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  <p:sldId id="345" r:id="rId91"/>
    <p:sldId id="346" r:id="rId92"/>
    <p:sldId id="347" r:id="rId93"/>
    <p:sldId id="348" r:id="rId94"/>
    <p:sldId id="349" r:id="rId95"/>
    <p:sldId id="350" r:id="rId96"/>
    <p:sldId id="351" r:id="rId97"/>
    <p:sldId id="352" r:id="rId98"/>
    <p:sldId id="353" r:id="rId99"/>
    <p:sldId id="354" r:id="rId100"/>
    <p:sldId id="355" r:id="rId101"/>
  </p:sldIdLst>
  <p:sldSz cx="10058400" cy="7772400"/>
  <p:notesSz cx="10058400" cy="7772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618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3234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541100-9C94-4773-8315-B1285D839933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D242B5D-E7B8-47C7-A675-33B1B7F8196F}">
      <dgm:prSet phldrT="[Text]"/>
      <dgm:spPr/>
      <dgm:t>
        <a:bodyPr/>
        <a:lstStyle/>
        <a:p>
          <a:r>
            <a:rPr lang="en-US" b="1" dirty="0" smtClean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rPr>
            <a:t> CASS / MASS Cycle O</a:t>
          </a:r>
          <a:endParaRPr lang="en-US" b="1" dirty="0">
            <a:solidFill>
              <a:srgbClr val="003399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F00C3CF-DC77-4BEA-89BB-82764C6256F8}" type="parTrans" cxnId="{BF1C3362-C9E2-49FE-88DC-8340C3F93530}">
      <dgm:prSet/>
      <dgm:spPr/>
      <dgm:t>
        <a:bodyPr/>
        <a:lstStyle/>
        <a:p>
          <a:endParaRPr lang="en-US"/>
        </a:p>
      </dgm:t>
    </dgm:pt>
    <dgm:pt modelId="{F5629AB1-B0C9-4C72-A9BC-62CD0F284E1E}" type="sibTrans" cxnId="{BF1C3362-C9E2-49FE-88DC-8340C3F93530}">
      <dgm:prSet/>
      <dgm:spPr/>
      <dgm:t>
        <a:bodyPr/>
        <a:lstStyle/>
        <a:p>
          <a:endParaRPr lang="en-US"/>
        </a:p>
      </dgm:t>
    </dgm:pt>
    <dgm:pt modelId="{6C0ACF11-54CC-4DAE-A004-6CAB1E1B1A4B}">
      <dgm:prSet phldrT="[Text]"/>
      <dgm:spPr/>
      <dgm:t>
        <a:bodyPr/>
        <a:lstStyle/>
        <a:p>
          <a:r>
            <a:rPr lang="en-US" b="1" dirty="0" smtClean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rPr>
            <a:t> UAA Mail Training Initiatives</a:t>
          </a:r>
          <a:endParaRPr lang="en-US" b="1" dirty="0">
            <a:solidFill>
              <a:srgbClr val="003399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A90FE6D-332C-4606-99FF-37B289838A28}" type="parTrans" cxnId="{99759BA5-4647-462C-8B54-A5F92593B488}">
      <dgm:prSet/>
      <dgm:spPr/>
      <dgm:t>
        <a:bodyPr/>
        <a:lstStyle/>
        <a:p>
          <a:endParaRPr lang="en-US"/>
        </a:p>
      </dgm:t>
    </dgm:pt>
    <dgm:pt modelId="{C9BF603B-20D5-4F7E-B3FB-740DC1BF729D}" type="sibTrans" cxnId="{99759BA5-4647-462C-8B54-A5F92593B488}">
      <dgm:prSet/>
      <dgm:spPr/>
      <dgm:t>
        <a:bodyPr/>
        <a:lstStyle/>
        <a:p>
          <a:endParaRPr lang="en-US"/>
        </a:p>
      </dgm:t>
    </dgm:pt>
    <dgm:pt modelId="{82AFB1F0-C5E8-4C1E-8A4D-A066F50F710A}">
      <dgm:prSet phldrT="[Text]"/>
      <dgm:spPr/>
      <dgm:t>
        <a:bodyPr/>
        <a:lstStyle/>
        <a:p>
          <a:r>
            <a:rPr lang="en-US" b="1" dirty="0" smtClean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rPr>
            <a:t> USPS Marketing Mail</a:t>
          </a:r>
          <a:r>
            <a:rPr lang="en-US" b="1" baseline="30000" dirty="0" smtClean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rPr>
            <a:t>®</a:t>
          </a:r>
          <a:endParaRPr lang="en-US" b="1" dirty="0">
            <a:solidFill>
              <a:srgbClr val="003399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5FB93DF-77A9-4442-8808-CFA0AE334E95}" type="parTrans" cxnId="{5C745211-4EF8-4102-9887-E5908EC24338}">
      <dgm:prSet/>
      <dgm:spPr/>
      <dgm:t>
        <a:bodyPr/>
        <a:lstStyle/>
        <a:p>
          <a:endParaRPr lang="en-US"/>
        </a:p>
      </dgm:t>
    </dgm:pt>
    <dgm:pt modelId="{8DBFD300-BE0D-47BD-B8AF-E275660E29E5}" type="sibTrans" cxnId="{5C745211-4EF8-4102-9887-E5908EC24338}">
      <dgm:prSet/>
      <dgm:spPr/>
      <dgm:t>
        <a:bodyPr/>
        <a:lstStyle/>
        <a:p>
          <a:endParaRPr lang="en-US"/>
        </a:p>
      </dgm:t>
    </dgm:pt>
    <dgm:pt modelId="{7058D251-4426-41C2-8E24-525AD7650E18}">
      <dgm:prSet phldrT="[Text]"/>
      <dgm:spPr/>
      <dgm:t>
        <a:bodyPr/>
        <a:lstStyle/>
        <a:p>
          <a:r>
            <a:rPr lang="en-US" b="1" dirty="0" smtClean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rPr>
            <a:t> Green &amp; Secure </a:t>
          </a:r>
          <a:endParaRPr lang="en-US" b="1" dirty="0">
            <a:solidFill>
              <a:srgbClr val="003399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755078B-ED40-47D0-B185-DDC6E2A382EB}" type="parTrans" cxnId="{86536AAC-D982-4675-947E-F141F7974654}">
      <dgm:prSet/>
      <dgm:spPr/>
      <dgm:t>
        <a:bodyPr/>
        <a:lstStyle/>
        <a:p>
          <a:endParaRPr lang="en-US"/>
        </a:p>
      </dgm:t>
    </dgm:pt>
    <dgm:pt modelId="{7082AEE3-05DD-4423-A765-B08E1E635C2E}" type="sibTrans" cxnId="{86536AAC-D982-4675-947E-F141F7974654}">
      <dgm:prSet/>
      <dgm:spPr/>
      <dgm:t>
        <a:bodyPr/>
        <a:lstStyle/>
        <a:p>
          <a:endParaRPr lang="en-US"/>
        </a:p>
      </dgm:t>
    </dgm:pt>
    <dgm:pt modelId="{928EF274-5EC2-47EE-90A9-E6058BD28CA5}">
      <dgm:prSet/>
      <dgm:spPr/>
      <dgm:t>
        <a:bodyPr/>
        <a:lstStyle/>
        <a:p>
          <a:r>
            <a:rPr lang="en-US" b="1" dirty="0" smtClean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1" dirty="0" err="1" smtClean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rPr>
            <a:t>NCOA</a:t>
          </a:r>
          <a:r>
            <a:rPr lang="en-US" b="1" baseline="30000" dirty="0" err="1" smtClean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rPr>
            <a:t>Link</a:t>
          </a:r>
          <a:r>
            <a:rPr lang="en-US" b="1" baseline="0" dirty="0" smtClean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rPr>
            <a:t>®</a:t>
          </a:r>
          <a:r>
            <a:rPr lang="en-US" b="1" dirty="0" smtClean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rPr>
            <a:t> for EDU</a:t>
          </a:r>
        </a:p>
      </dgm:t>
    </dgm:pt>
    <dgm:pt modelId="{25C98A40-3EDD-4D95-AB19-E203A9619F84}" type="parTrans" cxnId="{87D6B5BF-7AFD-44FE-B3C2-8A82649CB58E}">
      <dgm:prSet/>
      <dgm:spPr/>
      <dgm:t>
        <a:bodyPr/>
        <a:lstStyle/>
        <a:p>
          <a:endParaRPr lang="en-US"/>
        </a:p>
      </dgm:t>
    </dgm:pt>
    <dgm:pt modelId="{D5634416-C71A-4171-B4F8-679E9C6115E7}" type="sibTrans" cxnId="{87D6B5BF-7AFD-44FE-B3C2-8A82649CB58E}">
      <dgm:prSet/>
      <dgm:spPr/>
      <dgm:t>
        <a:bodyPr/>
        <a:lstStyle/>
        <a:p>
          <a:endParaRPr lang="en-US"/>
        </a:p>
      </dgm:t>
    </dgm:pt>
    <dgm:pt modelId="{2827B5FC-2342-4E8F-979E-B1B478E1A912}">
      <dgm:prSet/>
      <dgm:spPr/>
      <dgm:t>
        <a:bodyPr/>
        <a:lstStyle/>
        <a:p>
          <a:r>
            <a:rPr lang="en-US" b="1" dirty="0" smtClean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rPr>
            <a:t> Guide to Move Update</a:t>
          </a:r>
        </a:p>
      </dgm:t>
    </dgm:pt>
    <dgm:pt modelId="{82CFF80B-9CBA-45EE-8F9C-44DBEA33DA4E}" type="parTrans" cxnId="{6F18F222-6C79-42BD-B6FA-E74512A195EE}">
      <dgm:prSet/>
      <dgm:spPr/>
      <dgm:t>
        <a:bodyPr/>
        <a:lstStyle/>
        <a:p>
          <a:endParaRPr lang="en-US"/>
        </a:p>
      </dgm:t>
    </dgm:pt>
    <dgm:pt modelId="{22E31B94-E55B-4535-B3BE-34A9E1B1F2A8}" type="sibTrans" cxnId="{6F18F222-6C79-42BD-B6FA-E74512A195EE}">
      <dgm:prSet/>
      <dgm:spPr/>
      <dgm:t>
        <a:bodyPr/>
        <a:lstStyle/>
        <a:p>
          <a:endParaRPr lang="en-US"/>
        </a:p>
      </dgm:t>
    </dgm:pt>
    <dgm:pt modelId="{ED4D156A-92BB-46AB-80FF-1715941CCB4F}">
      <dgm:prSet/>
      <dgm:spPr/>
      <dgm:t>
        <a:bodyPr/>
        <a:lstStyle/>
        <a:p>
          <a:r>
            <a:rPr lang="en-US" b="1" dirty="0" smtClean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rPr>
            <a:t>Periodicals Reconciliation</a:t>
          </a:r>
        </a:p>
      </dgm:t>
    </dgm:pt>
    <dgm:pt modelId="{C4014A19-7E24-43B7-9B7E-D8E6852C5450}" type="parTrans" cxnId="{05B5A165-DD82-47D2-A65C-E02F589931B6}">
      <dgm:prSet/>
      <dgm:spPr/>
      <dgm:t>
        <a:bodyPr/>
        <a:lstStyle/>
        <a:p>
          <a:endParaRPr lang="en-US"/>
        </a:p>
      </dgm:t>
    </dgm:pt>
    <dgm:pt modelId="{3D78DAD8-1420-41E4-819F-3FBE8F02D6D6}" type="sibTrans" cxnId="{05B5A165-DD82-47D2-A65C-E02F589931B6}">
      <dgm:prSet/>
      <dgm:spPr/>
      <dgm:t>
        <a:bodyPr/>
        <a:lstStyle/>
        <a:p>
          <a:endParaRPr lang="en-US"/>
        </a:p>
      </dgm:t>
    </dgm:pt>
    <dgm:pt modelId="{1C26550E-5713-4F7F-ABD5-7F44B712B73B}" type="pres">
      <dgm:prSet presAssocID="{E6541100-9C94-4773-8315-B1285D83993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6D5C922E-4574-48CB-8FEF-6FA8483FC953}" type="pres">
      <dgm:prSet presAssocID="{E6541100-9C94-4773-8315-B1285D839933}" presName="Name1" presStyleCnt="0"/>
      <dgm:spPr/>
    </dgm:pt>
    <dgm:pt modelId="{95BF436B-0B98-458E-A46F-BDAA63C35BD1}" type="pres">
      <dgm:prSet presAssocID="{E6541100-9C94-4773-8315-B1285D839933}" presName="cycle" presStyleCnt="0"/>
      <dgm:spPr/>
    </dgm:pt>
    <dgm:pt modelId="{CB09DC21-9FDF-49A1-A4E6-F6A1B697061C}" type="pres">
      <dgm:prSet presAssocID="{E6541100-9C94-4773-8315-B1285D839933}" presName="srcNode" presStyleLbl="node1" presStyleIdx="0" presStyleCnt="7"/>
      <dgm:spPr/>
    </dgm:pt>
    <dgm:pt modelId="{750D0345-DDFA-40A7-A7BA-B83C65FD87A9}" type="pres">
      <dgm:prSet presAssocID="{E6541100-9C94-4773-8315-B1285D839933}" presName="conn" presStyleLbl="parChTrans1D2" presStyleIdx="0" presStyleCnt="1"/>
      <dgm:spPr/>
      <dgm:t>
        <a:bodyPr/>
        <a:lstStyle/>
        <a:p>
          <a:endParaRPr lang="en-US"/>
        </a:p>
      </dgm:t>
    </dgm:pt>
    <dgm:pt modelId="{093CDF81-8E63-4976-A6B7-487DE0C6DF3F}" type="pres">
      <dgm:prSet presAssocID="{E6541100-9C94-4773-8315-B1285D839933}" presName="extraNode" presStyleLbl="node1" presStyleIdx="0" presStyleCnt="7"/>
      <dgm:spPr/>
    </dgm:pt>
    <dgm:pt modelId="{9B70602D-F636-4C6A-9A71-E2F9913E7F41}" type="pres">
      <dgm:prSet presAssocID="{E6541100-9C94-4773-8315-B1285D839933}" presName="dstNode" presStyleLbl="node1" presStyleIdx="0" presStyleCnt="7"/>
      <dgm:spPr/>
    </dgm:pt>
    <dgm:pt modelId="{1A6ACC4C-49EE-4E14-A606-85A439E5F6FB}" type="pres">
      <dgm:prSet presAssocID="{BD242B5D-E7B8-47C7-A675-33B1B7F8196F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957110-E09F-452E-AEAB-6AC8F81459F9}" type="pres">
      <dgm:prSet presAssocID="{BD242B5D-E7B8-47C7-A675-33B1B7F8196F}" presName="accent_1" presStyleCnt="0"/>
      <dgm:spPr/>
    </dgm:pt>
    <dgm:pt modelId="{57FF5F38-CA12-442C-BDCC-0F3676AA6A89}" type="pres">
      <dgm:prSet presAssocID="{BD242B5D-E7B8-47C7-A675-33B1B7F8196F}" presName="accentRepeatNode" presStyleLbl="solidFgAcc1" presStyleIdx="0" presStyleCnt="7"/>
      <dgm:spPr>
        <a:solidFill>
          <a:schemeClr val="bg1"/>
        </a:solidFill>
      </dgm:spPr>
    </dgm:pt>
    <dgm:pt modelId="{E81B7C5B-ACC2-49A7-87DF-4FB993DC85C4}" type="pres">
      <dgm:prSet presAssocID="{6C0ACF11-54CC-4DAE-A004-6CAB1E1B1A4B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245968-36EF-4158-873B-1F4D5E2492BD}" type="pres">
      <dgm:prSet presAssocID="{6C0ACF11-54CC-4DAE-A004-6CAB1E1B1A4B}" presName="accent_2" presStyleCnt="0"/>
      <dgm:spPr/>
    </dgm:pt>
    <dgm:pt modelId="{05CE6D39-BDF6-4E07-8B88-068F9FFDFDB2}" type="pres">
      <dgm:prSet presAssocID="{6C0ACF11-54CC-4DAE-A004-6CAB1E1B1A4B}" presName="accentRepeatNode" presStyleLbl="solidFgAcc1" presStyleIdx="1" presStyleCnt="7"/>
      <dgm:spPr/>
    </dgm:pt>
    <dgm:pt modelId="{ABF0C057-D3A2-4362-8980-D5F969EA78C8}" type="pres">
      <dgm:prSet presAssocID="{82AFB1F0-C5E8-4C1E-8A4D-A066F50F710A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967FC5-3719-4477-8C85-62ECB14C91A7}" type="pres">
      <dgm:prSet presAssocID="{82AFB1F0-C5E8-4C1E-8A4D-A066F50F710A}" presName="accent_3" presStyleCnt="0"/>
      <dgm:spPr/>
    </dgm:pt>
    <dgm:pt modelId="{BF3EEBC8-E707-4ECF-BE02-EA9EEA679220}" type="pres">
      <dgm:prSet presAssocID="{82AFB1F0-C5E8-4C1E-8A4D-A066F50F710A}" presName="accentRepeatNode" presStyleLbl="solidFgAcc1" presStyleIdx="2" presStyleCnt="7"/>
      <dgm:spPr/>
    </dgm:pt>
    <dgm:pt modelId="{14EEFAB6-1E25-4FBA-8C85-BFC846564477}" type="pres">
      <dgm:prSet presAssocID="{7058D251-4426-41C2-8E24-525AD7650E18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27C9C9-7606-4AC9-888F-899087597753}" type="pres">
      <dgm:prSet presAssocID="{7058D251-4426-41C2-8E24-525AD7650E18}" presName="accent_4" presStyleCnt="0"/>
      <dgm:spPr/>
    </dgm:pt>
    <dgm:pt modelId="{14AE0CA7-D30B-4029-BF33-30B642A78A7C}" type="pres">
      <dgm:prSet presAssocID="{7058D251-4426-41C2-8E24-525AD7650E18}" presName="accentRepeatNode" presStyleLbl="solidFgAcc1" presStyleIdx="3" presStyleCnt="7"/>
      <dgm:spPr/>
    </dgm:pt>
    <dgm:pt modelId="{9C48A1A9-13D4-4C8B-A2E4-D8D51FEAC721}" type="pres">
      <dgm:prSet presAssocID="{2827B5FC-2342-4E8F-979E-B1B478E1A912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972F66-7C6D-4D82-BBD5-B3EAB43F38B8}" type="pres">
      <dgm:prSet presAssocID="{2827B5FC-2342-4E8F-979E-B1B478E1A912}" presName="accent_5" presStyleCnt="0"/>
      <dgm:spPr/>
    </dgm:pt>
    <dgm:pt modelId="{655B52B7-26BF-48BB-B9BE-D68B91C6230C}" type="pres">
      <dgm:prSet presAssocID="{2827B5FC-2342-4E8F-979E-B1B478E1A912}" presName="accentRepeatNode" presStyleLbl="solidFgAcc1" presStyleIdx="4" presStyleCnt="7"/>
      <dgm:spPr/>
    </dgm:pt>
    <dgm:pt modelId="{841B03A9-18B9-4AAB-A571-8832F27A3A1A}" type="pres">
      <dgm:prSet presAssocID="{928EF274-5EC2-47EE-90A9-E6058BD28CA5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6E38E2-050F-4076-B622-A8DFF1E979B9}" type="pres">
      <dgm:prSet presAssocID="{928EF274-5EC2-47EE-90A9-E6058BD28CA5}" presName="accent_6" presStyleCnt="0"/>
      <dgm:spPr/>
    </dgm:pt>
    <dgm:pt modelId="{8B5CAFAA-EC97-43FB-810E-03A5F13CE797}" type="pres">
      <dgm:prSet presAssocID="{928EF274-5EC2-47EE-90A9-E6058BD28CA5}" presName="accentRepeatNode" presStyleLbl="solidFgAcc1" presStyleIdx="5" presStyleCnt="7"/>
      <dgm:spPr/>
    </dgm:pt>
    <dgm:pt modelId="{27F94401-12ED-4EF8-B51B-A11500C98180}" type="pres">
      <dgm:prSet presAssocID="{ED4D156A-92BB-46AB-80FF-1715941CCB4F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1A61EB-59F7-4A15-9546-A17525208A86}" type="pres">
      <dgm:prSet presAssocID="{ED4D156A-92BB-46AB-80FF-1715941CCB4F}" presName="accent_7" presStyleCnt="0"/>
      <dgm:spPr/>
    </dgm:pt>
    <dgm:pt modelId="{825AC568-9D63-4B42-A798-FF5465D3CD56}" type="pres">
      <dgm:prSet presAssocID="{ED4D156A-92BB-46AB-80FF-1715941CCB4F}" presName="accentRepeatNode" presStyleLbl="solidFgAcc1" presStyleIdx="6" presStyleCnt="7"/>
      <dgm:spPr/>
    </dgm:pt>
  </dgm:ptLst>
  <dgm:cxnLst>
    <dgm:cxn modelId="{AFF8DE56-C1D5-481A-B6DB-1BC91702400D}" type="presOf" srcId="{6C0ACF11-54CC-4DAE-A004-6CAB1E1B1A4B}" destId="{E81B7C5B-ACC2-49A7-87DF-4FB993DC85C4}" srcOrd="0" destOrd="0" presId="urn:microsoft.com/office/officeart/2008/layout/VerticalCurvedList"/>
    <dgm:cxn modelId="{99759BA5-4647-462C-8B54-A5F92593B488}" srcId="{E6541100-9C94-4773-8315-B1285D839933}" destId="{6C0ACF11-54CC-4DAE-A004-6CAB1E1B1A4B}" srcOrd="1" destOrd="0" parTransId="{AA90FE6D-332C-4606-99FF-37B289838A28}" sibTransId="{C9BF603B-20D5-4F7E-B3FB-740DC1BF729D}"/>
    <dgm:cxn modelId="{38E3EFE8-8B02-43FE-8D5B-3E1490082376}" type="presOf" srcId="{82AFB1F0-C5E8-4C1E-8A4D-A066F50F710A}" destId="{ABF0C057-D3A2-4362-8980-D5F969EA78C8}" srcOrd="0" destOrd="0" presId="urn:microsoft.com/office/officeart/2008/layout/VerticalCurvedList"/>
    <dgm:cxn modelId="{92ACCFF7-A843-4697-A4A9-54E8396776F5}" type="presOf" srcId="{BD242B5D-E7B8-47C7-A675-33B1B7F8196F}" destId="{1A6ACC4C-49EE-4E14-A606-85A439E5F6FB}" srcOrd="0" destOrd="0" presId="urn:microsoft.com/office/officeart/2008/layout/VerticalCurvedList"/>
    <dgm:cxn modelId="{40B5C7D5-ABF9-4B38-A774-B1CC0807194C}" type="presOf" srcId="{ED4D156A-92BB-46AB-80FF-1715941CCB4F}" destId="{27F94401-12ED-4EF8-B51B-A11500C98180}" srcOrd="0" destOrd="0" presId="urn:microsoft.com/office/officeart/2008/layout/VerticalCurvedList"/>
    <dgm:cxn modelId="{BF1C3362-C9E2-49FE-88DC-8340C3F93530}" srcId="{E6541100-9C94-4773-8315-B1285D839933}" destId="{BD242B5D-E7B8-47C7-A675-33B1B7F8196F}" srcOrd="0" destOrd="0" parTransId="{CF00C3CF-DC77-4BEA-89BB-82764C6256F8}" sibTransId="{F5629AB1-B0C9-4C72-A9BC-62CD0F284E1E}"/>
    <dgm:cxn modelId="{86536AAC-D982-4675-947E-F141F7974654}" srcId="{E6541100-9C94-4773-8315-B1285D839933}" destId="{7058D251-4426-41C2-8E24-525AD7650E18}" srcOrd="3" destOrd="0" parTransId="{4755078B-ED40-47D0-B185-DDC6E2A382EB}" sibTransId="{7082AEE3-05DD-4423-A765-B08E1E635C2E}"/>
    <dgm:cxn modelId="{87D6B5BF-7AFD-44FE-B3C2-8A82649CB58E}" srcId="{E6541100-9C94-4773-8315-B1285D839933}" destId="{928EF274-5EC2-47EE-90A9-E6058BD28CA5}" srcOrd="5" destOrd="0" parTransId="{25C98A40-3EDD-4D95-AB19-E203A9619F84}" sibTransId="{D5634416-C71A-4171-B4F8-679E9C6115E7}"/>
    <dgm:cxn modelId="{05B5A165-DD82-47D2-A65C-E02F589931B6}" srcId="{E6541100-9C94-4773-8315-B1285D839933}" destId="{ED4D156A-92BB-46AB-80FF-1715941CCB4F}" srcOrd="6" destOrd="0" parTransId="{C4014A19-7E24-43B7-9B7E-D8E6852C5450}" sibTransId="{3D78DAD8-1420-41E4-819F-3FBE8F02D6D6}"/>
    <dgm:cxn modelId="{5646C7D2-60DB-4D0F-8AC0-8158BA6C5C4B}" type="presOf" srcId="{7058D251-4426-41C2-8E24-525AD7650E18}" destId="{14EEFAB6-1E25-4FBA-8C85-BFC846564477}" srcOrd="0" destOrd="0" presId="urn:microsoft.com/office/officeart/2008/layout/VerticalCurvedList"/>
    <dgm:cxn modelId="{6F18F222-6C79-42BD-B6FA-E74512A195EE}" srcId="{E6541100-9C94-4773-8315-B1285D839933}" destId="{2827B5FC-2342-4E8F-979E-B1B478E1A912}" srcOrd="4" destOrd="0" parTransId="{82CFF80B-9CBA-45EE-8F9C-44DBEA33DA4E}" sibTransId="{22E31B94-E55B-4535-B3BE-34A9E1B1F2A8}"/>
    <dgm:cxn modelId="{41116848-08BD-485E-81BC-BF9FF7BF10F2}" type="presOf" srcId="{928EF274-5EC2-47EE-90A9-E6058BD28CA5}" destId="{841B03A9-18B9-4AAB-A571-8832F27A3A1A}" srcOrd="0" destOrd="0" presId="urn:microsoft.com/office/officeart/2008/layout/VerticalCurvedList"/>
    <dgm:cxn modelId="{284CCA30-F77E-43CE-B2E9-F09B1CA16285}" type="presOf" srcId="{2827B5FC-2342-4E8F-979E-B1B478E1A912}" destId="{9C48A1A9-13D4-4C8B-A2E4-D8D51FEAC721}" srcOrd="0" destOrd="0" presId="urn:microsoft.com/office/officeart/2008/layout/VerticalCurvedList"/>
    <dgm:cxn modelId="{5C745211-4EF8-4102-9887-E5908EC24338}" srcId="{E6541100-9C94-4773-8315-B1285D839933}" destId="{82AFB1F0-C5E8-4C1E-8A4D-A066F50F710A}" srcOrd="2" destOrd="0" parTransId="{D5FB93DF-77A9-4442-8808-CFA0AE334E95}" sibTransId="{8DBFD300-BE0D-47BD-B8AF-E275660E29E5}"/>
    <dgm:cxn modelId="{7577B07E-2E1D-492F-AAED-B48CAEC56714}" type="presOf" srcId="{E6541100-9C94-4773-8315-B1285D839933}" destId="{1C26550E-5713-4F7F-ABD5-7F44B712B73B}" srcOrd="0" destOrd="0" presId="urn:microsoft.com/office/officeart/2008/layout/VerticalCurvedList"/>
    <dgm:cxn modelId="{75D9DD1C-EA90-4965-A208-BB49D1460CF1}" type="presOf" srcId="{F5629AB1-B0C9-4C72-A9BC-62CD0F284E1E}" destId="{750D0345-DDFA-40A7-A7BA-B83C65FD87A9}" srcOrd="0" destOrd="0" presId="urn:microsoft.com/office/officeart/2008/layout/VerticalCurvedList"/>
    <dgm:cxn modelId="{7EAF889B-8305-48A8-9E55-D9B0379527CF}" type="presParOf" srcId="{1C26550E-5713-4F7F-ABD5-7F44B712B73B}" destId="{6D5C922E-4574-48CB-8FEF-6FA8483FC953}" srcOrd="0" destOrd="0" presId="urn:microsoft.com/office/officeart/2008/layout/VerticalCurvedList"/>
    <dgm:cxn modelId="{4B15519A-7CFB-473A-83FA-D8D581471890}" type="presParOf" srcId="{6D5C922E-4574-48CB-8FEF-6FA8483FC953}" destId="{95BF436B-0B98-458E-A46F-BDAA63C35BD1}" srcOrd="0" destOrd="0" presId="urn:microsoft.com/office/officeart/2008/layout/VerticalCurvedList"/>
    <dgm:cxn modelId="{B9096AEF-9564-4828-AD2A-339E9FE49C63}" type="presParOf" srcId="{95BF436B-0B98-458E-A46F-BDAA63C35BD1}" destId="{CB09DC21-9FDF-49A1-A4E6-F6A1B697061C}" srcOrd="0" destOrd="0" presId="urn:microsoft.com/office/officeart/2008/layout/VerticalCurvedList"/>
    <dgm:cxn modelId="{CBC76771-2AE8-4B9B-871D-425290AF1067}" type="presParOf" srcId="{95BF436B-0B98-458E-A46F-BDAA63C35BD1}" destId="{750D0345-DDFA-40A7-A7BA-B83C65FD87A9}" srcOrd="1" destOrd="0" presId="urn:microsoft.com/office/officeart/2008/layout/VerticalCurvedList"/>
    <dgm:cxn modelId="{F66670A6-B046-4D3C-976B-D0F79105BD6D}" type="presParOf" srcId="{95BF436B-0B98-458E-A46F-BDAA63C35BD1}" destId="{093CDF81-8E63-4976-A6B7-487DE0C6DF3F}" srcOrd="2" destOrd="0" presId="urn:microsoft.com/office/officeart/2008/layout/VerticalCurvedList"/>
    <dgm:cxn modelId="{FDF07CEC-78C5-468A-BBC0-FBD4775A63C5}" type="presParOf" srcId="{95BF436B-0B98-458E-A46F-BDAA63C35BD1}" destId="{9B70602D-F636-4C6A-9A71-E2F9913E7F41}" srcOrd="3" destOrd="0" presId="urn:microsoft.com/office/officeart/2008/layout/VerticalCurvedList"/>
    <dgm:cxn modelId="{1C9D4820-1B60-4998-A990-5400311F56D1}" type="presParOf" srcId="{6D5C922E-4574-48CB-8FEF-6FA8483FC953}" destId="{1A6ACC4C-49EE-4E14-A606-85A439E5F6FB}" srcOrd="1" destOrd="0" presId="urn:microsoft.com/office/officeart/2008/layout/VerticalCurvedList"/>
    <dgm:cxn modelId="{0B113B9E-016B-43A5-B584-E2794FDDDB66}" type="presParOf" srcId="{6D5C922E-4574-48CB-8FEF-6FA8483FC953}" destId="{A1957110-E09F-452E-AEAB-6AC8F81459F9}" srcOrd="2" destOrd="0" presId="urn:microsoft.com/office/officeart/2008/layout/VerticalCurvedList"/>
    <dgm:cxn modelId="{9C024685-9674-4B20-B982-A24AA4181D60}" type="presParOf" srcId="{A1957110-E09F-452E-AEAB-6AC8F81459F9}" destId="{57FF5F38-CA12-442C-BDCC-0F3676AA6A89}" srcOrd="0" destOrd="0" presId="urn:microsoft.com/office/officeart/2008/layout/VerticalCurvedList"/>
    <dgm:cxn modelId="{BBFABE16-0606-4DA8-8F81-BCC4D2C1CD98}" type="presParOf" srcId="{6D5C922E-4574-48CB-8FEF-6FA8483FC953}" destId="{E81B7C5B-ACC2-49A7-87DF-4FB993DC85C4}" srcOrd="3" destOrd="0" presId="urn:microsoft.com/office/officeart/2008/layout/VerticalCurvedList"/>
    <dgm:cxn modelId="{86500038-77BF-4809-9D05-DAD5040BBA67}" type="presParOf" srcId="{6D5C922E-4574-48CB-8FEF-6FA8483FC953}" destId="{9E245968-36EF-4158-873B-1F4D5E2492BD}" srcOrd="4" destOrd="0" presId="urn:microsoft.com/office/officeart/2008/layout/VerticalCurvedList"/>
    <dgm:cxn modelId="{7AB43E40-4697-48B5-BD9B-B5ACE533C974}" type="presParOf" srcId="{9E245968-36EF-4158-873B-1F4D5E2492BD}" destId="{05CE6D39-BDF6-4E07-8B88-068F9FFDFDB2}" srcOrd="0" destOrd="0" presId="urn:microsoft.com/office/officeart/2008/layout/VerticalCurvedList"/>
    <dgm:cxn modelId="{9D3C9CCE-6ACA-4165-8219-C9AB875E557A}" type="presParOf" srcId="{6D5C922E-4574-48CB-8FEF-6FA8483FC953}" destId="{ABF0C057-D3A2-4362-8980-D5F969EA78C8}" srcOrd="5" destOrd="0" presId="urn:microsoft.com/office/officeart/2008/layout/VerticalCurvedList"/>
    <dgm:cxn modelId="{8F34EE81-DD66-4DC5-BD8C-500768EA378E}" type="presParOf" srcId="{6D5C922E-4574-48CB-8FEF-6FA8483FC953}" destId="{00967FC5-3719-4477-8C85-62ECB14C91A7}" srcOrd="6" destOrd="0" presId="urn:microsoft.com/office/officeart/2008/layout/VerticalCurvedList"/>
    <dgm:cxn modelId="{F0490ADF-32B3-4073-8C72-251A7CEEF0ED}" type="presParOf" srcId="{00967FC5-3719-4477-8C85-62ECB14C91A7}" destId="{BF3EEBC8-E707-4ECF-BE02-EA9EEA679220}" srcOrd="0" destOrd="0" presId="urn:microsoft.com/office/officeart/2008/layout/VerticalCurvedList"/>
    <dgm:cxn modelId="{9C1C4214-585E-42BD-BE4F-0B06DF9E237F}" type="presParOf" srcId="{6D5C922E-4574-48CB-8FEF-6FA8483FC953}" destId="{14EEFAB6-1E25-4FBA-8C85-BFC846564477}" srcOrd="7" destOrd="0" presId="urn:microsoft.com/office/officeart/2008/layout/VerticalCurvedList"/>
    <dgm:cxn modelId="{82417B37-2627-4995-A6DF-DEBF90FA07AD}" type="presParOf" srcId="{6D5C922E-4574-48CB-8FEF-6FA8483FC953}" destId="{BF27C9C9-7606-4AC9-888F-899087597753}" srcOrd="8" destOrd="0" presId="urn:microsoft.com/office/officeart/2008/layout/VerticalCurvedList"/>
    <dgm:cxn modelId="{23330EB4-2F56-472A-BA03-27C80EA41166}" type="presParOf" srcId="{BF27C9C9-7606-4AC9-888F-899087597753}" destId="{14AE0CA7-D30B-4029-BF33-30B642A78A7C}" srcOrd="0" destOrd="0" presId="urn:microsoft.com/office/officeart/2008/layout/VerticalCurvedList"/>
    <dgm:cxn modelId="{7A72F585-AF76-4347-9A33-C09125FCC7EE}" type="presParOf" srcId="{6D5C922E-4574-48CB-8FEF-6FA8483FC953}" destId="{9C48A1A9-13D4-4C8B-A2E4-D8D51FEAC721}" srcOrd="9" destOrd="0" presId="urn:microsoft.com/office/officeart/2008/layout/VerticalCurvedList"/>
    <dgm:cxn modelId="{F237C931-CD8C-4AC6-ACE2-F235C4101C1D}" type="presParOf" srcId="{6D5C922E-4574-48CB-8FEF-6FA8483FC953}" destId="{5C972F66-7C6D-4D82-BBD5-B3EAB43F38B8}" srcOrd="10" destOrd="0" presId="urn:microsoft.com/office/officeart/2008/layout/VerticalCurvedList"/>
    <dgm:cxn modelId="{B7DAD725-DFFC-4D37-A202-997DD4F85064}" type="presParOf" srcId="{5C972F66-7C6D-4D82-BBD5-B3EAB43F38B8}" destId="{655B52B7-26BF-48BB-B9BE-D68B91C6230C}" srcOrd="0" destOrd="0" presId="urn:microsoft.com/office/officeart/2008/layout/VerticalCurvedList"/>
    <dgm:cxn modelId="{B5AD1C7C-9B72-4A34-836B-5F4676EC7BE8}" type="presParOf" srcId="{6D5C922E-4574-48CB-8FEF-6FA8483FC953}" destId="{841B03A9-18B9-4AAB-A571-8832F27A3A1A}" srcOrd="11" destOrd="0" presId="urn:microsoft.com/office/officeart/2008/layout/VerticalCurvedList"/>
    <dgm:cxn modelId="{A2364A06-0B53-42B7-A82D-178B239D0859}" type="presParOf" srcId="{6D5C922E-4574-48CB-8FEF-6FA8483FC953}" destId="{8F6E38E2-050F-4076-B622-A8DFF1E979B9}" srcOrd="12" destOrd="0" presId="urn:microsoft.com/office/officeart/2008/layout/VerticalCurvedList"/>
    <dgm:cxn modelId="{3DA38D30-759B-49CC-ABC7-B6753B02F7D5}" type="presParOf" srcId="{8F6E38E2-050F-4076-B622-A8DFF1E979B9}" destId="{8B5CAFAA-EC97-43FB-810E-03A5F13CE797}" srcOrd="0" destOrd="0" presId="urn:microsoft.com/office/officeart/2008/layout/VerticalCurvedList"/>
    <dgm:cxn modelId="{F1B7389B-4DC1-4A95-B630-9983794EABD1}" type="presParOf" srcId="{6D5C922E-4574-48CB-8FEF-6FA8483FC953}" destId="{27F94401-12ED-4EF8-B51B-A11500C98180}" srcOrd="13" destOrd="0" presId="urn:microsoft.com/office/officeart/2008/layout/VerticalCurvedList"/>
    <dgm:cxn modelId="{1A3B81B2-BE2B-4610-8D21-8E4063901988}" type="presParOf" srcId="{6D5C922E-4574-48CB-8FEF-6FA8483FC953}" destId="{FC1A61EB-59F7-4A15-9546-A17525208A86}" srcOrd="14" destOrd="0" presId="urn:microsoft.com/office/officeart/2008/layout/VerticalCurvedList"/>
    <dgm:cxn modelId="{05D742E3-3BCE-4A08-9BD6-15D3A93F84E2}" type="presParOf" srcId="{FC1A61EB-59F7-4A15-9546-A17525208A86}" destId="{825AC568-9D63-4B42-A798-FF5465D3CD5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0D0345-DDFA-40A7-A7BA-B83C65FD87A9}">
      <dsp:nvSpPr>
        <dsp:cNvPr id="0" name=""/>
        <dsp:cNvSpPr/>
      </dsp:nvSpPr>
      <dsp:spPr>
        <a:xfrm>
          <a:off x="-5052203" y="-774308"/>
          <a:ext cx="6019017" cy="6019017"/>
        </a:xfrm>
        <a:prstGeom prst="blockArc">
          <a:avLst>
            <a:gd name="adj1" fmla="val 18900000"/>
            <a:gd name="adj2" fmla="val 2700000"/>
            <a:gd name="adj3" fmla="val 359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6ACC4C-49EE-4E14-A606-85A439E5F6FB}">
      <dsp:nvSpPr>
        <dsp:cNvPr id="0" name=""/>
        <dsp:cNvSpPr/>
      </dsp:nvSpPr>
      <dsp:spPr>
        <a:xfrm>
          <a:off x="313598" y="203224"/>
          <a:ext cx="6332321" cy="4062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2477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rPr>
            <a:t> CASS / MASS Cycle O</a:t>
          </a:r>
          <a:endParaRPr lang="en-US" sz="2200" b="1" kern="1200" dirty="0">
            <a:solidFill>
              <a:srgbClr val="003399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13598" y="203224"/>
        <a:ext cx="6332321" cy="406269"/>
      </dsp:txXfrm>
    </dsp:sp>
    <dsp:sp modelId="{57FF5F38-CA12-442C-BDCC-0F3676AA6A89}">
      <dsp:nvSpPr>
        <dsp:cNvPr id="0" name=""/>
        <dsp:cNvSpPr/>
      </dsp:nvSpPr>
      <dsp:spPr>
        <a:xfrm>
          <a:off x="59679" y="152440"/>
          <a:ext cx="507837" cy="507837"/>
        </a:xfrm>
        <a:prstGeom prst="ellipse">
          <a:avLst/>
        </a:prstGeom>
        <a:solidFill>
          <a:schemeClr val="bg1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1B7C5B-ACC2-49A7-87DF-4FB993DC85C4}">
      <dsp:nvSpPr>
        <dsp:cNvPr id="0" name=""/>
        <dsp:cNvSpPr/>
      </dsp:nvSpPr>
      <dsp:spPr>
        <a:xfrm>
          <a:off x="681512" y="812986"/>
          <a:ext cx="5964407" cy="4062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2477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rPr>
            <a:t> UAA Mail Training Initiatives</a:t>
          </a:r>
          <a:endParaRPr lang="en-US" sz="2200" b="1" kern="1200" dirty="0">
            <a:solidFill>
              <a:srgbClr val="003399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81512" y="812986"/>
        <a:ext cx="5964407" cy="406269"/>
      </dsp:txXfrm>
    </dsp:sp>
    <dsp:sp modelId="{05CE6D39-BDF6-4E07-8B88-068F9FFDFDB2}">
      <dsp:nvSpPr>
        <dsp:cNvPr id="0" name=""/>
        <dsp:cNvSpPr/>
      </dsp:nvSpPr>
      <dsp:spPr>
        <a:xfrm>
          <a:off x="427593" y="762203"/>
          <a:ext cx="507837" cy="5078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F0C057-D3A2-4362-8980-D5F969EA78C8}">
      <dsp:nvSpPr>
        <dsp:cNvPr id="0" name=""/>
        <dsp:cNvSpPr/>
      </dsp:nvSpPr>
      <dsp:spPr>
        <a:xfrm>
          <a:off x="883127" y="1422302"/>
          <a:ext cx="5762792" cy="4062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2477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rPr>
            <a:t> USPS Marketing Mail</a:t>
          </a:r>
          <a:r>
            <a:rPr lang="en-US" sz="2200" b="1" kern="1200" baseline="30000" dirty="0" smtClean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rPr>
            <a:t>®</a:t>
          </a:r>
          <a:endParaRPr lang="en-US" sz="2200" b="1" kern="1200" dirty="0">
            <a:solidFill>
              <a:srgbClr val="003399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83127" y="1422302"/>
        <a:ext cx="5762792" cy="406269"/>
      </dsp:txXfrm>
    </dsp:sp>
    <dsp:sp modelId="{BF3EEBC8-E707-4ECF-BE02-EA9EEA679220}">
      <dsp:nvSpPr>
        <dsp:cNvPr id="0" name=""/>
        <dsp:cNvSpPr/>
      </dsp:nvSpPr>
      <dsp:spPr>
        <a:xfrm>
          <a:off x="629208" y="1371518"/>
          <a:ext cx="507837" cy="5078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EEFAB6-1E25-4FBA-8C85-BFC846564477}">
      <dsp:nvSpPr>
        <dsp:cNvPr id="0" name=""/>
        <dsp:cNvSpPr/>
      </dsp:nvSpPr>
      <dsp:spPr>
        <a:xfrm>
          <a:off x="947501" y="2032065"/>
          <a:ext cx="5698418" cy="4062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2477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rPr>
            <a:t> Green &amp; Secure </a:t>
          </a:r>
          <a:endParaRPr lang="en-US" sz="2200" b="1" kern="1200" dirty="0">
            <a:solidFill>
              <a:srgbClr val="003399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47501" y="2032065"/>
        <a:ext cx="5698418" cy="406269"/>
      </dsp:txXfrm>
    </dsp:sp>
    <dsp:sp modelId="{14AE0CA7-D30B-4029-BF33-30B642A78A7C}">
      <dsp:nvSpPr>
        <dsp:cNvPr id="0" name=""/>
        <dsp:cNvSpPr/>
      </dsp:nvSpPr>
      <dsp:spPr>
        <a:xfrm>
          <a:off x="693582" y="1981281"/>
          <a:ext cx="507837" cy="5078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48A1A9-13D4-4C8B-A2E4-D8D51FEAC721}">
      <dsp:nvSpPr>
        <dsp:cNvPr id="0" name=""/>
        <dsp:cNvSpPr/>
      </dsp:nvSpPr>
      <dsp:spPr>
        <a:xfrm>
          <a:off x="883127" y="2641827"/>
          <a:ext cx="5762792" cy="4062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2477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rPr>
            <a:t> Guide to Move Update</a:t>
          </a:r>
        </a:p>
      </dsp:txBody>
      <dsp:txXfrm>
        <a:off x="883127" y="2641827"/>
        <a:ext cx="5762792" cy="406269"/>
      </dsp:txXfrm>
    </dsp:sp>
    <dsp:sp modelId="{655B52B7-26BF-48BB-B9BE-D68B91C6230C}">
      <dsp:nvSpPr>
        <dsp:cNvPr id="0" name=""/>
        <dsp:cNvSpPr/>
      </dsp:nvSpPr>
      <dsp:spPr>
        <a:xfrm>
          <a:off x="629208" y="2591043"/>
          <a:ext cx="507837" cy="5078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1B03A9-18B9-4AAB-A571-8832F27A3A1A}">
      <dsp:nvSpPr>
        <dsp:cNvPr id="0" name=""/>
        <dsp:cNvSpPr/>
      </dsp:nvSpPr>
      <dsp:spPr>
        <a:xfrm>
          <a:off x="681512" y="3251143"/>
          <a:ext cx="5964407" cy="4062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2477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b="1" kern="1200" dirty="0" err="1" smtClean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rPr>
            <a:t>NCOA</a:t>
          </a:r>
          <a:r>
            <a:rPr lang="en-US" sz="2200" b="1" kern="1200" baseline="30000" dirty="0" err="1" smtClean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rPr>
            <a:t>Link</a:t>
          </a:r>
          <a:r>
            <a:rPr lang="en-US" sz="2200" b="1" kern="1200" baseline="0" dirty="0" smtClean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rPr>
            <a:t>®</a:t>
          </a:r>
          <a:r>
            <a:rPr lang="en-US" sz="2200" b="1" kern="1200" dirty="0" smtClean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rPr>
            <a:t> for EDU</a:t>
          </a:r>
        </a:p>
      </dsp:txBody>
      <dsp:txXfrm>
        <a:off x="681512" y="3251143"/>
        <a:ext cx="5964407" cy="406269"/>
      </dsp:txXfrm>
    </dsp:sp>
    <dsp:sp modelId="{8B5CAFAA-EC97-43FB-810E-03A5F13CE797}">
      <dsp:nvSpPr>
        <dsp:cNvPr id="0" name=""/>
        <dsp:cNvSpPr/>
      </dsp:nvSpPr>
      <dsp:spPr>
        <a:xfrm>
          <a:off x="427593" y="3200359"/>
          <a:ext cx="507837" cy="5078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F94401-12ED-4EF8-B51B-A11500C98180}">
      <dsp:nvSpPr>
        <dsp:cNvPr id="0" name=""/>
        <dsp:cNvSpPr/>
      </dsp:nvSpPr>
      <dsp:spPr>
        <a:xfrm>
          <a:off x="313598" y="3860905"/>
          <a:ext cx="6332321" cy="4062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2477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rPr>
            <a:t>Periodicals Reconciliation</a:t>
          </a:r>
        </a:p>
      </dsp:txBody>
      <dsp:txXfrm>
        <a:off x="313598" y="3860905"/>
        <a:ext cx="6332321" cy="406269"/>
      </dsp:txXfrm>
    </dsp:sp>
    <dsp:sp modelId="{825AC568-9D63-4B42-A798-FF5465D3CD56}">
      <dsp:nvSpPr>
        <dsp:cNvPr id="0" name=""/>
        <dsp:cNvSpPr/>
      </dsp:nvSpPr>
      <dsp:spPr>
        <a:xfrm>
          <a:off x="59679" y="3810121"/>
          <a:ext cx="507837" cy="5078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0259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395922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670074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568610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047685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628352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178960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49165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584071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490760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085792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073361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081162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644799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427719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0855415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403986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1933478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5335739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1502196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6415027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5973158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408686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5239148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7507799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320956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9509733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2224334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1924064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5408742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9528312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8017927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9241969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740538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9106686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6267055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3234300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0909045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0153632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573231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7475246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4082836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8513097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8990221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7665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3805602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1662438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3155429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3084903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64396135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81364283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9560067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33655634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74551661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03932998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349080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29668878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0596156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64865744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14821253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76474125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40306016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07189229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78320848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20532239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00863639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116087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81616233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88478979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03890871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3919993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91809750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06048820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01981446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24545133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33804811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63136641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827654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04573098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01779896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89838774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07107898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38311875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05876477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85902812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9648252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43114847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824639" y="4226914"/>
            <a:ext cx="5412167" cy="415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  <p:sp>
        <p:nvSpPr>
          <p:cNvPr id="259074" name="Rectangle 2"/>
          <p:cNvSpPr>
            <a:spLocks noChangeArrowheads="1"/>
          </p:cNvSpPr>
          <p:nvPr/>
        </p:nvSpPr>
        <p:spPr bwMode="auto">
          <a:xfrm>
            <a:off x="3874710" y="1"/>
            <a:ext cx="2983292" cy="4575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89725" tIns="44862" rIns="89725" bIns="44862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latin typeface="Times" pitchFamily="64" charset="0"/>
              <a:ea typeface="ＭＳ Ｐゴシック" pitchFamily="64" charset="-128"/>
            </a:endParaRPr>
          </a:p>
        </p:txBody>
      </p:sp>
      <p:sp>
        <p:nvSpPr>
          <p:cNvPr id="259075" name="Rectangle 3"/>
          <p:cNvSpPr>
            <a:spLocks noChangeArrowheads="1"/>
          </p:cNvSpPr>
          <p:nvPr/>
        </p:nvSpPr>
        <p:spPr bwMode="auto">
          <a:xfrm>
            <a:off x="3874710" y="8663066"/>
            <a:ext cx="2983292" cy="4809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89725" tIns="44862" rIns="89725" bIns="44862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latin typeface="Times" pitchFamily="64" charset="0"/>
              <a:ea typeface="ＭＳ Ｐゴシック" pitchFamily="64" charset="-128"/>
            </a:endParaRPr>
          </a:p>
        </p:txBody>
      </p:sp>
      <p:sp>
        <p:nvSpPr>
          <p:cNvPr id="18437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9675" y="685800"/>
            <a:ext cx="4438650" cy="3429000"/>
          </a:xfrm>
          <a:prstGeom prst="rect">
            <a:avLst/>
          </a:prstGeom>
          <a:ln cap="flat"/>
        </p:spPr>
      </p:sp>
    </p:spTree>
    <p:extLst>
      <p:ext uri="{BB962C8B-B14F-4D97-AF65-F5344CB8AC3E}">
        <p14:creationId xmlns:p14="http://schemas.microsoft.com/office/powerpoint/2010/main" val="503016781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9675" y="685800"/>
            <a:ext cx="443865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0832BD8E-66C1-46F3-80EE-560B11631F7E}" type="slidenum">
              <a:rPr lang="en-US" smtClean="0"/>
              <a:pPr/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4459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67727894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9675" y="685800"/>
            <a:ext cx="443865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0832BD8E-66C1-46F3-80EE-560B11631F7E}" type="slidenum">
              <a:rPr lang="en-US" smtClean="0"/>
              <a:pPr/>
              <a:t>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247302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9675" y="685800"/>
            <a:ext cx="443865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0832BD8E-66C1-46F3-80EE-560B11631F7E}" type="slidenum">
              <a:rPr lang="en-US" smtClean="0"/>
              <a:pPr/>
              <a:t>92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320186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9675" y="685800"/>
            <a:ext cx="443865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0832BD8E-66C1-46F3-80EE-560B11631F7E}" type="slidenum">
              <a:rPr lang="en-US" smtClean="0"/>
              <a:pPr/>
              <a:t>93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928169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9675" y="685800"/>
            <a:ext cx="443865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0832BD8E-66C1-46F3-80EE-560B11631F7E}" type="slidenum">
              <a:rPr lang="en-US" smtClean="0"/>
              <a:pPr/>
              <a:t>94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070022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9675" y="685800"/>
            <a:ext cx="443865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0832BD8E-66C1-46F3-80EE-560B11631F7E}" type="slidenum">
              <a:rPr lang="en-US" smtClean="0"/>
              <a:pPr/>
              <a:t>95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389165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9675" y="685800"/>
            <a:ext cx="443865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pPr>
              <a:spcAft>
                <a:spcPts val="589"/>
              </a:spcAft>
              <a:buSzPct val="90000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92FC9E79-4990-4839-A2B0-F662DBCE80BF}" type="slidenum">
              <a:rPr lang="en-US" smtClean="0"/>
              <a:t>98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063934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9675" y="685800"/>
            <a:ext cx="443865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pPr>
              <a:spcAft>
                <a:spcPts val="589"/>
              </a:spcAft>
              <a:buSzPct val="90000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92FC9E79-4990-4839-A2B0-F662DBCE80BF}" type="slidenum">
              <a:rPr lang="en-US" smtClean="0"/>
              <a:t>99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634562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9675" y="685800"/>
            <a:ext cx="443865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0832BD8E-66C1-46F3-80EE-560B11631F7E}" type="slidenum">
              <a:rPr lang="en-US" smtClean="0"/>
              <a:pPr/>
              <a:t>100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496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4380" y="2409444"/>
            <a:ext cx="8549640" cy="163220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8760" y="4352544"/>
            <a:ext cx="7040879" cy="1943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2/21/2018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2/21/2018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2920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80075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2/21/2018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2/21/2018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2/21/2018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RK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606" y="880872"/>
            <a:ext cx="8675370" cy="31547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606" y="1813560"/>
            <a:ext cx="8675370" cy="138499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2920" y="7228332"/>
            <a:ext cx="2313432" cy="276999"/>
          </a:xfrm>
        </p:spPr>
        <p:txBody>
          <a:bodyPr/>
          <a:lstStyle/>
          <a:p>
            <a:fld id="{7DDA6D49-35E2-4574-95A3-989C6024694A}" type="datetimeFigureOut">
              <a:rPr lang="en-US" smtClean="0"/>
              <a:t>2/21/2018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19856" y="7228332"/>
            <a:ext cx="3218687" cy="276999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95260" y="7360032"/>
            <a:ext cx="2263140" cy="152349"/>
          </a:xfrm>
        </p:spPr>
        <p:txBody>
          <a:bodyPr/>
          <a:lstStyle>
            <a:lvl1pPr>
              <a:defRPr sz="990"/>
            </a:lvl1pPr>
          </a:lstStyle>
          <a:p>
            <a:fld id="{D00AEED8-7BF0-4AC9-A72F-ABE87588D37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66060" y="155448"/>
            <a:ext cx="7292340" cy="725424"/>
          </a:xfrm>
        </p:spPr>
        <p:txBody>
          <a:bodyPr>
            <a:normAutofit/>
          </a:bodyPr>
          <a:lstStyle>
            <a:lvl1pPr marL="0" indent="0" algn="r">
              <a:buFontTx/>
              <a:buNone/>
              <a:defRPr sz="2376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087983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57200" y="457200"/>
            <a:ext cx="9144000" cy="68580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20815" y="538307"/>
            <a:ext cx="8816768" cy="5619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16482" y="1749551"/>
            <a:ext cx="8425434" cy="17589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19856" y="7228332"/>
            <a:ext cx="3218687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2/21/2018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242048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3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g"/><Relationship Id="rId4" Type="http://schemas.openxmlformats.org/officeDocument/2006/relationships/image" Target="../media/image3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57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jp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jp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1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6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6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6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eagnmnsg970/wmv/download.aspx?filename=BT_2017_09_22_UAA_AltAddMail.mp4" TargetMode="Externa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6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postalpro.usps.com/service-type-identifiers/stidtable" TargetMode="External"/><Relationship Id="rId4" Type="http://schemas.openxmlformats.org/officeDocument/2006/relationships/hyperlink" Target="mailto:acs@usps.gov" TargetMode="Externa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6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0.pn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90600" y="533400"/>
            <a:ext cx="2438400" cy="533400"/>
          </a:xfrm>
          <a:custGeom>
            <a:avLst/>
            <a:gdLst/>
            <a:ahLst/>
            <a:cxnLst/>
            <a:rect l="l" t="t" r="r" b="b"/>
            <a:pathLst>
              <a:path w="2438400" h="533400">
                <a:moveTo>
                  <a:pt x="0" y="0"/>
                </a:moveTo>
                <a:lnTo>
                  <a:pt x="2438400" y="0"/>
                </a:lnTo>
                <a:lnTo>
                  <a:pt x="2438400" y="533400"/>
                </a:lnTo>
                <a:lnTo>
                  <a:pt x="0" y="533400"/>
                </a:lnTo>
                <a:lnTo>
                  <a:pt x="0" y="0"/>
                </a:lnTo>
                <a:close/>
              </a:path>
            </a:pathLst>
          </a:custGeom>
          <a:solidFill>
            <a:srgbClr val="5093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50748" y="626363"/>
            <a:ext cx="2064131" cy="3642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58723" y="460248"/>
            <a:ext cx="9142730" cy="6855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62505">
              <a:lnSpc>
                <a:spcPct val="100000"/>
              </a:lnSpc>
            </a:pPr>
            <a:r>
              <a:rPr sz="1100" spc="-10" dirty="0">
                <a:solidFill>
                  <a:srgbClr val="FFFFFF"/>
                </a:solidFill>
                <a:latin typeface="Times New Roman"/>
                <a:cs typeface="Times New Roman"/>
              </a:rPr>
              <a:t>®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"/>
              </a:spcBef>
            </a:pPr>
            <a:endParaRPr sz="1350">
              <a:latin typeface="Times New Roman"/>
              <a:cs typeface="Times New Roman"/>
            </a:endParaRPr>
          </a:p>
          <a:p>
            <a:pPr marL="246379">
              <a:lnSpc>
                <a:spcPct val="100000"/>
              </a:lnSpc>
              <a:tabLst>
                <a:tab pos="8820785" algn="r"/>
              </a:tabLst>
            </a:pPr>
            <a:r>
              <a:rPr sz="1200" spc="-7" baseline="6944" dirty="0">
                <a:solidFill>
                  <a:srgbClr val="BFBFBF"/>
                </a:solidFill>
                <a:latin typeface="Century Gothic"/>
                <a:cs typeface="Century Gothic"/>
              </a:rPr>
              <a:t>F</a:t>
            </a:r>
            <a:r>
              <a:rPr sz="1200" baseline="6944" dirty="0">
                <a:solidFill>
                  <a:srgbClr val="BFBFBF"/>
                </a:solidFill>
                <a:latin typeface="Century Gothic"/>
                <a:cs typeface="Century Gothic"/>
              </a:rPr>
              <a:t>e</a:t>
            </a:r>
            <a:r>
              <a:rPr sz="1200" spc="7" baseline="6944" dirty="0">
                <a:solidFill>
                  <a:srgbClr val="BFBFBF"/>
                </a:solidFill>
                <a:latin typeface="Century Gothic"/>
                <a:cs typeface="Century Gothic"/>
              </a:rPr>
              <a:t>b</a:t>
            </a:r>
            <a:r>
              <a:rPr sz="1200" baseline="6944" dirty="0">
                <a:solidFill>
                  <a:srgbClr val="BFBFBF"/>
                </a:solidFill>
                <a:latin typeface="Century Gothic"/>
                <a:cs typeface="Century Gothic"/>
              </a:rPr>
              <a:t>ru</a:t>
            </a:r>
            <a:r>
              <a:rPr sz="1200" spc="7" baseline="6944" dirty="0">
                <a:solidFill>
                  <a:srgbClr val="BFBFBF"/>
                </a:solidFill>
                <a:latin typeface="Century Gothic"/>
                <a:cs typeface="Century Gothic"/>
              </a:rPr>
              <a:t>a</a:t>
            </a:r>
            <a:r>
              <a:rPr sz="1200" baseline="6944" dirty="0">
                <a:solidFill>
                  <a:srgbClr val="BFBFBF"/>
                </a:solidFill>
                <a:latin typeface="Century Gothic"/>
                <a:cs typeface="Century Gothic"/>
              </a:rPr>
              <a:t>ry</a:t>
            </a:r>
            <a:r>
              <a:rPr sz="1200" spc="-30" baseline="6944" dirty="0">
                <a:solidFill>
                  <a:srgbClr val="BFBFBF"/>
                </a:solidFill>
                <a:latin typeface="Century Gothic"/>
                <a:cs typeface="Century Gothic"/>
              </a:rPr>
              <a:t> </a:t>
            </a:r>
            <a:r>
              <a:rPr sz="1200" spc="-7" baseline="6944" dirty="0">
                <a:solidFill>
                  <a:srgbClr val="BFBFBF"/>
                </a:solidFill>
                <a:latin typeface="Century Gothic"/>
                <a:cs typeface="Century Gothic"/>
              </a:rPr>
              <a:t>201</a:t>
            </a:r>
            <a:r>
              <a:rPr sz="1200" baseline="6944" dirty="0">
                <a:solidFill>
                  <a:srgbClr val="BFBFBF"/>
                </a:solidFill>
                <a:latin typeface="Century Gothic"/>
                <a:cs typeface="Century Gothic"/>
              </a:rPr>
              <a:t>8</a:t>
            </a:r>
            <a:r>
              <a:rPr sz="1000" spc="5" dirty="0">
                <a:solidFill>
                  <a:srgbClr val="A5A5A5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A5A5A5"/>
                </a:solidFill>
                <a:latin typeface="Times New Roman"/>
                <a:cs typeface="Times New Roman"/>
              </a:rPr>
              <a:t>	</a:t>
            </a:r>
            <a:r>
              <a:rPr sz="1000" spc="75" dirty="0">
                <a:solidFill>
                  <a:srgbClr val="A5A5A5"/>
                </a:solidFill>
                <a:latin typeface="Times New Roman"/>
                <a:cs typeface="Times New Roman"/>
              </a:rPr>
              <a:t>1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58723" y="460248"/>
            <a:ext cx="9142476" cy="685495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40651" y="4089706"/>
            <a:ext cx="2069464" cy="454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350" spc="-5" dirty="0">
                <a:solidFill>
                  <a:srgbClr val="FFFFFF"/>
                </a:solidFill>
                <a:latin typeface="Century Gothic"/>
                <a:cs typeface="Century Gothic"/>
              </a:rPr>
              <a:t>P</a:t>
            </a:r>
            <a:r>
              <a:rPr sz="3350" dirty="0">
                <a:solidFill>
                  <a:srgbClr val="FFFFFF"/>
                </a:solidFill>
                <a:latin typeface="Century Gothic"/>
                <a:cs typeface="Century Gothic"/>
              </a:rPr>
              <a:t>re</a:t>
            </a:r>
            <a:r>
              <a:rPr sz="3350" spc="25" dirty="0">
                <a:solidFill>
                  <a:srgbClr val="FFFFFF"/>
                </a:solidFill>
                <a:latin typeface="Century Gothic"/>
                <a:cs typeface="Century Gothic"/>
              </a:rPr>
              <a:t>-</a:t>
            </a:r>
            <a:r>
              <a:rPr sz="3350" spc="-30" dirty="0">
                <a:solidFill>
                  <a:srgbClr val="FFFFFF"/>
                </a:solidFill>
                <a:latin typeface="Century Gothic"/>
                <a:cs typeface="Century Gothic"/>
              </a:rPr>
              <a:t>M</a:t>
            </a:r>
            <a:r>
              <a:rPr sz="3350" spc="15" dirty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3350" dirty="0">
                <a:solidFill>
                  <a:srgbClr val="FFFFFF"/>
                </a:solidFill>
                <a:latin typeface="Century Gothic"/>
                <a:cs typeface="Century Gothic"/>
              </a:rPr>
              <a:t>AC</a:t>
            </a:r>
            <a:endParaRPr sz="3350">
              <a:latin typeface="Century Gothic"/>
              <a:cs typeface="Century Goth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40754" y="6801956"/>
            <a:ext cx="1468755" cy="240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700" spc="-20" dirty="0">
                <a:solidFill>
                  <a:srgbClr val="FFFFFF"/>
                </a:solidFill>
                <a:latin typeface="Century Gothic"/>
                <a:cs typeface="Century Gothic"/>
              </a:rPr>
              <a:t>F</a:t>
            </a:r>
            <a:r>
              <a:rPr sz="1700" spc="-15" dirty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1700" spc="-5" dirty="0">
                <a:solidFill>
                  <a:srgbClr val="FFFFFF"/>
                </a:solidFill>
                <a:latin typeface="Century Gothic"/>
                <a:cs typeface="Century Gothic"/>
              </a:rPr>
              <a:t>b</a:t>
            </a:r>
            <a:r>
              <a:rPr sz="1700" spc="-30" dirty="0">
                <a:solidFill>
                  <a:srgbClr val="FFFFFF"/>
                </a:solidFill>
                <a:latin typeface="Century Gothic"/>
                <a:cs typeface="Century Gothic"/>
              </a:rPr>
              <a:t>r</a:t>
            </a:r>
            <a:r>
              <a:rPr sz="1700" spc="-10" dirty="0">
                <a:solidFill>
                  <a:srgbClr val="FFFFFF"/>
                </a:solidFill>
                <a:latin typeface="Century Gothic"/>
                <a:cs typeface="Century Gothic"/>
              </a:rPr>
              <a:t>u</a:t>
            </a:r>
            <a:r>
              <a:rPr sz="1700" spc="-20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1700" spc="-10" dirty="0">
                <a:solidFill>
                  <a:srgbClr val="FFFFFF"/>
                </a:solidFill>
                <a:latin typeface="Century Gothic"/>
                <a:cs typeface="Century Gothic"/>
              </a:rPr>
              <a:t>ry</a:t>
            </a:r>
            <a:r>
              <a:rPr sz="1700" spc="-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700" dirty="0">
                <a:solidFill>
                  <a:srgbClr val="FFFFFF"/>
                </a:solidFill>
                <a:latin typeface="Century Gothic"/>
                <a:cs typeface="Century Gothic"/>
              </a:rPr>
              <a:t>2</a:t>
            </a:r>
            <a:r>
              <a:rPr sz="1700" spc="-20" dirty="0">
                <a:solidFill>
                  <a:srgbClr val="FFFFFF"/>
                </a:solidFill>
                <a:latin typeface="Century Gothic"/>
                <a:cs typeface="Century Gothic"/>
              </a:rPr>
              <a:t>01</a:t>
            </a:r>
            <a:r>
              <a:rPr sz="1700" spc="-10" dirty="0">
                <a:solidFill>
                  <a:srgbClr val="FFFFFF"/>
                </a:solidFill>
                <a:latin typeface="Century Gothic"/>
                <a:cs typeface="Century Gothic"/>
              </a:rPr>
              <a:t>8</a:t>
            </a:r>
            <a:endParaRPr sz="17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20581" y="6989731"/>
            <a:ext cx="172720" cy="156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75" dirty="0">
                <a:solidFill>
                  <a:srgbClr val="A5A5A5"/>
                </a:solidFill>
                <a:latin typeface="Times New Roman"/>
                <a:cs typeface="Times New Roman"/>
              </a:rPr>
              <a:t>10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90600" y="533400"/>
            <a:ext cx="2438400" cy="533400"/>
          </a:xfrm>
          <a:custGeom>
            <a:avLst/>
            <a:gdLst/>
            <a:ahLst/>
            <a:cxnLst/>
            <a:rect l="l" t="t" r="r" b="b"/>
            <a:pathLst>
              <a:path w="2438400" h="533400">
                <a:moveTo>
                  <a:pt x="0" y="0"/>
                </a:moveTo>
                <a:lnTo>
                  <a:pt x="2438400" y="0"/>
                </a:lnTo>
                <a:lnTo>
                  <a:pt x="2438400" y="533400"/>
                </a:lnTo>
                <a:lnTo>
                  <a:pt x="0" y="533400"/>
                </a:lnTo>
                <a:lnTo>
                  <a:pt x="0" y="0"/>
                </a:lnTo>
                <a:close/>
              </a:path>
            </a:pathLst>
          </a:custGeom>
          <a:solidFill>
            <a:srgbClr val="5093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50748" y="626363"/>
            <a:ext cx="2064131" cy="3642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709137" y="844311"/>
            <a:ext cx="131445" cy="168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10" dirty="0">
                <a:solidFill>
                  <a:srgbClr val="FFFFFF"/>
                </a:solidFill>
                <a:latin typeface="Times New Roman"/>
                <a:cs typeface="Times New Roman"/>
              </a:rPr>
              <a:t>®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92935" y="7000940"/>
            <a:ext cx="711200" cy="127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spc="-5" dirty="0">
                <a:solidFill>
                  <a:srgbClr val="BFBFBF"/>
                </a:solidFill>
                <a:latin typeface="Century Gothic"/>
                <a:cs typeface="Century Gothic"/>
              </a:rPr>
              <a:t>F</a:t>
            </a:r>
            <a:r>
              <a:rPr sz="800" dirty="0">
                <a:solidFill>
                  <a:srgbClr val="BFBFBF"/>
                </a:solidFill>
                <a:latin typeface="Century Gothic"/>
                <a:cs typeface="Century Gothic"/>
              </a:rPr>
              <a:t>e</a:t>
            </a:r>
            <a:r>
              <a:rPr sz="800" spc="5" dirty="0">
                <a:solidFill>
                  <a:srgbClr val="BFBFBF"/>
                </a:solidFill>
                <a:latin typeface="Century Gothic"/>
                <a:cs typeface="Century Gothic"/>
              </a:rPr>
              <a:t>b</a:t>
            </a:r>
            <a:r>
              <a:rPr sz="800" dirty="0">
                <a:solidFill>
                  <a:srgbClr val="BFBFBF"/>
                </a:solidFill>
                <a:latin typeface="Century Gothic"/>
                <a:cs typeface="Century Gothic"/>
              </a:rPr>
              <a:t>ru</a:t>
            </a:r>
            <a:r>
              <a:rPr sz="800" spc="5" dirty="0">
                <a:solidFill>
                  <a:srgbClr val="BFBFBF"/>
                </a:solidFill>
                <a:latin typeface="Century Gothic"/>
                <a:cs typeface="Century Gothic"/>
              </a:rPr>
              <a:t>a</a:t>
            </a:r>
            <a:r>
              <a:rPr sz="800" dirty="0">
                <a:solidFill>
                  <a:srgbClr val="BFBFBF"/>
                </a:solidFill>
                <a:latin typeface="Century Gothic"/>
                <a:cs typeface="Century Gothic"/>
              </a:rPr>
              <a:t>ry</a:t>
            </a:r>
            <a:r>
              <a:rPr sz="800" spc="-20" dirty="0">
                <a:solidFill>
                  <a:srgbClr val="BFBFBF"/>
                </a:solidFill>
                <a:latin typeface="Century Gothic"/>
                <a:cs typeface="Century Gothic"/>
              </a:rPr>
              <a:t> </a:t>
            </a:r>
            <a:r>
              <a:rPr sz="800" spc="-5" dirty="0">
                <a:solidFill>
                  <a:srgbClr val="BFBFBF"/>
                </a:solidFill>
                <a:latin typeface="Century Gothic"/>
                <a:cs typeface="Century Gothic"/>
              </a:rPr>
              <a:t>201</a:t>
            </a:r>
            <a:r>
              <a:rPr sz="800" dirty="0">
                <a:solidFill>
                  <a:srgbClr val="BFBFBF"/>
                </a:solidFill>
                <a:latin typeface="Century Gothic"/>
                <a:cs typeface="Century Gothic"/>
              </a:rPr>
              <a:t>8</a:t>
            </a:r>
            <a:endParaRPr sz="800">
              <a:latin typeface="Century Gothic"/>
              <a:cs typeface="Century Gothic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7207" rIns="0" bIns="0" rtlCol="0">
            <a:spAutoFit/>
          </a:bodyPr>
          <a:lstStyle/>
          <a:p>
            <a:pPr marL="4773930">
              <a:lnSpc>
                <a:spcPct val="100000"/>
              </a:lnSpc>
            </a:pPr>
            <a:r>
              <a:rPr spc="15" dirty="0"/>
              <a:t>M</a:t>
            </a:r>
            <a:r>
              <a:rPr spc="445" dirty="0"/>
              <a:t>a</a:t>
            </a:r>
            <a:r>
              <a:rPr spc="204" dirty="0"/>
              <a:t>nu</a:t>
            </a:r>
            <a:r>
              <a:rPr spc="445" dirty="0"/>
              <a:t>a</a:t>
            </a:r>
            <a:r>
              <a:rPr spc="-80" dirty="0"/>
              <a:t>l</a:t>
            </a:r>
            <a:r>
              <a:rPr spc="65" dirty="0"/>
              <a:t> </a:t>
            </a:r>
            <a:r>
              <a:rPr spc="-180" dirty="0"/>
              <a:t>B</a:t>
            </a:r>
            <a:r>
              <a:rPr spc="204" dirty="0"/>
              <a:t>u</a:t>
            </a:r>
            <a:r>
              <a:rPr spc="-80" dirty="0"/>
              <a:t>ll</a:t>
            </a:r>
            <a:r>
              <a:rPr spc="325" dirty="0"/>
              <a:t>p</a:t>
            </a:r>
            <a:r>
              <a:rPr spc="405" dirty="0"/>
              <a:t>e</a:t>
            </a:r>
            <a:r>
              <a:rPr spc="204" dirty="0"/>
              <a:t>n</a:t>
            </a:r>
            <a:r>
              <a:rPr spc="85" dirty="0"/>
              <a:t> </a:t>
            </a:r>
            <a:r>
              <a:rPr spc="-70" dirty="0"/>
              <a:t>S</a:t>
            </a:r>
            <a:r>
              <a:rPr spc="405" dirty="0"/>
              <a:t>c</a:t>
            </a:r>
            <a:r>
              <a:rPr spc="445" dirty="0"/>
              <a:t>a</a:t>
            </a:r>
            <a:r>
              <a:rPr spc="204" dirty="0"/>
              <a:t>nn</a:t>
            </a:r>
            <a:r>
              <a:rPr spc="-80" dirty="0"/>
              <a:t>i</a:t>
            </a:r>
            <a:r>
              <a:rPr spc="204" dirty="0"/>
              <a:t>n</a:t>
            </a:r>
            <a:r>
              <a:rPr spc="325" dirty="0"/>
              <a:t>g</a:t>
            </a:r>
            <a:r>
              <a:rPr spc="65" dirty="0"/>
              <a:t> </a:t>
            </a:r>
            <a:r>
              <a:rPr spc="-190" dirty="0"/>
              <a:t>E</a:t>
            </a:r>
            <a:r>
              <a:rPr spc="-110" dirty="0"/>
              <a:t>ff</a:t>
            </a:r>
            <a:r>
              <a:rPr spc="285" dirty="0"/>
              <a:t>o</a:t>
            </a:r>
            <a:r>
              <a:rPr spc="-30" dirty="0"/>
              <a:t>r</a:t>
            </a:r>
            <a:r>
              <a:rPr spc="45" dirty="0"/>
              <a:t>t</a:t>
            </a:r>
            <a:r>
              <a:rPr spc="100" dirty="0"/>
              <a:t>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997713" y="1824482"/>
            <a:ext cx="3482340" cy="1256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2020"/>
              </a:lnSpc>
            </a:pPr>
            <a:r>
              <a:rPr sz="1850" spc="40" dirty="0">
                <a:solidFill>
                  <a:srgbClr val="4F80BC"/>
                </a:solidFill>
                <a:latin typeface="Times New Roman"/>
                <a:cs typeface="Times New Roman"/>
              </a:rPr>
              <a:t>N</a:t>
            </a:r>
            <a:r>
              <a:rPr sz="1850" spc="365" dirty="0">
                <a:solidFill>
                  <a:srgbClr val="4F80BC"/>
                </a:solidFill>
                <a:latin typeface="Times New Roman"/>
                <a:cs typeface="Times New Roman"/>
              </a:rPr>
              <a:t>e</a:t>
            </a:r>
            <a:r>
              <a:rPr sz="1850" spc="145" dirty="0">
                <a:solidFill>
                  <a:srgbClr val="4F80BC"/>
                </a:solidFill>
                <a:latin typeface="Times New Roman"/>
                <a:cs typeface="Times New Roman"/>
              </a:rPr>
              <a:t>w</a:t>
            </a:r>
            <a:r>
              <a:rPr sz="1850" spc="100" dirty="0">
                <a:solidFill>
                  <a:srgbClr val="4F80BC"/>
                </a:solidFill>
                <a:latin typeface="Times New Roman"/>
                <a:cs typeface="Times New Roman"/>
              </a:rPr>
              <a:t>s</a:t>
            </a:r>
            <a:r>
              <a:rPr sz="1850" spc="305" dirty="0">
                <a:solidFill>
                  <a:srgbClr val="4F80BC"/>
                </a:solidFill>
                <a:latin typeface="Times New Roman"/>
                <a:cs typeface="Times New Roman"/>
              </a:rPr>
              <a:t>p</a:t>
            </a:r>
            <a:r>
              <a:rPr sz="1850" spc="409" dirty="0">
                <a:solidFill>
                  <a:srgbClr val="4F80BC"/>
                </a:solidFill>
                <a:latin typeface="Times New Roman"/>
                <a:cs typeface="Times New Roman"/>
              </a:rPr>
              <a:t>a</a:t>
            </a:r>
            <a:r>
              <a:rPr sz="1850" spc="305" dirty="0">
                <a:solidFill>
                  <a:srgbClr val="4F80BC"/>
                </a:solidFill>
                <a:latin typeface="Times New Roman"/>
                <a:cs typeface="Times New Roman"/>
              </a:rPr>
              <a:t>p</a:t>
            </a:r>
            <a:r>
              <a:rPr sz="1850" spc="365" dirty="0">
                <a:solidFill>
                  <a:srgbClr val="4F80BC"/>
                </a:solidFill>
                <a:latin typeface="Times New Roman"/>
                <a:cs typeface="Times New Roman"/>
              </a:rPr>
              <a:t>e</a:t>
            </a:r>
            <a:r>
              <a:rPr sz="1850" spc="-25" dirty="0">
                <a:solidFill>
                  <a:srgbClr val="4F80BC"/>
                </a:solidFill>
                <a:latin typeface="Times New Roman"/>
                <a:cs typeface="Times New Roman"/>
              </a:rPr>
              <a:t>r</a:t>
            </a:r>
            <a:r>
              <a:rPr sz="1850" spc="80" dirty="0">
                <a:solidFill>
                  <a:srgbClr val="4F80BC"/>
                </a:solidFill>
                <a:latin typeface="Times New Roman"/>
                <a:cs typeface="Times New Roman"/>
              </a:rPr>
              <a:t> </a:t>
            </a:r>
            <a:r>
              <a:rPr sz="1850" spc="-50" dirty="0">
                <a:solidFill>
                  <a:srgbClr val="4F80BC"/>
                </a:solidFill>
                <a:latin typeface="Times New Roman"/>
                <a:cs typeface="Times New Roman"/>
              </a:rPr>
              <a:t>V</a:t>
            </a:r>
            <a:r>
              <a:rPr sz="1850" spc="-75" dirty="0">
                <a:solidFill>
                  <a:srgbClr val="4F80BC"/>
                </a:solidFill>
                <a:latin typeface="Times New Roman"/>
                <a:cs typeface="Times New Roman"/>
              </a:rPr>
              <a:t>i</a:t>
            </a:r>
            <a:r>
              <a:rPr sz="1850" spc="100" dirty="0">
                <a:solidFill>
                  <a:srgbClr val="4F80BC"/>
                </a:solidFill>
                <a:latin typeface="Times New Roman"/>
                <a:cs typeface="Times New Roman"/>
              </a:rPr>
              <a:t>s</a:t>
            </a:r>
            <a:r>
              <a:rPr sz="1850" spc="-75" dirty="0">
                <a:solidFill>
                  <a:srgbClr val="4F80BC"/>
                </a:solidFill>
                <a:latin typeface="Times New Roman"/>
                <a:cs typeface="Times New Roman"/>
              </a:rPr>
              <a:t>i</a:t>
            </a:r>
            <a:r>
              <a:rPr sz="1850" spc="305" dirty="0">
                <a:solidFill>
                  <a:srgbClr val="4F80BC"/>
                </a:solidFill>
                <a:latin typeface="Times New Roman"/>
                <a:cs typeface="Times New Roman"/>
              </a:rPr>
              <a:t>b</a:t>
            </a:r>
            <a:r>
              <a:rPr sz="1850" spc="-75" dirty="0">
                <a:solidFill>
                  <a:srgbClr val="4F80BC"/>
                </a:solidFill>
                <a:latin typeface="Times New Roman"/>
                <a:cs typeface="Times New Roman"/>
              </a:rPr>
              <a:t>il</a:t>
            </a:r>
            <a:r>
              <a:rPr sz="1850" spc="-95" dirty="0">
                <a:solidFill>
                  <a:srgbClr val="4F80BC"/>
                </a:solidFill>
                <a:latin typeface="Times New Roman"/>
                <a:cs typeface="Times New Roman"/>
              </a:rPr>
              <a:t>i</a:t>
            </a:r>
            <a:r>
              <a:rPr sz="1850" spc="40" dirty="0">
                <a:solidFill>
                  <a:srgbClr val="4F80BC"/>
                </a:solidFill>
                <a:latin typeface="Times New Roman"/>
                <a:cs typeface="Times New Roman"/>
              </a:rPr>
              <a:t>t</a:t>
            </a:r>
            <a:r>
              <a:rPr sz="1850" spc="155" dirty="0">
                <a:solidFill>
                  <a:srgbClr val="4F80BC"/>
                </a:solidFill>
                <a:latin typeface="Times New Roman"/>
                <a:cs typeface="Times New Roman"/>
              </a:rPr>
              <a:t>y</a:t>
            </a:r>
            <a:r>
              <a:rPr sz="1850" spc="114" dirty="0">
                <a:solidFill>
                  <a:srgbClr val="4F80BC"/>
                </a:solidFill>
                <a:latin typeface="Times New Roman"/>
                <a:cs typeface="Times New Roman"/>
              </a:rPr>
              <a:t> </a:t>
            </a:r>
            <a:r>
              <a:rPr sz="1850" spc="-65" dirty="0">
                <a:solidFill>
                  <a:srgbClr val="4F80BC"/>
                </a:solidFill>
                <a:latin typeface="Times New Roman"/>
                <a:cs typeface="Times New Roman"/>
              </a:rPr>
              <a:t>S</a:t>
            </a:r>
            <a:r>
              <a:rPr sz="1850" spc="365" dirty="0">
                <a:solidFill>
                  <a:srgbClr val="4F80BC"/>
                </a:solidFill>
                <a:latin typeface="Times New Roman"/>
                <a:cs typeface="Times New Roman"/>
              </a:rPr>
              <a:t>c</a:t>
            </a:r>
            <a:r>
              <a:rPr sz="1850" spc="409" dirty="0">
                <a:solidFill>
                  <a:srgbClr val="4F80BC"/>
                </a:solidFill>
                <a:latin typeface="Times New Roman"/>
                <a:cs typeface="Times New Roman"/>
              </a:rPr>
              <a:t>a</a:t>
            </a:r>
            <a:r>
              <a:rPr sz="1850" spc="190" dirty="0">
                <a:solidFill>
                  <a:srgbClr val="4F80BC"/>
                </a:solidFill>
                <a:latin typeface="Times New Roman"/>
                <a:cs typeface="Times New Roman"/>
              </a:rPr>
              <a:t>nn</a:t>
            </a:r>
            <a:r>
              <a:rPr sz="1850" spc="-75" dirty="0">
                <a:solidFill>
                  <a:srgbClr val="4F80BC"/>
                </a:solidFill>
                <a:latin typeface="Times New Roman"/>
                <a:cs typeface="Times New Roman"/>
              </a:rPr>
              <a:t>i</a:t>
            </a:r>
            <a:r>
              <a:rPr sz="1850" spc="190" dirty="0">
                <a:solidFill>
                  <a:srgbClr val="4F80BC"/>
                </a:solidFill>
                <a:latin typeface="Times New Roman"/>
                <a:cs typeface="Times New Roman"/>
              </a:rPr>
              <a:t>n</a:t>
            </a:r>
            <a:r>
              <a:rPr sz="1850" spc="305" dirty="0">
                <a:solidFill>
                  <a:srgbClr val="4F80BC"/>
                </a:solidFill>
                <a:latin typeface="Times New Roman"/>
                <a:cs typeface="Times New Roman"/>
              </a:rPr>
              <a:t>g</a:t>
            </a:r>
            <a:r>
              <a:rPr sz="1850" spc="150" dirty="0">
                <a:solidFill>
                  <a:srgbClr val="4F80BC"/>
                </a:solidFill>
                <a:latin typeface="Times New Roman"/>
                <a:cs typeface="Times New Roman"/>
              </a:rPr>
              <a:t> </a:t>
            </a:r>
            <a:r>
              <a:rPr sz="1850" spc="10" dirty="0">
                <a:solidFill>
                  <a:srgbClr val="4F80BC"/>
                </a:solidFill>
                <a:latin typeface="Times New Roman"/>
                <a:cs typeface="Times New Roman"/>
              </a:rPr>
              <a:t>P</a:t>
            </a:r>
            <a:r>
              <a:rPr sz="1850" spc="-25" dirty="0">
                <a:solidFill>
                  <a:srgbClr val="4F80BC"/>
                </a:solidFill>
                <a:latin typeface="Times New Roman"/>
                <a:cs typeface="Times New Roman"/>
              </a:rPr>
              <a:t>r</a:t>
            </a:r>
            <a:r>
              <a:rPr sz="1850" spc="265" dirty="0">
                <a:solidFill>
                  <a:srgbClr val="4F80BC"/>
                </a:solidFill>
                <a:latin typeface="Times New Roman"/>
                <a:cs typeface="Times New Roman"/>
              </a:rPr>
              <a:t>oo</a:t>
            </a:r>
            <a:r>
              <a:rPr sz="1850" spc="-100" dirty="0">
                <a:solidFill>
                  <a:srgbClr val="4F80BC"/>
                </a:solidFill>
                <a:latin typeface="Times New Roman"/>
                <a:cs typeface="Times New Roman"/>
              </a:rPr>
              <a:t>f</a:t>
            </a:r>
            <a:r>
              <a:rPr sz="1850" spc="180" dirty="0">
                <a:solidFill>
                  <a:srgbClr val="4F80BC"/>
                </a:solidFill>
                <a:latin typeface="Times New Roman"/>
                <a:cs typeface="Times New Roman"/>
              </a:rPr>
              <a:t>-</a:t>
            </a:r>
            <a:r>
              <a:rPr sz="1850" spc="225" dirty="0">
                <a:solidFill>
                  <a:srgbClr val="4F80BC"/>
                </a:solidFill>
                <a:latin typeface="Times New Roman"/>
                <a:cs typeface="Times New Roman"/>
              </a:rPr>
              <a:t>O</a:t>
            </a:r>
            <a:r>
              <a:rPr sz="1850" spc="-100" dirty="0">
                <a:solidFill>
                  <a:srgbClr val="4F80BC"/>
                </a:solidFill>
                <a:latin typeface="Times New Roman"/>
                <a:cs typeface="Times New Roman"/>
              </a:rPr>
              <a:t>f</a:t>
            </a:r>
            <a:r>
              <a:rPr sz="1850" spc="165" dirty="0">
                <a:solidFill>
                  <a:srgbClr val="4F80BC"/>
                </a:solidFill>
                <a:latin typeface="Times New Roman"/>
                <a:cs typeface="Times New Roman"/>
              </a:rPr>
              <a:t>-</a:t>
            </a:r>
            <a:r>
              <a:rPr sz="1850" spc="220" dirty="0">
                <a:solidFill>
                  <a:srgbClr val="4F80BC"/>
                </a:solidFill>
                <a:latin typeface="Times New Roman"/>
                <a:cs typeface="Times New Roman"/>
              </a:rPr>
              <a:t>C</a:t>
            </a:r>
            <a:r>
              <a:rPr sz="1850" spc="265" dirty="0">
                <a:solidFill>
                  <a:srgbClr val="4F80BC"/>
                </a:solidFill>
                <a:latin typeface="Times New Roman"/>
                <a:cs typeface="Times New Roman"/>
              </a:rPr>
              <a:t>o</a:t>
            </a:r>
            <a:r>
              <a:rPr sz="1850" spc="200" dirty="0">
                <a:solidFill>
                  <a:srgbClr val="4F80BC"/>
                </a:solidFill>
                <a:latin typeface="Times New Roman"/>
                <a:cs typeface="Times New Roman"/>
              </a:rPr>
              <a:t>n</a:t>
            </a:r>
            <a:r>
              <a:rPr sz="1850" spc="365" dirty="0">
                <a:solidFill>
                  <a:srgbClr val="4F80BC"/>
                </a:solidFill>
                <a:latin typeface="Times New Roman"/>
                <a:cs typeface="Times New Roman"/>
              </a:rPr>
              <a:t>ce</a:t>
            </a:r>
            <a:r>
              <a:rPr sz="1850" spc="305" dirty="0">
                <a:solidFill>
                  <a:srgbClr val="4F80BC"/>
                </a:solidFill>
                <a:latin typeface="Times New Roman"/>
                <a:cs typeface="Times New Roman"/>
              </a:rPr>
              <a:t>p</a:t>
            </a:r>
            <a:r>
              <a:rPr sz="1850" spc="40" dirty="0">
                <a:solidFill>
                  <a:srgbClr val="4F80BC"/>
                </a:solidFill>
                <a:latin typeface="Times New Roman"/>
                <a:cs typeface="Times New Roman"/>
              </a:rPr>
              <a:t>t</a:t>
            </a:r>
            <a:r>
              <a:rPr sz="1850" spc="60" dirty="0">
                <a:solidFill>
                  <a:srgbClr val="4F80BC"/>
                </a:solidFill>
                <a:latin typeface="Times New Roman"/>
                <a:cs typeface="Times New Roman"/>
              </a:rPr>
              <a:t> </a:t>
            </a:r>
            <a:r>
              <a:rPr sz="1850" spc="-355" dirty="0">
                <a:solidFill>
                  <a:srgbClr val="4F80BC"/>
                </a:solidFill>
                <a:latin typeface="Times New Roman"/>
                <a:cs typeface="Times New Roman"/>
              </a:rPr>
              <a:t>T</a:t>
            </a:r>
            <a:r>
              <a:rPr sz="1850" spc="365" dirty="0">
                <a:solidFill>
                  <a:srgbClr val="4F80BC"/>
                </a:solidFill>
                <a:latin typeface="Times New Roman"/>
                <a:cs typeface="Times New Roman"/>
              </a:rPr>
              <a:t>e</a:t>
            </a:r>
            <a:r>
              <a:rPr sz="1850" spc="100" dirty="0">
                <a:solidFill>
                  <a:srgbClr val="4F80BC"/>
                </a:solidFill>
                <a:latin typeface="Times New Roman"/>
                <a:cs typeface="Times New Roman"/>
              </a:rPr>
              <a:t>s</a:t>
            </a:r>
            <a:r>
              <a:rPr sz="1850" spc="40" dirty="0">
                <a:solidFill>
                  <a:srgbClr val="4F80BC"/>
                </a:solidFill>
                <a:latin typeface="Times New Roman"/>
                <a:cs typeface="Times New Roman"/>
              </a:rPr>
              <a:t>t</a:t>
            </a:r>
            <a:r>
              <a:rPr sz="1850" spc="100" dirty="0">
                <a:solidFill>
                  <a:srgbClr val="4F80BC"/>
                </a:solidFill>
                <a:latin typeface="Times New Roman"/>
                <a:cs typeface="Times New Roman"/>
              </a:rPr>
              <a:t>s</a:t>
            </a:r>
            <a:endParaRPr sz="1850">
              <a:latin typeface="Times New Roman"/>
              <a:cs typeface="Times New Roman"/>
            </a:endParaRPr>
          </a:p>
          <a:p>
            <a:pPr marL="335280" indent="-214629">
              <a:lnSpc>
                <a:spcPct val="100000"/>
              </a:lnSpc>
              <a:spcBef>
                <a:spcPts val="1070"/>
              </a:spcBef>
              <a:buClr>
                <a:srgbClr val="4F80BC"/>
              </a:buClr>
              <a:buFont typeface="Times New Roman"/>
              <a:buChar char="□"/>
              <a:tabLst>
                <a:tab pos="335915" algn="l"/>
              </a:tabLst>
            </a:pPr>
            <a:r>
              <a:rPr sz="1800" spc="-10" dirty="0">
                <a:latin typeface="Century Gothic"/>
                <a:cs typeface="Century Gothic"/>
              </a:rPr>
              <a:t>R</a:t>
            </a:r>
            <a:r>
              <a:rPr sz="1800" spc="15" dirty="0">
                <a:latin typeface="Century Gothic"/>
                <a:cs typeface="Century Gothic"/>
              </a:rPr>
              <a:t>i</a:t>
            </a:r>
            <a:r>
              <a:rPr sz="1800" spc="-10" dirty="0">
                <a:latin typeface="Century Gothic"/>
                <a:cs typeface="Century Gothic"/>
              </a:rPr>
              <a:t>c</a:t>
            </a:r>
            <a:r>
              <a:rPr sz="1800" spc="-35" dirty="0">
                <a:latin typeface="Century Gothic"/>
                <a:cs typeface="Century Gothic"/>
              </a:rPr>
              <a:t>h</a:t>
            </a:r>
            <a:r>
              <a:rPr sz="1800" spc="-15" dirty="0">
                <a:latin typeface="Century Gothic"/>
                <a:cs typeface="Century Gothic"/>
              </a:rPr>
              <a:t>m</a:t>
            </a:r>
            <a:r>
              <a:rPr sz="1800" spc="-5" dirty="0">
                <a:latin typeface="Century Gothic"/>
                <a:cs typeface="Century Gothic"/>
              </a:rPr>
              <a:t>o</a:t>
            </a:r>
            <a:r>
              <a:rPr sz="1800" spc="-35" dirty="0">
                <a:latin typeface="Century Gothic"/>
                <a:cs typeface="Century Gothic"/>
              </a:rPr>
              <a:t>n</a:t>
            </a:r>
            <a:r>
              <a:rPr sz="1800" dirty="0">
                <a:latin typeface="Century Gothic"/>
                <a:cs typeface="Century Gothic"/>
              </a:rPr>
              <a:t>d</a:t>
            </a:r>
            <a:r>
              <a:rPr sz="1800" spc="-5" dirty="0">
                <a:latin typeface="Century Gothic"/>
                <a:cs typeface="Century Gothic"/>
              </a:rPr>
              <a:t> </a:t>
            </a:r>
            <a:r>
              <a:rPr sz="1800" spc="-25" dirty="0">
                <a:latin typeface="Century Gothic"/>
                <a:cs typeface="Century Gothic"/>
              </a:rPr>
              <a:t>V</a:t>
            </a:r>
            <a:r>
              <a:rPr sz="1800" spc="-15" dirty="0">
                <a:latin typeface="Century Gothic"/>
                <a:cs typeface="Century Gothic"/>
              </a:rPr>
              <a:t>A</a:t>
            </a:r>
            <a:r>
              <a:rPr sz="1800" spc="2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P</a:t>
            </a:r>
            <a:r>
              <a:rPr sz="1800" spc="-10" dirty="0">
                <a:latin typeface="Century Gothic"/>
                <a:cs typeface="Century Gothic"/>
              </a:rPr>
              <a:t>&amp;D</a:t>
            </a:r>
            <a:r>
              <a:rPr sz="1800" spc="-15" dirty="0">
                <a:latin typeface="Century Gothic"/>
                <a:cs typeface="Century Gothic"/>
              </a:rPr>
              <a:t>C</a:t>
            </a:r>
            <a:endParaRPr sz="1800">
              <a:latin typeface="Century Gothic"/>
              <a:cs typeface="Century Gothic"/>
            </a:endParaRPr>
          </a:p>
          <a:p>
            <a:pPr marL="335280" indent="-214629">
              <a:lnSpc>
                <a:spcPct val="100000"/>
              </a:lnSpc>
              <a:spcBef>
                <a:spcPts val="380"/>
              </a:spcBef>
              <a:buClr>
                <a:srgbClr val="4F80BC"/>
              </a:buClr>
              <a:buFont typeface="Times New Roman"/>
              <a:buChar char="□"/>
              <a:tabLst>
                <a:tab pos="335915" algn="l"/>
              </a:tabLst>
            </a:pPr>
            <a:r>
              <a:rPr sz="1800" spc="-15" dirty="0">
                <a:latin typeface="Century Gothic"/>
                <a:cs typeface="Century Gothic"/>
              </a:rPr>
              <a:t>N</a:t>
            </a:r>
            <a:r>
              <a:rPr sz="1800" spc="-25" dirty="0">
                <a:latin typeface="Century Gothic"/>
                <a:cs typeface="Century Gothic"/>
              </a:rPr>
              <a:t>o</a:t>
            </a:r>
            <a:r>
              <a:rPr sz="1800" spc="-10" dirty="0">
                <a:latin typeface="Century Gothic"/>
                <a:cs typeface="Century Gothic"/>
              </a:rPr>
              <a:t>rth</a:t>
            </a:r>
            <a:r>
              <a:rPr sz="1800" spc="25" dirty="0">
                <a:latin typeface="Century Gothic"/>
                <a:cs typeface="Century Gothic"/>
              </a:rPr>
              <a:t> </a:t>
            </a:r>
            <a:r>
              <a:rPr sz="1800" spc="-15" dirty="0">
                <a:latin typeface="Century Gothic"/>
                <a:cs typeface="Century Gothic"/>
              </a:rPr>
              <a:t>Me</a:t>
            </a:r>
            <a:r>
              <a:rPr sz="1800" spc="-25" dirty="0">
                <a:latin typeface="Century Gothic"/>
                <a:cs typeface="Century Gothic"/>
              </a:rPr>
              <a:t>t</a:t>
            </a:r>
            <a:r>
              <a:rPr sz="1800" spc="-10" dirty="0">
                <a:latin typeface="Century Gothic"/>
                <a:cs typeface="Century Gothic"/>
              </a:rPr>
              <a:t>ro</a:t>
            </a:r>
            <a:r>
              <a:rPr sz="1800" spc="-5" dirty="0">
                <a:latin typeface="Century Gothic"/>
                <a:cs typeface="Century Gothic"/>
              </a:rPr>
              <a:t> G</a:t>
            </a:r>
            <a:r>
              <a:rPr sz="1800" spc="-15" dirty="0">
                <a:latin typeface="Century Gothic"/>
                <a:cs typeface="Century Gothic"/>
              </a:rPr>
              <a:t>A</a:t>
            </a:r>
            <a:r>
              <a:rPr sz="1800" spc="25" dirty="0">
                <a:latin typeface="Century Gothic"/>
                <a:cs typeface="Century Gothic"/>
              </a:rPr>
              <a:t> </a:t>
            </a:r>
            <a:r>
              <a:rPr sz="1800" spc="-20" dirty="0">
                <a:latin typeface="Century Gothic"/>
                <a:cs typeface="Century Gothic"/>
              </a:rPr>
              <a:t>P</a:t>
            </a:r>
            <a:r>
              <a:rPr sz="1800" spc="-10" dirty="0">
                <a:latin typeface="Century Gothic"/>
                <a:cs typeface="Century Gothic"/>
              </a:rPr>
              <a:t>&amp;</a:t>
            </a:r>
            <a:r>
              <a:rPr sz="1800" spc="10" dirty="0">
                <a:latin typeface="Century Gothic"/>
                <a:cs typeface="Century Gothic"/>
              </a:rPr>
              <a:t>D</a:t>
            </a:r>
            <a:r>
              <a:rPr sz="1800" spc="-15" dirty="0">
                <a:latin typeface="Century Gothic"/>
                <a:cs typeface="Century Gothic"/>
              </a:rPr>
              <a:t>C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36504" y="1824482"/>
            <a:ext cx="3758565" cy="1826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2020"/>
              </a:lnSpc>
            </a:pPr>
            <a:r>
              <a:rPr sz="1850" spc="220" dirty="0">
                <a:solidFill>
                  <a:srgbClr val="4F80BC"/>
                </a:solidFill>
                <a:latin typeface="Times New Roman"/>
                <a:cs typeface="Times New Roman"/>
              </a:rPr>
              <a:t>C</a:t>
            </a:r>
            <a:r>
              <a:rPr sz="1850" spc="409" dirty="0">
                <a:solidFill>
                  <a:srgbClr val="4F80BC"/>
                </a:solidFill>
                <a:latin typeface="Times New Roman"/>
                <a:cs typeface="Times New Roman"/>
              </a:rPr>
              <a:t>a</a:t>
            </a:r>
            <a:r>
              <a:rPr sz="1850" spc="-75" dirty="0">
                <a:solidFill>
                  <a:srgbClr val="4F80BC"/>
                </a:solidFill>
                <a:latin typeface="Times New Roman"/>
                <a:cs typeface="Times New Roman"/>
              </a:rPr>
              <a:t>ll</a:t>
            </a:r>
            <a:r>
              <a:rPr sz="1850" spc="365" dirty="0">
                <a:solidFill>
                  <a:srgbClr val="4F80BC"/>
                </a:solidFill>
                <a:latin typeface="Times New Roman"/>
                <a:cs typeface="Times New Roman"/>
              </a:rPr>
              <a:t>e</a:t>
            </a:r>
            <a:r>
              <a:rPr sz="1850" spc="-25" dirty="0">
                <a:solidFill>
                  <a:srgbClr val="4F80BC"/>
                </a:solidFill>
                <a:latin typeface="Times New Roman"/>
                <a:cs typeface="Times New Roman"/>
              </a:rPr>
              <a:t>r</a:t>
            </a:r>
            <a:r>
              <a:rPr sz="1850" spc="80" dirty="0">
                <a:solidFill>
                  <a:srgbClr val="4F80BC"/>
                </a:solidFill>
                <a:latin typeface="Times New Roman"/>
                <a:cs typeface="Times New Roman"/>
              </a:rPr>
              <a:t> </a:t>
            </a:r>
            <a:r>
              <a:rPr sz="1850" spc="-65" dirty="0">
                <a:solidFill>
                  <a:srgbClr val="4F80BC"/>
                </a:solidFill>
                <a:latin typeface="Times New Roman"/>
                <a:cs typeface="Times New Roman"/>
              </a:rPr>
              <a:t>S</a:t>
            </a:r>
            <a:r>
              <a:rPr sz="1850" spc="365" dirty="0">
                <a:solidFill>
                  <a:srgbClr val="4F80BC"/>
                </a:solidFill>
                <a:latin typeface="Times New Roman"/>
                <a:cs typeface="Times New Roman"/>
              </a:rPr>
              <a:t>e</a:t>
            </a:r>
            <a:r>
              <a:rPr sz="1850" spc="-25" dirty="0">
                <a:solidFill>
                  <a:srgbClr val="4F80BC"/>
                </a:solidFill>
                <a:latin typeface="Times New Roman"/>
                <a:cs typeface="Times New Roman"/>
              </a:rPr>
              <a:t>r</a:t>
            </a:r>
            <a:r>
              <a:rPr sz="1850" spc="120" dirty="0">
                <a:solidFill>
                  <a:srgbClr val="4F80BC"/>
                </a:solidFill>
                <a:latin typeface="Times New Roman"/>
                <a:cs typeface="Times New Roman"/>
              </a:rPr>
              <a:t>v</a:t>
            </a:r>
            <a:r>
              <a:rPr sz="1850" spc="-95" dirty="0">
                <a:solidFill>
                  <a:srgbClr val="4F80BC"/>
                </a:solidFill>
                <a:latin typeface="Times New Roman"/>
                <a:cs typeface="Times New Roman"/>
              </a:rPr>
              <a:t>i</a:t>
            </a:r>
            <a:r>
              <a:rPr sz="1850" spc="365" dirty="0">
                <a:solidFill>
                  <a:srgbClr val="4F80BC"/>
                </a:solidFill>
                <a:latin typeface="Times New Roman"/>
                <a:cs typeface="Times New Roman"/>
              </a:rPr>
              <a:t>ce</a:t>
            </a:r>
            <a:r>
              <a:rPr sz="1850" spc="80" dirty="0">
                <a:solidFill>
                  <a:srgbClr val="4F80BC"/>
                </a:solidFill>
                <a:latin typeface="Times New Roman"/>
                <a:cs typeface="Times New Roman"/>
              </a:rPr>
              <a:t> </a:t>
            </a:r>
            <a:r>
              <a:rPr sz="1850" spc="-30" dirty="0">
                <a:solidFill>
                  <a:srgbClr val="4F80BC"/>
                </a:solidFill>
                <a:latin typeface="Times New Roman"/>
                <a:cs typeface="Times New Roman"/>
              </a:rPr>
              <a:t>V</a:t>
            </a:r>
            <a:r>
              <a:rPr sz="1850" spc="-75" dirty="0">
                <a:solidFill>
                  <a:srgbClr val="4F80BC"/>
                </a:solidFill>
                <a:latin typeface="Times New Roman"/>
                <a:cs typeface="Times New Roman"/>
              </a:rPr>
              <a:t>i</a:t>
            </a:r>
            <a:r>
              <a:rPr sz="1850" spc="100" dirty="0">
                <a:solidFill>
                  <a:srgbClr val="4F80BC"/>
                </a:solidFill>
                <a:latin typeface="Times New Roman"/>
                <a:cs typeface="Times New Roman"/>
              </a:rPr>
              <a:t>s</a:t>
            </a:r>
            <a:r>
              <a:rPr sz="1850" spc="-75" dirty="0">
                <a:solidFill>
                  <a:srgbClr val="4F80BC"/>
                </a:solidFill>
                <a:latin typeface="Times New Roman"/>
                <a:cs typeface="Times New Roman"/>
              </a:rPr>
              <a:t>i</a:t>
            </a:r>
            <a:r>
              <a:rPr sz="1850" spc="305" dirty="0">
                <a:solidFill>
                  <a:srgbClr val="4F80BC"/>
                </a:solidFill>
                <a:latin typeface="Times New Roman"/>
                <a:cs typeface="Times New Roman"/>
              </a:rPr>
              <a:t>b</a:t>
            </a:r>
            <a:r>
              <a:rPr sz="1850" spc="-75" dirty="0">
                <a:solidFill>
                  <a:srgbClr val="4F80BC"/>
                </a:solidFill>
                <a:latin typeface="Times New Roman"/>
                <a:cs typeface="Times New Roman"/>
              </a:rPr>
              <a:t>i</a:t>
            </a:r>
            <a:r>
              <a:rPr sz="1850" spc="-95" dirty="0">
                <a:solidFill>
                  <a:srgbClr val="4F80BC"/>
                </a:solidFill>
                <a:latin typeface="Times New Roman"/>
                <a:cs typeface="Times New Roman"/>
              </a:rPr>
              <a:t>l</a:t>
            </a:r>
            <a:r>
              <a:rPr sz="1850" spc="-75" dirty="0">
                <a:solidFill>
                  <a:srgbClr val="4F80BC"/>
                </a:solidFill>
                <a:latin typeface="Times New Roman"/>
                <a:cs typeface="Times New Roman"/>
              </a:rPr>
              <a:t>i</a:t>
            </a:r>
            <a:r>
              <a:rPr sz="1850" spc="40" dirty="0">
                <a:solidFill>
                  <a:srgbClr val="4F80BC"/>
                </a:solidFill>
                <a:latin typeface="Times New Roman"/>
                <a:cs typeface="Times New Roman"/>
              </a:rPr>
              <a:t>t</a:t>
            </a:r>
            <a:r>
              <a:rPr sz="1850" spc="155" dirty="0">
                <a:solidFill>
                  <a:srgbClr val="4F80BC"/>
                </a:solidFill>
                <a:latin typeface="Times New Roman"/>
                <a:cs typeface="Times New Roman"/>
              </a:rPr>
              <a:t>y</a:t>
            </a:r>
            <a:r>
              <a:rPr sz="1850" spc="95" dirty="0">
                <a:solidFill>
                  <a:srgbClr val="4F80BC"/>
                </a:solidFill>
                <a:latin typeface="Times New Roman"/>
                <a:cs typeface="Times New Roman"/>
              </a:rPr>
              <a:t> </a:t>
            </a:r>
            <a:r>
              <a:rPr sz="1850" spc="-65" dirty="0">
                <a:solidFill>
                  <a:srgbClr val="4F80BC"/>
                </a:solidFill>
                <a:latin typeface="Times New Roman"/>
                <a:cs typeface="Times New Roman"/>
              </a:rPr>
              <a:t>S</a:t>
            </a:r>
            <a:r>
              <a:rPr sz="1850" spc="365" dirty="0">
                <a:solidFill>
                  <a:srgbClr val="4F80BC"/>
                </a:solidFill>
                <a:latin typeface="Times New Roman"/>
                <a:cs typeface="Times New Roman"/>
              </a:rPr>
              <a:t>c</a:t>
            </a:r>
            <a:r>
              <a:rPr sz="1850" spc="409" dirty="0">
                <a:solidFill>
                  <a:srgbClr val="4F80BC"/>
                </a:solidFill>
                <a:latin typeface="Times New Roman"/>
                <a:cs typeface="Times New Roman"/>
              </a:rPr>
              <a:t>a</a:t>
            </a:r>
            <a:r>
              <a:rPr sz="1850" spc="190" dirty="0">
                <a:solidFill>
                  <a:srgbClr val="4F80BC"/>
                </a:solidFill>
                <a:latin typeface="Times New Roman"/>
                <a:cs typeface="Times New Roman"/>
              </a:rPr>
              <a:t>n</a:t>
            </a:r>
            <a:r>
              <a:rPr sz="1850" spc="200" dirty="0">
                <a:solidFill>
                  <a:srgbClr val="4F80BC"/>
                </a:solidFill>
                <a:latin typeface="Times New Roman"/>
                <a:cs typeface="Times New Roman"/>
              </a:rPr>
              <a:t>n</a:t>
            </a:r>
            <a:r>
              <a:rPr sz="1850" spc="-95" dirty="0">
                <a:solidFill>
                  <a:srgbClr val="4F80BC"/>
                </a:solidFill>
                <a:latin typeface="Times New Roman"/>
                <a:cs typeface="Times New Roman"/>
              </a:rPr>
              <a:t>i</a:t>
            </a:r>
            <a:r>
              <a:rPr sz="1850" spc="190" dirty="0">
                <a:solidFill>
                  <a:srgbClr val="4F80BC"/>
                </a:solidFill>
                <a:latin typeface="Times New Roman"/>
                <a:cs typeface="Times New Roman"/>
              </a:rPr>
              <a:t>n</a:t>
            </a:r>
            <a:r>
              <a:rPr sz="1850" spc="305" dirty="0">
                <a:solidFill>
                  <a:srgbClr val="4F80BC"/>
                </a:solidFill>
                <a:latin typeface="Times New Roman"/>
                <a:cs typeface="Times New Roman"/>
              </a:rPr>
              <a:t>g</a:t>
            </a:r>
            <a:r>
              <a:rPr sz="1850" spc="150" dirty="0">
                <a:solidFill>
                  <a:srgbClr val="4F80BC"/>
                </a:solidFill>
                <a:latin typeface="Times New Roman"/>
                <a:cs typeface="Times New Roman"/>
              </a:rPr>
              <a:t> </a:t>
            </a:r>
            <a:r>
              <a:rPr sz="1850" spc="10" dirty="0">
                <a:solidFill>
                  <a:srgbClr val="4F80BC"/>
                </a:solidFill>
                <a:latin typeface="Times New Roman"/>
                <a:cs typeface="Times New Roman"/>
              </a:rPr>
              <a:t>P</a:t>
            </a:r>
            <a:r>
              <a:rPr sz="1850" spc="-25" dirty="0">
                <a:solidFill>
                  <a:srgbClr val="4F80BC"/>
                </a:solidFill>
                <a:latin typeface="Times New Roman"/>
                <a:cs typeface="Times New Roman"/>
              </a:rPr>
              <a:t>r</a:t>
            </a:r>
            <a:r>
              <a:rPr sz="1850" spc="265" dirty="0">
                <a:solidFill>
                  <a:srgbClr val="4F80BC"/>
                </a:solidFill>
                <a:latin typeface="Times New Roman"/>
                <a:cs typeface="Times New Roman"/>
              </a:rPr>
              <a:t>oo</a:t>
            </a:r>
            <a:r>
              <a:rPr sz="1850" spc="-100" dirty="0">
                <a:solidFill>
                  <a:srgbClr val="4F80BC"/>
                </a:solidFill>
                <a:latin typeface="Times New Roman"/>
                <a:cs typeface="Times New Roman"/>
              </a:rPr>
              <a:t>f</a:t>
            </a:r>
            <a:r>
              <a:rPr sz="1850" spc="180" dirty="0">
                <a:solidFill>
                  <a:srgbClr val="4F80BC"/>
                </a:solidFill>
                <a:latin typeface="Times New Roman"/>
                <a:cs typeface="Times New Roman"/>
              </a:rPr>
              <a:t>-</a:t>
            </a:r>
            <a:r>
              <a:rPr sz="1850" spc="225" dirty="0">
                <a:solidFill>
                  <a:srgbClr val="4F80BC"/>
                </a:solidFill>
                <a:latin typeface="Times New Roman"/>
                <a:cs typeface="Times New Roman"/>
              </a:rPr>
              <a:t>O</a:t>
            </a:r>
            <a:r>
              <a:rPr sz="1850" spc="-100" dirty="0">
                <a:solidFill>
                  <a:srgbClr val="4F80BC"/>
                </a:solidFill>
                <a:latin typeface="Times New Roman"/>
                <a:cs typeface="Times New Roman"/>
              </a:rPr>
              <a:t>f</a:t>
            </a:r>
            <a:r>
              <a:rPr sz="1850" spc="165" dirty="0">
                <a:solidFill>
                  <a:srgbClr val="4F80BC"/>
                </a:solidFill>
                <a:latin typeface="Times New Roman"/>
                <a:cs typeface="Times New Roman"/>
              </a:rPr>
              <a:t>-</a:t>
            </a:r>
            <a:r>
              <a:rPr sz="1850" spc="220" dirty="0">
                <a:solidFill>
                  <a:srgbClr val="4F80BC"/>
                </a:solidFill>
                <a:latin typeface="Times New Roman"/>
                <a:cs typeface="Times New Roman"/>
              </a:rPr>
              <a:t>C</a:t>
            </a:r>
            <a:r>
              <a:rPr sz="1850" spc="265" dirty="0">
                <a:solidFill>
                  <a:srgbClr val="4F80BC"/>
                </a:solidFill>
                <a:latin typeface="Times New Roman"/>
                <a:cs typeface="Times New Roman"/>
              </a:rPr>
              <a:t>o</a:t>
            </a:r>
            <a:r>
              <a:rPr sz="1850" spc="200" dirty="0">
                <a:solidFill>
                  <a:srgbClr val="4F80BC"/>
                </a:solidFill>
                <a:latin typeface="Times New Roman"/>
                <a:cs typeface="Times New Roman"/>
              </a:rPr>
              <a:t>n</a:t>
            </a:r>
            <a:r>
              <a:rPr sz="1850" spc="365" dirty="0">
                <a:solidFill>
                  <a:srgbClr val="4F80BC"/>
                </a:solidFill>
                <a:latin typeface="Times New Roman"/>
                <a:cs typeface="Times New Roman"/>
              </a:rPr>
              <a:t>ce</a:t>
            </a:r>
            <a:r>
              <a:rPr sz="1850" spc="305" dirty="0">
                <a:solidFill>
                  <a:srgbClr val="4F80BC"/>
                </a:solidFill>
                <a:latin typeface="Times New Roman"/>
                <a:cs typeface="Times New Roman"/>
              </a:rPr>
              <a:t>p</a:t>
            </a:r>
            <a:r>
              <a:rPr sz="1850" spc="40" dirty="0">
                <a:solidFill>
                  <a:srgbClr val="4F80BC"/>
                </a:solidFill>
                <a:latin typeface="Times New Roman"/>
                <a:cs typeface="Times New Roman"/>
              </a:rPr>
              <a:t>t</a:t>
            </a:r>
            <a:r>
              <a:rPr sz="1850" spc="60" dirty="0">
                <a:solidFill>
                  <a:srgbClr val="4F80BC"/>
                </a:solidFill>
                <a:latin typeface="Times New Roman"/>
                <a:cs typeface="Times New Roman"/>
              </a:rPr>
              <a:t> </a:t>
            </a:r>
            <a:r>
              <a:rPr sz="1850" spc="-355" dirty="0">
                <a:solidFill>
                  <a:srgbClr val="4F80BC"/>
                </a:solidFill>
                <a:latin typeface="Times New Roman"/>
                <a:cs typeface="Times New Roman"/>
              </a:rPr>
              <a:t>T</a:t>
            </a:r>
            <a:r>
              <a:rPr sz="1850" spc="365" dirty="0">
                <a:solidFill>
                  <a:srgbClr val="4F80BC"/>
                </a:solidFill>
                <a:latin typeface="Times New Roman"/>
                <a:cs typeface="Times New Roman"/>
              </a:rPr>
              <a:t>e</a:t>
            </a:r>
            <a:r>
              <a:rPr sz="1850" spc="100" dirty="0">
                <a:solidFill>
                  <a:srgbClr val="4F80BC"/>
                </a:solidFill>
                <a:latin typeface="Times New Roman"/>
                <a:cs typeface="Times New Roman"/>
              </a:rPr>
              <a:t>s</a:t>
            </a:r>
            <a:r>
              <a:rPr sz="1850" spc="40" dirty="0">
                <a:solidFill>
                  <a:srgbClr val="4F80BC"/>
                </a:solidFill>
                <a:latin typeface="Times New Roman"/>
                <a:cs typeface="Times New Roman"/>
              </a:rPr>
              <a:t>t</a:t>
            </a:r>
            <a:r>
              <a:rPr sz="1850" spc="100" dirty="0">
                <a:solidFill>
                  <a:srgbClr val="4F80BC"/>
                </a:solidFill>
                <a:latin typeface="Times New Roman"/>
                <a:cs typeface="Times New Roman"/>
              </a:rPr>
              <a:t>s</a:t>
            </a:r>
            <a:endParaRPr sz="1850">
              <a:latin typeface="Times New Roman"/>
              <a:cs typeface="Times New Roman"/>
            </a:endParaRPr>
          </a:p>
          <a:p>
            <a:pPr marL="12700" marR="234950">
              <a:lnSpc>
                <a:spcPts val="1939"/>
              </a:lnSpc>
              <a:spcBef>
                <a:spcPts val="1320"/>
              </a:spcBef>
            </a:pPr>
            <a:r>
              <a:rPr sz="1800" spc="25" dirty="0">
                <a:latin typeface="Century Gothic"/>
                <a:cs typeface="Century Gothic"/>
              </a:rPr>
              <a:t>I</a:t>
            </a:r>
            <a:r>
              <a:rPr sz="1800" spc="-15" dirty="0">
                <a:latin typeface="Century Gothic"/>
                <a:cs typeface="Century Gothic"/>
              </a:rPr>
              <a:t>n</a:t>
            </a:r>
            <a:r>
              <a:rPr sz="1800" spc="-30" dirty="0">
                <a:latin typeface="Century Gothic"/>
                <a:cs typeface="Century Gothic"/>
              </a:rPr>
              <a:t>c</a:t>
            </a:r>
            <a:r>
              <a:rPr sz="1800" spc="15" dirty="0">
                <a:latin typeface="Century Gothic"/>
                <a:cs typeface="Century Gothic"/>
              </a:rPr>
              <a:t>l</a:t>
            </a:r>
            <a:r>
              <a:rPr sz="1800" spc="-10" dirty="0">
                <a:latin typeface="Century Gothic"/>
                <a:cs typeface="Century Gothic"/>
              </a:rPr>
              <a:t>ud</a:t>
            </a:r>
            <a:r>
              <a:rPr sz="1800" spc="-15" dirty="0">
                <a:latin typeface="Century Gothic"/>
                <a:cs typeface="Century Gothic"/>
              </a:rPr>
              <a:t>e</a:t>
            </a:r>
            <a:r>
              <a:rPr sz="1800" dirty="0">
                <a:latin typeface="Century Gothic"/>
                <a:cs typeface="Century Gothic"/>
              </a:rPr>
              <a:t>s</a:t>
            </a:r>
            <a:r>
              <a:rPr sz="1800" spc="5" dirty="0">
                <a:latin typeface="Century Gothic"/>
                <a:cs typeface="Century Gothic"/>
              </a:rPr>
              <a:t> </a:t>
            </a:r>
            <a:r>
              <a:rPr sz="1800" spc="-20" dirty="0">
                <a:latin typeface="Century Gothic"/>
                <a:cs typeface="Century Gothic"/>
              </a:rPr>
              <a:t>T</a:t>
            </a:r>
            <a:r>
              <a:rPr sz="1800" spc="-10" dirty="0">
                <a:latin typeface="Century Gothic"/>
                <a:cs typeface="Century Gothic"/>
              </a:rPr>
              <a:t>ra</a:t>
            </a:r>
            <a:r>
              <a:rPr sz="1800" dirty="0">
                <a:latin typeface="Century Gothic"/>
                <a:cs typeface="Century Gothic"/>
              </a:rPr>
              <a:t>y</a:t>
            </a:r>
            <a:r>
              <a:rPr sz="1800" spc="-10" dirty="0">
                <a:latin typeface="Century Gothic"/>
                <a:cs typeface="Century Gothic"/>
              </a:rPr>
              <a:t> </a:t>
            </a:r>
            <a:r>
              <a:rPr sz="1800" spc="-25" dirty="0">
                <a:latin typeface="Century Gothic"/>
                <a:cs typeface="Century Gothic"/>
              </a:rPr>
              <a:t>t</a:t>
            </a:r>
            <a:r>
              <a:rPr sz="1800" spc="-15" dirty="0">
                <a:latin typeface="Century Gothic"/>
                <a:cs typeface="Century Gothic"/>
              </a:rPr>
              <a:t>o</a:t>
            </a:r>
            <a:r>
              <a:rPr sz="1800" spc="1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Pl</a:t>
            </a:r>
            <a:r>
              <a:rPr sz="1800" spc="-10" dirty="0">
                <a:latin typeface="Century Gothic"/>
                <a:cs typeface="Century Gothic"/>
              </a:rPr>
              <a:t>acar</a:t>
            </a:r>
            <a:r>
              <a:rPr sz="1800" dirty="0">
                <a:latin typeface="Century Gothic"/>
                <a:cs typeface="Century Gothic"/>
              </a:rPr>
              <a:t>d</a:t>
            </a:r>
            <a:r>
              <a:rPr sz="1800" spc="-25" dirty="0">
                <a:latin typeface="Century Gothic"/>
                <a:cs typeface="Century Gothic"/>
              </a:rPr>
              <a:t> </a:t>
            </a:r>
            <a:r>
              <a:rPr sz="1800" spc="-15" dirty="0">
                <a:latin typeface="Century Gothic"/>
                <a:cs typeface="Century Gothic"/>
              </a:rPr>
              <a:t>nes</a:t>
            </a:r>
            <a:r>
              <a:rPr sz="1800" spc="-10" dirty="0">
                <a:latin typeface="Century Gothic"/>
                <a:cs typeface="Century Gothic"/>
              </a:rPr>
              <a:t>t</a:t>
            </a:r>
            <a:r>
              <a:rPr sz="1800" spc="15" dirty="0">
                <a:latin typeface="Century Gothic"/>
                <a:cs typeface="Century Gothic"/>
              </a:rPr>
              <a:t>i</a:t>
            </a:r>
            <a:r>
              <a:rPr sz="1800" spc="-15" dirty="0">
                <a:latin typeface="Century Gothic"/>
                <a:cs typeface="Century Gothic"/>
              </a:rPr>
              <a:t>ng</a:t>
            </a:r>
            <a:r>
              <a:rPr sz="1800" spc="-5" dirty="0">
                <a:latin typeface="Century Gothic"/>
                <a:cs typeface="Century Gothic"/>
              </a:rPr>
              <a:t> </a:t>
            </a:r>
            <a:r>
              <a:rPr sz="1800" spc="15" dirty="0">
                <a:latin typeface="Century Gothic"/>
                <a:cs typeface="Century Gothic"/>
              </a:rPr>
              <a:t>i</a:t>
            </a:r>
            <a:r>
              <a:rPr sz="1800" spc="-15" dirty="0">
                <a:latin typeface="Century Gothic"/>
                <a:cs typeface="Century Gothic"/>
              </a:rPr>
              <a:t>n m</a:t>
            </a:r>
            <a:r>
              <a:rPr sz="1800" spc="-10" dirty="0">
                <a:latin typeface="Century Gothic"/>
                <a:cs typeface="Century Gothic"/>
              </a:rPr>
              <a:t>a</a:t>
            </a:r>
            <a:r>
              <a:rPr sz="1800" spc="-15" dirty="0">
                <a:latin typeface="Century Gothic"/>
                <a:cs typeface="Century Gothic"/>
              </a:rPr>
              <a:t>n</a:t>
            </a:r>
            <a:r>
              <a:rPr sz="1800" spc="-10" dirty="0">
                <a:latin typeface="Century Gothic"/>
                <a:cs typeface="Century Gothic"/>
              </a:rPr>
              <a:t>ua</a:t>
            </a:r>
            <a:r>
              <a:rPr sz="1800" dirty="0">
                <a:latin typeface="Century Gothic"/>
                <a:cs typeface="Century Gothic"/>
              </a:rPr>
              <a:t>l</a:t>
            </a:r>
            <a:r>
              <a:rPr sz="1800" spc="5" dirty="0">
                <a:latin typeface="Century Gothic"/>
                <a:cs typeface="Century Gothic"/>
              </a:rPr>
              <a:t> </a:t>
            </a:r>
            <a:r>
              <a:rPr sz="1800" spc="-5" dirty="0">
                <a:latin typeface="Century Gothic"/>
                <a:cs typeface="Century Gothic"/>
              </a:rPr>
              <a:t>b</a:t>
            </a:r>
            <a:r>
              <a:rPr sz="1800" spc="-10" dirty="0">
                <a:latin typeface="Century Gothic"/>
                <a:cs typeface="Century Gothic"/>
              </a:rPr>
              <a:t>u</a:t>
            </a:r>
            <a:r>
              <a:rPr sz="1800" spc="15" dirty="0">
                <a:latin typeface="Century Gothic"/>
                <a:cs typeface="Century Gothic"/>
              </a:rPr>
              <a:t>l</a:t>
            </a:r>
            <a:r>
              <a:rPr sz="1800" dirty="0">
                <a:latin typeface="Century Gothic"/>
                <a:cs typeface="Century Gothic"/>
              </a:rPr>
              <a:t>l</a:t>
            </a:r>
            <a:r>
              <a:rPr sz="1800" spc="-5" dirty="0">
                <a:latin typeface="Century Gothic"/>
                <a:cs typeface="Century Gothic"/>
              </a:rPr>
              <a:t>p</a:t>
            </a:r>
            <a:r>
              <a:rPr sz="1800" spc="-15" dirty="0">
                <a:latin typeface="Century Gothic"/>
                <a:cs typeface="Century Gothic"/>
              </a:rPr>
              <a:t>en</a:t>
            </a:r>
            <a:endParaRPr sz="1800">
              <a:latin typeface="Century Gothic"/>
              <a:cs typeface="Century Gothic"/>
            </a:endParaRPr>
          </a:p>
          <a:p>
            <a:pPr marL="335280" indent="-214629">
              <a:lnSpc>
                <a:spcPct val="100000"/>
              </a:lnSpc>
              <a:spcBef>
                <a:spcPts val="355"/>
              </a:spcBef>
              <a:buClr>
                <a:srgbClr val="4F80BC"/>
              </a:buClr>
              <a:buFont typeface="Times New Roman"/>
              <a:buChar char="□"/>
              <a:tabLst>
                <a:tab pos="335915" algn="l"/>
              </a:tabLst>
            </a:pPr>
            <a:r>
              <a:rPr sz="1800" spc="-20" dirty="0">
                <a:latin typeface="Century Gothic"/>
                <a:cs typeface="Century Gothic"/>
              </a:rPr>
              <a:t>P</a:t>
            </a:r>
            <a:r>
              <a:rPr sz="1800" spc="-15" dirty="0">
                <a:latin typeface="Century Gothic"/>
                <a:cs typeface="Century Gothic"/>
              </a:rPr>
              <a:t>h</a:t>
            </a:r>
            <a:r>
              <a:rPr sz="1800" spc="15" dirty="0">
                <a:latin typeface="Century Gothic"/>
                <a:cs typeface="Century Gothic"/>
              </a:rPr>
              <a:t>il</a:t>
            </a:r>
            <a:r>
              <a:rPr sz="1800" spc="-10" dirty="0">
                <a:latin typeface="Century Gothic"/>
                <a:cs typeface="Century Gothic"/>
              </a:rPr>
              <a:t>a</a:t>
            </a:r>
            <a:r>
              <a:rPr sz="1800" spc="5" dirty="0">
                <a:latin typeface="Century Gothic"/>
                <a:cs typeface="Century Gothic"/>
              </a:rPr>
              <a:t>d</a:t>
            </a:r>
            <a:r>
              <a:rPr sz="1800" spc="-35" dirty="0">
                <a:latin typeface="Century Gothic"/>
                <a:cs typeface="Century Gothic"/>
              </a:rPr>
              <a:t>e</a:t>
            </a:r>
            <a:r>
              <a:rPr sz="1800" spc="15" dirty="0">
                <a:latin typeface="Century Gothic"/>
                <a:cs typeface="Century Gothic"/>
              </a:rPr>
              <a:t>l</a:t>
            </a:r>
            <a:r>
              <a:rPr sz="1800" spc="-5" dirty="0">
                <a:latin typeface="Century Gothic"/>
                <a:cs typeface="Century Gothic"/>
              </a:rPr>
              <a:t>p</a:t>
            </a:r>
            <a:r>
              <a:rPr sz="1800" spc="-15" dirty="0">
                <a:latin typeface="Century Gothic"/>
                <a:cs typeface="Century Gothic"/>
              </a:rPr>
              <a:t>h</a:t>
            </a:r>
            <a:r>
              <a:rPr sz="1800" spc="15" dirty="0">
                <a:latin typeface="Century Gothic"/>
                <a:cs typeface="Century Gothic"/>
              </a:rPr>
              <a:t>i</a:t>
            </a:r>
            <a:r>
              <a:rPr sz="1800" dirty="0">
                <a:latin typeface="Century Gothic"/>
                <a:cs typeface="Century Gothic"/>
              </a:rPr>
              <a:t>a</a:t>
            </a:r>
            <a:r>
              <a:rPr sz="1800" spc="-40" dirty="0">
                <a:latin typeface="Century Gothic"/>
                <a:cs typeface="Century Gothic"/>
              </a:rPr>
              <a:t> </a:t>
            </a:r>
            <a:r>
              <a:rPr sz="1800" spc="-20" dirty="0">
                <a:latin typeface="Century Gothic"/>
                <a:cs typeface="Century Gothic"/>
              </a:rPr>
              <a:t>P</a:t>
            </a:r>
            <a:r>
              <a:rPr sz="1800" spc="-10" dirty="0">
                <a:latin typeface="Century Gothic"/>
                <a:cs typeface="Century Gothic"/>
              </a:rPr>
              <a:t>&amp;</a:t>
            </a:r>
            <a:r>
              <a:rPr sz="1800" spc="10" dirty="0">
                <a:latin typeface="Century Gothic"/>
                <a:cs typeface="Century Gothic"/>
              </a:rPr>
              <a:t>D</a:t>
            </a:r>
            <a:r>
              <a:rPr sz="1800" spc="-15" dirty="0">
                <a:latin typeface="Century Gothic"/>
                <a:cs typeface="Century Gothic"/>
              </a:rPr>
              <a:t>C</a:t>
            </a:r>
            <a:endParaRPr sz="1800">
              <a:latin typeface="Century Gothic"/>
              <a:cs typeface="Century Gothic"/>
            </a:endParaRPr>
          </a:p>
          <a:p>
            <a:pPr marL="335280" indent="-214629">
              <a:lnSpc>
                <a:spcPct val="100000"/>
              </a:lnSpc>
              <a:spcBef>
                <a:spcPts val="384"/>
              </a:spcBef>
              <a:buClr>
                <a:srgbClr val="4F80BC"/>
              </a:buClr>
              <a:buFont typeface="Times New Roman"/>
              <a:buChar char="□"/>
              <a:tabLst>
                <a:tab pos="335915" algn="l"/>
              </a:tabLst>
            </a:pPr>
            <a:r>
              <a:rPr sz="1800" dirty="0">
                <a:latin typeface="Century Gothic"/>
                <a:cs typeface="Century Gothic"/>
              </a:rPr>
              <a:t>A</a:t>
            </a:r>
            <a:r>
              <a:rPr sz="1800" spc="-10" dirty="0">
                <a:latin typeface="Century Gothic"/>
                <a:cs typeface="Century Gothic"/>
              </a:rPr>
              <a:t>t</a:t>
            </a:r>
            <a:r>
              <a:rPr sz="1800" dirty="0">
                <a:latin typeface="Century Gothic"/>
                <a:cs typeface="Century Gothic"/>
              </a:rPr>
              <a:t>l</a:t>
            </a:r>
            <a:r>
              <a:rPr sz="1800" spc="-10" dirty="0">
                <a:latin typeface="Century Gothic"/>
                <a:cs typeface="Century Gothic"/>
              </a:rPr>
              <a:t>a</a:t>
            </a:r>
            <a:r>
              <a:rPr sz="1800" spc="-15" dirty="0">
                <a:latin typeface="Century Gothic"/>
                <a:cs typeface="Century Gothic"/>
              </a:rPr>
              <a:t>n</a:t>
            </a:r>
            <a:r>
              <a:rPr sz="1800" spc="-25" dirty="0">
                <a:latin typeface="Century Gothic"/>
                <a:cs typeface="Century Gothic"/>
              </a:rPr>
              <a:t>t</a:t>
            </a:r>
            <a:r>
              <a:rPr sz="1800" dirty="0">
                <a:latin typeface="Century Gothic"/>
                <a:cs typeface="Century Gothic"/>
              </a:rPr>
              <a:t>a P</a:t>
            </a:r>
            <a:r>
              <a:rPr sz="1800" spc="-10" dirty="0">
                <a:latin typeface="Century Gothic"/>
                <a:cs typeface="Century Gothic"/>
              </a:rPr>
              <a:t>&amp;D</a:t>
            </a:r>
            <a:r>
              <a:rPr sz="1800" spc="-15" dirty="0">
                <a:latin typeface="Century Gothic"/>
                <a:cs typeface="Century Gothic"/>
              </a:rPr>
              <a:t>C</a:t>
            </a:r>
            <a:endParaRPr sz="18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PARS &amp; FPARS Form 3579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8209F-1662-40B9-BF25-8E6F7AC270B7}" type="slidenum">
              <a:rPr lang="en-US" smtClean="0"/>
              <a:pPr/>
              <a:t>100</a:t>
            </a:fld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Periodicals</a:t>
            </a:r>
            <a:endParaRPr lang="en-US" dirty="0"/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/>
          </p:nvPr>
        </p:nvGraphicFramePr>
        <p:xfrm>
          <a:off x="754380" y="2226564"/>
          <a:ext cx="8423910" cy="42215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25696"/>
                <a:gridCol w="1735074"/>
                <a:gridCol w="1584198"/>
                <a:gridCol w="678942"/>
              </a:tblGrid>
              <a:tr h="380208">
                <a:tc gridSpan="4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Quarter 1 2018</a:t>
                      </a:r>
                    </a:p>
                  </a:txBody>
                  <a:tcPr marL="90526" marR="90526" marT="9053" marB="905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9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 smtClean="0"/>
                    </a:p>
                  </a:txBody>
                  <a:tcPr marT="9144" marB="9144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 smtClean="0"/>
                    </a:p>
                  </a:txBody>
                  <a:tcPr marT="9144" marB="91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19857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COA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526" marR="90526" marT="9053" marB="905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66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T="9144" marB="91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652,079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526" marR="90526" marT="9053" marB="905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(44%)</a:t>
                      </a:r>
                    </a:p>
                  </a:txBody>
                  <a:tcPr marL="90526" marR="90526" marT="9053" marB="905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66FF"/>
                    </a:solidFill>
                  </a:tcPr>
                </a:tc>
              </a:tr>
              <a:tr h="319857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Nixie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526" marR="90526" marT="9053" marB="905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66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T="9144" marB="91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726,544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526" marR="90526" marT="9053" marB="905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(49%)</a:t>
                      </a:r>
                    </a:p>
                  </a:txBody>
                  <a:tcPr marL="90526" marR="90526" marT="9053" marB="905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66FF"/>
                    </a:solidFill>
                  </a:tcPr>
                </a:tc>
              </a:tr>
              <a:tr h="322875">
                <a:tc gridSpan="2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Early COA </a:t>
                      </a:r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(Form 3579 </a:t>
                      </a:r>
                      <a:r>
                        <a:rPr lang="en-US" sz="120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before day 60 - suppressed</a:t>
                      </a:r>
                      <a:r>
                        <a:rPr lang="en-US" sz="200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526" marR="90526" marT="9053" marB="905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66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T="9144" marB="91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103,532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526" marR="90526" marT="9053" marB="905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(7%)</a:t>
                      </a:r>
                    </a:p>
                  </a:txBody>
                  <a:tcPr marL="90526" marR="90526" marT="9053" marB="905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66FF"/>
                    </a:solidFill>
                  </a:tcPr>
                </a:tc>
              </a:tr>
              <a:tr h="31985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IMb</a:t>
                      </a:r>
                      <a:r>
                        <a:rPr lang="en-US" sz="2000" u="none" strike="noStrike" baseline="30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™</a:t>
                      </a:r>
                      <a:r>
                        <a:rPr lang="en-US" sz="200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Not Present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526" marR="90526" marT="9053" marB="905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205,354</a:t>
                      </a:r>
                      <a:r>
                        <a:rPr lang="en-US" sz="2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lvl="0" algn="ctr" rtl="0" fontAlgn="t"/>
                      <a:r>
                        <a:rPr lang="en-US" sz="11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(14%)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526" marR="90526" marT="9053" marB="905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T="9144" marB="91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1985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IMb</a:t>
                      </a:r>
                      <a:r>
                        <a:rPr lang="en-US" sz="20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Present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526" marR="90526" marT="9053" marB="905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1,276,801</a:t>
                      </a:r>
                      <a:r>
                        <a:rPr lang="en-US" sz="20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lvl="0" algn="ctr" fontAlgn="b"/>
                      <a:r>
                        <a:rPr lang="en-US" sz="11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(86%)</a:t>
                      </a:r>
                      <a:endParaRPr 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526" marR="90526" marT="9053" marB="905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T="9144" marB="91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01752">
                <a:tc>
                  <a:txBody>
                    <a:bodyPr/>
                    <a:lstStyle/>
                    <a:p>
                      <a:pPr lvl="1" algn="l" fontAlgn="t"/>
                      <a:r>
                        <a:rPr lang="en-US" sz="18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Manual Correction STID in IMb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526" marR="90526" marT="9053" marB="905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1,085,359  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lvl="0" algn="ctr" fontAlgn="b"/>
                      <a:r>
                        <a:rPr lang="en-US" sz="11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(85%)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526" marR="90526" marT="9053" marB="905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T="9144" marB="91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301752"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18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Invalid STID in IMb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526" marR="90526" marT="9053" marB="905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18,779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lvl="0" algn="ctr" fontAlgn="b"/>
                      <a:r>
                        <a:rPr lang="en-US" sz="11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(1%)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526" marR="90526" marT="9053" marB="905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T="9144" marB="91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356067"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18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 Traditional ACS STID in IMb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526" marR="90526" marT="9053" marB="905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115,143 </a:t>
                      </a:r>
                      <a:endParaRPr lang="en-US" sz="20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lvl="0" algn="ctr" fontAlgn="b"/>
                      <a:r>
                        <a:rPr lang="en-US" sz="11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(14%)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526" marR="90526" marT="9053" marB="905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19857">
                <a:tc>
                  <a:txBody>
                    <a:bodyPr/>
                    <a:lstStyle/>
                    <a:p>
                      <a:pPr lvl="2" algn="l" fontAlgn="b"/>
                      <a:r>
                        <a:rPr lang="en-US" sz="18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Participant ID</a:t>
                      </a:r>
                      <a:endParaRPr lang="en-US" sz="18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526" marR="90526" marT="9053" marB="905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103,138 </a:t>
                      </a:r>
                      <a:endParaRPr lang="en-US" sz="20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526" marR="90526" marT="9053" marB="905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(90%)</a:t>
                      </a:r>
                      <a:endParaRPr lang="en-US" sz="11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526" marR="90526" marT="9053" marB="905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T="9144" marB="91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19857">
                <a:tc>
                  <a:txBody>
                    <a:bodyPr/>
                    <a:lstStyle/>
                    <a:p>
                      <a:pPr lvl="2" algn="l" fontAlgn="b"/>
                      <a:r>
                        <a:rPr lang="en-US" sz="18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Invalid Participant ID</a:t>
                      </a:r>
                      <a:endParaRPr lang="en-US" sz="18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526" marR="90526" marT="9053" marB="905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12,005 </a:t>
                      </a:r>
                      <a:endParaRPr lang="en-US" sz="20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526" marR="90526" marT="9053" marB="905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(10%)</a:t>
                      </a:r>
                      <a:endParaRPr lang="en-US" sz="11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526" marR="90526" marT="9053" marB="905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T="9144" marB="91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19857">
                <a:tc gridSpan="2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Forms 3579 Generated</a:t>
                      </a:r>
                    </a:p>
                  </a:txBody>
                  <a:tcPr marL="90526" marR="90526" marT="9053" marB="905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66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 smtClean="0"/>
                    </a:p>
                  </a:txBody>
                  <a:tcPr marT="9144" marB="91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1,482,155</a:t>
                      </a:r>
                    </a:p>
                  </a:txBody>
                  <a:tcPr marL="90526" marR="90526" marT="9053" marB="905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66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T="9144" marB="91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19857">
                <a:tc gridSpan="2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Forms</a:t>
                      </a:r>
                      <a:r>
                        <a:rPr lang="en-US" sz="20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3579 Sent</a:t>
                      </a:r>
                      <a:endParaRPr lang="en-US" sz="2000" b="1" i="0" u="none" strike="noStrike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526" marR="90526" marT="9053" marB="905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66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 smtClean="0"/>
                    </a:p>
                  </a:txBody>
                  <a:tcPr marT="9144" marB="91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1,373,461</a:t>
                      </a:r>
                    </a:p>
                  </a:txBody>
                  <a:tcPr marL="90526" marR="90526" marT="9053" marB="905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66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600" b="0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T="9144" marB="91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226314" y="6448145"/>
            <a:ext cx="8524494" cy="2742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188" i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Prior to FPARS, CFS Operators could “override” a Manual STID and generate Traditional ACS if present. </a:t>
            </a:r>
            <a:endParaRPr lang="en-US" sz="1188" i="1" kern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0715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20581" y="6989731"/>
            <a:ext cx="172720" cy="156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75" dirty="0">
                <a:solidFill>
                  <a:srgbClr val="A5A5A5"/>
                </a:solidFill>
                <a:latin typeface="Times New Roman"/>
                <a:cs typeface="Times New Roman"/>
              </a:rPr>
              <a:t>11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90600" y="533400"/>
            <a:ext cx="2438400" cy="533400"/>
          </a:xfrm>
          <a:custGeom>
            <a:avLst/>
            <a:gdLst/>
            <a:ahLst/>
            <a:cxnLst/>
            <a:rect l="l" t="t" r="r" b="b"/>
            <a:pathLst>
              <a:path w="2438400" h="533400">
                <a:moveTo>
                  <a:pt x="0" y="0"/>
                </a:moveTo>
                <a:lnTo>
                  <a:pt x="2438400" y="0"/>
                </a:lnTo>
                <a:lnTo>
                  <a:pt x="2438400" y="533400"/>
                </a:lnTo>
                <a:lnTo>
                  <a:pt x="0" y="533400"/>
                </a:lnTo>
                <a:lnTo>
                  <a:pt x="0" y="0"/>
                </a:lnTo>
                <a:close/>
              </a:path>
            </a:pathLst>
          </a:custGeom>
          <a:solidFill>
            <a:srgbClr val="5093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50748" y="626363"/>
            <a:ext cx="2064131" cy="3642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709137" y="844311"/>
            <a:ext cx="131445" cy="168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10" dirty="0">
                <a:solidFill>
                  <a:srgbClr val="FFFFFF"/>
                </a:solidFill>
                <a:latin typeface="Times New Roman"/>
                <a:cs typeface="Times New Roman"/>
              </a:rPr>
              <a:t>®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92935" y="7000940"/>
            <a:ext cx="711200" cy="127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spc="-5" dirty="0">
                <a:solidFill>
                  <a:srgbClr val="BFBFBF"/>
                </a:solidFill>
                <a:latin typeface="Century Gothic"/>
                <a:cs typeface="Century Gothic"/>
              </a:rPr>
              <a:t>F</a:t>
            </a:r>
            <a:r>
              <a:rPr sz="800" dirty="0">
                <a:solidFill>
                  <a:srgbClr val="BFBFBF"/>
                </a:solidFill>
                <a:latin typeface="Century Gothic"/>
                <a:cs typeface="Century Gothic"/>
              </a:rPr>
              <a:t>e</a:t>
            </a:r>
            <a:r>
              <a:rPr sz="800" spc="5" dirty="0">
                <a:solidFill>
                  <a:srgbClr val="BFBFBF"/>
                </a:solidFill>
                <a:latin typeface="Century Gothic"/>
                <a:cs typeface="Century Gothic"/>
              </a:rPr>
              <a:t>b</a:t>
            </a:r>
            <a:r>
              <a:rPr sz="800" dirty="0">
                <a:solidFill>
                  <a:srgbClr val="BFBFBF"/>
                </a:solidFill>
                <a:latin typeface="Century Gothic"/>
                <a:cs typeface="Century Gothic"/>
              </a:rPr>
              <a:t>ru</a:t>
            </a:r>
            <a:r>
              <a:rPr sz="800" spc="5" dirty="0">
                <a:solidFill>
                  <a:srgbClr val="BFBFBF"/>
                </a:solidFill>
                <a:latin typeface="Century Gothic"/>
                <a:cs typeface="Century Gothic"/>
              </a:rPr>
              <a:t>a</a:t>
            </a:r>
            <a:r>
              <a:rPr sz="800" dirty="0">
                <a:solidFill>
                  <a:srgbClr val="BFBFBF"/>
                </a:solidFill>
                <a:latin typeface="Century Gothic"/>
                <a:cs typeface="Century Gothic"/>
              </a:rPr>
              <a:t>ry</a:t>
            </a:r>
            <a:r>
              <a:rPr sz="800" spc="-20" dirty="0">
                <a:solidFill>
                  <a:srgbClr val="BFBFBF"/>
                </a:solidFill>
                <a:latin typeface="Century Gothic"/>
                <a:cs typeface="Century Gothic"/>
              </a:rPr>
              <a:t> </a:t>
            </a:r>
            <a:r>
              <a:rPr sz="800" spc="-5" dirty="0">
                <a:solidFill>
                  <a:srgbClr val="BFBFBF"/>
                </a:solidFill>
                <a:latin typeface="Century Gothic"/>
                <a:cs typeface="Century Gothic"/>
              </a:rPr>
              <a:t>201</a:t>
            </a:r>
            <a:r>
              <a:rPr sz="800" dirty="0">
                <a:solidFill>
                  <a:srgbClr val="BFBFBF"/>
                </a:solidFill>
                <a:latin typeface="Century Gothic"/>
                <a:cs typeface="Century Gothic"/>
              </a:rPr>
              <a:t>8</a:t>
            </a:r>
            <a:endParaRPr sz="800">
              <a:latin typeface="Century Gothic"/>
              <a:cs typeface="Century Goth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48913" y="2026838"/>
            <a:ext cx="8170545" cy="4384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939"/>
              </a:lnSpc>
            </a:pPr>
            <a:r>
              <a:rPr sz="1800" spc="-55" dirty="0">
                <a:latin typeface="Times New Roman"/>
                <a:cs typeface="Times New Roman"/>
              </a:rPr>
              <a:t>D</a:t>
            </a:r>
            <a:r>
              <a:rPr sz="1800" spc="350" dirty="0">
                <a:latin typeface="Times New Roman"/>
                <a:cs typeface="Times New Roman"/>
              </a:rPr>
              <a:t>e</a:t>
            </a:r>
            <a:r>
              <a:rPr sz="1800" spc="105" dirty="0">
                <a:latin typeface="Times New Roman"/>
                <a:cs typeface="Times New Roman"/>
              </a:rPr>
              <a:t>v</a:t>
            </a:r>
            <a:r>
              <a:rPr sz="1800" spc="350" dirty="0">
                <a:latin typeface="Times New Roman"/>
                <a:cs typeface="Times New Roman"/>
              </a:rPr>
              <a:t>e</a:t>
            </a:r>
            <a:r>
              <a:rPr sz="1800" spc="-75" dirty="0">
                <a:latin typeface="Times New Roman"/>
                <a:cs typeface="Times New Roman"/>
              </a:rPr>
              <a:t>l</a:t>
            </a:r>
            <a:r>
              <a:rPr sz="1800" spc="250" dirty="0">
                <a:latin typeface="Times New Roman"/>
                <a:cs typeface="Times New Roman"/>
              </a:rPr>
              <a:t>o</a:t>
            </a:r>
            <a:r>
              <a:rPr sz="1800" spc="285" dirty="0">
                <a:latin typeface="Times New Roman"/>
                <a:cs typeface="Times New Roman"/>
              </a:rPr>
              <a:t>p</a:t>
            </a:r>
            <a:r>
              <a:rPr sz="1800" spc="350" dirty="0">
                <a:latin typeface="Times New Roman"/>
                <a:cs typeface="Times New Roman"/>
              </a:rPr>
              <a:t>e</a:t>
            </a:r>
            <a:r>
              <a:rPr sz="1800" spc="285" dirty="0">
                <a:latin typeface="Times New Roman"/>
                <a:cs typeface="Times New Roman"/>
              </a:rPr>
              <a:t>d</a:t>
            </a:r>
            <a:r>
              <a:rPr sz="1800" spc="50" dirty="0">
                <a:latin typeface="Times New Roman"/>
                <a:cs typeface="Times New Roman"/>
              </a:rPr>
              <a:t> </a:t>
            </a:r>
            <a:r>
              <a:rPr sz="1800" spc="380" dirty="0">
                <a:latin typeface="Times New Roman"/>
                <a:cs typeface="Times New Roman"/>
              </a:rPr>
              <a:t>a</a:t>
            </a:r>
            <a:r>
              <a:rPr sz="1800" spc="180" dirty="0">
                <a:latin typeface="Times New Roman"/>
                <a:cs typeface="Times New Roman"/>
              </a:rPr>
              <a:t>n</a:t>
            </a:r>
            <a:r>
              <a:rPr sz="1800" spc="285" dirty="0">
                <a:latin typeface="Times New Roman"/>
                <a:cs typeface="Times New Roman"/>
              </a:rPr>
              <a:t>d</a:t>
            </a:r>
            <a:r>
              <a:rPr sz="1800" spc="35" dirty="0">
                <a:latin typeface="Times New Roman"/>
                <a:cs typeface="Times New Roman"/>
              </a:rPr>
              <a:t> </a:t>
            </a:r>
            <a:r>
              <a:rPr sz="1800" spc="350" dirty="0">
                <a:latin typeface="Times New Roman"/>
                <a:cs typeface="Times New Roman"/>
              </a:rPr>
              <a:t>c</a:t>
            </a:r>
            <a:r>
              <a:rPr sz="1800" spc="250" dirty="0">
                <a:latin typeface="Times New Roman"/>
                <a:cs typeface="Times New Roman"/>
              </a:rPr>
              <a:t>o</a:t>
            </a:r>
            <a:r>
              <a:rPr sz="1800" spc="180" dirty="0">
                <a:latin typeface="Times New Roman"/>
                <a:cs typeface="Times New Roman"/>
              </a:rPr>
              <a:t>n</a:t>
            </a:r>
            <a:r>
              <a:rPr sz="1800" spc="285" dirty="0">
                <a:latin typeface="Times New Roman"/>
                <a:cs typeface="Times New Roman"/>
              </a:rPr>
              <a:t>d</a:t>
            </a:r>
            <a:r>
              <a:rPr sz="1800" spc="180" dirty="0">
                <a:latin typeface="Times New Roman"/>
                <a:cs typeface="Times New Roman"/>
              </a:rPr>
              <a:t>u</a:t>
            </a:r>
            <a:r>
              <a:rPr sz="1800" spc="350" dirty="0">
                <a:latin typeface="Times New Roman"/>
                <a:cs typeface="Times New Roman"/>
              </a:rPr>
              <a:t>c</a:t>
            </a:r>
            <a:r>
              <a:rPr sz="1800" spc="35" dirty="0">
                <a:latin typeface="Times New Roman"/>
                <a:cs typeface="Times New Roman"/>
              </a:rPr>
              <a:t>t</a:t>
            </a:r>
            <a:r>
              <a:rPr sz="1800" spc="350" dirty="0">
                <a:latin typeface="Times New Roman"/>
                <a:cs typeface="Times New Roman"/>
              </a:rPr>
              <a:t>e</a:t>
            </a:r>
            <a:r>
              <a:rPr sz="1800" spc="285" dirty="0">
                <a:latin typeface="Times New Roman"/>
                <a:cs typeface="Times New Roman"/>
              </a:rPr>
              <a:t>d</a:t>
            </a:r>
            <a:r>
              <a:rPr sz="1800" spc="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</a:t>
            </a:r>
            <a:r>
              <a:rPr sz="1800" spc="-30" dirty="0">
                <a:latin typeface="Times New Roman"/>
                <a:cs typeface="Times New Roman"/>
              </a:rPr>
              <a:t>r</a:t>
            </a:r>
            <a:r>
              <a:rPr sz="1800" spc="250" dirty="0">
                <a:latin typeface="Times New Roman"/>
                <a:cs typeface="Times New Roman"/>
              </a:rPr>
              <a:t>oo</a:t>
            </a:r>
            <a:r>
              <a:rPr sz="1800" spc="-105" dirty="0">
                <a:latin typeface="Times New Roman"/>
                <a:cs typeface="Times New Roman"/>
              </a:rPr>
              <a:t>f</a:t>
            </a:r>
            <a:r>
              <a:rPr sz="1800" spc="145" dirty="0">
                <a:latin typeface="Times New Roman"/>
                <a:cs typeface="Times New Roman"/>
              </a:rPr>
              <a:t>-</a:t>
            </a:r>
            <a:r>
              <a:rPr sz="1800" spc="204" dirty="0">
                <a:latin typeface="Times New Roman"/>
                <a:cs typeface="Times New Roman"/>
              </a:rPr>
              <a:t>O</a:t>
            </a:r>
            <a:r>
              <a:rPr sz="1800" spc="-105" dirty="0">
                <a:latin typeface="Times New Roman"/>
                <a:cs typeface="Times New Roman"/>
              </a:rPr>
              <a:t>f</a:t>
            </a:r>
            <a:r>
              <a:rPr sz="1800" spc="145" dirty="0">
                <a:latin typeface="Times New Roman"/>
                <a:cs typeface="Times New Roman"/>
              </a:rPr>
              <a:t>-</a:t>
            </a:r>
            <a:r>
              <a:rPr sz="1800" spc="190" dirty="0">
                <a:latin typeface="Times New Roman"/>
                <a:cs typeface="Times New Roman"/>
              </a:rPr>
              <a:t>C</a:t>
            </a:r>
            <a:r>
              <a:rPr sz="1800" spc="250" dirty="0">
                <a:latin typeface="Times New Roman"/>
                <a:cs typeface="Times New Roman"/>
              </a:rPr>
              <a:t>o</a:t>
            </a:r>
            <a:r>
              <a:rPr sz="1800" spc="180" dirty="0">
                <a:latin typeface="Times New Roman"/>
                <a:cs typeface="Times New Roman"/>
              </a:rPr>
              <a:t>n</a:t>
            </a:r>
            <a:r>
              <a:rPr sz="1800" spc="350" dirty="0">
                <a:latin typeface="Times New Roman"/>
                <a:cs typeface="Times New Roman"/>
              </a:rPr>
              <a:t>ce</a:t>
            </a:r>
            <a:r>
              <a:rPr sz="1800" spc="285" dirty="0">
                <a:latin typeface="Times New Roman"/>
                <a:cs typeface="Times New Roman"/>
              </a:rPr>
              <a:t>p</a:t>
            </a:r>
            <a:r>
              <a:rPr sz="1800" spc="35" dirty="0">
                <a:latin typeface="Times New Roman"/>
                <a:cs typeface="Times New Roman"/>
              </a:rPr>
              <a:t>t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spc="250" dirty="0">
                <a:latin typeface="Times New Roman"/>
                <a:cs typeface="Times New Roman"/>
              </a:rPr>
              <a:t>o</a:t>
            </a:r>
            <a:r>
              <a:rPr sz="1800" spc="-105" dirty="0">
                <a:latin typeface="Times New Roman"/>
                <a:cs typeface="Times New Roman"/>
              </a:rPr>
              <a:t>f</a:t>
            </a:r>
            <a:r>
              <a:rPr sz="1800" spc="35" dirty="0">
                <a:latin typeface="Times New Roman"/>
                <a:cs typeface="Times New Roman"/>
              </a:rPr>
              <a:t> </a:t>
            </a:r>
            <a:r>
              <a:rPr sz="1800" spc="380" dirty="0">
                <a:latin typeface="Times New Roman"/>
                <a:cs typeface="Times New Roman"/>
              </a:rPr>
              <a:t>a</a:t>
            </a:r>
            <a:r>
              <a:rPr sz="1800" spc="50" dirty="0">
                <a:latin typeface="Times New Roman"/>
                <a:cs typeface="Times New Roman"/>
              </a:rPr>
              <a:t> </a:t>
            </a:r>
            <a:r>
              <a:rPr sz="1800" spc="80" dirty="0">
                <a:latin typeface="Times New Roman"/>
                <a:cs typeface="Times New Roman"/>
              </a:rPr>
              <a:t>s</a:t>
            </a:r>
            <a:r>
              <a:rPr sz="1800" spc="250" dirty="0">
                <a:latin typeface="Times New Roman"/>
                <a:cs typeface="Times New Roman"/>
              </a:rPr>
              <a:t>o</a:t>
            </a:r>
            <a:r>
              <a:rPr sz="1800" spc="-75" dirty="0">
                <a:latin typeface="Times New Roman"/>
                <a:cs typeface="Times New Roman"/>
              </a:rPr>
              <a:t>l</a:t>
            </a:r>
            <a:r>
              <a:rPr sz="1800" spc="180" dirty="0">
                <a:latin typeface="Times New Roman"/>
                <a:cs typeface="Times New Roman"/>
              </a:rPr>
              <a:t>u</a:t>
            </a:r>
            <a:r>
              <a:rPr sz="1800" spc="35" dirty="0">
                <a:latin typeface="Times New Roman"/>
                <a:cs typeface="Times New Roman"/>
              </a:rPr>
              <a:t>t</a:t>
            </a:r>
            <a:r>
              <a:rPr sz="1800" spc="-75" dirty="0">
                <a:latin typeface="Times New Roman"/>
                <a:cs typeface="Times New Roman"/>
              </a:rPr>
              <a:t>i</a:t>
            </a:r>
            <a:r>
              <a:rPr sz="1800" spc="250" dirty="0">
                <a:latin typeface="Times New Roman"/>
                <a:cs typeface="Times New Roman"/>
              </a:rPr>
              <a:t>o</a:t>
            </a:r>
            <a:r>
              <a:rPr sz="1800" spc="180" dirty="0">
                <a:latin typeface="Times New Roman"/>
                <a:cs typeface="Times New Roman"/>
              </a:rPr>
              <a:t>n</a:t>
            </a:r>
            <a:r>
              <a:rPr sz="1800" spc="35" dirty="0">
                <a:latin typeface="Times New Roman"/>
                <a:cs typeface="Times New Roman"/>
              </a:rPr>
              <a:t> t</a:t>
            </a:r>
            <a:r>
              <a:rPr sz="1800" spc="180" dirty="0">
                <a:latin typeface="Times New Roman"/>
                <a:cs typeface="Times New Roman"/>
              </a:rPr>
              <a:t>h</a:t>
            </a:r>
            <a:r>
              <a:rPr sz="1800" spc="380" dirty="0">
                <a:latin typeface="Times New Roman"/>
                <a:cs typeface="Times New Roman"/>
              </a:rPr>
              <a:t>a</a:t>
            </a:r>
            <a:r>
              <a:rPr sz="1800" spc="35" dirty="0">
                <a:latin typeface="Times New Roman"/>
                <a:cs typeface="Times New Roman"/>
              </a:rPr>
              <a:t>t </a:t>
            </a:r>
            <a:r>
              <a:rPr sz="1800" spc="180" dirty="0">
                <a:latin typeface="Times New Roman"/>
                <a:cs typeface="Times New Roman"/>
              </a:rPr>
              <a:t>u</a:t>
            </a:r>
            <a:r>
              <a:rPr sz="1800" spc="35" dirty="0">
                <a:latin typeface="Times New Roman"/>
                <a:cs typeface="Times New Roman"/>
              </a:rPr>
              <a:t>t</a:t>
            </a:r>
            <a:r>
              <a:rPr sz="1800" spc="-75" dirty="0">
                <a:latin typeface="Times New Roman"/>
                <a:cs typeface="Times New Roman"/>
              </a:rPr>
              <a:t>ili</a:t>
            </a:r>
            <a:r>
              <a:rPr sz="1800" spc="20" dirty="0">
                <a:latin typeface="Times New Roman"/>
                <a:cs typeface="Times New Roman"/>
              </a:rPr>
              <a:t>z</a:t>
            </a:r>
            <a:r>
              <a:rPr sz="1800" spc="350" dirty="0">
                <a:latin typeface="Times New Roman"/>
                <a:cs typeface="Times New Roman"/>
              </a:rPr>
              <a:t>e</a:t>
            </a:r>
            <a:r>
              <a:rPr sz="1800" spc="80" dirty="0">
                <a:latin typeface="Times New Roman"/>
                <a:cs typeface="Times New Roman"/>
              </a:rPr>
              <a:t>s</a:t>
            </a:r>
            <a:r>
              <a:rPr sz="1800" spc="55" dirty="0">
                <a:latin typeface="Times New Roman"/>
                <a:cs typeface="Times New Roman"/>
              </a:rPr>
              <a:t> </a:t>
            </a:r>
            <a:r>
              <a:rPr sz="1800" spc="35" dirty="0">
                <a:latin typeface="Times New Roman"/>
                <a:cs typeface="Times New Roman"/>
              </a:rPr>
              <a:t>t</a:t>
            </a:r>
            <a:r>
              <a:rPr sz="1800" spc="180" dirty="0">
                <a:latin typeface="Times New Roman"/>
                <a:cs typeface="Times New Roman"/>
              </a:rPr>
              <a:t>h</a:t>
            </a:r>
            <a:r>
              <a:rPr sz="1800" spc="350" dirty="0">
                <a:latin typeface="Times New Roman"/>
                <a:cs typeface="Times New Roman"/>
              </a:rPr>
              <a:t>e</a:t>
            </a:r>
            <a:r>
              <a:rPr sz="1800" spc="195" dirty="0">
                <a:latin typeface="Times New Roman"/>
                <a:cs typeface="Times New Roman"/>
              </a:rPr>
              <a:t> </a:t>
            </a:r>
            <a:r>
              <a:rPr sz="1800" spc="-70" dirty="0">
                <a:latin typeface="Times New Roman"/>
                <a:cs typeface="Times New Roman"/>
              </a:rPr>
              <a:t>S</a:t>
            </a:r>
            <a:r>
              <a:rPr sz="1800" spc="-55" dirty="0">
                <a:latin typeface="Times New Roman"/>
                <a:cs typeface="Times New Roman"/>
              </a:rPr>
              <a:t>V</a:t>
            </a:r>
            <a:r>
              <a:rPr sz="1800" spc="50" dirty="0">
                <a:latin typeface="Times New Roman"/>
                <a:cs typeface="Times New Roman"/>
              </a:rPr>
              <a:t> </a:t>
            </a:r>
            <a:r>
              <a:rPr sz="1800" spc="285" dirty="0">
                <a:latin typeface="Times New Roman"/>
                <a:cs typeface="Times New Roman"/>
              </a:rPr>
              <a:t>d</a:t>
            </a:r>
            <a:r>
              <a:rPr sz="1800" spc="350" dirty="0">
                <a:latin typeface="Times New Roman"/>
                <a:cs typeface="Times New Roman"/>
              </a:rPr>
              <a:t>e</a:t>
            </a:r>
            <a:r>
              <a:rPr sz="1800" spc="105" dirty="0">
                <a:latin typeface="Times New Roman"/>
                <a:cs typeface="Times New Roman"/>
              </a:rPr>
              <a:t>v</a:t>
            </a:r>
            <a:r>
              <a:rPr sz="1800" spc="-75" dirty="0">
                <a:latin typeface="Times New Roman"/>
                <a:cs typeface="Times New Roman"/>
              </a:rPr>
              <a:t>i</a:t>
            </a:r>
            <a:r>
              <a:rPr sz="1800" spc="350" dirty="0">
                <a:latin typeface="Times New Roman"/>
                <a:cs typeface="Times New Roman"/>
              </a:rPr>
              <a:t>ce</a:t>
            </a:r>
            <a:r>
              <a:rPr sz="1800" spc="50" dirty="0">
                <a:latin typeface="Times New Roman"/>
                <a:cs typeface="Times New Roman"/>
              </a:rPr>
              <a:t> </a:t>
            </a:r>
            <a:r>
              <a:rPr sz="1800" spc="35" dirty="0">
                <a:latin typeface="Times New Roman"/>
                <a:cs typeface="Times New Roman"/>
              </a:rPr>
              <a:t>t</a:t>
            </a:r>
            <a:r>
              <a:rPr sz="1800" spc="250" dirty="0">
                <a:latin typeface="Times New Roman"/>
                <a:cs typeface="Times New Roman"/>
              </a:rPr>
              <a:t>o</a:t>
            </a:r>
            <a:r>
              <a:rPr sz="1800" spc="35" dirty="0">
                <a:latin typeface="Times New Roman"/>
                <a:cs typeface="Times New Roman"/>
              </a:rPr>
              <a:t> </a:t>
            </a:r>
            <a:r>
              <a:rPr sz="1800" spc="80" dirty="0">
                <a:latin typeface="Times New Roman"/>
                <a:cs typeface="Times New Roman"/>
              </a:rPr>
              <a:t>s</a:t>
            </a:r>
            <a:r>
              <a:rPr sz="1800" spc="350" dirty="0">
                <a:latin typeface="Times New Roman"/>
                <a:cs typeface="Times New Roman"/>
              </a:rPr>
              <a:t>c</a:t>
            </a:r>
            <a:r>
              <a:rPr sz="1800" spc="380" dirty="0">
                <a:latin typeface="Times New Roman"/>
                <a:cs typeface="Times New Roman"/>
              </a:rPr>
              <a:t>a</a:t>
            </a:r>
            <a:r>
              <a:rPr sz="1800" spc="180" dirty="0">
                <a:latin typeface="Times New Roman"/>
                <a:cs typeface="Times New Roman"/>
              </a:rPr>
              <a:t>n</a:t>
            </a:r>
            <a:r>
              <a:rPr sz="1800" spc="50" dirty="0">
                <a:latin typeface="Times New Roman"/>
                <a:cs typeface="Times New Roman"/>
              </a:rPr>
              <a:t> </a:t>
            </a:r>
            <a:r>
              <a:rPr sz="1800" spc="35" dirty="0">
                <a:latin typeface="Times New Roman"/>
                <a:cs typeface="Times New Roman"/>
              </a:rPr>
              <a:t>t</a:t>
            </a:r>
            <a:r>
              <a:rPr sz="1800" spc="-30" dirty="0">
                <a:latin typeface="Times New Roman"/>
                <a:cs typeface="Times New Roman"/>
              </a:rPr>
              <a:t>r</a:t>
            </a:r>
            <a:r>
              <a:rPr sz="1800" spc="380" dirty="0">
                <a:latin typeface="Times New Roman"/>
                <a:cs typeface="Times New Roman"/>
              </a:rPr>
              <a:t>a</a:t>
            </a:r>
            <a:r>
              <a:rPr sz="1800" spc="140" dirty="0">
                <a:latin typeface="Times New Roman"/>
                <a:cs typeface="Times New Roman"/>
              </a:rPr>
              <a:t>y</a:t>
            </a:r>
            <a:r>
              <a:rPr sz="1800" spc="80" dirty="0">
                <a:latin typeface="Times New Roman"/>
                <a:cs typeface="Times New Roman"/>
              </a:rPr>
              <a:t>s</a:t>
            </a:r>
            <a:r>
              <a:rPr sz="1800" spc="325" dirty="0">
                <a:latin typeface="Times New Roman"/>
                <a:cs typeface="Times New Roman"/>
              </a:rPr>
              <a:t>/</a:t>
            </a:r>
            <a:r>
              <a:rPr sz="1800" spc="35" dirty="0">
                <a:latin typeface="Times New Roman"/>
                <a:cs typeface="Times New Roman"/>
              </a:rPr>
              <a:t>t</a:t>
            </a:r>
            <a:r>
              <a:rPr sz="1800" spc="180" dirty="0">
                <a:latin typeface="Times New Roman"/>
                <a:cs typeface="Times New Roman"/>
              </a:rPr>
              <a:t>u</a:t>
            </a:r>
            <a:r>
              <a:rPr sz="1800" spc="285" dirty="0">
                <a:latin typeface="Times New Roman"/>
                <a:cs typeface="Times New Roman"/>
              </a:rPr>
              <a:t>b</a:t>
            </a:r>
            <a:r>
              <a:rPr sz="1800" spc="80" dirty="0">
                <a:latin typeface="Times New Roman"/>
                <a:cs typeface="Times New Roman"/>
              </a:rPr>
              <a:t>s</a:t>
            </a:r>
            <a:r>
              <a:rPr sz="1800" spc="325" dirty="0">
                <a:latin typeface="Times New Roman"/>
                <a:cs typeface="Times New Roman"/>
              </a:rPr>
              <a:t>/</a:t>
            </a:r>
            <a:r>
              <a:rPr sz="1800" spc="80" dirty="0">
                <a:latin typeface="Times New Roman"/>
                <a:cs typeface="Times New Roman"/>
              </a:rPr>
              <a:t>s</a:t>
            </a:r>
            <a:r>
              <a:rPr sz="1800" spc="380" dirty="0">
                <a:latin typeface="Times New Roman"/>
                <a:cs typeface="Times New Roman"/>
              </a:rPr>
              <a:t>a</a:t>
            </a:r>
            <a:r>
              <a:rPr sz="1800" spc="350" dirty="0">
                <a:latin typeface="Times New Roman"/>
                <a:cs typeface="Times New Roman"/>
              </a:rPr>
              <a:t>c</a:t>
            </a:r>
            <a:r>
              <a:rPr sz="1800" spc="140" dirty="0">
                <a:latin typeface="Times New Roman"/>
                <a:cs typeface="Times New Roman"/>
              </a:rPr>
              <a:t>k</a:t>
            </a:r>
            <a:r>
              <a:rPr sz="1800" spc="80" dirty="0">
                <a:latin typeface="Times New Roman"/>
                <a:cs typeface="Times New Roman"/>
              </a:rPr>
              <a:t>s</a:t>
            </a:r>
            <a:r>
              <a:rPr sz="1800" spc="45" dirty="0">
                <a:latin typeface="Times New Roman"/>
                <a:cs typeface="Times New Roman"/>
              </a:rPr>
              <a:t>,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spc="380" dirty="0">
                <a:latin typeface="Times New Roman"/>
                <a:cs typeface="Times New Roman"/>
              </a:rPr>
              <a:t>a</a:t>
            </a:r>
            <a:r>
              <a:rPr sz="1800" spc="180" dirty="0">
                <a:latin typeface="Times New Roman"/>
                <a:cs typeface="Times New Roman"/>
              </a:rPr>
              <a:t>n</a:t>
            </a:r>
            <a:r>
              <a:rPr sz="1800" spc="285" dirty="0">
                <a:latin typeface="Times New Roman"/>
                <a:cs typeface="Times New Roman"/>
              </a:rPr>
              <a:t>d</a:t>
            </a:r>
            <a:r>
              <a:rPr sz="1800" spc="35" dirty="0">
                <a:latin typeface="Times New Roman"/>
                <a:cs typeface="Times New Roman"/>
              </a:rPr>
              <a:t> </a:t>
            </a:r>
            <a:r>
              <a:rPr sz="1800" spc="285" dirty="0">
                <a:latin typeface="Times New Roman"/>
                <a:cs typeface="Times New Roman"/>
              </a:rPr>
              <a:t>b</a:t>
            </a:r>
            <a:r>
              <a:rPr sz="1800" spc="180" dirty="0">
                <a:latin typeface="Times New Roman"/>
                <a:cs typeface="Times New Roman"/>
              </a:rPr>
              <a:t>un</a:t>
            </a:r>
            <a:r>
              <a:rPr sz="1800" spc="285" dirty="0">
                <a:latin typeface="Times New Roman"/>
                <a:cs typeface="Times New Roman"/>
              </a:rPr>
              <a:t>d</a:t>
            </a:r>
            <a:r>
              <a:rPr sz="1800" spc="-75" dirty="0">
                <a:latin typeface="Times New Roman"/>
                <a:cs typeface="Times New Roman"/>
              </a:rPr>
              <a:t>l</a:t>
            </a:r>
            <a:r>
              <a:rPr sz="1800" spc="350" dirty="0">
                <a:latin typeface="Times New Roman"/>
                <a:cs typeface="Times New Roman"/>
              </a:rPr>
              <a:t>e</a:t>
            </a:r>
            <a:r>
              <a:rPr sz="1800" spc="80" dirty="0">
                <a:latin typeface="Times New Roman"/>
                <a:cs typeface="Times New Roman"/>
              </a:rPr>
              <a:t>s</a:t>
            </a:r>
            <a:r>
              <a:rPr sz="1800" spc="35" dirty="0">
                <a:latin typeface="Times New Roman"/>
                <a:cs typeface="Times New Roman"/>
              </a:rPr>
              <a:t> </a:t>
            </a:r>
            <a:r>
              <a:rPr sz="1800" spc="80" dirty="0">
                <a:latin typeface="Times New Roman"/>
                <a:cs typeface="Times New Roman"/>
              </a:rPr>
              <a:t>s</a:t>
            </a:r>
            <a:r>
              <a:rPr sz="1800" spc="250" dirty="0">
                <a:latin typeface="Times New Roman"/>
                <a:cs typeface="Times New Roman"/>
              </a:rPr>
              <a:t>o</a:t>
            </a:r>
            <a:r>
              <a:rPr sz="1800" spc="-30" dirty="0">
                <a:latin typeface="Times New Roman"/>
                <a:cs typeface="Times New Roman"/>
              </a:rPr>
              <a:t>r</a:t>
            </a:r>
            <a:r>
              <a:rPr sz="1800" spc="35" dirty="0">
                <a:latin typeface="Times New Roman"/>
                <a:cs typeface="Times New Roman"/>
              </a:rPr>
              <a:t>t</a:t>
            </a:r>
            <a:r>
              <a:rPr sz="1800" spc="350" dirty="0">
                <a:latin typeface="Times New Roman"/>
                <a:cs typeface="Times New Roman"/>
              </a:rPr>
              <a:t>e</a:t>
            </a:r>
            <a:r>
              <a:rPr sz="1800" spc="285" dirty="0">
                <a:latin typeface="Times New Roman"/>
                <a:cs typeface="Times New Roman"/>
              </a:rPr>
              <a:t>d</a:t>
            </a:r>
            <a:r>
              <a:rPr sz="1800" spc="50" dirty="0">
                <a:latin typeface="Times New Roman"/>
                <a:cs typeface="Times New Roman"/>
              </a:rPr>
              <a:t> </a:t>
            </a:r>
            <a:r>
              <a:rPr sz="1800" spc="-75" dirty="0">
                <a:latin typeface="Times New Roman"/>
                <a:cs typeface="Times New Roman"/>
              </a:rPr>
              <a:t>i</a:t>
            </a:r>
            <a:r>
              <a:rPr sz="1800" spc="180" dirty="0">
                <a:latin typeface="Times New Roman"/>
                <a:cs typeface="Times New Roman"/>
              </a:rPr>
              <a:t>n</a:t>
            </a:r>
            <a:r>
              <a:rPr sz="1800" spc="35" dirty="0">
                <a:latin typeface="Times New Roman"/>
                <a:cs typeface="Times New Roman"/>
              </a:rPr>
              <a:t> </a:t>
            </a:r>
            <a:r>
              <a:rPr sz="1800" spc="15" dirty="0">
                <a:latin typeface="Times New Roman"/>
                <a:cs typeface="Times New Roman"/>
              </a:rPr>
              <a:t>M</a:t>
            </a:r>
            <a:r>
              <a:rPr sz="1800" spc="380" dirty="0">
                <a:latin typeface="Times New Roman"/>
                <a:cs typeface="Times New Roman"/>
              </a:rPr>
              <a:t>a</a:t>
            </a:r>
            <a:r>
              <a:rPr sz="1800" spc="180" dirty="0">
                <a:latin typeface="Times New Roman"/>
                <a:cs typeface="Times New Roman"/>
              </a:rPr>
              <a:t>nu</a:t>
            </a:r>
            <a:r>
              <a:rPr sz="1800" spc="380" dirty="0">
                <a:latin typeface="Times New Roman"/>
                <a:cs typeface="Times New Roman"/>
              </a:rPr>
              <a:t>a</a:t>
            </a:r>
            <a:r>
              <a:rPr sz="1800" spc="-75" dirty="0">
                <a:latin typeface="Times New Roman"/>
                <a:cs typeface="Times New Roman"/>
              </a:rPr>
              <a:t>l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spc="-170" dirty="0">
                <a:latin typeface="Times New Roman"/>
                <a:cs typeface="Times New Roman"/>
              </a:rPr>
              <a:t>B</a:t>
            </a:r>
            <a:r>
              <a:rPr sz="1800" spc="180" dirty="0">
                <a:latin typeface="Times New Roman"/>
                <a:cs typeface="Times New Roman"/>
              </a:rPr>
              <a:t>u</a:t>
            </a:r>
            <a:r>
              <a:rPr sz="1800" spc="-75" dirty="0">
                <a:latin typeface="Times New Roman"/>
                <a:cs typeface="Times New Roman"/>
              </a:rPr>
              <a:t>ll</a:t>
            </a:r>
            <a:r>
              <a:rPr sz="1800" spc="285" dirty="0">
                <a:latin typeface="Times New Roman"/>
                <a:cs typeface="Times New Roman"/>
              </a:rPr>
              <a:t>p</a:t>
            </a:r>
            <a:r>
              <a:rPr sz="1800" spc="350" dirty="0">
                <a:latin typeface="Times New Roman"/>
                <a:cs typeface="Times New Roman"/>
              </a:rPr>
              <a:t>e</a:t>
            </a:r>
            <a:r>
              <a:rPr sz="1800" spc="180" dirty="0">
                <a:latin typeface="Times New Roman"/>
                <a:cs typeface="Times New Roman"/>
              </a:rPr>
              <a:t>n</a:t>
            </a:r>
            <a:r>
              <a:rPr sz="1800" spc="80" dirty="0">
                <a:latin typeface="Times New Roman"/>
                <a:cs typeface="Times New Roman"/>
              </a:rPr>
              <a:t>s</a:t>
            </a:r>
            <a:endParaRPr sz="1800">
              <a:latin typeface="Times New Roman"/>
              <a:cs typeface="Times New Roman"/>
            </a:endParaRPr>
          </a:p>
          <a:p>
            <a:pPr marL="439420" indent="-215265">
              <a:lnSpc>
                <a:spcPct val="100000"/>
              </a:lnSpc>
              <a:spcBef>
                <a:spcPts val="375"/>
              </a:spcBef>
              <a:buClr>
                <a:srgbClr val="4F80BC"/>
              </a:buClr>
              <a:buFont typeface="Times New Roman"/>
              <a:buChar char="□"/>
              <a:tabLst>
                <a:tab pos="440055" algn="l"/>
              </a:tabLst>
            </a:pPr>
            <a:r>
              <a:rPr sz="1600" spc="-15" dirty="0">
                <a:latin typeface="Century Gothic"/>
                <a:cs typeface="Century Gothic"/>
              </a:rPr>
              <a:t>M</a:t>
            </a:r>
            <a:r>
              <a:rPr sz="1600" spc="-20" dirty="0">
                <a:latin typeface="Century Gothic"/>
                <a:cs typeface="Century Gothic"/>
              </a:rPr>
              <a:t>a</a:t>
            </a:r>
            <a:r>
              <a:rPr sz="1600" spc="-10" dirty="0">
                <a:latin typeface="Century Gothic"/>
                <a:cs typeface="Century Gothic"/>
              </a:rPr>
              <a:t>nu</a:t>
            </a:r>
            <a:r>
              <a:rPr sz="1600" spc="-20" dirty="0">
                <a:latin typeface="Century Gothic"/>
                <a:cs typeface="Century Gothic"/>
              </a:rPr>
              <a:t>a</a:t>
            </a:r>
            <a:r>
              <a:rPr sz="1600" spc="-5" dirty="0">
                <a:latin typeface="Century Gothic"/>
                <a:cs typeface="Century Gothic"/>
              </a:rPr>
              <a:t>l</a:t>
            </a:r>
            <a:r>
              <a:rPr sz="1600" dirty="0">
                <a:latin typeface="Century Gothic"/>
                <a:cs typeface="Century Gothic"/>
              </a:rPr>
              <a:t> </a:t>
            </a:r>
            <a:r>
              <a:rPr sz="1600" spc="-15" dirty="0">
                <a:latin typeface="Century Gothic"/>
                <a:cs typeface="Century Gothic"/>
              </a:rPr>
              <a:t>N</a:t>
            </a:r>
            <a:r>
              <a:rPr sz="1600" spc="-5" dirty="0">
                <a:latin typeface="Century Gothic"/>
                <a:cs typeface="Century Gothic"/>
              </a:rPr>
              <a:t>E</a:t>
            </a:r>
            <a:r>
              <a:rPr sz="1600" spc="-55" dirty="0">
                <a:latin typeface="Century Gothic"/>
                <a:cs typeface="Century Gothic"/>
              </a:rPr>
              <a:t>W</a:t>
            </a:r>
            <a:r>
              <a:rPr sz="1600" spc="-10" dirty="0">
                <a:latin typeface="Century Gothic"/>
                <a:cs typeface="Century Gothic"/>
              </a:rPr>
              <a:t>S</a:t>
            </a:r>
            <a:r>
              <a:rPr sz="1600" spc="50" dirty="0">
                <a:latin typeface="Century Gothic"/>
                <a:cs typeface="Century Gothic"/>
              </a:rPr>
              <a:t> </a:t>
            </a:r>
            <a:r>
              <a:rPr sz="1600" spc="-20" dirty="0">
                <a:latin typeface="Century Gothic"/>
                <a:cs typeface="Century Gothic"/>
              </a:rPr>
              <a:t>B</a:t>
            </a:r>
            <a:r>
              <a:rPr sz="1600" spc="-15" dirty="0">
                <a:latin typeface="Century Gothic"/>
                <a:cs typeface="Century Gothic"/>
              </a:rPr>
              <a:t>e</a:t>
            </a:r>
            <a:r>
              <a:rPr sz="1600" spc="5" dirty="0">
                <a:latin typeface="Century Gothic"/>
                <a:cs typeface="Century Gothic"/>
              </a:rPr>
              <a:t>l</a:t>
            </a:r>
            <a:r>
              <a:rPr sz="1600" spc="-10" dirty="0">
                <a:latin typeface="Century Gothic"/>
                <a:cs typeface="Century Gothic"/>
              </a:rPr>
              <a:t>t </a:t>
            </a:r>
            <a:r>
              <a:rPr sz="1600" spc="-15" dirty="0">
                <a:latin typeface="Century Gothic"/>
                <a:cs typeface="Century Gothic"/>
              </a:rPr>
              <a:t>O</a:t>
            </a:r>
            <a:r>
              <a:rPr sz="1600" spc="-5" dirty="0">
                <a:latin typeface="Century Gothic"/>
                <a:cs typeface="Century Gothic"/>
              </a:rPr>
              <a:t>p</a:t>
            </a:r>
            <a:r>
              <a:rPr sz="1600" spc="-10" dirty="0">
                <a:latin typeface="Century Gothic"/>
                <a:cs typeface="Century Gothic"/>
              </a:rPr>
              <a:t>er</a:t>
            </a:r>
            <a:r>
              <a:rPr sz="1600" spc="-20" dirty="0">
                <a:latin typeface="Century Gothic"/>
                <a:cs typeface="Century Gothic"/>
              </a:rPr>
              <a:t>a</a:t>
            </a:r>
            <a:r>
              <a:rPr sz="1600" spc="-25" dirty="0">
                <a:latin typeface="Century Gothic"/>
                <a:cs typeface="Century Gothic"/>
              </a:rPr>
              <a:t>t</a:t>
            </a:r>
            <a:r>
              <a:rPr sz="1600" spc="-5" dirty="0">
                <a:latin typeface="Century Gothic"/>
                <a:cs typeface="Century Gothic"/>
              </a:rPr>
              <a:t>i</a:t>
            </a:r>
            <a:r>
              <a:rPr sz="1600" spc="-10" dirty="0">
                <a:latin typeface="Century Gothic"/>
                <a:cs typeface="Century Gothic"/>
              </a:rPr>
              <a:t>ons</a:t>
            </a:r>
            <a:endParaRPr sz="1600">
              <a:latin typeface="Century Gothic"/>
              <a:cs typeface="Century Gothic"/>
            </a:endParaRPr>
          </a:p>
          <a:p>
            <a:pPr marL="439420" indent="-215265">
              <a:lnSpc>
                <a:spcPct val="100000"/>
              </a:lnSpc>
              <a:spcBef>
                <a:spcPts val="405"/>
              </a:spcBef>
              <a:buClr>
                <a:srgbClr val="4F80BC"/>
              </a:buClr>
              <a:buFont typeface="Times New Roman"/>
              <a:buChar char="□"/>
              <a:tabLst>
                <a:tab pos="440055" algn="l"/>
              </a:tabLst>
            </a:pPr>
            <a:r>
              <a:rPr sz="1600" spc="-20" dirty="0">
                <a:latin typeface="Century Gothic"/>
                <a:cs typeface="Century Gothic"/>
              </a:rPr>
              <a:t>C</a:t>
            </a:r>
            <a:r>
              <a:rPr sz="1600" spc="-5" dirty="0">
                <a:latin typeface="Century Gothic"/>
                <a:cs typeface="Century Gothic"/>
              </a:rPr>
              <a:t>a</a:t>
            </a:r>
            <a:r>
              <a:rPr sz="1600" spc="5" dirty="0">
                <a:latin typeface="Century Gothic"/>
                <a:cs typeface="Century Gothic"/>
              </a:rPr>
              <a:t>ll</a:t>
            </a:r>
            <a:r>
              <a:rPr sz="1600" spc="-30" dirty="0">
                <a:latin typeface="Century Gothic"/>
                <a:cs typeface="Century Gothic"/>
              </a:rPr>
              <a:t>e</a:t>
            </a:r>
            <a:r>
              <a:rPr sz="1600" spc="-5" dirty="0">
                <a:latin typeface="Century Gothic"/>
                <a:cs typeface="Century Gothic"/>
              </a:rPr>
              <a:t>r</a:t>
            </a:r>
            <a:r>
              <a:rPr sz="1600" dirty="0">
                <a:latin typeface="Century Gothic"/>
                <a:cs typeface="Century Gothic"/>
              </a:rPr>
              <a:t> </a:t>
            </a:r>
            <a:r>
              <a:rPr sz="1600" spc="-25" dirty="0">
                <a:latin typeface="Century Gothic"/>
                <a:cs typeface="Century Gothic"/>
              </a:rPr>
              <a:t>S</a:t>
            </a:r>
            <a:r>
              <a:rPr sz="1600" spc="-10" dirty="0">
                <a:latin typeface="Century Gothic"/>
                <a:cs typeface="Century Gothic"/>
              </a:rPr>
              <a:t>er</a:t>
            </a:r>
            <a:r>
              <a:rPr sz="1600" spc="15" dirty="0">
                <a:latin typeface="Century Gothic"/>
                <a:cs typeface="Century Gothic"/>
              </a:rPr>
              <a:t>v</a:t>
            </a:r>
            <a:r>
              <a:rPr sz="1600" spc="-5" dirty="0">
                <a:latin typeface="Century Gothic"/>
                <a:cs typeface="Century Gothic"/>
              </a:rPr>
              <a:t>i</a:t>
            </a:r>
            <a:r>
              <a:rPr sz="1600" spc="-10" dirty="0">
                <a:latin typeface="Century Gothic"/>
                <a:cs typeface="Century Gothic"/>
              </a:rPr>
              <a:t>c</a:t>
            </a:r>
            <a:r>
              <a:rPr sz="1600" spc="-15" dirty="0">
                <a:latin typeface="Century Gothic"/>
                <a:cs typeface="Century Gothic"/>
              </a:rPr>
              <a:t>e </a:t>
            </a:r>
            <a:r>
              <a:rPr sz="1600" spc="-10" dirty="0">
                <a:latin typeface="Century Gothic"/>
                <a:cs typeface="Century Gothic"/>
              </a:rPr>
              <a:t>–</a:t>
            </a:r>
            <a:r>
              <a:rPr sz="1600" dirty="0">
                <a:latin typeface="Century Gothic"/>
                <a:cs typeface="Century Gothic"/>
              </a:rPr>
              <a:t> </a:t>
            </a:r>
            <a:r>
              <a:rPr sz="1600" spc="-35" dirty="0">
                <a:latin typeface="Century Gothic"/>
                <a:cs typeface="Century Gothic"/>
              </a:rPr>
              <a:t>T</a:t>
            </a:r>
            <a:r>
              <a:rPr sz="1600" spc="-5" dirty="0">
                <a:latin typeface="Century Gothic"/>
                <a:cs typeface="Century Gothic"/>
              </a:rPr>
              <a:t>ra</a:t>
            </a:r>
            <a:r>
              <a:rPr sz="1600" spc="-10" dirty="0">
                <a:latin typeface="Century Gothic"/>
                <a:cs typeface="Century Gothic"/>
              </a:rPr>
              <a:t>y</a:t>
            </a:r>
            <a:r>
              <a:rPr sz="1600" spc="25" dirty="0">
                <a:latin typeface="Century Gothic"/>
                <a:cs typeface="Century Gothic"/>
              </a:rPr>
              <a:t> </a:t>
            </a:r>
            <a:r>
              <a:rPr sz="1600" spc="-50" dirty="0">
                <a:latin typeface="Century Gothic"/>
                <a:cs typeface="Century Gothic"/>
              </a:rPr>
              <a:t>w</a:t>
            </a:r>
            <a:r>
              <a:rPr sz="1600" spc="-5" dirty="0">
                <a:latin typeface="Century Gothic"/>
                <a:cs typeface="Century Gothic"/>
              </a:rPr>
              <a:t>a</a:t>
            </a:r>
            <a:r>
              <a:rPr sz="1600" spc="5" dirty="0">
                <a:latin typeface="Century Gothic"/>
                <a:cs typeface="Century Gothic"/>
              </a:rPr>
              <a:t>l</a:t>
            </a:r>
            <a:r>
              <a:rPr sz="1600" spc="-15" dirty="0">
                <a:latin typeface="Century Gothic"/>
                <a:cs typeface="Century Gothic"/>
              </a:rPr>
              <a:t>k-</a:t>
            </a:r>
            <a:r>
              <a:rPr sz="1600" spc="-10" dirty="0">
                <a:latin typeface="Century Gothic"/>
                <a:cs typeface="Century Gothic"/>
              </a:rPr>
              <a:t>of</a:t>
            </a:r>
            <a:r>
              <a:rPr sz="1600" spc="-5" dirty="0">
                <a:latin typeface="Century Gothic"/>
                <a:cs typeface="Century Gothic"/>
              </a:rPr>
              <a:t>f</a:t>
            </a:r>
            <a:r>
              <a:rPr sz="1600" spc="10" dirty="0">
                <a:latin typeface="Century Gothic"/>
                <a:cs typeface="Century Gothic"/>
              </a:rPr>
              <a:t> </a:t>
            </a:r>
            <a:r>
              <a:rPr sz="1600" spc="-10" dirty="0">
                <a:latin typeface="Century Gothic"/>
                <a:cs typeface="Century Gothic"/>
              </a:rPr>
              <a:t>o</a:t>
            </a:r>
            <a:r>
              <a:rPr sz="1600" spc="-20" dirty="0">
                <a:latin typeface="Century Gothic"/>
                <a:cs typeface="Century Gothic"/>
              </a:rPr>
              <a:t>p</a:t>
            </a:r>
            <a:r>
              <a:rPr sz="1600" spc="-10" dirty="0">
                <a:latin typeface="Century Gothic"/>
                <a:cs typeface="Century Gothic"/>
              </a:rPr>
              <a:t>er</a:t>
            </a:r>
            <a:r>
              <a:rPr sz="1600" spc="-5" dirty="0">
                <a:latin typeface="Century Gothic"/>
                <a:cs typeface="Century Gothic"/>
              </a:rPr>
              <a:t>a</a:t>
            </a:r>
            <a:r>
              <a:rPr sz="1600" spc="-25" dirty="0">
                <a:latin typeface="Century Gothic"/>
                <a:cs typeface="Century Gothic"/>
              </a:rPr>
              <a:t>t</a:t>
            </a:r>
            <a:r>
              <a:rPr sz="1600" spc="-5" dirty="0">
                <a:latin typeface="Century Gothic"/>
                <a:cs typeface="Century Gothic"/>
              </a:rPr>
              <a:t>i</a:t>
            </a:r>
            <a:r>
              <a:rPr sz="1600" spc="-25" dirty="0">
                <a:latin typeface="Century Gothic"/>
                <a:cs typeface="Century Gothic"/>
              </a:rPr>
              <a:t>o</a:t>
            </a:r>
            <a:r>
              <a:rPr sz="1600" spc="-10" dirty="0">
                <a:latin typeface="Century Gothic"/>
                <a:cs typeface="Century Gothic"/>
              </a:rPr>
              <a:t>n</a:t>
            </a:r>
            <a:endParaRPr sz="16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3"/>
              </a:spcBef>
              <a:buClr>
                <a:srgbClr val="4F80BC"/>
              </a:buClr>
              <a:buFont typeface="Times New Roman"/>
              <a:buChar char="□"/>
            </a:pPr>
            <a:endParaRPr sz="1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spc="-320" dirty="0">
                <a:latin typeface="Times New Roman"/>
                <a:cs typeface="Times New Roman"/>
              </a:rPr>
              <a:t>L</a:t>
            </a:r>
            <a:r>
              <a:rPr sz="1800" spc="350" dirty="0">
                <a:latin typeface="Times New Roman"/>
                <a:cs typeface="Times New Roman"/>
              </a:rPr>
              <a:t>e</a:t>
            </a:r>
            <a:r>
              <a:rPr sz="1800" spc="105" dirty="0">
                <a:latin typeface="Times New Roman"/>
                <a:cs typeface="Times New Roman"/>
              </a:rPr>
              <a:t>v</a:t>
            </a:r>
            <a:r>
              <a:rPr sz="1800" spc="350" dirty="0">
                <a:latin typeface="Times New Roman"/>
                <a:cs typeface="Times New Roman"/>
              </a:rPr>
              <a:t>e</a:t>
            </a:r>
            <a:r>
              <a:rPr sz="1800" spc="-30" dirty="0">
                <a:latin typeface="Times New Roman"/>
                <a:cs typeface="Times New Roman"/>
              </a:rPr>
              <a:t>r</a:t>
            </a:r>
            <a:r>
              <a:rPr sz="1800" spc="380" dirty="0">
                <a:latin typeface="Times New Roman"/>
                <a:cs typeface="Times New Roman"/>
              </a:rPr>
              <a:t>a</a:t>
            </a:r>
            <a:r>
              <a:rPr sz="1800" spc="285" dirty="0">
                <a:latin typeface="Times New Roman"/>
                <a:cs typeface="Times New Roman"/>
              </a:rPr>
              <a:t>g</a:t>
            </a:r>
            <a:r>
              <a:rPr sz="1800" spc="-75" dirty="0">
                <a:latin typeface="Times New Roman"/>
                <a:cs typeface="Times New Roman"/>
              </a:rPr>
              <a:t>i</a:t>
            </a:r>
            <a:r>
              <a:rPr sz="1800" spc="180" dirty="0">
                <a:latin typeface="Times New Roman"/>
                <a:cs typeface="Times New Roman"/>
              </a:rPr>
              <a:t>n</a:t>
            </a:r>
            <a:r>
              <a:rPr sz="1800" spc="285" dirty="0">
                <a:latin typeface="Times New Roman"/>
                <a:cs typeface="Times New Roman"/>
              </a:rPr>
              <a:t>g</a:t>
            </a:r>
            <a:r>
              <a:rPr sz="1800" spc="35" dirty="0">
                <a:latin typeface="Times New Roman"/>
                <a:cs typeface="Times New Roman"/>
              </a:rPr>
              <a:t> </a:t>
            </a:r>
            <a:r>
              <a:rPr sz="1800" spc="350" dirty="0">
                <a:latin typeface="Times New Roman"/>
                <a:cs typeface="Times New Roman"/>
              </a:rPr>
              <a:t>e</a:t>
            </a:r>
            <a:r>
              <a:rPr sz="1800" spc="-55" dirty="0">
                <a:latin typeface="Times New Roman"/>
                <a:cs typeface="Times New Roman"/>
              </a:rPr>
              <a:t>D</a:t>
            </a:r>
            <a:r>
              <a:rPr sz="1800" spc="250" dirty="0">
                <a:latin typeface="Times New Roman"/>
                <a:cs typeface="Times New Roman"/>
              </a:rPr>
              <a:t>o</a:t>
            </a:r>
            <a:r>
              <a:rPr sz="1800" spc="350" dirty="0">
                <a:latin typeface="Times New Roman"/>
                <a:cs typeface="Times New Roman"/>
              </a:rPr>
              <a:t>c</a:t>
            </a:r>
            <a:r>
              <a:rPr sz="1800" spc="50" dirty="0">
                <a:latin typeface="Times New Roman"/>
                <a:cs typeface="Times New Roman"/>
              </a:rPr>
              <a:t> </a:t>
            </a:r>
            <a:r>
              <a:rPr sz="1800" spc="285" dirty="0">
                <a:latin typeface="Times New Roman"/>
                <a:cs typeface="Times New Roman"/>
              </a:rPr>
              <a:t>d</a:t>
            </a:r>
            <a:r>
              <a:rPr sz="1800" spc="380" dirty="0">
                <a:latin typeface="Times New Roman"/>
                <a:cs typeface="Times New Roman"/>
              </a:rPr>
              <a:t>a</a:t>
            </a:r>
            <a:r>
              <a:rPr sz="1800" spc="35" dirty="0">
                <a:latin typeface="Times New Roman"/>
                <a:cs typeface="Times New Roman"/>
              </a:rPr>
              <a:t>t</a:t>
            </a:r>
            <a:r>
              <a:rPr sz="1800" spc="380" dirty="0">
                <a:latin typeface="Times New Roman"/>
                <a:cs typeface="Times New Roman"/>
              </a:rPr>
              <a:t>a</a:t>
            </a:r>
            <a:r>
              <a:rPr sz="1800" spc="50" dirty="0">
                <a:latin typeface="Times New Roman"/>
                <a:cs typeface="Times New Roman"/>
              </a:rPr>
              <a:t> </a:t>
            </a:r>
            <a:r>
              <a:rPr sz="1800" spc="35" dirty="0">
                <a:latin typeface="Times New Roman"/>
                <a:cs typeface="Times New Roman"/>
              </a:rPr>
              <a:t>t</a:t>
            </a:r>
            <a:r>
              <a:rPr sz="1800" spc="250" dirty="0">
                <a:latin typeface="Times New Roman"/>
                <a:cs typeface="Times New Roman"/>
              </a:rPr>
              <a:t>o</a:t>
            </a:r>
            <a:r>
              <a:rPr sz="1800" spc="35" dirty="0">
                <a:latin typeface="Times New Roman"/>
                <a:cs typeface="Times New Roman"/>
              </a:rPr>
              <a:t> </a:t>
            </a:r>
            <a:r>
              <a:rPr sz="1800" spc="-105" dirty="0">
                <a:latin typeface="Times New Roman"/>
                <a:cs typeface="Times New Roman"/>
              </a:rPr>
              <a:t>f</a:t>
            </a:r>
            <a:r>
              <a:rPr sz="1800" spc="380" dirty="0">
                <a:latin typeface="Times New Roman"/>
                <a:cs typeface="Times New Roman"/>
              </a:rPr>
              <a:t>a</a:t>
            </a:r>
            <a:r>
              <a:rPr sz="1800" spc="350" dirty="0">
                <a:latin typeface="Times New Roman"/>
                <a:cs typeface="Times New Roman"/>
              </a:rPr>
              <a:t>c</a:t>
            </a:r>
            <a:r>
              <a:rPr sz="1800" spc="-75" dirty="0">
                <a:latin typeface="Times New Roman"/>
                <a:cs typeface="Times New Roman"/>
              </a:rPr>
              <a:t>ili</a:t>
            </a:r>
            <a:r>
              <a:rPr sz="1800" spc="35" dirty="0">
                <a:latin typeface="Times New Roman"/>
                <a:cs typeface="Times New Roman"/>
              </a:rPr>
              <a:t>t</a:t>
            </a:r>
            <a:r>
              <a:rPr sz="1800" spc="380" dirty="0">
                <a:latin typeface="Times New Roman"/>
                <a:cs typeface="Times New Roman"/>
              </a:rPr>
              <a:t>a</a:t>
            </a:r>
            <a:r>
              <a:rPr sz="1800" spc="35" dirty="0">
                <a:latin typeface="Times New Roman"/>
                <a:cs typeface="Times New Roman"/>
              </a:rPr>
              <a:t>t</a:t>
            </a:r>
            <a:r>
              <a:rPr sz="1800" spc="350" dirty="0">
                <a:latin typeface="Times New Roman"/>
                <a:cs typeface="Times New Roman"/>
              </a:rPr>
              <a:t>e</a:t>
            </a:r>
            <a:r>
              <a:rPr sz="1800" spc="50" dirty="0">
                <a:latin typeface="Times New Roman"/>
                <a:cs typeface="Times New Roman"/>
              </a:rPr>
              <a:t> </a:t>
            </a:r>
            <a:r>
              <a:rPr sz="1800" spc="180" dirty="0">
                <a:latin typeface="Times New Roman"/>
                <a:cs typeface="Times New Roman"/>
              </a:rPr>
              <a:t>n</a:t>
            </a:r>
            <a:r>
              <a:rPr sz="1800" spc="350" dirty="0">
                <a:latin typeface="Times New Roman"/>
                <a:cs typeface="Times New Roman"/>
              </a:rPr>
              <a:t>e</a:t>
            </a:r>
            <a:r>
              <a:rPr sz="1800" spc="80" dirty="0">
                <a:latin typeface="Times New Roman"/>
                <a:cs typeface="Times New Roman"/>
              </a:rPr>
              <a:t>s</a:t>
            </a:r>
            <a:r>
              <a:rPr sz="1800" spc="35" dirty="0">
                <a:latin typeface="Times New Roman"/>
                <a:cs typeface="Times New Roman"/>
              </a:rPr>
              <a:t>t</a:t>
            </a:r>
            <a:r>
              <a:rPr sz="1800" spc="-75" dirty="0">
                <a:latin typeface="Times New Roman"/>
                <a:cs typeface="Times New Roman"/>
              </a:rPr>
              <a:t>i</a:t>
            </a:r>
            <a:r>
              <a:rPr sz="1800" spc="180" dirty="0">
                <a:latin typeface="Times New Roman"/>
                <a:cs typeface="Times New Roman"/>
              </a:rPr>
              <a:t>n</a:t>
            </a:r>
            <a:r>
              <a:rPr sz="1800" spc="285" dirty="0">
                <a:latin typeface="Times New Roman"/>
                <a:cs typeface="Times New Roman"/>
              </a:rPr>
              <a:t>g</a:t>
            </a:r>
            <a:r>
              <a:rPr sz="1800" spc="35" dirty="0">
                <a:latin typeface="Times New Roman"/>
                <a:cs typeface="Times New Roman"/>
              </a:rPr>
              <a:t> </a:t>
            </a:r>
            <a:r>
              <a:rPr sz="1800" spc="250" dirty="0">
                <a:latin typeface="Times New Roman"/>
                <a:cs typeface="Times New Roman"/>
              </a:rPr>
              <a:t>o</a:t>
            </a:r>
            <a:r>
              <a:rPr sz="1800" spc="-105" dirty="0">
                <a:latin typeface="Times New Roman"/>
                <a:cs typeface="Times New Roman"/>
              </a:rPr>
              <a:t>f</a:t>
            </a:r>
            <a:r>
              <a:rPr sz="1800" spc="55" dirty="0">
                <a:latin typeface="Times New Roman"/>
                <a:cs typeface="Times New Roman"/>
              </a:rPr>
              <a:t> </a:t>
            </a:r>
            <a:r>
              <a:rPr sz="1800" spc="285" dirty="0">
                <a:latin typeface="Times New Roman"/>
                <a:cs typeface="Times New Roman"/>
              </a:rPr>
              <a:t>b</a:t>
            </a:r>
            <a:r>
              <a:rPr sz="1800" spc="180" dirty="0">
                <a:latin typeface="Times New Roman"/>
                <a:cs typeface="Times New Roman"/>
              </a:rPr>
              <a:t>u</a:t>
            </a:r>
            <a:r>
              <a:rPr sz="1800" spc="80" dirty="0">
                <a:latin typeface="Times New Roman"/>
                <a:cs typeface="Times New Roman"/>
              </a:rPr>
              <a:t>s</a:t>
            </a:r>
            <a:r>
              <a:rPr sz="1800" spc="-75" dirty="0">
                <a:latin typeface="Times New Roman"/>
                <a:cs typeface="Times New Roman"/>
              </a:rPr>
              <a:t>i</a:t>
            </a:r>
            <a:r>
              <a:rPr sz="1800" spc="180" dirty="0">
                <a:latin typeface="Times New Roman"/>
                <a:cs typeface="Times New Roman"/>
              </a:rPr>
              <a:t>n</a:t>
            </a:r>
            <a:r>
              <a:rPr sz="1800" spc="350" dirty="0">
                <a:latin typeface="Times New Roman"/>
                <a:cs typeface="Times New Roman"/>
              </a:rPr>
              <a:t>e</a:t>
            </a:r>
            <a:r>
              <a:rPr sz="1800" spc="80" dirty="0">
                <a:latin typeface="Times New Roman"/>
                <a:cs typeface="Times New Roman"/>
              </a:rPr>
              <a:t>ss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spc="280" dirty="0">
                <a:latin typeface="Times New Roman"/>
                <a:cs typeface="Times New Roman"/>
              </a:rPr>
              <a:t>m</a:t>
            </a:r>
            <a:r>
              <a:rPr sz="1800" spc="380" dirty="0">
                <a:latin typeface="Times New Roman"/>
                <a:cs typeface="Times New Roman"/>
              </a:rPr>
              <a:t>a</a:t>
            </a:r>
            <a:r>
              <a:rPr sz="1800" spc="-75" dirty="0">
                <a:latin typeface="Times New Roman"/>
                <a:cs typeface="Times New Roman"/>
              </a:rPr>
              <a:t>il</a:t>
            </a:r>
            <a:endParaRPr sz="1800">
              <a:latin typeface="Times New Roman"/>
              <a:cs typeface="Times New Roman"/>
            </a:endParaRPr>
          </a:p>
          <a:p>
            <a:pPr marL="439420" indent="-215265">
              <a:lnSpc>
                <a:spcPct val="100000"/>
              </a:lnSpc>
              <a:spcBef>
                <a:spcPts val="400"/>
              </a:spcBef>
              <a:buClr>
                <a:srgbClr val="4F80BC"/>
              </a:buClr>
              <a:buFont typeface="Times New Roman"/>
              <a:buChar char="□"/>
              <a:tabLst>
                <a:tab pos="440055" algn="l"/>
              </a:tabLst>
            </a:pPr>
            <a:r>
              <a:rPr sz="1600" dirty="0">
                <a:latin typeface="Century Gothic"/>
                <a:cs typeface="Century Gothic"/>
              </a:rPr>
              <a:t>A</a:t>
            </a:r>
            <a:r>
              <a:rPr sz="1600" spc="-10" dirty="0">
                <a:latin typeface="Century Gothic"/>
                <a:cs typeface="Century Gothic"/>
              </a:rPr>
              <a:t>c</a:t>
            </a:r>
            <a:r>
              <a:rPr sz="1600" spc="-25" dirty="0">
                <a:latin typeface="Century Gothic"/>
                <a:cs typeface="Century Gothic"/>
              </a:rPr>
              <a:t>c</a:t>
            </a:r>
            <a:r>
              <a:rPr sz="1600" spc="-10" dirty="0">
                <a:latin typeface="Century Gothic"/>
                <a:cs typeface="Century Gothic"/>
              </a:rPr>
              <a:t>u</a:t>
            </a:r>
            <a:r>
              <a:rPr sz="1600" spc="5" dirty="0">
                <a:latin typeface="Century Gothic"/>
                <a:cs typeface="Century Gothic"/>
              </a:rPr>
              <a:t>r</a:t>
            </a:r>
            <a:r>
              <a:rPr sz="1600" spc="-20" dirty="0">
                <a:latin typeface="Century Gothic"/>
                <a:cs typeface="Century Gothic"/>
              </a:rPr>
              <a:t>a</a:t>
            </a:r>
            <a:r>
              <a:rPr sz="1600" spc="-10" dirty="0">
                <a:latin typeface="Century Gothic"/>
                <a:cs typeface="Century Gothic"/>
              </a:rPr>
              <a:t>cy</a:t>
            </a:r>
            <a:r>
              <a:rPr sz="1600" spc="10" dirty="0">
                <a:latin typeface="Century Gothic"/>
                <a:cs typeface="Century Gothic"/>
              </a:rPr>
              <a:t> </a:t>
            </a:r>
            <a:r>
              <a:rPr sz="1600" spc="-25" dirty="0">
                <a:latin typeface="Century Gothic"/>
                <a:cs typeface="Century Gothic"/>
              </a:rPr>
              <a:t>o</a:t>
            </a:r>
            <a:r>
              <a:rPr sz="1600" spc="-5" dirty="0">
                <a:latin typeface="Century Gothic"/>
                <a:cs typeface="Century Gothic"/>
              </a:rPr>
              <a:t>f </a:t>
            </a:r>
            <a:r>
              <a:rPr sz="1600" spc="-15" dirty="0">
                <a:latin typeface="Century Gothic"/>
                <a:cs typeface="Century Gothic"/>
              </a:rPr>
              <a:t>e</a:t>
            </a:r>
            <a:r>
              <a:rPr sz="1600" spc="-25" dirty="0">
                <a:latin typeface="Century Gothic"/>
                <a:cs typeface="Century Gothic"/>
              </a:rPr>
              <a:t>D</a:t>
            </a:r>
            <a:r>
              <a:rPr sz="1600" spc="-10" dirty="0">
                <a:latin typeface="Century Gothic"/>
                <a:cs typeface="Century Gothic"/>
              </a:rPr>
              <a:t>o</a:t>
            </a:r>
            <a:r>
              <a:rPr sz="1600" spc="-15" dirty="0">
                <a:latin typeface="Century Gothic"/>
                <a:cs typeface="Century Gothic"/>
              </a:rPr>
              <a:t>c</a:t>
            </a:r>
            <a:r>
              <a:rPr sz="1600" spc="10" dirty="0">
                <a:latin typeface="Century Gothic"/>
                <a:cs typeface="Century Gothic"/>
              </a:rPr>
              <a:t> </a:t>
            </a:r>
            <a:r>
              <a:rPr sz="1600" spc="-10" dirty="0">
                <a:latin typeface="Century Gothic"/>
                <a:cs typeface="Century Gothic"/>
              </a:rPr>
              <a:t>d</a:t>
            </a:r>
            <a:r>
              <a:rPr sz="1600" spc="-20" dirty="0">
                <a:latin typeface="Century Gothic"/>
                <a:cs typeface="Century Gothic"/>
              </a:rPr>
              <a:t>a</a:t>
            </a:r>
            <a:r>
              <a:rPr sz="1600" spc="-25" dirty="0">
                <a:latin typeface="Century Gothic"/>
                <a:cs typeface="Century Gothic"/>
              </a:rPr>
              <a:t>t</a:t>
            </a:r>
            <a:r>
              <a:rPr sz="1600" spc="-15" dirty="0">
                <a:latin typeface="Century Gothic"/>
                <a:cs typeface="Century Gothic"/>
              </a:rPr>
              <a:t>a</a:t>
            </a:r>
            <a:r>
              <a:rPr sz="1600" spc="-5" dirty="0">
                <a:latin typeface="Century Gothic"/>
                <a:cs typeface="Century Gothic"/>
              </a:rPr>
              <a:t> </a:t>
            </a:r>
            <a:r>
              <a:rPr sz="1600" spc="5" dirty="0">
                <a:latin typeface="Century Gothic"/>
                <a:cs typeface="Century Gothic"/>
              </a:rPr>
              <a:t>i</a:t>
            </a:r>
            <a:r>
              <a:rPr sz="1600" spc="-10" dirty="0">
                <a:latin typeface="Century Gothic"/>
                <a:cs typeface="Century Gothic"/>
              </a:rPr>
              <a:t>s fou</a:t>
            </a:r>
            <a:r>
              <a:rPr sz="1600" spc="-25" dirty="0">
                <a:latin typeface="Century Gothic"/>
                <a:cs typeface="Century Gothic"/>
              </a:rPr>
              <a:t>n</a:t>
            </a:r>
            <a:r>
              <a:rPr sz="1600" spc="-10" dirty="0">
                <a:latin typeface="Century Gothic"/>
                <a:cs typeface="Century Gothic"/>
              </a:rPr>
              <a:t>d</a:t>
            </a:r>
            <a:r>
              <a:rPr sz="1600" spc="-20" dirty="0">
                <a:latin typeface="Century Gothic"/>
                <a:cs typeface="Century Gothic"/>
              </a:rPr>
              <a:t>a</a:t>
            </a:r>
            <a:r>
              <a:rPr sz="1600" spc="-25" dirty="0">
                <a:latin typeface="Century Gothic"/>
                <a:cs typeface="Century Gothic"/>
              </a:rPr>
              <a:t>t</a:t>
            </a:r>
            <a:r>
              <a:rPr sz="1600" spc="5" dirty="0">
                <a:latin typeface="Century Gothic"/>
                <a:cs typeface="Century Gothic"/>
              </a:rPr>
              <a:t>i</a:t>
            </a:r>
            <a:r>
              <a:rPr sz="1600" spc="-25" dirty="0">
                <a:latin typeface="Century Gothic"/>
                <a:cs typeface="Century Gothic"/>
              </a:rPr>
              <a:t>o</a:t>
            </a:r>
            <a:r>
              <a:rPr sz="1600" spc="-10" dirty="0">
                <a:latin typeface="Century Gothic"/>
                <a:cs typeface="Century Gothic"/>
              </a:rPr>
              <a:t>n</a:t>
            </a:r>
            <a:r>
              <a:rPr sz="1600" spc="-20" dirty="0">
                <a:latin typeface="Century Gothic"/>
                <a:cs typeface="Century Gothic"/>
              </a:rPr>
              <a:t>a</a:t>
            </a:r>
            <a:r>
              <a:rPr sz="1600" spc="-5" dirty="0">
                <a:latin typeface="Century Gothic"/>
                <a:cs typeface="Century Gothic"/>
              </a:rPr>
              <a:t>l</a:t>
            </a:r>
            <a:r>
              <a:rPr sz="1600" spc="35" dirty="0">
                <a:latin typeface="Century Gothic"/>
                <a:cs typeface="Century Gothic"/>
              </a:rPr>
              <a:t> </a:t>
            </a:r>
            <a:r>
              <a:rPr sz="1600" spc="-25" dirty="0">
                <a:latin typeface="Century Gothic"/>
                <a:cs typeface="Century Gothic"/>
              </a:rPr>
              <a:t>t</a:t>
            </a:r>
            <a:r>
              <a:rPr sz="1600" spc="-15" dirty="0">
                <a:latin typeface="Century Gothic"/>
                <a:cs typeface="Century Gothic"/>
              </a:rPr>
              <a:t>o</a:t>
            </a:r>
            <a:r>
              <a:rPr sz="1600" spc="10" dirty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pr</a:t>
            </a:r>
            <a:r>
              <a:rPr sz="1600" spc="-25" dirty="0">
                <a:latin typeface="Century Gothic"/>
                <a:cs typeface="Century Gothic"/>
              </a:rPr>
              <a:t>o</a:t>
            </a:r>
            <a:r>
              <a:rPr sz="1600" spc="15" dirty="0">
                <a:latin typeface="Century Gothic"/>
                <a:cs typeface="Century Gothic"/>
              </a:rPr>
              <a:t>v</a:t>
            </a:r>
            <a:r>
              <a:rPr sz="1600" spc="5" dirty="0">
                <a:latin typeface="Century Gothic"/>
                <a:cs typeface="Century Gothic"/>
              </a:rPr>
              <a:t>i</a:t>
            </a:r>
            <a:r>
              <a:rPr sz="1600" spc="-25" dirty="0">
                <a:latin typeface="Century Gothic"/>
                <a:cs typeface="Century Gothic"/>
              </a:rPr>
              <a:t>d</a:t>
            </a:r>
            <a:r>
              <a:rPr sz="1600" spc="-10" dirty="0">
                <a:latin typeface="Century Gothic"/>
                <a:cs typeface="Century Gothic"/>
              </a:rPr>
              <a:t>ing</a:t>
            </a:r>
            <a:r>
              <a:rPr sz="1600" dirty="0">
                <a:latin typeface="Century Gothic"/>
                <a:cs typeface="Century Gothic"/>
              </a:rPr>
              <a:t> </a:t>
            </a:r>
            <a:r>
              <a:rPr sz="1600" spc="15" dirty="0">
                <a:latin typeface="Century Gothic"/>
                <a:cs typeface="Century Gothic"/>
              </a:rPr>
              <a:t>v</a:t>
            </a:r>
            <a:r>
              <a:rPr sz="1600" spc="-5" dirty="0">
                <a:latin typeface="Century Gothic"/>
                <a:cs typeface="Century Gothic"/>
              </a:rPr>
              <a:t>is</a:t>
            </a:r>
            <a:r>
              <a:rPr sz="1600" spc="5" dirty="0">
                <a:latin typeface="Century Gothic"/>
                <a:cs typeface="Century Gothic"/>
              </a:rPr>
              <a:t>i</a:t>
            </a:r>
            <a:r>
              <a:rPr sz="1600" spc="-20" dirty="0">
                <a:latin typeface="Century Gothic"/>
                <a:cs typeface="Century Gothic"/>
              </a:rPr>
              <a:t>b</a:t>
            </a:r>
            <a:r>
              <a:rPr sz="1600" spc="-5" dirty="0">
                <a:latin typeface="Century Gothic"/>
                <a:cs typeface="Century Gothic"/>
              </a:rPr>
              <a:t>i</a:t>
            </a:r>
            <a:r>
              <a:rPr sz="1600" spc="5" dirty="0">
                <a:latin typeface="Century Gothic"/>
                <a:cs typeface="Century Gothic"/>
              </a:rPr>
              <a:t>li</a:t>
            </a:r>
            <a:r>
              <a:rPr sz="1600" spc="-25" dirty="0">
                <a:latin typeface="Century Gothic"/>
                <a:cs typeface="Century Gothic"/>
              </a:rPr>
              <a:t>t</a:t>
            </a:r>
            <a:r>
              <a:rPr sz="1600" spc="-10" dirty="0">
                <a:latin typeface="Century Gothic"/>
                <a:cs typeface="Century Gothic"/>
              </a:rPr>
              <a:t>y</a:t>
            </a:r>
            <a:endParaRPr sz="1600">
              <a:latin typeface="Century Gothic"/>
              <a:cs typeface="Century Gothic"/>
            </a:endParaRPr>
          </a:p>
          <a:p>
            <a:pPr marL="439420" indent="-215265">
              <a:lnSpc>
                <a:spcPct val="100000"/>
              </a:lnSpc>
              <a:spcBef>
                <a:spcPts val="405"/>
              </a:spcBef>
              <a:buClr>
                <a:srgbClr val="4F80BC"/>
              </a:buClr>
              <a:buFont typeface="Times New Roman"/>
              <a:buChar char="□"/>
              <a:tabLst>
                <a:tab pos="440055" algn="l"/>
              </a:tabLst>
            </a:pPr>
            <a:r>
              <a:rPr sz="1600" spc="-5" dirty="0">
                <a:latin typeface="Century Gothic"/>
                <a:cs typeface="Century Gothic"/>
              </a:rPr>
              <a:t>R</a:t>
            </a:r>
            <a:r>
              <a:rPr sz="1600" spc="-15" dirty="0">
                <a:latin typeface="Century Gothic"/>
                <a:cs typeface="Century Gothic"/>
              </a:rPr>
              <a:t>e</a:t>
            </a:r>
            <a:r>
              <a:rPr sz="1600" spc="-20" dirty="0">
                <a:latin typeface="Century Gothic"/>
                <a:cs typeface="Century Gothic"/>
              </a:rPr>
              <a:t>a</a:t>
            </a:r>
            <a:r>
              <a:rPr sz="1600" spc="-25" dirty="0">
                <a:latin typeface="Century Gothic"/>
                <a:cs typeface="Century Gothic"/>
              </a:rPr>
              <a:t>d</a:t>
            </a:r>
            <a:r>
              <a:rPr sz="1600" spc="-5" dirty="0">
                <a:latin typeface="Century Gothic"/>
                <a:cs typeface="Century Gothic"/>
              </a:rPr>
              <a:t>a</a:t>
            </a:r>
            <a:r>
              <a:rPr sz="1600" spc="-20" dirty="0">
                <a:latin typeface="Century Gothic"/>
                <a:cs typeface="Century Gothic"/>
              </a:rPr>
              <a:t>b</a:t>
            </a:r>
            <a:r>
              <a:rPr sz="1600" spc="5" dirty="0">
                <a:latin typeface="Century Gothic"/>
                <a:cs typeface="Century Gothic"/>
              </a:rPr>
              <a:t>il</a:t>
            </a:r>
            <a:r>
              <a:rPr sz="1600" spc="-5" dirty="0">
                <a:latin typeface="Century Gothic"/>
                <a:cs typeface="Century Gothic"/>
              </a:rPr>
              <a:t>i</a:t>
            </a:r>
            <a:r>
              <a:rPr sz="1600" spc="-25" dirty="0">
                <a:latin typeface="Century Gothic"/>
                <a:cs typeface="Century Gothic"/>
              </a:rPr>
              <a:t>t</a:t>
            </a:r>
            <a:r>
              <a:rPr sz="1600" spc="-10" dirty="0">
                <a:latin typeface="Century Gothic"/>
                <a:cs typeface="Century Gothic"/>
              </a:rPr>
              <a:t>y</a:t>
            </a:r>
            <a:r>
              <a:rPr sz="1600" spc="10" dirty="0">
                <a:latin typeface="Century Gothic"/>
                <a:cs typeface="Century Gothic"/>
              </a:rPr>
              <a:t> </a:t>
            </a:r>
            <a:r>
              <a:rPr sz="1600" spc="-20" dirty="0">
                <a:latin typeface="Century Gothic"/>
                <a:cs typeface="Century Gothic"/>
              </a:rPr>
              <a:t>a</a:t>
            </a:r>
            <a:r>
              <a:rPr sz="1600" spc="-15" dirty="0">
                <a:latin typeface="Century Gothic"/>
                <a:cs typeface="Century Gothic"/>
              </a:rPr>
              <a:t>nd</a:t>
            </a:r>
            <a:r>
              <a:rPr sz="1600" spc="10" dirty="0">
                <a:latin typeface="Century Gothic"/>
                <a:cs typeface="Century Gothic"/>
              </a:rPr>
              <a:t> </a:t>
            </a:r>
            <a:r>
              <a:rPr sz="1600" spc="-20" dirty="0">
                <a:latin typeface="Century Gothic"/>
                <a:cs typeface="Century Gothic"/>
              </a:rPr>
              <a:t>a</a:t>
            </a:r>
            <a:r>
              <a:rPr sz="1600" spc="-10" dirty="0">
                <a:latin typeface="Century Gothic"/>
                <a:cs typeface="Century Gothic"/>
              </a:rPr>
              <a:t>c</a:t>
            </a:r>
            <a:r>
              <a:rPr sz="1600" spc="-25" dirty="0">
                <a:latin typeface="Century Gothic"/>
                <a:cs typeface="Century Gothic"/>
              </a:rPr>
              <a:t>c</a:t>
            </a:r>
            <a:r>
              <a:rPr sz="1600" spc="-10" dirty="0">
                <a:latin typeface="Century Gothic"/>
                <a:cs typeface="Century Gothic"/>
              </a:rPr>
              <a:t>ur</a:t>
            </a:r>
            <a:r>
              <a:rPr sz="1600" spc="-5" dirty="0">
                <a:latin typeface="Century Gothic"/>
                <a:cs typeface="Century Gothic"/>
              </a:rPr>
              <a:t>a</a:t>
            </a:r>
            <a:r>
              <a:rPr sz="1600" spc="-25" dirty="0">
                <a:latin typeface="Century Gothic"/>
                <a:cs typeface="Century Gothic"/>
              </a:rPr>
              <a:t>c</a:t>
            </a:r>
            <a:r>
              <a:rPr sz="1600" spc="-10" dirty="0">
                <a:latin typeface="Century Gothic"/>
                <a:cs typeface="Century Gothic"/>
              </a:rPr>
              <a:t>y</a:t>
            </a:r>
            <a:r>
              <a:rPr sz="1600" spc="10" dirty="0">
                <a:latin typeface="Century Gothic"/>
                <a:cs typeface="Century Gothic"/>
              </a:rPr>
              <a:t> </a:t>
            </a:r>
            <a:r>
              <a:rPr sz="1600" spc="-10" dirty="0">
                <a:latin typeface="Century Gothic"/>
                <a:cs typeface="Century Gothic"/>
              </a:rPr>
              <a:t>o</a:t>
            </a:r>
            <a:r>
              <a:rPr sz="1600" spc="-5" dirty="0">
                <a:latin typeface="Century Gothic"/>
                <a:cs typeface="Century Gothic"/>
              </a:rPr>
              <a:t>f </a:t>
            </a:r>
            <a:r>
              <a:rPr sz="1600" spc="-15" dirty="0">
                <a:latin typeface="Century Gothic"/>
                <a:cs typeface="Century Gothic"/>
              </a:rPr>
              <a:t>P</a:t>
            </a:r>
            <a:r>
              <a:rPr sz="1600" spc="25" dirty="0">
                <a:latin typeface="Century Gothic"/>
                <a:cs typeface="Century Gothic"/>
              </a:rPr>
              <a:t>l</a:t>
            </a:r>
            <a:r>
              <a:rPr sz="1600" spc="-20" dirty="0">
                <a:latin typeface="Century Gothic"/>
                <a:cs typeface="Century Gothic"/>
              </a:rPr>
              <a:t>a</a:t>
            </a:r>
            <a:r>
              <a:rPr sz="1600" spc="-10" dirty="0">
                <a:latin typeface="Century Gothic"/>
                <a:cs typeface="Century Gothic"/>
              </a:rPr>
              <a:t>c</a:t>
            </a:r>
            <a:r>
              <a:rPr sz="1600" spc="-20" dirty="0">
                <a:latin typeface="Century Gothic"/>
                <a:cs typeface="Century Gothic"/>
              </a:rPr>
              <a:t>a</a:t>
            </a:r>
            <a:r>
              <a:rPr sz="1600" spc="-10" dirty="0">
                <a:latin typeface="Century Gothic"/>
                <a:cs typeface="Century Gothic"/>
              </a:rPr>
              <a:t>rd</a:t>
            </a:r>
            <a:r>
              <a:rPr sz="1600" spc="-5" dirty="0">
                <a:latin typeface="Century Gothic"/>
                <a:cs typeface="Century Gothic"/>
              </a:rPr>
              <a:t> a</a:t>
            </a:r>
            <a:r>
              <a:rPr sz="1600" spc="-15" dirty="0">
                <a:latin typeface="Century Gothic"/>
                <a:cs typeface="Century Gothic"/>
              </a:rPr>
              <a:t>nd</a:t>
            </a:r>
            <a:r>
              <a:rPr sz="1600" spc="-5" dirty="0">
                <a:latin typeface="Century Gothic"/>
                <a:cs typeface="Century Gothic"/>
              </a:rPr>
              <a:t> </a:t>
            </a:r>
            <a:r>
              <a:rPr sz="1600" spc="-20" dirty="0">
                <a:latin typeface="Century Gothic"/>
                <a:cs typeface="Century Gothic"/>
              </a:rPr>
              <a:t>H</a:t>
            </a:r>
            <a:r>
              <a:rPr sz="1600" spc="-5" dirty="0">
                <a:latin typeface="Century Gothic"/>
                <a:cs typeface="Century Gothic"/>
              </a:rPr>
              <a:t>a</a:t>
            </a:r>
            <a:r>
              <a:rPr sz="1600" spc="-10" dirty="0">
                <a:latin typeface="Century Gothic"/>
                <a:cs typeface="Century Gothic"/>
              </a:rPr>
              <a:t>n</a:t>
            </a:r>
            <a:r>
              <a:rPr sz="1600" spc="-25" dirty="0">
                <a:latin typeface="Century Gothic"/>
                <a:cs typeface="Century Gothic"/>
              </a:rPr>
              <a:t>d</a:t>
            </a:r>
            <a:r>
              <a:rPr sz="1600" spc="5" dirty="0">
                <a:latin typeface="Century Gothic"/>
                <a:cs typeface="Century Gothic"/>
              </a:rPr>
              <a:t>l</a:t>
            </a:r>
            <a:r>
              <a:rPr sz="1600" spc="-10" dirty="0">
                <a:latin typeface="Century Gothic"/>
                <a:cs typeface="Century Gothic"/>
              </a:rPr>
              <a:t>ing</a:t>
            </a:r>
            <a:r>
              <a:rPr sz="1600" spc="-20" dirty="0">
                <a:latin typeface="Century Gothic"/>
                <a:cs typeface="Century Gothic"/>
              </a:rPr>
              <a:t> </a:t>
            </a:r>
            <a:r>
              <a:rPr sz="1600" spc="-40" dirty="0">
                <a:latin typeface="Century Gothic"/>
                <a:cs typeface="Century Gothic"/>
              </a:rPr>
              <a:t>U</a:t>
            </a:r>
            <a:r>
              <a:rPr sz="1600" spc="-10" dirty="0">
                <a:latin typeface="Century Gothic"/>
                <a:cs typeface="Century Gothic"/>
              </a:rPr>
              <a:t>nit</a:t>
            </a:r>
            <a:r>
              <a:rPr sz="1600" spc="35" dirty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b</a:t>
            </a:r>
            <a:r>
              <a:rPr sz="1600" spc="-20" dirty="0">
                <a:latin typeface="Century Gothic"/>
                <a:cs typeface="Century Gothic"/>
              </a:rPr>
              <a:t>a</a:t>
            </a:r>
            <a:r>
              <a:rPr sz="1600" spc="-5" dirty="0">
                <a:latin typeface="Century Gothic"/>
                <a:cs typeface="Century Gothic"/>
              </a:rPr>
              <a:t>r</a:t>
            </a:r>
            <a:r>
              <a:rPr sz="1600" spc="-10" dirty="0">
                <a:latin typeface="Century Gothic"/>
                <a:cs typeface="Century Gothic"/>
              </a:rPr>
              <a:t>c</a:t>
            </a:r>
            <a:r>
              <a:rPr sz="1600" spc="-25" dirty="0">
                <a:latin typeface="Century Gothic"/>
                <a:cs typeface="Century Gothic"/>
              </a:rPr>
              <a:t>o</a:t>
            </a:r>
            <a:r>
              <a:rPr sz="1600" spc="-10" dirty="0">
                <a:latin typeface="Century Gothic"/>
                <a:cs typeface="Century Gothic"/>
              </a:rPr>
              <a:t>d</a:t>
            </a:r>
            <a:r>
              <a:rPr sz="1600" spc="-30" dirty="0">
                <a:latin typeface="Century Gothic"/>
                <a:cs typeface="Century Gothic"/>
              </a:rPr>
              <a:t>e</a:t>
            </a:r>
            <a:r>
              <a:rPr sz="1600" spc="-10" dirty="0">
                <a:latin typeface="Century Gothic"/>
                <a:cs typeface="Century Gothic"/>
              </a:rPr>
              <a:t>s</a:t>
            </a:r>
            <a:endParaRPr sz="16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21"/>
              </a:spcBef>
            </a:pPr>
            <a:endParaRPr sz="2100">
              <a:latin typeface="Times New Roman"/>
              <a:cs typeface="Times New Roman"/>
            </a:endParaRPr>
          </a:p>
          <a:p>
            <a:pPr marL="12700" marR="400050">
              <a:lnSpc>
                <a:spcPts val="1939"/>
              </a:lnSpc>
            </a:pPr>
            <a:r>
              <a:rPr sz="1800" spc="-160" dirty="0">
                <a:latin typeface="Times New Roman"/>
                <a:cs typeface="Times New Roman"/>
              </a:rPr>
              <a:t>U</a:t>
            </a:r>
            <a:r>
              <a:rPr sz="1800" spc="80" dirty="0">
                <a:latin typeface="Times New Roman"/>
                <a:cs typeface="Times New Roman"/>
              </a:rPr>
              <a:t>s</a:t>
            </a:r>
            <a:r>
              <a:rPr sz="1800" spc="-75" dirty="0">
                <a:latin typeface="Times New Roman"/>
                <a:cs typeface="Times New Roman"/>
              </a:rPr>
              <a:t>i</a:t>
            </a:r>
            <a:r>
              <a:rPr sz="1800" spc="180" dirty="0">
                <a:latin typeface="Times New Roman"/>
                <a:cs typeface="Times New Roman"/>
              </a:rPr>
              <a:t>n</a:t>
            </a:r>
            <a:r>
              <a:rPr sz="1800" spc="285" dirty="0">
                <a:latin typeface="Times New Roman"/>
                <a:cs typeface="Times New Roman"/>
              </a:rPr>
              <a:t>g</a:t>
            </a:r>
            <a:r>
              <a:rPr sz="1800" spc="35" dirty="0">
                <a:latin typeface="Times New Roman"/>
                <a:cs typeface="Times New Roman"/>
              </a:rPr>
              <a:t> </a:t>
            </a:r>
            <a:r>
              <a:rPr sz="1800" spc="285" dirty="0">
                <a:latin typeface="Times New Roman"/>
                <a:cs typeface="Times New Roman"/>
              </a:rPr>
              <a:t>b</a:t>
            </a:r>
            <a:r>
              <a:rPr sz="1800" spc="380" dirty="0">
                <a:latin typeface="Times New Roman"/>
                <a:cs typeface="Times New Roman"/>
              </a:rPr>
              <a:t>a</a:t>
            </a:r>
            <a:r>
              <a:rPr sz="1800" spc="-30" dirty="0">
                <a:latin typeface="Times New Roman"/>
                <a:cs typeface="Times New Roman"/>
              </a:rPr>
              <a:t>r</a:t>
            </a:r>
            <a:r>
              <a:rPr sz="1800" spc="350" dirty="0">
                <a:latin typeface="Times New Roman"/>
                <a:cs typeface="Times New Roman"/>
              </a:rPr>
              <a:t>c</a:t>
            </a:r>
            <a:r>
              <a:rPr sz="1800" spc="250" dirty="0">
                <a:latin typeface="Times New Roman"/>
                <a:cs typeface="Times New Roman"/>
              </a:rPr>
              <a:t>o</a:t>
            </a:r>
            <a:r>
              <a:rPr sz="1800" spc="285" dirty="0">
                <a:latin typeface="Times New Roman"/>
                <a:cs typeface="Times New Roman"/>
              </a:rPr>
              <a:t>d</a:t>
            </a:r>
            <a:r>
              <a:rPr sz="1800" spc="350" dirty="0">
                <a:latin typeface="Times New Roman"/>
                <a:cs typeface="Times New Roman"/>
              </a:rPr>
              <a:t>e</a:t>
            </a:r>
            <a:r>
              <a:rPr sz="1800" spc="285" dirty="0">
                <a:latin typeface="Times New Roman"/>
                <a:cs typeface="Times New Roman"/>
              </a:rPr>
              <a:t>d</a:t>
            </a:r>
            <a:r>
              <a:rPr sz="1800" spc="50" dirty="0">
                <a:latin typeface="Times New Roman"/>
                <a:cs typeface="Times New Roman"/>
              </a:rPr>
              <a:t> </a:t>
            </a:r>
            <a:r>
              <a:rPr sz="1800" spc="-105" dirty="0">
                <a:latin typeface="Times New Roman"/>
                <a:cs typeface="Times New Roman"/>
              </a:rPr>
              <a:t>I</a:t>
            </a:r>
            <a:r>
              <a:rPr sz="1800" spc="180" dirty="0">
                <a:latin typeface="Times New Roman"/>
                <a:cs typeface="Times New Roman"/>
              </a:rPr>
              <a:t>n</a:t>
            </a:r>
            <a:r>
              <a:rPr sz="1800" spc="145" dirty="0">
                <a:latin typeface="Times New Roman"/>
                <a:cs typeface="Times New Roman"/>
              </a:rPr>
              <a:t>-</a:t>
            </a:r>
            <a:r>
              <a:rPr sz="1800" spc="-80" dirty="0">
                <a:latin typeface="Times New Roman"/>
                <a:cs typeface="Times New Roman"/>
              </a:rPr>
              <a:t>H</a:t>
            </a:r>
            <a:r>
              <a:rPr sz="1800" spc="250" dirty="0">
                <a:latin typeface="Times New Roman"/>
                <a:cs typeface="Times New Roman"/>
              </a:rPr>
              <a:t>o</a:t>
            </a:r>
            <a:r>
              <a:rPr sz="1800" spc="180" dirty="0">
                <a:latin typeface="Times New Roman"/>
                <a:cs typeface="Times New Roman"/>
              </a:rPr>
              <a:t>u</a:t>
            </a:r>
            <a:r>
              <a:rPr sz="1800" spc="80" dirty="0">
                <a:latin typeface="Times New Roman"/>
                <a:cs typeface="Times New Roman"/>
              </a:rPr>
              <a:t>s</a:t>
            </a:r>
            <a:r>
              <a:rPr sz="1800" spc="350" dirty="0">
                <a:latin typeface="Times New Roman"/>
                <a:cs typeface="Times New Roman"/>
              </a:rPr>
              <a:t>e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</a:t>
            </a:r>
            <a:r>
              <a:rPr sz="1800" spc="-75" dirty="0">
                <a:latin typeface="Times New Roman"/>
                <a:cs typeface="Times New Roman"/>
              </a:rPr>
              <a:t>l</a:t>
            </a:r>
            <a:r>
              <a:rPr sz="1800" spc="380" dirty="0">
                <a:latin typeface="Times New Roman"/>
                <a:cs typeface="Times New Roman"/>
              </a:rPr>
              <a:t>a</a:t>
            </a:r>
            <a:r>
              <a:rPr sz="1800" spc="350" dirty="0">
                <a:latin typeface="Times New Roman"/>
                <a:cs typeface="Times New Roman"/>
              </a:rPr>
              <a:t>c</a:t>
            </a:r>
            <a:r>
              <a:rPr sz="1800" spc="380" dirty="0">
                <a:latin typeface="Times New Roman"/>
                <a:cs typeface="Times New Roman"/>
              </a:rPr>
              <a:t>a</a:t>
            </a:r>
            <a:r>
              <a:rPr sz="1800" spc="-30" dirty="0">
                <a:latin typeface="Times New Roman"/>
                <a:cs typeface="Times New Roman"/>
              </a:rPr>
              <a:t>r</a:t>
            </a:r>
            <a:r>
              <a:rPr sz="1800" spc="285" dirty="0">
                <a:latin typeface="Times New Roman"/>
                <a:cs typeface="Times New Roman"/>
              </a:rPr>
              <a:t>d</a:t>
            </a:r>
            <a:r>
              <a:rPr sz="1800" spc="80" dirty="0">
                <a:latin typeface="Times New Roman"/>
                <a:cs typeface="Times New Roman"/>
              </a:rPr>
              <a:t>s</a:t>
            </a:r>
            <a:r>
              <a:rPr sz="1800" spc="55" dirty="0">
                <a:latin typeface="Times New Roman"/>
                <a:cs typeface="Times New Roman"/>
              </a:rPr>
              <a:t> </a:t>
            </a:r>
            <a:r>
              <a:rPr sz="1800" spc="35" dirty="0">
                <a:latin typeface="Times New Roman"/>
                <a:cs typeface="Times New Roman"/>
              </a:rPr>
              <a:t>t</a:t>
            </a:r>
            <a:r>
              <a:rPr sz="1800" spc="250" dirty="0">
                <a:latin typeface="Times New Roman"/>
                <a:cs typeface="Times New Roman"/>
              </a:rPr>
              <a:t>o</a:t>
            </a:r>
            <a:r>
              <a:rPr sz="1800" spc="35" dirty="0">
                <a:latin typeface="Times New Roman"/>
                <a:cs typeface="Times New Roman"/>
              </a:rPr>
              <a:t> </a:t>
            </a:r>
            <a:r>
              <a:rPr sz="1800" spc="-105" dirty="0">
                <a:latin typeface="Times New Roman"/>
                <a:cs typeface="Times New Roman"/>
              </a:rPr>
              <a:t>f</a:t>
            </a:r>
            <a:r>
              <a:rPr sz="1800" spc="380" dirty="0">
                <a:latin typeface="Times New Roman"/>
                <a:cs typeface="Times New Roman"/>
              </a:rPr>
              <a:t>a</a:t>
            </a:r>
            <a:r>
              <a:rPr sz="1800" spc="350" dirty="0">
                <a:latin typeface="Times New Roman"/>
                <a:cs typeface="Times New Roman"/>
              </a:rPr>
              <a:t>c</a:t>
            </a:r>
            <a:r>
              <a:rPr sz="1800" spc="-75" dirty="0">
                <a:latin typeface="Times New Roman"/>
                <a:cs typeface="Times New Roman"/>
              </a:rPr>
              <a:t>ili</a:t>
            </a:r>
            <a:r>
              <a:rPr sz="1800" spc="35" dirty="0">
                <a:latin typeface="Times New Roman"/>
                <a:cs typeface="Times New Roman"/>
              </a:rPr>
              <a:t>t</a:t>
            </a:r>
            <a:r>
              <a:rPr sz="1800" spc="380" dirty="0">
                <a:latin typeface="Times New Roman"/>
                <a:cs typeface="Times New Roman"/>
              </a:rPr>
              <a:t>a</a:t>
            </a:r>
            <a:r>
              <a:rPr sz="1800" spc="35" dirty="0">
                <a:latin typeface="Times New Roman"/>
                <a:cs typeface="Times New Roman"/>
              </a:rPr>
              <a:t>t</a:t>
            </a:r>
            <a:r>
              <a:rPr sz="1800" spc="350" dirty="0">
                <a:latin typeface="Times New Roman"/>
                <a:cs typeface="Times New Roman"/>
              </a:rPr>
              <a:t>e</a:t>
            </a:r>
            <a:r>
              <a:rPr sz="1800" spc="50" dirty="0">
                <a:latin typeface="Times New Roman"/>
                <a:cs typeface="Times New Roman"/>
              </a:rPr>
              <a:t> </a:t>
            </a:r>
            <a:r>
              <a:rPr sz="1800" spc="105" dirty="0">
                <a:latin typeface="Times New Roman"/>
                <a:cs typeface="Times New Roman"/>
              </a:rPr>
              <a:t>v</a:t>
            </a:r>
            <a:r>
              <a:rPr sz="1800" spc="-75" dirty="0">
                <a:latin typeface="Times New Roman"/>
                <a:cs typeface="Times New Roman"/>
              </a:rPr>
              <a:t>i</a:t>
            </a:r>
            <a:r>
              <a:rPr sz="1800" spc="80" dirty="0">
                <a:latin typeface="Times New Roman"/>
                <a:cs typeface="Times New Roman"/>
              </a:rPr>
              <a:t>s</a:t>
            </a:r>
            <a:r>
              <a:rPr sz="1800" spc="-75" dirty="0">
                <a:latin typeface="Times New Roman"/>
                <a:cs typeface="Times New Roman"/>
              </a:rPr>
              <a:t>i</a:t>
            </a:r>
            <a:r>
              <a:rPr sz="1800" spc="285" dirty="0">
                <a:latin typeface="Times New Roman"/>
                <a:cs typeface="Times New Roman"/>
              </a:rPr>
              <a:t>b</a:t>
            </a:r>
            <a:r>
              <a:rPr sz="1800" spc="-75" dirty="0">
                <a:latin typeface="Times New Roman"/>
                <a:cs typeface="Times New Roman"/>
              </a:rPr>
              <a:t>ili</a:t>
            </a:r>
            <a:r>
              <a:rPr sz="1800" spc="35" dirty="0">
                <a:latin typeface="Times New Roman"/>
                <a:cs typeface="Times New Roman"/>
              </a:rPr>
              <a:t>t</a:t>
            </a:r>
            <a:r>
              <a:rPr sz="1800" spc="140" dirty="0">
                <a:latin typeface="Times New Roman"/>
                <a:cs typeface="Times New Roman"/>
              </a:rPr>
              <a:t>y</a:t>
            </a:r>
            <a:r>
              <a:rPr sz="1800" spc="90" dirty="0">
                <a:latin typeface="Times New Roman"/>
                <a:cs typeface="Times New Roman"/>
              </a:rPr>
              <a:t> </a:t>
            </a:r>
            <a:r>
              <a:rPr sz="1800" spc="250" dirty="0">
                <a:latin typeface="Times New Roman"/>
                <a:cs typeface="Times New Roman"/>
              </a:rPr>
              <a:t>o</a:t>
            </a:r>
            <a:r>
              <a:rPr sz="1800" spc="-105" dirty="0">
                <a:latin typeface="Times New Roman"/>
                <a:cs typeface="Times New Roman"/>
              </a:rPr>
              <a:t>f</a:t>
            </a:r>
            <a:r>
              <a:rPr sz="1800" spc="35" dirty="0">
                <a:latin typeface="Times New Roman"/>
                <a:cs typeface="Times New Roman"/>
              </a:rPr>
              <a:t> </a:t>
            </a:r>
            <a:r>
              <a:rPr sz="1800" spc="-105" dirty="0">
                <a:latin typeface="Times New Roman"/>
                <a:cs typeface="Times New Roman"/>
              </a:rPr>
              <a:t>f</a:t>
            </a:r>
            <a:r>
              <a:rPr sz="1800" spc="-75" dirty="0">
                <a:latin typeface="Times New Roman"/>
                <a:cs typeface="Times New Roman"/>
              </a:rPr>
              <a:t>l</a:t>
            </a:r>
            <a:r>
              <a:rPr sz="1800" spc="250" dirty="0">
                <a:latin typeface="Times New Roman"/>
                <a:cs typeface="Times New Roman"/>
              </a:rPr>
              <a:t>o</a:t>
            </a:r>
            <a:r>
              <a:rPr sz="1800" spc="130" dirty="0">
                <a:latin typeface="Times New Roman"/>
                <a:cs typeface="Times New Roman"/>
              </a:rPr>
              <a:t>w</a:t>
            </a:r>
            <a:r>
              <a:rPr sz="1800" spc="55" dirty="0">
                <a:latin typeface="Times New Roman"/>
                <a:cs typeface="Times New Roman"/>
              </a:rPr>
              <a:t> </a:t>
            </a:r>
            <a:r>
              <a:rPr sz="1800" spc="130" dirty="0">
                <a:latin typeface="Times New Roman"/>
                <a:cs typeface="Times New Roman"/>
              </a:rPr>
              <a:t>w</a:t>
            </a:r>
            <a:r>
              <a:rPr sz="1800" spc="-75" dirty="0">
                <a:latin typeface="Times New Roman"/>
                <a:cs typeface="Times New Roman"/>
              </a:rPr>
              <a:t>i</a:t>
            </a:r>
            <a:r>
              <a:rPr sz="1800" spc="35" dirty="0">
                <a:latin typeface="Times New Roman"/>
                <a:cs typeface="Times New Roman"/>
              </a:rPr>
              <a:t>t</a:t>
            </a:r>
            <a:r>
              <a:rPr sz="1800" spc="180" dirty="0">
                <a:latin typeface="Times New Roman"/>
                <a:cs typeface="Times New Roman"/>
              </a:rPr>
              <a:t>h</a:t>
            </a:r>
            <a:r>
              <a:rPr sz="1800" spc="-75" dirty="0">
                <a:latin typeface="Times New Roman"/>
                <a:cs typeface="Times New Roman"/>
              </a:rPr>
              <a:t>i</a:t>
            </a:r>
            <a:r>
              <a:rPr sz="1800" spc="180" dirty="0">
                <a:latin typeface="Times New Roman"/>
                <a:cs typeface="Times New Roman"/>
              </a:rPr>
              <a:t>n</a:t>
            </a:r>
            <a:r>
              <a:rPr sz="1800" spc="35" dirty="0">
                <a:latin typeface="Times New Roman"/>
                <a:cs typeface="Times New Roman"/>
              </a:rPr>
              <a:t> </a:t>
            </a:r>
            <a:r>
              <a:rPr sz="1800" spc="380" dirty="0">
                <a:latin typeface="Times New Roman"/>
                <a:cs typeface="Times New Roman"/>
              </a:rPr>
              <a:t>a</a:t>
            </a:r>
            <a:r>
              <a:rPr sz="1800" spc="215" dirty="0">
                <a:latin typeface="Times New Roman"/>
                <a:cs typeface="Times New Roman"/>
              </a:rPr>
              <a:t> </a:t>
            </a:r>
            <a:r>
              <a:rPr sz="1800" spc="285" dirty="0">
                <a:latin typeface="Times New Roman"/>
                <a:cs typeface="Times New Roman"/>
              </a:rPr>
              <a:t>p</a:t>
            </a:r>
            <a:r>
              <a:rPr sz="1800" spc="-75" dirty="0">
                <a:latin typeface="Times New Roman"/>
                <a:cs typeface="Times New Roman"/>
              </a:rPr>
              <a:t>l</a:t>
            </a:r>
            <a:r>
              <a:rPr sz="1800" spc="380" dirty="0">
                <a:latin typeface="Times New Roman"/>
                <a:cs typeface="Times New Roman"/>
              </a:rPr>
              <a:t>a</a:t>
            </a:r>
            <a:r>
              <a:rPr sz="1800" spc="180" dirty="0">
                <a:latin typeface="Times New Roman"/>
                <a:cs typeface="Times New Roman"/>
              </a:rPr>
              <a:t>n</a:t>
            </a:r>
            <a:r>
              <a:rPr sz="1800" spc="35" dirty="0">
                <a:latin typeface="Times New Roman"/>
                <a:cs typeface="Times New Roman"/>
              </a:rPr>
              <a:t>t</a:t>
            </a:r>
            <a:endParaRPr sz="1800">
              <a:latin typeface="Times New Roman"/>
              <a:cs typeface="Times New Roman"/>
            </a:endParaRPr>
          </a:p>
          <a:p>
            <a:pPr marL="12700" marR="1755775">
              <a:lnSpc>
                <a:spcPts val="4340"/>
              </a:lnSpc>
              <a:spcBef>
                <a:spcPts val="480"/>
              </a:spcBef>
            </a:pPr>
            <a:r>
              <a:rPr sz="1800" spc="190" dirty="0">
                <a:latin typeface="Times New Roman"/>
                <a:cs typeface="Times New Roman"/>
              </a:rPr>
              <a:t>C</a:t>
            </a:r>
            <a:r>
              <a:rPr sz="1800" spc="380" dirty="0">
                <a:latin typeface="Times New Roman"/>
                <a:cs typeface="Times New Roman"/>
              </a:rPr>
              <a:t>a</a:t>
            </a:r>
            <a:r>
              <a:rPr sz="1800" spc="285" dirty="0">
                <a:latin typeface="Times New Roman"/>
                <a:cs typeface="Times New Roman"/>
              </a:rPr>
              <a:t>p</a:t>
            </a:r>
            <a:r>
              <a:rPr sz="1800" spc="35" dirty="0">
                <a:latin typeface="Times New Roman"/>
                <a:cs typeface="Times New Roman"/>
              </a:rPr>
              <a:t>t</a:t>
            </a:r>
            <a:r>
              <a:rPr sz="1800" spc="180" dirty="0">
                <a:latin typeface="Times New Roman"/>
                <a:cs typeface="Times New Roman"/>
              </a:rPr>
              <a:t>u</a:t>
            </a:r>
            <a:r>
              <a:rPr sz="1800" spc="-30" dirty="0">
                <a:latin typeface="Times New Roman"/>
                <a:cs typeface="Times New Roman"/>
              </a:rPr>
              <a:t>r</a:t>
            </a:r>
            <a:r>
              <a:rPr sz="1800" spc="350" dirty="0">
                <a:latin typeface="Times New Roman"/>
                <a:cs typeface="Times New Roman"/>
              </a:rPr>
              <a:t>e</a:t>
            </a:r>
            <a:r>
              <a:rPr sz="1800" spc="285" dirty="0">
                <a:latin typeface="Times New Roman"/>
                <a:cs typeface="Times New Roman"/>
              </a:rPr>
              <a:t>d</a:t>
            </a:r>
            <a:r>
              <a:rPr sz="1800" spc="35" dirty="0">
                <a:latin typeface="Times New Roman"/>
                <a:cs typeface="Times New Roman"/>
              </a:rPr>
              <a:t> </a:t>
            </a:r>
            <a:r>
              <a:rPr sz="1800" spc="165" dirty="0">
                <a:latin typeface="Times New Roman"/>
                <a:cs typeface="Times New Roman"/>
              </a:rPr>
              <a:t>Cy</a:t>
            </a:r>
            <a:r>
              <a:rPr sz="1800" spc="350" dirty="0">
                <a:latin typeface="Times New Roman"/>
                <a:cs typeface="Times New Roman"/>
              </a:rPr>
              <a:t>c</a:t>
            </a:r>
            <a:r>
              <a:rPr sz="1800" spc="-75" dirty="0">
                <a:latin typeface="Times New Roman"/>
                <a:cs typeface="Times New Roman"/>
              </a:rPr>
              <a:t>l</a:t>
            </a:r>
            <a:r>
              <a:rPr sz="1800" spc="350" dirty="0">
                <a:latin typeface="Times New Roman"/>
                <a:cs typeface="Times New Roman"/>
              </a:rPr>
              <a:t>e</a:t>
            </a:r>
            <a:r>
              <a:rPr sz="1800" spc="50" dirty="0">
                <a:latin typeface="Times New Roman"/>
                <a:cs typeface="Times New Roman"/>
              </a:rPr>
              <a:t> </a:t>
            </a:r>
            <a:r>
              <a:rPr sz="1800" spc="-355" dirty="0">
                <a:latin typeface="Times New Roman"/>
                <a:cs typeface="Times New Roman"/>
              </a:rPr>
              <a:t>T</a:t>
            </a:r>
            <a:r>
              <a:rPr sz="1800" spc="-75" dirty="0">
                <a:latin typeface="Times New Roman"/>
                <a:cs typeface="Times New Roman"/>
              </a:rPr>
              <a:t>i</a:t>
            </a:r>
            <a:r>
              <a:rPr sz="1800" spc="280" dirty="0">
                <a:latin typeface="Times New Roman"/>
                <a:cs typeface="Times New Roman"/>
              </a:rPr>
              <a:t>m</a:t>
            </a:r>
            <a:r>
              <a:rPr sz="1800" spc="350" dirty="0">
                <a:latin typeface="Times New Roman"/>
                <a:cs typeface="Times New Roman"/>
              </a:rPr>
              <a:t>e</a:t>
            </a:r>
            <a:r>
              <a:rPr sz="1800" spc="80" dirty="0">
                <a:latin typeface="Times New Roman"/>
                <a:cs typeface="Times New Roman"/>
              </a:rPr>
              <a:t>s</a:t>
            </a:r>
            <a:r>
              <a:rPr sz="1800" spc="35" dirty="0">
                <a:latin typeface="Times New Roman"/>
                <a:cs typeface="Times New Roman"/>
              </a:rPr>
              <a:t> </a:t>
            </a:r>
            <a:r>
              <a:rPr sz="1800" spc="380" dirty="0">
                <a:latin typeface="Times New Roman"/>
                <a:cs typeface="Times New Roman"/>
              </a:rPr>
              <a:t>a</a:t>
            </a:r>
            <a:r>
              <a:rPr sz="1800" spc="180" dirty="0">
                <a:latin typeface="Times New Roman"/>
                <a:cs typeface="Times New Roman"/>
              </a:rPr>
              <a:t>n</a:t>
            </a:r>
            <a:r>
              <a:rPr sz="1800" spc="285" dirty="0">
                <a:latin typeface="Times New Roman"/>
                <a:cs typeface="Times New Roman"/>
              </a:rPr>
              <a:t>d</a:t>
            </a:r>
            <a:r>
              <a:rPr sz="1800" spc="35" dirty="0">
                <a:latin typeface="Times New Roman"/>
                <a:cs typeface="Times New Roman"/>
              </a:rPr>
              <a:t> </a:t>
            </a:r>
            <a:r>
              <a:rPr sz="1800" spc="-165" dirty="0">
                <a:latin typeface="Times New Roman"/>
                <a:cs typeface="Times New Roman"/>
              </a:rPr>
              <a:t>E</a:t>
            </a:r>
            <a:r>
              <a:rPr sz="1800" spc="105" dirty="0">
                <a:latin typeface="Times New Roman"/>
                <a:cs typeface="Times New Roman"/>
              </a:rPr>
              <a:t>x</a:t>
            </a:r>
            <a:r>
              <a:rPr sz="1800" spc="350" dirty="0">
                <a:latin typeface="Times New Roman"/>
                <a:cs typeface="Times New Roman"/>
              </a:rPr>
              <a:t>ce</a:t>
            </a:r>
            <a:r>
              <a:rPr sz="1800" spc="285" dirty="0">
                <a:latin typeface="Times New Roman"/>
                <a:cs typeface="Times New Roman"/>
              </a:rPr>
              <a:t>p</a:t>
            </a:r>
            <a:r>
              <a:rPr sz="1800" spc="35" dirty="0">
                <a:latin typeface="Times New Roman"/>
                <a:cs typeface="Times New Roman"/>
              </a:rPr>
              <a:t>t</a:t>
            </a:r>
            <a:r>
              <a:rPr sz="1800" spc="-75" dirty="0">
                <a:latin typeface="Times New Roman"/>
                <a:cs typeface="Times New Roman"/>
              </a:rPr>
              <a:t>i</a:t>
            </a:r>
            <a:r>
              <a:rPr sz="1800" spc="250" dirty="0">
                <a:latin typeface="Times New Roman"/>
                <a:cs typeface="Times New Roman"/>
              </a:rPr>
              <a:t>o</a:t>
            </a:r>
            <a:r>
              <a:rPr sz="1800" spc="180" dirty="0">
                <a:latin typeface="Times New Roman"/>
                <a:cs typeface="Times New Roman"/>
              </a:rPr>
              <a:t>n</a:t>
            </a:r>
            <a:r>
              <a:rPr sz="1800" spc="80" dirty="0">
                <a:latin typeface="Times New Roman"/>
                <a:cs typeface="Times New Roman"/>
              </a:rPr>
              <a:t>s</a:t>
            </a:r>
            <a:r>
              <a:rPr sz="1800" spc="55" dirty="0">
                <a:latin typeface="Times New Roman"/>
                <a:cs typeface="Times New Roman"/>
              </a:rPr>
              <a:t> </a:t>
            </a:r>
            <a:r>
              <a:rPr sz="1800" spc="75" dirty="0">
                <a:latin typeface="Times New Roman"/>
                <a:cs typeface="Times New Roman"/>
              </a:rPr>
              <a:t>(</a:t>
            </a:r>
            <a:r>
              <a:rPr sz="1800" spc="190" dirty="0">
                <a:latin typeface="Times New Roman"/>
                <a:cs typeface="Times New Roman"/>
              </a:rPr>
              <a:t>C</a:t>
            </a:r>
            <a:r>
              <a:rPr sz="1800" spc="250" dirty="0">
                <a:latin typeface="Times New Roman"/>
                <a:cs typeface="Times New Roman"/>
              </a:rPr>
              <a:t>o</a:t>
            </a:r>
            <a:r>
              <a:rPr sz="1800" spc="180" dirty="0">
                <a:latin typeface="Times New Roman"/>
                <a:cs typeface="Times New Roman"/>
              </a:rPr>
              <a:t>n</a:t>
            </a:r>
            <a:r>
              <a:rPr sz="1800" spc="35" dirty="0">
                <a:latin typeface="Times New Roman"/>
                <a:cs typeface="Times New Roman"/>
              </a:rPr>
              <a:t>t</a:t>
            </a:r>
            <a:r>
              <a:rPr sz="1800" spc="380" dirty="0">
                <a:latin typeface="Times New Roman"/>
                <a:cs typeface="Times New Roman"/>
              </a:rPr>
              <a:t>a</a:t>
            </a:r>
            <a:r>
              <a:rPr sz="1800" spc="-75" dirty="0">
                <a:latin typeface="Times New Roman"/>
                <a:cs typeface="Times New Roman"/>
              </a:rPr>
              <a:t>i</a:t>
            </a:r>
            <a:r>
              <a:rPr sz="1800" spc="180" dirty="0">
                <a:latin typeface="Times New Roman"/>
                <a:cs typeface="Times New Roman"/>
              </a:rPr>
              <a:t>n</a:t>
            </a:r>
            <a:r>
              <a:rPr sz="1800" spc="350" dirty="0">
                <a:latin typeface="Times New Roman"/>
                <a:cs typeface="Times New Roman"/>
              </a:rPr>
              <a:t>e</a:t>
            </a:r>
            <a:r>
              <a:rPr sz="1800" spc="-30" dirty="0">
                <a:latin typeface="Times New Roman"/>
                <a:cs typeface="Times New Roman"/>
              </a:rPr>
              <a:t>r</a:t>
            </a:r>
            <a:r>
              <a:rPr sz="1800" spc="145" dirty="0">
                <a:latin typeface="Times New Roman"/>
                <a:cs typeface="Times New Roman"/>
              </a:rPr>
              <a:t>-</a:t>
            </a:r>
            <a:r>
              <a:rPr sz="1800" spc="25" dirty="0">
                <a:latin typeface="Times New Roman"/>
                <a:cs typeface="Times New Roman"/>
              </a:rPr>
              <a:t>A</a:t>
            </a:r>
            <a:r>
              <a:rPr sz="1800" spc="35" dirty="0">
                <a:latin typeface="Times New Roman"/>
                <a:cs typeface="Times New Roman"/>
              </a:rPr>
              <a:t>t</a:t>
            </a:r>
            <a:r>
              <a:rPr sz="1800" spc="145" dirty="0">
                <a:latin typeface="Times New Roman"/>
                <a:cs typeface="Times New Roman"/>
              </a:rPr>
              <a:t>-</a:t>
            </a:r>
            <a:r>
              <a:rPr sz="1800" spc="-170" dirty="0">
                <a:latin typeface="Times New Roman"/>
                <a:cs typeface="Times New Roman"/>
              </a:rPr>
              <a:t>R</a:t>
            </a:r>
            <a:r>
              <a:rPr sz="1800" spc="-75" dirty="0">
                <a:latin typeface="Times New Roman"/>
                <a:cs typeface="Times New Roman"/>
              </a:rPr>
              <a:t>i</a:t>
            </a:r>
            <a:r>
              <a:rPr sz="1800" spc="80" dirty="0">
                <a:latin typeface="Times New Roman"/>
                <a:cs typeface="Times New Roman"/>
              </a:rPr>
              <a:t>s</a:t>
            </a:r>
            <a:r>
              <a:rPr sz="1800" spc="140" dirty="0">
                <a:latin typeface="Times New Roman"/>
                <a:cs typeface="Times New Roman"/>
              </a:rPr>
              <a:t>k</a:t>
            </a:r>
            <a:r>
              <a:rPr sz="1800" spc="75" dirty="0">
                <a:latin typeface="Times New Roman"/>
                <a:cs typeface="Times New Roman"/>
              </a:rPr>
              <a:t>)</a:t>
            </a:r>
            <a:r>
              <a:rPr sz="1800" spc="55" dirty="0">
                <a:latin typeface="Times New Roman"/>
                <a:cs typeface="Times New Roman"/>
              </a:rPr>
              <a:t> </a:t>
            </a:r>
            <a:r>
              <a:rPr sz="1800" spc="190" dirty="0">
                <a:latin typeface="Times New Roman"/>
                <a:cs typeface="Times New Roman"/>
              </a:rPr>
              <a:t>C</a:t>
            </a:r>
            <a:r>
              <a:rPr sz="1800" spc="380" dirty="0">
                <a:latin typeface="Times New Roman"/>
                <a:cs typeface="Times New Roman"/>
              </a:rPr>
              <a:t>a</a:t>
            </a:r>
            <a:r>
              <a:rPr sz="1800" spc="285" dirty="0">
                <a:latin typeface="Times New Roman"/>
                <a:cs typeface="Times New Roman"/>
              </a:rPr>
              <a:t>p</a:t>
            </a:r>
            <a:r>
              <a:rPr sz="1800" spc="35" dirty="0">
                <a:latin typeface="Times New Roman"/>
                <a:cs typeface="Times New Roman"/>
              </a:rPr>
              <a:t>t</a:t>
            </a:r>
            <a:r>
              <a:rPr sz="1800" spc="180" dirty="0">
                <a:latin typeface="Times New Roman"/>
                <a:cs typeface="Times New Roman"/>
              </a:rPr>
              <a:t>u</a:t>
            </a:r>
            <a:r>
              <a:rPr sz="1800" spc="-30" dirty="0">
                <a:latin typeface="Times New Roman"/>
                <a:cs typeface="Times New Roman"/>
              </a:rPr>
              <a:t>r</a:t>
            </a:r>
            <a:r>
              <a:rPr sz="1800" spc="350" dirty="0">
                <a:latin typeface="Times New Roman"/>
                <a:cs typeface="Times New Roman"/>
              </a:rPr>
              <a:t>e</a:t>
            </a:r>
            <a:r>
              <a:rPr sz="1800" spc="285" dirty="0">
                <a:latin typeface="Times New Roman"/>
                <a:cs typeface="Times New Roman"/>
              </a:rPr>
              <a:t>d</a:t>
            </a:r>
            <a:r>
              <a:rPr sz="1800" spc="35" dirty="0">
                <a:latin typeface="Times New Roman"/>
                <a:cs typeface="Times New Roman"/>
              </a:rPr>
              <a:t> </a:t>
            </a:r>
            <a:r>
              <a:rPr sz="1800" spc="190" dirty="0">
                <a:latin typeface="Times New Roman"/>
                <a:cs typeface="Times New Roman"/>
              </a:rPr>
              <a:t>C</a:t>
            </a:r>
            <a:r>
              <a:rPr sz="1800" spc="180" dirty="0">
                <a:latin typeface="Times New Roman"/>
                <a:cs typeface="Times New Roman"/>
              </a:rPr>
              <a:t>h</a:t>
            </a:r>
            <a:r>
              <a:rPr sz="1800" spc="380" dirty="0">
                <a:latin typeface="Times New Roman"/>
                <a:cs typeface="Times New Roman"/>
              </a:rPr>
              <a:t>a</a:t>
            </a:r>
            <a:r>
              <a:rPr sz="1800" spc="-75" dirty="0">
                <a:latin typeface="Times New Roman"/>
                <a:cs typeface="Times New Roman"/>
              </a:rPr>
              <a:t>i</a:t>
            </a:r>
            <a:r>
              <a:rPr sz="1800" spc="180" dirty="0">
                <a:latin typeface="Times New Roman"/>
                <a:cs typeface="Times New Roman"/>
              </a:rPr>
              <a:t>n</a:t>
            </a:r>
            <a:r>
              <a:rPr sz="1800" spc="145" dirty="0">
                <a:latin typeface="Times New Roman"/>
                <a:cs typeface="Times New Roman"/>
              </a:rPr>
              <a:t>-</a:t>
            </a:r>
            <a:r>
              <a:rPr sz="1800" spc="204" dirty="0">
                <a:latin typeface="Times New Roman"/>
                <a:cs typeface="Times New Roman"/>
              </a:rPr>
              <a:t>O</a:t>
            </a:r>
            <a:r>
              <a:rPr sz="1800" spc="-105" dirty="0">
                <a:latin typeface="Times New Roman"/>
                <a:cs typeface="Times New Roman"/>
              </a:rPr>
              <a:t>f</a:t>
            </a:r>
            <a:r>
              <a:rPr sz="1800" spc="145" dirty="0">
                <a:latin typeface="Times New Roman"/>
                <a:cs typeface="Times New Roman"/>
              </a:rPr>
              <a:t>-</a:t>
            </a:r>
            <a:r>
              <a:rPr sz="1800" spc="190" dirty="0">
                <a:latin typeface="Times New Roman"/>
                <a:cs typeface="Times New Roman"/>
              </a:rPr>
              <a:t>C</a:t>
            </a:r>
            <a:r>
              <a:rPr sz="1800" spc="180" dirty="0">
                <a:latin typeface="Times New Roman"/>
                <a:cs typeface="Times New Roman"/>
              </a:rPr>
              <a:t>u</a:t>
            </a:r>
            <a:r>
              <a:rPr sz="1800" spc="80" dirty="0">
                <a:latin typeface="Times New Roman"/>
                <a:cs typeface="Times New Roman"/>
              </a:rPr>
              <a:t>s</a:t>
            </a:r>
            <a:r>
              <a:rPr sz="1800" spc="35" dirty="0">
                <a:latin typeface="Times New Roman"/>
                <a:cs typeface="Times New Roman"/>
              </a:rPr>
              <a:t>t</a:t>
            </a:r>
            <a:r>
              <a:rPr sz="1800" spc="250" dirty="0">
                <a:latin typeface="Times New Roman"/>
                <a:cs typeface="Times New Roman"/>
              </a:rPr>
              <a:t>o</a:t>
            </a:r>
            <a:r>
              <a:rPr sz="1800" spc="285" dirty="0">
                <a:latin typeface="Times New Roman"/>
                <a:cs typeface="Times New Roman"/>
              </a:rPr>
              <a:t>d</a:t>
            </a:r>
            <a:r>
              <a:rPr sz="1800" spc="140" dirty="0">
                <a:latin typeface="Times New Roman"/>
                <a:cs typeface="Times New Roman"/>
              </a:rPr>
              <a:t>y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spc="80" dirty="0">
                <a:latin typeface="Times New Roman"/>
                <a:cs typeface="Times New Roman"/>
              </a:rPr>
              <a:t>s</a:t>
            </a:r>
            <a:r>
              <a:rPr sz="1800" spc="350" dirty="0">
                <a:latin typeface="Times New Roman"/>
                <a:cs typeface="Times New Roman"/>
              </a:rPr>
              <a:t>c</a:t>
            </a:r>
            <a:r>
              <a:rPr sz="1800" spc="380" dirty="0">
                <a:latin typeface="Times New Roman"/>
                <a:cs typeface="Times New Roman"/>
              </a:rPr>
              <a:t>a</a:t>
            </a:r>
            <a:r>
              <a:rPr sz="1800" spc="180" dirty="0">
                <a:latin typeface="Times New Roman"/>
                <a:cs typeface="Times New Roman"/>
              </a:rPr>
              <a:t>n</a:t>
            </a:r>
            <a:r>
              <a:rPr sz="1800" spc="80" dirty="0">
                <a:latin typeface="Times New Roman"/>
                <a:cs typeface="Times New Roman"/>
              </a:rPr>
              <a:t>s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7207" rIns="0" bIns="0" rtlCol="0">
            <a:spAutoFit/>
          </a:bodyPr>
          <a:lstStyle/>
          <a:p>
            <a:pPr marL="4930775">
              <a:lnSpc>
                <a:spcPct val="100000"/>
              </a:lnSpc>
            </a:pPr>
            <a:r>
              <a:rPr spc="10" dirty="0"/>
              <a:t>P</a:t>
            </a:r>
            <a:r>
              <a:rPr spc="-30" dirty="0"/>
              <a:t>r</a:t>
            </a:r>
            <a:r>
              <a:rPr spc="285" dirty="0"/>
              <a:t>o</a:t>
            </a:r>
            <a:r>
              <a:rPr spc="405" dirty="0"/>
              <a:t>ce</a:t>
            </a:r>
            <a:r>
              <a:rPr spc="100" dirty="0"/>
              <a:t>ss</a:t>
            </a:r>
            <a:r>
              <a:rPr spc="375" dirty="0"/>
              <a:t>/</a:t>
            </a:r>
            <a:r>
              <a:rPr spc="-70" dirty="0"/>
              <a:t>S</a:t>
            </a:r>
            <a:r>
              <a:rPr spc="285" dirty="0"/>
              <a:t>o</a:t>
            </a:r>
            <a:r>
              <a:rPr spc="-80" dirty="0"/>
              <a:t>l</a:t>
            </a:r>
            <a:r>
              <a:rPr spc="180" dirty="0"/>
              <a:t>u</a:t>
            </a:r>
            <a:r>
              <a:rPr spc="60" dirty="0"/>
              <a:t>t</a:t>
            </a:r>
            <a:r>
              <a:rPr spc="-100" dirty="0"/>
              <a:t>i</a:t>
            </a:r>
            <a:r>
              <a:rPr spc="285" dirty="0"/>
              <a:t>o</a:t>
            </a:r>
            <a:r>
              <a:rPr spc="204" dirty="0"/>
              <a:t>n</a:t>
            </a:r>
            <a:r>
              <a:rPr spc="125" dirty="0"/>
              <a:t> </a:t>
            </a:r>
            <a:r>
              <a:rPr spc="-70" dirty="0"/>
              <a:t>D</a:t>
            </a:r>
            <a:r>
              <a:rPr spc="405" dirty="0"/>
              <a:t>e</a:t>
            </a:r>
            <a:r>
              <a:rPr spc="120" dirty="0"/>
              <a:t>v</a:t>
            </a:r>
            <a:r>
              <a:rPr spc="405" dirty="0"/>
              <a:t>e</a:t>
            </a:r>
            <a:r>
              <a:rPr spc="-80" dirty="0"/>
              <a:t>l</a:t>
            </a:r>
            <a:r>
              <a:rPr spc="285" dirty="0"/>
              <a:t>o</a:t>
            </a:r>
            <a:r>
              <a:rPr spc="325" dirty="0"/>
              <a:t>p</a:t>
            </a:r>
            <a:r>
              <a:rPr spc="335" dirty="0"/>
              <a:t>m</a:t>
            </a:r>
            <a:r>
              <a:rPr spc="405" dirty="0"/>
              <a:t>e</a:t>
            </a:r>
            <a:r>
              <a:rPr spc="204" dirty="0"/>
              <a:t>n</a:t>
            </a:r>
            <a:r>
              <a:rPr spc="45" dirty="0"/>
              <a:t>t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20581" y="6989731"/>
            <a:ext cx="172720" cy="156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75" dirty="0">
                <a:solidFill>
                  <a:srgbClr val="A5A5A5"/>
                </a:solidFill>
                <a:latin typeface="Times New Roman"/>
                <a:cs typeface="Times New Roman"/>
              </a:rPr>
              <a:t>12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90600" y="533400"/>
            <a:ext cx="2438400" cy="533400"/>
          </a:xfrm>
          <a:custGeom>
            <a:avLst/>
            <a:gdLst/>
            <a:ahLst/>
            <a:cxnLst/>
            <a:rect l="l" t="t" r="r" b="b"/>
            <a:pathLst>
              <a:path w="2438400" h="533400">
                <a:moveTo>
                  <a:pt x="0" y="0"/>
                </a:moveTo>
                <a:lnTo>
                  <a:pt x="2438400" y="0"/>
                </a:lnTo>
                <a:lnTo>
                  <a:pt x="2438400" y="533400"/>
                </a:lnTo>
                <a:lnTo>
                  <a:pt x="0" y="533400"/>
                </a:lnTo>
                <a:lnTo>
                  <a:pt x="0" y="0"/>
                </a:lnTo>
                <a:close/>
              </a:path>
            </a:pathLst>
          </a:custGeom>
          <a:solidFill>
            <a:srgbClr val="5093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50748" y="626363"/>
            <a:ext cx="2064131" cy="3642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709137" y="844311"/>
            <a:ext cx="131445" cy="168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10" dirty="0">
                <a:solidFill>
                  <a:srgbClr val="FFFFFF"/>
                </a:solidFill>
                <a:latin typeface="Times New Roman"/>
                <a:cs typeface="Times New Roman"/>
              </a:rPr>
              <a:t>®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92935" y="7000940"/>
            <a:ext cx="711200" cy="127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spc="-5" dirty="0">
                <a:solidFill>
                  <a:srgbClr val="BFBFBF"/>
                </a:solidFill>
                <a:latin typeface="Century Gothic"/>
                <a:cs typeface="Century Gothic"/>
              </a:rPr>
              <a:t>F</a:t>
            </a:r>
            <a:r>
              <a:rPr sz="800" dirty="0">
                <a:solidFill>
                  <a:srgbClr val="BFBFBF"/>
                </a:solidFill>
                <a:latin typeface="Century Gothic"/>
                <a:cs typeface="Century Gothic"/>
              </a:rPr>
              <a:t>e</a:t>
            </a:r>
            <a:r>
              <a:rPr sz="800" spc="5" dirty="0">
                <a:solidFill>
                  <a:srgbClr val="BFBFBF"/>
                </a:solidFill>
                <a:latin typeface="Century Gothic"/>
                <a:cs typeface="Century Gothic"/>
              </a:rPr>
              <a:t>b</a:t>
            </a:r>
            <a:r>
              <a:rPr sz="800" dirty="0">
                <a:solidFill>
                  <a:srgbClr val="BFBFBF"/>
                </a:solidFill>
                <a:latin typeface="Century Gothic"/>
                <a:cs typeface="Century Gothic"/>
              </a:rPr>
              <a:t>ru</a:t>
            </a:r>
            <a:r>
              <a:rPr sz="800" spc="5" dirty="0">
                <a:solidFill>
                  <a:srgbClr val="BFBFBF"/>
                </a:solidFill>
                <a:latin typeface="Century Gothic"/>
                <a:cs typeface="Century Gothic"/>
              </a:rPr>
              <a:t>a</a:t>
            </a:r>
            <a:r>
              <a:rPr sz="800" dirty="0">
                <a:solidFill>
                  <a:srgbClr val="BFBFBF"/>
                </a:solidFill>
                <a:latin typeface="Century Gothic"/>
                <a:cs typeface="Century Gothic"/>
              </a:rPr>
              <a:t>ry</a:t>
            </a:r>
            <a:r>
              <a:rPr sz="800" spc="-20" dirty="0">
                <a:solidFill>
                  <a:srgbClr val="BFBFBF"/>
                </a:solidFill>
                <a:latin typeface="Century Gothic"/>
                <a:cs typeface="Century Gothic"/>
              </a:rPr>
              <a:t> </a:t>
            </a:r>
            <a:r>
              <a:rPr sz="800" spc="-5" dirty="0">
                <a:solidFill>
                  <a:srgbClr val="BFBFBF"/>
                </a:solidFill>
                <a:latin typeface="Century Gothic"/>
                <a:cs typeface="Century Gothic"/>
              </a:rPr>
              <a:t>201</a:t>
            </a:r>
            <a:r>
              <a:rPr sz="800" dirty="0">
                <a:solidFill>
                  <a:srgbClr val="BFBFBF"/>
                </a:solidFill>
                <a:latin typeface="Century Gothic"/>
                <a:cs typeface="Century Gothic"/>
              </a:rPr>
              <a:t>8</a:t>
            </a:r>
            <a:endParaRPr sz="800">
              <a:latin typeface="Century Gothic"/>
              <a:cs typeface="Century Goth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48913" y="1438596"/>
            <a:ext cx="8183880" cy="53168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25" dirty="0">
                <a:latin typeface="Times New Roman"/>
                <a:cs typeface="Times New Roman"/>
              </a:rPr>
              <a:t>N</a:t>
            </a:r>
            <a:r>
              <a:rPr sz="1800" spc="229" dirty="0">
                <a:latin typeface="Times New Roman"/>
                <a:cs typeface="Times New Roman"/>
              </a:rPr>
              <a:t>um</a:t>
            </a:r>
            <a:r>
              <a:rPr sz="1800" spc="285" dirty="0">
                <a:latin typeface="Times New Roman"/>
                <a:cs typeface="Times New Roman"/>
              </a:rPr>
              <a:t>b</a:t>
            </a:r>
            <a:r>
              <a:rPr sz="1800" spc="350" dirty="0">
                <a:latin typeface="Times New Roman"/>
                <a:cs typeface="Times New Roman"/>
              </a:rPr>
              <a:t>e</a:t>
            </a:r>
            <a:r>
              <a:rPr sz="1800" spc="-30" dirty="0">
                <a:latin typeface="Times New Roman"/>
                <a:cs typeface="Times New Roman"/>
              </a:rPr>
              <a:t>r</a:t>
            </a:r>
            <a:r>
              <a:rPr sz="1800" spc="35" dirty="0">
                <a:latin typeface="Times New Roman"/>
                <a:cs typeface="Times New Roman"/>
              </a:rPr>
              <a:t> </a:t>
            </a:r>
            <a:r>
              <a:rPr sz="1800" spc="250" dirty="0">
                <a:latin typeface="Times New Roman"/>
                <a:cs typeface="Times New Roman"/>
              </a:rPr>
              <a:t>o</a:t>
            </a:r>
            <a:r>
              <a:rPr sz="1800" spc="-105" dirty="0">
                <a:latin typeface="Times New Roman"/>
                <a:cs typeface="Times New Roman"/>
              </a:rPr>
              <a:t>f</a:t>
            </a:r>
            <a:r>
              <a:rPr sz="1800" spc="55" dirty="0">
                <a:latin typeface="Times New Roman"/>
                <a:cs typeface="Times New Roman"/>
              </a:rPr>
              <a:t> </a:t>
            </a:r>
            <a:r>
              <a:rPr sz="1800" spc="25" dirty="0">
                <a:latin typeface="Times New Roman"/>
                <a:cs typeface="Times New Roman"/>
              </a:rPr>
              <a:t>N</a:t>
            </a:r>
            <a:r>
              <a:rPr sz="1800" spc="250" dirty="0">
                <a:latin typeface="Times New Roman"/>
                <a:cs typeface="Times New Roman"/>
              </a:rPr>
              <a:t>o</a:t>
            </a:r>
            <a:r>
              <a:rPr sz="1800" spc="180" dirty="0">
                <a:latin typeface="Times New Roman"/>
                <a:cs typeface="Times New Roman"/>
              </a:rPr>
              <a:t>n</a:t>
            </a:r>
            <a:r>
              <a:rPr sz="1800" spc="145" dirty="0">
                <a:latin typeface="Times New Roman"/>
                <a:cs typeface="Times New Roman"/>
              </a:rPr>
              <a:t>-</a:t>
            </a:r>
            <a:r>
              <a:rPr sz="1800" spc="-145" dirty="0">
                <a:latin typeface="Times New Roman"/>
                <a:cs typeface="Times New Roman"/>
              </a:rPr>
              <a:t>F</a:t>
            </a:r>
            <a:r>
              <a:rPr sz="1800" spc="180" dirty="0">
                <a:latin typeface="Times New Roman"/>
                <a:cs typeface="Times New Roman"/>
              </a:rPr>
              <a:t>u</a:t>
            </a:r>
            <a:r>
              <a:rPr sz="1800" spc="-75" dirty="0">
                <a:latin typeface="Times New Roman"/>
                <a:cs typeface="Times New Roman"/>
              </a:rPr>
              <a:t>ll</a:t>
            </a:r>
            <a:r>
              <a:rPr sz="1800" spc="145" dirty="0">
                <a:latin typeface="Times New Roman"/>
                <a:cs typeface="Times New Roman"/>
              </a:rPr>
              <a:t>-</a:t>
            </a:r>
            <a:r>
              <a:rPr sz="1800" spc="-70" dirty="0">
                <a:latin typeface="Times New Roman"/>
                <a:cs typeface="Times New Roman"/>
              </a:rPr>
              <a:t>S</a:t>
            </a:r>
            <a:r>
              <a:rPr sz="1800" spc="350" dirty="0">
                <a:latin typeface="Times New Roman"/>
                <a:cs typeface="Times New Roman"/>
              </a:rPr>
              <a:t>e</a:t>
            </a:r>
            <a:r>
              <a:rPr sz="1800" spc="-30" dirty="0">
                <a:latin typeface="Times New Roman"/>
                <a:cs typeface="Times New Roman"/>
              </a:rPr>
              <a:t>r</a:t>
            </a:r>
            <a:r>
              <a:rPr sz="1800" spc="105" dirty="0">
                <a:latin typeface="Times New Roman"/>
                <a:cs typeface="Times New Roman"/>
              </a:rPr>
              <a:t>v</a:t>
            </a:r>
            <a:r>
              <a:rPr sz="1800" spc="-75" dirty="0">
                <a:latin typeface="Times New Roman"/>
                <a:cs typeface="Times New Roman"/>
              </a:rPr>
              <a:t>i</a:t>
            </a:r>
            <a:r>
              <a:rPr sz="1800" spc="350" dirty="0">
                <a:latin typeface="Times New Roman"/>
                <a:cs typeface="Times New Roman"/>
              </a:rPr>
              <a:t>ce</a:t>
            </a:r>
            <a:r>
              <a:rPr sz="1800" spc="50" dirty="0">
                <a:latin typeface="Times New Roman"/>
                <a:cs typeface="Times New Roman"/>
              </a:rPr>
              <a:t> </a:t>
            </a:r>
            <a:r>
              <a:rPr sz="1800" spc="15" dirty="0">
                <a:latin typeface="Times New Roman"/>
                <a:cs typeface="Times New Roman"/>
              </a:rPr>
              <a:t>M</a:t>
            </a:r>
            <a:r>
              <a:rPr sz="1800" spc="380" dirty="0">
                <a:latin typeface="Times New Roman"/>
                <a:cs typeface="Times New Roman"/>
              </a:rPr>
              <a:t>a</a:t>
            </a:r>
            <a:r>
              <a:rPr sz="1800" spc="-75" dirty="0">
                <a:latin typeface="Times New Roman"/>
                <a:cs typeface="Times New Roman"/>
              </a:rPr>
              <a:t>il</a:t>
            </a:r>
            <a:r>
              <a:rPr sz="1800" spc="350" dirty="0">
                <a:latin typeface="Times New Roman"/>
                <a:cs typeface="Times New Roman"/>
              </a:rPr>
              <a:t>e</a:t>
            </a:r>
            <a:r>
              <a:rPr sz="1800" spc="-30" dirty="0">
                <a:latin typeface="Times New Roman"/>
                <a:cs typeface="Times New Roman"/>
              </a:rPr>
              <a:t>r</a:t>
            </a:r>
            <a:r>
              <a:rPr sz="1800" spc="80" dirty="0">
                <a:latin typeface="Times New Roman"/>
                <a:cs typeface="Times New Roman"/>
              </a:rPr>
              <a:t>s</a:t>
            </a:r>
            <a:r>
              <a:rPr sz="1800" spc="325" dirty="0">
                <a:latin typeface="Times New Roman"/>
                <a:cs typeface="Times New Roman"/>
              </a:rPr>
              <a:t>/</a:t>
            </a:r>
            <a:r>
              <a:rPr sz="1800" spc="15" dirty="0">
                <a:latin typeface="Times New Roman"/>
                <a:cs typeface="Times New Roman"/>
              </a:rPr>
              <a:t>M</a:t>
            </a:r>
            <a:r>
              <a:rPr sz="1800" spc="380" dirty="0">
                <a:latin typeface="Times New Roman"/>
                <a:cs typeface="Times New Roman"/>
              </a:rPr>
              <a:t>a</a:t>
            </a:r>
            <a:r>
              <a:rPr sz="1800" spc="-75" dirty="0">
                <a:latin typeface="Times New Roman"/>
                <a:cs typeface="Times New Roman"/>
              </a:rPr>
              <a:t>ili</a:t>
            </a:r>
            <a:r>
              <a:rPr sz="1800" spc="180" dirty="0">
                <a:latin typeface="Times New Roman"/>
                <a:cs typeface="Times New Roman"/>
              </a:rPr>
              <a:t>n</a:t>
            </a:r>
            <a:r>
              <a:rPr sz="1800" spc="285" dirty="0">
                <a:latin typeface="Times New Roman"/>
                <a:cs typeface="Times New Roman"/>
              </a:rPr>
              <a:t>g</a:t>
            </a:r>
            <a:r>
              <a:rPr sz="1800" spc="80" dirty="0">
                <a:latin typeface="Times New Roman"/>
                <a:cs typeface="Times New Roman"/>
              </a:rPr>
              <a:t>s</a:t>
            </a:r>
            <a:endParaRPr sz="1800">
              <a:latin typeface="Times New Roman"/>
              <a:cs typeface="Times New Roman"/>
            </a:endParaRPr>
          </a:p>
          <a:p>
            <a:pPr marL="439420" indent="-215265">
              <a:lnSpc>
                <a:spcPct val="100000"/>
              </a:lnSpc>
              <a:spcBef>
                <a:spcPts val="210"/>
              </a:spcBef>
              <a:buClr>
                <a:srgbClr val="4F80BC"/>
              </a:buClr>
              <a:buFont typeface="Times New Roman"/>
              <a:buChar char="□"/>
              <a:tabLst>
                <a:tab pos="440055" algn="l"/>
              </a:tabLst>
            </a:pPr>
            <a:r>
              <a:rPr sz="1600" spc="-15" dirty="0">
                <a:latin typeface="Century Gothic"/>
                <a:cs typeface="Century Gothic"/>
              </a:rPr>
              <a:t>L</a:t>
            </a:r>
            <a:r>
              <a:rPr sz="1600" spc="-10" dirty="0">
                <a:latin typeface="Century Gothic"/>
                <a:cs typeface="Century Gothic"/>
              </a:rPr>
              <a:t>imit</a:t>
            </a:r>
            <a:r>
              <a:rPr sz="1600" spc="-30" dirty="0">
                <a:latin typeface="Century Gothic"/>
                <a:cs typeface="Century Gothic"/>
              </a:rPr>
              <a:t>e</a:t>
            </a:r>
            <a:r>
              <a:rPr sz="1600" spc="-15" dirty="0">
                <a:latin typeface="Century Gothic"/>
                <a:cs typeface="Century Gothic"/>
              </a:rPr>
              <a:t>d</a:t>
            </a:r>
            <a:r>
              <a:rPr sz="1600" spc="25" dirty="0">
                <a:latin typeface="Century Gothic"/>
                <a:cs typeface="Century Gothic"/>
              </a:rPr>
              <a:t> </a:t>
            </a:r>
            <a:r>
              <a:rPr sz="1600" spc="-25" dirty="0">
                <a:latin typeface="Century Gothic"/>
                <a:cs typeface="Century Gothic"/>
              </a:rPr>
              <a:t>o</a:t>
            </a:r>
            <a:r>
              <a:rPr sz="1600" spc="-5" dirty="0">
                <a:latin typeface="Century Gothic"/>
                <a:cs typeface="Century Gothic"/>
              </a:rPr>
              <a:t>r</a:t>
            </a:r>
            <a:r>
              <a:rPr sz="1600" spc="15" dirty="0">
                <a:latin typeface="Century Gothic"/>
                <a:cs typeface="Century Gothic"/>
              </a:rPr>
              <a:t> </a:t>
            </a:r>
            <a:r>
              <a:rPr sz="1600" spc="-15" dirty="0">
                <a:latin typeface="Century Gothic"/>
                <a:cs typeface="Century Gothic"/>
              </a:rPr>
              <a:t>no</a:t>
            </a:r>
            <a:r>
              <a:rPr sz="1600" spc="-5" dirty="0">
                <a:latin typeface="Century Gothic"/>
                <a:cs typeface="Century Gothic"/>
              </a:rPr>
              <a:t> </a:t>
            </a:r>
            <a:r>
              <a:rPr sz="1600" spc="-15" dirty="0">
                <a:latin typeface="Century Gothic"/>
                <a:cs typeface="Century Gothic"/>
              </a:rPr>
              <a:t>e</a:t>
            </a:r>
            <a:r>
              <a:rPr sz="1600" spc="-25" dirty="0">
                <a:latin typeface="Century Gothic"/>
                <a:cs typeface="Century Gothic"/>
              </a:rPr>
              <a:t>D</a:t>
            </a:r>
            <a:r>
              <a:rPr sz="1600" spc="-10" dirty="0">
                <a:latin typeface="Century Gothic"/>
                <a:cs typeface="Century Gothic"/>
              </a:rPr>
              <a:t>o</a:t>
            </a:r>
            <a:r>
              <a:rPr sz="1600" spc="-25" dirty="0">
                <a:latin typeface="Century Gothic"/>
                <a:cs typeface="Century Gothic"/>
              </a:rPr>
              <a:t>c</a:t>
            </a:r>
            <a:r>
              <a:rPr sz="1600" spc="-10" dirty="0">
                <a:latin typeface="Century Gothic"/>
                <a:cs typeface="Century Gothic"/>
              </a:rPr>
              <a:t>s</a:t>
            </a:r>
            <a:endParaRPr sz="1600">
              <a:latin typeface="Century Gothic"/>
              <a:cs typeface="Century Gothic"/>
            </a:endParaRPr>
          </a:p>
          <a:p>
            <a:pPr marL="439420" indent="-215265">
              <a:lnSpc>
                <a:spcPct val="100000"/>
              </a:lnSpc>
              <a:spcBef>
                <a:spcPts val="215"/>
              </a:spcBef>
              <a:buClr>
                <a:srgbClr val="4F80BC"/>
              </a:buClr>
              <a:buFont typeface="Times New Roman"/>
              <a:buChar char="□"/>
              <a:tabLst>
                <a:tab pos="440055" algn="l"/>
              </a:tabLst>
            </a:pPr>
            <a:r>
              <a:rPr sz="1600" spc="-15" dirty="0">
                <a:latin typeface="Century Gothic"/>
                <a:cs typeface="Century Gothic"/>
              </a:rPr>
              <a:t>N</a:t>
            </a:r>
            <a:r>
              <a:rPr sz="1600" spc="-25" dirty="0">
                <a:latin typeface="Century Gothic"/>
                <a:cs typeface="Century Gothic"/>
              </a:rPr>
              <a:t>o</a:t>
            </a:r>
            <a:r>
              <a:rPr sz="1600" spc="-10" dirty="0">
                <a:latin typeface="Century Gothic"/>
                <a:cs typeface="Century Gothic"/>
              </a:rPr>
              <a:t>n</a:t>
            </a:r>
            <a:r>
              <a:rPr sz="1600" spc="-15" dirty="0">
                <a:latin typeface="Century Gothic"/>
                <a:cs typeface="Century Gothic"/>
              </a:rPr>
              <a:t>-O</a:t>
            </a:r>
            <a:r>
              <a:rPr sz="1600" spc="-5" dirty="0">
                <a:latin typeface="Century Gothic"/>
                <a:cs typeface="Century Gothic"/>
              </a:rPr>
              <a:t>p</a:t>
            </a:r>
            <a:r>
              <a:rPr sz="1600" spc="-25" dirty="0">
                <a:latin typeface="Century Gothic"/>
                <a:cs typeface="Century Gothic"/>
              </a:rPr>
              <a:t>t</a:t>
            </a:r>
            <a:r>
              <a:rPr sz="1600" spc="-10" dirty="0">
                <a:latin typeface="Century Gothic"/>
                <a:cs typeface="Century Gothic"/>
              </a:rPr>
              <a:t>im</a:t>
            </a:r>
            <a:r>
              <a:rPr sz="1600" spc="-20" dirty="0">
                <a:latin typeface="Century Gothic"/>
                <a:cs typeface="Century Gothic"/>
              </a:rPr>
              <a:t>a</a:t>
            </a:r>
            <a:r>
              <a:rPr sz="1600" spc="-5" dirty="0">
                <a:latin typeface="Century Gothic"/>
                <a:cs typeface="Century Gothic"/>
              </a:rPr>
              <a:t>l</a:t>
            </a:r>
            <a:r>
              <a:rPr sz="1600" spc="35" dirty="0">
                <a:latin typeface="Century Gothic"/>
                <a:cs typeface="Century Gothic"/>
              </a:rPr>
              <a:t> </a:t>
            </a:r>
            <a:r>
              <a:rPr sz="1600" spc="-15" dirty="0">
                <a:latin typeface="Century Gothic"/>
                <a:cs typeface="Century Gothic"/>
              </a:rPr>
              <a:t>L</a:t>
            </a:r>
            <a:r>
              <a:rPr sz="1600" spc="-20" dirty="0">
                <a:latin typeface="Century Gothic"/>
                <a:cs typeface="Century Gothic"/>
              </a:rPr>
              <a:t>a</a:t>
            </a:r>
            <a:r>
              <a:rPr sz="1600" spc="-5" dirty="0">
                <a:latin typeface="Century Gothic"/>
                <a:cs typeface="Century Gothic"/>
              </a:rPr>
              <a:t>b</a:t>
            </a:r>
            <a:r>
              <a:rPr sz="1600" spc="-15" dirty="0">
                <a:latin typeface="Century Gothic"/>
                <a:cs typeface="Century Gothic"/>
              </a:rPr>
              <a:t>e</a:t>
            </a:r>
            <a:r>
              <a:rPr sz="1600" spc="5" dirty="0">
                <a:latin typeface="Century Gothic"/>
                <a:cs typeface="Century Gothic"/>
              </a:rPr>
              <a:t>l</a:t>
            </a:r>
            <a:r>
              <a:rPr sz="1600" spc="-10" dirty="0">
                <a:latin typeface="Century Gothic"/>
                <a:cs typeface="Century Gothic"/>
              </a:rPr>
              <a:t>ing</a:t>
            </a:r>
            <a:r>
              <a:rPr sz="1600" spc="-20" dirty="0">
                <a:latin typeface="Century Gothic"/>
                <a:cs typeface="Century Gothic"/>
              </a:rPr>
              <a:t> a</a:t>
            </a:r>
            <a:r>
              <a:rPr sz="1600" spc="-15" dirty="0">
                <a:latin typeface="Century Gothic"/>
                <a:cs typeface="Century Gothic"/>
              </a:rPr>
              <a:t>nd</a:t>
            </a:r>
            <a:r>
              <a:rPr sz="1600" spc="-5" dirty="0">
                <a:latin typeface="Century Gothic"/>
                <a:cs typeface="Century Gothic"/>
              </a:rPr>
              <a:t> </a:t>
            </a:r>
            <a:r>
              <a:rPr sz="1600" spc="-20" dirty="0">
                <a:latin typeface="Century Gothic"/>
                <a:cs typeface="Century Gothic"/>
              </a:rPr>
              <a:t>B</a:t>
            </a:r>
            <a:r>
              <a:rPr sz="1600" spc="-5" dirty="0">
                <a:latin typeface="Century Gothic"/>
                <a:cs typeface="Century Gothic"/>
              </a:rPr>
              <a:t>ar</a:t>
            </a:r>
            <a:r>
              <a:rPr sz="1600" spc="-10" dirty="0">
                <a:latin typeface="Century Gothic"/>
                <a:cs typeface="Century Gothic"/>
              </a:rPr>
              <a:t>c</a:t>
            </a:r>
            <a:r>
              <a:rPr sz="1600" spc="-25" dirty="0">
                <a:latin typeface="Century Gothic"/>
                <a:cs typeface="Century Gothic"/>
              </a:rPr>
              <a:t>od</a:t>
            </a:r>
            <a:r>
              <a:rPr sz="1600" spc="5" dirty="0">
                <a:latin typeface="Century Gothic"/>
                <a:cs typeface="Century Gothic"/>
              </a:rPr>
              <a:t>i</a:t>
            </a:r>
            <a:r>
              <a:rPr sz="1600" spc="-15" dirty="0">
                <a:latin typeface="Century Gothic"/>
                <a:cs typeface="Century Gothic"/>
              </a:rPr>
              <a:t>ng</a:t>
            </a:r>
            <a:endParaRPr sz="16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16"/>
              </a:spcBef>
              <a:buClr>
                <a:srgbClr val="4F80BC"/>
              </a:buClr>
              <a:buFont typeface="Times New Roman"/>
              <a:buChar char="□"/>
            </a:pPr>
            <a:endParaRPr sz="17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spc="350" dirty="0">
                <a:latin typeface="Times New Roman"/>
                <a:cs typeface="Times New Roman"/>
              </a:rPr>
              <a:t>e</a:t>
            </a:r>
            <a:r>
              <a:rPr sz="1800" spc="-55" dirty="0">
                <a:latin typeface="Times New Roman"/>
                <a:cs typeface="Times New Roman"/>
              </a:rPr>
              <a:t>D</a:t>
            </a:r>
            <a:r>
              <a:rPr sz="1800" spc="250" dirty="0">
                <a:latin typeface="Times New Roman"/>
                <a:cs typeface="Times New Roman"/>
              </a:rPr>
              <a:t>o</a:t>
            </a:r>
            <a:r>
              <a:rPr sz="1800" spc="350" dirty="0">
                <a:latin typeface="Times New Roman"/>
                <a:cs typeface="Times New Roman"/>
              </a:rPr>
              <a:t>c</a:t>
            </a:r>
            <a:r>
              <a:rPr sz="1800" spc="35" dirty="0">
                <a:latin typeface="Times New Roman"/>
                <a:cs typeface="Times New Roman"/>
              </a:rPr>
              <a:t> </a:t>
            </a:r>
            <a:r>
              <a:rPr sz="1800" spc="190" dirty="0">
                <a:latin typeface="Times New Roman"/>
                <a:cs typeface="Times New Roman"/>
              </a:rPr>
              <a:t>C</a:t>
            </a:r>
            <a:r>
              <a:rPr sz="1800" spc="250" dirty="0">
                <a:latin typeface="Times New Roman"/>
                <a:cs typeface="Times New Roman"/>
              </a:rPr>
              <a:t>o</a:t>
            </a:r>
            <a:r>
              <a:rPr sz="1800" spc="280" dirty="0">
                <a:latin typeface="Times New Roman"/>
                <a:cs typeface="Times New Roman"/>
              </a:rPr>
              <a:t>m</a:t>
            </a:r>
            <a:r>
              <a:rPr sz="1800" spc="285" dirty="0">
                <a:latin typeface="Times New Roman"/>
                <a:cs typeface="Times New Roman"/>
              </a:rPr>
              <a:t>p</a:t>
            </a:r>
            <a:r>
              <a:rPr sz="1800" spc="-75" dirty="0">
                <a:latin typeface="Times New Roman"/>
                <a:cs typeface="Times New Roman"/>
              </a:rPr>
              <a:t>li</a:t>
            </a:r>
            <a:r>
              <a:rPr sz="1800" spc="380" dirty="0">
                <a:latin typeface="Times New Roman"/>
                <a:cs typeface="Times New Roman"/>
              </a:rPr>
              <a:t>a</a:t>
            </a:r>
            <a:r>
              <a:rPr sz="1800" spc="180" dirty="0">
                <a:latin typeface="Times New Roman"/>
                <a:cs typeface="Times New Roman"/>
              </a:rPr>
              <a:t>n</a:t>
            </a:r>
            <a:r>
              <a:rPr sz="1800" spc="350" dirty="0">
                <a:latin typeface="Times New Roman"/>
                <a:cs typeface="Times New Roman"/>
              </a:rPr>
              <a:t>ce</a:t>
            </a:r>
            <a:r>
              <a:rPr sz="1800" spc="50" dirty="0">
                <a:latin typeface="Times New Roman"/>
                <a:cs typeface="Times New Roman"/>
              </a:rPr>
              <a:t> </a:t>
            </a:r>
            <a:r>
              <a:rPr sz="1800" spc="15" dirty="0">
                <a:latin typeface="Times New Roman"/>
                <a:cs typeface="Times New Roman"/>
              </a:rPr>
              <a:t>M</a:t>
            </a:r>
            <a:r>
              <a:rPr sz="1800" spc="-75" dirty="0">
                <a:latin typeface="Times New Roman"/>
                <a:cs typeface="Times New Roman"/>
              </a:rPr>
              <a:t>i</a:t>
            </a:r>
            <a:r>
              <a:rPr sz="1800" spc="105" dirty="0">
                <a:latin typeface="Times New Roman"/>
                <a:cs typeface="Times New Roman"/>
              </a:rPr>
              <a:t>x</a:t>
            </a:r>
            <a:r>
              <a:rPr sz="1800" spc="350" dirty="0">
                <a:latin typeface="Times New Roman"/>
                <a:cs typeface="Times New Roman"/>
              </a:rPr>
              <a:t>e</a:t>
            </a:r>
            <a:r>
              <a:rPr sz="1800" spc="285" dirty="0">
                <a:latin typeface="Times New Roman"/>
                <a:cs typeface="Times New Roman"/>
              </a:rPr>
              <a:t>d</a:t>
            </a:r>
            <a:endParaRPr sz="1800">
              <a:latin typeface="Times New Roman"/>
              <a:cs typeface="Times New Roman"/>
            </a:endParaRPr>
          </a:p>
          <a:p>
            <a:pPr marL="439420" indent="-215265">
              <a:lnSpc>
                <a:spcPct val="100000"/>
              </a:lnSpc>
              <a:spcBef>
                <a:spcPts val="210"/>
              </a:spcBef>
              <a:buClr>
                <a:srgbClr val="4F80BC"/>
              </a:buClr>
              <a:buFont typeface="Times New Roman"/>
              <a:buChar char="□"/>
              <a:tabLst>
                <a:tab pos="440055" algn="l"/>
              </a:tabLst>
            </a:pPr>
            <a:r>
              <a:rPr sz="1600" spc="-15" dirty="0">
                <a:latin typeface="Century Gothic"/>
                <a:cs typeface="Century Gothic"/>
              </a:rPr>
              <a:t>L</a:t>
            </a:r>
            <a:r>
              <a:rPr sz="1600" spc="-20" dirty="0">
                <a:latin typeface="Century Gothic"/>
                <a:cs typeface="Century Gothic"/>
              </a:rPr>
              <a:t>a</a:t>
            </a:r>
            <a:r>
              <a:rPr sz="1600" spc="-5" dirty="0">
                <a:latin typeface="Century Gothic"/>
                <a:cs typeface="Century Gothic"/>
              </a:rPr>
              <a:t>b</a:t>
            </a:r>
            <a:r>
              <a:rPr sz="1600" spc="-30" dirty="0">
                <a:latin typeface="Century Gothic"/>
                <a:cs typeface="Century Gothic"/>
              </a:rPr>
              <a:t>e</a:t>
            </a:r>
            <a:r>
              <a:rPr sz="1600" spc="5" dirty="0">
                <a:latin typeface="Century Gothic"/>
                <a:cs typeface="Century Gothic"/>
              </a:rPr>
              <a:t>l</a:t>
            </a:r>
            <a:r>
              <a:rPr sz="1600" spc="-10" dirty="0">
                <a:latin typeface="Century Gothic"/>
                <a:cs typeface="Century Gothic"/>
              </a:rPr>
              <a:t>s</a:t>
            </a:r>
            <a:r>
              <a:rPr sz="1600" spc="5" dirty="0">
                <a:latin typeface="Century Gothic"/>
                <a:cs typeface="Century Gothic"/>
              </a:rPr>
              <a:t> </a:t>
            </a:r>
            <a:r>
              <a:rPr sz="1600" spc="-20" dirty="0">
                <a:latin typeface="Century Gothic"/>
                <a:cs typeface="Century Gothic"/>
              </a:rPr>
              <a:t>p</a:t>
            </a:r>
            <a:r>
              <a:rPr sz="1600" spc="-10" dirty="0">
                <a:latin typeface="Century Gothic"/>
                <a:cs typeface="Century Gothic"/>
              </a:rPr>
              <a:t>rese</a:t>
            </a:r>
            <a:r>
              <a:rPr sz="1600" spc="-25" dirty="0">
                <a:latin typeface="Century Gothic"/>
                <a:cs typeface="Century Gothic"/>
              </a:rPr>
              <a:t>n</a:t>
            </a:r>
            <a:r>
              <a:rPr sz="1600" spc="-10" dirty="0">
                <a:latin typeface="Century Gothic"/>
                <a:cs typeface="Century Gothic"/>
              </a:rPr>
              <a:t>t</a:t>
            </a:r>
            <a:r>
              <a:rPr sz="1600" spc="-30" dirty="0">
                <a:latin typeface="Century Gothic"/>
                <a:cs typeface="Century Gothic"/>
              </a:rPr>
              <a:t>e</a:t>
            </a:r>
            <a:r>
              <a:rPr sz="1600" spc="-15" dirty="0">
                <a:latin typeface="Century Gothic"/>
                <a:cs typeface="Century Gothic"/>
              </a:rPr>
              <a:t>d</a:t>
            </a:r>
            <a:r>
              <a:rPr sz="1600" spc="40" dirty="0">
                <a:latin typeface="Century Gothic"/>
                <a:cs typeface="Century Gothic"/>
              </a:rPr>
              <a:t> </a:t>
            </a:r>
            <a:r>
              <a:rPr sz="1600" spc="-20" dirty="0">
                <a:latin typeface="Century Gothic"/>
                <a:cs typeface="Century Gothic"/>
              </a:rPr>
              <a:t>p</a:t>
            </a:r>
            <a:r>
              <a:rPr sz="1600" spc="-10" dirty="0">
                <a:latin typeface="Century Gothic"/>
                <a:cs typeface="Century Gothic"/>
              </a:rPr>
              <a:t>h</a:t>
            </a:r>
            <a:r>
              <a:rPr sz="1600" spc="-5" dirty="0">
                <a:latin typeface="Century Gothic"/>
                <a:cs typeface="Century Gothic"/>
              </a:rPr>
              <a:t>y</a:t>
            </a:r>
            <a:r>
              <a:rPr sz="1600" spc="-10" dirty="0">
                <a:latin typeface="Century Gothic"/>
                <a:cs typeface="Century Gothic"/>
              </a:rPr>
              <a:t>s</a:t>
            </a:r>
            <a:r>
              <a:rPr sz="1600" spc="5" dirty="0">
                <a:latin typeface="Century Gothic"/>
                <a:cs typeface="Century Gothic"/>
              </a:rPr>
              <a:t>i</a:t>
            </a:r>
            <a:r>
              <a:rPr sz="1600" spc="-25" dirty="0">
                <a:latin typeface="Century Gothic"/>
                <a:cs typeface="Century Gothic"/>
              </a:rPr>
              <a:t>c</a:t>
            </a:r>
            <a:r>
              <a:rPr sz="1600" spc="-5" dirty="0">
                <a:latin typeface="Century Gothic"/>
                <a:cs typeface="Century Gothic"/>
              </a:rPr>
              <a:t>a</a:t>
            </a:r>
            <a:r>
              <a:rPr sz="1600" spc="5" dirty="0">
                <a:latin typeface="Century Gothic"/>
                <a:cs typeface="Century Gothic"/>
              </a:rPr>
              <a:t>ll</a:t>
            </a:r>
            <a:r>
              <a:rPr sz="1600" spc="-10" dirty="0">
                <a:latin typeface="Century Gothic"/>
                <a:cs typeface="Century Gothic"/>
              </a:rPr>
              <a:t>y</a:t>
            </a:r>
            <a:r>
              <a:rPr sz="1600" spc="-40" dirty="0">
                <a:latin typeface="Century Gothic"/>
                <a:cs typeface="Century Gothic"/>
              </a:rPr>
              <a:t> </a:t>
            </a:r>
            <a:r>
              <a:rPr sz="1600" spc="5" dirty="0">
                <a:latin typeface="Century Gothic"/>
                <a:cs typeface="Century Gothic"/>
              </a:rPr>
              <a:t>i</a:t>
            </a:r>
            <a:r>
              <a:rPr sz="1600" spc="-10" dirty="0">
                <a:latin typeface="Century Gothic"/>
                <a:cs typeface="Century Gothic"/>
              </a:rPr>
              <a:t>n</a:t>
            </a:r>
            <a:r>
              <a:rPr sz="1600" spc="-15" dirty="0">
                <a:latin typeface="Century Gothic"/>
                <a:cs typeface="Century Gothic"/>
              </a:rPr>
              <a:t> a</a:t>
            </a:r>
            <a:r>
              <a:rPr sz="1600" spc="-5" dirty="0">
                <a:latin typeface="Century Gothic"/>
                <a:cs typeface="Century Gothic"/>
              </a:rPr>
              <a:t> </a:t>
            </a:r>
            <a:r>
              <a:rPr sz="1600" spc="-25" dirty="0">
                <a:latin typeface="Century Gothic"/>
                <a:cs typeface="Century Gothic"/>
              </a:rPr>
              <a:t>d</a:t>
            </a:r>
            <a:r>
              <a:rPr sz="1600" spc="5" dirty="0">
                <a:latin typeface="Century Gothic"/>
                <a:cs typeface="Century Gothic"/>
              </a:rPr>
              <a:t>i</a:t>
            </a:r>
            <a:r>
              <a:rPr sz="1600" spc="-10" dirty="0">
                <a:latin typeface="Century Gothic"/>
                <a:cs typeface="Century Gothic"/>
              </a:rPr>
              <a:t>f</a:t>
            </a:r>
            <a:r>
              <a:rPr sz="1600" spc="0" dirty="0">
                <a:latin typeface="Century Gothic"/>
                <a:cs typeface="Century Gothic"/>
              </a:rPr>
              <a:t>f</a:t>
            </a:r>
            <a:r>
              <a:rPr sz="1600" spc="-30" dirty="0">
                <a:latin typeface="Century Gothic"/>
                <a:cs typeface="Century Gothic"/>
              </a:rPr>
              <a:t>e</a:t>
            </a:r>
            <a:r>
              <a:rPr sz="1600" spc="5" dirty="0">
                <a:latin typeface="Century Gothic"/>
                <a:cs typeface="Century Gothic"/>
              </a:rPr>
              <a:t>r</a:t>
            </a:r>
            <a:r>
              <a:rPr sz="1600" spc="-30" dirty="0">
                <a:latin typeface="Century Gothic"/>
                <a:cs typeface="Century Gothic"/>
              </a:rPr>
              <a:t>e</a:t>
            </a:r>
            <a:r>
              <a:rPr sz="1600" spc="-10" dirty="0">
                <a:latin typeface="Century Gothic"/>
                <a:cs typeface="Century Gothic"/>
              </a:rPr>
              <a:t>nt</a:t>
            </a:r>
            <a:r>
              <a:rPr sz="1600" spc="20" dirty="0">
                <a:latin typeface="Century Gothic"/>
                <a:cs typeface="Century Gothic"/>
              </a:rPr>
              <a:t> </a:t>
            </a:r>
            <a:r>
              <a:rPr sz="1600" spc="-50" dirty="0">
                <a:latin typeface="Century Gothic"/>
                <a:cs typeface="Century Gothic"/>
              </a:rPr>
              <a:t>w</a:t>
            </a:r>
            <a:r>
              <a:rPr sz="1600" spc="-30" dirty="0">
                <a:latin typeface="Century Gothic"/>
                <a:cs typeface="Century Gothic"/>
              </a:rPr>
              <a:t>e</a:t>
            </a:r>
            <a:r>
              <a:rPr sz="1600" spc="-10" dirty="0">
                <a:latin typeface="Century Gothic"/>
                <a:cs typeface="Century Gothic"/>
              </a:rPr>
              <a:t>ek</a:t>
            </a:r>
            <a:r>
              <a:rPr sz="1600" spc="30" dirty="0">
                <a:latin typeface="Century Gothic"/>
                <a:cs typeface="Century Gothic"/>
              </a:rPr>
              <a:t> </a:t>
            </a:r>
            <a:r>
              <a:rPr sz="1600" spc="-10" dirty="0">
                <a:latin typeface="Century Gothic"/>
                <a:cs typeface="Century Gothic"/>
              </a:rPr>
              <a:t>t</a:t>
            </a:r>
            <a:r>
              <a:rPr sz="1600" spc="-25" dirty="0">
                <a:latin typeface="Century Gothic"/>
                <a:cs typeface="Century Gothic"/>
              </a:rPr>
              <a:t>h</a:t>
            </a:r>
            <a:r>
              <a:rPr sz="1600" spc="-5" dirty="0">
                <a:latin typeface="Century Gothic"/>
                <a:cs typeface="Century Gothic"/>
              </a:rPr>
              <a:t>a</a:t>
            </a:r>
            <a:r>
              <a:rPr sz="1600" spc="-10" dirty="0">
                <a:latin typeface="Century Gothic"/>
                <a:cs typeface="Century Gothic"/>
              </a:rPr>
              <a:t>n</a:t>
            </a:r>
            <a:r>
              <a:rPr sz="1600" spc="5" dirty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r</a:t>
            </a:r>
            <a:r>
              <a:rPr sz="1600" spc="-30" dirty="0">
                <a:latin typeface="Century Gothic"/>
                <a:cs typeface="Century Gothic"/>
              </a:rPr>
              <a:t>e</a:t>
            </a:r>
            <a:r>
              <a:rPr sz="1600" spc="-5" dirty="0">
                <a:latin typeface="Century Gothic"/>
                <a:cs typeface="Century Gothic"/>
              </a:rPr>
              <a:t>p</a:t>
            </a:r>
            <a:r>
              <a:rPr sz="1600" spc="-10" dirty="0">
                <a:latin typeface="Century Gothic"/>
                <a:cs typeface="Century Gothic"/>
              </a:rPr>
              <a:t>res</a:t>
            </a:r>
            <a:r>
              <a:rPr sz="1600" spc="-30" dirty="0">
                <a:latin typeface="Century Gothic"/>
                <a:cs typeface="Century Gothic"/>
              </a:rPr>
              <a:t>e</a:t>
            </a:r>
            <a:r>
              <a:rPr sz="1600" spc="-10" dirty="0">
                <a:latin typeface="Century Gothic"/>
                <a:cs typeface="Century Gothic"/>
              </a:rPr>
              <a:t>n</a:t>
            </a:r>
            <a:r>
              <a:rPr sz="1600" spc="-25" dirty="0">
                <a:latin typeface="Century Gothic"/>
                <a:cs typeface="Century Gothic"/>
              </a:rPr>
              <a:t>t</a:t>
            </a:r>
            <a:r>
              <a:rPr sz="1600" spc="-15" dirty="0">
                <a:latin typeface="Century Gothic"/>
                <a:cs typeface="Century Gothic"/>
              </a:rPr>
              <a:t>ed</a:t>
            </a:r>
            <a:r>
              <a:rPr sz="1600" spc="40" dirty="0">
                <a:latin typeface="Century Gothic"/>
                <a:cs typeface="Century Gothic"/>
              </a:rPr>
              <a:t> </a:t>
            </a:r>
            <a:r>
              <a:rPr sz="1600" spc="-10" dirty="0">
                <a:latin typeface="Century Gothic"/>
                <a:cs typeface="Century Gothic"/>
              </a:rPr>
              <a:t>in</a:t>
            </a:r>
            <a:r>
              <a:rPr sz="1600" spc="5" dirty="0">
                <a:latin typeface="Century Gothic"/>
                <a:cs typeface="Century Gothic"/>
              </a:rPr>
              <a:t> </a:t>
            </a:r>
            <a:r>
              <a:rPr sz="1600" spc="-15" dirty="0">
                <a:latin typeface="Century Gothic"/>
                <a:cs typeface="Century Gothic"/>
              </a:rPr>
              <a:t>e</a:t>
            </a:r>
            <a:r>
              <a:rPr sz="1600" spc="-25" dirty="0">
                <a:latin typeface="Century Gothic"/>
                <a:cs typeface="Century Gothic"/>
              </a:rPr>
              <a:t>D</a:t>
            </a:r>
            <a:r>
              <a:rPr sz="1600" spc="-10" dirty="0">
                <a:latin typeface="Century Gothic"/>
                <a:cs typeface="Century Gothic"/>
              </a:rPr>
              <a:t>o</a:t>
            </a:r>
            <a:r>
              <a:rPr sz="1600" spc="-15" dirty="0">
                <a:latin typeface="Century Gothic"/>
                <a:cs typeface="Century Gothic"/>
              </a:rPr>
              <a:t>c</a:t>
            </a:r>
            <a:endParaRPr sz="1600">
              <a:latin typeface="Century Gothic"/>
              <a:cs typeface="Century Gothic"/>
            </a:endParaRPr>
          </a:p>
          <a:p>
            <a:pPr marL="12700" marR="5080">
              <a:lnSpc>
                <a:spcPct val="191100"/>
              </a:lnSpc>
            </a:pPr>
            <a:r>
              <a:rPr sz="1800" spc="25" dirty="0">
                <a:latin typeface="Times New Roman"/>
                <a:cs typeface="Times New Roman"/>
              </a:rPr>
              <a:t>N</a:t>
            </a:r>
            <a:r>
              <a:rPr sz="1800" spc="250" dirty="0">
                <a:latin typeface="Times New Roman"/>
                <a:cs typeface="Times New Roman"/>
              </a:rPr>
              <a:t>o</a:t>
            </a:r>
            <a:r>
              <a:rPr sz="1800" spc="50" dirty="0">
                <a:latin typeface="Times New Roman"/>
                <a:cs typeface="Times New Roman"/>
              </a:rPr>
              <a:t> </a:t>
            </a:r>
            <a:r>
              <a:rPr sz="1800" spc="190" dirty="0">
                <a:latin typeface="Times New Roman"/>
                <a:cs typeface="Times New Roman"/>
              </a:rPr>
              <a:t>C</a:t>
            </a:r>
            <a:r>
              <a:rPr sz="1800" spc="250" dirty="0">
                <a:latin typeface="Times New Roman"/>
                <a:cs typeface="Times New Roman"/>
              </a:rPr>
              <a:t>o</a:t>
            </a:r>
            <a:r>
              <a:rPr sz="1800" spc="180" dirty="0">
                <a:latin typeface="Times New Roman"/>
                <a:cs typeface="Times New Roman"/>
              </a:rPr>
              <a:t>n</a:t>
            </a:r>
            <a:r>
              <a:rPr sz="1800" spc="35" dirty="0">
                <a:latin typeface="Times New Roman"/>
                <a:cs typeface="Times New Roman"/>
              </a:rPr>
              <a:t>t</a:t>
            </a:r>
            <a:r>
              <a:rPr sz="1800" spc="380" dirty="0">
                <a:latin typeface="Times New Roman"/>
                <a:cs typeface="Times New Roman"/>
              </a:rPr>
              <a:t>a</a:t>
            </a:r>
            <a:r>
              <a:rPr sz="1800" spc="-75" dirty="0">
                <a:latin typeface="Times New Roman"/>
                <a:cs typeface="Times New Roman"/>
              </a:rPr>
              <a:t>i</a:t>
            </a:r>
            <a:r>
              <a:rPr sz="1800" spc="180" dirty="0">
                <a:latin typeface="Times New Roman"/>
                <a:cs typeface="Times New Roman"/>
              </a:rPr>
              <a:t>n</a:t>
            </a:r>
            <a:r>
              <a:rPr sz="1800" spc="350" dirty="0">
                <a:latin typeface="Times New Roman"/>
                <a:cs typeface="Times New Roman"/>
              </a:rPr>
              <a:t>e</a:t>
            </a:r>
            <a:r>
              <a:rPr sz="1800" spc="-30" dirty="0">
                <a:latin typeface="Times New Roman"/>
                <a:cs typeface="Times New Roman"/>
              </a:rPr>
              <a:t>r</a:t>
            </a:r>
            <a:r>
              <a:rPr sz="1800" spc="-75" dirty="0">
                <a:latin typeface="Times New Roman"/>
                <a:cs typeface="Times New Roman"/>
              </a:rPr>
              <a:t>i</a:t>
            </a:r>
            <a:r>
              <a:rPr sz="1800" spc="20" dirty="0">
                <a:latin typeface="Times New Roman"/>
                <a:cs typeface="Times New Roman"/>
              </a:rPr>
              <a:t>z</a:t>
            </a:r>
            <a:r>
              <a:rPr sz="1800" spc="380" dirty="0">
                <a:latin typeface="Times New Roman"/>
                <a:cs typeface="Times New Roman"/>
              </a:rPr>
              <a:t>a</a:t>
            </a:r>
            <a:r>
              <a:rPr sz="1800" spc="35" dirty="0">
                <a:latin typeface="Times New Roman"/>
                <a:cs typeface="Times New Roman"/>
              </a:rPr>
              <a:t>t</a:t>
            </a:r>
            <a:r>
              <a:rPr sz="1800" spc="-75" dirty="0">
                <a:latin typeface="Times New Roman"/>
                <a:cs typeface="Times New Roman"/>
              </a:rPr>
              <a:t>i</a:t>
            </a:r>
            <a:r>
              <a:rPr sz="1800" spc="250" dirty="0">
                <a:latin typeface="Times New Roman"/>
                <a:cs typeface="Times New Roman"/>
              </a:rPr>
              <a:t>o</a:t>
            </a:r>
            <a:r>
              <a:rPr sz="1800" spc="180" dirty="0">
                <a:latin typeface="Times New Roman"/>
                <a:cs typeface="Times New Roman"/>
              </a:rPr>
              <a:t>n</a:t>
            </a:r>
            <a:r>
              <a:rPr sz="1800" spc="35" dirty="0">
                <a:latin typeface="Times New Roman"/>
                <a:cs typeface="Times New Roman"/>
              </a:rPr>
              <a:t> </a:t>
            </a:r>
            <a:r>
              <a:rPr sz="1800" spc="325" dirty="0">
                <a:latin typeface="Times New Roman"/>
                <a:cs typeface="Times New Roman"/>
              </a:rPr>
              <a:t>/</a:t>
            </a:r>
            <a:r>
              <a:rPr sz="1800" spc="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</a:t>
            </a:r>
            <a:r>
              <a:rPr sz="1800" spc="-75" dirty="0">
                <a:latin typeface="Times New Roman"/>
                <a:cs typeface="Times New Roman"/>
              </a:rPr>
              <a:t>l</a:t>
            </a:r>
            <a:r>
              <a:rPr sz="1800" spc="380" dirty="0">
                <a:latin typeface="Times New Roman"/>
                <a:cs typeface="Times New Roman"/>
              </a:rPr>
              <a:t>a</a:t>
            </a:r>
            <a:r>
              <a:rPr sz="1800" spc="350" dirty="0">
                <a:latin typeface="Times New Roman"/>
                <a:cs typeface="Times New Roman"/>
              </a:rPr>
              <a:t>c</a:t>
            </a:r>
            <a:r>
              <a:rPr sz="1800" spc="380" dirty="0">
                <a:latin typeface="Times New Roman"/>
                <a:cs typeface="Times New Roman"/>
              </a:rPr>
              <a:t>a</a:t>
            </a:r>
            <a:r>
              <a:rPr sz="1800" spc="-30" dirty="0">
                <a:latin typeface="Times New Roman"/>
                <a:cs typeface="Times New Roman"/>
              </a:rPr>
              <a:t>r</a:t>
            </a:r>
            <a:r>
              <a:rPr sz="1800" spc="285" dirty="0">
                <a:latin typeface="Times New Roman"/>
                <a:cs typeface="Times New Roman"/>
              </a:rPr>
              <a:t>d</a:t>
            </a:r>
            <a:r>
              <a:rPr sz="1800" spc="-75" dirty="0">
                <a:latin typeface="Times New Roman"/>
                <a:cs typeface="Times New Roman"/>
              </a:rPr>
              <a:t>i</a:t>
            </a:r>
            <a:r>
              <a:rPr sz="1800" spc="180" dirty="0">
                <a:latin typeface="Times New Roman"/>
                <a:cs typeface="Times New Roman"/>
              </a:rPr>
              <a:t>n</a:t>
            </a:r>
            <a:r>
              <a:rPr sz="1800" spc="285" dirty="0">
                <a:latin typeface="Times New Roman"/>
                <a:cs typeface="Times New Roman"/>
              </a:rPr>
              <a:t>g</a:t>
            </a:r>
            <a:r>
              <a:rPr sz="1800" spc="50" dirty="0">
                <a:latin typeface="Times New Roman"/>
                <a:cs typeface="Times New Roman"/>
              </a:rPr>
              <a:t> </a:t>
            </a:r>
            <a:r>
              <a:rPr sz="1800" spc="325" dirty="0">
                <a:latin typeface="Times New Roman"/>
                <a:cs typeface="Times New Roman"/>
              </a:rPr>
              <a:t>/</a:t>
            </a:r>
            <a:r>
              <a:rPr sz="1800" spc="35" dirty="0">
                <a:latin typeface="Times New Roman"/>
                <a:cs typeface="Times New Roman"/>
              </a:rPr>
              <a:t> </a:t>
            </a:r>
            <a:r>
              <a:rPr sz="1800" spc="-320" dirty="0">
                <a:latin typeface="Times New Roman"/>
                <a:cs typeface="Times New Roman"/>
              </a:rPr>
              <a:t>L</a:t>
            </a:r>
            <a:r>
              <a:rPr sz="1800" spc="380" dirty="0">
                <a:latin typeface="Times New Roman"/>
                <a:cs typeface="Times New Roman"/>
              </a:rPr>
              <a:t>a</a:t>
            </a:r>
            <a:r>
              <a:rPr sz="1800" spc="285" dirty="0">
                <a:latin typeface="Times New Roman"/>
                <a:cs typeface="Times New Roman"/>
              </a:rPr>
              <a:t>b</a:t>
            </a:r>
            <a:r>
              <a:rPr sz="1800" spc="350" dirty="0">
                <a:latin typeface="Times New Roman"/>
                <a:cs typeface="Times New Roman"/>
              </a:rPr>
              <a:t>e</a:t>
            </a:r>
            <a:r>
              <a:rPr sz="1800" spc="-75" dirty="0">
                <a:latin typeface="Times New Roman"/>
                <a:cs typeface="Times New Roman"/>
              </a:rPr>
              <a:t>li</a:t>
            </a:r>
            <a:r>
              <a:rPr sz="1800" spc="180" dirty="0">
                <a:latin typeface="Times New Roman"/>
                <a:cs typeface="Times New Roman"/>
              </a:rPr>
              <a:t>n</a:t>
            </a:r>
            <a:r>
              <a:rPr sz="1800" spc="285" dirty="0">
                <a:latin typeface="Times New Roman"/>
                <a:cs typeface="Times New Roman"/>
              </a:rPr>
              <a:t>g</a:t>
            </a:r>
            <a:r>
              <a:rPr sz="1800" spc="50" dirty="0">
                <a:latin typeface="Times New Roman"/>
                <a:cs typeface="Times New Roman"/>
              </a:rPr>
              <a:t> </a:t>
            </a:r>
            <a:r>
              <a:rPr sz="1800" spc="285" dirty="0">
                <a:latin typeface="Times New Roman"/>
                <a:cs typeface="Times New Roman"/>
              </a:rPr>
              <a:t>b</a:t>
            </a:r>
            <a:r>
              <a:rPr sz="1800" spc="140" dirty="0">
                <a:latin typeface="Times New Roman"/>
                <a:cs typeface="Times New Roman"/>
              </a:rPr>
              <a:t>y</a:t>
            </a:r>
            <a:r>
              <a:rPr sz="1800" spc="50" dirty="0">
                <a:latin typeface="Times New Roman"/>
                <a:cs typeface="Times New Roman"/>
              </a:rPr>
              <a:t> </a:t>
            </a:r>
            <a:r>
              <a:rPr sz="1800" spc="80" dirty="0">
                <a:latin typeface="Times New Roman"/>
                <a:cs typeface="Times New Roman"/>
              </a:rPr>
              <a:t>s</a:t>
            </a:r>
            <a:r>
              <a:rPr sz="1800" spc="280" dirty="0">
                <a:latin typeface="Times New Roman"/>
                <a:cs typeface="Times New Roman"/>
              </a:rPr>
              <a:t>m</a:t>
            </a:r>
            <a:r>
              <a:rPr sz="1800" spc="380" dirty="0">
                <a:latin typeface="Times New Roman"/>
                <a:cs typeface="Times New Roman"/>
              </a:rPr>
              <a:t>a</a:t>
            </a:r>
            <a:r>
              <a:rPr sz="1800" spc="-75" dirty="0">
                <a:latin typeface="Times New Roman"/>
                <a:cs typeface="Times New Roman"/>
              </a:rPr>
              <a:t>ll</a:t>
            </a:r>
            <a:r>
              <a:rPr sz="1800" spc="350" dirty="0">
                <a:latin typeface="Times New Roman"/>
                <a:cs typeface="Times New Roman"/>
              </a:rPr>
              <a:t>e</a:t>
            </a:r>
            <a:r>
              <a:rPr sz="1800" spc="-30" dirty="0">
                <a:latin typeface="Times New Roman"/>
                <a:cs typeface="Times New Roman"/>
              </a:rPr>
              <a:t>r</a:t>
            </a:r>
            <a:r>
              <a:rPr sz="1800" spc="35" dirty="0">
                <a:latin typeface="Times New Roman"/>
                <a:cs typeface="Times New Roman"/>
              </a:rPr>
              <a:t> </a:t>
            </a:r>
            <a:r>
              <a:rPr sz="1800" spc="-145" dirty="0">
                <a:latin typeface="Times New Roman"/>
                <a:cs typeface="Times New Roman"/>
              </a:rPr>
              <a:t>F</a:t>
            </a:r>
            <a:r>
              <a:rPr sz="1800" spc="180" dirty="0">
                <a:latin typeface="Times New Roman"/>
                <a:cs typeface="Times New Roman"/>
              </a:rPr>
              <a:t>u</a:t>
            </a:r>
            <a:r>
              <a:rPr sz="1800" spc="-75" dirty="0">
                <a:latin typeface="Times New Roman"/>
                <a:cs typeface="Times New Roman"/>
              </a:rPr>
              <a:t>ll</a:t>
            </a:r>
            <a:r>
              <a:rPr sz="1800" spc="55" dirty="0">
                <a:latin typeface="Times New Roman"/>
                <a:cs typeface="Times New Roman"/>
              </a:rPr>
              <a:t> </a:t>
            </a:r>
            <a:r>
              <a:rPr sz="1800" spc="-70" dirty="0">
                <a:latin typeface="Times New Roman"/>
                <a:cs typeface="Times New Roman"/>
              </a:rPr>
              <a:t>S</a:t>
            </a:r>
            <a:r>
              <a:rPr sz="1800" spc="350" dirty="0">
                <a:latin typeface="Times New Roman"/>
                <a:cs typeface="Times New Roman"/>
              </a:rPr>
              <a:t>e</a:t>
            </a:r>
            <a:r>
              <a:rPr sz="1800" spc="-30" dirty="0">
                <a:latin typeface="Times New Roman"/>
                <a:cs typeface="Times New Roman"/>
              </a:rPr>
              <a:t>r</a:t>
            </a:r>
            <a:r>
              <a:rPr sz="1800" spc="105" dirty="0">
                <a:latin typeface="Times New Roman"/>
                <a:cs typeface="Times New Roman"/>
              </a:rPr>
              <a:t>v</a:t>
            </a:r>
            <a:r>
              <a:rPr sz="1800" spc="-75" dirty="0">
                <a:latin typeface="Times New Roman"/>
                <a:cs typeface="Times New Roman"/>
              </a:rPr>
              <a:t>i</a:t>
            </a:r>
            <a:r>
              <a:rPr sz="1800" spc="350" dirty="0">
                <a:latin typeface="Times New Roman"/>
                <a:cs typeface="Times New Roman"/>
              </a:rPr>
              <a:t>ce</a:t>
            </a:r>
            <a:r>
              <a:rPr sz="1800" spc="50" dirty="0">
                <a:latin typeface="Times New Roman"/>
                <a:cs typeface="Times New Roman"/>
              </a:rPr>
              <a:t> </a:t>
            </a:r>
            <a:r>
              <a:rPr sz="1800" spc="280" dirty="0">
                <a:latin typeface="Times New Roman"/>
                <a:cs typeface="Times New Roman"/>
              </a:rPr>
              <a:t>m</a:t>
            </a:r>
            <a:r>
              <a:rPr sz="1800" spc="380" dirty="0">
                <a:latin typeface="Times New Roman"/>
                <a:cs typeface="Times New Roman"/>
              </a:rPr>
              <a:t>a</a:t>
            </a:r>
            <a:r>
              <a:rPr sz="1800" spc="-75" dirty="0">
                <a:latin typeface="Times New Roman"/>
                <a:cs typeface="Times New Roman"/>
              </a:rPr>
              <a:t>il</a:t>
            </a:r>
            <a:r>
              <a:rPr sz="1800" spc="350" dirty="0">
                <a:latin typeface="Times New Roman"/>
                <a:cs typeface="Times New Roman"/>
              </a:rPr>
              <a:t>e</a:t>
            </a:r>
            <a:r>
              <a:rPr sz="1800" spc="-30" dirty="0">
                <a:latin typeface="Times New Roman"/>
                <a:cs typeface="Times New Roman"/>
              </a:rPr>
              <a:t>r</a:t>
            </a:r>
            <a:r>
              <a:rPr sz="1800" spc="80" dirty="0">
                <a:latin typeface="Times New Roman"/>
                <a:cs typeface="Times New Roman"/>
              </a:rPr>
              <a:t>s</a:t>
            </a:r>
            <a:r>
              <a:rPr sz="1800" spc="50" dirty="0">
                <a:latin typeface="Times New Roman"/>
                <a:cs typeface="Times New Roman"/>
              </a:rPr>
              <a:t> </a:t>
            </a:r>
            <a:r>
              <a:rPr sz="1800" spc="-170" dirty="0">
                <a:latin typeface="Times New Roman"/>
                <a:cs typeface="Times New Roman"/>
              </a:rPr>
              <a:t>B</a:t>
            </a:r>
            <a:r>
              <a:rPr sz="1800" spc="380" dirty="0">
                <a:latin typeface="Times New Roman"/>
                <a:cs typeface="Times New Roman"/>
              </a:rPr>
              <a:t>a</a:t>
            </a:r>
            <a:r>
              <a:rPr sz="1800" spc="-30" dirty="0">
                <a:latin typeface="Times New Roman"/>
                <a:cs typeface="Times New Roman"/>
              </a:rPr>
              <a:t>r</a:t>
            </a:r>
            <a:r>
              <a:rPr sz="1800" spc="350" dirty="0">
                <a:latin typeface="Times New Roman"/>
                <a:cs typeface="Times New Roman"/>
              </a:rPr>
              <a:t>c</a:t>
            </a:r>
            <a:r>
              <a:rPr sz="1800" spc="250" dirty="0">
                <a:latin typeface="Times New Roman"/>
                <a:cs typeface="Times New Roman"/>
              </a:rPr>
              <a:t>o</a:t>
            </a:r>
            <a:r>
              <a:rPr sz="1800" spc="285" dirty="0">
                <a:latin typeface="Times New Roman"/>
                <a:cs typeface="Times New Roman"/>
              </a:rPr>
              <a:t>d</a:t>
            </a:r>
            <a:r>
              <a:rPr sz="1800" spc="350" dirty="0">
                <a:latin typeface="Times New Roman"/>
                <a:cs typeface="Times New Roman"/>
              </a:rPr>
              <a:t>e</a:t>
            </a:r>
            <a:r>
              <a:rPr sz="1800" spc="35" dirty="0">
                <a:latin typeface="Times New Roman"/>
                <a:cs typeface="Times New Roman"/>
              </a:rPr>
              <a:t> </a:t>
            </a:r>
            <a:r>
              <a:rPr sz="1800" spc="-30" dirty="0">
                <a:latin typeface="Times New Roman"/>
                <a:cs typeface="Times New Roman"/>
              </a:rPr>
              <a:t>r</a:t>
            </a:r>
            <a:r>
              <a:rPr sz="1800" spc="350" dirty="0">
                <a:latin typeface="Times New Roman"/>
                <a:cs typeface="Times New Roman"/>
              </a:rPr>
              <a:t>e</a:t>
            </a:r>
            <a:r>
              <a:rPr sz="1800" spc="380" dirty="0">
                <a:latin typeface="Times New Roman"/>
                <a:cs typeface="Times New Roman"/>
              </a:rPr>
              <a:t>a</a:t>
            </a:r>
            <a:r>
              <a:rPr sz="1800" spc="285" dirty="0">
                <a:latin typeface="Times New Roman"/>
                <a:cs typeface="Times New Roman"/>
              </a:rPr>
              <a:t>d</a:t>
            </a:r>
            <a:r>
              <a:rPr sz="1800" spc="380" dirty="0">
                <a:latin typeface="Times New Roman"/>
                <a:cs typeface="Times New Roman"/>
              </a:rPr>
              <a:t>a</a:t>
            </a:r>
            <a:r>
              <a:rPr sz="1800" spc="285" dirty="0">
                <a:latin typeface="Times New Roman"/>
                <a:cs typeface="Times New Roman"/>
              </a:rPr>
              <a:t>b</a:t>
            </a:r>
            <a:r>
              <a:rPr sz="1800" spc="-75" dirty="0">
                <a:latin typeface="Times New Roman"/>
                <a:cs typeface="Times New Roman"/>
              </a:rPr>
              <a:t>ili</a:t>
            </a:r>
            <a:r>
              <a:rPr sz="1800" spc="35" dirty="0">
                <a:latin typeface="Times New Roman"/>
                <a:cs typeface="Times New Roman"/>
              </a:rPr>
              <a:t>t</a:t>
            </a:r>
            <a:r>
              <a:rPr sz="1800" spc="140" dirty="0">
                <a:latin typeface="Times New Roman"/>
                <a:cs typeface="Times New Roman"/>
              </a:rPr>
              <a:t>y</a:t>
            </a:r>
            <a:r>
              <a:rPr sz="1800" spc="70" dirty="0">
                <a:latin typeface="Times New Roman"/>
                <a:cs typeface="Times New Roman"/>
              </a:rPr>
              <a:t> </a:t>
            </a:r>
            <a:r>
              <a:rPr sz="1800" spc="-75" dirty="0">
                <a:latin typeface="Times New Roman"/>
                <a:cs typeface="Times New Roman"/>
              </a:rPr>
              <a:t>i</a:t>
            </a:r>
            <a:r>
              <a:rPr sz="1800" spc="80" dirty="0">
                <a:latin typeface="Times New Roman"/>
                <a:cs typeface="Times New Roman"/>
              </a:rPr>
              <a:t>ss</a:t>
            </a:r>
            <a:r>
              <a:rPr sz="1800" spc="180" dirty="0">
                <a:latin typeface="Times New Roman"/>
                <a:cs typeface="Times New Roman"/>
              </a:rPr>
              <a:t>u</a:t>
            </a:r>
            <a:r>
              <a:rPr sz="1800" spc="350" dirty="0">
                <a:latin typeface="Times New Roman"/>
                <a:cs typeface="Times New Roman"/>
              </a:rPr>
              <a:t>e</a:t>
            </a:r>
            <a:r>
              <a:rPr sz="1800" spc="80" dirty="0">
                <a:latin typeface="Times New Roman"/>
                <a:cs typeface="Times New Roman"/>
              </a:rPr>
              <a:t>s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3"/>
              </a:spcBef>
            </a:pPr>
            <a:endParaRPr sz="17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spc="204" dirty="0">
                <a:latin typeface="Times New Roman"/>
                <a:cs typeface="Times New Roman"/>
              </a:rPr>
              <a:t>O</a:t>
            </a:r>
            <a:r>
              <a:rPr sz="1800" spc="285" dirty="0">
                <a:latin typeface="Times New Roman"/>
                <a:cs typeface="Times New Roman"/>
              </a:rPr>
              <a:t>p</a:t>
            </a:r>
            <a:r>
              <a:rPr sz="1800" spc="350" dirty="0">
                <a:latin typeface="Times New Roman"/>
                <a:cs typeface="Times New Roman"/>
              </a:rPr>
              <a:t>e</a:t>
            </a:r>
            <a:r>
              <a:rPr sz="1800" spc="-30" dirty="0">
                <a:latin typeface="Times New Roman"/>
                <a:cs typeface="Times New Roman"/>
              </a:rPr>
              <a:t>r</a:t>
            </a:r>
            <a:r>
              <a:rPr sz="1800" spc="380" dirty="0">
                <a:latin typeface="Times New Roman"/>
                <a:cs typeface="Times New Roman"/>
              </a:rPr>
              <a:t>a</a:t>
            </a:r>
            <a:r>
              <a:rPr sz="1800" spc="35" dirty="0">
                <a:latin typeface="Times New Roman"/>
                <a:cs typeface="Times New Roman"/>
              </a:rPr>
              <a:t>t</a:t>
            </a:r>
            <a:r>
              <a:rPr sz="1800" spc="-75" dirty="0">
                <a:latin typeface="Times New Roman"/>
                <a:cs typeface="Times New Roman"/>
              </a:rPr>
              <a:t>i</a:t>
            </a:r>
            <a:r>
              <a:rPr sz="1800" spc="250" dirty="0">
                <a:latin typeface="Times New Roman"/>
                <a:cs typeface="Times New Roman"/>
              </a:rPr>
              <a:t>o</a:t>
            </a:r>
            <a:r>
              <a:rPr sz="1800" spc="180" dirty="0">
                <a:latin typeface="Times New Roman"/>
                <a:cs typeface="Times New Roman"/>
              </a:rPr>
              <a:t>n</a:t>
            </a:r>
            <a:r>
              <a:rPr sz="1800" spc="35" dirty="0">
                <a:latin typeface="Times New Roman"/>
                <a:cs typeface="Times New Roman"/>
              </a:rPr>
              <a:t> </a:t>
            </a:r>
            <a:r>
              <a:rPr sz="1800" spc="-70" dirty="0">
                <a:latin typeface="Times New Roman"/>
                <a:cs typeface="Times New Roman"/>
              </a:rPr>
              <a:t>S</a:t>
            </a:r>
            <a:r>
              <a:rPr sz="1800" spc="35" dirty="0">
                <a:latin typeface="Times New Roman"/>
                <a:cs typeface="Times New Roman"/>
              </a:rPr>
              <a:t>t</a:t>
            </a:r>
            <a:r>
              <a:rPr sz="1800" spc="380" dirty="0">
                <a:latin typeface="Times New Roman"/>
                <a:cs typeface="Times New Roman"/>
              </a:rPr>
              <a:t>a</a:t>
            </a:r>
            <a:r>
              <a:rPr sz="1800" spc="180" dirty="0">
                <a:latin typeface="Times New Roman"/>
                <a:cs typeface="Times New Roman"/>
              </a:rPr>
              <a:t>n</a:t>
            </a:r>
            <a:r>
              <a:rPr sz="1800" spc="285" dirty="0">
                <a:latin typeface="Times New Roman"/>
                <a:cs typeface="Times New Roman"/>
              </a:rPr>
              <a:t>d</a:t>
            </a:r>
            <a:r>
              <a:rPr sz="1800" spc="380" dirty="0">
                <a:latin typeface="Times New Roman"/>
                <a:cs typeface="Times New Roman"/>
              </a:rPr>
              <a:t>a</a:t>
            </a:r>
            <a:r>
              <a:rPr sz="1800" spc="-30" dirty="0">
                <a:latin typeface="Times New Roman"/>
                <a:cs typeface="Times New Roman"/>
              </a:rPr>
              <a:t>r</a:t>
            </a:r>
            <a:r>
              <a:rPr sz="1800" spc="285" dirty="0">
                <a:latin typeface="Times New Roman"/>
                <a:cs typeface="Times New Roman"/>
              </a:rPr>
              <a:t>d</a:t>
            </a:r>
            <a:r>
              <a:rPr sz="1800" spc="-75" dirty="0">
                <a:latin typeface="Times New Roman"/>
                <a:cs typeface="Times New Roman"/>
              </a:rPr>
              <a:t>i</a:t>
            </a:r>
            <a:r>
              <a:rPr sz="1800" spc="20" dirty="0">
                <a:latin typeface="Times New Roman"/>
                <a:cs typeface="Times New Roman"/>
              </a:rPr>
              <a:t>z</a:t>
            </a:r>
            <a:r>
              <a:rPr sz="1800" spc="380" dirty="0">
                <a:latin typeface="Times New Roman"/>
                <a:cs typeface="Times New Roman"/>
              </a:rPr>
              <a:t>a</a:t>
            </a:r>
            <a:r>
              <a:rPr sz="1800" spc="35" dirty="0">
                <a:latin typeface="Times New Roman"/>
                <a:cs typeface="Times New Roman"/>
              </a:rPr>
              <a:t>t</a:t>
            </a:r>
            <a:r>
              <a:rPr sz="1800" spc="-75" dirty="0">
                <a:latin typeface="Times New Roman"/>
                <a:cs typeface="Times New Roman"/>
              </a:rPr>
              <a:t>i</a:t>
            </a:r>
            <a:r>
              <a:rPr sz="1800" spc="250" dirty="0">
                <a:latin typeface="Times New Roman"/>
                <a:cs typeface="Times New Roman"/>
              </a:rPr>
              <a:t>o</a:t>
            </a:r>
            <a:r>
              <a:rPr sz="1800" spc="180" dirty="0">
                <a:latin typeface="Times New Roman"/>
                <a:cs typeface="Times New Roman"/>
              </a:rPr>
              <a:t>n</a:t>
            </a:r>
            <a:r>
              <a:rPr sz="1800" spc="50" dirty="0">
                <a:latin typeface="Times New Roman"/>
                <a:cs typeface="Times New Roman"/>
              </a:rPr>
              <a:t> </a:t>
            </a:r>
            <a:r>
              <a:rPr sz="1800" spc="-75" dirty="0">
                <a:latin typeface="Times New Roman"/>
                <a:cs typeface="Times New Roman"/>
              </a:rPr>
              <a:t>i</a:t>
            </a:r>
            <a:r>
              <a:rPr sz="1800" spc="180" dirty="0">
                <a:latin typeface="Times New Roman"/>
                <a:cs typeface="Times New Roman"/>
              </a:rPr>
              <a:t>n</a:t>
            </a:r>
            <a:r>
              <a:rPr sz="1800" spc="50" dirty="0">
                <a:latin typeface="Times New Roman"/>
                <a:cs typeface="Times New Roman"/>
              </a:rPr>
              <a:t> </a:t>
            </a:r>
            <a:r>
              <a:rPr sz="1800" spc="25" dirty="0">
                <a:latin typeface="Times New Roman"/>
                <a:cs typeface="Times New Roman"/>
              </a:rPr>
              <a:t>N</a:t>
            </a:r>
            <a:r>
              <a:rPr sz="1800" spc="-165" dirty="0">
                <a:latin typeface="Times New Roman"/>
                <a:cs typeface="Times New Roman"/>
              </a:rPr>
              <a:t>E</a:t>
            </a:r>
            <a:r>
              <a:rPr sz="1800" spc="-85" dirty="0">
                <a:latin typeface="Times New Roman"/>
                <a:cs typeface="Times New Roman"/>
              </a:rPr>
              <a:t>W</a:t>
            </a:r>
            <a:r>
              <a:rPr sz="1800" spc="-70" dirty="0">
                <a:latin typeface="Times New Roman"/>
                <a:cs typeface="Times New Roman"/>
              </a:rPr>
              <a:t>S</a:t>
            </a:r>
            <a:r>
              <a:rPr sz="1800" spc="50" dirty="0">
                <a:latin typeface="Times New Roman"/>
                <a:cs typeface="Times New Roman"/>
              </a:rPr>
              <a:t> </a:t>
            </a:r>
            <a:r>
              <a:rPr sz="1800" spc="-105" dirty="0">
                <a:latin typeface="Times New Roman"/>
                <a:cs typeface="Times New Roman"/>
              </a:rPr>
              <a:t>f</a:t>
            </a:r>
            <a:r>
              <a:rPr sz="1800" spc="-75" dirty="0">
                <a:latin typeface="Times New Roman"/>
                <a:cs typeface="Times New Roman"/>
              </a:rPr>
              <a:t>l</a:t>
            </a:r>
            <a:r>
              <a:rPr sz="1800" spc="250" dirty="0">
                <a:latin typeface="Times New Roman"/>
                <a:cs typeface="Times New Roman"/>
              </a:rPr>
              <a:t>o</a:t>
            </a:r>
            <a:r>
              <a:rPr sz="1800" spc="130" dirty="0">
                <a:latin typeface="Times New Roman"/>
                <a:cs typeface="Times New Roman"/>
              </a:rPr>
              <a:t>w</a:t>
            </a:r>
            <a:endParaRPr sz="1800">
              <a:latin typeface="Times New Roman"/>
              <a:cs typeface="Times New Roman"/>
            </a:endParaRPr>
          </a:p>
          <a:p>
            <a:pPr marL="439420" indent="-215265">
              <a:lnSpc>
                <a:spcPct val="100000"/>
              </a:lnSpc>
              <a:spcBef>
                <a:spcPts val="210"/>
              </a:spcBef>
              <a:buClr>
                <a:srgbClr val="4F80BC"/>
              </a:buClr>
              <a:buFont typeface="Times New Roman"/>
              <a:buChar char="□"/>
              <a:tabLst>
                <a:tab pos="440055" algn="l"/>
              </a:tabLst>
            </a:pPr>
            <a:r>
              <a:rPr sz="1600" spc="-35" dirty="0">
                <a:latin typeface="Century Gothic"/>
                <a:cs typeface="Century Gothic"/>
              </a:rPr>
              <a:t>V</a:t>
            </a:r>
            <a:r>
              <a:rPr sz="1600" spc="-5" dirty="0">
                <a:latin typeface="Century Gothic"/>
                <a:cs typeface="Century Gothic"/>
              </a:rPr>
              <a:t>ari</a:t>
            </a:r>
            <a:r>
              <a:rPr sz="1600" spc="-20" dirty="0">
                <a:latin typeface="Century Gothic"/>
                <a:cs typeface="Century Gothic"/>
              </a:rPr>
              <a:t>a</a:t>
            </a:r>
            <a:r>
              <a:rPr sz="1600" spc="-10" dirty="0">
                <a:latin typeface="Century Gothic"/>
                <a:cs typeface="Century Gothic"/>
              </a:rPr>
              <a:t>nc</a:t>
            </a:r>
            <a:r>
              <a:rPr sz="1600" spc="-15" dirty="0">
                <a:latin typeface="Century Gothic"/>
                <a:cs typeface="Century Gothic"/>
              </a:rPr>
              <a:t>e</a:t>
            </a:r>
            <a:r>
              <a:rPr sz="1600" spc="20" dirty="0">
                <a:latin typeface="Century Gothic"/>
                <a:cs typeface="Century Gothic"/>
              </a:rPr>
              <a:t> </a:t>
            </a:r>
            <a:r>
              <a:rPr sz="1600" spc="-25" dirty="0">
                <a:latin typeface="Century Gothic"/>
                <a:cs typeface="Century Gothic"/>
              </a:rPr>
              <a:t>o</a:t>
            </a:r>
            <a:r>
              <a:rPr sz="1600" spc="-5" dirty="0">
                <a:latin typeface="Century Gothic"/>
                <a:cs typeface="Century Gothic"/>
              </a:rPr>
              <a:t>f</a:t>
            </a:r>
            <a:r>
              <a:rPr sz="1600" spc="10" dirty="0">
                <a:latin typeface="Century Gothic"/>
                <a:cs typeface="Century Gothic"/>
              </a:rPr>
              <a:t> </a:t>
            </a:r>
            <a:r>
              <a:rPr sz="1600" spc="-10" dirty="0">
                <a:latin typeface="Century Gothic"/>
                <a:cs typeface="Century Gothic"/>
              </a:rPr>
              <a:t>f</a:t>
            </a:r>
            <a:r>
              <a:rPr sz="1600" spc="5" dirty="0">
                <a:latin typeface="Century Gothic"/>
                <a:cs typeface="Century Gothic"/>
              </a:rPr>
              <a:t>l</a:t>
            </a:r>
            <a:r>
              <a:rPr sz="1600" spc="-10" dirty="0">
                <a:latin typeface="Century Gothic"/>
                <a:cs typeface="Century Gothic"/>
              </a:rPr>
              <a:t>o</a:t>
            </a:r>
            <a:r>
              <a:rPr sz="1600" spc="-15" dirty="0">
                <a:latin typeface="Century Gothic"/>
                <a:cs typeface="Century Gothic"/>
              </a:rPr>
              <a:t>w </a:t>
            </a:r>
            <a:r>
              <a:rPr sz="1600" spc="-20" dirty="0">
                <a:latin typeface="Century Gothic"/>
                <a:cs typeface="Century Gothic"/>
              </a:rPr>
              <a:t>a</a:t>
            </a:r>
            <a:r>
              <a:rPr sz="1600" spc="-15" dirty="0">
                <a:latin typeface="Century Gothic"/>
                <a:cs typeface="Century Gothic"/>
              </a:rPr>
              <a:t>nd</a:t>
            </a:r>
            <a:r>
              <a:rPr sz="1600" spc="-5" dirty="0">
                <a:latin typeface="Century Gothic"/>
                <a:cs typeface="Century Gothic"/>
              </a:rPr>
              <a:t> </a:t>
            </a:r>
            <a:r>
              <a:rPr sz="1600" spc="-15" dirty="0">
                <a:latin typeface="Century Gothic"/>
                <a:cs typeface="Century Gothic"/>
              </a:rPr>
              <a:t>e</a:t>
            </a:r>
            <a:r>
              <a:rPr sz="1600" spc="-20" dirty="0">
                <a:latin typeface="Century Gothic"/>
                <a:cs typeface="Century Gothic"/>
              </a:rPr>
              <a:t>q</a:t>
            </a:r>
            <a:r>
              <a:rPr sz="1600" spc="-10" dirty="0">
                <a:latin typeface="Century Gothic"/>
                <a:cs typeface="Century Gothic"/>
              </a:rPr>
              <a:t>ui</a:t>
            </a:r>
            <a:r>
              <a:rPr sz="1600" spc="-5" dirty="0">
                <a:latin typeface="Century Gothic"/>
                <a:cs typeface="Century Gothic"/>
              </a:rPr>
              <a:t>p</a:t>
            </a:r>
            <a:r>
              <a:rPr sz="1600" spc="-15" dirty="0">
                <a:latin typeface="Century Gothic"/>
                <a:cs typeface="Century Gothic"/>
              </a:rPr>
              <a:t>me</a:t>
            </a:r>
            <a:r>
              <a:rPr sz="1600" spc="-25" dirty="0">
                <a:latin typeface="Century Gothic"/>
                <a:cs typeface="Century Gothic"/>
              </a:rPr>
              <a:t>n</a:t>
            </a:r>
            <a:r>
              <a:rPr sz="1600" spc="-10" dirty="0">
                <a:latin typeface="Century Gothic"/>
                <a:cs typeface="Century Gothic"/>
              </a:rPr>
              <a:t>t</a:t>
            </a:r>
            <a:r>
              <a:rPr sz="1600" spc="5" dirty="0">
                <a:latin typeface="Century Gothic"/>
                <a:cs typeface="Century Gothic"/>
              </a:rPr>
              <a:t> </a:t>
            </a:r>
            <a:r>
              <a:rPr sz="1600" spc="-10" dirty="0">
                <a:latin typeface="Century Gothic"/>
                <a:cs typeface="Century Gothic"/>
              </a:rPr>
              <a:t>used</a:t>
            </a:r>
            <a:r>
              <a:rPr sz="1600" spc="10" dirty="0">
                <a:latin typeface="Century Gothic"/>
                <a:cs typeface="Century Gothic"/>
              </a:rPr>
              <a:t> </a:t>
            </a:r>
            <a:r>
              <a:rPr sz="1600" spc="-10" dirty="0">
                <a:latin typeface="Century Gothic"/>
                <a:cs typeface="Century Gothic"/>
              </a:rPr>
              <a:t>im</a:t>
            </a:r>
            <a:r>
              <a:rPr sz="1600" spc="-20" dirty="0">
                <a:latin typeface="Century Gothic"/>
                <a:cs typeface="Century Gothic"/>
              </a:rPr>
              <a:t>p</a:t>
            </a:r>
            <a:r>
              <a:rPr sz="1600" spc="-5" dirty="0">
                <a:latin typeface="Century Gothic"/>
                <a:cs typeface="Century Gothic"/>
              </a:rPr>
              <a:t>a</a:t>
            </a:r>
            <a:r>
              <a:rPr sz="1600" spc="-10" dirty="0">
                <a:latin typeface="Century Gothic"/>
                <a:cs typeface="Century Gothic"/>
              </a:rPr>
              <a:t>ct</a:t>
            </a:r>
            <a:r>
              <a:rPr sz="1600" spc="-25" dirty="0">
                <a:latin typeface="Century Gothic"/>
                <a:cs typeface="Century Gothic"/>
              </a:rPr>
              <a:t> </a:t>
            </a:r>
            <a:r>
              <a:rPr sz="1600" spc="-10" dirty="0">
                <a:latin typeface="Century Gothic"/>
                <a:cs typeface="Century Gothic"/>
              </a:rPr>
              <a:t>nes</a:t>
            </a:r>
            <a:r>
              <a:rPr sz="1600" spc="-25" dirty="0">
                <a:latin typeface="Century Gothic"/>
                <a:cs typeface="Century Gothic"/>
              </a:rPr>
              <a:t>t</a:t>
            </a:r>
            <a:r>
              <a:rPr sz="1600" spc="-10" dirty="0">
                <a:latin typeface="Century Gothic"/>
                <a:cs typeface="Century Gothic"/>
              </a:rPr>
              <a:t>ing</a:t>
            </a:r>
            <a:r>
              <a:rPr sz="1600" spc="30" dirty="0">
                <a:latin typeface="Century Gothic"/>
                <a:cs typeface="Century Gothic"/>
              </a:rPr>
              <a:t> </a:t>
            </a:r>
            <a:r>
              <a:rPr sz="1600" spc="-25" dirty="0">
                <a:latin typeface="Century Gothic"/>
                <a:cs typeface="Century Gothic"/>
              </a:rPr>
              <a:t>c</a:t>
            </a:r>
            <a:r>
              <a:rPr sz="1600" spc="-10" dirty="0">
                <a:latin typeface="Century Gothic"/>
                <a:cs typeface="Century Gothic"/>
              </a:rPr>
              <a:t>on</a:t>
            </a:r>
            <a:r>
              <a:rPr sz="1600" spc="-25" dirty="0">
                <a:latin typeface="Century Gothic"/>
                <a:cs typeface="Century Gothic"/>
              </a:rPr>
              <a:t>c</a:t>
            </a:r>
            <a:r>
              <a:rPr sz="1600" spc="-15" dirty="0">
                <a:latin typeface="Century Gothic"/>
                <a:cs typeface="Century Gothic"/>
              </a:rPr>
              <a:t>e</a:t>
            </a:r>
            <a:r>
              <a:rPr sz="1600" spc="-20" dirty="0">
                <a:latin typeface="Century Gothic"/>
                <a:cs typeface="Century Gothic"/>
              </a:rPr>
              <a:t>p</a:t>
            </a:r>
            <a:r>
              <a:rPr sz="1600" spc="-25" dirty="0">
                <a:latin typeface="Century Gothic"/>
                <a:cs typeface="Century Gothic"/>
              </a:rPr>
              <a:t>t</a:t>
            </a:r>
            <a:r>
              <a:rPr sz="1600" spc="-10" dirty="0">
                <a:latin typeface="Century Gothic"/>
                <a:cs typeface="Century Gothic"/>
              </a:rPr>
              <a:t>s</a:t>
            </a:r>
            <a:endParaRPr sz="16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17"/>
              </a:spcBef>
              <a:buClr>
                <a:srgbClr val="4F80BC"/>
              </a:buClr>
              <a:buFont typeface="Times New Roman"/>
              <a:buChar char="□"/>
            </a:pPr>
            <a:endParaRPr sz="17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spc="-320" dirty="0">
                <a:latin typeface="Times New Roman"/>
                <a:cs typeface="Times New Roman"/>
              </a:rPr>
              <a:t>L</a:t>
            </a:r>
            <a:r>
              <a:rPr sz="1800" spc="250" dirty="0">
                <a:latin typeface="Times New Roman"/>
                <a:cs typeface="Times New Roman"/>
              </a:rPr>
              <a:t>o</a:t>
            </a:r>
            <a:r>
              <a:rPr sz="1800" spc="350" dirty="0">
                <a:latin typeface="Times New Roman"/>
                <a:cs typeface="Times New Roman"/>
              </a:rPr>
              <a:t>c</a:t>
            </a:r>
            <a:r>
              <a:rPr sz="1800" spc="380" dirty="0">
                <a:latin typeface="Times New Roman"/>
                <a:cs typeface="Times New Roman"/>
              </a:rPr>
              <a:t>a</a:t>
            </a:r>
            <a:r>
              <a:rPr sz="1800" spc="-75" dirty="0">
                <a:latin typeface="Times New Roman"/>
                <a:cs typeface="Times New Roman"/>
              </a:rPr>
              <a:t>l</a:t>
            </a:r>
            <a:r>
              <a:rPr sz="1800" spc="35" dirty="0">
                <a:latin typeface="Times New Roman"/>
                <a:cs typeface="Times New Roman"/>
              </a:rPr>
              <a:t> </a:t>
            </a:r>
            <a:r>
              <a:rPr sz="1800" spc="25" dirty="0">
                <a:latin typeface="Times New Roman"/>
                <a:cs typeface="Times New Roman"/>
              </a:rPr>
              <a:t>A</a:t>
            </a:r>
            <a:r>
              <a:rPr sz="1800" spc="285" dirty="0">
                <a:latin typeface="Times New Roman"/>
                <a:cs typeface="Times New Roman"/>
              </a:rPr>
              <a:t>g</a:t>
            </a:r>
            <a:r>
              <a:rPr sz="1800" spc="-30" dirty="0">
                <a:latin typeface="Times New Roman"/>
                <a:cs typeface="Times New Roman"/>
              </a:rPr>
              <a:t>r</a:t>
            </a:r>
            <a:r>
              <a:rPr sz="1800" spc="350" dirty="0">
                <a:latin typeface="Times New Roman"/>
                <a:cs typeface="Times New Roman"/>
              </a:rPr>
              <a:t>ee</a:t>
            </a:r>
            <a:r>
              <a:rPr sz="1800" spc="280" dirty="0">
                <a:latin typeface="Times New Roman"/>
                <a:cs typeface="Times New Roman"/>
              </a:rPr>
              <a:t>m</a:t>
            </a:r>
            <a:r>
              <a:rPr sz="1800" spc="350" dirty="0">
                <a:latin typeface="Times New Roman"/>
                <a:cs typeface="Times New Roman"/>
              </a:rPr>
              <a:t>e</a:t>
            </a:r>
            <a:r>
              <a:rPr sz="1800" spc="180" dirty="0">
                <a:latin typeface="Times New Roman"/>
                <a:cs typeface="Times New Roman"/>
              </a:rPr>
              <a:t>n</a:t>
            </a:r>
            <a:r>
              <a:rPr sz="1800" spc="35" dirty="0">
                <a:latin typeface="Times New Roman"/>
                <a:cs typeface="Times New Roman"/>
              </a:rPr>
              <a:t>t</a:t>
            </a:r>
            <a:r>
              <a:rPr sz="1800" spc="80" dirty="0">
                <a:latin typeface="Times New Roman"/>
                <a:cs typeface="Times New Roman"/>
              </a:rPr>
              <a:t>s</a:t>
            </a:r>
            <a:r>
              <a:rPr sz="1800" spc="55" dirty="0">
                <a:latin typeface="Times New Roman"/>
                <a:cs typeface="Times New Roman"/>
              </a:rPr>
              <a:t> </a:t>
            </a:r>
            <a:r>
              <a:rPr sz="1800" spc="285" dirty="0">
                <a:latin typeface="Times New Roman"/>
                <a:cs typeface="Times New Roman"/>
              </a:rPr>
              <a:t>p</a:t>
            </a:r>
            <a:r>
              <a:rPr sz="1800" spc="250" dirty="0">
                <a:latin typeface="Times New Roman"/>
                <a:cs typeface="Times New Roman"/>
              </a:rPr>
              <a:t>o</a:t>
            </a:r>
            <a:r>
              <a:rPr sz="1800" spc="80" dirty="0">
                <a:latin typeface="Times New Roman"/>
                <a:cs typeface="Times New Roman"/>
              </a:rPr>
              <a:t>s</a:t>
            </a:r>
            <a:r>
              <a:rPr sz="1800" spc="350" dirty="0">
                <a:latin typeface="Times New Roman"/>
                <a:cs typeface="Times New Roman"/>
              </a:rPr>
              <a:t>e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spc="350" dirty="0">
                <a:latin typeface="Times New Roman"/>
                <a:cs typeface="Times New Roman"/>
              </a:rPr>
              <a:t>c</a:t>
            </a:r>
            <a:r>
              <a:rPr sz="1800" spc="180" dirty="0">
                <a:latin typeface="Times New Roman"/>
                <a:cs typeface="Times New Roman"/>
              </a:rPr>
              <a:t>h</a:t>
            </a:r>
            <a:r>
              <a:rPr sz="1800" spc="380" dirty="0">
                <a:latin typeface="Times New Roman"/>
                <a:cs typeface="Times New Roman"/>
              </a:rPr>
              <a:t>a</a:t>
            </a:r>
            <a:r>
              <a:rPr sz="1800" spc="-75" dirty="0">
                <a:latin typeface="Times New Roman"/>
                <a:cs typeface="Times New Roman"/>
              </a:rPr>
              <a:t>ll</a:t>
            </a:r>
            <a:r>
              <a:rPr sz="1800" spc="350" dirty="0">
                <a:latin typeface="Times New Roman"/>
                <a:cs typeface="Times New Roman"/>
              </a:rPr>
              <a:t>e</a:t>
            </a:r>
            <a:r>
              <a:rPr sz="1800" spc="180" dirty="0">
                <a:latin typeface="Times New Roman"/>
                <a:cs typeface="Times New Roman"/>
              </a:rPr>
              <a:t>n</a:t>
            </a:r>
            <a:r>
              <a:rPr sz="1800" spc="285" dirty="0">
                <a:latin typeface="Times New Roman"/>
                <a:cs typeface="Times New Roman"/>
              </a:rPr>
              <a:t>g</a:t>
            </a:r>
            <a:r>
              <a:rPr sz="1800" spc="350" dirty="0">
                <a:latin typeface="Times New Roman"/>
                <a:cs typeface="Times New Roman"/>
              </a:rPr>
              <a:t>e</a:t>
            </a:r>
            <a:r>
              <a:rPr sz="1800" spc="80" dirty="0">
                <a:latin typeface="Times New Roman"/>
                <a:cs typeface="Times New Roman"/>
              </a:rPr>
              <a:t>s</a:t>
            </a:r>
            <a:r>
              <a:rPr sz="1800" spc="55" dirty="0">
                <a:latin typeface="Times New Roman"/>
                <a:cs typeface="Times New Roman"/>
              </a:rPr>
              <a:t> </a:t>
            </a:r>
            <a:r>
              <a:rPr sz="1800" spc="-30" dirty="0">
                <a:latin typeface="Times New Roman"/>
                <a:cs typeface="Times New Roman"/>
              </a:rPr>
              <a:t>r</a:t>
            </a:r>
            <a:r>
              <a:rPr sz="1800" spc="350" dirty="0">
                <a:latin typeface="Times New Roman"/>
                <a:cs typeface="Times New Roman"/>
              </a:rPr>
              <a:t>e</a:t>
            </a:r>
            <a:r>
              <a:rPr sz="1800" spc="-75" dirty="0">
                <a:latin typeface="Times New Roman"/>
                <a:cs typeface="Times New Roman"/>
              </a:rPr>
              <a:t>l</a:t>
            </a:r>
            <a:r>
              <a:rPr sz="1800" spc="380" dirty="0">
                <a:latin typeface="Times New Roman"/>
                <a:cs typeface="Times New Roman"/>
              </a:rPr>
              <a:t>a</a:t>
            </a:r>
            <a:r>
              <a:rPr sz="1800" spc="35" dirty="0">
                <a:latin typeface="Times New Roman"/>
                <a:cs typeface="Times New Roman"/>
              </a:rPr>
              <a:t>t</a:t>
            </a:r>
            <a:r>
              <a:rPr sz="1800" spc="-75" dirty="0">
                <a:latin typeface="Times New Roman"/>
                <a:cs typeface="Times New Roman"/>
              </a:rPr>
              <a:t>i</a:t>
            </a:r>
            <a:r>
              <a:rPr sz="1800" spc="105" dirty="0">
                <a:latin typeface="Times New Roman"/>
                <a:cs typeface="Times New Roman"/>
              </a:rPr>
              <a:t>v</a:t>
            </a:r>
            <a:r>
              <a:rPr sz="1800" spc="350" dirty="0">
                <a:latin typeface="Times New Roman"/>
                <a:cs typeface="Times New Roman"/>
              </a:rPr>
              <a:t>e</a:t>
            </a:r>
            <a:r>
              <a:rPr sz="1800" spc="50" dirty="0">
                <a:latin typeface="Times New Roman"/>
                <a:cs typeface="Times New Roman"/>
              </a:rPr>
              <a:t> </a:t>
            </a:r>
            <a:r>
              <a:rPr sz="1800" spc="35" dirty="0">
                <a:latin typeface="Times New Roman"/>
                <a:cs typeface="Times New Roman"/>
              </a:rPr>
              <a:t>t</a:t>
            </a:r>
            <a:r>
              <a:rPr sz="1800" spc="250" dirty="0">
                <a:latin typeface="Times New Roman"/>
                <a:cs typeface="Times New Roman"/>
              </a:rPr>
              <a:t>o</a:t>
            </a:r>
            <a:r>
              <a:rPr sz="1800" spc="50" dirty="0">
                <a:latin typeface="Times New Roman"/>
                <a:cs typeface="Times New Roman"/>
              </a:rPr>
              <a:t> </a:t>
            </a:r>
            <a:r>
              <a:rPr sz="1800" spc="80" dirty="0">
                <a:latin typeface="Times New Roman"/>
                <a:cs typeface="Times New Roman"/>
              </a:rPr>
              <a:t>s</a:t>
            </a:r>
            <a:r>
              <a:rPr sz="1800" spc="35" dirty="0">
                <a:latin typeface="Times New Roman"/>
                <a:cs typeface="Times New Roman"/>
              </a:rPr>
              <a:t>t</a:t>
            </a:r>
            <a:r>
              <a:rPr sz="1800" spc="380" dirty="0">
                <a:latin typeface="Times New Roman"/>
                <a:cs typeface="Times New Roman"/>
              </a:rPr>
              <a:t>a</a:t>
            </a:r>
            <a:r>
              <a:rPr sz="1800" spc="180" dirty="0">
                <a:latin typeface="Times New Roman"/>
                <a:cs typeface="Times New Roman"/>
              </a:rPr>
              <a:t>n</a:t>
            </a:r>
            <a:r>
              <a:rPr sz="1800" spc="285" dirty="0">
                <a:latin typeface="Times New Roman"/>
                <a:cs typeface="Times New Roman"/>
              </a:rPr>
              <a:t>d</a:t>
            </a:r>
            <a:r>
              <a:rPr sz="1800" spc="380" dirty="0">
                <a:latin typeface="Times New Roman"/>
                <a:cs typeface="Times New Roman"/>
              </a:rPr>
              <a:t>a</a:t>
            </a:r>
            <a:r>
              <a:rPr sz="1800" spc="-30" dirty="0">
                <a:latin typeface="Times New Roman"/>
                <a:cs typeface="Times New Roman"/>
              </a:rPr>
              <a:t>r</a:t>
            </a:r>
            <a:r>
              <a:rPr sz="1800" spc="285" dirty="0">
                <a:latin typeface="Times New Roman"/>
                <a:cs typeface="Times New Roman"/>
              </a:rPr>
              <a:t>d</a:t>
            </a:r>
            <a:r>
              <a:rPr sz="1800" spc="-75" dirty="0">
                <a:latin typeface="Times New Roman"/>
                <a:cs typeface="Times New Roman"/>
              </a:rPr>
              <a:t>i</a:t>
            </a:r>
            <a:r>
              <a:rPr sz="1800" spc="20" dirty="0">
                <a:latin typeface="Times New Roman"/>
                <a:cs typeface="Times New Roman"/>
              </a:rPr>
              <a:t>z</a:t>
            </a:r>
            <a:r>
              <a:rPr sz="1800" spc="380" dirty="0">
                <a:latin typeface="Times New Roman"/>
                <a:cs typeface="Times New Roman"/>
              </a:rPr>
              <a:t>a</a:t>
            </a:r>
            <a:r>
              <a:rPr sz="1800" spc="35" dirty="0">
                <a:latin typeface="Times New Roman"/>
                <a:cs typeface="Times New Roman"/>
              </a:rPr>
              <a:t>t</a:t>
            </a:r>
            <a:r>
              <a:rPr sz="1800" spc="-75" dirty="0">
                <a:latin typeface="Times New Roman"/>
                <a:cs typeface="Times New Roman"/>
              </a:rPr>
              <a:t>i</a:t>
            </a:r>
            <a:r>
              <a:rPr sz="1800" spc="250" dirty="0">
                <a:latin typeface="Times New Roman"/>
                <a:cs typeface="Times New Roman"/>
              </a:rPr>
              <a:t>o</a:t>
            </a:r>
            <a:r>
              <a:rPr sz="1800" spc="180" dirty="0">
                <a:latin typeface="Times New Roman"/>
                <a:cs typeface="Times New Roman"/>
              </a:rPr>
              <a:t>n</a:t>
            </a:r>
            <a:endParaRPr sz="1800">
              <a:latin typeface="Times New Roman"/>
              <a:cs typeface="Times New Roman"/>
            </a:endParaRPr>
          </a:p>
          <a:p>
            <a:pPr marL="439420" indent="-215265">
              <a:lnSpc>
                <a:spcPct val="100000"/>
              </a:lnSpc>
              <a:spcBef>
                <a:spcPts val="210"/>
              </a:spcBef>
              <a:buClr>
                <a:srgbClr val="4F80BC"/>
              </a:buClr>
              <a:buFont typeface="Times New Roman"/>
              <a:buChar char="□"/>
              <a:tabLst>
                <a:tab pos="440055" algn="l"/>
              </a:tabLst>
            </a:pPr>
            <a:r>
              <a:rPr sz="1600" dirty="0">
                <a:latin typeface="Century Gothic"/>
                <a:cs typeface="Century Gothic"/>
              </a:rPr>
              <a:t>A</a:t>
            </a:r>
            <a:r>
              <a:rPr sz="1600" spc="-5" dirty="0">
                <a:latin typeface="Century Gothic"/>
                <a:cs typeface="Century Gothic"/>
              </a:rPr>
              <a:t>rr</a:t>
            </a:r>
            <a:r>
              <a:rPr sz="1600" spc="5" dirty="0">
                <a:latin typeface="Century Gothic"/>
                <a:cs typeface="Century Gothic"/>
              </a:rPr>
              <a:t>i</a:t>
            </a:r>
            <a:r>
              <a:rPr sz="1600" spc="15" dirty="0">
                <a:latin typeface="Century Gothic"/>
                <a:cs typeface="Century Gothic"/>
              </a:rPr>
              <a:t>v</a:t>
            </a:r>
            <a:r>
              <a:rPr sz="1600" spc="-20" dirty="0">
                <a:latin typeface="Century Gothic"/>
                <a:cs typeface="Century Gothic"/>
              </a:rPr>
              <a:t>a</a:t>
            </a:r>
            <a:r>
              <a:rPr sz="1600" spc="-5" dirty="0">
                <a:latin typeface="Century Gothic"/>
                <a:cs typeface="Century Gothic"/>
              </a:rPr>
              <a:t>l</a:t>
            </a:r>
            <a:r>
              <a:rPr sz="1600" spc="-30" dirty="0">
                <a:latin typeface="Century Gothic"/>
                <a:cs typeface="Century Gothic"/>
              </a:rPr>
              <a:t> </a:t>
            </a:r>
            <a:r>
              <a:rPr sz="1600" spc="-35" dirty="0">
                <a:latin typeface="Century Gothic"/>
                <a:cs typeface="Century Gothic"/>
              </a:rPr>
              <a:t>T</a:t>
            </a:r>
            <a:r>
              <a:rPr sz="1600" spc="5" dirty="0">
                <a:latin typeface="Century Gothic"/>
                <a:cs typeface="Century Gothic"/>
              </a:rPr>
              <a:t>i</a:t>
            </a:r>
            <a:r>
              <a:rPr sz="1600" spc="-15" dirty="0">
                <a:latin typeface="Century Gothic"/>
                <a:cs typeface="Century Gothic"/>
              </a:rPr>
              <a:t>m</a:t>
            </a:r>
            <a:r>
              <a:rPr sz="1600" spc="-30" dirty="0">
                <a:latin typeface="Century Gothic"/>
                <a:cs typeface="Century Gothic"/>
              </a:rPr>
              <a:t>e</a:t>
            </a:r>
            <a:r>
              <a:rPr sz="1600" spc="-10" dirty="0">
                <a:latin typeface="Century Gothic"/>
                <a:cs typeface="Century Gothic"/>
              </a:rPr>
              <a:t>s</a:t>
            </a:r>
            <a:endParaRPr sz="1600">
              <a:latin typeface="Century Gothic"/>
              <a:cs typeface="Century Gothic"/>
            </a:endParaRPr>
          </a:p>
          <a:p>
            <a:pPr marL="439420" indent="-215265">
              <a:lnSpc>
                <a:spcPct val="100000"/>
              </a:lnSpc>
              <a:spcBef>
                <a:spcPts val="215"/>
              </a:spcBef>
              <a:buClr>
                <a:srgbClr val="4F80BC"/>
              </a:buClr>
              <a:buFont typeface="Times New Roman"/>
              <a:buChar char="□"/>
              <a:tabLst>
                <a:tab pos="440055" algn="l"/>
              </a:tabLst>
            </a:pPr>
            <a:r>
              <a:rPr sz="1600" spc="-35" dirty="0">
                <a:latin typeface="Century Gothic"/>
                <a:cs typeface="Century Gothic"/>
              </a:rPr>
              <a:t>T</a:t>
            </a:r>
            <a:r>
              <a:rPr sz="1600" spc="-10" dirty="0">
                <a:latin typeface="Century Gothic"/>
                <a:cs typeface="Century Gothic"/>
              </a:rPr>
              <a:t>urn</a:t>
            </a:r>
            <a:r>
              <a:rPr sz="1600" spc="-15" dirty="0">
                <a:latin typeface="Century Gothic"/>
                <a:cs typeface="Century Gothic"/>
              </a:rPr>
              <a:t>-</a:t>
            </a:r>
            <a:r>
              <a:rPr sz="1600" spc="15" dirty="0">
                <a:latin typeface="Century Gothic"/>
                <a:cs typeface="Century Gothic"/>
              </a:rPr>
              <a:t>A</a:t>
            </a:r>
            <a:r>
              <a:rPr sz="1600" spc="-5" dirty="0">
                <a:latin typeface="Century Gothic"/>
                <a:cs typeface="Century Gothic"/>
              </a:rPr>
              <a:t>r</a:t>
            </a:r>
            <a:r>
              <a:rPr sz="1600" spc="-25" dirty="0">
                <a:latin typeface="Century Gothic"/>
                <a:cs typeface="Century Gothic"/>
              </a:rPr>
              <a:t>o</a:t>
            </a:r>
            <a:r>
              <a:rPr sz="1600" spc="-15" dirty="0">
                <a:latin typeface="Century Gothic"/>
                <a:cs typeface="Century Gothic"/>
              </a:rPr>
              <a:t>und</a:t>
            </a:r>
            <a:r>
              <a:rPr sz="1600" spc="55" dirty="0">
                <a:latin typeface="Century Gothic"/>
                <a:cs typeface="Century Gothic"/>
              </a:rPr>
              <a:t> </a:t>
            </a:r>
            <a:r>
              <a:rPr sz="1600" spc="-20" dirty="0">
                <a:latin typeface="Century Gothic"/>
                <a:cs typeface="Century Gothic"/>
              </a:rPr>
              <a:t>F</a:t>
            </a:r>
            <a:r>
              <a:rPr sz="1600" spc="5" dirty="0">
                <a:latin typeface="Century Gothic"/>
                <a:cs typeface="Century Gothic"/>
              </a:rPr>
              <a:t>l</a:t>
            </a:r>
            <a:r>
              <a:rPr sz="1600" spc="-25" dirty="0">
                <a:latin typeface="Century Gothic"/>
                <a:cs typeface="Century Gothic"/>
              </a:rPr>
              <a:t>o</a:t>
            </a:r>
            <a:r>
              <a:rPr sz="1600" spc="-35" dirty="0">
                <a:latin typeface="Century Gothic"/>
                <a:cs typeface="Century Gothic"/>
              </a:rPr>
              <a:t>w</a:t>
            </a:r>
            <a:r>
              <a:rPr sz="1600" spc="-10" dirty="0">
                <a:latin typeface="Century Gothic"/>
                <a:cs typeface="Century Gothic"/>
              </a:rPr>
              <a:t>s</a:t>
            </a:r>
            <a:endParaRPr sz="1600">
              <a:latin typeface="Century Gothic"/>
              <a:cs typeface="Century Gothic"/>
            </a:endParaRPr>
          </a:p>
          <a:p>
            <a:pPr marL="439420" indent="-215265">
              <a:lnSpc>
                <a:spcPct val="100000"/>
              </a:lnSpc>
              <a:spcBef>
                <a:spcPts val="215"/>
              </a:spcBef>
              <a:buClr>
                <a:srgbClr val="4F80BC"/>
              </a:buClr>
              <a:buFont typeface="Times New Roman"/>
              <a:buChar char="□"/>
              <a:tabLst>
                <a:tab pos="440055" algn="l"/>
              </a:tabLst>
            </a:pPr>
            <a:r>
              <a:rPr sz="1600" spc="-10" dirty="0">
                <a:latin typeface="Century Gothic"/>
                <a:cs typeface="Century Gothic"/>
              </a:rPr>
              <a:t>Or</a:t>
            </a:r>
            <a:r>
              <a:rPr sz="1600" spc="-5" dirty="0">
                <a:latin typeface="Century Gothic"/>
                <a:cs typeface="Century Gothic"/>
              </a:rPr>
              <a:t>p</a:t>
            </a:r>
            <a:r>
              <a:rPr sz="1600" spc="-10" dirty="0">
                <a:latin typeface="Century Gothic"/>
                <a:cs typeface="Century Gothic"/>
              </a:rPr>
              <a:t>h</a:t>
            </a:r>
            <a:r>
              <a:rPr sz="1600" spc="-20" dirty="0">
                <a:latin typeface="Century Gothic"/>
                <a:cs typeface="Century Gothic"/>
              </a:rPr>
              <a:t>a</a:t>
            </a:r>
            <a:r>
              <a:rPr sz="1600" spc="-15" dirty="0">
                <a:latin typeface="Century Gothic"/>
                <a:cs typeface="Century Gothic"/>
              </a:rPr>
              <a:t>ned</a:t>
            </a:r>
            <a:r>
              <a:rPr sz="1600" spc="10" dirty="0">
                <a:latin typeface="Century Gothic"/>
                <a:cs typeface="Century Gothic"/>
              </a:rPr>
              <a:t> </a:t>
            </a:r>
            <a:r>
              <a:rPr sz="1600" spc="-20" dirty="0">
                <a:latin typeface="Century Gothic"/>
                <a:cs typeface="Century Gothic"/>
              </a:rPr>
              <a:t>Ha</a:t>
            </a:r>
            <a:r>
              <a:rPr sz="1600" spc="-10" dirty="0">
                <a:latin typeface="Century Gothic"/>
                <a:cs typeface="Century Gothic"/>
              </a:rPr>
              <a:t>nd</a:t>
            </a:r>
            <a:r>
              <a:rPr sz="1600" spc="5" dirty="0">
                <a:latin typeface="Century Gothic"/>
                <a:cs typeface="Century Gothic"/>
              </a:rPr>
              <a:t>l</a:t>
            </a:r>
            <a:r>
              <a:rPr sz="1600" spc="-10" dirty="0">
                <a:latin typeface="Century Gothic"/>
                <a:cs typeface="Century Gothic"/>
              </a:rPr>
              <a:t>ing</a:t>
            </a:r>
            <a:r>
              <a:rPr sz="1600" spc="-20" dirty="0">
                <a:latin typeface="Century Gothic"/>
                <a:cs typeface="Century Gothic"/>
              </a:rPr>
              <a:t> </a:t>
            </a:r>
            <a:r>
              <a:rPr sz="1600" spc="-40" dirty="0">
                <a:latin typeface="Century Gothic"/>
                <a:cs typeface="Century Gothic"/>
              </a:rPr>
              <a:t>U</a:t>
            </a:r>
            <a:r>
              <a:rPr sz="1600" spc="-10" dirty="0">
                <a:latin typeface="Century Gothic"/>
                <a:cs typeface="Century Gothic"/>
              </a:rPr>
              <a:t>ni</a:t>
            </a:r>
            <a:r>
              <a:rPr sz="1600" spc="-25" dirty="0">
                <a:latin typeface="Century Gothic"/>
                <a:cs typeface="Century Gothic"/>
              </a:rPr>
              <a:t>t</a:t>
            </a:r>
            <a:r>
              <a:rPr sz="1600" spc="-10" dirty="0">
                <a:latin typeface="Century Gothic"/>
                <a:cs typeface="Century Gothic"/>
              </a:rPr>
              <a:t>s</a:t>
            </a:r>
            <a:r>
              <a:rPr sz="1600" spc="35" dirty="0">
                <a:latin typeface="Century Gothic"/>
                <a:cs typeface="Century Gothic"/>
              </a:rPr>
              <a:t> </a:t>
            </a:r>
            <a:r>
              <a:rPr sz="1600" spc="-10" dirty="0">
                <a:latin typeface="Century Gothic"/>
                <a:cs typeface="Century Gothic"/>
              </a:rPr>
              <a:t>–</a:t>
            </a:r>
            <a:r>
              <a:rPr sz="1600" spc="15" dirty="0">
                <a:latin typeface="Century Gothic"/>
                <a:cs typeface="Century Gothic"/>
              </a:rPr>
              <a:t> </a:t>
            </a:r>
            <a:r>
              <a:rPr sz="1600" spc="-30" dirty="0">
                <a:latin typeface="Century Gothic"/>
                <a:cs typeface="Century Gothic"/>
              </a:rPr>
              <a:t>N</a:t>
            </a:r>
            <a:r>
              <a:rPr sz="1600" spc="-10" dirty="0">
                <a:latin typeface="Century Gothic"/>
                <a:cs typeface="Century Gothic"/>
              </a:rPr>
              <a:t>ot </a:t>
            </a:r>
            <a:r>
              <a:rPr sz="1600" spc="15" dirty="0">
                <a:latin typeface="Century Gothic"/>
                <a:cs typeface="Century Gothic"/>
              </a:rPr>
              <a:t>A</a:t>
            </a:r>
            <a:r>
              <a:rPr sz="1600" spc="-10" dirty="0">
                <a:latin typeface="Century Gothic"/>
                <a:cs typeface="Century Gothic"/>
              </a:rPr>
              <a:t>ss</a:t>
            </a:r>
            <a:r>
              <a:rPr sz="1600" spc="-25" dirty="0">
                <a:latin typeface="Century Gothic"/>
                <a:cs typeface="Century Gothic"/>
              </a:rPr>
              <a:t>o</a:t>
            </a:r>
            <a:r>
              <a:rPr sz="1600" spc="-10" dirty="0">
                <a:latin typeface="Century Gothic"/>
                <a:cs typeface="Century Gothic"/>
              </a:rPr>
              <a:t>c</a:t>
            </a:r>
            <a:r>
              <a:rPr sz="1600" spc="-5" dirty="0">
                <a:latin typeface="Century Gothic"/>
                <a:cs typeface="Century Gothic"/>
              </a:rPr>
              <a:t>i</a:t>
            </a:r>
            <a:r>
              <a:rPr sz="1600" spc="-20" dirty="0">
                <a:latin typeface="Century Gothic"/>
                <a:cs typeface="Century Gothic"/>
              </a:rPr>
              <a:t>a</a:t>
            </a:r>
            <a:r>
              <a:rPr sz="1600" spc="-10" dirty="0">
                <a:latin typeface="Century Gothic"/>
                <a:cs typeface="Century Gothic"/>
              </a:rPr>
              <a:t>t</a:t>
            </a:r>
            <a:r>
              <a:rPr sz="1600" spc="-30" dirty="0">
                <a:latin typeface="Century Gothic"/>
                <a:cs typeface="Century Gothic"/>
              </a:rPr>
              <a:t>e</a:t>
            </a:r>
            <a:r>
              <a:rPr sz="1600" spc="-10" dirty="0">
                <a:latin typeface="Century Gothic"/>
                <a:cs typeface="Century Gothic"/>
              </a:rPr>
              <a:t>d</a:t>
            </a:r>
            <a:r>
              <a:rPr sz="1600" spc="-25" dirty="0">
                <a:latin typeface="Century Gothic"/>
                <a:cs typeface="Century Gothic"/>
              </a:rPr>
              <a:t>/</a:t>
            </a:r>
            <a:r>
              <a:rPr sz="1600" spc="-10" dirty="0">
                <a:latin typeface="Century Gothic"/>
                <a:cs typeface="Century Gothic"/>
              </a:rPr>
              <a:t>Nes</a:t>
            </a:r>
            <a:r>
              <a:rPr sz="1600" spc="-25" dirty="0">
                <a:latin typeface="Century Gothic"/>
                <a:cs typeface="Century Gothic"/>
              </a:rPr>
              <a:t>t</a:t>
            </a:r>
            <a:r>
              <a:rPr sz="1600" spc="-15" dirty="0">
                <a:latin typeface="Century Gothic"/>
                <a:cs typeface="Century Gothic"/>
              </a:rPr>
              <a:t>ed</a:t>
            </a:r>
            <a:r>
              <a:rPr sz="1600" spc="40" dirty="0">
                <a:latin typeface="Century Gothic"/>
                <a:cs typeface="Century Gothic"/>
              </a:rPr>
              <a:t> </a:t>
            </a:r>
            <a:r>
              <a:rPr sz="1600" spc="-10" dirty="0">
                <a:latin typeface="Century Gothic"/>
                <a:cs typeface="Century Gothic"/>
              </a:rPr>
              <a:t>to</a:t>
            </a:r>
            <a:r>
              <a:rPr sz="1600" spc="10" dirty="0">
                <a:latin typeface="Century Gothic"/>
                <a:cs typeface="Century Gothic"/>
              </a:rPr>
              <a:t> </a:t>
            </a:r>
            <a:r>
              <a:rPr sz="1600" spc="-20" dirty="0">
                <a:latin typeface="Century Gothic"/>
                <a:cs typeface="Century Gothic"/>
              </a:rPr>
              <a:t>p</a:t>
            </a:r>
            <a:r>
              <a:rPr sz="1600" spc="5" dirty="0">
                <a:latin typeface="Century Gothic"/>
                <a:cs typeface="Century Gothic"/>
              </a:rPr>
              <a:t>l</a:t>
            </a:r>
            <a:r>
              <a:rPr sz="1600" spc="-20" dirty="0">
                <a:latin typeface="Century Gothic"/>
                <a:cs typeface="Century Gothic"/>
              </a:rPr>
              <a:t>a</a:t>
            </a:r>
            <a:r>
              <a:rPr sz="1600" spc="-10" dirty="0">
                <a:latin typeface="Century Gothic"/>
                <a:cs typeface="Century Gothic"/>
              </a:rPr>
              <a:t>c</a:t>
            </a:r>
            <a:r>
              <a:rPr sz="1600" spc="-5" dirty="0">
                <a:latin typeface="Century Gothic"/>
                <a:cs typeface="Century Gothic"/>
              </a:rPr>
              <a:t>a</a:t>
            </a:r>
            <a:r>
              <a:rPr sz="1600" spc="-10" dirty="0">
                <a:latin typeface="Century Gothic"/>
                <a:cs typeface="Century Gothic"/>
              </a:rPr>
              <a:t>rd</a:t>
            </a:r>
            <a:r>
              <a:rPr sz="1600" spc="-25" dirty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a</a:t>
            </a:r>
            <a:r>
              <a:rPr sz="1600" spc="-10" dirty="0">
                <a:latin typeface="Century Gothic"/>
                <a:cs typeface="Century Gothic"/>
              </a:rPr>
              <a:t>t</a:t>
            </a:r>
            <a:r>
              <a:rPr sz="1600" spc="-25" dirty="0">
                <a:latin typeface="Century Gothic"/>
                <a:cs typeface="Century Gothic"/>
              </a:rPr>
              <a:t> </a:t>
            </a:r>
            <a:r>
              <a:rPr sz="1600" spc="-10" dirty="0">
                <a:latin typeface="Century Gothic"/>
                <a:cs typeface="Century Gothic"/>
              </a:rPr>
              <a:t>en</a:t>
            </a:r>
            <a:r>
              <a:rPr sz="1600" spc="-25" dirty="0">
                <a:latin typeface="Century Gothic"/>
                <a:cs typeface="Century Gothic"/>
              </a:rPr>
              <a:t>t</a:t>
            </a:r>
            <a:r>
              <a:rPr sz="1600" spc="-10" dirty="0">
                <a:latin typeface="Century Gothic"/>
                <a:cs typeface="Century Gothic"/>
              </a:rPr>
              <a:t>ry</a:t>
            </a:r>
            <a:endParaRPr sz="1600">
              <a:latin typeface="Century Gothic"/>
              <a:cs typeface="Century Gothic"/>
            </a:endParaRPr>
          </a:p>
          <a:p>
            <a:pPr marL="439420" indent="-215265">
              <a:lnSpc>
                <a:spcPct val="100000"/>
              </a:lnSpc>
              <a:spcBef>
                <a:spcPts val="215"/>
              </a:spcBef>
              <a:buClr>
                <a:srgbClr val="4F80BC"/>
              </a:buClr>
              <a:buFont typeface="Times New Roman"/>
              <a:buChar char="□"/>
              <a:tabLst>
                <a:tab pos="440055" algn="l"/>
              </a:tabLst>
            </a:pPr>
            <a:r>
              <a:rPr sz="1600" spc="-10" dirty="0">
                <a:latin typeface="Century Gothic"/>
                <a:cs typeface="Century Gothic"/>
              </a:rPr>
              <a:t>S</a:t>
            </a:r>
            <a:r>
              <a:rPr sz="1600" spc="-30" dirty="0">
                <a:latin typeface="Century Gothic"/>
                <a:cs typeface="Century Gothic"/>
              </a:rPr>
              <a:t>e</a:t>
            </a:r>
            <a:r>
              <a:rPr sz="1600" spc="-5" dirty="0">
                <a:latin typeface="Century Gothic"/>
                <a:cs typeface="Century Gothic"/>
              </a:rPr>
              <a:t>p</a:t>
            </a:r>
            <a:r>
              <a:rPr sz="1600" spc="-20" dirty="0">
                <a:latin typeface="Century Gothic"/>
                <a:cs typeface="Century Gothic"/>
              </a:rPr>
              <a:t>a</a:t>
            </a:r>
            <a:r>
              <a:rPr sz="1600" spc="-5" dirty="0">
                <a:latin typeface="Century Gothic"/>
                <a:cs typeface="Century Gothic"/>
              </a:rPr>
              <a:t>ra</a:t>
            </a:r>
            <a:r>
              <a:rPr sz="1600" spc="-25" dirty="0">
                <a:latin typeface="Century Gothic"/>
                <a:cs typeface="Century Gothic"/>
              </a:rPr>
              <a:t>t</a:t>
            </a:r>
            <a:r>
              <a:rPr sz="1600" spc="-5" dirty="0">
                <a:latin typeface="Century Gothic"/>
                <a:cs typeface="Century Gothic"/>
              </a:rPr>
              <a:t>i</a:t>
            </a:r>
            <a:r>
              <a:rPr sz="1600" spc="-25" dirty="0">
                <a:latin typeface="Century Gothic"/>
                <a:cs typeface="Century Gothic"/>
              </a:rPr>
              <a:t>o</a:t>
            </a:r>
            <a:r>
              <a:rPr sz="1600" spc="-10" dirty="0">
                <a:latin typeface="Century Gothic"/>
                <a:cs typeface="Century Gothic"/>
              </a:rPr>
              <a:t>ns</a:t>
            </a:r>
            <a:r>
              <a:rPr sz="1600" spc="35" dirty="0">
                <a:latin typeface="Century Gothic"/>
                <a:cs typeface="Century Gothic"/>
              </a:rPr>
              <a:t> </a:t>
            </a:r>
            <a:r>
              <a:rPr sz="1600" spc="-10" dirty="0">
                <a:latin typeface="Century Gothic"/>
                <a:cs typeface="Century Gothic"/>
              </a:rPr>
              <a:t>fo</a:t>
            </a:r>
            <a:r>
              <a:rPr sz="1600" spc="-5" dirty="0">
                <a:latin typeface="Century Gothic"/>
                <a:cs typeface="Century Gothic"/>
              </a:rPr>
              <a:t>r</a:t>
            </a:r>
            <a:r>
              <a:rPr sz="1600" dirty="0">
                <a:latin typeface="Century Gothic"/>
                <a:cs typeface="Century Gothic"/>
              </a:rPr>
              <a:t> </a:t>
            </a:r>
            <a:r>
              <a:rPr sz="1600" spc="-20" dirty="0">
                <a:latin typeface="Century Gothic"/>
                <a:cs typeface="Century Gothic"/>
              </a:rPr>
              <a:t>Ca</a:t>
            </a:r>
            <a:r>
              <a:rPr sz="1600" spc="5" dirty="0">
                <a:latin typeface="Century Gothic"/>
                <a:cs typeface="Century Gothic"/>
              </a:rPr>
              <a:t>ll</a:t>
            </a:r>
            <a:r>
              <a:rPr sz="1600" spc="-10" dirty="0">
                <a:latin typeface="Century Gothic"/>
                <a:cs typeface="Century Gothic"/>
              </a:rPr>
              <a:t>er</a:t>
            </a:r>
            <a:r>
              <a:rPr sz="1600" spc="-15" dirty="0">
                <a:latin typeface="Century Gothic"/>
                <a:cs typeface="Century Gothic"/>
              </a:rPr>
              <a:t> </a:t>
            </a:r>
            <a:r>
              <a:rPr sz="1600" spc="-10" dirty="0">
                <a:latin typeface="Century Gothic"/>
                <a:cs typeface="Century Gothic"/>
              </a:rPr>
              <a:t>S</a:t>
            </a:r>
            <a:r>
              <a:rPr sz="1600" spc="-30" dirty="0">
                <a:latin typeface="Century Gothic"/>
                <a:cs typeface="Century Gothic"/>
              </a:rPr>
              <a:t>e</a:t>
            </a:r>
            <a:r>
              <a:rPr sz="1600" spc="5" dirty="0">
                <a:latin typeface="Century Gothic"/>
                <a:cs typeface="Century Gothic"/>
              </a:rPr>
              <a:t>r</a:t>
            </a:r>
            <a:r>
              <a:rPr sz="1600" spc="15" dirty="0">
                <a:latin typeface="Century Gothic"/>
                <a:cs typeface="Century Gothic"/>
              </a:rPr>
              <a:t>v</a:t>
            </a:r>
            <a:r>
              <a:rPr sz="1600" spc="-5" dirty="0">
                <a:latin typeface="Century Gothic"/>
                <a:cs typeface="Century Gothic"/>
              </a:rPr>
              <a:t>i</a:t>
            </a:r>
            <a:r>
              <a:rPr sz="1600" spc="-10" dirty="0">
                <a:latin typeface="Century Gothic"/>
                <a:cs typeface="Century Gothic"/>
              </a:rPr>
              <a:t>c</a:t>
            </a:r>
            <a:r>
              <a:rPr sz="1600" spc="-15" dirty="0">
                <a:latin typeface="Century Gothic"/>
                <a:cs typeface="Century Gothic"/>
              </a:rPr>
              <a:t>e </a:t>
            </a:r>
            <a:r>
              <a:rPr sz="1600" spc="-20" dirty="0">
                <a:latin typeface="Century Gothic"/>
                <a:cs typeface="Century Gothic"/>
              </a:rPr>
              <a:t>C</a:t>
            </a:r>
            <a:r>
              <a:rPr sz="1600" spc="-10" dirty="0">
                <a:latin typeface="Century Gothic"/>
                <a:cs typeface="Century Gothic"/>
              </a:rPr>
              <a:t>us</a:t>
            </a:r>
            <a:r>
              <a:rPr sz="1600" spc="-25" dirty="0">
                <a:latin typeface="Century Gothic"/>
                <a:cs typeface="Century Gothic"/>
              </a:rPr>
              <a:t>t</a:t>
            </a:r>
            <a:r>
              <a:rPr sz="1600" spc="-10" dirty="0">
                <a:latin typeface="Century Gothic"/>
                <a:cs typeface="Century Gothic"/>
              </a:rPr>
              <a:t>o</a:t>
            </a:r>
            <a:r>
              <a:rPr sz="1600" spc="-15" dirty="0">
                <a:latin typeface="Century Gothic"/>
                <a:cs typeface="Century Gothic"/>
              </a:rPr>
              <a:t>m</a:t>
            </a:r>
            <a:r>
              <a:rPr sz="1600" spc="-30" dirty="0">
                <a:latin typeface="Century Gothic"/>
                <a:cs typeface="Century Gothic"/>
              </a:rPr>
              <a:t>e</a:t>
            </a:r>
            <a:r>
              <a:rPr sz="1600" spc="5" dirty="0">
                <a:latin typeface="Century Gothic"/>
                <a:cs typeface="Century Gothic"/>
              </a:rPr>
              <a:t>r</a:t>
            </a:r>
            <a:r>
              <a:rPr sz="1600" spc="-10" dirty="0">
                <a:latin typeface="Century Gothic"/>
                <a:cs typeface="Century Gothic"/>
              </a:rPr>
              <a:t>s</a:t>
            </a:r>
            <a:endParaRPr sz="1600">
              <a:latin typeface="Century Gothic"/>
              <a:cs typeface="Century Gothic"/>
            </a:endParaRPr>
          </a:p>
          <a:p>
            <a:pPr marL="655320" lvl="1" indent="-213360">
              <a:lnSpc>
                <a:spcPct val="100000"/>
              </a:lnSpc>
              <a:spcBef>
                <a:spcPts val="215"/>
              </a:spcBef>
              <a:buClr>
                <a:srgbClr val="4F80BC"/>
              </a:buClr>
              <a:buSzPct val="68750"/>
              <a:buFont typeface="Times New Roman"/>
              <a:buChar char="•"/>
              <a:tabLst>
                <a:tab pos="655955" algn="l"/>
              </a:tabLst>
            </a:pPr>
            <a:r>
              <a:rPr sz="1600" spc="-35" dirty="0">
                <a:latin typeface="Century Gothic"/>
                <a:cs typeface="Century Gothic"/>
              </a:rPr>
              <a:t>T</a:t>
            </a:r>
            <a:r>
              <a:rPr sz="1600" spc="-10" dirty="0">
                <a:latin typeface="Century Gothic"/>
                <a:cs typeface="Century Gothic"/>
              </a:rPr>
              <a:t>o</a:t>
            </a:r>
            <a:r>
              <a:rPr sz="1600" spc="-15" dirty="0">
                <a:latin typeface="Century Gothic"/>
                <a:cs typeface="Century Gothic"/>
              </a:rPr>
              <a:t>p</a:t>
            </a:r>
            <a:r>
              <a:rPr sz="1600" spc="15" dirty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2</a:t>
            </a:r>
            <a:r>
              <a:rPr sz="1600" spc="-10" dirty="0">
                <a:latin typeface="Century Gothic"/>
                <a:cs typeface="Century Gothic"/>
              </a:rPr>
              <a:t>5</a:t>
            </a:r>
            <a:r>
              <a:rPr sz="1600" spc="-5" dirty="0">
                <a:latin typeface="Century Gothic"/>
                <a:cs typeface="Century Gothic"/>
              </a:rPr>
              <a:t> </a:t>
            </a:r>
            <a:r>
              <a:rPr sz="1600" spc="15" dirty="0">
                <a:latin typeface="Century Gothic"/>
                <a:cs typeface="Century Gothic"/>
              </a:rPr>
              <a:t>v</a:t>
            </a:r>
            <a:r>
              <a:rPr sz="1600" spc="-25" dirty="0">
                <a:latin typeface="Century Gothic"/>
                <a:cs typeface="Century Gothic"/>
              </a:rPr>
              <a:t>o</a:t>
            </a:r>
            <a:r>
              <a:rPr sz="1600" spc="5" dirty="0">
                <a:latin typeface="Century Gothic"/>
                <a:cs typeface="Century Gothic"/>
              </a:rPr>
              <a:t>l</a:t>
            </a:r>
            <a:r>
              <a:rPr sz="1600" spc="-15" dirty="0">
                <a:latin typeface="Century Gothic"/>
                <a:cs typeface="Century Gothic"/>
              </a:rPr>
              <a:t>ume</a:t>
            </a:r>
            <a:r>
              <a:rPr sz="1600" spc="-30" dirty="0">
                <a:latin typeface="Century Gothic"/>
                <a:cs typeface="Century Gothic"/>
              </a:rPr>
              <a:t> </a:t>
            </a:r>
            <a:r>
              <a:rPr sz="1600" spc="-10" dirty="0">
                <a:latin typeface="Century Gothic"/>
                <a:cs typeface="Century Gothic"/>
              </a:rPr>
              <a:t>cus</a:t>
            </a:r>
            <a:r>
              <a:rPr sz="1600" spc="-25" dirty="0">
                <a:latin typeface="Century Gothic"/>
                <a:cs typeface="Century Gothic"/>
              </a:rPr>
              <a:t>to</a:t>
            </a:r>
            <a:r>
              <a:rPr sz="1600" spc="-10" dirty="0">
                <a:latin typeface="Century Gothic"/>
                <a:cs typeface="Century Gothic"/>
              </a:rPr>
              <a:t>mers</a:t>
            </a:r>
            <a:r>
              <a:rPr sz="1600" spc="35" dirty="0">
                <a:latin typeface="Century Gothic"/>
                <a:cs typeface="Century Gothic"/>
              </a:rPr>
              <a:t> </a:t>
            </a:r>
            <a:r>
              <a:rPr sz="1600" spc="-10" dirty="0">
                <a:latin typeface="Century Gothic"/>
                <a:cs typeface="Century Gothic"/>
              </a:rPr>
              <a:t>resu</a:t>
            </a:r>
            <a:r>
              <a:rPr sz="1600" spc="5" dirty="0">
                <a:latin typeface="Century Gothic"/>
                <a:cs typeface="Century Gothic"/>
              </a:rPr>
              <a:t>l</a:t>
            </a:r>
            <a:r>
              <a:rPr sz="1600" spc="-25" dirty="0">
                <a:latin typeface="Century Gothic"/>
                <a:cs typeface="Century Gothic"/>
              </a:rPr>
              <a:t>t</a:t>
            </a:r>
            <a:r>
              <a:rPr sz="1600" spc="5" dirty="0">
                <a:latin typeface="Century Gothic"/>
                <a:cs typeface="Century Gothic"/>
              </a:rPr>
              <a:t>i</a:t>
            </a:r>
            <a:r>
              <a:rPr sz="1600" spc="-25" dirty="0">
                <a:latin typeface="Century Gothic"/>
                <a:cs typeface="Century Gothic"/>
              </a:rPr>
              <a:t>n</a:t>
            </a:r>
            <a:r>
              <a:rPr sz="1600" spc="-15" dirty="0">
                <a:latin typeface="Century Gothic"/>
                <a:cs typeface="Century Gothic"/>
              </a:rPr>
              <a:t>g</a:t>
            </a:r>
            <a:r>
              <a:rPr sz="1600" spc="15" dirty="0">
                <a:latin typeface="Century Gothic"/>
                <a:cs typeface="Century Gothic"/>
              </a:rPr>
              <a:t> </a:t>
            </a:r>
            <a:r>
              <a:rPr sz="1600" spc="-10" dirty="0">
                <a:latin typeface="Century Gothic"/>
                <a:cs typeface="Century Gothic"/>
              </a:rPr>
              <a:t>in</a:t>
            </a:r>
            <a:r>
              <a:rPr sz="1600" spc="5" dirty="0">
                <a:latin typeface="Century Gothic"/>
                <a:cs typeface="Century Gothic"/>
              </a:rPr>
              <a:t> </a:t>
            </a:r>
            <a:r>
              <a:rPr sz="1600" spc="-10" dirty="0">
                <a:latin typeface="Century Gothic"/>
                <a:cs typeface="Century Gothic"/>
              </a:rPr>
              <a:t>ne</a:t>
            </a:r>
            <a:r>
              <a:rPr sz="1600" spc="-20" dirty="0">
                <a:latin typeface="Century Gothic"/>
                <a:cs typeface="Century Gothic"/>
              </a:rPr>
              <a:t>a</a:t>
            </a:r>
            <a:r>
              <a:rPr sz="1600" spc="-5" dirty="0">
                <a:latin typeface="Century Gothic"/>
                <a:cs typeface="Century Gothic"/>
              </a:rPr>
              <a:t>r</a:t>
            </a:r>
            <a:r>
              <a:rPr sz="1600" spc="5" dirty="0">
                <a:latin typeface="Century Gothic"/>
                <a:cs typeface="Century Gothic"/>
              </a:rPr>
              <a:t>l</a:t>
            </a:r>
            <a:r>
              <a:rPr sz="1600" spc="-10" dirty="0">
                <a:latin typeface="Century Gothic"/>
                <a:cs typeface="Century Gothic"/>
              </a:rPr>
              <a:t>y</a:t>
            </a:r>
            <a:r>
              <a:rPr sz="1600" spc="10" dirty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5</a:t>
            </a:r>
            <a:r>
              <a:rPr sz="1600" spc="-10" dirty="0">
                <a:latin typeface="Century Gothic"/>
                <a:cs typeface="Century Gothic"/>
              </a:rPr>
              <a:t>0</a:t>
            </a:r>
            <a:r>
              <a:rPr sz="1600" spc="-20" dirty="0">
                <a:latin typeface="Century Gothic"/>
                <a:cs typeface="Century Gothic"/>
              </a:rPr>
              <a:t> </a:t>
            </a:r>
            <a:r>
              <a:rPr sz="1600" spc="-10" dirty="0">
                <a:latin typeface="Century Gothic"/>
                <a:cs typeface="Century Gothic"/>
              </a:rPr>
              <a:t>se</a:t>
            </a:r>
            <a:r>
              <a:rPr sz="1600" spc="-5" dirty="0">
                <a:latin typeface="Century Gothic"/>
                <a:cs typeface="Century Gothic"/>
              </a:rPr>
              <a:t>p</a:t>
            </a:r>
            <a:r>
              <a:rPr sz="1600" spc="-20" dirty="0">
                <a:latin typeface="Century Gothic"/>
                <a:cs typeface="Century Gothic"/>
              </a:rPr>
              <a:t>a</a:t>
            </a:r>
            <a:r>
              <a:rPr sz="1600" spc="-5" dirty="0">
                <a:latin typeface="Century Gothic"/>
                <a:cs typeface="Century Gothic"/>
              </a:rPr>
              <a:t>r</a:t>
            </a:r>
            <a:r>
              <a:rPr sz="1600" spc="-20" dirty="0">
                <a:latin typeface="Century Gothic"/>
                <a:cs typeface="Century Gothic"/>
              </a:rPr>
              <a:t>a</a:t>
            </a:r>
            <a:r>
              <a:rPr sz="1600" spc="-5" dirty="0">
                <a:latin typeface="Century Gothic"/>
                <a:cs typeface="Century Gothic"/>
              </a:rPr>
              <a:t>ti</a:t>
            </a:r>
            <a:r>
              <a:rPr sz="1600" spc="-25" dirty="0">
                <a:latin typeface="Century Gothic"/>
                <a:cs typeface="Century Gothic"/>
              </a:rPr>
              <a:t>o</a:t>
            </a:r>
            <a:r>
              <a:rPr sz="1600" spc="-10" dirty="0">
                <a:latin typeface="Century Gothic"/>
                <a:cs typeface="Century Gothic"/>
              </a:rPr>
              <a:t>ns/c</a:t>
            </a:r>
            <a:r>
              <a:rPr sz="1600" spc="-25" dirty="0">
                <a:latin typeface="Century Gothic"/>
                <a:cs typeface="Century Gothic"/>
              </a:rPr>
              <a:t>o</a:t>
            </a:r>
            <a:r>
              <a:rPr sz="1600" spc="-10" dirty="0">
                <a:latin typeface="Century Gothic"/>
                <a:cs typeface="Century Gothic"/>
              </a:rPr>
              <a:t>n</a:t>
            </a:r>
            <a:r>
              <a:rPr sz="1600" spc="-25" dirty="0">
                <a:latin typeface="Century Gothic"/>
                <a:cs typeface="Century Gothic"/>
              </a:rPr>
              <a:t>t</a:t>
            </a:r>
            <a:r>
              <a:rPr sz="1600" spc="-20" dirty="0">
                <a:latin typeface="Century Gothic"/>
                <a:cs typeface="Century Gothic"/>
              </a:rPr>
              <a:t>a</a:t>
            </a:r>
            <a:r>
              <a:rPr sz="1600" spc="5" dirty="0">
                <a:latin typeface="Century Gothic"/>
                <a:cs typeface="Century Gothic"/>
              </a:rPr>
              <a:t>i</a:t>
            </a:r>
            <a:r>
              <a:rPr sz="1600" spc="-10" dirty="0">
                <a:latin typeface="Century Gothic"/>
                <a:cs typeface="Century Gothic"/>
              </a:rPr>
              <a:t>n</a:t>
            </a:r>
            <a:r>
              <a:rPr sz="1600" spc="-30" dirty="0">
                <a:latin typeface="Century Gothic"/>
                <a:cs typeface="Century Gothic"/>
              </a:rPr>
              <a:t>e</a:t>
            </a:r>
            <a:r>
              <a:rPr sz="1600" spc="-10" dirty="0">
                <a:latin typeface="Century Gothic"/>
                <a:cs typeface="Century Gothic"/>
              </a:rPr>
              <a:t>rs</a:t>
            </a:r>
            <a:endParaRPr sz="1600">
              <a:latin typeface="Century Gothic"/>
              <a:cs typeface="Century Gothic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7207" rIns="0" bIns="0" rtlCol="0">
            <a:spAutoFit/>
          </a:bodyPr>
          <a:lstStyle/>
          <a:p>
            <a:pPr marL="5429250">
              <a:lnSpc>
                <a:spcPct val="100000"/>
              </a:lnSpc>
            </a:pPr>
            <a:r>
              <a:rPr spc="229" dirty="0"/>
              <a:t>C</a:t>
            </a:r>
            <a:r>
              <a:rPr spc="204" dirty="0"/>
              <a:t>h</a:t>
            </a:r>
            <a:r>
              <a:rPr spc="445" dirty="0"/>
              <a:t>a</a:t>
            </a:r>
            <a:r>
              <a:rPr spc="-80" dirty="0"/>
              <a:t>ll</a:t>
            </a:r>
            <a:r>
              <a:rPr spc="405" dirty="0"/>
              <a:t>e</a:t>
            </a:r>
            <a:r>
              <a:rPr spc="204" dirty="0"/>
              <a:t>n</a:t>
            </a:r>
            <a:r>
              <a:rPr spc="325" dirty="0"/>
              <a:t>g</a:t>
            </a:r>
            <a:r>
              <a:rPr spc="405" dirty="0"/>
              <a:t>e</a:t>
            </a:r>
            <a:r>
              <a:rPr spc="100" dirty="0"/>
              <a:t>s</a:t>
            </a:r>
            <a:r>
              <a:rPr spc="85" dirty="0"/>
              <a:t> </a:t>
            </a:r>
            <a:r>
              <a:rPr spc="375" dirty="0"/>
              <a:t>/</a:t>
            </a:r>
            <a:r>
              <a:rPr spc="65" dirty="0"/>
              <a:t> </a:t>
            </a:r>
            <a:r>
              <a:rPr spc="235" dirty="0"/>
              <a:t>O</a:t>
            </a:r>
            <a:r>
              <a:rPr spc="325" dirty="0"/>
              <a:t>b</a:t>
            </a:r>
            <a:r>
              <a:rPr spc="100" dirty="0"/>
              <a:t>s</a:t>
            </a:r>
            <a:r>
              <a:rPr spc="405" dirty="0"/>
              <a:t>e</a:t>
            </a:r>
            <a:r>
              <a:rPr spc="-30" dirty="0"/>
              <a:t>r</a:t>
            </a:r>
            <a:r>
              <a:rPr spc="120" dirty="0"/>
              <a:t>v</a:t>
            </a:r>
            <a:r>
              <a:rPr spc="445" dirty="0"/>
              <a:t>a</a:t>
            </a:r>
            <a:r>
              <a:rPr spc="45" dirty="0"/>
              <a:t>t</a:t>
            </a:r>
            <a:r>
              <a:rPr spc="-80" dirty="0"/>
              <a:t>i</a:t>
            </a:r>
            <a:r>
              <a:rPr spc="285" dirty="0"/>
              <a:t>o</a:t>
            </a:r>
            <a:r>
              <a:rPr spc="204" dirty="0"/>
              <a:t>n</a:t>
            </a:r>
            <a:r>
              <a:rPr spc="100" dirty="0"/>
              <a:t>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20581" y="6989731"/>
            <a:ext cx="172720" cy="156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75" dirty="0">
                <a:solidFill>
                  <a:srgbClr val="A5A5A5"/>
                </a:solidFill>
                <a:latin typeface="Times New Roman"/>
                <a:cs typeface="Times New Roman"/>
              </a:rPr>
              <a:t>13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90600" y="533400"/>
            <a:ext cx="2438400" cy="533400"/>
          </a:xfrm>
          <a:custGeom>
            <a:avLst/>
            <a:gdLst/>
            <a:ahLst/>
            <a:cxnLst/>
            <a:rect l="l" t="t" r="r" b="b"/>
            <a:pathLst>
              <a:path w="2438400" h="533400">
                <a:moveTo>
                  <a:pt x="0" y="0"/>
                </a:moveTo>
                <a:lnTo>
                  <a:pt x="2438400" y="0"/>
                </a:lnTo>
                <a:lnTo>
                  <a:pt x="2438400" y="533400"/>
                </a:lnTo>
                <a:lnTo>
                  <a:pt x="0" y="533400"/>
                </a:lnTo>
                <a:lnTo>
                  <a:pt x="0" y="0"/>
                </a:lnTo>
                <a:close/>
              </a:path>
            </a:pathLst>
          </a:custGeom>
          <a:solidFill>
            <a:srgbClr val="5093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50748" y="626363"/>
            <a:ext cx="2064131" cy="3642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709137" y="844311"/>
            <a:ext cx="131445" cy="168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10" dirty="0">
                <a:solidFill>
                  <a:srgbClr val="FFFFFF"/>
                </a:solidFill>
                <a:latin typeface="Times New Roman"/>
                <a:cs typeface="Times New Roman"/>
              </a:rPr>
              <a:t>®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92935" y="7000940"/>
            <a:ext cx="711200" cy="127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spc="-5" dirty="0">
                <a:solidFill>
                  <a:srgbClr val="BFBFBF"/>
                </a:solidFill>
                <a:latin typeface="Century Gothic"/>
                <a:cs typeface="Century Gothic"/>
              </a:rPr>
              <a:t>F</a:t>
            </a:r>
            <a:r>
              <a:rPr sz="800" dirty="0">
                <a:solidFill>
                  <a:srgbClr val="BFBFBF"/>
                </a:solidFill>
                <a:latin typeface="Century Gothic"/>
                <a:cs typeface="Century Gothic"/>
              </a:rPr>
              <a:t>e</a:t>
            </a:r>
            <a:r>
              <a:rPr sz="800" spc="5" dirty="0">
                <a:solidFill>
                  <a:srgbClr val="BFBFBF"/>
                </a:solidFill>
                <a:latin typeface="Century Gothic"/>
                <a:cs typeface="Century Gothic"/>
              </a:rPr>
              <a:t>b</a:t>
            </a:r>
            <a:r>
              <a:rPr sz="800" dirty="0">
                <a:solidFill>
                  <a:srgbClr val="BFBFBF"/>
                </a:solidFill>
                <a:latin typeface="Century Gothic"/>
                <a:cs typeface="Century Gothic"/>
              </a:rPr>
              <a:t>ru</a:t>
            </a:r>
            <a:r>
              <a:rPr sz="800" spc="5" dirty="0">
                <a:solidFill>
                  <a:srgbClr val="BFBFBF"/>
                </a:solidFill>
                <a:latin typeface="Century Gothic"/>
                <a:cs typeface="Century Gothic"/>
              </a:rPr>
              <a:t>a</a:t>
            </a:r>
            <a:r>
              <a:rPr sz="800" dirty="0">
                <a:solidFill>
                  <a:srgbClr val="BFBFBF"/>
                </a:solidFill>
                <a:latin typeface="Century Gothic"/>
                <a:cs typeface="Century Gothic"/>
              </a:rPr>
              <a:t>ry</a:t>
            </a:r>
            <a:r>
              <a:rPr sz="800" spc="-20" dirty="0">
                <a:solidFill>
                  <a:srgbClr val="BFBFBF"/>
                </a:solidFill>
                <a:latin typeface="Century Gothic"/>
                <a:cs typeface="Century Gothic"/>
              </a:rPr>
              <a:t> </a:t>
            </a:r>
            <a:r>
              <a:rPr sz="800" spc="-5" dirty="0">
                <a:solidFill>
                  <a:srgbClr val="BFBFBF"/>
                </a:solidFill>
                <a:latin typeface="Century Gothic"/>
                <a:cs typeface="Century Gothic"/>
              </a:rPr>
              <a:t>201</a:t>
            </a:r>
            <a:r>
              <a:rPr sz="800" dirty="0">
                <a:solidFill>
                  <a:srgbClr val="BFBFBF"/>
                </a:solidFill>
                <a:latin typeface="Century Gothic"/>
                <a:cs typeface="Century Gothic"/>
              </a:rPr>
              <a:t>8</a:t>
            </a:r>
            <a:endParaRPr sz="800">
              <a:latin typeface="Century Gothic"/>
              <a:cs typeface="Century Goth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40752" y="2026838"/>
            <a:ext cx="8249284" cy="4377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70" dirty="0">
                <a:latin typeface="Times New Roman"/>
                <a:cs typeface="Times New Roman"/>
              </a:rPr>
              <a:t>B</a:t>
            </a:r>
            <a:r>
              <a:rPr sz="1800" spc="180" dirty="0">
                <a:latin typeface="Times New Roman"/>
                <a:cs typeface="Times New Roman"/>
              </a:rPr>
              <a:t>un</a:t>
            </a:r>
            <a:r>
              <a:rPr sz="1800" spc="285" dirty="0">
                <a:latin typeface="Times New Roman"/>
                <a:cs typeface="Times New Roman"/>
              </a:rPr>
              <a:t>d</a:t>
            </a:r>
            <a:r>
              <a:rPr sz="1800" spc="-75" dirty="0">
                <a:latin typeface="Times New Roman"/>
                <a:cs typeface="Times New Roman"/>
              </a:rPr>
              <a:t>l</a:t>
            </a:r>
            <a:r>
              <a:rPr sz="1800" spc="350" dirty="0">
                <a:latin typeface="Times New Roman"/>
                <a:cs typeface="Times New Roman"/>
              </a:rPr>
              <a:t>e</a:t>
            </a:r>
            <a:r>
              <a:rPr sz="1800" spc="50" dirty="0">
                <a:latin typeface="Times New Roman"/>
                <a:cs typeface="Times New Roman"/>
              </a:rPr>
              <a:t> </a:t>
            </a:r>
            <a:r>
              <a:rPr sz="1800" spc="35" dirty="0">
                <a:latin typeface="Times New Roman"/>
                <a:cs typeface="Times New Roman"/>
              </a:rPr>
              <a:t>t</a:t>
            </a:r>
            <a:r>
              <a:rPr sz="1800" spc="250" dirty="0">
                <a:latin typeface="Times New Roman"/>
                <a:cs typeface="Times New Roman"/>
              </a:rPr>
              <a:t>o</a:t>
            </a:r>
            <a:r>
              <a:rPr sz="1800" spc="35" dirty="0">
                <a:latin typeface="Times New Roman"/>
                <a:cs typeface="Times New Roman"/>
              </a:rPr>
              <a:t> </a:t>
            </a:r>
            <a:r>
              <a:rPr sz="1800" spc="190" dirty="0">
                <a:latin typeface="Times New Roman"/>
                <a:cs typeface="Times New Roman"/>
              </a:rPr>
              <a:t>C</a:t>
            </a:r>
            <a:r>
              <a:rPr sz="1800" spc="250" dirty="0">
                <a:latin typeface="Times New Roman"/>
                <a:cs typeface="Times New Roman"/>
              </a:rPr>
              <a:t>o</a:t>
            </a:r>
            <a:r>
              <a:rPr sz="1800" spc="180" dirty="0">
                <a:latin typeface="Times New Roman"/>
                <a:cs typeface="Times New Roman"/>
              </a:rPr>
              <a:t>n</a:t>
            </a:r>
            <a:r>
              <a:rPr sz="1800" spc="35" dirty="0">
                <a:latin typeface="Times New Roman"/>
                <a:cs typeface="Times New Roman"/>
              </a:rPr>
              <a:t>t</a:t>
            </a:r>
            <a:r>
              <a:rPr sz="1800" spc="380" dirty="0">
                <a:latin typeface="Times New Roman"/>
                <a:cs typeface="Times New Roman"/>
              </a:rPr>
              <a:t>a</a:t>
            </a:r>
            <a:r>
              <a:rPr sz="1800" spc="-75" dirty="0">
                <a:latin typeface="Times New Roman"/>
                <a:cs typeface="Times New Roman"/>
              </a:rPr>
              <a:t>i</a:t>
            </a:r>
            <a:r>
              <a:rPr sz="1800" spc="180" dirty="0">
                <a:latin typeface="Times New Roman"/>
                <a:cs typeface="Times New Roman"/>
              </a:rPr>
              <a:t>n</a:t>
            </a:r>
            <a:r>
              <a:rPr sz="1800" spc="350" dirty="0">
                <a:latin typeface="Times New Roman"/>
                <a:cs typeface="Times New Roman"/>
              </a:rPr>
              <a:t>e</a:t>
            </a:r>
            <a:r>
              <a:rPr sz="1800" spc="-30" dirty="0">
                <a:latin typeface="Times New Roman"/>
                <a:cs typeface="Times New Roman"/>
              </a:rPr>
              <a:t>r</a:t>
            </a:r>
            <a:r>
              <a:rPr sz="1800" spc="35" dirty="0">
                <a:latin typeface="Times New Roman"/>
                <a:cs typeface="Times New Roman"/>
              </a:rPr>
              <a:t> </a:t>
            </a:r>
            <a:r>
              <a:rPr sz="1800" spc="25" dirty="0">
                <a:latin typeface="Times New Roman"/>
                <a:cs typeface="Times New Roman"/>
              </a:rPr>
              <a:t>N</a:t>
            </a:r>
            <a:r>
              <a:rPr sz="1800" spc="350" dirty="0">
                <a:latin typeface="Times New Roman"/>
                <a:cs typeface="Times New Roman"/>
              </a:rPr>
              <a:t>e</a:t>
            </a:r>
            <a:r>
              <a:rPr sz="1800" spc="80" dirty="0">
                <a:latin typeface="Times New Roman"/>
                <a:cs typeface="Times New Roman"/>
              </a:rPr>
              <a:t>s</a:t>
            </a:r>
            <a:r>
              <a:rPr sz="1800" spc="35" dirty="0">
                <a:latin typeface="Times New Roman"/>
                <a:cs typeface="Times New Roman"/>
              </a:rPr>
              <a:t>t</a:t>
            </a:r>
            <a:r>
              <a:rPr sz="1800" spc="-75" dirty="0">
                <a:latin typeface="Times New Roman"/>
                <a:cs typeface="Times New Roman"/>
              </a:rPr>
              <a:t>i</a:t>
            </a:r>
            <a:r>
              <a:rPr sz="1800" spc="180" dirty="0">
                <a:latin typeface="Times New Roman"/>
                <a:cs typeface="Times New Roman"/>
              </a:rPr>
              <a:t>n</a:t>
            </a:r>
            <a:r>
              <a:rPr sz="1800" spc="285" dirty="0">
                <a:latin typeface="Times New Roman"/>
                <a:cs typeface="Times New Roman"/>
              </a:rPr>
              <a:t>g</a:t>
            </a:r>
            <a:r>
              <a:rPr sz="1800" spc="50" dirty="0">
                <a:latin typeface="Times New Roman"/>
                <a:cs typeface="Times New Roman"/>
              </a:rPr>
              <a:t> </a:t>
            </a:r>
            <a:r>
              <a:rPr sz="1800" spc="-55" dirty="0">
                <a:latin typeface="Times New Roman"/>
                <a:cs typeface="Times New Roman"/>
              </a:rPr>
              <a:t>D</a:t>
            </a:r>
            <a:r>
              <a:rPr sz="1800" spc="350" dirty="0">
                <a:latin typeface="Times New Roman"/>
                <a:cs typeface="Times New Roman"/>
              </a:rPr>
              <a:t>e</a:t>
            </a:r>
            <a:r>
              <a:rPr sz="1800" spc="280" dirty="0">
                <a:latin typeface="Times New Roman"/>
                <a:cs typeface="Times New Roman"/>
              </a:rPr>
              <a:t>m</a:t>
            </a:r>
            <a:r>
              <a:rPr sz="1800" spc="250" dirty="0">
                <a:latin typeface="Times New Roman"/>
                <a:cs typeface="Times New Roman"/>
              </a:rPr>
              <a:t>o</a:t>
            </a:r>
            <a:r>
              <a:rPr sz="1800" spc="180" dirty="0">
                <a:latin typeface="Times New Roman"/>
                <a:cs typeface="Times New Roman"/>
              </a:rPr>
              <a:t>n</a:t>
            </a:r>
            <a:r>
              <a:rPr sz="1800" spc="80" dirty="0">
                <a:latin typeface="Times New Roman"/>
                <a:cs typeface="Times New Roman"/>
              </a:rPr>
              <a:t>s</a:t>
            </a:r>
            <a:r>
              <a:rPr sz="1800" spc="35" dirty="0">
                <a:latin typeface="Times New Roman"/>
                <a:cs typeface="Times New Roman"/>
              </a:rPr>
              <a:t>t</a:t>
            </a:r>
            <a:r>
              <a:rPr sz="1800" spc="-30" dirty="0">
                <a:latin typeface="Times New Roman"/>
                <a:cs typeface="Times New Roman"/>
              </a:rPr>
              <a:t>r</a:t>
            </a:r>
            <a:r>
              <a:rPr sz="1800" spc="380" dirty="0">
                <a:latin typeface="Times New Roman"/>
                <a:cs typeface="Times New Roman"/>
              </a:rPr>
              <a:t>a</a:t>
            </a:r>
            <a:r>
              <a:rPr sz="1800" spc="35" dirty="0">
                <a:latin typeface="Times New Roman"/>
                <a:cs typeface="Times New Roman"/>
              </a:rPr>
              <a:t>t</a:t>
            </a:r>
            <a:r>
              <a:rPr sz="1800" spc="350" dirty="0">
                <a:latin typeface="Times New Roman"/>
                <a:cs typeface="Times New Roman"/>
              </a:rPr>
              <a:t>e</a:t>
            </a:r>
            <a:r>
              <a:rPr sz="1800" spc="285" dirty="0">
                <a:latin typeface="Times New Roman"/>
                <a:cs typeface="Times New Roman"/>
              </a:rPr>
              <a:t>d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7"/>
              </a:spcBef>
            </a:pPr>
            <a:endParaRPr sz="16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spc="-355" dirty="0">
                <a:latin typeface="Times New Roman"/>
                <a:cs typeface="Times New Roman"/>
              </a:rPr>
              <a:t>T</a:t>
            </a:r>
            <a:r>
              <a:rPr sz="1800" spc="-30" dirty="0">
                <a:latin typeface="Times New Roman"/>
                <a:cs typeface="Times New Roman"/>
              </a:rPr>
              <a:t>r</a:t>
            </a:r>
            <a:r>
              <a:rPr sz="1800" spc="380" dirty="0">
                <a:latin typeface="Times New Roman"/>
                <a:cs typeface="Times New Roman"/>
              </a:rPr>
              <a:t>a</a:t>
            </a:r>
            <a:r>
              <a:rPr sz="1800" spc="140" dirty="0">
                <a:latin typeface="Times New Roman"/>
                <a:cs typeface="Times New Roman"/>
              </a:rPr>
              <a:t>y</a:t>
            </a:r>
            <a:r>
              <a:rPr sz="1800" spc="50" dirty="0">
                <a:latin typeface="Times New Roman"/>
                <a:cs typeface="Times New Roman"/>
              </a:rPr>
              <a:t> </a:t>
            </a:r>
            <a:r>
              <a:rPr sz="1800" spc="35" dirty="0">
                <a:latin typeface="Times New Roman"/>
                <a:cs typeface="Times New Roman"/>
              </a:rPr>
              <a:t>t</a:t>
            </a:r>
            <a:r>
              <a:rPr sz="1800" spc="250" dirty="0">
                <a:latin typeface="Times New Roman"/>
                <a:cs typeface="Times New Roman"/>
              </a:rPr>
              <a:t>o</a:t>
            </a:r>
            <a:r>
              <a:rPr sz="1800" spc="35" dirty="0">
                <a:latin typeface="Times New Roman"/>
                <a:cs typeface="Times New Roman"/>
              </a:rPr>
              <a:t> </a:t>
            </a:r>
            <a:r>
              <a:rPr sz="1800" spc="190" dirty="0">
                <a:latin typeface="Times New Roman"/>
                <a:cs typeface="Times New Roman"/>
              </a:rPr>
              <a:t>C</a:t>
            </a:r>
            <a:r>
              <a:rPr sz="1800" spc="250" dirty="0">
                <a:latin typeface="Times New Roman"/>
                <a:cs typeface="Times New Roman"/>
              </a:rPr>
              <a:t>o</a:t>
            </a:r>
            <a:r>
              <a:rPr sz="1800" spc="180" dirty="0">
                <a:latin typeface="Times New Roman"/>
                <a:cs typeface="Times New Roman"/>
              </a:rPr>
              <a:t>n</a:t>
            </a:r>
            <a:r>
              <a:rPr sz="1800" spc="35" dirty="0">
                <a:latin typeface="Times New Roman"/>
                <a:cs typeface="Times New Roman"/>
              </a:rPr>
              <a:t>t</a:t>
            </a:r>
            <a:r>
              <a:rPr sz="1800" spc="380" dirty="0">
                <a:latin typeface="Times New Roman"/>
                <a:cs typeface="Times New Roman"/>
              </a:rPr>
              <a:t>a</a:t>
            </a:r>
            <a:r>
              <a:rPr sz="1800" spc="-75" dirty="0">
                <a:latin typeface="Times New Roman"/>
                <a:cs typeface="Times New Roman"/>
              </a:rPr>
              <a:t>i</a:t>
            </a:r>
            <a:r>
              <a:rPr sz="1800" spc="180" dirty="0">
                <a:latin typeface="Times New Roman"/>
                <a:cs typeface="Times New Roman"/>
              </a:rPr>
              <a:t>n</a:t>
            </a:r>
            <a:r>
              <a:rPr sz="1800" spc="350" dirty="0">
                <a:latin typeface="Times New Roman"/>
                <a:cs typeface="Times New Roman"/>
              </a:rPr>
              <a:t>e</a:t>
            </a:r>
            <a:r>
              <a:rPr sz="1800" spc="-30" dirty="0">
                <a:latin typeface="Times New Roman"/>
                <a:cs typeface="Times New Roman"/>
              </a:rPr>
              <a:t>r</a:t>
            </a:r>
            <a:r>
              <a:rPr sz="1800" spc="35" dirty="0">
                <a:latin typeface="Times New Roman"/>
                <a:cs typeface="Times New Roman"/>
              </a:rPr>
              <a:t> </a:t>
            </a:r>
            <a:r>
              <a:rPr sz="1800" spc="25" dirty="0">
                <a:latin typeface="Times New Roman"/>
                <a:cs typeface="Times New Roman"/>
              </a:rPr>
              <a:t>N</a:t>
            </a:r>
            <a:r>
              <a:rPr sz="1800" spc="350" dirty="0">
                <a:latin typeface="Times New Roman"/>
                <a:cs typeface="Times New Roman"/>
              </a:rPr>
              <a:t>e</a:t>
            </a:r>
            <a:r>
              <a:rPr sz="1800" spc="80" dirty="0">
                <a:latin typeface="Times New Roman"/>
                <a:cs typeface="Times New Roman"/>
              </a:rPr>
              <a:t>s</a:t>
            </a:r>
            <a:r>
              <a:rPr sz="1800" spc="35" dirty="0">
                <a:latin typeface="Times New Roman"/>
                <a:cs typeface="Times New Roman"/>
              </a:rPr>
              <a:t>t</a:t>
            </a:r>
            <a:r>
              <a:rPr sz="1800" spc="-75" dirty="0">
                <a:latin typeface="Times New Roman"/>
                <a:cs typeface="Times New Roman"/>
              </a:rPr>
              <a:t>i</a:t>
            </a:r>
            <a:r>
              <a:rPr sz="1800" spc="180" dirty="0">
                <a:latin typeface="Times New Roman"/>
                <a:cs typeface="Times New Roman"/>
              </a:rPr>
              <a:t>n</a:t>
            </a:r>
            <a:r>
              <a:rPr sz="1800" spc="285" dirty="0">
                <a:latin typeface="Times New Roman"/>
                <a:cs typeface="Times New Roman"/>
              </a:rPr>
              <a:t>g</a:t>
            </a:r>
            <a:r>
              <a:rPr sz="1800" spc="50" dirty="0">
                <a:latin typeface="Times New Roman"/>
                <a:cs typeface="Times New Roman"/>
              </a:rPr>
              <a:t> </a:t>
            </a:r>
            <a:r>
              <a:rPr sz="1800" spc="-55" dirty="0">
                <a:latin typeface="Times New Roman"/>
                <a:cs typeface="Times New Roman"/>
              </a:rPr>
              <a:t>D</a:t>
            </a:r>
            <a:r>
              <a:rPr sz="1800" spc="350" dirty="0">
                <a:latin typeface="Times New Roman"/>
                <a:cs typeface="Times New Roman"/>
              </a:rPr>
              <a:t>e</a:t>
            </a:r>
            <a:r>
              <a:rPr sz="1800" spc="280" dirty="0">
                <a:latin typeface="Times New Roman"/>
                <a:cs typeface="Times New Roman"/>
              </a:rPr>
              <a:t>m</a:t>
            </a:r>
            <a:r>
              <a:rPr sz="1800" spc="250" dirty="0">
                <a:latin typeface="Times New Roman"/>
                <a:cs typeface="Times New Roman"/>
              </a:rPr>
              <a:t>o</a:t>
            </a:r>
            <a:r>
              <a:rPr sz="1800" spc="180" dirty="0">
                <a:latin typeface="Times New Roman"/>
                <a:cs typeface="Times New Roman"/>
              </a:rPr>
              <a:t>n</a:t>
            </a:r>
            <a:r>
              <a:rPr sz="1800" spc="80" dirty="0">
                <a:latin typeface="Times New Roman"/>
                <a:cs typeface="Times New Roman"/>
              </a:rPr>
              <a:t>s</a:t>
            </a:r>
            <a:r>
              <a:rPr sz="1800" spc="35" dirty="0">
                <a:latin typeface="Times New Roman"/>
                <a:cs typeface="Times New Roman"/>
              </a:rPr>
              <a:t>t</a:t>
            </a:r>
            <a:r>
              <a:rPr sz="1800" spc="-30" dirty="0">
                <a:latin typeface="Times New Roman"/>
                <a:cs typeface="Times New Roman"/>
              </a:rPr>
              <a:t>r</a:t>
            </a:r>
            <a:r>
              <a:rPr sz="1800" spc="380" dirty="0">
                <a:latin typeface="Times New Roman"/>
                <a:cs typeface="Times New Roman"/>
              </a:rPr>
              <a:t>a</a:t>
            </a:r>
            <a:r>
              <a:rPr sz="1800" spc="35" dirty="0">
                <a:latin typeface="Times New Roman"/>
                <a:cs typeface="Times New Roman"/>
              </a:rPr>
              <a:t>t</a:t>
            </a:r>
            <a:r>
              <a:rPr sz="1800" spc="350" dirty="0">
                <a:latin typeface="Times New Roman"/>
                <a:cs typeface="Times New Roman"/>
              </a:rPr>
              <a:t>e</a:t>
            </a:r>
            <a:r>
              <a:rPr sz="1800" spc="285" dirty="0">
                <a:latin typeface="Times New Roman"/>
                <a:cs typeface="Times New Roman"/>
              </a:rPr>
              <a:t>d</a:t>
            </a:r>
            <a:endParaRPr sz="1800">
              <a:latin typeface="Times New Roman"/>
              <a:cs typeface="Times New Roman"/>
            </a:endParaRPr>
          </a:p>
          <a:p>
            <a:pPr marL="12700" marR="805815">
              <a:lnSpc>
                <a:spcPct val="284500"/>
              </a:lnSpc>
            </a:pPr>
            <a:r>
              <a:rPr sz="1800" spc="-160" dirty="0">
                <a:latin typeface="Times New Roman"/>
                <a:cs typeface="Times New Roman"/>
              </a:rPr>
              <a:t>U</a:t>
            </a:r>
            <a:r>
              <a:rPr sz="1800" spc="35" dirty="0">
                <a:latin typeface="Times New Roman"/>
                <a:cs typeface="Times New Roman"/>
              </a:rPr>
              <a:t>t</a:t>
            </a:r>
            <a:r>
              <a:rPr sz="1800" spc="-75" dirty="0">
                <a:latin typeface="Times New Roman"/>
                <a:cs typeface="Times New Roman"/>
              </a:rPr>
              <a:t>ili</a:t>
            </a:r>
            <a:r>
              <a:rPr sz="1800" spc="20" dirty="0">
                <a:latin typeface="Times New Roman"/>
                <a:cs typeface="Times New Roman"/>
              </a:rPr>
              <a:t>z</a:t>
            </a:r>
            <a:r>
              <a:rPr sz="1800" spc="350" dirty="0">
                <a:latin typeface="Times New Roman"/>
                <a:cs typeface="Times New Roman"/>
              </a:rPr>
              <a:t>e</a:t>
            </a:r>
            <a:r>
              <a:rPr sz="1800" spc="285" dirty="0">
                <a:latin typeface="Times New Roman"/>
                <a:cs typeface="Times New Roman"/>
              </a:rPr>
              <a:t>d</a:t>
            </a:r>
            <a:r>
              <a:rPr sz="1800" spc="50" dirty="0">
                <a:latin typeface="Times New Roman"/>
                <a:cs typeface="Times New Roman"/>
              </a:rPr>
              <a:t> </a:t>
            </a:r>
            <a:r>
              <a:rPr sz="1800" spc="-170" dirty="0">
                <a:latin typeface="Times New Roman"/>
                <a:cs typeface="Times New Roman"/>
              </a:rPr>
              <a:t>B</a:t>
            </a:r>
            <a:r>
              <a:rPr sz="1800" spc="380" dirty="0">
                <a:latin typeface="Times New Roman"/>
                <a:cs typeface="Times New Roman"/>
              </a:rPr>
              <a:t>a</a:t>
            </a:r>
            <a:r>
              <a:rPr sz="1800" spc="-30" dirty="0">
                <a:latin typeface="Times New Roman"/>
                <a:cs typeface="Times New Roman"/>
              </a:rPr>
              <a:t>r</a:t>
            </a:r>
            <a:r>
              <a:rPr sz="1800" spc="350" dirty="0">
                <a:latin typeface="Times New Roman"/>
                <a:cs typeface="Times New Roman"/>
              </a:rPr>
              <a:t>c</a:t>
            </a:r>
            <a:r>
              <a:rPr sz="1800" spc="250" dirty="0">
                <a:latin typeface="Times New Roman"/>
                <a:cs typeface="Times New Roman"/>
              </a:rPr>
              <a:t>o</a:t>
            </a:r>
            <a:r>
              <a:rPr sz="1800" spc="285" dirty="0">
                <a:latin typeface="Times New Roman"/>
                <a:cs typeface="Times New Roman"/>
              </a:rPr>
              <a:t>d</a:t>
            </a:r>
            <a:r>
              <a:rPr sz="1800" spc="350" dirty="0">
                <a:latin typeface="Times New Roman"/>
                <a:cs typeface="Times New Roman"/>
              </a:rPr>
              <a:t>e</a:t>
            </a:r>
            <a:r>
              <a:rPr sz="1800" spc="285" dirty="0">
                <a:latin typeface="Times New Roman"/>
                <a:cs typeface="Times New Roman"/>
              </a:rPr>
              <a:t>d</a:t>
            </a:r>
            <a:r>
              <a:rPr sz="1800" spc="50" dirty="0">
                <a:latin typeface="Times New Roman"/>
                <a:cs typeface="Times New Roman"/>
              </a:rPr>
              <a:t> </a:t>
            </a:r>
            <a:r>
              <a:rPr sz="1800" spc="-105" dirty="0">
                <a:latin typeface="Times New Roman"/>
                <a:cs typeface="Times New Roman"/>
              </a:rPr>
              <a:t>I</a:t>
            </a:r>
            <a:r>
              <a:rPr sz="1800" spc="180" dirty="0">
                <a:latin typeface="Times New Roman"/>
                <a:cs typeface="Times New Roman"/>
              </a:rPr>
              <a:t>n</a:t>
            </a:r>
            <a:r>
              <a:rPr sz="1800" spc="145" dirty="0">
                <a:latin typeface="Times New Roman"/>
                <a:cs typeface="Times New Roman"/>
              </a:rPr>
              <a:t>-</a:t>
            </a:r>
            <a:r>
              <a:rPr sz="1800" spc="-80" dirty="0">
                <a:latin typeface="Times New Roman"/>
                <a:cs typeface="Times New Roman"/>
              </a:rPr>
              <a:t>H</a:t>
            </a:r>
            <a:r>
              <a:rPr sz="1800" spc="250" dirty="0">
                <a:latin typeface="Times New Roman"/>
                <a:cs typeface="Times New Roman"/>
              </a:rPr>
              <a:t>o</a:t>
            </a:r>
            <a:r>
              <a:rPr sz="1800" spc="180" dirty="0">
                <a:latin typeface="Times New Roman"/>
                <a:cs typeface="Times New Roman"/>
              </a:rPr>
              <a:t>u</a:t>
            </a:r>
            <a:r>
              <a:rPr sz="1800" spc="80" dirty="0">
                <a:latin typeface="Times New Roman"/>
                <a:cs typeface="Times New Roman"/>
              </a:rPr>
              <a:t>s</a:t>
            </a:r>
            <a:r>
              <a:rPr sz="1800" spc="350" dirty="0">
                <a:latin typeface="Times New Roman"/>
                <a:cs typeface="Times New Roman"/>
              </a:rPr>
              <a:t>e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</a:t>
            </a:r>
            <a:r>
              <a:rPr sz="1800" spc="-75" dirty="0">
                <a:latin typeface="Times New Roman"/>
                <a:cs typeface="Times New Roman"/>
              </a:rPr>
              <a:t>l</a:t>
            </a:r>
            <a:r>
              <a:rPr sz="1800" spc="380" dirty="0">
                <a:latin typeface="Times New Roman"/>
                <a:cs typeface="Times New Roman"/>
              </a:rPr>
              <a:t>a</a:t>
            </a:r>
            <a:r>
              <a:rPr sz="1800" spc="350" dirty="0">
                <a:latin typeface="Times New Roman"/>
                <a:cs typeface="Times New Roman"/>
              </a:rPr>
              <a:t>c</a:t>
            </a:r>
            <a:r>
              <a:rPr sz="1800" spc="380" dirty="0">
                <a:latin typeface="Times New Roman"/>
                <a:cs typeface="Times New Roman"/>
              </a:rPr>
              <a:t>a</a:t>
            </a:r>
            <a:r>
              <a:rPr sz="1800" spc="-30" dirty="0">
                <a:latin typeface="Times New Roman"/>
                <a:cs typeface="Times New Roman"/>
              </a:rPr>
              <a:t>r</a:t>
            </a:r>
            <a:r>
              <a:rPr sz="1800" spc="285" dirty="0">
                <a:latin typeface="Times New Roman"/>
                <a:cs typeface="Times New Roman"/>
              </a:rPr>
              <a:t>d</a:t>
            </a:r>
            <a:r>
              <a:rPr sz="1800" spc="80" dirty="0">
                <a:latin typeface="Times New Roman"/>
                <a:cs typeface="Times New Roman"/>
              </a:rPr>
              <a:t>s</a:t>
            </a:r>
            <a:r>
              <a:rPr sz="1800" spc="55" dirty="0">
                <a:latin typeface="Times New Roman"/>
                <a:cs typeface="Times New Roman"/>
              </a:rPr>
              <a:t> </a:t>
            </a:r>
            <a:r>
              <a:rPr sz="1800" spc="35" dirty="0">
                <a:latin typeface="Times New Roman"/>
                <a:cs typeface="Times New Roman"/>
              </a:rPr>
              <a:t>t</a:t>
            </a:r>
            <a:r>
              <a:rPr sz="1800" spc="250" dirty="0">
                <a:latin typeface="Times New Roman"/>
                <a:cs typeface="Times New Roman"/>
              </a:rPr>
              <a:t>o</a:t>
            </a:r>
            <a:r>
              <a:rPr sz="1800" spc="35" dirty="0">
                <a:latin typeface="Times New Roman"/>
                <a:cs typeface="Times New Roman"/>
              </a:rPr>
              <a:t> </a:t>
            </a:r>
            <a:r>
              <a:rPr sz="1800" spc="350" dirty="0">
                <a:latin typeface="Times New Roman"/>
                <a:cs typeface="Times New Roman"/>
              </a:rPr>
              <a:t>e</a:t>
            </a:r>
            <a:r>
              <a:rPr sz="1800" spc="180" dirty="0">
                <a:latin typeface="Times New Roman"/>
                <a:cs typeface="Times New Roman"/>
              </a:rPr>
              <a:t>n</a:t>
            </a:r>
            <a:r>
              <a:rPr sz="1800" spc="380" dirty="0">
                <a:latin typeface="Times New Roman"/>
                <a:cs typeface="Times New Roman"/>
              </a:rPr>
              <a:t>a</a:t>
            </a:r>
            <a:r>
              <a:rPr sz="1800" spc="285" dirty="0">
                <a:latin typeface="Times New Roman"/>
                <a:cs typeface="Times New Roman"/>
              </a:rPr>
              <a:t>b</a:t>
            </a:r>
            <a:r>
              <a:rPr sz="1800" spc="-75" dirty="0">
                <a:latin typeface="Times New Roman"/>
                <a:cs typeface="Times New Roman"/>
              </a:rPr>
              <a:t>l</a:t>
            </a:r>
            <a:r>
              <a:rPr sz="1800" spc="350" dirty="0">
                <a:latin typeface="Times New Roman"/>
                <a:cs typeface="Times New Roman"/>
              </a:rPr>
              <a:t>e</a:t>
            </a:r>
            <a:r>
              <a:rPr sz="1800" spc="50" dirty="0">
                <a:latin typeface="Times New Roman"/>
                <a:cs typeface="Times New Roman"/>
              </a:rPr>
              <a:t> </a:t>
            </a:r>
            <a:r>
              <a:rPr sz="1800" spc="-75" dirty="0">
                <a:latin typeface="Times New Roman"/>
                <a:cs typeface="Times New Roman"/>
              </a:rPr>
              <a:t>i</a:t>
            </a:r>
            <a:r>
              <a:rPr sz="1800" spc="180" dirty="0">
                <a:latin typeface="Times New Roman"/>
                <a:cs typeface="Times New Roman"/>
              </a:rPr>
              <a:t>n</a:t>
            </a:r>
            <a:r>
              <a:rPr sz="1800" spc="35" dirty="0">
                <a:latin typeface="Times New Roman"/>
                <a:cs typeface="Times New Roman"/>
              </a:rPr>
              <a:t>t</a:t>
            </a:r>
            <a:r>
              <a:rPr sz="1800" spc="-30" dirty="0">
                <a:latin typeface="Times New Roman"/>
                <a:cs typeface="Times New Roman"/>
              </a:rPr>
              <a:t>r</a:t>
            </a:r>
            <a:r>
              <a:rPr sz="1800" spc="380" dirty="0">
                <a:latin typeface="Times New Roman"/>
                <a:cs typeface="Times New Roman"/>
              </a:rPr>
              <a:t>a</a:t>
            </a:r>
            <a:r>
              <a:rPr sz="1800" spc="145" dirty="0">
                <a:latin typeface="Times New Roman"/>
                <a:cs typeface="Times New Roman"/>
              </a:rPr>
              <a:t>-</a:t>
            </a:r>
            <a:r>
              <a:rPr sz="1800" spc="-105" dirty="0">
                <a:latin typeface="Times New Roman"/>
                <a:cs typeface="Times New Roman"/>
              </a:rPr>
              <a:t>f</a:t>
            </a:r>
            <a:r>
              <a:rPr sz="1800" spc="380" dirty="0">
                <a:latin typeface="Times New Roman"/>
                <a:cs typeface="Times New Roman"/>
              </a:rPr>
              <a:t>a</a:t>
            </a:r>
            <a:r>
              <a:rPr sz="1800" spc="350" dirty="0">
                <a:latin typeface="Times New Roman"/>
                <a:cs typeface="Times New Roman"/>
              </a:rPr>
              <a:t>c</a:t>
            </a:r>
            <a:r>
              <a:rPr sz="1800" spc="-75" dirty="0">
                <a:latin typeface="Times New Roman"/>
                <a:cs typeface="Times New Roman"/>
              </a:rPr>
              <a:t>ili</a:t>
            </a:r>
            <a:r>
              <a:rPr sz="1800" spc="35" dirty="0">
                <a:latin typeface="Times New Roman"/>
                <a:cs typeface="Times New Roman"/>
              </a:rPr>
              <a:t>t</a:t>
            </a:r>
            <a:r>
              <a:rPr sz="1800" spc="140" dirty="0">
                <a:latin typeface="Times New Roman"/>
                <a:cs typeface="Times New Roman"/>
              </a:rPr>
              <a:t>y</a:t>
            </a:r>
            <a:r>
              <a:rPr sz="1800" spc="50" dirty="0">
                <a:latin typeface="Times New Roman"/>
                <a:cs typeface="Times New Roman"/>
              </a:rPr>
              <a:t> </a:t>
            </a:r>
            <a:r>
              <a:rPr sz="1800" spc="105" dirty="0">
                <a:latin typeface="Times New Roman"/>
                <a:cs typeface="Times New Roman"/>
              </a:rPr>
              <a:t>v</a:t>
            </a:r>
            <a:r>
              <a:rPr sz="1800" spc="-75" dirty="0">
                <a:latin typeface="Times New Roman"/>
                <a:cs typeface="Times New Roman"/>
              </a:rPr>
              <a:t>i</a:t>
            </a:r>
            <a:r>
              <a:rPr sz="1800" spc="80" dirty="0">
                <a:latin typeface="Times New Roman"/>
                <a:cs typeface="Times New Roman"/>
              </a:rPr>
              <a:t>s</a:t>
            </a:r>
            <a:r>
              <a:rPr sz="1800" spc="-75" dirty="0">
                <a:latin typeface="Times New Roman"/>
                <a:cs typeface="Times New Roman"/>
              </a:rPr>
              <a:t>i</a:t>
            </a:r>
            <a:r>
              <a:rPr sz="1800" spc="285" dirty="0">
                <a:latin typeface="Times New Roman"/>
                <a:cs typeface="Times New Roman"/>
              </a:rPr>
              <a:t>b</a:t>
            </a:r>
            <a:r>
              <a:rPr sz="1800" spc="-75" dirty="0">
                <a:latin typeface="Times New Roman"/>
                <a:cs typeface="Times New Roman"/>
              </a:rPr>
              <a:t>ili</a:t>
            </a:r>
            <a:r>
              <a:rPr sz="1800" spc="35" dirty="0">
                <a:latin typeface="Times New Roman"/>
                <a:cs typeface="Times New Roman"/>
              </a:rPr>
              <a:t>t</a:t>
            </a:r>
            <a:r>
              <a:rPr sz="1800" spc="140" dirty="0">
                <a:latin typeface="Times New Roman"/>
                <a:cs typeface="Times New Roman"/>
              </a:rPr>
              <a:t>y</a:t>
            </a:r>
            <a:r>
              <a:rPr sz="1800" spc="135" dirty="0">
                <a:latin typeface="Times New Roman"/>
                <a:cs typeface="Times New Roman"/>
              </a:rPr>
              <a:t> Cy</a:t>
            </a:r>
            <a:r>
              <a:rPr sz="1800" spc="350" dirty="0">
                <a:latin typeface="Times New Roman"/>
                <a:cs typeface="Times New Roman"/>
              </a:rPr>
              <a:t>c</a:t>
            </a:r>
            <a:r>
              <a:rPr sz="1800" spc="-75" dirty="0">
                <a:latin typeface="Times New Roman"/>
                <a:cs typeface="Times New Roman"/>
              </a:rPr>
              <a:t>l</a:t>
            </a:r>
            <a:r>
              <a:rPr sz="1800" spc="350" dirty="0">
                <a:latin typeface="Times New Roman"/>
                <a:cs typeface="Times New Roman"/>
              </a:rPr>
              <a:t>e</a:t>
            </a:r>
            <a:r>
              <a:rPr sz="1800" spc="50" dirty="0">
                <a:latin typeface="Times New Roman"/>
                <a:cs typeface="Times New Roman"/>
              </a:rPr>
              <a:t> </a:t>
            </a:r>
            <a:r>
              <a:rPr sz="1800" spc="-355" dirty="0">
                <a:latin typeface="Times New Roman"/>
                <a:cs typeface="Times New Roman"/>
              </a:rPr>
              <a:t>T</a:t>
            </a:r>
            <a:r>
              <a:rPr sz="1800" spc="-75" dirty="0">
                <a:latin typeface="Times New Roman"/>
                <a:cs typeface="Times New Roman"/>
              </a:rPr>
              <a:t>i</a:t>
            </a:r>
            <a:r>
              <a:rPr sz="1800" spc="280" dirty="0">
                <a:latin typeface="Times New Roman"/>
                <a:cs typeface="Times New Roman"/>
              </a:rPr>
              <a:t>m</a:t>
            </a:r>
            <a:r>
              <a:rPr sz="1800" spc="350" dirty="0">
                <a:latin typeface="Times New Roman"/>
                <a:cs typeface="Times New Roman"/>
              </a:rPr>
              <a:t>e</a:t>
            </a:r>
            <a:r>
              <a:rPr sz="1800" spc="80" dirty="0">
                <a:latin typeface="Times New Roman"/>
                <a:cs typeface="Times New Roman"/>
              </a:rPr>
              <a:t>s</a:t>
            </a:r>
            <a:r>
              <a:rPr sz="1800" spc="35" dirty="0">
                <a:latin typeface="Times New Roman"/>
                <a:cs typeface="Times New Roman"/>
              </a:rPr>
              <a:t> </a:t>
            </a:r>
            <a:r>
              <a:rPr sz="1800" spc="380" dirty="0">
                <a:latin typeface="Times New Roman"/>
                <a:cs typeface="Times New Roman"/>
              </a:rPr>
              <a:t>a</a:t>
            </a:r>
            <a:r>
              <a:rPr sz="1800" spc="180" dirty="0">
                <a:latin typeface="Times New Roman"/>
                <a:cs typeface="Times New Roman"/>
              </a:rPr>
              <a:t>n</a:t>
            </a:r>
            <a:r>
              <a:rPr sz="1800" spc="285" dirty="0">
                <a:latin typeface="Times New Roman"/>
                <a:cs typeface="Times New Roman"/>
              </a:rPr>
              <a:t>d</a:t>
            </a:r>
            <a:r>
              <a:rPr sz="1800" spc="50" dirty="0">
                <a:latin typeface="Times New Roman"/>
                <a:cs typeface="Times New Roman"/>
              </a:rPr>
              <a:t> </a:t>
            </a:r>
            <a:r>
              <a:rPr sz="1800" spc="25" dirty="0">
                <a:latin typeface="Times New Roman"/>
                <a:cs typeface="Times New Roman"/>
              </a:rPr>
              <a:t>N</a:t>
            </a:r>
            <a:r>
              <a:rPr sz="1800" spc="350" dirty="0">
                <a:latin typeface="Times New Roman"/>
                <a:cs typeface="Times New Roman"/>
              </a:rPr>
              <a:t>e</a:t>
            </a:r>
            <a:r>
              <a:rPr sz="1800" spc="80" dirty="0">
                <a:latin typeface="Times New Roman"/>
                <a:cs typeface="Times New Roman"/>
              </a:rPr>
              <a:t>s</a:t>
            </a:r>
            <a:r>
              <a:rPr sz="1800" spc="35" dirty="0">
                <a:latin typeface="Times New Roman"/>
                <a:cs typeface="Times New Roman"/>
              </a:rPr>
              <a:t>t</a:t>
            </a:r>
            <a:r>
              <a:rPr sz="1800" spc="-75" dirty="0">
                <a:latin typeface="Times New Roman"/>
                <a:cs typeface="Times New Roman"/>
              </a:rPr>
              <a:t>i</a:t>
            </a:r>
            <a:r>
              <a:rPr sz="1800" spc="180" dirty="0">
                <a:latin typeface="Times New Roman"/>
                <a:cs typeface="Times New Roman"/>
              </a:rPr>
              <a:t>n</a:t>
            </a:r>
            <a:r>
              <a:rPr sz="1800" spc="285" dirty="0">
                <a:latin typeface="Times New Roman"/>
                <a:cs typeface="Times New Roman"/>
              </a:rPr>
              <a:t>g</a:t>
            </a:r>
            <a:r>
              <a:rPr sz="1800" spc="35" dirty="0">
                <a:latin typeface="Times New Roman"/>
                <a:cs typeface="Times New Roman"/>
              </a:rPr>
              <a:t> </a:t>
            </a:r>
            <a:r>
              <a:rPr sz="1800" spc="190" dirty="0">
                <a:latin typeface="Times New Roman"/>
                <a:cs typeface="Times New Roman"/>
              </a:rPr>
              <a:t>C</a:t>
            </a:r>
            <a:r>
              <a:rPr sz="1800" spc="380" dirty="0">
                <a:latin typeface="Times New Roman"/>
                <a:cs typeface="Times New Roman"/>
              </a:rPr>
              <a:t>a</a:t>
            </a:r>
            <a:r>
              <a:rPr sz="1800" spc="285" dirty="0">
                <a:latin typeface="Times New Roman"/>
                <a:cs typeface="Times New Roman"/>
              </a:rPr>
              <a:t>p</a:t>
            </a:r>
            <a:r>
              <a:rPr sz="1800" spc="35" dirty="0">
                <a:latin typeface="Times New Roman"/>
                <a:cs typeface="Times New Roman"/>
              </a:rPr>
              <a:t>t</a:t>
            </a:r>
            <a:r>
              <a:rPr sz="1800" spc="180" dirty="0">
                <a:latin typeface="Times New Roman"/>
                <a:cs typeface="Times New Roman"/>
              </a:rPr>
              <a:t>u</a:t>
            </a:r>
            <a:r>
              <a:rPr sz="1800" spc="-30" dirty="0">
                <a:latin typeface="Times New Roman"/>
                <a:cs typeface="Times New Roman"/>
              </a:rPr>
              <a:t>r</a:t>
            </a:r>
            <a:r>
              <a:rPr sz="1800" spc="350" dirty="0">
                <a:latin typeface="Times New Roman"/>
                <a:cs typeface="Times New Roman"/>
              </a:rPr>
              <a:t>e</a:t>
            </a:r>
            <a:r>
              <a:rPr sz="1800" spc="285" dirty="0">
                <a:latin typeface="Times New Roman"/>
                <a:cs typeface="Times New Roman"/>
              </a:rPr>
              <a:t>d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>
              <a:lnSpc>
                <a:spcPts val="2160"/>
              </a:lnSpc>
            </a:pPr>
            <a:r>
              <a:rPr sz="1800" spc="-55" dirty="0">
                <a:latin typeface="Times New Roman"/>
                <a:cs typeface="Times New Roman"/>
              </a:rPr>
              <a:t>D</a:t>
            </a:r>
            <a:r>
              <a:rPr sz="1800" spc="350" dirty="0">
                <a:latin typeface="Times New Roman"/>
                <a:cs typeface="Times New Roman"/>
              </a:rPr>
              <a:t>e</a:t>
            </a:r>
            <a:r>
              <a:rPr sz="1800" spc="280" dirty="0">
                <a:latin typeface="Times New Roman"/>
                <a:cs typeface="Times New Roman"/>
              </a:rPr>
              <a:t>m</a:t>
            </a:r>
            <a:r>
              <a:rPr sz="1800" spc="250" dirty="0">
                <a:latin typeface="Times New Roman"/>
                <a:cs typeface="Times New Roman"/>
              </a:rPr>
              <a:t>o</a:t>
            </a:r>
            <a:r>
              <a:rPr sz="1800" spc="180" dirty="0">
                <a:latin typeface="Times New Roman"/>
                <a:cs typeface="Times New Roman"/>
              </a:rPr>
              <a:t>n</a:t>
            </a:r>
            <a:r>
              <a:rPr sz="1800" spc="80" dirty="0">
                <a:latin typeface="Times New Roman"/>
                <a:cs typeface="Times New Roman"/>
              </a:rPr>
              <a:t>s</a:t>
            </a:r>
            <a:r>
              <a:rPr sz="1800" spc="35" dirty="0">
                <a:latin typeface="Times New Roman"/>
                <a:cs typeface="Times New Roman"/>
              </a:rPr>
              <a:t>t</a:t>
            </a:r>
            <a:r>
              <a:rPr sz="1800" spc="-30" dirty="0">
                <a:latin typeface="Times New Roman"/>
                <a:cs typeface="Times New Roman"/>
              </a:rPr>
              <a:t>r</a:t>
            </a:r>
            <a:r>
              <a:rPr sz="1800" spc="380" dirty="0">
                <a:latin typeface="Times New Roman"/>
                <a:cs typeface="Times New Roman"/>
              </a:rPr>
              <a:t>a</a:t>
            </a:r>
            <a:r>
              <a:rPr sz="1800" spc="35" dirty="0">
                <a:latin typeface="Times New Roman"/>
                <a:cs typeface="Times New Roman"/>
              </a:rPr>
              <a:t>t</a:t>
            </a:r>
            <a:r>
              <a:rPr sz="1800" spc="350" dirty="0">
                <a:latin typeface="Times New Roman"/>
                <a:cs typeface="Times New Roman"/>
              </a:rPr>
              <a:t>e</a:t>
            </a:r>
            <a:r>
              <a:rPr sz="1800" spc="285" dirty="0">
                <a:latin typeface="Times New Roman"/>
                <a:cs typeface="Times New Roman"/>
              </a:rPr>
              <a:t>d</a:t>
            </a:r>
            <a:r>
              <a:rPr sz="1800" spc="35" dirty="0">
                <a:latin typeface="Times New Roman"/>
                <a:cs typeface="Times New Roman"/>
              </a:rPr>
              <a:t> </a:t>
            </a:r>
            <a:r>
              <a:rPr sz="1800" spc="190" dirty="0">
                <a:latin typeface="Times New Roman"/>
                <a:cs typeface="Times New Roman"/>
              </a:rPr>
              <a:t>C</a:t>
            </a:r>
            <a:r>
              <a:rPr sz="1800" spc="180" dirty="0">
                <a:latin typeface="Times New Roman"/>
                <a:cs typeface="Times New Roman"/>
              </a:rPr>
              <a:t>h</a:t>
            </a:r>
            <a:r>
              <a:rPr sz="1800" spc="380" dirty="0">
                <a:latin typeface="Times New Roman"/>
                <a:cs typeface="Times New Roman"/>
              </a:rPr>
              <a:t>a</a:t>
            </a:r>
            <a:r>
              <a:rPr sz="1800" spc="-75" dirty="0">
                <a:latin typeface="Times New Roman"/>
                <a:cs typeface="Times New Roman"/>
              </a:rPr>
              <a:t>i</a:t>
            </a:r>
            <a:r>
              <a:rPr sz="1800" spc="180" dirty="0">
                <a:latin typeface="Times New Roman"/>
                <a:cs typeface="Times New Roman"/>
              </a:rPr>
              <a:t>n</a:t>
            </a:r>
            <a:r>
              <a:rPr sz="1800" spc="35" dirty="0">
                <a:latin typeface="Times New Roman"/>
                <a:cs typeface="Times New Roman"/>
              </a:rPr>
              <a:t> </a:t>
            </a:r>
            <a:r>
              <a:rPr sz="1800" spc="250" dirty="0">
                <a:latin typeface="Times New Roman"/>
                <a:cs typeface="Times New Roman"/>
              </a:rPr>
              <a:t>o</a:t>
            </a:r>
            <a:r>
              <a:rPr sz="1800" spc="-105" dirty="0">
                <a:latin typeface="Times New Roman"/>
                <a:cs typeface="Times New Roman"/>
              </a:rPr>
              <a:t>f</a:t>
            </a:r>
            <a:r>
              <a:rPr sz="1800" spc="35" dirty="0">
                <a:latin typeface="Times New Roman"/>
                <a:cs typeface="Times New Roman"/>
              </a:rPr>
              <a:t> </a:t>
            </a:r>
            <a:r>
              <a:rPr sz="1800" spc="190" dirty="0">
                <a:latin typeface="Times New Roman"/>
                <a:cs typeface="Times New Roman"/>
              </a:rPr>
              <a:t>C</a:t>
            </a:r>
            <a:r>
              <a:rPr sz="1800" spc="180" dirty="0">
                <a:latin typeface="Times New Roman"/>
                <a:cs typeface="Times New Roman"/>
              </a:rPr>
              <a:t>u</a:t>
            </a:r>
            <a:r>
              <a:rPr sz="1800" spc="80" dirty="0">
                <a:latin typeface="Times New Roman"/>
                <a:cs typeface="Times New Roman"/>
              </a:rPr>
              <a:t>s</a:t>
            </a:r>
            <a:r>
              <a:rPr sz="1800" spc="35" dirty="0">
                <a:latin typeface="Times New Roman"/>
                <a:cs typeface="Times New Roman"/>
              </a:rPr>
              <a:t>t</a:t>
            </a:r>
            <a:r>
              <a:rPr sz="1800" spc="250" dirty="0">
                <a:latin typeface="Times New Roman"/>
                <a:cs typeface="Times New Roman"/>
              </a:rPr>
              <a:t>o</a:t>
            </a:r>
            <a:r>
              <a:rPr sz="1800" spc="285" dirty="0">
                <a:latin typeface="Times New Roman"/>
                <a:cs typeface="Times New Roman"/>
              </a:rPr>
              <a:t>d</a:t>
            </a:r>
            <a:r>
              <a:rPr sz="1800" spc="140" dirty="0">
                <a:latin typeface="Times New Roman"/>
                <a:cs typeface="Times New Roman"/>
              </a:rPr>
              <a:t>y</a:t>
            </a:r>
            <a:r>
              <a:rPr sz="1800" spc="35" dirty="0">
                <a:latin typeface="Times New Roman"/>
                <a:cs typeface="Times New Roman"/>
              </a:rPr>
              <a:t> </a:t>
            </a:r>
            <a:r>
              <a:rPr sz="1800" spc="-70" dirty="0">
                <a:latin typeface="Times New Roman"/>
                <a:cs typeface="Times New Roman"/>
              </a:rPr>
              <a:t>S</a:t>
            </a:r>
            <a:r>
              <a:rPr sz="1800" spc="350" dirty="0">
                <a:latin typeface="Times New Roman"/>
                <a:cs typeface="Times New Roman"/>
              </a:rPr>
              <a:t>c</a:t>
            </a:r>
            <a:r>
              <a:rPr sz="1800" spc="380" dirty="0">
                <a:latin typeface="Times New Roman"/>
                <a:cs typeface="Times New Roman"/>
              </a:rPr>
              <a:t>a</a:t>
            </a:r>
            <a:r>
              <a:rPr sz="1800" spc="180" dirty="0">
                <a:latin typeface="Times New Roman"/>
                <a:cs typeface="Times New Roman"/>
              </a:rPr>
              <a:t>n</a:t>
            </a:r>
            <a:r>
              <a:rPr sz="1800" spc="50" dirty="0">
                <a:latin typeface="Times New Roman"/>
                <a:cs typeface="Times New Roman"/>
              </a:rPr>
              <a:t> </a:t>
            </a:r>
            <a:r>
              <a:rPr sz="1800" spc="350" dirty="0">
                <a:latin typeface="Times New Roman"/>
                <a:cs typeface="Times New Roman"/>
              </a:rPr>
              <a:t>e</a:t>
            </a:r>
            <a:r>
              <a:rPr sz="1800" spc="105" dirty="0">
                <a:latin typeface="Times New Roman"/>
                <a:cs typeface="Times New Roman"/>
              </a:rPr>
              <a:t>v</a:t>
            </a:r>
            <a:r>
              <a:rPr sz="1800" spc="350" dirty="0">
                <a:latin typeface="Times New Roman"/>
                <a:cs typeface="Times New Roman"/>
              </a:rPr>
              <a:t>e</a:t>
            </a:r>
            <a:r>
              <a:rPr sz="1800" spc="180" dirty="0">
                <a:latin typeface="Times New Roman"/>
                <a:cs typeface="Times New Roman"/>
              </a:rPr>
              <a:t>n</a:t>
            </a:r>
            <a:r>
              <a:rPr sz="1800" spc="35" dirty="0">
                <a:latin typeface="Times New Roman"/>
                <a:cs typeface="Times New Roman"/>
              </a:rPr>
              <a:t>t</a:t>
            </a:r>
            <a:r>
              <a:rPr sz="1800" spc="80" dirty="0">
                <a:latin typeface="Times New Roman"/>
                <a:cs typeface="Times New Roman"/>
              </a:rPr>
              <a:t>s</a:t>
            </a:r>
            <a:endParaRPr sz="1800">
              <a:latin typeface="Times New Roman"/>
              <a:cs typeface="Times New Roman"/>
            </a:endParaRPr>
          </a:p>
          <a:p>
            <a:pPr marL="756285" indent="-286385">
              <a:lnSpc>
                <a:spcPts val="1920"/>
              </a:lnSpc>
              <a:buClr>
                <a:srgbClr val="4F80BC"/>
              </a:buClr>
              <a:buFont typeface="Times New Roman"/>
              <a:buChar char="□"/>
              <a:tabLst>
                <a:tab pos="756920" algn="l"/>
              </a:tabLst>
            </a:pPr>
            <a:r>
              <a:rPr sz="1600" dirty="0">
                <a:latin typeface="Century Gothic"/>
                <a:cs typeface="Century Gothic"/>
              </a:rPr>
              <a:t>A</a:t>
            </a:r>
            <a:r>
              <a:rPr sz="1600" spc="15" dirty="0">
                <a:latin typeface="Century Gothic"/>
                <a:cs typeface="Century Gothic"/>
              </a:rPr>
              <a:t>v</a:t>
            </a:r>
            <a:r>
              <a:rPr sz="1600" spc="-5" dirty="0">
                <a:latin typeface="Century Gothic"/>
                <a:cs typeface="Century Gothic"/>
              </a:rPr>
              <a:t>ail</a:t>
            </a:r>
            <a:r>
              <a:rPr sz="1600" spc="-20" dirty="0">
                <a:latin typeface="Century Gothic"/>
                <a:cs typeface="Century Gothic"/>
              </a:rPr>
              <a:t>ab</a:t>
            </a:r>
            <a:r>
              <a:rPr sz="1600" spc="5" dirty="0">
                <a:latin typeface="Century Gothic"/>
                <a:cs typeface="Century Gothic"/>
              </a:rPr>
              <a:t>l</a:t>
            </a:r>
            <a:r>
              <a:rPr sz="1600" spc="-15" dirty="0">
                <a:latin typeface="Century Gothic"/>
                <a:cs typeface="Century Gothic"/>
              </a:rPr>
              <a:t>e</a:t>
            </a:r>
            <a:r>
              <a:rPr sz="1600" spc="-45" dirty="0">
                <a:latin typeface="Century Gothic"/>
                <a:cs typeface="Century Gothic"/>
              </a:rPr>
              <a:t> </a:t>
            </a:r>
            <a:r>
              <a:rPr sz="1600" spc="0" dirty="0">
                <a:latin typeface="Century Gothic"/>
                <a:cs typeface="Century Gothic"/>
              </a:rPr>
              <a:t>f</a:t>
            </a:r>
            <a:r>
              <a:rPr sz="1600" spc="-25" dirty="0">
                <a:latin typeface="Century Gothic"/>
                <a:cs typeface="Century Gothic"/>
              </a:rPr>
              <a:t>o</a:t>
            </a:r>
            <a:r>
              <a:rPr sz="1600" spc="-5" dirty="0">
                <a:latin typeface="Century Gothic"/>
                <a:cs typeface="Century Gothic"/>
              </a:rPr>
              <a:t>r</a:t>
            </a:r>
            <a:r>
              <a:rPr sz="1600" dirty="0">
                <a:latin typeface="Century Gothic"/>
                <a:cs typeface="Century Gothic"/>
              </a:rPr>
              <a:t> </a:t>
            </a:r>
            <a:r>
              <a:rPr sz="1600" spc="-15" dirty="0">
                <a:latin typeface="Century Gothic"/>
                <a:cs typeface="Century Gothic"/>
              </a:rPr>
              <a:t>P</a:t>
            </a:r>
            <a:r>
              <a:rPr sz="1600" spc="5" dirty="0">
                <a:latin typeface="Century Gothic"/>
                <a:cs typeface="Century Gothic"/>
              </a:rPr>
              <a:t>i</a:t>
            </a:r>
            <a:r>
              <a:rPr sz="1600" spc="-25" dirty="0">
                <a:latin typeface="Century Gothic"/>
                <a:cs typeface="Century Gothic"/>
              </a:rPr>
              <a:t>c</a:t>
            </a:r>
            <a:r>
              <a:rPr sz="1600" dirty="0">
                <a:latin typeface="Century Gothic"/>
                <a:cs typeface="Century Gothic"/>
              </a:rPr>
              <a:t>k</a:t>
            </a:r>
            <a:r>
              <a:rPr sz="1600" spc="-25" dirty="0">
                <a:latin typeface="Century Gothic"/>
                <a:cs typeface="Century Gothic"/>
              </a:rPr>
              <a:t>u</a:t>
            </a:r>
            <a:r>
              <a:rPr sz="1600" spc="-15" dirty="0">
                <a:latin typeface="Century Gothic"/>
                <a:cs typeface="Century Gothic"/>
              </a:rPr>
              <a:t>p</a:t>
            </a:r>
            <a:r>
              <a:rPr sz="1600" spc="15" dirty="0">
                <a:latin typeface="Century Gothic"/>
                <a:cs typeface="Century Gothic"/>
              </a:rPr>
              <a:t> </a:t>
            </a:r>
            <a:r>
              <a:rPr sz="1600" spc="-30" dirty="0">
                <a:latin typeface="Century Gothic"/>
                <a:cs typeface="Century Gothic"/>
              </a:rPr>
              <a:t>e</a:t>
            </a:r>
            <a:r>
              <a:rPr sz="1600" spc="25" dirty="0">
                <a:latin typeface="Century Gothic"/>
                <a:cs typeface="Century Gothic"/>
              </a:rPr>
              <a:t>v</a:t>
            </a:r>
            <a:r>
              <a:rPr sz="1600" spc="-30" dirty="0">
                <a:latin typeface="Century Gothic"/>
                <a:cs typeface="Century Gothic"/>
              </a:rPr>
              <a:t>e</a:t>
            </a:r>
            <a:r>
              <a:rPr sz="1600" spc="-10" dirty="0">
                <a:latin typeface="Century Gothic"/>
                <a:cs typeface="Century Gothic"/>
              </a:rPr>
              <a:t>nt</a:t>
            </a:r>
            <a:r>
              <a:rPr sz="1600" spc="-25" dirty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a</a:t>
            </a:r>
            <a:r>
              <a:rPr sz="1600" spc="-10" dirty="0">
                <a:latin typeface="Century Gothic"/>
                <a:cs typeface="Century Gothic"/>
              </a:rPr>
              <a:t>s </a:t>
            </a:r>
            <a:r>
              <a:rPr sz="1600" spc="-25" dirty="0">
                <a:latin typeface="Century Gothic"/>
                <a:cs typeface="Century Gothic"/>
              </a:rPr>
              <a:t>t</a:t>
            </a:r>
            <a:r>
              <a:rPr sz="1600" spc="-5" dirty="0">
                <a:latin typeface="Century Gothic"/>
                <a:cs typeface="Century Gothic"/>
              </a:rPr>
              <a:t>r</a:t>
            </a:r>
            <a:r>
              <a:rPr sz="1600" spc="-20" dirty="0">
                <a:latin typeface="Century Gothic"/>
                <a:cs typeface="Century Gothic"/>
              </a:rPr>
              <a:t>a</a:t>
            </a:r>
            <a:r>
              <a:rPr sz="1600" spc="5" dirty="0">
                <a:latin typeface="Century Gothic"/>
                <a:cs typeface="Century Gothic"/>
              </a:rPr>
              <a:t>y</a:t>
            </a:r>
            <a:r>
              <a:rPr sz="1600" spc="-10" dirty="0">
                <a:latin typeface="Century Gothic"/>
                <a:cs typeface="Century Gothic"/>
              </a:rPr>
              <a:t>s</a:t>
            </a:r>
            <a:r>
              <a:rPr sz="1600" spc="5" dirty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a</a:t>
            </a:r>
            <a:r>
              <a:rPr sz="1600" spc="-10" dirty="0">
                <a:latin typeface="Century Gothic"/>
                <a:cs typeface="Century Gothic"/>
              </a:rPr>
              <a:t>re</a:t>
            </a:r>
            <a:r>
              <a:rPr sz="1600" spc="-15" dirty="0">
                <a:latin typeface="Century Gothic"/>
                <a:cs typeface="Century Gothic"/>
              </a:rPr>
              <a:t> </a:t>
            </a:r>
            <a:r>
              <a:rPr sz="1600" spc="-10" dirty="0">
                <a:latin typeface="Century Gothic"/>
                <a:cs typeface="Century Gothic"/>
              </a:rPr>
              <a:t>sc</a:t>
            </a:r>
            <a:r>
              <a:rPr sz="1600" spc="-20" dirty="0">
                <a:latin typeface="Century Gothic"/>
                <a:cs typeface="Century Gothic"/>
              </a:rPr>
              <a:t>a</a:t>
            </a:r>
            <a:r>
              <a:rPr sz="1600" spc="-15" dirty="0">
                <a:latin typeface="Century Gothic"/>
                <a:cs typeface="Century Gothic"/>
              </a:rPr>
              <a:t>nned</a:t>
            </a:r>
            <a:r>
              <a:rPr sz="1600" spc="10" dirty="0">
                <a:latin typeface="Century Gothic"/>
                <a:cs typeface="Century Gothic"/>
              </a:rPr>
              <a:t> </a:t>
            </a:r>
            <a:r>
              <a:rPr sz="1600" spc="-25" dirty="0">
                <a:latin typeface="Century Gothic"/>
                <a:cs typeface="Century Gothic"/>
              </a:rPr>
              <a:t>d</a:t>
            </a:r>
            <a:r>
              <a:rPr sz="1600" spc="-10" dirty="0">
                <a:latin typeface="Century Gothic"/>
                <a:cs typeface="Century Gothic"/>
              </a:rPr>
              <a:t>ur</a:t>
            </a:r>
            <a:r>
              <a:rPr sz="1600" spc="5" dirty="0">
                <a:latin typeface="Century Gothic"/>
                <a:cs typeface="Century Gothic"/>
              </a:rPr>
              <a:t>i</a:t>
            </a:r>
            <a:r>
              <a:rPr sz="1600" spc="-25" dirty="0">
                <a:latin typeface="Century Gothic"/>
                <a:cs typeface="Century Gothic"/>
              </a:rPr>
              <a:t>n</a:t>
            </a:r>
            <a:r>
              <a:rPr sz="1600" spc="-15" dirty="0">
                <a:latin typeface="Century Gothic"/>
                <a:cs typeface="Century Gothic"/>
              </a:rPr>
              <a:t>g</a:t>
            </a:r>
            <a:r>
              <a:rPr sz="1600" spc="30" dirty="0">
                <a:latin typeface="Century Gothic"/>
                <a:cs typeface="Century Gothic"/>
              </a:rPr>
              <a:t> </a:t>
            </a:r>
            <a:r>
              <a:rPr sz="1600" spc="-10" dirty="0">
                <a:latin typeface="Century Gothic"/>
                <a:cs typeface="Century Gothic"/>
              </a:rPr>
              <a:t>s</a:t>
            </a:r>
            <a:r>
              <a:rPr sz="1600" spc="-25" dirty="0">
                <a:latin typeface="Century Gothic"/>
                <a:cs typeface="Century Gothic"/>
              </a:rPr>
              <a:t>o</a:t>
            </a:r>
            <a:r>
              <a:rPr sz="1600" spc="-5" dirty="0">
                <a:latin typeface="Century Gothic"/>
                <a:cs typeface="Century Gothic"/>
              </a:rPr>
              <a:t>r</a:t>
            </a:r>
            <a:r>
              <a:rPr sz="1600" spc="-25" dirty="0">
                <a:latin typeface="Century Gothic"/>
                <a:cs typeface="Century Gothic"/>
              </a:rPr>
              <a:t>t</a:t>
            </a:r>
            <a:r>
              <a:rPr sz="1600" spc="-5" dirty="0">
                <a:latin typeface="Century Gothic"/>
                <a:cs typeface="Century Gothic"/>
              </a:rPr>
              <a:t>a</a:t>
            </a:r>
            <a:r>
              <a:rPr sz="1600" spc="-25" dirty="0">
                <a:latin typeface="Century Gothic"/>
                <a:cs typeface="Century Gothic"/>
              </a:rPr>
              <a:t>t</a:t>
            </a:r>
            <a:r>
              <a:rPr sz="1600" spc="-5" dirty="0">
                <a:latin typeface="Century Gothic"/>
                <a:cs typeface="Century Gothic"/>
              </a:rPr>
              <a:t>i</a:t>
            </a:r>
            <a:r>
              <a:rPr sz="1600" spc="-10" dirty="0">
                <a:latin typeface="Century Gothic"/>
                <a:cs typeface="Century Gothic"/>
              </a:rPr>
              <a:t>on</a:t>
            </a:r>
            <a:endParaRPr sz="1600">
              <a:latin typeface="Century Gothic"/>
              <a:cs typeface="Century Gothic"/>
            </a:endParaRPr>
          </a:p>
          <a:p>
            <a:pPr marL="966469" marR="5080" lvl="1" indent="-285115">
              <a:lnSpc>
                <a:spcPct val="100000"/>
              </a:lnSpc>
              <a:buClr>
                <a:srgbClr val="4F80BC"/>
              </a:buClr>
              <a:buFont typeface="Century Gothic"/>
              <a:buChar char="•"/>
              <a:tabLst>
                <a:tab pos="967105" algn="l"/>
              </a:tabLst>
            </a:pPr>
            <a:r>
              <a:rPr sz="1600" spc="-20" dirty="0">
                <a:latin typeface="Century Gothic"/>
                <a:cs typeface="Century Gothic"/>
              </a:rPr>
              <a:t>C</a:t>
            </a:r>
            <a:r>
              <a:rPr sz="1600" spc="-5" dirty="0">
                <a:latin typeface="Century Gothic"/>
                <a:cs typeface="Century Gothic"/>
              </a:rPr>
              <a:t>a</a:t>
            </a:r>
            <a:r>
              <a:rPr sz="1600" spc="5" dirty="0">
                <a:latin typeface="Century Gothic"/>
                <a:cs typeface="Century Gothic"/>
              </a:rPr>
              <a:t>l</a:t>
            </a:r>
            <a:r>
              <a:rPr sz="1600" spc="-25" dirty="0">
                <a:latin typeface="Century Gothic"/>
                <a:cs typeface="Century Gothic"/>
              </a:rPr>
              <a:t>c</a:t>
            </a:r>
            <a:r>
              <a:rPr sz="1600" spc="-10" dirty="0">
                <a:latin typeface="Century Gothic"/>
                <a:cs typeface="Century Gothic"/>
              </a:rPr>
              <a:t>u</a:t>
            </a:r>
            <a:r>
              <a:rPr sz="1600" spc="5" dirty="0">
                <a:latin typeface="Century Gothic"/>
                <a:cs typeface="Century Gothic"/>
              </a:rPr>
              <a:t>l</a:t>
            </a:r>
            <a:r>
              <a:rPr sz="1600" spc="-5" dirty="0">
                <a:latin typeface="Century Gothic"/>
                <a:cs typeface="Century Gothic"/>
              </a:rPr>
              <a:t>a</a:t>
            </a:r>
            <a:r>
              <a:rPr sz="1600" spc="-25" dirty="0">
                <a:latin typeface="Century Gothic"/>
                <a:cs typeface="Century Gothic"/>
              </a:rPr>
              <a:t>t</a:t>
            </a:r>
            <a:r>
              <a:rPr sz="1600" spc="-30" dirty="0">
                <a:latin typeface="Century Gothic"/>
                <a:cs typeface="Century Gothic"/>
              </a:rPr>
              <a:t>e</a:t>
            </a:r>
            <a:r>
              <a:rPr sz="1600" spc="-15" dirty="0">
                <a:latin typeface="Century Gothic"/>
                <a:cs typeface="Century Gothic"/>
              </a:rPr>
              <a:t>d</a:t>
            </a:r>
            <a:r>
              <a:rPr sz="1600" spc="1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A</a:t>
            </a:r>
            <a:r>
              <a:rPr sz="1600" spc="15" dirty="0">
                <a:latin typeface="Century Gothic"/>
                <a:cs typeface="Century Gothic"/>
              </a:rPr>
              <a:t>v</a:t>
            </a:r>
            <a:r>
              <a:rPr sz="1600" spc="-20" dirty="0">
                <a:latin typeface="Century Gothic"/>
                <a:cs typeface="Century Gothic"/>
              </a:rPr>
              <a:t>a</a:t>
            </a:r>
            <a:r>
              <a:rPr sz="1600" spc="-5" dirty="0">
                <a:latin typeface="Century Gothic"/>
                <a:cs typeface="Century Gothic"/>
              </a:rPr>
              <a:t>i</a:t>
            </a:r>
            <a:r>
              <a:rPr sz="1600" spc="5" dirty="0">
                <a:latin typeface="Century Gothic"/>
                <a:cs typeface="Century Gothic"/>
              </a:rPr>
              <a:t>l</a:t>
            </a:r>
            <a:r>
              <a:rPr sz="1600" spc="-20" dirty="0">
                <a:latin typeface="Century Gothic"/>
                <a:cs typeface="Century Gothic"/>
              </a:rPr>
              <a:t>ab</a:t>
            </a:r>
            <a:r>
              <a:rPr sz="1600" spc="-10" dirty="0">
                <a:latin typeface="Century Gothic"/>
                <a:cs typeface="Century Gothic"/>
              </a:rPr>
              <a:t>le</a:t>
            </a:r>
            <a:r>
              <a:rPr sz="1600" spc="-30" dirty="0">
                <a:latin typeface="Century Gothic"/>
                <a:cs typeface="Century Gothic"/>
              </a:rPr>
              <a:t> </a:t>
            </a:r>
            <a:r>
              <a:rPr sz="1600" spc="-20" dirty="0">
                <a:latin typeface="Century Gothic"/>
                <a:cs typeface="Century Gothic"/>
              </a:rPr>
              <a:t>p</a:t>
            </a:r>
            <a:r>
              <a:rPr sz="1600" spc="-5" dirty="0">
                <a:latin typeface="Century Gothic"/>
                <a:cs typeface="Century Gothic"/>
              </a:rPr>
              <a:t>r</a:t>
            </a:r>
            <a:r>
              <a:rPr sz="1600" spc="-10" dirty="0">
                <a:latin typeface="Century Gothic"/>
                <a:cs typeface="Century Gothic"/>
              </a:rPr>
              <a:t>of</a:t>
            </a:r>
            <a:r>
              <a:rPr sz="1600" spc="-5" dirty="0">
                <a:latin typeface="Century Gothic"/>
                <a:cs typeface="Century Gothic"/>
              </a:rPr>
              <a:t>i</a:t>
            </a:r>
            <a:r>
              <a:rPr sz="1600" spc="5" dirty="0">
                <a:latin typeface="Century Gothic"/>
                <a:cs typeface="Century Gothic"/>
              </a:rPr>
              <a:t>l</a:t>
            </a:r>
            <a:r>
              <a:rPr sz="1600" spc="-10" dirty="0">
                <a:latin typeface="Century Gothic"/>
                <a:cs typeface="Century Gothic"/>
              </a:rPr>
              <a:t>es </a:t>
            </a:r>
            <a:r>
              <a:rPr sz="1600" spc="-45" dirty="0">
                <a:latin typeface="Century Gothic"/>
                <a:cs typeface="Century Gothic"/>
              </a:rPr>
              <a:t>(</a:t>
            </a:r>
            <a:r>
              <a:rPr sz="1600" spc="-15" dirty="0">
                <a:latin typeface="Century Gothic"/>
                <a:cs typeface="Century Gothic"/>
              </a:rPr>
              <a:t>P</a:t>
            </a:r>
            <a:r>
              <a:rPr sz="1600" spc="-10" dirty="0">
                <a:latin typeface="Century Gothic"/>
                <a:cs typeface="Century Gothic"/>
              </a:rPr>
              <a:t>erc</a:t>
            </a:r>
            <a:r>
              <a:rPr sz="1600" spc="-15" dirty="0">
                <a:latin typeface="Century Gothic"/>
                <a:cs typeface="Century Gothic"/>
              </a:rPr>
              <a:t>e</a:t>
            </a:r>
            <a:r>
              <a:rPr sz="1600" spc="0" dirty="0">
                <a:latin typeface="Century Gothic"/>
                <a:cs typeface="Century Gothic"/>
              </a:rPr>
              <a:t>n</a:t>
            </a:r>
            <a:r>
              <a:rPr sz="1600" spc="-25" dirty="0">
                <a:latin typeface="Century Gothic"/>
                <a:cs typeface="Century Gothic"/>
              </a:rPr>
              <a:t>t</a:t>
            </a:r>
            <a:r>
              <a:rPr sz="1600" spc="-20" dirty="0">
                <a:latin typeface="Century Gothic"/>
                <a:cs typeface="Century Gothic"/>
              </a:rPr>
              <a:t>ag</a:t>
            </a:r>
            <a:r>
              <a:rPr sz="1600" spc="-15" dirty="0">
                <a:latin typeface="Century Gothic"/>
                <a:cs typeface="Century Gothic"/>
              </a:rPr>
              <a:t>e</a:t>
            </a:r>
            <a:r>
              <a:rPr sz="1600" spc="50" dirty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a</a:t>
            </a:r>
            <a:r>
              <a:rPr sz="1600" spc="-15" dirty="0">
                <a:latin typeface="Century Gothic"/>
                <a:cs typeface="Century Gothic"/>
              </a:rPr>
              <a:t>nd</a:t>
            </a:r>
            <a:r>
              <a:rPr sz="1600" spc="-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A</a:t>
            </a:r>
            <a:r>
              <a:rPr sz="1600" spc="15" dirty="0">
                <a:latin typeface="Century Gothic"/>
                <a:cs typeface="Century Gothic"/>
              </a:rPr>
              <a:t>v</a:t>
            </a:r>
            <a:r>
              <a:rPr sz="1600" spc="-10" dirty="0">
                <a:latin typeface="Century Gothic"/>
                <a:cs typeface="Century Gothic"/>
              </a:rPr>
              <a:t>er</a:t>
            </a:r>
            <a:r>
              <a:rPr sz="1600" spc="-20" dirty="0">
                <a:latin typeface="Century Gothic"/>
                <a:cs typeface="Century Gothic"/>
              </a:rPr>
              <a:t>ag</a:t>
            </a:r>
            <a:r>
              <a:rPr sz="1600" spc="-15" dirty="0">
                <a:latin typeface="Century Gothic"/>
                <a:cs typeface="Century Gothic"/>
              </a:rPr>
              <a:t>e</a:t>
            </a:r>
            <a:r>
              <a:rPr sz="1600" spc="-30" dirty="0">
                <a:latin typeface="Century Gothic"/>
                <a:cs typeface="Century Gothic"/>
              </a:rPr>
              <a:t> </a:t>
            </a:r>
            <a:r>
              <a:rPr sz="1600" spc="-10" dirty="0">
                <a:latin typeface="Century Gothic"/>
                <a:cs typeface="Century Gothic"/>
              </a:rPr>
              <a:t>D</a:t>
            </a:r>
            <a:r>
              <a:rPr sz="1600" spc="-20" dirty="0">
                <a:latin typeface="Century Gothic"/>
                <a:cs typeface="Century Gothic"/>
              </a:rPr>
              <a:t>a</a:t>
            </a:r>
            <a:r>
              <a:rPr sz="1600" spc="5" dirty="0">
                <a:latin typeface="Century Gothic"/>
                <a:cs typeface="Century Gothic"/>
              </a:rPr>
              <a:t>il</a:t>
            </a:r>
            <a:r>
              <a:rPr sz="1600" spc="-10" dirty="0">
                <a:latin typeface="Century Gothic"/>
                <a:cs typeface="Century Gothic"/>
              </a:rPr>
              <a:t>y</a:t>
            </a:r>
            <a:r>
              <a:rPr sz="1600" spc="-25" dirty="0">
                <a:latin typeface="Century Gothic"/>
                <a:cs typeface="Century Gothic"/>
              </a:rPr>
              <a:t> </a:t>
            </a:r>
            <a:r>
              <a:rPr sz="1600" spc="-35" dirty="0">
                <a:latin typeface="Century Gothic"/>
                <a:cs typeface="Century Gothic"/>
              </a:rPr>
              <a:t>V</a:t>
            </a:r>
            <a:r>
              <a:rPr sz="1600" spc="-10" dirty="0">
                <a:latin typeface="Century Gothic"/>
                <a:cs typeface="Century Gothic"/>
              </a:rPr>
              <a:t>o</a:t>
            </a:r>
            <a:r>
              <a:rPr sz="1600" spc="5" dirty="0">
                <a:latin typeface="Century Gothic"/>
                <a:cs typeface="Century Gothic"/>
              </a:rPr>
              <a:t>l</a:t>
            </a:r>
            <a:r>
              <a:rPr sz="1600" spc="-15" dirty="0">
                <a:latin typeface="Century Gothic"/>
                <a:cs typeface="Century Gothic"/>
              </a:rPr>
              <a:t>um</a:t>
            </a:r>
            <a:r>
              <a:rPr sz="1600" spc="-30" dirty="0">
                <a:latin typeface="Century Gothic"/>
                <a:cs typeface="Century Gothic"/>
              </a:rPr>
              <a:t>e</a:t>
            </a:r>
            <a:r>
              <a:rPr sz="1600" spc="-10" dirty="0">
                <a:latin typeface="Century Gothic"/>
                <a:cs typeface="Century Gothic"/>
              </a:rPr>
              <a:t>)</a:t>
            </a:r>
            <a:r>
              <a:rPr sz="1600" spc="20" dirty="0">
                <a:latin typeface="Century Gothic"/>
                <a:cs typeface="Century Gothic"/>
              </a:rPr>
              <a:t> </a:t>
            </a:r>
            <a:r>
              <a:rPr sz="1600" spc="-20" dirty="0">
                <a:latin typeface="Century Gothic"/>
                <a:cs typeface="Century Gothic"/>
              </a:rPr>
              <a:t>b</a:t>
            </a:r>
            <a:r>
              <a:rPr sz="1600" spc="-10" dirty="0">
                <a:latin typeface="Century Gothic"/>
                <a:cs typeface="Century Gothic"/>
              </a:rPr>
              <a:t>y</a:t>
            </a:r>
            <a:r>
              <a:rPr sz="1600" spc="-5" dirty="0">
                <a:latin typeface="Century Gothic"/>
                <a:cs typeface="Century Gothic"/>
              </a:rPr>
              <a:t> </a:t>
            </a:r>
            <a:r>
              <a:rPr sz="1600" spc="-10" dirty="0">
                <a:latin typeface="Century Gothic"/>
                <a:cs typeface="Century Gothic"/>
              </a:rPr>
              <a:t>cus</a:t>
            </a:r>
            <a:r>
              <a:rPr sz="1600" spc="-25" dirty="0">
                <a:latin typeface="Century Gothic"/>
                <a:cs typeface="Century Gothic"/>
              </a:rPr>
              <a:t>to</a:t>
            </a:r>
            <a:r>
              <a:rPr sz="1600" spc="-10" dirty="0">
                <a:latin typeface="Century Gothic"/>
                <a:cs typeface="Century Gothic"/>
              </a:rPr>
              <a:t>mer</a:t>
            </a:r>
            <a:r>
              <a:rPr sz="1600" spc="35" dirty="0">
                <a:latin typeface="Century Gothic"/>
                <a:cs typeface="Century Gothic"/>
              </a:rPr>
              <a:t> </a:t>
            </a:r>
            <a:r>
              <a:rPr sz="1600" spc="-20" dirty="0">
                <a:latin typeface="Century Gothic"/>
                <a:cs typeface="Century Gothic"/>
              </a:rPr>
              <a:t>a</a:t>
            </a:r>
            <a:r>
              <a:rPr sz="1600" spc="-15" dirty="0">
                <a:latin typeface="Century Gothic"/>
                <a:cs typeface="Century Gothic"/>
              </a:rPr>
              <a:t>nd</a:t>
            </a:r>
            <a:r>
              <a:rPr sz="1600" spc="10" dirty="0">
                <a:latin typeface="Century Gothic"/>
                <a:cs typeface="Century Gothic"/>
              </a:rPr>
              <a:t> </a:t>
            </a:r>
            <a:r>
              <a:rPr sz="1600" spc="-10" dirty="0">
                <a:latin typeface="Century Gothic"/>
                <a:cs typeface="Century Gothic"/>
              </a:rPr>
              <a:t>s</a:t>
            </a:r>
            <a:r>
              <a:rPr sz="1600" spc="-30" dirty="0">
                <a:latin typeface="Century Gothic"/>
                <a:cs typeface="Century Gothic"/>
              </a:rPr>
              <a:t>e</a:t>
            </a:r>
            <a:r>
              <a:rPr sz="1600" spc="-5" dirty="0">
                <a:latin typeface="Century Gothic"/>
                <a:cs typeface="Century Gothic"/>
              </a:rPr>
              <a:t>p</a:t>
            </a:r>
            <a:r>
              <a:rPr sz="1600" spc="-20" dirty="0">
                <a:latin typeface="Century Gothic"/>
                <a:cs typeface="Century Gothic"/>
              </a:rPr>
              <a:t>a</a:t>
            </a:r>
            <a:r>
              <a:rPr sz="1600" spc="-5" dirty="0">
                <a:latin typeface="Century Gothic"/>
                <a:cs typeface="Century Gothic"/>
              </a:rPr>
              <a:t>ra</a:t>
            </a:r>
            <a:r>
              <a:rPr sz="1600" spc="-25" dirty="0">
                <a:latin typeface="Century Gothic"/>
                <a:cs typeface="Century Gothic"/>
              </a:rPr>
              <a:t>t</a:t>
            </a:r>
            <a:r>
              <a:rPr sz="1600" spc="-5" dirty="0">
                <a:latin typeface="Century Gothic"/>
                <a:cs typeface="Century Gothic"/>
              </a:rPr>
              <a:t>i</a:t>
            </a:r>
            <a:r>
              <a:rPr sz="1600" spc="-25" dirty="0">
                <a:latin typeface="Century Gothic"/>
                <a:cs typeface="Century Gothic"/>
              </a:rPr>
              <a:t>o</a:t>
            </a:r>
            <a:r>
              <a:rPr sz="1600" spc="-10" dirty="0">
                <a:latin typeface="Century Gothic"/>
                <a:cs typeface="Century Gothic"/>
              </a:rPr>
              <a:t>n</a:t>
            </a:r>
            <a:endParaRPr sz="1600">
              <a:latin typeface="Century Gothic"/>
              <a:cs typeface="Century Gothic"/>
            </a:endParaRPr>
          </a:p>
          <a:p>
            <a:pPr marL="756285" indent="-286385">
              <a:lnSpc>
                <a:spcPct val="100000"/>
              </a:lnSpc>
              <a:buClr>
                <a:srgbClr val="4F80BC"/>
              </a:buClr>
              <a:buFont typeface="Times New Roman"/>
              <a:buChar char="□"/>
              <a:tabLst>
                <a:tab pos="756920" algn="l"/>
              </a:tabLst>
            </a:pPr>
            <a:r>
              <a:rPr sz="1600" spc="-35" dirty="0">
                <a:latin typeface="Century Gothic"/>
                <a:cs typeface="Century Gothic"/>
              </a:rPr>
              <a:t>T</a:t>
            </a:r>
            <a:r>
              <a:rPr sz="1600" spc="-10" dirty="0">
                <a:latin typeface="Century Gothic"/>
                <a:cs typeface="Century Gothic"/>
              </a:rPr>
              <a:t>en</a:t>
            </a:r>
            <a:r>
              <a:rPr sz="1600" spc="-25" dirty="0">
                <a:latin typeface="Century Gothic"/>
                <a:cs typeface="Century Gothic"/>
              </a:rPr>
              <a:t>d</a:t>
            </a:r>
            <a:r>
              <a:rPr sz="1600" spc="-10" dirty="0">
                <a:latin typeface="Century Gothic"/>
                <a:cs typeface="Century Gothic"/>
              </a:rPr>
              <a:t>ered</a:t>
            </a:r>
            <a:r>
              <a:rPr sz="1600" spc="55" dirty="0">
                <a:latin typeface="Century Gothic"/>
                <a:cs typeface="Century Gothic"/>
              </a:rPr>
              <a:t> </a:t>
            </a:r>
            <a:r>
              <a:rPr sz="1600" spc="-25" dirty="0">
                <a:latin typeface="Century Gothic"/>
                <a:cs typeface="Century Gothic"/>
              </a:rPr>
              <a:t>t</a:t>
            </a:r>
            <a:r>
              <a:rPr sz="1600" spc="-15" dirty="0">
                <a:latin typeface="Century Gothic"/>
                <a:cs typeface="Century Gothic"/>
              </a:rPr>
              <a:t>o</a:t>
            </a:r>
            <a:r>
              <a:rPr sz="1600" spc="1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A</a:t>
            </a:r>
            <a:r>
              <a:rPr sz="1600" spc="-20" dirty="0">
                <a:latin typeface="Century Gothic"/>
                <a:cs typeface="Century Gothic"/>
              </a:rPr>
              <a:t>g</a:t>
            </a:r>
            <a:r>
              <a:rPr sz="1600" spc="-15" dirty="0">
                <a:latin typeface="Century Gothic"/>
                <a:cs typeface="Century Gothic"/>
              </a:rPr>
              <a:t>e</a:t>
            </a:r>
            <a:r>
              <a:rPr sz="1600" spc="-25" dirty="0">
                <a:latin typeface="Century Gothic"/>
                <a:cs typeface="Century Gothic"/>
              </a:rPr>
              <a:t>n</a:t>
            </a:r>
            <a:r>
              <a:rPr sz="1600" spc="-10" dirty="0">
                <a:latin typeface="Century Gothic"/>
                <a:cs typeface="Century Gothic"/>
              </a:rPr>
              <a:t>t</a:t>
            </a:r>
            <a:r>
              <a:rPr sz="1600" spc="5" dirty="0">
                <a:latin typeface="Century Gothic"/>
                <a:cs typeface="Century Gothic"/>
              </a:rPr>
              <a:t> </a:t>
            </a:r>
            <a:r>
              <a:rPr sz="1600" spc="-10" dirty="0">
                <a:latin typeface="Century Gothic"/>
                <a:cs typeface="Century Gothic"/>
              </a:rPr>
              <a:t>sc</a:t>
            </a:r>
            <a:r>
              <a:rPr sz="1600" spc="-20" dirty="0">
                <a:latin typeface="Century Gothic"/>
                <a:cs typeface="Century Gothic"/>
              </a:rPr>
              <a:t>a</a:t>
            </a:r>
            <a:r>
              <a:rPr sz="1600" spc="-10" dirty="0">
                <a:latin typeface="Century Gothic"/>
                <a:cs typeface="Century Gothic"/>
              </a:rPr>
              <a:t>n</a:t>
            </a:r>
            <a:r>
              <a:rPr sz="1600" spc="-15" dirty="0">
                <a:latin typeface="Century Gothic"/>
                <a:cs typeface="Century Gothic"/>
              </a:rPr>
              <a:t> e</a:t>
            </a:r>
            <a:r>
              <a:rPr sz="1600" spc="15" dirty="0">
                <a:latin typeface="Century Gothic"/>
                <a:cs typeface="Century Gothic"/>
              </a:rPr>
              <a:t>v</a:t>
            </a:r>
            <a:r>
              <a:rPr sz="1600" spc="-10" dirty="0">
                <a:latin typeface="Century Gothic"/>
                <a:cs typeface="Century Gothic"/>
              </a:rPr>
              <a:t>ent </a:t>
            </a:r>
            <a:r>
              <a:rPr sz="1600" spc="-20" dirty="0">
                <a:latin typeface="Century Gothic"/>
                <a:cs typeface="Century Gothic"/>
              </a:rPr>
              <a:t>a</a:t>
            </a:r>
            <a:r>
              <a:rPr sz="1600" spc="-10" dirty="0">
                <a:latin typeface="Century Gothic"/>
                <a:cs typeface="Century Gothic"/>
              </a:rPr>
              <a:t>s </a:t>
            </a:r>
            <a:r>
              <a:rPr sz="1600" spc="-25" dirty="0">
                <a:latin typeface="Century Gothic"/>
                <a:cs typeface="Century Gothic"/>
              </a:rPr>
              <a:t>t</a:t>
            </a:r>
            <a:r>
              <a:rPr sz="1600" spc="-5" dirty="0">
                <a:latin typeface="Century Gothic"/>
                <a:cs typeface="Century Gothic"/>
              </a:rPr>
              <a:t>ray</a:t>
            </a:r>
            <a:r>
              <a:rPr sz="1600" spc="-10" dirty="0">
                <a:latin typeface="Century Gothic"/>
                <a:cs typeface="Century Gothic"/>
              </a:rPr>
              <a:t>s</a:t>
            </a:r>
            <a:r>
              <a:rPr sz="1600" spc="5" dirty="0">
                <a:latin typeface="Century Gothic"/>
                <a:cs typeface="Century Gothic"/>
              </a:rPr>
              <a:t> </a:t>
            </a:r>
            <a:r>
              <a:rPr sz="1600" spc="-20" dirty="0">
                <a:latin typeface="Century Gothic"/>
                <a:cs typeface="Century Gothic"/>
              </a:rPr>
              <a:t>a</a:t>
            </a:r>
            <a:r>
              <a:rPr sz="1600" spc="-10" dirty="0">
                <a:latin typeface="Century Gothic"/>
                <a:cs typeface="Century Gothic"/>
              </a:rPr>
              <a:t>re</a:t>
            </a:r>
            <a:r>
              <a:rPr sz="1600" spc="5" dirty="0">
                <a:latin typeface="Century Gothic"/>
                <a:cs typeface="Century Gothic"/>
              </a:rPr>
              <a:t> </a:t>
            </a:r>
            <a:r>
              <a:rPr sz="1600" spc="-10" dirty="0">
                <a:latin typeface="Century Gothic"/>
                <a:cs typeface="Century Gothic"/>
              </a:rPr>
              <a:t>h</a:t>
            </a:r>
            <a:r>
              <a:rPr sz="1600" spc="-5" dirty="0">
                <a:latin typeface="Century Gothic"/>
                <a:cs typeface="Century Gothic"/>
              </a:rPr>
              <a:t>a</a:t>
            </a:r>
            <a:r>
              <a:rPr sz="1600" spc="-10" dirty="0">
                <a:latin typeface="Century Gothic"/>
                <a:cs typeface="Century Gothic"/>
              </a:rPr>
              <a:t>n</a:t>
            </a:r>
            <a:r>
              <a:rPr sz="1600" spc="-25" dirty="0">
                <a:latin typeface="Century Gothic"/>
                <a:cs typeface="Century Gothic"/>
              </a:rPr>
              <a:t>d</a:t>
            </a:r>
            <a:r>
              <a:rPr sz="1600" spc="-15" dirty="0">
                <a:latin typeface="Century Gothic"/>
                <a:cs typeface="Century Gothic"/>
              </a:rPr>
              <a:t>ed</a:t>
            </a:r>
            <a:r>
              <a:rPr sz="1600" spc="10" dirty="0">
                <a:latin typeface="Century Gothic"/>
                <a:cs typeface="Century Gothic"/>
              </a:rPr>
              <a:t> </a:t>
            </a:r>
            <a:r>
              <a:rPr sz="1600" spc="-25" dirty="0">
                <a:latin typeface="Century Gothic"/>
                <a:cs typeface="Century Gothic"/>
              </a:rPr>
              <a:t>o</a:t>
            </a:r>
            <a:r>
              <a:rPr sz="1600" spc="0" dirty="0">
                <a:latin typeface="Century Gothic"/>
                <a:cs typeface="Century Gothic"/>
              </a:rPr>
              <a:t>f</a:t>
            </a:r>
            <a:r>
              <a:rPr sz="1600" spc="-5" dirty="0">
                <a:latin typeface="Century Gothic"/>
                <a:cs typeface="Century Gothic"/>
              </a:rPr>
              <a:t>f</a:t>
            </a:r>
            <a:r>
              <a:rPr sz="1600" spc="-20" dirty="0">
                <a:latin typeface="Century Gothic"/>
                <a:cs typeface="Century Gothic"/>
              </a:rPr>
              <a:t> </a:t>
            </a:r>
            <a:r>
              <a:rPr sz="1600" spc="-10" dirty="0">
                <a:latin typeface="Century Gothic"/>
                <a:cs typeface="Century Gothic"/>
              </a:rPr>
              <a:t>to</a:t>
            </a:r>
            <a:r>
              <a:rPr sz="1600" spc="-5" dirty="0">
                <a:latin typeface="Century Gothic"/>
                <a:cs typeface="Century Gothic"/>
              </a:rPr>
              <a:t> </a:t>
            </a:r>
            <a:r>
              <a:rPr sz="1600" spc="-10" dirty="0">
                <a:latin typeface="Century Gothic"/>
                <a:cs typeface="Century Gothic"/>
              </a:rPr>
              <a:t>co</a:t>
            </a:r>
            <a:r>
              <a:rPr sz="1600" spc="-25" dirty="0">
                <a:latin typeface="Century Gothic"/>
                <a:cs typeface="Century Gothic"/>
              </a:rPr>
              <a:t>u</a:t>
            </a:r>
            <a:r>
              <a:rPr sz="1600" spc="5" dirty="0">
                <a:latin typeface="Century Gothic"/>
                <a:cs typeface="Century Gothic"/>
              </a:rPr>
              <a:t>r</a:t>
            </a:r>
            <a:r>
              <a:rPr sz="1600" spc="-10" dirty="0">
                <a:latin typeface="Century Gothic"/>
                <a:cs typeface="Century Gothic"/>
              </a:rPr>
              <a:t>ier</a:t>
            </a:r>
            <a:endParaRPr sz="1600">
              <a:latin typeface="Century Gothic"/>
              <a:cs typeface="Century Gothic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7207" rIns="0" bIns="0" rtlCol="0">
            <a:spAutoFit/>
          </a:bodyPr>
          <a:lstStyle/>
          <a:p>
            <a:pPr marL="7952740">
              <a:lnSpc>
                <a:spcPct val="100000"/>
              </a:lnSpc>
            </a:pPr>
            <a:r>
              <a:rPr spc="-180" dirty="0"/>
              <a:t>R</a:t>
            </a:r>
            <a:r>
              <a:rPr spc="405" dirty="0"/>
              <a:t>e</a:t>
            </a:r>
            <a:r>
              <a:rPr spc="100" dirty="0"/>
              <a:t>s</a:t>
            </a:r>
            <a:r>
              <a:rPr spc="204" dirty="0"/>
              <a:t>u</a:t>
            </a:r>
            <a:r>
              <a:rPr spc="-80" dirty="0"/>
              <a:t>l</a:t>
            </a:r>
            <a:r>
              <a:rPr spc="45" dirty="0"/>
              <a:t>t</a:t>
            </a:r>
            <a:r>
              <a:rPr spc="100" dirty="0"/>
              <a:t>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20581" y="6989731"/>
            <a:ext cx="172720" cy="156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75" dirty="0">
                <a:solidFill>
                  <a:srgbClr val="A5A5A5"/>
                </a:solidFill>
                <a:latin typeface="Times New Roman"/>
                <a:cs typeface="Times New Roman"/>
              </a:rPr>
              <a:t>14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90600" y="533400"/>
            <a:ext cx="2438400" cy="533400"/>
          </a:xfrm>
          <a:custGeom>
            <a:avLst/>
            <a:gdLst/>
            <a:ahLst/>
            <a:cxnLst/>
            <a:rect l="l" t="t" r="r" b="b"/>
            <a:pathLst>
              <a:path w="2438400" h="533400">
                <a:moveTo>
                  <a:pt x="0" y="0"/>
                </a:moveTo>
                <a:lnTo>
                  <a:pt x="2438400" y="0"/>
                </a:lnTo>
                <a:lnTo>
                  <a:pt x="2438400" y="533400"/>
                </a:lnTo>
                <a:lnTo>
                  <a:pt x="0" y="533400"/>
                </a:lnTo>
                <a:lnTo>
                  <a:pt x="0" y="0"/>
                </a:lnTo>
                <a:close/>
              </a:path>
            </a:pathLst>
          </a:custGeom>
          <a:solidFill>
            <a:srgbClr val="5093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50748" y="626363"/>
            <a:ext cx="2064131" cy="3642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709137" y="844311"/>
            <a:ext cx="131445" cy="168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10" dirty="0">
                <a:solidFill>
                  <a:srgbClr val="FFFFFF"/>
                </a:solidFill>
                <a:latin typeface="Times New Roman"/>
                <a:cs typeface="Times New Roman"/>
              </a:rPr>
              <a:t>®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92935" y="7000940"/>
            <a:ext cx="711200" cy="127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spc="-5" dirty="0">
                <a:solidFill>
                  <a:srgbClr val="BFBFBF"/>
                </a:solidFill>
                <a:latin typeface="Century Gothic"/>
                <a:cs typeface="Century Gothic"/>
              </a:rPr>
              <a:t>F</a:t>
            </a:r>
            <a:r>
              <a:rPr sz="800" dirty="0">
                <a:solidFill>
                  <a:srgbClr val="BFBFBF"/>
                </a:solidFill>
                <a:latin typeface="Century Gothic"/>
                <a:cs typeface="Century Gothic"/>
              </a:rPr>
              <a:t>e</a:t>
            </a:r>
            <a:r>
              <a:rPr sz="800" spc="5" dirty="0">
                <a:solidFill>
                  <a:srgbClr val="BFBFBF"/>
                </a:solidFill>
                <a:latin typeface="Century Gothic"/>
                <a:cs typeface="Century Gothic"/>
              </a:rPr>
              <a:t>b</a:t>
            </a:r>
            <a:r>
              <a:rPr sz="800" dirty="0">
                <a:solidFill>
                  <a:srgbClr val="BFBFBF"/>
                </a:solidFill>
                <a:latin typeface="Century Gothic"/>
                <a:cs typeface="Century Gothic"/>
              </a:rPr>
              <a:t>ru</a:t>
            </a:r>
            <a:r>
              <a:rPr sz="800" spc="5" dirty="0">
                <a:solidFill>
                  <a:srgbClr val="BFBFBF"/>
                </a:solidFill>
                <a:latin typeface="Century Gothic"/>
                <a:cs typeface="Century Gothic"/>
              </a:rPr>
              <a:t>a</a:t>
            </a:r>
            <a:r>
              <a:rPr sz="800" dirty="0">
                <a:solidFill>
                  <a:srgbClr val="BFBFBF"/>
                </a:solidFill>
                <a:latin typeface="Century Gothic"/>
                <a:cs typeface="Century Gothic"/>
              </a:rPr>
              <a:t>ry</a:t>
            </a:r>
            <a:r>
              <a:rPr sz="800" spc="-20" dirty="0">
                <a:solidFill>
                  <a:srgbClr val="BFBFBF"/>
                </a:solidFill>
                <a:latin typeface="Century Gothic"/>
                <a:cs typeface="Century Gothic"/>
              </a:rPr>
              <a:t> </a:t>
            </a:r>
            <a:r>
              <a:rPr sz="800" spc="-5" dirty="0">
                <a:solidFill>
                  <a:srgbClr val="BFBFBF"/>
                </a:solidFill>
                <a:latin typeface="Century Gothic"/>
                <a:cs typeface="Century Gothic"/>
              </a:rPr>
              <a:t>201</a:t>
            </a:r>
            <a:r>
              <a:rPr sz="800" dirty="0">
                <a:solidFill>
                  <a:srgbClr val="BFBFBF"/>
                </a:solidFill>
                <a:latin typeface="Century Gothic"/>
                <a:cs typeface="Century Gothic"/>
              </a:rPr>
              <a:t>8</a:t>
            </a:r>
            <a:endParaRPr sz="800">
              <a:latin typeface="Century Gothic"/>
              <a:cs typeface="Century Goth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40752" y="1999379"/>
            <a:ext cx="8353425" cy="4424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2308860">
              <a:lnSpc>
                <a:spcPts val="4130"/>
              </a:lnSpc>
            </a:pPr>
            <a:r>
              <a:rPr sz="1800" dirty="0">
                <a:latin typeface="Times New Roman"/>
                <a:cs typeface="Times New Roman"/>
              </a:rPr>
              <a:t>P</a:t>
            </a:r>
            <a:r>
              <a:rPr sz="1800" spc="-30" dirty="0">
                <a:latin typeface="Times New Roman"/>
                <a:cs typeface="Times New Roman"/>
              </a:rPr>
              <a:t>r</a:t>
            </a:r>
            <a:r>
              <a:rPr sz="1800" spc="250" dirty="0">
                <a:latin typeface="Times New Roman"/>
                <a:cs typeface="Times New Roman"/>
              </a:rPr>
              <a:t>o</a:t>
            </a:r>
            <a:r>
              <a:rPr sz="1800" spc="105" dirty="0">
                <a:latin typeface="Times New Roman"/>
                <a:cs typeface="Times New Roman"/>
              </a:rPr>
              <a:t>v</a:t>
            </a:r>
            <a:r>
              <a:rPr sz="1800" spc="-75" dirty="0">
                <a:latin typeface="Times New Roman"/>
                <a:cs typeface="Times New Roman"/>
              </a:rPr>
              <a:t>i</a:t>
            </a:r>
            <a:r>
              <a:rPr sz="1800" spc="285" dirty="0">
                <a:latin typeface="Times New Roman"/>
                <a:cs typeface="Times New Roman"/>
              </a:rPr>
              <a:t>d</a:t>
            </a:r>
            <a:r>
              <a:rPr sz="1800" spc="350" dirty="0">
                <a:latin typeface="Times New Roman"/>
                <a:cs typeface="Times New Roman"/>
              </a:rPr>
              <a:t>e</a:t>
            </a:r>
            <a:r>
              <a:rPr sz="1800" spc="50" dirty="0">
                <a:latin typeface="Times New Roman"/>
                <a:cs typeface="Times New Roman"/>
              </a:rPr>
              <a:t> </a:t>
            </a:r>
            <a:r>
              <a:rPr sz="1800" spc="-105" dirty="0">
                <a:latin typeface="Times New Roman"/>
                <a:cs typeface="Times New Roman"/>
              </a:rPr>
              <a:t>f</a:t>
            </a:r>
            <a:r>
              <a:rPr sz="1800" spc="350" dirty="0">
                <a:latin typeface="Times New Roman"/>
                <a:cs typeface="Times New Roman"/>
              </a:rPr>
              <a:t>ee</a:t>
            </a:r>
            <a:r>
              <a:rPr sz="1800" spc="285" dirty="0">
                <a:latin typeface="Times New Roman"/>
                <a:cs typeface="Times New Roman"/>
              </a:rPr>
              <a:t>db</a:t>
            </a:r>
            <a:r>
              <a:rPr sz="1800" spc="380" dirty="0">
                <a:latin typeface="Times New Roman"/>
                <a:cs typeface="Times New Roman"/>
              </a:rPr>
              <a:t>a</a:t>
            </a:r>
            <a:r>
              <a:rPr sz="1800" spc="350" dirty="0">
                <a:latin typeface="Times New Roman"/>
                <a:cs typeface="Times New Roman"/>
              </a:rPr>
              <a:t>c</a:t>
            </a:r>
            <a:r>
              <a:rPr sz="1800" spc="140" dirty="0">
                <a:latin typeface="Times New Roman"/>
                <a:cs typeface="Times New Roman"/>
              </a:rPr>
              <a:t>k</a:t>
            </a:r>
            <a:r>
              <a:rPr sz="1800" spc="50" dirty="0">
                <a:latin typeface="Times New Roman"/>
                <a:cs typeface="Times New Roman"/>
              </a:rPr>
              <a:t> </a:t>
            </a:r>
            <a:r>
              <a:rPr sz="1800" spc="35" dirty="0">
                <a:latin typeface="Times New Roman"/>
                <a:cs typeface="Times New Roman"/>
              </a:rPr>
              <a:t>t</a:t>
            </a:r>
            <a:r>
              <a:rPr sz="1800" spc="250" dirty="0">
                <a:latin typeface="Times New Roman"/>
                <a:cs typeface="Times New Roman"/>
              </a:rPr>
              <a:t>o</a:t>
            </a:r>
            <a:r>
              <a:rPr sz="1800" spc="35" dirty="0">
                <a:latin typeface="Times New Roman"/>
                <a:cs typeface="Times New Roman"/>
              </a:rPr>
              <a:t> </a:t>
            </a:r>
            <a:r>
              <a:rPr sz="1800" spc="250" dirty="0">
                <a:latin typeface="Times New Roman"/>
                <a:cs typeface="Times New Roman"/>
              </a:rPr>
              <a:t>o</a:t>
            </a:r>
            <a:r>
              <a:rPr sz="1800" spc="285" dirty="0">
                <a:latin typeface="Times New Roman"/>
                <a:cs typeface="Times New Roman"/>
              </a:rPr>
              <a:t>p</a:t>
            </a:r>
            <a:r>
              <a:rPr sz="1800" spc="35" dirty="0">
                <a:latin typeface="Times New Roman"/>
                <a:cs typeface="Times New Roman"/>
              </a:rPr>
              <a:t>t</a:t>
            </a:r>
            <a:r>
              <a:rPr sz="1800" spc="-75" dirty="0">
                <a:latin typeface="Times New Roman"/>
                <a:cs typeface="Times New Roman"/>
              </a:rPr>
              <a:t>i</a:t>
            </a:r>
            <a:r>
              <a:rPr sz="1800" spc="280" dirty="0">
                <a:latin typeface="Times New Roman"/>
                <a:cs typeface="Times New Roman"/>
              </a:rPr>
              <a:t>m</a:t>
            </a:r>
            <a:r>
              <a:rPr sz="1800" spc="-75" dirty="0">
                <a:latin typeface="Times New Roman"/>
                <a:cs typeface="Times New Roman"/>
              </a:rPr>
              <a:t>i</a:t>
            </a:r>
            <a:r>
              <a:rPr sz="1800" spc="20" dirty="0">
                <a:latin typeface="Times New Roman"/>
                <a:cs typeface="Times New Roman"/>
              </a:rPr>
              <a:t>z</a:t>
            </a:r>
            <a:r>
              <a:rPr sz="1800" spc="350" dirty="0">
                <a:latin typeface="Times New Roman"/>
                <a:cs typeface="Times New Roman"/>
              </a:rPr>
              <a:t>e</a:t>
            </a:r>
            <a:r>
              <a:rPr sz="1800" spc="50" dirty="0">
                <a:latin typeface="Times New Roman"/>
                <a:cs typeface="Times New Roman"/>
              </a:rPr>
              <a:t> </a:t>
            </a:r>
            <a:r>
              <a:rPr sz="1800" spc="35" dirty="0">
                <a:latin typeface="Times New Roman"/>
                <a:cs typeface="Times New Roman"/>
              </a:rPr>
              <a:t>t</a:t>
            </a:r>
            <a:r>
              <a:rPr sz="1800" spc="180" dirty="0">
                <a:latin typeface="Times New Roman"/>
                <a:cs typeface="Times New Roman"/>
              </a:rPr>
              <a:t>h</a:t>
            </a:r>
            <a:r>
              <a:rPr sz="1800" spc="350" dirty="0">
                <a:latin typeface="Times New Roman"/>
                <a:cs typeface="Times New Roman"/>
              </a:rPr>
              <a:t>e</a:t>
            </a:r>
            <a:r>
              <a:rPr sz="1800" spc="35" dirty="0">
                <a:latin typeface="Times New Roman"/>
                <a:cs typeface="Times New Roman"/>
              </a:rPr>
              <a:t> </a:t>
            </a:r>
            <a:r>
              <a:rPr sz="1800" spc="285" dirty="0">
                <a:latin typeface="Times New Roman"/>
                <a:cs typeface="Times New Roman"/>
              </a:rPr>
              <a:t>p</a:t>
            </a:r>
            <a:r>
              <a:rPr sz="1800" spc="-30" dirty="0">
                <a:latin typeface="Times New Roman"/>
                <a:cs typeface="Times New Roman"/>
              </a:rPr>
              <a:t>r</a:t>
            </a:r>
            <a:r>
              <a:rPr sz="1800" spc="250" dirty="0">
                <a:latin typeface="Times New Roman"/>
                <a:cs typeface="Times New Roman"/>
              </a:rPr>
              <a:t>o</a:t>
            </a:r>
            <a:r>
              <a:rPr sz="1800" spc="350" dirty="0">
                <a:latin typeface="Times New Roman"/>
                <a:cs typeface="Times New Roman"/>
              </a:rPr>
              <a:t>ce</a:t>
            </a:r>
            <a:r>
              <a:rPr sz="1800" spc="80" dirty="0">
                <a:latin typeface="Times New Roman"/>
                <a:cs typeface="Times New Roman"/>
              </a:rPr>
              <a:t>ss</a:t>
            </a:r>
            <a:r>
              <a:rPr sz="1800" spc="35" dirty="0">
                <a:latin typeface="Times New Roman"/>
                <a:cs typeface="Times New Roman"/>
              </a:rPr>
              <a:t> </a:t>
            </a:r>
            <a:r>
              <a:rPr sz="1800" spc="380" dirty="0">
                <a:latin typeface="Times New Roman"/>
                <a:cs typeface="Times New Roman"/>
              </a:rPr>
              <a:t>a</a:t>
            </a:r>
            <a:r>
              <a:rPr sz="1800" spc="180" dirty="0">
                <a:latin typeface="Times New Roman"/>
                <a:cs typeface="Times New Roman"/>
              </a:rPr>
              <a:t>n</a:t>
            </a:r>
            <a:r>
              <a:rPr sz="1800" spc="285" dirty="0">
                <a:latin typeface="Times New Roman"/>
                <a:cs typeface="Times New Roman"/>
              </a:rPr>
              <a:t>d</a:t>
            </a:r>
            <a:r>
              <a:rPr sz="1800" spc="50" dirty="0">
                <a:latin typeface="Times New Roman"/>
                <a:cs typeface="Times New Roman"/>
              </a:rPr>
              <a:t> </a:t>
            </a:r>
            <a:r>
              <a:rPr sz="1800" spc="105" dirty="0">
                <a:latin typeface="Times New Roman"/>
                <a:cs typeface="Times New Roman"/>
              </a:rPr>
              <a:t>v</a:t>
            </a:r>
            <a:r>
              <a:rPr sz="1800" spc="-75" dirty="0">
                <a:latin typeface="Times New Roman"/>
                <a:cs typeface="Times New Roman"/>
              </a:rPr>
              <a:t>i</a:t>
            </a:r>
            <a:r>
              <a:rPr sz="1800" spc="80" dirty="0">
                <a:latin typeface="Times New Roman"/>
                <a:cs typeface="Times New Roman"/>
              </a:rPr>
              <a:t>s</a:t>
            </a:r>
            <a:r>
              <a:rPr sz="1800" spc="-75" dirty="0">
                <a:latin typeface="Times New Roman"/>
                <a:cs typeface="Times New Roman"/>
              </a:rPr>
              <a:t>i</a:t>
            </a:r>
            <a:r>
              <a:rPr sz="1800" spc="285" dirty="0">
                <a:latin typeface="Times New Roman"/>
                <a:cs typeface="Times New Roman"/>
              </a:rPr>
              <a:t>b</a:t>
            </a:r>
            <a:r>
              <a:rPr sz="1800" spc="-75" dirty="0">
                <a:latin typeface="Times New Roman"/>
                <a:cs typeface="Times New Roman"/>
              </a:rPr>
              <a:t>ili</a:t>
            </a:r>
            <a:r>
              <a:rPr sz="1800" spc="35" dirty="0">
                <a:latin typeface="Times New Roman"/>
                <a:cs typeface="Times New Roman"/>
              </a:rPr>
              <a:t>t</a:t>
            </a:r>
            <a:r>
              <a:rPr sz="1800" spc="140" dirty="0">
                <a:latin typeface="Times New Roman"/>
                <a:cs typeface="Times New Roman"/>
              </a:rPr>
              <a:t>y</a:t>
            </a:r>
            <a:r>
              <a:rPr sz="1800" spc="70" dirty="0">
                <a:latin typeface="Times New Roman"/>
                <a:cs typeface="Times New Roman"/>
              </a:rPr>
              <a:t> </a:t>
            </a:r>
            <a:r>
              <a:rPr sz="1800" spc="-55" dirty="0">
                <a:latin typeface="Times New Roman"/>
                <a:cs typeface="Times New Roman"/>
              </a:rPr>
              <a:t>D</a:t>
            </a:r>
            <a:r>
              <a:rPr sz="1800" spc="350" dirty="0">
                <a:latin typeface="Times New Roman"/>
                <a:cs typeface="Times New Roman"/>
              </a:rPr>
              <a:t>ec</a:t>
            </a:r>
            <a:r>
              <a:rPr sz="1800" spc="-75" dirty="0">
                <a:latin typeface="Times New Roman"/>
                <a:cs typeface="Times New Roman"/>
              </a:rPr>
              <a:t>i</a:t>
            </a:r>
            <a:r>
              <a:rPr sz="1800" spc="80" dirty="0">
                <a:latin typeface="Times New Roman"/>
                <a:cs typeface="Times New Roman"/>
              </a:rPr>
              <a:t>s</a:t>
            </a:r>
            <a:r>
              <a:rPr sz="1800" spc="-75" dirty="0">
                <a:latin typeface="Times New Roman"/>
                <a:cs typeface="Times New Roman"/>
              </a:rPr>
              <a:t>i</a:t>
            </a:r>
            <a:r>
              <a:rPr sz="1800" spc="250" dirty="0">
                <a:latin typeface="Times New Roman"/>
                <a:cs typeface="Times New Roman"/>
              </a:rPr>
              <a:t>o</a:t>
            </a:r>
            <a:r>
              <a:rPr sz="1800" spc="180" dirty="0">
                <a:latin typeface="Times New Roman"/>
                <a:cs typeface="Times New Roman"/>
              </a:rPr>
              <a:t>n</a:t>
            </a:r>
            <a:r>
              <a:rPr sz="1800" spc="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</a:t>
            </a:r>
            <a:r>
              <a:rPr sz="1800" spc="250" dirty="0">
                <a:latin typeface="Times New Roman"/>
                <a:cs typeface="Times New Roman"/>
              </a:rPr>
              <a:t>o</a:t>
            </a:r>
            <a:r>
              <a:rPr sz="1800" spc="-75" dirty="0">
                <a:latin typeface="Times New Roman"/>
                <a:cs typeface="Times New Roman"/>
              </a:rPr>
              <a:t>i</a:t>
            </a:r>
            <a:r>
              <a:rPr sz="1800" spc="180" dirty="0">
                <a:latin typeface="Times New Roman"/>
                <a:cs typeface="Times New Roman"/>
              </a:rPr>
              <a:t>n</a:t>
            </a:r>
            <a:r>
              <a:rPr sz="1800" spc="35" dirty="0">
                <a:latin typeface="Times New Roman"/>
                <a:cs typeface="Times New Roman"/>
              </a:rPr>
              <a:t>t</a:t>
            </a:r>
            <a:r>
              <a:rPr sz="1800" spc="55" dirty="0">
                <a:latin typeface="Times New Roman"/>
                <a:cs typeface="Times New Roman"/>
              </a:rPr>
              <a:t> </a:t>
            </a:r>
            <a:r>
              <a:rPr sz="1800" spc="250" dirty="0">
                <a:latin typeface="Times New Roman"/>
                <a:cs typeface="Times New Roman"/>
              </a:rPr>
              <a:t>o</a:t>
            </a:r>
            <a:r>
              <a:rPr sz="1800" spc="180" dirty="0">
                <a:latin typeface="Times New Roman"/>
                <a:cs typeface="Times New Roman"/>
              </a:rPr>
              <a:t>n</a:t>
            </a:r>
            <a:r>
              <a:rPr sz="1800" spc="50" dirty="0">
                <a:latin typeface="Times New Roman"/>
                <a:cs typeface="Times New Roman"/>
              </a:rPr>
              <a:t> </a:t>
            </a:r>
            <a:r>
              <a:rPr sz="1800" spc="-70" dirty="0">
                <a:latin typeface="Times New Roman"/>
                <a:cs typeface="Times New Roman"/>
              </a:rPr>
              <a:t>S</a:t>
            </a:r>
            <a:r>
              <a:rPr sz="1800" spc="350" dirty="0">
                <a:latin typeface="Times New Roman"/>
                <a:cs typeface="Times New Roman"/>
              </a:rPr>
              <a:t>c</a:t>
            </a:r>
            <a:r>
              <a:rPr sz="1800" spc="380" dirty="0">
                <a:latin typeface="Times New Roman"/>
                <a:cs typeface="Times New Roman"/>
              </a:rPr>
              <a:t>a</a:t>
            </a:r>
            <a:r>
              <a:rPr sz="1800" spc="180" dirty="0">
                <a:latin typeface="Times New Roman"/>
                <a:cs typeface="Times New Roman"/>
              </a:rPr>
              <a:t>nn</a:t>
            </a:r>
            <a:r>
              <a:rPr sz="1800" spc="350" dirty="0">
                <a:latin typeface="Times New Roman"/>
                <a:cs typeface="Times New Roman"/>
              </a:rPr>
              <a:t>e</a:t>
            </a:r>
            <a:r>
              <a:rPr sz="1800" spc="-30" dirty="0">
                <a:latin typeface="Times New Roman"/>
                <a:cs typeface="Times New Roman"/>
              </a:rPr>
              <a:t>r</a:t>
            </a:r>
            <a:r>
              <a:rPr sz="1800" spc="35" dirty="0">
                <a:latin typeface="Times New Roman"/>
                <a:cs typeface="Times New Roman"/>
              </a:rPr>
              <a:t> </a:t>
            </a:r>
            <a:r>
              <a:rPr sz="1800" spc="380" dirty="0">
                <a:latin typeface="Times New Roman"/>
                <a:cs typeface="Times New Roman"/>
              </a:rPr>
              <a:t>a</a:t>
            </a:r>
            <a:r>
              <a:rPr sz="1800" spc="180" dirty="0">
                <a:latin typeface="Times New Roman"/>
                <a:cs typeface="Times New Roman"/>
              </a:rPr>
              <a:t>n</a:t>
            </a:r>
            <a:r>
              <a:rPr sz="1800" spc="285" dirty="0">
                <a:latin typeface="Times New Roman"/>
                <a:cs typeface="Times New Roman"/>
              </a:rPr>
              <a:t>d</a:t>
            </a:r>
            <a:r>
              <a:rPr sz="1800" spc="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</a:t>
            </a:r>
            <a:r>
              <a:rPr sz="1800" spc="-30" dirty="0">
                <a:latin typeface="Times New Roman"/>
                <a:cs typeface="Times New Roman"/>
              </a:rPr>
              <a:t>r</a:t>
            </a:r>
            <a:r>
              <a:rPr sz="1800" spc="250" dirty="0">
                <a:latin typeface="Times New Roman"/>
                <a:cs typeface="Times New Roman"/>
              </a:rPr>
              <a:t>o</a:t>
            </a:r>
            <a:r>
              <a:rPr sz="1800" spc="350" dirty="0">
                <a:latin typeface="Times New Roman"/>
                <a:cs typeface="Times New Roman"/>
              </a:rPr>
              <a:t>ce</a:t>
            </a:r>
            <a:r>
              <a:rPr sz="1800" spc="80" dirty="0">
                <a:latin typeface="Times New Roman"/>
                <a:cs typeface="Times New Roman"/>
              </a:rPr>
              <a:t>ss</a:t>
            </a:r>
            <a:r>
              <a:rPr sz="1800" spc="55" dirty="0">
                <a:latin typeface="Times New Roman"/>
                <a:cs typeface="Times New Roman"/>
              </a:rPr>
              <a:t> </a:t>
            </a:r>
            <a:r>
              <a:rPr sz="1800" spc="80" dirty="0">
                <a:latin typeface="Times New Roman"/>
                <a:cs typeface="Times New Roman"/>
              </a:rPr>
              <a:t>s</a:t>
            </a:r>
            <a:r>
              <a:rPr sz="1800" spc="250" dirty="0">
                <a:latin typeface="Times New Roman"/>
                <a:cs typeface="Times New Roman"/>
              </a:rPr>
              <a:t>o</a:t>
            </a:r>
            <a:r>
              <a:rPr sz="1800" spc="-75" dirty="0">
                <a:latin typeface="Times New Roman"/>
                <a:cs typeface="Times New Roman"/>
              </a:rPr>
              <a:t>l</a:t>
            </a:r>
            <a:r>
              <a:rPr sz="1800" spc="180" dirty="0">
                <a:latin typeface="Times New Roman"/>
                <a:cs typeface="Times New Roman"/>
              </a:rPr>
              <a:t>u</a:t>
            </a:r>
            <a:r>
              <a:rPr sz="1800" spc="35" dirty="0">
                <a:latin typeface="Times New Roman"/>
                <a:cs typeface="Times New Roman"/>
              </a:rPr>
              <a:t>t</a:t>
            </a:r>
            <a:r>
              <a:rPr sz="1800" spc="-75" dirty="0">
                <a:latin typeface="Times New Roman"/>
                <a:cs typeface="Times New Roman"/>
              </a:rPr>
              <a:t>i</a:t>
            </a:r>
            <a:r>
              <a:rPr sz="1800" spc="250" dirty="0">
                <a:latin typeface="Times New Roman"/>
                <a:cs typeface="Times New Roman"/>
              </a:rPr>
              <a:t>o</a:t>
            </a:r>
            <a:r>
              <a:rPr sz="1800" spc="180" dirty="0">
                <a:latin typeface="Times New Roman"/>
                <a:cs typeface="Times New Roman"/>
              </a:rPr>
              <a:t>n</a:t>
            </a:r>
            <a:r>
              <a:rPr sz="1800" spc="80" dirty="0">
                <a:latin typeface="Times New Roman"/>
                <a:cs typeface="Times New Roman"/>
              </a:rPr>
              <a:t>s</a:t>
            </a:r>
            <a:endParaRPr sz="1800">
              <a:latin typeface="Times New Roman"/>
              <a:cs typeface="Times New Roman"/>
            </a:endParaRPr>
          </a:p>
          <a:p>
            <a:pPr marL="489584" indent="-342900">
              <a:lnSpc>
                <a:spcPts val="1860"/>
              </a:lnSpc>
              <a:buClr>
                <a:srgbClr val="4472C3"/>
              </a:buClr>
              <a:buFont typeface="Times New Roman"/>
              <a:buChar char="□"/>
              <a:tabLst>
                <a:tab pos="490220" algn="l"/>
              </a:tabLst>
            </a:pPr>
            <a:r>
              <a:rPr sz="1600" spc="-20" dirty="0">
                <a:latin typeface="Century Gothic"/>
                <a:cs typeface="Century Gothic"/>
              </a:rPr>
              <a:t>Q</a:t>
            </a:r>
            <a:r>
              <a:rPr sz="1600" spc="-10" dirty="0">
                <a:latin typeface="Century Gothic"/>
                <a:cs typeface="Century Gothic"/>
              </a:rPr>
              <a:t>u</a:t>
            </a:r>
            <a:r>
              <a:rPr sz="1600" spc="-5" dirty="0">
                <a:latin typeface="Century Gothic"/>
                <a:cs typeface="Century Gothic"/>
              </a:rPr>
              <a:t>a</a:t>
            </a:r>
            <a:r>
              <a:rPr sz="1600" spc="-25" dirty="0">
                <a:latin typeface="Century Gothic"/>
                <a:cs typeface="Century Gothic"/>
              </a:rPr>
              <a:t>nt</a:t>
            </a:r>
            <a:r>
              <a:rPr sz="1600" spc="5" dirty="0">
                <a:latin typeface="Century Gothic"/>
                <a:cs typeface="Century Gothic"/>
              </a:rPr>
              <a:t>i</a:t>
            </a:r>
            <a:r>
              <a:rPr sz="1600" spc="-25" dirty="0">
                <a:latin typeface="Century Gothic"/>
                <a:cs typeface="Century Gothic"/>
              </a:rPr>
              <a:t>t</a:t>
            </a:r>
            <a:r>
              <a:rPr sz="1600" spc="-20" dirty="0">
                <a:latin typeface="Century Gothic"/>
                <a:cs typeface="Century Gothic"/>
              </a:rPr>
              <a:t>a</a:t>
            </a:r>
            <a:r>
              <a:rPr sz="1600" spc="-25" dirty="0">
                <a:latin typeface="Century Gothic"/>
                <a:cs typeface="Century Gothic"/>
              </a:rPr>
              <a:t>t</a:t>
            </a:r>
            <a:r>
              <a:rPr sz="1600" spc="5" dirty="0">
                <a:latin typeface="Century Gothic"/>
                <a:cs typeface="Century Gothic"/>
              </a:rPr>
              <a:t>i</a:t>
            </a:r>
            <a:r>
              <a:rPr sz="1600" spc="15" dirty="0">
                <a:latin typeface="Century Gothic"/>
                <a:cs typeface="Century Gothic"/>
              </a:rPr>
              <a:t>v</a:t>
            </a:r>
            <a:r>
              <a:rPr sz="1600" spc="-15" dirty="0">
                <a:latin typeface="Century Gothic"/>
                <a:cs typeface="Century Gothic"/>
              </a:rPr>
              <a:t>e</a:t>
            </a:r>
            <a:r>
              <a:rPr sz="1600" spc="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/</a:t>
            </a:r>
            <a:r>
              <a:rPr sz="1800" spc="-10" dirty="0">
                <a:latin typeface="Century Gothic"/>
                <a:cs typeface="Century Gothic"/>
              </a:rPr>
              <a:t> </a:t>
            </a:r>
            <a:r>
              <a:rPr sz="1800" spc="15" dirty="0">
                <a:latin typeface="Century Gothic"/>
                <a:cs typeface="Century Gothic"/>
              </a:rPr>
              <a:t>Q</a:t>
            </a:r>
            <a:r>
              <a:rPr sz="1800" spc="-30" dirty="0">
                <a:latin typeface="Century Gothic"/>
                <a:cs typeface="Century Gothic"/>
              </a:rPr>
              <a:t>u</a:t>
            </a:r>
            <a:r>
              <a:rPr sz="1800" spc="-10" dirty="0">
                <a:latin typeface="Century Gothic"/>
                <a:cs typeface="Century Gothic"/>
              </a:rPr>
              <a:t>a</a:t>
            </a:r>
            <a:r>
              <a:rPr sz="1800" spc="15" dirty="0">
                <a:latin typeface="Century Gothic"/>
                <a:cs typeface="Century Gothic"/>
              </a:rPr>
              <a:t>li</a:t>
            </a:r>
            <a:r>
              <a:rPr sz="1800" spc="-10" dirty="0">
                <a:latin typeface="Century Gothic"/>
                <a:cs typeface="Century Gothic"/>
              </a:rPr>
              <a:t>ta</a:t>
            </a:r>
            <a:r>
              <a:rPr sz="1800" spc="-25" dirty="0">
                <a:latin typeface="Century Gothic"/>
                <a:cs typeface="Century Gothic"/>
              </a:rPr>
              <a:t>t</a:t>
            </a:r>
            <a:r>
              <a:rPr sz="1800" spc="15" dirty="0">
                <a:latin typeface="Century Gothic"/>
                <a:cs typeface="Century Gothic"/>
              </a:rPr>
              <a:t>i</a:t>
            </a:r>
            <a:r>
              <a:rPr sz="1800" spc="10" dirty="0">
                <a:latin typeface="Century Gothic"/>
                <a:cs typeface="Century Gothic"/>
              </a:rPr>
              <a:t>v</a:t>
            </a:r>
            <a:r>
              <a:rPr sz="1800" spc="-15" dirty="0">
                <a:latin typeface="Century Gothic"/>
                <a:cs typeface="Century Gothic"/>
              </a:rPr>
              <a:t>e </a:t>
            </a:r>
            <a:r>
              <a:rPr sz="1800" spc="-10" dirty="0">
                <a:latin typeface="Century Gothic"/>
                <a:cs typeface="Century Gothic"/>
              </a:rPr>
              <a:t>a</a:t>
            </a:r>
            <a:r>
              <a:rPr sz="1800" spc="-35" dirty="0">
                <a:latin typeface="Century Gothic"/>
                <a:cs typeface="Century Gothic"/>
              </a:rPr>
              <a:t>n</a:t>
            </a:r>
            <a:r>
              <a:rPr sz="1800" spc="-10" dirty="0">
                <a:latin typeface="Century Gothic"/>
                <a:cs typeface="Century Gothic"/>
              </a:rPr>
              <a:t>a</a:t>
            </a:r>
            <a:r>
              <a:rPr sz="1800" spc="15" dirty="0">
                <a:latin typeface="Century Gothic"/>
                <a:cs typeface="Century Gothic"/>
              </a:rPr>
              <a:t>l</a:t>
            </a:r>
            <a:r>
              <a:rPr sz="1800" spc="-15" dirty="0">
                <a:latin typeface="Century Gothic"/>
                <a:cs typeface="Century Gothic"/>
              </a:rPr>
              <a:t>y</a:t>
            </a:r>
            <a:r>
              <a:rPr sz="1800" dirty="0">
                <a:latin typeface="Century Gothic"/>
                <a:cs typeface="Century Gothic"/>
              </a:rPr>
              <a:t>s</a:t>
            </a:r>
            <a:r>
              <a:rPr sz="1800" spc="15" dirty="0">
                <a:latin typeface="Century Gothic"/>
                <a:cs typeface="Century Gothic"/>
              </a:rPr>
              <a:t>i</a:t>
            </a:r>
            <a:r>
              <a:rPr sz="1800" dirty="0">
                <a:latin typeface="Century Gothic"/>
                <a:cs typeface="Century Gothic"/>
              </a:rPr>
              <a:t>s</a:t>
            </a:r>
            <a:endParaRPr sz="18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42"/>
              </a:spcBef>
              <a:buClr>
                <a:srgbClr val="4472C3"/>
              </a:buClr>
              <a:buFont typeface="Times New Roman"/>
              <a:buChar char="□"/>
            </a:pPr>
            <a:endParaRPr sz="2050">
              <a:latin typeface="Times New Roman"/>
              <a:cs typeface="Times New Roman"/>
            </a:endParaRPr>
          </a:p>
          <a:p>
            <a:pPr marL="12700" marR="5080">
              <a:lnSpc>
                <a:spcPct val="80000"/>
              </a:lnSpc>
            </a:pPr>
            <a:r>
              <a:rPr sz="1800" spc="-55" dirty="0">
                <a:latin typeface="Times New Roman"/>
                <a:cs typeface="Times New Roman"/>
              </a:rPr>
              <a:t>D</a:t>
            </a:r>
            <a:r>
              <a:rPr sz="1800" spc="350" dirty="0">
                <a:latin typeface="Times New Roman"/>
                <a:cs typeface="Times New Roman"/>
              </a:rPr>
              <a:t>e</a:t>
            </a:r>
            <a:r>
              <a:rPr sz="1800" spc="105" dirty="0">
                <a:latin typeface="Times New Roman"/>
                <a:cs typeface="Times New Roman"/>
              </a:rPr>
              <a:t>v</a:t>
            </a:r>
            <a:r>
              <a:rPr sz="1800" spc="350" dirty="0">
                <a:latin typeface="Times New Roman"/>
                <a:cs typeface="Times New Roman"/>
              </a:rPr>
              <a:t>e</a:t>
            </a:r>
            <a:r>
              <a:rPr sz="1800" spc="-75" dirty="0">
                <a:latin typeface="Times New Roman"/>
                <a:cs typeface="Times New Roman"/>
              </a:rPr>
              <a:t>l</a:t>
            </a:r>
            <a:r>
              <a:rPr sz="1800" spc="250" dirty="0">
                <a:latin typeface="Times New Roman"/>
                <a:cs typeface="Times New Roman"/>
              </a:rPr>
              <a:t>o</a:t>
            </a:r>
            <a:r>
              <a:rPr sz="1800" spc="285" dirty="0">
                <a:latin typeface="Times New Roman"/>
                <a:cs typeface="Times New Roman"/>
              </a:rPr>
              <a:t>p</a:t>
            </a:r>
            <a:r>
              <a:rPr sz="1800" spc="-75" dirty="0">
                <a:latin typeface="Times New Roman"/>
                <a:cs typeface="Times New Roman"/>
              </a:rPr>
              <a:t>i</a:t>
            </a:r>
            <a:r>
              <a:rPr sz="1800" spc="180" dirty="0">
                <a:latin typeface="Times New Roman"/>
                <a:cs typeface="Times New Roman"/>
              </a:rPr>
              <a:t>n</a:t>
            </a:r>
            <a:r>
              <a:rPr sz="1800" spc="285" dirty="0">
                <a:latin typeface="Times New Roman"/>
                <a:cs typeface="Times New Roman"/>
              </a:rPr>
              <a:t>g</a:t>
            </a:r>
            <a:r>
              <a:rPr sz="1800" spc="50" dirty="0">
                <a:latin typeface="Times New Roman"/>
                <a:cs typeface="Times New Roman"/>
              </a:rPr>
              <a:t> </a:t>
            </a:r>
            <a:r>
              <a:rPr sz="1800" spc="80" dirty="0">
                <a:latin typeface="Times New Roman"/>
                <a:cs typeface="Times New Roman"/>
              </a:rPr>
              <a:t>s</a:t>
            </a:r>
            <a:r>
              <a:rPr sz="1800" spc="250" dirty="0">
                <a:latin typeface="Times New Roman"/>
                <a:cs typeface="Times New Roman"/>
              </a:rPr>
              <a:t>o</a:t>
            </a:r>
            <a:r>
              <a:rPr sz="1800" spc="-75" dirty="0">
                <a:latin typeface="Times New Roman"/>
                <a:cs typeface="Times New Roman"/>
              </a:rPr>
              <a:t>l</a:t>
            </a:r>
            <a:r>
              <a:rPr sz="1800" spc="180" dirty="0">
                <a:latin typeface="Times New Roman"/>
                <a:cs typeface="Times New Roman"/>
              </a:rPr>
              <a:t>u</a:t>
            </a:r>
            <a:r>
              <a:rPr sz="1800" spc="35" dirty="0">
                <a:latin typeface="Times New Roman"/>
                <a:cs typeface="Times New Roman"/>
              </a:rPr>
              <a:t>t</a:t>
            </a:r>
            <a:r>
              <a:rPr sz="1800" spc="-75" dirty="0">
                <a:latin typeface="Times New Roman"/>
                <a:cs typeface="Times New Roman"/>
              </a:rPr>
              <a:t>i</a:t>
            </a:r>
            <a:r>
              <a:rPr sz="1800" spc="250" dirty="0">
                <a:latin typeface="Times New Roman"/>
                <a:cs typeface="Times New Roman"/>
              </a:rPr>
              <a:t>o</a:t>
            </a:r>
            <a:r>
              <a:rPr sz="1800" spc="180" dirty="0">
                <a:latin typeface="Times New Roman"/>
                <a:cs typeface="Times New Roman"/>
              </a:rPr>
              <a:t>n</a:t>
            </a:r>
            <a:r>
              <a:rPr sz="1800" spc="75" dirty="0">
                <a:latin typeface="Times New Roman"/>
                <a:cs typeface="Times New Roman"/>
              </a:rPr>
              <a:t>(</a:t>
            </a:r>
            <a:r>
              <a:rPr sz="1800" spc="80" dirty="0">
                <a:latin typeface="Times New Roman"/>
                <a:cs typeface="Times New Roman"/>
              </a:rPr>
              <a:t>s</a:t>
            </a:r>
            <a:r>
              <a:rPr sz="1800" spc="75" dirty="0">
                <a:latin typeface="Times New Roman"/>
                <a:cs typeface="Times New Roman"/>
              </a:rPr>
              <a:t>)</a:t>
            </a:r>
            <a:r>
              <a:rPr sz="1800" spc="35" dirty="0">
                <a:latin typeface="Times New Roman"/>
                <a:cs typeface="Times New Roman"/>
              </a:rPr>
              <a:t> t</a:t>
            </a:r>
            <a:r>
              <a:rPr sz="1800" spc="250" dirty="0">
                <a:latin typeface="Times New Roman"/>
                <a:cs typeface="Times New Roman"/>
              </a:rPr>
              <a:t>o</a:t>
            </a:r>
            <a:r>
              <a:rPr sz="1800" spc="50" dirty="0">
                <a:latin typeface="Times New Roman"/>
                <a:cs typeface="Times New Roman"/>
              </a:rPr>
              <a:t> </a:t>
            </a:r>
            <a:r>
              <a:rPr sz="1800" spc="285" dirty="0">
                <a:latin typeface="Times New Roman"/>
                <a:cs typeface="Times New Roman"/>
              </a:rPr>
              <a:t>p</a:t>
            </a:r>
            <a:r>
              <a:rPr sz="1800" spc="-75" dirty="0">
                <a:latin typeface="Times New Roman"/>
                <a:cs typeface="Times New Roman"/>
              </a:rPr>
              <a:t>il</a:t>
            </a:r>
            <a:r>
              <a:rPr sz="1800" spc="250" dirty="0">
                <a:latin typeface="Times New Roman"/>
                <a:cs typeface="Times New Roman"/>
              </a:rPr>
              <a:t>o</a:t>
            </a:r>
            <a:r>
              <a:rPr sz="1800" spc="35" dirty="0">
                <a:latin typeface="Times New Roman"/>
                <a:cs typeface="Times New Roman"/>
              </a:rPr>
              <a:t>t</a:t>
            </a:r>
            <a:r>
              <a:rPr sz="1800" spc="55" dirty="0">
                <a:latin typeface="Times New Roman"/>
                <a:cs typeface="Times New Roman"/>
              </a:rPr>
              <a:t> </a:t>
            </a:r>
            <a:r>
              <a:rPr sz="1800" spc="35" dirty="0">
                <a:latin typeface="Times New Roman"/>
                <a:cs typeface="Times New Roman"/>
              </a:rPr>
              <a:t>t</a:t>
            </a:r>
            <a:r>
              <a:rPr sz="1800" spc="180" dirty="0">
                <a:latin typeface="Times New Roman"/>
                <a:cs typeface="Times New Roman"/>
              </a:rPr>
              <a:t>h</a:t>
            </a:r>
            <a:r>
              <a:rPr sz="1800" spc="380" dirty="0">
                <a:latin typeface="Times New Roman"/>
                <a:cs typeface="Times New Roman"/>
              </a:rPr>
              <a:t>a</a:t>
            </a:r>
            <a:r>
              <a:rPr sz="1800" spc="35" dirty="0">
                <a:latin typeface="Times New Roman"/>
                <a:cs typeface="Times New Roman"/>
              </a:rPr>
              <a:t>t </a:t>
            </a:r>
            <a:r>
              <a:rPr sz="1800" spc="380" dirty="0">
                <a:latin typeface="Times New Roman"/>
                <a:cs typeface="Times New Roman"/>
              </a:rPr>
              <a:t>a</a:t>
            </a:r>
            <a:r>
              <a:rPr sz="1800" spc="-30" dirty="0">
                <a:latin typeface="Times New Roman"/>
                <a:cs typeface="Times New Roman"/>
              </a:rPr>
              <a:t>r</a:t>
            </a:r>
            <a:r>
              <a:rPr sz="1800" spc="350" dirty="0">
                <a:latin typeface="Times New Roman"/>
                <a:cs typeface="Times New Roman"/>
              </a:rPr>
              <a:t>e</a:t>
            </a:r>
            <a:r>
              <a:rPr sz="1800" spc="50" dirty="0">
                <a:latin typeface="Times New Roman"/>
                <a:cs typeface="Times New Roman"/>
              </a:rPr>
              <a:t> </a:t>
            </a:r>
            <a:r>
              <a:rPr sz="1800" spc="280" dirty="0">
                <a:latin typeface="Times New Roman"/>
                <a:cs typeface="Times New Roman"/>
              </a:rPr>
              <a:t>m</a:t>
            </a:r>
            <a:r>
              <a:rPr sz="1800" spc="250" dirty="0">
                <a:latin typeface="Times New Roman"/>
                <a:cs typeface="Times New Roman"/>
              </a:rPr>
              <a:t>o</a:t>
            </a:r>
            <a:r>
              <a:rPr sz="1800" spc="-30" dirty="0">
                <a:latin typeface="Times New Roman"/>
                <a:cs typeface="Times New Roman"/>
              </a:rPr>
              <a:t>r</a:t>
            </a:r>
            <a:r>
              <a:rPr sz="1800" spc="350" dirty="0">
                <a:latin typeface="Times New Roman"/>
                <a:cs typeface="Times New Roman"/>
              </a:rPr>
              <a:t>e</a:t>
            </a:r>
            <a:r>
              <a:rPr sz="1800" spc="35" dirty="0">
                <a:latin typeface="Times New Roman"/>
                <a:cs typeface="Times New Roman"/>
              </a:rPr>
              <a:t> </a:t>
            </a:r>
            <a:r>
              <a:rPr sz="1800" spc="285" dirty="0">
                <a:latin typeface="Times New Roman"/>
                <a:cs typeface="Times New Roman"/>
              </a:rPr>
              <a:t>g</a:t>
            </a:r>
            <a:r>
              <a:rPr sz="1800" spc="350" dirty="0">
                <a:latin typeface="Times New Roman"/>
                <a:cs typeface="Times New Roman"/>
              </a:rPr>
              <a:t>e</a:t>
            </a:r>
            <a:r>
              <a:rPr sz="1800" spc="180" dirty="0">
                <a:latin typeface="Times New Roman"/>
                <a:cs typeface="Times New Roman"/>
              </a:rPr>
              <a:t>n</a:t>
            </a:r>
            <a:r>
              <a:rPr sz="1800" spc="350" dirty="0">
                <a:latin typeface="Times New Roman"/>
                <a:cs typeface="Times New Roman"/>
              </a:rPr>
              <a:t>e</a:t>
            </a:r>
            <a:r>
              <a:rPr sz="1800" spc="-30" dirty="0">
                <a:latin typeface="Times New Roman"/>
                <a:cs typeface="Times New Roman"/>
              </a:rPr>
              <a:t>r</a:t>
            </a:r>
            <a:r>
              <a:rPr sz="1800" spc="380" dirty="0">
                <a:latin typeface="Times New Roman"/>
                <a:cs typeface="Times New Roman"/>
              </a:rPr>
              <a:t>a</a:t>
            </a:r>
            <a:r>
              <a:rPr sz="1800" spc="-75" dirty="0">
                <a:latin typeface="Times New Roman"/>
                <a:cs typeface="Times New Roman"/>
              </a:rPr>
              <a:t>l</a:t>
            </a:r>
            <a:r>
              <a:rPr sz="1800" spc="55" dirty="0">
                <a:latin typeface="Times New Roman"/>
                <a:cs typeface="Times New Roman"/>
              </a:rPr>
              <a:t> </a:t>
            </a:r>
            <a:r>
              <a:rPr sz="1800" spc="380" dirty="0">
                <a:latin typeface="Times New Roman"/>
                <a:cs typeface="Times New Roman"/>
              </a:rPr>
              <a:t>a</a:t>
            </a:r>
            <a:r>
              <a:rPr sz="1800" spc="180" dirty="0">
                <a:latin typeface="Times New Roman"/>
                <a:cs typeface="Times New Roman"/>
              </a:rPr>
              <a:t>n</a:t>
            </a:r>
            <a:r>
              <a:rPr sz="1800" spc="285" dirty="0">
                <a:latin typeface="Times New Roman"/>
                <a:cs typeface="Times New Roman"/>
              </a:rPr>
              <a:t>d</a:t>
            </a:r>
            <a:r>
              <a:rPr sz="1800" spc="35" dirty="0">
                <a:latin typeface="Times New Roman"/>
                <a:cs typeface="Times New Roman"/>
              </a:rPr>
              <a:t> </a:t>
            </a:r>
            <a:r>
              <a:rPr sz="1800" spc="350" dirty="0">
                <a:latin typeface="Times New Roman"/>
                <a:cs typeface="Times New Roman"/>
              </a:rPr>
              <a:t>c</a:t>
            </a:r>
            <a:r>
              <a:rPr sz="1800" spc="380" dirty="0">
                <a:latin typeface="Times New Roman"/>
                <a:cs typeface="Times New Roman"/>
              </a:rPr>
              <a:t>a</a:t>
            </a:r>
            <a:r>
              <a:rPr sz="1800" spc="180" dirty="0">
                <a:latin typeface="Times New Roman"/>
                <a:cs typeface="Times New Roman"/>
              </a:rPr>
              <a:t>n</a:t>
            </a:r>
            <a:r>
              <a:rPr sz="1800" spc="35" dirty="0">
                <a:latin typeface="Times New Roman"/>
                <a:cs typeface="Times New Roman"/>
              </a:rPr>
              <a:t> </a:t>
            </a:r>
            <a:r>
              <a:rPr sz="1800" spc="285" dirty="0">
                <a:latin typeface="Times New Roman"/>
                <a:cs typeface="Times New Roman"/>
              </a:rPr>
              <a:t>b</a:t>
            </a:r>
            <a:r>
              <a:rPr sz="1800" spc="350" dirty="0">
                <a:latin typeface="Times New Roman"/>
                <a:cs typeface="Times New Roman"/>
              </a:rPr>
              <a:t>e</a:t>
            </a:r>
            <a:r>
              <a:rPr sz="1800" spc="50" dirty="0">
                <a:latin typeface="Times New Roman"/>
                <a:cs typeface="Times New Roman"/>
              </a:rPr>
              <a:t> </a:t>
            </a:r>
            <a:r>
              <a:rPr sz="1800" spc="-30" dirty="0">
                <a:latin typeface="Times New Roman"/>
                <a:cs typeface="Times New Roman"/>
              </a:rPr>
              <a:t>r</a:t>
            </a:r>
            <a:r>
              <a:rPr sz="1800" spc="350" dirty="0">
                <a:latin typeface="Times New Roman"/>
                <a:cs typeface="Times New Roman"/>
              </a:rPr>
              <a:t>e</a:t>
            </a:r>
            <a:r>
              <a:rPr sz="1800" spc="285" dirty="0">
                <a:latin typeface="Times New Roman"/>
                <a:cs typeface="Times New Roman"/>
              </a:rPr>
              <a:t>p</a:t>
            </a:r>
            <a:r>
              <a:rPr sz="1800" spc="-75" dirty="0">
                <a:latin typeface="Times New Roman"/>
                <a:cs typeface="Times New Roman"/>
              </a:rPr>
              <a:t>li</a:t>
            </a:r>
            <a:r>
              <a:rPr sz="1800" spc="350" dirty="0">
                <a:latin typeface="Times New Roman"/>
                <a:cs typeface="Times New Roman"/>
              </a:rPr>
              <a:t>c</a:t>
            </a:r>
            <a:r>
              <a:rPr sz="1800" spc="380" dirty="0">
                <a:latin typeface="Times New Roman"/>
                <a:cs typeface="Times New Roman"/>
              </a:rPr>
              <a:t>a</a:t>
            </a:r>
            <a:r>
              <a:rPr sz="1800" spc="35" dirty="0">
                <a:latin typeface="Times New Roman"/>
                <a:cs typeface="Times New Roman"/>
              </a:rPr>
              <a:t>t</a:t>
            </a:r>
            <a:r>
              <a:rPr sz="1800" spc="350" dirty="0">
                <a:latin typeface="Times New Roman"/>
                <a:cs typeface="Times New Roman"/>
              </a:rPr>
              <a:t>e</a:t>
            </a:r>
            <a:r>
              <a:rPr sz="1800" spc="285" dirty="0">
                <a:latin typeface="Times New Roman"/>
                <a:cs typeface="Times New Roman"/>
              </a:rPr>
              <a:t>d</a:t>
            </a:r>
            <a:r>
              <a:rPr sz="1800" spc="140" dirty="0">
                <a:latin typeface="Times New Roman"/>
                <a:cs typeface="Times New Roman"/>
              </a:rPr>
              <a:t> </a:t>
            </a:r>
            <a:r>
              <a:rPr sz="1800" spc="180" dirty="0">
                <a:latin typeface="Times New Roman"/>
                <a:cs typeface="Times New Roman"/>
              </a:rPr>
              <a:t>n</a:t>
            </a:r>
            <a:r>
              <a:rPr sz="1800" spc="380" dirty="0">
                <a:latin typeface="Times New Roman"/>
                <a:cs typeface="Times New Roman"/>
              </a:rPr>
              <a:t>a</a:t>
            </a:r>
            <a:r>
              <a:rPr sz="1800" spc="35" dirty="0">
                <a:latin typeface="Times New Roman"/>
                <a:cs typeface="Times New Roman"/>
              </a:rPr>
              <a:t>t</a:t>
            </a:r>
            <a:r>
              <a:rPr sz="1800" spc="-75" dirty="0">
                <a:latin typeface="Times New Roman"/>
                <a:cs typeface="Times New Roman"/>
              </a:rPr>
              <a:t>i</a:t>
            </a:r>
            <a:r>
              <a:rPr sz="1800" spc="250" dirty="0">
                <a:latin typeface="Times New Roman"/>
                <a:cs typeface="Times New Roman"/>
              </a:rPr>
              <a:t>o</a:t>
            </a:r>
            <a:r>
              <a:rPr sz="1800" spc="180" dirty="0">
                <a:latin typeface="Times New Roman"/>
                <a:cs typeface="Times New Roman"/>
              </a:rPr>
              <a:t>n</a:t>
            </a:r>
            <a:r>
              <a:rPr sz="1800" spc="380" dirty="0">
                <a:latin typeface="Times New Roman"/>
                <a:cs typeface="Times New Roman"/>
              </a:rPr>
              <a:t>a</a:t>
            </a:r>
            <a:r>
              <a:rPr sz="1800" spc="-75" dirty="0">
                <a:latin typeface="Times New Roman"/>
                <a:cs typeface="Times New Roman"/>
              </a:rPr>
              <a:t>ll</a:t>
            </a:r>
            <a:r>
              <a:rPr sz="1800" spc="140" dirty="0">
                <a:latin typeface="Times New Roman"/>
                <a:cs typeface="Times New Roman"/>
              </a:rPr>
              <a:t>y</a:t>
            </a:r>
            <a:endParaRPr sz="1800">
              <a:latin typeface="Times New Roman"/>
              <a:cs typeface="Times New Roman"/>
            </a:endParaRPr>
          </a:p>
          <a:p>
            <a:pPr marL="489584" indent="-342900">
              <a:lnSpc>
                <a:spcPct val="100000"/>
              </a:lnSpc>
              <a:spcBef>
                <a:spcPts val="210"/>
              </a:spcBef>
              <a:buClr>
                <a:srgbClr val="4472C3"/>
              </a:buClr>
              <a:buFont typeface="Times New Roman"/>
              <a:buChar char="□"/>
              <a:tabLst>
                <a:tab pos="490220" algn="l"/>
              </a:tabLst>
            </a:pPr>
            <a:r>
              <a:rPr sz="1600" spc="-15" dirty="0">
                <a:latin typeface="Century Gothic"/>
                <a:cs typeface="Century Gothic"/>
              </a:rPr>
              <a:t>P</a:t>
            </a:r>
            <a:r>
              <a:rPr sz="1600" spc="-5" dirty="0">
                <a:latin typeface="Century Gothic"/>
                <a:cs typeface="Century Gothic"/>
              </a:rPr>
              <a:t>r</a:t>
            </a:r>
            <a:r>
              <a:rPr sz="1600" spc="-10" dirty="0">
                <a:latin typeface="Century Gothic"/>
                <a:cs typeface="Century Gothic"/>
              </a:rPr>
              <a:t>o</a:t>
            </a:r>
            <a:r>
              <a:rPr sz="1600" spc="-25" dirty="0">
                <a:latin typeface="Century Gothic"/>
                <a:cs typeface="Century Gothic"/>
              </a:rPr>
              <a:t>o</a:t>
            </a:r>
            <a:r>
              <a:rPr sz="1600" spc="0" dirty="0">
                <a:latin typeface="Century Gothic"/>
                <a:cs typeface="Century Gothic"/>
              </a:rPr>
              <a:t>f</a:t>
            </a:r>
            <a:r>
              <a:rPr sz="1600" spc="-15" dirty="0">
                <a:latin typeface="Century Gothic"/>
                <a:cs typeface="Century Gothic"/>
              </a:rPr>
              <a:t>-O</a:t>
            </a:r>
            <a:r>
              <a:rPr sz="1600" spc="0" dirty="0">
                <a:latin typeface="Century Gothic"/>
                <a:cs typeface="Century Gothic"/>
              </a:rPr>
              <a:t>f</a:t>
            </a:r>
            <a:r>
              <a:rPr sz="1600" spc="-15" dirty="0">
                <a:latin typeface="Century Gothic"/>
                <a:cs typeface="Century Gothic"/>
              </a:rPr>
              <a:t>-</a:t>
            </a:r>
            <a:r>
              <a:rPr sz="1600" spc="-20" dirty="0">
                <a:latin typeface="Century Gothic"/>
                <a:cs typeface="Century Gothic"/>
              </a:rPr>
              <a:t>C</a:t>
            </a:r>
            <a:r>
              <a:rPr sz="1600" spc="-25" dirty="0">
                <a:latin typeface="Century Gothic"/>
                <a:cs typeface="Century Gothic"/>
              </a:rPr>
              <a:t>o</a:t>
            </a:r>
            <a:r>
              <a:rPr sz="1600" spc="-10" dirty="0">
                <a:latin typeface="Century Gothic"/>
                <a:cs typeface="Century Gothic"/>
              </a:rPr>
              <a:t>nc</a:t>
            </a:r>
            <a:r>
              <a:rPr sz="1600" spc="-15" dirty="0">
                <a:latin typeface="Century Gothic"/>
                <a:cs typeface="Century Gothic"/>
              </a:rPr>
              <a:t>e</a:t>
            </a:r>
            <a:r>
              <a:rPr sz="1600" spc="-20" dirty="0">
                <a:latin typeface="Century Gothic"/>
                <a:cs typeface="Century Gothic"/>
              </a:rPr>
              <a:t>p</a:t>
            </a:r>
            <a:r>
              <a:rPr sz="1600" spc="-10" dirty="0">
                <a:latin typeface="Century Gothic"/>
                <a:cs typeface="Century Gothic"/>
              </a:rPr>
              <a:t>t</a:t>
            </a:r>
            <a:r>
              <a:rPr sz="1600" spc="35" dirty="0">
                <a:latin typeface="Century Gothic"/>
                <a:cs typeface="Century Gothic"/>
              </a:rPr>
              <a:t> </a:t>
            </a:r>
            <a:r>
              <a:rPr sz="1600" spc="-35" dirty="0">
                <a:latin typeface="Century Gothic"/>
                <a:cs typeface="Century Gothic"/>
              </a:rPr>
              <a:t>T</a:t>
            </a:r>
            <a:r>
              <a:rPr sz="1600" spc="-10" dirty="0">
                <a:latin typeface="Century Gothic"/>
                <a:cs typeface="Century Gothic"/>
              </a:rPr>
              <a:t>es</a:t>
            </a:r>
            <a:r>
              <a:rPr sz="1600" spc="-25" dirty="0">
                <a:latin typeface="Century Gothic"/>
                <a:cs typeface="Century Gothic"/>
              </a:rPr>
              <a:t>t</a:t>
            </a:r>
            <a:r>
              <a:rPr sz="1600" spc="-10" dirty="0">
                <a:latin typeface="Century Gothic"/>
                <a:cs typeface="Century Gothic"/>
              </a:rPr>
              <a:t>s</a:t>
            </a:r>
            <a:r>
              <a:rPr sz="1600" spc="35" dirty="0">
                <a:latin typeface="Century Gothic"/>
                <a:cs typeface="Century Gothic"/>
              </a:rPr>
              <a:t> </a:t>
            </a:r>
            <a:r>
              <a:rPr sz="1600" spc="5" dirty="0">
                <a:latin typeface="Century Gothic"/>
                <a:cs typeface="Century Gothic"/>
              </a:rPr>
              <a:t>l</a:t>
            </a:r>
            <a:r>
              <a:rPr sz="1600" spc="-15" dirty="0">
                <a:latin typeface="Century Gothic"/>
                <a:cs typeface="Century Gothic"/>
              </a:rPr>
              <a:t>e</a:t>
            </a:r>
            <a:r>
              <a:rPr sz="1600" spc="15" dirty="0">
                <a:latin typeface="Century Gothic"/>
                <a:cs typeface="Century Gothic"/>
              </a:rPr>
              <a:t>v</a:t>
            </a:r>
            <a:r>
              <a:rPr sz="1600" spc="-10" dirty="0">
                <a:latin typeface="Century Gothic"/>
                <a:cs typeface="Century Gothic"/>
              </a:rPr>
              <a:t>er</a:t>
            </a:r>
            <a:r>
              <a:rPr sz="1600" spc="-20" dirty="0">
                <a:latin typeface="Century Gothic"/>
                <a:cs typeface="Century Gothic"/>
              </a:rPr>
              <a:t>ag</a:t>
            </a:r>
            <a:r>
              <a:rPr sz="1600" spc="-15" dirty="0">
                <a:latin typeface="Century Gothic"/>
                <a:cs typeface="Century Gothic"/>
              </a:rPr>
              <a:t>ed</a:t>
            </a:r>
            <a:r>
              <a:rPr sz="1600" spc="-5" dirty="0">
                <a:latin typeface="Century Gothic"/>
                <a:cs typeface="Century Gothic"/>
              </a:rPr>
              <a:t> </a:t>
            </a:r>
            <a:r>
              <a:rPr sz="1600" spc="-10" dirty="0">
                <a:latin typeface="Century Gothic"/>
                <a:cs typeface="Century Gothic"/>
              </a:rPr>
              <a:t>s</a:t>
            </a:r>
            <a:r>
              <a:rPr sz="1600" spc="5" dirty="0">
                <a:latin typeface="Century Gothic"/>
                <a:cs typeface="Century Gothic"/>
              </a:rPr>
              <a:t>i</a:t>
            </a:r>
            <a:r>
              <a:rPr sz="1600" spc="-25" dirty="0">
                <a:latin typeface="Century Gothic"/>
                <a:cs typeface="Century Gothic"/>
              </a:rPr>
              <a:t>t</a:t>
            </a:r>
            <a:r>
              <a:rPr sz="1600" spc="-30" dirty="0">
                <a:latin typeface="Century Gothic"/>
                <a:cs typeface="Century Gothic"/>
              </a:rPr>
              <a:t>e</a:t>
            </a:r>
            <a:r>
              <a:rPr sz="1600" spc="-15" dirty="0">
                <a:latin typeface="Century Gothic"/>
                <a:cs typeface="Century Gothic"/>
              </a:rPr>
              <a:t>-</a:t>
            </a:r>
            <a:r>
              <a:rPr sz="1600" spc="0" dirty="0">
                <a:latin typeface="Century Gothic"/>
                <a:cs typeface="Century Gothic"/>
              </a:rPr>
              <a:t>s</a:t>
            </a:r>
            <a:r>
              <a:rPr sz="1600" spc="-20" dirty="0">
                <a:latin typeface="Century Gothic"/>
                <a:cs typeface="Century Gothic"/>
              </a:rPr>
              <a:t>p</a:t>
            </a:r>
            <a:r>
              <a:rPr sz="1600" spc="-15" dirty="0">
                <a:latin typeface="Century Gothic"/>
                <a:cs typeface="Century Gothic"/>
              </a:rPr>
              <a:t>e</a:t>
            </a:r>
            <a:r>
              <a:rPr sz="1600" spc="-25" dirty="0">
                <a:latin typeface="Century Gothic"/>
                <a:cs typeface="Century Gothic"/>
              </a:rPr>
              <a:t>c</a:t>
            </a:r>
            <a:r>
              <a:rPr sz="1600" spc="5" dirty="0">
                <a:latin typeface="Century Gothic"/>
                <a:cs typeface="Century Gothic"/>
              </a:rPr>
              <a:t>i</a:t>
            </a:r>
            <a:r>
              <a:rPr sz="1600" spc="-10" dirty="0">
                <a:latin typeface="Century Gothic"/>
                <a:cs typeface="Century Gothic"/>
              </a:rPr>
              <a:t>fic</a:t>
            </a:r>
            <a:r>
              <a:rPr sz="1600" spc="25" dirty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a</a:t>
            </a:r>
            <a:r>
              <a:rPr sz="1600" spc="-25" dirty="0">
                <a:latin typeface="Century Gothic"/>
                <a:cs typeface="Century Gothic"/>
              </a:rPr>
              <a:t>d</a:t>
            </a:r>
            <a:r>
              <a:rPr sz="1600" spc="-15" dirty="0">
                <a:latin typeface="Century Gothic"/>
                <a:cs typeface="Century Gothic"/>
              </a:rPr>
              <a:t>-</a:t>
            </a:r>
            <a:r>
              <a:rPr sz="1600" spc="-10" dirty="0">
                <a:latin typeface="Century Gothic"/>
                <a:cs typeface="Century Gothic"/>
              </a:rPr>
              <a:t>ho</a:t>
            </a:r>
            <a:r>
              <a:rPr sz="1600" spc="-15" dirty="0">
                <a:latin typeface="Century Gothic"/>
                <a:cs typeface="Century Gothic"/>
              </a:rPr>
              <a:t>c</a:t>
            </a:r>
            <a:r>
              <a:rPr sz="1600" spc="25" dirty="0">
                <a:latin typeface="Century Gothic"/>
                <a:cs typeface="Century Gothic"/>
              </a:rPr>
              <a:t> </a:t>
            </a:r>
            <a:r>
              <a:rPr sz="1600" spc="-25" dirty="0">
                <a:latin typeface="Century Gothic"/>
                <a:cs typeface="Century Gothic"/>
              </a:rPr>
              <a:t>t</a:t>
            </a:r>
            <a:r>
              <a:rPr sz="1600" spc="-20" dirty="0">
                <a:latin typeface="Century Gothic"/>
                <a:cs typeface="Century Gothic"/>
              </a:rPr>
              <a:t>a</a:t>
            </a:r>
            <a:r>
              <a:rPr sz="1600" spc="-5" dirty="0">
                <a:latin typeface="Century Gothic"/>
                <a:cs typeface="Century Gothic"/>
              </a:rPr>
              <a:t>b</a:t>
            </a:r>
            <a:r>
              <a:rPr sz="1600" spc="5" dirty="0">
                <a:latin typeface="Century Gothic"/>
                <a:cs typeface="Century Gothic"/>
              </a:rPr>
              <a:t>l</a:t>
            </a:r>
            <a:r>
              <a:rPr sz="1600" spc="-30" dirty="0">
                <a:latin typeface="Century Gothic"/>
                <a:cs typeface="Century Gothic"/>
              </a:rPr>
              <a:t>e</a:t>
            </a:r>
            <a:r>
              <a:rPr sz="1600" spc="-10" dirty="0">
                <a:latin typeface="Century Gothic"/>
                <a:cs typeface="Century Gothic"/>
              </a:rPr>
              <a:t>s, </a:t>
            </a:r>
            <a:r>
              <a:rPr sz="1600" spc="-15" dirty="0">
                <a:latin typeface="Century Gothic"/>
                <a:cs typeface="Century Gothic"/>
              </a:rPr>
              <a:t>e</a:t>
            </a:r>
            <a:r>
              <a:rPr sz="1600" spc="-25" dirty="0">
                <a:latin typeface="Century Gothic"/>
                <a:cs typeface="Century Gothic"/>
              </a:rPr>
              <a:t>t</a:t>
            </a:r>
            <a:r>
              <a:rPr sz="1600" spc="-10" dirty="0">
                <a:latin typeface="Century Gothic"/>
                <a:cs typeface="Century Gothic"/>
              </a:rPr>
              <a:t>c</a:t>
            </a:r>
            <a:r>
              <a:rPr sz="1600" spc="-5" dirty="0">
                <a:latin typeface="Century Gothic"/>
                <a:cs typeface="Century Gothic"/>
              </a:rPr>
              <a:t>.</a:t>
            </a:r>
            <a:endParaRPr sz="1600">
              <a:latin typeface="Century Gothic"/>
              <a:cs typeface="Century Gothic"/>
            </a:endParaRPr>
          </a:p>
          <a:p>
            <a:pPr marL="489584" indent="-342900">
              <a:lnSpc>
                <a:spcPct val="100000"/>
              </a:lnSpc>
              <a:spcBef>
                <a:spcPts val="215"/>
              </a:spcBef>
              <a:buClr>
                <a:srgbClr val="4472C3"/>
              </a:buClr>
              <a:buFont typeface="Times New Roman"/>
              <a:buChar char="□"/>
              <a:tabLst>
                <a:tab pos="490220" algn="l"/>
              </a:tabLst>
            </a:pPr>
            <a:r>
              <a:rPr sz="1600" spc="-20" dirty="0">
                <a:latin typeface="Century Gothic"/>
                <a:cs typeface="Century Gothic"/>
              </a:rPr>
              <a:t>E</a:t>
            </a:r>
            <a:r>
              <a:rPr sz="1600" spc="-10" dirty="0">
                <a:latin typeface="Century Gothic"/>
                <a:cs typeface="Century Gothic"/>
              </a:rPr>
              <a:t>nd</a:t>
            </a:r>
            <a:r>
              <a:rPr sz="1600" spc="-25" dirty="0">
                <a:latin typeface="Century Gothic"/>
                <a:cs typeface="Century Gothic"/>
              </a:rPr>
              <a:t>o</a:t>
            </a:r>
            <a:r>
              <a:rPr sz="1600" spc="-10" dirty="0">
                <a:latin typeface="Century Gothic"/>
                <a:cs typeface="Century Gothic"/>
              </a:rPr>
              <a:t>rsement</a:t>
            </a:r>
            <a:r>
              <a:rPr sz="1600" spc="20" dirty="0">
                <a:latin typeface="Century Gothic"/>
                <a:cs typeface="Century Gothic"/>
              </a:rPr>
              <a:t> </a:t>
            </a:r>
            <a:r>
              <a:rPr sz="1600" spc="0" dirty="0">
                <a:latin typeface="Century Gothic"/>
                <a:cs typeface="Century Gothic"/>
              </a:rPr>
              <a:t>f</a:t>
            </a:r>
            <a:r>
              <a:rPr sz="1600" spc="-5" dirty="0">
                <a:latin typeface="Century Gothic"/>
                <a:cs typeface="Century Gothic"/>
              </a:rPr>
              <a:t>r</a:t>
            </a:r>
            <a:r>
              <a:rPr sz="1600" spc="-25" dirty="0">
                <a:latin typeface="Century Gothic"/>
                <a:cs typeface="Century Gothic"/>
              </a:rPr>
              <a:t>o</a:t>
            </a:r>
            <a:r>
              <a:rPr sz="1600" spc="-15" dirty="0">
                <a:latin typeface="Century Gothic"/>
                <a:cs typeface="Century Gothic"/>
              </a:rPr>
              <a:t>m</a:t>
            </a:r>
            <a:r>
              <a:rPr sz="1600" spc="20" dirty="0">
                <a:latin typeface="Century Gothic"/>
                <a:cs typeface="Century Gothic"/>
              </a:rPr>
              <a:t> </a:t>
            </a:r>
            <a:r>
              <a:rPr sz="1600" spc="-15" dirty="0">
                <a:latin typeface="Century Gothic"/>
                <a:cs typeface="Century Gothic"/>
              </a:rPr>
              <a:t>O</a:t>
            </a:r>
            <a:r>
              <a:rPr sz="1600" spc="-5" dirty="0">
                <a:latin typeface="Century Gothic"/>
                <a:cs typeface="Century Gothic"/>
              </a:rPr>
              <a:t>p</a:t>
            </a:r>
            <a:r>
              <a:rPr sz="1600" spc="-30" dirty="0">
                <a:latin typeface="Century Gothic"/>
                <a:cs typeface="Century Gothic"/>
              </a:rPr>
              <a:t>e</a:t>
            </a:r>
            <a:r>
              <a:rPr sz="1600" spc="-5" dirty="0">
                <a:latin typeface="Century Gothic"/>
                <a:cs typeface="Century Gothic"/>
              </a:rPr>
              <a:t>ra</a:t>
            </a:r>
            <a:r>
              <a:rPr sz="1600" spc="-25" dirty="0">
                <a:latin typeface="Century Gothic"/>
                <a:cs typeface="Century Gothic"/>
              </a:rPr>
              <a:t>t</a:t>
            </a:r>
            <a:r>
              <a:rPr sz="1600" spc="-5" dirty="0">
                <a:latin typeface="Century Gothic"/>
                <a:cs typeface="Century Gothic"/>
              </a:rPr>
              <a:t>i</a:t>
            </a:r>
            <a:r>
              <a:rPr sz="1600" spc="-10" dirty="0">
                <a:latin typeface="Century Gothic"/>
                <a:cs typeface="Century Gothic"/>
              </a:rPr>
              <a:t>ons</a:t>
            </a:r>
            <a:endParaRPr sz="1600">
              <a:latin typeface="Century Gothic"/>
              <a:cs typeface="Century Gothic"/>
            </a:endParaRPr>
          </a:p>
          <a:p>
            <a:pPr marL="12700" marR="3447415">
              <a:lnSpc>
                <a:spcPct val="191100"/>
              </a:lnSpc>
              <a:spcBef>
                <a:spcPts val="5"/>
              </a:spcBef>
            </a:pPr>
            <a:r>
              <a:rPr sz="1800" spc="15" dirty="0">
                <a:latin typeface="Times New Roman"/>
                <a:cs typeface="Times New Roman"/>
              </a:rPr>
              <a:t>M</a:t>
            </a:r>
            <a:r>
              <a:rPr sz="1800" spc="-75" dirty="0">
                <a:latin typeface="Times New Roman"/>
                <a:cs typeface="Times New Roman"/>
              </a:rPr>
              <a:t>i</a:t>
            </a:r>
            <a:r>
              <a:rPr sz="1800" spc="180" dirty="0">
                <a:latin typeface="Times New Roman"/>
                <a:cs typeface="Times New Roman"/>
              </a:rPr>
              <a:t>n</a:t>
            </a:r>
            <a:r>
              <a:rPr sz="1800" spc="-75" dirty="0">
                <a:latin typeface="Times New Roman"/>
                <a:cs typeface="Times New Roman"/>
              </a:rPr>
              <a:t>i</a:t>
            </a:r>
            <a:r>
              <a:rPr sz="1800" spc="280" dirty="0">
                <a:latin typeface="Times New Roman"/>
                <a:cs typeface="Times New Roman"/>
              </a:rPr>
              <a:t>m</a:t>
            </a:r>
            <a:r>
              <a:rPr sz="1800" spc="-75" dirty="0">
                <a:latin typeface="Times New Roman"/>
                <a:cs typeface="Times New Roman"/>
              </a:rPr>
              <a:t>i</a:t>
            </a:r>
            <a:r>
              <a:rPr sz="1800" spc="20" dirty="0">
                <a:latin typeface="Times New Roman"/>
                <a:cs typeface="Times New Roman"/>
              </a:rPr>
              <a:t>z</a:t>
            </a:r>
            <a:r>
              <a:rPr sz="1800" spc="350" dirty="0">
                <a:latin typeface="Times New Roman"/>
                <a:cs typeface="Times New Roman"/>
              </a:rPr>
              <a:t>e</a:t>
            </a:r>
            <a:r>
              <a:rPr sz="1800" spc="50" dirty="0">
                <a:latin typeface="Times New Roman"/>
                <a:cs typeface="Times New Roman"/>
              </a:rPr>
              <a:t> </a:t>
            </a:r>
            <a:r>
              <a:rPr sz="1800" spc="380" dirty="0">
                <a:latin typeface="Times New Roman"/>
                <a:cs typeface="Times New Roman"/>
              </a:rPr>
              <a:t>a</a:t>
            </a:r>
            <a:r>
              <a:rPr sz="1800" spc="350" dirty="0">
                <a:latin typeface="Times New Roman"/>
                <a:cs typeface="Times New Roman"/>
              </a:rPr>
              <a:t>c</a:t>
            </a:r>
            <a:r>
              <a:rPr sz="1800" spc="35" dirty="0">
                <a:latin typeface="Times New Roman"/>
                <a:cs typeface="Times New Roman"/>
              </a:rPr>
              <a:t>t</a:t>
            </a:r>
            <a:r>
              <a:rPr sz="1800" spc="-75" dirty="0">
                <a:latin typeface="Times New Roman"/>
                <a:cs typeface="Times New Roman"/>
              </a:rPr>
              <a:t>i</a:t>
            </a:r>
            <a:r>
              <a:rPr sz="1800" spc="105" dirty="0">
                <a:latin typeface="Times New Roman"/>
                <a:cs typeface="Times New Roman"/>
              </a:rPr>
              <a:t>v</a:t>
            </a:r>
            <a:r>
              <a:rPr sz="1800" spc="350" dirty="0">
                <a:latin typeface="Times New Roman"/>
                <a:cs typeface="Times New Roman"/>
              </a:rPr>
              <a:t>e</a:t>
            </a:r>
            <a:r>
              <a:rPr sz="1800" spc="50" dirty="0">
                <a:latin typeface="Times New Roman"/>
                <a:cs typeface="Times New Roman"/>
              </a:rPr>
              <a:t> </a:t>
            </a:r>
            <a:r>
              <a:rPr sz="1800" spc="80" dirty="0">
                <a:latin typeface="Times New Roman"/>
                <a:cs typeface="Times New Roman"/>
              </a:rPr>
              <a:t>s</a:t>
            </a:r>
            <a:r>
              <a:rPr sz="1800" spc="350" dirty="0">
                <a:latin typeface="Times New Roman"/>
                <a:cs typeface="Times New Roman"/>
              </a:rPr>
              <a:t>c</a:t>
            </a:r>
            <a:r>
              <a:rPr sz="1800" spc="380" dirty="0">
                <a:latin typeface="Times New Roman"/>
                <a:cs typeface="Times New Roman"/>
              </a:rPr>
              <a:t>a</a:t>
            </a:r>
            <a:r>
              <a:rPr sz="1800" spc="180" dirty="0">
                <a:latin typeface="Times New Roman"/>
                <a:cs typeface="Times New Roman"/>
              </a:rPr>
              <a:t>nn</a:t>
            </a:r>
            <a:r>
              <a:rPr sz="1800" spc="-75" dirty="0">
                <a:latin typeface="Times New Roman"/>
                <a:cs typeface="Times New Roman"/>
              </a:rPr>
              <a:t>i</a:t>
            </a:r>
            <a:r>
              <a:rPr sz="1800" spc="180" dirty="0">
                <a:latin typeface="Times New Roman"/>
                <a:cs typeface="Times New Roman"/>
              </a:rPr>
              <a:t>n</a:t>
            </a:r>
            <a:r>
              <a:rPr sz="1800" spc="285" dirty="0">
                <a:latin typeface="Times New Roman"/>
                <a:cs typeface="Times New Roman"/>
              </a:rPr>
              <a:t>g</a:t>
            </a:r>
            <a:r>
              <a:rPr sz="1800" spc="35" dirty="0">
                <a:latin typeface="Times New Roman"/>
                <a:cs typeface="Times New Roman"/>
              </a:rPr>
              <a:t> </a:t>
            </a:r>
            <a:r>
              <a:rPr sz="1800" spc="-30" dirty="0">
                <a:latin typeface="Times New Roman"/>
                <a:cs typeface="Times New Roman"/>
              </a:rPr>
              <a:t>r</a:t>
            </a:r>
            <a:r>
              <a:rPr sz="1800" spc="350" dirty="0">
                <a:latin typeface="Times New Roman"/>
                <a:cs typeface="Times New Roman"/>
              </a:rPr>
              <a:t>e</a:t>
            </a:r>
            <a:r>
              <a:rPr sz="1800" spc="285" dirty="0">
                <a:latin typeface="Times New Roman"/>
                <a:cs typeface="Times New Roman"/>
              </a:rPr>
              <a:t>q</a:t>
            </a:r>
            <a:r>
              <a:rPr sz="1800" spc="180" dirty="0">
                <a:latin typeface="Times New Roman"/>
                <a:cs typeface="Times New Roman"/>
              </a:rPr>
              <a:t>u</a:t>
            </a:r>
            <a:r>
              <a:rPr sz="1800" spc="-75" dirty="0">
                <a:latin typeface="Times New Roman"/>
                <a:cs typeface="Times New Roman"/>
              </a:rPr>
              <a:t>i</a:t>
            </a:r>
            <a:r>
              <a:rPr sz="1800" spc="-30" dirty="0">
                <a:latin typeface="Times New Roman"/>
                <a:cs typeface="Times New Roman"/>
              </a:rPr>
              <a:t>r</a:t>
            </a:r>
            <a:r>
              <a:rPr sz="1800" spc="350" dirty="0">
                <a:latin typeface="Times New Roman"/>
                <a:cs typeface="Times New Roman"/>
              </a:rPr>
              <a:t>e</a:t>
            </a:r>
            <a:r>
              <a:rPr sz="1800" spc="280" dirty="0">
                <a:latin typeface="Times New Roman"/>
                <a:cs typeface="Times New Roman"/>
              </a:rPr>
              <a:t>m</a:t>
            </a:r>
            <a:r>
              <a:rPr sz="1800" spc="350" dirty="0">
                <a:latin typeface="Times New Roman"/>
                <a:cs typeface="Times New Roman"/>
              </a:rPr>
              <a:t>e</a:t>
            </a:r>
            <a:r>
              <a:rPr sz="1800" spc="180" dirty="0">
                <a:latin typeface="Times New Roman"/>
                <a:cs typeface="Times New Roman"/>
              </a:rPr>
              <a:t>n</a:t>
            </a:r>
            <a:r>
              <a:rPr sz="1800" spc="35" dirty="0">
                <a:latin typeface="Times New Roman"/>
                <a:cs typeface="Times New Roman"/>
              </a:rPr>
              <a:t>t</a:t>
            </a:r>
            <a:r>
              <a:rPr sz="1800" spc="30" dirty="0">
                <a:latin typeface="Times New Roman"/>
                <a:cs typeface="Times New Roman"/>
              </a:rPr>
              <a:t> </a:t>
            </a:r>
            <a:r>
              <a:rPr sz="1800" spc="190" dirty="0">
                <a:latin typeface="Times New Roman"/>
                <a:cs typeface="Times New Roman"/>
              </a:rPr>
              <a:t>C</a:t>
            </a:r>
            <a:r>
              <a:rPr sz="1800" spc="250" dirty="0">
                <a:latin typeface="Times New Roman"/>
                <a:cs typeface="Times New Roman"/>
              </a:rPr>
              <a:t>o</a:t>
            </a:r>
            <a:r>
              <a:rPr sz="1800" spc="180" dirty="0">
                <a:latin typeface="Times New Roman"/>
                <a:cs typeface="Times New Roman"/>
              </a:rPr>
              <a:t>n</a:t>
            </a:r>
            <a:r>
              <a:rPr sz="1800" spc="35" dirty="0">
                <a:latin typeface="Times New Roman"/>
                <a:cs typeface="Times New Roman"/>
              </a:rPr>
              <a:t>t</a:t>
            </a:r>
            <a:r>
              <a:rPr sz="1800" spc="-75" dirty="0">
                <a:latin typeface="Times New Roman"/>
                <a:cs typeface="Times New Roman"/>
              </a:rPr>
              <a:t>i</a:t>
            </a:r>
            <a:r>
              <a:rPr sz="1800" spc="180" dirty="0">
                <a:latin typeface="Times New Roman"/>
                <a:cs typeface="Times New Roman"/>
              </a:rPr>
              <a:t>nu</a:t>
            </a:r>
            <a:r>
              <a:rPr sz="1800" spc="350" dirty="0">
                <a:latin typeface="Times New Roman"/>
                <a:cs typeface="Times New Roman"/>
              </a:rPr>
              <a:t>e</a:t>
            </a:r>
            <a:r>
              <a:rPr sz="1800" spc="35" dirty="0">
                <a:latin typeface="Times New Roman"/>
                <a:cs typeface="Times New Roman"/>
              </a:rPr>
              <a:t> t</a:t>
            </a:r>
            <a:r>
              <a:rPr sz="1800" spc="250" dirty="0">
                <a:latin typeface="Times New Roman"/>
                <a:cs typeface="Times New Roman"/>
              </a:rPr>
              <a:t>o</a:t>
            </a:r>
            <a:r>
              <a:rPr sz="1800" spc="35" dirty="0">
                <a:latin typeface="Times New Roman"/>
                <a:cs typeface="Times New Roman"/>
              </a:rPr>
              <a:t> </a:t>
            </a:r>
            <a:r>
              <a:rPr sz="1800" spc="350" dirty="0">
                <a:latin typeface="Times New Roman"/>
                <a:cs typeface="Times New Roman"/>
              </a:rPr>
              <a:t>e</a:t>
            </a:r>
            <a:r>
              <a:rPr sz="1800" spc="105" dirty="0">
                <a:latin typeface="Times New Roman"/>
                <a:cs typeface="Times New Roman"/>
              </a:rPr>
              <a:t>v</a:t>
            </a:r>
            <a:r>
              <a:rPr sz="1800" spc="380" dirty="0">
                <a:latin typeface="Times New Roman"/>
                <a:cs typeface="Times New Roman"/>
              </a:rPr>
              <a:t>a</a:t>
            </a:r>
            <a:r>
              <a:rPr sz="1800" spc="-75" dirty="0">
                <a:latin typeface="Times New Roman"/>
                <a:cs typeface="Times New Roman"/>
              </a:rPr>
              <a:t>l</a:t>
            </a:r>
            <a:r>
              <a:rPr sz="1800" spc="180" dirty="0">
                <a:latin typeface="Times New Roman"/>
                <a:cs typeface="Times New Roman"/>
              </a:rPr>
              <a:t>u</a:t>
            </a:r>
            <a:r>
              <a:rPr sz="1800" spc="380" dirty="0">
                <a:latin typeface="Times New Roman"/>
                <a:cs typeface="Times New Roman"/>
              </a:rPr>
              <a:t>a</a:t>
            </a:r>
            <a:r>
              <a:rPr sz="1800" spc="35" dirty="0">
                <a:latin typeface="Times New Roman"/>
                <a:cs typeface="Times New Roman"/>
              </a:rPr>
              <a:t>t</a:t>
            </a:r>
            <a:r>
              <a:rPr sz="1800" spc="350" dirty="0">
                <a:latin typeface="Times New Roman"/>
                <a:cs typeface="Times New Roman"/>
              </a:rPr>
              <a:t>e</a:t>
            </a:r>
            <a:r>
              <a:rPr sz="1800" spc="50" dirty="0">
                <a:latin typeface="Times New Roman"/>
                <a:cs typeface="Times New Roman"/>
              </a:rPr>
              <a:t> </a:t>
            </a:r>
            <a:r>
              <a:rPr sz="1800" spc="380" dirty="0">
                <a:latin typeface="Times New Roman"/>
                <a:cs typeface="Times New Roman"/>
              </a:rPr>
              <a:t>a</a:t>
            </a:r>
            <a:r>
              <a:rPr sz="1800" spc="-75" dirty="0">
                <a:latin typeface="Times New Roman"/>
                <a:cs typeface="Times New Roman"/>
              </a:rPr>
              <a:t>l</a:t>
            </a:r>
            <a:r>
              <a:rPr sz="1800" spc="35" dirty="0">
                <a:latin typeface="Times New Roman"/>
                <a:cs typeface="Times New Roman"/>
              </a:rPr>
              <a:t>t</a:t>
            </a:r>
            <a:r>
              <a:rPr sz="1800" spc="350" dirty="0">
                <a:latin typeface="Times New Roman"/>
                <a:cs typeface="Times New Roman"/>
              </a:rPr>
              <a:t>e</a:t>
            </a:r>
            <a:r>
              <a:rPr sz="1800" spc="-30" dirty="0">
                <a:latin typeface="Times New Roman"/>
                <a:cs typeface="Times New Roman"/>
              </a:rPr>
              <a:t>r</a:t>
            </a:r>
            <a:r>
              <a:rPr sz="1800" spc="180" dirty="0">
                <a:latin typeface="Times New Roman"/>
                <a:cs typeface="Times New Roman"/>
              </a:rPr>
              <a:t>n</a:t>
            </a:r>
            <a:r>
              <a:rPr sz="1800" spc="380" dirty="0">
                <a:latin typeface="Times New Roman"/>
                <a:cs typeface="Times New Roman"/>
              </a:rPr>
              <a:t>a</a:t>
            </a:r>
            <a:r>
              <a:rPr sz="1800" spc="35" dirty="0">
                <a:latin typeface="Times New Roman"/>
                <a:cs typeface="Times New Roman"/>
              </a:rPr>
              <a:t>t</a:t>
            </a:r>
            <a:r>
              <a:rPr sz="1800" spc="350" dirty="0">
                <a:latin typeface="Times New Roman"/>
                <a:cs typeface="Times New Roman"/>
              </a:rPr>
              <a:t>e</a:t>
            </a:r>
            <a:r>
              <a:rPr sz="1800" spc="35" dirty="0">
                <a:latin typeface="Times New Roman"/>
                <a:cs typeface="Times New Roman"/>
              </a:rPr>
              <a:t> t</a:t>
            </a:r>
            <a:r>
              <a:rPr sz="1800" spc="350" dirty="0">
                <a:latin typeface="Times New Roman"/>
                <a:cs typeface="Times New Roman"/>
              </a:rPr>
              <a:t>ec</a:t>
            </a:r>
            <a:r>
              <a:rPr sz="1800" spc="180" dirty="0">
                <a:latin typeface="Times New Roman"/>
                <a:cs typeface="Times New Roman"/>
              </a:rPr>
              <a:t>hn</a:t>
            </a:r>
            <a:r>
              <a:rPr sz="1800" spc="250" dirty="0">
                <a:latin typeface="Times New Roman"/>
                <a:cs typeface="Times New Roman"/>
              </a:rPr>
              <a:t>o</a:t>
            </a:r>
            <a:r>
              <a:rPr sz="1800" spc="-75" dirty="0">
                <a:latin typeface="Times New Roman"/>
                <a:cs typeface="Times New Roman"/>
              </a:rPr>
              <a:t>l</a:t>
            </a:r>
            <a:r>
              <a:rPr sz="1800" spc="250" dirty="0">
                <a:latin typeface="Times New Roman"/>
                <a:cs typeface="Times New Roman"/>
              </a:rPr>
              <a:t>o</a:t>
            </a:r>
            <a:r>
              <a:rPr sz="1800" spc="285" dirty="0">
                <a:latin typeface="Times New Roman"/>
                <a:cs typeface="Times New Roman"/>
              </a:rPr>
              <a:t>g</a:t>
            </a:r>
            <a:r>
              <a:rPr sz="1800" spc="-75" dirty="0">
                <a:latin typeface="Times New Roman"/>
                <a:cs typeface="Times New Roman"/>
              </a:rPr>
              <a:t>i</a:t>
            </a:r>
            <a:r>
              <a:rPr sz="1800" spc="350" dirty="0">
                <a:latin typeface="Times New Roman"/>
                <a:cs typeface="Times New Roman"/>
              </a:rPr>
              <a:t>e</a:t>
            </a:r>
            <a:r>
              <a:rPr sz="1800" spc="80" dirty="0">
                <a:latin typeface="Times New Roman"/>
                <a:cs typeface="Times New Roman"/>
              </a:rPr>
              <a:t>s</a:t>
            </a:r>
            <a:endParaRPr sz="1800">
              <a:latin typeface="Times New Roman"/>
              <a:cs typeface="Times New Roman"/>
            </a:endParaRPr>
          </a:p>
          <a:p>
            <a:pPr marL="489584" indent="-342900">
              <a:lnSpc>
                <a:spcPct val="100000"/>
              </a:lnSpc>
              <a:spcBef>
                <a:spcPts val="210"/>
              </a:spcBef>
              <a:buClr>
                <a:srgbClr val="4472C3"/>
              </a:buClr>
              <a:buFont typeface="Times New Roman"/>
              <a:buChar char="□"/>
              <a:tabLst>
                <a:tab pos="490220" algn="l"/>
              </a:tabLst>
            </a:pPr>
            <a:r>
              <a:rPr sz="1600" spc="-70" dirty="0">
                <a:latin typeface="Century Gothic"/>
                <a:cs typeface="Century Gothic"/>
              </a:rPr>
              <a:t>W</a:t>
            </a:r>
            <a:r>
              <a:rPr sz="1600" spc="-15" dirty="0">
                <a:latin typeface="Century Gothic"/>
                <a:cs typeface="Century Gothic"/>
              </a:rPr>
              <a:t>e</a:t>
            </a:r>
            <a:r>
              <a:rPr sz="1600" spc="-20" dirty="0">
                <a:latin typeface="Century Gothic"/>
                <a:cs typeface="Century Gothic"/>
              </a:rPr>
              <a:t>a</a:t>
            </a:r>
            <a:r>
              <a:rPr sz="1600" spc="-5" dirty="0">
                <a:latin typeface="Century Gothic"/>
                <a:cs typeface="Century Gothic"/>
              </a:rPr>
              <a:t>ra</a:t>
            </a:r>
            <a:r>
              <a:rPr sz="1600" spc="-20" dirty="0">
                <a:latin typeface="Century Gothic"/>
                <a:cs typeface="Century Gothic"/>
              </a:rPr>
              <a:t>b</a:t>
            </a:r>
            <a:r>
              <a:rPr sz="1600" spc="5" dirty="0">
                <a:latin typeface="Century Gothic"/>
                <a:cs typeface="Century Gothic"/>
              </a:rPr>
              <a:t>l</a:t>
            </a:r>
            <a:r>
              <a:rPr sz="1600" spc="-10" dirty="0">
                <a:latin typeface="Century Gothic"/>
                <a:cs typeface="Century Gothic"/>
              </a:rPr>
              <a:t>es,</a:t>
            </a:r>
            <a:r>
              <a:rPr sz="1600" spc="40" dirty="0">
                <a:latin typeface="Century Gothic"/>
                <a:cs typeface="Century Gothic"/>
              </a:rPr>
              <a:t> </a:t>
            </a:r>
            <a:r>
              <a:rPr sz="1600" spc="-20" dirty="0">
                <a:latin typeface="Century Gothic"/>
                <a:cs typeface="Century Gothic"/>
              </a:rPr>
              <a:t>p</a:t>
            </a:r>
            <a:r>
              <a:rPr sz="1600" spc="-5" dirty="0">
                <a:latin typeface="Century Gothic"/>
                <a:cs typeface="Century Gothic"/>
              </a:rPr>
              <a:t>a</a:t>
            </a:r>
            <a:r>
              <a:rPr sz="1600" spc="-10" dirty="0">
                <a:latin typeface="Century Gothic"/>
                <a:cs typeface="Century Gothic"/>
              </a:rPr>
              <a:t>ssi</a:t>
            </a:r>
            <a:r>
              <a:rPr sz="1600" spc="15" dirty="0">
                <a:latin typeface="Century Gothic"/>
                <a:cs typeface="Century Gothic"/>
              </a:rPr>
              <a:t>v</a:t>
            </a:r>
            <a:r>
              <a:rPr sz="1600" spc="-15" dirty="0">
                <a:latin typeface="Century Gothic"/>
                <a:cs typeface="Century Gothic"/>
              </a:rPr>
              <a:t>e</a:t>
            </a:r>
            <a:r>
              <a:rPr sz="1600" spc="-30" dirty="0">
                <a:latin typeface="Century Gothic"/>
                <a:cs typeface="Century Gothic"/>
              </a:rPr>
              <a:t> </a:t>
            </a:r>
            <a:r>
              <a:rPr sz="1600" spc="-10" dirty="0">
                <a:latin typeface="Century Gothic"/>
                <a:cs typeface="Century Gothic"/>
              </a:rPr>
              <a:t>s</a:t>
            </a:r>
            <a:r>
              <a:rPr sz="1600" spc="-25" dirty="0">
                <a:latin typeface="Century Gothic"/>
                <a:cs typeface="Century Gothic"/>
              </a:rPr>
              <a:t>c</a:t>
            </a:r>
            <a:r>
              <a:rPr sz="1600" spc="-5" dirty="0">
                <a:latin typeface="Century Gothic"/>
                <a:cs typeface="Century Gothic"/>
              </a:rPr>
              <a:t>a</a:t>
            </a:r>
            <a:r>
              <a:rPr sz="1600" spc="-10" dirty="0">
                <a:latin typeface="Century Gothic"/>
                <a:cs typeface="Century Gothic"/>
              </a:rPr>
              <a:t>nning</a:t>
            </a:r>
            <a:r>
              <a:rPr sz="1600" dirty="0">
                <a:latin typeface="Century Gothic"/>
                <a:cs typeface="Century Gothic"/>
              </a:rPr>
              <a:t> </a:t>
            </a:r>
            <a:r>
              <a:rPr sz="1600" spc="-10" dirty="0">
                <a:latin typeface="Century Gothic"/>
                <a:cs typeface="Century Gothic"/>
              </a:rPr>
              <a:t>so</a:t>
            </a:r>
            <a:r>
              <a:rPr sz="1600" spc="5" dirty="0">
                <a:latin typeface="Century Gothic"/>
                <a:cs typeface="Century Gothic"/>
              </a:rPr>
              <a:t>l</a:t>
            </a:r>
            <a:r>
              <a:rPr sz="1600" spc="-10" dirty="0">
                <a:latin typeface="Century Gothic"/>
                <a:cs typeface="Century Gothic"/>
              </a:rPr>
              <a:t>u</a:t>
            </a:r>
            <a:r>
              <a:rPr sz="1600" spc="-25" dirty="0">
                <a:latin typeface="Century Gothic"/>
                <a:cs typeface="Century Gothic"/>
              </a:rPr>
              <a:t>t</a:t>
            </a:r>
            <a:r>
              <a:rPr sz="1600" spc="-5" dirty="0">
                <a:latin typeface="Century Gothic"/>
                <a:cs typeface="Century Gothic"/>
              </a:rPr>
              <a:t>i</a:t>
            </a:r>
            <a:r>
              <a:rPr sz="1600" spc="-10" dirty="0">
                <a:latin typeface="Century Gothic"/>
                <a:cs typeface="Century Gothic"/>
              </a:rPr>
              <a:t>o</a:t>
            </a:r>
            <a:r>
              <a:rPr sz="1600" spc="-25" dirty="0">
                <a:latin typeface="Century Gothic"/>
                <a:cs typeface="Century Gothic"/>
              </a:rPr>
              <a:t>n</a:t>
            </a:r>
            <a:r>
              <a:rPr sz="1600" spc="0" dirty="0">
                <a:latin typeface="Century Gothic"/>
                <a:cs typeface="Century Gothic"/>
              </a:rPr>
              <a:t>s</a:t>
            </a:r>
            <a:r>
              <a:rPr sz="1600" spc="-5" dirty="0">
                <a:latin typeface="Century Gothic"/>
                <a:cs typeface="Century Gothic"/>
              </a:rPr>
              <a:t>,</a:t>
            </a:r>
            <a:r>
              <a:rPr sz="1600" spc="10" dirty="0">
                <a:latin typeface="Century Gothic"/>
                <a:cs typeface="Century Gothic"/>
              </a:rPr>
              <a:t> </a:t>
            </a:r>
            <a:r>
              <a:rPr sz="1600" spc="-10" dirty="0">
                <a:latin typeface="Century Gothic"/>
                <a:cs typeface="Century Gothic"/>
              </a:rPr>
              <a:t>ring</a:t>
            </a:r>
            <a:r>
              <a:rPr sz="1600" spc="15" dirty="0">
                <a:latin typeface="Century Gothic"/>
                <a:cs typeface="Century Gothic"/>
              </a:rPr>
              <a:t> </a:t>
            </a:r>
            <a:r>
              <a:rPr sz="1600" spc="-10" dirty="0">
                <a:latin typeface="Century Gothic"/>
                <a:cs typeface="Century Gothic"/>
              </a:rPr>
              <a:t>sc</a:t>
            </a:r>
            <a:r>
              <a:rPr sz="1600" spc="-20" dirty="0">
                <a:latin typeface="Century Gothic"/>
                <a:cs typeface="Century Gothic"/>
              </a:rPr>
              <a:t>a</a:t>
            </a:r>
            <a:r>
              <a:rPr sz="1600" spc="-10" dirty="0">
                <a:latin typeface="Century Gothic"/>
                <a:cs typeface="Century Gothic"/>
              </a:rPr>
              <a:t>nn</a:t>
            </a:r>
            <a:r>
              <a:rPr sz="1600" spc="-30" dirty="0">
                <a:latin typeface="Century Gothic"/>
                <a:cs typeface="Century Gothic"/>
              </a:rPr>
              <a:t>e</a:t>
            </a:r>
            <a:r>
              <a:rPr sz="1600" spc="-10" dirty="0">
                <a:latin typeface="Century Gothic"/>
                <a:cs typeface="Century Gothic"/>
              </a:rPr>
              <a:t>rs</a:t>
            </a:r>
            <a:endParaRPr sz="16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47"/>
              </a:spcBef>
            </a:pPr>
            <a:endParaRPr sz="2050">
              <a:latin typeface="Times New Roman"/>
              <a:cs typeface="Times New Roman"/>
            </a:endParaRPr>
          </a:p>
          <a:p>
            <a:pPr marL="12700" marR="375285">
              <a:lnSpc>
                <a:spcPct val="80000"/>
              </a:lnSpc>
            </a:pPr>
            <a:r>
              <a:rPr sz="1800" spc="204" dirty="0">
                <a:latin typeface="Times New Roman"/>
                <a:cs typeface="Times New Roman"/>
              </a:rPr>
              <a:t>O</a:t>
            </a:r>
            <a:r>
              <a:rPr sz="1800" spc="285" dirty="0">
                <a:latin typeface="Times New Roman"/>
                <a:cs typeface="Times New Roman"/>
              </a:rPr>
              <a:t>pp</a:t>
            </a:r>
            <a:r>
              <a:rPr sz="1800" spc="250" dirty="0">
                <a:latin typeface="Times New Roman"/>
                <a:cs typeface="Times New Roman"/>
              </a:rPr>
              <a:t>o</a:t>
            </a:r>
            <a:r>
              <a:rPr sz="1800" spc="-30" dirty="0">
                <a:latin typeface="Times New Roman"/>
                <a:cs typeface="Times New Roman"/>
              </a:rPr>
              <a:t>r</a:t>
            </a:r>
            <a:r>
              <a:rPr sz="1800" spc="35" dirty="0">
                <a:latin typeface="Times New Roman"/>
                <a:cs typeface="Times New Roman"/>
              </a:rPr>
              <a:t>t</a:t>
            </a:r>
            <a:r>
              <a:rPr sz="1800" spc="180" dirty="0">
                <a:latin typeface="Times New Roman"/>
                <a:cs typeface="Times New Roman"/>
              </a:rPr>
              <a:t>un</a:t>
            </a:r>
            <a:r>
              <a:rPr sz="1800" spc="-75" dirty="0">
                <a:latin typeface="Times New Roman"/>
                <a:cs typeface="Times New Roman"/>
              </a:rPr>
              <a:t>i</a:t>
            </a:r>
            <a:r>
              <a:rPr sz="1800" spc="35" dirty="0">
                <a:latin typeface="Times New Roman"/>
                <a:cs typeface="Times New Roman"/>
              </a:rPr>
              <a:t>t</a:t>
            </a:r>
            <a:r>
              <a:rPr sz="1800" spc="140" dirty="0">
                <a:latin typeface="Times New Roman"/>
                <a:cs typeface="Times New Roman"/>
              </a:rPr>
              <a:t>y</a:t>
            </a:r>
            <a:r>
              <a:rPr sz="1800" spc="35" dirty="0">
                <a:latin typeface="Times New Roman"/>
                <a:cs typeface="Times New Roman"/>
              </a:rPr>
              <a:t> t</a:t>
            </a:r>
            <a:r>
              <a:rPr sz="1800" spc="250" dirty="0">
                <a:latin typeface="Times New Roman"/>
                <a:cs typeface="Times New Roman"/>
              </a:rPr>
              <a:t>o</a:t>
            </a:r>
            <a:r>
              <a:rPr sz="1800" spc="50" dirty="0">
                <a:latin typeface="Times New Roman"/>
                <a:cs typeface="Times New Roman"/>
              </a:rPr>
              <a:t> </a:t>
            </a:r>
            <a:r>
              <a:rPr sz="1800" spc="350" dirty="0">
                <a:latin typeface="Times New Roman"/>
                <a:cs typeface="Times New Roman"/>
              </a:rPr>
              <a:t>e</a:t>
            </a:r>
            <a:r>
              <a:rPr sz="1800" spc="105" dirty="0">
                <a:latin typeface="Times New Roman"/>
                <a:cs typeface="Times New Roman"/>
              </a:rPr>
              <a:t>x</a:t>
            </a:r>
            <a:r>
              <a:rPr sz="1800" spc="35" dirty="0">
                <a:latin typeface="Times New Roman"/>
                <a:cs typeface="Times New Roman"/>
              </a:rPr>
              <a:t>t</a:t>
            </a:r>
            <a:r>
              <a:rPr sz="1800" spc="350" dirty="0">
                <a:latin typeface="Times New Roman"/>
                <a:cs typeface="Times New Roman"/>
              </a:rPr>
              <a:t>e</a:t>
            </a:r>
            <a:r>
              <a:rPr sz="1800" spc="180" dirty="0">
                <a:latin typeface="Times New Roman"/>
                <a:cs typeface="Times New Roman"/>
              </a:rPr>
              <a:t>n</a:t>
            </a:r>
            <a:r>
              <a:rPr sz="1800" spc="285" dirty="0">
                <a:latin typeface="Times New Roman"/>
                <a:cs typeface="Times New Roman"/>
              </a:rPr>
              <a:t>d</a:t>
            </a:r>
            <a:r>
              <a:rPr sz="1800" spc="35" dirty="0">
                <a:latin typeface="Times New Roman"/>
                <a:cs typeface="Times New Roman"/>
              </a:rPr>
              <a:t> </a:t>
            </a:r>
            <a:r>
              <a:rPr sz="1800" spc="105" dirty="0">
                <a:latin typeface="Times New Roman"/>
                <a:cs typeface="Times New Roman"/>
              </a:rPr>
              <a:t>v</a:t>
            </a:r>
            <a:r>
              <a:rPr sz="1800" spc="-75" dirty="0">
                <a:latin typeface="Times New Roman"/>
                <a:cs typeface="Times New Roman"/>
              </a:rPr>
              <a:t>i</a:t>
            </a:r>
            <a:r>
              <a:rPr sz="1800" spc="80" dirty="0">
                <a:latin typeface="Times New Roman"/>
                <a:cs typeface="Times New Roman"/>
              </a:rPr>
              <a:t>s</a:t>
            </a:r>
            <a:r>
              <a:rPr sz="1800" spc="-75" dirty="0">
                <a:latin typeface="Times New Roman"/>
                <a:cs typeface="Times New Roman"/>
              </a:rPr>
              <a:t>i</a:t>
            </a:r>
            <a:r>
              <a:rPr sz="1800" spc="285" dirty="0">
                <a:latin typeface="Times New Roman"/>
                <a:cs typeface="Times New Roman"/>
              </a:rPr>
              <a:t>b</a:t>
            </a:r>
            <a:r>
              <a:rPr sz="1800" spc="-75" dirty="0">
                <a:latin typeface="Times New Roman"/>
                <a:cs typeface="Times New Roman"/>
              </a:rPr>
              <a:t>ili</a:t>
            </a:r>
            <a:r>
              <a:rPr sz="1800" spc="35" dirty="0">
                <a:latin typeface="Times New Roman"/>
                <a:cs typeface="Times New Roman"/>
              </a:rPr>
              <a:t>t</a:t>
            </a:r>
            <a:r>
              <a:rPr sz="1800" spc="140" dirty="0">
                <a:latin typeface="Times New Roman"/>
                <a:cs typeface="Times New Roman"/>
              </a:rPr>
              <a:t>y</a:t>
            </a:r>
            <a:r>
              <a:rPr sz="1800" spc="90" dirty="0">
                <a:latin typeface="Times New Roman"/>
                <a:cs typeface="Times New Roman"/>
              </a:rPr>
              <a:t> </a:t>
            </a:r>
            <a:r>
              <a:rPr sz="1800" spc="-105" dirty="0">
                <a:latin typeface="Times New Roman"/>
                <a:cs typeface="Times New Roman"/>
              </a:rPr>
              <a:t>f</a:t>
            </a:r>
            <a:r>
              <a:rPr sz="1800" spc="-30" dirty="0">
                <a:latin typeface="Times New Roman"/>
                <a:cs typeface="Times New Roman"/>
              </a:rPr>
              <a:t>r</a:t>
            </a:r>
            <a:r>
              <a:rPr sz="1800" spc="250" dirty="0">
                <a:latin typeface="Times New Roman"/>
                <a:cs typeface="Times New Roman"/>
              </a:rPr>
              <a:t>o</a:t>
            </a:r>
            <a:r>
              <a:rPr sz="1800" spc="280" dirty="0">
                <a:latin typeface="Times New Roman"/>
                <a:cs typeface="Times New Roman"/>
              </a:rPr>
              <a:t>m</a:t>
            </a:r>
            <a:r>
              <a:rPr sz="1800" spc="35" dirty="0">
                <a:latin typeface="Times New Roman"/>
                <a:cs typeface="Times New Roman"/>
              </a:rPr>
              <a:t> </a:t>
            </a:r>
            <a:r>
              <a:rPr sz="1800" spc="280" dirty="0">
                <a:latin typeface="Times New Roman"/>
                <a:cs typeface="Times New Roman"/>
              </a:rPr>
              <a:t>m</a:t>
            </a:r>
            <a:r>
              <a:rPr sz="1800" spc="380" dirty="0">
                <a:latin typeface="Times New Roman"/>
                <a:cs typeface="Times New Roman"/>
              </a:rPr>
              <a:t>a</a:t>
            </a:r>
            <a:r>
              <a:rPr sz="1800" spc="180" dirty="0">
                <a:latin typeface="Times New Roman"/>
                <a:cs typeface="Times New Roman"/>
              </a:rPr>
              <a:t>nu</a:t>
            </a:r>
            <a:r>
              <a:rPr sz="1800" spc="380" dirty="0">
                <a:latin typeface="Times New Roman"/>
                <a:cs typeface="Times New Roman"/>
              </a:rPr>
              <a:t>a</a:t>
            </a:r>
            <a:r>
              <a:rPr sz="1800" spc="-75" dirty="0">
                <a:latin typeface="Times New Roman"/>
                <a:cs typeface="Times New Roman"/>
              </a:rPr>
              <a:t>l</a:t>
            </a:r>
            <a:r>
              <a:rPr sz="1800" spc="35" dirty="0">
                <a:latin typeface="Times New Roman"/>
                <a:cs typeface="Times New Roman"/>
              </a:rPr>
              <a:t> </a:t>
            </a:r>
            <a:r>
              <a:rPr sz="1800" spc="250" dirty="0">
                <a:latin typeface="Times New Roman"/>
                <a:cs typeface="Times New Roman"/>
              </a:rPr>
              <a:t>o</a:t>
            </a:r>
            <a:r>
              <a:rPr sz="1800" spc="285" dirty="0">
                <a:latin typeface="Times New Roman"/>
                <a:cs typeface="Times New Roman"/>
              </a:rPr>
              <a:t>p</a:t>
            </a:r>
            <a:r>
              <a:rPr sz="1800" spc="350" dirty="0">
                <a:latin typeface="Times New Roman"/>
                <a:cs typeface="Times New Roman"/>
              </a:rPr>
              <a:t>e</a:t>
            </a:r>
            <a:r>
              <a:rPr sz="1800" spc="-30" dirty="0">
                <a:latin typeface="Times New Roman"/>
                <a:cs typeface="Times New Roman"/>
              </a:rPr>
              <a:t>r</a:t>
            </a:r>
            <a:r>
              <a:rPr sz="1800" spc="380" dirty="0">
                <a:latin typeface="Times New Roman"/>
                <a:cs typeface="Times New Roman"/>
              </a:rPr>
              <a:t>a</a:t>
            </a:r>
            <a:r>
              <a:rPr sz="1800" spc="35" dirty="0">
                <a:latin typeface="Times New Roman"/>
                <a:cs typeface="Times New Roman"/>
              </a:rPr>
              <a:t>t</a:t>
            </a:r>
            <a:r>
              <a:rPr sz="1800" spc="-75" dirty="0">
                <a:latin typeface="Times New Roman"/>
                <a:cs typeface="Times New Roman"/>
              </a:rPr>
              <a:t>i</a:t>
            </a:r>
            <a:r>
              <a:rPr sz="1800" spc="250" dirty="0">
                <a:latin typeface="Times New Roman"/>
                <a:cs typeface="Times New Roman"/>
              </a:rPr>
              <a:t>o</a:t>
            </a:r>
            <a:r>
              <a:rPr sz="1800" spc="180" dirty="0">
                <a:latin typeface="Times New Roman"/>
                <a:cs typeface="Times New Roman"/>
              </a:rPr>
              <a:t>n</a:t>
            </a:r>
            <a:r>
              <a:rPr sz="1800" spc="80" dirty="0">
                <a:latin typeface="Times New Roman"/>
                <a:cs typeface="Times New Roman"/>
              </a:rPr>
              <a:t>s</a:t>
            </a:r>
            <a:r>
              <a:rPr sz="1800" spc="325" dirty="0">
                <a:latin typeface="Times New Roman"/>
                <a:cs typeface="Times New Roman"/>
              </a:rPr>
              <a:t>/</a:t>
            </a:r>
            <a:r>
              <a:rPr sz="1800" spc="285" dirty="0">
                <a:latin typeface="Times New Roman"/>
                <a:cs typeface="Times New Roman"/>
              </a:rPr>
              <a:t>d</a:t>
            </a:r>
            <a:r>
              <a:rPr sz="1800" spc="-75" dirty="0">
                <a:latin typeface="Times New Roman"/>
                <a:cs typeface="Times New Roman"/>
              </a:rPr>
              <a:t>i</a:t>
            </a:r>
            <a:r>
              <a:rPr sz="1800" spc="80" dirty="0">
                <a:latin typeface="Times New Roman"/>
                <a:cs typeface="Times New Roman"/>
              </a:rPr>
              <a:t>s</a:t>
            </a:r>
            <a:r>
              <a:rPr sz="1800" spc="285" dirty="0">
                <a:latin typeface="Times New Roman"/>
                <a:cs typeface="Times New Roman"/>
              </a:rPr>
              <a:t>p</a:t>
            </a:r>
            <a:r>
              <a:rPr sz="1800" spc="380" dirty="0">
                <a:latin typeface="Times New Roman"/>
                <a:cs typeface="Times New Roman"/>
              </a:rPr>
              <a:t>a</a:t>
            </a:r>
            <a:r>
              <a:rPr sz="1800" spc="35" dirty="0">
                <a:latin typeface="Times New Roman"/>
                <a:cs typeface="Times New Roman"/>
              </a:rPr>
              <a:t>t</a:t>
            </a:r>
            <a:r>
              <a:rPr sz="1800" spc="350" dirty="0">
                <a:latin typeface="Times New Roman"/>
                <a:cs typeface="Times New Roman"/>
              </a:rPr>
              <a:t>c</a:t>
            </a:r>
            <a:r>
              <a:rPr sz="1800" spc="180" dirty="0">
                <a:latin typeface="Times New Roman"/>
                <a:cs typeface="Times New Roman"/>
              </a:rPr>
              <a:t>h</a:t>
            </a:r>
            <a:r>
              <a:rPr sz="1800" spc="35" dirty="0">
                <a:latin typeface="Times New Roman"/>
                <a:cs typeface="Times New Roman"/>
              </a:rPr>
              <a:t> </a:t>
            </a:r>
            <a:r>
              <a:rPr sz="1800" spc="180" dirty="0">
                <a:latin typeface="Times New Roman"/>
                <a:cs typeface="Times New Roman"/>
              </a:rPr>
              <a:t>un</a:t>
            </a:r>
            <a:r>
              <a:rPr sz="1800" spc="-75" dirty="0">
                <a:latin typeface="Times New Roman"/>
                <a:cs typeface="Times New Roman"/>
              </a:rPr>
              <a:t>i</a:t>
            </a:r>
            <a:r>
              <a:rPr sz="1800" spc="35" dirty="0">
                <a:latin typeface="Times New Roman"/>
                <a:cs typeface="Times New Roman"/>
              </a:rPr>
              <a:t>t</a:t>
            </a:r>
            <a:r>
              <a:rPr sz="1800" spc="80" dirty="0">
                <a:latin typeface="Times New Roman"/>
                <a:cs typeface="Times New Roman"/>
              </a:rPr>
              <a:t>s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spc="35" dirty="0">
                <a:latin typeface="Times New Roman"/>
                <a:cs typeface="Times New Roman"/>
              </a:rPr>
              <a:t>t</a:t>
            </a:r>
            <a:r>
              <a:rPr sz="1800" spc="250" dirty="0">
                <a:latin typeface="Times New Roman"/>
                <a:cs typeface="Times New Roman"/>
              </a:rPr>
              <a:t>o</a:t>
            </a:r>
            <a:r>
              <a:rPr sz="1800" spc="125" dirty="0">
                <a:latin typeface="Times New Roman"/>
                <a:cs typeface="Times New Roman"/>
              </a:rPr>
              <a:t> </a:t>
            </a:r>
            <a:r>
              <a:rPr sz="1800" spc="-55" dirty="0">
                <a:latin typeface="Times New Roman"/>
                <a:cs typeface="Times New Roman"/>
              </a:rPr>
              <a:t>D</a:t>
            </a:r>
            <a:r>
              <a:rPr sz="1800" spc="350" dirty="0">
                <a:latin typeface="Times New Roman"/>
                <a:cs typeface="Times New Roman"/>
              </a:rPr>
              <a:t>e</a:t>
            </a:r>
            <a:r>
              <a:rPr sz="1800" spc="-75" dirty="0">
                <a:latin typeface="Times New Roman"/>
                <a:cs typeface="Times New Roman"/>
              </a:rPr>
              <a:t>li</a:t>
            </a:r>
            <a:r>
              <a:rPr sz="1800" spc="105" dirty="0">
                <a:latin typeface="Times New Roman"/>
                <a:cs typeface="Times New Roman"/>
              </a:rPr>
              <a:t>v</a:t>
            </a:r>
            <a:r>
              <a:rPr sz="1800" spc="350" dirty="0">
                <a:latin typeface="Times New Roman"/>
                <a:cs typeface="Times New Roman"/>
              </a:rPr>
              <a:t>e</a:t>
            </a:r>
            <a:r>
              <a:rPr sz="1800" spc="-30" dirty="0">
                <a:latin typeface="Times New Roman"/>
                <a:cs typeface="Times New Roman"/>
              </a:rPr>
              <a:t>r</a:t>
            </a:r>
            <a:r>
              <a:rPr sz="1800" spc="140" dirty="0">
                <a:latin typeface="Times New Roman"/>
                <a:cs typeface="Times New Roman"/>
              </a:rPr>
              <a:t>y</a:t>
            </a:r>
            <a:r>
              <a:rPr sz="1800" spc="70" dirty="0">
                <a:latin typeface="Times New Roman"/>
                <a:cs typeface="Times New Roman"/>
              </a:rPr>
              <a:t> </a:t>
            </a:r>
            <a:r>
              <a:rPr sz="1800" spc="-160" dirty="0">
                <a:latin typeface="Times New Roman"/>
                <a:cs typeface="Times New Roman"/>
              </a:rPr>
              <a:t>U</a:t>
            </a:r>
            <a:r>
              <a:rPr sz="1800" spc="180" dirty="0">
                <a:latin typeface="Times New Roman"/>
                <a:cs typeface="Times New Roman"/>
              </a:rPr>
              <a:t>n</a:t>
            </a:r>
            <a:r>
              <a:rPr sz="1800" spc="-75" dirty="0">
                <a:latin typeface="Times New Roman"/>
                <a:cs typeface="Times New Roman"/>
              </a:rPr>
              <a:t>i</a:t>
            </a:r>
            <a:r>
              <a:rPr sz="1800" spc="35" dirty="0">
                <a:latin typeface="Times New Roman"/>
                <a:cs typeface="Times New Roman"/>
              </a:rPr>
              <a:t>t</a:t>
            </a:r>
            <a:r>
              <a:rPr sz="1800" spc="80" dirty="0">
                <a:latin typeface="Times New Roman"/>
                <a:cs typeface="Times New Roman"/>
              </a:rPr>
              <a:t>s</a:t>
            </a:r>
            <a:r>
              <a:rPr sz="1800" spc="35" dirty="0">
                <a:latin typeface="Times New Roman"/>
                <a:cs typeface="Times New Roman"/>
              </a:rPr>
              <a:t> t</a:t>
            </a:r>
            <a:r>
              <a:rPr sz="1800" spc="250" dirty="0">
                <a:latin typeface="Times New Roman"/>
                <a:cs typeface="Times New Roman"/>
              </a:rPr>
              <a:t>o</a:t>
            </a:r>
            <a:r>
              <a:rPr sz="1800" spc="50" dirty="0">
                <a:latin typeface="Times New Roman"/>
                <a:cs typeface="Times New Roman"/>
              </a:rPr>
              <a:t> </a:t>
            </a:r>
            <a:r>
              <a:rPr sz="1800" spc="350" dirty="0">
                <a:latin typeface="Times New Roman"/>
                <a:cs typeface="Times New Roman"/>
              </a:rPr>
              <a:t>e</a:t>
            </a:r>
            <a:r>
              <a:rPr sz="1800" spc="180" dirty="0">
                <a:latin typeface="Times New Roman"/>
                <a:cs typeface="Times New Roman"/>
              </a:rPr>
              <a:t>n</a:t>
            </a:r>
            <a:r>
              <a:rPr sz="1800" spc="380" dirty="0">
                <a:latin typeface="Times New Roman"/>
                <a:cs typeface="Times New Roman"/>
              </a:rPr>
              <a:t>a</a:t>
            </a:r>
            <a:r>
              <a:rPr sz="1800" spc="285" dirty="0">
                <a:latin typeface="Times New Roman"/>
                <a:cs typeface="Times New Roman"/>
              </a:rPr>
              <a:t>b</a:t>
            </a:r>
            <a:r>
              <a:rPr sz="1800" spc="-75" dirty="0">
                <a:latin typeface="Times New Roman"/>
                <a:cs typeface="Times New Roman"/>
              </a:rPr>
              <a:t>l</a:t>
            </a:r>
            <a:r>
              <a:rPr sz="1800" spc="350" dirty="0">
                <a:latin typeface="Times New Roman"/>
                <a:cs typeface="Times New Roman"/>
              </a:rPr>
              <a:t>e</a:t>
            </a:r>
            <a:r>
              <a:rPr sz="1800" spc="35" dirty="0">
                <a:latin typeface="Times New Roman"/>
                <a:cs typeface="Times New Roman"/>
              </a:rPr>
              <a:t> </a:t>
            </a:r>
            <a:r>
              <a:rPr sz="1800" spc="350" dirty="0">
                <a:latin typeface="Times New Roman"/>
                <a:cs typeface="Times New Roman"/>
              </a:rPr>
              <a:t>e</a:t>
            </a:r>
            <a:r>
              <a:rPr sz="1800" spc="180" dirty="0">
                <a:latin typeface="Times New Roman"/>
                <a:cs typeface="Times New Roman"/>
              </a:rPr>
              <a:t>n</a:t>
            </a:r>
            <a:r>
              <a:rPr sz="1800" spc="285" dirty="0">
                <a:latin typeface="Times New Roman"/>
                <a:cs typeface="Times New Roman"/>
              </a:rPr>
              <a:t>d</a:t>
            </a:r>
            <a:r>
              <a:rPr sz="1800" spc="145" dirty="0">
                <a:latin typeface="Times New Roman"/>
                <a:cs typeface="Times New Roman"/>
              </a:rPr>
              <a:t>-</a:t>
            </a:r>
            <a:r>
              <a:rPr sz="1800" spc="35" dirty="0">
                <a:latin typeface="Times New Roman"/>
                <a:cs typeface="Times New Roman"/>
              </a:rPr>
              <a:t>t</a:t>
            </a:r>
            <a:r>
              <a:rPr sz="1800" spc="250" dirty="0">
                <a:latin typeface="Times New Roman"/>
                <a:cs typeface="Times New Roman"/>
              </a:rPr>
              <a:t>o</a:t>
            </a:r>
            <a:r>
              <a:rPr sz="1800" spc="145" dirty="0">
                <a:latin typeface="Times New Roman"/>
                <a:cs typeface="Times New Roman"/>
              </a:rPr>
              <a:t>-</a:t>
            </a:r>
            <a:r>
              <a:rPr sz="1800" spc="350" dirty="0">
                <a:latin typeface="Times New Roman"/>
                <a:cs typeface="Times New Roman"/>
              </a:rPr>
              <a:t>e</a:t>
            </a:r>
            <a:r>
              <a:rPr sz="1800" spc="180" dirty="0">
                <a:latin typeface="Times New Roman"/>
                <a:cs typeface="Times New Roman"/>
              </a:rPr>
              <a:t>n</a:t>
            </a:r>
            <a:r>
              <a:rPr sz="1800" spc="285" dirty="0">
                <a:latin typeface="Times New Roman"/>
                <a:cs typeface="Times New Roman"/>
              </a:rPr>
              <a:t>d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spc="280" dirty="0">
                <a:latin typeface="Times New Roman"/>
                <a:cs typeface="Times New Roman"/>
              </a:rPr>
              <a:t>m</a:t>
            </a:r>
            <a:r>
              <a:rPr sz="1800" spc="350" dirty="0">
                <a:latin typeface="Times New Roman"/>
                <a:cs typeface="Times New Roman"/>
              </a:rPr>
              <a:t>e</a:t>
            </a:r>
            <a:r>
              <a:rPr sz="1800" spc="35" dirty="0">
                <a:latin typeface="Times New Roman"/>
                <a:cs typeface="Times New Roman"/>
              </a:rPr>
              <a:t>t</a:t>
            </a:r>
            <a:r>
              <a:rPr sz="1800" spc="-30" dirty="0">
                <a:latin typeface="Times New Roman"/>
                <a:cs typeface="Times New Roman"/>
              </a:rPr>
              <a:t>r</a:t>
            </a:r>
            <a:r>
              <a:rPr sz="1800" spc="-75" dirty="0">
                <a:latin typeface="Times New Roman"/>
                <a:cs typeface="Times New Roman"/>
              </a:rPr>
              <a:t>i</a:t>
            </a:r>
            <a:r>
              <a:rPr sz="1800" spc="350" dirty="0">
                <a:latin typeface="Times New Roman"/>
                <a:cs typeface="Times New Roman"/>
              </a:rPr>
              <a:t>c</a:t>
            </a:r>
            <a:r>
              <a:rPr sz="1800" spc="80" dirty="0">
                <a:latin typeface="Times New Roman"/>
                <a:cs typeface="Times New Roman"/>
              </a:rPr>
              <a:t>s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7207" rIns="0" bIns="0" rtlCol="0">
            <a:spAutoFit/>
          </a:bodyPr>
          <a:lstStyle/>
          <a:p>
            <a:pPr marL="7472680">
              <a:lnSpc>
                <a:spcPct val="100000"/>
              </a:lnSpc>
            </a:pPr>
            <a:r>
              <a:rPr spc="40" dirty="0"/>
              <a:t>N</a:t>
            </a:r>
            <a:r>
              <a:rPr spc="405" dirty="0"/>
              <a:t>e</a:t>
            </a:r>
            <a:r>
              <a:rPr spc="120" dirty="0"/>
              <a:t>x</a:t>
            </a:r>
            <a:r>
              <a:rPr spc="45" dirty="0"/>
              <a:t>t </a:t>
            </a:r>
            <a:r>
              <a:rPr spc="-70" dirty="0"/>
              <a:t>S</a:t>
            </a:r>
            <a:r>
              <a:rPr spc="45" dirty="0"/>
              <a:t>t</a:t>
            </a:r>
            <a:r>
              <a:rPr spc="405" dirty="0"/>
              <a:t>e</a:t>
            </a:r>
            <a:r>
              <a:rPr spc="325" dirty="0"/>
              <a:t>p</a:t>
            </a:r>
            <a:r>
              <a:rPr spc="100" dirty="0"/>
              <a:t>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20581" y="6989731"/>
            <a:ext cx="172720" cy="156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75" dirty="0">
                <a:solidFill>
                  <a:srgbClr val="A5A5A5"/>
                </a:solidFill>
                <a:latin typeface="Times New Roman"/>
                <a:cs typeface="Times New Roman"/>
              </a:rPr>
              <a:t>15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90600" y="533400"/>
            <a:ext cx="2438400" cy="533400"/>
          </a:xfrm>
          <a:custGeom>
            <a:avLst/>
            <a:gdLst/>
            <a:ahLst/>
            <a:cxnLst/>
            <a:rect l="l" t="t" r="r" b="b"/>
            <a:pathLst>
              <a:path w="2438400" h="533400">
                <a:moveTo>
                  <a:pt x="0" y="0"/>
                </a:moveTo>
                <a:lnTo>
                  <a:pt x="2438400" y="0"/>
                </a:lnTo>
                <a:lnTo>
                  <a:pt x="2438400" y="533400"/>
                </a:lnTo>
                <a:lnTo>
                  <a:pt x="0" y="533400"/>
                </a:lnTo>
                <a:lnTo>
                  <a:pt x="0" y="0"/>
                </a:lnTo>
                <a:close/>
              </a:path>
            </a:pathLst>
          </a:custGeom>
          <a:solidFill>
            <a:srgbClr val="5093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50748" y="626363"/>
            <a:ext cx="2064131" cy="3642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709137" y="844311"/>
            <a:ext cx="131445" cy="168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10" dirty="0">
                <a:solidFill>
                  <a:srgbClr val="FFFFFF"/>
                </a:solidFill>
                <a:latin typeface="Times New Roman"/>
                <a:cs typeface="Times New Roman"/>
              </a:rPr>
              <a:t>®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92935" y="7000940"/>
            <a:ext cx="711200" cy="127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spc="-5" dirty="0">
                <a:solidFill>
                  <a:srgbClr val="BFBFBF"/>
                </a:solidFill>
                <a:latin typeface="Century Gothic"/>
                <a:cs typeface="Century Gothic"/>
              </a:rPr>
              <a:t>F</a:t>
            </a:r>
            <a:r>
              <a:rPr sz="800" dirty="0">
                <a:solidFill>
                  <a:srgbClr val="BFBFBF"/>
                </a:solidFill>
                <a:latin typeface="Century Gothic"/>
                <a:cs typeface="Century Gothic"/>
              </a:rPr>
              <a:t>e</a:t>
            </a:r>
            <a:r>
              <a:rPr sz="800" spc="5" dirty="0">
                <a:solidFill>
                  <a:srgbClr val="BFBFBF"/>
                </a:solidFill>
                <a:latin typeface="Century Gothic"/>
                <a:cs typeface="Century Gothic"/>
              </a:rPr>
              <a:t>b</a:t>
            </a:r>
            <a:r>
              <a:rPr sz="800" dirty="0">
                <a:solidFill>
                  <a:srgbClr val="BFBFBF"/>
                </a:solidFill>
                <a:latin typeface="Century Gothic"/>
                <a:cs typeface="Century Gothic"/>
              </a:rPr>
              <a:t>ru</a:t>
            </a:r>
            <a:r>
              <a:rPr sz="800" spc="5" dirty="0">
                <a:solidFill>
                  <a:srgbClr val="BFBFBF"/>
                </a:solidFill>
                <a:latin typeface="Century Gothic"/>
                <a:cs typeface="Century Gothic"/>
              </a:rPr>
              <a:t>a</a:t>
            </a:r>
            <a:r>
              <a:rPr sz="800" dirty="0">
                <a:solidFill>
                  <a:srgbClr val="BFBFBF"/>
                </a:solidFill>
                <a:latin typeface="Century Gothic"/>
                <a:cs typeface="Century Gothic"/>
              </a:rPr>
              <a:t>ry</a:t>
            </a:r>
            <a:r>
              <a:rPr sz="800" spc="-20" dirty="0">
                <a:solidFill>
                  <a:srgbClr val="BFBFBF"/>
                </a:solidFill>
                <a:latin typeface="Century Gothic"/>
                <a:cs typeface="Century Gothic"/>
              </a:rPr>
              <a:t> </a:t>
            </a:r>
            <a:r>
              <a:rPr sz="800" spc="-5" dirty="0">
                <a:solidFill>
                  <a:srgbClr val="BFBFBF"/>
                </a:solidFill>
                <a:latin typeface="Century Gothic"/>
                <a:cs typeface="Century Gothic"/>
              </a:rPr>
              <a:t>201</a:t>
            </a:r>
            <a:r>
              <a:rPr sz="800" dirty="0">
                <a:solidFill>
                  <a:srgbClr val="BFBFBF"/>
                </a:solidFill>
                <a:latin typeface="Century Gothic"/>
                <a:cs typeface="Century Gothic"/>
              </a:rPr>
              <a:t>8</a:t>
            </a:r>
            <a:endParaRPr sz="800">
              <a:latin typeface="Century Gothic"/>
              <a:cs typeface="Century Goth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40752" y="1365799"/>
            <a:ext cx="8348980" cy="52177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225" algn="ctr">
              <a:lnSpc>
                <a:spcPct val="100000"/>
              </a:lnSpc>
            </a:pPr>
            <a:r>
              <a:rPr sz="1700" spc="-15" dirty="0">
                <a:solidFill>
                  <a:srgbClr val="4F80BC"/>
                </a:solidFill>
                <a:latin typeface="Century Gothic"/>
                <a:cs typeface="Century Gothic"/>
              </a:rPr>
              <a:t>O</a:t>
            </a:r>
            <a:r>
              <a:rPr sz="1700" spc="-20" dirty="0">
                <a:solidFill>
                  <a:srgbClr val="4F80BC"/>
                </a:solidFill>
                <a:latin typeface="Century Gothic"/>
                <a:cs typeface="Century Gothic"/>
              </a:rPr>
              <a:t>p</a:t>
            </a:r>
            <a:r>
              <a:rPr sz="1700" dirty="0">
                <a:solidFill>
                  <a:srgbClr val="4F80BC"/>
                </a:solidFill>
                <a:latin typeface="Century Gothic"/>
                <a:cs typeface="Century Gothic"/>
              </a:rPr>
              <a:t>e</a:t>
            </a:r>
            <a:r>
              <a:rPr sz="1700" spc="-30" dirty="0">
                <a:solidFill>
                  <a:srgbClr val="4F80BC"/>
                </a:solidFill>
                <a:latin typeface="Century Gothic"/>
                <a:cs typeface="Century Gothic"/>
              </a:rPr>
              <a:t>r</a:t>
            </a:r>
            <a:r>
              <a:rPr sz="1700" spc="-20" dirty="0">
                <a:solidFill>
                  <a:srgbClr val="4F80BC"/>
                </a:solidFill>
                <a:latin typeface="Century Gothic"/>
                <a:cs typeface="Century Gothic"/>
              </a:rPr>
              <a:t>a</a:t>
            </a:r>
            <a:r>
              <a:rPr sz="1700" spc="-5" dirty="0">
                <a:solidFill>
                  <a:srgbClr val="4F80BC"/>
                </a:solidFill>
                <a:latin typeface="Century Gothic"/>
                <a:cs typeface="Century Gothic"/>
              </a:rPr>
              <a:t>tio</a:t>
            </a:r>
            <a:r>
              <a:rPr sz="1700" spc="-15" dirty="0">
                <a:solidFill>
                  <a:srgbClr val="4F80BC"/>
                </a:solidFill>
                <a:latin typeface="Century Gothic"/>
                <a:cs typeface="Century Gothic"/>
              </a:rPr>
              <a:t>n</a:t>
            </a:r>
            <a:r>
              <a:rPr sz="1700" spc="-30" dirty="0">
                <a:solidFill>
                  <a:srgbClr val="4F80BC"/>
                </a:solidFill>
                <a:latin typeface="Century Gothic"/>
                <a:cs typeface="Century Gothic"/>
              </a:rPr>
              <a:t> </a:t>
            </a:r>
            <a:r>
              <a:rPr sz="1700" spc="-15" dirty="0">
                <a:solidFill>
                  <a:srgbClr val="4F80BC"/>
                </a:solidFill>
                <a:latin typeface="Century Gothic"/>
                <a:cs typeface="Century Gothic"/>
              </a:rPr>
              <a:t>N</a:t>
            </a:r>
            <a:r>
              <a:rPr sz="1700" spc="-10" dirty="0">
                <a:solidFill>
                  <a:srgbClr val="4F80BC"/>
                </a:solidFill>
                <a:latin typeface="Century Gothic"/>
                <a:cs typeface="Century Gothic"/>
              </a:rPr>
              <a:t>u</a:t>
            </a:r>
            <a:r>
              <a:rPr sz="1700" spc="-35" dirty="0">
                <a:solidFill>
                  <a:srgbClr val="4F80BC"/>
                </a:solidFill>
                <a:latin typeface="Century Gothic"/>
                <a:cs typeface="Century Gothic"/>
              </a:rPr>
              <a:t>m</a:t>
            </a:r>
            <a:r>
              <a:rPr sz="1700" spc="-20" dirty="0">
                <a:solidFill>
                  <a:srgbClr val="4F80BC"/>
                </a:solidFill>
                <a:latin typeface="Century Gothic"/>
                <a:cs typeface="Century Gothic"/>
              </a:rPr>
              <a:t>b</a:t>
            </a:r>
            <a:r>
              <a:rPr sz="1700" dirty="0">
                <a:solidFill>
                  <a:srgbClr val="4F80BC"/>
                </a:solidFill>
                <a:latin typeface="Century Gothic"/>
                <a:cs typeface="Century Gothic"/>
              </a:rPr>
              <a:t>e</a:t>
            </a:r>
            <a:r>
              <a:rPr sz="1700" spc="-30" dirty="0">
                <a:solidFill>
                  <a:srgbClr val="4F80BC"/>
                </a:solidFill>
                <a:latin typeface="Century Gothic"/>
                <a:cs typeface="Century Gothic"/>
              </a:rPr>
              <a:t>r</a:t>
            </a:r>
            <a:r>
              <a:rPr sz="1700" spc="-10" dirty="0">
                <a:solidFill>
                  <a:srgbClr val="4F80BC"/>
                </a:solidFill>
                <a:latin typeface="Century Gothic"/>
                <a:cs typeface="Century Gothic"/>
              </a:rPr>
              <a:t>s:</a:t>
            </a:r>
            <a:r>
              <a:rPr sz="1700" spc="-25" dirty="0">
                <a:solidFill>
                  <a:srgbClr val="4F80BC"/>
                </a:solidFill>
                <a:latin typeface="Century Gothic"/>
                <a:cs typeface="Century Gothic"/>
              </a:rPr>
              <a:t> </a:t>
            </a:r>
            <a:r>
              <a:rPr sz="1700" spc="-5" dirty="0">
                <a:solidFill>
                  <a:srgbClr val="4F80BC"/>
                </a:solidFill>
                <a:latin typeface="Century Gothic"/>
                <a:cs typeface="Century Gothic"/>
              </a:rPr>
              <a:t>C</a:t>
            </a:r>
            <a:r>
              <a:rPr sz="1700" spc="-10" dirty="0">
                <a:solidFill>
                  <a:srgbClr val="4F80BC"/>
                </a:solidFill>
                <a:latin typeface="Century Gothic"/>
                <a:cs typeface="Century Gothic"/>
              </a:rPr>
              <a:t>ur</a:t>
            </a:r>
            <a:r>
              <a:rPr sz="1700" spc="-30" dirty="0">
                <a:solidFill>
                  <a:srgbClr val="4F80BC"/>
                </a:solidFill>
                <a:latin typeface="Century Gothic"/>
                <a:cs typeface="Century Gothic"/>
              </a:rPr>
              <a:t>r</a:t>
            </a:r>
            <a:r>
              <a:rPr sz="1700" dirty="0">
                <a:solidFill>
                  <a:srgbClr val="4F80BC"/>
                </a:solidFill>
                <a:latin typeface="Century Gothic"/>
                <a:cs typeface="Century Gothic"/>
              </a:rPr>
              <a:t>e</a:t>
            </a:r>
            <a:r>
              <a:rPr sz="1700" spc="-10" dirty="0">
                <a:solidFill>
                  <a:srgbClr val="4F80BC"/>
                </a:solidFill>
                <a:latin typeface="Century Gothic"/>
                <a:cs typeface="Century Gothic"/>
              </a:rPr>
              <a:t>nt</a:t>
            </a:r>
            <a:r>
              <a:rPr sz="1700" spc="-15" dirty="0">
                <a:solidFill>
                  <a:srgbClr val="4F80BC"/>
                </a:solidFill>
                <a:latin typeface="Century Gothic"/>
                <a:cs typeface="Century Gothic"/>
              </a:rPr>
              <a:t> </a:t>
            </a:r>
            <a:r>
              <a:rPr sz="1700" spc="-30" dirty="0">
                <a:solidFill>
                  <a:srgbClr val="4F80BC"/>
                </a:solidFill>
                <a:latin typeface="Century Gothic"/>
                <a:cs typeface="Century Gothic"/>
              </a:rPr>
              <a:t>P</a:t>
            </a:r>
            <a:r>
              <a:rPr sz="1700" spc="-10" dirty="0">
                <a:solidFill>
                  <a:srgbClr val="4F80BC"/>
                </a:solidFill>
                <a:latin typeface="Century Gothic"/>
                <a:cs typeface="Century Gothic"/>
              </a:rPr>
              <a:t>r</a:t>
            </a:r>
            <a:r>
              <a:rPr sz="1700" spc="-25" dirty="0">
                <a:solidFill>
                  <a:srgbClr val="4F80BC"/>
                </a:solidFill>
                <a:latin typeface="Century Gothic"/>
                <a:cs typeface="Century Gothic"/>
              </a:rPr>
              <a:t>o</a:t>
            </a:r>
            <a:r>
              <a:rPr sz="1700" spc="-5" dirty="0">
                <a:solidFill>
                  <a:srgbClr val="4F80BC"/>
                </a:solidFill>
                <a:latin typeface="Century Gothic"/>
                <a:cs typeface="Century Gothic"/>
              </a:rPr>
              <a:t>p</a:t>
            </a:r>
            <a:r>
              <a:rPr sz="1700" spc="-25" dirty="0">
                <a:solidFill>
                  <a:srgbClr val="4F80BC"/>
                </a:solidFill>
                <a:latin typeface="Century Gothic"/>
                <a:cs typeface="Century Gothic"/>
              </a:rPr>
              <a:t>o</a:t>
            </a:r>
            <a:r>
              <a:rPr sz="1700" spc="-10" dirty="0">
                <a:solidFill>
                  <a:srgbClr val="4F80BC"/>
                </a:solidFill>
                <a:latin typeface="Century Gothic"/>
                <a:cs typeface="Century Gothic"/>
              </a:rPr>
              <a:t>s</a:t>
            </a:r>
            <a:r>
              <a:rPr sz="1700" spc="-20" dirty="0">
                <a:solidFill>
                  <a:srgbClr val="4F80BC"/>
                </a:solidFill>
                <a:latin typeface="Century Gothic"/>
                <a:cs typeface="Century Gothic"/>
              </a:rPr>
              <a:t>a</a:t>
            </a:r>
            <a:r>
              <a:rPr sz="1700" spc="-5" dirty="0">
                <a:solidFill>
                  <a:srgbClr val="4F80BC"/>
                </a:solidFill>
                <a:latin typeface="Century Gothic"/>
                <a:cs typeface="Century Gothic"/>
              </a:rPr>
              <a:t>l</a:t>
            </a:r>
            <a:endParaRPr sz="17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11"/>
              </a:spcBef>
            </a:pPr>
            <a:endParaRPr sz="1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spc="204" dirty="0">
                <a:latin typeface="Times New Roman"/>
                <a:cs typeface="Times New Roman"/>
              </a:rPr>
              <a:t>O</a:t>
            </a:r>
            <a:r>
              <a:rPr sz="1800" spc="285" dirty="0">
                <a:latin typeface="Times New Roman"/>
                <a:cs typeface="Times New Roman"/>
              </a:rPr>
              <a:t>p</a:t>
            </a:r>
            <a:r>
              <a:rPr sz="1800" spc="350" dirty="0">
                <a:latin typeface="Times New Roman"/>
                <a:cs typeface="Times New Roman"/>
              </a:rPr>
              <a:t>e</a:t>
            </a:r>
            <a:r>
              <a:rPr sz="1800" spc="-30" dirty="0">
                <a:latin typeface="Times New Roman"/>
                <a:cs typeface="Times New Roman"/>
              </a:rPr>
              <a:t>r</a:t>
            </a:r>
            <a:r>
              <a:rPr sz="1800" spc="380" dirty="0">
                <a:latin typeface="Times New Roman"/>
                <a:cs typeface="Times New Roman"/>
              </a:rPr>
              <a:t>a</a:t>
            </a:r>
            <a:r>
              <a:rPr sz="1800" spc="35" dirty="0">
                <a:latin typeface="Times New Roman"/>
                <a:cs typeface="Times New Roman"/>
              </a:rPr>
              <a:t>t</a:t>
            </a:r>
            <a:r>
              <a:rPr sz="1800" spc="-75" dirty="0">
                <a:latin typeface="Times New Roman"/>
                <a:cs typeface="Times New Roman"/>
              </a:rPr>
              <a:t>i</a:t>
            </a:r>
            <a:r>
              <a:rPr sz="1800" spc="250" dirty="0">
                <a:latin typeface="Times New Roman"/>
                <a:cs typeface="Times New Roman"/>
              </a:rPr>
              <a:t>o</a:t>
            </a:r>
            <a:r>
              <a:rPr sz="1800" spc="180" dirty="0">
                <a:latin typeface="Times New Roman"/>
                <a:cs typeface="Times New Roman"/>
              </a:rPr>
              <a:t>n</a:t>
            </a:r>
            <a:r>
              <a:rPr sz="1800" spc="35" dirty="0">
                <a:latin typeface="Times New Roman"/>
                <a:cs typeface="Times New Roman"/>
              </a:rPr>
              <a:t> </a:t>
            </a:r>
            <a:r>
              <a:rPr sz="1800" spc="105" dirty="0">
                <a:latin typeface="Times New Roman"/>
                <a:cs typeface="Times New Roman"/>
              </a:rPr>
              <a:t>110</a:t>
            </a:r>
            <a:r>
              <a:rPr sz="1800" spc="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–</a:t>
            </a:r>
            <a:r>
              <a:rPr sz="1800" spc="50" dirty="0">
                <a:latin typeface="Times New Roman"/>
                <a:cs typeface="Times New Roman"/>
              </a:rPr>
              <a:t> </a:t>
            </a:r>
            <a:r>
              <a:rPr sz="1800" spc="-105" dirty="0">
                <a:latin typeface="Times New Roman"/>
                <a:cs typeface="Times New Roman"/>
              </a:rPr>
              <a:t>I</a:t>
            </a:r>
            <a:r>
              <a:rPr sz="1800" spc="180" dirty="0">
                <a:latin typeface="Times New Roman"/>
                <a:cs typeface="Times New Roman"/>
              </a:rPr>
              <a:t>n</a:t>
            </a:r>
            <a:r>
              <a:rPr sz="1800" spc="-75" dirty="0">
                <a:latin typeface="Times New Roman"/>
                <a:cs typeface="Times New Roman"/>
              </a:rPr>
              <a:t>i</a:t>
            </a:r>
            <a:r>
              <a:rPr sz="1800" spc="35" dirty="0">
                <a:latin typeface="Times New Roman"/>
                <a:cs typeface="Times New Roman"/>
              </a:rPr>
              <a:t>t</a:t>
            </a:r>
            <a:r>
              <a:rPr sz="1800" spc="-75" dirty="0">
                <a:latin typeface="Times New Roman"/>
                <a:cs typeface="Times New Roman"/>
              </a:rPr>
              <a:t>i</a:t>
            </a:r>
            <a:r>
              <a:rPr sz="1800" spc="380" dirty="0">
                <a:latin typeface="Times New Roman"/>
                <a:cs typeface="Times New Roman"/>
              </a:rPr>
              <a:t>a</a:t>
            </a:r>
            <a:r>
              <a:rPr sz="1800" spc="-75" dirty="0">
                <a:latin typeface="Times New Roman"/>
                <a:cs typeface="Times New Roman"/>
              </a:rPr>
              <a:t>l</a:t>
            </a:r>
            <a:r>
              <a:rPr sz="1800" spc="55" dirty="0">
                <a:latin typeface="Times New Roman"/>
                <a:cs typeface="Times New Roman"/>
              </a:rPr>
              <a:t> </a:t>
            </a:r>
            <a:r>
              <a:rPr sz="1800" spc="-170" dirty="0">
                <a:latin typeface="Times New Roman"/>
                <a:cs typeface="Times New Roman"/>
              </a:rPr>
              <a:t>B</a:t>
            </a:r>
            <a:r>
              <a:rPr sz="1800" spc="-30" dirty="0">
                <a:latin typeface="Times New Roman"/>
                <a:cs typeface="Times New Roman"/>
              </a:rPr>
              <a:t>r</a:t>
            </a:r>
            <a:r>
              <a:rPr sz="1800" spc="350" dirty="0">
                <a:latin typeface="Times New Roman"/>
                <a:cs typeface="Times New Roman"/>
              </a:rPr>
              <a:t>e</a:t>
            </a:r>
            <a:r>
              <a:rPr sz="1800" spc="380" dirty="0">
                <a:latin typeface="Times New Roman"/>
                <a:cs typeface="Times New Roman"/>
              </a:rPr>
              <a:t>a</a:t>
            </a:r>
            <a:r>
              <a:rPr sz="1800" spc="140" dirty="0">
                <a:latin typeface="Times New Roman"/>
                <a:cs typeface="Times New Roman"/>
              </a:rPr>
              <a:t>k</a:t>
            </a:r>
            <a:r>
              <a:rPr sz="1800" spc="285" dirty="0">
                <a:latin typeface="Times New Roman"/>
                <a:cs typeface="Times New Roman"/>
              </a:rPr>
              <a:t>d</a:t>
            </a:r>
            <a:r>
              <a:rPr sz="1800" spc="250" dirty="0">
                <a:latin typeface="Times New Roman"/>
                <a:cs typeface="Times New Roman"/>
              </a:rPr>
              <a:t>o</a:t>
            </a:r>
            <a:r>
              <a:rPr sz="1800" spc="130" dirty="0">
                <a:latin typeface="Times New Roman"/>
                <a:cs typeface="Times New Roman"/>
              </a:rPr>
              <a:t>w</a:t>
            </a:r>
            <a:r>
              <a:rPr sz="1800" spc="180" dirty="0">
                <a:latin typeface="Times New Roman"/>
                <a:cs typeface="Times New Roman"/>
              </a:rPr>
              <a:t>n</a:t>
            </a:r>
            <a:endParaRPr sz="1800">
              <a:latin typeface="Times New Roman"/>
              <a:cs typeface="Times New Roman"/>
            </a:endParaRPr>
          </a:p>
          <a:p>
            <a:pPr marL="335280" indent="-214629">
              <a:lnSpc>
                <a:spcPct val="100000"/>
              </a:lnSpc>
              <a:spcBef>
                <a:spcPts val="405"/>
              </a:spcBef>
              <a:buClr>
                <a:srgbClr val="4F80BC"/>
              </a:buClr>
              <a:buFont typeface="Times New Roman"/>
              <a:buChar char="□"/>
              <a:tabLst>
                <a:tab pos="335915" algn="l"/>
              </a:tabLst>
            </a:pPr>
            <a:r>
              <a:rPr sz="1600" spc="-20" dirty="0">
                <a:latin typeface="Century Gothic"/>
                <a:cs typeface="Century Gothic"/>
              </a:rPr>
              <a:t>C</a:t>
            </a:r>
            <a:r>
              <a:rPr sz="1600" spc="-10" dirty="0">
                <a:latin typeface="Century Gothic"/>
                <a:cs typeface="Century Gothic"/>
              </a:rPr>
              <a:t>urren</a:t>
            </a:r>
            <a:r>
              <a:rPr sz="1600" spc="-25" dirty="0">
                <a:latin typeface="Century Gothic"/>
                <a:cs typeface="Century Gothic"/>
              </a:rPr>
              <a:t>t</a:t>
            </a:r>
            <a:r>
              <a:rPr sz="1600" spc="5" dirty="0">
                <a:latin typeface="Century Gothic"/>
                <a:cs typeface="Century Gothic"/>
              </a:rPr>
              <a:t>l</a:t>
            </a:r>
            <a:r>
              <a:rPr sz="1600" spc="-10" dirty="0">
                <a:latin typeface="Century Gothic"/>
                <a:cs typeface="Century Gothic"/>
              </a:rPr>
              <a:t>y</a:t>
            </a:r>
            <a:r>
              <a:rPr sz="1600" spc="25" dirty="0">
                <a:latin typeface="Century Gothic"/>
                <a:cs typeface="Century Gothic"/>
              </a:rPr>
              <a:t> v</a:t>
            </a:r>
            <a:r>
              <a:rPr sz="1600" spc="-30" dirty="0">
                <a:latin typeface="Century Gothic"/>
                <a:cs typeface="Century Gothic"/>
              </a:rPr>
              <a:t>e</a:t>
            </a:r>
            <a:r>
              <a:rPr sz="1600" spc="-25" dirty="0">
                <a:latin typeface="Century Gothic"/>
                <a:cs typeface="Century Gothic"/>
              </a:rPr>
              <a:t>tt</a:t>
            </a:r>
            <a:r>
              <a:rPr sz="1600" spc="5" dirty="0">
                <a:latin typeface="Century Gothic"/>
                <a:cs typeface="Century Gothic"/>
              </a:rPr>
              <a:t>i</a:t>
            </a:r>
            <a:r>
              <a:rPr sz="1600" spc="-15" dirty="0">
                <a:latin typeface="Century Gothic"/>
                <a:cs typeface="Century Gothic"/>
              </a:rPr>
              <a:t>ng</a:t>
            </a:r>
            <a:r>
              <a:rPr sz="1600" spc="-20" dirty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pr</a:t>
            </a:r>
            <a:r>
              <a:rPr sz="1600" spc="-25" dirty="0">
                <a:latin typeface="Century Gothic"/>
                <a:cs typeface="Century Gothic"/>
              </a:rPr>
              <a:t>o</a:t>
            </a:r>
            <a:r>
              <a:rPr sz="1600" spc="-10" dirty="0">
                <a:latin typeface="Century Gothic"/>
                <a:cs typeface="Century Gothic"/>
              </a:rPr>
              <a:t>cess</a:t>
            </a:r>
            <a:r>
              <a:rPr sz="1600" spc="5" dirty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a</a:t>
            </a:r>
            <a:r>
              <a:rPr sz="1600" spc="-15" dirty="0">
                <a:latin typeface="Century Gothic"/>
                <a:cs typeface="Century Gothic"/>
              </a:rPr>
              <a:t>nd</a:t>
            </a:r>
            <a:r>
              <a:rPr sz="1600" spc="-5" dirty="0">
                <a:latin typeface="Century Gothic"/>
                <a:cs typeface="Century Gothic"/>
              </a:rPr>
              <a:t> </a:t>
            </a:r>
            <a:r>
              <a:rPr sz="1600" spc="-10" dirty="0">
                <a:latin typeface="Century Gothic"/>
                <a:cs typeface="Century Gothic"/>
              </a:rPr>
              <a:t>re</a:t>
            </a:r>
            <a:r>
              <a:rPr sz="1600" spc="-20" dirty="0">
                <a:latin typeface="Century Gothic"/>
                <a:cs typeface="Century Gothic"/>
              </a:rPr>
              <a:t>p</a:t>
            </a:r>
            <a:r>
              <a:rPr sz="1600" spc="-25" dirty="0">
                <a:latin typeface="Century Gothic"/>
                <a:cs typeface="Century Gothic"/>
              </a:rPr>
              <a:t>o</a:t>
            </a:r>
            <a:r>
              <a:rPr sz="1600" spc="5" dirty="0">
                <a:latin typeface="Century Gothic"/>
                <a:cs typeface="Century Gothic"/>
              </a:rPr>
              <a:t>r</a:t>
            </a:r>
            <a:r>
              <a:rPr sz="1600" spc="-25" dirty="0">
                <a:latin typeface="Century Gothic"/>
                <a:cs typeface="Century Gothic"/>
              </a:rPr>
              <a:t>t</a:t>
            </a:r>
            <a:r>
              <a:rPr sz="1600" spc="-10" dirty="0">
                <a:latin typeface="Century Gothic"/>
                <a:cs typeface="Century Gothic"/>
              </a:rPr>
              <a:t>ing</a:t>
            </a:r>
            <a:r>
              <a:rPr sz="1600" spc="30" dirty="0">
                <a:latin typeface="Century Gothic"/>
                <a:cs typeface="Century Gothic"/>
              </a:rPr>
              <a:t> </a:t>
            </a:r>
            <a:r>
              <a:rPr sz="1600" spc="-50" dirty="0">
                <a:latin typeface="Century Gothic"/>
                <a:cs typeface="Century Gothic"/>
              </a:rPr>
              <a:t>w</a:t>
            </a:r>
            <a:r>
              <a:rPr sz="1600" spc="-5" dirty="0">
                <a:latin typeface="Century Gothic"/>
                <a:cs typeface="Century Gothic"/>
              </a:rPr>
              <a:t>i</a:t>
            </a:r>
            <a:r>
              <a:rPr sz="1600" spc="-25" dirty="0">
                <a:latin typeface="Century Gothic"/>
                <a:cs typeface="Century Gothic"/>
              </a:rPr>
              <a:t>t</a:t>
            </a:r>
            <a:r>
              <a:rPr sz="1600" spc="-10" dirty="0">
                <a:latin typeface="Century Gothic"/>
                <a:cs typeface="Century Gothic"/>
              </a:rPr>
              <a:t>h</a:t>
            </a:r>
            <a:r>
              <a:rPr sz="1600" spc="3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O</a:t>
            </a:r>
            <a:r>
              <a:rPr sz="1600" spc="-20" dirty="0">
                <a:latin typeface="Century Gothic"/>
                <a:cs typeface="Century Gothic"/>
              </a:rPr>
              <a:t>p</a:t>
            </a:r>
            <a:r>
              <a:rPr sz="1600" spc="-10" dirty="0">
                <a:latin typeface="Century Gothic"/>
                <a:cs typeface="Century Gothic"/>
              </a:rPr>
              <a:t>er</a:t>
            </a:r>
            <a:r>
              <a:rPr sz="1600" spc="-20" dirty="0">
                <a:latin typeface="Century Gothic"/>
                <a:cs typeface="Century Gothic"/>
              </a:rPr>
              <a:t>a</a:t>
            </a:r>
            <a:r>
              <a:rPr sz="1600" spc="-25" dirty="0">
                <a:latin typeface="Century Gothic"/>
                <a:cs typeface="Century Gothic"/>
              </a:rPr>
              <a:t>t</a:t>
            </a:r>
            <a:r>
              <a:rPr sz="1600" spc="5" dirty="0">
                <a:latin typeface="Century Gothic"/>
                <a:cs typeface="Century Gothic"/>
              </a:rPr>
              <a:t>i</a:t>
            </a:r>
            <a:r>
              <a:rPr sz="1600" spc="-25" dirty="0">
                <a:latin typeface="Century Gothic"/>
                <a:cs typeface="Century Gothic"/>
              </a:rPr>
              <a:t>o</a:t>
            </a:r>
            <a:r>
              <a:rPr sz="1600" spc="-10" dirty="0">
                <a:latin typeface="Century Gothic"/>
                <a:cs typeface="Century Gothic"/>
              </a:rPr>
              <a:t>ns</a:t>
            </a:r>
            <a:endParaRPr sz="16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985"/>
              </a:spcBef>
            </a:pPr>
            <a:r>
              <a:rPr sz="1800" spc="204" dirty="0">
                <a:latin typeface="Times New Roman"/>
                <a:cs typeface="Times New Roman"/>
              </a:rPr>
              <a:t>O</a:t>
            </a:r>
            <a:r>
              <a:rPr sz="1800" spc="285" dirty="0">
                <a:latin typeface="Times New Roman"/>
                <a:cs typeface="Times New Roman"/>
              </a:rPr>
              <a:t>p</a:t>
            </a:r>
            <a:r>
              <a:rPr sz="1800" spc="350" dirty="0">
                <a:latin typeface="Times New Roman"/>
                <a:cs typeface="Times New Roman"/>
              </a:rPr>
              <a:t>e</a:t>
            </a:r>
            <a:r>
              <a:rPr sz="1800" spc="-30" dirty="0">
                <a:latin typeface="Times New Roman"/>
                <a:cs typeface="Times New Roman"/>
              </a:rPr>
              <a:t>r</a:t>
            </a:r>
            <a:r>
              <a:rPr sz="1800" spc="380" dirty="0">
                <a:latin typeface="Times New Roman"/>
                <a:cs typeface="Times New Roman"/>
              </a:rPr>
              <a:t>a</a:t>
            </a:r>
            <a:r>
              <a:rPr sz="1800" spc="35" dirty="0">
                <a:latin typeface="Times New Roman"/>
                <a:cs typeface="Times New Roman"/>
              </a:rPr>
              <a:t>t</a:t>
            </a:r>
            <a:r>
              <a:rPr sz="1800" spc="-75" dirty="0">
                <a:latin typeface="Times New Roman"/>
                <a:cs typeface="Times New Roman"/>
              </a:rPr>
              <a:t>i</a:t>
            </a:r>
            <a:r>
              <a:rPr sz="1800" spc="250" dirty="0">
                <a:latin typeface="Times New Roman"/>
                <a:cs typeface="Times New Roman"/>
              </a:rPr>
              <a:t>o</a:t>
            </a:r>
            <a:r>
              <a:rPr sz="1800" spc="180" dirty="0">
                <a:latin typeface="Times New Roman"/>
                <a:cs typeface="Times New Roman"/>
              </a:rPr>
              <a:t>n</a:t>
            </a:r>
            <a:r>
              <a:rPr sz="1800" spc="35" dirty="0">
                <a:latin typeface="Times New Roman"/>
                <a:cs typeface="Times New Roman"/>
              </a:rPr>
              <a:t> </a:t>
            </a:r>
            <a:r>
              <a:rPr sz="1800" spc="105" dirty="0">
                <a:latin typeface="Times New Roman"/>
                <a:cs typeface="Times New Roman"/>
              </a:rPr>
              <a:t>126</a:t>
            </a:r>
            <a:r>
              <a:rPr sz="1800" spc="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–</a:t>
            </a:r>
            <a:r>
              <a:rPr sz="1800" spc="50" dirty="0">
                <a:latin typeface="Times New Roman"/>
                <a:cs typeface="Times New Roman"/>
              </a:rPr>
              <a:t> </a:t>
            </a:r>
            <a:r>
              <a:rPr sz="1800" spc="-55" dirty="0">
                <a:latin typeface="Times New Roman"/>
                <a:cs typeface="Times New Roman"/>
              </a:rPr>
              <a:t>D</a:t>
            </a:r>
            <a:r>
              <a:rPr sz="1800" spc="-75" dirty="0">
                <a:latin typeface="Times New Roman"/>
                <a:cs typeface="Times New Roman"/>
              </a:rPr>
              <a:t>i</a:t>
            </a:r>
            <a:r>
              <a:rPr sz="1800" spc="80" dirty="0">
                <a:latin typeface="Times New Roman"/>
                <a:cs typeface="Times New Roman"/>
              </a:rPr>
              <a:t>s</a:t>
            </a:r>
            <a:r>
              <a:rPr sz="1800" spc="285" dirty="0">
                <a:latin typeface="Times New Roman"/>
                <a:cs typeface="Times New Roman"/>
              </a:rPr>
              <a:t>p</a:t>
            </a:r>
            <a:r>
              <a:rPr sz="1800" spc="380" dirty="0">
                <a:latin typeface="Times New Roman"/>
                <a:cs typeface="Times New Roman"/>
              </a:rPr>
              <a:t>a</a:t>
            </a:r>
            <a:r>
              <a:rPr sz="1800" spc="35" dirty="0">
                <a:latin typeface="Times New Roman"/>
                <a:cs typeface="Times New Roman"/>
              </a:rPr>
              <a:t>t</a:t>
            </a:r>
            <a:r>
              <a:rPr sz="1800" spc="350" dirty="0">
                <a:latin typeface="Times New Roman"/>
                <a:cs typeface="Times New Roman"/>
              </a:rPr>
              <a:t>c</a:t>
            </a:r>
            <a:r>
              <a:rPr sz="1800" spc="180" dirty="0">
                <a:latin typeface="Times New Roman"/>
                <a:cs typeface="Times New Roman"/>
              </a:rPr>
              <a:t>h</a:t>
            </a:r>
            <a:endParaRPr sz="1800">
              <a:latin typeface="Times New Roman"/>
              <a:cs typeface="Times New Roman"/>
            </a:endParaRPr>
          </a:p>
          <a:p>
            <a:pPr marL="335280" marR="933450" indent="-214629">
              <a:lnSpc>
                <a:spcPts val="1730"/>
              </a:lnSpc>
              <a:spcBef>
                <a:spcPts val="620"/>
              </a:spcBef>
              <a:buClr>
                <a:srgbClr val="4F80BC"/>
              </a:buClr>
              <a:buFont typeface="Times New Roman"/>
              <a:buChar char="□"/>
              <a:tabLst>
                <a:tab pos="335915" algn="l"/>
              </a:tabLst>
            </a:pPr>
            <a:r>
              <a:rPr sz="1600" spc="-35" dirty="0">
                <a:latin typeface="Century Gothic"/>
                <a:cs typeface="Century Gothic"/>
              </a:rPr>
              <a:t>T</a:t>
            </a:r>
            <a:r>
              <a:rPr sz="1600" spc="-10" dirty="0">
                <a:latin typeface="Century Gothic"/>
                <a:cs typeface="Century Gothic"/>
              </a:rPr>
              <a:t>h</a:t>
            </a:r>
            <a:r>
              <a:rPr sz="1600" spc="5" dirty="0">
                <a:latin typeface="Century Gothic"/>
                <a:cs typeface="Century Gothic"/>
              </a:rPr>
              <a:t>i</a:t>
            </a:r>
            <a:r>
              <a:rPr sz="1600" spc="-10" dirty="0">
                <a:latin typeface="Century Gothic"/>
                <a:cs typeface="Century Gothic"/>
              </a:rPr>
              <a:t>s</a:t>
            </a:r>
            <a:r>
              <a:rPr sz="1600" spc="20" dirty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is</a:t>
            </a:r>
            <a:r>
              <a:rPr sz="1600" spc="5" dirty="0">
                <a:latin typeface="Century Gothic"/>
                <a:cs typeface="Century Gothic"/>
              </a:rPr>
              <a:t> </a:t>
            </a:r>
            <a:r>
              <a:rPr sz="1600" spc="-15" dirty="0">
                <a:latin typeface="Century Gothic"/>
                <a:cs typeface="Century Gothic"/>
              </a:rPr>
              <a:t>a</a:t>
            </a:r>
            <a:r>
              <a:rPr sz="1600" spc="-5" dirty="0">
                <a:latin typeface="Century Gothic"/>
                <a:cs typeface="Century Gothic"/>
              </a:rPr>
              <a:t> </a:t>
            </a:r>
            <a:r>
              <a:rPr sz="1600" spc="-30" dirty="0">
                <a:latin typeface="Century Gothic"/>
                <a:cs typeface="Century Gothic"/>
              </a:rPr>
              <a:t>M</a:t>
            </a:r>
            <a:r>
              <a:rPr sz="1600" spc="-5" dirty="0">
                <a:latin typeface="Century Gothic"/>
                <a:cs typeface="Century Gothic"/>
              </a:rPr>
              <a:t>ail</a:t>
            </a:r>
            <a:r>
              <a:rPr sz="1600" dirty="0">
                <a:latin typeface="Century Gothic"/>
                <a:cs typeface="Century Gothic"/>
              </a:rPr>
              <a:t> </a:t>
            </a:r>
            <a:r>
              <a:rPr sz="1600" spc="-20" dirty="0">
                <a:latin typeface="Century Gothic"/>
                <a:cs typeface="Century Gothic"/>
              </a:rPr>
              <a:t>C</a:t>
            </a:r>
            <a:r>
              <a:rPr sz="1600" spc="-10" dirty="0">
                <a:latin typeface="Century Gothic"/>
                <a:cs typeface="Century Gothic"/>
              </a:rPr>
              <a:t>ons</a:t>
            </a:r>
            <a:r>
              <a:rPr sz="1600" spc="-25" dirty="0">
                <a:latin typeface="Century Gothic"/>
                <a:cs typeface="Century Gothic"/>
              </a:rPr>
              <a:t>o</a:t>
            </a:r>
            <a:r>
              <a:rPr sz="1600" spc="5" dirty="0">
                <a:latin typeface="Century Gothic"/>
                <a:cs typeface="Century Gothic"/>
              </a:rPr>
              <a:t>li</a:t>
            </a:r>
            <a:r>
              <a:rPr sz="1600" spc="-25" dirty="0">
                <a:latin typeface="Century Gothic"/>
                <a:cs typeface="Century Gothic"/>
              </a:rPr>
              <a:t>d</a:t>
            </a:r>
            <a:r>
              <a:rPr sz="1600" spc="-20" dirty="0">
                <a:latin typeface="Century Gothic"/>
                <a:cs typeface="Century Gothic"/>
              </a:rPr>
              <a:t>a</a:t>
            </a:r>
            <a:r>
              <a:rPr sz="1600" spc="-5" dirty="0">
                <a:latin typeface="Century Gothic"/>
                <a:cs typeface="Century Gothic"/>
              </a:rPr>
              <a:t>ti</a:t>
            </a:r>
            <a:r>
              <a:rPr sz="1600" spc="-25" dirty="0">
                <a:latin typeface="Century Gothic"/>
                <a:cs typeface="Century Gothic"/>
              </a:rPr>
              <a:t>o</a:t>
            </a:r>
            <a:r>
              <a:rPr sz="1600" spc="-10" dirty="0">
                <a:latin typeface="Century Gothic"/>
                <a:cs typeface="Century Gothic"/>
              </a:rPr>
              <a:t>n</a:t>
            </a:r>
            <a:r>
              <a:rPr sz="1600" spc="20" dirty="0">
                <a:latin typeface="Century Gothic"/>
                <a:cs typeface="Century Gothic"/>
              </a:rPr>
              <a:t> </a:t>
            </a:r>
            <a:r>
              <a:rPr sz="1600" spc="-10" dirty="0">
                <a:latin typeface="Century Gothic"/>
                <a:cs typeface="Century Gothic"/>
              </a:rPr>
              <a:t>o</a:t>
            </a:r>
            <a:r>
              <a:rPr sz="1600" spc="-20" dirty="0">
                <a:latin typeface="Century Gothic"/>
                <a:cs typeface="Century Gothic"/>
              </a:rPr>
              <a:t>p</a:t>
            </a:r>
            <a:r>
              <a:rPr sz="1600" spc="-10" dirty="0">
                <a:latin typeface="Century Gothic"/>
                <a:cs typeface="Century Gothic"/>
              </a:rPr>
              <a:t>er</a:t>
            </a:r>
            <a:r>
              <a:rPr sz="1600" spc="-20" dirty="0">
                <a:latin typeface="Century Gothic"/>
                <a:cs typeface="Century Gothic"/>
              </a:rPr>
              <a:t>a</a:t>
            </a:r>
            <a:r>
              <a:rPr sz="1600" spc="-5" dirty="0">
                <a:latin typeface="Century Gothic"/>
                <a:cs typeface="Century Gothic"/>
              </a:rPr>
              <a:t>ti</a:t>
            </a:r>
            <a:r>
              <a:rPr sz="1600" spc="-25" dirty="0">
                <a:latin typeface="Century Gothic"/>
                <a:cs typeface="Century Gothic"/>
              </a:rPr>
              <a:t>o</a:t>
            </a:r>
            <a:r>
              <a:rPr sz="1600" spc="-10" dirty="0">
                <a:latin typeface="Century Gothic"/>
                <a:cs typeface="Century Gothic"/>
              </a:rPr>
              <a:t>n</a:t>
            </a:r>
            <a:r>
              <a:rPr sz="1600" spc="35" dirty="0">
                <a:latin typeface="Century Gothic"/>
                <a:cs typeface="Century Gothic"/>
              </a:rPr>
              <a:t> </a:t>
            </a:r>
            <a:r>
              <a:rPr sz="1600" spc="-10" dirty="0">
                <a:latin typeface="Century Gothic"/>
                <a:cs typeface="Century Gothic"/>
              </a:rPr>
              <a:t>in</a:t>
            </a:r>
            <a:r>
              <a:rPr sz="1600" spc="5" dirty="0">
                <a:latin typeface="Century Gothic"/>
                <a:cs typeface="Century Gothic"/>
              </a:rPr>
              <a:t> </a:t>
            </a:r>
            <a:r>
              <a:rPr sz="1600" spc="-20" dirty="0">
                <a:latin typeface="Century Gothic"/>
                <a:cs typeface="Century Gothic"/>
              </a:rPr>
              <a:t>p</a:t>
            </a:r>
            <a:r>
              <a:rPr sz="1600" spc="-10" dirty="0">
                <a:latin typeface="Century Gothic"/>
                <a:cs typeface="Century Gothic"/>
              </a:rPr>
              <a:t>re</a:t>
            </a:r>
            <a:r>
              <a:rPr sz="1600" spc="-20" dirty="0">
                <a:latin typeface="Century Gothic"/>
                <a:cs typeface="Century Gothic"/>
              </a:rPr>
              <a:t>p</a:t>
            </a:r>
            <a:r>
              <a:rPr sz="1600" spc="-5" dirty="0">
                <a:latin typeface="Century Gothic"/>
                <a:cs typeface="Century Gothic"/>
              </a:rPr>
              <a:t>ar</a:t>
            </a:r>
            <a:r>
              <a:rPr sz="1600" spc="-20" dirty="0">
                <a:latin typeface="Century Gothic"/>
                <a:cs typeface="Century Gothic"/>
              </a:rPr>
              <a:t>a</a:t>
            </a:r>
            <a:r>
              <a:rPr sz="1600" spc="-25" dirty="0">
                <a:latin typeface="Century Gothic"/>
                <a:cs typeface="Century Gothic"/>
              </a:rPr>
              <a:t>t</a:t>
            </a:r>
            <a:r>
              <a:rPr sz="1600" spc="-5" dirty="0">
                <a:latin typeface="Century Gothic"/>
                <a:cs typeface="Century Gothic"/>
              </a:rPr>
              <a:t>i</a:t>
            </a:r>
            <a:r>
              <a:rPr sz="1600" spc="-10" dirty="0">
                <a:latin typeface="Century Gothic"/>
                <a:cs typeface="Century Gothic"/>
              </a:rPr>
              <a:t>on</a:t>
            </a:r>
            <a:r>
              <a:rPr sz="1600" spc="5" dirty="0">
                <a:latin typeface="Century Gothic"/>
                <a:cs typeface="Century Gothic"/>
              </a:rPr>
              <a:t> </a:t>
            </a:r>
            <a:r>
              <a:rPr sz="1600" spc="0" dirty="0">
                <a:latin typeface="Century Gothic"/>
                <a:cs typeface="Century Gothic"/>
              </a:rPr>
              <a:t>f</a:t>
            </a:r>
            <a:r>
              <a:rPr sz="1600" spc="-25" dirty="0">
                <a:latin typeface="Century Gothic"/>
                <a:cs typeface="Century Gothic"/>
              </a:rPr>
              <a:t>o</a:t>
            </a:r>
            <a:r>
              <a:rPr sz="1600" spc="-5" dirty="0">
                <a:latin typeface="Century Gothic"/>
                <a:cs typeface="Century Gothic"/>
              </a:rPr>
              <a:t>r</a:t>
            </a:r>
            <a:r>
              <a:rPr sz="1600" spc="15" dirty="0">
                <a:latin typeface="Century Gothic"/>
                <a:cs typeface="Century Gothic"/>
              </a:rPr>
              <a:t> </a:t>
            </a:r>
            <a:r>
              <a:rPr sz="1600" spc="-25" dirty="0">
                <a:latin typeface="Century Gothic"/>
                <a:cs typeface="Century Gothic"/>
              </a:rPr>
              <a:t>d</a:t>
            </a:r>
            <a:r>
              <a:rPr sz="1600" spc="5" dirty="0">
                <a:latin typeface="Century Gothic"/>
                <a:cs typeface="Century Gothic"/>
              </a:rPr>
              <a:t>i</a:t>
            </a:r>
            <a:r>
              <a:rPr sz="1600" spc="-10" dirty="0">
                <a:latin typeface="Century Gothic"/>
                <a:cs typeface="Century Gothic"/>
              </a:rPr>
              <a:t>s</a:t>
            </a:r>
            <a:r>
              <a:rPr sz="1600" spc="-20" dirty="0">
                <a:latin typeface="Century Gothic"/>
                <a:cs typeface="Century Gothic"/>
              </a:rPr>
              <a:t>p</a:t>
            </a:r>
            <a:r>
              <a:rPr sz="1600" spc="-5" dirty="0">
                <a:latin typeface="Century Gothic"/>
                <a:cs typeface="Century Gothic"/>
              </a:rPr>
              <a:t>a</a:t>
            </a:r>
            <a:r>
              <a:rPr sz="1600" spc="-25" dirty="0">
                <a:latin typeface="Century Gothic"/>
                <a:cs typeface="Century Gothic"/>
              </a:rPr>
              <a:t>tc</a:t>
            </a:r>
            <a:r>
              <a:rPr sz="1600" spc="-10" dirty="0">
                <a:latin typeface="Century Gothic"/>
                <a:cs typeface="Century Gothic"/>
              </a:rPr>
              <a:t>h.</a:t>
            </a:r>
            <a:r>
              <a:rPr sz="1600" spc="10" dirty="0">
                <a:latin typeface="Century Gothic"/>
                <a:cs typeface="Century Gothic"/>
              </a:rPr>
              <a:t> I</a:t>
            </a:r>
            <a:r>
              <a:rPr sz="1600" spc="-10" dirty="0">
                <a:latin typeface="Century Gothic"/>
                <a:cs typeface="Century Gothic"/>
              </a:rPr>
              <a:t>t</a:t>
            </a:r>
            <a:r>
              <a:rPr sz="1600" spc="-45" dirty="0">
                <a:latin typeface="Century Gothic"/>
                <a:cs typeface="Century Gothic"/>
              </a:rPr>
              <a:t> </a:t>
            </a:r>
            <a:r>
              <a:rPr sz="1600" spc="5" dirty="0">
                <a:latin typeface="Century Gothic"/>
                <a:cs typeface="Century Gothic"/>
              </a:rPr>
              <a:t>i</a:t>
            </a:r>
            <a:r>
              <a:rPr sz="1600" spc="-10" dirty="0">
                <a:latin typeface="Century Gothic"/>
                <a:cs typeface="Century Gothic"/>
              </a:rPr>
              <a:t>s</a:t>
            </a:r>
            <a:r>
              <a:rPr sz="1600" spc="5" dirty="0">
                <a:latin typeface="Century Gothic"/>
                <a:cs typeface="Century Gothic"/>
              </a:rPr>
              <a:t> </a:t>
            </a:r>
            <a:r>
              <a:rPr sz="1600" spc="-25" dirty="0">
                <a:latin typeface="Century Gothic"/>
                <a:cs typeface="Century Gothic"/>
              </a:rPr>
              <a:t>n</a:t>
            </a:r>
            <a:r>
              <a:rPr sz="1600" spc="-10" dirty="0">
                <a:latin typeface="Century Gothic"/>
                <a:cs typeface="Century Gothic"/>
              </a:rPr>
              <a:t>ot in</a:t>
            </a:r>
            <a:r>
              <a:rPr sz="1600" spc="-25" dirty="0">
                <a:latin typeface="Century Gothic"/>
                <a:cs typeface="Century Gothic"/>
              </a:rPr>
              <a:t>t</a:t>
            </a:r>
            <a:r>
              <a:rPr sz="1600" spc="-10" dirty="0">
                <a:latin typeface="Century Gothic"/>
                <a:cs typeface="Century Gothic"/>
              </a:rPr>
              <a:t>en</a:t>
            </a:r>
            <a:r>
              <a:rPr sz="1600" spc="-25" dirty="0">
                <a:latin typeface="Century Gothic"/>
                <a:cs typeface="Century Gothic"/>
              </a:rPr>
              <a:t>d</a:t>
            </a:r>
            <a:r>
              <a:rPr sz="1600" spc="-15" dirty="0">
                <a:latin typeface="Century Gothic"/>
                <a:cs typeface="Century Gothic"/>
              </a:rPr>
              <a:t>ed</a:t>
            </a:r>
            <a:r>
              <a:rPr sz="1600" spc="25" dirty="0">
                <a:latin typeface="Century Gothic"/>
                <a:cs typeface="Century Gothic"/>
              </a:rPr>
              <a:t> </a:t>
            </a:r>
            <a:r>
              <a:rPr sz="1600" spc="0" dirty="0">
                <a:latin typeface="Century Gothic"/>
                <a:cs typeface="Century Gothic"/>
              </a:rPr>
              <a:t>f</a:t>
            </a:r>
            <a:r>
              <a:rPr sz="1600" spc="-25" dirty="0">
                <a:latin typeface="Century Gothic"/>
                <a:cs typeface="Century Gothic"/>
              </a:rPr>
              <a:t>o</a:t>
            </a:r>
            <a:r>
              <a:rPr sz="1600" spc="-5" dirty="0">
                <a:latin typeface="Century Gothic"/>
                <a:cs typeface="Century Gothic"/>
              </a:rPr>
              <a:t>r</a:t>
            </a:r>
            <a:r>
              <a:rPr sz="1600" dirty="0">
                <a:latin typeface="Century Gothic"/>
                <a:cs typeface="Century Gothic"/>
              </a:rPr>
              <a:t> </a:t>
            </a:r>
            <a:r>
              <a:rPr sz="1600" spc="-15" dirty="0">
                <a:latin typeface="Century Gothic"/>
                <a:cs typeface="Century Gothic"/>
              </a:rPr>
              <a:t>m</a:t>
            </a:r>
            <a:r>
              <a:rPr sz="1600" spc="-5" dirty="0">
                <a:latin typeface="Century Gothic"/>
                <a:cs typeface="Century Gothic"/>
              </a:rPr>
              <a:t>ail</a:t>
            </a:r>
            <a:r>
              <a:rPr sz="1600" dirty="0">
                <a:latin typeface="Century Gothic"/>
                <a:cs typeface="Century Gothic"/>
              </a:rPr>
              <a:t> </a:t>
            </a:r>
            <a:r>
              <a:rPr sz="1600" spc="-25" dirty="0">
                <a:latin typeface="Century Gothic"/>
                <a:cs typeface="Century Gothic"/>
              </a:rPr>
              <a:t>t</a:t>
            </a:r>
            <a:r>
              <a:rPr sz="1600" spc="-10" dirty="0">
                <a:latin typeface="Century Gothic"/>
                <a:cs typeface="Century Gothic"/>
              </a:rPr>
              <a:t>h</a:t>
            </a:r>
            <a:r>
              <a:rPr sz="1600" spc="-5" dirty="0">
                <a:latin typeface="Century Gothic"/>
                <a:cs typeface="Century Gothic"/>
              </a:rPr>
              <a:t>a</a:t>
            </a:r>
            <a:r>
              <a:rPr sz="1600" spc="-10" dirty="0">
                <a:latin typeface="Century Gothic"/>
                <a:cs typeface="Century Gothic"/>
              </a:rPr>
              <a:t>t </a:t>
            </a:r>
            <a:r>
              <a:rPr sz="1600" spc="0" dirty="0">
                <a:latin typeface="Century Gothic"/>
                <a:cs typeface="Century Gothic"/>
              </a:rPr>
              <a:t>f</a:t>
            </a:r>
            <a:r>
              <a:rPr sz="1600" spc="5" dirty="0">
                <a:latin typeface="Century Gothic"/>
                <a:cs typeface="Century Gothic"/>
              </a:rPr>
              <a:t>l</a:t>
            </a:r>
            <a:r>
              <a:rPr sz="1600" spc="-25" dirty="0">
                <a:latin typeface="Century Gothic"/>
                <a:cs typeface="Century Gothic"/>
              </a:rPr>
              <a:t>o</a:t>
            </a:r>
            <a:r>
              <a:rPr sz="1600" spc="-50" dirty="0">
                <a:latin typeface="Century Gothic"/>
                <a:cs typeface="Century Gothic"/>
              </a:rPr>
              <a:t>w</a:t>
            </a:r>
            <a:r>
              <a:rPr sz="1600" spc="-10" dirty="0">
                <a:latin typeface="Century Gothic"/>
                <a:cs typeface="Century Gothic"/>
              </a:rPr>
              <a:t>s</a:t>
            </a:r>
            <a:r>
              <a:rPr sz="1600" spc="20" dirty="0">
                <a:latin typeface="Century Gothic"/>
                <a:cs typeface="Century Gothic"/>
              </a:rPr>
              <a:t> </a:t>
            </a:r>
            <a:r>
              <a:rPr sz="1600" spc="-10" dirty="0">
                <a:latin typeface="Century Gothic"/>
                <a:cs typeface="Century Gothic"/>
              </a:rPr>
              <a:t>dire</a:t>
            </a:r>
            <a:r>
              <a:rPr sz="1600" spc="-25" dirty="0">
                <a:latin typeface="Century Gothic"/>
                <a:cs typeface="Century Gothic"/>
              </a:rPr>
              <a:t>ct</a:t>
            </a:r>
            <a:r>
              <a:rPr sz="1600" spc="5" dirty="0">
                <a:latin typeface="Century Gothic"/>
                <a:cs typeface="Century Gothic"/>
              </a:rPr>
              <a:t>l</a:t>
            </a:r>
            <a:r>
              <a:rPr sz="1600" spc="-10" dirty="0">
                <a:latin typeface="Century Gothic"/>
                <a:cs typeface="Century Gothic"/>
              </a:rPr>
              <a:t>y</a:t>
            </a:r>
            <a:r>
              <a:rPr sz="1600" spc="25" dirty="0">
                <a:latin typeface="Century Gothic"/>
                <a:cs typeface="Century Gothic"/>
              </a:rPr>
              <a:t> </a:t>
            </a:r>
            <a:r>
              <a:rPr sz="1600" spc="0" dirty="0">
                <a:latin typeface="Century Gothic"/>
                <a:cs typeface="Century Gothic"/>
              </a:rPr>
              <a:t>f</a:t>
            </a:r>
            <a:r>
              <a:rPr sz="1600" spc="-5" dirty="0">
                <a:latin typeface="Century Gothic"/>
                <a:cs typeface="Century Gothic"/>
              </a:rPr>
              <a:t>r</a:t>
            </a:r>
            <a:r>
              <a:rPr sz="1600" spc="-25" dirty="0">
                <a:latin typeface="Century Gothic"/>
                <a:cs typeface="Century Gothic"/>
              </a:rPr>
              <a:t>o</a:t>
            </a:r>
            <a:r>
              <a:rPr sz="1600" spc="-15" dirty="0">
                <a:latin typeface="Century Gothic"/>
                <a:cs typeface="Century Gothic"/>
              </a:rPr>
              <a:t>m</a:t>
            </a:r>
            <a:r>
              <a:rPr sz="1600" spc="5" dirty="0">
                <a:latin typeface="Century Gothic"/>
                <a:cs typeface="Century Gothic"/>
              </a:rPr>
              <a:t> </a:t>
            </a:r>
            <a:r>
              <a:rPr sz="1600" spc="-15" dirty="0">
                <a:latin typeface="Century Gothic"/>
                <a:cs typeface="Century Gothic"/>
              </a:rPr>
              <a:t>m</a:t>
            </a:r>
            <a:r>
              <a:rPr sz="1600" spc="-20" dirty="0">
                <a:latin typeface="Century Gothic"/>
                <a:cs typeface="Century Gothic"/>
              </a:rPr>
              <a:t>a</a:t>
            </a:r>
            <a:r>
              <a:rPr sz="1600" spc="-10" dirty="0">
                <a:latin typeface="Century Gothic"/>
                <a:cs typeface="Century Gothic"/>
              </a:rPr>
              <a:t>chine</a:t>
            </a:r>
            <a:r>
              <a:rPr sz="1600" spc="5" dirty="0">
                <a:latin typeface="Century Gothic"/>
                <a:cs typeface="Century Gothic"/>
              </a:rPr>
              <a:t> </a:t>
            </a:r>
            <a:r>
              <a:rPr sz="1600" spc="-25" dirty="0">
                <a:latin typeface="Century Gothic"/>
                <a:cs typeface="Century Gothic"/>
              </a:rPr>
              <a:t>t</a:t>
            </a:r>
            <a:r>
              <a:rPr sz="1600" spc="-15" dirty="0">
                <a:latin typeface="Century Gothic"/>
                <a:cs typeface="Century Gothic"/>
              </a:rPr>
              <a:t>o</a:t>
            </a:r>
            <a:r>
              <a:rPr sz="1600" spc="10" dirty="0">
                <a:latin typeface="Century Gothic"/>
                <a:cs typeface="Century Gothic"/>
              </a:rPr>
              <a:t> </a:t>
            </a:r>
            <a:r>
              <a:rPr sz="1600" spc="-10" dirty="0">
                <a:latin typeface="Century Gothic"/>
                <a:cs typeface="Century Gothic"/>
              </a:rPr>
              <a:t>d</a:t>
            </a:r>
            <a:r>
              <a:rPr sz="1600" spc="-25" dirty="0">
                <a:latin typeface="Century Gothic"/>
                <a:cs typeface="Century Gothic"/>
              </a:rPr>
              <a:t>o</a:t>
            </a:r>
            <a:r>
              <a:rPr sz="1600" spc="-10" dirty="0">
                <a:latin typeface="Century Gothic"/>
                <a:cs typeface="Century Gothic"/>
              </a:rPr>
              <a:t>ck</a:t>
            </a:r>
            <a:r>
              <a:rPr sz="1600" spc="15" dirty="0">
                <a:latin typeface="Century Gothic"/>
                <a:cs typeface="Century Gothic"/>
              </a:rPr>
              <a:t> </a:t>
            </a:r>
            <a:r>
              <a:rPr sz="1600" spc="-25" dirty="0">
                <a:latin typeface="Century Gothic"/>
                <a:cs typeface="Century Gothic"/>
              </a:rPr>
              <a:t>d</a:t>
            </a:r>
            <a:r>
              <a:rPr sz="1600" spc="-10" dirty="0">
                <a:latin typeface="Century Gothic"/>
                <a:cs typeface="Century Gothic"/>
              </a:rPr>
              <a:t>o</a:t>
            </a:r>
            <a:r>
              <a:rPr sz="1600" spc="-25" dirty="0">
                <a:latin typeface="Century Gothic"/>
                <a:cs typeface="Century Gothic"/>
              </a:rPr>
              <a:t>o</a:t>
            </a:r>
            <a:r>
              <a:rPr sz="1600" spc="-5" dirty="0">
                <a:latin typeface="Century Gothic"/>
                <a:cs typeface="Century Gothic"/>
              </a:rPr>
              <a:t>r.</a:t>
            </a:r>
            <a:endParaRPr sz="1600">
              <a:latin typeface="Century Gothic"/>
              <a:cs typeface="Century Gothic"/>
            </a:endParaRPr>
          </a:p>
          <a:p>
            <a:pPr marL="335280" indent="-214629">
              <a:lnSpc>
                <a:spcPct val="100000"/>
              </a:lnSpc>
              <a:spcBef>
                <a:spcPts val="380"/>
              </a:spcBef>
              <a:buClr>
                <a:srgbClr val="4F80BC"/>
              </a:buClr>
              <a:buFont typeface="Times New Roman"/>
              <a:buChar char="□"/>
              <a:tabLst>
                <a:tab pos="335915" algn="l"/>
              </a:tabLst>
            </a:pPr>
            <a:r>
              <a:rPr sz="1600" spc="-35" dirty="0">
                <a:latin typeface="Century Gothic"/>
                <a:cs typeface="Century Gothic"/>
              </a:rPr>
              <a:t>V</a:t>
            </a:r>
            <a:r>
              <a:rPr sz="1600" spc="-15" dirty="0">
                <a:latin typeface="Century Gothic"/>
                <a:cs typeface="Century Gothic"/>
              </a:rPr>
              <a:t>e</a:t>
            </a:r>
            <a:r>
              <a:rPr sz="1600" spc="-25" dirty="0">
                <a:latin typeface="Century Gothic"/>
                <a:cs typeface="Century Gothic"/>
              </a:rPr>
              <a:t>tt</a:t>
            </a:r>
            <a:r>
              <a:rPr sz="1600" spc="-10" dirty="0">
                <a:latin typeface="Century Gothic"/>
                <a:cs typeface="Century Gothic"/>
              </a:rPr>
              <a:t>ing</a:t>
            </a:r>
            <a:r>
              <a:rPr sz="1600" spc="45" dirty="0">
                <a:latin typeface="Century Gothic"/>
                <a:cs typeface="Century Gothic"/>
              </a:rPr>
              <a:t> </a:t>
            </a:r>
            <a:r>
              <a:rPr sz="1600" spc="-20" dirty="0">
                <a:latin typeface="Century Gothic"/>
                <a:cs typeface="Century Gothic"/>
              </a:rPr>
              <a:t>p</a:t>
            </a:r>
            <a:r>
              <a:rPr sz="1600" spc="-5" dirty="0">
                <a:latin typeface="Century Gothic"/>
                <a:cs typeface="Century Gothic"/>
              </a:rPr>
              <a:t>r</a:t>
            </a:r>
            <a:r>
              <a:rPr sz="1600" spc="-10" dirty="0">
                <a:latin typeface="Century Gothic"/>
                <a:cs typeface="Century Gothic"/>
              </a:rPr>
              <a:t>oc</a:t>
            </a:r>
            <a:r>
              <a:rPr sz="1600" spc="-30" dirty="0">
                <a:latin typeface="Century Gothic"/>
                <a:cs typeface="Century Gothic"/>
              </a:rPr>
              <a:t>e</a:t>
            </a:r>
            <a:r>
              <a:rPr sz="1600" spc="-10" dirty="0">
                <a:latin typeface="Century Gothic"/>
                <a:cs typeface="Century Gothic"/>
              </a:rPr>
              <a:t>ss</a:t>
            </a:r>
            <a:r>
              <a:rPr sz="1600" spc="20" dirty="0">
                <a:latin typeface="Century Gothic"/>
                <a:cs typeface="Century Gothic"/>
              </a:rPr>
              <a:t> </a:t>
            </a:r>
            <a:r>
              <a:rPr sz="1600" spc="-50" dirty="0">
                <a:latin typeface="Century Gothic"/>
                <a:cs typeface="Century Gothic"/>
              </a:rPr>
              <a:t>w</a:t>
            </a:r>
            <a:r>
              <a:rPr sz="1600" spc="-10" dirty="0">
                <a:latin typeface="Century Gothic"/>
                <a:cs typeface="Century Gothic"/>
              </a:rPr>
              <a:t>ith</a:t>
            </a:r>
            <a:r>
              <a:rPr sz="1600" spc="2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O</a:t>
            </a:r>
            <a:r>
              <a:rPr sz="1600" spc="-20" dirty="0">
                <a:latin typeface="Century Gothic"/>
                <a:cs typeface="Century Gothic"/>
              </a:rPr>
              <a:t>p</a:t>
            </a:r>
            <a:r>
              <a:rPr sz="1600" spc="-10" dirty="0">
                <a:latin typeface="Century Gothic"/>
                <a:cs typeface="Century Gothic"/>
              </a:rPr>
              <a:t>er</a:t>
            </a:r>
            <a:r>
              <a:rPr sz="1600" spc="-20" dirty="0">
                <a:latin typeface="Century Gothic"/>
                <a:cs typeface="Century Gothic"/>
              </a:rPr>
              <a:t>a</a:t>
            </a:r>
            <a:r>
              <a:rPr sz="1600" spc="-25" dirty="0">
                <a:latin typeface="Century Gothic"/>
                <a:cs typeface="Century Gothic"/>
              </a:rPr>
              <a:t>t</a:t>
            </a:r>
            <a:r>
              <a:rPr sz="1600" spc="5" dirty="0">
                <a:latin typeface="Century Gothic"/>
                <a:cs typeface="Century Gothic"/>
              </a:rPr>
              <a:t>i</a:t>
            </a:r>
            <a:r>
              <a:rPr sz="1600" spc="-25" dirty="0">
                <a:latin typeface="Century Gothic"/>
                <a:cs typeface="Century Gothic"/>
              </a:rPr>
              <a:t>o</a:t>
            </a:r>
            <a:r>
              <a:rPr sz="1600" spc="-10" dirty="0">
                <a:latin typeface="Century Gothic"/>
                <a:cs typeface="Century Gothic"/>
              </a:rPr>
              <a:t>ns</a:t>
            </a:r>
            <a:r>
              <a:rPr sz="1600" spc="20" dirty="0">
                <a:latin typeface="Century Gothic"/>
                <a:cs typeface="Century Gothic"/>
              </a:rPr>
              <a:t> </a:t>
            </a:r>
            <a:r>
              <a:rPr sz="1600" spc="5" dirty="0">
                <a:latin typeface="Century Gothic"/>
                <a:cs typeface="Century Gothic"/>
              </a:rPr>
              <a:t>i</a:t>
            </a:r>
            <a:r>
              <a:rPr sz="1600" spc="-10" dirty="0">
                <a:latin typeface="Century Gothic"/>
                <a:cs typeface="Century Gothic"/>
              </a:rPr>
              <a:t>s </a:t>
            </a:r>
            <a:r>
              <a:rPr sz="1600" spc="-20" dirty="0">
                <a:latin typeface="Century Gothic"/>
                <a:cs typeface="Century Gothic"/>
              </a:rPr>
              <a:t>C</a:t>
            </a:r>
            <a:r>
              <a:rPr sz="1600" spc="-15" dirty="0">
                <a:latin typeface="Century Gothic"/>
                <a:cs typeface="Century Gothic"/>
              </a:rPr>
              <a:t>OMPL</a:t>
            </a:r>
            <a:r>
              <a:rPr sz="1600" spc="-5" dirty="0">
                <a:latin typeface="Century Gothic"/>
                <a:cs typeface="Century Gothic"/>
              </a:rPr>
              <a:t>E</a:t>
            </a:r>
            <a:r>
              <a:rPr sz="1600" spc="-20" dirty="0">
                <a:latin typeface="Century Gothic"/>
                <a:cs typeface="Century Gothic"/>
              </a:rPr>
              <a:t>T</a:t>
            </a:r>
            <a:r>
              <a:rPr sz="1600" spc="-10" dirty="0">
                <a:latin typeface="Century Gothic"/>
                <a:cs typeface="Century Gothic"/>
              </a:rPr>
              <a:t>E</a:t>
            </a:r>
            <a:endParaRPr sz="16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400">
              <a:latin typeface="Times New Roman"/>
              <a:cs typeface="Times New Roman"/>
            </a:endParaRPr>
          </a:p>
          <a:p>
            <a:pPr marL="26670" algn="ctr">
              <a:lnSpc>
                <a:spcPct val="100000"/>
              </a:lnSpc>
            </a:pPr>
            <a:r>
              <a:rPr sz="1700" spc="-10" dirty="0">
                <a:solidFill>
                  <a:srgbClr val="4F80BC"/>
                </a:solidFill>
                <a:latin typeface="Century Gothic"/>
                <a:cs typeface="Century Gothic"/>
              </a:rPr>
              <a:t>Nes</a:t>
            </a:r>
            <a:r>
              <a:rPr sz="1700" spc="-25" dirty="0">
                <a:solidFill>
                  <a:srgbClr val="4F80BC"/>
                </a:solidFill>
                <a:latin typeface="Century Gothic"/>
                <a:cs typeface="Century Gothic"/>
              </a:rPr>
              <a:t>t</a:t>
            </a:r>
            <a:r>
              <a:rPr sz="1700" spc="5" dirty="0">
                <a:solidFill>
                  <a:srgbClr val="4F80BC"/>
                </a:solidFill>
                <a:latin typeface="Century Gothic"/>
                <a:cs typeface="Century Gothic"/>
              </a:rPr>
              <a:t>i</a:t>
            </a:r>
            <a:r>
              <a:rPr sz="1700" spc="-15" dirty="0">
                <a:solidFill>
                  <a:srgbClr val="4F80BC"/>
                </a:solidFill>
                <a:latin typeface="Century Gothic"/>
                <a:cs typeface="Century Gothic"/>
              </a:rPr>
              <a:t>ng</a:t>
            </a:r>
            <a:r>
              <a:rPr sz="1700" spc="-20" dirty="0">
                <a:solidFill>
                  <a:srgbClr val="4F80BC"/>
                </a:solidFill>
                <a:latin typeface="Century Gothic"/>
                <a:cs typeface="Century Gothic"/>
              </a:rPr>
              <a:t> a</a:t>
            </a:r>
            <a:r>
              <a:rPr sz="1700" spc="-15" dirty="0">
                <a:solidFill>
                  <a:srgbClr val="4F80BC"/>
                </a:solidFill>
                <a:latin typeface="Century Gothic"/>
                <a:cs typeface="Century Gothic"/>
              </a:rPr>
              <a:t>nd</a:t>
            </a:r>
            <a:r>
              <a:rPr sz="1700" spc="-25" dirty="0">
                <a:solidFill>
                  <a:srgbClr val="4F80BC"/>
                </a:solidFill>
                <a:latin typeface="Century Gothic"/>
                <a:cs typeface="Century Gothic"/>
              </a:rPr>
              <a:t> </a:t>
            </a:r>
            <a:r>
              <a:rPr sz="1700" spc="-40" dirty="0">
                <a:solidFill>
                  <a:srgbClr val="4F80BC"/>
                </a:solidFill>
                <a:latin typeface="Century Gothic"/>
                <a:cs typeface="Century Gothic"/>
              </a:rPr>
              <a:t>V</a:t>
            </a:r>
            <a:r>
              <a:rPr sz="1700" spc="5" dirty="0">
                <a:solidFill>
                  <a:srgbClr val="4F80BC"/>
                </a:solidFill>
                <a:latin typeface="Century Gothic"/>
                <a:cs typeface="Century Gothic"/>
              </a:rPr>
              <a:t>i</a:t>
            </a:r>
            <a:r>
              <a:rPr sz="1700" spc="-5" dirty="0">
                <a:solidFill>
                  <a:srgbClr val="4F80BC"/>
                </a:solidFill>
                <a:latin typeface="Century Gothic"/>
                <a:cs typeface="Century Gothic"/>
              </a:rPr>
              <a:t>si</a:t>
            </a:r>
            <a:r>
              <a:rPr sz="1700" spc="-20" dirty="0">
                <a:solidFill>
                  <a:srgbClr val="4F80BC"/>
                </a:solidFill>
                <a:latin typeface="Century Gothic"/>
                <a:cs typeface="Century Gothic"/>
              </a:rPr>
              <a:t>b</a:t>
            </a:r>
            <a:r>
              <a:rPr sz="1700" spc="5" dirty="0">
                <a:solidFill>
                  <a:srgbClr val="4F80BC"/>
                </a:solidFill>
                <a:latin typeface="Century Gothic"/>
                <a:cs typeface="Century Gothic"/>
              </a:rPr>
              <a:t>il</a:t>
            </a:r>
            <a:r>
              <a:rPr sz="1700" spc="-25" dirty="0">
                <a:solidFill>
                  <a:srgbClr val="4F80BC"/>
                </a:solidFill>
                <a:latin typeface="Century Gothic"/>
                <a:cs typeface="Century Gothic"/>
              </a:rPr>
              <a:t>i</a:t>
            </a:r>
            <a:r>
              <a:rPr sz="1700" spc="-10" dirty="0">
                <a:solidFill>
                  <a:srgbClr val="4F80BC"/>
                </a:solidFill>
                <a:latin typeface="Century Gothic"/>
                <a:cs typeface="Century Gothic"/>
              </a:rPr>
              <a:t>ty</a:t>
            </a:r>
            <a:endParaRPr sz="17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P</a:t>
            </a:r>
            <a:r>
              <a:rPr sz="1800" spc="-30" dirty="0">
                <a:latin typeface="Times New Roman"/>
                <a:cs typeface="Times New Roman"/>
              </a:rPr>
              <a:t>r</a:t>
            </a:r>
            <a:r>
              <a:rPr sz="1800" spc="250" dirty="0">
                <a:latin typeface="Times New Roman"/>
                <a:cs typeface="Times New Roman"/>
              </a:rPr>
              <a:t>oo</a:t>
            </a:r>
            <a:r>
              <a:rPr sz="1800" spc="-105" dirty="0">
                <a:latin typeface="Times New Roman"/>
                <a:cs typeface="Times New Roman"/>
              </a:rPr>
              <a:t>f</a:t>
            </a:r>
            <a:r>
              <a:rPr sz="1800" spc="145" dirty="0">
                <a:latin typeface="Times New Roman"/>
                <a:cs typeface="Times New Roman"/>
              </a:rPr>
              <a:t>-</a:t>
            </a:r>
            <a:r>
              <a:rPr sz="1800" spc="204" dirty="0">
                <a:latin typeface="Times New Roman"/>
                <a:cs typeface="Times New Roman"/>
              </a:rPr>
              <a:t>O</a:t>
            </a:r>
            <a:r>
              <a:rPr sz="1800" spc="-105" dirty="0">
                <a:latin typeface="Times New Roman"/>
                <a:cs typeface="Times New Roman"/>
              </a:rPr>
              <a:t>f</a:t>
            </a:r>
            <a:r>
              <a:rPr sz="1800" spc="145" dirty="0">
                <a:latin typeface="Times New Roman"/>
                <a:cs typeface="Times New Roman"/>
              </a:rPr>
              <a:t>-</a:t>
            </a:r>
            <a:r>
              <a:rPr sz="1800" spc="190" dirty="0">
                <a:latin typeface="Times New Roman"/>
                <a:cs typeface="Times New Roman"/>
              </a:rPr>
              <a:t>C</a:t>
            </a:r>
            <a:r>
              <a:rPr sz="1800" spc="250" dirty="0">
                <a:latin typeface="Times New Roman"/>
                <a:cs typeface="Times New Roman"/>
              </a:rPr>
              <a:t>o</a:t>
            </a:r>
            <a:r>
              <a:rPr sz="1800" spc="180" dirty="0">
                <a:latin typeface="Times New Roman"/>
                <a:cs typeface="Times New Roman"/>
              </a:rPr>
              <a:t>n</a:t>
            </a:r>
            <a:r>
              <a:rPr sz="1800" spc="350" dirty="0">
                <a:latin typeface="Times New Roman"/>
                <a:cs typeface="Times New Roman"/>
              </a:rPr>
              <a:t>ce</a:t>
            </a:r>
            <a:r>
              <a:rPr sz="1800" spc="285" dirty="0">
                <a:latin typeface="Times New Roman"/>
                <a:cs typeface="Times New Roman"/>
              </a:rPr>
              <a:t>p</a:t>
            </a:r>
            <a:r>
              <a:rPr sz="1800" spc="35" dirty="0">
                <a:latin typeface="Times New Roman"/>
                <a:cs typeface="Times New Roman"/>
              </a:rPr>
              <a:t>t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spc="35" dirty="0">
                <a:latin typeface="Times New Roman"/>
                <a:cs typeface="Times New Roman"/>
              </a:rPr>
              <a:t>t</a:t>
            </a:r>
            <a:r>
              <a:rPr sz="1800" spc="350" dirty="0">
                <a:latin typeface="Times New Roman"/>
                <a:cs typeface="Times New Roman"/>
              </a:rPr>
              <a:t>e</a:t>
            </a:r>
            <a:r>
              <a:rPr sz="1800" spc="80" dirty="0">
                <a:latin typeface="Times New Roman"/>
                <a:cs typeface="Times New Roman"/>
              </a:rPr>
              <a:t>s</a:t>
            </a:r>
            <a:r>
              <a:rPr sz="1800" spc="35" dirty="0">
                <a:latin typeface="Times New Roman"/>
                <a:cs typeface="Times New Roman"/>
              </a:rPr>
              <a:t>t</a:t>
            </a:r>
            <a:r>
              <a:rPr sz="1800" spc="-75" dirty="0">
                <a:latin typeface="Times New Roman"/>
                <a:cs typeface="Times New Roman"/>
              </a:rPr>
              <a:t>i</a:t>
            </a:r>
            <a:r>
              <a:rPr sz="1800" spc="180" dirty="0">
                <a:latin typeface="Times New Roman"/>
                <a:cs typeface="Times New Roman"/>
              </a:rPr>
              <a:t>n</a:t>
            </a:r>
            <a:r>
              <a:rPr sz="1800" spc="285" dirty="0">
                <a:latin typeface="Times New Roman"/>
                <a:cs typeface="Times New Roman"/>
              </a:rPr>
              <a:t>g</a:t>
            </a:r>
            <a:r>
              <a:rPr sz="1800" spc="35" dirty="0">
                <a:latin typeface="Times New Roman"/>
                <a:cs typeface="Times New Roman"/>
              </a:rPr>
              <a:t> </a:t>
            </a:r>
            <a:r>
              <a:rPr sz="1800" spc="180" dirty="0">
                <a:latin typeface="Times New Roman"/>
                <a:cs typeface="Times New Roman"/>
              </a:rPr>
              <a:t>un</a:t>
            </a:r>
            <a:r>
              <a:rPr sz="1800" spc="285" dirty="0">
                <a:latin typeface="Times New Roman"/>
                <a:cs typeface="Times New Roman"/>
              </a:rPr>
              <a:t>d</a:t>
            </a:r>
            <a:r>
              <a:rPr sz="1800" spc="350" dirty="0">
                <a:latin typeface="Times New Roman"/>
                <a:cs typeface="Times New Roman"/>
              </a:rPr>
              <a:t>e</a:t>
            </a:r>
            <a:r>
              <a:rPr sz="1800" spc="-30" dirty="0">
                <a:latin typeface="Times New Roman"/>
                <a:cs typeface="Times New Roman"/>
              </a:rPr>
              <a:t>r</a:t>
            </a:r>
            <a:r>
              <a:rPr sz="1800" spc="130" dirty="0">
                <a:latin typeface="Times New Roman"/>
                <a:cs typeface="Times New Roman"/>
              </a:rPr>
              <a:t>w</a:t>
            </a:r>
            <a:r>
              <a:rPr sz="1800" spc="380" dirty="0">
                <a:latin typeface="Times New Roman"/>
                <a:cs typeface="Times New Roman"/>
              </a:rPr>
              <a:t>a</a:t>
            </a:r>
            <a:r>
              <a:rPr sz="1800" spc="140" dirty="0">
                <a:latin typeface="Times New Roman"/>
                <a:cs typeface="Times New Roman"/>
              </a:rPr>
              <a:t>y</a:t>
            </a:r>
            <a:r>
              <a:rPr sz="1800" spc="35" dirty="0">
                <a:latin typeface="Times New Roman"/>
                <a:cs typeface="Times New Roman"/>
              </a:rPr>
              <a:t> </a:t>
            </a:r>
            <a:r>
              <a:rPr sz="1800" spc="-75" dirty="0">
                <a:latin typeface="Times New Roman"/>
                <a:cs typeface="Times New Roman"/>
              </a:rPr>
              <a:t>i</a:t>
            </a:r>
            <a:r>
              <a:rPr sz="1800" spc="180" dirty="0">
                <a:latin typeface="Times New Roman"/>
                <a:cs typeface="Times New Roman"/>
              </a:rPr>
              <a:t>n</a:t>
            </a:r>
            <a:r>
              <a:rPr sz="1800" spc="50" dirty="0">
                <a:latin typeface="Times New Roman"/>
                <a:cs typeface="Times New Roman"/>
              </a:rPr>
              <a:t> </a:t>
            </a:r>
            <a:r>
              <a:rPr sz="1800" spc="35" dirty="0">
                <a:latin typeface="Times New Roman"/>
                <a:cs typeface="Times New Roman"/>
              </a:rPr>
              <a:t>t</a:t>
            </a:r>
            <a:r>
              <a:rPr sz="1800" spc="130" dirty="0">
                <a:latin typeface="Times New Roman"/>
                <a:cs typeface="Times New Roman"/>
              </a:rPr>
              <a:t>w</a:t>
            </a:r>
            <a:r>
              <a:rPr sz="1800" spc="250" dirty="0">
                <a:latin typeface="Times New Roman"/>
                <a:cs typeface="Times New Roman"/>
              </a:rPr>
              <a:t>o</a:t>
            </a:r>
            <a:r>
              <a:rPr sz="1800" spc="35" dirty="0">
                <a:latin typeface="Times New Roman"/>
                <a:cs typeface="Times New Roman"/>
              </a:rPr>
              <a:t> </a:t>
            </a:r>
            <a:r>
              <a:rPr sz="1800" spc="285" dirty="0">
                <a:latin typeface="Times New Roman"/>
                <a:cs typeface="Times New Roman"/>
              </a:rPr>
              <a:t>p</a:t>
            </a:r>
            <a:r>
              <a:rPr sz="1800" spc="-75" dirty="0">
                <a:latin typeface="Times New Roman"/>
                <a:cs typeface="Times New Roman"/>
              </a:rPr>
              <a:t>l</a:t>
            </a:r>
            <a:r>
              <a:rPr sz="1800" spc="380" dirty="0">
                <a:latin typeface="Times New Roman"/>
                <a:cs typeface="Times New Roman"/>
              </a:rPr>
              <a:t>a</a:t>
            </a:r>
            <a:r>
              <a:rPr sz="1800" spc="180" dirty="0">
                <a:latin typeface="Times New Roman"/>
                <a:cs typeface="Times New Roman"/>
              </a:rPr>
              <a:t>n</a:t>
            </a:r>
            <a:r>
              <a:rPr sz="1800" spc="35" dirty="0">
                <a:latin typeface="Times New Roman"/>
                <a:cs typeface="Times New Roman"/>
              </a:rPr>
              <a:t>t</a:t>
            </a:r>
            <a:r>
              <a:rPr sz="1800" spc="80" dirty="0">
                <a:latin typeface="Times New Roman"/>
                <a:cs typeface="Times New Roman"/>
              </a:rPr>
              <a:t>s</a:t>
            </a:r>
            <a:r>
              <a:rPr sz="1800" spc="55" dirty="0">
                <a:latin typeface="Times New Roman"/>
                <a:cs typeface="Times New Roman"/>
              </a:rPr>
              <a:t> </a:t>
            </a:r>
            <a:r>
              <a:rPr sz="1800" spc="75" dirty="0">
                <a:latin typeface="Times New Roman"/>
                <a:cs typeface="Times New Roman"/>
              </a:rPr>
              <a:t>(</a:t>
            </a:r>
            <a:r>
              <a:rPr sz="1800" spc="-355" dirty="0">
                <a:latin typeface="Times New Roman"/>
                <a:cs typeface="Times New Roman"/>
              </a:rPr>
              <a:t>T</a:t>
            </a:r>
            <a:r>
              <a:rPr sz="1800" spc="130" dirty="0">
                <a:latin typeface="Times New Roman"/>
                <a:cs typeface="Times New Roman"/>
              </a:rPr>
              <a:t>w</a:t>
            </a:r>
            <a:r>
              <a:rPr sz="1800" spc="250" dirty="0">
                <a:latin typeface="Times New Roman"/>
                <a:cs typeface="Times New Roman"/>
              </a:rPr>
              <a:t>o</a:t>
            </a:r>
            <a:r>
              <a:rPr sz="1800" spc="35" dirty="0">
                <a:latin typeface="Times New Roman"/>
                <a:cs typeface="Times New Roman"/>
              </a:rPr>
              <a:t> </a:t>
            </a:r>
            <a:r>
              <a:rPr sz="1800" spc="80" dirty="0">
                <a:latin typeface="Times New Roman"/>
                <a:cs typeface="Times New Roman"/>
              </a:rPr>
              <a:t>s</a:t>
            </a:r>
            <a:r>
              <a:rPr sz="1800" spc="350" dirty="0">
                <a:latin typeface="Times New Roman"/>
                <a:cs typeface="Times New Roman"/>
              </a:rPr>
              <a:t>c</a:t>
            </a:r>
            <a:r>
              <a:rPr sz="1800" spc="380" dirty="0">
                <a:latin typeface="Times New Roman"/>
                <a:cs typeface="Times New Roman"/>
              </a:rPr>
              <a:t>a</a:t>
            </a:r>
            <a:r>
              <a:rPr sz="1800" spc="180" dirty="0">
                <a:latin typeface="Times New Roman"/>
                <a:cs typeface="Times New Roman"/>
              </a:rPr>
              <a:t>nn</a:t>
            </a:r>
            <a:r>
              <a:rPr sz="1800" spc="350" dirty="0">
                <a:latin typeface="Times New Roman"/>
                <a:cs typeface="Times New Roman"/>
              </a:rPr>
              <a:t>e</a:t>
            </a:r>
            <a:r>
              <a:rPr sz="1800" spc="-30" dirty="0">
                <a:latin typeface="Times New Roman"/>
                <a:cs typeface="Times New Roman"/>
              </a:rPr>
              <a:t>r</a:t>
            </a:r>
            <a:r>
              <a:rPr sz="1800" spc="35" dirty="0">
                <a:latin typeface="Times New Roman"/>
                <a:cs typeface="Times New Roman"/>
              </a:rPr>
              <a:t> </a:t>
            </a:r>
            <a:r>
              <a:rPr sz="1800" spc="80" dirty="0">
                <a:latin typeface="Times New Roman"/>
                <a:cs typeface="Times New Roman"/>
              </a:rPr>
              <a:t>s</a:t>
            </a:r>
            <a:r>
              <a:rPr sz="1800" spc="250" dirty="0">
                <a:latin typeface="Times New Roman"/>
                <a:cs typeface="Times New Roman"/>
              </a:rPr>
              <a:t>o</a:t>
            </a:r>
            <a:r>
              <a:rPr sz="1800" spc="-75" dirty="0">
                <a:latin typeface="Times New Roman"/>
                <a:cs typeface="Times New Roman"/>
              </a:rPr>
              <a:t>l</a:t>
            </a:r>
            <a:r>
              <a:rPr sz="1800" spc="180" dirty="0">
                <a:latin typeface="Times New Roman"/>
                <a:cs typeface="Times New Roman"/>
              </a:rPr>
              <a:t>u</a:t>
            </a:r>
            <a:r>
              <a:rPr sz="1800" spc="35" dirty="0">
                <a:latin typeface="Times New Roman"/>
                <a:cs typeface="Times New Roman"/>
              </a:rPr>
              <a:t>t</a:t>
            </a:r>
            <a:r>
              <a:rPr sz="1800" spc="-75" dirty="0">
                <a:latin typeface="Times New Roman"/>
                <a:cs typeface="Times New Roman"/>
              </a:rPr>
              <a:t>i</a:t>
            </a:r>
            <a:r>
              <a:rPr sz="1800" spc="250" dirty="0">
                <a:latin typeface="Times New Roman"/>
                <a:cs typeface="Times New Roman"/>
              </a:rPr>
              <a:t>o</a:t>
            </a:r>
            <a:r>
              <a:rPr sz="1800" spc="180" dirty="0">
                <a:latin typeface="Times New Roman"/>
                <a:cs typeface="Times New Roman"/>
              </a:rPr>
              <a:t>n</a:t>
            </a:r>
            <a:r>
              <a:rPr sz="1800" spc="80" dirty="0">
                <a:latin typeface="Times New Roman"/>
                <a:cs typeface="Times New Roman"/>
              </a:rPr>
              <a:t>s</a:t>
            </a:r>
            <a:r>
              <a:rPr sz="1800" spc="75" dirty="0">
                <a:latin typeface="Times New Roman"/>
                <a:cs typeface="Times New Roman"/>
              </a:rPr>
              <a:t>)</a:t>
            </a:r>
            <a:endParaRPr sz="1800">
              <a:latin typeface="Times New Roman"/>
              <a:cs typeface="Times New Roman"/>
            </a:endParaRPr>
          </a:p>
          <a:p>
            <a:pPr marL="335280" indent="-214629">
              <a:lnSpc>
                <a:spcPct val="100000"/>
              </a:lnSpc>
              <a:spcBef>
                <a:spcPts val="380"/>
              </a:spcBef>
              <a:buClr>
                <a:srgbClr val="4F80BC"/>
              </a:buClr>
              <a:buFont typeface="Times New Roman"/>
              <a:buChar char="□"/>
              <a:tabLst>
                <a:tab pos="335915" algn="l"/>
              </a:tabLst>
            </a:pPr>
            <a:r>
              <a:rPr sz="1800" spc="-70" dirty="0">
                <a:latin typeface="Times New Roman"/>
                <a:cs typeface="Times New Roman"/>
              </a:rPr>
              <a:t>S</a:t>
            </a:r>
            <a:r>
              <a:rPr sz="1800" spc="350" dirty="0">
                <a:latin typeface="Times New Roman"/>
                <a:cs typeface="Times New Roman"/>
              </a:rPr>
              <a:t>c</a:t>
            </a:r>
            <a:r>
              <a:rPr sz="1800" spc="380" dirty="0">
                <a:latin typeface="Times New Roman"/>
                <a:cs typeface="Times New Roman"/>
              </a:rPr>
              <a:t>a</a:t>
            </a:r>
            <a:r>
              <a:rPr sz="1800" spc="180" dirty="0">
                <a:latin typeface="Times New Roman"/>
                <a:cs typeface="Times New Roman"/>
              </a:rPr>
              <a:t>nn</a:t>
            </a:r>
            <a:r>
              <a:rPr sz="1800" spc="-75" dirty="0">
                <a:latin typeface="Times New Roman"/>
                <a:cs typeface="Times New Roman"/>
              </a:rPr>
              <a:t>i</a:t>
            </a:r>
            <a:r>
              <a:rPr sz="1800" spc="180" dirty="0">
                <a:latin typeface="Times New Roman"/>
                <a:cs typeface="Times New Roman"/>
              </a:rPr>
              <a:t>n</a:t>
            </a:r>
            <a:r>
              <a:rPr sz="1800" spc="285" dirty="0">
                <a:latin typeface="Times New Roman"/>
                <a:cs typeface="Times New Roman"/>
              </a:rPr>
              <a:t>g</a:t>
            </a:r>
            <a:r>
              <a:rPr sz="1800" spc="35" dirty="0">
                <a:latin typeface="Times New Roman"/>
                <a:cs typeface="Times New Roman"/>
              </a:rPr>
              <a:t> </a:t>
            </a:r>
            <a:r>
              <a:rPr sz="1800" spc="190" dirty="0">
                <a:latin typeface="Times New Roman"/>
                <a:cs typeface="Times New Roman"/>
              </a:rPr>
              <a:t>C</a:t>
            </a:r>
            <a:r>
              <a:rPr sz="1800" spc="250" dirty="0">
                <a:latin typeface="Times New Roman"/>
                <a:cs typeface="Times New Roman"/>
              </a:rPr>
              <a:t>o</a:t>
            </a:r>
            <a:r>
              <a:rPr sz="1800" spc="180" dirty="0">
                <a:latin typeface="Times New Roman"/>
                <a:cs typeface="Times New Roman"/>
              </a:rPr>
              <a:t>n</a:t>
            </a:r>
            <a:r>
              <a:rPr sz="1800" spc="35" dirty="0">
                <a:latin typeface="Times New Roman"/>
                <a:cs typeface="Times New Roman"/>
              </a:rPr>
              <a:t>t</a:t>
            </a:r>
            <a:r>
              <a:rPr sz="1800" spc="380" dirty="0">
                <a:latin typeface="Times New Roman"/>
                <a:cs typeface="Times New Roman"/>
              </a:rPr>
              <a:t>a</a:t>
            </a:r>
            <a:r>
              <a:rPr sz="1800" spc="-75" dirty="0">
                <a:latin typeface="Times New Roman"/>
                <a:cs typeface="Times New Roman"/>
              </a:rPr>
              <a:t>i</a:t>
            </a:r>
            <a:r>
              <a:rPr sz="1800" spc="180" dirty="0">
                <a:latin typeface="Times New Roman"/>
                <a:cs typeface="Times New Roman"/>
              </a:rPr>
              <a:t>n</a:t>
            </a:r>
            <a:r>
              <a:rPr sz="1800" spc="350" dirty="0">
                <a:latin typeface="Times New Roman"/>
                <a:cs typeface="Times New Roman"/>
              </a:rPr>
              <a:t>e</a:t>
            </a:r>
            <a:r>
              <a:rPr sz="1800" spc="-30" dirty="0">
                <a:latin typeface="Times New Roman"/>
                <a:cs typeface="Times New Roman"/>
              </a:rPr>
              <a:t>r</a:t>
            </a:r>
            <a:r>
              <a:rPr sz="1800" spc="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</a:t>
            </a:r>
            <a:r>
              <a:rPr sz="1800" spc="-75" dirty="0">
                <a:latin typeface="Times New Roman"/>
                <a:cs typeface="Times New Roman"/>
              </a:rPr>
              <a:t>l</a:t>
            </a:r>
            <a:r>
              <a:rPr sz="1800" spc="380" dirty="0">
                <a:latin typeface="Times New Roman"/>
                <a:cs typeface="Times New Roman"/>
              </a:rPr>
              <a:t>a</a:t>
            </a:r>
            <a:r>
              <a:rPr sz="1800" spc="350" dirty="0">
                <a:latin typeface="Times New Roman"/>
                <a:cs typeface="Times New Roman"/>
              </a:rPr>
              <a:t>c</a:t>
            </a:r>
            <a:r>
              <a:rPr sz="1800" spc="380" dirty="0">
                <a:latin typeface="Times New Roman"/>
                <a:cs typeface="Times New Roman"/>
              </a:rPr>
              <a:t>a</a:t>
            </a:r>
            <a:r>
              <a:rPr sz="1800" spc="-30" dirty="0">
                <a:latin typeface="Times New Roman"/>
                <a:cs typeface="Times New Roman"/>
              </a:rPr>
              <a:t>r</a:t>
            </a:r>
            <a:r>
              <a:rPr sz="1800" spc="285" dirty="0">
                <a:latin typeface="Times New Roman"/>
                <a:cs typeface="Times New Roman"/>
              </a:rPr>
              <a:t>d</a:t>
            </a:r>
            <a:r>
              <a:rPr sz="1800" spc="80" dirty="0">
                <a:latin typeface="Times New Roman"/>
                <a:cs typeface="Times New Roman"/>
              </a:rPr>
              <a:t>s</a:t>
            </a:r>
            <a:r>
              <a:rPr sz="1800" spc="55" dirty="0">
                <a:latin typeface="Times New Roman"/>
                <a:cs typeface="Times New Roman"/>
              </a:rPr>
              <a:t> </a:t>
            </a:r>
            <a:r>
              <a:rPr sz="1800" spc="250" dirty="0">
                <a:latin typeface="Times New Roman"/>
                <a:cs typeface="Times New Roman"/>
              </a:rPr>
              <a:t>o</a:t>
            </a:r>
            <a:r>
              <a:rPr sz="1800" spc="-30" dirty="0">
                <a:latin typeface="Times New Roman"/>
                <a:cs typeface="Times New Roman"/>
              </a:rPr>
              <a:t>r</a:t>
            </a:r>
            <a:r>
              <a:rPr sz="1800" spc="35" dirty="0">
                <a:latin typeface="Times New Roman"/>
                <a:cs typeface="Times New Roman"/>
              </a:rPr>
              <a:t> </a:t>
            </a:r>
            <a:r>
              <a:rPr sz="1800" spc="-355" dirty="0">
                <a:latin typeface="Times New Roman"/>
                <a:cs typeface="Times New Roman"/>
              </a:rPr>
              <a:t>T</a:t>
            </a:r>
            <a:r>
              <a:rPr sz="1800" spc="-30" dirty="0">
                <a:latin typeface="Times New Roman"/>
                <a:cs typeface="Times New Roman"/>
              </a:rPr>
              <a:t>r</a:t>
            </a:r>
            <a:r>
              <a:rPr sz="1800" spc="380" dirty="0">
                <a:latin typeface="Times New Roman"/>
                <a:cs typeface="Times New Roman"/>
              </a:rPr>
              <a:t>a</a:t>
            </a:r>
            <a:r>
              <a:rPr sz="1800" spc="140" dirty="0">
                <a:latin typeface="Times New Roman"/>
                <a:cs typeface="Times New Roman"/>
              </a:rPr>
              <a:t>y</a:t>
            </a:r>
            <a:r>
              <a:rPr sz="1800" spc="325" dirty="0">
                <a:latin typeface="Times New Roman"/>
                <a:cs typeface="Times New Roman"/>
              </a:rPr>
              <a:t>/</a:t>
            </a:r>
            <a:r>
              <a:rPr sz="1800" spc="-70" dirty="0">
                <a:latin typeface="Times New Roman"/>
                <a:cs typeface="Times New Roman"/>
              </a:rPr>
              <a:t>S</a:t>
            </a:r>
            <a:r>
              <a:rPr sz="1800" spc="380" dirty="0">
                <a:latin typeface="Times New Roman"/>
                <a:cs typeface="Times New Roman"/>
              </a:rPr>
              <a:t>a</a:t>
            </a:r>
            <a:r>
              <a:rPr sz="1800" spc="350" dirty="0">
                <a:latin typeface="Times New Roman"/>
                <a:cs typeface="Times New Roman"/>
              </a:rPr>
              <a:t>c</a:t>
            </a:r>
            <a:r>
              <a:rPr sz="1800" spc="140" dirty="0">
                <a:latin typeface="Times New Roman"/>
                <a:cs typeface="Times New Roman"/>
              </a:rPr>
              <a:t>k</a:t>
            </a:r>
            <a:r>
              <a:rPr sz="1800" spc="50" dirty="0">
                <a:latin typeface="Times New Roman"/>
                <a:cs typeface="Times New Roman"/>
              </a:rPr>
              <a:t> </a:t>
            </a:r>
            <a:r>
              <a:rPr sz="1800" spc="-320" dirty="0">
                <a:latin typeface="Times New Roman"/>
                <a:cs typeface="Times New Roman"/>
              </a:rPr>
              <a:t>L</a:t>
            </a:r>
            <a:r>
              <a:rPr sz="1800" spc="380" dirty="0">
                <a:latin typeface="Times New Roman"/>
                <a:cs typeface="Times New Roman"/>
              </a:rPr>
              <a:t>a</a:t>
            </a:r>
            <a:r>
              <a:rPr sz="1800" spc="285" dirty="0">
                <a:latin typeface="Times New Roman"/>
                <a:cs typeface="Times New Roman"/>
              </a:rPr>
              <a:t>b</a:t>
            </a:r>
            <a:r>
              <a:rPr sz="1800" spc="350" dirty="0">
                <a:latin typeface="Times New Roman"/>
                <a:cs typeface="Times New Roman"/>
              </a:rPr>
              <a:t>e</a:t>
            </a:r>
            <a:r>
              <a:rPr sz="1800" spc="-75" dirty="0">
                <a:latin typeface="Times New Roman"/>
                <a:cs typeface="Times New Roman"/>
              </a:rPr>
              <a:t>l</a:t>
            </a:r>
            <a:r>
              <a:rPr sz="1800" spc="80" dirty="0">
                <a:latin typeface="Times New Roman"/>
                <a:cs typeface="Times New Roman"/>
              </a:rPr>
              <a:t>s</a:t>
            </a:r>
            <a:r>
              <a:rPr sz="1800" spc="55" dirty="0">
                <a:latin typeface="Times New Roman"/>
                <a:cs typeface="Times New Roman"/>
              </a:rPr>
              <a:t> </a:t>
            </a:r>
            <a:r>
              <a:rPr sz="1800" spc="60" dirty="0">
                <a:latin typeface="Times New Roman"/>
                <a:cs typeface="Times New Roman"/>
              </a:rPr>
              <a:t>&gt;</a:t>
            </a:r>
            <a:r>
              <a:rPr sz="1800" spc="35" dirty="0">
                <a:latin typeface="Times New Roman"/>
                <a:cs typeface="Times New Roman"/>
              </a:rPr>
              <a:t> </a:t>
            </a:r>
            <a:r>
              <a:rPr sz="1800" spc="25" dirty="0">
                <a:latin typeface="Times New Roman"/>
                <a:cs typeface="Times New Roman"/>
              </a:rPr>
              <a:t>N</a:t>
            </a:r>
            <a:r>
              <a:rPr sz="1800" spc="350" dirty="0">
                <a:latin typeface="Times New Roman"/>
                <a:cs typeface="Times New Roman"/>
              </a:rPr>
              <a:t>e</a:t>
            </a:r>
            <a:r>
              <a:rPr sz="1800" spc="80" dirty="0">
                <a:latin typeface="Times New Roman"/>
                <a:cs typeface="Times New Roman"/>
              </a:rPr>
              <a:t>s</a:t>
            </a:r>
            <a:r>
              <a:rPr sz="1800" spc="35" dirty="0">
                <a:latin typeface="Times New Roman"/>
                <a:cs typeface="Times New Roman"/>
              </a:rPr>
              <a:t>t</a:t>
            </a:r>
            <a:r>
              <a:rPr sz="1800" spc="-75" dirty="0">
                <a:latin typeface="Times New Roman"/>
                <a:cs typeface="Times New Roman"/>
              </a:rPr>
              <a:t>i</a:t>
            </a:r>
            <a:r>
              <a:rPr sz="1800" spc="180" dirty="0">
                <a:latin typeface="Times New Roman"/>
                <a:cs typeface="Times New Roman"/>
              </a:rPr>
              <a:t>n</a:t>
            </a:r>
            <a:r>
              <a:rPr sz="1800" spc="285" dirty="0">
                <a:latin typeface="Times New Roman"/>
                <a:cs typeface="Times New Roman"/>
              </a:rPr>
              <a:t>g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85"/>
              </a:spcBef>
            </a:pPr>
            <a:r>
              <a:rPr sz="1800" spc="-55" dirty="0">
                <a:latin typeface="Times New Roman"/>
                <a:cs typeface="Times New Roman"/>
              </a:rPr>
              <a:t>D</a:t>
            </a:r>
            <a:r>
              <a:rPr sz="1800" spc="350" dirty="0">
                <a:latin typeface="Times New Roman"/>
                <a:cs typeface="Times New Roman"/>
              </a:rPr>
              <a:t>e</a:t>
            </a:r>
            <a:r>
              <a:rPr sz="1800" spc="285" dirty="0">
                <a:latin typeface="Times New Roman"/>
                <a:cs typeface="Times New Roman"/>
              </a:rPr>
              <a:t>p</a:t>
            </a:r>
            <a:r>
              <a:rPr sz="1800" spc="350" dirty="0">
                <a:latin typeface="Times New Roman"/>
                <a:cs typeface="Times New Roman"/>
              </a:rPr>
              <a:t>e</a:t>
            </a:r>
            <a:r>
              <a:rPr sz="1800" spc="180" dirty="0">
                <a:latin typeface="Times New Roman"/>
                <a:cs typeface="Times New Roman"/>
              </a:rPr>
              <a:t>n</a:t>
            </a:r>
            <a:r>
              <a:rPr sz="1800" spc="285" dirty="0">
                <a:latin typeface="Times New Roman"/>
                <a:cs typeface="Times New Roman"/>
              </a:rPr>
              <a:t>d</a:t>
            </a:r>
            <a:r>
              <a:rPr sz="1800" spc="350" dirty="0">
                <a:latin typeface="Times New Roman"/>
                <a:cs typeface="Times New Roman"/>
              </a:rPr>
              <a:t>e</a:t>
            </a:r>
            <a:r>
              <a:rPr sz="1800" spc="180" dirty="0">
                <a:latin typeface="Times New Roman"/>
                <a:cs typeface="Times New Roman"/>
              </a:rPr>
              <a:t>n</a:t>
            </a:r>
            <a:r>
              <a:rPr sz="1800" spc="350" dirty="0">
                <a:latin typeface="Times New Roman"/>
                <a:cs typeface="Times New Roman"/>
              </a:rPr>
              <a:t>c</a:t>
            </a:r>
            <a:r>
              <a:rPr sz="1800" spc="-75" dirty="0">
                <a:latin typeface="Times New Roman"/>
                <a:cs typeface="Times New Roman"/>
              </a:rPr>
              <a:t>i</a:t>
            </a:r>
            <a:r>
              <a:rPr sz="1800" spc="350" dirty="0">
                <a:latin typeface="Times New Roman"/>
                <a:cs typeface="Times New Roman"/>
              </a:rPr>
              <a:t>e</a:t>
            </a:r>
            <a:r>
              <a:rPr sz="1800" spc="80" dirty="0">
                <a:latin typeface="Times New Roman"/>
                <a:cs typeface="Times New Roman"/>
              </a:rPr>
              <a:t>s:</a:t>
            </a:r>
            <a:endParaRPr sz="1800">
              <a:latin typeface="Times New Roman"/>
              <a:cs typeface="Times New Roman"/>
            </a:endParaRPr>
          </a:p>
          <a:p>
            <a:pPr marL="335280" indent="-214629">
              <a:lnSpc>
                <a:spcPct val="100000"/>
              </a:lnSpc>
              <a:spcBef>
                <a:spcPts val="380"/>
              </a:spcBef>
              <a:buClr>
                <a:srgbClr val="4F80BC"/>
              </a:buClr>
              <a:buFont typeface="Times New Roman"/>
              <a:buChar char="□"/>
              <a:tabLst>
                <a:tab pos="335915" algn="l"/>
              </a:tabLst>
            </a:pPr>
            <a:r>
              <a:rPr sz="1800" dirty="0">
                <a:latin typeface="Century Gothic"/>
                <a:cs typeface="Century Gothic"/>
              </a:rPr>
              <a:t>F</a:t>
            </a:r>
            <a:r>
              <a:rPr sz="1800" spc="-30" dirty="0">
                <a:latin typeface="Century Gothic"/>
                <a:cs typeface="Century Gothic"/>
              </a:rPr>
              <a:t>u</a:t>
            </a:r>
            <a:r>
              <a:rPr sz="1800" spc="15" dirty="0">
                <a:latin typeface="Century Gothic"/>
                <a:cs typeface="Century Gothic"/>
              </a:rPr>
              <a:t>l</a:t>
            </a:r>
            <a:r>
              <a:rPr sz="1800" dirty="0">
                <a:latin typeface="Century Gothic"/>
                <a:cs typeface="Century Gothic"/>
              </a:rPr>
              <a:t>l</a:t>
            </a:r>
            <a:r>
              <a:rPr sz="1800" spc="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S</a:t>
            </a:r>
            <a:r>
              <a:rPr sz="1800" spc="-10" dirty="0">
                <a:latin typeface="Century Gothic"/>
                <a:cs typeface="Century Gothic"/>
              </a:rPr>
              <a:t>er</a:t>
            </a:r>
            <a:r>
              <a:rPr sz="1800" spc="10" dirty="0">
                <a:latin typeface="Century Gothic"/>
                <a:cs typeface="Century Gothic"/>
              </a:rPr>
              <a:t>v</a:t>
            </a:r>
            <a:r>
              <a:rPr sz="1800" spc="35" dirty="0">
                <a:latin typeface="Century Gothic"/>
                <a:cs typeface="Century Gothic"/>
              </a:rPr>
              <a:t>i</a:t>
            </a:r>
            <a:r>
              <a:rPr sz="1800" spc="-30" dirty="0">
                <a:latin typeface="Century Gothic"/>
                <a:cs typeface="Century Gothic"/>
              </a:rPr>
              <a:t>c</a:t>
            </a:r>
            <a:r>
              <a:rPr sz="1800" spc="-15" dirty="0">
                <a:latin typeface="Century Gothic"/>
                <a:cs typeface="Century Gothic"/>
              </a:rPr>
              <a:t>e</a:t>
            </a:r>
            <a:r>
              <a:rPr sz="1800" spc="-3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M</a:t>
            </a:r>
            <a:r>
              <a:rPr sz="1800" spc="-10" dirty="0">
                <a:latin typeface="Century Gothic"/>
                <a:cs typeface="Century Gothic"/>
              </a:rPr>
              <a:t>a</a:t>
            </a:r>
            <a:r>
              <a:rPr sz="1800" spc="15" dirty="0">
                <a:latin typeface="Century Gothic"/>
                <a:cs typeface="Century Gothic"/>
              </a:rPr>
              <a:t>i</a:t>
            </a:r>
            <a:r>
              <a:rPr sz="1800" dirty="0">
                <a:latin typeface="Century Gothic"/>
                <a:cs typeface="Century Gothic"/>
              </a:rPr>
              <a:t>l</a:t>
            </a:r>
            <a:r>
              <a:rPr sz="1800" spc="15" dirty="0">
                <a:latin typeface="Century Gothic"/>
                <a:cs typeface="Century Gothic"/>
              </a:rPr>
              <a:t>i</a:t>
            </a:r>
            <a:r>
              <a:rPr sz="1800" spc="-35" dirty="0">
                <a:latin typeface="Century Gothic"/>
                <a:cs typeface="Century Gothic"/>
              </a:rPr>
              <a:t>n</a:t>
            </a:r>
            <a:r>
              <a:rPr sz="1800" spc="-5" dirty="0">
                <a:latin typeface="Century Gothic"/>
                <a:cs typeface="Century Gothic"/>
              </a:rPr>
              <a:t>g</a:t>
            </a:r>
            <a:r>
              <a:rPr sz="1800" dirty="0">
                <a:latin typeface="Century Gothic"/>
                <a:cs typeface="Century Gothic"/>
              </a:rPr>
              <a:t>s</a:t>
            </a:r>
            <a:endParaRPr sz="1800">
              <a:latin typeface="Century Gothic"/>
              <a:cs typeface="Century Gothic"/>
            </a:endParaRPr>
          </a:p>
          <a:p>
            <a:pPr marL="335280" indent="-214629">
              <a:lnSpc>
                <a:spcPct val="100000"/>
              </a:lnSpc>
              <a:spcBef>
                <a:spcPts val="384"/>
              </a:spcBef>
              <a:buClr>
                <a:srgbClr val="4F80BC"/>
              </a:buClr>
              <a:buFont typeface="Times New Roman"/>
              <a:buChar char="□"/>
              <a:tabLst>
                <a:tab pos="335915" algn="l"/>
              </a:tabLst>
            </a:pPr>
            <a:r>
              <a:rPr sz="1800" spc="-15" dirty="0">
                <a:latin typeface="Century Gothic"/>
                <a:cs typeface="Century Gothic"/>
              </a:rPr>
              <a:t>e</a:t>
            </a:r>
            <a:r>
              <a:rPr sz="1800" spc="-10" dirty="0">
                <a:latin typeface="Century Gothic"/>
                <a:cs typeface="Century Gothic"/>
              </a:rPr>
              <a:t>D</a:t>
            </a:r>
            <a:r>
              <a:rPr sz="1800" spc="-5" dirty="0">
                <a:latin typeface="Century Gothic"/>
                <a:cs typeface="Century Gothic"/>
              </a:rPr>
              <a:t>o</a:t>
            </a:r>
            <a:r>
              <a:rPr sz="1800" spc="-15" dirty="0">
                <a:latin typeface="Century Gothic"/>
                <a:cs typeface="Century Gothic"/>
              </a:rPr>
              <a:t>c</a:t>
            </a:r>
            <a:r>
              <a:rPr sz="1800" spc="-10" dirty="0">
                <a:latin typeface="Century Gothic"/>
                <a:cs typeface="Century Gothic"/>
              </a:rPr>
              <a:t> </a:t>
            </a:r>
            <a:r>
              <a:rPr sz="1800" spc="20" dirty="0">
                <a:latin typeface="Century Gothic"/>
                <a:cs typeface="Century Gothic"/>
              </a:rPr>
              <a:t>A</a:t>
            </a:r>
            <a:r>
              <a:rPr sz="1800" spc="-30" dirty="0">
                <a:latin typeface="Century Gothic"/>
                <a:cs typeface="Century Gothic"/>
              </a:rPr>
              <a:t>c</a:t>
            </a:r>
            <a:r>
              <a:rPr sz="1800" spc="-10" dirty="0">
                <a:latin typeface="Century Gothic"/>
                <a:cs typeface="Century Gothic"/>
              </a:rPr>
              <a:t>cura</a:t>
            </a:r>
            <a:r>
              <a:rPr sz="1800" spc="-30" dirty="0">
                <a:latin typeface="Century Gothic"/>
                <a:cs typeface="Century Gothic"/>
              </a:rPr>
              <a:t>c</a:t>
            </a:r>
            <a:r>
              <a:rPr sz="1800" dirty="0">
                <a:latin typeface="Century Gothic"/>
                <a:cs typeface="Century Gothic"/>
              </a:rPr>
              <a:t>y</a:t>
            </a:r>
            <a:r>
              <a:rPr sz="1800" spc="-25" dirty="0">
                <a:latin typeface="Century Gothic"/>
                <a:cs typeface="Century Gothic"/>
              </a:rPr>
              <a:t> </a:t>
            </a:r>
            <a:r>
              <a:rPr sz="1800" spc="-10" dirty="0">
                <a:latin typeface="Century Gothic"/>
                <a:cs typeface="Century Gothic"/>
              </a:rPr>
              <a:t>a</a:t>
            </a:r>
            <a:r>
              <a:rPr sz="1800" spc="-15" dirty="0">
                <a:latin typeface="Century Gothic"/>
                <a:cs typeface="Century Gothic"/>
              </a:rPr>
              <a:t>n</a:t>
            </a:r>
            <a:r>
              <a:rPr sz="1800" dirty="0">
                <a:latin typeface="Century Gothic"/>
                <a:cs typeface="Century Gothic"/>
              </a:rPr>
              <a:t>d</a:t>
            </a:r>
            <a:r>
              <a:rPr sz="1800" spc="10" dirty="0">
                <a:latin typeface="Century Gothic"/>
                <a:cs typeface="Century Gothic"/>
              </a:rPr>
              <a:t> B</a:t>
            </a:r>
            <a:r>
              <a:rPr sz="1800" spc="-10" dirty="0">
                <a:latin typeface="Century Gothic"/>
                <a:cs typeface="Century Gothic"/>
              </a:rPr>
              <a:t>ar</a:t>
            </a:r>
            <a:r>
              <a:rPr sz="1800" spc="-30" dirty="0">
                <a:latin typeface="Century Gothic"/>
                <a:cs typeface="Century Gothic"/>
              </a:rPr>
              <a:t>c</a:t>
            </a:r>
            <a:r>
              <a:rPr sz="1800" spc="-5" dirty="0">
                <a:latin typeface="Century Gothic"/>
                <a:cs typeface="Century Gothic"/>
              </a:rPr>
              <a:t>o</a:t>
            </a:r>
            <a:r>
              <a:rPr sz="1800" spc="-10" dirty="0">
                <a:latin typeface="Century Gothic"/>
                <a:cs typeface="Century Gothic"/>
              </a:rPr>
              <a:t>d</a:t>
            </a:r>
            <a:r>
              <a:rPr sz="1800" spc="-15" dirty="0">
                <a:latin typeface="Century Gothic"/>
                <a:cs typeface="Century Gothic"/>
              </a:rPr>
              <a:t>e</a:t>
            </a:r>
            <a:r>
              <a:rPr sz="1800" spc="25" dirty="0">
                <a:latin typeface="Century Gothic"/>
                <a:cs typeface="Century Gothic"/>
              </a:rPr>
              <a:t> </a:t>
            </a:r>
            <a:r>
              <a:rPr sz="1800" spc="-30" dirty="0">
                <a:latin typeface="Century Gothic"/>
                <a:cs typeface="Century Gothic"/>
              </a:rPr>
              <a:t>R</a:t>
            </a:r>
            <a:r>
              <a:rPr sz="1800" spc="-15" dirty="0">
                <a:latin typeface="Century Gothic"/>
                <a:cs typeface="Century Gothic"/>
              </a:rPr>
              <a:t>e</a:t>
            </a:r>
            <a:r>
              <a:rPr sz="1800" spc="-10" dirty="0">
                <a:latin typeface="Century Gothic"/>
                <a:cs typeface="Century Gothic"/>
              </a:rPr>
              <a:t>a</a:t>
            </a:r>
            <a:r>
              <a:rPr sz="1800" spc="5" dirty="0">
                <a:latin typeface="Century Gothic"/>
                <a:cs typeface="Century Gothic"/>
              </a:rPr>
              <a:t>d</a:t>
            </a:r>
            <a:r>
              <a:rPr sz="1800" spc="-10" dirty="0">
                <a:latin typeface="Century Gothic"/>
                <a:cs typeface="Century Gothic"/>
              </a:rPr>
              <a:t>a</a:t>
            </a:r>
            <a:r>
              <a:rPr sz="1800" spc="-5" dirty="0">
                <a:latin typeface="Century Gothic"/>
                <a:cs typeface="Century Gothic"/>
              </a:rPr>
              <a:t>b</a:t>
            </a:r>
            <a:r>
              <a:rPr sz="1800" spc="15" dirty="0">
                <a:latin typeface="Century Gothic"/>
                <a:cs typeface="Century Gothic"/>
              </a:rPr>
              <a:t>il</a:t>
            </a:r>
            <a:r>
              <a:rPr sz="1800" dirty="0">
                <a:latin typeface="Century Gothic"/>
                <a:cs typeface="Century Gothic"/>
              </a:rPr>
              <a:t>i</a:t>
            </a:r>
            <a:r>
              <a:rPr sz="1800" spc="-10" dirty="0">
                <a:latin typeface="Century Gothic"/>
                <a:cs typeface="Century Gothic"/>
              </a:rPr>
              <a:t>t</a:t>
            </a:r>
            <a:r>
              <a:rPr sz="1800" dirty="0">
                <a:latin typeface="Century Gothic"/>
                <a:cs typeface="Century Gothic"/>
              </a:rPr>
              <a:t>y</a:t>
            </a:r>
            <a:endParaRPr sz="1800">
              <a:latin typeface="Century Gothic"/>
              <a:cs typeface="Century Gothic"/>
            </a:endParaRPr>
          </a:p>
          <a:p>
            <a:pPr marL="12700" marR="5080">
              <a:lnSpc>
                <a:spcPts val="1939"/>
              </a:lnSpc>
              <a:spcBef>
                <a:spcPts val="1230"/>
              </a:spcBef>
            </a:pPr>
            <a:r>
              <a:rPr sz="1800" spc="190" dirty="0">
                <a:latin typeface="Times New Roman"/>
                <a:cs typeface="Times New Roman"/>
              </a:rPr>
              <a:t>C</a:t>
            </a:r>
            <a:r>
              <a:rPr sz="1800" spc="180" dirty="0">
                <a:latin typeface="Times New Roman"/>
                <a:cs typeface="Times New Roman"/>
              </a:rPr>
              <a:t>h</a:t>
            </a:r>
            <a:r>
              <a:rPr sz="1800" spc="380" dirty="0">
                <a:latin typeface="Times New Roman"/>
                <a:cs typeface="Times New Roman"/>
              </a:rPr>
              <a:t>a</a:t>
            </a:r>
            <a:r>
              <a:rPr sz="1800" spc="-75" dirty="0">
                <a:latin typeface="Times New Roman"/>
                <a:cs typeface="Times New Roman"/>
              </a:rPr>
              <a:t>ll</a:t>
            </a:r>
            <a:r>
              <a:rPr sz="1800" spc="350" dirty="0">
                <a:latin typeface="Times New Roman"/>
                <a:cs typeface="Times New Roman"/>
              </a:rPr>
              <a:t>e</a:t>
            </a:r>
            <a:r>
              <a:rPr sz="1800" spc="180" dirty="0">
                <a:latin typeface="Times New Roman"/>
                <a:cs typeface="Times New Roman"/>
              </a:rPr>
              <a:t>n</a:t>
            </a:r>
            <a:r>
              <a:rPr sz="1800" spc="285" dirty="0">
                <a:latin typeface="Times New Roman"/>
                <a:cs typeface="Times New Roman"/>
              </a:rPr>
              <a:t>g</a:t>
            </a:r>
            <a:r>
              <a:rPr sz="1800" spc="350" dirty="0">
                <a:latin typeface="Times New Roman"/>
                <a:cs typeface="Times New Roman"/>
              </a:rPr>
              <a:t>e</a:t>
            </a:r>
            <a:r>
              <a:rPr sz="1800" spc="80" dirty="0">
                <a:latin typeface="Times New Roman"/>
                <a:cs typeface="Times New Roman"/>
              </a:rPr>
              <a:t>s</a:t>
            </a:r>
            <a:r>
              <a:rPr sz="1800" spc="35" dirty="0">
                <a:latin typeface="Times New Roman"/>
                <a:cs typeface="Times New Roman"/>
              </a:rPr>
              <a:t> </a:t>
            </a:r>
            <a:r>
              <a:rPr sz="1800" spc="-30" dirty="0">
                <a:latin typeface="Times New Roman"/>
                <a:cs typeface="Times New Roman"/>
              </a:rPr>
              <a:t>r</a:t>
            </a:r>
            <a:r>
              <a:rPr sz="1800" spc="350" dirty="0">
                <a:latin typeface="Times New Roman"/>
                <a:cs typeface="Times New Roman"/>
              </a:rPr>
              <a:t>e</a:t>
            </a:r>
            <a:r>
              <a:rPr sz="1800" spc="-75" dirty="0">
                <a:latin typeface="Times New Roman"/>
                <a:cs typeface="Times New Roman"/>
              </a:rPr>
              <a:t>l</a:t>
            </a:r>
            <a:r>
              <a:rPr sz="1800" spc="380" dirty="0">
                <a:latin typeface="Times New Roman"/>
                <a:cs typeface="Times New Roman"/>
              </a:rPr>
              <a:t>a</a:t>
            </a:r>
            <a:r>
              <a:rPr sz="1800" spc="35" dirty="0">
                <a:latin typeface="Times New Roman"/>
                <a:cs typeface="Times New Roman"/>
              </a:rPr>
              <a:t>t</a:t>
            </a:r>
            <a:r>
              <a:rPr sz="1800" spc="-75" dirty="0">
                <a:latin typeface="Times New Roman"/>
                <a:cs typeface="Times New Roman"/>
              </a:rPr>
              <a:t>i</a:t>
            </a:r>
            <a:r>
              <a:rPr sz="1800" spc="105" dirty="0">
                <a:latin typeface="Times New Roman"/>
                <a:cs typeface="Times New Roman"/>
              </a:rPr>
              <a:t>v</a:t>
            </a:r>
            <a:r>
              <a:rPr sz="1800" spc="350" dirty="0">
                <a:latin typeface="Times New Roman"/>
                <a:cs typeface="Times New Roman"/>
              </a:rPr>
              <a:t>e</a:t>
            </a:r>
            <a:r>
              <a:rPr sz="1800" spc="50" dirty="0">
                <a:latin typeface="Times New Roman"/>
                <a:cs typeface="Times New Roman"/>
              </a:rPr>
              <a:t> </a:t>
            </a:r>
            <a:r>
              <a:rPr sz="1800" spc="35" dirty="0">
                <a:latin typeface="Times New Roman"/>
                <a:cs typeface="Times New Roman"/>
              </a:rPr>
              <a:t>t</a:t>
            </a:r>
            <a:r>
              <a:rPr sz="1800" spc="250" dirty="0">
                <a:latin typeface="Times New Roman"/>
                <a:cs typeface="Times New Roman"/>
              </a:rPr>
              <a:t>o</a:t>
            </a:r>
            <a:r>
              <a:rPr sz="1800" spc="50" dirty="0">
                <a:latin typeface="Times New Roman"/>
                <a:cs typeface="Times New Roman"/>
              </a:rPr>
              <a:t> </a:t>
            </a:r>
            <a:r>
              <a:rPr sz="1800" spc="55" dirty="0">
                <a:latin typeface="Times New Roman"/>
                <a:cs typeface="Times New Roman"/>
              </a:rPr>
              <a:t>“</a:t>
            </a:r>
            <a:r>
              <a:rPr sz="1800" spc="-355" dirty="0">
                <a:latin typeface="Times New Roman"/>
                <a:cs typeface="Times New Roman"/>
              </a:rPr>
              <a:t>T</a:t>
            </a:r>
            <a:r>
              <a:rPr sz="1800" spc="180" dirty="0">
                <a:latin typeface="Times New Roman"/>
                <a:cs typeface="Times New Roman"/>
              </a:rPr>
              <a:t>u</a:t>
            </a:r>
            <a:r>
              <a:rPr sz="1800" spc="-30" dirty="0">
                <a:latin typeface="Times New Roman"/>
                <a:cs typeface="Times New Roman"/>
              </a:rPr>
              <a:t>r</a:t>
            </a:r>
            <a:r>
              <a:rPr sz="1800" spc="180" dirty="0">
                <a:latin typeface="Times New Roman"/>
                <a:cs typeface="Times New Roman"/>
              </a:rPr>
              <a:t>n</a:t>
            </a:r>
            <a:r>
              <a:rPr sz="1800" spc="380" dirty="0">
                <a:latin typeface="Times New Roman"/>
                <a:cs typeface="Times New Roman"/>
              </a:rPr>
              <a:t>a</a:t>
            </a:r>
            <a:r>
              <a:rPr sz="1800" spc="-30" dirty="0">
                <a:latin typeface="Times New Roman"/>
                <a:cs typeface="Times New Roman"/>
              </a:rPr>
              <a:t>r</a:t>
            </a:r>
            <a:r>
              <a:rPr sz="1800" spc="250" dirty="0">
                <a:latin typeface="Times New Roman"/>
                <a:cs typeface="Times New Roman"/>
              </a:rPr>
              <a:t>o</a:t>
            </a:r>
            <a:r>
              <a:rPr sz="1800" spc="180" dirty="0">
                <a:latin typeface="Times New Roman"/>
                <a:cs typeface="Times New Roman"/>
              </a:rPr>
              <a:t>un</a:t>
            </a:r>
            <a:r>
              <a:rPr sz="1800" spc="285" dirty="0">
                <a:latin typeface="Times New Roman"/>
                <a:cs typeface="Times New Roman"/>
              </a:rPr>
              <a:t>d</a:t>
            </a:r>
            <a:r>
              <a:rPr sz="1800" spc="55" dirty="0">
                <a:latin typeface="Times New Roman"/>
                <a:cs typeface="Times New Roman"/>
              </a:rPr>
              <a:t>”</a:t>
            </a:r>
            <a:r>
              <a:rPr sz="1800" spc="15" dirty="0">
                <a:latin typeface="Times New Roman"/>
                <a:cs typeface="Times New Roman"/>
              </a:rPr>
              <a:t> M</a:t>
            </a:r>
            <a:r>
              <a:rPr sz="1800" spc="380" dirty="0">
                <a:latin typeface="Times New Roman"/>
                <a:cs typeface="Times New Roman"/>
              </a:rPr>
              <a:t>a</a:t>
            </a:r>
            <a:r>
              <a:rPr sz="1800" spc="-75" dirty="0">
                <a:latin typeface="Times New Roman"/>
                <a:cs typeface="Times New Roman"/>
              </a:rPr>
              <a:t>il</a:t>
            </a:r>
            <a:r>
              <a:rPr sz="1800" spc="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–</a:t>
            </a:r>
            <a:r>
              <a:rPr sz="1800" spc="50" dirty="0">
                <a:latin typeface="Times New Roman"/>
                <a:cs typeface="Times New Roman"/>
              </a:rPr>
              <a:t> </a:t>
            </a:r>
            <a:r>
              <a:rPr sz="1800" spc="15" dirty="0">
                <a:latin typeface="Times New Roman"/>
                <a:cs typeface="Times New Roman"/>
              </a:rPr>
              <a:t>M</a:t>
            </a:r>
            <a:r>
              <a:rPr sz="1800" spc="380" dirty="0">
                <a:latin typeface="Times New Roman"/>
                <a:cs typeface="Times New Roman"/>
              </a:rPr>
              <a:t>a</a:t>
            </a:r>
            <a:r>
              <a:rPr sz="1800" spc="-75" dirty="0">
                <a:latin typeface="Times New Roman"/>
                <a:cs typeface="Times New Roman"/>
              </a:rPr>
              <a:t>il</a:t>
            </a:r>
            <a:r>
              <a:rPr sz="1800" spc="350" dirty="0">
                <a:latin typeface="Times New Roman"/>
                <a:cs typeface="Times New Roman"/>
              </a:rPr>
              <a:t>e</a:t>
            </a:r>
            <a:r>
              <a:rPr sz="1800" spc="-30" dirty="0">
                <a:latin typeface="Times New Roman"/>
                <a:cs typeface="Times New Roman"/>
              </a:rPr>
              <a:t>r</a:t>
            </a:r>
            <a:r>
              <a:rPr sz="1800" spc="55" dirty="0">
                <a:latin typeface="Times New Roman"/>
                <a:cs typeface="Times New Roman"/>
              </a:rPr>
              <a:t> </a:t>
            </a:r>
            <a:r>
              <a:rPr sz="1800" spc="-75" dirty="0">
                <a:latin typeface="Times New Roman"/>
                <a:cs typeface="Times New Roman"/>
              </a:rPr>
              <a:t>i</a:t>
            </a:r>
            <a:r>
              <a:rPr sz="1800" spc="80" dirty="0">
                <a:latin typeface="Times New Roman"/>
                <a:cs typeface="Times New Roman"/>
              </a:rPr>
              <a:t>s</a:t>
            </a:r>
            <a:r>
              <a:rPr sz="1800" spc="55" dirty="0">
                <a:latin typeface="Times New Roman"/>
                <a:cs typeface="Times New Roman"/>
              </a:rPr>
              <a:t> </a:t>
            </a:r>
            <a:r>
              <a:rPr sz="1800" spc="285" dirty="0">
                <a:latin typeface="Times New Roman"/>
                <a:cs typeface="Times New Roman"/>
              </a:rPr>
              <a:t>d</a:t>
            </a:r>
            <a:r>
              <a:rPr sz="1800" spc="-30" dirty="0">
                <a:latin typeface="Times New Roman"/>
                <a:cs typeface="Times New Roman"/>
              </a:rPr>
              <a:t>r</a:t>
            </a:r>
            <a:r>
              <a:rPr sz="1800" spc="250" dirty="0">
                <a:latin typeface="Times New Roman"/>
                <a:cs typeface="Times New Roman"/>
              </a:rPr>
              <a:t>o</a:t>
            </a:r>
            <a:r>
              <a:rPr sz="1800" spc="285" dirty="0">
                <a:latin typeface="Times New Roman"/>
                <a:cs typeface="Times New Roman"/>
              </a:rPr>
              <a:t>pp</a:t>
            </a:r>
            <a:r>
              <a:rPr sz="1800" spc="-75" dirty="0">
                <a:latin typeface="Times New Roman"/>
                <a:cs typeface="Times New Roman"/>
              </a:rPr>
              <a:t>i</a:t>
            </a:r>
            <a:r>
              <a:rPr sz="1800" spc="180" dirty="0">
                <a:latin typeface="Times New Roman"/>
                <a:cs typeface="Times New Roman"/>
              </a:rPr>
              <a:t>n</a:t>
            </a:r>
            <a:r>
              <a:rPr sz="1800" spc="285" dirty="0">
                <a:latin typeface="Times New Roman"/>
                <a:cs typeface="Times New Roman"/>
              </a:rPr>
              <a:t>g</a:t>
            </a:r>
            <a:r>
              <a:rPr sz="1800" spc="50" dirty="0">
                <a:latin typeface="Times New Roman"/>
                <a:cs typeface="Times New Roman"/>
              </a:rPr>
              <a:t> </a:t>
            </a:r>
            <a:r>
              <a:rPr sz="1800" spc="-80" dirty="0">
                <a:latin typeface="Times New Roman"/>
                <a:cs typeface="Times New Roman"/>
              </a:rPr>
              <a:t>H</a:t>
            </a:r>
            <a:r>
              <a:rPr sz="1800" spc="380" dirty="0">
                <a:latin typeface="Times New Roman"/>
                <a:cs typeface="Times New Roman"/>
              </a:rPr>
              <a:t>a</a:t>
            </a:r>
            <a:r>
              <a:rPr sz="1800" spc="180" dirty="0">
                <a:latin typeface="Times New Roman"/>
                <a:cs typeface="Times New Roman"/>
              </a:rPr>
              <a:t>n</a:t>
            </a:r>
            <a:r>
              <a:rPr sz="1800" spc="285" dirty="0">
                <a:latin typeface="Times New Roman"/>
                <a:cs typeface="Times New Roman"/>
              </a:rPr>
              <a:t>d</a:t>
            </a:r>
            <a:r>
              <a:rPr sz="1800" spc="-75" dirty="0">
                <a:latin typeface="Times New Roman"/>
                <a:cs typeface="Times New Roman"/>
              </a:rPr>
              <a:t>li</a:t>
            </a:r>
            <a:r>
              <a:rPr sz="1800" spc="180" dirty="0">
                <a:latin typeface="Times New Roman"/>
                <a:cs typeface="Times New Roman"/>
              </a:rPr>
              <a:t>n</a:t>
            </a:r>
            <a:r>
              <a:rPr sz="1800" spc="285" dirty="0">
                <a:latin typeface="Times New Roman"/>
                <a:cs typeface="Times New Roman"/>
              </a:rPr>
              <a:t>g</a:t>
            </a:r>
            <a:r>
              <a:rPr sz="1800" spc="50" dirty="0">
                <a:latin typeface="Times New Roman"/>
                <a:cs typeface="Times New Roman"/>
              </a:rPr>
              <a:t> </a:t>
            </a:r>
            <a:r>
              <a:rPr sz="1800" spc="-160" dirty="0">
                <a:latin typeface="Times New Roman"/>
                <a:cs typeface="Times New Roman"/>
              </a:rPr>
              <a:t>U</a:t>
            </a:r>
            <a:r>
              <a:rPr sz="1800" spc="180" dirty="0">
                <a:latin typeface="Times New Roman"/>
                <a:cs typeface="Times New Roman"/>
              </a:rPr>
              <a:t>n</a:t>
            </a:r>
            <a:r>
              <a:rPr sz="1800" spc="-75" dirty="0">
                <a:latin typeface="Times New Roman"/>
                <a:cs typeface="Times New Roman"/>
              </a:rPr>
              <a:t>i</a:t>
            </a:r>
            <a:r>
              <a:rPr sz="1800" spc="35" dirty="0">
                <a:latin typeface="Times New Roman"/>
                <a:cs typeface="Times New Roman"/>
              </a:rPr>
              <a:t>t</a:t>
            </a:r>
            <a:r>
              <a:rPr sz="1800" spc="80" dirty="0">
                <a:latin typeface="Times New Roman"/>
                <a:cs typeface="Times New Roman"/>
              </a:rPr>
              <a:t>s</a:t>
            </a:r>
            <a:r>
              <a:rPr sz="1800" spc="50" dirty="0">
                <a:latin typeface="Times New Roman"/>
                <a:cs typeface="Times New Roman"/>
              </a:rPr>
              <a:t> </a:t>
            </a:r>
            <a:r>
              <a:rPr sz="1800" spc="-105" dirty="0">
                <a:latin typeface="Times New Roman"/>
                <a:cs typeface="Times New Roman"/>
              </a:rPr>
              <a:t>f</a:t>
            </a:r>
            <a:r>
              <a:rPr sz="1800" spc="-30" dirty="0">
                <a:latin typeface="Times New Roman"/>
                <a:cs typeface="Times New Roman"/>
              </a:rPr>
              <a:t>r</a:t>
            </a:r>
            <a:r>
              <a:rPr sz="1800" spc="250" dirty="0">
                <a:latin typeface="Times New Roman"/>
                <a:cs typeface="Times New Roman"/>
              </a:rPr>
              <a:t>o</a:t>
            </a:r>
            <a:r>
              <a:rPr sz="1800" spc="280" dirty="0">
                <a:latin typeface="Times New Roman"/>
                <a:cs typeface="Times New Roman"/>
              </a:rPr>
              <a:t>m</a:t>
            </a:r>
            <a:r>
              <a:rPr sz="1800" spc="35" dirty="0">
                <a:latin typeface="Times New Roman"/>
                <a:cs typeface="Times New Roman"/>
              </a:rPr>
              <a:t> </a:t>
            </a:r>
            <a:r>
              <a:rPr sz="1800" spc="350" dirty="0">
                <a:latin typeface="Times New Roman"/>
                <a:cs typeface="Times New Roman"/>
              </a:rPr>
              <a:t>e</a:t>
            </a:r>
            <a:r>
              <a:rPr sz="1800" spc="-55" dirty="0">
                <a:latin typeface="Times New Roman"/>
                <a:cs typeface="Times New Roman"/>
              </a:rPr>
              <a:t>D</a:t>
            </a:r>
            <a:r>
              <a:rPr sz="1800" spc="250" dirty="0">
                <a:latin typeface="Times New Roman"/>
                <a:cs typeface="Times New Roman"/>
              </a:rPr>
              <a:t>o</a:t>
            </a:r>
            <a:r>
              <a:rPr sz="1800" spc="350" dirty="0">
                <a:latin typeface="Times New Roman"/>
                <a:cs typeface="Times New Roman"/>
              </a:rPr>
              <a:t>c</a:t>
            </a:r>
            <a:r>
              <a:rPr sz="1800" spc="50" dirty="0">
                <a:latin typeface="Times New Roman"/>
                <a:cs typeface="Times New Roman"/>
              </a:rPr>
              <a:t> </a:t>
            </a:r>
            <a:r>
              <a:rPr sz="1800" spc="380" dirty="0">
                <a:latin typeface="Times New Roman"/>
                <a:cs typeface="Times New Roman"/>
              </a:rPr>
              <a:t>a</a:t>
            </a:r>
            <a:r>
              <a:rPr sz="1800" spc="35" dirty="0">
                <a:latin typeface="Times New Roman"/>
                <a:cs typeface="Times New Roman"/>
              </a:rPr>
              <a:t>t </a:t>
            </a:r>
            <a:r>
              <a:rPr sz="1800" spc="-55" dirty="0">
                <a:latin typeface="Times New Roman"/>
                <a:cs typeface="Times New Roman"/>
              </a:rPr>
              <a:t>D</a:t>
            </a:r>
            <a:r>
              <a:rPr sz="1800" spc="350" dirty="0">
                <a:latin typeface="Times New Roman"/>
                <a:cs typeface="Times New Roman"/>
              </a:rPr>
              <a:t>e</a:t>
            </a:r>
            <a:r>
              <a:rPr sz="1800" spc="-75" dirty="0">
                <a:latin typeface="Times New Roman"/>
                <a:cs typeface="Times New Roman"/>
              </a:rPr>
              <a:t>li</a:t>
            </a:r>
            <a:r>
              <a:rPr sz="1800" spc="105" dirty="0">
                <a:latin typeface="Times New Roman"/>
                <a:cs typeface="Times New Roman"/>
              </a:rPr>
              <a:t>v</a:t>
            </a:r>
            <a:r>
              <a:rPr sz="1800" spc="350" dirty="0">
                <a:latin typeface="Times New Roman"/>
                <a:cs typeface="Times New Roman"/>
              </a:rPr>
              <a:t>e</a:t>
            </a:r>
            <a:r>
              <a:rPr sz="1800" spc="-30" dirty="0">
                <a:latin typeface="Times New Roman"/>
                <a:cs typeface="Times New Roman"/>
              </a:rPr>
              <a:t>r</a:t>
            </a:r>
            <a:r>
              <a:rPr sz="1800" spc="140" dirty="0">
                <a:latin typeface="Times New Roman"/>
                <a:cs typeface="Times New Roman"/>
              </a:rPr>
              <a:t>y</a:t>
            </a:r>
            <a:r>
              <a:rPr sz="1800" spc="70" dirty="0">
                <a:latin typeface="Times New Roman"/>
                <a:cs typeface="Times New Roman"/>
              </a:rPr>
              <a:t> </a:t>
            </a:r>
            <a:r>
              <a:rPr sz="1800" spc="-160" dirty="0">
                <a:latin typeface="Times New Roman"/>
                <a:cs typeface="Times New Roman"/>
              </a:rPr>
              <a:t>U</a:t>
            </a:r>
            <a:r>
              <a:rPr sz="1800" spc="180" dirty="0">
                <a:latin typeface="Times New Roman"/>
                <a:cs typeface="Times New Roman"/>
              </a:rPr>
              <a:t>n</a:t>
            </a:r>
            <a:r>
              <a:rPr sz="1800" spc="-75" dirty="0">
                <a:latin typeface="Times New Roman"/>
                <a:cs typeface="Times New Roman"/>
              </a:rPr>
              <a:t>i</a:t>
            </a:r>
            <a:r>
              <a:rPr sz="1800" spc="35" dirty="0">
                <a:latin typeface="Times New Roman"/>
                <a:cs typeface="Times New Roman"/>
              </a:rPr>
              <a:t>t</a:t>
            </a:r>
            <a:r>
              <a:rPr sz="1800" spc="80" dirty="0">
                <a:latin typeface="Times New Roman"/>
                <a:cs typeface="Times New Roman"/>
              </a:rPr>
              <a:t>s</a:t>
            </a:r>
            <a:r>
              <a:rPr sz="1800" spc="55" dirty="0">
                <a:latin typeface="Times New Roman"/>
                <a:cs typeface="Times New Roman"/>
              </a:rPr>
              <a:t> </a:t>
            </a:r>
            <a:r>
              <a:rPr sz="1800" spc="380" dirty="0">
                <a:latin typeface="Times New Roman"/>
                <a:cs typeface="Times New Roman"/>
              </a:rPr>
              <a:t>a</a:t>
            </a:r>
            <a:r>
              <a:rPr sz="1800" spc="80" dirty="0">
                <a:latin typeface="Times New Roman"/>
                <a:cs typeface="Times New Roman"/>
              </a:rPr>
              <a:t>s</a:t>
            </a:r>
            <a:r>
              <a:rPr sz="1800" spc="35" dirty="0">
                <a:latin typeface="Times New Roman"/>
                <a:cs typeface="Times New Roman"/>
              </a:rPr>
              <a:t> </a:t>
            </a:r>
            <a:r>
              <a:rPr sz="1800" spc="130" dirty="0">
                <a:latin typeface="Times New Roman"/>
                <a:cs typeface="Times New Roman"/>
              </a:rPr>
              <a:t>w</a:t>
            </a:r>
            <a:r>
              <a:rPr sz="1800" spc="350" dirty="0">
                <a:latin typeface="Times New Roman"/>
                <a:cs typeface="Times New Roman"/>
              </a:rPr>
              <a:t>e</a:t>
            </a:r>
            <a:r>
              <a:rPr sz="1800" spc="-75" dirty="0">
                <a:latin typeface="Times New Roman"/>
                <a:cs typeface="Times New Roman"/>
              </a:rPr>
              <a:t>ll</a:t>
            </a:r>
            <a:r>
              <a:rPr sz="1800" spc="55" dirty="0">
                <a:latin typeface="Times New Roman"/>
                <a:cs typeface="Times New Roman"/>
              </a:rPr>
              <a:t> </a:t>
            </a:r>
            <a:r>
              <a:rPr sz="1800" spc="380" dirty="0">
                <a:latin typeface="Times New Roman"/>
                <a:cs typeface="Times New Roman"/>
              </a:rPr>
              <a:t>a</a:t>
            </a:r>
            <a:r>
              <a:rPr sz="1800" spc="80" dirty="0">
                <a:latin typeface="Times New Roman"/>
                <a:cs typeface="Times New Roman"/>
              </a:rPr>
              <a:t>s</a:t>
            </a:r>
            <a:r>
              <a:rPr sz="1800" spc="35" dirty="0">
                <a:latin typeface="Times New Roman"/>
                <a:cs typeface="Times New Roman"/>
              </a:rPr>
              <a:t> </a:t>
            </a:r>
            <a:r>
              <a:rPr sz="1800" spc="250" dirty="0">
                <a:latin typeface="Times New Roman"/>
                <a:cs typeface="Times New Roman"/>
              </a:rPr>
              <a:t>o</a:t>
            </a:r>
            <a:r>
              <a:rPr sz="1800" spc="-30" dirty="0">
                <a:latin typeface="Times New Roman"/>
                <a:cs typeface="Times New Roman"/>
              </a:rPr>
              <a:t>r</a:t>
            </a:r>
            <a:r>
              <a:rPr sz="1800" spc="-75" dirty="0">
                <a:latin typeface="Times New Roman"/>
                <a:cs typeface="Times New Roman"/>
              </a:rPr>
              <a:t>i</a:t>
            </a:r>
            <a:r>
              <a:rPr sz="1800" spc="285" dirty="0">
                <a:latin typeface="Times New Roman"/>
                <a:cs typeface="Times New Roman"/>
              </a:rPr>
              <a:t>g</a:t>
            </a:r>
            <a:r>
              <a:rPr sz="1800" spc="-75" dirty="0">
                <a:latin typeface="Times New Roman"/>
                <a:cs typeface="Times New Roman"/>
              </a:rPr>
              <a:t>i</a:t>
            </a:r>
            <a:r>
              <a:rPr sz="1800" spc="180" dirty="0">
                <a:latin typeface="Times New Roman"/>
                <a:cs typeface="Times New Roman"/>
              </a:rPr>
              <a:t>n</a:t>
            </a:r>
            <a:r>
              <a:rPr sz="1800" spc="50" dirty="0">
                <a:latin typeface="Times New Roman"/>
                <a:cs typeface="Times New Roman"/>
              </a:rPr>
              <a:t> </a:t>
            </a:r>
            <a:r>
              <a:rPr sz="1800" spc="285" dirty="0">
                <a:latin typeface="Times New Roman"/>
                <a:cs typeface="Times New Roman"/>
              </a:rPr>
              <a:t>p</a:t>
            </a:r>
            <a:r>
              <a:rPr sz="1800" spc="-75" dirty="0">
                <a:latin typeface="Times New Roman"/>
                <a:cs typeface="Times New Roman"/>
              </a:rPr>
              <a:t>l</a:t>
            </a:r>
            <a:r>
              <a:rPr sz="1800" spc="380" dirty="0">
                <a:latin typeface="Times New Roman"/>
                <a:cs typeface="Times New Roman"/>
              </a:rPr>
              <a:t>a</a:t>
            </a:r>
            <a:r>
              <a:rPr sz="1800" spc="180" dirty="0">
                <a:latin typeface="Times New Roman"/>
                <a:cs typeface="Times New Roman"/>
              </a:rPr>
              <a:t>n</a:t>
            </a:r>
            <a:r>
              <a:rPr sz="1800" spc="35" dirty="0">
                <a:latin typeface="Times New Roman"/>
                <a:cs typeface="Times New Roman"/>
              </a:rPr>
              <a:t>t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7207" rIns="0" bIns="0" rtlCol="0">
            <a:spAutoFit/>
          </a:bodyPr>
          <a:lstStyle/>
          <a:p>
            <a:pPr marL="5744845">
              <a:lnSpc>
                <a:spcPct val="100000"/>
              </a:lnSpc>
            </a:pPr>
            <a:r>
              <a:rPr spc="15" dirty="0"/>
              <a:t>M</a:t>
            </a:r>
            <a:r>
              <a:rPr spc="445" dirty="0"/>
              <a:t>a</a:t>
            </a:r>
            <a:r>
              <a:rPr spc="204" dirty="0"/>
              <a:t>nu</a:t>
            </a:r>
            <a:r>
              <a:rPr spc="445" dirty="0"/>
              <a:t>a</a:t>
            </a:r>
            <a:r>
              <a:rPr spc="-80" dirty="0"/>
              <a:t>l</a:t>
            </a:r>
            <a:r>
              <a:rPr spc="65" dirty="0"/>
              <a:t> </a:t>
            </a:r>
            <a:r>
              <a:rPr spc="-180" dirty="0"/>
              <a:t>B</a:t>
            </a:r>
            <a:r>
              <a:rPr spc="204" dirty="0"/>
              <a:t>u</a:t>
            </a:r>
            <a:r>
              <a:rPr spc="-80" dirty="0"/>
              <a:t>ll</a:t>
            </a:r>
            <a:r>
              <a:rPr spc="325" dirty="0"/>
              <a:t>p</a:t>
            </a:r>
            <a:r>
              <a:rPr spc="405" dirty="0"/>
              <a:t>e</a:t>
            </a:r>
            <a:r>
              <a:rPr spc="204" dirty="0"/>
              <a:t>n</a:t>
            </a:r>
            <a:r>
              <a:rPr spc="85" dirty="0"/>
              <a:t> </a:t>
            </a:r>
            <a:r>
              <a:rPr spc="-45" dirty="0"/>
              <a:t>V</a:t>
            </a:r>
            <a:r>
              <a:rPr spc="-80" dirty="0"/>
              <a:t>i</a:t>
            </a:r>
            <a:r>
              <a:rPr spc="100" dirty="0"/>
              <a:t>s</a:t>
            </a:r>
            <a:r>
              <a:rPr spc="-80" dirty="0"/>
              <a:t>i</a:t>
            </a:r>
            <a:r>
              <a:rPr spc="325" dirty="0"/>
              <a:t>b</a:t>
            </a:r>
            <a:r>
              <a:rPr spc="-80" dirty="0"/>
              <a:t>ili</a:t>
            </a:r>
            <a:r>
              <a:rPr spc="45" dirty="0"/>
              <a:t>t</a:t>
            </a:r>
            <a:r>
              <a:rPr spc="160" dirty="0"/>
              <a:t>y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90600" y="533400"/>
            <a:ext cx="2438400" cy="533400"/>
          </a:xfrm>
          <a:custGeom>
            <a:avLst/>
            <a:gdLst/>
            <a:ahLst/>
            <a:cxnLst/>
            <a:rect l="l" t="t" r="r" b="b"/>
            <a:pathLst>
              <a:path w="2438400" h="533400">
                <a:moveTo>
                  <a:pt x="0" y="0"/>
                </a:moveTo>
                <a:lnTo>
                  <a:pt x="2438400" y="0"/>
                </a:lnTo>
                <a:lnTo>
                  <a:pt x="2438400" y="533400"/>
                </a:lnTo>
                <a:lnTo>
                  <a:pt x="0" y="533400"/>
                </a:lnTo>
                <a:lnTo>
                  <a:pt x="0" y="0"/>
                </a:lnTo>
                <a:close/>
              </a:path>
            </a:pathLst>
          </a:custGeom>
          <a:solidFill>
            <a:srgbClr val="5093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50748" y="626363"/>
            <a:ext cx="2064131" cy="3642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57200" y="1112519"/>
            <a:ext cx="9144000" cy="6202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8285">
              <a:lnSpc>
                <a:spcPct val="100000"/>
              </a:lnSpc>
              <a:tabLst>
                <a:tab pos="8822690" algn="r"/>
              </a:tabLst>
            </a:pPr>
            <a:r>
              <a:rPr sz="1200" spc="-7" baseline="6944" dirty="0">
                <a:solidFill>
                  <a:srgbClr val="BFBFBF"/>
                </a:solidFill>
                <a:latin typeface="Century Gothic"/>
                <a:cs typeface="Century Gothic"/>
              </a:rPr>
              <a:t>F</a:t>
            </a:r>
            <a:r>
              <a:rPr sz="1200" baseline="6944" dirty="0">
                <a:solidFill>
                  <a:srgbClr val="BFBFBF"/>
                </a:solidFill>
                <a:latin typeface="Century Gothic"/>
                <a:cs typeface="Century Gothic"/>
              </a:rPr>
              <a:t>e</a:t>
            </a:r>
            <a:r>
              <a:rPr sz="1200" spc="7" baseline="6944" dirty="0">
                <a:solidFill>
                  <a:srgbClr val="BFBFBF"/>
                </a:solidFill>
                <a:latin typeface="Century Gothic"/>
                <a:cs typeface="Century Gothic"/>
              </a:rPr>
              <a:t>b</a:t>
            </a:r>
            <a:r>
              <a:rPr sz="1200" baseline="6944" dirty="0">
                <a:solidFill>
                  <a:srgbClr val="BFBFBF"/>
                </a:solidFill>
                <a:latin typeface="Century Gothic"/>
                <a:cs typeface="Century Gothic"/>
              </a:rPr>
              <a:t>ru</a:t>
            </a:r>
            <a:r>
              <a:rPr sz="1200" spc="7" baseline="6944" dirty="0">
                <a:solidFill>
                  <a:srgbClr val="BFBFBF"/>
                </a:solidFill>
                <a:latin typeface="Century Gothic"/>
                <a:cs typeface="Century Gothic"/>
              </a:rPr>
              <a:t>a</a:t>
            </a:r>
            <a:r>
              <a:rPr sz="1200" baseline="6944" dirty="0">
                <a:solidFill>
                  <a:srgbClr val="BFBFBF"/>
                </a:solidFill>
                <a:latin typeface="Century Gothic"/>
                <a:cs typeface="Century Gothic"/>
              </a:rPr>
              <a:t>ry</a:t>
            </a:r>
            <a:r>
              <a:rPr sz="1200" spc="-30" baseline="6944" dirty="0">
                <a:solidFill>
                  <a:srgbClr val="BFBFBF"/>
                </a:solidFill>
                <a:latin typeface="Century Gothic"/>
                <a:cs typeface="Century Gothic"/>
              </a:rPr>
              <a:t> </a:t>
            </a:r>
            <a:r>
              <a:rPr sz="1200" spc="-7" baseline="6944" dirty="0">
                <a:solidFill>
                  <a:srgbClr val="BFBFBF"/>
                </a:solidFill>
                <a:latin typeface="Century Gothic"/>
                <a:cs typeface="Century Gothic"/>
              </a:rPr>
              <a:t>201</a:t>
            </a:r>
            <a:r>
              <a:rPr sz="1200" baseline="6944" dirty="0">
                <a:solidFill>
                  <a:srgbClr val="BFBFBF"/>
                </a:solidFill>
                <a:latin typeface="Century Gothic"/>
                <a:cs typeface="Century Gothic"/>
              </a:rPr>
              <a:t>8</a:t>
            </a:r>
            <a:r>
              <a:rPr sz="1000" spc="5" dirty="0">
                <a:solidFill>
                  <a:srgbClr val="A5A5A5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A5A5A5"/>
                </a:solidFill>
                <a:latin typeface="Times New Roman"/>
                <a:cs typeface="Times New Roman"/>
              </a:rPr>
              <a:t>	</a:t>
            </a:r>
            <a:r>
              <a:rPr sz="1000" spc="75" dirty="0">
                <a:solidFill>
                  <a:srgbClr val="A5A5A5"/>
                </a:solidFill>
                <a:latin typeface="Times New Roman"/>
                <a:cs typeface="Times New Roman"/>
              </a:rPr>
              <a:t>16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709137" y="844311"/>
            <a:ext cx="131445" cy="168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10" dirty="0">
                <a:solidFill>
                  <a:srgbClr val="FFFFFF"/>
                </a:solidFill>
                <a:latin typeface="Times New Roman"/>
                <a:cs typeface="Times New Roman"/>
              </a:rPr>
              <a:t>®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57200" y="1112519"/>
            <a:ext cx="9144000" cy="6202680"/>
          </a:xfrm>
          <a:custGeom>
            <a:avLst/>
            <a:gdLst/>
            <a:ahLst/>
            <a:cxnLst/>
            <a:rect l="l" t="t" r="r" b="b"/>
            <a:pathLst>
              <a:path w="9144000" h="6202680">
                <a:moveTo>
                  <a:pt x="0" y="0"/>
                </a:moveTo>
                <a:lnTo>
                  <a:pt x="9144000" y="0"/>
                </a:lnTo>
                <a:lnTo>
                  <a:pt x="9144000" y="6202679"/>
                </a:lnTo>
                <a:lnTo>
                  <a:pt x="0" y="6202679"/>
                </a:lnTo>
                <a:lnTo>
                  <a:pt x="0" y="0"/>
                </a:lnTo>
                <a:close/>
              </a:path>
            </a:pathLst>
          </a:custGeom>
          <a:solidFill>
            <a:srgbClr val="5093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046188" y="3388379"/>
            <a:ext cx="5967730" cy="721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250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2250" spc="434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250" spc="-3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2250" spc="-90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250" spc="290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2250" spc="360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2250" spc="-90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250" spc="434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2250" spc="484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250" spc="-90" dirty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2250" spc="110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endParaRPr sz="22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525"/>
              </a:spcBef>
            </a:pPr>
            <a:r>
              <a:rPr sz="2250" spc="-10" dirty="0">
                <a:solidFill>
                  <a:srgbClr val="FFFFFF"/>
                </a:solidFill>
                <a:latin typeface="Century Gothic"/>
                <a:cs typeface="Century Gothic"/>
              </a:rPr>
              <a:t>D</a:t>
            </a:r>
            <a:r>
              <a:rPr sz="2250" dirty="0">
                <a:solidFill>
                  <a:srgbClr val="FFFFFF"/>
                </a:solidFill>
                <a:latin typeface="Century Gothic"/>
                <a:cs typeface="Century Gothic"/>
              </a:rPr>
              <a:t>eep </a:t>
            </a:r>
            <a:r>
              <a:rPr sz="2250" spc="-10" dirty="0">
                <a:solidFill>
                  <a:srgbClr val="FFFFFF"/>
                </a:solidFill>
                <a:latin typeface="Century Gothic"/>
                <a:cs typeface="Century Gothic"/>
              </a:rPr>
              <a:t>D</a:t>
            </a:r>
            <a:r>
              <a:rPr sz="2250" spc="45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2250" spc="-10" dirty="0">
                <a:solidFill>
                  <a:srgbClr val="FFFFFF"/>
                </a:solidFill>
                <a:latin typeface="Century Gothic"/>
                <a:cs typeface="Century Gothic"/>
              </a:rPr>
              <a:t>v</a:t>
            </a:r>
            <a:r>
              <a:rPr sz="2250" dirty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2250" spc="-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250" spc="-10" dirty="0">
                <a:solidFill>
                  <a:srgbClr val="FFFFFF"/>
                </a:solidFill>
                <a:latin typeface="Century Gothic"/>
                <a:cs typeface="Century Gothic"/>
              </a:rPr>
              <a:t>o</a:t>
            </a:r>
            <a:r>
              <a:rPr sz="2250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2250" spc="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250" dirty="0">
                <a:solidFill>
                  <a:srgbClr val="FFFFFF"/>
                </a:solidFill>
                <a:latin typeface="Century Gothic"/>
                <a:cs typeface="Century Gothic"/>
              </a:rPr>
              <a:t>No</a:t>
            </a:r>
            <a:r>
              <a:rPr sz="2250" spc="-5" dirty="0">
                <a:solidFill>
                  <a:srgbClr val="FFFFFF"/>
                </a:solidFill>
                <a:latin typeface="Century Gothic"/>
                <a:cs typeface="Century Gothic"/>
              </a:rPr>
              <a:t> P</a:t>
            </a:r>
            <a:r>
              <a:rPr sz="2250" spc="20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2250" dirty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2250" spc="5" dirty="0">
                <a:solidFill>
                  <a:srgbClr val="FFFFFF"/>
                </a:solidFill>
                <a:latin typeface="Century Gothic"/>
                <a:cs typeface="Century Gothic"/>
              </a:rPr>
              <a:t>c</a:t>
            </a:r>
            <a:r>
              <a:rPr sz="2250" dirty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2250" spc="-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250" dirty="0">
                <a:solidFill>
                  <a:srgbClr val="FFFFFF"/>
                </a:solidFill>
                <a:latin typeface="Century Gothic"/>
                <a:cs typeface="Century Gothic"/>
              </a:rPr>
              <a:t>S</a:t>
            </a:r>
            <a:r>
              <a:rPr sz="2250" spc="-15" dirty="0">
                <a:solidFill>
                  <a:srgbClr val="FFFFFF"/>
                </a:solidFill>
                <a:latin typeface="Century Gothic"/>
                <a:cs typeface="Century Gothic"/>
              </a:rPr>
              <a:t>c</a:t>
            </a:r>
            <a:r>
              <a:rPr sz="2250" spc="-10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2250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2250" spc="-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250" spc="-5" dirty="0">
                <a:solidFill>
                  <a:srgbClr val="FFFFFF"/>
                </a:solidFill>
                <a:latin typeface="Century Gothic"/>
                <a:cs typeface="Century Gothic"/>
              </a:rPr>
              <a:t>b</a:t>
            </a:r>
            <a:r>
              <a:rPr sz="2250" dirty="0">
                <a:solidFill>
                  <a:srgbClr val="FFFFFF"/>
                </a:solidFill>
                <a:latin typeface="Century Gothic"/>
                <a:cs typeface="Century Gothic"/>
              </a:rPr>
              <a:t>y</a:t>
            </a:r>
            <a:r>
              <a:rPr sz="2250" spc="-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250" spc="5" dirty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2250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2250" spc="-10" dirty="0">
                <a:solidFill>
                  <a:srgbClr val="FFFFFF"/>
                </a:solidFill>
                <a:latin typeface="Century Gothic"/>
                <a:cs typeface="Century Gothic"/>
              </a:rPr>
              <a:t>tr</a:t>
            </a:r>
            <a:r>
              <a:rPr sz="2250" dirty="0">
                <a:solidFill>
                  <a:srgbClr val="FFFFFF"/>
                </a:solidFill>
                <a:latin typeface="Century Gothic"/>
                <a:cs typeface="Century Gothic"/>
              </a:rPr>
              <a:t>y</a:t>
            </a:r>
            <a:r>
              <a:rPr sz="2250" spc="-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250" spc="10" dirty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2250" spc="-15" dirty="0">
                <a:solidFill>
                  <a:srgbClr val="FFFFFF"/>
                </a:solidFill>
                <a:latin typeface="Century Gothic"/>
                <a:cs typeface="Century Gothic"/>
              </a:rPr>
              <a:t>y</a:t>
            </a:r>
            <a:r>
              <a:rPr sz="2250" spc="15" dirty="0">
                <a:solidFill>
                  <a:srgbClr val="FFFFFF"/>
                </a:solidFill>
                <a:latin typeface="Century Gothic"/>
                <a:cs typeface="Century Gothic"/>
              </a:rPr>
              <a:t>p</a:t>
            </a:r>
            <a:r>
              <a:rPr sz="2250" dirty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endParaRPr sz="225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20581" y="6989731"/>
            <a:ext cx="172720" cy="156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75" dirty="0">
                <a:solidFill>
                  <a:srgbClr val="A5A5A5"/>
                </a:solidFill>
                <a:latin typeface="Times New Roman"/>
                <a:cs typeface="Times New Roman"/>
              </a:rPr>
              <a:t>17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90600" y="533400"/>
            <a:ext cx="2438400" cy="533400"/>
          </a:xfrm>
          <a:custGeom>
            <a:avLst/>
            <a:gdLst/>
            <a:ahLst/>
            <a:cxnLst/>
            <a:rect l="l" t="t" r="r" b="b"/>
            <a:pathLst>
              <a:path w="2438400" h="533400">
                <a:moveTo>
                  <a:pt x="0" y="0"/>
                </a:moveTo>
                <a:lnTo>
                  <a:pt x="2438400" y="0"/>
                </a:lnTo>
                <a:lnTo>
                  <a:pt x="2438400" y="533400"/>
                </a:lnTo>
                <a:lnTo>
                  <a:pt x="0" y="533400"/>
                </a:lnTo>
                <a:lnTo>
                  <a:pt x="0" y="0"/>
                </a:lnTo>
                <a:close/>
              </a:path>
            </a:pathLst>
          </a:custGeom>
          <a:solidFill>
            <a:srgbClr val="5093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50748" y="626363"/>
            <a:ext cx="2064131" cy="3642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709137" y="844311"/>
            <a:ext cx="131445" cy="168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10" dirty="0">
                <a:solidFill>
                  <a:srgbClr val="FFFFFF"/>
                </a:solidFill>
                <a:latin typeface="Times New Roman"/>
                <a:cs typeface="Times New Roman"/>
              </a:rPr>
              <a:t>®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92935" y="7000940"/>
            <a:ext cx="711200" cy="127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spc="-5" dirty="0">
                <a:solidFill>
                  <a:srgbClr val="BFBFBF"/>
                </a:solidFill>
                <a:latin typeface="Century Gothic"/>
                <a:cs typeface="Century Gothic"/>
              </a:rPr>
              <a:t>F</a:t>
            </a:r>
            <a:r>
              <a:rPr sz="800" dirty="0">
                <a:solidFill>
                  <a:srgbClr val="BFBFBF"/>
                </a:solidFill>
                <a:latin typeface="Century Gothic"/>
                <a:cs typeface="Century Gothic"/>
              </a:rPr>
              <a:t>e</a:t>
            </a:r>
            <a:r>
              <a:rPr sz="800" spc="5" dirty="0">
                <a:solidFill>
                  <a:srgbClr val="BFBFBF"/>
                </a:solidFill>
                <a:latin typeface="Century Gothic"/>
                <a:cs typeface="Century Gothic"/>
              </a:rPr>
              <a:t>b</a:t>
            </a:r>
            <a:r>
              <a:rPr sz="800" dirty="0">
                <a:solidFill>
                  <a:srgbClr val="BFBFBF"/>
                </a:solidFill>
                <a:latin typeface="Century Gothic"/>
                <a:cs typeface="Century Gothic"/>
              </a:rPr>
              <a:t>ru</a:t>
            </a:r>
            <a:r>
              <a:rPr sz="800" spc="5" dirty="0">
                <a:solidFill>
                  <a:srgbClr val="BFBFBF"/>
                </a:solidFill>
                <a:latin typeface="Century Gothic"/>
                <a:cs typeface="Century Gothic"/>
              </a:rPr>
              <a:t>a</a:t>
            </a:r>
            <a:r>
              <a:rPr sz="800" dirty="0">
                <a:solidFill>
                  <a:srgbClr val="BFBFBF"/>
                </a:solidFill>
                <a:latin typeface="Century Gothic"/>
                <a:cs typeface="Century Gothic"/>
              </a:rPr>
              <a:t>ry</a:t>
            </a:r>
            <a:r>
              <a:rPr sz="800" spc="-20" dirty="0">
                <a:solidFill>
                  <a:srgbClr val="BFBFBF"/>
                </a:solidFill>
                <a:latin typeface="Century Gothic"/>
                <a:cs typeface="Century Gothic"/>
              </a:rPr>
              <a:t> </a:t>
            </a:r>
            <a:r>
              <a:rPr sz="800" spc="-5" dirty="0">
                <a:solidFill>
                  <a:srgbClr val="BFBFBF"/>
                </a:solidFill>
                <a:latin typeface="Century Gothic"/>
                <a:cs typeface="Century Gothic"/>
              </a:rPr>
              <a:t>201</a:t>
            </a:r>
            <a:r>
              <a:rPr sz="800" dirty="0">
                <a:solidFill>
                  <a:srgbClr val="BFBFBF"/>
                </a:solidFill>
                <a:latin typeface="Century Gothic"/>
                <a:cs typeface="Century Gothic"/>
              </a:rPr>
              <a:t>8</a:t>
            </a:r>
            <a:endParaRPr sz="800">
              <a:latin typeface="Century Gothic"/>
              <a:cs typeface="Century Gothic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473575">
              <a:lnSpc>
                <a:spcPts val="2460"/>
              </a:lnSpc>
            </a:pPr>
            <a:r>
              <a:rPr spc="-185" dirty="0"/>
              <a:t>FY</a:t>
            </a:r>
            <a:r>
              <a:rPr spc="120" dirty="0"/>
              <a:t>18</a:t>
            </a:r>
            <a:r>
              <a:rPr spc="40" dirty="0"/>
              <a:t> </a:t>
            </a:r>
            <a:r>
              <a:rPr spc="235" dirty="0"/>
              <a:t>Q</a:t>
            </a:r>
            <a:r>
              <a:rPr spc="120" dirty="0"/>
              <a:t>1</a:t>
            </a:r>
            <a:r>
              <a:rPr spc="65" dirty="0"/>
              <a:t> </a:t>
            </a:r>
            <a:r>
              <a:rPr spc="10" dirty="0"/>
              <a:t>P</a:t>
            </a:r>
            <a:r>
              <a:rPr spc="405" dirty="0"/>
              <a:t>e</a:t>
            </a:r>
            <a:r>
              <a:rPr spc="-30" dirty="0"/>
              <a:t>r</a:t>
            </a:r>
            <a:r>
              <a:rPr spc="-100" dirty="0"/>
              <a:t>i</a:t>
            </a:r>
            <a:r>
              <a:rPr spc="285" dirty="0"/>
              <a:t>o</a:t>
            </a:r>
            <a:r>
              <a:rPr spc="345" dirty="0"/>
              <a:t>d</a:t>
            </a:r>
            <a:r>
              <a:rPr spc="-80" dirty="0"/>
              <a:t>i</a:t>
            </a:r>
            <a:r>
              <a:rPr spc="380" dirty="0"/>
              <a:t>c</a:t>
            </a:r>
            <a:r>
              <a:rPr spc="459" dirty="0"/>
              <a:t>a</a:t>
            </a:r>
            <a:r>
              <a:rPr spc="-80" dirty="0"/>
              <a:t>l</a:t>
            </a:r>
            <a:r>
              <a:rPr spc="100" dirty="0"/>
              <a:t>s</a:t>
            </a:r>
            <a:r>
              <a:rPr spc="85" dirty="0"/>
              <a:t> </a:t>
            </a:r>
            <a:r>
              <a:rPr spc="-45" dirty="0"/>
              <a:t>V</a:t>
            </a:r>
            <a:r>
              <a:rPr spc="-100" dirty="0"/>
              <a:t>i</a:t>
            </a:r>
            <a:r>
              <a:rPr spc="120" dirty="0"/>
              <a:t>s</a:t>
            </a:r>
            <a:r>
              <a:rPr spc="-100" dirty="0"/>
              <a:t>i</a:t>
            </a:r>
            <a:r>
              <a:rPr spc="345" dirty="0"/>
              <a:t>b</a:t>
            </a:r>
            <a:r>
              <a:rPr spc="-80" dirty="0"/>
              <a:t>i</a:t>
            </a:r>
            <a:r>
              <a:rPr spc="-100" dirty="0"/>
              <a:t>l</a:t>
            </a:r>
            <a:r>
              <a:rPr spc="-80" dirty="0"/>
              <a:t>i</a:t>
            </a:r>
            <a:r>
              <a:rPr spc="45" dirty="0"/>
              <a:t>t</a:t>
            </a:r>
            <a:r>
              <a:rPr spc="160" dirty="0"/>
              <a:t>y</a:t>
            </a:r>
            <a:r>
              <a:rPr spc="105" dirty="0"/>
              <a:t> </a:t>
            </a:r>
            <a:r>
              <a:rPr spc="-140" dirty="0"/>
              <a:t>F</a:t>
            </a:r>
            <a:r>
              <a:rPr spc="-100" dirty="0"/>
              <a:t>l</a:t>
            </a:r>
            <a:r>
              <a:rPr spc="285" dirty="0"/>
              <a:t>o</a:t>
            </a:r>
            <a:r>
              <a:rPr spc="175" dirty="0"/>
              <a:t>w</a:t>
            </a:r>
            <a:r>
              <a:rPr spc="100" dirty="0"/>
              <a:t>s</a:t>
            </a:r>
          </a:p>
          <a:p>
            <a:pPr marL="5473065">
              <a:lnSpc>
                <a:spcPct val="100000"/>
              </a:lnSpc>
            </a:pPr>
            <a:r>
              <a:rPr sz="1800" dirty="0">
                <a:latin typeface="Century Gothic"/>
                <a:cs typeface="Century Gothic"/>
              </a:rPr>
              <a:t>M</a:t>
            </a:r>
            <a:r>
              <a:rPr sz="1800" spc="-35" dirty="0">
                <a:latin typeface="Century Gothic"/>
                <a:cs typeface="Century Gothic"/>
              </a:rPr>
              <a:t>e</a:t>
            </a:r>
            <a:r>
              <a:rPr sz="1800" spc="-10" dirty="0">
                <a:latin typeface="Century Gothic"/>
                <a:cs typeface="Century Gothic"/>
              </a:rPr>
              <a:t>tr</a:t>
            </a:r>
            <a:r>
              <a:rPr sz="1800" spc="15" dirty="0">
                <a:latin typeface="Century Gothic"/>
                <a:cs typeface="Century Gothic"/>
              </a:rPr>
              <a:t>i</a:t>
            </a:r>
            <a:r>
              <a:rPr sz="1800" spc="-10" dirty="0">
                <a:latin typeface="Century Gothic"/>
                <a:cs typeface="Century Gothic"/>
              </a:rPr>
              <a:t>c</a:t>
            </a:r>
            <a:r>
              <a:rPr sz="1800" dirty="0">
                <a:latin typeface="Century Gothic"/>
                <a:cs typeface="Century Gothic"/>
              </a:rPr>
              <a:t>s</a:t>
            </a:r>
            <a:r>
              <a:rPr sz="1800" spc="-30" dirty="0">
                <a:latin typeface="Century Gothic"/>
                <a:cs typeface="Century Gothic"/>
              </a:rPr>
              <a:t> </a:t>
            </a:r>
            <a:r>
              <a:rPr sz="1800" spc="-5" dirty="0">
                <a:latin typeface="Century Gothic"/>
                <a:cs typeface="Century Gothic"/>
              </a:rPr>
              <a:t>b</a:t>
            </a:r>
            <a:r>
              <a:rPr sz="1800" dirty="0">
                <a:latin typeface="Century Gothic"/>
                <a:cs typeface="Century Gothic"/>
              </a:rPr>
              <a:t>y</a:t>
            </a:r>
            <a:r>
              <a:rPr sz="1800" spc="-10" dirty="0">
                <a:latin typeface="Century Gothic"/>
                <a:cs typeface="Century Gothic"/>
              </a:rPr>
              <a:t> </a:t>
            </a:r>
            <a:r>
              <a:rPr sz="1800" spc="5" dirty="0">
                <a:latin typeface="Century Gothic"/>
                <a:cs typeface="Century Gothic"/>
              </a:rPr>
              <a:t>E</a:t>
            </a:r>
            <a:r>
              <a:rPr sz="1800" spc="-35" dirty="0">
                <a:latin typeface="Century Gothic"/>
                <a:cs typeface="Century Gothic"/>
              </a:rPr>
              <a:t>n</a:t>
            </a:r>
            <a:r>
              <a:rPr sz="1800" spc="-10" dirty="0">
                <a:latin typeface="Century Gothic"/>
                <a:cs typeface="Century Gothic"/>
              </a:rPr>
              <a:t>tr</a:t>
            </a:r>
            <a:r>
              <a:rPr sz="1800" dirty="0">
                <a:latin typeface="Century Gothic"/>
                <a:cs typeface="Century Gothic"/>
              </a:rPr>
              <a:t>y</a:t>
            </a:r>
            <a:r>
              <a:rPr sz="1800" spc="10" dirty="0">
                <a:latin typeface="Century Gothic"/>
                <a:cs typeface="Century Gothic"/>
              </a:rPr>
              <a:t> D</a:t>
            </a:r>
            <a:r>
              <a:rPr sz="1800" spc="15" dirty="0">
                <a:latin typeface="Century Gothic"/>
                <a:cs typeface="Century Gothic"/>
              </a:rPr>
              <a:t>i</a:t>
            </a:r>
            <a:r>
              <a:rPr sz="1800" dirty="0">
                <a:latin typeface="Century Gothic"/>
                <a:cs typeface="Century Gothic"/>
              </a:rPr>
              <a:t>s</a:t>
            </a:r>
            <a:r>
              <a:rPr sz="1800" spc="-10" dirty="0">
                <a:latin typeface="Century Gothic"/>
                <a:cs typeface="Century Gothic"/>
              </a:rPr>
              <a:t>c</a:t>
            </a:r>
            <a:r>
              <a:rPr sz="1800" spc="-25" dirty="0">
                <a:latin typeface="Century Gothic"/>
                <a:cs typeface="Century Gothic"/>
              </a:rPr>
              <a:t>o</a:t>
            </a:r>
            <a:r>
              <a:rPr sz="1800" spc="-10" dirty="0">
                <a:latin typeface="Century Gothic"/>
                <a:cs typeface="Century Gothic"/>
              </a:rPr>
              <a:t>u</a:t>
            </a:r>
            <a:r>
              <a:rPr sz="1800" spc="-35" dirty="0">
                <a:latin typeface="Century Gothic"/>
                <a:cs typeface="Century Gothic"/>
              </a:rPr>
              <a:t>n</a:t>
            </a:r>
            <a:r>
              <a:rPr sz="1800" spc="-10" dirty="0">
                <a:latin typeface="Century Gothic"/>
                <a:cs typeface="Century Gothic"/>
              </a:rPr>
              <a:t>t</a:t>
            </a:r>
            <a:r>
              <a:rPr sz="1800" spc="5" dirty="0">
                <a:latin typeface="Century Gothic"/>
                <a:cs typeface="Century Gothic"/>
              </a:rPr>
              <a:t> </a:t>
            </a:r>
            <a:r>
              <a:rPr sz="1800" spc="-20" dirty="0">
                <a:latin typeface="Century Gothic"/>
                <a:cs typeface="Century Gothic"/>
              </a:rPr>
              <a:t>T</a:t>
            </a:r>
            <a:r>
              <a:rPr sz="1800" spc="-15" dirty="0">
                <a:latin typeface="Century Gothic"/>
                <a:cs typeface="Century Gothic"/>
              </a:rPr>
              <a:t>y</a:t>
            </a:r>
            <a:r>
              <a:rPr sz="1800" spc="-5" dirty="0">
                <a:latin typeface="Century Gothic"/>
                <a:cs typeface="Century Gothic"/>
              </a:rPr>
              <a:t>p</a:t>
            </a:r>
            <a:r>
              <a:rPr sz="1800" spc="-15" dirty="0">
                <a:latin typeface="Century Gothic"/>
                <a:cs typeface="Century Gothic"/>
              </a:rPr>
              <a:t>e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602525" y="7078981"/>
            <a:ext cx="4838700" cy="121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50" spc="-10" dirty="0">
                <a:latin typeface="Times New Roman"/>
                <a:cs typeface="Times New Roman"/>
              </a:rPr>
              <a:t>N</a:t>
            </a:r>
            <a:r>
              <a:rPr sz="750" spc="45" dirty="0">
                <a:latin typeface="Times New Roman"/>
                <a:cs typeface="Times New Roman"/>
              </a:rPr>
              <a:t>o</a:t>
            </a:r>
            <a:r>
              <a:rPr sz="750" spc="5" dirty="0">
                <a:latin typeface="Times New Roman"/>
                <a:cs typeface="Times New Roman"/>
              </a:rPr>
              <a:t>t</a:t>
            </a:r>
            <a:r>
              <a:rPr sz="750" spc="80" dirty="0">
                <a:latin typeface="Times New Roman"/>
                <a:cs typeface="Times New Roman"/>
              </a:rPr>
              <a:t>e</a:t>
            </a:r>
            <a:r>
              <a:rPr sz="750" dirty="0">
                <a:latin typeface="Times New Roman"/>
                <a:cs typeface="Times New Roman"/>
              </a:rPr>
              <a:t>:</a:t>
            </a:r>
            <a:r>
              <a:rPr sz="750" spc="10" dirty="0">
                <a:latin typeface="Times New Roman"/>
                <a:cs typeface="Times New Roman"/>
              </a:rPr>
              <a:t> </a:t>
            </a:r>
            <a:r>
              <a:rPr sz="750" spc="-35" dirty="0">
                <a:latin typeface="Times New Roman"/>
                <a:cs typeface="Times New Roman"/>
              </a:rPr>
              <a:t>M</a:t>
            </a:r>
            <a:r>
              <a:rPr sz="750" spc="85" dirty="0">
                <a:latin typeface="Times New Roman"/>
                <a:cs typeface="Times New Roman"/>
              </a:rPr>
              <a:t>e</a:t>
            </a:r>
            <a:r>
              <a:rPr sz="750" dirty="0">
                <a:latin typeface="Times New Roman"/>
                <a:cs typeface="Times New Roman"/>
              </a:rPr>
              <a:t>t</a:t>
            </a:r>
            <a:r>
              <a:rPr sz="750" spc="5" dirty="0">
                <a:latin typeface="Times New Roman"/>
                <a:cs typeface="Times New Roman"/>
              </a:rPr>
              <a:t>r</a:t>
            </a:r>
            <a:r>
              <a:rPr sz="750" spc="-50" dirty="0">
                <a:latin typeface="Times New Roman"/>
                <a:cs typeface="Times New Roman"/>
              </a:rPr>
              <a:t>i</a:t>
            </a:r>
            <a:r>
              <a:rPr sz="750" spc="30" dirty="0">
                <a:latin typeface="Times New Roman"/>
                <a:cs typeface="Times New Roman"/>
              </a:rPr>
              <a:t>c</a:t>
            </a:r>
            <a:r>
              <a:rPr sz="750" spc="80" dirty="0">
                <a:latin typeface="Times New Roman"/>
                <a:cs typeface="Times New Roman"/>
              </a:rPr>
              <a:t>s</a:t>
            </a:r>
            <a:r>
              <a:rPr sz="750" spc="-15" dirty="0">
                <a:latin typeface="Times New Roman"/>
                <a:cs typeface="Times New Roman"/>
              </a:rPr>
              <a:t> </a:t>
            </a:r>
            <a:r>
              <a:rPr sz="750" spc="45" dirty="0">
                <a:latin typeface="Times New Roman"/>
                <a:cs typeface="Times New Roman"/>
              </a:rPr>
              <a:t>b</a:t>
            </a:r>
            <a:r>
              <a:rPr sz="750" spc="80" dirty="0">
                <a:latin typeface="Times New Roman"/>
                <a:cs typeface="Times New Roman"/>
              </a:rPr>
              <a:t>a</a:t>
            </a:r>
            <a:r>
              <a:rPr sz="750" spc="85" dirty="0">
                <a:latin typeface="Times New Roman"/>
                <a:cs typeface="Times New Roman"/>
              </a:rPr>
              <a:t>se</a:t>
            </a:r>
            <a:r>
              <a:rPr sz="750" spc="45" dirty="0">
                <a:latin typeface="Times New Roman"/>
                <a:cs typeface="Times New Roman"/>
              </a:rPr>
              <a:t>d</a:t>
            </a:r>
            <a:r>
              <a:rPr sz="750" spc="-15" dirty="0">
                <a:latin typeface="Times New Roman"/>
                <a:cs typeface="Times New Roman"/>
              </a:rPr>
              <a:t> </a:t>
            </a:r>
            <a:r>
              <a:rPr sz="750" spc="40" dirty="0">
                <a:latin typeface="Times New Roman"/>
                <a:cs typeface="Times New Roman"/>
              </a:rPr>
              <a:t>o</a:t>
            </a:r>
            <a:r>
              <a:rPr sz="750" spc="45" dirty="0">
                <a:latin typeface="Times New Roman"/>
                <a:cs typeface="Times New Roman"/>
              </a:rPr>
              <a:t>n</a:t>
            </a:r>
            <a:r>
              <a:rPr sz="750" dirty="0">
                <a:latin typeface="Times New Roman"/>
                <a:cs typeface="Times New Roman"/>
              </a:rPr>
              <a:t> </a:t>
            </a:r>
            <a:r>
              <a:rPr sz="750" spc="40" dirty="0">
                <a:latin typeface="Times New Roman"/>
                <a:cs typeface="Times New Roman"/>
              </a:rPr>
              <a:t>Fu</a:t>
            </a:r>
            <a:r>
              <a:rPr sz="750" spc="-40" dirty="0">
                <a:latin typeface="Times New Roman"/>
                <a:cs typeface="Times New Roman"/>
              </a:rPr>
              <a:t>l</a:t>
            </a:r>
            <a:r>
              <a:rPr sz="750" spc="-50" dirty="0">
                <a:latin typeface="Times New Roman"/>
                <a:cs typeface="Times New Roman"/>
              </a:rPr>
              <a:t>l</a:t>
            </a:r>
            <a:r>
              <a:rPr sz="750" spc="-5" dirty="0">
                <a:latin typeface="Times New Roman"/>
                <a:cs typeface="Times New Roman"/>
              </a:rPr>
              <a:t>-</a:t>
            </a:r>
            <a:r>
              <a:rPr sz="750" spc="80" dirty="0">
                <a:latin typeface="Times New Roman"/>
                <a:cs typeface="Times New Roman"/>
              </a:rPr>
              <a:t>Se</a:t>
            </a:r>
            <a:r>
              <a:rPr sz="750" spc="5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v</a:t>
            </a:r>
            <a:r>
              <a:rPr sz="750" spc="-40" dirty="0">
                <a:latin typeface="Times New Roman"/>
                <a:cs typeface="Times New Roman"/>
              </a:rPr>
              <a:t>i</a:t>
            </a:r>
            <a:r>
              <a:rPr sz="750" spc="30" dirty="0">
                <a:latin typeface="Times New Roman"/>
                <a:cs typeface="Times New Roman"/>
              </a:rPr>
              <a:t>c</a:t>
            </a:r>
            <a:r>
              <a:rPr sz="750" spc="85" dirty="0">
                <a:latin typeface="Times New Roman"/>
                <a:cs typeface="Times New Roman"/>
              </a:rPr>
              <a:t>e</a:t>
            </a:r>
            <a:r>
              <a:rPr sz="750" spc="-20" dirty="0">
                <a:latin typeface="Times New Roman"/>
                <a:cs typeface="Times New Roman"/>
              </a:rPr>
              <a:t> </a:t>
            </a:r>
            <a:r>
              <a:rPr sz="750" spc="-50" dirty="0">
                <a:latin typeface="Times New Roman"/>
                <a:cs typeface="Times New Roman"/>
              </a:rPr>
              <a:t>V</a:t>
            </a:r>
            <a:r>
              <a:rPr sz="750" spc="45" dirty="0">
                <a:latin typeface="Times New Roman"/>
                <a:cs typeface="Times New Roman"/>
              </a:rPr>
              <a:t>o</a:t>
            </a:r>
            <a:r>
              <a:rPr sz="750" spc="-50" dirty="0">
                <a:latin typeface="Times New Roman"/>
                <a:cs typeface="Times New Roman"/>
              </a:rPr>
              <a:t>l</a:t>
            </a:r>
            <a:r>
              <a:rPr sz="750" spc="45" dirty="0">
                <a:latin typeface="Times New Roman"/>
                <a:cs typeface="Times New Roman"/>
              </a:rPr>
              <a:t>um</a:t>
            </a:r>
            <a:r>
              <a:rPr sz="750" spc="85" dirty="0">
                <a:latin typeface="Times New Roman"/>
                <a:cs typeface="Times New Roman"/>
              </a:rPr>
              <a:t>e</a:t>
            </a:r>
            <a:r>
              <a:rPr sz="750" spc="-20" dirty="0">
                <a:latin typeface="Times New Roman"/>
                <a:cs typeface="Times New Roman"/>
              </a:rPr>
              <a:t> </a:t>
            </a:r>
            <a:r>
              <a:rPr sz="750" spc="-35" dirty="0">
                <a:latin typeface="Times New Roman"/>
                <a:cs typeface="Times New Roman"/>
              </a:rPr>
              <a:t>w</a:t>
            </a:r>
            <a:r>
              <a:rPr sz="750" spc="-50" dirty="0">
                <a:latin typeface="Times New Roman"/>
                <a:cs typeface="Times New Roman"/>
              </a:rPr>
              <a:t>i</a:t>
            </a:r>
            <a:r>
              <a:rPr sz="750" spc="5" dirty="0">
                <a:latin typeface="Times New Roman"/>
                <a:cs typeface="Times New Roman"/>
              </a:rPr>
              <a:t>t</a:t>
            </a:r>
            <a:r>
              <a:rPr sz="750" spc="45" dirty="0">
                <a:latin typeface="Times New Roman"/>
                <a:cs typeface="Times New Roman"/>
              </a:rPr>
              <a:t>h</a:t>
            </a:r>
            <a:r>
              <a:rPr sz="750" spc="25" dirty="0">
                <a:latin typeface="Times New Roman"/>
                <a:cs typeface="Times New Roman"/>
              </a:rPr>
              <a:t> </a:t>
            </a:r>
            <a:r>
              <a:rPr sz="750" spc="75" dirty="0">
                <a:latin typeface="Times New Roman"/>
                <a:cs typeface="Times New Roman"/>
              </a:rPr>
              <a:t>S</a:t>
            </a:r>
            <a:r>
              <a:rPr sz="750" spc="5" dirty="0">
                <a:latin typeface="Times New Roman"/>
                <a:cs typeface="Times New Roman"/>
              </a:rPr>
              <a:t>t</a:t>
            </a:r>
            <a:r>
              <a:rPr sz="750" spc="85" dirty="0">
                <a:latin typeface="Times New Roman"/>
                <a:cs typeface="Times New Roman"/>
              </a:rPr>
              <a:t>a</a:t>
            </a:r>
            <a:r>
              <a:rPr sz="750" spc="-5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t</a:t>
            </a:r>
            <a:r>
              <a:rPr sz="750" spc="5" dirty="0">
                <a:latin typeface="Times New Roman"/>
                <a:cs typeface="Times New Roman"/>
              </a:rPr>
              <a:t>-</a:t>
            </a:r>
            <a:r>
              <a:rPr sz="750" dirty="0">
                <a:latin typeface="Times New Roman"/>
                <a:cs typeface="Times New Roman"/>
              </a:rPr>
              <a:t>t</a:t>
            </a:r>
            <a:r>
              <a:rPr sz="750" spc="45" dirty="0">
                <a:latin typeface="Times New Roman"/>
                <a:cs typeface="Times New Roman"/>
              </a:rPr>
              <a:t>h</a:t>
            </a:r>
            <a:r>
              <a:rPr sz="750" spc="80" dirty="0">
                <a:latin typeface="Times New Roman"/>
                <a:cs typeface="Times New Roman"/>
              </a:rPr>
              <a:t>e</a:t>
            </a:r>
            <a:r>
              <a:rPr sz="750" spc="5" dirty="0">
                <a:latin typeface="Times New Roman"/>
                <a:cs typeface="Times New Roman"/>
              </a:rPr>
              <a:t>-</a:t>
            </a:r>
            <a:r>
              <a:rPr sz="750" spc="35" dirty="0">
                <a:latin typeface="Times New Roman"/>
                <a:cs typeface="Times New Roman"/>
              </a:rPr>
              <a:t>C</a:t>
            </a:r>
            <a:r>
              <a:rPr sz="750" spc="-55" dirty="0">
                <a:latin typeface="Times New Roman"/>
                <a:cs typeface="Times New Roman"/>
              </a:rPr>
              <a:t>l</a:t>
            </a:r>
            <a:r>
              <a:rPr sz="750" spc="40" dirty="0">
                <a:latin typeface="Times New Roman"/>
                <a:cs typeface="Times New Roman"/>
              </a:rPr>
              <a:t>oc</a:t>
            </a:r>
            <a:r>
              <a:rPr sz="750" dirty="0">
                <a:latin typeface="Times New Roman"/>
                <a:cs typeface="Times New Roman"/>
              </a:rPr>
              <a:t>k</a:t>
            </a:r>
            <a:r>
              <a:rPr sz="750" spc="-15" dirty="0">
                <a:latin typeface="Times New Roman"/>
                <a:cs typeface="Times New Roman"/>
              </a:rPr>
              <a:t> </a:t>
            </a:r>
            <a:r>
              <a:rPr sz="750" spc="-45" dirty="0">
                <a:latin typeface="Times New Roman"/>
                <a:cs typeface="Times New Roman"/>
              </a:rPr>
              <a:t>f</a:t>
            </a:r>
            <a:r>
              <a:rPr sz="750" spc="45" dirty="0">
                <a:latin typeface="Times New Roman"/>
                <a:cs typeface="Times New Roman"/>
              </a:rPr>
              <a:t>o</a:t>
            </a:r>
            <a:r>
              <a:rPr sz="750" dirty="0">
                <a:latin typeface="Times New Roman"/>
                <a:cs typeface="Times New Roman"/>
              </a:rPr>
              <a:t>r</a:t>
            </a:r>
            <a:r>
              <a:rPr sz="750" spc="-5" dirty="0">
                <a:latin typeface="Times New Roman"/>
                <a:cs typeface="Times New Roman"/>
              </a:rPr>
              <a:t> </a:t>
            </a:r>
            <a:r>
              <a:rPr sz="750" spc="80" dirty="0">
                <a:latin typeface="Times New Roman"/>
                <a:cs typeface="Times New Roman"/>
              </a:rPr>
              <a:t>S</a:t>
            </a:r>
            <a:r>
              <a:rPr sz="750" spc="5" dirty="0">
                <a:latin typeface="Times New Roman"/>
                <a:cs typeface="Times New Roman"/>
              </a:rPr>
              <a:t>t</a:t>
            </a:r>
            <a:r>
              <a:rPr sz="750" spc="80" dirty="0">
                <a:latin typeface="Times New Roman"/>
                <a:cs typeface="Times New Roman"/>
              </a:rPr>
              <a:t>a</a:t>
            </a:r>
            <a:r>
              <a:rPr sz="750" spc="5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t</a:t>
            </a:r>
            <a:r>
              <a:rPr sz="750" spc="-5" dirty="0">
                <a:latin typeface="Times New Roman"/>
                <a:cs typeface="Times New Roman"/>
              </a:rPr>
              <a:t>-</a:t>
            </a:r>
            <a:r>
              <a:rPr sz="750" spc="5" dirty="0">
                <a:latin typeface="Times New Roman"/>
                <a:cs typeface="Times New Roman"/>
              </a:rPr>
              <a:t>t</a:t>
            </a:r>
            <a:r>
              <a:rPr sz="750" spc="45" dirty="0">
                <a:latin typeface="Times New Roman"/>
                <a:cs typeface="Times New Roman"/>
              </a:rPr>
              <a:t>h</a:t>
            </a:r>
            <a:r>
              <a:rPr sz="750" spc="80" dirty="0">
                <a:latin typeface="Times New Roman"/>
                <a:cs typeface="Times New Roman"/>
              </a:rPr>
              <a:t>e</a:t>
            </a:r>
            <a:r>
              <a:rPr sz="750" spc="5" dirty="0">
                <a:latin typeface="Times New Roman"/>
                <a:cs typeface="Times New Roman"/>
              </a:rPr>
              <a:t>-</a:t>
            </a:r>
            <a:r>
              <a:rPr sz="750" spc="35" dirty="0">
                <a:latin typeface="Times New Roman"/>
                <a:cs typeface="Times New Roman"/>
              </a:rPr>
              <a:t>C</a:t>
            </a:r>
            <a:r>
              <a:rPr sz="750" spc="-55" dirty="0">
                <a:latin typeface="Times New Roman"/>
                <a:cs typeface="Times New Roman"/>
              </a:rPr>
              <a:t>l</a:t>
            </a:r>
            <a:r>
              <a:rPr sz="750" spc="40" dirty="0">
                <a:latin typeface="Times New Roman"/>
                <a:cs typeface="Times New Roman"/>
              </a:rPr>
              <a:t>o</a:t>
            </a:r>
            <a:r>
              <a:rPr sz="750" spc="30" dirty="0">
                <a:latin typeface="Times New Roman"/>
                <a:cs typeface="Times New Roman"/>
              </a:rPr>
              <a:t>c</a:t>
            </a:r>
            <a:r>
              <a:rPr sz="750" dirty="0">
                <a:latin typeface="Times New Roman"/>
                <a:cs typeface="Times New Roman"/>
              </a:rPr>
              <a:t>k</a:t>
            </a:r>
            <a:r>
              <a:rPr sz="750" spc="-15" dirty="0">
                <a:latin typeface="Times New Roman"/>
                <a:cs typeface="Times New Roman"/>
              </a:rPr>
              <a:t> </a:t>
            </a:r>
            <a:r>
              <a:rPr sz="750" spc="-5" dirty="0">
                <a:latin typeface="Times New Roman"/>
                <a:cs typeface="Times New Roman"/>
              </a:rPr>
              <a:t>D</a:t>
            </a:r>
            <a:r>
              <a:rPr sz="750" spc="80" dirty="0">
                <a:latin typeface="Times New Roman"/>
                <a:cs typeface="Times New Roman"/>
              </a:rPr>
              <a:t>a</a:t>
            </a:r>
            <a:r>
              <a:rPr sz="750" spc="5" dirty="0">
                <a:latin typeface="Times New Roman"/>
                <a:cs typeface="Times New Roman"/>
              </a:rPr>
              <a:t>t</a:t>
            </a:r>
            <a:r>
              <a:rPr sz="750" spc="80" dirty="0">
                <a:latin typeface="Times New Roman"/>
                <a:cs typeface="Times New Roman"/>
              </a:rPr>
              <a:t>es</a:t>
            </a:r>
            <a:r>
              <a:rPr sz="750" dirty="0">
                <a:latin typeface="Times New Roman"/>
                <a:cs typeface="Times New Roman"/>
              </a:rPr>
              <a:t> </a:t>
            </a:r>
            <a:r>
              <a:rPr sz="750" spc="45" dirty="0">
                <a:latin typeface="Times New Roman"/>
                <a:cs typeface="Times New Roman"/>
              </a:rPr>
              <a:t>1</a:t>
            </a:r>
            <a:r>
              <a:rPr sz="750" spc="40" dirty="0">
                <a:latin typeface="Times New Roman"/>
                <a:cs typeface="Times New Roman"/>
              </a:rPr>
              <a:t>0</a:t>
            </a:r>
            <a:r>
              <a:rPr sz="750" spc="5" dirty="0">
                <a:latin typeface="Times New Roman"/>
                <a:cs typeface="Times New Roman"/>
              </a:rPr>
              <a:t>/</a:t>
            </a:r>
            <a:r>
              <a:rPr sz="750" spc="40" dirty="0">
                <a:latin typeface="Times New Roman"/>
                <a:cs typeface="Times New Roman"/>
              </a:rPr>
              <a:t>1</a:t>
            </a:r>
            <a:r>
              <a:rPr sz="750" spc="5" dirty="0">
                <a:latin typeface="Times New Roman"/>
                <a:cs typeface="Times New Roman"/>
              </a:rPr>
              <a:t>/</a:t>
            </a:r>
            <a:r>
              <a:rPr sz="750" spc="40" dirty="0">
                <a:latin typeface="Times New Roman"/>
                <a:cs typeface="Times New Roman"/>
              </a:rPr>
              <a:t>2</a:t>
            </a:r>
            <a:r>
              <a:rPr sz="750" spc="30" dirty="0">
                <a:latin typeface="Times New Roman"/>
                <a:cs typeface="Times New Roman"/>
              </a:rPr>
              <a:t>0</a:t>
            </a:r>
            <a:r>
              <a:rPr sz="750" spc="45" dirty="0">
                <a:latin typeface="Times New Roman"/>
                <a:cs typeface="Times New Roman"/>
              </a:rPr>
              <a:t>17</a:t>
            </a:r>
            <a:r>
              <a:rPr sz="750" spc="-20" dirty="0">
                <a:latin typeface="Times New Roman"/>
                <a:cs typeface="Times New Roman"/>
              </a:rPr>
              <a:t> </a:t>
            </a:r>
            <a:r>
              <a:rPr sz="750" spc="45" dirty="0">
                <a:latin typeface="Times New Roman"/>
                <a:cs typeface="Times New Roman"/>
              </a:rPr>
              <a:t>–</a:t>
            </a:r>
            <a:r>
              <a:rPr sz="750" spc="10" dirty="0">
                <a:latin typeface="Times New Roman"/>
                <a:cs typeface="Times New Roman"/>
              </a:rPr>
              <a:t> </a:t>
            </a:r>
            <a:r>
              <a:rPr sz="750" spc="45" dirty="0">
                <a:latin typeface="Times New Roman"/>
                <a:cs typeface="Times New Roman"/>
              </a:rPr>
              <a:t>1</a:t>
            </a:r>
            <a:r>
              <a:rPr sz="750" spc="40" dirty="0">
                <a:latin typeface="Times New Roman"/>
                <a:cs typeface="Times New Roman"/>
              </a:rPr>
              <a:t>2</a:t>
            </a:r>
            <a:r>
              <a:rPr sz="750" spc="5" dirty="0">
                <a:latin typeface="Times New Roman"/>
                <a:cs typeface="Times New Roman"/>
              </a:rPr>
              <a:t>/</a:t>
            </a:r>
            <a:r>
              <a:rPr sz="750" spc="45" dirty="0">
                <a:latin typeface="Times New Roman"/>
                <a:cs typeface="Times New Roman"/>
              </a:rPr>
              <a:t>3</a:t>
            </a:r>
            <a:r>
              <a:rPr sz="750" spc="40" dirty="0">
                <a:latin typeface="Times New Roman"/>
                <a:cs typeface="Times New Roman"/>
              </a:rPr>
              <a:t>1</a:t>
            </a:r>
            <a:r>
              <a:rPr sz="750" spc="5" dirty="0">
                <a:latin typeface="Times New Roman"/>
                <a:cs typeface="Times New Roman"/>
              </a:rPr>
              <a:t>/</a:t>
            </a:r>
            <a:r>
              <a:rPr sz="750" spc="30" dirty="0">
                <a:latin typeface="Times New Roman"/>
                <a:cs typeface="Times New Roman"/>
              </a:rPr>
              <a:t>20</a:t>
            </a:r>
            <a:r>
              <a:rPr sz="750" spc="40" dirty="0">
                <a:latin typeface="Times New Roman"/>
                <a:cs typeface="Times New Roman"/>
              </a:rPr>
              <a:t>1</a:t>
            </a:r>
            <a:r>
              <a:rPr sz="750" spc="45" dirty="0">
                <a:latin typeface="Times New Roman"/>
                <a:cs typeface="Times New Roman"/>
              </a:rPr>
              <a:t>7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25150" y="1502555"/>
            <a:ext cx="7851140" cy="1900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marR="5080" indent="-286385">
              <a:lnSpc>
                <a:spcPct val="100000"/>
              </a:lnSpc>
              <a:buClr>
                <a:srgbClr val="4472C3"/>
              </a:buClr>
              <a:buFont typeface="Times New Roman"/>
              <a:buChar char="□"/>
              <a:tabLst>
                <a:tab pos="299720" algn="l"/>
              </a:tabLst>
            </a:pPr>
            <a:r>
              <a:rPr sz="1800" spc="25" dirty="0">
                <a:latin typeface="Century Gothic"/>
                <a:cs typeface="Century Gothic"/>
              </a:rPr>
              <a:t>I</a:t>
            </a:r>
            <a:r>
              <a:rPr sz="1800" spc="-15" dirty="0">
                <a:latin typeface="Century Gothic"/>
                <a:cs typeface="Century Gothic"/>
              </a:rPr>
              <a:t>n </a:t>
            </a:r>
            <a:r>
              <a:rPr sz="1800" dirty="0">
                <a:latin typeface="Century Gothic"/>
                <a:cs typeface="Century Gothic"/>
              </a:rPr>
              <a:t>FY</a:t>
            </a:r>
            <a:r>
              <a:rPr sz="1800" spc="-10" dirty="0">
                <a:latin typeface="Century Gothic"/>
                <a:cs typeface="Century Gothic"/>
              </a:rPr>
              <a:t>1</a:t>
            </a:r>
            <a:r>
              <a:rPr sz="1800" dirty="0">
                <a:latin typeface="Century Gothic"/>
                <a:cs typeface="Century Gothic"/>
              </a:rPr>
              <a:t>8</a:t>
            </a:r>
            <a:r>
              <a:rPr sz="1800" spc="-20" dirty="0">
                <a:latin typeface="Century Gothic"/>
                <a:cs typeface="Century Gothic"/>
              </a:rPr>
              <a:t> </a:t>
            </a:r>
            <a:r>
              <a:rPr sz="1800" spc="-5" dirty="0">
                <a:latin typeface="Century Gothic"/>
                <a:cs typeface="Century Gothic"/>
              </a:rPr>
              <a:t>Q</a:t>
            </a:r>
            <a:r>
              <a:rPr sz="1800" spc="10" dirty="0">
                <a:latin typeface="Century Gothic"/>
                <a:cs typeface="Century Gothic"/>
              </a:rPr>
              <a:t>1</a:t>
            </a:r>
            <a:r>
              <a:rPr sz="1800" spc="-5" dirty="0">
                <a:latin typeface="Century Gothic"/>
                <a:cs typeface="Century Gothic"/>
              </a:rPr>
              <a:t>,</a:t>
            </a:r>
            <a:r>
              <a:rPr sz="1800" spc="-10" dirty="0">
                <a:latin typeface="Century Gothic"/>
                <a:cs typeface="Century Gothic"/>
              </a:rPr>
              <a:t> a</a:t>
            </a:r>
            <a:r>
              <a:rPr sz="1800" spc="-5" dirty="0">
                <a:latin typeface="Century Gothic"/>
                <a:cs typeface="Century Gothic"/>
              </a:rPr>
              <a:t>b</a:t>
            </a:r>
            <a:r>
              <a:rPr sz="1800" spc="-25" dirty="0">
                <a:latin typeface="Century Gothic"/>
                <a:cs typeface="Century Gothic"/>
              </a:rPr>
              <a:t>o</a:t>
            </a:r>
            <a:r>
              <a:rPr sz="1800" spc="-10" dirty="0">
                <a:latin typeface="Century Gothic"/>
                <a:cs typeface="Century Gothic"/>
              </a:rPr>
              <a:t>ut</a:t>
            </a:r>
            <a:r>
              <a:rPr sz="1800" spc="25" dirty="0">
                <a:latin typeface="Century Gothic"/>
                <a:cs typeface="Century Gothic"/>
              </a:rPr>
              <a:t> </a:t>
            </a:r>
            <a:r>
              <a:rPr sz="1800" spc="-10" dirty="0">
                <a:latin typeface="Century Gothic"/>
                <a:cs typeface="Century Gothic"/>
              </a:rPr>
              <a:t>20</a:t>
            </a:r>
            <a:r>
              <a:rPr sz="1800" spc="-15" dirty="0">
                <a:latin typeface="Century Gothic"/>
                <a:cs typeface="Century Gothic"/>
              </a:rPr>
              <a:t>%</a:t>
            </a:r>
            <a:r>
              <a:rPr sz="1800" spc="15" dirty="0">
                <a:latin typeface="Century Gothic"/>
                <a:cs typeface="Century Gothic"/>
              </a:rPr>
              <a:t> </a:t>
            </a:r>
            <a:r>
              <a:rPr sz="1800" spc="-5" dirty="0">
                <a:latin typeface="Century Gothic"/>
                <a:cs typeface="Century Gothic"/>
              </a:rPr>
              <a:t>o</a:t>
            </a:r>
            <a:r>
              <a:rPr sz="1800" spc="-10" dirty="0">
                <a:latin typeface="Century Gothic"/>
                <a:cs typeface="Century Gothic"/>
              </a:rPr>
              <a:t>f</a:t>
            </a:r>
            <a:r>
              <a:rPr sz="1800" spc="-2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P</a:t>
            </a:r>
            <a:r>
              <a:rPr sz="1800" spc="-35" dirty="0">
                <a:latin typeface="Century Gothic"/>
                <a:cs typeface="Century Gothic"/>
              </a:rPr>
              <a:t>e</a:t>
            </a:r>
            <a:r>
              <a:rPr sz="1800" spc="-10" dirty="0">
                <a:latin typeface="Century Gothic"/>
                <a:cs typeface="Century Gothic"/>
              </a:rPr>
              <a:t>r</a:t>
            </a:r>
            <a:r>
              <a:rPr sz="1800" spc="35" dirty="0">
                <a:latin typeface="Century Gothic"/>
                <a:cs typeface="Century Gothic"/>
              </a:rPr>
              <a:t>i</a:t>
            </a:r>
            <a:r>
              <a:rPr sz="1800" spc="-25" dirty="0">
                <a:latin typeface="Century Gothic"/>
                <a:cs typeface="Century Gothic"/>
              </a:rPr>
              <a:t>o</a:t>
            </a:r>
            <a:r>
              <a:rPr sz="1800" spc="5" dirty="0">
                <a:latin typeface="Century Gothic"/>
                <a:cs typeface="Century Gothic"/>
              </a:rPr>
              <a:t>d</a:t>
            </a:r>
            <a:r>
              <a:rPr sz="1800" spc="15" dirty="0">
                <a:latin typeface="Century Gothic"/>
                <a:cs typeface="Century Gothic"/>
              </a:rPr>
              <a:t>i</a:t>
            </a:r>
            <a:r>
              <a:rPr sz="1800" spc="-10" dirty="0">
                <a:latin typeface="Century Gothic"/>
                <a:cs typeface="Century Gothic"/>
              </a:rPr>
              <a:t>ca</a:t>
            </a:r>
            <a:r>
              <a:rPr sz="1800" dirty="0">
                <a:latin typeface="Century Gothic"/>
                <a:cs typeface="Century Gothic"/>
              </a:rPr>
              <a:t>ls</a:t>
            </a:r>
            <a:r>
              <a:rPr sz="1800" spc="-45" dirty="0">
                <a:latin typeface="Century Gothic"/>
                <a:cs typeface="Century Gothic"/>
              </a:rPr>
              <a:t> </a:t>
            </a:r>
            <a:r>
              <a:rPr sz="1800" spc="5" dirty="0">
                <a:latin typeface="Century Gothic"/>
                <a:cs typeface="Century Gothic"/>
              </a:rPr>
              <a:t>d</a:t>
            </a:r>
            <a:r>
              <a:rPr sz="1800" spc="15" dirty="0">
                <a:latin typeface="Century Gothic"/>
                <a:cs typeface="Century Gothic"/>
              </a:rPr>
              <a:t>i</a:t>
            </a:r>
            <a:r>
              <a:rPr sz="1800" dirty="0">
                <a:latin typeface="Century Gothic"/>
                <a:cs typeface="Century Gothic"/>
              </a:rPr>
              <a:t>d</a:t>
            </a:r>
            <a:r>
              <a:rPr sz="1800" spc="-5" dirty="0">
                <a:latin typeface="Century Gothic"/>
                <a:cs typeface="Century Gothic"/>
              </a:rPr>
              <a:t> </a:t>
            </a:r>
            <a:r>
              <a:rPr sz="1800" spc="-35" dirty="0">
                <a:latin typeface="Century Gothic"/>
                <a:cs typeface="Century Gothic"/>
              </a:rPr>
              <a:t>n</a:t>
            </a:r>
            <a:r>
              <a:rPr sz="1800" spc="-5" dirty="0">
                <a:latin typeface="Century Gothic"/>
                <a:cs typeface="Century Gothic"/>
              </a:rPr>
              <a:t>o</a:t>
            </a:r>
            <a:r>
              <a:rPr sz="1800" spc="-10" dirty="0">
                <a:latin typeface="Century Gothic"/>
                <a:cs typeface="Century Gothic"/>
              </a:rPr>
              <a:t>t</a:t>
            </a:r>
            <a:r>
              <a:rPr sz="1800" spc="5" dirty="0">
                <a:latin typeface="Century Gothic"/>
                <a:cs typeface="Century Gothic"/>
              </a:rPr>
              <a:t> </a:t>
            </a:r>
            <a:r>
              <a:rPr sz="1800" spc="-15" dirty="0">
                <a:latin typeface="Century Gothic"/>
                <a:cs typeface="Century Gothic"/>
              </a:rPr>
              <a:t>h</a:t>
            </a:r>
            <a:r>
              <a:rPr sz="1800" spc="-10" dirty="0">
                <a:latin typeface="Century Gothic"/>
                <a:cs typeface="Century Gothic"/>
              </a:rPr>
              <a:t>a</a:t>
            </a:r>
            <a:r>
              <a:rPr sz="1800" spc="25" dirty="0">
                <a:latin typeface="Century Gothic"/>
                <a:cs typeface="Century Gothic"/>
              </a:rPr>
              <a:t>v</a:t>
            </a:r>
            <a:r>
              <a:rPr sz="1800" spc="-15" dirty="0">
                <a:latin typeface="Century Gothic"/>
                <a:cs typeface="Century Gothic"/>
              </a:rPr>
              <a:t>e </a:t>
            </a:r>
            <a:r>
              <a:rPr sz="1800" spc="-10" dirty="0">
                <a:latin typeface="Century Gothic"/>
                <a:cs typeface="Century Gothic"/>
              </a:rPr>
              <a:t>a</a:t>
            </a:r>
            <a:r>
              <a:rPr sz="1800" spc="-35" dirty="0">
                <a:latin typeface="Century Gothic"/>
                <a:cs typeface="Century Gothic"/>
              </a:rPr>
              <a:t>n</a:t>
            </a:r>
            <a:r>
              <a:rPr sz="1800" dirty="0">
                <a:latin typeface="Century Gothic"/>
                <a:cs typeface="Century Gothic"/>
              </a:rPr>
              <a:t>y</a:t>
            </a:r>
            <a:r>
              <a:rPr sz="1800" spc="10" dirty="0">
                <a:latin typeface="Century Gothic"/>
                <a:cs typeface="Century Gothic"/>
              </a:rPr>
              <a:t> </a:t>
            </a:r>
            <a:r>
              <a:rPr sz="1800" spc="25" dirty="0">
                <a:latin typeface="Century Gothic"/>
                <a:cs typeface="Century Gothic"/>
              </a:rPr>
              <a:t>v</a:t>
            </a:r>
            <a:r>
              <a:rPr sz="1800" spc="15" dirty="0">
                <a:latin typeface="Century Gothic"/>
                <a:cs typeface="Century Gothic"/>
              </a:rPr>
              <a:t>i</a:t>
            </a:r>
            <a:r>
              <a:rPr sz="1800" spc="-15" dirty="0">
                <a:latin typeface="Century Gothic"/>
                <a:cs typeface="Century Gothic"/>
              </a:rPr>
              <a:t>s</a:t>
            </a:r>
            <a:r>
              <a:rPr sz="1800" spc="15" dirty="0">
                <a:latin typeface="Century Gothic"/>
                <a:cs typeface="Century Gothic"/>
              </a:rPr>
              <a:t>i</a:t>
            </a:r>
            <a:r>
              <a:rPr sz="1800" spc="-25" dirty="0">
                <a:latin typeface="Century Gothic"/>
                <a:cs typeface="Century Gothic"/>
              </a:rPr>
              <a:t>b</a:t>
            </a:r>
            <a:r>
              <a:rPr sz="1800" spc="15" dirty="0">
                <a:latin typeface="Century Gothic"/>
                <a:cs typeface="Century Gothic"/>
              </a:rPr>
              <a:t>i</a:t>
            </a:r>
            <a:r>
              <a:rPr sz="1800" dirty="0">
                <a:latin typeface="Century Gothic"/>
                <a:cs typeface="Century Gothic"/>
              </a:rPr>
              <a:t>l</a:t>
            </a:r>
            <a:r>
              <a:rPr sz="1800" spc="15" dirty="0">
                <a:latin typeface="Century Gothic"/>
                <a:cs typeface="Century Gothic"/>
              </a:rPr>
              <a:t>i</a:t>
            </a:r>
            <a:r>
              <a:rPr sz="1800" spc="-25" dirty="0">
                <a:latin typeface="Century Gothic"/>
                <a:cs typeface="Century Gothic"/>
              </a:rPr>
              <a:t>t</a:t>
            </a:r>
            <a:r>
              <a:rPr sz="1800" dirty="0">
                <a:latin typeface="Century Gothic"/>
                <a:cs typeface="Century Gothic"/>
              </a:rPr>
              <a:t>y</a:t>
            </a:r>
            <a:r>
              <a:rPr sz="1800" spc="-25" dirty="0">
                <a:latin typeface="Century Gothic"/>
                <a:cs typeface="Century Gothic"/>
              </a:rPr>
              <a:t> </a:t>
            </a:r>
            <a:r>
              <a:rPr sz="1800" spc="-10" dirty="0">
                <a:latin typeface="Century Gothic"/>
                <a:cs typeface="Century Gothic"/>
              </a:rPr>
              <a:t>at t</a:t>
            </a:r>
            <a:r>
              <a:rPr sz="1800" spc="-35" dirty="0">
                <a:latin typeface="Century Gothic"/>
                <a:cs typeface="Century Gothic"/>
              </a:rPr>
              <a:t>h</a:t>
            </a:r>
            <a:r>
              <a:rPr sz="1800" spc="-15" dirty="0">
                <a:latin typeface="Century Gothic"/>
                <a:cs typeface="Century Gothic"/>
              </a:rPr>
              <a:t>e</a:t>
            </a:r>
            <a:r>
              <a:rPr sz="1800" spc="-5" dirty="0">
                <a:latin typeface="Century Gothic"/>
                <a:cs typeface="Century Gothic"/>
              </a:rPr>
              <a:t> p</a:t>
            </a:r>
            <a:r>
              <a:rPr sz="1800" spc="15" dirty="0">
                <a:latin typeface="Century Gothic"/>
                <a:cs typeface="Century Gothic"/>
              </a:rPr>
              <a:t>i</a:t>
            </a:r>
            <a:r>
              <a:rPr sz="1800" spc="-15" dirty="0">
                <a:latin typeface="Century Gothic"/>
                <a:cs typeface="Century Gothic"/>
              </a:rPr>
              <a:t>e</a:t>
            </a:r>
            <a:r>
              <a:rPr sz="1800" spc="-10" dirty="0">
                <a:latin typeface="Century Gothic"/>
                <a:cs typeface="Century Gothic"/>
              </a:rPr>
              <a:t>c</a:t>
            </a:r>
            <a:r>
              <a:rPr sz="1800" spc="-15" dirty="0">
                <a:latin typeface="Century Gothic"/>
                <a:cs typeface="Century Gothic"/>
              </a:rPr>
              <a:t>e </a:t>
            </a:r>
            <a:r>
              <a:rPr sz="1800" spc="15" dirty="0">
                <a:latin typeface="Century Gothic"/>
                <a:cs typeface="Century Gothic"/>
              </a:rPr>
              <a:t>l</a:t>
            </a:r>
            <a:r>
              <a:rPr sz="1800" spc="-15" dirty="0">
                <a:latin typeface="Century Gothic"/>
                <a:cs typeface="Century Gothic"/>
              </a:rPr>
              <a:t>e</a:t>
            </a:r>
            <a:r>
              <a:rPr sz="1800" spc="10" dirty="0">
                <a:latin typeface="Century Gothic"/>
                <a:cs typeface="Century Gothic"/>
              </a:rPr>
              <a:t>v</a:t>
            </a:r>
            <a:r>
              <a:rPr sz="1800" spc="-15" dirty="0">
                <a:latin typeface="Century Gothic"/>
                <a:cs typeface="Century Gothic"/>
              </a:rPr>
              <a:t>e</a:t>
            </a:r>
            <a:r>
              <a:rPr sz="1800" dirty="0">
                <a:latin typeface="Century Gothic"/>
                <a:cs typeface="Century Gothic"/>
              </a:rPr>
              <a:t>l</a:t>
            </a:r>
            <a:endParaRPr sz="18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32"/>
              </a:spcBef>
              <a:buClr>
                <a:srgbClr val="4472C3"/>
              </a:buClr>
              <a:buFont typeface="Times New Roman"/>
              <a:buChar char="□"/>
            </a:pPr>
            <a:endParaRPr sz="1850">
              <a:latin typeface="Times New Roman"/>
              <a:cs typeface="Times New Roman"/>
            </a:endParaRPr>
          </a:p>
          <a:p>
            <a:pPr marL="299085" marR="181610" indent="-286385">
              <a:lnSpc>
                <a:spcPct val="100000"/>
              </a:lnSpc>
              <a:buClr>
                <a:srgbClr val="4472C3"/>
              </a:buClr>
              <a:buFont typeface="Times New Roman"/>
              <a:buChar char="□"/>
              <a:tabLst>
                <a:tab pos="299720" algn="l"/>
              </a:tabLst>
            </a:pPr>
            <a:r>
              <a:rPr sz="1800" spc="10" dirty="0">
                <a:latin typeface="Century Gothic"/>
                <a:cs typeface="Century Gothic"/>
              </a:rPr>
              <a:t>D</a:t>
            </a:r>
            <a:r>
              <a:rPr sz="1800" spc="-10" dirty="0">
                <a:latin typeface="Century Gothic"/>
                <a:cs typeface="Century Gothic"/>
              </a:rPr>
              <a:t>D</a:t>
            </a:r>
            <a:r>
              <a:rPr sz="1800" spc="-15" dirty="0">
                <a:latin typeface="Century Gothic"/>
                <a:cs typeface="Century Gothic"/>
              </a:rPr>
              <a:t>U</a:t>
            </a:r>
            <a:r>
              <a:rPr sz="1800" spc="-20" dirty="0">
                <a:latin typeface="Century Gothic"/>
                <a:cs typeface="Century Gothic"/>
              </a:rPr>
              <a:t> </a:t>
            </a:r>
            <a:r>
              <a:rPr sz="1800" spc="5" dirty="0">
                <a:latin typeface="Century Gothic"/>
                <a:cs typeface="Century Gothic"/>
              </a:rPr>
              <a:t>E</a:t>
            </a:r>
            <a:r>
              <a:rPr sz="1800" spc="-35" dirty="0">
                <a:latin typeface="Century Gothic"/>
                <a:cs typeface="Century Gothic"/>
              </a:rPr>
              <a:t>n</a:t>
            </a:r>
            <a:r>
              <a:rPr sz="1800" spc="-10" dirty="0">
                <a:latin typeface="Century Gothic"/>
                <a:cs typeface="Century Gothic"/>
              </a:rPr>
              <a:t>tr</a:t>
            </a:r>
            <a:r>
              <a:rPr sz="1800" dirty="0">
                <a:latin typeface="Century Gothic"/>
                <a:cs typeface="Century Gothic"/>
              </a:rPr>
              <a:t>y</a:t>
            </a:r>
            <a:r>
              <a:rPr sz="1800" spc="10" dirty="0">
                <a:latin typeface="Century Gothic"/>
                <a:cs typeface="Century Gothic"/>
              </a:rPr>
              <a:t> </a:t>
            </a:r>
            <a:r>
              <a:rPr sz="1800" spc="-15" dirty="0">
                <a:latin typeface="Century Gothic"/>
                <a:cs typeface="Century Gothic"/>
              </a:rPr>
              <a:t>h</a:t>
            </a:r>
            <a:r>
              <a:rPr sz="1800" spc="-10" dirty="0">
                <a:latin typeface="Century Gothic"/>
                <a:cs typeface="Century Gothic"/>
              </a:rPr>
              <a:t>a</a:t>
            </a:r>
            <a:r>
              <a:rPr sz="1800" dirty="0">
                <a:latin typeface="Century Gothic"/>
                <a:cs typeface="Century Gothic"/>
              </a:rPr>
              <a:t>d</a:t>
            </a:r>
            <a:r>
              <a:rPr sz="1800" spc="10" dirty="0">
                <a:latin typeface="Century Gothic"/>
                <a:cs typeface="Century Gothic"/>
              </a:rPr>
              <a:t> </a:t>
            </a:r>
            <a:r>
              <a:rPr sz="1800" spc="-10" dirty="0">
                <a:latin typeface="Century Gothic"/>
                <a:cs typeface="Century Gothic"/>
              </a:rPr>
              <a:t>t</a:t>
            </a:r>
            <a:r>
              <a:rPr sz="1800" spc="-35" dirty="0">
                <a:latin typeface="Century Gothic"/>
                <a:cs typeface="Century Gothic"/>
              </a:rPr>
              <a:t>h</a:t>
            </a:r>
            <a:r>
              <a:rPr sz="1800" spc="-15" dirty="0">
                <a:latin typeface="Century Gothic"/>
                <a:cs typeface="Century Gothic"/>
              </a:rPr>
              <a:t>e</a:t>
            </a:r>
            <a:r>
              <a:rPr sz="1800" spc="25" dirty="0">
                <a:latin typeface="Century Gothic"/>
                <a:cs typeface="Century Gothic"/>
              </a:rPr>
              <a:t> </a:t>
            </a:r>
            <a:r>
              <a:rPr sz="1800" spc="-15" dirty="0">
                <a:latin typeface="Century Gothic"/>
                <a:cs typeface="Century Gothic"/>
              </a:rPr>
              <a:t>h</a:t>
            </a:r>
            <a:r>
              <a:rPr sz="1800" spc="15" dirty="0">
                <a:latin typeface="Century Gothic"/>
                <a:cs typeface="Century Gothic"/>
              </a:rPr>
              <a:t>i</a:t>
            </a:r>
            <a:r>
              <a:rPr sz="1800" spc="-5" dirty="0">
                <a:latin typeface="Century Gothic"/>
                <a:cs typeface="Century Gothic"/>
              </a:rPr>
              <a:t>g</a:t>
            </a:r>
            <a:r>
              <a:rPr sz="1800" spc="-35" dirty="0">
                <a:latin typeface="Century Gothic"/>
                <a:cs typeface="Century Gothic"/>
              </a:rPr>
              <a:t>h</a:t>
            </a:r>
            <a:r>
              <a:rPr sz="1800" spc="-15" dirty="0">
                <a:latin typeface="Century Gothic"/>
                <a:cs typeface="Century Gothic"/>
              </a:rPr>
              <a:t>e</a:t>
            </a:r>
            <a:r>
              <a:rPr sz="1800" dirty="0">
                <a:latin typeface="Century Gothic"/>
                <a:cs typeface="Century Gothic"/>
              </a:rPr>
              <a:t>s</a:t>
            </a:r>
            <a:r>
              <a:rPr sz="1800" spc="-10" dirty="0">
                <a:latin typeface="Century Gothic"/>
                <a:cs typeface="Century Gothic"/>
              </a:rPr>
              <a:t>t</a:t>
            </a:r>
            <a:r>
              <a:rPr sz="1800" spc="5" dirty="0">
                <a:latin typeface="Century Gothic"/>
                <a:cs typeface="Century Gothic"/>
              </a:rPr>
              <a:t> </a:t>
            </a:r>
            <a:r>
              <a:rPr sz="1800" spc="-15" dirty="0">
                <a:latin typeface="Century Gothic"/>
                <a:cs typeface="Century Gothic"/>
              </a:rPr>
              <a:t>%</a:t>
            </a:r>
            <a:r>
              <a:rPr sz="1800" spc="15" dirty="0">
                <a:latin typeface="Century Gothic"/>
                <a:cs typeface="Century Gothic"/>
              </a:rPr>
              <a:t> </a:t>
            </a:r>
            <a:r>
              <a:rPr sz="1800" spc="-25" dirty="0">
                <a:latin typeface="Century Gothic"/>
                <a:cs typeface="Century Gothic"/>
              </a:rPr>
              <a:t>o</a:t>
            </a:r>
            <a:r>
              <a:rPr sz="1800" spc="-10" dirty="0">
                <a:latin typeface="Century Gothic"/>
                <a:cs typeface="Century Gothic"/>
              </a:rPr>
              <a:t>f</a:t>
            </a:r>
            <a:r>
              <a:rPr sz="1800" dirty="0">
                <a:latin typeface="Century Gothic"/>
                <a:cs typeface="Century Gothic"/>
              </a:rPr>
              <a:t> </a:t>
            </a:r>
            <a:r>
              <a:rPr sz="1800" spc="-20" dirty="0">
                <a:latin typeface="Century Gothic"/>
                <a:cs typeface="Century Gothic"/>
              </a:rPr>
              <a:t>P</a:t>
            </a:r>
            <a:r>
              <a:rPr sz="1800" spc="-10" dirty="0">
                <a:latin typeface="Century Gothic"/>
                <a:cs typeface="Century Gothic"/>
              </a:rPr>
              <a:t>er</a:t>
            </a:r>
            <a:r>
              <a:rPr sz="1800" spc="15" dirty="0">
                <a:latin typeface="Century Gothic"/>
                <a:cs typeface="Century Gothic"/>
              </a:rPr>
              <a:t>i</a:t>
            </a:r>
            <a:r>
              <a:rPr sz="1800" spc="-25" dirty="0">
                <a:latin typeface="Century Gothic"/>
                <a:cs typeface="Century Gothic"/>
              </a:rPr>
              <a:t>o</a:t>
            </a:r>
            <a:r>
              <a:rPr sz="1800" spc="5" dirty="0">
                <a:latin typeface="Century Gothic"/>
                <a:cs typeface="Century Gothic"/>
              </a:rPr>
              <a:t>d</a:t>
            </a:r>
            <a:r>
              <a:rPr sz="1800" spc="15" dirty="0">
                <a:latin typeface="Century Gothic"/>
                <a:cs typeface="Century Gothic"/>
              </a:rPr>
              <a:t>i</a:t>
            </a:r>
            <a:r>
              <a:rPr sz="1800" spc="-10" dirty="0">
                <a:latin typeface="Century Gothic"/>
                <a:cs typeface="Century Gothic"/>
              </a:rPr>
              <a:t>ca</a:t>
            </a:r>
            <a:r>
              <a:rPr sz="1800" dirty="0">
                <a:latin typeface="Century Gothic"/>
                <a:cs typeface="Century Gothic"/>
              </a:rPr>
              <a:t>ls</a:t>
            </a:r>
            <a:r>
              <a:rPr sz="1800" spc="-30" dirty="0">
                <a:latin typeface="Century Gothic"/>
                <a:cs typeface="Century Gothic"/>
              </a:rPr>
              <a:t> </a:t>
            </a:r>
            <a:r>
              <a:rPr sz="1800" spc="-40" dirty="0">
                <a:latin typeface="Century Gothic"/>
                <a:cs typeface="Century Gothic"/>
              </a:rPr>
              <a:t>w</a:t>
            </a:r>
            <a:r>
              <a:rPr sz="1800" spc="-15" dirty="0">
                <a:latin typeface="Century Gothic"/>
                <a:cs typeface="Century Gothic"/>
              </a:rPr>
              <a:t>h</a:t>
            </a:r>
            <a:r>
              <a:rPr sz="1800" spc="15" dirty="0">
                <a:latin typeface="Century Gothic"/>
                <a:cs typeface="Century Gothic"/>
              </a:rPr>
              <a:t>i</a:t>
            </a:r>
            <a:r>
              <a:rPr sz="1800" spc="-10" dirty="0">
                <a:latin typeface="Century Gothic"/>
                <a:cs typeface="Century Gothic"/>
              </a:rPr>
              <a:t>c</a:t>
            </a:r>
            <a:r>
              <a:rPr sz="1800" spc="-15" dirty="0">
                <a:latin typeface="Century Gothic"/>
                <a:cs typeface="Century Gothic"/>
              </a:rPr>
              <a:t>h</a:t>
            </a:r>
            <a:r>
              <a:rPr sz="1800" spc="25" dirty="0">
                <a:latin typeface="Century Gothic"/>
                <a:cs typeface="Century Gothic"/>
              </a:rPr>
              <a:t> </a:t>
            </a:r>
            <a:r>
              <a:rPr sz="1800" spc="-10" dirty="0">
                <a:latin typeface="Century Gothic"/>
                <a:cs typeface="Century Gothic"/>
              </a:rPr>
              <a:t>d</a:t>
            </a:r>
            <a:r>
              <a:rPr sz="1800" spc="35" dirty="0">
                <a:latin typeface="Century Gothic"/>
                <a:cs typeface="Century Gothic"/>
              </a:rPr>
              <a:t>i</a:t>
            </a:r>
            <a:r>
              <a:rPr sz="1800" dirty="0">
                <a:latin typeface="Century Gothic"/>
                <a:cs typeface="Century Gothic"/>
              </a:rPr>
              <a:t>d</a:t>
            </a:r>
            <a:r>
              <a:rPr sz="1800" spc="-25" dirty="0">
                <a:latin typeface="Century Gothic"/>
                <a:cs typeface="Century Gothic"/>
              </a:rPr>
              <a:t> </a:t>
            </a:r>
            <a:r>
              <a:rPr sz="1800" spc="-15" dirty="0">
                <a:latin typeface="Century Gothic"/>
                <a:cs typeface="Century Gothic"/>
              </a:rPr>
              <a:t>n</a:t>
            </a:r>
            <a:r>
              <a:rPr sz="1800" spc="-25" dirty="0">
                <a:latin typeface="Century Gothic"/>
                <a:cs typeface="Century Gothic"/>
              </a:rPr>
              <a:t>o</a:t>
            </a:r>
            <a:r>
              <a:rPr sz="1800" spc="-10" dirty="0">
                <a:latin typeface="Century Gothic"/>
                <a:cs typeface="Century Gothic"/>
              </a:rPr>
              <a:t>t</a:t>
            </a:r>
            <a:r>
              <a:rPr sz="1800" spc="25" dirty="0">
                <a:latin typeface="Century Gothic"/>
                <a:cs typeface="Century Gothic"/>
              </a:rPr>
              <a:t> </a:t>
            </a:r>
            <a:r>
              <a:rPr sz="1800" spc="-35" dirty="0">
                <a:latin typeface="Century Gothic"/>
                <a:cs typeface="Century Gothic"/>
              </a:rPr>
              <a:t>h</a:t>
            </a:r>
            <a:r>
              <a:rPr sz="1800" spc="-10" dirty="0">
                <a:latin typeface="Century Gothic"/>
                <a:cs typeface="Century Gothic"/>
              </a:rPr>
              <a:t>a</a:t>
            </a:r>
            <a:r>
              <a:rPr sz="1800" spc="25" dirty="0">
                <a:latin typeface="Century Gothic"/>
                <a:cs typeface="Century Gothic"/>
              </a:rPr>
              <a:t>v</a:t>
            </a:r>
            <a:r>
              <a:rPr sz="1800" spc="-15" dirty="0">
                <a:latin typeface="Century Gothic"/>
                <a:cs typeface="Century Gothic"/>
              </a:rPr>
              <a:t>e </a:t>
            </a:r>
            <a:r>
              <a:rPr sz="1800" spc="-10" dirty="0">
                <a:latin typeface="Century Gothic"/>
                <a:cs typeface="Century Gothic"/>
              </a:rPr>
              <a:t>a</a:t>
            </a:r>
            <a:r>
              <a:rPr sz="1800" spc="-15" dirty="0">
                <a:latin typeface="Century Gothic"/>
                <a:cs typeface="Century Gothic"/>
              </a:rPr>
              <a:t>n</a:t>
            </a:r>
            <a:r>
              <a:rPr sz="1800" dirty="0">
                <a:latin typeface="Century Gothic"/>
                <a:cs typeface="Century Gothic"/>
              </a:rPr>
              <a:t>y </a:t>
            </a:r>
            <a:r>
              <a:rPr sz="1800" spc="-5" dirty="0">
                <a:latin typeface="Century Gothic"/>
                <a:cs typeface="Century Gothic"/>
              </a:rPr>
              <a:t>p</a:t>
            </a:r>
            <a:r>
              <a:rPr sz="1800" spc="15" dirty="0">
                <a:latin typeface="Century Gothic"/>
                <a:cs typeface="Century Gothic"/>
              </a:rPr>
              <a:t>i</a:t>
            </a:r>
            <a:r>
              <a:rPr sz="1800" spc="-15" dirty="0">
                <a:latin typeface="Century Gothic"/>
                <a:cs typeface="Century Gothic"/>
              </a:rPr>
              <a:t>e</a:t>
            </a:r>
            <a:r>
              <a:rPr sz="1800" spc="-10" dirty="0">
                <a:latin typeface="Century Gothic"/>
                <a:cs typeface="Century Gothic"/>
              </a:rPr>
              <a:t>c</a:t>
            </a:r>
            <a:r>
              <a:rPr sz="1800" spc="-15" dirty="0">
                <a:latin typeface="Century Gothic"/>
                <a:cs typeface="Century Gothic"/>
              </a:rPr>
              <a:t>e </a:t>
            </a:r>
            <a:r>
              <a:rPr sz="1800" spc="15" dirty="0">
                <a:latin typeface="Century Gothic"/>
                <a:cs typeface="Century Gothic"/>
              </a:rPr>
              <a:t>l</a:t>
            </a:r>
            <a:r>
              <a:rPr sz="1800" spc="-15" dirty="0">
                <a:latin typeface="Century Gothic"/>
                <a:cs typeface="Century Gothic"/>
              </a:rPr>
              <a:t>e</a:t>
            </a:r>
            <a:r>
              <a:rPr sz="1800" spc="10" dirty="0">
                <a:latin typeface="Century Gothic"/>
                <a:cs typeface="Century Gothic"/>
              </a:rPr>
              <a:t>v</a:t>
            </a:r>
            <a:r>
              <a:rPr sz="1800" spc="-15" dirty="0">
                <a:latin typeface="Century Gothic"/>
                <a:cs typeface="Century Gothic"/>
              </a:rPr>
              <a:t>e</a:t>
            </a:r>
            <a:r>
              <a:rPr sz="1800" dirty="0">
                <a:latin typeface="Century Gothic"/>
                <a:cs typeface="Century Gothic"/>
              </a:rPr>
              <a:t>l</a:t>
            </a:r>
            <a:r>
              <a:rPr sz="1800" spc="-15" dirty="0">
                <a:latin typeface="Century Gothic"/>
                <a:cs typeface="Century Gothic"/>
              </a:rPr>
              <a:t> </a:t>
            </a:r>
            <a:r>
              <a:rPr sz="1800" spc="25" dirty="0">
                <a:latin typeface="Century Gothic"/>
                <a:cs typeface="Century Gothic"/>
              </a:rPr>
              <a:t>v</a:t>
            </a:r>
            <a:r>
              <a:rPr sz="1800" spc="15" dirty="0">
                <a:latin typeface="Century Gothic"/>
                <a:cs typeface="Century Gothic"/>
              </a:rPr>
              <a:t>i</a:t>
            </a:r>
            <a:r>
              <a:rPr sz="1800" spc="-15" dirty="0">
                <a:latin typeface="Century Gothic"/>
                <a:cs typeface="Century Gothic"/>
              </a:rPr>
              <a:t>s</a:t>
            </a:r>
            <a:r>
              <a:rPr sz="1800" spc="15" dirty="0">
                <a:latin typeface="Century Gothic"/>
                <a:cs typeface="Century Gothic"/>
              </a:rPr>
              <a:t>i</a:t>
            </a:r>
            <a:r>
              <a:rPr sz="1800" spc="-25" dirty="0">
                <a:latin typeface="Century Gothic"/>
                <a:cs typeface="Century Gothic"/>
              </a:rPr>
              <a:t>b</a:t>
            </a:r>
            <a:r>
              <a:rPr sz="1800" spc="15" dirty="0">
                <a:latin typeface="Century Gothic"/>
                <a:cs typeface="Century Gothic"/>
              </a:rPr>
              <a:t>i</a:t>
            </a:r>
            <a:r>
              <a:rPr sz="1800" dirty="0">
                <a:latin typeface="Century Gothic"/>
                <a:cs typeface="Century Gothic"/>
              </a:rPr>
              <a:t>l</a:t>
            </a:r>
            <a:r>
              <a:rPr sz="1800" spc="15" dirty="0">
                <a:latin typeface="Century Gothic"/>
                <a:cs typeface="Century Gothic"/>
              </a:rPr>
              <a:t>i</a:t>
            </a:r>
            <a:r>
              <a:rPr sz="1800" spc="-25" dirty="0">
                <a:latin typeface="Century Gothic"/>
                <a:cs typeface="Century Gothic"/>
              </a:rPr>
              <a:t>t</a:t>
            </a:r>
            <a:r>
              <a:rPr sz="1800" dirty="0">
                <a:latin typeface="Century Gothic"/>
                <a:cs typeface="Century Gothic"/>
              </a:rPr>
              <a:t>y</a:t>
            </a:r>
            <a:endParaRPr sz="18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32"/>
              </a:spcBef>
              <a:buClr>
                <a:srgbClr val="4472C3"/>
              </a:buClr>
              <a:buFont typeface="Times New Roman"/>
              <a:buChar char="□"/>
            </a:pPr>
            <a:endParaRPr sz="185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buClr>
                <a:srgbClr val="4472C3"/>
              </a:buClr>
              <a:buFont typeface="Times New Roman"/>
              <a:buChar char="□"/>
              <a:tabLst>
                <a:tab pos="299720" algn="l"/>
              </a:tabLst>
            </a:pPr>
            <a:r>
              <a:rPr sz="1800" spc="-10" dirty="0">
                <a:latin typeface="Century Gothic"/>
                <a:cs typeface="Century Gothic"/>
              </a:rPr>
              <a:t>Brea</a:t>
            </a:r>
            <a:r>
              <a:rPr sz="1800" spc="-15" dirty="0">
                <a:latin typeface="Century Gothic"/>
                <a:cs typeface="Century Gothic"/>
              </a:rPr>
              <a:t>k</a:t>
            </a:r>
            <a:r>
              <a:rPr sz="1800" spc="5" dirty="0">
                <a:latin typeface="Century Gothic"/>
                <a:cs typeface="Century Gothic"/>
              </a:rPr>
              <a:t>d</a:t>
            </a:r>
            <a:r>
              <a:rPr sz="1800" spc="-25" dirty="0">
                <a:latin typeface="Century Gothic"/>
                <a:cs typeface="Century Gothic"/>
              </a:rPr>
              <a:t>o</a:t>
            </a:r>
            <a:r>
              <a:rPr sz="1800" spc="-40" dirty="0">
                <a:latin typeface="Century Gothic"/>
                <a:cs typeface="Century Gothic"/>
              </a:rPr>
              <a:t>w</a:t>
            </a:r>
            <a:r>
              <a:rPr sz="1800" spc="-15" dirty="0">
                <a:latin typeface="Century Gothic"/>
                <a:cs typeface="Century Gothic"/>
              </a:rPr>
              <a:t>n</a:t>
            </a:r>
            <a:r>
              <a:rPr sz="1800" spc="60" dirty="0">
                <a:latin typeface="Century Gothic"/>
                <a:cs typeface="Century Gothic"/>
              </a:rPr>
              <a:t> </a:t>
            </a:r>
            <a:r>
              <a:rPr sz="1800" spc="-5" dirty="0">
                <a:latin typeface="Century Gothic"/>
                <a:cs typeface="Century Gothic"/>
              </a:rPr>
              <a:t>b</a:t>
            </a:r>
            <a:r>
              <a:rPr sz="1800" dirty="0">
                <a:latin typeface="Century Gothic"/>
                <a:cs typeface="Century Gothic"/>
              </a:rPr>
              <a:t>y</a:t>
            </a:r>
            <a:r>
              <a:rPr sz="1800" spc="10" dirty="0">
                <a:latin typeface="Century Gothic"/>
                <a:cs typeface="Century Gothic"/>
              </a:rPr>
              <a:t> </a:t>
            </a:r>
            <a:r>
              <a:rPr sz="1800" spc="-15" dirty="0">
                <a:latin typeface="Century Gothic"/>
                <a:cs typeface="Century Gothic"/>
              </a:rPr>
              <a:t>En</a:t>
            </a:r>
            <a:r>
              <a:rPr sz="1800" spc="-25" dirty="0">
                <a:latin typeface="Century Gothic"/>
                <a:cs typeface="Century Gothic"/>
              </a:rPr>
              <a:t>t</a:t>
            </a:r>
            <a:r>
              <a:rPr sz="1800" spc="-10" dirty="0">
                <a:latin typeface="Century Gothic"/>
                <a:cs typeface="Century Gothic"/>
              </a:rPr>
              <a:t>r</a:t>
            </a:r>
            <a:r>
              <a:rPr sz="1800" dirty="0">
                <a:latin typeface="Century Gothic"/>
                <a:cs typeface="Century Gothic"/>
              </a:rPr>
              <a:t>y</a:t>
            </a:r>
            <a:r>
              <a:rPr sz="1800" spc="10" dirty="0">
                <a:latin typeface="Century Gothic"/>
                <a:cs typeface="Century Gothic"/>
              </a:rPr>
              <a:t> </a:t>
            </a:r>
            <a:r>
              <a:rPr sz="1800" spc="-20" dirty="0">
                <a:latin typeface="Century Gothic"/>
                <a:cs typeface="Century Gothic"/>
              </a:rPr>
              <a:t>T</a:t>
            </a:r>
            <a:r>
              <a:rPr sz="1800" spc="-15" dirty="0">
                <a:latin typeface="Century Gothic"/>
                <a:cs typeface="Century Gothic"/>
              </a:rPr>
              <a:t>y</a:t>
            </a:r>
            <a:r>
              <a:rPr sz="1800" spc="-5" dirty="0">
                <a:latin typeface="Century Gothic"/>
                <a:cs typeface="Century Gothic"/>
              </a:rPr>
              <a:t>p</a:t>
            </a:r>
            <a:r>
              <a:rPr sz="1800" spc="-10" dirty="0">
                <a:latin typeface="Century Gothic"/>
                <a:cs typeface="Century Gothic"/>
              </a:rPr>
              <a:t>e:</a:t>
            </a:r>
            <a:endParaRPr sz="1800">
              <a:latin typeface="Century Gothic"/>
              <a:cs typeface="Century Gothic"/>
            </a:endParaRPr>
          </a:p>
        </p:txBody>
      </p:sp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941831" y="3499103"/>
          <a:ext cx="8461375" cy="31369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27760"/>
                <a:gridCol w="1463039"/>
                <a:gridCol w="1463040"/>
                <a:gridCol w="1463039"/>
                <a:gridCol w="1463040"/>
                <a:gridCol w="1463039"/>
              </a:tblGrid>
              <a:tr h="492251">
                <a:tc>
                  <a:txBody>
                    <a:bodyPr/>
                    <a:lstStyle/>
                    <a:p>
                      <a:pPr marL="36195" marR="33020" indent="322580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400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400" spc="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tr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y D</a:t>
                      </a:r>
                      <a:r>
                        <a:rPr sz="1400" spc="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400" spc="-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400" spc="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1400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400" spc="-6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4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sz="1400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e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  <a:solidFill>
                      <a:srgbClr val="5B9AD4"/>
                    </a:solidFill>
                  </a:tcPr>
                </a:tc>
                <a:tc>
                  <a:txBody>
                    <a:bodyPr/>
                    <a:lstStyle/>
                    <a:p>
                      <a:pPr marL="278765" marR="269875" indent="193040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%</a:t>
                      </a:r>
                      <a:r>
                        <a:rPr sz="1400" spc="-4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w</a:t>
                      </a:r>
                      <a:r>
                        <a:rPr sz="1400" spc="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it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h No</a:t>
                      </a:r>
                      <a:r>
                        <a:rPr sz="1400" spc="-4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sz="1400" spc="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400" spc="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400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b</a:t>
                      </a:r>
                      <a:r>
                        <a:rPr sz="1400" spc="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ilit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y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  <a:solidFill>
                      <a:srgbClr val="5B9AD4"/>
                    </a:solidFill>
                  </a:tcPr>
                </a:tc>
                <a:tc>
                  <a:txBody>
                    <a:bodyPr/>
                    <a:lstStyle/>
                    <a:p>
                      <a:pPr marL="124460" marR="117475" indent="347345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%</a:t>
                      </a:r>
                      <a:r>
                        <a:rPr sz="1400" spc="-4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w</a:t>
                      </a:r>
                      <a:r>
                        <a:rPr sz="1400" spc="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it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h B</a:t>
                      </a:r>
                      <a:r>
                        <a:rPr sz="1400" spc="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undl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400" spc="-6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sz="1400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400" spc="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400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400" spc="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bilit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y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  <a:solidFill>
                      <a:srgbClr val="5B9AD4"/>
                    </a:solidFill>
                  </a:tcPr>
                </a:tc>
                <a:tc>
                  <a:txBody>
                    <a:bodyPr/>
                    <a:lstStyle/>
                    <a:p>
                      <a:pPr marL="261620" marR="252729" indent="210185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%</a:t>
                      </a:r>
                      <a:r>
                        <a:rPr sz="1400" spc="-4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w</a:t>
                      </a:r>
                      <a:r>
                        <a:rPr sz="1400" spc="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it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h </a:t>
                      </a:r>
                      <a:r>
                        <a:rPr sz="1400" spc="-3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400" spc="-3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sz="1400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400" spc="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400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400" spc="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bilit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y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  <a:solidFill>
                      <a:srgbClr val="5B9AD4"/>
                    </a:solidFill>
                  </a:tcPr>
                </a:tc>
                <a:tc>
                  <a:txBody>
                    <a:bodyPr/>
                    <a:lstStyle/>
                    <a:p>
                      <a:pPr marL="172085" marR="162560" indent="299720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%</a:t>
                      </a:r>
                      <a:r>
                        <a:rPr sz="1400" spc="-4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w</a:t>
                      </a:r>
                      <a:r>
                        <a:rPr sz="1400" spc="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it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h </a:t>
                      </a:r>
                      <a:r>
                        <a:rPr sz="1400" spc="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400" spc="-3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400" spc="-3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sz="1400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400" spc="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ibil</a:t>
                      </a:r>
                      <a:r>
                        <a:rPr sz="1400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400" spc="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y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  <a:solidFill>
                      <a:srgbClr val="5B9AD4"/>
                    </a:solidFill>
                  </a:tcPr>
                </a:tc>
                <a:tc>
                  <a:txBody>
                    <a:bodyPr/>
                    <a:lstStyle/>
                    <a:p>
                      <a:pPr marL="170180" marR="162560" indent="301625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%</a:t>
                      </a:r>
                      <a:r>
                        <a:rPr sz="1400" spc="-4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w</a:t>
                      </a:r>
                      <a:r>
                        <a:rPr sz="1400" spc="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it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h </a:t>
                      </a:r>
                      <a:r>
                        <a:rPr sz="1400" spc="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Ot</a:t>
                      </a:r>
                      <a:r>
                        <a:rPr sz="1400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sz="1400" spc="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400" spc="-6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sz="1400" spc="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400" spc="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ibi</a:t>
                      </a:r>
                      <a:r>
                        <a:rPr sz="1400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1400" spc="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it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y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  <a:solidFill>
                      <a:srgbClr val="5B9AD4"/>
                    </a:solidFill>
                  </a:tcPr>
                </a:tc>
              </a:tr>
              <a:tr h="37642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spc="5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F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  <a:solidFill>
                      <a:srgbClr val="DDEBF6"/>
                    </a:solidFill>
                  </a:tcPr>
                </a:tc>
                <a:tc>
                  <a:txBody>
                    <a:bodyPr/>
                    <a:lstStyle/>
                    <a:p>
                      <a:pPr marL="457834">
                        <a:lnSpc>
                          <a:spcPct val="100000"/>
                        </a:lnSpc>
                      </a:pPr>
                      <a:r>
                        <a:rPr sz="1400" spc="5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7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6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6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%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  <a:solidFill>
                      <a:srgbClr val="DDEBF6"/>
                    </a:solidFill>
                  </a:tcPr>
                </a:tc>
                <a:tc>
                  <a:txBody>
                    <a:bodyPr/>
                    <a:lstStyle/>
                    <a:p>
                      <a:pPr marL="459105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4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6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%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  <a:solidFill>
                      <a:srgbClr val="DDEBF6"/>
                    </a:solidFill>
                  </a:tcPr>
                </a:tc>
                <a:tc>
                  <a:txBody>
                    <a:bodyPr/>
                    <a:lstStyle/>
                    <a:p>
                      <a:pPr marL="457834">
                        <a:lnSpc>
                          <a:spcPct val="100000"/>
                        </a:lnSpc>
                      </a:pPr>
                      <a:r>
                        <a:rPr sz="1400" spc="5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8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6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4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%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  <a:solidFill>
                      <a:srgbClr val="DDEBF6"/>
                    </a:solidFill>
                  </a:tcPr>
                </a:tc>
                <a:tc>
                  <a:txBody>
                    <a:bodyPr/>
                    <a:lstStyle/>
                    <a:p>
                      <a:pPr marL="459105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7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7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%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  <a:solidFill>
                      <a:srgbClr val="DDEB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%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  <a:solidFill>
                      <a:srgbClr val="DDEBF6"/>
                    </a:solidFill>
                  </a:tcPr>
                </a:tc>
              </a:tr>
              <a:tr h="376427">
                <a:tc>
                  <a:txBody>
                    <a:bodyPr/>
                    <a:lstStyle/>
                    <a:p>
                      <a:pPr marL="288925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N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57834">
                        <a:lnSpc>
                          <a:spcPct val="100000"/>
                        </a:lnSpc>
                      </a:pPr>
                      <a:r>
                        <a:rPr sz="1400" spc="5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4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9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%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58470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8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4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6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%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57834">
                        <a:lnSpc>
                          <a:spcPct val="100000"/>
                        </a:lnSpc>
                      </a:pPr>
                      <a:r>
                        <a:rPr sz="1400" spc="5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9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7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%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58470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5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7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5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%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spc="5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6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%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376427">
                <a:tc>
                  <a:txBody>
                    <a:bodyPr/>
                    <a:lstStyle/>
                    <a:p>
                      <a:pPr marL="340995">
                        <a:lnSpc>
                          <a:spcPct val="100000"/>
                        </a:lnSpc>
                      </a:pPr>
                      <a:r>
                        <a:rPr sz="1400" spc="5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C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  <a:solidFill>
                      <a:srgbClr val="DDEBF6"/>
                    </a:solidFill>
                  </a:tcPr>
                </a:tc>
                <a:tc>
                  <a:txBody>
                    <a:bodyPr/>
                    <a:lstStyle/>
                    <a:p>
                      <a:pPr marL="457834">
                        <a:lnSpc>
                          <a:spcPct val="100000"/>
                        </a:lnSpc>
                      </a:pPr>
                      <a:r>
                        <a:rPr sz="1400" spc="5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7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9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7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%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  <a:solidFill>
                      <a:srgbClr val="DDEBF6"/>
                    </a:solidFill>
                  </a:tcPr>
                </a:tc>
                <a:tc>
                  <a:txBody>
                    <a:bodyPr/>
                    <a:lstStyle/>
                    <a:p>
                      <a:pPr marL="459105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5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6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8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%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  <a:solidFill>
                      <a:srgbClr val="DDEB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spc="5" dirty="0">
                          <a:latin typeface="Calibri"/>
                          <a:cs typeface="Calibri"/>
                        </a:rPr>
                        <a:t>7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5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%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  <a:solidFill>
                      <a:srgbClr val="DDEBF6"/>
                    </a:solidFill>
                  </a:tcPr>
                </a:tc>
                <a:tc>
                  <a:txBody>
                    <a:bodyPr/>
                    <a:lstStyle/>
                    <a:p>
                      <a:pPr marL="458470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9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%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  <a:solidFill>
                      <a:srgbClr val="DDEB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spc="5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%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  <a:solidFill>
                      <a:srgbClr val="DDEBF6"/>
                    </a:solidFill>
                  </a:tcPr>
                </a:tc>
              </a:tr>
              <a:tr h="37490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C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58470">
                        <a:lnSpc>
                          <a:spcPct val="100000"/>
                        </a:lnSpc>
                      </a:pPr>
                      <a:r>
                        <a:rPr sz="1400" spc="5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7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21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%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59105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28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7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7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%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6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5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%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59105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37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9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%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%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37642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spc="5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U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  <a:solidFill>
                      <a:srgbClr val="DDEBF6"/>
                    </a:solidFill>
                  </a:tcPr>
                </a:tc>
                <a:tc>
                  <a:txBody>
                    <a:bodyPr/>
                    <a:lstStyle/>
                    <a:p>
                      <a:pPr marL="458470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5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8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4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4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%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  <a:solidFill>
                      <a:srgbClr val="DDEBF6"/>
                    </a:solidFill>
                  </a:tcPr>
                </a:tc>
                <a:tc>
                  <a:txBody>
                    <a:bodyPr/>
                    <a:lstStyle/>
                    <a:p>
                      <a:pPr marL="457834">
                        <a:lnSpc>
                          <a:spcPct val="100000"/>
                        </a:lnSpc>
                      </a:pPr>
                      <a:r>
                        <a:rPr sz="1400" spc="5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8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7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%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  <a:solidFill>
                      <a:srgbClr val="DDEB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4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%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  <a:solidFill>
                      <a:srgbClr val="DDEB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spc="5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7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%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  <a:solidFill>
                      <a:srgbClr val="DDEB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7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5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8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%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  <a:solidFill>
                      <a:srgbClr val="DDEBF6"/>
                    </a:solidFill>
                  </a:tcPr>
                </a:tc>
              </a:tr>
              <a:tr h="37642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ASF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58470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4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4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8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%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59105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20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5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%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4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%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59105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53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6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6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%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8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%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37490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spc="-120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l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  <a:solidFill>
                      <a:srgbClr val="DDEBF6"/>
                    </a:solidFill>
                  </a:tcPr>
                </a:tc>
                <a:tc>
                  <a:txBody>
                    <a:bodyPr/>
                    <a:lstStyle/>
                    <a:p>
                      <a:pPr marL="457834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19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7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8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%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  <a:solidFill>
                      <a:srgbClr val="DDEBF6"/>
                    </a:solidFill>
                  </a:tcPr>
                </a:tc>
                <a:tc>
                  <a:txBody>
                    <a:bodyPr/>
                    <a:lstStyle/>
                    <a:p>
                      <a:pPr marL="456565">
                        <a:lnSpc>
                          <a:spcPct val="100000"/>
                        </a:lnSpc>
                      </a:pPr>
                      <a:r>
                        <a:rPr sz="1400" spc="5" dirty="0">
                          <a:latin typeface="Times New Roman"/>
                          <a:cs typeface="Times New Roman"/>
                        </a:rPr>
                        <a:t>4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2.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6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%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  <a:solidFill>
                      <a:srgbClr val="DDEBF6"/>
                    </a:solidFill>
                  </a:tcPr>
                </a:tc>
                <a:tc>
                  <a:txBody>
                    <a:bodyPr/>
                    <a:lstStyle/>
                    <a:p>
                      <a:pPr marL="457834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6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.5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9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%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  <a:solidFill>
                      <a:srgbClr val="DDEBF6"/>
                    </a:solidFill>
                  </a:tcPr>
                </a:tc>
                <a:tc>
                  <a:txBody>
                    <a:bodyPr/>
                    <a:lstStyle/>
                    <a:p>
                      <a:pPr marL="456565">
                        <a:lnSpc>
                          <a:spcPct val="100000"/>
                        </a:lnSpc>
                      </a:pPr>
                      <a:r>
                        <a:rPr sz="1400" spc="5" dirty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12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%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  <a:solidFill>
                      <a:srgbClr val="DDEB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spc="5" dirty="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5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%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  <a:solidFill>
                      <a:srgbClr val="DDEBF6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90600" y="533400"/>
            <a:ext cx="2438400" cy="533400"/>
          </a:xfrm>
          <a:custGeom>
            <a:avLst/>
            <a:gdLst/>
            <a:ahLst/>
            <a:cxnLst/>
            <a:rect l="l" t="t" r="r" b="b"/>
            <a:pathLst>
              <a:path w="2438400" h="533400">
                <a:moveTo>
                  <a:pt x="0" y="0"/>
                </a:moveTo>
                <a:lnTo>
                  <a:pt x="2438400" y="0"/>
                </a:lnTo>
                <a:lnTo>
                  <a:pt x="2438400" y="533400"/>
                </a:lnTo>
                <a:lnTo>
                  <a:pt x="0" y="533400"/>
                </a:lnTo>
                <a:lnTo>
                  <a:pt x="0" y="0"/>
                </a:lnTo>
                <a:close/>
              </a:path>
            </a:pathLst>
          </a:custGeom>
          <a:solidFill>
            <a:srgbClr val="5093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50748" y="626363"/>
            <a:ext cx="2064131" cy="3642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57200" y="1112519"/>
            <a:ext cx="9144000" cy="6202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8285">
              <a:lnSpc>
                <a:spcPct val="100000"/>
              </a:lnSpc>
              <a:tabLst>
                <a:tab pos="8822690" algn="r"/>
              </a:tabLst>
            </a:pPr>
            <a:r>
              <a:rPr sz="1200" spc="-7" baseline="6944" dirty="0">
                <a:solidFill>
                  <a:srgbClr val="BFBFBF"/>
                </a:solidFill>
                <a:latin typeface="Century Gothic"/>
                <a:cs typeface="Century Gothic"/>
              </a:rPr>
              <a:t>F</a:t>
            </a:r>
            <a:r>
              <a:rPr sz="1200" baseline="6944" dirty="0">
                <a:solidFill>
                  <a:srgbClr val="BFBFBF"/>
                </a:solidFill>
                <a:latin typeface="Century Gothic"/>
                <a:cs typeface="Century Gothic"/>
              </a:rPr>
              <a:t>e</a:t>
            </a:r>
            <a:r>
              <a:rPr sz="1200" spc="7" baseline="6944" dirty="0">
                <a:solidFill>
                  <a:srgbClr val="BFBFBF"/>
                </a:solidFill>
                <a:latin typeface="Century Gothic"/>
                <a:cs typeface="Century Gothic"/>
              </a:rPr>
              <a:t>b</a:t>
            </a:r>
            <a:r>
              <a:rPr sz="1200" baseline="6944" dirty="0">
                <a:solidFill>
                  <a:srgbClr val="BFBFBF"/>
                </a:solidFill>
                <a:latin typeface="Century Gothic"/>
                <a:cs typeface="Century Gothic"/>
              </a:rPr>
              <a:t>ru</a:t>
            </a:r>
            <a:r>
              <a:rPr sz="1200" spc="7" baseline="6944" dirty="0">
                <a:solidFill>
                  <a:srgbClr val="BFBFBF"/>
                </a:solidFill>
                <a:latin typeface="Century Gothic"/>
                <a:cs typeface="Century Gothic"/>
              </a:rPr>
              <a:t>a</a:t>
            </a:r>
            <a:r>
              <a:rPr sz="1200" baseline="6944" dirty="0">
                <a:solidFill>
                  <a:srgbClr val="BFBFBF"/>
                </a:solidFill>
                <a:latin typeface="Century Gothic"/>
                <a:cs typeface="Century Gothic"/>
              </a:rPr>
              <a:t>ry</a:t>
            </a:r>
            <a:r>
              <a:rPr sz="1200" spc="-30" baseline="6944" dirty="0">
                <a:solidFill>
                  <a:srgbClr val="BFBFBF"/>
                </a:solidFill>
                <a:latin typeface="Century Gothic"/>
                <a:cs typeface="Century Gothic"/>
              </a:rPr>
              <a:t> </a:t>
            </a:r>
            <a:r>
              <a:rPr sz="1200" spc="-7" baseline="6944" dirty="0">
                <a:solidFill>
                  <a:srgbClr val="BFBFBF"/>
                </a:solidFill>
                <a:latin typeface="Century Gothic"/>
                <a:cs typeface="Century Gothic"/>
              </a:rPr>
              <a:t>201</a:t>
            </a:r>
            <a:r>
              <a:rPr sz="1200" baseline="6944" dirty="0">
                <a:solidFill>
                  <a:srgbClr val="BFBFBF"/>
                </a:solidFill>
                <a:latin typeface="Century Gothic"/>
                <a:cs typeface="Century Gothic"/>
              </a:rPr>
              <a:t>8</a:t>
            </a:r>
            <a:r>
              <a:rPr sz="1000" spc="5" dirty="0">
                <a:solidFill>
                  <a:srgbClr val="A5A5A5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A5A5A5"/>
                </a:solidFill>
                <a:latin typeface="Times New Roman"/>
                <a:cs typeface="Times New Roman"/>
              </a:rPr>
              <a:t>	</a:t>
            </a:r>
            <a:r>
              <a:rPr sz="1000" spc="75" dirty="0">
                <a:solidFill>
                  <a:srgbClr val="A5A5A5"/>
                </a:solidFill>
                <a:latin typeface="Times New Roman"/>
                <a:cs typeface="Times New Roman"/>
              </a:rPr>
              <a:t>18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709137" y="844311"/>
            <a:ext cx="131445" cy="168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10" dirty="0">
                <a:solidFill>
                  <a:srgbClr val="FFFFFF"/>
                </a:solidFill>
                <a:latin typeface="Times New Roman"/>
                <a:cs typeface="Times New Roman"/>
              </a:rPr>
              <a:t>®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57200" y="1112519"/>
            <a:ext cx="9144000" cy="6202680"/>
          </a:xfrm>
          <a:custGeom>
            <a:avLst/>
            <a:gdLst/>
            <a:ahLst/>
            <a:cxnLst/>
            <a:rect l="l" t="t" r="r" b="b"/>
            <a:pathLst>
              <a:path w="9144000" h="6202680">
                <a:moveTo>
                  <a:pt x="0" y="0"/>
                </a:moveTo>
                <a:lnTo>
                  <a:pt x="9144000" y="0"/>
                </a:lnTo>
                <a:lnTo>
                  <a:pt x="9144000" y="6202679"/>
                </a:lnTo>
                <a:lnTo>
                  <a:pt x="0" y="6202679"/>
                </a:lnTo>
                <a:lnTo>
                  <a:pt x="0" y="0"/>
                </a:lnTo>
                <a:close/>
              </a:path>
            </a:pathLst>
          </a:custGeom>
          <a:solidFill>
            <a:srgbClr val="5093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977068" y="3609419"/>
            <a:ext cx="2101850" cy="312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50" spc="-10" dirty="0">
                <a:solidFill>
                  <a:srgbClr val="FFFFFF"/>
                </a:solidFill>
                <a:latin typeface="Century Gothic"/>
                <a:cs typeface="Century Gothic"/>
              </a:rPr>
              <a:t>B</a:t>
            </a:r>
            <a:r>
              <a:rPr sz="2250" spc="5" dirty="0">
                <a:solidFill>
                  <a:srgbClr val="FFFFFF"/>
                </a:solidFill>
                <a:latin typeface="Century Gothic"/>
                <a:cs typeface="Century Gothic"/>
              </a:rPr>
              <a:t>u</a:t>
            </a:r>
            <a:r>
              <a:rPr sz="2250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2250" spc="10" dirty="0">
                <a:solidFill>
                  <a:srgbClr val="FFFFFF"/>
                </a:solidFill>
                <a:latin typeface="Century Gothic"/>
                <a:cs typeface="Century Gothic"/>
              </a:rPr>
              <a:t>d</a:t>
            </a:r>
            <a:r>
              <a:rPr sz="2250" dirty="0">
                <a:solidFill>
                  <a:srgbClr val="FFFFFF"/>
                </a:solidFill>
                <a:latin typeface="Century Gothic"/>
                <a:cs typeface="Century Gothic"/>
              </a:rPr>
              <a:t>le</a:t>
            </a:r>
            <a:r>
              <a:rPr sz="2250" spc="-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250" spc="-30" dirty="0">
                <a:solidFill>
                  <a:srgbClr val="FFFFFF"/>
                </a:solidFill>
                <a:latin typeface="Century Gothic"/>
                <a:cs typeface="Century Gothic"/>
              </a:rPr>
              <a:t>V</a:t>
            </a:r>
            <a:r>
              <a:rPr sz="2250" spc="45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2250" spc="-20" dirty="0">
                <a:solidFill>
                  <a:srgbClr val="FFFFFF"/>
                </a:solidFill>
                <a:latin typeface="Century Gothic"/>
                <a:cs typeface="Century Gothic"/>
              </a:rPr>
              <a:t>s</a:t>
            </a:r>
            <a:r>
              <a:rPr sz="2250" spc="20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2250" spc="-5" dirty="0">
                <a:solidFill>
                  <a:srgbClr val="FFFFFF"/>
                </a:solidFill>
                <a:latin typeface="Century Gothic"/>
                <a:cs typeface="Century Gothic"/>
              </a:rPr>
              <a:t>b</a:t>
            </a:r>
            <a:r>
              <a:rPr sz="2250" dirty="0">
                <a:solidFill>
                  <a:srgbClr val="FFFFFF"/>
                </a:solidFill>
                <a:latin typeface="Century Gothic"/>
                <a:cs typeface="Century Gothic"/>
              </a:rPr>
              <a:t>ili</a:t>
            </a:r>
            <a:r>
              <a:rPr sz="2250" spc="-10" dirty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2250" dirty="0">
                <a:solidFill>
                  <a:srgbClr val="FFFFFF"/>
                </a:solidFill>
                <a:latin typeface="Century Gothic"/>
                <a:cs typeface="Century Gothic"/>
              </a:rPr>
              <a:t>y</a:t>
            </a:r>
            <a:endParaRPr sz="225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20581" y="6989731"/>
            <a:ext cx="172720" cy="156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75" dirty="0">
                <a:solidFill>
                  <a:srgbClr val="A5A5A5"/>
                </a:solidFill>
                <a:latin typeface="Times New Roman"/>
                <a:cs typeface="Times New Roman"/>
              </a:rPr>
              <a:t>19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90600" y="533400"/>
            <a:ext cx="2438400" cy="533400"/>
          </a:xfrm>
          <a:custGeom>
            <a:avLst/>
            <a:gdLst/>
            <a:ahLst/>
            <a:cxnLst/>
            <a:rect l="l" t="t" r="r" b="b"/>
            <a:pathLst>
              <a:path w="2438400" h="533400">
                <a:moveTo>
                  <a:pt x="0" y="0"/>
                </a:moveTo>
                <a:lnTo>
                  <a:pt x="2438400" y="0"/>
                </a:lnTo>
                <a:lnTo>
                  <a:pt x="2438400" y="533400"/>
                </a:lnTo>
                <a:lnTo>
                  <a:pt x="0" y="533400"/>
                </a:lnTo>
                <a:lnTo>
                  <a:pt x="0" y="0"/>
                </a:lnTo>
                <a:close/>
              </a:path>
            </a:pathLst>
          </a:custGeom>
          <a:solidFill>
            <a:srgbClr val="5093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50748" y="626363"/>
            <a:ext cx="2064131" cy="3642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709137" y="844311"/>
            <a:ext cx="131445" cy="168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10" dirty="0">
                <a:solidFill>
                  <a:srgbClr val="FFFFFF"/>
                </a:solidFill>
                <a:latin typeface="Times New Roman"/>
                <a:cs typeface="Times New Roman"/>
              </a:rPr>
              <a:t>®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92935" y="7000940"/>
            <a:ext cx="711200" cy="127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spc="-5" dirty="0">
                <a:solidFill>
                  <a:srgbClr val="BFBFBF"/>
                </a:solidFill>
                <a:latin typeface="Century Gothic"/>
                <a:cs typeface="Century Gothic"/>
              </a:rPr>
              <a:t>F</a:t>
            </a:r>
            <a:r>
              <a:rPr sz="800" dirty="0">
                <a:solidFill>
                  <a:srgbClr val="BFBFBF"/>
                </a:solidFill>
                <a:latin typeface="Century Gothic"/>
                <a:cs typeface="Century Gothic"/>
              </a:rPr>
              <a:t>e</a:t>
            </a:r>
            <a:r>
              <a:rPr sz="800" spc="5" dirty="0">
                <a:solidFill>
                  <a:srgbClr val="BFBFBF"/>
                </a:solidFill>
                <a:latin typeface="Century Gothic"/>
                <a:cs typeface="Century Gothic"/>
              </a:rPr>
              <a:t>b</a:t>
            </a:r>
            <a:r>
              <a:rPr sz="800" dirty="0">
                <a:solidFill>
                  <a:srgbClr val="BFBFBF"/>
                </a:solidFill>
                <a:latin typeface="Century Gothic"/>
                <a:cs typeface="Century Gothic"/>
              </a:rPr>
              <a:t>ru</a:t>
            </a:r>
            <a:r>
              <a:rPr sz="800" spc="5" dirty="0">
                <a:solidFill>
                  <a:srgbClr val="BFBFBF"/>
                </a:solidFill>
                <a:latin typeface="Century Gothic"/>
                <a:cs typeface="Century Gothic"/>
              </a:rPr>
              <a:t>a</a:t>
            </a:r>
            <a:r>
              <a:rPr sz="800" dirty="0">
                <a:solidFill>
                  <a:srgbClr val="BFBFBF"/>
                </a:solidFill>
                <a:latin typeface="Century Gothic"/>
                <a:cs typeface="Century Gothic"/>
              </a:rPr>
              <a:t>ry</a:t>
            </a:r>
            <a:r>
              <a:rPr sz="800" spc="-20" dirty="0">
                <a:solidFill>
                  <a:srgbClr val="BFBFBF"/>
                </a:solidFill>
                <a:latin typeface="Century Gothic"/>
                <a:cs typeface="Century Gothic"/>
              </a:rPr>
              <a:t> </a:t>
            </a:r>
            <a:r>
              <a:rPr sz="800" spc="-5" dirty="0">
                <a:solidFill>
                  <a:srgbClr val="BFBFBF"/>
                </a:solidFill>
                <a:latin typeface="Century Gothic"/>
                <a:cs typeface="Century Gothic"/>
              </a:rPr>
              <a:t>201</a:t>
            </a:r>
            <a:r>
              <a:rPr sz="800" dirty="0">
                <a:solidFill>
                  <a:srgbClr val="BFBFBF"/>
                </a:solidFill>
                <a:latin typeface="Century Gothic"/>
                <a:cs typeface="Century Gothic"/>
              </a:rPr>
              <a:t>8</a:t>
            </a:r>
            <a:endParaRPr sz="800">
              <a:latin typeface="Century Gothic"/>
              <a:cs typeface="Century Gothic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7207" rIns="0" bIns="0" rtlCol="0">
            <a:spAutoFit/>
          </a:bodyPr>
          <a:lstStyle/>
          <a:p>
            <a:pPr marL="4671695">
              <a:lnSpc>
                <a:spcPct val="100000"/>
              </a:lnSpc>
            </a:pPr>
            <a:r>
              <a:rPr spc="-180" dirty="0"/>
              <a:t>B</a:t>
            </a:r>
            <a:r>
              <a:rPr spc="204" dirty="0"/>
              <a:t>un</a:t>
            </a:r>
            <a:r>
              <a:rPr spc="325" dirty="0"/>
              <a:t>d</a:t>
            </a:r>
            <a:r>
              <a:rPr spc="-80" dirty="0"/>
              <a:t>l</a:t>
            </a:r>
            <a:r>
              <a:rPr spc="405" dirty="0"/>
              <a:t>e</a:t>
            </a:r>
            <a:r>
              <a:rPr spc="65" dirty="0"/>
              <a:t> </a:t>
            </a:r>
            <a:r>
              <a:rPr spc="-45" dirty="0"/>
              <a:t>V</a:t>
            </a:r>
            <a:r>
              <a:rPr spc="-80" dirty="0"/>
              <a:t>i</a:t>
            </a:r>
            <a:r>
              <a:rPr spc="100" dirty="0"/>
              <a:t>s</a:t>
            </a:r>
            <a:r>
              <a:rPr spc="-80" dirty="0"/>
              <a:t>i</a:t>
            </a:r>
            <a:r>
              <a:rPr spc="325" dirty="0"/>
              <a:t>b</a:t>
            </a:r>
            <a:r>
              <a:rPr spc="-80" dirty="0"/>
              <a:t>ili</a:t>
            </a:r>
            <a:r>
              <a:rPr spc="45" dirty="0"/>
              <a:t>t</a:t>
            </a:r>
            <a:r>
              <a:rPr spc="160" dirty="0"/>
              <a:t>y</a:t>
            </a:r>
            <a:r>
              <a:rPr spc="105" dirty="0"/>
              <a:t> </a:t>
            </a:r>
            <a:r>
              <a:rPr dirty="0"/>
              <a:t>–</a:t>
            </a:r>
            <a:r>
              <a:rPr spc="65" dirty="0"/>
              <a:t> </a:t>
            </a:r>
            <a:r>
              <a:rPr spc="10" dirty="0"/>
              <a:t>P</a:t>
            </a:r>
            <a:r>
              <a:rPr spc="-30" dirty="0"/>
              <a:t>r</a:t>
            </a:r>
            <a:r>
              <a:rPr spc="285" dirty="0"/>
              <a:t>o</a:t>
            </a:r>
            <a:r>
              <a:rPr spc="325" dirty="0"/>
              <a:t>g</a:t>
            </a:r>
            <a:r>
              <a:rPr spc="-30" dirty="0"/>
              <a:t>r</a:t>
            </a:r>
            <a:r>
              <a:rPr spc="445" dirty="0"/>
              <a:t>a</a:t>
            </a:r>
            <a:r>
              <a:rPr spc="335" dirty="0"/>
              <a:t>m</a:t>
            </a:r>
            <a:r>
              <a:rPr spc="65" dirty="0"/>
              <a:t> </a:t>
            </a:r>
            <a:r>
              <a:rPr spc="-95" dirty="0"/>
              <a:t>S</a:t>
            </a:r>
            <a:r>
              <a:rPr spc="60" dirty="0"/>
              <a:t>t</a:t>
            </a:r>
            <a:r>
              <a:rPr spc="445" dirty="0"/>
              <a:t>a</a:t>
            </a:r>
            <a:r>
              <a:rPr spc="45" dirty="0"/>
              <a:t>t</a:t>
            </a:r>
            <a:r>
              <a:rPr spc="204" dirty="0"/>
              <a:t>u</a:t>
            </a:r>
            <a:r>
              <a:rPr spc="100" dirty="0"/>
              <a:t>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617728" y="5787026"/>
            <a:ext cx="4760595" cy="741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788920" algn="l"/>
              </a:tabLst>
            </a:pPr>
            <a:r>
              <a:rPr sz="5600" spc="335" dirty="0">
                <a:solidFill>
                  <a:srgbClr val="5093C6"/>
                </a:solidFill>
                <a:latin typeface="Times New Roman"/>
                <a:cs typeface="Times New Roman"/>
              </a:rPr>
              <a:t>89</a:t>
            </a:r>
            <a:r>
              <a:rPr sz="5600" spc="170" dirty="0">
                <a:solidFill>
                  <a:srgbClr val="5093C6"/>
                </a:solidFill>
                <a:latin typeface="Times New Roman"/>
                <a:cs typeface="Times New Roman"/>
              </a:rPr>
              <a:t>.</a:t>
            </a:r>
            <a:r>
              <a:rPr sz="5600" spc="335" dirty="0">
                <a:solidFill>
                  <a:srgbClr val="5093C6"/>
                </a:solidFill>
                <a:latin typeface="Times New Roman"/>
                <a:cs typeface="Times New Roman"/>
              </a:rPr>
              <a:t>2</a:t>
            </a:r>
            <a:r>
              <a:rPr sz="5600" spc="140" dirty="0">
                <a:solidFill>
                  <a:srgbClr val="5093C6"/>
                </a:solidFill>
                <a:latin typeface="Times New Roman"/>
                <a:cs typeface="Times New Roman"/>
              </a:rPr>
              <a:t>%</a:t>
            </a:r>
            <a:r>
              <a:rPr sz="5600" dirty="0">
                <a:solidFill>
                  <a:srgbClr val="5093C6"/>
                </a:solidFill>
                <a:latin typeface="Times New Roman"/>
                <a:cs typeface="Times New Roman"/>
              </a:rPr>
              <a:t>	</a:t>
            </a:r>
            <a:r>
              <a:rPr sz="5400" spc="320" dirty="0">
                <a:solidFill>
                  <a:srgbClr val="5093C6"/>
                </a:solidFill>
                <a:latin typeface="Times New Roman"/>
                <a:cs typeface="Times New Roman"/>
              </a:rPr>
              <a:t>84</a:t>
            </a:r>
            <a:r>
              <a:rPr sz="5400" spc="150" dirty="0">
                <a:solidFill>
                  <a:srgbClr val="5093C6"/>
                </a:solidFill>
                <a:latin typeface="Times New Roman"/>
                <a:cs typeface="Times New Roman"/>
              </a:rPr>
              <a:t>.</a:t>
            </a:r>
            <a:r>
              <a:rPr sz="5400" spc="320" dirty="0">
                <a:solidFill>
                  <a:srgbClr val="5093C6"/>
                </a:solidFill>
                <a:latin typeface="Times New Roman"/>
                <a:cs typeface="Times New Roman"/>
              </a:rPr>
              <a:t>8</a:t>
            </a:r>
            <a:r>
              <a:rPr sz="5600" spc="140" dirty="0">
                <a:solidFill>
                  <a:srgbClr val="5093C6"/>
                </a:solidFill>
                <a:latin typeface="Times New Roman"/>
                <a:cs typeface="Times New Roman"/>
              </a:rPr>
              <a:t>%</a:t>
            </a:r>
            <a:endParaRPr sz="56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896592" y="6414344"/>
            <a:ext cx="1483995" cy="6337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5" algn="ctr">
              <a:lnSpc>
                <a:spcPts val="969"/>
              </a:lnSpc>
            </a:pPr>
            <a:r>
              <a:rPr sz="900" spc="204" dirty="0">
                <a:latin typeface="Times New Roman"/>
                <a:cs typeface="Times New Roman"/>
              </a:rPr>
              <a:t>a</a:t>
            </a:r>
            <a:r>
              <a:rPr sz="900" spc="110" dirty="0">
                <a:latin typeface="Times New Roman"/>
                <a:cs typeface="Times New Roman"/>
              </a:rPr>
              <a:t>n</a:t>
            </a:r>
            <a:r>
              <a:rPr sz="900" spc="165" dirty="0">
                <a:latin typeface="Times New Roman"/>
                <a:cs typeface="Times New Roman"/>
              </a:rPr>
              <a:t>d</a:t>
            </a:r>
            <a:endParaRPr sz="900">
              <a:latin typeface="Times New Roman"/>
              <a:cs typeface="Times New Roman"/>
            </a:endParaRPr>
          </a:p>
          <a:p>
            <a:pPr marL="265430">
              <a:lnSpc>
                <a:spcPts val="1895"/>
              </a:lnSpc>
            </a:pPr>
            <a:r>
              <a:rPr sz="1700" spc="75" dirty="0">
                <a:solidFill>
                  <a:srgbClr val="3F3F3F"/>
                </a:solidFill>
                <a:latin typeface="Times New Roman"/>
                <a:cs typeface="Times New Roman"/>
              </a:rPr>
              <a:t>6.3 </a:t>
            </a:r>
            <a:r>
              <a:rPr sz="1500" spc="229" dirty="0">
                <a:solidFill>
                  <a:srgbClr val="3F3F3F"/>
                </a:solidFill>
                <a:latin typeface="Times New Roman"/>
                <a:cs typeface="Times New Roman"/>
              </a:rPr>
              <a:t>m</a:t>
            </a:r>
            <a:r>
              <a:rPr sz="1500" spc="-65" dirty="0">
                <a:solidFill>
                  <a:srgbClr val="3F3F3F"/>
                </a:solidFill>
                <a:latin typeface="Times New Roman"/>
                <a:cs typeface="Times New Roman"/>
              </a:rPr>
              <a:t>illi</a:t>
            </a:r>
            <a:r>
              <a:rPr sz="1500" spc="210" dirty="0">
                <a:solidFill>
                  <a:srgbClr val="3F3F3F"/>
                </a:solidFill>
                <a:latin typeface="Times New Roman"/>
                <a:cs typeface="Times New Roman"/>
              </a:rPr>
              <a:t>o</a:t>
            </a:r>
            <a:r>
              <a:rPr sz="1500" spc="150" dirty="0">
                <a:solidFill>
                  <a:srgbClr val="3F3F3F"/>
                </a:solidFill>
                <a:latin typeface="Times New Roman"/>
                <a:cs typeface="Times New Roman"/>
              </a:rPr>
              <a:t>n</a:t>
            </a:r>
            <a:endParaRPr sz="1500">
              <a:latin typeface="Times New Roman"/>
              <a:cs typeface="Times New Roman"/>
            </a:endParaRPr>
          </a:p>
          <a:p>
            <a:pPr marL="12700" marR="5080" algn="ctr">
              <a:lnSpc>
                <a:spcPts val="1019"/>
              </a:lnSpc>
              <a:spcBef>
                <a:spcPts val="50"/>
              </a:spcBef>
            </a:pPr>
            <a:r>
              <a:rPr sz="900" spc="155" dirty="0">
                <a:latin typeface="Times New Roman"/>
                <a:cs typeface="Times New Roman"/>
              </a:rPr>
              <a:t>b</a:t>
            </a:r>
            <a:r>
              <a:rPr sz="900" spc="110" dirty="0">
                <a:latin typeface="Times New Roman"/>
                <a:cs typeface="Times New Roman"/>
              </a:rPr>
              <a:t>u</a:t>
            </a:r>
            <a:r>
              <a:rPr sz="900" spc="105" dirty="0">
                <a:latin typeface="Times New Roman"/>
                <a:cs typeface="Times New Roman"/>
              </a:rPr>
              <a:t>n</a:t>
            </a:r>
            <a:r>
              <a:rPr sz="900" spc="155" dirty="0">
                <a:latin typeface="Times New Roman"/>
                <a:cs typeface="Times New Roman"/>
              </a:rPr>
              <a:t>d</a:t>
            </a:r>
            <a:r>
              <a:rPr sz="900" spc="-20" dirty="0">
                <a:latin typeface="Times New Roman"/>
                <a:cs typeface="Times New Roman"/>
              </a:rPr>
              <a:t>l</a:t>
            </a:r>
            <a:r>
              <a:rPr sz="900" spc="195" dirty="0">
                <a:latin typeface="Times New Roman"/>
                <a:cs typeface="Times New Roman"/>
              </a:rPr>
              <a:t>e</a:t>
            </a:r>
            <a:r>
              <a:rPr sz="900" spc="55" dirty="0">
                <a:latin typeface="Times New Roman"/>
                <a:cs typeface="Times New Roman"/>
              </a:rPr>
              <a:t>s </a:t>
            </a:r>
            <a:r>
              <a:rPr sz="900" spc="105" dirty="0">
                <a:latin typeface="Times New Roman"/>
                <a:cs typeface="Times New Roman"/>
              </a:rPr>
              <a:t>n</a:t>
            </a:r>
            <a:r>
              <a:rPr sz="900" spc="195" dirty="0">
                <a:latin typeface="Times New Roman"/>
                <a:cs typeface="Times New Roman"/>
              </a:rPr>
              <a:t>e</a:t>
            </a:r>
            <a:r>
              <a:rPr sz="900" spc="55" dirty="0">
                <a:latin typeface="Times New Roman"/>
                <a:cs typeface="Times New Roman"/>
              </a:rPr>
              <a:t>s</a:t>
            </a:r>
            <a:r>
              <a:rPr sz="900" spc="25" dirty="0">
                <a:latin typeface="Times New Roman"/>
                <a:cs typeface="Times New Roman"/>
              </a:rPr>
              <a:t>t</a:t>
            </a:r>
            <a:r>
              <a:rPr sz="900" spc="195" dirty="0">
                <a:latin typeface="Times New Roman"/>
                <a:cs typeface="Times New Roman"/>
              </a:rPr>
              <a:t>e</a:t>
            </a:r>
            <a:r>
              <a:rPr sz="900" spc="165" dirty="0">
                <a:latin typeface="Times New Roman"/>
                <a:cs typeface="Times New Roman"/>
              </a:rPr>
              <a:t>d</a:t>
            </a:r>
            <a:r>
              <a:rPr sz="900" spc="45" dirty="0">
                <a:latin typeface="Times New Roman"/>
                <a:cs typeface="Times New Roman"/>
              </a:rPr>
              <a:t> </a:t>
            </a:r>
            <a:r>
              <a:rPr sz="900" spc="155" dirty="0">
                <a:latin typeface="Times New Roman"/>
                <a:cs typeface="Times New Roman"/>
              </a:rPr>
              <a:t>p</a:t>
            </a:r>
            <a:r>
              <a:rPr sz="900" spc="195" dirty="0">
                <a:latin typeface="Times New Roman"/>
                <a:cs typeface="Times New Roman"/>
              </a:rPr>
              <a:t>e</a:t>
            </a:r>
            <a:r>
              <a:rPr sz="900" spc="-5" dirty="0">
                <a:latin typeface="Times New Roman"/>
                <a:cs typeface="Times New Roman"/>
              </a:rPr>
              <a:t>r</a:t>
            </a:r>
            <a:r>
              <a:rPr sz="900" spc="55" dirty="0">
                <a:latin typeface="Times New Roman"/>
                <a:cs typeface="Times New Roman"/>
              </a:rPr>
              <a:t> </a:t>
            </a:r>
            <a:r>
              <a:rPr sz="900" spc="85" dirty="0">
                <a:latin typeface="Times New Roman"/>
                <a:cs typeface="Times New Roman"/>
              </a:rPr>
              <a:t>w</a:t>
            </a:r>
            <a:r>
              <a:rPr sz="900" spc="195" dirty="0">
                <a:latin typeface="Times New Roman"/>
                <a:cs typeface="Times New Roman"/>
              </a:rPr>
              <a:t>ee</a:t>
            </a:r>
            <a:r>
              <a:rPr sz="900" spc="90" dirty="0">
                <a:latin typeface="Times New Roman"/>
                <a:cs typeface="Times New Roman"/>
              </a:rPr>
              <a:t>k</a:t>
            </a:r>
            <a:r>
              <a:rPr sz="900" spc="45" dirty="0">
                <a:latin typeface="Times New Roman"/>
                <a:cs typeface="Times New Roman"/>
              </a:rPr>
              <a:t> </a:t>
            </a:r>
            <a:r>
              <a:rPr sz="900" spc="50" dirty="0">
                <a:latin typeface="Times New Roman"/>
                <a:cs typeface="Times New Roman"/>
              </a:rPr>
              <a:t>(</a:t>
            </a:r>
            <a:r>
              <a:rPr sz="900" spc="25" dirty="0">
                <a:latin typeface="Times New Roman"/>
                <a:cs typeface="Times New Roman"/>
              </a:rPr>
              <a:t>P</a:t>
            </a:r>
            <a:r>
              <a:rPr sz="900" spc="-30" dirty="0">
                <a:latin typeface="Times New Roman"/>
                <a:cs typeface="Times New Roman"/>
              </a:rPr>
              <a:t>l</a:t>
            </a:r>
            <a:r>
              <a:rPr sz="900" spc="215" dirty="0">
                <a:latin typeface="Times New Roman"/>
                <a:cs typeface="Times New Roman"/>
              </a:rPr>
              <a:t>a</a:t>
            </a:r>
            <a:r>
              <a:rPr sz="900" spc="105" dirty="0">
                <a:latin typeface="Times New Roman"/>
                <a:cs typeface="Times New Roman"/>
              </a:rPr>
              <a:t>n</a:t>
            </a:r>
            <a:r>
              <a:rPr sz="900" spc="15" dirty="0">
                <a:latin typeface="Times New Roman"/>
                <a:cs typeface="Times New Roman"/>
              </a:rPr>
              <a:t>t</a:t>
            </a:r>
            <a:r>
              <a:rPr sz="900" spc="55" dirty="0">
                <a:latin typeface="Times New Roman"/>
                <a:cs typeface="Times New Roman"/>
              </a:rPr>
              <a:t>s</a:t>
            </a:r>
            <a:r>
              <a:rPr sz="900" spc="50" dirty="0">
                <a:latin typeface="Times New Roman"/>
                <a:cs typeface="Times New Roman"/>
              </a:rPr>
              <a:t>)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827302" y="6412857"/>
            <a:ext cx="1118235" cy="6337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" algn="ctr">
              <a:lnSpc>
                <a:spcPts val="969"/>
              </a:lnSpc>
            </a:pPr>
            <a:r>
              <a:rPr sz="900" spc="204" dirty="0">
                <a:latin typeface="Times New Roman"/>
                <a:cs typeface="Times New Roman"/>
              </a:rPr>
              <a:t>a</a:t>
            </a:r>
            <a:r>
              <a:rPr sz="900" spc="110" dirty="0">
                <a:latin typeface="Times New Roman"/>
                <a:cs typeface="Times New Roman"/>
              </a:rPr>
              <a:t>n</a:t>
            </a:r>
            <a:r>
              <a:rPr sz="900" spc="165" dirty="0">
                <a:latin typeface="Times New Roman"/>
                <a:cs typeface="Times New Roman"/>
              </a:rPr>
              <a:t>d</a:t>
            </a:r>
            <a:endParaRPr sz="900">
              <a:latin typeface="Times New Roman"/>
              <a:cs typeface="Times New Roman"/>
            </a:endParaRPr>
          </a:p>
          <a:p>
            <a:pPr marL="79375">
              <a:lnSpc>
                <a:spcPts val="1895"/>
              </a:lnSpc>
            </a:pPr>
            <a:r>
              <a:rPr sz="1700" spc="75" dirty="0">
                <a:solidFill>
                  <a:srgbClr val="3F3F3F"/>
                </a:solidFill>
                <a:latin typeface="Times New Roman"/>
                <a:cs typeface="Times New Roman"/>
              </a:rPr>
              <a:t>4.6</a:t>
            </a:r>
            <a:r>
              <a:rPr sz="1700" spc="45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1500" spc="229" dirty="0">
                <a:solidFill>
                  <a:srgbClr val="3F3F3F"/>
                </a:solidFill>
                <a:latin typeface="Times New Roman"/>
                <a:cs typeface="Times New Roman"/>
              </a:rPr>
              <a:t>m</a:t>
            </a:r>
            <a:r>
              <a:rPr sz="1500" spc="-65" dirty="0">
                <a:solidFill>
                  <a:srgbClr val="3F3F3F"/>
                </a:solidFill>
                <a:latin typeface="Times New Roman"/>
                <a:cs typeface="Times New Roman"/>
              </a:rPr>
              <a:t>illi</a:t>
            </a:r>
            <a:r>
              <a:rPr sz="1500" spc="210" dirty="0">
                <a:solidFill>
                  <a:srgbClr val="3F3F3F"/>
                </a:solidFill>
                <a:latin typeface="Times New Roman"/>
                <a:cs typeface="Times New Roman"/>
              </a:rPr>
              <a:t>o</a:t>
            </a:r>
            <a:r>
              <a:rPr sz="1500" spc="150" dirty="0">
                <a:solidFill>
                  <a:srgbClr val="3F3F3F"/>
                </a:solidFill>
                <a:latin typeface="Times New Roman"/>
                <a:cs typeface="Times New Roman"/>
              </a:rPr>
              <a:t>n</a:t>
            </a:r>
            <a:endParaRPr sz="1500">
              <a:latin typeface="Times New Roman"/>
              <a:cs typeface="Times New Roman"/>
            </a:endParaRPr>
          </a:p>
          <a:p>
            <a:pPr marL="12065" marR="5080" algn="ctr">
              <a:lnSpc>
                <a:spcPts val="1019"/>
              </a:lnSpc>
              <a:spcBef>
                <a:spcPts val="50"/>
              </a:spcBef>
            </a:pPr>
            <a:r>
              <a:rPr sz="900" spc="155" dirty="0">
                <a:latin typeface="Times New Roman"/>
                <a:cs typeface="Times New Roman"/>
              </a:rPr>
              <a:t>b</a:t>
            </a:r>
            <a:r>
              <a:rPr sz="900" spc="110" dirty="0">
                <a:latin typeface="Times New Roman"/>
                <a:cs typeface="Times New Roman"/>
              </a:rPr>
              <a:t>u</a:t>
            </a:r>
            <a:r>
              <a:rPr sz="900" spc="105" dirty="0">
                <a:latin typeface="Times New Roman"/>
                <a:cs typeface="Times New Roman"/>
              </a:rPr>
              <a:t>n</a:t>
            </a:r>
            <a:r>
              <a:rPr sz="900" spc="155" dirty="0">
                <a:latin typeface="Times New Roman"/>
                <a:cs typeface="Times New Roman"/>
              </a:rPr>
              <a:t>d</a:t>
            </a:r>
            <a:r>
              <a:rPr sz="900" spc="-20" dirty="0">
                <a:latin typeface="Times New Roman"/>
                <a:cs typeface="Times New Roman"/>
              </a:rPr>
              <a:t>l</a:t>
            </a:r>
            <a:r>
              <a:rPr sz="900" spc="195" dirty="0">
                <a:latin typeface="Times New Roman"/>
                <a:cs typeface="Times New Roman"/>
              </a:rPr>
              <a:t>e</a:t>
            </a:r>
            <a:r>
              <a:rPr sz="900" spc="55" dirty="0">
                <a:latin typeface="Times New Roman"/>
                <a:cs typeface="Times New Roman"/>
              </a:rPr>
              <a:t>s </a:t>
            </a:r>
            <a:r>
              <a:rPr sz="900" spc="155" dirty="0">
                <a:latin typeface="Times New Roman"/>
                <a:cs typeface="Times New Roman"/>
              </a:rPr>
              <a:t>d</a:t>
            </a:r>
            <a:r>
              <a:rPr sz="900" spc="-20" dirty="0">
                <a:latin typeface="Times New Roman"/>
                <a:cs typeface="Times New Roman"/>
              </a:rPr>
              <a:t>i</a:t>
            </a:r>
            <a:r>
              <a:rPr sz="900" spc="45" dirty="0">
                <a:latin typeface="Times New Roman"/>
                <a:cs typeface="Times New Roman"/>
              </a:rPr>
              <a:t>s</a:t>
            </a:r>
            <a:r>
              <a:rPr sz="900" spc="25" dirty="0">
                <a:latin typeface="Times New Roman"/>
                <a:cs typeface="Times New Roman"/>
              </a:rPr>
              <a:t>t</a:t>
            </a:r>
            <a:r>
              <a:rPr sz="900" spc="-5" dirty="0">
                <a:latin typeface="Times New Roman"/>
                <a:cs typeface="Times New Roman"/>
              </a:rPr>
              <a:t>r</a:t>
            </a:r>
            <a:r>
              <a:rPr sz="900" spc="-30" dirty="0">
                <a:latin typeface="Times New Roman"/>
                <a:cs typeface="Times New Roman"/>
              </a:rPr>
              <a:t>i</a:t>
            </a:r>
            <a:r>
              <a:rPr sz="900" spc="165" dirty="0">
                <a:latin typeface="Times New Roman"/>
                <a:cs typeface="Times New Roman"/>
              </a:rPr>
              <a:t>b</a:t>
            </a:r>
            <a:r>
              <a:rPr sz="900" spc="105" dirty="0">
                <a:latin typeface="Times New Roman"/>
                <a:cs typeface="Times New Roman"/>
              </a:rPr>
              <a:t>u</a:t>
            </a:r>
            <a:r>
              <a:rPr sz="900" spc="15" dirty="0">
                <a:latin typeface="Times New Roman"/>
                <a:cs typeface="Times New Roman"/>
              </a:rPr>
              <a:t>t</a:t>
            </a:r>
            <a:r>
              <a:rPr sz="900" spc="200" dirty="0">
                <a:latin typeface="Times New Roman"/>
                <a:cs typeface="Times New Roman"/>
              </a:rPr>
              <a:t>e</a:t>
            </a:r>
            <a:r>
              <a:rPr sz="900" spc="165" dirty="0">
                <a:latin typeface="Times New Roman"/>
                <a:cs typeface="Times New Roman"/>
              </a:rPr>
              <a:t>d</a:t>
            </a:r>
            <a:r>
              <a:rPr sz="900" spc="80" dirty="0">
                <a:latin typeface="Times New Roman"/>
                <a:cs typeface="Times New Roman"/>
              </a:rPr>
              <a:t> </a:t>
            </a:r>
            <a:r>
              <a:rPr sz="900" spc="50" dirty="0">
                <a:latin typeface="Times New Roman"/>
                <a:cs typeface="Times New Roman"/>
              </a:rPr>
              <a:t>(</a:t>
            </a:r>
            <a:r>
              <a:rPr sz="900" spc="5" dirty="0">
                <a:latin typeface="Times New Roman"/>
                <a:cs typeface="Times New Roman"/>
              </a:rPr>
              <a:t>D</a:t>
            </a:r>
            <a:r>
              <a:rPr sz="900" spc="-55" dirty="0">
                <a:latin typeface="Times New Roman"/>
                <a:cs typeface="Times New Roman"/>
              </a:rPr>
              <a:t>U</a:t>
            </a:r>
            <a:r>
              <a:rPr sz="900" spc="55" dirty="0">
                <a:latin typeface="Times New Roman"/>
                <a:cs typeface="Times New Roman"/>
              </a:rPr>
              <a:t>s</a:t>
            </a:r>
            <a:r>
              <a:rPr sz="900" spc="50" dirty="0">
                <a:latin typeface="Times New Roman"/>
                <a:cs typeface="Times New Roman"/>
              </a:rPr>
              <a:t>)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469651" y="7132156"/>
            <a:ext cx="2874010" cy="144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45" dirty="0">
                <a:solidFill>
                  <a:srgbClr val="A5A5A5"/>
                </a:solidFill>
                <a:latin typeface="Times New Roman"/>
                <a:cs typeface="Times New Roman"/>
              </a:rPr>
              <a:t>*</a:t>
            </a:r>
            <a:r>
              <a:rPr sz="900" spc="50" dirty="0">
                <a:solidFill>
                  <a:srgbClr val="A5A5A5"/>
                </a:solidFill>
                <a:latin typeface="Times New Roman"/>
                <a:cs typeface="Times New Roman"/>
              </a:rPr>
              <a:t>(</a:t>
            </a:r>
            <a:r>
              <a:rPr sz="900" spc="-65" dirty="0">
                <a:solidFill>
                  <a:srgbClr val="A5A5A5"/>
                </a:solidFill>
                <a:latin typeface="Times New Roman"/>
                <a:cs typeface="Times New Roman"/>
              </a:rPr>
              <a:t>F</a:t>
            </a:r>
            <a:r>
              <a:rPr sz="900" spc="-20" dirty="0">
                <a:solidFill>
                  <a:srgbClr val="A5A5A5"/>
                </a:solidFill>
                <a:latin typeface="Times New Roman"/>
                <a:cs typeface="Times New Roman"/>
              </a:rPr>
              <a:t>i</a:t>
            </a:r>
            <a:r>
              <a:rPr sz="900" spc="-30" dirty="0">
                <a:solidFill>
                  <a:srgbClr val="A5A5A5"/>
                </a:solidFill>
                <a:latin typeface="Times New Roman"/>
                <a:cs typeface="Times New Roman"/>
              </a:rPr>
              <a:t>l</a:t>
            </a:r>
            <a:r>
              <a:rPr sz="900" spc="25" dirty="0">
                <a:solidFill>
                  <a:srgbClr val="A5A5A5"/>
                </a:solidFill>
                <a:latin typeface="Times New Roman"/>
                <a:cs typeface="Times New Roman"/>
              </a:rPr>
              <a:t>t</a:t>
            </a:r>
            <a:r>
              <a:rPr sz="900" spc="195" dirty="0">
                <a:solidFill>
                  <a:srgbClr val="A5A5A5"/>
                </a:solidFill>
                <a:latin typeface="Times New Roman"/>
                <a:cs typeface="Times New Roman"/>
              </a:rPr>
              <a:t>e</a:t>
            </a:r>
            <a:r>
              <a:rPr sz="900" spc="-5" dirty="0">
                <a:solidFill>
                  <a:srgbClr val="A5A5A5"/>
                </a:solidFill>
                <a:latin typeface="Times New Roman"/>
                <a:cs typeface="Times New Roman"/>
              </a:rPr>
              <a:t>r</a:t>
            </a:r>
            <a:r>
              <a:rPr sz="900" spc="195" dirty="0">
                <a:solidFill>
                  <a:srgbClr val="A5A5A5"/>
                </a:solidFill>
                <a:latin typeface="Times New Roman"/>
                <a:cs typeface="Times New Roman"/>
              </a:rPr>
              <a:t>e</a:t>
            </a:r>
            <a:r>
              <a:rPr sz="900" spc="165" dirty="0">
                <a:solidFill>
                  <a:srgbClr val="A5A5A5"/>
                </a:solidFill>
                <a:latin typeface="Times New Roman"/>
                <a:cs typeface="Times New Roman"/>
              </a:rPr>
              <a:t>d</a:t>
            </a:r>
            <a:r>
              <a:rPr sz="900" spc="45" dirty="0">
                <a:solidFill>
                  <a:srgbClr val="A5A5A5"/>
                </a:solidFill>
                <a:latin typeface="Times New Roman"/>
                <a:cs typeface="Times New Roman"/>
              </a:rPr>
              <a:t> </a:t>
            </a:r>
            <a:r>
              <a:rPr sz="900" spc="-40" dirty="0">
                <a:solidFill>
                  <a:srgbClr val="A5A5A5"/>
                </a:solidFill>
                <a:latin typeface="Times New Roman"/>
                <a:cs typeface="Times New Roman"/>
              </a:rPr>
              <a:t>f</a:t>
            </a:r>
            <a:r>
              <a:rPr sz="900" spc="145" dirty="0">
                <a:solidFill>
                  <a:srgbClr val="A5A5A5"/>
                </a:solidFill>
                <a:latin typeface="Times New Roman"/>
                <a:cs typeface="Times New Roman"/>
              </a:rPr>
              <a:t>o</a:t>
            </a:r>
            <a:r>
              <a:rPr sz="900" spc="-5" dirty="0">
                <a:solidFill>
                  <a:srgbClr val="A5A5A5"/>
                </a:solidFill>
                <a:latin typeface="Times New Roman"/>
                <a:cs typeface="Times New Roman"/>
              </a:rPr>
              <a:t>r</a:t>
            </a:r>
            <a:r>
              <a:rPr sz="900" spc="35" dirty="0">
                <a:solidFill>
                  <a:srgbClr val="A5A5A5"/>
                </a:solidFill>
                <a:latin typeface="Times New Roman"/>
                <a:cs typeface="Times New Roman"/>
              </a:rPr>
              <a:t> </a:t>
            </a:r>
            <a:r>
              <a:rPr sz="900" spc="-10" dirty="0">
                <a:solidFill>
                  <a:srgbClr val="A5A5A5"/>
                </a:solidFill>
                <a:latin typeface="Times New Roman"/>
                <a:cs typeface="Times New Roman"/>
              </a:rPr>
              <a:t>S</a:t>
            </a:r>
            <a:r>
              <a:rPr sz="900" spc="105" dirty="0">
                <a:solidFill>
                  <a:srgbClr val="A5A5A5"/>
                </a:solidFill>
                <a:latin typeface="Times New Roman"/>
                <a:cs typeface="Times New Roman"/>
              </a:rPr>
              <a:t>u</a:t>
            </a:r>
            <a:r>
              <a:rPr sz="900" spc="-5" dirty="0">
                <a:solidFill>
                  <a:srgbClr val="A5A5A5"/>
                </a:solidFill>
                <a:latin typeface="Times New Roman"/>
                <a:cs typeface="Times New Roman"/>
              </a:rPr>
              <a:t>r</a:t>
            </a:r>
            <a:r>
              <a:rPr sz="900" spc="-40" dirty="0">
                <a:solidFill>
                  <a:srgbClr val="A5A5A5"/>
                </a:solidFill>
                <a:latin typeface="Times New Roman"/>
                <a:cs typeface="Times New Roman"/>
              </a:rPr>
              <a:t>f</a:t>
            </a:r>
            <a:r>
              <a:rPr sz="900" spc="215" dirty="0">
                <a:solidFill>
                  <a:srgbClr val="A5A5A5"/>
                </a:solidFill>
                <a:latin typeface="Times New Roman"/>
                <a:cs typeface="Times New Roman"/>
              </a:rPr>
              <a:t>a</a:t>
            </a:r>
            <a:r>
              <a:rPr sz="900" spc="195" dirty="0">
                <a:solidFill>
                  <a:srgbClr val="A5A5A5"/>
                </a:solidFill>
                <a:latin typeface="Times New Roman"/>
                <a:cs typeface="Times New Roman"/>
              </a:rPr>
              <a:t>ce</a:t>
            </a:r>
            <a:r>
              <a:rPr sz="900" spc="55" dirty="0">
                <a:solidFill>
                  <a:srgbClr val="A5A5A5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A5A5A5"/>
                </a:solidFill>
                <a:latin typeface="Times New Roman"/>
                <a:cs typeface="Times New Roman"/>
              </a:rPr>
              <a:t>V</a:t>
            </a:r>
            <a:r>
              <a:rPr sz="900" spc="-30" dirty="0">
                <a:solidFill>
                  <a:srgbClr val="A5A5A5"/>
                </a:solidFill>
                <a:latin typeface="Times New Roman"/>
                <a:cs typeface="Times New Roman"/>
              </a:rPr>
              <a:t>i</a:t>
            </a:r>
            <a:r>
              <a:rPr sz="900" spc="55" dirty="0">
                <a:solidFill>
                  <a:srgbClr val="A5A5A5"/>
                </a:solidFill>
                <a:latin typeface="Times New Roman"/>
                <a:cs typeface="Times New Roman"/>
              </a:rPr>
              <a:t>s</a:t>
            </a:r>
            <a:r>
              <a:rPr sz="900" spc="-30" dirty="0">
                <a:solidFill>
                  <a:srgbClr val="A5A5A5"/>
                </a:solidFill>
                <a:latin typeface="Times New Roman"/>
                <a:cs typeface="Times New Roman"/>
              </a:rPr>
              <a:t>i</a:t>
            </a:r>
            <a:r>
              <a:rPr sz="900" spc="165" dirty="0">
                <a:solidFill>
                  <a:srgbClr val="A5A5A5"/>
                </a:solidFill>
                <a:latin typeface="Times New Roman"/>
                <a:cs typeface="Times New Roman"/>
              </a:rPr>
              <a:t>b</a:t>
            </a:r>
            <a:r>
              <a:rPr sz="900" spc="-30" dirty="0">
                <a:solidFill>
                  <a:srgbClr val="A5A5A5"/>
                </a:solidFill>
                <a:latin typeface="Times New Roman"/>
                <a:cs typeface="Times New Roman"/>
              </a:rPr>
              <a:t>il</a:t>
            </a:r>
            <a:r>
              <a:rPr sz="900" spc="-20" dirty="0">
                <a:solidFill>
                  <a:srgbClr val="A5A5A5"/>
                </a:solidFill>
                <a:latin typeface="Times New Roman"/>
                <a:cs typeface="Times New Roman"/>
              </a:rPr>
              <a:t>i</a:t>
            </a:r>
            <a:r>
              <a:rPr sz="900" spc="15" dirty="0">
                <a:solidFill>
                  <a:srgbClr val="A5A5A5"/>
                </a:solidFill>
                <a:latin typeface="Times New Roman"/>
                <a:cs typeface="Times New Roman"/>
              </a:rPr>
              <a:t>t</a:t>
            </a:r>
            <a:r>
              <a:rPr sz="900" spc="90" dirty="0">
                <a:solidFill>
                  <a:srgbClr val="A5A5A5"/>
                </a:solidFill>
                <a:latin typeface="Times New Roman"/>
                <a:cs typeface="Times New Roman"/>
              </a:rPr>
              <a:t>y</a:t>
            </a:r>
            <a:r>
              <a:rPr sz="900" spc="45" dirty="0">
                <a:solidFill>
                  <a:srgbClr val="A5A5A5"/>
                </a:solidFill>
                <a:latin typeface="Times New Roman"/>
                <a:cs typeface="Times New Roman"/>
              </a:rPr>
              <a:t> </a:t>
            </a:r>
            <a:r>
              <a:rPr sz="900" spc="25" dirty="0">
                <a:solidFill>
                  <a:srgbClr val="A5A5A5"/>
                </a:solidFill>
                <a:latin typeface="Times New Roman"/>
                <a:cs typeface="Times New Roman"/>
              </a:rPr>
              <a:t>P</a:t>
            </a:r>
            <a:r>
              <a:rPr sz="900" spc="-30" dirty="0">
                <a:solidFill>
                  <a:srgbClr val="A5A5A5"/>
                </a:solidFill>
                <a:latin typeface="Times New Roman"/>
                <a:cs typeface="Times New Roman"/>
              </a:rPr>
              <a:t>l</a:t>
            </a:r>
            <a:r>
              <a:rPr sz="900" spc="215" dirty="0">
                <a:solidFill>
                  <a:srgbClr val="A5A5A5"/>
                </a:solidFill>
                <a:latin typeface="Times New Roman"/>
                <a:cs typeface="Times New Roman"/>
              </a:rPr>
              <a:t>a</a:t>
            </a:r>
            <a:r>
              <a:rPr sz="900" spc="105" dirty="0">
                <a:solidFill>
                  <a:srgbClr val="A5A5A5"/>
                </a:solidFill>
                <a:latin typeface="Times New Roman"/>
                <a:cs typeface="Times New Roman"/>
              </a:rPr>
              <a:t>n</a:t>
            </a:r>
            <a:r>
              <a:rPr sz="900" spc="15" dirty="0">
                <a:solidFill>
                  <a:srgbClr val="A5A5A5"/>
                </a:solidFill>
                <a:latin typeface="Times New Roman"/>
                <a:cs typeface="Times New Roman"/>
              </a:rPr>
              <a:t>t</a:t>
            </a:r>
            <a:r>
              <a:rPr sz="900" spc="55" dirty="0">
                <a:solidFill>
                  <a:srgbClr val="A5A5A5"/>
                </a:solidFill>
                <a:latin typeface="Times New Roman"/>
                <a:cs typeface="Times New Roman"/>
              </a:rPr>
              <a:t>s</a:t>
            </a:r>
            <a:r>
              <a:rPr sz="900" spc="35" dirty="0">
                <a:solidFill>
                  <a:srgbClr val="A5A5A5"/>
                </a:solidFill>
                <a:latin typeface="Times New Roman"/>
                <a:cs typeface="Times New Roman"/>
              </a:rPr>
              <a:t> </a:t>
            </a:r>
            <a:r>
              <a:rPr sz="900" spc="-10" dirty="0">
                <a:solidFill>
                  <a:srgbClr val="A5A5A5"/>
                </a:solidFill>
                <a:latin typeface="Times New Roman"/>
                <a:cs typeface="Times New Roman"/>
              </a:rPr>
              <a:t>S</a:t>
            </a:r>
            <a:r>
              <a:rPr sz="900" spc="195" dirty="0">
                <a:solidFill>
                  <a:srgbClr val="A5A5A5"/>
                </a:solidFill>
                <a:latin typeface="Times New Roman"/>
                <a:cs typeface="Times New Roman"/>
              </a:rPr>
              <a:t>e</a:t>
            </a:r>
            <a:r>
              <a:rPr sz="900" spc="-5" dirty="0">
                <a:solidFill>
                  <a:srgbClr val="A5A5A5"/>
                </a:solidFill>
                <a:latin typeface="Times New Roman"/>
                <a:cs typeface="Times New Roman"/>
              </a:rPr>
              <a:t>r</a:t>
            </a:r>
            <a:r>
              <a:rPr sz="900" spc="70" dirty="0">
                <a:solidFill>
                  <a:srgbClr val="A5A5A5"/>
                </a:solidFill>
                <a:latin typeface="Times New Roman"/>
                <a:cs typeface="Times New Roman"/>
              </a:rPr>
              <a:t>v</a:t>
            </a:r>
            <a:r>
              <a:rPr sz="900" spc="-20" dirty="0">
                <a:solidFill>
                  <a:srgbClr val="A5A5A5"/>
                </a:solidFill>
                <a:latin typeface="Times New Roman"/>
                <a:cs typeface="Times New Roman"/>
              </a:rPr>
              <a:t>i</a:t>
            </a:r>
            <a:r>
              <a:rPr sz="900" spc="195" dirty="0">
                <a:solidFill>
                  <a:srgbClr val="A5A5A5"/>
                </a:solidFill>
                <a:latin typeface="Times New Roman"/>
                <a:cs typeface="Times New Roman"/>
              </a:rPr>
              <a:t>ce</a:t>
            </a:r>
            <a:r>
              <a:rPr sz="900" spc="25" dirty="0">
                <a:solidFill>
                  <a:srgbClr val="A5A5A5"/>
                </a:solidFill>
                <a:latin typeface="Times New Roman"/>
                <a:cs typeface="Times New Roman"/>
              </a:rPr>
              <a:t> </a:t>
            </a:r>
            <a:r>
              <a:rPr sz="900" spc="35" dirty="0">
                <a:solidFill>
                  <a:srgbClr val="A5A5A5"/>
                </a:solidFill>
                <a:latin typeface="Times New Roman"/>
                <a:cs typeface="Times New Roman"/>
              </a:rPr>
              <a:t>A</a:t>
            </a:r>
            <a:r>
              <a:rPr sz="900" spc="-5" dirty="0">
                <a:solidFill>
                  <a:srgbClr val="A5A5A5"/>
                </a:solidFill>
                <a:latin typeface="Times New Roman"/>
                <a:cs typeface="Times New Roman"/>
              </a:rPr>
              <a:t>r</a:t>
            </a:r>
            <a:r>
              <a:rPr sz="900" spc="195" dirty="0">
                <a:solidFill>
                  <a:srgbClr val="A5A5A5"/>
                </a:solidFill>
                <a:latin typeface="Times New Roman"/>
                <a:cs typeface="Times New Roman"/>
              </a:rPr>
              <a:t>e</a:t>
            </a:r>
            <a:r>
              <a:rPr sz="900" spc="215" dirty="0">
                <a:solidFill>
                  <a:srgbClr val="A5A5A5"/>
                </a:solidFill>
                <a:latin typeface="Times New Roman"/>
                <a:cs typeface="Times New Roman"/>
              </a:rPr>
              <a:t>a</a:t>
            </a:r>
            <a:r>
              <a:rPr sz="900" spc="50" dirty="0">
                <a:solidFill>
                  <a:srgbClr val="A5A5A5"/>
                </a:solidFill>
                <a:latin typeface="Times New Roman"/>
                <a:cs typeface="Times New Roman"/>
              </a:rPr>
              <a:t>)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490971" y="1787652"/>
            <a:ext cx="3959351" cy="23408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737112" y="1431117"/>
            <a:ext cx="7314565" cy="40170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4010" indent="-321310">
              <a:lnSpc>
                <a:spcPct val="100000"/>
              </a:lnSpc>
              <a:buClr>
                <a:srgbClr val="4F80BC"/>
              </a:buClr>
              <a:buFont typeface="Times New Roman"/>
              <a:buChar char="□"/>
              <a:tabLst>
                <a:tab pos="334645" algn="l"/>
              </a:tabLst>
            </a:pPr>
            <a:r>
              <a:rPr sz="1500" spc="145" dirty="0">
                <a:solidFill>
                  <a:srgbClr val="4F80BC"/>
                </a:solidFill>
                <a:latin typeface="Times New Roman"/>
                <a:cs typeface="Times New Roman"/>
              </a:rPr>
              <a:t>S</a:t>
            </a:r>
            <a:r>
              <a:rPr sz="1500" spc="85" dirty="0">
                <a:solidFill>
                  <a:srgbClr val="4F80BC"/>
                </a:solidFill>
                <a:latin typeface="Times New Roman"/>
                <a:cs typeface="Times New Roman"/>
              </a:rPr>
              <a:t>t</a:t>
            </a:r>
            <a:r>
              <a:rPr sz="1500" spc="170" dirty="0">
                <a:solidFill>
                  <a:srgbClr val="4F80BC"/>
                </a:solidFill>
                <a:latin typeface="Times New Roman"/>
                <a:cs typeface="Times New Roman"/>
              </a:rPr>
              <a:t>a</a:t>
            </a:r>
            <a:r>
              <a:rPr sz="1500" spc="85" dirty="0">
                <a:solidFill>
                  <a:srgbClr val="4F80BC"/>
                </a:solidFill>
                <a:latin typeface="Times New Roman"/>
                <a:cs typeface="Times New Roman"/>
              </a:rPr>
              <a:t>t</a:t>
            </a:r>
            <a:r>
              <a:rPr sz="1500" spc="150" dirty="0">
                <a:solidFill>
                  <a:srgbClr val="4F80BC"/>
                </a:solidFill>
                <a:latin typeface="Times New Roman"/>
                <a:cs typeface="Times New Roman"/>
              </a:rPr>
              <a:t>u</a:t>
            </a:r>
            <a:r>
              <a:rPr sz="1500" spc="250" dirty="0">
                <a:solidFill>
                  <a:srgbClr val="4F80BC"/>
                </a:solidFill>
                <a:latin typeface="Times New Roman"/>
                <a:cs typeface="Times New Roman"/>
              </a:rPr>
              <a:t>s</a:t>
            </a:r>
            <a:r>
              <a:rPr sz="1500" spc="75" dirty="0">
                <a:solidFill>
                  <a:srgbClr val="4F80BC"/>
                </a:solidFill>
                <a:latin typeface="Times New Roman"/>
                <a:cs typeface="Times New Roman"/>
              </a:rPr>
              <a:t>:</a:t>
            </a:r>
            <a:r>
              <a:rPr sz="1500" spc="30" dirty="0">
                <a:solidFill>
                  <a:srgbClr val="4F80BC"/>
                </a:solidFill>
                <a:latin typeface="Times New Roman"/>
                <a:cs typeface="Times New Roman"/>
              </a:rPr>
              <a:t> </a:t>
            </a:r>
            <a:r>
              <a:rPr sz="1500" spc="75" dirty="0">
                <a:latin typeface="Times New Roman"/>
                <a:cs typeface="Times New Roman"/>
              </a:rPr>
              <a:t>C</a:t>
            </a:r>
            <a:r>
              <a:rPr sz="1500" spc="85" dirty="0">
                <a:latin typeface="Times New Roman"/>
                <a:cs typeface="Times New Roman"/>
              </a:rPr>
              <a:t>on</a:t>
            </a:r>
            <a:r>
              <a:rPr sz="1500" spc="-5" dirty="0">
                <a:latin typeface="Times New Roman"/>
                <a:cs typeface="Times New Roman"/>
              </a:rPr>
              <a:t>t</a:t>
            </a:r>
            <a:r>
              <a:rPr sz="1500" spc="-95" dirty="0">
                <a:latin typeface="Times New Roman"/>
                <a:cs typeface="Times New Roman"/>
              </a:rPr>
              <a:t>i</a:t>
            </a:r>
            <a:r>
              <a:rPr sz="1500" spc="85" dirty="0">
                <a:latin typeface="Times New Roman"/>
                <a:cs typeface="Times New Roman"/>
              </a:rPr>
              <a:t>nu</a:t>
            </a:r>
            <a:r>
              <a:rPr sz="1500" spc="165" dirty="0">
                <a:latin typeface="Times New Roman"/>
                <a:cs typeface="Times New Roman"/>
              </a:rPr>
              <a:t>e</a:t>
            </a:r>
            <a:r>
              <a:rPr sz="1500" spc="50" dirty="0">
                <a:latin typeface="Times New Roman"/>
                <a:cs typeface="Times New Roman"/>
              </a:rPr>
              <a:t> </a:t>
            </a:r>
            <a:r>
              <a:rPr sz="1500" spc="-5" dirty="0">
                <a:latin typeface="Times New Roman"/>
                <a:cs typeface="Times New Roman"/>
              </a:rPr>
              <a:t>t</a:t>
            </a:r>
            <a:r>
              <a:rPr sz="1500" spc="80" dirty="0">
                <a:latin typeface="Times New Roman"/>
                <a:cs typeface="Times New Roman"/>
              </a:rPr>
              <a:t>o</a:t>
            </a:r>
            <a:r>
              <a:rPr sz="1500" spc="20" dirty="0">
                <a:latin typeface="Times New Roman"/>
                <a:cs typeface="Times New Roman"/>
              </a:rPr>
              <a:t> </a:t>
            </a:r>
            <a:r>
              <a:rPr sz="1500" spc="85" dirty="0">
                <a:latin typeface="Times New Roman"/>
                <a:cs typeface="Times New Roman"/>
              </a:rPr>
              <a:t>d</a:t>
            </a:r>
            <a:r>
              <a:rPr sz="1500" spc="10" dirty="0">
                <a:latin typeface="Times New Roman"/>
                <a:cs typeface="Times New Roman"/>
              </a:rPr>
              <a:t>r</a:t>
            </a:r>
            <a:r>
              <a:rPr sz="1500" spc="-95" dirty="0">
                <a:latin typeface="Times New Roman"/>
                <a:cs typeface="Times New Roman"/>
              </a:rPr>
              <a:t>i</a:t>
            </a:r>
            <a:r>
              <a:rPr sz="1500" spc="-15" dirty="0">
                <a:latin typeface="Times New Roman"/>
                <a:cs typeface="Times New Roman"/>
              </a:rPr>
              <a:t>v</a:t>
            </a:r>
            <a:r>
              <a:rPr sz="1500" spc="165" dirty="0">
                <a:latin typeface="Times New Roman"/>
                <a:cs typeface="Times New Roman"/>
              </a:rPr>
              <a:t>e</a:t>
            </a:r>
            <a:r>
              <a:rPr sz="1500" spc="65" dirty="0">
                <a:latin typeface="Times New Roman"/>
                <a:cs typeface="Times New Roman"/>
              </a:rPr>
              <a:t> </a:t>
            </a:r>
            <a:r>
              <a:rPr sz="1500" spc="-20" dirty="0">
                <a:latin typeface="Times New Roman"/>
                <a:cs typeface="Times New Roman"/>
              </a:rPr>
              <a:t>B</a:t>
            </a:r>
            <a:r>
              <a:rPr sz="1500" spc="85" dirty="0">
                <a:latin typeface="Times New Roman"/>
                <a:cs typeface="Times New Roman"/>
              </a:rPr>
              <a:t>und</a:t>
            </a:r>
            <a:r>
              <a:rPr sz="1500" spc="-95" dirty="0">
                <a:latin typeface="Times New Roman"/>
                <a:cs typeface="Times New Roman"/>
              </a:rPr>
              <a:t>l</a:t>
            </a:r>
            <a:r>
              <a:rPr sz="1500" spc="165" dirty="0">
                <a:latin typeface="Times New Roman"/>
                <a:cs typeface="Times New Roman"/>
              </a:rPr>
              <a:t>e</a:t>
            </a:r>
            <a:r>
              <a:rPr sz="1500" spc="50" dirty="0">
                <a:latin typeface="Times New Roman"/>
                <a:cs typeface="Times New Roman"/>
              </a:rPr>
              <a:t> </a:t>
            </a:r>
            <a:r>
              <a:rPr sz="1500" spc="-100" dirty="0">
                <a:latin typeface="Times New Roman"/>
                <a:cs typeface="Times New Roman"/>
              </a:rPr>
              <a:t>V</a:t>
            </a:r>
            <a:r>
              <a:rPr sz="1500" spc="-95" dirty="0">
                <a:latin typeface="Times New Roman"/>
                <a:cs typeface="Times New Roman"/>
              </a:rPr>
              <a:t>i</a:t>
            </a:r>
            <a:r>
              <a:rPr sz="1500" spc="175" dirty="0">
                <a:latin typeface="Times New Roman"/>
                <a:cs typeface="Times New Roman"/>
              </a:rPr>
              <a:t>s</a:t>
            </a:r>
            <a:r>
              <a:rPr sz="1500" spc="-95" dirty="0">
                <a:latin typeface="Times New Roman"/>
                <a:cs typeface="Times New Roman"/>
              </a:rPr>
              <a:t>i</a:t>
            </a:r>
            <a:r>
              <a:rPr sz="1500" spc="85" dirty="0">
                <a:latin typeface="Times New Roman"/>
                <a:cs typeface="Times New Roman"/>
              </a:rPr>
              <a:t>b</a:t>
            </a:r>
            <a:r>
              <a:rPr sz="1500" spc="-80" dirty="0">
                <a:latin typeface="Times New Roman"/>
                <a:cs typeface="Times New Roman"/>
              </a:rPr>
              <a:t>i</a:t>
            </a:r>
            <a:r>
              <a:rPr sz="1500" spc="-95" dirty="0">
                <a:latin typeface="Times New Roman"/>
                <a:cs typeface="Times New Roman"/>
              </a:rPr>
              <a:t>li</a:t>
            </a:r>
            <a:r>
              <a:rPr sz="1500" spc="-5" dirty="0">
                <a:latin typeface="Times New Roman"/>
                <a:cs typeface="Times New Roman"/>
              </a:rPr>
              <a:t>t</a:t>
            </a:r>
            <a:r>
              <a:rPr sz="1500" dirty="0">
                <a:latin typeface="Times New Roman"/>
                <a:cs typeface="Times New Roman"/>
              </a:rPr>
              <a:t>y</a:t>
            </a:r>
            <a:r>
              <a:rPr sz="1500" spc="30" dirty="0">
                <a:latin typeface="Times New Roman"/>
                <a:cs typeface="Times New Roman"/>
              </a:rPr>
              <a:t> </a:t>
            </a:r>
            <a:r>
              <a:rPr sz="1500" spc="10" dirty="0">
                <a:latin typeface="Times New Roman"/>
                <a:cs typeface="Times New Roman"/>
              </a:rPr>
              <a:t>(</a:t>
            </a:r>
            <a:r>
              <a:rPr sz="1500" spc="-20" dirty="0">
                <a:latin typeface="Times New Roman"/>
                <a:cs typeface="Times New Roman"/>
              </a:rPr>
              <a:t>B</a:t>
            </a:r>
            <a:r>
              <a:rPr sz="1500" spc="-85" dirty="0">
                <a:latin typeface="Times New Roman"/>
                <a:cs typeface="Times New Roman"/>
              </a:rPr>
              <a:t>V</a:t>
            </a:r>
            <a:r>
              <a:rPr sz="1500" spc="-5" dirty="0">
                <a:latin typeface="Times New Roman"/>
                <a:cs typeface="Times New Roman"/>
              </a:rPr>
              <a:t>)</a:t>
            </a:r>
            <a:r>
              <a:rPr sz="1500" spc="85" dirty="0">
                <a:latin typeface="Times New Roman"/>
                <a:cs typeface="Times New Roman"/>
              </a:rPr>
              <a:t>p</a:t>
            </a:r>
            <a:r>
              <a:rPr sz="1500" spc="170" dirty="0">
                <a:latin typeface="Times New Roman"/>
                <a:cs typeface="Times New Roman"/>
              </a:rPr>
              <a:t>e</a:t>
            </a:r>
            <a:r>
              <a:rPr sz="1500" spc="10" dirty="0">
                <a:latin typeface="Times New Roman"/>
                <a:cs typeface="Times New Roman"/>
              </a:rPr>
              <a:t>r</a:t>
            </a:r>
            <a:r>
              <a:rPr sz="1500" spc="-85" dirty="0">
                <a:latin typeface="Times New Roman"/>
                <a:cs typeface="Times New Roman"/>
              </a:rPr>
              <a:t>f</a:t>
            </a:r>
            <a:r>
              <a:rPr sz="1500" spc="85" dirty="0">
                <a:latin typeface="Times New Roman"/>
                <a:cs typeface="Times New Roman"/>
              </a:rPr>
              <a:t>o</a:t>
            </a:r>
            <a:r>
              <a:rPr sz="1500" spc="-5" dirty="0">
                <a:latin typeface="Times New Roman"/>
                <a:cs typeface="Times New Roman"/>
              </a:rPr>
              <a:t>r</a:t>
            </a:r>
            <a:r>
              <a:rPr sz="1500" spc="90" dirty="0">
                <a:latin typeface="Times New Roman"/>
                <a:cs typeface="Times New Roman"/>
              </a:rPr>
              <a:t>m</a:t>
            </a:r>
            <a:r>
              <a:rPr sz="1500" spc="170" dirty="0">
                <a:latin typeface="Times New Roman"/>
                <a:cs typeface="Times New Roman"/>
              </a:rPr>
              <a:t>a</a:t>
            </a:r>
            <a:r>
              <a:rPr sz="1500" spc="85" dirty="0">
                <a:latin typeface="Times New Roman"/>
                <a:cs typeface="Times New Roman"/>
              </a:rPr>
              <a:t>n</a:t>
            </a:r>
            <a:r>
              <a:rPr sz="1500" spc="80" dirty="0">
                <a:latin typeface="Times New Roman"/>
                <a:cs typeface="Times New Roman"/>
              </a:rPr>
              <a:t>c</a:t>
            </a:r>
            <a:r>
              <a:rPr sz="1500" spc="165" dirty="0">
                <a:latin typeface="Times New Roman"/>
                <a:cs typeface="Times New Roman"/>
              </a:rPr>
              <a:t>e</a:t>
            </a:r>
            <a:r>
              <a:rPr sz="1500" spc="20" dirty="0">
                <a:latin typeface="Times New Roman"/>
                <a:cs typeface="Times New Roman"/>
              </a:rPr>
              <a:t> </a:t>
            </a:r>
            <a:r>
              <a:rPr sz="1500" spc="85" dirty="0">
                <a:latin typeface="Times New Roman"/>
                <a:cs typeface="Times New Roman"/>
              </a:rPr>
              <a:t>b</a:t>
            </a:r>
            <a:r>
              <a:rPr sz="1500" spc="-30" dirty="0">
                <a:latin typeface="Times New Roman"/>
                <a:cs typeface="Times New Roman"/>
              </a:rPr>
              <a:t>y</a:t>
            </a:r>
            <a:r>
              <a:rPr sz="1500" spc="-5" dirty="0">
                <a:latin typeface="Times New Roman"/>
                <a:cs typeface="Times New Roman"/>
              </a:rPr>
              <a:t>:</a:t>
            </a: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4F80BC"/>
              </a:buClr>
              <a:buFont typeface="Times New Roman"/>
              <a:buChar char="□"/>
            </a:pPr>
            <a:endParaRPr sz="1750">
              <a:latin typeface="Times New Roman"/>
              <a:cs typeface="Times New Roman"/>
            </a:endParaRPr>
          </a:p>
          <a:p>
            <a:pPr marL="334010" indent="-321310">
              <a:lnSpc>
                <a:spcPct val="100000"/>
              </a:lnSpc>
              <a:buClr>
                <a:srgbClr val="4F80BC"/>
              </a:buClr>
              <a:buFont typeface="Times New Roman"/>
              <a:buChar char="□"/>
              <a:tabLst>
                <a:tab pos="334645" algn="l"/>
              </a:tabLst>
            </a:pPr>
            <a:r>
              <a:rPr sz="1500" spc="70" dirty="0">
                <a:latin typeface="Times New Roman"/>
                <a:cs typeface="Times New Roman"/>
              </a:rPr>
              <a:t>E</a:t>
            </a:r>
            <a:r>
              <a:rPr sz="1500" spc="85" dirty="0">
                <a:latin typeface="Times New Roman"/>
                <a:cs typeface="Times New Roman"/>
              </a:rPr>
              <a:t>x</a:t>
            </a:r>
            <a:r>
              <a:rPr sz="1500" spc="165" dirty="0">
                <a:latin typeface="Times New Roman"/>
                <a:cs typeface="Times New Roman"/>
              </a:rPr>
              <a:t>p</a:t>
            </a:r>
            <a:r>
              <a:rPr sz="1500" spc="170" dirty="0">
                <a:latin typeface="Times New Roman"/>
                <a:cs typeface="Times New Roman"/>
              </a:rPr>
              <a:t>a</a:t>
            </a:r>
            <a:r>
              <a:rPr sz="1500" spc="165" dirty="0">
                <a:latin typeface="Times New Roman"/>
                <a:cs typeface="Times New Roman"/>
              </a:rPr>
              <a:t>nd</a:t>
            </a:r>
            <a:r>
              <a:rPr sz="1500" spc="-5" dirty="0">
                <a:latin typeface="Times New Roman"/>
                <a:cs typeface="Times New Roman"/>
              </a:rPr>
              <a:t>i</a:t>
            </a:r>
            <a:r>
              <a:rPr sz="1500" spc="165" dirty="0">
                <a:latin typeface="Times New Roman"/>
                <a:cs typeface="Times New Roman"/>
              </a:rPr>
              <a:t>ng</a:t>
            </a:r>
            <a:r>
              <a:rPr sz="1500" spc="30" dirty="0">
                <a:latin typeface="Times New Roman"/>
                <a:cs typeface="Times New Roman"/>
              </a:rPr>
              <a:t> </a:t>
            </a:r>
            <a:r>
              <a:rPr sz="1500" spc="75" dirty="0">
                <a:latin typeface="Times New Roman"/>
                <a:cs typeface="Times New Roman"/>
              </a:rPr>
              <a:t>R</a:t>
            </a:r>
            <a:r>
              <a:rPr sz="1500" spc="170" dirty="0">
                <a:latin typeface="Times New Roman"/>
                <a:cs typeface="Times New Roman"/>
              </a:rPr>
              <a:t>e</a:t>
            </a:r>
            <a:r>
              <a:rPr sz="1500" spc="150" dirty="0">
                <a:latin typeface="Times New Roman"/>
                <a:cs typeface="Times New Roman"/>
              </a:rPr>
              <a:t>p</a:t>
            </a:r>
            <a:r>
              <a:rPr sz="1500" spc="165" dirty="0">
                <a:latin typeface="Times New Roman"/>
                <a:cs typeface="Times New Roman"/>
              </a:rPr>
              <a:t>o</a:t>
            </a:r>
            <a:r>
              <a:rPr sz="1500" spc="80" dirty="0">
                <a:latin typeface="Times New Roman"/>
                <a:cs typeface="Times New Roman"/>
              </a:rPr>
              <a:t>r</a:t>
            </a:r>
            <a:r>
              <a:rPr sz="1500" spc="85" dirty="0">
                <a:latin typeface="Times New Roman"/>
                <a:cs typeface="Times New Roman"/>
              </a:rPr>
              <a:t>t</a:t>
            </a:r>
            <a:r>
              <a:rPr sz="1500" spc="-5" dirty="0">
                <a:latin typeface="Times New Roman"/>
                <a:cs typeface="Times New Roman"/>
              </a:rPr>
              <a:t>i</a:t>
            </a:r>
            <a:r>
              <a:rPr sz="1500" spc="165" dirty="0">
                <a:latin typeface="Times New Roman"/>
                <a:cs typeface="Times New Roman"/>
              </a:rPr>
              <a:t>ng</a:t>
            </a:r>
            <a:endParaRPr sz="1500">
              <a:latin typeface="Times New Roman"/>
              <a:cs typeface="Times New Roman"/>
            </a:endParaRPr>
          </a:p>
          <a:p>
            <a:pPr marL="384175" lvl="1" indent="-160020">
              <a:lnSpc>
                <a:spcPct val="100000"/>
              </a:lnSpc>
              <a:spcBef>
                <a:spcPts val="300"/>
              </a:spcBef>
              <a:buClr>
                <a:srgbClr val="5093C6"/>
              </a:buClr>
              <a:buFont typeface="Times New Roman"/>
              <a:buChar char="□"/>
              <a:tabLst>
                <a:tab pos="384810" algn="l"/>
              </a:tabLst>
            </a:pPr>
            <a:r>
              <a:rPr sz="1200" spc="125" dirty="0">
                <a:latin typeface="Times New Roman"/>
                <a:cs typeface="Times New Roman"/>
              </a:rPr>
              <a:t>P</a:t>
            </a:r>
            <a:r>
              <a:rPr sz="1200" spc="-5" dirty="0">
                <a:latin typeface="Times New Roman"/>
                <a:cs typeface="Times New Roman"/>
              </a:rPr>
              <a:t>r</a:t>
            </a:r>
            <a:r>
              <a:rPr sz="1200" spc="65" dirty="0">
                <a:latin typeface="Times New Roman"/>
                <a:cs typeface="Times New Roman"/>
              </a:rPr>
              <a:t>o</a:t>
            </a:r>
            <a:r>
              <a:rPr sz="1200" spc="70" dirty="0">
                <a:latin typeface="Times New Roman"/>
                <a:cs typeface="Times New Roman"/>
              </a:rPr>
              <a:t>m</a:t>
            </a:r>
            <a:r>
              <a:rPr sz="1200" spc="65" dirty="0">
                <a:latin typeface="Times New Roman"/>
                <a:cs typeface="Times New Roman"/>
              </a:rPr>
              <a:t>o</a:t>
            </a:r>
            <a:r>
              <a:rPr sz="1200" spc="-5" dirty="0">
                <a:latin typeface="Times New Roman"/>
                <a:cs typeface="Times New Roman"/>
              </a:rPr>
              <a:t>t</a:t>
            </a:r>
            <a:r>
              <a:rPr sz="1200" spc="-75" dirty="0">
                <a:latin typeface="Times New Roman"/>
                <a:cs typeface="Times New Roman"/>
              </a:rPr>
              <a:t>i</a:t>
            </a:r>
            <a:r>
              <a:rPr sz="1200" spc="65" dirty="0">
                <a:latin typeface="Times New Roman"/>
                <a:cs typeface="Times New Roman"/>
              </a:rPr>
              <a:t>ng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-70" dirty="0">
                <a:latin typeface="Times New Roman"/>
                <a:cs typeface="Times New Roman"/>
              </a:rPr>
              <a:t>IV</a:t>
            </a:r>
            <a:r>
              <a:rPr sz="1200" spc="40" dirty="0">
                <a:latin typeface="Times New Roman"/>
                <a:cs typeface="Times New Roman"/>
              </a:rPr>
              <a:t> </a:t>
            </a:r>
            <a:r>
              <a:rPr sz="1200" spc="130" dirty="0">
                <a:latin typeface="Times New Roman"/>
                <a:cs typeface="Times New Roman"/>
              </a:rPr>
              <a:t>as</a:t>
            </a:r>
            <a:r>
              <a:rPr sz="1200" spc="3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t</a:t>
            </a:r>
            <a:r>
              <a:rPr sz="1200" spc="65" dirty="0">
                <a:latin typeface="Times New Roman"/>
                <a:cs typeface="Times New Roman"/>
              </a:rPr>
              <a:t>h</a:t>
            </a:r>
            <a:r>
              <a:rPr sz="1200" spc="130" dirty="0">
                <a:latin typeface="Times New Roman"/>
                <a:cs typeface="Times New Roman"/>
              </a:rPr>
              <a:t>e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spc="65" dirty="0">
                <a:latin typeface="Times New Roman"/>
                <a:cs typeface="Times New Roman"/>
              </a:rPr>
              <a:t>p</a:t>
            </a:r>
            <a:r>
              <a:rPr sz="1200" spc="-5" dirty="0">
                <a:latin typeface="Times New Roman"/>
                <a:cs typeface="Times New Roman"/>
              </a:rPr>
              <a:t>r</a:t>
            </a:r>
            <a:r>
              <a:rPr sz="1200" spc="-75" dirty="0">
                <a:latin typeface="Times New Roman"/>
                <a:cs typeface="Times New Roman"/>
              </a:rPr>
              <a:t>i</a:t>
            </a:r>
            <a:r>
              <a:rPr sz="1200" spc="70" dirty="0">
                <a:latin typeface="Times New Roman"/>
                <a:cs typeface="Times New Roman"/>
              </a:rPr>
              <a:t>m</a:t>
            </a:r>
            <a:r>
              <a:rPr sz="1200" spc="130" dirty="0">
                <a:latin typeface="Times New Roman"/>
                <a:cs typeface="Times New Roman"/>
              </a:rPr>
              <a:t>a</a:t>
            </a:r>
            <a:r>
              <a:rPr sz="1200" spc="-5" dirty="0">
                <a:latin typeface="Times New Roman"/>
                <a:cs typeface="Times New Roman"/>
              </a:rPr>
              <a:t>r</a:t>
            </a:r>
            <a:r>
              <a:rPr sz="1200" spc="-15" dirty="0">
                <a:latin typeface="Times New Roman"/>
                <a:cs typeface="Times New Roman"/>
              </a:rPr>
              <a:t>y</a:t>
            </a:r>
            <a:r>
              <a:rPr sz="1200" spc="30" dirty="0">
                <a:latin typeface="Times New Roman"/>
                <a:cs typeface="Times New Roman"/>
              </a:rPr>
              <a:t>,</a:t>
            </a:r>
            <a:r>
              <a:rPr sz="1200" spc="35" dirty="0">
                <a:latin typeface="Times New Roman"/>
                <a:cs typeface="Times New Roman"/>
              </a:rPr>
              <a:t> </a:t>
            </a:r>
            <a:r>
              <a:rPr sz="1200" spc="60" dirty="0">
                <a:latin typeface="Times New Roman"/>
                <a:cs typeface="Times New Roman"/>
              </a:rPr>
              <a:t>c</a:t>
            </a:r>
            <a:r>
              <a:rPr sz="1200" spc="130" dirty="0">
                <a:latin typeface="Times New Roman"/>
                <a:cs typeface="Times New Roman"/>
              </a:rPr>
              <a:t>e</a:t>
            </a:r>
            <a:r>
              <a:rPr sz="1200" spc="65" dirty="0">
                <a:latin typeface="Times New Roman"/>
                <a:cs typeface="Times New Roman"/>
              </a:rPr>
              <a:t>n</a:t>
            </a:r>
            <a:r>
              <a:rPr sz="1200" spc="-5" dirty="0">
                <a:latin typeface="Times New Roman"/>
                <a:cs typeface="Times New Roman"/>
              </a:rPr>
              <a:t>tr</a:t>
            </a:r>
            <a:r>
              <a:rPr sz="1200" spc="130" dirty="0">
                <a:latin typeface="Times New Roman"/>
                <a:cs typeface="Times New Roman"/>
              </a:rPr>
              <a:t>a</a:t>
            </a:r>
            <a:r>
              <a:rPr sz="1200" spc="-70" dirty="0">
                <a:latin typeface="Times New Roman"/>
                <a:cs typeface="Times New Roman"/>
              </a:rPr>
              <a:t>l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130" dirty="0">
                <a:latin typeface="Times New Roman"/>
                <a:cs typeface="Times New Roman"/>
              </a:rPr>
              <a:t>s</a:t>
            </a:r>
            <a:r>
              <a:rPr sz="1200" spc="65" dirty="0">
                <a:latin typeface="Times New Roman"/>
                <a:cs typeface="Times New Roman"/>
              </a:rPr>
              <a:t>ou</a:t>
            </a:r>
            <a:r>
              <a:rPr sz="1200" spc="-5" dirty="0">
                <a:latin typeface="Times New Roman"/>
                <a:cs typeface="Times New Roman"/>
              </a:rPr>
              <a:t>r</a:t>
            </a:r>
            <a:r>
              <a:rPr sz="1200" spc="60" dirty="0">
                <a:latin typeface="Times New Roman"/>
                <a:cs typeface="Times New Roman"/>
              </a:rPr>
              <a:t>c</a:t>
            </a:r>
            <a:r>
              <a:rPr sz="1200" spc="130" dirty="0">
                <a:latin typeface="Times New Roman"/>
                <a:cs typeface="Times New Roman"/>
              </a:rPr>
              <a:t>e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spc="-55" dirty="0">
                <a:latin typeface="Times New Roman"/>
                <a:cs typeface="Times New Roman"/>
              </a:rPr>
              <a:t>f</a:t>
            </a:r>
            <a:r>
              <a:rPr sz="1200" spc="65" dirty="0">
                <a:latin typeface="Times New Roman"/>
                <a:cs typeface="Times New Roman"/>
              </a:rPr>
              <a:t>o</a:t>
            </a:r>
            <a:r>
              <a:rPr sz="1200" dirty="0">
                <a:latin typeface="Times New Roman"/>
                <a:cs typeface="Times New Roman"/>
              </a:rPr>
              <a:t>r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spc="65" dirty="0">
                <a:latin typeface="Times New Roman"/>
                <a:cs typeface="Times New Roman"/>
              </a:rPr>
              <a:t>bund</a:t>
            </a:r>
            <a:r>
              <a:rPr sz="1200" spc="-85" dirty="0">
                <a:latin typeface="Times New Roman"/>
                <a:cs typeface="Times New Roman"/>
              </a:rPr>
              <a:t>l</a:t>
            </a:r>
            <a:r>
              <a:rPr sz="1200" spc="130" dirty="0">
                <a:latin typeface="Times New Roman"/>
                <a:cs typeface="Times New Roman"/>
              </a:rPr>
              <a:t>e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r</a:t>
            </a:r>
            <a:r>
              <a:rPr sz="1200" spc="130" dirty="0">
                <a:latin typeface="Times New Roman"/>
                <a:cs typeface="Times New Roman"/>
              </a:rPr>
              <a:t>e</a:t>
            </a:r>
            <a:r>
              <a:rPr sz="1200" spc="65" dirty="0">
                <a:latin typeface="Times New Roman"/>
                <a:cs typeface="Times New Roman"/>
              </a:rPr>
              <a:t>po</a:t>
            </a:r>
            <a:r>
              <a:rPr sz="1200" spc="-5" dirty="0">
                <a:latin typeface="Times New Roman"/>
                <a:cs typeface="Times New Roman"/>
              </a:rPr>
              <a:t>rt</a:t>
            </a:r>
            <a:r>
              <a:rPr sz="1200" spc="130" dirty="0">
                <a:latin typeface="Times New Roman"/>
                <a:cs typeface="Times New Roman"/>
              </a:rPr>
              <a:t>s</a:t>
            </a:r>
            <a:endParaRPr sz="1200">
              <a:latin typeface="Times New Roman"/>
              <a:cs typeface="Times New Roman"/>
            </a:endParaRPr>
          </a:p>
          <a:p>
            <a:pPr marL="384175" lvl="1" indent="-160020">
              <a:lnSpc>
                <a:spcPct val="100000"/>
              </a:lnSpc>
              <a:spcBef>
                <a:spcPts val="285"/>
              </a:spcBef>
              <a:buClr>
                <a:srgbClr val="5093C6"/>
              </a:buClr>
              <a:buFont typeface="Times New Roman"/>
              <a:buChar char="□"/>
              <a:tabLst>
                <a:tab pos="384810" algn="l"/>
              </a:tabLst>
            </a:pPr>
            <a:r>
              <a:rPr sz="1200" spc="65" dirty="0">
                <a:latin typeface="Times New Roman"/>
                <a:cs typeface="Times New Roman"/>
              </a:rPr>
              <a:t>Enh</a:t>
            </a:r>
            <a:r>
              <a:rPr sz="1200" spc="130" dirty="0">
                <a:latin typeface="Times New Roman"/>
                <a:cs typeface="Times New Roman"/>
              </a:rPr>
              <a:t>a</a:t>
            </a:r>
            <a:r>
              <a:rPr sz="1200" spc="55" dirty="0">
                <a:latin typeface="Times New Roman"/>
                <a:cs typeface="Times New Roman"/>
              </a:rPr>
              <a:t>n</a:t>
            </a:r>
            <a:r>
              <a:rPr sz="1200" spc="60" dirty="0">
                <a:latin typeface="Times New Roman"/>
                <a:cs typeface="Times New Roman"/>
              </a:rPr>
              <a:t>c</a:t>
            </a:r>
            <a:r>
              <a:rPr sz="1200" spc="-75" dirty="0">
                <a:latin typeface="Times New Roman"/>
                <a:cs typeface="Times New Roman"/>
              </a:rPr>
              <a:t>i</a:t>
            </a:r>
            <a:r>
              <a:rPr sz="1200" spc="65" dirty="0">
                <a:latin typeface="Times New Roman"/>
                <a:cs typeface="Times New Roman"/>
              </a:rPr>
              <a:t>ng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-70" dirty="0">
                <a:latin typeface="Times New Roman"/>
                <a:cs typeface="Times New Roman"/>
              </a:rPr>
              <a:t>IV</a:t>
            </a:r>
            <a:r>
              <a:rPr sz="1200" spc="40" dirty="0">
                <a:latin typeface="Times New Roman"/>
                <a:cs typeface="Times New Roman"/>
              </a:rPr>
              <a:t> </a:t>
            </a:r>
            <a:r>
              <a:rPr sz="1200" spc="-15" dirty="0">
                <a:latin typeface="Times New Roman"/>
                <a:cs typeface="Times New Roman"/>
              </a:rPr>
              <a:t>v</a:t>
            </a:r>
            <a:r>
              <a:rPr sz="1200" spc="-75" dirty="0">
                <a:latin typeface="Times New Roman"/>
                <a:cs typeface="Times New Roman"/>
              </a:rPr>
              <a:t>i</a:t>
            </a:r>
            <a:r>
              <a:rPr sz="1200" spc="130" dirty="0">
                <a:latin typeface="Times New Roman"/>
                <a:cs typeface="Times New Roman"/>
              </a:rPr>
              <a:t>s</a:t>
            </a:r>
            <a:r>
              <a:rPr sz="1200" spc="65" dirty="0">
                <a:latin typeface="Times New Roman"/>
                <a:cs typeface="Times New Roman"/>
              </a:rPr>
              <a:t>u</a:t>
            </a:r>
            <a:r>
              <a:rPr sz="1200" spc="130" dirty="0">
                <a:latin typeface="Times New Roman"/>
                <a:cs typeface="Times New Roman"/>
              </a:rPr>
              <a:t>a</a:t>
            </a:r>
            <a:r>
              <a:rPr sz="1200" spc="-75" dirty="0">
                <a:latin typeface="Times New Roman"/>
                <a:cs typeface="Times New Roman"/>
              </a:rPr>
              <a:t>li</a:t>
            </a:r>
            <a:r>
              <a:rPr sz="1200" spc="45" dirty="0">
                <a:latin typeface="Times New Roman"/>
                <a:cs typeface="Times New Roman"/>
              </a:rPr>
              <a:t>z</a:t>
            </a:r>
            <a:r>
              <a:rPr sz="1200" spc="130" dirty="0">
                <a:latin typeface="Times New Roman"/>
                <a:cs typeface="Times New Roman"/>
              </a:rPr>
              <a:t>a</a:t>
            </a:r>
            <a:r>
              <a:rPr sz="1200" spc="-5" dirty="0">
                <a:latin typeface="Times New Roman"/>
                <a:cs typeface="Times New Roman"/>
              </a:rPr>
              <a:t>t</a:t>
            </a:r>
            <a:r>
              <a:rPr sz="1200" spc="-75" dirty="0">
                <a:latin typeface="Times New Roman"/>
                <a:cs typeface="Times New Roman"/>
              </a:rPr>
              <a:t>i</a:t>
            </a:r>
            <a:r>
              <a:rPr sz="1200" spc="65" dirty="0">
                <a:latin typeface="Times New Roman"/>
                <a:cs typeface="Times New Roman"/>
              </a:rPr>
              <a:t>on</a:t>
            </a:r>
            <a:r>
              <a:rPr sz="1200" spc="130" dirty="0">
                <a:latin typeface="Times New Roman"/>
                <a:cs typeface="Times New Roman"/>
              </a:rPr>
              <a:t>s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t</a:t>
            </a:r>
            <a:r>
              <a:rPr sz="1200" spc="65" dirty="0">
                <a:latin typeface="Times New Roman"/>
                <a:cs typeface="Times New Roman"/>
              </a:rPr>
              <a:t>o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-75" dirty="0">
                <a:latin typeface="Times New Roman"/>
                <a:cs typeface="Times New Roman"/>
              </a:rPr>
              <a:t>i</a:t>
            </a:r>
            <a:r>
              <a:rPr sz="1200" spc="70" dirty="0">
                <a:latin typeface="Times New Roman"/>
                <a:cs typeface="Times New Roman"/>
              </a:rPr>
              <a:t>m</a:t>
            </a:r>
            <a:r>
              <a:rPr sz="1200" spc="65" dirty="0">
                <a:latin typeface="Times New Roman"/>
                <a:cs typeface="Times New Roman"/>
              </a:rPr>
              <a:t>p</a:t>
            </a:r>
            <a:r>
              <a:rPr sz="1200" spc="-5" dirty="0">
                <a:latin typeface="Times New Roman"/>
                <a:cs typeface="Times New Roman"/>
              </a:rPr>
              <a:t>r</a:t>
            </a:r>
            <a:r>
              <a:rPr sz="1200" spc="65" dirty="0">
                <a:latin typeface="Times New Roman"/>
                <a:cs typeface="Times New Roman"/>
              </a:rPr>
              <a:t>o</a:t>
            </a:r>
            <a:r>
              <a:rPr sz="1200" spc="-15" dirty="0">
                <a:latin typeface="Times New Roman"/>
                <a:cs typeface="Times New Roman"/>
              </a:rPr>
              <a:t>v</a:t>
            </a:r>
            <a:r>
              <a:rPr sz="1200" spc="130" dirty="0">
                <a:latin typeface="Times New Roman"/>
                <a:cs typeface="Times New Roman"/>
              </a:rPr>
              <a:t>e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spc="-75" dirty="0">
                <a:latin typeface="Times New Roman"/>
                <a:cs typeface="Times New Roman"/>
              </a:rPr>
              <a:t>i</a:t>
            </a:r>
            <a:r>
              <a:rPr sz="1200" spc="130" dirty="0">
                <a:latin typeface="Times New Roman"/>
                <a:cs typeface="Times New Roman"/>
              </a:rPr>
              <a:t>ss</a:t>
            </a:r>
            <a:r>
              <a:rPr sz="1200" spc="65" dirty="0">
                <a:latin typeface="Times New Roman"/>
                <a:cs typeface="Times New Roman"/>
              </a:rPr>
              <a:t>u</a:t>
            </a:r>
            <a:r>
              <a:rPr sz="1200" spc="130" dirty="0">
                <a:latin typeface="Times New Roman"/>
                <a:cs typeface="Times New Roman"/>
              </a:rPr>
              <a:t>e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-75" dirty="0">
                <a:latin typeface="Times New Roman"/>
                <a:cs typeface="Times New Roman"/>
              </a:rPr>
              <a:t>i</a:t>
            </a:r>
            <a:r>
              <a:rPr sz="1200" spc="65" dirty="0">
                <a:latin typeface="Times New Roman"/>
                <a:cs typeface="Times New Roman"/>
              </a:rPr>
              <a:t>d</a:t>
            </a:r>
            <a:r>
              <a:rPr sz="1200" spc="130" dirty="0">
                <a:latin typeface="Times New Roman"/>
                <a:cs typeface="Times New Roman"/>
              </a:rPr>
              <a:t>e</a:t>
            </a:r>
            <a:r>
              <a:rPr sz="1200" spc="65" dirty="0">
                <a:latin typeface="Times New Roman"/>
                <a:cs typeface="Times New Roman"/>
              </a:rPr>
              <a:t>n</a:t>
            </a:r>
            <a:r>
              <a:rPr sz="1200" spc="-5" dirty="0">
                <a:latin typeface="Times New Roman"/>
                <a:cs typeface="Times New Roman"/>
              </a:rPr>
              <a:t>t</a:t>
            </a:r>
            <a:r>
              <a:rPr sz="1200" spc="-75" dirty="0">
                <a:latin typeface="Times New Roman"/>
                <a:cs typeface="Times New Roman"/>
              </a:rPr>
              <a:t>i</a:t>
            </a:r>
            <a:r>
              <a:rPr sz="1200" spc="-70" dirty="0">
                <a:latin typeface="Times New Roman"/>
                <a:cs typeface="Times New Roman"/>
              </a:rPr>
              <a:t>f</a:t>
            </a:r>
            <a:r>
              <a:rPr sz="1200" spc="-75" dirty="0">
                <a:latin typeface="Times New Roman"/>
                <a:cs typeface="Times New Roman"/>
              </a:rPr>
              <a:t>i</a:t>
            </a:r>
            <a:r>
              <a:rPr sz="1200" spc="60" dirty="0">
                <a:latin typeface="Times New Roman"/>
                <a:cs typeface="Times New Roman"/>
              </a:rPr>
              <a:t>c</a:t>
            </a:r>
            <a:r>
              <a:rPr sz="1200" spc="130" dirty="0">
                <a:latin typeface="Times New Roman"/>
                <a:cs typeface="Times New Roman"/>
              </a:rPr>
              <a:t>a</a:t>
            </a:r>
            <a:r>
              <a:rPr sz="1200" spc="-5" dirty="0">
                <a:latin typeface="Times New Roman"/>
                <a:cs typeface="Times New Roman"/>
              </a:rPr>
              <a:t>t</a:t>
            </a:r>
            <a:r>
              <a:rPr sz="1200" spc="-75" dirty="0">
                <a:latin typeface="Times New Roman"/>
                <a:cs typeface="Times New Roman"/>
              </a:rPr>
              <a:t>i</a:t>
            </a:r>
            <a:r>
              <a:rPr sz="1200" spc="55" dirty="0">
                <a:latin typeface="Times New Roman"/>
                <a:cs typeface="Times New Roman"/>
              </a:rPr>
              <a:t>o</a:t>
            </a:r>
            <a:r>
              <a:rPr sz="1200" spc="65" dirty="0">
                <a:latin typeface="Times New Roman"/>
                <a:cs typeface="Times New Roman"/>
              </a:rPr>
              <a:t>n</a:t>
            </a:r>
            <a:endParaRPr sz="1200">
              <a:latin typeface="Times New Roman"/>
              <a:cs typeface="Times New Roman"/>
            </a:endParaRPr>
          </a:p>
          <a:p>
            <a:pPr marL="384175" lvl="1" indent="-160020">
              <a:lnSpc>
                <a:spcPct val="100000"/>
              </a:lnSpc>
              <a:spcBef>
                <a:spcPts val="285"/>
              </a:spcBef>
              <a:buClr>
                <a:srgbClr val="5093C6"/>
              </a:buClr>
              <a:buFont typeface="Times New Roman"/>
              <a:buChar char="□"/>
              <a:tabLst>
                <a:tab pos="384810" algn="l"/>
              </a:tabLst>
            </a:pPr>
            <a:r>
              <a:rPr sz="1200" spc="55" dirty="0">
                <a:latin typeface="Times New Roman"/>
                <a:cs typeface="Times New Roman"/>
              </a:rPr>
              <a:t>C</a:t>
            </a:r>
            <a:r>
              <a:rPr sz="1200" spc="65" dirty="0">
                <a:latin typeface="Times New Roman"/>
                <a:cs typeface="Times New Roman"/>
              </a:rPr>
              <a:t>on</a:t>
            </a:r>
            <a:r>
              <a:rPr sz="1200" spc="-5" dirty="0">
                <a:latin typeface="Times New Roman"/>
                <a:cs typeface="Times New Roman"/>
              </a:rPr>
              <a:t>t</a:t>
            </a:r>
            <a:r>
              <a:rPr sz="1200" spc="-75" dirty="0">
                <a:latin typeface="Times New Roman"/>
                <a:cs typeface="Times New Roman"/>
              </a:rPr>
              <a:t>i</a:t>
            </a:r>
            <a:r>
              <a:rPr sz="1200" spc="65" dirty="0">
                <a:latin typeface="Times New Roman"/>
                <a:cs typeface="Times New Roman"/>
              </a:rPr>
              <a:t>nu</a:t>
            </a:r>
            <a:r>
              <a:rPr sz="1200" spc="-75" dirty="0">
                <a:latin typeface="Times New Roman"/>
                <a:cs typeface="Times New Roman"/>
              </a:rPr>
              <a:t>i</a:t>
            </a:r>
            <a:r>
              <a:rPr sz="1200" spc="55" dirty="0">
                <a:latin typeface="Times New Roman"/>
                <a:cs typeface="Times New Roman"/>
              </a:rPr>
              <a:t>n</a:t>
            </a:r>
            <a:r>
              <a:rPr sz="1200" spc="65" dirty="0">
                <a:latin typeface="Times New Roman"/>
                <a:cs typeface="Times New Roman"/>
              </a:rPr>
              <a:t>g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t</a:t>
            </a:r>
            <a:r>
              <a:rPr sz="1200" spc="65" dirty="0">
                <a:latin typeface="Times New Roman"/>
                <a:cs typeface="Times New Roman"/>
              </a:rPr>
              <a:t>o</a:t>
            </a:r>
            <a:r>
              <a:rPr sz="1200" spc="40" dirty="0">
                <a:latin typeface="Times New Roman"/>
                <a:cs typeface="Times New Roman"/>
              </a:rPr>
              <a:t> </a:t>
            </a:r>
            <a:r>
              <a:rPr sz="1200" spc="65" dirty="0">
                <a:latin typeface="Times New Roman"/>
                <a:cs typeface="Times New Roman"/>
              </a:rPr>
              <a:t>d</a:t>
            </a:r>
            <a:r>
              <a:rPr sz="1200" spc="130" dirty="0">
                <a:latin typeface="Times New Roman"/>
                <a:cs typeface="Times New Roman"/>
              </a:rPr>
              <a:t>e</a:t>
            </a:r>
            <a:r>
              <a:rPr sz="1200" spc="-15" dirty="0">
                <a:latin typeface="Times New Roman"/>
                <a:cs typeface="Times New Roman"/>
              </a:rPr>
              <a:t>v</a:t>
            </a:r>
            <a:r>
              <a:rPr sz="1200" spc="130" dirty="0">
                <a:latin typeface="Times New Roman"/>
                <a:cs typeface="Times New Roman"/>
              </a:rPr>
              <a:t>e</a:t>
            </a:r>
            <a:r>
              <a:rPr sz="1200" spc="-75" dirty="0">
                <a:latin typeface="Times New Roman"/>
                <a:cs typeface="Times New Roman"/>
              </a:rPr>
              <a:t>l</a:t>
            </a:r>
            <a:r>
              <a:rPr sz="1200" spc="65" dirty="0">
                <a:latin typeface="Times New Roman"/>
                <a:cs typeface="Times New Roman"/>
              </a:rPr>
              <a:t>op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65" dirty="0">
                <a:latin typeface="Times New Roman"/>
                <a:cs typeface="Times New Roman"/>
              </a:rPr>
              <a:t>d</a:t>
            </a:r>
            <a:r>
              <a:rPr sz="1200" spc="-75" dirty="0">
                <a:latin typeface="Times New Roman"/>
                <a:cs typeface="Times New Roman"/>
              </a:rPr>
              <a:t>i</a:t>
            </a:r>
            <a:r>
              <a:rPr sz="1200" spc="120" dirty="0">
                <a:latin typeface="Times New Roman"/>
                <a:cs typeface="Times New Roman"/>
              </a:rPr>
              <a:t>a</a:t>
            </a:r>
            <a:r>
              <a:rPr sz="1200" spc="55" dirty="0">
                <a:latin typeface="Times New Roman"/>
                <a:cs typeface="Times New Roman"/>
              </a:rPr>
              <a:t>gn</a:t>
            </a:r>
            <a:r>
              <a:rPr sz="1200" spc="65" dirty="0">
                <a:latin typeface="Times New Roman"/>
                <a:cs typeface="Times New Roman"/>
              </a:rPr>
              <a:t>o</a:t>
            </a:r>
            <a:r>
              <a:rPr sz="1200" spc="130" dirty="0">
                <a:latin typeface="Times New Roman"/>
                <a:cs typeface="Times New Roman"/>
              </a:rPr>
              <a:t>s</a:t>
            </a:r>
            <a:r>
              <a:rPr sz="1200" spc="-5" dirty="0">
                <a:latin typeface="Times New Roman"/>
                <a:cs typeface="Times New Roman"/>
              </a:rPr>
              <a:t>t</a:t>
            </a:r>
            <a:r>
              <a:rPr sz="1200" spc="-75" dirty="0">
                <a:latin typeface="Times New Roman"/>
                <a:cs typeface="Times New Roman"/>
              </a:rPr>
              <a:t>i</a:t>
            </a:r>
            <a:r>
              <a:rPr sz="1200" spc="60" dirty="0">
                <a:latin typeface="Times New Roman"/>
                <a:cs typeface="Times New Roman"/>
              </a:rPr>
              <a:t>c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130" dirty="0">
                <a:latin typeface="Times New Roman"/>
                <a:cs typeface="Times New Roman"/>
              </a:rPr>
              <a:t>a</a:t>
            </a:r>
            <a:r>
              <a:rPr sz="1200" spc="65" dirty="0">
                <a:latin typeface="Times New Roman"/>
                <a:cs typeface="Times New Roman"/>
              </a:rPr>
              <a:t>nd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60" dirty="0">
                <a:latin typeface="Times New Roman"/>
                <a:cs typeface="Times New Roman"/>
              </a:rPr>
              <a:t>c</a:t>
            </a:r>
            <a:r>
              <a:rPr sz="1200" spc="65" dirty="0">
                <a:latin typeface="Times New Roman"/>
                <a:cs typeface="Times New Roman"/>
              </a:rPr>
              <a:t>o</a:t>
            </a:r>
            <a:r>
              <a:rPr sz="1200" spc="70" dirty="0">
                <a:latin typeface="Times New Roman"/>
                <a:cs typeface="Times New Roman"/>
              </a:rPr>
              <a:t>m</a:t>
            </a:r>
            <a:r>
              <a:rPr sz="1200" spc="65" dirty="0">
                <a:latin typeface="Times New Roman"/>
                <a:cs typeface="Times New Roman"/>
              </a:rPr>
              <a:t>p</a:t>
            </a:r>
            <a:r>
              <a:rPr sz="1200" spc="-75" dirty="0">
                <a:latin typeface="Times New Roman"/>
                <a:cs typeface="Times New Roman"/>
              </a:rPr>
              <a:t>li</a:t>
            </a:r>
            <a:r>
              <a:rPr sz="1200" spc="130" dirty="0">
                <a:latin typeface="Times New Roman"/>
                <a:cs typeface="Times New Roman"/>
              </a:rPr>
              <a:t>a</a:t>
            </a:r>
            <a:r>
              <a:rPr sz="1200" spc="55" dirty="0">
                <a:latin typeface="Times New Roman"/>
                <a:cs typeface="Times New Roman"/>
              </a:rPr>
              <a:t>n</a:t>
            </a:r>
            <a:r>
              <a:rPr sz="1200" spc="60" dirty="0">
                <a:latin typeface="Times New Roman"/>
                <a:cs typeface="Times New Roman"/>
              </a:rPr>
              <a:t>c</a:t>
            </a:r>
            <a:r>
              <a:rPr sz="1200" spc="130" dirty="0">
                <a:latin typeface="Times New Roman"/>
                <a:cs typeface="Times New Roman"/>
              </a:rPr>
              <a:t>e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r</a:t>
            </a:r>
            <a:r>
              <a:rPr sz="1200" spc="130" dirty="0">
                <a:latin typeface="Times New Roman"/>
                <a:cs typeface="Times New Roman"/>
              </a:rPr>
              <a:t>e</a:t>
            </a:r>
            <a:r>
              <a:rPr sz="1200" spc="65" dirty="0">
                <a:latin typeface="Times New Roman"/>
                <a:cs typeface="Times New Roman"/>
              </a:rPr>
              <a:t>po</a:t>
            </a:r>
            <a:r>
              <a:rPr sz="1200" spc="-5" dirty="0">
                <a:latin typeface="Times New Roman"/>
                <a:cs typeface="Times New Roman"/>
              </a:rPr>
              <a:t>rt</a:t>
            </a:r>
            <a:r>
              <a:rPr sz="1200" spc="130" dirty="0">
                <a:latin typeface="Times New Roman"/>
                <a:cs typeface="Times New Roman"/>
              </a:rPr>
              <a:t>s</a:t>
            </a:r>
            <a:endParaRPr sz="1200">
              <a:latin typeface="Times New Roman"/>
              <a:cs typeface="Times New Roman"/>
            </a:endParaRPr>
          </a:p>
          <a:p>
            <a:pPr marL="384175" lvl="1" indent="-160020">
              <a:lnSpc>
                <a:spcPct val="100000"/>
              </a:lnSpc>
              <a:spcBef>
                <a:spcPts val="285"/>
              </a:spcBef>
              <a:buClr>
                <a:srgbClr val="5093C6"/>
              </a:buClr>
              <a:buFont typeface="Times New Roman"/>
              <a:buChar char="□"/>
              <a:tabLst>
                <a:tab pos="384810" algn="l"/>
              </a:tabLst>
            </a:pPr>
            <a:r>
              <a:rPr sz="1200" spc="60" dirty="0">
                <a:latin typeface="Times New Roman"/>
                <a:cs typeface="Times New Roman"/>
              </a:rPr>
              <a:t>F</a:t>
            </a:r>
            <a:r>
              <a:rPr sz="1200" spc="-75" dirty="0">
                <a:latin typeface="Times New Roman"/>
                <a:cs typeface="Times New Roman"/>
              </a:rPr>
              <a:t>i</a:t>
            </a:r>
            <a:r>
              <a:rPr sz="1200" spc="65" dirty="0">
                <a:latin typeface="Times New Roman"/>
                <a:cs typeface="Times New Roman"/>
              </a:rPr>
              <a:t>n</a:t>
            </a:r>
            <a:r>
              <a:rPr sz="1200" spc="130" dirty="0">
                <a:latin typeface="Times New Roman"/>
                <a:cs typeface="Times New Roman"/>
              </a:rPr>
              <a:t>a</a:t>
            </a:r>
            <a:r>
              <a:rPr sz="1200" spc="-75" dirty="0">
                <a:latin typeface="Times New Roman"/>
                <a:cs typeface="Times New Roman"/>
              </a:rPr>
              <a:t>li</a:t>
            </a:r>
            <a:r>
              <a:rPr sz="1200" spc="45" dirty="0">
                <a:latin typeface="Times New Roman"/>
                <a:cs typeface="Times New Roman"/>
              </a:rPr>
              <a:t>z</a:t>
            </a:r>
            <a:r>
              <a:rPr sz="1200" spc="-75" dirty="0">
                <a:latin typeface="Times New Roman"/>
                <a:cs typeface="Times New Roman"/>
              </a:rPr>
              <a:t>i</a:t>
            </a:r>
            <a:r>
              <a:rPr sz="1200" spc="65" dirty="0">
                <a:latin typeface="Times New Roman"/>
                <a:cs typeface="Times New Roman"/>
              </a:rPr>
              <a:t>ng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spc="130" dirty="0">
                <a:latin typeface="Times New Roman"/>
                <a:cs typeface="Times New Roman"/>
              </a:rPr>
              <a:t>sa</a:t>
            </a:r>
            <a:r>
              <a:rPr sz="1200" spc="60" dirty="0">
                <a:latin typeface="Times New Roman"/>
                <a:cs typeface="Times New Roman"/>
              </a:rPr>
              <a:t>c</a:t>
            </a:r>
            <a:r>
              <a:rPr sz="1200" dirty="0">
                <a:latin typeface="Times New Roman"/>
                <a:cs typeface="Times New Roman"/>
              </a:rPr>
              <a:t>k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spc="65" dirty="0">
                <a:latin typeface="Times New Roman"/>
                <a:cs typeface="Times New Roman"/>
              </a:rPr>
              <a:t>n</a:t>
            </a:r>
            <a:r>
              <a:rPr sz="1200" spc="130" dirty="0">
                <a:latin typeface="Times New Roman"/>
                <a:cs typeface="Times New Roman"/>
              </a:rPr>
              <a:t>es</a:t>
            </a:r>
            <a:r>
              <a:rPr sz="1200" spc="-5" dirty="0">
                <a:latin typeface="Times New Roman"/>
                <a:cs typeface="Times New Roman"/>
              </a:rPr>
              <a:t>t</a:t>
            </a:r>
            <a:r>
              <a:rPr sz="1200" spc="-75" dirty="0">
                <a:latin typeface="Times New Roman"/>
                <a:cs typeface="Times New Roman"/>
              </a:rPr>
              <a:t>i</a:t>
            </a:r>
            <a:r>
              <a:rPr sz="1200" spc="65" dirty="0">
                <a:latin typeface="Times New Roman"/>
                <a:cs typeface="Times New Roman"/>
              </a:rPr>
              <a:t>ng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75" dirty="0">
                <a:latin typeface="Times New Roman"/>
                <a:cs typeface="Times New Roman"/>
              </a:rPr>
              <a:t>l</a:t>
            </a:r>
            <a:r>
              <a:rPr sz="1200" spc="65" dirty="0">
                <a:latin typeface="Times New Roman"/>
                <a:cs typeface="Times New Roman"/>
              </a:rPr>
              <a:t>o</a:t>
            </a:r>
            <a:r>
              <a:rPr sz="1200" spc="55" dirty="0">
                <a:latin typeface="Times New Roman"/>
                <a:cs typeface="Times New Roman"/>
              </a:rPr>
              <a:t>g</a:t>
            </a:r>
            <a:r>
              <a:rPr sz="1200" spc="-75" dirty="0">
                <a:latin typeface="Times New Roman"/>
                <a:cs typeface="Times New Roman"/>
              </a:rPr>
              <a:t>i</a:t>
            </a:r>
            <a:r>
              <a:rPr sz="1200" spc="60" dirty="0">
                <a:latin typeface="Times New Roman"/>
                <a:cs typeface="Times New Roman"/>
              </a:rPr>
              <a:t>c</a:t>
            </a:r>
            <a:endParaRPr sz="1200">
              <a:latin typeface="Times New Roman"/>
              <a:cs typeface="Times New Roman"/>
            </a:endParaRPr>
          </a:p>
          <a:p>
            <a:pPr marL="384175" lvl="1" indent="-160020">
              <a:lnSpc>
                <a:spcPct val="100000"/>
              </a:lnSpc>
              <a:spcBef>
                <a:spcPts val="285"/>
              </a:spcBef>
              <a:buClr>
                <a:srgbClr val="5093C6"/>
              </a:buClr>
              <a:buFont typeface="Times New Roman"/>
              <a:buChar char="□"/>
              <a:tabLst>
                <a:tab pos="384810" algn="l"/>
              </a:tabLst>
            </a:pPr>
            <a:r>
              <a:rPr sz="1200" spc="-70" dirty="0">
                <a:latin typeface="Times New Roman"/>
                <a:cs typeface="Times New Roman"/>
              </a:rPr>
              <a:t>I</a:t>
            </a:r>
            <a:r>
              <a:rPr sz="1200" spc="65" dirty="0">
                <a:latin typeface="Times New Roman"/>
                <a:cs typeface="Times New Roman"/>
              </a:rPr>
              <a:t>n</a:t>
            </a:r>
            <a:r>
              <a:rPr sz="1200" spc="60" dirty="0">
                <a:latin typeface="Times New Roman"/>
                <a:cs typeface="Times New Roman"/>
              </a:rPr>
              <a:t>c</a:t>
            </a:r>
            <a:r>
              <a:rPr sz="1200" spc="-5" dirty="0">
                <a:latin typeface="Times New Roman"/>
                <a:cs typeface="Times New Roman"/>
              </a:rPr>
              <a:t>r</a:t>
            </a:r>
            <a:r>
              <a:rPr sz="1200" spc="130" dirty="0">
                <a:latin typeface="Times New Roman"/>
                <a:cs typeface="Times New Roman"/>
              </a:rPr>
              <a:t>eas</a:t>
            </a:r>
            <a:r>
              <a:rPr sz="1200" spc="-75" dirty="0">
                <a:latin typeface="Times New Roman"/>
                <a:cs typeface="Times New Roman"/>
              </a:rPr>
              <a:t>i</a:t>
            </a:r>
            <a:r>
              <a:rPr sz="1200" spc="65" dirty="0">
                <a:latin typeface="Times New Roman"/>
                <a:cs typeface="Times New Roman"/>
              </a:rPr>
              <a:t>ng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65" dirty="0">
                <a:latin typeface="Times New Roman"/>
                <a:cs typeface="Times New Roman"/>
              </a:rPr>
              <a:t>d</a:t>
            </a:r>
            <a:r>
              <a:rPr sz="1200" spc="130" dirty="0">
                <a:latin typeface="Times New Roman"/>
                <a:cs typeface="Times New Roman"/>
              </a:rPr>
              <a:t>a</a:t>
            </a:r>
            <a:r>
              <a:rPr sz="1200" spc="-75" dirty="0">
                <a:latin typeface="Times New Roman"/>
                <a:cs typeface="Times New Roman"/>
              </a:rPr>
              <a:t>il</a:t>
            </a:r>
            <a:r>
              <a:rPr sz="1200" dirty="0">
                <a:latin typeface="Times New Roman"/>
                <a:cs typeface="Times New Roman"/>
              </a:rPr>
              <a:t>y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spc="65" dirty="0">
                <a:latin typeface="Times New Roman"/>
                <a:cs typeface="Times New Roman"/>
              </a:rPr>
              <a:t>p</a:t>
            </a:r>
            <a:r>
              <a:rPr sz="1200" spc="-5" dirty="0">
                <a:latin typeface="Times New Roman"/>
                <a:cs typeface="Times New Roman"/>
              </a:rPr>
              <a:t>r</a:t>
            </a:r>
            <a:r>
              <a:rPr sz="1200" spc="65" dirty="0">
                <a:latin typeface="Times New Roman"/>
                <a:cs typeface="Times New Roman"/>
              </a:rPr>
              <a:t>o</a:t>
            </a:r>
            <a:r>
              <a:rPr sz="1200" spc="60" dirty="0">
                <a:latin typeface="Times New Roman"/>
                <a:cs typeface="Times New Roman"/>
              </a:rPr>
              <a:t>c</a:t>
            </a:r>
            <a:r>
              <a:rPr sz="1200" spc="130" dirty="0">
                <a:latin typeface="Times New Roman"/>
                <a:cs typeface="Times New Roman"/>
              </a:rPr>
              <a:t>ess</a:t>
            </a:r>
            <a:r>
              <a:rPr sz="1200" spc="-75" dirty="0">
                <a:latin typeface="Times New Roman"/>
                <a:cs typeface="Times New Roman"/>
              </a:rPr>
              <a:t>i</a:t>
            </a:r>
            <a:r>
              <a:rPr sz="1200" spc="65" dirty="0">
                <a:latin typeface="Times New Roman"/>
                <a:cs typeface="Times New Roman"/>
              </a:rPr>
              <a:t>ng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130" dirty="0">
                <a:latin typeface="Times New Roman"/>
                <a:cs typeface="Times New Roman"/>
              </a:rPr>
              <a:t>a</a:t>
            </a:r>
            <a:r>
              <a:rPr sz="1200" spc="65" dirty="0">
                <a:latin typeface="Times New Roman"/>
                <a:cs typeface="Times New Roman"/>
              </a:rPr>
              <a:t>nd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spc="65" dirty="0">
                <a:latin typeface="Times New Roman"/>
                <a:cs typeface="Times New Roman"/>
              </a:rPr>
              <a:t>p</a:t>
            </a:r>
            <a:r>
              <a:rPr sz="1200" spc="-5" dirty="0">
                <a:latin typeface="Times New Roman"/>
                <a:cs typeface="Times New Roman"/>
              </a:rPr>
              <a:t>r</a:t>
            </a:r>
            <a:r>
              <a:rPr sz="1200" spc="65" dirty="0">
                <a:latin typeface="Times New Roman"/>
                <a:cs typeface="Times New Roman"/>
              </a:rPr>
              <a:t>o</a:t>
            </a:r>
            <a:r>
              <a:rPr sz="1200" spc="-15" dirty="0">
                <a:latin typeface="Times New Roman"/>
                <a:cs typeface="Times New Roman"/>
              </a:rPr>
              <a:t>v</a:t>
            </a:r>
            <a:r>
              <a:rPr sz="1200" spc="-75" dirty="0">
                <a:latin typeface="Times New Roman"/>
                <a:cs typeface="Times New Roman"/>
              </a:rPr>
              <a:t>i</a:t>
            </a:r>
            <a:r>
              <a:rPr sz="1200" spc="130" dirty="0">
                <a:latin typeface="Times New Roman"/>
                <a:cs typeface="Times New Roman"/>
              </a:rPr>
              <a:t>s</a:t>
            </a:r>
            <a:r>
              <a:rPr sz="1200" spc="-75" dirty="0">
                <a:latin typeface="Times New Roman"/>
                <a:cs typeface="Times New Roman"/>
              </a:rPr>
              <a:t>i</a:t>
            </a:r>
            <a:r>
              <a:rPr sz="1200" spc="65" dirty="0">
                <a:latin typeface="Times New Roman"/>
                <a:cs typeface="Times New Roman"/>
              </a:rPr>
              <a:t>on</a:t>
            </a:r>
            <a:r>
              <a:rPr sz="1200" spc="-75" dirty="0">
                <a:latin typeface="Times New Roman"/>
                <a:cs typeface="Times New Roman"/>
              </a:rPr>
              <a:t>i</a:t>
            </a:r>
            <a:r>
              <a:rPr sz="1200" spc="65" dirty="0">
                <a:latin typeface="Times New Roman"/>
                <a:cs typeface="Times New Roman"/>
              </a:rPr>
              <a:t>ng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-15" dirty="0">
                <a:latin typeface="Times New Roman"/>
                <a:cs typeface="Times New Roman"/>
              </a:rPr>
              <a:t>v</a:t>
            </a:r>
            <a:r>
              <a:rPr sz="1200" spc="65" dirty="0">
                <a:latin typeface="Times New Roman"/>
                <a:cs typeface="Times New Roman"/>
              </a:rPr>
              <a:t>o</a:t>
            </a:r>
            <a:r>
              <a:rPr sz="1200" spc="-75" dirty="0">
                <a:latin typeface="Times New Roman"/>
                <a:cs typeface="Times New Roman"/>
              </a:rPr>
              <a:t>l</a:t>
            </a:r>
            <a:r>
              <a:rPr sz="1200" spc="65" dirty="0">
                <a:latin typeface="Times New Roman"/>
                <a:cs typeface="Times New Roman"/>
              </a:rPr>
              <a:t>u</a:t>
            </a:r>
            <a:r>
              <a:rPr sz="1200" spc="70" dirty="0">
                <a:latin typeface="Times New Roman"/>
                <a:cs typeface="Times New Roman"/>
              </a:rPr>
              <a:t>m</a:t>
            </a:r>
            <a:r>
              <a:rPr sz="1200" spc="130" dirty="0">
                <a:latin typeface="Times New Roman"/>
                <a:cs typeface="Times New Roman"/>
              </a:rPr>
              <a:t>es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(</a:t>
            </a:r>
            <a:r>
              <a:rPr sz="1200" spc="130" dirty="0">
                <a:latin typeface="Times New Roman"/>
                <a:cs typeface="Times New Roman"/>
              </a:rPr>
              <a:t>a</a:t>
            </a:r>
            <a:r>
              <a:rPr sz="1200" spc="-15" dirty="0">
                <a:latin typeface="Times New Roman"/>
                <a:cs typeface="Times New Roman"/>
              </a:rPr>
              <a:t>v</a:t>
            </a:r>
            <a:r>
              <a:rPr sz="1200" spc="55" dirty="0">
                <a:latin typeface="Times New Roman"/>
                <a:cs typeface="Times New Roman"/>
              </a:rPr>
              <a:t>g</a:t>
            </a:r>
            <a:r>
              <a:rPr sz="1200" spc="30" dirty="0">
                <a:latin typeface="Times New Roman"/>
                <a:cs typeface="Times New Roman"/>
              </a:rPr>
              <a:t>.</a:t>
            </a:r>
            <a:r>
              <a:rPr sz="1200" spc="-5" dirty="0">
                <a:latin typeface="Times New Roman"/>
                <a:cs typeface="Times New Roman"/>
              </a:rPr>
              <a:t>):</a:t>
            </a:r>
            <a:endParaRPr sz="1200">
              <a:latin typeface="Times New Roman"/>
              <a:cs typeface="Times New Roman"/>
            </a:endParaRPr>
          </a:p>
          <a:p>
            <a:pPr marL="601980" lvl="2" indent="-161290">
              <a:lnSpc>
                <a:spcPct val="100000"/>
              </a:lnSpc>
              <a:spcBef>
                <a:spcPts val="285"/>
              </a:spcBef>
              <a:buClr>
                <a:srgbClr val="5093C6"/>
              </a:buClr>
              <a:buFont typeface="Times New Roman"/>
              <a:buChar char="□"/>
              <a:tabLst>
                <a:tab pos="602615" algn="l"/>
              </a:tabLst>
            </a:pPr>
            <a:r>
              <a:rPr sz="1200" spc="65" dirty="0">
                <a:latin typeface="Times New Roman"/>
                <a:cs typeface="Times New Roman"/>
              </a:rPr>
              <a:t>9</a:t>
            </a:r>
            <a:r>
              <a:rPr sz="1200" spc="30" dirty="0">
                <a:latin typeface="Times New Roman"/>
                <a:cs typeface="Times New Roman"/>
              </a:rPr>
              <a:t>.</a:t>
            </a:r>
            <a:r>
              <a:rPr sz="1200" spc="65" dirty="0">
                <a:latin typeface="Times New Roman"/>
                <a:cs typeface="Times New Roman"/>
              </a:rPr>
              <a:t>5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70" dirty="0">
                <a:latin typeface="Times New Roman"/>
                <a:cs typeface="Times New Roman"/>
              </a:rPr>
              <a:t>m</a:t>
            </a:r>
            <a:r>
              <a:rPr sz="1200" spc="-75" dirty="0">
                <a:latin typeface="Times New Roman"/>
                <a:cs typeface="Times New Roman"/>
              </a:rPr>
              <a:t>illi</a:t>
            </a:r>
            <a:r>
              <a:rPr sz="1200" spc="65" dirty="0">
                <a:latin typeface="Times New Roman"/>
                <a:cs typeface="Times New Roman"/>
              </a:rPr>
              <a:t>on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65" dirty="0">
                <a:latin typeface="Times New Roman"/>
                <a:cs typeface="Times New Roman"/>
              </a:rPr>
              <a:t>p</a:t>
            </a:r>
            <a:r>
              <a:rPr sz="1200" spc="-75" dirty="0">
                <a:latin typeface="Times New Roman"/>
                <a:cs typeface="Times New Roman"/>
              </a:rPr>
              <a:t>i</a:t>
            </a:r>
            <a:r>
              <a:rPr sz="1200" spc="130" dirty="0">
                <a:latin typeface="Times New Roman"/>
                <a:cs typeface="Times New Roman"/>
              </a:rPr>
              <a:t>e</a:t>
            </a:r>
            <a:r>
              <a:rPr sz="1200" spc="60" dirty="0">
                <a:latin typeface="Times New Roman"/>
                <a:cs typeface="Times New Roman"/>
              </a:rPr>
              <a:t>c</a:t>
            </a:r>
            <a:r>
              <a:rPr sz="1200" spc="130" dirty="0">
                <a:latin typeface="Times New Roman"/>
                <a:cs typeface="Times New Roman"/>
              </a:rPr>
              <a:t>e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spc="-75" dirty="0">
                <a:latin typeface="Times New Roman"/>
                <a:cs typeface="Times New Roman"/>
              </a:rPr>
              <a:t>l</a:t>
            </a:r>
            <a:r>
              <a:rPr sz="1200" spc="130" dirty="0">
                <a:latin typeface="Times New Roman"/>
                <a:cs typeface="Times New Roman"/>
              </a:rPr>
              <a:t>e</a:t>
            </a:r>
            <a:r>
              <a:rPr sz="1200" spc="-15" dirty="0">
                <a:latin typeface="Times New Roman"/>
                <a:cs typeface="Times New Roman"/>
              </a:rPr>
              <a:t>v</a:t>
            </a:r>
            <a:r>
              <a:rPr sz="1200" spc="130" dirty="0">
                <a:latin typeface="Times New Roman"/>
                <a:cs typeface="Times New Roman"/>
              </a:rPr>
              <a:t>e</a:t>
            </a:r>
            <a:r>
              <a:rPr sz="1200" spc="-70" dirty="0">
                <a:latin typeface="Times New Roman"/>
                <a:cs typeface="Times New Roman"/>
              </a:rPr>
              <a:t>l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spc="130" dirty="0">
                <a:latin typeface="Times New Roman"/>
                <a:cs typeface="Times New Roman"/>
              </a:rPr>
              <a:t>s</a:t>
            </a:r>
            <a:r>
              <a:rPr sz="1200" spc="60" dirty="0">
                <a:latin typeface="Times New Roman"/>
                <a:cs typeface="Times New Roman"/>
              </a:rPr>
              <a:t>c</a:t>
            </a:r>
            <a:r>
              <a:rPr sz="1200" spc="130" dirty="0">
                <a:latin typeface="Times New Roman"/>
                <a:cs typeface="Times New Roman"/>
              </a:rPr>
              <a:t>a</a:t>
            </a:r>
            <a:r>
              <a:rPr sz="1200" spc="65" dirty="0">
                <a:latin typeface="Times New Roman"/>
                <a:cs typeface="Times New Roman"/>
              </a:rPr>
              <a:t>n</a:t>
            </a:r>
            <a:r>
              <a:rPr sz="1200" spc="130" dirty="0">
                <a:latin typeface="Times New Roman"/>
                <a:cs typeface="Times New Roman"/>
              </a:rPr>
              <a:t>s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(</a:t>
            </a:r>
            <a:r>
              <a:rPr sz="1200" spc="65" dirty="0">
                <a:latin typeface="Times New Roman"/>
                <a:cs typeface="Times New Roman"/>
              </a:rPr>
              <a:t>n</a:t>
            </a:r>
            <a:r>
              <a:rPr sz="1200" spc="130" dirty="0">
                <a:latin typeface="Times New Roman"/>
                <a:cs typeface="Times New Roman"/>
              </a:rPr>
              <a:t>es</a:t>
            </a:r>
            <a:r>
              <a:rPr sz="1200" spc="-5" dirty="0">
                <a:latin typeface="Times New Roman"/>
                <a:cs typeface="Times New Roman"/>
              </a:rPr>
              <a:t>t</a:t>
            </a:r>
            <a:r>
              <a:rPr sz="1200" spc="130" dirty="0">
                <a:latin typeface="Times New Roman"/>
                <a:cs typeface="Times New Roman"/>
              </a:rPr>
              <a:t>e</a:t>
            </a:r>
            <a:r>
              <a:rPr sz="1200" spc="65" dirty="0">
                <a:latin typeface="Times New Roman"/>
                <a:cs typeface="Times New Roman"/>
              </a:rPr>
              <a:t>d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t</a:t>
            </a:r>
            <a:r>
              <a:rPr sz="1200" spc="65" dirty="0">
                <a:latin typeface="Times New Roman"/>
                <a:cs typeface="Times New Roman"/>
              </a:rPr>
              <a:t>o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125" dirty="0">
                <a:latin typeface="Times New Roman"/>
                <a:cs typeface="Times New Roman"/>
              </a:rPr>
              <a:t>P</a:t>
            </a:r>
            <a:r>
              <a:rPr sz="1200" spc="65" dirty="0">
                <a:latin typeface="Times New Roman"/>
                <a:cs typeface="Times New Roman"/>
              </a:rPr>
              <a:t>o</a:t>
            </a:r>
            <a:r>
              <a:rPr sz="1200" spc="130" dirty="0">
                <a:latin typeface="Times New Roman"/>
                <a:cs typeface="Times New Roman"/>
              </a:rPr>
              <a:t>s</a:t>
            </a:r>
            <a:r>
              <a:rPr sz="1200" spc="-5" dirty="0">
                <a:latin typeface="Times New Roman"/>
                <a:cs typeface="Times New Roman"/>
              </a:rPr>
              <a:t>t</a:t>
            </a:r>
            <a:r>
              <a:rPr sz="1200" spc="130" dirty="0">
                <a:latin typeface="Times New Roman"/>
                <a:cs typeface="Times New Roman"/>
              </a:rPr>
              <a:t>a</a:t>
            </a:r>
            <a:r>
              <a:rPr sz="1200" spc="-70" dirty="0">
                <a:latin typeface="Times New Roman"/>
                <a:cs typeface="Times New Roman"/>
              </a:rPr>
              <a:t>l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spc="60" dirty="0">
                <a:latin typeface="Times New Roman"/>
                <a:cs typeface="Times New Roman"/>
              </a:rPr>
              <a:t>c</a:t>
            </a:r>
            <a:r>
              <a:rPr sz="1200" spc="65" dirty="0">
                <a:latin typeface="Times New Roman"/>
                <a:cs typeface="Times New Roman"/>
              </a:rPr>
              <a:t>on</a:t>
            </a:r>
            <a:r>
              <a:rPr sz="1200" spc="-5" dirty="0">
                <a:latin typeface="Times New Roman"/>
                <a:cs typeface="Times New Roman"/>
              </a:rPr>
              <a:t>t</a:t>
            </a:r>
            <a:r>
              <a:rPr sz="1200" spc="130" dirty="0">
                <a:latin typeface="Times New Roman"/>
                <a:cs typeface="Times New Roman"/>
              </a:rPr>
              <a:t>a</a:t>
            </a:r>
            <a:r>
              <a:rPr sz="1200" spc="-75" dirty="0">
                <a:latin typeface="Times New Roman"/>
                <a:cs typeface="Times New Roman"/>
              </a:rPr>
              <a:t>i</a:t>
            </a:r>
            <a:r>
              <a:rPr sz="1200" spc="55" dirty="0">
                <a:latin typeface="Times New Roman"/>
                <a:cs typeface="Times New Roman"/>
              </a:rPr>
              <a:t>n</a:t>
            </a:r>
            <a:r>
              <a:rPr sz="1200" spc="130" dirty="0">
                <a:latin typeface="Times New Roman"/>
                <a:cs typeface="Times New Roman"/>
              </a:rPr>
              <a:t>e</a:t>
            </a:r>
            <a:r>
              <a:rPr sz="1200" spc="-5" dirty="0">
                <a:latin typeface="Times New Roman"/>
                <a:cs typeface="Times New Roman"/>
              </a:rPr>
              <a:t>r</a:t>
            </a:r>
            <a:r>
              <a:rPr sz="1200" spc="130" dirty="0">
                <a:latin typeface="Times New Roman"/>
                <a:cs typeface="Times New Roman"/>
              </a:rPr>
              <a:t>s</a:t>
            </a:r>
            <a:r>
              <a:rPr sz="1200" dirty="0">
                <a:latin typeface="Times New Roman"/>
                <a:cs typeface="Times New Roman"/>
              </a:rPr>
              <a:t>)</a:t>
            </a:r>
            <a:endParaRPr sz="1200">
              <a:latin typeface="Times New Roman"/>
              <a:cs typeface="Times New Roman"/>
            </a:endParaRPr>
          </a:p>
          <a:p>
            <a:pPr marL="601980" marR="2541905" lvl="2" indent="-161290" algn="ctr">
              <a:lnSpc>
                <a:spcPct val="100000"/>
              </a:lnSpc>
              <a:spcBef>
                <a:spcPts val="285"/>
              </a:spcBef>
              <a:buClr>
                <a:srgbClr val="5093C6"/>
              </a:buClr>
              <a:buFont typeface="Times New Roman"/>
              <a:buChar char="□"/>
              <a:tabLst>
                <a:tab pos="602615" algn="l"/>
              </a:tabLst>
            </a:pPr>
            <a:r>
              <a:rPr sz="1200" spc="65" dirty="0">
                <a:latin typeface="Times New Roman"/>
                <a:cs typeface="Times New Roman"/>
              </a:rPr>
              <a:t>83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70" dirty="0">
                <a:latin typeface="Times New Roman"/>
                <a:cs typeface="Times New Roman"/>
              </a:rPr>
              <a:t>m</a:t>
            </a:r>
            <a:r>
              <a:rPr sz="1200" spc="-75" dirty="0">
                <a:latin typeface="Times New Roman"/>
                <a:cs typeface="Times New Roman"/>
              </a:rPr>
              <a:t>illi</a:t>
            </a:r>
            <a:r>
              <a:rPr sz="1200" spc="65" dirty="0">
                <a:latin typeface="Times New Roman"/>
                <a:cs typeface="Times New Roman"/>
              </a:rPr>
              <a:t>on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65" dirty="0">
                <a:latin typeface="Times New Roman"/>
                <a:cs typeface="Times New Roman"/>
              </a:rPr>
              <a:t>p</a:t>
            </a:r>
            <a:r>
              <a:rPr sz="1200" spc="-75" dirty="0">
                <a:latin typeface="Times New Roman"/>
                <a:cs typeface="Times New Roman"/>
              </a:rPr>
              <a:t>i</a:t>
            </a:r>
            <a:r>
              <a:rPr sz="1200" spc="130" dirty="0">
                <a:latin typeface="Times New Roman"/>
                <a:cs typeface="Times New Roman"/>
              </a:rPr>
              <a:t>e</a:t>
            </a:r>
            <a:r>
              <a:rPr sz="1200" spc="60" dirty="0">
                <a:latin typeface="Times New Roman"/>
                <a:cs typeface="Times New Roman"/>
              </a:rPr>
              <a:t>c</a:t>
            </a:r>
            <a:r>
              <a:rPr sz="1200" spc="130" dirty="0">
                <a:latin typeface="Times New Roman"/>
                <a:cs typeface="Times New Roman"/>
              </a:rPr>
              <a:t>e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spc="130" dirty="0">
                <a:latin typeface="Times New Roman"/>
                <a:cs typeface="Times New Roman"/>
              </a:rPr>
              <a:t>s</a:t>
            </a:r>
            <a:r>
              <a:rPr sz="1200" spc="60" dirty="0">
                <a:latin typeface="Times New Roman"/>
                <a:cs typeface="Times New Roman"/>
              </a:rPr>
              <a:t>c</a:t>
            </a:r>
            <a:r>
              <a:rPr sz="1200" spc="130" dirty="0">
                <a:latin typeface="Times New Roman"/>
                <a:cs typeface="Times New Roman"/>
              </a:rPr>
              <a:t>a</a:t>
            </a:r>
            <a:r>
              <a:rPr sz="1200" spc="65" dirty="0">
                <a:latin typeface="Times New Roman"/>
                <a:cs typeface="Times New Roman"/>
              </a:rPr>
              <a:t>n</a:t>
            </a:r>
            <a:r>
              <a:rPr sz="1200" spc="130" dirty="0">
                <a:latin typeface="Times New Roman"/>
                <a:cs typeface="Times New Roman"/>
              </a:rPr>
              <a:t>s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(</a:t>
            </a:r>
            <a:r>
              <a:rPr sz="1200" spc="65" dirty="0">
                <a:latin typeface="Times New Roman"/>
                <a:cs typeface="Times New Roman"/>
              </a:rPr>
              <a:t>bund</a:t>
            </a:r>
            <a:r>
              <a:rPr sz="1200" spc="-75" dirty="0">
                <a:latin typeface="Times New Roman"/>
                <a:cs typeface="Times New Roman"/>
              </a:rPr>
              <a:t>l</a:t>
            </a:r>
            <a:r>
              <a:rPr sz="1200" spc="130" dirty="0">
                <a:latin typeface="Times New Roman"/>
                <a:cs typeface="Times New Roman"/>
              </a:rPr>
              <a:t>e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65" dirty="0">
                <a:latin typeface="Times New Roman"/>
                <a:cs typeface="Times New Roman"/>
              </a:rPr>
              <a:t>p</a:t>
            </a:r>
            <a:r>
              <a:rPr sz="1200" spc="-5" dirty="0">
                <a:latin typeface="Times New Roman"/>
                <a:cs typeface="Times New Roman"/>
              </a:rPr>
              <a:t>r</a:t>
            </a:r>
            <a:r>
              <a:rPr sz="1200" spc="65" dirty="0">
                <a:latin typeface="Times New Roman"/>
                <a:cs typeface="Times New Roman"/>
              </a:rPr>
              <a:t>o</a:t>
            </a:r>
            <a:r>
              <a:rPr sz="1200" spc="60" dirty="0">
                <a:latin typeface="Times New Roman"/>
                <a:cs typeface="Times New Roman"/>
              </a:rPr>
              <a:t>c</a:t>
            </a:r>
            <a:r>
              <a:rPr sz="1200" spc="130" dirty="0">
                <a:latin typeface="Times New Roman"/>
                <a:cs typeface="Times New Roman"/>
              </a:rPr>
              <a:t>ess</a:t>
            </a:r>
            <a:r>
              <a:rPr sz="1200" spc="-75" dirty="0">
                <a:latin typeface="Times New Roman"/>
                <a:cs typeface="Times New Roman"/>
              </a:rPr>
              <a:t>i</a:t>
            </a:r>
            <a:r>
              <a:rPr sz="1200" spc="65" dirty="0">
                <a:latin typeface="Times New Roman"/>
                <a:cs typeface="Times New Roman"/>
              </a:rPr>
              <a:t>ng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130" dirty="0">
                <a:latin typeface="Times New Roman"/>
                <a:cs typeface="Times New Roman"/>
              </a:rPr>
              <a:t>a</a:t>
            </a:r>
            <a:r>
              <a:rPr sz="1200" spc="65" dirty="0">
                <a:latin typeface="Times New Roman"/>
                <a:cs typeface="Times New Roman"/>
              </a:rPr>
              <a:t>nd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spc="65" dirty="0">
                <a:latin typeface="Times New Roman"/>
                <a:cs typeface="Times New Roman"/>
              </a:rPr>
              <a:t>d</a:t>
            </a:r>
            <a:r>
              <a:rPr sz="1200" spc="130" dirty="0">
                <a:latin typeface="Times New Roman"/>
                <a:cs typeface="Times New Roman"/>
              </a:rPr>
              <a:t>e</a:t>
            </a:r>
            <a:r>
              <a:rPr sz="1200" spc="-75" dirty="0">
                <a:latin typeface="Times New Roman"/>
                <a:cs typeface="Times New Roman"/>
              </a:rPr>
              <a:t>li</a:t>
            </a:r>
            <a:r>
              <a:rPr sz="1200" spc="-15" dirty="0">
                <a:latin typeface="Times New Roman"/>
                <a:cs typeface="Times New Roman"/>
              </a:rPr>
              <a:t>v</a:t>
            </a:r>
            <a:r>
              <a:rPr sz="1200" spc="130" dirty="0">
                <a:latin typeface="Times New Roman"/>
                <a:cs typeface="Times New Roman"/>
              </a:rPr>
              <a:t>e</a:t>
            </a:r>
            <a:r>
              <a:rPr sz="1200" spc="-5" dirty="0">
                <a:latin typeface="Times New Roman"/>
                <a:cs typeface="Times New Roman"/>
              </a:rPr>
              <a:t>r</a:t>
            </a:r>
            <a:r>
              <a:rPr sz="1200" spc="-15" dirty="0">
                <a:latin typeface="Times New Roman"/>
                <a:cs typeface="Times New Roman"/>
              </a:rPr>
              <a:t>y</a:t>
            </a:r>
            <a:r>
              <a:rPr sz="1200" dirty="0">
                <a:latin typeface="Times New Roman"/>
                <a:cs typeface="Times New Roman"/>
              </a:rPr>
              <a:t>)</a:t>
            </a:r>
            <a:endParaRPr sz="1200">
              <a:latin typeface="Times New Roman"/>
              <a:cs typeface="Times New Roman"/>
            </a:endParaRPr>
          </a:p>
          <a:p>
            <a:pPr marL="334010" marR="2714625" indent="-321310" algn="ctr">
              <a:lnSpc>
                <a:spcPct val="100000"/>
              </a:lnSpc>
              <a:spcBef>
                <a:spcPts val="345"/>
              </a:spcBef>
              <a:buClr>
                <a:srgbClr val="4F80BC"/>
              </a:buClr>
              <a:buFont typeface="Times New Roman"/>
              <a:buChar char="□"/>
              <a:tabLst>
                <a:tab pos="334645" algn="l"/>
              </a:tabLst>
            </a:pPr>
            <a:r>
              <a:rPr sz="1500" spc="-5" dirty="0">
                <a:latin typeface="Times New Roman"/>
                <a:cs typeface="Times New Roman"/>
              </a:rPr>
              <a:t>D</a:t>
            </a:r>
            <a:r>
              <a:rPr sz="1500" spc="80" dirty="0">
                <a:latin typeface="Times New Roman"/>
                <a:cs typeface="Times New Roman"/>
              </a:rPr>
              <a:t>r</a:t>
            </a:r>
            <a:r>
              <a:rPr sz="1500" spc="-5" dirty="0">
                <a:latin typeface="Times New Roman"/>
                <a:cs typeface="Times New Roman"/>
              </a:rPr>
              <a:t>i</a:t>
            </a:r>
            <a:r>
              <a:rPr sz="1500" spc="55" dirty="0">
                <a:latin typeface="Times New Roman"/>
                <a:cs typeface="Times New Roman"/>
              </a:rPr>
              <a:t>v</a:t>
            </a:r>
            <a:r>
              <a:rPr sz="1500" spc="-5" dirty="0">
                <a:latin typeface="Times New Roman"/>
                <a:cs typeface="Times New Roman"/>
              </a:rPr>
              <a:t>i</a:t>
            </a:r>
            <a:r>
              <a:rPr sz="1500" spc="165" dirty="0">
                <a:latin typeface="Times New Roman"/>
                <a:cs typeface="Times New Roman"/>
              </a:rPr>
              <a:t>ng</a:t>
            </a:r>
            <a:r>
              <a:rPr sz="1500" spc="60" dirty="0">
                <a:latin typeface="Times New Roman"/>
                <a:cs typeface="Times New Roman"/>
              </a:rPr>
              <a:t> </a:t>
            </a:r>
            <a:r>
              <a:rPr sz="1500" spc="145" dirty="0">
                <a:latin typeface="Times New Roman"/>
                <a:cs typeface="Times New Roman"/>
              </a:rPr>
              <a:t>P</a:t>
            </a:r>
            <a:r>
              <a:rPr sz="1500" spc="170" dirty="0">
                <a:latin typeface="Times New Roman"/>
                <a:cs typeface="Times New Roman"/>
              </a:rPr>
              <a:t>e</a:t>
            </a:r>
            <a:r>
              <a:rPr sz="1500" spc="95" dirty="0">
                <a:latin typeface="Times New Roman"/>
                <a:cs typeface="Times New Roman"/>
              </a:rPr>
              <a:t>r</a:t>
            </a:r>
            <a:r>
              <a:rPr sz="1500" spc="-5" dirty="0">
                <a:latin typeface="Times New Roman"/>
                <a:cs typeface="Times New Roman"/>
              </a:rPr>
              <a:t>f</a:t>
            </a:r>
            <a:r>
              <a:rPr sz="1500" spc="165" dirty="0">
                <a:latin typeface="Times New Roman"/>
                <a:cs typeface="Times New Roman"/>
              </a:rPr>
              <a:t>o</a:t>
            </a:r>
            <a:r>
              <a:rPr sz="1500" spc="80" dirty="0">
                <a:latin typeface="Times New Roman"/>
                <a:cs typeface="Times New Roman"/>
              </a:rPr>
              <a:t>r</a:t>
            </a:r>
            <a:r>
              <a:rPr sz="1500" spc="160" dirty="0">
                <a:latin typeface="Times New Roman"/>
                <a:cs typeface="Times New Roman"/>
              </a:rPr>
              <a:t>m</a:t>
            </a:r>
            <a:r>
              <a:rPr sz="1500" spc="170" dirty="0">
                <a:latin typeface="Times New Roman"/>
                <a:cs typeface="Times New Roman"/>
              </a:rPr>
              <a:t>a</a:t>
            </a:r>
            <a:r>
              <a:rPr sz="1500" spc="165" dirty="0">
                <a:latin typeface="Times New Roman"/>
                <a:cs typeface="Times New Roman"/>
              </a:rPr>
              <a:t>n</a:t>
            </a:r>
            <a:r>
              <a:rPr sz="1500" spc="170" dirty="0">
                <a:latin typeface="Times New Roman"/>
                <a:cs typeface="Times New Roman"/>
              </a:rPr>
              <a:t>c</a:t>
            </a:r>
            <a:r>
              <a:rPr sz="1500" spc="165" dirty="0">
                <a:latin typeface="Times New Roman"/>
                <a:cs typeface="Times New Roman"/>
              </a:rPr>
              <a:t>e</a:t>
            </a:r>
            <a:r>
              <a:rPr sz="1500" spc="35" dirty="0">
                <a:latin typeface="Times New Roman"/>
                <a:cs typeface="Times New Roman"/>
              </a:rPr>
              <a:t> </a:t>
            </a:r>
            <a:r>
              <a:rPr sz="1500" spc="170" dirty="0">
                <a:latin typeface="Times New Roman"/>
                <a:cs typeface="Times New Roman"/>
              </a:rPr>
              <a:t>a</a:t>
            </a:r>
            <a:r>
              <a:rPr sz="1500" spc="165" dirty="0">
                <a:latin typeface="Times New Roman"/>
                <a:cs typeface="Times New Roman"/>
              </a:rPr>
              <a:t>nd</a:t>
            </a:r>
            <a:r>
              <a:rPr sz="1500" spc="30" dirty="0">
                <a:latin typeface="Times New Roman"/>
                <a:cs typeface="Times New Roman"/>
              </a:rPr>
              <a:t> </a:t>
            </a:r>
            <a:r>
              <a:rPr sz="1500" spc="70" dirty="0">
                <a:latin typeface="Times New Roman"/>
                <a:cs typeface="Times New Roman"/>
              </a:rPr>
              <a:t>E</a:t>
            </a:r>
            <a:r>
              <a:rPr sz="1500" spc="165" dirty="0">
                <a:latin typeface="Times New Roman"/>
                <a:cs typeface="Times New Roman"/>
              </a:rPr>
              <a:t>nh</a:t>
            </a:r>
            <a:r>
              <a:rPr sz="1500" spc="170" dirty="0">
                <a:latin typeface="Times New Roman"/>
                <a:cs typeface="Times New Roman"/>
              </a:rPr>
              <a:t>a</a:t>
            </a:r>
            <a:r>
              <a:rPr sz="1500" spc="165" dirty="0">
                <a:latin typeface="Times New Roman"/>
                <a:cs typeface="Times New Roman"/>
              </a:rPr>
              <a:t>n</a:t>
            </a:r>
            <a:r>
              <a:rPr sz="1500" spc="170" dirty="0">
                <a:latin typeface="Times New Roman"/>
                <a:cs typeface="Times New Roman"/>
              </a:rPr>
              <a:t>c</a:t>
            </a:r>
            <a:r>
              <a:rPr sz="1500" spc="-5" dirty="0">
                <a:latin typeface="Times New Roman"/>
                <a:cs typeface="Times New Roman"/>
              </a:rPr>
              <a:t>i</a:t>
            </a:r>
            <a:r>
              <a:rPr sz="1500" spc="150" dirty="0">
                <a:latin typeface="Times New Roman"/>
                <a:cs typeface="Times New Roman"/>
              </a:rPr>
              <a:t>n</a:t>
            </a:r>
            <a:r>
              <a:rPr sz="1500" spc="165" dirty="0">
                <a:latin typeface="Times New Roman"/>
                <a:cs typeface="Times New Roman"/>
              </a:rPr>
              <a:t>g</a:t>
            </a:r>
            <a:r>
              <a:rPr sz="1500" spc="30" dirty="0">
                <a:latin typeface="Times New Roman"/>
                <a:cs typeface="Times New Roman"/>
              </a:rPr>
              <a:t> </a:t>
            </a:r>
            <a:r>
              <a:rPr sz="1500" spc="75" dirty="0">
                <a:latin typeface="Times New Roman"/>
                <a:cs typeface="Times New Roman"/>
              </a:rPr>
              <a:t>R</a:t>
            </a:r>
            <a:r>
              <a:rPr sz="1500" spc="170" dirty="0">
                <a:latin typeface="Times New Roman"/>
                <a:cs typeface="Times New Roman"/>
              </a:rPr>
              <a:t>e</a:t>
            </a:r>
            <a:r>
              <a:rPr sz="1500" spc="-5" dirty="0">
                <a:latin typeface="Times New Roman"/>
                <a:cs typeface="Times New Roman"/>
              </a:rPr>
              <a:t>li</a:t>
            </a:r>
            <a:r>
              <a:rPr sz="1500" spc="170" dirty="0">
                <a:latin typeface="Times New Roman"/>
                <a:cs typeface="Times New Roman"/>
              </a:rPr>
              <a:t>a</a:t>
            </a:r>
            <a:r>
              <a:rPr sz="1500" spc="165" dirty="0">
                <a:latin typeface="Times New Roman"/>
                <a:cs typeface="Times New Roman"/>
              </a:rPr>
              <a:t>b</a:t>
            </a:r>
            <a:r>
              <a:rPr sz="1500" spc="-5" dirty="0">
                <a:latin typeface="Times New Roman"/>
                <a:cs typeface="Times New Roman"/>
              </a:rPr>
              <a:t>ili</a:t>
            </a:r>
            <a:r>
              <a:rPr sz="1500" spc="85" dirty="0">
                <a:latin typeface="Times New Roman"/>
                <a:cs typeface="Times New Roman"/>
              </a:rPr>
              <a:t>t</a:t>
            </a:r>
            <a:r>
              <a:rPr sz="1500" spc="80" dirty="0">
                <a:latin typeface="Times New Roman"/>
                <a:cs typeface="Times New Roman"/>
              </a:rPr>
              <a:t>y</a:t>
            </a:r>
            <a:endParaRPr sz="1500">
              <a:latin typeface="Times New Roman"/>
              <a:cs typeface="Times New Roman"/>
            </a:endParaRPr>
          </a:p>
          <a:p>
            <a:pPr marL="384175" lvl="1" indent="-160020">
              <a:lnSpc>
                <a:spcPct val="100000"/>
              </a:lnSpc>
              <a:spcBef>
                <a:spcPts val="300"/>
              </a:spcBef>
              <a:buClr>
                <a:srgbClr val="5093C6"/>
              </a:buClr>
              <a:buFont typeface="Times New Roman"/>
              <a:buChar char="□"/>
              <a:tabLst>
                <a:tab pos="384810" algn="l"/>
              </a:tabLst>
            </a:pPr>
            <a:r>
              <a:rPr sz="1200" spc="125" dirty="0">
                <a:latin typeface="Times New Roman"/>
                <a:cs typeface="Times New Roman"/>
              </a:rPr>
              <a:t>P</a:t>
            </a:r>
            <a:r>
              <a:rPr sz="1200" spc="-5" dirty="0">
                <a:latin typeface="Times New Roman"/>
                <a:cs typeface="Times New Roman"/>
              </a:rPr>
              <a:t>r</a:t>
            </a:r>
            <a:r>
              <a:rPr sz="1200" spc="65" dirty="0">
                <a:latin typeface="Times New Roman"/>
                <a:cs typeface="Times New Roman"/>
              </a:rPr>
              <a:t>o</a:t>
            </a:r>
            <a:r>
              <a:rPr sz="1200" spc="-15" dirty="0">
                <a:latin typeface="Times New Roman"/>
                <a:cs typeface="Times New Roman"/>
              </a:rPr>
              <a:t>v</a:t>
            </a:r>
            <a:r>
              <a:rPr sz="1200" spc="-75" dirty="0">
                <a:latin typeface="Times New Roman"/>
                <a:cs typeface="Times New Roman"/>
              </a:rPr>
              <a:t>i</a:t>
            </a:r>
            <a:r>
              <a:rPr sz="1200" spc="65" dirty="0">
                <a:latin typeface="Times New Roman"/>
                <a:cs typeface="Times New Roman"/>
              </a:rPr>
              <a:t>d</a:t>
            </a:r>
            <a:r>
              <a:rPr sz="1200" spc="-75" dirty="0">
                <a:latin typeface="Times New Roman"/>
                <a:cs typeface="Times New Roman"/>
              </a:rPr>
              <a:t>i</a:t>
            </a:r>
            <a:r>
              <a:rPr sz="1200" spc="65" dirty="0">
                <a:latin typeface="Times New Roman"/>
                <a:cs typeface="Times New Roman"/>
              </a:rPr>
              <a:t>ng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spc="65" dirty="0">
                <a:latin typeface="Times New Roman"/>
                <a:cs typeface="Times New Roman"/>
              </a:rPr>
              <a:t>on</a:t>
            </a:r>
            <a:r>
              <a:rPr sz="1200" spc="55" dirty="0">
                <a:latin typeface="Times New Roman"/>
                <a:cs typeface="Times New Roman"/>
              </a:rPr>
              <a:t>g</a:t>
            </a:r>
            <a:r>
              <a:rPr sz="1200" spc="65" dirty="0">
                <a:latin typeface="Times New Roman"/>
                <a:cs typeface="Times New Roman"/>
              </a:rPr>
              <a:t>o</a:t>
            </a:r>
            <a:r>
              <a:rPr sz="1200" spc="-75" dirty="0">
                <a:latin typeface="Times New Roman"/>
                <a:cs typeface="Times New Roman"/>
              </a:rPr>
              <a:t>i</a:t>
            </a:r>
            <a:r>
              <a:rPr sz="1200" spc="65" dirty="0">
                <a:latin typeface="Times New Roman"/>
                <a:cs typeface="Times New Roman"/>
              </a:rPr>
              <a:t>ng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-70" dirty="0">
                <a:latin typeface="Times New Roman"/>
                <a:cs typeface="Times New Roman"/>
              </a:rPr>
              <a:t>A</a:t>
            </a:r>
            <a:r>
              <a:rPr sz="1200" spc="65" dirty="0">
                <a:latin typeface="Times New Roman"/>
                <a:cs typeface="Times New Roman"/>
              </a:rPr>
              <a:t>n</a:t>
            </a:r>
            <a:r>
              <a:rPr sz="1200" spc="130" dirty="0">
                <a:latin typeface="Times New Roman"/>
                <a:cs typeface="Times New Roman"/>
              </a:rPr>
              <a:t>a</a:t>
            </a:r>
            <a:r>
              <a:rPr sz="1200" spc="-75" dirty="0">
                <a:latin typeface="Times New Roman"/>
                <a:cs typeface="Times New Roman"/>
              </a:rPr>
              <a:t>l</a:t>
            </a:r>
            <a:r>
              <a:rPr sz="1200" spc="-15" dirty="0">
                <a:latin typeface="Times New Roman"/>
                <a:cs typeface="Times New Roman"/>
              </a:rPr>
              <a:t>y</a:t>
            </a:r>
            <a:r>
              <a:rPr sz="1200" spc="-5" dirty="0">
                <a:latin typeface="Times New Roman"/>
                <a:cs typeface="Times New Roman"/>
              </a:rPr>
              <a:t>t</a:t>
            </a:r>
            <a:r>
              <a:rPr sz="1200" spc="-75" dirty="0">
                <a:latin typeface="Times New Roman"/>
                <a:cs typeface="Times New Roman"/>
              </a:rPr>
              <a:t>i</a:t>
            </a:r>
            <a:r>
              <a:rPr sz="1200" spc="60" dirty="0">
                <a:latin typeface="Times New Roman"/>
                <a:cs typeface="Times New Roman"/>
              </a:rPr>
              <a:t>c</a:t>
            </a:r>
            <a:r>
              <a:rPr sz="1200" spc="130" dirty="0">
                <a:latin typeface="Times New Roman"/>
                <a:cs typeface="Times New Roman"/>
              </a:rPr>
              <a:t>s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U</a:t>
            </a:r>
            <a:r>
              <a:rPr sz="1200" spc="65" dirty="0">
                <a:latin typeface="Times New Roman"/>
                <a:cs typeface="Times New Roman"/>
              </a:rPr>
              <a:t>n</a:t>
            </a:r>
            <a:r>
              <a:rPr sz="1200" spc="-75" dirty="0">
                <a:latin typeface="Times New Roman"/>
                <a:cs typeface="Times New Roman"/>
              </a:rPr>
              <a:t>i</a:t>
            </a:r>
            <a:r>
              <a:rPr sz="1200" spc="-15" dirty="0">
                <a:latin typeface="Times New Roman"/>
                <a:cs typeface="Times New Roman"/>
              </a:rPr>
              <a:t>v</a:t>
            </a:r>
            <a:r>
              <a:rPr sz="1200" spc="130" dirty="0">
                <a:latin typeface="Times New Roman"/>
                <a:cs typeface="Times New Roman"/>
              </a:rPr>
              <a:t>e</a:t>
            </a:r>
            <a:r>
              <a:rPr sz="1200" spc="-5" dirty="0">
                <a:latin typeface="Times New Roman"/>
                <a:cs typeface="Times New Roman"/>
              </a:rPr>
              <a:t>r</a:t>
            </a:r>
            <a:r>
              <a:rPr sz="1200" spc="130" dirty="0">
                <a:latin typeface="Times New Roman"/>
                <a:cs typeface="Times New Roman"/>
              </a:rPr>
              <a:t>s</a:t>
            </a:r>
            <a:r>
              <a:rPr sz="1200" spc="-75" dirty="0">
                <a:latin typeface="Times New Roman"/>
                <a:cs typeface="Times New Roman"/>
              </a:rPr>
              <a:t>i</a:t>
            </a:r>
            <a:r>
              <a:rPr sz="1200" spc="-5" dirty="0">
                <a:latin typeface="Times New Roman"/>
                <a:cs typeface="Times New Roman"/>
              </a:rPr>
              <a:t>t</a:t>
            </a:r>
            <a:r>
              <a:rPr sz="1200" dirty="0">
                <a:latin typeface="Times New Roman"/>
                <a:cs typeface="Times New Roman"/>
              </a:rPr>
              <a:t>y</a:t>
            </a:r>
            <a:r>
              <a:rPr sz="1200" spc="3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(D</a:t>
            </a:r>
            <a:r>
              <a:rPr sz="1200" spc="-75" dirty="0">
                <a:latin typeface="Times New Roman"/>
                <a:cs typeface="Times New Roman"/>
              </a:rPr>
              <a:t>i</a:t>
            </a:r>
            <a:r>
              <a:rPr sz="1200" spc="130" dirty="0">
                <a:latin typeface="Times New Roman"/>
                <a:cs typeface="Times New Roman"/>
              </a:rPr>
              <a:t>a</a:t>
            </a:r>
            <a:r>
              <a:rPr sz="1200" spc="55" dirty="0">
                <a:latin typeface="Times New Roman"/>
                <a:cs typeface="Times New Roman"/>
              </a:rPr>
              <a:t>g</a:t>
            </a:r>
            <a:r>
              <a:rPr sz="1200" spc="65" dirty="0">
                <a:latin typeface="Times New Roman"/>
                <a:cs typeface="Times New Roman"/>
              </a:rPr>
              <a:t>no</a:t>
            </a:r>
            <a:r>
              <a:rPr sz="1200" spc="130" dirty="0">
                <a:latin typeface="Times New Roman"/>
                <a:cs typeface="Times New Roman"/>
              </a:rPr>
              <a:t>s</a:t>
            </a:r>
            <a:r>
              <a:rPr sz="1200" spc="-5" dirty="0">
                <a:latin typeface="Times New Roman"/>
                <a:cs typeface="Times New Roman"/>
              </a:rPr>
              <a:t>t</a:t>
            </a:r>
            <a:r>
              <a:rPr sz="1200" spc="-75" dirty="0">
                <a:latin typeface="Times New Roman"/>
                <a:cs typeface="Times New Roman"/>
              </a:rPr>
              <a:t>i</a:t>
            </a:r>
            <a:r>
              <a:rPr sz="1200" spc="60" dirty="0">
                <a:latin typeface="Times New Roman"/>
                <a:cs typeface="Times New Roman"/>
              </a:rPr>
              <a:t>c</a:t>
            </a:r>
            <a:r>
              <a:rPr sz="1200" dirty="0">
                <a:latin typeface="Times New Roman"/>
                <a:cs typeface="Times New Roman"/>
              </a:rPr>
              <a:t>)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</a:t>
            </a:r>
            <a:r>
              <a:rPr sz="1200" spc="-5" dirty="0">
                <a:latin typeface="Times New Roman"/>
                <a:cs typeface="Times New Roman"/>
              </a:rPr>
              <a:t>r</a:t>
            </a:r>
            <a:r>
              <a:rPr sz="1200" spc="130" dirty="0">
                <a:latin typeface="Times New Roman"/>
                <a:cs typeface="Times New Roman"/>
              </a:rPr>
              <a:t>a</a:t>
            </a:r>
            <a:r>
              <a:rPr sz="1200" spc="-75" dirty="0">
                <a:latin typeface="Times New Roman"/>
                <a:cs typeface="Times New Roman"/>
              </a:rPr>
              <a:t>i</a:t>
            </a:r>
            <a:r>
              <a:rPr sz="1200" spc="65" dirty="0">
                <a:latin typeface="Times New Roman"/>
                <a:cs typeface="Times New Roman"/>
              </a:rPr>
              <a:t>n</a:t>
            </a:r>
            <a:r>
              <a:rPr sz="1200" spc="-75" dirty="0">
                <a:latin typeface="Times New Roman"/>
                <a:cs typeface="Times New Roman"/>
              </a:rPr>
              <a:t>i</a:t>
            </a:r>
            <a:r>
              <a:rPr sz="1200" spc="65" dirty="0">
                <a:latin typeface="Times New Roman"/>
                <a:cs typeface="Times New Roman"/>
              </a:rPr>
              <a:t>ng</a:t>
            </a:r>
            <a:endParaRPr sz="1200">
              <a:latin typeface="Times New Roman"/>
              <a:cs typeface="Times New Roman"/>
            </a:endParaRPr>
          </a:p>
          <a:p>
            <a:pPr marL="384175" lvl="1" indent="-160020">
              <a:lnSpc>
                <a:spcPct val="100000"/>
              </a:lnSpc>
              <a:spcBef>
                <a:spcPts val="285"/>
              </a:spcBef>
              <a:buClr>
                <a:srgbClr val="5093C6"/>
              </a:buClr>
              <a:buFont typeface="Times New Roman"/>
              <a:buChar char="□"/>
              <a:tabLst>
                <a:tab pos="384810" algn="l"/>
              </a:tabLst>
            </a:pPr>
            <a:r>
              <a:rPr sz="1200" spc="-70" dirty="0">
                <a:latin typeface="Times New Roman"/>
                <a:cs typeface="Times New Roman"/>
              </a:rPr>
              <a:t>I</a:t>
            </a:r>
            <a:r>
              <a:rPr sz="1200" spc="70" dirty="0">
                <a:latin typeface="Times New Roman"/>
                <a:cs typeface="Times New Roman"/>
              </a:rPr>
              <a:t>m</a:t>
            </a:r>
            <a:r>
              <a:rPr sz="1200" spc="65" dirty="0">
                <a:latin typeface="Times New Roman"/>
                <a:cs typeface="Times New Roman"/>
              </a:rPr>
              <a:t>p</a:t>
            </a:r>
            <a:r>
              <a:rPr sz="1200" spc="-5" dirty="0">
                <a:latin typeface="Times New Roman"/>
                <a:cs typeface="Times New Roman"/>
              </a:rPr>
              <a:t>r</a:t>
            </a:r>
            <a:r>
              <a:rPr sz="1200" spc="65" dirty="0">
                <a:latin typeface="Times New Roman"/>
                <a:cs typeface="Times New Roman"/>
              </a:rPr>
              <a:t>o</a:t>
            </a:r>
            <a:r>
              <a:rPr sz="1200" spc="-15" dirty="0">
                <a:latin typeface="Times New Roman"/>
                <a:cs typeface="Times New Roman"/>
              </a:rPr>
              <a:t>v</a:t>
            </a:r>
            <a:r>
              <a:rPr sz="1200" spc="-75" dirty="0">
                <a:latin typeface="Times New Roman"/>
                <a:cs typeface="Times New Roman"/>
              </a:rPr>
              <a:t>i</a:t>
            </a:r>
            <a:r>
              <a:rPr sz="1200" spc="65" dirty="0">
                <a:latin typeface="Times New Roman"/>
                <a:cs typeface="Times New Roman"/>
              </a:rPr>
              <a:t>ng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t</a:t>
            </a:r>
            <a:r>
              <a:rPr sz="1200" spc="65" dirty="0">
                <a:latin typeface="Times New Roman"/>
                <a:cs typeface="Times New Roman"/>
              </a:rPr>
              <a:t>h</a:t>
            </a:r>
            <a:r>
              <a:rPr sz="1200" spc="130" dirty="0">
                <a:latin typeface="Times New Roman"/>
                <a:cs typeface="Times New Roman"/>
              </a:rPr>
              <a:t>e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spc="65" dirty="0">
                <a:latin typeface="Times New Roman"/>
                <a:cs typeface="Times New Roman"/>
              </a:rPr>
              <a:t>h</a:t>
            </a:r>
            <a:r>
              <a:rPr sz="1200" spc="130" dirty="0">
                <a:latin typeface="Times New Roman"/>
                <a:cs typeface="Times New Roman"/>
              </a:rPr>
              <a:t>e</a:t>
            </a:r>
            <a:r>
              <a:rPr sz="1200" spc="-75" dirty="0">
                <a:latin typeface="Times New Roman"/>
                <a:cs typeface="Times New Roman"/>
              </a:rPr>
              <a:t>l</a:t>
            </a:r>
            <a:r>
              <a:rPr sz="1200" spc="65" dirty="0">
                <a:latin typeface="Times New Roman"/>
                <a:cs typeface="Times New Roman"/>
              </a:rPr>
              <a:t>pd</a:t>
            </a:r>
            <a:r>
              <a:rPr sz="1200" spc="120" dirty="0">
                <a:latin typeface="Times New Roman"/>
                <a:cs typeface="Times New Roman"/>
              </a:rPr>
              <a:t>e</a:t>
            </a:r>
            <a:r>
              <a:rPr sz="1200" spc="130" dirty="0">
                <a:latin typeface="Times New Roman"/>
                <a:cs typeface="Times New Roman"/>
              </a:rPr>
              <a:t>s</a:t>
            </a:r>
            <a:r>
              <a:rPr sz="1200" dirty="0">
                <a:latin typeface="Times New Roman"/>
                <a:cs typeface="Times New Roman"/>
              </a:rPr>
              <a:t>k </a:t>
            </a:r>
            <a:r>
              <a:rPr sz="1200" spc="130" dirty="0">
                <a:latin typeface="Times New Roman"/>
                <a:cs typeface="Times New Roman"/>
              </a:rPr>
              <a:t>s</a:t>
            </a:r>
            <a:r>
              <a:rPr sz="1200" spc="65" dirty="0">
                <a:latin typeface="Times New Roman"/>
                <a:cs typeface="Times New Roman"/>
              </a:rPr>
              <a:t>uppo</a:t>
            </a:r>
            <a:r>
              <a:rPr sz="1200" spc="-5" dirty="0">
                <a:latin typeface="Times New Roman"/>
                <a:cs typeface="Times New Roman"/>
              </a:rPr>
              <a:t>rt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spc="65" dirty="0">
                <a:latin typeface="Times New Roman"/>
                <a:cs typeface="Times New Roman"/>
              </a:rPr>
              <a:t>p</a:t>
            </a:r>
            <a:r>
              <a:rPr sz="1200" spc="-5" dirty="0">
                <a:latin typeface="Times New Roman"/>
                <a:cs typeface="Times New Roman"/>
              </a:rPr>
              <a:t>r</a:t>
            </a:r>
            <a:r>
              <a:rPr sz="1200" spc="65" dirty="0">
                <a:latin typeface="Times New Roman"/>
                <a:cs typeface="Times New Roman"/>
              </a:rPr>
              <a:t>o</a:t>
            </a:r>
            <a:r>
              <a:rPr sz="1200" spc="60" dirty="0">
                <a:latin typeface="Times New Roman"/>
                <a:cs typeface="Times New Roman"/>
              </a:rPr>
              <a:t>c</a:t>
            </a:r>
            <a:r>
              <a:rPr sz="1200" spc="130" dirty="0">
                <a:latin typeface="Times New Roman"/>
                <a:cs typeface="Times New Roman"/>
              </a:rPr>
              <a:t>ess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55" dirty="0">
                <a:latin typeface="Times New Roman"/>
                <a:cs typeface="Times New Roman"/>
              </a:rPr>
              <a:t>f</a:t>
            </a:r>
            <a:r>
              <a:rPr sz="1200" spc="65" dirty="0">
                <a:latin typeface="Times New Roman"/>
                <a:cs typeface="Times New Roman"/>
              </a:rPr>
              <a:t>o</a:t>
            </a:r>
            <a:r>
              <a:rPr sz="1200" dirty="0">
                <a:latin typeface="Times New Roman"/>
                <a:cs typeface="Times New Roman"/>
              </a:rPr>
              <a:t>r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r</a:t>
            </a:r>
            <a:r>
              <a:rPr sz="1200" spc="130" dirty="0">
                <a:latin typeface="Times New Roman"/>
                <a:cs typeface="Times New Roman"/>
              </a:rPr>
              <a:t>ea</a:t>
            </a:r>
            <a:r>
              <a:rPr sz="1200" spc="65" dirty="0">
                <a:latin typeface="Times New Roman"/>
                <a:cs typeface="Times New Roman"/>
              </a:rPr>
              <a:t>d</a:t>
            </a:r>
            <a:r>
              <a:rPr sz="1200" dirty="0">
                <a:latin typeface="Times New Roman"/>
                <a:cs typeface="Times New Roman"/>
              </a:rPr>
              <a:t>y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r</a:t>
            </a:r>
            <a:r>
              <a:rPr sz="1200" spc="130" dirty="0">
                <a:latin typeface="Times New Roman"/>
                <a:cs typeface="Times New Roman"/>
              </a:rPr>
              <a:t>es</a:t>
            </a:r>
            <a:r>
              <a:rPr sz="1200" spc="65" dirty="0">
                <a:latin typeface="Times New Roman"/>
                <a:cs typeface="Times New Roman"/>
              </a:rPr>
              <a:t>o</a:t>
            </a:r>
            <a:r>
              <a:rPr sz="1200" spc="-75" dirty="0">
                <a:latin typeface="Times New Roman"/>
                <a:cs typeface="Times New Roman"/>
              </a:rPr>
              <a:t>l</a:t>
            </a:r>
            <a:r>
              <a:rPr sz="1200" spc="65" dirty="0">
                <a:latin typeface="Times New Roman"/>
                <a:cs typeface="Times New Roman"/>
              </a:rPr>
              <a:t>u</a:t>
            </a:r>
            <a:r>
              <a:rPr sz="1200" spc="-5" dirty="0">
                <a:latin typeface="Times New Roman"/>
                <a:cs typeface="Times New Roman"/>
              </a:rPr>
              <a:t>t</a:t>
            </a:r>
            <a:r>
              <a:rPr sz="1200" spc="-75" dirty="0">
                <a:latin typeface="Times New Roman"/>
                <a:cs typeface="Times New Roman"/>
              </a:rPr>
              <a:t>i</a:t>
            </a:r>
            <a:r>
              <a:rPr sz="1200" spc="65" dirty="0">
                <a:latin typeface="Times New Roman"/>
                <a:cs typeface="Times New Roman"/>
              </a:rPr>
              <a:t>on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65" dirty="0">
                <a:latin typeface="Times New Roman"/>
                <a:cs typeface="Times New Roman"/>
              </a:rPr>
              <a:t>o</a:t>
            </a:r>
            <a:r>
              <a:rPr sz="1200" spc="-70" dirty="0">
                <a:latin typeface="Times New Roman"/>
                <a:cs typeface="Times New Roman"/>
              </a:rPr>
              <a:t>f</a:t>
            </a:r>
            <a:r>
              <a:rPr sz="1200" spc="35" dirty="0">
                <a:latin typeface="Times New Roman"/>
                <a:cs typeface="Times New Roman"/>
              </a:rPr>
              <a:t> </a:t>
            </a:r>
            <a:r>
              <a:rPr sz="1200" spc="-75" dirty="0">
                <a:latin typeface="Times New Roman"/>
                <a:cs typeface="Times New Roman"/>
              </a:rPr>
              <a:t>i</a:t>
            </a:r>
            <a:r>
              <a:rPr sz="1200" spc="130" dirty="0">
                <a:latin typeface="Times New Roman"/>
                <a:cs typeface="Times New Roman"/>
              </a:rPr>
              <a:t>ss</a:t>
            </a:r>
            <a:r>
              <a:rPr sz="1200" spc="65" dirty="0">
                <a:latin typeface="Times New Roman"/>
                <a:cs typeface="Times New Roman"/>
              </a:rPr>
              <a:t>u</a:t>
            </a:r>
            <a:r>
              <a:rPr sz="1200" spc="130" dirty="0">
                <a:latin typeface="Times New Roman"/>
                <a:cs typeface="Times New Roman"/>
              </a:rPr>
              <a:t>es</a:t>
            </a:r>
            <a:endParaRPr sz="1200">
              <a:latin typeface="Times New Roman"/>
              <a:cs typeface="Times New Roman"/>
            </a:endParaRPr>
          </a:p>
          <a:p>
            <a:pPr marL="384175" lvl="1" indent="-160020">
              <a:lnSpc>
                <a:spcPct val="100000"/>
              </a:lnSpc>
              <a:spcBef>
                <a:spcPts val="285"/>
              </a:spcBef>
              <a:buClr>
                <a:srgbClr val="5093C6"/>
              </a:buClr>
              <a:buFont typeface="Times New Roman"/>
              <a:buChar char="□"/>
              <a:tabLst>
                <a:tab pos="384810" algn="l"/>
              </a:tabLst>
            </a:pPr>
            <a:r>
              <a:rPr sz="1200" spc="-5" dirty="0">
                <a:latin typeface="Times New Roman"/>
                <a:cs typeface="Times New Roman"/>
              </a:rPr>
              <a:t>Dr</a:t>
            </a:r>
            <a:r>
              <a:rPr sz="1200" spc="-75" dirty="0">
                <a:latin typeface="Times New Roman"/>
                <a:cs typeface="Times New Roman"/>
              </a:rPr>
              <a:t>i</a:t>
            </a:r>
            <a:r>
              <a:rPr sz="1200" spc="-15" dirty="0">
                <a:latin typeface="Times New Roman"/>
                <a:cs typeface="Times New Roman"/>
              </a:rPr>
              <a:t>v</a:t>
            </a:r>
            <a:r>
              <a:rPr sz="1200" spc="-75" dirty="0">
                <a:latin typeface="Times New Roman"/>
                <a:cs typeface="Times New Roman"/>
              </a:rPr>
              <a:t>i</a:t>
            </a:r>
            <a:r>
              <a:rPr sz="1200" spc="65" dirty="0">
                <a:latin typeface="Times New Roman"/>
                <a:cs typeface="Times New Roman"/>
              </a:rPr>
              <a:t>ng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130" dirty="0">
                <a:latin typeface="Times New Roman"/>
                <a:cs typeface="Times New Roman"/>
              </a:rPr>
              <a:t>s</a:t>
            </a:r>
            <a:r>
              <a:rPr sz="1200" spc="60" dirty="0">
                <a:latin typeface="Times New Roman"/>
                <a:cs typeface="Times New Roman"/>
              </a:rPr>
              <a:t>c</a:t>
            </a:r>
            <a:r>
              <a:rPr sz="1200" spc="130" dirty="0">
                <a:latin typeface="Times New Roman"/>
                <a:cs typeface="Times New Roman"/>
              </a:rPr>
              <a:t>a</a:t>
            </a:r>
            <a:r>
              <a:rPr sz="1200" spc="65" dirty="0">
                <a:latin typeface="Times New Roman"/>
                <a:cs typeface="Times New Roman"/>
              </a:rPr>
              <a:t>nn</a:t>
            </a:r>
            <a:r>
              <a:rPr sz="1200" spc="-75" dirty="0">
                <a:latin typeface="Times New Roman"/>
                <a:cs typeface="Times New Roman"/>
              </a:rPr>
              <a:t>i</a:t>
            </a:r>
            <a:r>
              <a:rPr sz="1200" spc="65" dirty="0">
                <a:latin typeface="Times New Roman"/>
                <a:cs typeface="Times New Roman"/>
              </a:rPr>
              <a:t>ng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65" dirty="0">
                <a:latin typeface="Times New Roman"/>
                <a:cs typeface="Times New Roman"/>
              </a:rPr>
              <a:t>p</a:t>
            </a:r>
            <a:r>
              <a:rPr sz="1200" spc="130" dirty="0">
                <a:latin typeface="Times New Roman"/>
                <a:cs typeface="Times New Roman"/>
              </a:rPr>
              <a:t>e</a:t>
            </a:r>
            <a:r>
              <a:rPr sz="1200" spc="-5" dirty="0">
                <a:latin typeface="Times New Roman"/>
                <a:cs typeface="Times New Roman"/>
              </a:rPr>
              <a:t>r</a:t>
            </a:r>
            <a:r>
              <a:rPr sz="1200" spc="-55" dirty="0">
                <a:latin typeface="Times New Roman"/>
                <a:cs typeface="Times New Roman"/>
              </a:rPr>
              <a:t>f</a:t>
            </a:r>
            <a:r>
              <a:rPr sz="1200" spc="65" dirty="0">
                <a:latin typeface="Times New Roman"/>
                <a:cs typeface="Times New Roman"/>
              </a:rPr>
              <a:t>o</a:t>
            </a:r>
            <a:r>
              <a:rPr sz="1200" spc="-5" dirty="0">
                <a:latin typeface="Times New Roman"/>
                <a:cs typeface="Times New Roman"/>
              </a:rPr>
              <a:t>r</a:t>
            </a:r>
            <a:r>
              <a:rPr sz="1200" spc="60" dirty="0">
                <a:latin typeface="Times New Roman"/>
                <a:cs typeface="Times New Roman"/>
              </a:rPr>
              <a:t>m</a:t>
            </a:r>
            <a:r>
              <a:rPr sz="1200" spc="130" dirty="0">
                <a:latin typeface="Times New Roman"/>
                <a:cs typeface="Times New Roman"/>
              </a:rPr>
              <a:t>a</a:t>
            </a:r>
            <a:r>
              <a:rPr sz="1200" spc="55" dirty="0">
                <a:latin typeface="Times New Roman"/>
                <a:cs typeface="Times New Roman"/>
              </a:rPr>
              <a:t>n</a:t>
            </a:r>
            <a:r>
              <a:rPr sz="1200" spc="60" dirty="0">
                <a:latin typeface="Times New Roman"/>
                <a:cs typeface="Times New Roman"/>
              </a:rPr>
              <a:t>c</a:t>
            </a:r>
            <a:r>
              <a:rPr sz="1200" spc="130" dirty="0">
                <a:latin typeface="Times New Roman"/>
                <a:cs typeface="Times New Roman"/>
              </a:rPr>
              <a:t>e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r</a:t>
            </a:r>
            <a:r>
              <a:rPr sz="1200" spc="130" dirty="0">
                <a:latin typeface="Times New Roman"/>
                <a:cs typeface="Times New Roman"/>
              </a:rPr>
              <a:t>e</a:t>
            </a:r>
            <a:r>
              <a:rPr sz="1200" spc="-75" dirty="0">
                <a:latin typeface="Times New Roman"/>
                <a:cs typeface="Times New Roman"/>
              </a:rPr>
              <a:t>l</a:t>
            </a:r>
            <a:r>
              <a:rPr sz="1200" spc="130" dirty="0">
                <a:latin typeface="Times New Roman"/>
                <a:cs typeface="Times New Roman"/>
              </a:rPr>
              <a:t>a</a:t>
            </a:r>
            <a:r>
              <a:rPr sz="1200" spc="-5" dirty="0">
                <a:latin typeface="Times New Roman"/>
                <a:cs typeface="Times New Roman"/>
              </a:rPr>
              <a:t>t</a:t>
            </a:r>
            <a:r>
              <a:rPr sz="1200" spc="-75" dirty="0">
                <a:latin typeface="Times New Roman"/>
                <a:cs typeface="Times New Roman"/>
              </a:rPr>
              <a:t>i</a:t>
            </a:r>
            <a:r>
              <a:rPr sz="1200" spc="-15" dirty="0">
                <a:latin typeface="Times New Roman"/>
                <a:cs typeface="Times New Roman"/>
              </a:rPr>
              <a:t>v</a:t>
            </a:r>
            <a:r>
              <a:rPr sz="1200" spc="130" dirty="0">
                <a:latin typeface="Times New Roman"/>
                <a:cs typeface="Times New Roman"/>
              </a:rPr>
              <a:t>e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t</a:t>
            </a:r>
            <a:r>
              <a:rPr sz="1200" spc="65" dirty="0">
                <a:latin typeface="Times New Roman"/>
                <a:cs typeface="Times New Roman"/>
              </a:rPr>
              <a:t>o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130" dirty="0">
                <a:latin typeface="Times New Roman"/>
                <a:cs typeface="Times New Roman"/>
              </a:rPr>
              <a:t>a</a:t>
            </a:r>
            <a:r>
              <a:rPr sz="1200" spc="60" dirty="0">
                <a:latin typeface="Times New Roman"/>
                <a:cs typeface="Times New Roman"/>
              </a:rPr>
              <a:t>cc</a:t>
            </a:r>
            <a:r>
              <a:rPr sz="1200" spc="65" dirty="0">
                <a:latin typeface="Times New Roman"/>
                <a:cs typeface="Times New Roman"/>
              </a:rPr>
              <a:t>u</a:t>
            </a:r>
            <a:r>
              <a:rPr sz="1200" spc="-5" dirty="0">
                <a:latin typeface="Times New Roman"/>
                <a:cs typeface="Times New Roman"/>
              </a:rPr>
              <a:t>r</a:t>
            </a:r>
            <a:r>
              <a:rPr sz="1200" spc="130" dirty="0">
                <a:latin typeface="Times New Roman"/>
                <a:cs typeface="Times New Roman"/>
              </a:rPr>
              <a:t>a</a:t>
            </a:r>
            <a:r>
              <a:rPr sz="1200" spc="60" dirty="0">
                <a:latin typeface="Times New Roman"/>
                <a:cs typeface="Times New Roman"/>
              </a:rPr>
              <a:t>c</a:t>
            </a:r>
            <a:r>
              <a:rPr sz="1200" dirty="0">
                <a:latin typeface="Times New Roman"/>
                <a:cs typeface="Times New Roman"/>
              </a:rPr>
              <a:t>y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spc="65" dirty="0">
                <a:latin typeface="Times New Roman"/>
                <a:cs typeface="Times New Roman"/>
              </a:rPr>
              <a:t>o</a:t>
            </a:r>
            <a:r>
              <a:rPr sz="1200" spc="-70" dirty="0">
                <a:latin typeface="Times New Roman"/>
                <a:cs typeface="Times New Roman"/>
              </a:rPr>
              <a:t>f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65" dirty="0">
                <a:latin typeface="Times New Roman"/>
                <a:cs typeface="Times New Roman"/>
              </a:rPr>
              <a:t>p</a:t>
            </a:r>
            <a:r>
              <a:rPr sz="1200" spc="-75" dirty="0">
                <a:latin typeface="Times New Roman"/>
                <a:cs typeface="Times New Roman"/>
              </a:rPr>
              <a:t>l</a:t>
            </a:r>
            <a:r>
              <a:rPr sz="1200" spc="130" dirty="0">
                <a:latin typeface="Times New Roman"/>
                <a:cs typeface="Times New Roman"/>
              </a:rPr>
              <a:t>a</a:t>
            </a:r>
            <a:r>
              <a:rPr sz="1200" spc="60" dirty="0">
                <a:latin typeface="Times New Roman"/>
                <a:cs typeface="Times New Roman"/>
              </a:rPr>
              <a:t>c</a:t>
            </a:r>
            <a:r>
              <a:rPr sz="1200" spc="130" dirty="0">
                <a:latin typeface="Times New Roman"/>
                <a:cs typeface="Times New Roman"/>
              </a:rPr>
              <a:t>a</a:t>
            </a:r>
            <a:r>
              <a:rPr sz="1200" spc="-5" dirty="0">
                <a:latin typeface="Times New Roman"/>
                <a:cs typeface="Times New Roman"/>
              </a:rPr>
              <a:t>r</a:t>
            </a:r>
            <a:r>
              <a:rPr sz="1200" spc="65" dirty="0">
                <a:latin typeface="Times New Roman"/>
                <a:cs typeface="Times New Roman"/>
              </a:rPr>
              <a:t>d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N</a:t>
            </a:r>
            <a:r>
              <a:rPr sz="1200" spc="-70" dirty="0">
                <a:latin typeface="Times New Roman"/>
                <a:cs typeface="Times New Roman"/>
              </a:rPr>
              <a:t>A</a:t>
            </a:r>
            <a:r>
              <a:rPr sz="1200" spc="125" dirty="0">
                <a:latin typeface="Times New Roman"/>
                <a:cs typeface="Times New Roman"/>
              </a:rPr>
              <a:t>SS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60" dirty="0">
                <a:latin typeface="Times New Roman"/>
                <a:cs typeface="Times New Roman"/>
              </a:rPr>
              <a:t>c</a:t>
            </a:r>
            <a:r>
              <a:rPr sz="1200" spc="65" dirty="0">
                <a:latin typeface="Times New Roman"/>
                <a:cs typeface="Times New Roman"/>
              </a:rPr>
              <a:t>od</a:t>
            </a:r>
            <a:r>
              <a:rPr sz="1200" spc="130" dirty="0">
                <a:latin typeface="Times New Roman"/>
                <a:cs typeface="Times New Roman"/>
              </a:rPr>
              <a:t>es</a:t>
            </a:r>
            <a:endParaRPr sz="1200">
              <a:latin typeface="Times New Roman"/>
              <a:cs typeface="Times New Roman"/>
            </a:endParaRPr>
          </a:p>
          <a:p>
            <a:pPr marL="384175" lvl="1" indent="-160020">
              <a:lnSpc>
                <a:spcPct val="100000"/>
              </a:lnSpc>
              <a:spcBef>
                <a:spcPts val="285"/>
              </a:spcBef>
              <a:buClr>
                <a:srgbClr val="5093C6"/>
              </a:buClr>
              <a:buFont typeface="Times New Roman"/>
              <a:buChar char="□"/>
              <a:tabLst>
                <a:tab pos="384810" algn="l"/>
              </a:tabLst>
            </a:pPr>
            <a:r>
              <a:rPr sz="1200" spc="-70" dirty="0">
                <a:latin typeface="Times New Roman"/>
                <a:cs typeface="Times New Roman"/>
              </a:rPr>
              <a:t>I</a:t>
            </a:r>
            <a:r>
              <a:rPr sz="1200" spc="65" dirty="0">
                <a:latin typeface="Times New Roman"/>
                <a:cs typeface="Times New Roman"/>
              </a:rPr>
              <a:t>n</a:t>
            </a:r>
            <a:r>
              <a:rPr sz="1200" spc="-75" dirty="0">
                <a:latin typeface="Times New Roman"/>
                <a:cs typeface="Times New Roman"/>
              </a:rPr>
              <a:t>i</a:t>
            </a:r>
            <a:r>
              <a:rPr sz="1200" spc="-5" dirty="0">
                <a:latin typeface="Times New Roman"/>
                <a:cs typeface="Times New Roman"/>
              </a:rPr>
              <a:t>t</a:t>
            </a:r>
            <a:r>
              <a:rPr sz="1200" spc="-75" dirty="0">
                <a:latin typeface="Times New Roman"/>
                <a:cs typeface="Times New Roman"/>
              </a:rPr>
              <a:t>i</a:t>
            </a:r>
            <a:r>
              <a:rPr sz="1200" spc="130" dirty="0">
                <a:latin typeface="Times New Roman"/>
                <a:cs typeface="Times New Roman"/>
              </a:rPr>
              <a:t>a</a:t>
            </a:r>
            <a:r>
              <a:rPr sz="1200" spc="-5" dirty="0">
                <a:latin typeface="Times New Roman"/>
                <a:cs typeface="Times New Roman"/>
              </a:rPr>
              <a:t>t</a:t>
            </a:r>
            <a:r>
              <a:rPr sz="1200" spc="130" dirty="0">
                <a:latin typeface="Times New Roman"/>
                <a:cs typeface="Times New Roman"/>
              </a:rPr>
              <a:t>e</a:t>
            </a:r>
            <a:r>
              <a:rPr sz="1200" spc="65" dirty="0">
                <a:latin typeface="Times New Roman"/>
                <a:cs typeface="Times New Roman"/>
              </a:rPr>
              <a:t>d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75" dirty="0">
                <a:latin typeface="Times New Roman"/>
                <a:cs typeface="Times New Roman"/>
              </a:rPr>
              <a:t>i</a:t>
            </a:r>
            <a:r>
              <a:rPr sz="1200" spc="65" dirty="0">
                <a:latin typeface="Times New Roman"/>
                <a:cs typeface="Times New Roman"/>
              </a:rPr>
              <a:t>n</a:t>
            </a:r>
            <a:r>
              <a:rPr sz="1200" spc="-15" dirty="0">
                <a:latin typeface="Times New Roman"/>
                <a:cs typeface="Times New Roman"/>
              </a:rPr>
              <a:t>v</a:t>
            </a:r>
            <a:r>
              <a:rPr sz="1200" spc="130" dirty="0">
                <a:latin typeface="Times New Roman"/>
                <a:cs typeface="Times New Roman"/>
              </a:rPr>
              <a:t>es</a:t>
            </a:r>
            <a:r>
              <a:rPr sz="1200" spc="-5" dirty="0">
                <a:latin typeface="Times New Roman"/>
                <a:cs typeface="Times New Roman"/>
              </a:rPr>
              <a:t>t</a:t>
            </a:r>
            <a:r>
              <a:rPr sz="1200" spc="-75" dirty="0">
                <a:latin typeface="Times New Roman"/>
                <a:cs typeface="Times New Roman"/>
              </a:rPr>
              <a:t>i</a:t>
            </a:r>
            <a:r>
              <a:rPr sz="1200" spc="55" dirty="0">
                <a:latin typeface="Times New Roman"/>
                <a:cs typeface="Times New Roman"/>
              </a:rPr>
              <a:t>g</a:t>
            </a:r>
            <a:r>
              <a:rPr sz="1200" spc="130" dirty="0">
                <a:latin typeface="Times New Roman"/>
                <a:cs typeface="Times New Roman"/>
              </a:rPr>
              <a:t>a</a:t>
            </a:r>
            <a:r>
              <a:rPr sz="1200" spc="-5" dirty="0">
                <a:latin typeface="Times New Roman"/>
                <a:cs typeface="Times New Roman"/>
              </a:rPr>
              <a:t>t</a:t>
            </a:r>
            <a:r>
              <a:rPr sz="1200" spc="-75" dirty="0">
                <a:latin typeface="Times New Roman"/>
                <a:cs typeface="Times New Roman"/>
              </a:rPr>
              <a:t>i</a:t>
            </a:r>
            <a:r>
              <a:rPr sz="1200" spc="65" dirty="0">
                <a:latin typeface="Times New Roman"/>
                <a:cs typeface="Times New Roman"/>
              </a:rPr>
              <a:t>on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75" dirty="0">
                <a:latin typeface="Times New Roman"/>
                <a:cs typeface="Times New Roman"/>
              </a:rPr>
              <a:t>i</a:t>
            </a:r>
            <a:r>
              <a:rPr sz="1200" spc="65" dirty="0">
                <a:latin typeface="Times New Roman"/>
                <a:cs typeface="Times New Roman"/>
              </a:rPr>
              <a:t>n</a:t>
            </a:r>
            <a:r>
              <a:rPr sz="1200" spc="-5" dirty="0">
                <a:latin typeface="Times New Roman"/>
                <a:cs typeface="Times New Roman"/>
              </a:rPr>
              <a:t>t</a:t>
            </a:r>
            <a:r>
              <a:rPr sz="1200" spc="65" dirty="0">
                <a:latin typeface="Times New Roman"/>
                <a:cs typeface="Times New Roman"/>
              </a:rPr>
              <a:t>o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65" dirty="0">
                <a:latin typeface="Times New Roman"/>
                <a:cs typeface="Times New Roman"/>
              </a:rPr>
              <a:t>p</a:t>
            </a:r>
            <a:r>
              <a:rPr sz="1200" spc="130" dirty="0">
                <a:latin typeface="Times New Roman"/>
                <a:cs typeface="Times New Roman"/>
              </a:rPr>
              <a:t>e</a:t>
            </a:r>
            <a:r>
              <a:rPr sz="1200" spc="-5" dirty="0">
                <a:latin typeface="Times New Roman"/>
                <a:cs typeface="Times New Roman"/>
              </a:rPr>
              <a:t>r</a:t>
            </a:r>
            <a:r>
              <a:rPr sz="1200" spc="-75" dirty="0">
                <a:latin typeface="Times New Roman"/>
                <a:cs typeface="Times New Roman"/>
              </a:rPr>
              <a:t>i</a:t>
            </a:r>
            <a:r>
              <a:rPr sz="1200" spc="65" dirty="0">
                <a:latin typeface="Times New Roman"/>
                <a:cs typeface="Times New Roman"/>
              </a:rPr>
              <a:t>od</a:t>
            </a:r>
            <a:r>
              <a:rPr sz="1200" spc="-75" dirty="0">
                <a:latin typeface="Times New Roman"/>
                <a:cs typeface="Times New Roman"/>
              </a:rPr>
              <a:t>i</a:t>
            </a:r>
            <a:r>
              <a:rPr sz="1200" spc="60" dirty="0">
                <a:latin typeface="Times New Roman"/>
                <a:cs typeface="Times New Roman"/>
              </a:rPr>
              <a:t>c</a:t>
            </a:r>
            <a:r>
              <a:rPr sz="1200" spc="120" dirty="0">
                <a:latin typeface="Times New Roman"/>
                <a:cs typeface="Times New Roman"/>
              </a:rPr>
              <a:t>a</a:t>
            </a:r>
            <a:r>
              <a:rPr sz="1200" spc="-75" dirty="0">
                <a:latin typeface="Times New Roman"/>
                <a:cs typeface="Times New Roman"/>
              </a:rPr>
              <a:t>l</a:t>
            </a:r>
            <a:r>
              <a:rPr sz="1200" spc="130" dirty="0">
                <a:latin typeface="Times New Roman"/>
                <a:cs typeface="Times New Roman"/>
              </a:rPr>
              <a:t>s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65" dirty="0">
                <a:latin typeface="Times New Roman"/>
                <a:cs typeface="Times New Roman"/>
              </a:rPr>
              <a:t>bund</a:t>
            </a:r>
            <a:r>
              <a:rPr sz="1200" spc="-75" dirty="0">
                <a:latin typeface="Times New Roman"/>
                <a:cs typeface="Times New Roman"/>
              </a:rPr>
              <a:t>l</a:t>
            </a:r>
            <a:r>
              <a:rPr sz="1200" spc="120" dirty="0">
                <a:latin typeface="Times New Roman"/>
                <a:cs typeface="Times New Roman"/>
              </a:rPr>
              <a:t>e</a:t>
            </a:r>
            <a:r>
              <a:rPr sz="1200" spc="130" dirty="0">
                <a:latin typeface="Times New Roman"/>
                <a:cs typeface="Times New Roman"/>
              </a:rPr>
              <a:t>s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130" dirty="0">
                <a:latin typeface="Times New Roman"/>
                <a:cs typeface="Times New Roman"/>
              </a:rPr>
              <a:t>a</a:t>
            </a:r>
            <a:r>
              <a:rPr sz="1200" spc="-5" dirty="0">
                <a:latin typeface="Times New Roman"/>
                <a:cs typeface="Times New Roman"/>
              </a:rPr>
              <a:t>t</a:t>
            </a:r>
            <a:r>
              <a:rPr sz="1200" spc="3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r</a:t>
            </a:r>
            <a:r>
              <a:rPr sz="1200" spc="-75" dirty="0">
                <a:latin typeface="Times New Roman"/>
                <a:cs typeface="Times New Roman"/>
              </a:rPr>
              <a:t>i</a:t>
            </a:r>
            <a:r>
              <a:rPr sz="1200" spc="130" dirty="0">
                <a:latin typeface="Times New Roman"/>
                <a:cs typeface="Times New Roman"/>
              </a:rPr>
              <a:t>s</a:t>
            </a:r>
            <a:r>
              <a:rPr sz="1200" dirty="0">
                <a:latin typeface="Times New Roman"/>
                <a:cs typeface="Times New Roman"/>
              </a:rPr>
              <a:t>k</a:t>
            </a:r>
            <a:r>
              <a:rPr sz="1200" spc="35" dirty="0">
                <a:latin typeface="Times New Roman"/>
                <a:cs typeface="Times New Roman"/>
              </a:rPr>
              <a:t> </a:t>
            </a:r>
            <a:r>
              <a:rPr sz="1200" spc="65" dirty="0">
                <a:latin typeface="Times New Roman"/>
                <a:cs typeface="Times New Roman"/>
              </a:rPr>
              <a:t>o</a:t>
            </a:r>
            <a:r>
              <a:rPr sz="1200" spc="-70" dirty="0">
                <a:latin typeface="Times New Roman"/>
                <a:cs typeface="Times New Roman"/>
              </a:rPr>
              <a:t>f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130" dirty="0">
                <a:latin typeface="Times New Roman"/>
                <a:cs typeface="Times New Roman"/>
              </a:rPr>
              <a:t>se</a:t>
            </a:r>
            <a:r>
              <a:rPr sz="1200" spc="-5" dirty="0">
                <a:latin typeface="Times New Roman"/>
                <a:cs typeface="Times New Roman"/>
              </a:rPr>
              <a:t>r</a:t>
            </a:r>
            <a:r>
              <a:rPr sz="1200" spc="-15" dirty="0">
                <a:latin typeface="Times New Roman"/>
                <a:cs typeface="Times New Roman"/>
              </a:rPr>
              <a:t>v</a:t>
            </a:r>
            <a:r>
              <a:rPr sz="1200" spc="-75" dirty="0">
                <a:latin typeface="Times New Roman"/>
                <a:cs typeface="Times New Roman"/>
              </a:rPr>
              <a:t>i</a:t>
            </a:r>
            <a:r>
              <a:rPr sz="1200" spc="60" dirty="0">
                <a:latin typeface="Times New Roman"/>
                <a:cs typeface="Times New Roman"/>
              </a:rPr>
              <a:t>c</a:t>
            </a:r>
            <a:r>
              <a:rPr sz="1200" spc="130" dirty="0">
                <a:latin typeface="Times New Roman"/>
                <a:cs typeface="Times New Roman"/>
              </a:rPr>
              <a:t>e</a:t>
            </a:r>
            <a:r>
              <a:rPr sz="1200" spc="40" dirty="0">
                <a:latin typeface="Times New Roman"/>
                <a:cs typeface="Times New Roman"/>
              </a:rPr>
              <a:t> </a:t>
            </a:r>
            <a:r>
              <a:rPr sz="1200" spc="-55" dirty="0">
                <a:latin typeface="Times New Roman"/>
                <a:cs typeface="Times New Roman"/>
              </a:rPr>
              <a:t>f</a:t>
            </a:r>
            <a:r>
              <a:rPr sz="1200" spc="130" dirty="0">
                <a:latin typeface="Times New Roman"/>
                <a:cs typeface="Times New Roman"/>
              </a:rPr>
              <a:t>a</a:t>
            </a:r>
            <a:r>
              <a:rPr sz="1200" spc="-75" dirty="0">
                <a:latin typeface="Times New Roman"/>
                <a:cs typeface="Times New Roman"/>
              </a:rPr>
              <a:t>il</a:t>
            </a:r>
            <a:r>
              <a:rPr sz="1200" spc="65" dirty="0">
                <a:latin typeface="Times New Roman"/>
                <a:cs typeface="Times New Roman"/>
              </a:rPr>
              <a:t>u</a:t>
            </a:r>
            <a:r>
              <a:rPr sz="1200" spc="-5" dirty="0">
                <a:latin typeface="Times New Roman"/>
                <a:cs typeface="Times New Roman"/>
              </a:rPr>
              <a:t>r</a:t>
            </a:r>
            <a:r>
              <a:rPr sz="1200" spc="130" dirty="0">
                <a:latin typeface="Times New Roman"/>
                <a:cs typeface="Times New Roman"/>
              </a:rPr>
              <a:t>e</a:t>
            </a:r>
            <a:endParaRPr sz="1200">
              <a:latin typeface="Times New Roman"/>
              <a:cs typeface="Times New Roman"/>
            </a:endParaRPr>
          </a:p>
          <a:p>
            <a:pPr marL="384175" lvl="1" indent="-160020">
              <a:lnSpc>
                <a:spcPct val="100000"/>
              </a:lnSpc>
              <a:spcBef>
                <a:spcPts val="285"/>
              </a:spcBef>
              <a:buClr>
                <a:srgbClr val="5093C6"/>
              </a:buClr>
              <a:buFont typeface="Times New Roman"/>
              <a:buChar char="□"/>
              <a:tabLst>
                <a:tab pos="384810" algn="l"/>
              </a:tabLst>
            </a:pPr>
            <a:r>
              <a:rPr sz="1200" spc="-70" dirty="0">
                <a:latin typeface="Times New Roman"/>
                <a:cs typeface="Times New Roman"/>
              </a:rPr>
              <a:t>I</a:t>
            </a:r>
            <a:r>
              <a:rPr sz="1200" spc="65" dirty="0">
                <a:latin typeface="Times New Roman"/>
                <a:cs typeface="Times New Roman"/>
              </a:rPr>
              <a:t>n</a:t>
            </a:r>
            <a:r>
              <a:rPr sz="1200" spc="-15" dirty="0">
                <a:latin typeface="Times New Roman"/>
                <a:cs typeface="Times New Roman"/>
              </a:rPr>
              <a:t>v</a:t>
            </a:r>
            <a:r>
              <a:rPr sz="1200" spc="130" dirty="0">
                <a:latin typeface="Times New Roman"/>
                <a:cs typeface="Times New Roman"/>
              </a:rPr>
              <a:t>es</a:t>
            </a:r>
            <a:r>
              <a:rPr sz="1200" spc="-5" dirty="0">
                <a:latin typeface="Times New Roman"/>
                <a:cs typeface="Times New Roman"/>
              </a:rPr>
              <a:t>t</a:t>
            </a:r>
            <a:r>
              <a:rPr sz="1200" spc="-75" dirty="0">
                <a:latin typeface="Times New Roman"/>
                <a:cs typeface="Times New Roman"/>
              </a:rPr>
              <a:t>i</a:t>
            </a:r>
            <a:r>
              <a:rPr sz="1200" spc="55" dirty="0">
                <a:latin typeface="Times New Roman"/>
                <a:cs typeface="Times New Roman"/>
              </a:rPr>
              <a:t>g</a:t>
            </a:r>
            <a:r>
              <a:rPr sz="1200" spc="130" dirty="0">
                <a:latin typeface="Times New Roman"/>
                <a:cs typeface="Times New Roman"/>
              </a:rPr>
              <a:t>a</a:t>
            </a:r>
            <a:r>
              <a:rPr sz="1200" spc="-5" dirty="0">
                <a:latin typeface="Times New Roman"/>
                <a:cs typeface="Times New Roman"/>
              </a:rPr>
              <a:t>t</a:t>
            </a:r>
            <a:r>
              <a:rPr sz="1200" spc="-75" dirty="0">
                <a:latin typeface="Times New Roman"/>
                <a:cs typeface="Times New Roman"/>
              </a:rPr>
              <a:t>i</a:t>
            </a:r>
            <a:r>
              <a:rPr sz="1200" spc="65" dirty="0">
                <a:latin typeface="Times New Roman"/>
                <a:cs typeface="Times New Roman"/>
              </a:rPr>
              <a:t>ng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r</a:t>
            </a:r>
            <a:r>
              <a:rPr sz="1200" spc="65" dirty="0">
                <a:latin typeface="Times New Roman"/>
                <a:cs typeface="Times New Roman"/>
              </a:rPr>
              <a:t>oo</a:t>
            </a:r>
            <a:r>
              <a:rPr sz="1200" spc="-5" dirty="0">
                <a:latin typeface="Times New Roman"/>
                <a:cs typeface="Times New Roman"/>
              </a:rPr>
              <a:t>t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60" dirty="0">
                <a:latin typeface="Times New Roman"/>
                <a:cs typeface="Times New Roman"/>
              </a:rPr>
              <a:t>c</a:t>
            </a:r>
            <a:r>
              <a:rPr sz="1200" spc="130" dirty="0">
                <a:latin typeface="Times New Roman"/>
                <a:cs typeface="Times New Roman"/>
              </a:rPr>
              <a:t>a</a:t>
            </a:r>
            <a:r>
              <a:rPr sz="1200" spc="65" dirty="0">
                <a:latin typeface="Times New Roman"/>
                <a:cs typeface="Times New Roman"/>
              </a:rPr>
              <a:t>u</a:t>
            </a:r>
            <a:r>
              <a:rPr sz="1200" spc="130" dirty="0">
                <a:latin typeface="Times New Roman"/>
                <a:cs typeface="Times New Roman"/>
              </a:rPr>
              <a:t>ses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130" dirty="0">
                <a:latin typeface="Times New Roman"/>
                <a:cs typeface="Times New Roman"/>
              </a:rPr>
              <a:t>a</a:t>
            </a:r>
            <a:r>
              <a:rPr sz="1200" spc="65" dirty="0">
                <a:latin typeface="Times New Roman"/>
                <a:cs typeface="Times New Roman"/>
              </a:rPr>
              <a:t>nd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spc="-15" dirty="0">
                <a:latin typeface="Times New Roman"/>
                <a:cs typeface="Times New Roman"/>
              </a:rPr>
              <a:t>v</a:t>
            </a:r>
            <a:r>
              <a:rPr sz="1200" spc="-75" dirty="0">
                <a:latin typeface="Times New Roman"/>
                <a:cs typeface="Times New Roman"/>
              </a:rPr>
              <a:t>i</a:t>
            </a:r>
            <a:r>
              <a:rPr sz="1200" spc="130" dirty="0">
                <a:latin typeface="Times New Roman"/>
                <a:cs typeface="Times New Roman"/>
              </a:rPr>
              <a:t>s</a:t>
            </a:r>
            <a:r>
              <a:rPr sz="1200" spc="-75" dirty="0">
                <a:latin typeface="Times New Roman"/>
                <a:cs typeface="Times New Roman"/>
              </a:rPr>
              <a:t>i</a:t>
            </a:r>
            <a:r>
              <a:rPr sz="1200" spc="65" dirty="0">
                <a:latin typeface="Times New Roman"/>
                <a:cs typeface="Times New Roman"/>
              </a:rPr>
              <a:t>b</a:t>
            </a:r>
            <a:r>
              <a:rPr sz="1200" spc="-75" dirty="0">
                <a:latin typeface="Times New Roman"/>
                <a:cs typeface="Times New Roman"/>
              </a:rPr>
              <a:t>ili</a:t>
            </a:r>
            <a:r>
              <a:rPr sz="1200" spc="-5" dirty="0">
                <a:latin typeface="Times New Roman"/>
                <a:cs typeface="Times New Roman"/>
              </a:rPr>
              <a:t>t</a:t>
            </a:r>
            <a:r>
              <a:rPr sz="1200" dirty="0">
                <a:latin typeface="Times New Roman"/>
                <a:cs typeface="Times New Roman"/>
              </a:rPr>
              <a:t>y</a:t>
            </a:r>
            <a:r>
              <a:rPr sz="1200" spc="35" dirty="0">
                <a:latin typeface="Times New Roman"/>
                <a:cs typeface="Times New Roman"/>
              </a:rPr>
              <a:t> </a:t>
            </a:r>
            <a:r>
              <a:rPr sz="1200" spc="65" dirty="0">
                <a:latin typeface="Times New Roman"/>
                <a:cs typeface="Times New Roman"/>
              </a:rPr>
              <a:t>op</a:t>
            </a:r>
            <a:r>
              <a:rPr sz="1200" spc="-5" dirty="0">
                <a:latin typeface="Times New Roman"/>
                <a:cs typeface="Times New Roman"/>
              </a:rPr>
              <a:t>t</a:t>
            </a:r>
            <a:r>
              <a:rPr sz="1200" spc="-75" dirty="0">
                <a:latin typeface="Times New Roman"/>
                <a:cs typeface="Times New Roman"/>
              </a:rPr>
              <a:t>i</a:t>
            </a:r>
            <a:r>
              <a:rPr sz="1200" spc="65" dirty="0">
                <a:latin typeface="Times New Roman"/>
                <a:cs typeface="Times New Roman"/>
              </a:rPr>
              <a:t>on</a:t>
            </a:r>
            <a:r>
              <a:rPr sz="1200" spc="130" dirty="0">
                <a:latin typeface="Times New Roman"/>
                <a:cs typeface="Times New Roman"/>
              </a:rPr>
              <a:t>s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r</a:t>
            </a:r>
            <a:r>
              <a:rPr sz="1200" spc="130" dirty="0">
                <a:latin typeface="Times New Roman"/>
                <a:cs typeface="Times New Roman"/>
              </a:rPr>
              <a:t>e</a:t>
            </a:r>
            <a:r>
              <a:rPr sz="1200" spc="-75" dirty="0">
                <a:latin typeface="Times New Roman"/>
                <a:cs typeface="Times New Roman"/>
              </a:rPr>
              <a:t>l</a:t>
            </a:r>
            <a:r>
              <a:rPr sz="1200" spc="130" dirty="0">
                <a:latin typeface="Times New Roman"/>
                <a:cs typeface="Times New Roman"/>
              </a:rPr>
              <a:t>a</a:t>
            </a:r>
            <a:r>
              <a:rPr sz="1200" spc="-5" dirty="0">
                <a:latin typeface="Times New Roman"/>
                <a:cs typeface="Times New Roman"/>
              </a:rPr>
              <a:t>t</a:t>
            </a:r>
            <a:r>
              <a:rPr sz="1200" spc="-75" dirty="0">
                <a:latin typeface="Times New Roman"/>
                <a:cs typeface="Times New Roman"/>
              </a:rPr>
              <a:t>i</a:t>
            </a:r>
            <a:r>
              <a:rPr sz="1200" spc="-15" dirty="0">
                <a:latin typeface="Times New Roman"/>
                <a:cs typeface="Times New Roman"/>
              </a:rPr>
              <a:t>v</a:t>
            </a:r>
            <a:r>
              <a:rPr sz="1200" spc="130" dirty="0">
                <a:latin typeface="Times New Roman"/>
                <a:cs typeface="Times New Roman"/>
              </a:rPr>
              <a:t>e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t</a:t>
            </a:r>
            <a:r>
              <a:rPr sz="1200" spc="65" dirty="0">
                <a:latin typeface="Times New Roman"/>
                <a:cs typeface="Times New Roman"/>
              </a:rPr>
              <a:t>o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65" dirty="0">
                <a:latin typeface="Times New Roman"/>
                <a:cs typeface="Times New Roman"/>
              </a:rPr>
              <a:t>bund</a:t>
            </a:r>
            <a:r>
              <a:rPr sz="1200" spc="-75" dirty="0">
                <a:latin typeface="Times New Roman"/>
                <a:cs typeface="Times New Roman"/>
              </a:rPr>
              <a:t>l</a:t>
            </a:r>
            <a:r>
              <a:rPr sz="1200" spc="120" dirty="0">
                <a:latin typeface="Times New Roman"/>
                <a:cs typeface="Times New Roman"/>
              </a:rPr>
              <a:t>e</a:t>
            </a:r>
            <a:r>
              <a:rPr sz="1200" spc="130" dirty="0">
                <a:latin typeface="Times New Roman"/>
                <a:cs typeface="Times New Roman"/>
              </a:rPr>
              <a:t>s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65" dirty="0">
                <a:latin typeface="Times New Roman"/>
                <a:cs typeface="Times New Roman"/>
              </a:rPr>
              <a:t>p</a:t>
            </a:r>
            <a:r>
              <a:rPr sz="1200" spc="-5" dirty="0">
                <a:latin typeface="Times New Roman"/>
                <a:cs typeface="Times New Roman"/>
              </a:rPr>
              <a:t>r</a:t>
            </a:r>
            <a:r>
              <a:rPr sz="1200" spc="65" dirty="0">
                <a:latin typeface="Times New Roman"/>
                <a:cs typeface="Times New Roman"/>
              </a:rPr>
              <a:t>o</a:t>
            </a:r>
            <a:r>
              <a:rPr sz="1200" spc="60" dirty="0">
                <a:latin typeface="Times New Roman"/>
                <a:cs typeface="Times New Roman"/>
              </a:rPr>
              <a:t>c</a:t>
            </a:r>
            <a:r>
              <a:rPr sz="1200" spc="130" dirty="0">
                <a:latin typeface="Times New Roman"/>
                <a:cs typeface="Times New Roman"/>
              </a:rPr>
              <a:t>esse</a:t>
            </a:r>
            <a:r>
              <a:rPr sz="1200" spc="65" dirty="0">
                <a:latin typeface="Times New Roman"/>
                <a:cs typeface="Times New Roman"/>
              </a:rPr>
              <a:t>d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70" dirty="0">
                <a:latin typeface="Times New Roman"/>
                <a:cs typeface="Times New Roman"/>
              </a:rPr>
              <a:t>m</a:t>
            </a:r>
            <a:r>
              <a:rPr sz="1200" spc="130" dirty="0">
                <a:latin typeface="Times New Roman"/>
                <a:cs typeface="Times New Roman"/>
              </a:rPr>
              <a:t>a</a:t>
            </a:r>
            <a:r>
              <a:rPr sz="1200" spc="65" dirty="0">
                <a:latin typeface="Times New Roman"/>
                <a:cs typeface="Times New Roman"/>
              </a:rPr>
              <a:t>nu</a:t>
            </a:r>
            <a:r>
              <a:rPr sz="1200" spc="120" dirty="0">
                <a:latin typeface="Times New Roman"/>
                <a:cs typeface="Times New Roman"/>
              </a:rPr>
              <a:t>a</a:t>
            </a:r>
            <a:r>
              <a:rPr sz="1200" spc="-75" dirty="0">
                <a:latin typeface="Times New Roman"/>
                <a:cs typeface="Times New Roman"/>
              </a:rPr>
              <a:t>ll</a:t>
            </a:r>
            <a:r>
              <a:rPr sz="1200" dirty="0">
                <a:latin typeface="Times New Roman"/>
                <a:cs typeface="Times New Roman"/>
              </a:rPr>
              <a:t>y</a:t>
            </a:r>
            <a:endParaRPr sz="1200">
              <a:latin typeface="Times New Roman"/>
              <a:cs typeface="Times New Roman"/>
            </a:endParaRPr>
          </a:p>
          <a:p>
            <a:pPr marL="384175" marR="5080" lvl="1" indent="-160020">
              <a:lnSpc>
                <a:spcPct val="100000"/>
              </a:lnSpc>
              <a:spcBef>
                <a:spcPts val="285"/>
              </a:spcBef>
              <a:buClr>
                <a:srgbClr val="5093C6"/>
              </a:buClr>
              <a:buFont typeface="Times New Roman"/>
              <a:buChar char="□"/>
              <a:tabLst>
                <a:tab pos="384810" algn="l"/>
              </a:tabLst>
            </a:pPr>
            <a:r>
              <a:rPr sz="1200" spc="125" dirty="0">
                <a:latin typeface="Times New Roman"/>
                <a:cs typeface="Times New Roman"/>
              </a:rPr>
              <a:t>P</a:t>
            </a:r>
            <a:r>
              <a:rPr sz="1200" spc="-75" dirty="0">
                <a:latin typeface="Times New Roman"/>
                <a:cs typeface="Times New Roman"/>
              </a:rPr>
              <a:t>l</a:t>
            </a:r>
            <a:r>
              <a:rPr sz="1200" spc="130" dirty="0">
                <a:latin typeface="Times New Roman"/>
                <a:cs typeface="Times New Roman"/>
              </a:rPr>
              <a:t>a</a:t>
            </a:r>
            <a:r>
              <a:rPr sz="1200" spc="65" dirty="0">
                <a:latin typeface="Times New Roman"/>
                <a:cs typeface="Times New Roman"/>
              </a:rPr>
              <a:t>nn</a:t>
            </a:r>
            <a:r>
              <a:rPr sz="1200" spc="-75" dirty="0">
                <a:latin typeface="Times New Roman"/>
                <a:cs typeface="Times New Roman"/>
              </a:rPr>
              <a:t>i</a:t>
            </a:r>
            <a:r>
              <a:rPr sz="1200" spc="55" dirty="0">
                <a:latin typeface="Times New Roman"/>
                <a:cs typeface="Times New Roman"/>
              </a:rPr>
              <a:t>n</a:t>
            </a:r>
            <a:r>
              <a:rPr sz="1200" spc="65" dirty="0">
                <a:latin typeface="Times New Roman"/>
                <a:cs typeface="Times New Roman"/>
              </a:rPr>
              <a:t>g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65" dirty="0">
                <a:latin typeface="Times New Roman"/>
                <a:cs typeface="Times New Roman"/>
              </a:rPr>
              <a:t>on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spc="65" dirty="0">
                <a:latin typeface="Times New Roman"/>
                <a:cs typeface="Times New Roman"/>
              </a:rPr>
              <a:t>u</a:t>
            </a:r>
            <a:r>
              <a:rPr sz="1200" spc="-5" dirty="0">
                <a:latin typeface="Times New Roman"/>
                <a:cs typeface="Times New Roman"/>
              </a:rPr>
              <a:t>t</a:t>
            </a:r>
            <a:r>
              <a:rPr sz="1200" spc="-75" dirty="0">
                <a:latin typeface="Times New Roman"/>
                <a:cs typeface="Times New Roman"/>
              </a:rPr>
              <a:t>ili</a:t>
            </a:r>
            <a:r>
              <a:rPr sz="1200" spc="45" dirty="0">
                <a:latin typeface="Times New Roman"/>
                <a:cs typeface="Times New Roman"/>
              </a:rPr>
              <a:t>z</a:t>
            </a:r>
            <a:r>
              <a:rPr sz="1200" spc="-75" dirty="0">
                <a:latin typeface="Times New Roman"/>
                <a:cs typeface="Times New Roman"/>
              </a:rPr>
              <a:t>i</a:t>
            </a:r>
            <a:r>
              <a:rPr sz="1200" spc="65" dirty="0">
                <a:latin typeface="Times New Roman"/>
                <a:cs typeface="Times New Roman"/>
              </a:rPr>
              <a:t>ng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t</a:t>
            </a:r>
            <a:r>
              <a:rPr sz="1200" spc="65" dirty="0">
                <a:latin typeface="Times New Roman"/>
                <a:cs typeface="Times New Roman"/>
              </a:rPr>
              <a:t>h</a:t>
            </a:r>
            <a:r>
              <a:rPr sz="1200" spc="130" dirty="0">
                <a:latin typeface="Times New Roman"/>
                <a:cs typeface="Times New Roman"/>
              </a:rPr>
              <a:t>e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130" dirty="0">
                <a:latin typeface="Times New Roman"/>
                <a:cs typeface="Times New Roman"/>
              </a:rPr>
              <a:t>es</a:t>
            </a:r>
            <a:r>
              <a:rPr sz="1200" spc="-5" dirty="0">
                <a:latin typeface="Times New Roman"/>
                <a:cs typeface="Times New Roman"/>
              </a:rPr>
              <a:t>t</a:t>
            </a:r>
            <a:r>
              <a:rPr sz="1200" spc="130" dirty="0">
                <a:latin typeface="Times New Roman"/>
                <a:cs typeface="Times New Roman"/>
              </a:rPr>
              <a:t>a</a:t>
            </a:r>
            <a:r>
              <a:rPr sz="1200" spc="65" dirty="0">
                <a:latin typeface="Times New Roman"/>
                <a:cs typeface="Times New Roman"/>
              </a:rPr>
              <a:t>b</a:t>
            </a:r>
            <a:r>
              <a:rPr sz="1200" spc="-75" dirty="0">
                <a:latin typeface="Times New Roman"/>
                <a:cs typeface="Times New Roman"/>
              </a:rPr>
              <a:t>li</a:t>
            </a:r>
            <a:r>
              <a:rPr sz="1200" spc="130" dirty="0">
                <a:latin typeface="Times New Roman"/>
                <a:cs typeface="Times New Roman"/>
              </a:rPr>
              <a:t>s</a:t>
            </a:r>
            <a:r>
              <a:rPr sz="1200" spc="65" dirty="0">
                <a:latin typeface="Times New Roman"/>
                <a:cs typeface="Times New Roman"/>
              </a:rPr>
              <a:t>h</a:t>
            </a:r>
            <a:r>
              <a:rPr sz="1200" spc="120" dirty="0">
                <a:latin typeface="Times New Roman"/>
                <a:cs typeface="Times New Roman"/>
              </a:rPr>
              <a:t>e</a:t>
            </a:r>
            <a:r>
              <a:rPr sz="1200" spc="65" dirty="0">
                <a:latin typeface="Times New Roman"/>
                <a:cs typeface="Times New Roman"/>
              </a:rPr>
              <a:t>d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N</a:t>
            </a:r>
            <a:r>
              <a:rPr sz="1200" spc="130" dirty="0">
                <a:latin typeface="Times New Roman"/>
                <a:cs typeface="Times New Roman"/>
              </a:rPr>
              <a:t>e</a:t>
            </a:r>
            <a:r>
              <a:rPr sz="1200" spc="-5" dirty="0">
                <a:latin typeface="Times New Roman"/>
                <a:cs typeface="Times New Roman"/>
              </a:rPr>
              <a:t>t</a:t>
            </a:r>
            <a:r>
              <a:rPr sz="1200" spc="-15" dirty="0">
                <a:latin typeface="Times New Roman"/>
                <a:cs typeface="Times New Roman"/>
              </a:rPr>
              <a:t>w</a:t>
            </a:r>
            <a:r>
              <a:rPr sz="1200" spc="65" dirty="0">
                <a:latin typeface="Times New Roman"/>
                <a:cs typeface="Times New Roman"/>
              </a:rPr>
              <a:t>o</a:t>
            </a:r>
            <a:r>
              <a:rPr sz="1200" spc="-5" dirty="0">
                <a:latin typeface="Times New Roman"/>
                <a:cs typeface="Times New Roman"/>
              </a:rPr>
              <a:t>r</a:t>
            </a:r>
            <a:r>
              <a:rPr sz="1200" dirty="0">
                <a:latin typeface="Times New Roman"/>
                <a:cs typeface="Times New Roman"/>
              </a:rPr>
              <a:t>k</a:t>
            </a:r>
            <a:r>
              <a:rPr sz="1200" spc="35" dirty="0">
                <a:latin typeface="Times New Roman"/>
                <a:cs typeface="Times New Roman"/>
              </a:rPr>
              <a:t> </a:t>
            </a:r>
            <a:r>
              <a:rPr sz="1200" spc="60" dirty="0">
                <a:latin typeface="Times New Roman"/>
                <a:cs typeface="Times New Roman"/>
              </a:rPr>
              <a:t>O</a:t>
            </a:r>
            <a:r>
              <a:rPr sz="1200" spc="65" dirty="0">
                <a:latin typeface="Times New Roman"/>
                <a:cs typeface="Times New Roman"/>
              </a:rPr>
              <a:t>p</a:t>
            </a:r>
            <a:r>
              <a:rPr sz="1200" spc="130" dirty="0">
                <a:latin typeface="Times New Roman"/>
                <a:cs typeface="Times New Roman"/>
              </a:rPr>
              <a:t>e</a:t>
            </a:r>
            <a:r>
              <a:rPr sz="1200" spc="-5" dirty="0">
                <a:latin typeface="Times New Roman"/>
                <a:cs typeface="Times New Roman"/>
              </a:rPr>
              <a:t>r</a:t>
            </a:r>
            <a:r>
              <a:rPr sz="1200" spc="130" dirty="0">
                <a:latin typeface="Times New Roman"/>
                <a:cs typeface="Times New Roman"/>
              </a:rPr>
              <a:t>a</a:t>
            </a:r>
            <a:r>
              <a:rPr sz="1200" spc="-5" dirty="0">
                <a:latin typeface="Times New Roman"/>
                <a:cs typeface="Times New Roman"/>
              </a:rPr>
              <a:t>t</a:t>
            </a:r>
            <a:r>
              <a:rPr sz="1200" spc="-75" dirty="0">
                <a:latin typeface="Times New Roman"/>
                <a:cs typeface="Times New Roman"/>
              </a:rPr>
              <a:t>i</a:t>
            </a:r>
            <a:r>
              <a:rPr sz="1200" spc="65" dirty="0">
                <a:latin typeface="Times New Roman"/>
                <a:cs typeface="Times New Roman"/>
              </a:rPr>
              <a:t>on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55" dirty="0">
                <a:latin typeface="Times New Roman"/>
                <a:cs typeface="Times New Roman"/>
              </a:rPr>
              <a:t>C</a:t>
            </a:r>
            <a:r>
              <a:rPr sz="1200" spc="65" dirty="0">
                <a:latin typeface="Times New Roman"/>
                <a:cs typeface="Times New Roman"/>
              </a:rPr>
              <a:t>on</a:t>
            </a:r>
            <a:r>
              <a:rPr sz="1200" spc="-5" dirty="0">
                <a:latin typeface="Times New Roman"/>
                <a:cs typeface="Times New Roman"/>
              </a:rPr>
              <a:t>tr</a:t>
            </a:r>
            <a:r>
              <a:rPr sz="1200" spc="65" dirty="0">
                <a:latin typeface="Times New Roman"/>
                <a:cs typeface="Times New Roman"/>
              </a:rPr>
              <a:t>o</a:t>
            </a:r>
            <a:r>
              <a:rPr sz="1200" spc="-70" dirty="0">
                <a:latin typeface="Times New Roman"/>
                <a:cs typeface="Times New Roman"/>
              </a:rPr>
              <a:t>l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55" dirty="0">
                <a:latin typeface="Times New Roman"/>
                <a:cs typeface="Times New Roman"/>
              </a:rPr>
              <a:t>C</a:t>
            </a:r>
            <a:r>
              <a:rPr sz="1200" spc="130" dirty="0">
                <a:latin typeface="Times New Roman"/>
                <a:cs typeface="Times New Roman"/>
              </a:rPr>
              <a:t>e</a:t>
            </a:r>
            <a:r>
              <a:rPr sz="1200" spc="65" dirty="0">
                <a:latin typeface="Times New Roman"/>
                <a:cs typeface="Times New Roman"/>
              </a:rPr>
              <a:t>n</a:t>
            </a:r>
            <a:r>
              <a:rPr sz="1200" spc="-5" dirty="0">
                <a:latin typeface="Times New Roman"/>
                <a:cs typeface="Times New Roman"/>
              </a:rPr>
              <a:t>t</a:t>
            </a:r>
            <a:r>
              <a:rPr sz="1200" spc="130" dirty="0">
                <a:latin typeface="Times New Roman"/>
                <a:cs typeface="Times New Roman"/>
              </a:rPr>
              <a:t>e</a:t>
            </a:r>
            <a:r>
              <a:rPr sz="1200" dirty="0">
                <a:latin typeface="Times New Roman"/>
                <a:cs typeface="Times New Roman"/>
              </a:rPr>
              <a:t>r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(N</a:t>
            </a:r>
            <a:r>
              <a:rPr sz="1200" spc="60" dirty="0">
                <a:latin typeface="Times New Roman"/>
                <a:cs typeface="Times New Roman"/>
              </a:rPr>
              <a:t>O</a:t>
            </a:r>
            <a:r>
              <a:rPr sz="1200" spc="55" dirty="0">
                <a:latin typeface="Times New Roman"/>
                <a:cs typeface="Times New Roman"/>
              </a:rPr>
              <a:t>CC</a:t>
            </a:r>
            <a:r>
              <a:rPr sz="1200" dirty="0">
                <a:latin typeface="Times New Roman"/>
                <a:cs typeface="Times New Roman"/>
              </a:rPr>
              <a:t>)</a:t>
            </a:r>
            <a:r>
              <a:rPr sz="1200" spc="30" dirty="0">
                <a:latin typeface="Times New Roman"/>
                <a:cs typeface="Times New Roman"/>
              </a:rPr>
              <a:t> </a:t>
            </a:r>
            <a:r>
              <a:rPr sz="1200" spc="65" dirty="0">
                <a:latin typeface="Times New Roman"/>
                <a:cs typeface="Times New Roman"/>
              </a:rPr>
              <a:t>p</a:t>
            </a:r>
            <a:r>
              <a:rPr sz="1200" spc="-5" dirty="0">
                <a:latin typeface="Times New Roman"/>
                <a:cs typeface="Times New Roman"/>
              </a:rPr>
              <a:t>r</a:t>
            </a:r>
            <a:r>
              <a:rPr sz="1200" spc="65" dirty="0">
                <a:latin typeface="Times New Roman"/>
                <a:cs typeface="Times New Roman"/>
              </a:rPr>
              <a:t>o</a:t>
            </a:r>
            <a:r>
              <a:rPr sz="1200" spc="60" dirty="0">
                <a:latin typeface="Times New Roman"/>
                <a:cs typeface="Times New Roman"/>
              </a:rPr>
              <a:t>c</a:t>
            </a:r>
            <a:r>
              <a:rPr sz="1200" spc="130" dirty="0">
                <a:latin typeface="Times New Roman"/>
                <a:cs typeface="Times New Roman"/>
              </a:rPr>
              <a:t>ess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t</a:t>
            </a:r>
            <a:r>
              <a:rPr sz="1200" spc="65" dirty="0">
                <a:latin typeface="Times New Roman"/>
                <a:cs typeface="Times New Roman"/>
              </a:rPr>
              <a:t>o</a:t>
            </a:r>
            <a:r>
              <a:rPr sz="1200" spc="40" dirty="0">
                <a:latin typeface="Times New Roman"/>
                <a:cs typeface="Times New Roman"/>
              </a:rPr>
              <a:t> </a:t>
            </a:r>
            <a:r>
              <a:rPr sz="1200" spc="65" dirty="0">
                <a:latin typeface="Times New Roman"/>
                <a:cs typeface="Times New Roman"/>
              </a:rPr>
              <a:t>o</a:t>
            </a:r>
            <a:r>
              <a:rPr sz="1200" spc="-15" dirty="0">
                <a:latin typeface="Times New Roman"/>
                <a:cs typeface="Times New Roman"/>
              </a:rPr>
              <a:t>v</a:t>
            </a:r>
            <a:r>
              <a:rPr sz="1200" spc="130" dirty="0">
                <a:latin typeface="Times New Roman"/>
                <a:cs typeface="Times New Roman"/>
              </a:rPr>
              <a:t>e</a:t>
            </a:r>
            <a:r>
              <a:rPr sz="1200" spc="-5" dirty="0">
                <a:latin typeface="Times New Roman"/>
                <a:cs typeface="Times New Roman"/>
              </a:rPr>
              <a:t>r</a:t>
            </a:r>
            <a:r>
              <a:rPr sz="1200" spc="130" dirty="0">
                <a:latin typeface="Times New Roman"/>
                <a:cs typeface="Times New Roman"/>
              </a:rPr>
              <a:t>see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B</a:t>
            </a:r>
            <a:r>
              <a:rPr sz="1200" spc="-70" dirty="0">
                <a:latin typeface="Times New Roman"/>
                <a:cs typeface="Times New Roman"/>
              </a:rPr>
              <a:t>V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60" dirty="0">
                <a:latin typeface="Times New Roman"/>
                <a:cs typeface="Times New Roman"/>
              </a:rPr>
              <a:t>O</a:t>
            </a:r>
            <a:r>
              <a:rPr sz="1200" spc="65" dirty="0">
                <a:latin typeface="Times New Roman"/>
                <a:cs typeface="Times New Roman"/>
              </a:rPr>
              <a:t>p</a:t>
            </a:r>
            <a:r>
              <a:rPr sz="1200" spc="130" dirty="0">
                <a:latin typeface="Times New Roman"/>
                <a:cs typeface="Times New Roman"/>
              </a:rPr>
              <a:t>e</a:t>
            </a:r>
            <a:r>
              <a:rPr sz="1200" spc="-5" dirty="0">
                <a:latin typeface="Times New Roman"/>
                <a:cs typeface="Times New Roman"/>
              </a:rPr>
              <a:t>r</a:t>
            </a:r>
            <a:r>
              <a:rPr sz="1200" spc="130" dirty="0">
                <a:latin typeface="Times New Roman"/>
                <a:cs typeface="Times New Roman"/>
              </a:rPr>
              <a:t>a</a:t>
            </a:r>
            <a:r>
              <a:rPr sz="1200" spc="-5" dirty="0">
                <a:latin typeface="Times New Roman"/>
                <a:cs typeface="Times New Roman"/>
              </a:rPr>
              <a:t>t</a:t>
            </a:r>
            <a:r>
              <a:rPr sz="1200" spc="-75" dirty="0">
                <a:latin typeface="Times New Roman"/>
                <a:cs typeface="Times New Roman"/>
              </a:rPr>
              <a:t>i</a:t>
            </a:r>
            <a:r>
              <a:rPr sz="1200" spc="65" dirty="0">
                <a:latin typeface="Times New Roman"/>
                <a:cs typeface="Times New Roman"/>
              </a:rPr>
              <a:t>o</a:t>
            </a:r>
            <a:r>
              <a:rPr sz="1200" spc="55" dirty="0">
                <a:latin typeface="Times New Roman"/>
                <a:cs typeface="Times New Roman"/>
              </a:rPr>
              <a:t>n</a:t>
            </a:r>
            <a:r>
              <a:rPr sz="1200" spc="130" dirty="0">
                <a:latin typeface="Times New Roman"/>
                <a:cs typeface="Times New Roman"/>
              </a:rPr>
              <a:t>s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t</a:t>
            </a:r>
            <a:r>
              <a:rPr sz="1200" spc="65" dirty="0">
                <a:latin typeface="Times New Roman"/>
                <a:cs typeface="Times New Roman"/>
              </a:rPr>
              <a:t>h</a:t>
            </a:r>
            <a:r>
              <a:rPr sz="1200" spc="-5" dirty="0">
                <a:latin typeface="Times New Roman"/>
                <a:cs typeface="Times New Roman"/>
              </a:rPr>
              <a:t>r</a:t>
            </a:r>
            <a:r>
              <a:rPr sz="1200" spc="65" dirty="0">
                <a:latin typeface="Times New Roman"/>
                <a:cs typeface="Times New Roman"/>
              </a:rPr>
              <a:t>ou</a:t>
            </a:r>
            <a:r>
              <a:rPr sz="1200" spc="55" dirty="0">
                <a:latin typeface="Times New Roman"/>
                <a:cs typeface="Times New Roman"/>
              </a:rPr>
              <a:t>g</a:t>
            </a:r>
            <a:r>
              <a:rPr sz="1200" spc="65" dirty="0">
                <a:latin typeface="Times New Roman"/>
                <a:cs typeface="Times New Roman"/>
              </a:rPr>
              <a:t>h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t</a:t>
            </a:r>
            <a:r>
              <a:rPr sz="1200" spc="65" dirty="0">
                <a:latin typeface="Times New Roman"/>
                <a:cs typeface="Times New Roman"/>
              </a:rPr>
              <a:t>h</a:t>
            </a:r>
            <a:r>
              <a:rPr sz="1200" spc="130" dirty="0">
                <a:latin typeface="Times New Roman"/>
                <a:cs typeface="Times New Roman"/>
              </a:rPr>
              <a:t>e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65" dirty="0">
                <a:latin typeface="Times New Roman"/>
                <a:cs typeface="Times New Roman"/>
              </a:rPr>
              <a:t>n</a:t>
            </a:r>
            <a:r>
              <a:rPr sz="1200" spc="-75" dirty="0">
                <a:latin typeface="Times New Roman"/>
                <a:cs typeface="Times New Roman"/>
              </a:rPr>
              <a:t>i</a:t>
            </a:r>
            <a:r>
              <a:rPr sz="1200" spc="55" dirty="0">
                <a:latin typeface="Times New Roman"/>
                <a:cs typeface="Times New Roman"/>
              </a:rPr>
              <a:t>g</a:t>
            </a:r>
            <a:r>
              <a:rPr sz="1200" spc="65" dirty="0">
                <a:latin typeface="Times New Roman"/>
                <a:cs typeface="Times New Roman"/>
              </a:rPr>
              <a:t>h</a:t>
            </a:r>
            <a:r>
              <a:rPr sz="1200" spc="-5" dirty="0">
                <a:latin typeface="Times New Roman"/>
                <a:cs typeface="Times New Roman"/>
              </a:rPr>
              <a:t>t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t</a:t>
            </a:r>
            <a:r>
              <a:rPr sz="1200" spc="65" dirty="0">
                <a:latin typeface="Times New Roman"/>
                <a:cs typeface="Times New Roman"/>
              </a:rPr>
              <a:t>o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-55" dirty="0">
                <a:latin typeface="Times New Roman"/>
                <a:cs typeface="Times New Roman"/>
              </a:rPr>
              <a:t>f</a:t>
            </a:r>
            <a:r>
              <a:rPr sz="1200" spc="65" dirty="0">
                <a:latin typeface="Times New Roman"/>
                <a:cs typeface="Times New Roman"/>
              </a:rPr>
              <a:t>u</a:t>
            </a:r>
            <a:r>
              <a:rPr sz="1200" spc="-5" dirty="0">
                <a:latin typeface="Times New Roman"/>
                <a:cs typeface="Times New Roman"/>
              </a:rPr>
              <a:t>rt</a:t>
            </a:r>
            <a:r>
              <a:rPr sz="1200" spc="65" dirty="0">
                <a:latin typeface="Times New Roman"/>
                <a:cs typeface="Times New Roman"/>
              </a:rPr>
              <a:t>h</a:t>
            </a:r>
            <a:r>
              <a:rPr sz="1200" spc="130" dirty="0">
                <a:latin typeface="Times New Roman"/>
                <a:cs typeface="Times New Roman"/>
              </a:rPr>
              <a:t>e</a:t>
            </a:r>
            <a:r>
              <a:rPr sz="1200" dirty="0">
                <a:latin typeface="Times New Roman"/>
                <a:cs typeface="Times New Roman"/>
              </a:rPr>
              <a:t>r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65" dirty="0">
                <a:latin typeface="Times New Roman"/>
                <a:cs typeface="Times New Roman"/>
              </a:rPr>
              <a:t>d</a:t>
            </a:r>
            <a:r>
              <a:rPr sz="1200" spc="-5" dirty="0">
                <a:latin typeface="Times New Roman"/>
                <a:cs typeface="Times New Roman"/>
              </a:rPr>
              <a:t>r</a:t>
            </a:r>
            <a:r>
              <a:rPr sz="1200" spc="-75" dirty="0">
                <a:latin typeface="Times New Roman"/>
                <a:cs typeface="Times New Roman"/>
              </a:rPr>
              <a:t>i</a:t>
            </a:r>
            <a:r>
              <a:rPr sz="1200" spc="-15" dirty="0">
                <a:latin typeface="Times New Roman"/>
                <a:cs typeface="Times New Roman"/>
              </a:rPr>
              <a:t>v</a:t>
            </a:r>
            <a:r>
              <a:rPr sz="1200" spc="130" dirty="0">
                <a:latin typeface="Times New Roman"/>
                <a:cs typeface="Times New Roman"/>
              </a:rPr>
              <a:t>e</a:t>
            </a:r>
            <a:r>
              <a:rPr sz="1200" spc="40" dirty="0">
                <a:latin typeface="Times New Roman"/>
                <a:cs typeface="Times New Roman"/>
              </a:rPr>
              <a:t> </a:t>
            </a:r>
            <a:r>
              <a:rPr sz="1200" spc="65" dirty="0">
                <a:latin typeface="Times New Roman"/>
                <a:cs typeface="Times New Roman"/>
              </a:rPr>
              <a:t>p</a:t>
            </a:r>
            <a:r>
              <a:rPr sz="1200" spc="130" dirty="0">
                <a:latin typeface="Times New Roman"/>
                <a:cs typeface="Times New Roman"/>
              </a:rPr>
              <a:t>e</a:t>
            </a:r>
            <a:r>
              <a:rPr sz="1200" spc="-5" dirty="0">
                <a:latin typeface="Times New Roman"/>
                <a:cs typeface="Times New Roman"/>
              </a:rPr>
              <a:t>r</a:t>
            </a:r>
            <a:r>
              <a:rPr sz="1200" spc="-55" dirty="0">
                <a:latin typeface="Times New Roman"/>
                <a:cs typeface="Times New Roman"/>
              </a:rPr>
              <a:t>f</a:t>
            </a:r>
            <a:r>
              <a:rPr sz="1200" spc="65" dirty="0">
                <a:latin typeface="Times New Roman"/>
                <a:cs typeface="Times New Roman"/>
              </a:rPr>
              <a:t>o</a:t>
            </a:r>
            <a:r>
              <a:rPr sz="1200" spc="-5" dirty="0">
                <a:latin typeface="Times New Roman"/>
                <a:cs typeface="Times New Roman"/>
              </a:rPr>
              <a:t>r</a:t>
            </a:r>
            <a:r>
              <a:rPr sz="1200" spc="60" dirty="0">
                <a:latin typeface="Times New Roman"/>
                <a:cs typeface="Times New Roman"/>
              </a:rPr>
              <a:t>m</a:t>
            </a:r>
            <a:r>
              <a:rPr sz="1200" spc="130" dirty="0">
                <a:latin typeface="Times New Roman"/>
                <a:cs typeface="Times New Roman"/>
              </a:rPr>
              <a:t>a</a:t>
            </a:r>
            <a:r>
              <a:rPr sz="1200" spc="55" dirty="0">
                <a:latin typeface="Times New Roman"/>
                <a:cs typeface="Times New Roman"/>
              </a:rPr>
              <a:t>n</a:t>
            </a:r>
            <a:r>
              <a:rPr sz="1200" spc="60" dirty="0">
                <a:latin typeface="Times New Roman"/>
                <a:cs typeface="Times New Roman"/>
              </a:rPr>
              <a:t>c</a:t>
            </a:r>
            <a:r>
              <a:rPr sz="1200" spc="130" dirty="0">
                <a:latin typeface="Times New Roman"/>
                <a:cs typeface="Times New Roman"/>
              </a:rPr>
              <a:t>e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37112" y="5504812"/>
            <a:ext cx="1910714" cy="215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4010" indent="-321310">
              <a:lnSpc>
                <a:spcPct val="100000"/>
              </a:lnSpc>
              <a:buClr>
                <a:srgbClr val="4F80BC"/>
              </a:buClr>
              <a:buFont typeface="Times New Roman"/>
              <a:buChar char="□"/>
              <a:tabLst>
                <a:tab pos="334645" algn="l"/>
              </a:tabLst>
            </a:pPr>
            <a:r>
              <a:rPr sz="1500" spc="-20" dirty="0">
                <a:latin typeface="Times New Roman"/>
                <a:cs typeface="Times New Roman"/>
              </a:rPr>
              <a:t>W</a:t>
            </a:r>
            <a:r>
              <a:rPr sz="1500" spc="170" dirty="0">
                <a:latin typeface="Times New Roman"/>
                <a:cs typeface="Times New Roman"/>
              </a:rPr>
              <a:t>ee</a:t>
            </a:r>
            <a:r>
              <a:rPr sz="1500" spc="85" dirty="0">
                <a:latin typeface="Times New Roman"/>
                <a:cs typeface="Times New Roman"/>
              </a:rPr>
              <a:t>k</a:t>
            </a:r>
            <a:r>
              <a:rPr sz="1500" spc="-5" dirty="0">
                <a:latin typeface="Times New Roman"/>
                <a:cs typeface="Times New Roman"/>
              </a:rPr>
              <a:t>l</a:t>
            </a:r>
            <a:r>
              <a:rPr sz="1500" spc="80" dirty="0">
                <a:latin typeface="Times New Roman"/>
                <a:cs typeface="Times New Roman"/>
              </a:rPr>
              <a:t>y</a:t>
            </a:r>
            <a:r>
              <a:rPr sz="1500" spc="35" dirty="0">
                <a:latin typeface="Times New Roman"/>
                <a:cs typeface="Times New Roman"/>
              </a:rPr>
              <a:t> </a:t>
            </a:r>
            <a:r>
              <a:rPr sz="1500" spc="-50" dirty="0">
                <a:latin typeface="Times New Roman"/>
                <a:cs typeface="Times New Roman"/>
              </a:rPr>
              <a:t>A</a:t>
            </a:r>
            <a:r>
              <a:rPr sz="1500" spc="70" dirty="0">
                <a:latin typeface="Times New Roman"/>
                <a:cs typeface="Times New Roman"/>
              </a:rPr>
              <a:t>v</a:t>
            </a:r>
            <a:r>
              <a:rPr sz="1500" spc="170" dirty="0">
                <a:latin typeface="Times New Roman"/>
                <a:cs typeface="Times New Roman"/>
              </a:rPr>
              <a:t>e</a:t>
            </a:r>
            <a:r>
              <a:rPr sz="1500" spc="80" dirty="0">
                <a:latin typeface="Times New Roman"/>
                <a:cs typeface="Times New Roman"/>
              </a:rPr>
              <a:t>r</a:t>
            </a:r>
            <a:r>
              <a:rPr sz="1500" spc="170" dirty="0">
                <a:latin typeface="Times New Roman"/>
                <a:cs typeface="Times New Roman"/>
              </a:rPr>
              <a:t>a</a:t>
            </a:r>
            <a:r>
              <a:rPr sz="1500" spc="165" dirty="0">
                <a:latin typeface="Times New Roman"/>
                <a:cs typeface="Times New Roman"/>
              </a:rPr>
              <a:t>g</a:t>
            </a:r>
            <a:r>
              <a:rPr sz="1500" spc="170" dirty="0">
                <a:latin typeface="Times New Roman"/>
                <a:cs typeface="Times New Roman"/>
              </a:rPr>
              <a:t>e</a:t>
            </a:r>
            <a:r>
              <a:rPr sz="1500" spc="245" dirty="0">
                <a:latin typeface="Times New Roman"/>
                <a:cs typeface="Times New Roman"/>
              </a:rPr>
              <a:t>s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676888" y="5535470"/>
            <a:ext cx="309308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70" dirty="0">
                <a:latin typeface="Times New Roman"/>
                <a:cs typeface="Times New Roman"/>
              </a:rPr>
              <a:t>A</a:t>
            </a:r>
            <a:r>
              <a:rPr sz="1200" spc="-15" dirty="0">
                <a:latin typeface="Times New Roman"/>
                <a:cs typeface="Times New Roman"/>
              </a:rPr>
              <a:t>v</a:t>
            </a:r>
            <a:r>
              <a:rPr sz="1200" spc="130" dirty="0">
                <a:latin typeface="Times New Roman"/>
                <a:cs typeface="Times New Roman"/>
              </a:rPr>
              <a:t>e</a:t>
            </a:r>
            <a:r>
              <a:rPr sz="1200" spc="-5" dirty="0">
                <a:latin typeface="Times New Roman"/>
                <a:cs typeface="Times New Roman"/>
              </a:rPr>
              <a:t>r</a:t>
            </a:r>
            <a:r>
              <a:rPr sz="1200" spc="130" dirty="0">
                <a:latin typeface="Times New Roman"/>
                <a:cs typeface="Times New Roman"/>
              </a:rPr>
              <a:t>a</a:t>
            </a:r>
            <a:r>
              <a:rPr sz="1200" spc="55" dirty="0">
                <a:latin typeface="Times New Roman"/>
                <a:cs typeface="Times New Roman"/>
              </a:rPr>
              <a:t>g</a:t>
            </a:r>
            <a:r>
              <a:rPr sz="1200" spc="-75" dirty="0">
                <a:latin typeface="Times New Roman"/>
                <a:cs typeface="Times New Roman"/>
              </a:rPr>
              <a:t>i</a:t>
            </a:r>
            <a:r>
              <a:rPr sz="1200" spc="65" dirty="0">
                <a:latin typeface="Times New Roman"/>
                <a:cs typeface="Times New Roman"/>
              </a:rPr>
              <a:t>ng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spc="-15" dirty="0">
                <a:latin typeface="Times New Roman"/>
                <a:cs typeface="Times New Roman"/>
              </a:rPr>
              <a:t>w</a:t>
            </a:r>
            <a:r>
              <a:rPr sz="1200" spc="130" dirty="0">
                <a:latin typeface="Times New Roman"/>
                <a:cs typeface="Times New Roman"/>
              </a:rPr>
              <a:t>ee</a:t>
            </a:r>
            <a:r>
              <a:rPr sz="1200" dirty="0">
                <a:latin typeface="Times New Roman"/>
                <a:cs typeface="Times New Roman"/>
              </a:rPr>
              <a:t>k</a:t>
            </a:r>
            <a:r>
              <a:rPr sz="1200" spc="-75" dirty="0">
                <a:latin typeface="Times New Roman"/>
                <a:cs typeface="Times New Roman"/>
              </a:rPr>
              <a:t>l</a:t>
            </a:r>
            <a:r>
              <a:rPr sz="1200" dirty="0">
                <a:latin typeface="Times New Roman"/>
                <a:cs typeface="Times New Roman"/>
              </a:rPr>
              <a:t>y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(</a:t>
            </a:r>
            <a:r>
              <a:rPr sz="1200" spc="65" dirty="0">
                <a:latin typeface="Times New Roman"/>
                <a:cs typeface="Times New Roman"/>
              </a:rPr>
              <a:t>10</a:t>
            </a:r>
            <a:r>
              <a:rPr sz="1200" spc="-5" dirty="0">
                <a:latin typeface="Times New Roman"/>
                <a:cs typeface="Times New Roman"/>
              </a:rPr>
              <a:t>/</a:t>
            </a:r>
            <a:r>
              <a:rPr sz="1200" spc="65" dirty="0">
                <a:latin typeface="Times New Roman"/>
                <a:cs typeface="Times New Roman"/>
              </a:rPr>
              <a:t>01</a:t>
            </a:r>
            <a:r>
              <a:rPr sz="1200" spc="-5" dirty="0">
                <a:latin typeface="Times New Roman"/>
                <a:cs typeface="Times New Roman"/>
              </a:rPr>
              <a:t>/</a:t>
            </a:r>
            <a:r>
              <a:rPr sz="1200" spc="65" dirty="0">
                <a:latin typeface="Times New Roman"/>
                <a:cs typeface="Times New Roman"/>
              </a:rPr>
              <a:t>2</a:t>
            </a:r>
            <a:r>
              <a:rPr sz="1200" spc="55" dirty="0">
                <a:latin typeface="Times New Roman"/>
                <a:cs typeface="Times New Roman"/>
              </a:rPr>
              <a:t>01</a:t>
            </a:r>
            <a:r>
              <a:rPr sz="1200" spc="65" dirty="0">
                <a:latin typeface="Times New Roman"/>
                <a:cs typeface="Times New Roman"/>
              </a:rPr>
              <a:t>7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65" dirty="0">
                <a:latin typeface="Times New Roman"/>
                <a:cs typeface="Times New Roman"/>
              </a:rPr>
              <a:t>–</a:t>
            </a:r>
            <a:r>
              <a:rPr sz="1200" spc="40" dirty="0">
                <a:latin typeface="Times New Roman"/>
                <a:cs typeface="Times New Roman"/>
              </a:rPr>
              <a:t> </a:t>
            </a:r>
            <a:r>
              <a:rPr sz="1200" spc="65" dirty="0">
                <a:latin typeface="Times New Roman"/>
                <a:cs typeface="Times New Roman"/>
              </a:rPr>
              <a:t>12</a:t>
            </a:r>
            <a:r>
              <a:rPr sz="1200" spc="-5" dirty="0">
                <a:latin typeface="Times New Roman"/>
                <a:cs typeface="Times New Roman"/>
              </a:rPr>
              <a:t>/</a:t>
            </a:r>
            <a:r>
              <a:rPr sz="1200" spc="65" dirty="0">
                <a:latin typeface="Times New Roman"/>
                <a:cs typeface="Times New Roman"/>
              </a:rPr>
              <a:t>31</a:t>
            </a:r>
            <a:r>
              <a:rPr sz="1200" spc="-5" dirty="0">
                <a:latin typeface="Times New Roman"/>
                <a:cs typeface="Times New Roman"/>
              </a:rPr>
              <a:t>/</a:t>
            </a:r>
            <a:r>
              <a:rPr sz="1200" spc="55" dirty="0">
                <a:latin typeface="Times New Roman"/>
                <a:cs typeface="Times New Roman"/>
              </a:rPr>
              <a:t>201</a:t>
            </a:r>
            <a:r>
              <a:rPr sz="1200" spc="65" dirty="0">
                <a:latin typeface="Times New Roman"/>
                <a:cs typeface="Times New Roman"/>
              </a:rPr>
              <a:t>7</a:t>
            </a:r>
            <a:r>
              <a:rPr sz="1200" spc="-5" dirty="0">
                <a:latin typeface="Times New Roman"/>
                <a:cs typeface="Times New Roman"/>
              </a:rPr>
              <a:t>):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90600" y="533400"/>
            <a:ext cx="2438400" cy="533400"/>
          </a:xfrm>
          <a:custGeom>
            <a:avLst/>
            <a:gdLst/>
            <a:ahLst/>
            <a:cxnLst/>
            <a:rect l="l" t="t" r="r" b="b"/>
            <a:pathLst>
              <a:path w="2438400" h="533400">
                <a:moveTo>
                  <a:pt x="0" y="0"/>
                </a:moveTo>
                <a:lnTo>
                  <a:pt x="2438400" y="0"/>
                </a:lnTo>
                <a:lnTo>
                  <a:pt x="2438400" y="533400"/>
                </a:lnTo>
                <a:lnTo>
                  <a:pt x="0" y="533400"/>
                </a:lnTo>
                <a:lnTo>
                  <a:pt x="0" y="0"/>
                </a:lnTo>
                <a:close/>
              </a:path>
            </a:pathLst>
          </a:custGeom>
          <a:solidFill>
            <a:srgbClr val="5093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50748" y="626363"/>
            <a:ext cx="2064131" cy="3642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57200" y="1112519"/>
            <a:ext cx="9144000" cy="6202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8285">
              <a:lnSpc>
                <a:spcPct val="100000"/>
              </a:lnSpc>
              <a:tabLst>
                <a:tab pos="8822055" algn="r"/>
              </a:tabLst>
            </a:pPr>
            <a:r>
              <a:rPr sz="1200" spc="-7" baseline="6944" dirty="0">
                <a:solidFill>
                  <a:srgbClr val="BFBFBF"/>
                </a:solidFill>
                <a:latin typeface="Century Gothic"/>
                <a:cs typeface="Century Gothic"/>
              </a:rPr>
              <a:t>F</a:t>
            </a:r>
            <a:r>
              <a:rPr sz="1200" baseline="6944" dirty="0">
                <a:solidFill>
                  <a:srgbClr val="BFBFBF"/>
                </a:solidFill>
                <a:latin typeface="Century Gothic"/>
                <a:cs typeface="Century Gothic"/>
              </a:rPr>
              <a:t>e</a:t>
            </a:r>
            <a:r>
              <a:rPr sz="1200" spc="7" baseline="6944" dirty="0">
                <a:solidFill>
                  <a:srgbClr val="BFBFBF"/>
                </a:solidFill>
                <a:latin typeface="Century Gothic"/>
                <a:cs typeface="Century Gothic"/>
              </a:rPr>
              <a:t>b</a:t>
            </a:r>
            <a:r>
              <a:rPr sz="1200" baseline="6944" dirty="0">
                <a:solidFill>
                  <a:srgbClr val="BFBFBF"/>
                </a:solidFill>
                <a:latin typeface="Century Gothic"/>
                <a:cs typeface="Century Gothic"/>
              </a:rPr>
              <a:t>ru</a:t>
            </a:r>
            <a:r>
              <a:rPr sz="1200" spc="7" baseline="6944" dirty="0">
                <a:solidFill>
                  <a:srgbClr val="BFBFBF"/>
                </a:solidFill>
                <a:latin typeface="Century Gothic"/>
                <a:cs typeface="Century Gothic"/>
              </a:rPr>
              <a:t>a</a:t>
            </a:r>
            <a:r>
              <a:rPr sz="1200" baseline="6944" dirty="0">
                <a:solidFill>
                  <a:srgbClr val="BFBFBF"/>
                </a:solidFill>
                <a:latin typeface="Century Gothic"/>
                <a:cs typeface="Century Gothic"/>
              </a:rPr>
              <a:t>ry</a:t>
            </a:r>
            <a:r>
              <a:rPr sz="1200" spc="-30" baseline="6944" dirty="0">
                <a:solidFill>
                  <a:srgbClr val="BFBFBF"/>
                </a:solidFill>
                <a:latin typeface="Century Gothic"/>
                <a:cs typeface="Century Gothic"/>
              </a:rPr>
              <a:t> </a:t>
            </a:r>
            <a:r>
              <a:rPr sz="1200" spc="-7" baseline="6944" dirty="0">
                <a:solidFill>
                  <a:srgbClr val="BFBFBF"/>
                </a:solidFill>
                <a:latin typeface="Century Gothic"/>
                <a:cs typeface="Century Gothic"/>
              </a:rPr>
              <a:t>201</a:t>
            </a:r>
            <a:r>
              <a:rPr sz="1200" baseline="6944" dirty="0">
                <a:solidFill>
                  <a:srgbClr val="BFBFBF"/>
                </a:solidFill>
                <a:latin typeface="Century Gothic"/>
                <a:cs typeface="Century Gothic"/>
              </a:rPr>
              <a:t>8</a:t>
            </a:r>
            <a:r>
              <a:rPr sz="1000" spc="5" dirty="0">
                <a:solidFill>
                  <a:srgbClr val="A5A5A5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A5A5A5"/>
                </a:solidFill>
                <a:latin typeface="Times New Roman"/>
                <a:cs typeface="Times New Roman"/>
              </a:rPr>
              <a:t>	</a:t>
            </a:r>
            <a:r>
              <a:rPr sz="1000" spc="75" dirty="0">
                <a:solidFill>
                  <a:srgbClr val="A5A5A5"/>
                </a:solidFill>
                <a:latin typeface="Times New Roman"/>
                <a:cs typeface="Times New Roman"/>
              </a:rPr>
              <a:t>2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709137" y="844311"/>
            <a:ext cx="131445" cy="168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10" dirty="0">
                <a:solidFill>
                  <a:srgbClr val="FFFFFF"/>
                </a:solidFill>
                <a:latin typeface="Times New Roman"/>
                <a:cs typeface="Times New Roman"/>
              </a:rPr>
              <a:t>®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57200" y="1112519"/>
            <a:ext cx="9144000" cy="6202680"/>
          </a:xfrm>
          <a:custGeom>
            <a:avLst/>
            <a:gdLst/>
            <a:ahLst/>
            <a:cxnLst/>
            <a:rect l="l" t="t" r="r" b="b"/>
            <a:pathLst>
              <a:path w="9144000" h="6202680">
                <a:moveTo>
                  <a:pt x="0" y="0"/>
                </a:moveTo>
                <a:lnTo>
                  <a:pt x="9144000" y="0"/>
                </a:lnTo>
                <a:lnTo>
                  <a:pt x="9144000" y="6202679"/>
                </a:lnTo>
                <a:lnTo>
                  <a:pt x="0" y="6202679"/>
                </a:lnTo>
                <a:lnTo>
                  <a:pt x="0" y="0"/>
                </a:lnTo>
                <a:close/>
              </a:path>
            </a:pathLst>
          </a:custGeom>
          <a:solidFill>
            <a:srgbClr val="5093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7207" rIns="0" bIns="0" rtlCol="0">
            <a:spAutoFit/>
          </a:bodyPr>
          <a:lstStyle/>
          <a:p>
            <a:pPr marL="5805805">
              <a:lnSpc>
                <a:spcPct val="100000"/>
              </a:lnSpc>
            </a:pPr>
            <a:r>
              <a:rPr spc="15" dirty="0"/>
              <a:t>M</a:t>
            </a:r>
            <a:r>
              <a:rPr spc="-390" dirty="0"/>
              <a:t>T</a:t>
            </a:r>
            <a:r>
              <a:rPr spc="40" dirty="0"/>
              <a:t>A</a:t>
            </a:r>
            <a:r>
              <a:rPr spc="229" dirty="0"/>
              <a:t>C</a:t>
            </a:r>
            <a:r>
              <a:rPr spc="65" dirty="0"/>
              <a:t> </a:t>
            </a:r>
            <a:r>
              <a:rPr spc="-70" dirty="0"/>
              <a:t>D</a:t>
            </a:r>
            <a:r>
              <a:rPr spc="-80" dirty="0"/>
              <a:t>i</a:t>
            </a:r>
            <a:r>
              <a:rPr spc="100" dirty="0"/>
              <a:t>s</a:t>
            </a:r>
            <a:r>
              <a:rPr spc="405" dirty="0"/>
              <a:t>c</a:t>
            </a:r>
            <a:r>
              <a:rPr spc="204" dirty="0"/>
              <a:t>u</a:t>
            </a:r>
            <a:r>
              <a:rPr spc="100" dirty="0"/>
              <a:t>s</a:t>
            </a:r>
            <a:r>
              <a:rPr spc="120" dirty="0"/>
              <a:t>s</a:t>
            </a:r>
            <a:r>
              <a:rPr spc="-100" dirty="0"/>
              <a:t>i</a:t>
            </a:r>
            <a:r>
              <a:rPr spc="285" dirty="0"/>
              <a:t>o</a:t>
            </a:r>
            <a:r>
              <a:rPr spc="204" dirty="0"/>
              <a:t>n</a:t>
            </a:r>
            <a:r>
              <a:rPr spc="125" dirty="0"/>
              <a:t> </a:t>
            </a:r>
            <a:r>
              <a:rPr spc="-409" dirty="0"/>
              <a:t>T</a:t>
            </a:r>
            <a:r>
              <a:rPr spc="285" dirty="0"/>
              <a:t>o</a:t>
            </a:r>
            <a:r>
              <a:rPr spc="345" dirty="0"/>
              <a:t>p</a:t>
            </a:r>
            <a:r>
              <a:rPr spc="-100" dirty="0"/>
              <a:t>i</a:t>
            </a:r>
            <a:r>
              <a:rPr spc="405" dirty="0"/>
              <a:t>c</a:t>
            </a:r>
            <a:r>
              <a:rPr spc="100" dirty="0"/>
              <a:t>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197423" y="1376777"/>
            <a:ext cx="7661275" cy="4256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61870" indent="863600">
              <a:lnSpc>
                <a:spcPct val="100000"/>
              </a:lnSpc>
            </a:pPr>
            <a:r>
              <a:rPr sz="2250" dirty="0">
                <a:solidFill>
                  <a:srgbClr val="FFFFFF"/>
                </a:solidFill>
                <a:latin typeface="Century Gothic"/>
                <a:cs typeface="Century Gothic"/>
              </a:rPr>
              <a:t>All</a:t>
            </a:r>
            <a:r>
              <a:rPr sz="2250" spc="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250" spc="-5" dirty="0">
                <a:solidFill>
                  <a:srgbClr val="FFFFFF"/>
                </a:solidFill>
                <a:latin typeface="Century Gothic"/>
                <a:cs typeface="Century Gothic"/>
              </a:rPr>
              <a:t>C</a:t>
            </a:r>
            <a:r>
              <a:rPr sz="2250" dirty="0">
                <a:solidFill>
                  <a:srgbClr val="FFFFFF"/>
                </a:solidFill>
                <a:latin typeface="Century Gothic"/>
                <a:cs typeface="Century Gothic"/>
              </a:rPr>
              <a:t>l</a:t>
            </a:r>
            <a:r>
              <a:rPr sz="2250" spc="-10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2250" spc="-20" dirty="0">
                <a:solidFill>
                  <a:srgbClr val="FFFFFF"/>
                </a:solidFill>
                <a:latin typeface="Century Gothic"/>
                <a:cs typeface="Century Gothic"/>
              </a:rPr>
              <a:t>s</a:t>
            </a:r>
            <a:r>
              <a:rPr sz="2250" dirty="0">
                <a:solidFill>
                  <a:srgbClr val="FFFFFF"/>
                </a:solidFill>
                <a:latin typeface="Century Gothic"/>
                <a:cs typeface="Century Gothic"/>
              </a:rPr>
              <a:t>ses</a:t>
            </a:r>
            <a:endParaRPr sz="225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</a:pP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6"/>
              </a:spcBef>
            </a:pPr>
            <a:endParaRPr sz="2600">
              <a:latin typeface="Times New Roman"/>
              <a:cs typeface="Times New Roman"/>
            </a:endParaRPr>
          </a:p>
          <a:p>
            <a:pPr marL="635" algn="ctr">
              <a:lnSpc>
                <a:spcPct val="100000"/>
              </a:lnSpc>
            </a:pPr>
            <a:r>
              <a:rPr sz="2250" spc="-195" dirty="0">
                <a:solidFill>
                  <a:srgbClr val="FFFFFF"/>
                </a:solidFill>
                <a:latin typeface="Times New Roman"/>
                <a:cs typeface="Times New Roman"/>
              </a:rPr>
              <a:t>B</a:t>
            </a:r>
            <a:r>
              <a:rPr sz="2250" spc="225" dirty="0">
                <a:solidFill>
                  <a:srgbClr val="FFFFFF"/>
                </a:solidFill>
                <a:latin typeface="Times New Roman"/>
                <a:cs typeface="Times New Roman"/>
              </a:rPr>
              <a:t>un</a:t>
            </a:r>
            <a:r>
              <a:rPr sz="2250" spc="360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2250" spc="-90" dirty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2250" spc="434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25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50" spc="360" dirty="0">
                <a:solidFill>
                  <a:srgbClr val="FFFFFF"/>
                </a:solidFill>
                <a:latin typeface="Times New Roman"/>
                <a:cs typeface="Times New Roman"/>
              </a:rPr>
              <a:t>b</a:t>
            </a:r>
            <a:r>
              <a:rPr sz="2250" spc="-3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2250" spc="434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250" spc="484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250" spc="180" dirty="0">
                <a:solidFill>
                  <a:srgbClr val="FFFFFF"/>
                </a:solidFill>
                <a:latin typeface="Times New Roman"/>
                <a:cs typeface="Times New Roman"/>
              </a:rPr>
              <a:t>k</a:t>
            </a:r>
            <a:r>
              <a:rPr sz="2250" spc="484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250" spc="360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r>
              <a:rPr sz="2250" spc="434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250" spc="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50" spc="360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2250" spc="484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250" spc="4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2250" spc="484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endParaRPr sz="22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9"/>
              </a:spcBef>
            </a:pPr>
            <a:endParaRPr sz="26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2250" spc="-44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2250" spc="160" dirty="0">
                <a:solidFill>
                  <a:srgbClr val="FFFFFF"/>
                </a:solidFill>
                <a:latin typeface="Times New Roman"/>
                <a:cs typeface="Times New Roman"/>
              </a:rPr>
              <a:t>w</a:t>
            </a:r>
            <a:r>
              <a:rPr sz="2250" spc="315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2250" spc="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50" spc="110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2250" spc="434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250" spc="4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2250" spc="110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2250" spc="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50" spc="315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2250" spc="-120" dirty="0">
                <a:solidFill>
                  <a:srgbClr val="FFFFFF"/>
                </a:solidFill>
                <a:latin typeface="Times New Roman"/>
                <a:cs typeface="Times New Roman"/>
              </a:rPr>
              <a:t>f</a:t>
            </a:r>
            <a:r>
              <a:rPr sz="2250" spc="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50" spc="125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2250" spc="409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250" spc="-3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2250" spc="135" dirty="0">
                <a:solidFill>
                  <a:srgbClr val="FFFFFF"/>
                </a:solidFill>
                <a:latin typeface="Times New Roman"/>
                <a:cs typeface="Times New Roman"/>
              </a:rPr>
              <a:t>v</a:t>
            </a:r>
            <a:r>
              <a:rPr sz="2250" spc="-90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250" spc="434" dirty="0">
                <a:solidFill>
                  <a:srgbClr val="FFFFFF"/>
                </a:solidFill>
                <a:latin typeface="Times New Roman"/>
                <a:cs typeface="Times New Roman"/>
              </a:rPr>
              <a:t>ce</a:t>
            </a:r>
            <a:r>
              <a:rPr sz="2250" spc="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50" spc="360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2250" spc="484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250" spc="4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2250" spc="484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250" spc="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50" spc="-120" dirty="0">
                <a:solidFill>
                  <a:srgbClr val="FFFFFF"/>
                </a:solidFill>
                <a:latin typeface="Times New Roman"/>
                <a:cs typeface="Times New Roman"/>
              </a:rPr>
              <a:t>f</a:t>
            </a:r>
            <a:r>
              <a:rPr sz="2250" spc="315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2250" spc="-3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2250" spc="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50" spc="360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2250" spc="-90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250" spc="110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2250" spc="484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250" spc="110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2250" spc="4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2250" spc="434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250" spc="-3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2250" spc="110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endParaRPr sz="2250">
              <a:latin typeface="Times New Roman"/>
              <a:cs typeface="Times New Roman"/>
            </a:endParaRPr>
          </a:p>
          <a:p>
            <a:pPr marL="12700" marR="5080" algn="ctr">
              <a:lnSpc>
                <a:spcPct val="211100"/>
              </a:lnSpc>
            </a:pPr>
            <a:r>
              <a:rPr sz="2250" spc="-195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2250" spc="434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250" spc="360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2250" spc="315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2250" spc="-55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2250" spc="4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2250" spc="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50" spc="4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2250" spc="225" dirty="0">
                <a:solidFill>
                  <a:srgbClr val="FFFFFF"/>
                </a:solidFill>
                <a:latin typeface="Times New Roman"/>
                <a:cs typeface="Times New Roman"/>
              </a:rPr>
              <a:t>h</a:t>
            </a:r>
            <a:r>
              <a:rPr sz="2250" spc="484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250" spc="4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2250" spc="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50" spc="110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2250" spc="225" dirty="0">
                <a:solidFill>
                  <a:srgbClr val="FFFFFF"/>
                </a:solidFill>
                <a:latin typeface="Times New Roman"/>
                <a:cs typeface="Times New Roman"/>
              </a:rPr>
              <a:t>h</a:t>
            </a:r>
            <a:r>
              <a:rPr sz="2250" spc="315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2250" spc="160" dirty="0">
                <a:solidFill>
                  <a:srgbClr val="FFFFFF"/>
                </a:solidFill>
                <a:latin typeface="Times New Roman"/>
                <a:cs typeface="Times New Roman"/>
              </a:rPr>
              <a:t>w</a:t>
            </a:r>
            <a:r>
              <a:rPr sz="2250" spc="110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2250" spc="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50" spc="135" dirty="0">
                <a:solidFill>
                  <a:srgbClr val="FFFFFF"/>
                </a:solidFill>
                <a:latin typeface="Times New Roman"/>
                <a:cs typeface="Times New Roman"/>
              </a:rPr>
              <a:t>v</a:t>
            </a:r>
            <a:r>
              <a:rPr sz="2250" spc="315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2250" spc="-114" dirty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2250" spc="245" dirty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2250" spc="365" dirty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2250" spc="434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25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50" spc="315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2250" spc="-120" dirty="0">
                <a:solidFill>
                  <a:srgbClr val="FFFFFF"/>
                </a:solidFill>
                <a:latin typeface="Times New Roman"/>
                <a:cs typeface="Times New Roman"/>
              </a:rPr>
              <a:t>f</a:t>
            </a:r>
            <a:r>
              <a:rPr sz="2250" spc="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50" spc="484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250" spc="225" dirty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2250" spc="4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2250" spc="315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2250" spc="365" dirty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2250" spc="484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250" spc="4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2250" spc="-90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250" spc="315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2250" spc="225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225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50" spc="-100" dirty="0">
                <a:solidFill>
                  <a:srgbClr val="FFFFFF"/>
                </a:solidFill>
                <a:latin typeface="Times New Roman"/>
                <a:cs typeface="Times New Roman"/>
              </a:rPr>
              <a:t>f</a:t>
            </a:r>
            <a:r>
              <a:rPr sz="2250" spc="-114" dirty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2250" spc="484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250" spc="4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2250" spc="110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2250" spc="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50" spc="-90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250" spc="225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2250" spc="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50" spc="365" dirty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2250" spc="484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250" spc="225" dirty="0">
                <a:solidFill>
                  <a:srgbClr val="FFFFFF"/>
                </a:solidFill>
                <a:latin typeface="Times New Roman"/>
                <a:cs typeface="Times New Roman"/>
              </a:rPr>
              <a:t>nu</a:t>
            </a:r>
            <a:r>
              <a:rPr sz="2250" spc="484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250" spc="-90" dirty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2250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50" spc="-44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2250" spc="225" dirty="0">
                <a:solidFill>
                  <a:srgbClr val="FFFFFF"/>
                </a:solidFill>
                <a:latin typeface="Times New Roman"/>
                <a:cs typeface="Times New Roman"/>
              </a:rPr>
              <a:t>h</a:t>
            </a:r>
            <a:r>
              <a:rPr sz="2250" spc="434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250" spc="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50" spc="-180" dirty="0">
                <a:solidFill>
                  <a:srgbClr val="FFFFFF"/>
                </a:solidFill>
                <a:latin typeface="Times New Roman"/>
                <a:cs typeface="Times New Roman"/>
              </a:rPr>
              <a:t>F</a:t>
            </a:r>
            <a:r>
              <a:rPr sz="2250" spc="225" dirty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2250" spc="15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2250" spc="245" dirty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2250" spc="-55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2250" spc="434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250" spc="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50" spc="315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2250" spc="-120" dirty="0">
                <a:solidFill>
                  <a:srgbClr val="FFFFFF"/>
                </a:solidFill>
                <a:latin typeface="Times New Roman"/>
                <a:cs typeface="Times New Roman"/>
              </a:rPr>
              <a:t>f</a:t>
            </a:r>
            <a:r>
              <a:rPr sz="2250" spc="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50" spc="-120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250" spc="225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2250" spc="-120" dirty="0">
                <a:solidFill>
                  <a:srgbClr val="FFFFFF"/>
                </a:solidFill>
                <a:latin typeface="Times New Roman"/>
                <a:cs typeface="Times New Roman"/>
              </a:rPr>
              <a:t>f</a:t>
            </a:r>
            <a:r>
              <a:rPr sz="2250" spc="315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2250" spc="-3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2250" spc="365" dirty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2250" spc="409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250" spc="360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225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50" spc="-50" dirty="0">
                <a:solidFill>
                  <a:srgbClr val="FFFFFF"/>
                </a:solidFill>
                <a:latin typeface="Times New Roman"/>
                <a:cs typeface="Times New Roman"/>
              </a:rPr>
              <a:t>V</a:t>
            </a:r>
            <a:r>
              <a:rPr sz="2250" spc="-90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250" spc="125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2250" spc="-114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250" spc="360" dirty="0">
                <a:solidFill>
                  <a:srgbClr val="FFFFFF"/>
                </a:solidFill>
                <a:latin typeface="Times New Roman"/>
                <a:cs typeface="Times New Roman"/>
              </a:rPr>
              <a:t>b</a:t>
            </a:r>
            <a:r>
              <a:rPr sz="2250" spc="-90" dirty="0">
                <a:solidFill>
                  <a:srgbClr val="FFFFFF"/>
                </a:solidFill>
                <a:latin typeface="Times New Roman"/>
                <a:cs typeface="Times New Roman"/>
              </a:rPr>
              <a:t>ili</a:t>
            </a:r>
            <a:r>
              <a:rPr sz="2250" spc="4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2250" spc="180" dirty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endParaRPr sz="22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6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2250" spc="20" dirty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2250" spc="484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250" spc="-90" dirty="0">
                <a:solidFill>
                  <a:srgbClr val="FFFFFF"/>
                </a:solidFill>
                <a:latin typeface="Times New Roman"/>
                <a:cs typeface="Times New Roman"/>
              </a:rPr>
              <a:t>il</a:t>
            </a:r>
            <a:r>
              <a:rPr sz="2250" spc="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50" spc="-90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250" spc="225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2250" spc="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50" spc="-5" dirty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2250" spc="434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250" spc="484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250" spc="110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2250" spc="245" dirty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2250" spc="-55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2250" spc="434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250" spc="365" dirty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2250" spc="434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250" spc="225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2250" spc="4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2250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50" spc="-90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2250" spc="434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2250" spc="315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2250" spc="-3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2250" spc="434" dirty="0">
                <a:solidFill>
                  <a:srgbClr val="FFFFFF"/>
                </a:solidFill>
                <a:latin typeface="Times New Roman"/>
                <a:cs typeface="Times New Roman"/>
              </a:rPr>
              <a:t>ec</a:t>
            </a:r>
            <a:r>
              <a:rPr sz="2250" spc="484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250" spc="-55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2250" spc="360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endParaRPr sz="22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90600" y="533400"/>
            <a:ext cx="2438400" cy="533400"/>
          </a:xfrm>
          <a:custGeom>
            <a:avLst/>
            <a:gdLst/>
            <a:ahLst/>
            <a:cxnLst/>
            <a:rect l="l" t="t" r="r" b="b"/>
            <a:pathLst>
              <a:path w="2438400" h="533400">
                <a:moveTo>
                  <a:pt x="0" y="0"/>
                </a:moveTo>
                <a:lnTo>
                  <a:pt x="2438400" y="0"/>
                </a:lnTo>
                <a:lnTo>
                  <a:pt x="2438400" y="533400"/>
                </a:lnTo>
                <a:lnTo>
                  <a:pt x="0" y="533400"/>
                </a:lnTo>
                <a:lnTo>
                  <a:pt x="0" y="0"/>
                </a:lnTo>
                <a:close/>
              </a:path>
            </a:pathLst>
          </a:custGeom>
          <a:solidFill>
            <a:srgbClr val="5093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50748" y="626363"/>
            <a:ext cx="2064131" cy="3642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57200" y="1112519"/>
            <a:ext cx="9144000" cy="6202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8285">
              <a:lnSpc>
                <a:spcPct val="100000"/>
              </a:lnSpc>
              <a:tabLst>
                <a:tab pos="8822690" algn="r"/>
              </a:tabLst>
            </a:pPr>
            <a:r>
              <a:rPr sz="1200" spc="-7" baseline="6944" dirty="0">
                <a:solidFill>
                  <a:srgbClr val="BFBFBF"/>
                </a:solidFill>
                <a:latin typeface="Century Gothic"/>
                <a:cs typeface="Century Gothic"/>
              </a:rPr>
              <a:t>F</a:t>
            </a:r>
            <a:r>
              <a:rPr sz="1200" baseline="6944" dirty="0">
                <a:solidFill>
                  <a:srgbClr val="BFBFBF"/>
                </a:solidFill>
                <a:latin typeface="Century Gothic"/>
                <a:cs typeface="Century Gothic"/>
              </a:rPr>
              <a:t>e</a:t>
            </a:r>
            <a:r>
              <a:rPr sz="1200" spc="7" baseline="6944" dirty="0">
                <a:solidFill>
                  <a:srgbClr val="BFBFBF"/>
                </a:solidFill>
                <a:latin typeface="Century Gothic"/>
                <a:cs typeface="Century Gothic"/>
              </a:rPr>
              <a:t>b</a:t>
            </a:r>
            <a:r>
              <a:rPr sz="1200" baseline="6944" dirty="0">
                <a:solidFill>
                  <a:srgbClr val="BFBFBF"/>
                </a:solidFill>
                <a:latin typeface="Century Gothic"/>
                <a:cs typeface="Century Gothic"/>
              </a:rPr>
              <a:t>ru</a:t>
            </a:r>
            <a:r>
              <a:rPr sz="1200" spc="7" baseline="6944" dirty="0">
                <a:solidFill>
                  <a:srgbClr val="BFBFBF"/>
                </a:solidFill>
                <a:latin typeface="Century Gothic"/>
                <a:cs typeface="Century Gothic"/>
              </a:rPr>
              <a:t>a</a:t>
            </a:r>
            <a:r>
              <a:rPr sz="1200" baseline="6944" dirty="0">
                <a:solidFill>
                  <a:srgbClr val="BFBFBF"/>
                </a:solidFill>
                <a:latin typeface="Century Gothic"/>
                <a:cs typeface="Century Gothic"/>
              </a:rPr>
              <a:t>ry</a:t>
            </a:r>
            <a:r>
              <a:rPr sz="1200" spc="-30" baseline="6944" dirty="0">
                <a:solidFill>
                  <a:srgbClr val="BFBFBF"/>
                </a:solidFill>
                <a:latin typeface="Century Gothic"/>
                <a:cs typeface="Century Gothic"/>
              </a:rPr>
              <a:t> </a:t>
            </a:r>
            <a:r>
              <a:rPr sz="1200" spc="-7" baseline="6944" dirty="0">
                <a:solidFill>
                  <a:srgbClr val="BFBFBF"/>
                </a:solidFill>
                <a:latin typeface="Century Gothic"/>
                <a:cs typeface="Century Gothic"/>
              </a:rPr>
              <a:t>201</a:t>
            </a:r>
            <a:r>
              <a:rPr sz="1200" baseline="6944" dirty="0">
                <a:solidFill>
                  <a:srgbClr val="BFBFBF"/>
                </a:solidFill>
                <a:latin typeface="Century Gothic"/>
                <a:cs typeface="Century Gothic"/>
              </a:rPr>
              <a:t>8</a:t>
            </a:r>
            <a:r>
              <a:rPr sz="1000" spc="5" dirty="0">
                <a:solidFill>
                  <a:srgbClr val="A5A5A5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A5A5A5"/>
                </a:solidFill>
                <a:latin typeface="Times New Roman"/>
                <a:cs typeface="Times New Roman"/>
              </a:rPr>
              <a:t>	</a:t>
            </a:r>
            <a:r>
              <a:rPr sz="1000" spc="75" dirty="0">
                <a:solidFill>
                  <a:srgbClr val="A5A5A5"/>
                </a:solidFill>
                <a:latin typeface="Times New Roman"/>
                <a:cs typeface="Times New Roman"/>
              </a:rPr>
              <a:t>20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709137" y="844311"/>
            <a:ext cx="131445" cy="168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10" dirty="0">
                <a:solidFill>
                  <a:srgbClr val="FFFFFF"/>
                </a:solidFill>
                <a:latin typeface="Times New Roman"/>
                <a:cs typeface="Times New Roman"/>
              </a:rPr>
              <a:t>®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57200" y="1112519"/>
            <a:ext cx="9144000" cy="6202680"/>
          </a:xfrm>
          <a:custGeom>
            <a:avLst/>
            <a:gdLst/>
            <a:ahLst/>
            <a:cxnLst/>
            <a:rect l="l" t="t" r="r" b="b"/>
            <a:pathLst>
              <a:path w="9144000" h="6202680">
                <a:moveTo>
                  <a:pt x="0" y="0"/>
                </a:moveTo>
                <a:lnTo>
                  <a:pt x="9144000" y="0"/>
                </a:lnTo>
                <a:lnTo>
                  <a:pt x="9144000" y="6202679"/>
                </a:lnTo>
                <a:lnTo>
                  <a:pt x="0" y="6202679"/>
                </a:lnTo>
                <a:lnTo>
                  <a:pt x="0" y="0"/>
                </a:lnTo>
                <a:close/>
              </a:path>
            </a:pathLst>
          </a:custGeom>
          <a:solidFill>
            <a:srgbClr val="5093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788350" y="3609419"/>
            <a:ext cx="4483735" cy="312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50" dirty="0">
                <a:solidFill>
                  <a:srgbClr val="FFFFFF"/>
                </a:solidFill>
                <a:latin typeface="Century Gothic"/>
                <a:cs typeface="Century Gothic"/>
              </a:rPr>
              <a:t>M</a:t>
            </a:r>
            <a:r>
              <a:rPr sz="2250" spc="-10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2250" spc="20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2250" dirty="0">
                <a:solidFill>
                  <a:srgbClr val="FFFFFF"/>
                </a:solidFill>
                <a:latin typeface="Century Gothic"/>
                <a:cs typeface="Century Gothic"/>
              </a:rPr>
              <a:t>l</a:t>
            </a:r>
            <a:r>
              <a:rPr sz="2250" spc="-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250" spc="-30" dirty="0">
                <a:solidFill>
                  <a:srgbClr val="FFFFFF"/>
                </a:solidFill>
                <a:latin typeface="Century Gothic"/>
                <a:cs typeface="Century Gothic"/>
              </a:rPr>
              <a:t>V</a:t>
            </a:r>
            <a:r>
              <a:rPr sz="2250" spc="45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2250" spc="-20" dirty="0">
                <a:solidFill>
                  <a:srgbClr val="FFFFFF"/>
                </a:solidFill>
                <a:latin typeface="Century Gothic"/>
                <a:cs typeface="Century Gothic"/>
              </a:rPr>
              <a:t>s</a:t>
            </a:r>
            <a:r>
              <a:rPr sz="2250" spc="20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2250" spc="-5" dirty="0">
                <a:solidFill>
                  <a:srgbClr val="FFFFFF"/>
                </a:solidFill>
                <a:latin typeface="Century Gothic"/>
                <a:cs typeface="Century Gothic"/>
              </a:rPr>
              <a:t>b</a:t>
            </a:r>
            <a:r>
              <a:rPr sz="2250" dirty="0">
                <a:solidFill>
                  <a:srgbClr val="FFFFFF"/>
                </a:solidFill>
                <a:latin typeface="Century Gothic"/>
                <a:cs typeface="Century Gothic"/>
              </a:rPr>
              <a:t>ili</a:t>
            </a:r>
            <a:r>
              <a:rPr sz="2250" spc="-10" dirty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2250" dirty="0">
                <a:solidFill>
                  <a:srgbClr val="FFFFFF"/>
                </a:solidFill>
                <a:latin typeface="Century Gothic"/>
                <a:cs typeface="Century Gothic"/>
              </a:rPr>
              <a:t>y</a:t>
            </a:r>
            <a:r>
              <a:rPr sz="2250" spc="-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250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2250" spc="-5" dirty="0">
                <a:solidFill>
                  <a:srgbClr val="FFFFFF"/>
                </a:solidFill>
                <a:latin typeface="Century Gothic"/>
                <a:cs typeface="Century Gothic"/>
              </a:rPr>
              <a:t>pp</a:t>
            </a:r>
            <a:r>
              <a:rPr sz="2250" dirty="0">
                <a:solidFill>
                  <a:srgbClr val="FFFFFF"/>
                </a:solidFill>
                <a:latin typeface="Century Gothic"/>
                <a:cs typeface="Century Gothic"/>
              </a:rPr>
              <a:t>l</a:t>
            </a:r>
            <a:r>
              <a:rPr sz="2250" spc="20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2250" spc="5" dirty="0">
                <a:solidFill>
                  <a:srgbClr val="FFFFFF"/>
                </a:solidFill>
                <a:latin typeface="Century Gothic"/>
                <a:cs typeface="Century Gothic"/>
              </a:rPr>
              <a:t>c</a:t>
            </a:r>
            <a:r>
              <a:rPr sz="2250" spc="-10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2250" spc="-30" dirty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2250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2250" spc="10" dirty="0">
                <a:solidFill>
                  <a:srgbClr val="FFFFFF"/>
                </a:solidFill>
                <a:latin typeface="Century Gothic"/>
                <a:cs typeface="Century Gothic"/>
              </a:rPr>
              <a:t>o</a:t>
            </a:r>
            <a:r>
              <a:rPr sz="2250" dirty="0">
                <a:solidFill>
                  <a:srgbClr val="FFFFFF"/>
                </a:solidFill>
                <a:latin typeface="Century Gothic"/>
                <a:cs typeface="Century Gothic"/>
              </a:rPr>
              <a:t>ns</a:t>
            </a:r>
            <a:r>
              <a:rPr sz="2250" spc="-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250" spc="-25" dirty="0">
                <a:solidFill>
                  <a:srgbClr val="FFFFFF"/>
                </a:solidFill>
                <a:latin typeface="Century Gothic"/>
                <a:cs typeface="Century Gothic"/>
              </a:rPr>
              <a:t>(</a:t>
            </a:r>
            <a:r>
              <a:rPr sz="2250" dirty="0">
                <a:solidFill>
                  <a:srgbClr val="FFFFFF"/>
                </a:solidFill>
                <a:latin typeface="Century Gothic"/>
                <a:cs typeface="Century Gothic"/>
              </a:rPr>
              <a:t>M</a:t>
            </a:r>
            <a:r>
              <a:rPr sz="2250" spc="-30" dirty="0">
                <a:solidFill>
                  <a:srgbClr val="FFFFFF"/>
                </a:solidFill>
                <a:latin typeface="Century Gothic"/>
                <a:cs typeface="Century Gothic"/>
              </a:rPr>
              <a:t>V</a:t>
            </a:r>
            <a:r>
              <a:rPr sz="2250" dirty="0">
                <a:solidFill>
                  <a:srgbClr val="FFFFFF"/>
                </a:solidFill>
                <a:latin typeface="Century Gothic"/>
                <a:cs typeface="Century Gothic"/>
              </a:rPr>
              <a:t>A)</a:t>
            </a:r>
            <a:endParaRPr sz="225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20581" y="6989731"/>
            <a:ext cx="172720" cy="156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75" dirty="0">
                <a:solidFill>
                  <a:srgbClr val="A5A5A5"/>
                </a:solidFill>
                <a:latin typeface="Times New Roman"/>
                <a:cs typeface="Times New Roman"/>
              </a:rPr>
              <a:t>21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90600" y="533400"/>
            <a:ext cx="2438400" cy="533400"/>
          </a:xfrm>
          <a:custGeom>
            <a:avLst/>
            <a:gdLst/>
            <a:ahLst/>
            <a:cxnLst/>
            <a:rect l="l" t="t" r="r" b="b"/>
            <a:pathLst>
              <a:path w="2438400" h="533400">
                <a:moveTo>
                  <a:pt x="0" y="0"/>
                </a:moveTo>
                <a:lnTo>
                  <a:pt x="2438400" y="0"/>
                </a:lnTo>
                <a:lnTo>
                  <a:pt x="2438400" y="533400"/>
                </a:lnTo>
                <a:lnTo>
                  <a:pt x="0" y="533400"/>
                </a:lnTo>
                <a:lnTo>
                  <a:pt x="0" y="0"/>
                </a:lnTo>
                <a:close/>
              </a:path>
            </a:pathLst>
          </a:custGeom>
          <a:solidFill>
            <a:srgbClr val="5093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50748" y="626363"/>
            <a:ext cx="2064131" cy="3642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709137" y="844311"/>
            <a:ext cx="131445" cy="168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10" dirty="0">
                <a:solidFill>
                  <a:srgbClr val="FFFFFF"/>
                </a:solidFill>
                <a:latin typeface="Times New Roman"/>
                <a:cs typeface="Times New Roman"/>
              </a:rPr>
              <a:t>®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92935" y="7000940"/>
            <a:ext cx="711200" cy="127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spc="-5" dirty="0">
                <a:solidFill>
                  <a:srgbClr val="BFBFBF"/>
                </a:solidFill>
                <a:latin typeface="Century Gothic"/>
                <a:cs typeface="Century Gothic"/>
              </a:rPr>
              <a:t>F</a:t>
            </a:r>
            <a:r>
              <a:rPr sz="800" dirty="0">
                <a:solidFill>
                  <a:srgbClr val="BFBFBF"/>
                </a:solidFill>
                <a:latin typeface="Century Gothic"/>
                <a:cs typeface="Century Gothic"/>
              </a:rPr>
              <a:t>e</a:t>
            </a:r>
            <a:r>
              <a:rPr sz="800" spc="5" dirty="0">
                <a:solidFill>
                  <a:srgbClr val="BFBFBF"/>
                </a:solidFill>
                <a:latin typeface="Century Gothic"/>
                <a:cs typeface="Century Gothic"/>
              </a:rPr>
              <a:t>b</a:t>
            </a:r>
            <a:r>
              <a:rPr sz="800" dirty="0">
                <a:solidFill>
                  <a:srgbClr val="BFBFBF"/>
                </a:solidFill>
                <a:latin typeface="Century Gothic"/>
                <a:cs typeface="Century Gothic"/>
              </a:rPr>
              <a:t>ru</a:t>
            </a:r>
            <a:r>
              <a:rPr sz="800" spc="5" dirty="0">
                <a:solidFill>
                  <a:srgbClr val="BFBFBF"/>
                </a:solidFill>
                <a:latin typeface="Century Gothic"/>
                <a:cs typeface="Century Gothic"/>
              </a:rPr>
              <a:t>a</a:t>
            </a:r>
            <a:r>
              <a:rPr sz="800" dirty="0">
                <a:solidFill>
                  <a:srgbClr val="BFBFBF"/>
                </a:solidFill>
                <a:latin typeface="Century Gothic"/>
                <a:cs typeface="Century Gothic"/>
              </a:rPr>
              <a:t>ry</a:t>
            </a:r>
            <a:r>
              <a:rPr sz="800" spc="-20" dirty="0">
                <a:solidFill>
                  <a:srgbClr val="BFBFBF"/>
                </a:solidFill>
                <a:latin typeface="Century Gothic"/>
                <a:cs typeface="Century Gothic"/>
              </a:rPr>
              <a:t> </a:t>
            </a:r>
            <a:r>
              <a:rPr sz="800" spc="-5" dirty="0">
                <a:solidFill>
                  <a:srgbClr val="BFBFBF"/>
                </a:solidFill>
                <a:latin typeface="Century Gothic"/>
                <a:cs typeface="Century Gothic"/>
              </a:rPr>
              <a:t>201</a:t>
            </a:r>
            <a:r>
              <a:rPr sz="800" dirty="0">
                <a:solidFill>
                  <a:srgbClr val="BFBFBF"/>
                </a:solidFill>
                <a:latin typeface="Century Gothic"/>
                <a:cs typeface="Century Gothic"/>
              </a:rPr>
              <a:t>8</a:t>
            </a:r>
            <a:endParaRPr sz="800">
              <a:latin typeface="Century Gothic"/>
              <a:cs typeface="Century Gothic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7207" rIns="0" bIns="0" rtlCol="0">
            <a:spAutoFit/>
          </a:bodyPr>
          <a:lstStyle/>
          <a:p>
            <a:pPr marL="4625975">
              <a:lnSpc>
                <a:spcPct val="100000"/>
              </a:lnSpc>
            </a:pPr>
            <a:r>
              <a:rPr spc="15" dirty="0"/>
              <a:t>M</a:t>
            </a:r>
            <a:r>
              <a:rPr spc="445" dirty="0"/>
              <a:t>a</a:t>
            </a:r>
            <a:r>
              <a:rPr spc="-80" dirty="0"/>
              <a:t>il</a:t>
            </a:r>
            <a:r>
              <a:rPr spc="85" dirty="0"/>
              <a:t> </a:t>
            </a:r>
            <a:r>
              <a:rPr spc="-70" dirty="0"/>
              <a:t>V</a:t>
            </a:r>
            <a:r>
              <a:rPr spc="-80" dirty="0"/>
              <a:t>i</a:t>
            </a:r>
            <a:r>
              <a:rPr spc="100" dirty="0"/>
              <a:t>s</a:t>
            </a:r>
            <a:r>
              <a:rPr spc="-80" dirty="0"/>
              <a:t>i</a:t>
            </a:r>
            <a:r>
              <a:rPr spc="325" dirty="0"/>
              <a:t>b</a:t>
            </a:r>
            <a:r>
              <a:rPr spc="-80" dirty="0"/>
              <a:t>ili</a:t>
            </a:r>
            <a:r>
              <a:rPr spc="45" dirty="0"/>
              <a:t>t</a:t>
            </a:r>
            <a:r>
              <a:rPr spc="160" dirty="0"/>
              <a:t>y</a:t>
            </a:r>
            <a:r>
              <a:rPr spc="105" dirty="0"/>
              <a:t> </a:t>
            </a:r>
            <a:r>
              <a:rPr spc="40" dirty="0"/>
              <a:t>A</a:t>
            </a:r>
            <a:r>
              <a:rPr spc="325" dirty="0"/>
              <a:t>pp</a:t>
            </a:r>
            <a:r>
              <a:rPr spc="-80" dirty="0"/>
              <a:t>li</a:t>
            </a:r>
            <a:r>
              <a:rPr spc="405" dirty="0"/>
              <a:t>c</a:t>
            </a:r>
            <a:r>
              <a:rPr spc="445" dirty="0"/>
              <a:t>a</a:t>
            </a:r>
            <a:r>
              <a:rPr spc="60" dirty="0"/>
              <a:t>t</a:t>
            </a:r>
            <a:r>
              <a:rPr spc="-100" dirty="0"/>
              <a:t>i</a:t>
            </a:r>
            <a:r>
              <a:rPr spc="285" dirty="0"/>
              <a:t>o</a:t>
            </a:r>
            <a:r>
              <a:rPr spc="204" dirty="0"/>
              <a:t>n</a:t>
            </a:r>
            <a:r>
              <a:rPr spc="100" dirty="0"/>
              <a:t>s</a:t>
            </a:r>
            <a:r>
              <a:rPr spc="65" dirty="0"/>
              <a:t> </a:t>
            </a:r>
            <a:r>
              <a:rPr spc="95" dirty="0"/>
              <a:t>(</a:t>
            </a:r>
            <a:r>
              <a:rPr spc="15" dirty="0"/>
              <a:t>M</a:t>
            </a:r>
            <a:r>
              <a:rPr spc="-45" dirty="0"/>
              <a:t>V</a:t>
            </a:r>
            <a:r>
              <a:rPr spc="40" dirty="0"/>
              <a:t>A</a:t>
            </a:r>
            <a:r>
              <a:rPr spc="95" dirty="0"/>
              <a:t>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055583" y="3071804"/>
            <a:ext cx="8051800" cy="28936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315" dirty="0">
                <a:latin typeface="Times New Roman"/>
                <a:cs typeface="Times New Roman"/>
              </a:rPr>
              <a:t>T</a:t>
            </a:r>
            <a:r>
              <a:rPr sz="1600" spc="114" dirty="0">
                <a:latin typeface="Times New Roman"/>
                <a:cs typeface="Times New Roman"/>
              </a:rPr>
              <a:t>w</a:t>
            </a:r>
            <a:r>
              <a:rPr sz="1600" spc="215" dirty="0">
                <a:latin typeface="Times New Roman"/>
                <a:cs typeface="Times New Roman"/>
              </a:rPr>
              <a:t>o</a:t>
            </a:r>
            <a:r>
              <a:rPr sz="1600" spc="45" dirty="0">
                <a:latin typeface="Times New Roman"/>
                <a:cs typeface="Times New Roman"/>
              </a:rPr>
              <a:t> </a:t>
            </a:r>
            <a:r>
              <a:rPr sz="1600" spc="-70" dirty="0">
                <a:latin typeface="Times New Roman"/>
                <a:cs typeface="Times New Roman"/>
              </a:rPr>
              <a:t>i</a:t>
            </a:r>
            <a:r>
              <a:rPr sz="1600" spc="165" dirty="0">
                <a:latin typeface="Times New Roman"/>
                <a:cs typeface="Times New Roman"/>
              </a:rPr>
              <a:t>n</a:t>
            </a:r>
            <a:r>
              <a:rPr sz="1600" spc="30" dirty="0">
                <a:latin typeface="Times New Roman"/>
                <a:cs typeface="Times New Roman"/>
              </a:rPr>
              <a:t>t</a:t>
            </a:r>
            <a:r>
              <a:rPr sz="1600" spc="285" dirty="0">
                <a:latin typeface="Times New Roman"/>
                <a:cs typeface="Times New Roman"/>
              </a:rPr>
              <a:t>e</a:t>
            </a:r>
            <a:r>
              <a:rPr sz="1600" spc="-15" dirty="0">
                <a:latin typeface="Times New Roman"/>
                <a:cs typeface="Times New Roman"/>
              </a:rPr>
              <a:t>r</a:t>
            </a:r>
            <a:r>
              <a:rPr sz="1600" spc="150" dirty="0">
                <a:latin typeface="Times New Roman"/>
                <a:cs typeface="Times New Roman"/>
              </a:rPr>
              <a:t>n</a:t>
            </a:r>
            <a:r>
              <a:rPr sz="1600" spc="340" dirty="0">
                <a:latin typeface="Times New Roman"/>
                <a:cs typeface="Times New Roman"/>
              </a:rPr>
              <a:t>a</a:t>
            </a:r>
            <a:r>
              <a:rPr sz="1600" spc="-70" dirty="0">
                <a:latin typeface="Times New Roman"/>
                <a:cs typeface="Times New Roman"/>
              </a:rPr>
              <a:t>l</a:t>
            </a:r>
            <a:r>
              <a:rPr sz="1600" spc="80" dirty="0">
                <a:latin typeface="Times New Roman"/>
                <a:cs typeface="Times New Roman"/>
              </a:rPr>
              <a:t> </a:t>
            </a:r>
            <a:r>
              <a:rPr sz="1600" spc="245" dirty="0">
                <a:latin typeface="Times New Roman"/>
                <a:cs typeface="Times New Roman"/>
              </a:rPr>
              <a:t>m</a:t>
            </a:r>
            <a:r>
              <a:rPr sz="1600" spc="195" dirty="0">
                <a:latin typeface="Times New Roman"/>
                <a:cs typeface="Times New Roman"/>
              </a:rPr>
              <a:t>o</a:t>
            </a:r>
            <a:r>
              <a:rPr sz="1600" spc="254" dirty="0">
                <a:latin typeface="Times New Roman"/>
                <a:cs typeface="Times New Roman"/>
              </a:rPr>
              <a:t>b</a:t>
            </a:r>
            <a:r>
              <a:rPr sz="1600" spc="-70" dirty="0">
                <a:latin typeface="Times New Roman"/>
                <a:cs typeface="Times New Roman"/>
              </a:rPr>
              <a:t>il</a:t>
            </a:r>
            <a:r>
              <a:rPr sz="1600" spc="305" dirty="0">
                <a:latin typeface="Times New Roman"/>
                <a:cs typeface="Times New Roman"/>
              </a:rPr>
              <a:t>e</a:t>
            </a:r>
            <a:r>
              <a:rPr sz="1600" spc="75" dirty="0">
                <a:latin typeface="Times New Roman"/>
                <a:cs typeface="Times New Roman"/>
              </a:rPr>
              <a:t> </a:t>
            </a:r>
            <a:r>
              <a:rPr sz="1600" spc="340" dirty="0">
                <a:latin typeface="Times New Roman"/>
                <a:cs typeface="Times New Roman"/>
              </a:rPr>
              <a:t>a</a:t>
            </a:r>
            <a:r>
              <a:rPr sz="1600" spc="245" dirty="0">
                <a:latin typeface="Times New Roman"/>
                <a:cs typeface="Times New Roman"/>
              </a:rPr>
              <a:t>pp</a:t>
            </a:r>
            <a:r>
              <a:rPr sz="1600" spc="-70" dirty="0">
                <a:latin typeface="Times New Roman"/>
                <a:cs typeface="Times New Roman"/>
              </a:rPr>
              <a:t>li</a:t>
            </a:r>
            <a:r>
              <a:rPr sz="1600" spc="305" dirty="0">
                <a:latin typeface="Times New Roman"/>
                <a:cs typeface="Times New Roman"/>
              </a:rPr>
              <a:t>c</a:t>
            </a:r>
            <a:r>
              <a:rPr sz="1600" spc="340" dirty="0">
                <a:latin typeface="Times New Roman"/>
                <a:cs typeface="Times New Roman"/>
              </a:rPr>
              <a:t>a</a:t>
            </a:r>
            <a:r>
              <a:rPr sz="1600" spc="30" dirty="0">
                <a:latin typeface="Times New Roman"/>
                <a:cs typeface="Times New Roman"/>
              </a:rPr>
              <a:t>t</a:t>
            </a:r>
            <a:r>
              <a:rPr sz="1600" spc="-55" dirty="0">
                <a:latin typeface="Times New Roman"/>
                <a:cs typeface="Times New Roman"/>
              </a:rPr>
              <a:t>i</a:t>
            </a:r>
            <a:r>
              <a:rPr sz="1600" spc="195" dirty="0">
                <a:latin typeface="Times New Roman"/>
                <a:cs typeface="Times New Roman"/>
              </a:rPr>
              <a:t>o</a:t>
            </a:r>
            <a:r>
              <a:rPr sz="1600" spc="165" dirty="0">
                <a:latin typeface="Times New Roman"/>
                <a:cs typeface="Times New Roman"/>
              </a:rPr>
              <a:t>n</a:t>
            </a:r>
            <a:r>
              <a:rPr sz="1600" spc="70" dirty="0">
                <a:latin typeface="Times New Roman"/>
                <a:cs typeface="Times New Roman"/>
              </a:rPr>
              <a:t>s</a:t>
            </a:r>
            <a:r>
              <a:rPr sz="1600" spc="80" dirty="0">
                <a:latin typeface="Times New Roman"/>
                <a:cs typeface="Times New Roman"/>
              </a:rPr>
              <a:t> </a:t>
            </a:r>
            <a:r>
              <a:rPr sz="1600" spc="-70" dirty="0">
                <a:latin typeface="Times New Roman"/>
                <a:cs typeface="Times New Roman"/>
              </a:rPr>
              <a:t>l</a:t>
            </a:r>
            <a:r>
              <a:rPr sz="1600" spc="340" dirty="0">
                <a:latin typeface="Times New Roman"/>
                <a:cs typeface="Times New Roman"/>
              </a:rPr>
              <a:t>a</a:t>
            </a:r>
            <a:r>
              <a:rPr sz="1600" spc="150" dirty="0">
                <a:latin typeface="Times New Roman"/>
                <a:cs typeface="Times New Roman"/>
              </a:rPr>
              <a:t>u</a:t>
            </a:r>
            <a:r>
              <a:rPr sz="1600" spc="165" dirty="0">
                <a:latin typeface="Times New Roman"/>
                <a:cs typeface="Times New Roman"/>
              </a:rPr>
              <a:t>n</a:t>
            </a:r>
            <a:r>
              <a:rPr sz="1600" spc="285" dirty="0">
                <a:latin typeface="Times New Roman"/>
                <a:cs typeface="Times New Roman"/>
              </a:rPr>
              <a:t>c</a:t>
            </a:r>
            <a:r>
              <a:rPr sz="1600" spc="165" dirty="0">
                <a:latin typeface="Times New Roman"/>
                <a:cs typeface="Times New Roman"/>
              </a:rPr>
              <a:t>h</a:t>
            </a:r>
            <a:r>
              <a:rPr sz="1600" spc="305" dirty="0">
                <a:latin typeface="Times New Roman"/>
                <a:cs typeface="Times New Roman"/>
              </a:rPr>
              <a:t>e</a:t>
            </a:r>
            <a:r>
              <a:rPr sz="1600" spc="245" dirty="0">
                <a:latin typeface="Times New Roman"/>
                <a:cs typeface="Times New Roman"/>
              </a:rPr>
              <a:t>d</a:t>
            </a:r>
            <a:r>
              <a:rPr sz="1600" spc="75" dirty="0">
                <a:latin typeface="Times New Roman"/>
                <a:cs typeface="Times New Roman"/>
              </a:rPr>
              <a:t> </a:t>
            </a:r>
            <a:r>
              <a:rPr sz="1600" spc="-70" dirty="0">
                <a:latin typeface="Times New Roman"/>
                <a:cs typeface="Times New Roman"/>
              </a:rPr>
              <a:t>i</a:t>
            </a:r>
            <a:r>
              <a:rPr sz="1600" spc="150" dirty="0">
                <a:latin typeface="Times New Roman"/>
                <a:cs typeface="Times New Roman"/>
              </a:rPr>
              <a:t>n</a:t>
            </a:r>
            <a:r>
              <a:rPr sz="1600" spc="60" dirty="0">
                <a:latin typeface="Times New Roman"/>
                <a:cs typeface="Times New Roman"/>
              </a:rPr>
              <a:t> </a:t>
            </a:r>
            <a:r>
              <a:rPr sz="1600" spc="-85" dirty="0">
                <a:latin typeface="Times New Roman"/>
                <a:cs typeface="Times New Roman"/>
              </a:rPr>
              <a:t>S</a:t>
            </a:r>
            <a:r>
              <a:rPr sz="1600" spc="305" dirty="0">
                <a:latin typeface="Times New Roman"/>
                <a:cs typeface="Times New Roman"/>
              </a:rPr>
              <a:t>e</a:t>
            </a:r>
            <a:r>
              <a:rPr sz="1600" spc="254" dirty="0">
                <a:latin typeface="Times New Roman"/>
                <a:cs typeface="Times New Roman"/>
              </a:rPr>
              <a:t>p</a:t>
            </a:r>
            <a:r>
              <a:rPr sz="1600" spc="30" dirty="0">
                <a:latin typeface="Times New Roman"/>
                <a:cs typeface="Times New Roman"/>
              </a:rPr>
              <a:t>t</a:t>
            </a:r>
            <a:r>
              <a:rPr sz="1600" spc="285" dirty="0">
                <a:latin typeface="Times New Roman"/>
                <a:cs typeface="Times New Roman"/>
              </a:rPr>
              <a:t>e</a:t>
            </a:r>
            <a:r>
              <a:rPr sz="1600" spc="245" dirty="0">
                <a:latin typeface="Times New Roman"/>
                <a:cs typeface="Times New Roman"/>
              </a:rPr>
              <a:t>m</a:t>
            </a:r>
            <a:r>
              <a:rPr sz="1600" spc="254" dirty="0">
                <a:latin typeface="Times New Roman"/>
                <a:cs typeface="Times New Roman"/>
              </a:rPr>
              <a:t>b</a:t>
            </a:r>
            <a:r>
              <a:rPr sz="1600" spc="305" dirty="0">
                <a:latin typeface="Times New Roman"/>
                <a:cs typeface="Times New Roman"/>
              </a:rPr>
              <a:t>e</a:t>
            </a:r>
            <a:r>
              <a:rPr sz="1600" spc="-30" dirty="0">
                <a:latin typeface="Times New Roman"/>
                <a:cs typeface="Times New Roman"/>
              </a:rPr>
              <a:t>r</a:t>
            </a:r>
            <a:r>
              <a:rPr sz="1600" spc="80" dirty="0">
                <a:latin typeface="Times New Roman"/>
                <a:cs typeface="Times New Roman"/>
              </a:rPr>
              <a:t> </a:t>
            </a:r>
            <a:r>
              <a:rPr sz="1600" spc="85" dirty="0">
                <a:latin typeface="Times New Roman"/>
                <a:cs typeface="Times New Roman"/>
              </a:rPr>
              <a:t>2</a:t>
            </a:r>
            <a:r>
              <a:rPr sz="1600" spc="65" dirty="0">
                <a:latin typeface="Times New Roman"/>
                <a:cs typeface="Times New Roman"/>
              </a:rPr>
              <a:t>0</a:t>
            </a:r>
            <a:r>
              <a:rPr sz="1600" spc="85" dirty="0">
                <a:latin typeface="Times New Roman"/>
                <a:cs typeface="Times New Roman"/>
              </a:rPr>
              <a:t>1</a:t>
            </a:r>
            <a:r>
              <a:rPr sz="1600" spc="65" dirty="0">
                <a:latin typeface="Times New Roman"/>
                <a:cs typeface="Times New Roman"/>
              </a:rPr>
              <a:t>7</a:t>
            </a:r>
            <a:r>
              <a:rPr sz="1600" dirty="0">
                <a:latin typeface="Times New Roman"/>
                <a:cs typeface="Times New Roman"/>
              </a:rPr>
              <a:t>:</a:t>
            </a:r>
            <a:endParaRPr sz="16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805"/>
              </a:spcBef>
              <a:buFont typeface="Times New Roman"/>
              <a:buChar char="•"/>
              <a:tabLst>
                <a:tab pos="241935" algn="l"/>
              </a:tabLst>
            </a:pPr>
            <a:r>
              <a:rPr sz="1600" dirty="0">
                <a:latin typeface="Times New Roman"/>
                <a:cs typeface="Times New Roman"/>
              </a:rPr>
              <a:t>M</a:t>
            </a:r>
            <a:r>
              <a:rPr sz="1600" spc="340" dirty="0">
                <a:latin typeface="Times New Roman"/>
                <a:cs typeface="Times New Roman"/>
              </a:rPr>
              <a:t>a</a:t>
            </a:r>
            <a:r>
              <a:rPr sz="1600" spc="-70" dirty="0">
                <a:latin typeface="Times New Roman"/>
                <a:cs typeface="Times New Roman"/>
              </a:rPr>
              <a:t>il</a:t>
            </a:r>
            <a:r>
              <a:rPr sz="1600" spc="60" dirty="0">
                <a:latin typeface="Times New Roman"/>
                <a:cs typeface="Times New Roman"/>
              </a:rPr>
              <a:t> </a:t>
            </a:r>
            <a:r>
              <a:rPr sz="1600" spc="-85" dirty="0">
                <a:latin typeface="Times New Roman"/>
                <a:cs typeface="Times New Roman"/>
              </a:rPr>
              <a:t>H</a:t>
            </a:r>
            <a:r>
              <a:rPr sz="1600" spc="-70" dirty="0">
                <a:latin typeface="Times New Roman"/>
                <a:cs typeface="Times New Roman"/>
              </a:rPr>
              <a:t>i</a:t>
            </a:r>
            <a:r>
              <a:rPr sz="1600" spc="70" dirty="0">
                <a:latin typeface="Times New Roman"/>
                <a:cs typeface="Times New Roman"/>
              </a:rPr>
              <a:t>s</a:t>
            </a:r>
            <a:r>
              <a:rPr sz="1600" spc="30" dirty="0">
                <a:latin typeface="Times New Roman"/>
                <a:cs typeface="Times New Roman"/>
              </a:rPr>
              <a:t>t</a:t>
            </a:r>
            <a:r>
              <a:rPr sz="1600" spc="215" dirty="0">
                <a:latin typeface="Times New Roman"/>
                <a:cs typeface="Times New Roman"/>
              </a:rPr>
              <a:t>o</a:t>
            </a:r>
            <a:r>
              <a:rPr sz="1600" spc="-15" dirty="0">
                <a:latin typeface="Times New Roman"/>
                <a:cs typeface="Times New Roman"/>
              </a:rPr>
              <a:t>r</a:t>
            </a:r>
            <a:r>
              <a:rPr sz="1600" spc="120" dirty="0">
                <a:latin typeface="Times New Roman"/>
                <a:cs typeface="Times New Roman"/>
              </a:rPr>
              <a:t>y</a:t>
            </a:r>
            <a:r>
              <a:rPr sz="1600" spc="45" dirty="0">
                <a:latin typeface="Times New Roman"/>
                <a:cs typeface="Times New Roman"/>
              </a:rPr>
              <a:t> </a:t>
            </a:r>
            <a:r>
              <a:rPr sz="1600" spc="20" dirty="0">
                <a:latin typeface="Times New Roman"/>
                <a:cs typeface="Times New Roman"/>
              </a:rPr>
              <a:t>A</a:t>
            </a:r>
            <a:r>
              <a:rPr sz="1600" spc="245" dirty="0">
                <a:latin typeface="Times New Roman"/>
                <a:cs typeface="Times New Roman"/>
              </a:rPr>
              <a:t>pp</a:t>
            </a:r>
            <a:r>
              <a:rPr sz="1600" spc="-70" dirty="0">
                <a:latin typeface="Times New Roman"/>
                <a:cs typeface="Times New Roman"/>
              </a:rPr>
              <a:t>li</a:t>
            </a:r>
            <a:r>
              <a:rPr sz="1600" spc="305" dirty="0">
                <a:latin typeface="Times New Roman"/>
                <a:cs typeface="Times New Roman"/>
              </a:rPr>
              <a:t>c</a:t>
            </a:r>
            <a:r>
              <a:rPr sz="1600" spc="340" dirty="0">
                <a:latin typeface="Times New Roman"/>
                <a:cs typeface="Times New Roman"/>
              </a:rPr>
              <a:t>a</a:t>
            </a:r>
            <a:r>
              <a:rPr sz="1600" spc="30" dirty="0">
                <a:latin typeface="Times New Roman"/>
                <a:cs typeface="Times New Roman"/>
              </a:rPr>
              <a:t>t</a:t>
            </a:r>
            <a:r>
              <a:rPr sz="1600" spc="-70" dirty="0">
                <a:latin typeface="Times New Roman"/>
                <a:cs typeface="Times New Roman"/>
              </a:rPr>
              <a:t>i</a:t>
            </a:r>
            <a:r>
              <a:rPr sz="1600" spc="215" dirty="0">
                <a:latin typeface="Times New Roman"/>
                <a:cs typeface="Times New Roman"/>
              </a:rPr>
              <a:t>o</a:t>
            </a:r>
            <a:r>
              <a:rPr sz="1600" spc="150" dirty="0">
                <a:latin typeface="Times New Roman"/>
                <a:cs typeface="Times New Roman"/>
              </a:rPr>
              <a:t>n</a:t>
            </a:r>
            <a:endParaRPr sz="1600">
              <a:latin typeface="Times New Roman"/>
              <a:cs typeface="Times New Roman"/>
            </a:endParaRPr>
          </a:p>
          <a:p>
            <a:pPr marL="698500" marR="77470" lvl="1" indent="-228600">
              <a:lnSpc>
                <a:spcPts val="1510"/>
              </a:lnSpc>
              <a:spcBef>
                <a:spcPts val="520"/>
              </a:spcBef>
              <a:buFont typeface="Times New Roman"/>
              <a:buChar char="•"/>
              <a:tabLst>
                <a:tab pos="698500" algn="l"/>
              </a:tabLst>
            </a:pPr>
            <a:r>
              <a:rPr sz="1400" spc="5" dirty="0">
                <a:latin typeface="Century Gothic"/>
                <a:cs typeface="Century Gothic"/>
              </a:rPr>
              <a:t>E</a:t>
            </a:r>
            <a:r>
              <a:rPr sz="1400" dirty="0">
                <a:latin typeface="Century Gothic"/>
                <a:cs typeface="Century Gothic"/>
              </a:rPr>
              <a:t>m</a:t>
            </a:r>
            <a:r>
              <a:rPr sz="1400" spc="-5" dirty="0">
                <a:latin typeface="Century Gothic"/>
                <a:cs typeface="Century Gothic"/>
              </a:rPr>
              <a:t>p</a:t>
            </a:r>
            <a:r>
              <a:rPr sz="1400" spc="10" dirty="0">
                <a:latin typeface="Century Gothic"/>
                <a:cs typeface="Century Gothic"/>
              </a:rPr>
              <a:t>l</a:t>
            </a:r>
            <a:r>
              <a:rPr sz="1400" spc="-10" dirty="0">
                <a:latin typeface="Century Gothic"/>
                <a:cs typeface="Century Gothic"/>
              </a:rPr>
              <a:t>oy</a:t>
            </a:r>
            <a:r>
              <a:rPr sz="1400" dirty="0">
                <a:latin typeface="Century Gothic"/>
                <a:cs typeface="Century Gothic"/>
              </a:rPr>
              <a:t>ees</a:t>
            </a:r>
            <a:r>
              <a:rPr sz="1400" spc="-35" dirty="0">
                <a:latin typeface="Century Gothic"/>
                <a:cs typeface="Century Gothic"/>
              </a:rPr>
              <a:t> </a:t>
            </a:r>
            <a:r>
              <a:rPr sz="1400" spc="5" dirty="0">
                <a:latin typeface="Century Gothic"/>
                <a:cs typeface="Century Gothic"/>
              </a:rPr>
              <a:t>c</a:t>
            </a:r>
            <a:r>
              <a:rPr sz="1400" spc="-5" dirty="0">
                <a:latin typeface="Century Gothic"/>
                <a:cs typeface="Century Gothic"/>
              </a:rPr>
              <a:t>a</a:t>
            </a:r>
            <a:r>
              <a:rPr sz="1400" dirty="0">
                <a:latin typeface="Century Gothic"/>
                <a:cs typeface="Century Gothic"/>
              </a:rPr>
              <a:t>n</a:t>
            </a:r>
            <a:r>
              <a:rPr sz="1400" spc="-2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u</a:t>
            </a:r>
            <a:r>
              <a:rPr sz="1400" spc="-15" dirty="0">
                <a:latin typeface="Century Gothic"/>
                <a:cs typeface="Century Gothic"/>
              </a:rPr>
              <a:t>s</a:t>
            </a:r>
            <a:r>
              <a:rPr sz="1400" dirty="0">
                <a:latin typeface="Century Gothic"/>
                <a:cs typeface="Century Gothic"/>
              </a:rPr>
              <a:t>e</a:t>
            </a:r>
            <a:r>
              <a:rPr sz="1400" spc="5" dirty="0">
                <a:latin typeface="Century Gothic"/>
                <a:cs typeface="Century Gothic"/>
              </a:rPr>
              <a:t> </a:t>
            </a:r>
            <a:r>
              <a:rPr sz="1400" spc="-20" dirty="0">
                <a:latin typeface="Century Gothic"/>
                <a:cs typeface="Century Gothic"/>
              </a:rPr>
              <a:t>t</a:t>
            </a:r>
            <a:r>
              <a:rPr sz="1400" dirty="0">
                <a:latin typeface="Century Gothic"/>
                <a:cs typeface="Century Gothic"/>
              </a:rPr>
              <a:t>he</a:t>
            </a:r>
            <a:r>
              <a:rPr sz="1400" spc="10" dirty="0">
                <a:latin typeface="Century Gothic"/>
                <a:cs typeface="Century Gothic"/>
              </a:rPr>
              <a:t>i</a:t>
            </a:r>
            <a:r>
              <a:rPr sz="1400" spc="-5" dirty="0">
                <a:latin typeface="Century Gothic"/>
                <a:cs typeface="Century Gothic"/>
              </a:rPr>
              <a:t>r</a:t>
            </a:r>
            <a:r>
              <a:rPr sz="1400" spc="-25" dirty="0">
                <a:latin typeface="Century Gothic"/>
                <a:cs typeface="Century Gothic"/>
              </a:rPr>
              <a:t> </a:t>
            </a:r>
            <a:r>
              <a:rPr sz="1400" spc="-10" dirty="0">
                <a:latin typeface="Century Gothic"/>
                <a:cs typeface="Century Gothic"/>
              </a:rPr>
              <a:t>U</a:t>
            </a:r>
            <a:r>
              <a:rPr sz="1400" spc="-15" dirty="0">
                <a:latin typeface="Century Gothic"/>
                <a:cs typeface="Century Gothic"/>
              </a:rPr>
              <a:t>S</a:t>
            </a:r>
            <a:r>
              <a:rPr sz="1400" spc="-5" dirty="0">
                <a:latin typeface="Century Gothic"/>
                <a:cs typeface="Century Gothic"/>
              </a:rPr>
              <a:t>P</a:t>
            </a:r>
            <a:r>
              <a:rPr sz="1400" dirty="0">
                <a:latin typeface="Century Gothic"/>
                <a:cs typeface="Century Gothic"/>
              </a:rPr>
              <a:t>S</a:t>
            </a:r>
            <a:r>
              <a:rPr sz="1400" spc="2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m</a:t>
            </a:r>
            <a:r>
              <a:rPr sz="1400" spc="5" dirty="0">
                <a:latin typeface="Century Gothic"/>
                <a:cs typeface="Century Gothic"/>
              </a:rPr>
              <a:t>o</a:t>
            </a:r>
            <a:r>
              <a:rPr sz="1400" spc="-20" dirty="0">
                <a:latin typeface="Century Gothic"/>
                <a:cs typeface="Century Gothic"/>
              </a:rPr>
              <a:t>b</a:t>
            </a:r>
            <a:r>
              <a:rPr sz="1400" spc="10" dirty="0">
                <a:latin typeface="Century Gothic"/>
                <a:cs typeface="Century Gothic"/>
              </a:rPr>
              <a:t>i</a:t>
            </a:r>
            <a:r>
              <a:rPr sz="1400" spc="-15" dirty="0">
                <a:latin typeface="Century Gothic"/>
                <a:cs typeface="Century Gothic"/>
              </a:rPr>
              <a:t>l</a:t>
            </a:r>
            <a:r>
              <a:rPr sz="1400" dirty="0">
                <a:latin typeface="Century Gothic"/>
                <a:cs typeface="Century Gothic"/>
              </a:rPr>
              <a:t>e</a:t>
            </a:r>
            <a:r>
              <a:rPr sz="1400" spc="-25" dirty="0">
                <a:latin typeface="Century Gothic"/>
                <a:cs typeface="Century Gothic"/>
              </a:rPr>
              <a:t> </a:t>
            </a:r>
            <a:r>
              <a:rPr sz="1400" spc="-10" dirty="0">
                <a:latin typeface="Century Gothic"/>
                <a:cs typeface="Century Gothic"/>
              </a:rPr>
              <a:t>d</a:t>
            </a:r>
            <a:r>
              <a:rPr sz="1400" dirty="0">
                <a:latin typeface="Century Gothic"/>
                <a:cs typeface="Century Gothic"/>
              </a:rPr>
              <a:t>e</a:t>
            </a:r>
            <a:r>
              <a:rPr sz="1400" spc="20" dirty="0">
                <a:latin typeface="Century Gothic"/>
                <a:cs typeface="Century Gothic"/>
              </a:rPr>
              <a:t>v</a:t>
            </a:r>
            <a:r>
              <a:rPr sz="1400" dirty="0">
                <a:latin typeface="Century Gothic"/>
                <a:cs typeface="Century Gothic"/>
              </a:rPr>
              <a:t>i</a:t>
            </a:r>
            <a:r>
              <a:rPr sz="1400" spc="-10" dirty="0">
                <a:latin typeface="Century Gothic"/>
                <a:cs typeface="Century Gothic"/>
              </a:rPr>
              <a:t>c</a:t>
            </a:r>
            <a:r>
              <a:rPr sz="1400" dirty="0">
                <a:latin typeface="Century Gothic"/>
                <a:cs typeface="Century Gothic"/>
              </a:rPr>
              <a:t>es</a:t>
            </a:r>
            <a:r>
              <a:rPr sz="1400" spc="-50" dirty="0">
                <a:latin typeface="Century Gothic"/>
                <a:cs typeface="Century Gothic"/>
              </a:rPr>
              <a:t> </a:t>
            </a:r>
            <a:r>
              <a:rPr sz="1400" spc="-5" dirty="0">
                <a:latin typeface="Century Gothic"/>
                <a:cs typeface="Century Gothic"/>
              </a:rPr>
              <a:t>t</a:t>
            </a:r>
            <a:r>
              <a:rPr sz="1400" dirty="0">
                <a:latin typeface="Century Gothic"/>
                <a:cs typeface="Century Gothic"/>
              </a:rPr>
              <a:t>o</a:t>
            </a:r>
            <a:r>
              <a:rPr sz="1400" spc="-5" dirty="0">
                <a:latin typeface="Century Gothic"/>
                <a:cs typeface="Century Gothic"/>
              </a:rPr>
              <a:t> r</a:t>
            </a:r>
            <a:r>
              <a:rPr sz="1400" dirty="0">
                <a:latin typeface="Century Gothic"/>
                <a:cs typeface="Century Gothic"/>
              </a:rPr>
              <a:t>e</a:t>
            </a:r>
            <a:r>
              <a:rPr sz="1400" spc="-20" dirty="0">
                <a:latin typeface="Century Gothic"/>
                <a:cs typeface="Century Gothic"/>
              </a:rPr>
              <a:t>t</a:t>
            </a:r>
            <a:r>
              <a:rPr sz="1400" spc="-5" dirty="0">
                <a:latin typeface="Century Gothic"/>
                <a:cs typeface="Century Gothic"/>
              </a:rPr>
              <a:t>r</a:t>
            </a:r>
            <a:r>
              <a:rPr sz="1400" spc="10" dirty="0">
                <a:latin typeface="Century Gothic"/>
                <a:cs typeface="Century Gothic"/>
              </a:rPr>
              <a:t>i</a:t>
            </a:r>
            <a:r>
              <a:rPr sz="1400" dirty="0">
                <a:latin typeface="Century Gothic"/>
                <a:cs typeface="Century Gothic"/>
              </a:rPr>
              <a:t>e</a:t>
            </a:r>
            <a:r>
              <a:rPr sz="1400" spc="20" dirty="0">
                <a:latin typeface="Century Gothic"/>
                <a:cs typeface="Century Gothic"/>
              </a:rPr>
              <a:t>v</a:t>
            </a:r>
            <a:r>
              <a:rPr sz="1400" dirty="0">
                <a:latin typeface="Century Gothic"/>
                <a:cs typeface="Century Gothic"/>
              </a:rPr>
              <a:t>e</a:t>
            </a:r>
            <a:r>
              <a:rPr sz="1400" spc="-2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ne</a:t>
            </a:r>
            <a:r>
              <a:rPr sz="1400" spc="-5" dirty="0">
                <a:latin typeface="Century Gothic"/>
                <a:cs typeface="Century Gothic"/>
              </a:rPr>
              <a:t>ar</a:t>
            </a:r>
            <a:r>
              <a:rPr sz="1400" spc="-10" dirty="0">
                <a:latin typeface="Century Gothic"/>
                <a:cs typeface="Century Gothic"/>
              </a:rPr>
              <a:t> </a:t>
            </a:r>
            <a:r>
              <a:rPr sz="1400" spc="-5" dirty="0">
                <a:latin typeface="Century Gothic"/>
                <a:cs typeface="Century Gothic"/>
              </a:rPr>
              <a:t>r</a:t>
            </a:r>
            <a:r>
              <a:rPr sz="1400" dirty="0">
                <a:latin typeface="Century Gothic"/>
                <a:cs typeface="Century Gothic"/>
              </a:rPr>
              <a:t>e</a:t>
            </a:r>
            <a:r>
              <a:rPr sz="1400" spc="5" dirty="0">
                <a:latin typeface="Century Gothic"/>
                <a:cs typeface="Century Gothic"/>
              </a:rPr>
              <a:t>a</a:t>
            </a:r>
            <a:r>
              <a:rPr sz="1400" spc="10" dirty="0">
                <a:latin typeface="Century Gothic"/>
                <a:cs typeface="Century Gothic"/>
              </a:rPr>
              <a:t>l</a:t>
            </a:r>
            <a:r>
              <a:rPr sz="1400" spc="-5" dirty="0">
                <a:latin typeface="Century Gothic"/>
                <a:cs typeface="Century Gothic"/>
              </a:rPr>
              <a:t>-t</a:t>
            </a:r>
            <a:r>
              <a:rPr sz="1400" spc="10" dirty="0">
                <a:latin typeface="Century Gothic"/>
                <a:cs typeface="Century Gothic"/>
              </a:rPr>
              <a:t>i</a:t>
            </a:r>
            <a:r>
              <a:rPr sz="1400" spc="-10" dirty="0">
                <a:latin typeface="Century Gothic"/>
                <a:cs typeface="Century Gothic"/>
              </a:rPr>
              <a:t>m</a:t>
            </a:r>
            <a:r>
              <a:rPr sz="1400" dirty="0">
                <a:latin typeface="Century Gothic"/>
                <a:cs typeface="Century Gothic"/>
              </a:rPr>
              <a:t>e</a:t>
            </a:r>
            <a:r>
              <a:rPr sz="1400" spc="-25" dirty="0">
                <a:latin typeface="Century Gothic"/>
                <a:cs typeface="Century Gothic"/>
              </a:rPr>
              <a:t> </a:t>
            </a:r>
            <a:r>
              <a:rPr sz="1400" spc="-10" dirty="0">
                <a:latin typeface="Century Gothic"/>
                <a:cs typeface="Century Gothic"/>
              </a:rPr>
              <a:t>d</a:t>
            </a:r>
            <a:r>
              <a:rPr sz="1400" dirty="0">
                <a:latin typeface="Century Gothic"/>
                <a:cs typeface="Century Gothic"/>
              </a:rPr>
              <a:t>e</a:t>
            </a:r>
            <a:r>
              <a:rPr sz="1400" spc="25" dirty="0">
                <a:latin typeface="Century Gothic"/>
                <a:cs typeface="Century Gothic"/>
              </a:rPr>
              <a:t>l</a:t>
            </a:r>
            <a:r>
              <a:rPr sz="1400" dirty="0">
                <a:latin typeface="Century Gothic"/>
                <a:cs typeface="Century Gothic"/>
              </a:rPr>
              <a:t>i</a:t>
            </a:r>
            <a:r>
              <a:rPr sz="1400" spc="-10" dirty="0">
                <a:latin typeface="Century Gothic"/>
                <a:cs typeface="Century Gothic"/>
              </a:rPr>
              <a:t>v</a:t>
            </a:r>
            <a:r>
              <a:rPr sz="1400" dirty="0">
                <a:latin typeface="Century Gothic"/>
                <a:cs typeface="Century Gothic"/>
              </a:rPr>
              <a:t>e</a:t>
            </a:r>
            <a:r>
              <a:rPr sz="1400" spc="-5" dirty="0">
                <a:latin typeface="Century Gothic"/>
                <a:cs typeface="Century Gothic"/>
              </a:rPr>
              <a:t>r</a:t>
            </a:r>
            <a:r>
              <a:rPr sz="1400" dirty="0">
                <a:latin typeface="Century Gothic"/>
                <a:cs typeface="Century Gothic"/>
              </a:rPr>
              <a:t>y </a:t>
            </a:r>
            <a:r>
              <a:rPr sz="1400" spc="10" dirty="0">
                <a:latin typeface="Century Gothic"/>
                <a:cs typeface="Century Gothic"/>
              </a:rPr>
              <a:t>i</a:t>
            </a:r>
            <a:r>
              <a:rPr sz="1400" dirty="0">
                <a:latin typeface="Century Gothic"/>
                <a:cs typeface="Century Gothic"/>
              </a:rPr>
              <a:t>nf</a:t>
            </a:r>
            <a:r>
              <a:rPr sz="1400" spc="-10" dirty="0">
                <a:latin typeface="Century Gothic"/>
                <a:cs typeface="Century Gothic"/>
              </a:rPr>
              <a:t>o</a:t>
            </a:r>
            <a:r>
              <a:rPr sz="1400" spc="-5" dirty="0">
                <a:latin typeface="Century Gothic"/>
                <a:cs typeface="Century Gothic"/>
              </a:rPr>
              <a:t>r</a:t>
            </a:r>
            <a:r>
              <a:rPr sz="1400" dirty="0">
                <a:latin typeface="Century Gothic"/>
                <a:cs typeface="Century Gothic"/>
              </a:rPr>
              <a:t>m</a:t>
            </a:r>
            <a:r>
              <a:rPr sz="1400" spc="-5" dirty="0">
                <a:latin typeface="Century Gothic"/>
                <a:cs typeface="Century Gothic"/>
              </a:rPr>
              <a:t>a</a:t>
            </a:r>
            <a:r>
              <a:rPr sz="1400" spc="-20" dirty="0">
                <a:latin typeface="Century Gothic"/>
                <a:cs typeface="Century Gothic"/>
              </a:rPr>
              <a:t>t</a:t>
            </a:r>
            <a:r>
              <a:rPr sz="1400" spc="10" dirty="0">
                <a:latin typeface="Century Gothic"/>
                <a:cs typeface="Century Gothic"/>
              </a:rPr>
              <a:t>i</a:t>
            </a:r>
            <a:r>
              <a:rPr sz="1400" spc="-10" dirty="0">
                <a:latin typeface="Century Gothic"/>
                <a:cs typeface="Century Gothic"/>
              </a:rPr>
              <a:t>o</a:t>
            </a:r>
            <a:r>
              <a:rPr sz="1400" dirty="0">
                <a:latin typeface="Century Gothic"/>
                <a:cs typeface="Century Gothic"/>
              </a:rPr>
              <a:t>n</a:t>
            </a:r>
            <a:r>
              <a:rPr sz="1400" spc="-50" dirty="0">
                <a:latin typeface="Century Gothic"/>
                <a:cs typeface="Century Gothic"/>
              </a:rPr>
              <a:t> </a:t>
            </a:r>
            <a:r>
              <a:rPr sz="1400" spc="10" dirty="0">
                <a:latin typeface="Century Gothic"/>
                <a:cs typeface="Century Gothic"/>
              </a:rPr>
              <a:t>b</a:t>
            </a:r>
            <a:r>
              <a:rPr sz="1400" dirty="0">
                <a:latin typeface="Century Gothic"/>
                <a:cs typeface="Century Gothic"/>
              </a:rPr>
              <a:t>y</a:t>
            </a:r>
            <a:r>
              <a:rPr sz="1400" spc="-20" dirty="0">
                <a:latin typeface="Century Gothic"/>
                <a:cs typeface="Century Gothic"/>
              </a:rPr>
              <a:t> </a:t>
            </a:r>
            <a:r>
              <a:rPr sz="1400" spc="-15" dirty="0">
                <a:latin typeface="Century Gothic"/>
                <a:cs typeface="Century Gothic"/>
              </a:rPr>
              <a:t>s</a:t>
            </a:r>
            <a:r>
              <a:rPr sz="1400" spc="5" dirty="0">
                <a:latin typeface="Century Gothic"/>
                <a:cs typeface="Century Gothic"/>
              </a:rPr>
              <a:t>ca</a:t>
            </a:r>
            <a:r>
              <a:rPr sz="1400" spc="-15" dirty="0">
                <a:latin typeface="Century Gothic"/>
                <a:cs typeface="Century Gothic"/>
              </a:rPr>
              <a:t>n</a:t>
            </a:r>
            <a:r>
              <a:rPr sz="1400" dirty="0">
                <a:latin typeface="Century Gothic"/>
                <a:cs typeface="Century Gothic"/>
              </a:rPr>
              <a:t>n</a:t>
            </a:r>
            <a:r>
              <a:rPr sz="1400" spc="10" dirty="0">
                <a:latin typeface="Century Gothic"/>
                <a:cs typeface="Century Gothic"/>
              </a:rPr>
              <a:t>i</a:t>
            </a:r>
            <a:r>
              <a:rPr sz="1400" spc="-15" dirty="0">
                <a:latin typeface="Century Gothic"/>
                <a:cs typeface="Century Gothic"/>
              </a:rPr>
              <a:t>n</a:t>
            </a:r>
            <a:r>
              <a:rPr sz="1400" dirty="0">
                <a:latin typeface="Century Gothic"/>
                <a:cs typeface="Century Gothic"/>
              </a:rPr>
              <a:t>g</a:t>
            </a:r>
            <a:r>
              <a:rPr sz="1400" spc="-15" dirty="0">
                <a:latin typeface="Century Gothic"/>
                <a:cs typeface="Century Gothic"/>
              </a:rPr>
              <a:t> </a:t>
            </a:r>
            <a:r>
              <a:rPr sz="1400" spc="10" dirty="0">
                <a:latin typeface="Century Gothic"/>
                <a:cs typeface="Century Gothic"/>
              </a:rPr>
              <a:t>b</a:t>
            </a:r>
            <a:r>
              <a:rPr sz="1400" spc="-5" dirty="0">
                <a:latin typeface="Century Gothic"/>
                <a:cs typeface="Century Gothic"/>
              </a:rPr>
              <a:t>ar</a:t>
            </a:r>
            <a:r>
              <a:rPr sz="1400" spc="5" dirty="0">
                <a:latin typeface="Century Gothic"/>
                <a:cs typeface="Century Gothic"/>
              </a:rPr>
              <a:t>c</a:t>
            </a:r>
            <a:r>
              <a:rPr sz="1400" spc="-10" dirty="0">
                <a:latin typeface="Century Gothic"/>
                <a:cs typeface="Century Gothic"/>
              </a:rPr>
              <a:t>od</a:t>
            </a:r>
            <a:r>
              <a:rPr sz="1400" dirty="0">
                <a:latin typeface="Century Gothic"/>
                <a:cs typeface="Century Gothic"/>
              </a:rPr>
              <a:t>es</a:t>
            </a:r>
            <a:r>
              <a:rPr sz="1400" spc="-5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f</a:t>
            </a:r>
            <a:r>
              <a:rPr sz="1400" spc="5" dirty="0">
                <a:latin typeface="Century Gothic"/>
                <a:cs typeface="Century Gothic"/>
              </a:rPr>
              <a:t>o</a:t>
            </a:r>
            <a:r>
              <a:rPr sz="1400" spc="-5" dirty="0">
                <a:latin typeface="Century Gothic"/>
                <a:cs typeface="Century Gothic"/>
              </a:rPr>
              <a:t>r</a:t>
            </a:r>
            <a:r>
              <a:rPr sz="1400" spc="-25" dirty="0">
                <a:latin typeface="Century Gothic"/>
                <a:cs typeface="Century Gothic"/>
              </a:rPr>
              <a:t> </a:t>
            </a:r>
            <a:r>
              <a:rPr sz="1400" spc="5" dirty="0">
                <a:latin typeface="Century Gothic"/>
                <a:cs typeface="Century Gothic"/>
              </a:rPr>
              <a:t>co</a:t>
            </a:r>
            <a:r>
              <a:rPr sz="1400" dirty="0">
                <a:latin typeface="Century Gothic"/>
                <a:cs typeface="Century Gothic"/>
              </a:rPr>
              <a:t>n</a:t>
            </a:r>
            <a:r>
              <a:rPr sz="1400" spc="-20" dirty="0">
                <a:latin typeface="Century Gothic"/>
                <a:cs typeface="Century Gothic"/>
              </a:rPr>
              <a:t>t</a:t>
            </a:r>
            <a:r>
              <a:rPr sz="1400" spc="5" dirty="0">
                <a:latin typeface="Century Gothic"/>
                <a:cs typeface="Century Gothic"/>
              </a:rPr>
              <a:t>a</a:t>
            </a:r>
            <a:r>
              <a:rPr sz="1400" spc="10" dirty="0">
                <a:latin typeface="Century Gothic"/>
                <a:cs typeface="Century Gothic"/>
              </a:rPr>
              <a:t>i</a:t>
            </a:r>
            <a:r>
              <a:rPr sz="1400" dirty="0">
                <a:latin typeface="Century Gothic"/>
                <a:cs typeface="Century Gothic"/>
              </a:rPr>
              <a:t>n</a:t>
            </a:r>
            <a:r>
              <a:rPr sz="1400" spc="-15" dirty="0">
                <a:latin typeface="Century Gothic"/>
                <a:cs typeface="Century Gothic"/>
              </a:rPr>
              <a:t>e</a:t>
            </a:r>
            <a:r>
              <a:rPr sz="1400" spc="-5" dirty="0">
                <a:latin typeface="Century Gothic"/>
                <a:cs typeface="Century Gothic"/>
              </a:rPr>
              <a:t>r</a:t>
            </a:r>
            <a:r>
              <a:rPr sz="1400" dirty="0">
                <a:latin typeface="Century Gothic"/>
                <a:cs typeface="Century Gothic"/>
              </a:rPr>
              <a:t>s</a:t>
            </a:r>
            <a:r>
              <a:rPr sz="1400" spc="-5" dirty="0">
                <a:latin typeface="Century Gothic"/>
                <a:cs typeface="Century Gothic"/>
              </a:rPr>
              <a:t>,</a:t>
            </a:r>
            <a:r>
              <a:rPr sz="1400" spc="-5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m</a:t>
            </a:r>
            <a:r>
              <a:rPr sz="1400" spc="-5" dirty="0">
                <a:latin typeface="Century Gothic"/>
                <a:cs typeface="Century Gothic"/>
              </a:rPr>
              <a:t>a</a:t>
            </a:r>
            <a:r>
              <a:rPr sz="1400" spc="25" dirty="0">
                <a:latin typeface="Century Gothic"/>
                <a:cs typeface="Century Gothic"/>
              </a:rPr>
              <a:t>i</a:t>
            </a:r>
            <a:r>
              <a:rPr sz="1400" dirty="0">
                <a:latin typeface="Century Gothic"/>
                <a:cs typeface="Century Gothic"/>
              </a:rPr>
              <a:t>l</a:t>
            </a:r>
            <a:r>
              <a:rPr sz="1400" spc="-4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h</a:t>
            </a:r>
            <a:r>
              <a:rPr sz="1400" spc="-5" dirty="0">
                <a:latin typeface="Century Gothic"/>
                <a:cs typeface="Century Gothic"/>
              </a:rPr>
              <a:t>a</a:t>
            </a:r>
            <a:r>
              <a:rPr sz="1400" dirty="0">
                <a:latin typeface="Century Gothic"/>
                <a:cs typeface="Century Gothic"/>
              </a:rPr>
              <a:t>n</a:t>
            </a:r>
            <a:r>
              <a:rPr sz="1400" spc="-10" dirty="0">
                <a:latin typeface="Century Gothic"/>
                <a:cs typeface="Century Gothic"/>
              </a:rPr>
              <a:t>d</a:t>
            </a:r>
            <a:r>
              <a:rPr sz="1400" spc="25" dirty="0">
                <a:latin typeface="Century Gothic"/>
                <a:cs typeface="Century Gothic"/>
              </a:rPr>
              <a:t>l</a:t>
            </a:r>
            <a:r>
              <a:rPr sz="1400" dirty="0">
                <a:latin typeface="Century Gothic"/>
                <a:cs typeface="Century Gothic"/>
              </a:rPr>
              <a:t>ing</a:t>
            </a:r>
            <a:r>
              <a:rPr sz="1400" spc="-5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un</a:t>
            </a:r>
            <a:r>
              <a:rPr sz="1400" spc="10" dirty="0">
                <a:latin typeface="Century Gothic"/>
                <a:cs typeface="Century Gothic"/>
              </a:rPr>
              <a:t>i</a:t>
            </a:r>
            <a:r>
              <a:rPr sz="1400" spc="-20" dirty="0">
                <a:latin typeface="Century Gothic"/>
                <a:cs typeface="Century Gothic"/>
              </a:rPr>
              <a:t>t</a:t>
            </a:r>
            <a:r>
              <a:rPr sz="1400" dirty="0">
                <a:latin typeface="Century Gothic"/>
                <a:cs typeface="Century Gothic"/>
              </a:rPr>
              <a:t>s</a:t>
            </a:r>
            <a:r>
              <a:rPr sz="1400" spc="-5" dirty="0">
                <a:latin typeface="Century Gothic"/>
                <a:cs typeface="Century Gothic"/>
              </a:rPr>
              <a:t>,</a:t>
            </a:r>
            <a:r>
              <a:rPr sz="1400" spc="-20" dirty="0">
                <a:latin typeface="Century Gothic"/>
                <a:cs typeface="Century Gothic"/>
              </a:rPr>
              <a:t> </a:t>
            </a:r>
            <a:r>
              <a:rPr sz="1400" spc="-5" dirty="0">
                <a:latin typeface="Century Gothic"/>
                <a:cs typeface="Century Gothic"/>
              </a:rPr>
              <a:t>a</a:t>
            </a:r>
            <a:r>
              <a:rPr sz="1400" dirty="0">
                <a:latin typeface="Century Gothic"/>
                <a:cs typeface="Century Gothic"/>
              </a:rPr>
              <a:t>nd</a:t>
            </a:r>
            <a:r>
              <a:rPr sz="1400" spc="-2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s</a:t>
            </a:r>
            <a:r>
              <a:rPr sz="1400" spc="10" dirty="0">
                <a:latin typeface="Century Gothic"/>
                <a:cs typeface="Century Gothic"/>
              </a:rPr>
              <a:t>i</a:t>
            </a:r>
            <a:r>
              <a:rPr sz="1400" dirty="0">
                <a:latin typeface="Century Gothic"/>
                <a:cs typeface="Century Gothic"/>
              </a:rPr>
              <a:t>n</a:t>
            </a:r>
            <a:r>
              <a:rPr sz="1400" spc="-5" dirty="0">
                <a:latin typeface="Century Gothic"/>
                <a:cs typeface="Century Gothic"/>
              </a:rPr>
              <a:t>g</a:t>
            </a:r>
            <a:r>
              <a:rPr sz="1400" dirty="0">
                <a:latin typeface="Century Gothic"/>
                <a:cs typeface="Century Gothic"/>
              </a:rPr>
              <a:t>le</a:t>
            </a:r>
            <a:r>
              <a:rPr sz="1400" spc="-4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m</a:t>
            </a:r>
            <a:r>
              <a:rPr sz="1400" spc="-5" dirty="0">
                <a:latin typeface="Century Gothic"/>
                <a:cs typeface="Century Gothic"/>
              </a:rPr>
              <a:t>a</a:t>
            </a:r>
            <a:r>
              <a:rPr sz="1400" spc="25" dirty="0">
                <a:latin typeface="Century Gothic"/>
                <a:cs typeface="Century Gothic"/>
              </a:rPr>
              <a:t>i</a:t>
            </a:r>
            <a:r>
              <a:rPr sz="1400" dirty="0">
                <a:latin typeface="Century Gothic"/>
                <a:cs typeface="Century Gothic"/>
              </a:rPr>
              <a:t>l </a:t>
            </a:r>
            <a:r>
              <a:rPr sz="1400" spc="-5" dirty="0">
                <a:latin typeface="Century Gothic"/>
                <a:cs typeface="Century Gothic"/>
              </a:rPr>
              <a:t>p</a:t>
            </a:r>
            <a:r>
              <a:rPr sz="1400" spc="25" dirty="0">
                <a:latin typeface="Century Gothic"/>
                <a:cs typeface="Century Gothic"/>
              </a:rPr>
              <a:t>i</a:t>
            </a:r>
            <a:r>
              <a:rPr sz="1400" dirty="0">
                <a:latin typeface="Century Gothic"/>
                <a:cs typeface="Century Gothic"/>
              </a:rPr>
              <a:t>e</a:t>
            </a:r>
            <a:r>
              <a:rPr sz="1400" spc="-10" dirty="0">
                <a:latin typeface="Century Gothic"/>
                <a:cs typeface="Century Gothic"/>
              </a:rPr>
              <a:t>c</a:t>
            </a:r>
            <a:r>
              <a:rPr sz="1400" dirty="0">
                <a:latin typeface="Century Gothic"/>
                <a:cs typeface="Century Gothic"/>
              </a:rPr>
              <a:t>es</a:t>
            </a:r>
            <a:endParaRPr sz="1400">
              <a:latin typeface="Century Gothic"/>
              <a:cs typeface="Century Gothic"/>
            </a:endParaRPr>
          </a:p>
          <a:p>
            <a:pPr marL="241300" indent="-228600">
              <a:lnSpc>
                <a:spcPct val="100000"/>
              </a:lnSpc>
              <a:spcBef>
                <a:spcPts val="785"/>
              </a:spcBef>
              <a:buFont typeface="Times New Roman"/>
              <a:buChar char="•"/>
              <a:tabLst>
                <a:tab pos="241935" algn="l"/>
              </a:tabLst>
            </a:pPr>
            <a:r>
              <a:rPr sz="1600" spc="-160" dirty="0">
                <a:latin typeface="Times New Roman"/>
                <a:cs typeface="Times New Roman"/>
              </a:rPr>
              <a:t>E</a:t>
            </a:r>
            <a:r>
              <a:rPr sz="1600" spc="150" dirty="0">
                <a:latin typeface="Times New Roman"/>
                <a:cs typeface="Times New Roman"/>
              </a:rPr>
              <a:t>nh</a:t>
            </a:r>
            <a:r>
              <a:rPr sz="1600" spc="340" dirty="0">
                <a:latin typeface="Times New Roman"/>
                <a:cs typeface="Times New Roman"/>
              </a:rPr>
              <a:t>a</a:t>
            </a:r>
            <a:r>
              <a:rPr sz="1600" spc="150" dirty="0">
                <a:latin typeface="Times New Roman"/>
                <a:cs typeface="Times New Roman"/>
              </a:rPr>
              <a:t>n</a:t>
            </a:r>
            <a:r>
              <a:rPr sz="1600" spc="305" dirty="0">
                <a:latin typeface="Times New Roman"/>
                <a:cs typeface="Times New Roman"/>
              </a:rPr>
              <a:t>ce</a:t>
            </a:r>
            <a:r>
              <a:rPr sz="1600" spc="245" dirty="0">
                <a:latin typeface="Times New Roman"/>
                <a:cs typeface="Times New Roman"/>
              </a:rPr>
              <a:t>d</a:t>
            </a:r>
            <a:r>
              <a:rPr sz="1600" spc="90" dirty="0">
                <a:latin typeface="Times New Roman"/>
                <a:cs typeface="Times New Roman"/>
              </a:rPr>
              <a:t> </a:t>
            </a:r>
            <a:r>
              <a:rPr sz="1600" spc="-150" dirty="0">
                <a:latin typeface="Times New Roman"/>
                <a:cs typeface="Times New Roman"/>
              </a:rPr>
              <a:t>B</a:t>
            </a:r>
            <a:r>
              <a:rPr sz="1600" spc="340" dirty="0">
                <a:latin typeface="Times New Roman"/>
                <a:cs typeface="Times New Roman"/>
              </a:rPr>
              <a:t>a</a:t>
            </a:r>
            <a:r>
              <a:rPr sz="1600" spc="-15" dirty="0">
                <a:latin typeface="Times New Roman"/>
                <a:cs typeface="Times New Roman"/>
              </a:rPr>
              <a:t>r</a:t>
            </a:r>
            <a:r>
              <a:rPr sz="1600" spc="305" dirty="0">
                <a:latin typeface="Times New Roman"/>
                <a:cs typeface="Times New Roman"/>
              </a:rPr>
              <a:t>c</a:t>
            </a:r>
            <a:r>
              <a:rPr sz="1600" spc="215" dirty="0">
                <a:latin typeface="Times New Roman"/>
                <a:cs typeface="Times New Roman"/>
              </a:rPr>
              <a:t>o</a:t>
            </a:r>
            <a:r>
              <a:rPr sz="1600" spc="245" dirty="0">
                <a:latin typeface="Times New Roman"/>
                <a:cs typeface="Times New Roman"/>
              </a:rPr>
              <a:t>d</a:t>
            </a:r>
            <a:r>
              <a:rPr sz="1600" spc="305" dirty="0">
                <a:latin typeface="Times New Roman"/>
                <a:cs typeface="Times New Roman"/>
              </a:rPr>
              <a:t>e</a:t>
            </a:r>
            <a:r>
              <a:rPr sz="1600" spc="60" dirty="0">
                <a:latin typeface="Times New Roman"/>
                <a:cs typeface="Times New Roman"/>
              </a:rPr>
              <a:t> </a:t>
            </a:r>
            <a:r>
              <a:rPr sz="1600" spc="-50" dirty="0">
                <a:latin typeface="Times New Roman"/>
                <a:cs typeface="Times New Roman"/>
              </a:rPr>
              <a:t>D</a:t>
            </a:r>
            <a:r>
              <a:rPr sz="1600" spc="-70" dirty="0">
                <a:latin typeface="Times New Roman"/>
                <a:cs typeface="Times New Roman"/>
              </a:rPr>
              <a:t>i</a:t>
            </a:r>
            <a:r>
              <a:rPr sz="1600" spc="340" dirty="0">
                <a:latin typeface="Times New Roman"/>
                <a:cs typeface="Times New Roman"/>
              </a:rPr>
              <a:t>a</a:t>
            </a:r>
            <a:r>
              <a:rPr sz="1600" spc="245" dirty="0">
                <a:latin typeface="Times New Roman"/>
                <a:cs typeface="Times New Roman"/>
              </a:rPr>
              <a:t>g</a:t>
            </a:r>
            <a:r>
              <a:rPr sz="1600" spc="150" dirty="0">
                <a:latin typeface="Times New Roman"/>
                <a:cs typeface="Times New Roman"/>
              </a:rPr>
              <a:t>n</a:t>
            </a:r>
            <a:r>
              <a:rPr sz="1600" spc="215" dirty="0">
                <a:latin typeface="Times New Roman"/>
                <a:cs typeface="Times New Roman"/>
              </a:rPr>
              <a:t>o</a:t>
            </a:r>
            <a:r>
              <a:rPr sz="1600" spc="80" dirty="0">
                <a:latin typeface="Times New Roman"/>
                <a:cs typeface="Times New Roman"/>
              </a:rPr>
              <a:t>s</a:t>
            </a:r>
            <a:r>
              <a:rPr sz="1600" spc="30" dirty="0">
                <a:latin typeface="Times New Roman"/>
                <a:cs typeface="Times New Roman"/>
              </a:rPr>
              <a:t>t</a:t>
            </a:r>
            <a:r>
              <a:rPr sz="1600" spc="-70" dirty="0">
                <a:latin typeface="Times New Roman"/>
                <a:cs typeface="Times New Roman"/>
              </a:rPr>
              <a:t>i</a:t>
            </a:r>
            <a:r>
              <a:rPr sz="1600" spc="305" dirty="0">
                <a:latin typeface="Times New Roman"/>
                <a:cs typeface="Times New Roman"/>
              </a:rPr>
              <a:t>c</a:t>
            </a:r>
            <a:r>
              <a:rPr sz="1600" spc="70" dirty="0">
                <a:latin typeface="Times New Roman"/>
                <a:cs typeface="Times New Roman"/>
              </a:rPr>
              <a:t>s</a:t>
            </a:r>
            <a:r>
              <a:rPr sz="1600" spc="80" dirty="0">
                <a:latin typeface="Times New Roman"/>
                <a:cs typeface="Times New Roman"/>
              </a:rPr>
              <a:t> </a:t>
            </a:r>
            <a:r>
              <a:rPr sz="1600" spc="20" dirty="0">
                <a:latin typeface="Times New Roman"/>
                <a:cs typeface="Times New Roman"/>
              </a:rPr>
              <a:t>A</a:t>
            </a:r>
            <a:r>
              <a:rPr sz="1600" spc="245" dirty="0">
                <a:latin typeface="Times New Roman"/>
                <a:cs typeface="Times New Roman"/>
              </a:rPr>
              <a:t>pp</a:t>
            </a:r>
            <a:r>
              <a:rPr sz="1600" spc="-70" dirty="0">
                <a:latin typeface="Times New Roman"/>
                <a:cs typeface="Times New Roman"/>
              </a:rPr>
              <a:t>li</a:t>
            </a:r>
            <a:r>
              <a:rPr sz="1600" spc="305" dirty="0">
                <a:latin typeface="Times New Roman"/>
                <a:cs typeface="Times New Roman"/>
              </a:rPr>
              <a:t>c</a:t>
            </a:r>
            <a:r>
              <a:rPr sz="1600" spc="340" dirty="0">
                <a:latin typeface="Times New Roman"/>
                <a:cs typeface="Times New Roman"/>
              </a:rPr>
              <a:t>a</a:t>
            </a:r>
            <a:r>
              <a:rPr sz="1600" spc="30" dirty="0">
                <a:latin typeface="Times New Roman"/>
                <a:cs typeface="Times New Roman"/>
              </a:rPr>
              <a:t>t</a:t>
            </a:r>
            <a:r>
              <a:rPr sz="1600" spc="-70" dirty="0">
                <a:latin typeface="Times New Roman"/>
                <a:cs typeface="Times New Roman"/>
              </a:rPr>
              <a:t>i</a:t>
            </a:r>
            <a:r>
              <a:rPr sz="1600" spc="215" dirty="0">
                <a:latin typeface="Times New Roman"/>
                <a:cs typeface="Times New Roman"/>
              </a:rPr>
              <a:t>o</a:t>
            </a:r>
            <a:r>
              <a:rPr sz="1600" spc="150" dirty="0">
                <a:latin typeface="Times New Roman"/>
                <a:cs typeface="Times New Roman"/>
              </a:rPr>
              <a:t>n</a:t>
            </a:r>
            <a:endParaRPr sz="1600">
              <a:latin typeface="Times New Roman"/>
              <a:cs typeface="Times New Roman"/>
            </a:endParaRPr>
          </a:p>
          <a:p>
            <a:pPr marL="698500" marR="5080" lvl="1" indent="-228600">
              <a:lnSpc>
                <a:spcPts val="1510"/>
              </a:lnSpc>
              <a:spcBef>
                <a:spcPts val="525"/>
              </a:spcBef>
              <a:buFont typeface="Times New Roman"/>
              <a:buChar char="•"/>
              <a:tabLst>
                <a:tab pos="698500" algn="l"/>
              </a:tabLst>
            </a:pPr>
            <a:r>
              <a:rPr sz="1400" spc="5" dirty="0">
                <a:latin typeface="Century Gothic"/>
                <a:cs typeface="Century Gothic"/>
              </a:rPr>
              <a:t>E</a:t>
            </a:r>
            <a:r>
              <a:rPr sz="1400" dirty="0">
                <a:latin typeface="Century Gothic"/>
                <a:cs typeface="Century Gothic"/>
              </a:rPr>
              <a:t>m</a:t>
            </a:r>
            <a:r>
              <a:rPr sz="1400" spc="-5" dirty="0">
                <a:latin typeface="Century Gothic"/>
                <a:cs typeface="Century Gothic"/>
              </a:rPr>
              <a:t>p</a:t>
            </a:r>
            <a:r>
              <a:rPr sz="1400" spc="10" dirty="0">
                <a:latin typeface="Century Gothic"/>
                <a:cs typeface="Century Gothic"/>
              </a:rPr>
              <a:t>l</a:t>
            </a:r>
            <a:r>
              <a:rPr sz="1400" spc="-10" dirty="0">
                <a:latin typeface="Century Gothic"/>
                <a:cs typeface="Century Gothic"/>
              </a:rPr>
              <a:t>oy</a:t>
            </a:r>
            <a:r>
              <a:rPr sz="1400" dirty="0">
                <a:latin typeface="Century Gothic"/>
                <a:cs typeface="Century Gothic"/>
              </a:rPr>
              <a:t>ees</a:t>
            </a:r>
            <a:r>
              <a:rPr sz="1400" spc="-35" dirty="0">
                <a:latin typeface="Century Gothic"/>
                <a:cs typeface="Century Gothic"/>
              </a:rPr>
              <a:t> </a:t>
            </a:r>
            <a:r>
              <a:rPr sz="1400" spc="5" dirty="0">
                <a:latin typeface="Century Gothic"/>
                <a:cs typeface="Century Gothic"/>
              </a:rPr>
              <a:t>c</a:t>
            </a:r>
            <a:r>
              <a:rPr sz="1400" spc="-5" dirty="0">
                <a:latin typeface="Century Gothic"/>
                <a:cs typeface="Century Gothic"/>
              </a:rPr>
              <a:t>a</a:t>
            </a:r>
            <a:r>
              <a:rPr sz="1400" dirty="0">
                <a:latin typeface="Century Gothic"/>
                <a:cs typeface="Century Gothic"/>
              </a:rPr>
              <a:t>n</a:t>
            </a:r>
            <a:r>
              <a:rPr sz="1400" spc="-2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u</a:t>
            </a:r>
            <a:r>
              <a:rPr sz="1400" spc="-15" dirty="0">
                <a:latin typeface="Century Gothic"/>
                <a:cs typeface="Century Gothic"/>
              </a:rPr>
              <a:t>s</a:t>
            </a:r>
            <a:r>
              <a:rPr sz="1400" dirty="0">
                <a:latin typeface="Century Gothic"/>
                <a:cs typeface="Century Gothic"/>
              </a:rPr>
              <a:t>e</a:t>
            </a:r>
            <a:r>
              <a:rPr sz="1400" spc="5" dirty="0">
                <a:latin typeface="Century Gothic"/>
                <a:cs typeface="Century Gothic"/>
              </a:rPr>
              <a:t> </a:t>
            </a:r>
            <a:r>
              <a:rPr sz="1400" spc="-20" dirty="0">
                <a:latin typeface="Century Gothic"/>
                <a:cs typeface="Century Gothic"/>
              </a:rPr>
              <a:t>t</a:t>
            </a:r>
            <a:r>
              <a:rPr sz="1400" dirty="0">
                <a:latin typeface="Century Gothic"/>
                <a:cs typeface="Century Gothic"/>
              </a:rPr>
              <a:t>he</a:t>
            </a:r>
            <a:r>
              <a:rPr sz="1400" spc="10" dirty="0">
                <a:latin typeface="Century Gothic"/>
                <a:cs typeface="Century Gothic"/>
              </a:rPr>
              <a:t>i</a:t>
            </a:r>
            <a:r>
              <a:rPr sz="1400" spc="-5" dirty="0">
                <a:latin typeface="Century Gothic"/>
                <a:cs typeface="Century Gothic"/>
              </a:rPr>
              <a:t>r</a:t>
            </a:r>
            <a:r>
              <a:rPr sz="1400" spc="-25" dirty="0">
                <a:latin typeface="Century Gothic"/>
                <a:cs typeface="Century Gothic"/>
              </a:rPr>
              <a:t> </a:t>
            </a:r>
            <a:r>
              <a:rPr sz="1400" spc="-10" dirty="0">
                <a:latin typeface="Century Gothic"/>
                <a:cs typeface="Century Gothic"/>
              </a:rPr>
              <a:t>U</a:t>
            </a:r>
            <a:r>
              <a:rPr sz="1400" spc="-15" dirty="0">
                <a:latin typeface="Century Gothic"/>
                <a:cs typeface="Century Gothic"/>
              </a:rPr>
              <a:t>S</a:t>
            </a:r>
            <a:r>
              <a:rPr sz="1400" spc="-5" dirty="0">
                <a:latin typeface="Century Gothic"/>
                <a:cs typeface="Century Gothic"/>
              </a:rPr>
              <a:t>P</a:t>
            </a:r>
            <a:r>
              <a:rPr sz="1400" dirty="0">
                <a:latin typeface="Century Gothic"/>
                <a:cs typeface="Century Gothic"/>
              </a:rPr>
              <a:t>S</a:t>
            </a:r>
            <a:r>
              <a:rPr sz="1400" spc="2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m</a:t>
            </a:r>
            <a:r>
              <a:rPr sz="1400" spc="5" dirty="0">
                <a:latin typeface="Century Gothic"/>
                <a:cs typeface="Century Gothic"/>
              </a:rPr>
              <a:t>o</a:t>
            </a:r>
            <a:r>
              <a:rPr sz="1400" spc="-20" dirty="0">
                <a:latin typeface="Century Gothic"/>
                <a:cs typeface="Century Gothic"/>
              </a:rPr>
              <a:t>b</a:t>
            </a:r>
            <a:r>
              <a:rPr sz="1400" spc="10" dirty="0">
                <a:latin typeface="Century Gothic"/>
                <a:cs typeface="Century Gothic"/>
              </a:rPr>
              <a:t>i</a:t>
            </a:r>
            <a:r>
              <a:rPr sz="1400" spc="-15" dirty="0">
                <a:latin typeface="Century Gothic"/>
                <a:cs typeface="Century Gothic"/>
              </a:rPr>
              <a:t>l</a:t>
            </a:r>
            <a:r>
              <a:rPr sz="1400" dirty="0">
                <a:latin typeface="Century Gothic"/>
                <a:cs typeface="Century Gothic"/>
              </a:rPr>
              <a:t>e</a:t>
            </a:r>
            <a:r>
              <a:rPr sz="1400" spc="-25" dirty="0">
                <a:latin typeface="Century Gothic"/>
                <a:cs typeface="Century Gothic"/>
              </a:rPr>
              <a:t> </a:t>
            </a:r>
            <a:r>
              <a:rPr sz="1400" spc="-10" dirty="0">
                <a:latin typeface="Century Gothic"/>
                <a:cs typeface="Century Gothic"/>
              </a:rPr>
              <a:t>d</a:t>
            </a:r>
            <a:r>
              <a:rPr sz="1400" dirty="0">
                <a:latin typeface="Century Gothic"/>
                <a:cs typeface="Century Gothic"/>
              </a:rPr>
              <a:t>e</a:t>
            </a:r>
            <a:r>
              <a:rPr sz="1400" spc="20" dirty="0">
                <a:latin typeface="Century Gothic"/>
                <a:cs typeface="Century Gothic"/>
              </a:rPr>
              <a:t>v</a:t>
            </a:r>
            <a:r>
              <a:rPr sz="1400" dirty="0">
                <a:latin typeface="Century Gothic"/>
                <a:cs typeface="Century Gothic"/>
              </a:rPr>
              <a:t>i</a:t>
            </a:r>
            <a:r>
              <a:rPr sz="1400" spc="-10" dirty="0">
                <a:latin typeface="Century Gothic"/>
                <a:cs typeface="Century Gothic"/>
              </a:rPr>
              <a:t>c</a:t>
            </a:r>
            <a:r>
              <a:rPr sz="1400" dirty="0">
                <a:latin typeface="Century Gothic"/>
                <a:cs typeface="Century Gothic"/>
              </a:rPr>
              <a:t>es</a:t>
            </a:r>
            <a:r>
              <a:rPr sz="1400" spc="-50" dirty="0">
                <a:latin typeface="Century Gothic"/>
                <a:cs typeface="Century Gothic"/>
              </a:rPr>
              <a:t> </a:t>
            </a:r>
            <a:r>
              <a:rPr sz="1400" spc="-5" dirty="0">
                <a:latin typeface="Century Gothic"/>
                <a:cs typeface="Century Gothic"/>
              </a:rPr>
              <a:t>t</a:t>
            </a:r>
            <a:r>
              <a:rPr sz="1400" dirty="0">
                <a:latin typeface="Century Gothic"/>
                <a:cs typeface="Century Gothic"/>
              </a:rPr>
              <a:t>o</a:t>
            </a:r>
            <a:r>
              <a:rPr sz="1400" spc="-5" dirty="0">
                <a:latin typeface="Century Gothic"/>
                <a:cs typeface="Century Gothic"/>
              </a:rPr>
              <a:t> </a:t>
            </a:r>
            <a:r>
              <a:rPr sz="1400" spc="-15" dirty="0">
                <a:latin typeface="Century Gothic"/>
                <a:cs typeface="Century Gothic"/>
              </a:rPr>
              <a:t>s</a:t>
            </a:r>
            <a:r>
              <a:rPr sz="1400" spc="5" dirty="0">
                <a:latin typeface="Century Gothic"/>
                <a:cs typeface="Century Gothic"/>
              </a:rPr>
              <a:t>ca</a:t>
            </a:r>
            <a:r>
              <a:rPr sz="1400" dirty="0">
                <a:latin typeface="Century Gothic"/>
                <a:cs typeface="Century Gothic"/>
              </a:rPr>
              <a:t>n</a:t>
            </a:r>
            <a:r>
              <a:rPr sz="1400" spc="-25" dirty="0">
                <a:latin typeface="Century Gothic"/>
                <a:cs typeface="Century Gothic"/>
              </a:rPr>
              <a:t> </a:t>
            </a:r>
            <a:r>
              <a:rPr sz="1400" spc="-5" dirty="0">
                <a:latin typeface="Century Gothic"/>
                <a:cs typeface="Century Gothic"/>
              </a:rPr>
              <a:t>b</a:t>
            </a:r>
            <a:r>
              <a:rPr sz="1400" spc="5" dirty="0">
                <a:latin typeface="Century Gothic"/>
                <a:cs typeface="Century Gothic"/>
              </a:rPr>
              <a:t>a</a:t>
            </a:r>
            <a:r>
              <a:rPr sz="1400" spc="-5" dirty="0">
                <a:latin typeface="Century Gothic"/>
                <a:cs typeface="Century Gothic"/>
              </a:rPr>
              <a:t>r</a:t>
            </a:r>
            <a:r>
              <a:rPr sz="1400" spc="5" dirty="0">
                <a:latin typeface="Century Gothic"/>
                <a:cs typeface="Century Gothic"/>
              </a:rPr>
              <a:t>c</a:t>
            </a:r>
            <a:r>
              <a:rPr sz="1400" spc="-10" dirty="0">
                <a:latin typeface="Century Gothic"/>
                <a:cs typeface="Century Gothic"/>
              </a:rPr>
              <a:t>o</a:t>
            </a:r>
            <a:r>
              <a:rPr sz="1400" spc="5" dirty="0">
                <a:latin typeface="Century Gothic"/>
                <a:cs typeface="Century Gothic"/>
              </a:rPr>
              <a:t>d</a:t>
            </a:r>
            <a:r>
              <a:rPr sz="1400" dirty="0">
                <a:latin typeface="Century Gothic"/>
                <a:cs typeface="Century Gothic"/>
              </a:rPr>
              <a:t>es</a:t>
            </a:r>
            <a:r>
              <a:rPr sz="1400" spc="-20" dirty="0">
                <a:latin typeface="Century Gothic"/>
                <a:cs typeface="Century Gothic"/>
              </a:rPr>
              <a:t> t</a:t>
            </a:r>
            <a:r>
              <a:rPr sz="1400" dirty="0">
                <a:latin typeface="Century Gothic"/>
                <a:cs typeface="Century Gothic"/>
              </a:rPr>
              <a:t>o</a:t>
            </a:r>
            <a:r>
              <a:rPr sz="1400" spc="-5" dirty="0">
                <a:latin typeface="Century Gothic"/>
                <a:cs typeface="Century Gothic"/>
              </a:rPr>
              <a:t> r</a:t>
            </a:r>
            <a:r>
              <a:rPr sz="1400" dirty="0">
                <a:latin typeface="Century Gothic"/>
                <a:cs typeface="Century Gothic"/>
              </a:rPr>
              <a:t>e</a:t>
            </a:r>
            <a:r>
              <a:rPr sz="1400" spc="-20" dirty="0">
                <a:latin typeface="Century Gothic"/>
                <a:cs typeface="Century Gothic"/>
              </a:rPr>
              <a:t>t</a:t>
            </a:r>
            <a:r>
              <a:rPr sz="1400" spc="-5" dirty="0">
                <a:latin typeface="Century Gothic"/>
                <a:cs typeface="Century Gothic"/>
              </a:rPr>
              <a:t>r</a:t>
            </a:r>
            <a:r>
              <a:rPr sz="1400" spc="25" dirty="0">
                <a:latin typeface="Century Gothic"/>
                <a:cs typeface="Century Gothic"/>
              </a:rPr>
              <a:t>i</a:t>
            </a:r>
            <a:r>
              <a:rPr sz="1400" dirty="0">
                <a:latin typeface="Century Gothic"/>
                <a:cs typeface="Century Gothic"/>
              </a:rPr>
              <a:t>e</a:t>
            </a:r>
            <a:r>
              <a:rPr sz="1400" spc="5" dirty="0">
                <a:latin typeface="Century Gothic"/>
                <a:cs typeface="Century Gothic"/>
              </a:rPr>
              <a:t>v</a:t>
            </a:r>
            <a:r>
              <a:rPr sz="1400" dirty="0">
                <a:latin typeface="Century Gothic"/>
                <a:cs typeface="Century Gothic"/>
              </a:rPr>
              <a:t>e</a:t>
            </a:r>
            <a:r>
              <a:rPr sz="1400" spc="-25" dirty="0">
                <a:latin typeface="Century Gothic"/>
                <a:cs typeface="Century Gothic"/>
              </a:rPr>
              <a:t> </a:t>
            </a:r>
            <a:r>
              <a:rPr sz="1400" spc="-10" dirty="0">
                <a:latin typeface="Century Gothic"/>
                <a:cs typeface="Century Gothic"/>
              </a:rPr>
              <a:t>d</a:t>
            </a:r>
            <a:r>
              <a:rPr sz="1400" spc="10" dirty="0">
                <a:latin typeface="Century Gothic"/>
                <a:cs typeface="Century Gothic"/>
              </a:rPr>
              <a:t>i</a:t>
            </a:r>
            <a:r>
              <a:rPr sz="1400" spc="5" dirty="0">
                <a:latin typeface="Century Gothic"/>
                <a:cs typeface="Century Gothic"/>
              </a:rPr>
              <a:t>a</a:t>
            </a:r>
            <a:r>
              <a:rPr sz="1400" spc="-5" dirty="0">
                <a:latin typeface="Century Gothic"/>
                <a:cs typeface="Century Gothic"/>
              </a:rPr>
              <a:t>g</a:t>
            </a:r>
            <a:r>
              <a:rPr sz="1400" dirty="0">
                <a:latin typeface="Century Gothic"/>
                <a:cs typeface="Century Gothic"/>
              </a:rPr>
              <a:t>n</a:t>
            </a:r>
            <a:r>
              <a:rPr sz="1400" spc="-10" dirty="0">
                <a:latin typeface="Century Gothic"/>
                <a:cs typeface="Century Gothic"/>
              </a:rPr>
              <a:t>o</a:t>
            </a:r>
            <a:r>
              <a:rPr sz="1400" spc="-15" dirty="0">
                <a:latin typeface="Century Gothic"/>
                <a:cs typeface="Century Gothic"/>
              </a:rPr>
              <a:t>s</a:t>
            </a:r>
            <a:r>
              <a:rPr sz="1400" spc="-5" dirty="0">
                <a:latin typeface="Century Gothic"/>
                <a:cs typeface="Century Gothic"/>
              </a:rPr>
              <a:t>t</a:t>
            </a:r>
            <a:r>
              <a:rPr sz="1400" dirty="0">
                <a:latin typeface="Century Gothic"/>
                <a:cs typeface="Century Gothic"/>
              </a:rPr>
              <a:t>ic </a:t>
            </a:r>
            <a:r>
              <a:rPr sz="1400" spc="-10" dirty="0">
                <a:latin typeface="Century Gothic"/>
                <a:cs typeface="Century Gothic"/>
              </a:rPr>
              <a:t>d</a:t>
            </a:r>
            <a:r>
              <a:rPr sz="1400" spc="5" dirty="0">
                <a:latin typeface="Century Gothic"/>
                <a:cs typeface="Century Gothic"/>
              </a:rPr>
              <a:t>a</a:t>
            </a:r>
            <a:r>
              <a:rPr sz="1400" spc="-20" dirty="0">
                <a:latin typeface="Century Gothic"/>
                <a:cs typeface="Century Gothic"/>
              </a:rPr>
              <a:t>t</a:t>
            </a:r>
            <a:r>
              <a:rPr sz="1400" dirty="0">
                <a:latin typeface="Century Gothic"/>
                <a:cs typeface="Century Gothic"/>
              </a:rPr>
              <a:t>a</a:t>
            </a:r>
            <a:r>
              <a:rPr sz="1400" spc="15" dirty="0">
                <a:latin typeface="Century Gothic"/>
                <a:cs typeface="Century Gothic"/>
              </a:rPr>
              <a:t> </a:t>
            </a:r>
            <a:r>
              <a:rPr sz="1400" spc="5" dirty="0">
                <a:latin typeface="Century Gothic"/>
                <a:cs typeface="Century Gothic"/>
              </a:rPr>
              <a:t>o</a:t>
            </a:r>
            <a:r>
              <a:rPr sz="1400" spc="-5" dirty="0">
                <a:latin typeface="Century Gothic"/>
                <a:cs typeface="Century Gothic"/>
              </a:rPr>
              <a:t>f</a:t>
            </a:r>
            <a:r>
              <a:rPr sz="1400" spc="-15" dirty="0">
                <a:latin typeface="Century Gothic"/>
                <a:cs typeface="Century Gothic"/>
              </a:rPr>
              <a:t> </a:t>
            </a:r>
            <a:r>
              <a:rPr sz="1400" spc="-20" dirty="0">
                <a:latin typeface="Century Gothic"/>
                <a:cs typeface="Century Gothic"/>
              </a:rPr>
              <a:t>t</a:t>
            </a:r>
            <a:r>
              <a:rPr sz="1400" dirty="0">
                <a:latin typeface="Century Gothic"/>
                <a:cs typeface="Century Gothic"/>
              </a:rPr>
              <a:t>he</a:t>
            </a:r>
            <a:r>
              <a:rPr sz="1400" spc="5" dirty="0">
                <a:latin typeface="Century Gothic"/>
                <a:cs typeface="Century Gothic"/>
              </a:rPr>
              <a:t> v</a:t>
            </a:r>
            <a:r>
              <a:rPr sz="1400" spc="25" dirty="0">
                <a:latin typeface="Century Gothic"/>
                <a:cs typeface="Century Gothic"/>
              </a:rPr>
              <a:t>i</a:t>
            </a:r>
            <a:r>
              <a:rPr sz="1400" spc="-30" dirty="0">
                <a:latin typeface="Century Gothic"/>
                <a:cs typeface="Century Gothic"/>
              </a:rPr>
              <a:t>s</a:t>
            </a:r>
            <a:r>
              <a:rPr sz="1400" dirty="0">
                <a:latin typeface="Century Gothic"/>
                <a:cs typeface="Century Gothic"/>
              </a:rPr>
              <a:t>i</a:t>
            </a:r>
            <a:r>
              <a:rPr sz="1400" spc="-20" dirty="0">
                <a:latin typeface="Century Gothic"/>
                <a:cs typeface="Century Gothic"/>
              </a:rPr>
              <a:t>b</a:t>
            </a:r>
            <a:r>
              <a:rPr sz="1400" dirty="0">
                <a:latin typeface="Century Gothic"/>
                <a:cs typeface="Century Gothic"/>
              </a:rPr>
              <a:t>le</a:t>
            </a:r>
            <a:r>
              <a:rPr sz="1400" spc="-2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e</a:t>
            </a:r>
            <a:r>
              <a:rPr sz="1400" spc="10" dirty="0">
                <a:latin typeface="Century Gothic"/>
                <a:cs typeface="Century Gothic"/>
              </a:rPr>
              <a:t>l</a:t>
            </a:r>
            <a:r>
              <a:rPr sz="1400" dirty="0">
                <a:latin typeface="Century Gothic"/>
                <a:cs typeface="Century Gothic"/>
              </a:rPr>
              <a:t>emen</a:t>
            </a:r>
            <a:r>
              <a:rPr sz="1400" spc="-20" dirty="0">
                <a:latin typeface="Century Gothic"/>
                <a:cs typeface="Century Gothic"/>
              </a:rPr>
              <a:t>t</a:t>
            </a:r>
            <a:r>
              <a:rPr sz="1400" dirty="0">
                <a:latin typeface="Century Gothic"/>
                <a:cs typeface="Century Gothic"/>
              </a:rPr>
              <a:t>s</a:t>
            </a:r>
            <a:r>
              <a:rPr sz="1400" spc="-35" dirty="0">
                <a:latin typeface="Century Gothic"/>
                <a:cs typeface="Century Gothic"/>
              </a:rPr>
              <a:t> </a:t>
            </a:r>
            <a:r>
              <a:rPr sz="1400" spc="5" dirty="0">
                <a:latin typeface="Century Gothic"/>
                <a:cs typeface="Century Gothic"/>
              </a:rPr>
              <a:t>o</a:t>
            </a:r>
            <a:r>
              <a:rPr sz="1400" spc="-5" dirty="0">
                <a:latin typeface="Century Gothic"/>
                <a:cs typeface="Century Gothic"/>
              </a:rPr>
              <a:t>f</a:t>
            </a:r>
            <a:r>
              <a:rPr sz="1400" spc="-30" dirty="0">
                <a:latin typeface="Century Gothic"/>
                <a:cs typeface="Century Gothic"/>
              </a:rPr>
              <a:t> </a:t>
            </a:r>
            <a:r>
              <a:rPr sz="1400" spc="-20" dirty="0">
                <a:latin typeface="Century Gothic"/>
                <a:cs typeface="Century Gothic"/>
              </a:rPr>
              <a:t>t</a:t>
            </a:r>
            <a:r>
              <a:rPr sz="1400" dirty="0">
                <a:latin typeface="Century Gothic"/>
                <a:cs typeface="Century Gothic"/>
              </a:rPr>
              <a:t>he</a:t>
            </a:r>
            <a:r>
              <a:rPr sz="1400" spc="5" dirty="0">
                <a:latin typeface="Century Gothic"/>
                <a:cs typeface="Century Gothic"/>
              </a:rPr>
              <a:t> </a:t>
            </a:r>
            <a:r>
              <a:rPr sz="1400" spc="10" dirty="0">
                <a:latin typeface="Century Gothic"/>
                <a:cs typeface="Century Gothic"/>
              </a:rPr>
              <a:t>b</a:t>
            </a:r>
            <a:r>
              <a:rPr sz="1400" spc="-5" dirty="0">
                <a:latin typeface="Century Gothic"/>
                <a:cs typeface="Century Gothic"/>
              </a:rPr>
              <a:t>ar</a:t>
            </a:r>
            <a:r>
              <a:rPr sz="1400" spc="5" dirty="0">
                <a:latin typeface="Century Gothic"/>
                <a:cs typeface="Century Gothic"/>
              </a:rPr>
              <a:t>co</a:t>
            </a:r>
            <a:r>
              <a:rPr sz="1400" spc="-10" dirty="0">
                <a:latin typeface="Century Gothic"/>
                <a:cs typeface="Century Gothic"/>
              </a:rPr>
              <a:t>d</a:t>
            </a:r>
            <a:r>
              <a:rPr sz="1400" dirty="0">
                <a:latin typeface="Century Gothic"/>
                <a:cs typeface="Century Gothic"/>
              </a:rPr>
              <a:t>es</a:t>
            </a:r>
            <a:r>
              <a:rPr sz="1400" spc="-3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s</a:t>
            </a:r>
            <a:r>
              <a:rPr sz="1400" spc="5" dirty="0">
                <a:latin typeface="Century Gothic"/>
                <a:cs typeface="Century Gothic"/>
              </a:rPr>
              <a:t>c</a:t>
            </a:r>
            <a:r>
              <a:rPr sz="1400" spc="-5" dirty="0">
                <a:latin typeface="Century Gothic"/>
                <a:cs typeface="Century Gothic"/>
              </a:rPr>
              <a:t>a</a:t>
            </a:r>
            <a:r>
              <a:rPr sz="1400" dirty="0">
                <a:latin typeface="Century Gothic"/>
                <a:cs typeface="Century Gothic"/>
              </a:rPr>
              <a:t>n</a:t>
            </a:r>
            <a:r>
              <a:rPr sz="1400" spc="-15" dirty="0">
                <a:latin typeface="Century Gothic"/>
                <a:cs typeface="Century Gothic"/>
              </a:rPr>
              <a:t>n</a:t>
            </a:r>
            <a:r>
              <a:rPr sz="1400" dirty="0">
                <a:latin typeface="Century Gothic"/>
                <a:cs typeface="Century Gothic"/>
              </a:rPr>
              <a:t>ed</a:t>
            </a:r>
            <a:r>
              <a:rPr sz="1400" spc="-5" dirty="0">
                <a:latin typeface="Century Gothic"/>
                <a:cs typeface="Century Gothic"/>
              </a:rPr>
              <a:t> a</a:t>
            </a:r>
            <a:r>
              <a:rPr sz="1400" dirty="0">
                <a:latin typeface="Century Gothic"/>
                <a:cs typeface="Century Gothic"/>
              </a:rPr>
              <a:t>nd</a:t>
            </a:r>
            <a:r>
              <a:rPr sz="1400" spc="-5" dirty="0">
                <a:latin typeface="Century Gothic"/>
                <a:cs typeface="Century Gothic"/>
              </a:rPr>
              <a:t> </a:t>
            </a:r>
            <a:r>
              <a:rPr sz="1400" spc="-15" dirty="0">
                <a:latin typeface="Century Gothic"/>
                <a:cs typeface="Century Gothic"/>
              </a:rPr>
              <a:t>h</a:t>
            </a:r>
            <a:r>
              <a:rPr sz="1400" spc="25" dirty="0">
                <a:latin typeface="Century Gothic"/>
                <a:cs typeface="Century Gothic"/>
              </a:rPr>
              <a:t>i</a:t>
            </a:r>
            <a:r>
              <a:rPr sz="1400" spc="-5" dirty="0">
                <a:latin typeface="Century Gothic"/>
                <a:cs typeface="Century Gothic"/>
              </a:rPr>
              <a:t>g</a:t>
            </a:r>
            <a:r>
              <a:rPr sz="1400" spc="-15" dirty="0">
                <a:latin typeface="Century Gothic"/>
                <a:cs typeface="Century Gothic"/>
              </a:rPr>
              <a:t>h</a:t>
            </a:r>
            <a:r>
              <a:rPr sz="1400" spc="10" dirty="0">
                <a:latin typeface="Century Gothic"/>
                <a:cs typeface="Century Gothic"/>
              </a:rPr>
              <a:t>l</a:t>
            </a:r>
            <a:r>
              <a:rPr sz="1400" spc="-15" dirty="0">
                <a:latin typeface="Century Gothic"/>
                <a:cs typeface="Century Gothic"/>
              </a:rPr>
              <a:t>i</a:t>
            </a:r>
            <a:r>
              <a:rPr sz="1400" spc="-5" dirty="0">
                <a:latin typeface="Century Gothic"/>
                <a:cs typeface="Century Gothic"/>
              </a:rPr>
              <a:t>g</a:t>
            </a:r>
            <a:r>
              <a:rPr sz="1400" dirty="0">
                <a:latin typeface="Century Gothic"/>
                <a:cs typeface="Century Gothic"/>
              </a:rPr>
              <a:t>h</a:t>
            </a:r>
            <a:r>
              <a:rPr sz="1400" spc="-5" dirty="0">
                <a:latin typeface="Century Gothic"/>
                <a:cs typeface="Century Gothic"/>
              </a:rPr>
              <a:t>t</a:t>
            </a:r>
            <a:r>
              <a:rPr sz="1400" spc="-50" dirty="0">
                <a:latin typeface="Century Gothic"/>
                <a:cs typeface="Century Gothic"/>
              </a:rPr>
              <a:t> </a:t>
            </a:r>
            <a:r>
              <a:rPr sz="1400" spc="10" dirty="0">
                <a:latin typeface="Century Gothic"/>
                <a:cs typeface="Century Gothic"/>
              </a:rPr>
              <a:t>i</a:t>
            </a:r>
            <a:r>
              <a:rPr sz="1400" dirty="0">
                <a:latin typeface="Century Gothic"/>
                <a:cs typeface="Century Gothic"/>
              </a:rPr>
              <a:t>n</a:t>
            </a:r>
            <a:r>
              <a:rPr sz="1400" spc="5" dirty="0">
                <a:latin typeface="Century Gothic"/>
                <a:cs typeface="Century Gothic"/>
              </a:rPr>
              <a:t>v</a:t>
            </a:r>
            <a:r>
              <a:rPr sz="1400" spc="-5" dirty="0">
                <a:latin typeface="Century Gothic"/>
                <a:cs typeface="Century Gothic"/>
              </a:rPr>
              <a:t>a</a:t>
            </a:r>
            <a:r>
              <a:rPr sz="1400" dirty="0">
                <a:latin typeface="Century Gothic"/>
                <a:cs typeface="Century Gothic"/>
              </a:rPr>
              <a:t>lid</a:t>
            </a:r>
            <a:r>
              <a:rPr sz="1400" spc="-45" dirty="0">
                <a:latin typeface="Century Gothic"/>
                <a:cs typeface="Century Gothic"/>
              </a:rPr>
              <a:t> </a:t>
            </a:r>
            <a:r>
              <a:rPr sz="1400" spc="-10" dirty="0">
                <a:latin typeface="Century Gothic"/>
                <a:cs typeface="Century Gothic"/>
              </a:rPr>
              <a:t>d</a:t>
            </a:r>
            <a:r>
              <a:rPr sz="1400" spc="5" dirty="0">
                <a:latin typeface="Century Gothic"/>
                <a:cs typeface="Century Gothic"/>
              </a:rPr>
              <a:t>a</a:t>
            </a:r>
            <a:r>
              <a:rPr sz="1400" spc="-20" dirty="0">
                <a:latin typeface="Century Gothic"/>
                <a:cs typeface="Century Gothic"/>
              </a:rPr>
              <a:t>t</a:t>
            </a:r>
            <a:r>
              <a:rPr sz="1400" dirty="0">
                <a:latin typeface="Century Gothic"/>
                <a:cs typeface="Century Gothic"/>
              </a:rPr>
              <a:t>a e</a:t>
            </a:r>
            <a:r>
              <a:rPr sz="1400" spc="10" dirty="0">
                <a:latin typeface="Century Gothic"/>
                <a:cs typeface="Century Gothic"/>
              </a:rPr>
              <a:t>l</a:t>
            </a:r>
            <a:r>
              <a:rPr sz="1400" dirty="0">
                <a:latin typeface="Century Gothic"/>
                <a:cs typeface="Century Gothic"/>
              </a:rPr>
              <a:t>emen</a:t>
            </a:r>
            <a:r>
              <a:rPr sz="1400" spc="-20" dirty="0">
                <a:latin typeface="Century Gothic"/>
                <a:cs typeface="Century Gothic"/>
              </a:rPr>
              <a:t>t</a:t>
            </a:r>
            <a:r>
              <a:rPr sz="1400" dirty="0">
                <a:latin typeface="Century Gothic"/>
                <a:cs typeface="Century Gothic"/>
              </a:rPr>
              <a:t>s</a:t>
            </a:r>
            <a:endParaRPr sz="14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16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600" spc="-140" dirty="0">
                <a:latin typeface="Times New Roman"/>
                <a:cs typeface="Times New Roman"/>
              </a:rPr>
              <a:t>U</a:t>
            </a:r>
            <a:r>
              <a:rPr sz="1600" spc="-65" dirty="0">
                <a:latin typeface="Times New Roman"/>
                <a:cs typeface="Times New Roman"/>
              </a:rPr>
              <a:t>S</a:t>
            </a:r>
            <a:r>
              <a:rPr sz="1600" spc="-20" dirty="0">
                <a:latin typeface="Times New Roman"/>
                <a:cs typeface="Times New Roman"/>
              </a:rPr>
              <a:t>P</a:t>
            </a:r>
            <a:r>
              <a:rPr sz="1600" spc="-65" dirty="0">
                <a:latin typeface="Times New Roman"/>
                <a:cs typeface="Times New Roman"/>
              </a:rPr>
              <a:t>S</a:t>
            </a:r>
            <a:r>
              <a:rPr sz="1600" spc="75" dirty="0">
                <a:latin typeface="Times New Roman"/>
                <a:cs typeface="Times New Roman"/>
              </a:rPr>
              <a:t> </a:t>
            </a:r>
            <a:r>
              <a:rPr sz="1600" spc="-70" dirty="0">
                <a:latin typeface="Times New Roman"/>
                <a:cs typeface="Times New Roman"/>
              </a:rPr>
              <a:t>i</a:t>
            </a:r>
            <a:r>
              <a:rPr sz="1600" spc="70" dirty="0">
                <a:latin typeface="Times New Roman"/>
                <a:cs typeface="Times New Roman"/>
              </a:rPr>
              <a:t>s</a:t>
            </a:r>
            <a:r>
              <a:rPr sz="1600" spc="60" dirty="0">
                <a:latin typeface="Times New Roman"/>
                <a:cs typeface="Times New Roman"/>
              </a:rPr>
              <a:t> </a:t>
            </a:r>
            <a:r>
              <a:rPr sz="1600" spc="305" dirty="0">
                <a:latin typeface="Times New Roman"/>
                <a:cs typeface="Times New Roman"/>
              </a:rPr>
              <a:t>c</a:t>
            </a:r>
            <a:r>
              <a:rPr sz="1600" spc="150" dirty="0">
                <a:latin typeface="Times New Roman"/>
                <a:cs typeface="Times New Roman"/>
              </a:rPr>
              <a:t>u</a:t>
            </a:r>
            <a:r>
              <a:rPr sz="1600" spc="-15" dirty="0">
                <a:latin typeface="Times New Roman"/>
                <a:cs typeface="Times New Roman"/>
              </a:rPr>
              <a:t>r</a:t>
            </a:r>
            <a:r>
              <a:rPr sz="1600" spc="-30" dirty="0">
                <a:latin typeface="Times New Roman"/>
                <a:cs typeface="Times New Roman"/>
              </a:rPr>
              <a:t>r</a:t>
            </a:r>
            <a:r>
              <a:rPr sz="1600" spc="305" dirty="0">
                <a:latin typeface="Times New Roman"/>
                <a:cs typeface="Times New Roman"/>
              </a:rPr>
              <a:t>e</a:t>
            </a:r>
            <a:r>
              <a:rPr sz="1600" spc="150" dirty="0">
                <a:latin typeface="Times New Roman"/>
                <a:cs typeface="Times New Roman"/>
              </a:rPr>
              <a:t>n</a:t>
            </a:r>
            <a:r>
              <a:rPr sz="1600" spc="30" dirty="0">
                <a:latin typeface="Times New Roman"/>
                <a:cs typeface="Times New Roman"/>
              </a:rPr>
              <a:t>t</a:t>
            </a:r>
            <a:r>
              <a:rPr sz="1600" spc="-70" dirty="0">
                <a:latin typeface="Times New Roman"/>
                <a:cs typeface="Times New Roman"/>
              </a:rPr>
              <a:t>l</a:t>
            </a:r>
            <a:r>
              <a:rPr sz="1600" spc="120" dirty="0">
                <a:latin typeface="Times New Roman"/>
                <a:cs typeface="Times New Roman"/>
              </a:rPr>
              <a:t>y</a:t>
            </a:r>
            <a:r>
              <a:rPr sz="1600" spc="60" dirty="0">
                <a:latin typeface="Times New Roman"/>
                <a:cs typeface="Times New Roman"/>
              </a:rPr>
              <a:t> </a:t>
            </a:r>
            <a:r>
              <a:rPr sz="1600" spc="305" dirty="0">
                <a:latin typeface="Times New Roman"/>
                <a:cs typeface="Times New Roman"/>
              </a:rPr>
              <a:t>c</a:t>
            </a:r>
            <a:r>
              <a:rPr sz="1600" spc="215" dirty="0">
                <a:latin typeface="Times New Roman"/>
                <a:cs typeface="Times New Roman"/>
              </a:rPr>
              <a:t>o</a:t>
            </a:r>
            <a:r>
              <a:rPr sz="1600" spc="150" dirty="0">
                <a:latin typeface="Times New Roman"/>
                <a:cs typeface="Times New Roman"/>
              </a:rPr>
              <a:t>n</a:t>
            </a:r>
            <a:r>
              <a:rPr sz="1600" spc="70" dirty="0">
                <a:latin typeface="Times New Roman"/>
                <a:cs typeface="Times New Roman"/>
              </a:rPr>
              <a:t>s</a:t>
            </a:r>
            <a:r>
              <a:rPr sz="1600" spc="-70" dirty="0">
                <a:latin typeface="Times New Roman"/>
                <a:cs typeface="Times New Roman"/>
              </a:rPr>
              <a:t>i</a:t>
            </a:r>
            <a:r>
              <a:rPr sz="1600" spc="245" dirty="0">
                <a:latin typeface="Times New Roman"/>
                <a:cs typeface="Times New Roman"/>
              </a:rPr>
              <a:t>d</a:t>
            </a:r>
            <a:r>
              <a:rPr sz="1600" spc="305" dirty="0">
                <a:latin typeface="Times New Roman"/>
                <a:cs typeface="Times New Roman"/>
              </a:rPr>
              <a:t>e</a:t>
            </a:r>
            <a:r>
              <a:rPr sz="1600" spc="-15" dirty="0">
                <a:latin typeface="Times New Roman"/>
                <a:cs typeface="Times New Roman"/>
              </a:rPr>
              <a:t>r</a:t>
            </a:r>
            <a:r>
              <a:rPr sz="1600" spc="-70" dirty="0">
                <a:latin typeface="Times New Roman"/>
                <a:cs typeface="Times New Roman"/>
              </a:rPr>
              <a:t>i</a:t>
            </a:r>
            <a:r>
              <a:rPr sz="1600" spc="150" dirty="0">
                <a:latin typeface="Times New Roman"/>
                <a:cs typeface="Times New Roman"/>
              </a:rPr>
              <a:t>n</a:t>
            </a:r>
            <a:r>
              <a:rPr sz="1600" spc="245" dirty="0">
                <a:latin typeface="Times New Roman"/>
                <a:cs typeface="Times New Roman"/>
              </a:rPr>
              <a:t>g</a:t>
            </a:r>
            <a:r>
              <a:rPr sz="1600" spc="75" dirty="0">
                <a:latin typeface="Times New Roman"/>
                <a:cs typeface="Times New Roman"/>
              </a:rPr>
              <a:t> </a:t>
            </a:r>
            <a:r>
              <a:rPr sz="1600" spc="150" dirty="0">
                <a:latin typeface="Times New Roman"/>
                <a:cs typeface="Times New Roman"/>
              </a:rPr>
              <a:t>h</a:t>
            </a:r>
            <a:r>
              <a:rPr sz="1600" spc="215" dirty="0">
                <a:latin typeface="Times New Roman"/>
                <a:cs typeface="Times New Roman"/>
              </a:rPr>
              <a:t>o</a:t>
            </a:r>
            <a:r>
              <a:rPr sz="1600" spc="114" dirty="0">
                <a:latin typeface="Times New Roman"/>
                <a:cs typeface="Times New Roman"/>
              </a:rPr>
              <a:t>w</a:t>
            </a:r>
            <a:r>
              <a:rPr sz="1600" spc="45" dirty="0">
                <a:latin typeface="Times New Roman"/>
                <a:cs typeface="Times New Roman"/>
              </a:rPr>
              <a:t> </a:t>
            </a:r>
            <a:r>
              <a:rPr sz="1600" spc="30" dirty="0">
                <a:latin typeface="Times New Roman"/>
                <a:cs typeface="Times New Roman"/>
              </a:rPr>
              <a:t>t</a:t>
            </a:r>
            <a:r>
              <a:rPr sz="1600" spc="215" dirty="0">
                <a:latin typeface="Times New Roman"/>
                <a:cs typeface="Times New Roman"/>
              </a:rPr>
              <a:t>o</a:t>
            </a:r>
            <a:r>
              <a:rPr sz="1600" spc="60" dirty="0">
                <a:latin typeface="Times New Roman"/>
                <a:cs typeface="Times New Roman"/>
              </a:rPr>
              <a:t> </a:t>
            </a:r>
            <a:r>
              <a:rPr sz="1600" spc="340" dirty="0">
                <a:latin typeface="Times New Roman"/>
                <a:cs typeface="Times New Roman"/>
              </a:rPr>
              <a:t>a</a:t>
            </a:r>
            <a:r>
              <a:rPr sz="1600" spc="245" dirty="0">
                <a:latin typeface="Times New Roman"/>
                <a:cs typeface="Times New Roman"/>
              </a:rPr>
              <a:t>dd</a:t>
            </a:r>
            <a:r>
              <a:rPr sz="1600" spc="-15" dirty="0">
                <a:latin typeface="Times New Roman"/>
                <a:cs typeface="Times New Roman"/>
              </a:rPr>
              <a:t>r</a:t>
            </a:r>
            <a:r>
              <a:rPr sz="1600" spc="305" dirty="0">
                <a:latin typeface="Times New Roman"/>
                <a:cs typeface="Times New Roman"/>
              </a:rPr>
              <a:t>e</a:t>
            </a:r>
            <a:r>
              <a:rPr sz="1600" spc="70" dirty="0">
                <a:latin typeface="Times New Roman"/>
                <a:cs typeface="Times New Roman"/>
              </a:rPr>
              <a:t>ss</a:t>
            </a:r>
            <a:r>
              <a:rPr sz="1600" spc="45" dirty="0">
                <a:latin typeface="Times New Roman"/>
                <a:cs typeface="Times New Roman"/>
              </a:rPr>
              <a:t> </a:t>
            </a:r>
            <a:r>
              <a:rPr sz="1600" spc="-70" dirty="0">
                <a:latin typeface="Times New Roman"/>
                <a:cs typeface="Times New Roman"/>
              </a:rPr>
              <a:t>l</a:t>
            </a:r>
            <a:r>
              <a:rPr sz="1600" spc="215" dirty="0">
                <a:latin typeface="Times New Roman"/>
                <a:cs typeface="Times New Roman"/>
              </a:rPr>
              <a:t>o</a:t>
            </a:r>
            <a:r>
              <a:rPr sz="1600" spc="150" dirty="0">
                <a:latin typeface="Times New Roman"/>
                <a:cs typeface="Times New Roman"/>
              </a:rPr>
              <a:t>n</a:t>
            </a:r>
            <a:r>
              <a:rPr sz="1600" spc="245" dirty="0">
                <a:latin typeface="Times New Roman"/>
                <a:cs typeface="Times New Roman"/>
              </a:rPr>
              <a:t>g</a:t>
            </a:r>
            <a:r>
              <a:rPr sz="1600" spc="75" dirty="0">
                <a:latin typeface="Times New Roman"/>
                <a:cs typeface="Times New Roman"/>
              </a:rPr>
              <a:t> </a:t>
            </a:r>
            <a:r>
              <a:rPr sz="1600" spc="150" dirty="0">
                <a:latin typeface="Times New Roman"/>
                <a:cs typeface="Times New Roman"/>
              </a:rPr>
              <a:t>h</a:t>
            </a:r>
            <a:r>
              <a:rPr sz="1600" spc="340" dirty="0">
                <a:latin typeface="Times New Roman"/>
                <a:cs typeface="Times New Roman"/>
              </a:rPr>
              <a:t>a</a:t>
            </a:r>
            <a:r>
              <a:rPr sz="1600" spc="150" dirty="0">
                <a:latin typeface="Times New Roman"/>
                <a:cs typeface="Times New Roman"/>
              </a:rPr>
              <a:t>u</a:t>
            </a:r>
            <a:r>
              <a:rPr sz="1600" spc="-70" dirty="0">
                <a:latin typeface="Times New Roman"/>
                <a:cs typeface="Times New Roman"/>
              </a:rPr>
              <a:t>l</a:t>
            </a:r>
            <a:r>
              <a:rPr sz="1600" spc="80" dirty="0">
                <a:latin typeface="Times New Roman"/>
                <a:cs typeface="Times New Roman"/>
              </a:rPr>
              <a:t>s</a:t>
            </a:r>
            <a:r>
              <a:rPr sz="1600" spc="40" dirty="0">
                <a:latin typeface="Times New Roman"/>
                <a:cs typeface="Times New Roman"/>
              </a:rPr>
              <a:t>.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743455" y="1498091"/>
            <a:ext cx="6137147" cy="108813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90600" y="533400"/>
            <a:ext cx="2438400" cy="533400"/>
          </a:xfrm>
          <a:custGeom>
            <a:avLst/>
            <a:gdLst/>
            <a:ahLst/>
            <a:cxnLst/>
            <a:rect l="l" t="t" r="r" b="b"/>
            <a:pathLst>
              <a:path w="2438400" h="533400">
                <a:moveTo>
                  <a:pt x="0" y="0"/>
                </a:moveTo>
                <a:lnTo>
                  <a:pt x="2438400" y="0"/>
                </a:lnTo>
                <a:lnTo>
                  <a:pt x="2438400" y="533400"/>
                </a:lnTo>
                <a:lnTo>
                  <a:pt x="0" y="533400"/>
                </a:lnTo>
                <a:lnTo>
                  <a:pt x="0" y="0"/>
                </a:lnTo>
                <a:close/>
              </a:path>
            </a:pathLst>
          </a:custGeom>
          <a:solidFill>
            <a:srgbClr val="5093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50748" y="626363"/>
            <a:ext cx="2064131" cy="3642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57200" y="1112519"/>
            <a:ext cx="9144000" cy="6202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8285">
              <a:lnSpc>
                <a:spcPct val="100000"/>
              </a:lnSpc>
              <a:tabLst>
                <a:tab pos="8822690" algn="r"/>
              </a:tabLst>
            </a:pPr>
            <a:r>
              <a:rPr sz="1200" spc="-7" baseline="6944" dirty="0">
                <a:solidFill>
                  <a:srgbClr val="BFBFBF"/>
                </a:solidFill>
                <a:latin typeface="Century Gothic"/>
                <a:cs typeface="Century Gothic"/>
              </a:rPr>
              <a:t>F</a:t>
            </a:r>
            <a:r>
              <a:rPr sz="1200" baseline="6944" dirty="0">
                <a:solidFill>
                  <a:srgbClr val="BFBFBF"/>
                </a:solidFill>
                <a:latin typeface="Century Gothic"/>
                <a:cs typeface="Century Gothic"/>
              </a:rPr>
              <a:t>e</a:t>
            </a:r>
            <a:r>
              <a:rPr sz="1200" spc="7" baseline="6944" dirty="0">
                <a:solidFill>
                  <a:srgbClr val="BFBFBF"/>
                </a:solidFill>
                <a:latin typeface="Century Gothic"/>
                <a:cs typeface="Century Gothic"/>
              </a:rPr>
              <a:t>b</a:t>
            </a:r>
            <a:r>
              <a:rPr sz="1200" baseline="6944" dirty="0">
                <a:solidFill>
                  <a:srgbClr val="BFBFBF"/>
                </a:solidFill>
                <a:latin typeface="Century Gothic"/>
                <a:cs typeface="Century Gothic"/>
              </a:rPr>
              <a:t>ru</a:t>
            </a:r>
            <a:r>
              <a:rPr sz="1200" spc="7" baseline="6944" dirty="0">
                <a:solidFill>
                  <a:srgbClr val="BFBFBF"/>
                </a:solidFill>
                <a:latin typeface="Century Gothic"/>
                <a:cs typeface="Century Gothic"/>
              </a:rPr>
              <a:t>a</a:t>
            </a:r>
            <a:r>
              <a:rPr sz="1200" baseline="6944" dirty="0">
                <a:solidFill>
                  <a:srgbClr val="BFBFBF"/>
                </a:solidFill>
                <a:latin typeface="Century Gothic"/>
                <a:cs typeface="Century Gothic"/>
              </a:rPr>
              <a:t>ry</a:t>
            </a:r>
            <a:r>
              <a:rPr sz="1200" spc="-30" baseline="6944" dirty="0">
                <a:solidFill>
                  <a:srgbClr val="BFBFBF"/>
                </a:solidFill>
                <a:latin typeface="Century Gothic"/>
                <a:cs typeface="Century Gothic"/>
              </a:rPr>
              <a:t> </a:t>
            </a:r>
            <a:r>
              <a:rPr sz="1200" spc="-7" baseline="6944" dirty="0">
                <a:solidFill>
                  <a:srgbClr val="BFBFBF"/>
                </a:solidFill>
                <a:latin typeface="Century Gothic"/>
                <a:cs typeface="Century Gothic"/>
              </a:rPr>
              <a:t>201</a:t>
            </a:r>
            <a:r>
              <a:rPr sz="1200" baseline="6944" dirty="0">
                <a:solidFill>
                  <a:srgbClr val="BFBFBF"/>
                </a:solidFill>
                <a:latin typeface="Century Gothic"/>
                <a:cs typeface="Century Gothic"/>
              </a:rPr>
              <a:t>8</a:t>
            </a:r>
            <a:r>
              <a:rPr sz="1000" spc="5" dirty="0">
                <a:solidFill>
                  <a:srgbClr val="A5A5A5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A5A5A5"/>
                </a:solidFill>
                <a:latin typeface="Times New Roman"/>
                <a:cs typeface="Times New Roman"/>
              </a:rPr>
              <a:t>	</a:t>
            </a:r>
            <a:r>
              <a:rPr sz="1000" spc="75" dirty="0">
                <a:solidFill>
                  <a:srgbClr val="A5A5A5"/>
                </a:solidFill>
                <a:latin typeface="Times New Roman"/>
                <a:cs typeface="Times New Roman"/>
              </a:rPr>
              <a:t>22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709137" y="844311"/>
            <a:ext cx="131445" cy="168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10" dirty="0">
                <a:solidFill>
                  <a:srgbClr val="FFFFFF"/>
                </a:solidFill>
                <a:latin typeface="Times New Roman"/>
                <a:cs typeface="Times New Roman"/>
              </a:rPr>
              <a:t>®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57200" y="1112519"/>
            <a:ext cx="9144000" cy="6202680"/>
          </a:xfrm>
          <a:custGeom>
            <a:avLst/>
            <a:gdLst/>
            <a:ahLst/>
            <a:cxnLst/>
            <a:rect l="l" t="t" r="r" b="b"/>
            <a:pathLst>
              <a:path w="9144000" h="6202680">
                <a:moveTo>
                  <a:pt x="0" y="0"/>
                </a:moveTo>
                <a:lnTo>
                  <a:pt x="9144000" y="0"/>
                </a:lnTo>
                <a:lnTo>
                  <a:pt x="9144000" y="6202679"/>
                </a:lnTo>
                <a:lnTo>
                  <a:pt x="0" y="6202679"/>
                </a:lnTo>
                <a:lnTo>
                  <a:pt x="0" y="0"/>
                </a:lnTo>
                <a:close/>
              </a:path>
            </a:pathLst>
          </a:custGeom>
          <a:solidFill>
            <a:srgbClr val="5093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196854" y="3416328"/>
            <a:ext cx="3660140" cy="287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690"/>
              </a:lnSpc>
            </a:pPr>
            <a:r>
              <a:rPr sz="2250" dirty="0">
                <a:solidFill>
                  <a:srgbClr val="FFFFFF"/>
                </a:solidFill>
                <a:latin typeface="Century Gothic"/>
                <a:cs typeface="Century Gothic"/>
              </a:rPr>
              <a:t>M</a:t>
            </a:r>
            <a:r>
              <a:rPr sz="2250" spc="10" dirty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2250" spc="-25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2250" dirty="0">
                <a:solidFill>
                  <a:srgbClr val="FFFFFF"/>
                </a:solidFill>
                <a:latin typeface="Century Gothic"/>
                <a:cs typeface="Century Gothic"/>
              </a:rPr>
              <a:t>C </a:t>
            </a:r>
            <a:r>
              <a:rPr sz="2250" spc="-5" dirty="0">
                <a:solidFill>
                  <a:srgbClr val="FFFFFF"/>
                </a:solidFill>
                <a:latin typeface="Century Gothic"/>
                <a:cs typeface="Century Gothic"/>
              </a:rPr>
              <a:t>P</a:t>
            </a:r>
            <a:r>
              <a:rPr sz="2250" spc="-20" dirty="0">
                <a:solidFill>
                  <a:srgbClr val="FFFFFF"/>
                </a:solidFill>
                <a:latin typeface="Century Gothic"/>
                <a:cs typeface="Century Gothic"/>
              </a:rPr>
              <a:t>u</a:t>
            </a:r>
            <a:r>
              <a:rPr sz="2250" dirty="0">
                <a:solidFill>
                  <a:srgbClr val="FFFFFF"/>
                </a:solidFill>
                <a:latin typeface="Century Gothic"/>
                <a:cs typeface="Century Gothic"/>
              </a:rPr>
              <a:t>lse</a:t>
            </a:r>
            <a:r>
              <a:rPr sz="2250" spc="-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250" spc="10" dirty="0">
                <a:solidFill>
                  <a:srgbClr val="FFFFFF"/>
                </a:solidFill>
                <a:latin typeface="Century Gothic"/>
                <a:cs typeface="Century Gothic"/>
              </a:rPr>
              <a:t>o</a:t>
            </a:r>
            <a:r>
              <a:rPr sz="2250" spc="-10" dirty="0">
                <a:solidFill>
                  <a:srgbClr val="FFFFFF"/>
                </a:solidFill>
                <a:latin typeface="Century Gothic"/>
                <a:cs typeface="Century Gothic"/>
              </a:rPr>
              <a:t>f</a:t>
            </a:r>
            <a:r>
              <a:rPr sz="22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250" spc="-10" dirty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2250" dirty="0">
                <a:solidFill>
                  <a:srgbClr val="FFFFFF"/>
                </a:solidFill>
                <a:latin typeface="Century Gothic"/>
                <a:cs typeface="Century Gothic"/>
              </a:rPr>
              <a:t>he</a:t>
            </a:r>
            <a:r>
              <a:rPr sz="2250" spc="-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250" spc="30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2250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2250" spc="10" dirty="0">
                <a:solidFill>
                  <a:srgbClr val="FFFFFF"/>
                </a:solidFill>
                <a:latin typeface="Century Gothic"/>
                <a:cs typeface="Century Gothic"/>
              </a:rPr>
              <a:t>d</a:t>
            </a:r>
            <a:r>
              <a:rPr sz="2250" spc="-20" dirty="0">
                <a:solidFill>
                  <a:srgbClr val="FFFFFF"/>
                </a:solidFill>
                <a:latin typeface="Century Gothic"/>
                <a:cs typeface="Century Gothic"/>
              </a:rPr>
              <a:t>u</a:t>
            </a:r>
            <a:r>
              <a:rPr sz="2250" dirty="0">
                <a:solidFill>
                  <a:srgbClr val="FFFFFF"/>
                </a:solidFill>
                <a:latin typeface="Century Gothic"/>
                <a:cs typeface="Century Gothic"/>
              </a:rPr>
              <a:t>s</a:t>
            </a:r>
            <a:r>
              <a:rPr sz="2250" spc="-10" dirty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2250" spc="-35" dirty="0">
                <a:solidFill>
                  <a:srgbClr val="FFFFFF"/>
                </a:solidFill>
                <a:latin typeface="Century Gothic"/>
                <a:cs typeface="Century Gothic"/>
              </a:rPr>
              <a:t>r</a:t>
            </a:r>
            <a:r>
              <a:rPr sz="2250" dirty="0">
                <a:solidFill>
                  <a:srgbClr val="FFFFFF"/>
                </a:solidFill>
                <a:latin typeface="Century Gothic"/>
                <a:cs typeface="Century Gothic"/>
              </a:rPr>
              <a:t>y</a:t>
            </a:r>
            <a:endParaRPr sz="2250">
              <a:latin typeface="Century Gothic"/>
              <a:cs typeface="Century Gothic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552201" y="3827910"/>
            <a:ext cx="4953000" cy="287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690"/>
              </a:lnSpc>
            </a:pPr>
            <a:r>
              <a:rPr sz="2250" dirty="0">
                <a:solidFill>
                  <a:srgbClr val="FFFFFF"/>
                </a:solidFill>
                <a:latin typeface="Century Gothic"/>
                <a:cs typeface="Century Gothic"/>
              </a:rPr>
              <a:t>Se</a:t>
            </a:r>
            <a:r>
              <a:rPr sz="2250" spc="-10" dirty="0">
                <a:solidFill>
                  <a:srgbClr val="FFFFFF"/>
                </a:solidFill>
                <a:latin typeface="Century Gothic"/>
                <a:cs typeface="Century Gothic"/>
              </a:rPr>
              <a:t>r</a:t>
            </a:r>
            <a:r>
              <a:rPr sz="2250" spc="10" dirty="0">
                <a:solidFill>
                  <a:srgbClr val="FFFFFF"/>
                </a:solidFill>
                <a:latin typeface="Century Gothic"/>
                <a:cs typeface="Century Gothic"/>
              </a:rPr>
              <a:t>v</a:t>
            </a:r>
            <a:r>
              <a:rPr sz="2250" spc="20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2250" spc="-15" dirty="0">
                <a:solidFill>
                  <a:srgbClr val="FFFFFF"/>
                </a:solidFill>
                <a:latin typeface="Century Gothic"/>
                <a:cs typeface="Century Gothic"/>
              </a:rPr>
              <a:t>c</a:t>
            </a:r>
            <a:r>
              <a:rPr sz="2250" dirty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2250" spc="-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250" spc="-5" dirty="0">
                <a:solidFill>
                  <a:srgbClr val="FFFFFF"/>
                </a:solidFill>
                <a:latin typeface="Century Gothic"/>
                <a:cs typeface="Century Gothic"/>
              </a:rPr>
              <a:t>p</a:t>
            </a:r>
            <a:r>
              <a:rPr sz="2250" dirty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2250" spc="-10" dirty="0">
                <a:solidFill>
                  <a:srgbClr val="FFFFFF"/>
                </a:solidFill>
                <a:latin typeface="Century Gothic"/>
                <a:cs typeface="Century Gothic"/>
              </a:rPr>
              <a:t>r</a:t>
            </a:r>
            <a:r>
              <a:rPr sz="2250" spc="-20" dirty="0">
                <a:solidFill>
                  <a:srgbClr val="FFFFFF"/>
                </a:solidFill>
                <a:latin typeface="Century Gothic"/>
                <a:cs typeface="Century Gothic"/>
              </a:rPr>
              <a:t>f</a:t>
            </a:r>
            <a:r>
              <a:rPr sz="2250" spc="10" dirty="0">
                <a:solidFill>
                  <a:srgbClr val="FFFFFF"/>
                </a:solidFill>
                <a:latin typeface="Century Gothic"/>
                <a:cs typeface="Century Gothic"/>
              </a:rPr>
              <a:t>o</a:t>
            </a:r>
            <a:r>
              <a:rPr sz="2250" spc="-10" dirty="0">
                <a:solidFill>
                  <a:srgbClr val="FFFFFF"/>
                </a:solidFill>
                <a:latin typeface="Century Gothic"/>
                <a:cs typeface="Century Gothic"/>
              </a:rPr>
              <a:t>r</a:t>
            </a:r>
            <a:r>
              <a:rPr sz="2250" spc="5" dirty="0">
                <a:solidFill>
                  <a:srgbClr val="FFFFFF"/>
                </a:solidFill>
                <a:latin typeface="Century Gothic"/>
                <a:cs typeface="Century Gothic"/>
              </a:rPr>
              <a:t>m</a:t>
            </a:r>
            <a:r>
              <a:rPr sz="2250" spc="-10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2250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2250" spc="5" dirty="0">
                <a:solidFill>
                  <a:srgbClr val="FFFFFF"/>
                </a:solidFill>
                <a:latin typeface="Century Gothic"/>
                <a:cs typeface="Century Gothic"/>
              </a:rPr>
              <a:t>c</a:t>
            </a:r>
            <a:r>
              <a:rPr sz="2250" dirty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2250" spc="-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250" dirty="0">
                <a:solidFill>
                  <a:srgbClr val="FFFFFF"/>
                </a:solidFill>
                <a:latin typeface="Century Gothic"/>
                <a:cs typeface="Century Gothic"/>
              </a:rPr>
              <a:t>Me</a:t>
            </a:r>
            <a:r>
              <a:rPr sz="2250" spc="-10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2250" dirty="0">
                <a:solidFill>
                  <a:srgbClr val="FFFFFF"/>
                </a:solidFill>
                <a:latin typeface="Century Gothic"/>
                <a:cs typeface="Century Gothic"/>
              </a:rPr>
              <a:t>s</a:t>
            </a:r>
            <a:r>
              <a:rPr sz="2250" spc="5" dirty="0">
                <a:solidFill>
                  <a:srgbClr val="FFFFFF"/>
                </a:solidFill>
                <a:latin typeface="Century Gothic"/>
                <a:cs typeface="Century Gothic"/>
              </a:rPr>
              <a:t>u</a:t>
            </a:r>
            <a:r>
              <a:rPr sz="2250" spc="-10" dirty="0">
                <a:solidFill>
                  <a:srgbClr val="FFFFFF"/>
                </a:solidFill>
                <a:latin typeface="Century Gothic"/>
                <a:cs typeface="Century Gothic"/>
              </a:rPr>
              <a:t>r</a:t>
            </a:r>
            <a:r>
              <a:rPr sz="2250" dirty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2250" spc="5" dirty="0">
                <a:solidFill>
                  <a:srgbClr val="FFFFFF"/>
                </a:solidFill>
                <a:latin typeface="Century Gothic"/>
                <a:cs typeface="Century Gothic"/>
              </a:rPr>
              <a:t>m</a:t>
            </a:r>
            <a:r>
              <a:rPr sz="2250" spc="-25" dirty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2250" spc="20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2250" spc="-10" dirty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endParaRPr sz="225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90600" y="533400"/>
            <a:ext cx="2438400" cy="533400"/>
          </a:xfrm>
          <a:custGeom>
            <a:avLst/>
            <a:gdLst/>
            <a:ahLst/>
            <a:cxnLst/>
            <a:rect l="l" t="t" r="r" b="b"/>
            <a:pathLst>
              <a:path w="2438400" h="533400">
                <a:moveTo>
                  <a:pt x="0" y="0"/>
                </a:moveTo>
                <a:lnTo>
                  <a:pt x="2438400" y="0"/>
                </a:lnTo>
                <a:lnTo>
                  <a:pt x="2438400" y="533400"/>
                </a:lnTo>
                <a:lnTo>
                  <a:pt x="0" y="533400"/>
                </a:lnTo>
                <a:lnTo>
                  <a:pt x="0" y="0"/>
                </a:lnTo>
                <a:close/>
              </a:path>
            </a:pathLst>
          </a:custGeom>
          <a:solidFill>
            <a:srgbClr val="5093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50748" y="626363"/>
            <a:ext cx="2064131" cy="3642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57200" y="1112519"/>
            <a:ext cx="9144000" cy="6202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8285">
              <a:lnSpc>
                <a:spcPct val="100000"/>
              </a:lnSpc>
              <a:tabLst>
                <a:tab pos="8822690" algn="r"/>
              </a:tabLst>
            </a:pPr>
            <a:r>
              <a:rPr sz="1200" spc="-7" baseline="6944" dirty="0">
                <a:solidFill>
                  <a:srgbClr val="BFBFBF"/>
                </a:solidFill>
                <a:latin typeface="Century Gothic"/>
                <a:cs typeface="Century Gothic"/>
              </a:rPr>
              <a:t>F</a:t>
            </a:r>
            <a:r>
              <a:rPr sz="1200" baseline="6944" dirty="0">
                <a:solidFill>
                  <a:srgbClr val="BFBFBF"/>
                </a:solidFill>
                <a:latin typeface="Century Gothic"/>
                <a:cs typeface="Century Gothic"/>
              </a:rPr>
              <a:t>e</a:t>
            </a:r>
            <a:r>
              <a:rPr sz="1200" spc="7" baseline="6944" dirty="0">
                <a:solidFill>
                  <a:srgbClr val="BFBFBF"/>
                </a:solidFill>
                <a:latin typeface="Century Gothic"/>
                <a:cs typeface="Century Gothic"/>
              </a:rPr>
              <a:t>b</a:t>
            </a:r>
            <a:r>
              <a:rPr sz="1200" baseline="6944" dirty="0">
                <a:solidFill>
                  <a:srgbClr val="BFBFBF"/>
                </a:solidFill>
                <a:latin typeface="Century Gothic"/>
                <a:cs typeface="Century Gothic"/>
              </a:rPr>
              <a:t>ru</a:t>
            </a:r>
            <a:r>
              <a:rPr sz="1200" spc="7" baseline="6944" dirty="0">
                <a:solidFill>
                  <a:srgbClr val="BFBFBF"/>
                </a:solidFill>
                <a:latin typeface="Century Gothic"/>
                <a:cs typeface="Century Gothic"/>
              </a:rPr>
              <a:t>a</a:t>
            </a:r>
            <a:r>
              <a:rPr sz="1200" baseline="6944" dirty="0">
                <a:solidFill>
                  <a:srgbClr val="BFBFBF"/>
                </a:solidFill>
                <a:latin typeface="Century Gothic"/>
                <a:cs typeface="Century Gothic"/>
              </a:rPr>
              <a:t>ry</a:t>
            </a:r>
            <a:r>
              <a:rPr sz="1200" spc="-30" baseline="6944" dirty="0">
                <a:solidFill>
                  <a:srgbClr val="BFBFBF"/>
                </a:solidFill>
                <a:latin typeface="Century Gothic"/>
                <a:cs typeface="Century Gothic"/>
              </a:rPr>
              <a:t> </a:t>
            </a:r>
            <a:r>
              <a:rPr sz="1200" spc="-7" baseline="6944" dirty="0">
                <a:solidFill>
                  <a:srgbClr val="BFBFBF"/>
                </a:solidFill>
                <a:latin typeface="Century Gothic"/>
                <a:cs typeface="Century Gothic"/>
              </a:rPr>
              <a:t>201</a:t>
            </a:r>
            <a:r>
              <a:rPr sz="1200" baseline="6944" dirty="0">
                <a:solidFill>
                  <a:srgbClr val="BFBFBF"/>
                </a:solidFill>
                <a:latin typeface="Century Gothic"/>
                <a:cs typeface="Century Gothic"/>
              </a:rPr>
              <a:t>8</a:t>
            </a:r>
            <a:r>
              <a:rPr sz="1000" spc="5" dirty="0">
                <a:solidFill>
                  <a:srgbClr val="A5A5A5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A5A5A5"/>
                </a:solidFill>
                <a:latin typeface="Times New Roman"/>
                <a:cs typeface="Times New Roman"/>
              </a:rPr>
              <a:t>	</a:t>
            </a:r>
            <a:r>
              <a:rPr sz="1000" spc="75" dirty="0">
                <a:solidFill>
                  <a:srgbClr val="A5A5A5"/>
                </a:solidFill>
                <a:latin typeface="Times New Roman"/>
                <a:cs typeface="Times New Roman"/>
              </a:rPr>
              <a:t>23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709137" y="844311"/>
            <a:ext cx="131445" cy="168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10" dirty="0">
                <a:solidFill>
                  <a:srgbClr val="FFFFFF"/>
                </a:solidFill>
                <a:latin typeface="Times New Roman"/>
                <a:cs typeface="Times New Roman"/>
              </a:rPr>
              <a:t>®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57200" y="1112519"/>
            <a:ext cx="9144000" cy="6202680"/>
          </a:xfrm>
          <a:custGeom>
            <a:avLst/>
            <a:gdLst/>
            <a:ahLst/>
            <a:cxnLst/>
            <a:rect l="l" t="t" r="r" b="b"/>
            <a:pathLst>
              <a:path w="9144000" h="6202680">
                <a:moveTo>
                  <a:pt x="0" y="0"/>
                </a:moveTo>
                <a:lnTo>
                  <a:pt x="9144000" y="0"/>
                </a:lnTo>
                <a:lnTo>
                  <a:pt x="9144000" y="6202679"/>
                </a:lnTo>
                <a:lnTo>
                  <a:pt x="0" y="6202679"/>
                </a:lnTo>
                <a:lnTo>
                  <a:pt x="0" y="0"/>
                </a:lnTo>
                <a:close/>
              </a:path>
            </a:pathLst>
          </a:custGeom>
          <a:solidFill>
            <a:srgbClr val="5093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881667" y="3405167"/>
            <a:ext cx="6294120" cy="721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250" spc="20" dirty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2250" spc="484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250" spc="-90" dirty="0">
                <a:solidFill>
                  <a:srgbClr val="FFFFFF"/>
                </a:solidFill>
                <a:latin typeface="Times New Roman"/>
                <a:cs typeface="Times New Roman"/>
              </a:rPr>
              <a:t>il</a:t>
            </a:r>
            <a:r>
              <a:rPr sz="2250" spc="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50" spc="-120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250" spc="225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2250" spc="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50" spc="20" dirty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2250" spc="434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250" spc="484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250" spc="110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2250" spc="225" dirty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2250" spc="-3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2250" spc="434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250" spc="365" dirty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2250" spc="434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250" spc="225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2250" spc="4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endParaRPr sz="22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525"/>
              </a:spcBef>
            </a:pPr>
            <a:r>
              <a:rPr sz="2250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2250" spc="-5" dirty="0">
                <a:solidFill>
                  <a:srgbClr val="FFFFFF"/>
                </a:solidFill>
                <a:latin typeface="Century Gothic"/>
                <a:cs typeface="Century Gothic"/>
              </a:rPr>
              <a:t>pp</a:t>
            </a:r>
            <a:r>
              <a:rPr sz="2250" spc="-10" dirty="0">
                <a:solidFill>
                  <a:srgbClr val="FFFFFF"/>
                </a:solidFill>
                <a:latin typeface="Century Gothic"/>
                <a:cs typeface="Century Gothic"/>
              </a:rPr>
              <a:t>r</a:t>
            </a:r>
            <a:r>
              <a:rPr sz="2250" spc="10" dirty="0">
                <a:solidFill>
                  <a:srgbClr val="FFFFFF"/>
                </a:solidFill>
                <a:latin typeface="Century Gothic"/>
                <a:cs typeface="Century Gothic"/>
              </a:rPr>
              <a:t>o</a:t>
            </a:r>
            <a:r>
              <a:rPr sz="2250" spc="-10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2250" spc="5" dirty="0">
                <a:solidFill>
                  <a:srgbClr val="FFFFFF"/>
                </a:solidFill>
                <a:latin typeface="Century Gothic"/>
                <a:cs typeface="Century Gothic"/>
              </a:rPr>
              <a:t>c</a:t>
            </a:r>
            <a:r>
              <a:rPr sz="2250" dirty="0">
                <a:solidFill>
                  <a:srgbClr val="FFFFFF"/>
                </a:solidFill>
                <a:latin typeface="Century Gothic"/>
                <a:cs typeface="Century Gothic"/>
              </a:rPr>
              <a:t>h</a:t>
            </a:r>
            <a:r>
              <a:rPr sz="2250" spc="-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250" spc="-10" dirty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2250" dirty="0">
                <a:solidFill>
                  <a:srgbClr val="FFFFFF"/>
                </a:solidFill>
                <a:latin typeface="Century Gothic"/>
                <a:cs typeface="Century Gothic"/>
              </a:rPr>
              <a:t>o</a:t>
            </a:r>
            <a:r>
              <a:rPr sz="2250" spc="-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250" spc="30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2250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2250" spc="5" dirty="0">
                <a:solidFill>
                  <a:srgbClr val="FFFFFF"/>
                </a:solidFill>
                <a:latin typeface="Century Gothic"/>
                <a:cs typeface="Century Gothic"/>
              </a:rPr>
              <a:t>c</a:t>
            </a:r>
            <a:r>
              <a:rPr sz="2250" spc="-10" dirty="0">
                <a:solidFill>
                  <a:srgbClr val="FFFFFF"/>
                </a:solidFill>
                <a:latin typeface="Century Gothic"/>
                <a:cs typeface="Century Gothic"/>
              </a:rPr>
              <a:t>r</a:t>
            </a:r>
            <a:r>
              <a:rPr sz="2250" spc="-25" dirty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2250" spc="-10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2250" dirty="0">
                <a:solidFill>
                  <a:srgbClr val="FFFFFF"/>
                </a:solidFill>
                <a:latin typeface="Century Gothic"/>
                <a:cs typeface="Century Gothic"/>
              </a:rPr>
              <a:t>si</a:t>
            </a:r>
            <a:r>
              <a:rPr sz="2250" spc="20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2250" dirty="0">
                <a:solidFill>
                  <a:srgbClr val="FFFFFF"/>
                </a:solidFill>
                <a:latin typeface="Century Gothic"/>
                <a:cs typeface="Century Gothic"/>
              </a:rPr>
              <a:t>g</a:t>
            </a:r>
            <a:r>
              <a:rPr sz="2250" spc="-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250" dirty="0">
                <a:solidFill>
                  <a:srgbClr val="FFFFFF"/>
                </a:solidFill>
                <a:latin typeface="Century Gothic"/>
                <a:cs typeface="Century Gothic"/>
              </a:rPr>
              <a:t>M</a:t>
            </a:r>
            <a:r>
              <a:rPr sz="2250" spc="-10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2250" spc="20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2250" dirty="0">
                <a:solidFill>
                  <a:srgbClr val="FFFFFF"/>
                </a:solidFill>
                <a:latin typeface="Century Gothic"/>
                <a:cs typeface="Century Gothic"/>
              </a:rPr>
              <a:t>l</a:t>
            </a:r>
            <a:r>
              <a:rPr sz="2250" spc="-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250" spc="20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2250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2250" spc="-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250" dirty="0">
                <a:solidFill>
                  <a:srgbClr val="FFFFFF"/>
                </a:solidFill>
                <a:latin typeface="Century Gothic"/>
                <a:cs typeface="Century Gothic"/>
              </a:rPr>
              <a:t>Me</a:t>
            </a:r>
            <a:r>
              <a:rPr sz="2250" spc="-10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2250" dirty="0">
                <a:solidFill>
                  <a:srgbClr val="FFFFFF"/>
                </a:solidFill>
                <a:latin typeface="Century Gothic"/>
                <a:cs typeface="Century Gothic"/>
              </a:rPr>
              <a:t>s</a:t>
            </a:r>
            <a:r>
              <a:rPr sz="2250" spc="5" dirty="0">
                <a:solidFill>
                  <a:srgbClr val="FFFFFF"/>
                </a:solidFill>
                <a:latin typeface="Century Gothic"/>
                <a:cs typeface="Century Gothic"/>
              </a:rPr>
              <a:t>u</a:t>
            </a:r>
            <a:r>
              <a:rPr sz="2250" spc="-10" dirty="0">
                <a:solidFill>
                  <a:srgbClr val="FFFFFF"/>
                </a:solidFill>
                <a:latin typeface="Century Gothic"/>
                <a:cs typeface="Century Gothic"/>
              </a:rPr>
              <a:t>r</a:t>
            </a:r>
            <a:r>
              <a:rPr sz="2250" dirty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2250" spc="5" dirty="0">
                <a:solidFill>
                  <a:srgbClr val="FFFFFF"/>
                </a:solidFill>
                <a:latin typeface="Century Gothic"/>
                <a:cs typeface="Century Gothic"/>
              </a:rPr>
              <a:t>m</a:t>
            </a:r>
            <a:r>
              <a:rPr sz="2250" dirty="0">
                <a:solidFill>
                  <a:srgbClr val="FFFFFF"/>
                </a:solidFill>
                <a:latin typeface="Century Gothic"/>
                <a:cs typeface="Century Gothic"/>
              </a:rPr>
              <a:t>en</a:t>
            </a:r>
            <a:r>
              <a:rPr sz="2250" spc="-10" dirty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endParaRPr sz="225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20581" y="6989731"/>
            <a:ext cx="172720" cy="156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75" dirty="0">
                <a:solidFill>
                  <a:srgbClr val="A5A5A5"/>
                </a:solidFill>
                <a:latin typeface="Times New Roman"/>
                <a:cs typeface="Times New Roman"/>
              </a:rPr>
              <a:t>24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90600" y="533400"/>
            <a:ext cx="2438400" cy="533400"/>
          </a:xfrm>
          <a:custGeom>
            <a:avLst/>
            <a:gdLst/>
            <a:ahLst/>
            <a:cxnLst/>
            <a:rect l="l" t="t" r="r" b="b"/>
            <a:pathLst>
              <a:path w="2438400" h="533400">
                <a:moveTo>
                  <a:pt x="0" y="0"/>
                </a:moveTo>
                <a:lnTo>
                  <a:pt x="2438400" y="0"/>
                </a:lnTo>
                <a:lnTo>
                  <a:pt x="2438400" y="533400"/>
                </a:lnTo>
                <a:lnTo>
                  <a:pt x="0" y="533400"/>
                </a:lnTo>
                <a:lnTo>
                  <a:pt x="0" y="0"/>
                </a:lnTo>
                <a:close/>
              </a:path>
            </a:pathLst>
          </a:custGeom>
          <a:solidFill>
            <a:srgbClr val="5093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50748" y="626363"/>
            <a:ext cx="2064131" cy="3642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709137" y="844311"/>
            <a:ext cx="131445" cy="168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10" dirty="0">
                <a:solidFill>
                  <a:srgbClr val="FFFFFF"/>
                </a:solidFill>
                <a:latin typeface="Times New Roman"/>
                <a:cs typeface="Times New Roman"/>
              </a:rPr>
              <a:t>®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92935" y="7000940"/>
            <a:ext cx="711200" cy="127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spc="-5" dirty="0">
                <a:solidFill>
                  <a:srgbClr val="BFBFBF"/>
                </a:solidFill>
                <a:latin typeface="Century Gothic"/>
                <a:cs typeface="Century Gothic"/>
              </a:rPr>
              <a:t>F</a:t>
            </a:r>
            <a:r>
              <a:rPr sz="800" dirty="0">
                <a:solidFill>
                  <a:srgbClr val="BFBFBF"/>
                </a:solidFill>
                <a:latin typeface="Century Gothic"/>
                <a:cs typeface="Century Gothic"/>
              </a:rPr>
              <a:t>e</a:t>
            </a:r>
            <a:r>
              <a:rPr sz="800" spc="5" dirty="0">
                <a:solidFill>
                  <a:srgbClr val="BFBFBF"/>
                </a:solidFill>
                <a:latin typeface="Century Gothic"/>
                <a:cs typeface="Century Gothic"/>
              </a:rPr>
              <a:t>b</a:t>
            </a:r>
            <a:r>
              <a:rPr sz="800" dirty="0">
                <a:solidFill>
                  <a:srgbClr val="BFBFBF"/>
                </a:solidFill>
                <a:latin typeface="Century Gothic"/>
                <a:cs typeface="Century Gothic"/>
              </a:rPr>
              <a:t>ru</a:t>
            </a:r>
            <a:r>
              <a:rPr sz="800" spc="5" dirty="0">
                <a:solidFill>
                  <a:srgbClr val="BFBFBF"/>
                </a:solidFill>
                <a:latin typeface="Century Gothic"/>
                <a:cs typeface="Century Gothic"/>
              </a:rPr>
              <a:t>a</a:t>
            </a:r>
            <a:r>
              <a:rPr sz="800" dirty="0">
                <a:solidFill>
                  <a:srgbClr val="BFBFBF"/>
                </a:solidFill>
                <a:latin typeface="Century Gothic"/>
                <a:cs typeface="Century Gothic"/>
              </a:rPr>
              <a:t>ry</a:t>
            </a:r>
            <a:r>
              <a:rPr sz="800" spc="-20" dirty="0">
                <a:solidFill>
                  <a:srgbClr val="BFBFBF"/>
                </a:solidFill>
                <a:latin typeface="Century Gothic"/>
                <a:cs typeface="Century Gothic"/>
              </a:rPr>
              <a:t> </a:t>
            </a:r>
            <a:r>
              <a:rPr sz="800" spc="-5" dirty="0">
                <a:solidFill>
                  <a:srgbClr val="BFBFBF"/>
                </a:solidFill>
                <a:latin typeface="Century Gothic"/>
                <a:cs typeface="Century Gothic"/>
              </a:rPr>
              <a:t>201</a:t>
            </a:r>
            <a:r>
              <a:rPr sz="800" dirty="0">
                <a:solidFill>
                  <a:srgbClr val="BFBFBF"/>
                </a:solidFill>
                <a:latin typeface="Century Gothic"/>
                <a:cs typeface="Century Gothic"/>
              </a:rPr>
              <a:t>8</a:t>
            </a:r>
            <a:endParaRPr sz="800">
              <a:latin typeface="Century Gothic"/>
              <a:cs typeface="Century Gothic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406651" y="5652516"/>
            <a:ext cx="7429500" cy="0"/>
          </a:xfrm>
          <a:custGeom>
            <a:avLst/>
            <a:gdLst/>
            <a:ahLst/>
            <a:cxnLst/>
            <a:rect l="l" t="t" r="r" b="b"/>
            <a:pathLst>
              <a:path w="7429500">
                <a:moveTo>
                  <a:pt x="0" y="0"/>
                </a:moveTo>
                <a:lnTo>
                  <a:pt x="7429500" y="0"/>
                </a:lnTo>
              </a:path>
            </a:pathLst>
          </a:custGeom>
          <a:ln w="1041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06651" y="5305044"/>
            <a:ext cx="7429500" cy="0"/>
          </a:xfrm>
          <a:custGeom>
            <a:avLst/>
            <a:gdLst/>
            <a:ahLst/>
            <a:cxnLst/>
            <a:rect l="l" t="t" r="r" b="b"/>
            <a:pathLst>
              <a:path w="7429500">
                <a:moveTo>
                  <a:pt x="0" y="0"/>
                </a:moveTo>
                <a:lnTo>
                  <a:pt x="7429500" y="0"/>
                </a:lnTo>
              </a:path>
            </a:pathLst>
          </a:custGeom>
          <a:ln w="1041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406651" y="4957572"/>
            <a:ext cx="7429500" cy="0"/>
          </a:xfrm>
          <a:custGeom>
            <a:avLst/>
            <a:gdLst/>
            <a:ahLst/>
            <a:cxnLst/>
            <a:rect l="l" t="t" r="r" b="b"/>
            <a:pathLst>
              <a:path w="7429500">
                <a:moveTo>
                  <a:pt x="0" y="0"/>
                </a:moveTo>
                <a:lnTo>
                  <a:pt x="7429500" y="0"/>
                </a:lnTo>
              </a:path>
            </a:pathLst>
          </a:custGeom>
          <a:ln w="1041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933955" y="4611624"/>
            <a:ext cx="6902450" cy="0"/>
          </a:xfrm>
          <a:custGeom>
            <a:avLst/>
            <a:gdLst/>
            <a:ahLst/>
            <a:cxnLst/>
            <a:rect l="l" t="t" r="r" b="b"/>
            <a:pathLst>
              <a:path w="6902450">
                <a:moveTo>
                  <a:pt x="0" y="0"/>
                </a:moveTo>
                <a:lnTo>
                  <a:pt x="6902196" y="0"/>
                </a:lnTo>
              </a:path>
            </a:pathLst>
          </a:custGeom>
          <a:ln w="1041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406651" y="4611624"/>
            <a:ext cx="439420" cy="0"/>
          </a:xfrm>
          <a:custGeom>
            <a:avLst/>
            <a:gdLst/>
            <a:ahLst/>
            <a:cxnLst/>
            <a:rect l="l" t="t" r="r" b="b"/>
            <a:pathLst>
              <a:path w="439419">
                <a:moveTo>
                  <a:pt x="0" y="0"/>
                </a:moveTo>
                <a:lnTo>
                  <a:pt x="438912" y="0"/>
                </a:lnTo>
              </a:path>
            </a:pathLst>
          </a:custGeom>
          <a:ln w="1041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406651" y="4264152"/>
            <a:ext cx="7429500" cy="0"/>
          </a:xfrm>
          <a:custGeom>
            <a:avLst/>
            <a:gdLst/>
            <a:ahLst/>
            <a:cxnLst/>
            <a:rect l="l" t="t" r="r" b="b"/>
            <a:pathLst>
              <a:path w="7429500">
                <a:moveTo>
                  <a:pt x="0" y="0"/>
                </a:moveTo>
                <a:lnTo>
                  <a:pt x="7429500" y="0"/>
                </a:lnTo>
              </a:path>
            </a:pathLst>
          </a:custGeom>
          <a:ln w="1041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406651" y="3916679"/>
            <a:ext cx="7429500" cy="0"/>
          </a:xfrm>
          <a:custGeom>
            <a:avLst/>
            <a:gdLst/>
            <a:ahLst/>
            <a:cxnLst/>
            <a:rect l="l" t="t" r="r" b="b"/>
            <a:pathLst>
              <a:path w="7429500">
                <a:moveTo>
                  <a:pt x="0" y="0"/>
                </a:moveTo>
                <a:lnTo>
                  <a:pt x="7429500" y="0"/>
                </a:lnTo>
              </a:path>
            </a:pathLst>
          </a:custGeom>
          <a:ln w="1041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406651" y="3570732"/>
            <a:ext cx="7429500" cy="0"/>
          </a:xfrm>
          <a:custGeom>
            <a:avLst/>
            <a:gdLst/>
            <a:ahLst/>
            <a:cxnLst/>
            <a:rect l="l" t="t" r="r" b="b"/>
            <a:pathLst>
              <a:path w="7429500">
                <a:moveTo>
                  <a:pt x="0" y="0"/>
                </a:moveTo>
                <a:lnTo>
                  <a:pt x="7429500" y="0"/>
                </a:lnTo>
              </a:path>
            </a:pathLst>
          </a:custGeom>
          <a:ln w="1041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184647" y="3223260"/>
            <a:ext cx="3651885" cy="0"/>
          </a:xfrm>
          <a:custGeom>
            <a:avLst/>
            <a:gdLst/>
            <a:ahLst/>
            <a:cxnLst/>
            <a:rect l="l" t="t" r="r" b="b"/>
            <a:pathLst>
              <a:path w="3651884">
                <a:moveTo>
                  <a:pt x="0" y="0"/>
                </a:moveTo>
                <a:lnTo>
                  <a:pt x="3651504" y="0"/>
                </a:lnTo>
              </a:path>
            </a:pathLst>
          </a:custGeom>
          <a:ln w="1041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406651" y="3223260"/>
            <a:ext cx="3689985" cy="0"/>
          </a:xfrm>
          <a:custGeom>
            <a:avLst/>
            <a:gdLst/>
            <a:ahLst/>
            <a:cxnLst/>
            <a:rect l="l" t="t" r="r" b="b"/>
            <a:pathLst>
              <a:path w="3689985">
                <a:moveTo>
                  <a:pt x="0" y="0"/>
                </a:moveTo>
                <a:lnTo>
                  <a:pt x="3689603" y="0"/>
                </a:lnTo>
              </a:path>
            </a:pathLst>
          </a:custGeom>
          <a:ln w="1041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958583" y="2875788"/>
            <a:ext cx="1877695" cy="0"/>
          </a:xfrm>
          <a:custGeom>
            <a:avLst/>
            <a:gdLst/>
            <a:ahLst/>
            <a:cxnLst/>
            <a:rect l="l" t="t" r="r" b="b"/>
            <a:pathLst>
              <a:path w="1877695">
                <a:moveTo>
                  <a:pt x="0" y="0"/>
                </a:moveTo>
                <a:lnTo>
                  <a:pt x="1877568" y="0"/>
                </a:lnTo>
              </a:path>
            </a:pathLst>
          </a:custGeom>
          <a:ln w="1041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662928" y="2875788"/>
            <a:ext cx="207645" cy="0"/>
          </a:xfrm>
          <a:custGeom>
            <a:avLst/>
            <a:gdLst/>
            <a:ahLst/>
            <a:cxnLst/>
            <a:rect l="l" t="t" r="r" b="b"/>
            <a:pathLst>
              <a:path w="207645">
                <a:moveTo>
                  <a:pt x="0" y="0"/>
                </a:moveTo>
                <a:lnTo>
                  <a:pt x="207264" y="0"/>
                </a:lnTo>
              </a:path>
            </a:pathLst>
          </a:custGeom>
          <a:ln w="1041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406651" y="2875788"/>
            <a:ext cx="5168265" cy="0"/>
          </a:xfrm>
          <a:custGeom>
            <a:avLst/>
            <a:gdLst/>
            <a:ahLst/>
            <a:cxnLst/>
            <a:rect l="l" t="t" r="r" b="b"/>
            <a:pathLst>
              <a:path w="5168265">
                <a:moveTo>
                  <a:pt x="0" y="0"/>
                </a:moveTo>
                <a:lnTo>
                  <a:pt x="5167883" y="0"/>
                </a:lnTo>
              </a:path>
            </a:pathLst>
          </a:custGeom>
          <a:ln w="1041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406651" y="2529839"/>
            <a:ext cx="7429500" cy="0"/>
          </a:xfrm>
          <a:custGeom>
            <a:avLst/>
            <a:gdLst/>
            <a:ahLst/>
            <a:cxnLst/>
            <a:rect l="l" t="t" r="r" b="b"/>
            <a:pathLst>
              <a:path w="7429500">
                <a:moveTo>
                  <a:pt x="0" y="0"/>
                </a:moveTo>
                <a:lnTo>
                  <a:pt x="7429500" y="0"/>
                </a:lnTo>
              </a:path>
            </a:pathLst>
          </a:custGeom>
          <a:ln w="1041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446276" y="2529839"/>
            <a:ext cx="0" cy="3514725"/>
          </a:xfrm>
          <a:custGeom>
            <a:avLst/>
            <a:gdLst/>
            <a:ahLst/>
            <a:cxnLst/>
            <a:rect l="l" t="t" r="r" b="b"/>
            <a:pathLst>
              <a:path h="3514725">
                <a:moveTo>
                  <a:pt x="0" y="0"/>
                </a:moveTo>
                <a:lnTo>
                  <a:pt x="0" y="3514343"/>
                </a:lnTo>
              </a:path>
            </a:pathLst>
          </a:custGeom>
          <a:ln w="1041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406651" y="5999988"/>
            <a:ext cx="7429500" cy="0"/>
          </a:xfrm>
          <a:custGeom>
            <a:avLst/>
            <a:gdLst/>
            <a:ahLst/>
            <a:cxnLst/>
            <a:rect l="l" t="t" r="r" b="b"/>
            <a:pathLst>
              <a:path w="7429500">
                <a:moveTo>
                  <a:pt x="0" y="0"/>
                </a:moveTo>
                <a:lnTo>
                  <a:pt x="7429500" y="0"/>
                </a:lnTo>
              </a:path>
            </a:pathLst>
          </a:custGeom>
          <a:ln w="1041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737360" y="5999988"/>
            <a:ext cx="9525" cy="40005"/>
          </a:xfrm>
          <a:custGeom>
            <a:avLst/>
            <a:gdLst/>
            <a:ahLst/>
            <a:cxnLst/>
            <a:rect l="l" t="t" r="r" b="b"/>
            <a:pathLst>
              <a:path w="9525" h="40004">
                <a:moveTo>
                  <a:pt x="0" y="19812"/>
                </a:moveTo>
                <a:lnTo>
                  <a:pt x="9144" y="19812"/>
                </a:lnTo>
              </a:path>
            </a:pathLst>
          </a:custGeom>
          <a:ln w="4089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033016" y="5999988"/>
            <a:ext cx="9525" cy="40005"/>
          </a:xfrm>
          <a:custGeom>
            <a:avLst/>
            <a:gdLst/>
            <a:ahLst/>
            <a:cxnLst/>
            <a:rect l="l" t="t" r="r" b="b"/>
            <a:pathLst>
              <a:path w="9525" h="40004">
                <a:moveTo>
                  <a:pt x="0" y="19812"/>
                </a:moveTo>
                <a:lnTo>
                  <a:pt x="9144" y="19812"/>
                </a:lnTo>
              </a:path>
            </a:pathLst>
          </a:custGeom>
          <a:ln w="4089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328672" y="5999988"/>
            <a:ext cx="9525" cy="40005"/>
          </a:xfrm>
          <a:custGeom>
            <a:avLst/>
            <a:gdLst/>
            <a:ahLst/>
            <a:cxnLst/>
            <a:rect l="l" t="t" r="r" b="b"/>
            <a:pathLst>
              <a:path w="9525" h="40004">
                <a:moveTo>
                  <a:pt x="0" y="19812"/>
                </a:moveTo>
                <a:lnTo>
                  <a:pt x="9143" y="19812"/>
                </a:lnTo>
              </a:path>
            </a:pathLst>
          </a:custGeom>
          <a:ln w="4089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624327" y="5999988"/>
            <a:ext cx="9525" cy="40005"/>
          </a:xfrm>
          <a:custGeom>
            <a:avLst/>
            <a:gdLst/>
            <a:ahLst/>
            <a:cxnLst/>
            <a:rect l="l" t="t" r="r" b="b"/>
            <a:pathLst>
              <a:path w="9525" h="40004">
                <a:moveTo>
                  <a:pt x="0" y="19812"/>
                </a:moveTo>
                <a:lnTo>
                  <a:pt x="9144" y="19812"/>
                </a:lnTo>
              </a:path>
            </a:pathLst>
          </a:custGeom>
          <a:ln w="4089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919984" y="5999988"/>
            <a:ext cx="9525" cy="40005"/>
          </a:xfrm>
          <a:custGeom>
            <a:avLst/>
            <a:gdLst/>
            <a:ahLst/>
            <a:cxnLst/>
            <a:rect l="l" t="t" r="r" b="b"/>
            <a:pathLst>
              <a:path w="9525" h="40004">
                <a:moveTo>
                  <a:pt x="0" y="19812"/>
                </a:moveTo>
                <a:lnTo>
                  <a:pt x="9143" y="19812"/>
                </a:lnTo>
              </a:path>
            </a:pathLst>
          </a:custGeom>
          <a:ln w="4089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215639" y="5999988"/>
            <a:ext cx="9525" cy="40005"/>
          </a:xfrm>
          <a:custGeom>
            <a:avLst/>
            <a:gdLst/>
            <a:ahLst/>
            <a:cxnLst/>
            <a:rect l="l" t="t" r="r" b="b"/>
            <a:pathLst>
              <a:path w="9525" h="40004">
                <a:moveTo>
                  <a:pt x="0" y="19812"/>
                </a:moveTo>
                <a:lnTo>
                  <a:pt x="9144" y="19812"/>
                </a:lnTo>
              </a:path>
            </a:pathLst>
          </a:custGeom>
          <a:ln w="4089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511296" y="5999988"/>
            <a:ext cx="9525" cy="40005"/>
          </a:xfrm>
          <a:custGeom>
            <a:avLst/>
            <a:gdLst/>
            <a:ahLst/>
            <a:cxnLst/>
            <a:rect l="l" t="t" r="r" b="b"/>
            <a:pathLst>
              <a:path w="9525" h="40004">
                <a:moveTo>
                  <a:pt x="0" y="19812"/>
                </a:moveTo>
                <a:lnTo>
                  <a:pt x="9143" y="19812"/>
                </a:lnTo>
              </a:path>
            </a:pathLst>
          </a:custGeom>
          <a:ln w="4089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806952" y="5999988"/>
            <a:ext cx="9525" cy="40005"/>
          </a:xfrm>
          <a:custGeom>
            <a:avLst/>
            <a:gdLst/>
            <a:ahLst/>
            <a:cxnLst/>
            <a:rect l="l" t="t" r="r" b="b"/>
            <a:pathLst>
              <a:path w="9525" h="40004">
                <a:moveTo>
                  <a:pt x="0" y="19812"/>
                </a:moveTo>
                <a:lnTo>
                  <a:pt x="9144" y="19812"/>
                </a:lnTo>
              </a:path>
            </a:pathLst>
          </a:custGeom>
          <a:ln w="4089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102608" y="5999988"/>
            <a:ext cx="9525" cy="40005"/>
          </a:xfrm>
          <a:custGeom>
            <a:avLst/>
            <a:gdLst/>
            <a:ahLst/>
            <a:cxnLst/>
            <a:rect l="l" t="t" r="r" b="b"/>
            <a:pathLst>
              <a:path w="9525" h="40004">
                <a:moveTo>
                  <a:pt x="0" y="19812"/>
                </a:moveTo>
                <a:lnTo>
                  <a:pt x="9143" y="19812"/>
                </a:lnTo>
              </a:path>
            </a:pathLst>
          </a:custGeom>
          <a:ln w="4089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396740" y="5999988"/>
            <a:ext cx="9525" cy="40005"/>
          </a:xfrm>
          <a:custGeom>
            <a:avLst/>
            <a:gdLst/>
            <a:ahLst/>
            <a:cxnLst/>
            <a:rect l="l" t="t" r="r" b="b"/>
            <a:pathLst>
              <a:path w="9525" h="40004">
                <a:moveTo>
                  <a:pt x="0" y="19812"/>
                </a:moveTo>
                <a:lnTo>
                  <a:pt x="9143" y="19812"/>
                </a:lnTo>
              </a:path>
            </a:pathLst>
          </a:custGeom>
          <a:ln w="4089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692396" y="5999988"/>
            <a:ext cx="9525" cy="40005"/>
          </a:xfrm>
          <a:custGeom>
            <a:avLst/>
            <a:gdLst/>
            <a:ahLst/>
            <a:cxnLst/>
            <a:rect l="l" t="t" r="r" b="b"/>
            <a:pathLst>
              <a:path w="9525" h="40004">
                <a:moveTo>
                  <a:pt x="0" y="19812"/>
                </a:moveTo>
                <a:lnTo>
                  <a:pt x="9143" y="19812"/>
                </a:lnTo>
              </a:path>
            </a:pathLst>
          </a:custGeom>
          <a:ln w="4089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988051" y="5999988"/>
            <a:ext cx="9525" cy="40005"/>
          </a:xfrm>
          <a:custGeom>
            <a:avLst/>
            <a:gdLst/>
            <a:ahLst/>
            <a:cxnLst/>
            <a:rect l="l" t="t" r="r" b="b"/>
            <a:pathLst>
              <a:path w="9525" h="40004">
                <a:moveTo>
                  <a:pt x="0" y="19812"/>
                </a:moveTo>
                <a:lnTo>
                  <a:pt x="9144" y="19812"/>
                </a:lnTo>
              </a:path>
            </a:pathLst>
          </a:custGeom>
          <a:ln w="4089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283708" y="5999988"/>
            <a:ext cx="9525" cy="40005"/>
          </a:xfrm>
          <a:custGeom>
            <a:avLst/>
            <a:gdLst/>
            <a:ahLst/>
            <a:cxnLst/>
            <a:rect l="l" t="t" r="r" b="b"/>
            <a:pathLst>
              <a:path w="9525" h="40004">
                <a:moveTo>
                  <a:pt x="0" y="19812"/>
                </a:moveTo>
                <a:lnTo>
                  <a:pt x="9143" y="19812"/>
                </a:lnTo>
              </a:path>
            </a:pathLst>
          </a:custGeom>
          <a:ln w="4089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579364" y="5999988"/>
            <a:ext cx="9525" cy="40005"/>
          </a:xfrm>
          <a:custGeom>
            <a:avLst/>
            <a:gdLst/>
            <a:ahLst/>
            <a:cxnLst/>
            <a:rect l="l" t="t" r="r" b="b"/>
            <a:pathLst>
              <a:path w="9525" h="40004">
                <a:moveTo>
                  <a:pt x="0" y="19812"/>
                </a:moveTo>
                <a:lnTo>
                  <a:pt x="9143" y="19812"/>
                </a:lnTo>
              </a:path>
            </a:pathLst>
          </a:custGeom>
          <a:ln w="4089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875020" y="5999988"/>
            <a:ext cx="9525" cy="40005"/>
          </a:xfrm>
          <a:custGeom>
            <a:avLst/>
            <a:gdLst/>
            <a:ahLst/>
            <a:cxnLst/>
            <a:rect l="l" t="t" r="r" b="b"/>
            <a:pathLst>
              <a:path w="9525" h="40004">
                <a:moveTo>
                  <a:pt x="0" y="19812"/>
                </a:moveTo>
                <a:lnTo>
                  <a:pt x="9143" y="19812"/>
                </a:lnTo>
              </a:path>
            </a:pathLst>
          </a:custGeom>
          <a:ln w="4089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170676" y="5999988"/>
            <a:ext cx="9525" cy="40005"/>
          </a:xfrm>
          <a:custGeom>
            <a:avLst/>
            <a:gdLst/>
            <a:ahLst/>
            <a:cxnLst/>
            <a:rect l="l" t="t" r="r" b="b"/>
            <a:pathLst>
              <a:path w="9525" h="40004">
                <a:moveTo>
                  <a:pt x="0" y="19812"/>
                </a:moveTo>
                <a:lnTo>
                  <a:pt x="9144" y="19812"/>
                </a:lnTo>
              </a:path>
            </a:pathLst>
          </a:custGeom>
          <a:ln w="4089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466332" y="5999988"/>
            <a:ext cx="9525" cy="40005"/>
          </a:xfrm>
          <a:custGeom>
            <a:avLst/>
            <a:gdLst/>
            <a:ahLst/>
            <a:cxnLst/>
            <a:rect l="l" t="t" r="r" b="b"/>
            <a:pathLst>
              <a:path w="9525" h="40004">
                <a:moveTo>
                  <a:pt x="0" y="19812"/>
                </a:moveTo>
                <a:lnTo>
                  <a:pt x="9144" y="19812"/>
                </a:lnTo>
              </a:path>
            </a:pathLst>
          </a:custGeom>
          <a:ln w="4089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761988" y="5999988"/>
            <a:ext cx="9525" cy="40005"/>
          </a:xfrm>
          <a:custGeom>
            <a:avLst/>
            <a:gdLst/>
            <a:ahLst/>
            <a:cxnLst/>
            <a:rect l="l" t="t" r="r" b="b"/>
            <a:pathLst>
              <a:path w="9525" h="40004">
                <a:moveTo>
                  <a:pt x="0" y="19812"/>
                </a:moveTo>
                <a:lnTo>
                  <a:pt x="9144" y="19812"/>
                </a:lnTo>
              </a:path>
            </a:pathLst>
          </a:custGeom>
          <a:ln w="4089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057644" y="5999988"/>
            <a:ext cx="9525" cy="40005"/>
          </a:xfrm>
          <a:custGeom>
            <a:avLst/>
            <a:gdLst/>
            <a:ahLst/>
            <a:cxnLst/>
            <a:rect l="l" t="t" r="r" b="b"/>
            <a:pathLst>
              <a:path w="9525" h="40004">
                <a:moveTo>
                  <a:pt x="0" y="19812"/>
                </a:moveTo>
                <a:lnTo>
                  <a:pt x="9143" y="19812"/>
                </a:lnTo>
              </a:path>
            </a:pathLst>
          </a:custGeom>
          <a:ln w="4089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353300" y="5999988"/>
            <a:ext cx="9525" cy="40005"/>
          </a:xfrm>
          <a:custGeom>
            <a:avLst/>
            <a:gdLst/>
            <a:ahLst/>
            <a:cxnLst/>
            <a:rect l="l" t="t" r="r" b="b"/>
            <a:pathLst>
              <a:path w="9525" h="40004">
                <a:moveTo>
                  <a:pt x="0" y="19812"/>
                </a:moveTo>
                <a:lnTo>
                  <a:pt x="9144" y="19812"/>
                </a:lnTo>
              </a:path>
            </a:pathLst>
          </a:custGeom>
          <a:ln w="4089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648955" y="5999988"/>
            <a:ext cx="9525" cy="40005"/>
          </a:xfrm>
          <a:custGeom>
            <a:avLst/>
            <a:gdLst/>
            <a:ahLst/>
            <a:cxnLst/>
            <a:rect l="l" t="t" r="r" b="b"/>
            <a:pathLst>
              <a:path w="9525" h="40004">
                <a:moveTo>
                  <a:pt x="0" y="19812"/>
                </a:moveTo>
                <a:lnTo>
                  <a:pt x="9144" y="19812"/>
                </a:lnTo>
              </a:path>
            </a:pathLst>
          </a:custGeom>
          <a:ln w="4089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944611" y="5999988"/>
            <a:ext cx="9525" cy="40005"/>
          </a:xfrm>
          <a:custGeom>
            <a:avLst/>
            <a:gdLst/>
            <a:ahLst/>
            <a:cxnLst/>
            <a:rect l="l" t="t" r="r" b="b"/>
            <a:pathLst>
              <a:path w="9525" h="40004">
                <a:moveTo>
                  <a:pt x="0" y="19812"/>
                </a:moveTo>
                <a:lnTo>
                  <a:pt x="9143" y="19812"/>
                </a:lnTo>
              </a:path>
            </a:pathLst>
          </a:custGeom>
          <a:ln w="4089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8240267" y="5999988"/>
            <a:ext cx="9525" cy="40005"/>
          </a:xfrm>
          <a:custGeom>
            <a:avLst/>
            <a:gdLst/>
            <a:ahLst/>
            <a:cxnLst/>
            <a:rect l="l" t="t" r="r" b="b"/>
            <a:pathLst>
              <a:path w="9525" h="40004">
                <a:moveTo>
                  <a:pt x="0" y="19812"/>
                </a:moveTo>
                <a:lnTo>
                  <a:pt x="9144" y="19812"/>
                </a:lnTo>
              </a:path>
            </a:pathLst>
          </a:custGeom>
          <a:ln w="4089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8535923" y="5999988"/>
            <a:ext cx="9525" cy="40005"/>
          </a:xfrm>
          <a:custGeom>
            <a:avLst/>
            <a:gdLst/>
            <a:ahLst/>
            <a:cxnLst/>
            <a:rect l="l" t="t" r="r" b="b"/>
            <a:pathLst>
              <a:path w="9525" h="40004">
                <a:moveTo>
                  <a:pt x="0" y="19812"/>
                </a:moveTo>
                <a:lnTo>
                  <a:pt x="9143" y="19812"/>
                </a:lnTo>
              </a:path>
            </a:pathLst>
          </a:custGeom>
          <a:ln w="4089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8831580" y="5999988"/>
            <a:ext cx="9525" cy="40005"/>
          </a:xfrm>
          <a:custGeom>
            <a:avLst/>
            <a:gdLst/>
            <a:ahLst/>
            <a:cxnLst/>
            <a:rect l="l" t="t" r="r" b="b"/>
            <a:pathLst>
              <a:path w="9525" h="40004">
                <a:moveTo>
                  <a:pt x="0" y="19812"/>
                </a:moveTo>
                <a:lnTo>
                  <a:pt x="9144" y="19812"/>
                </a:lnTo>
              </a:path>
            </a:pathLst>
          </a:custGeom>
          <a:ln w="4089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545335" y="2680716"/>
            <a:ext cx="7193280" cy="31226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578863" y="2907791"/>
            <a:ext cx="7124700" cy="1312545"/>
          </a:xfrm>
          <a:custGeom>
            <a:avLst/>
            <a:gdLst/>
            <a:ahLst/>
            <a:cxnLst/>
            <a:rect l="l" t="t" r="r" b="b"/>
            <a:pathLst>
              <a:path w="7124700" h="1312545">
                <a:moveTo>
                  <a:pt x="6607193" y="96011"/>
                </a:moveTo>
                <a:lnTo>
                  <a:pt x="6521195" y="96011"/>
                </a:lnTo>
                <a:lnTo>
                  <a:pt x="6516870" y="94941"/>
                </a:lnTo>
                <a:lnTo>
                  <a:pt x="6809232" y="0"/>
                </a:lnTo>
                <a:lnTo>
                  <a:pt x="6818375" y="0"/>
                </a:lnTo>
                <a:lnTo>
                  <a:pt x="6908576" y="27431"/>
                </a:lnTo>
                <a:lnTo>
                  <a:pt x="6809232" y="27431"/>
                </a:lnTo>
                <a:lnTo>
                  <a:pt x="6813953" y="28867"/>
                </a:lnTo>
                <a:lnTo>
                  <a:pt x="6607193" y="96011"/>
                </a:lnTo>
                <a:close/>
              </a:path>
              <a:path w="7124700" h="1312545">
                <a:moveTo>
                  <a:pt x="6050834" y="89915"/>
                </a:moveTo>
                <a:lnTo>
                  <a:pt x="5928359" y="89915"/>
                </a:lnTo>
                <a:lnTo>
                  <a:pt x="5924950" y="89652"/>
                </a:lnTo>
                <a:lnTo>
                  <a:pt x="6219443" y="22859"/>
                </a:lnTo>
                <a:lnTo>
                  <a:pt x="6225539" y="22859"/>
                </a:lnTo>
                <a:lnTo>
                  <a:pt x="6336411" y="50291"/>
                </a:lnTo>
                <a:lnTo>
                  <a:pt x="6219443" y="50291"/>
                </a:lnTo>
                <a:lnTo>
                  <a:pt x="6222359" y="51013"/>
                </a:lnTo>
                <a:lnTo>
                  <a:pt x="6050834" y="89915"/>
                </a:lnTo>
                <a:close/>
              </a:path>
              <a:path w="7124700" h="1312545">
                <a:moveTo>
                  <a:pt x="6813953" y="28867"/>
                </a:moveTo>
                <a:lnTo>
                  <a:pt x="6809232" y="27431"/>
                </a:lnTo>
                <a:lnTo>
                  <a:pt x="6818375" y="27431"/>
                </a:lnTo>
                <a:lnTo>
                  <a:pt x="6813953" y="28867"/>
                </a:lnTo>
                <a:close/>
              </a:path>
              <a:path w="7124700" h="1312545">
                <a:moveTo>
                  <a:pt x="7112507" y="118871"/>
                </a:moveTo>
                <a:lnTo>
                  <a:pt x="7104888" y="117348"/>
                </a:lnTo>
                <a:lnTo>
                  <a:pt x="6813953" y="28867"/>
                </a:lnTo>
                <a:lnTo>
                  <a:pt x="6818375" y="27431"/>
                </a:lnTo>
                <a:lnTo>
                  <a:pt x="6908576" y="27431"/>
                </a:lnTo>
                <a:lnTo>
                  <a:pt x="7114032" y="89915"/>
                </a:lnTo>
                <a:lnTo>
                  <a:pt x="7120127" y="92963"/>
                </a:lnTo>
                <a:lnTo>
                  <a:pt x="7124700" y="100583"/>
                </a:lnTo>
                <a:lnTo>
                  <a:pt x="7123175" y="108203"/>
                </a:lnTo>
                <a:lnTo>
                  <a:pt x="7120127" y="114300"/>
                </a:lnTo>
                <a:lnTo>
                  <a:pt x="7112507" y="118871"/>
                </a:lnTo>
                <a:close/>
              </a:path>
              <a:path w="7124700" h="1312545">
                <a:moveTo>
                  <a:pt x="4203623" y="207263"/>
                </a:moveTo>
                <a:lnTo>
                  <a:pt x="4146804" y="207263"/>
                </a:lnTo>
                <a:lnTo>
                  <a:pt x="4155947" y="205739"/>
                </a:lnTo>
                <a:lnTo>
                  <a:pt x="4151237" y="204841"/>
                </a:lnTo>
                <a:lnTo>
                  <a:pt x="4442460" y="45719"/>
                </a:lnTo>
                <a:lnTo>
                  <a:pt x="4443984" y="44196"/>
                </a:lnTo>
                <a:lnTo>
                  <a:pt x="4451604" y="44196"/>
                </a:lnTo>
                <a:lnTo>
                  <a:pt x="4591219" y="70103"/>
                </a:lnTo>
                <a:lnTo>
                  <a:pt x="4454652" y="70103"/>
                </a:lnTo>
                <a:lnTo>
                  <a:pt x="4445507" y="71627"/>
                </a:lnTo>
                <a:lnTo>
                  <a:pt x="4450251" y="72508"/>
                </a:lnTo>
                <a:lnTo>
                  <a:pt x="4203623" y="207263"/>
                </a:lnTo>
                <a:close/>
              </a:path>
              <a:path w="7124700" h="1312545">
                <a:moveTo>
                  <a:pt x="6222359" y="51013"/>
                </a:moveTo>
                <a:lnTo>
                  <a:pt x="6219443" y="50291"/>
                </a:lnTo>
                <a:lnTo>
                  <a:pt x="6225539" y="50291"/>
                </a:lnTo>
                <a:lnTo>
                  <a:pt x="6222359" y="51013"/>
                </a:lnTo>
                <a:close/>
              </a:path>
              <a:path w="7124700" h="1312545">
                <a:moveTo>
                  <a:pt x="6522720" y="123443"/>
                </a:moveTo>
                <a:lnTo>
                  <a:pt x="6515100" y="123443"/>
                </a:lnTo>
                <a:lnTo>
                  <a:pt x="6222359" y="51013"/>
                </a:lnTo>
                <a:lnTo>
                  <a:pt x="6225539" y="50291"/>
                </a:lnTo>
                <a:lnTo>
                  <a:pt x="6336411" y="50291"/>
                </a:lnTo>
                <a:lnTo>
                  <a:pt x="6516870" y="94941"/>
                </a:lnTo>
                <a:lnTo>
                  <a:pt x="6513575" y="96011"/>
                </a:lnTo>
                <a:lnTo>
                  <a:pt x="6607193" y="96011"/>
                </a:lnTo>
                <a:lnTo>
                  <a:pt x="6522720" y="123443"/>
                </a:lnTo>
                <a:close/>
              </a:path>
              <a:path w="7124700" h="1312545">
                <a:moveTo>
                  <a:pt x="5406722" y="176783"/>
                </a:moveTo>
                <a:lnTo>
                  <a:pt x="5330952" y="176783"/>
                </a:lnTo>
                <a:lnTo>
                  <a:pt x="5338571" y="175259"/>
                </a:lnTo>
                <a:lnTo>
                  <a:pt x="5336577" y="174725"/>
                </a:lnTo>
                <a:lnTo>
                  <a:pt x="5626607" y="68579"/>
                </a:lnTo>
                <a:lnTo>
                  <a:pt x="5628132" y="67055"/>
                </a:lnTo>
                <a:lnTo>
                  <a:pt x="5632704" y="67055"/>
                </a:lnTo>
                <a:lnTo>
                  <a:pt x="5924950" y="89652"/>
                </a:lnTo>
                <a:lnTo>
                  <a:pt x="5923788" y="89915"/>
                </a:lnTo>
                <a:lnTo>
                  <a:pt x="6050834" y="89915"/>
                </a:lnTo>
                <a:lnTo>
                  <a:pt x="6037395" y="92963"/>
                </a:lnTo>
                <a:lnTo>
                  <a:pt x="5635752" y="92963"/>
                </a:lnTo>
                <a:lnTo>
                  <a:pt x="5629655" y="94487"/>
                </a:lnTo>
                <a:lnTo>
                  <a:pt x="5631250" y="94611"/>
                </a:lnTo>
                <a:lnTo>
                  <a:pt x="5406722" y="176783"/>
                </a:lnTo>
                <a:close/>
              </a:path>
              <a:path w="7124700" h="1312545">
                <a:moveTo>
                  <a:pt x="4450251" y="72508"/>
                </a:moveTo>
                <a:lnTo>
                  <a:pt x="4445507" y="71627"/>
                </a:lnTo>
                <a:lnTo>
                  <a:pt x="4454652" y="70103"/>
                </a:lnTo>
                <a:lnTo>
                  <a:pt x="4450251" y="72508"/>
                </a:lnTo>
                <a:close/>
              </a:path>
              <a:path w="7124700" h="1312545">
                <a:moveTo>
                  <a:pt x="4744212" y="126491"/>
                </a:moveTo>
                <a:lnTo>
                  <a:pt x="4741163" y="126491"/>
                </a:lnTo>
                <a:lnTo>
                  <a:pt x="4450251" y="72508"/>
                </a:lnTo>
                <a:lnTo>
                  <a:pt x="4454652" y="70103"/>
                </a:lnTo>
                <a:lnTo>
                  <a:pt x="4591219" y="70103"/>
                </a:lnTo>
                <a:lnTo>
                  <a:pt x="4747099" y="99030"/>
                </a:lnTo>
                <a:lnTo>
                  <a:pt x="4744212" y="99059"/>
                </a:lnTo>
                <a:lnTo>
                  <a:pt x="5054287" y="99059"/>
                </a:lnTo>
                <a:lnTo>
                  <a:pt x="5145258" y="123443"/>
                </a:lnTo>
                <a:lnTo>
                  <a:pt x="5036820" y="123443"/>
                </a:lnTo>
                <a:lnTo>
                  <a:pt x="4744212" y="126491"/>
                </a:lnTo>
                <a:close/>
              </a:path>
              <a:path w="7124700" h="1312545">
                <a:moveTo>
                  <a:pt x="5928359" y="89915"/>
                </a:moveTo>
                <a:lnTo>
                  <a:pt x="5923788" y="89915"/>
                </a:lnTo>
                <a:lnTo>
                  <a:pt x="5924950" y="89652"/>
                </a:lnTo>
                <a:lnTo>
                  <a:pt x="5928359" y="89915"/>
                </a:lnTo>
                <a:close/>
              </a:path>
              <a:path w="7124700" h="1312545">
                <a:moveTo>
                  <a:pt x="5631250" y="94611"/>
                </a:moveTo>
                <a:lnTo>
                  <a:pt x="5629655" y="94487"/>
                </a:lnTo>
                <a:lnTo>
                  <a:pt x="5635752" y="92963"/>
                </a:lnTo>
                <a:lnTo>
                  <a:pt x="5631250" y="94611"/>
                </a:lnTo>
                <a:close/>
              </a:path>
              <a:path w="7124700" h="1312545">
                <a:moveTo>
                  <a:pt x="5929884" y="117348"/>
                </a:moveTo>
                <a:lnTo>
                  <a:pt x="5925311" y="117348"/>
                </a:lnTo>
                <a:lnTo>
                  <a:pt x="5631250" y="94611"/>
                </a:lnTo>
                <a:lnTo>
                  <a:pt x="5635752" y="92963"/>
                </a:lnTo>
                <a:lnTo>
                  <a:pt x="6037395" y="92963"/>
                </a:lnTo>
                <a:lnTo>
                  <a:pt x="5929884" y="117348"/>
                </a:lnTo>
                <a:close/>
              </a:path>
              <a:path w="7124700" h="1312545">
                <a:moveTo>
                  <a:pt x="6521195" y="96011"/>
                </a:moveTo>
                <a:lnTo>
                  <a:pt x="6513575" y="96011"/>
                </a:lnTo>
                <a:lnTo>
                  <a:pt x="6516870" y="94941"/>
                </a:lnTo>
                <a:lnTo>
                  <a:pt x="6521195" y="96011"/>
                </a:lnTo>
                <a:close/>
              </a:path>
              <a:path w="7124700" h="1312545">
                <a:moveTo>
                  <a:pt x="5054287" y="99059"/>
                </a:moveTo>
                <a:lnTo>
                  <a:pt x="4747260" y="99059"/>
                </a:lnTo>
                <a:lnTo>
                  <a:pt x="4747099" y="99030"/>
                </a:lnTo>
                <a:lnTo>
                  <a:pt x="5039868" y="96011"/>
                </a:lnTo>
                <a:lnTo>
                  <a:pt x="5042916" y="96011"/>
                </a:lnTo>
                <a:lnTo>
                  <a:pt x="5054287" y="99059"/>
                </a:lnTo>
                <a:close/>
              </a:path>
              <a:path w="7124700" h="1312545">
                <a:moveTo>
                  <a:pt x="4747260" y="99059"/>
                </a:moveTo>
                <a:lnTo>
                  <a:pt x="4744212" y="99059"/>
                </a:lnTo>
                <a:lnTo>
                  <a:pt x="4747099" y="99030"/>
                </a:lnTo>
                <a:lnTo>
                  <a:pt x="4747260" y="99059"/>
                </a:lnTo>
                <a:close/>
              </a:path>
              <a:path w="7124700" h="1312545">
                <a:moveTo>
                  <a:pt x="5036932" y="123474"/>
                </a:moveTo>
                <a:lnTo>
                  <a:pt x="5039868" y="123443"/>
                </a:lnTo>
                <a:lnTo>
                  <a:pt x="5036932" y="123474"/>
                </a:lnTo>
                <a:close/>
              </a:path>
              <a:path w="7124700" h="1312545">
                <a:moveTo>
                  <a:pt x="5337048" y="202691"/>
                </a:moveTo>
                <a:lnTo>
                  <a:pt x="5332475" y="202691"/>
                </a:lnTo>
                <a:lnTo>
                  <a:pt x="5036932" y="123474"/>
                </a:lnTo>
                <a:lnTo>
                  <a:pt x="5039868" y="123443"/>
                </a:lnTo>
                <a:lnTo>
                  <a:pt x="5145258" y="123443"/>
                </a:lnTo>
                <a:lnTo>
                  <a:pt x="5336577" y="174725"/>
                </a:lnTo>
                <a:lnTo>
                  <a:pt x="5330952" y="176783"/>
                </a:lnTo>
                <a:lnTo>
                  <a:pt x="5406722" y="176783"/>
                </a:lnTo>
                <a:lnTo>
                  <a:pt x="5340095" y="201167"/>
                </a:lnTo>
                <a:lnTo>
                  <a:pt x="5337048" y="202691"/>
                </a:lnTo>
                <a:close/>
              </a:path>
              <a:path w="7124700" h="1312545">
                <a:moveTo>
                  <a:pt x="3557962" y="294446"/>
                </a:moveTo>
                <a:lnTo>
                  <a:pt x="3851147" y="150875"/>
                </a:lnTo>
                <a:lnTo>
                  <a:pt x="3854196" y="149352"/>
                </a:lnTo>
                <a:lnTo>
                  <a:pt x="3860291" y="149352"/>
                </a:lnTo>
                <a:lnTo>
                  <a:pt x="3996133" y="175259"/>
                </a:lnTo>
                <a:lnTo>
                  <a:pt x="3863339" y="175259"/>
                </a:lnTo>
                <a:lnTo>
                  <a:pt x="3854196" y="176783"/>
                </a:lnTo>
                <a:lnTo>
                  <a:pt x="3858536" y="177611"/>
                </a:lnTo>
                <a:lnTo>
                  <a:pt x="3620590" y="294131"/>
                </a:lnTo>
                <a:lnTo>
                  <a:pt x="3560063" y="294131"/>
                </a:lnTo>
                <a:lnTo>
                  <a:pt x="3557962" y="294446"/>
                </a:lnTo>
                <a:close/>
              </a:path>
              <a:path w="7124700" h="1312545">
                <a:moveTo>
                  <a:pt x="5330952" y="176783"/>
                </a:moveTo>
                <a:lnTo>
                  <a:pt x="5336577" y="174725"/>
                </a:lnTo>
                <a:lnTo>
                  <a:pt x="5338571" y="175259"/>
                </a:lnTo>
                <a:lnTo>
                  <a:pt x="5330952" y="176783"/>
                </a:lnTo>
                <a:close/>
              </a:path>
              <a:path w="7124700" h="1312545">
                <a:moveTo>
                  <a:pt x="3858536" y="177611"/>
                </a:moveTo>
                <a:lnTo>
                  <a:pt x="3854196" y="176783"/>
                </a:lnTo>
                <a:lnTo>
                  <a:pt x="3863339" y="175259"/>
                </a:lnTo>
                <a:lnTo>
                  <a:pt x="3858536" y="177611"/>
                </a:lnTo>
                <a:close/>
              </a:path>
              <a:path w="7124700" h="1312545">
                <a:moveTo>
                  <a:pt x="4155947" y="233171"/>
                </a:moveTo>
                <a:lnTo>
                  <a:pt x="4149852" y="233171"/>
                </a:lnTo>
                <a:lnTo>
                  <a:pt x="3858536" y="177611"/>
                </a:lnTo>
                <a:lnTo>
                  <a:pt x="3863339" y="175259"/>
                </a:lnTo>
                <a:lnTo>
                  <a:pt x="3996133" y="175259"/>
                </a:lnTo>
                <a:lnTo>
                  <a:pt x="4151237" y="204841"/>
                </a:lnTo>
                <a:lnTo>
                  <a:pt x="4146804" y="207263"/>
                </a:lnTo>
                <a:lnTo>
                  <a:pt x="4203623" y="207263"/>
                </a:lnTo>
                <a:lnTo>
                  <a:pt x="4158996" y="231648"/>
                </a:lnTo>
                <a:lnTo>
                  <a:pt x="4155947" y="233171"/>
                </a:lnTo>
                <a:close/>
              </a:path>
              <a:path w="7124700" h="1312545">
                <a:moveTo>
                  <a:pt x="4146804" y="207263"/>
                </a:moveTo>
                <a:lnTo>
                  <a:pt x="4151237" y="204841"/>
                </a:lnTo>
                <a:lnTo>
                  <a:pt x="4155947" y="205739"/>
                </a:lnTo>
                <a:lnTo>
                  <a:pt x="4146804" y="207263"/>
                </a:lnTo>
                <a:close/>
              </a:path>
              <a:path w="7124700" h="1312545">
                <a:moveTo>
                  <a:pt x="3555491" y="295655"/>
                </a:moveTo>
                <a:lnTo>
                  <a:pt x="3557962" y="294446"/>
                </a:lnTo>
                <a:lnTo>
                  <a:pt x="3560063" y="294131"/>
                </a:lnTo>
                <a:lnTo>
                  <a:pt x="3555491" y="295655"/>
                </a:lnTo>
                <a:close/>
              </a:path>
              <a:path w="7124700" h="1312545">
                <a:moveTo>
                  <a:pt x="3617478" y="295655"/>
                </a:moveTo>
                <a:lnTo>
                  <a:pt x="3555491" y="295655"/>
                </a:lnTo>
                <a:lnTo>
                  <a:pt x="3560063" y="294131"/>
                </a:lnTo>
                <a:lnTo>
                  <a:pt x="3620590" y="294131"/>
                </a:lnTo>
                <a:lnTo>
                  <a:pt x="3617478" y="295655"/>
                </a:lnTo>
                <a:close/>
              </a:path>
              <a:path w="7124700" h="1312545">
                <a:moveTo>
                  <a:pt x="3018327" y="518159"/>
                </a:moveTo>
                <a:lnTo>
                  <a:pt x="2962655" y="518159"/>
                </a:lnTo>
                <a:lnTo>
                  <a:pt x="2973323" y="516635"/>
                </a:lnTo>
                <a:lnTo>
                  <a:pt x="2967333" y="515339"/>
                </a:lnTo>
                <a:lnTo>
                  <a:pt x="3258312" y="339852"/>
                </a:lnTo>
                <a:lnTo>
                  <a:pt x="3259836" y="339852"/>
                </a:lnTo>
                <a:lnTo>
                  <a:pt x="3261360" y="338327"/>
                </a:lnTo>
                <a:lnTo>
                  <a:pt x="3264407" y="338327"/>
                </a:lnTo>
                <a:lnTo>
                  <a:pt x="3557962" y="294446"/>
                </a:lnTo>
                <a:lnTo>
                  <a:pt x="3555491" y="295655"/>
                </a:lnTo>
                <a:lnTo>
                  <a:pt x="3617478" y="295655"/>
                </a:lnTo>
                <a:lnTo>
                  <a:pt x="3567684" y="320039"/>
                </a:lnTo>
                <a:lnTo>
                  <a:pt x="3566160" y="320039"/>
                </a:lnTo>
                <a:lnTo>
                  <a:pt x="3564636" y="321563"/>
                </a:lnTo>
                <a:lnTo>
                  <a:pt x="3563112" y="321563"/>
                </a:lnTo>
                <a:lnTo>
                  <a:pt x="3277650" y="364235"/>
                </a:lnTo>
                <a:lnTo>
                  <a:pt x="3273552" y="364235"/>
                </a:lnTo>
                <a:lnTo>
                  <a:pt x="3267455" y="365759"/>
                </a:lnTo>
                <a:lnTo>
                  <a:pt x="3271025" y="365759"/>
                </a:lnTo>
                <a:lnTo>
                  <a:pt x="3018327" y="518159"/>
                </a:lnTo>
                <a:close/>
              </a:path>
              <a:path w="7124700" h="1312545">
                <a:moveTo>
                  <a:pt x="3267455" y="365759"/>
                </a:moveTo>
                <a:lnTo>
                  <a:pt x="3273552" y="364235"/>
                </a:lnTo>
                <a:lnTo>
                  <a:pt x="3272201" y="365050"/>
                </a:lnTo>
                <a:lnTo>
                  <a:pt x="3267455" y="365759"/>
                </a:lnTo>
                <a:close/>
              </a:path>
              <a:path w="7124700" h="1312545">
                <a:moveTo>
                  <a:pt x="3272201" y="365050"/>
                </a:moveTo>
                <a:lnTo>
                  <a:pt x="3273552" y="364235"/>
                </a:lnTo>
                <a:lnTo>
                  <a:pt x="3277650" y="364235"/>
                </a:lnTo>
                <a:lnTo>
                  <a:pt x="3272201" y="365050"/>
                </a:lnTo>
                <a:close/>
              </a:path>
              <a:path w="7124700" h="1312545">
                <a:moveTo>
                  <a:pt x="3271025" y="365759"/>
                </a:moveTo>
                <a:lnTo>
                  <a:pt x="3267455" y="365759"/>
                </a:lnTo>
                <a:lnTo>
                  <a:pt x="3272201" y="365050"/>
                </a:lnTo>
                <a:lnTo>
                  <a:pt x="3271025" y="365759"/>
                </a:lnTo>
                <a:close/>
              </a:path>
              <a:path w="7124700" h="1312545">
                <a:moveTo>
                  <a:pt x="1835890" y="920495"/>
                </a:moveTo>
                <a:lnTo>
                  <a:pt x="1781555" y="920495"/>
                </a:lnTo>
                <a:lnTo>
                  <a:pt x="1790700" y="918971"/>
                </a:lnTo>
                <a:lnTo>
                  <a:pt x="1785108" y="918280"/>
                </a:lnTo>
                <a:lnTo>
                  <a:pt x="2077212" y="736091"/>
                </a:lnTo>
                <a:lnTo>
                  <a:pt x="2371343" y="509015"/>
                </a:lnTo>
                <a:lnTo>
                  <a:pt x="2374392" y="507491"/>
                </a:lnTo>
                <a:lnTo>
                  <a:pt x="2375916" y="505967"/>
                </a:lnTo>
                <a:lnTo>
                  <a:pt x="2377439" y="505967"/>
                </a:lnTo>
                <a:lnTo>
                  <a:pt x="2671571" y="452627"/>
                </a:lnTo>
                <a:lnTo>
                  <a:pt x="2677668" y="452627"/>
                </a:lnTo>
                <a:lnTo>
                  <a:pt x="2804377" y="480059"/>
                </a:lnTo>
                <a:lnTo>
                  <a:pt x="2671571" y="480059"/>
                </a:lnTo>
                <a:lnTo>
                  <a:pt x="2674350" y="480661"/>
                </a:lnTo>
                <a:lnTo>
                  <a:pt x="2400343" y="530352"/>
                </a:lnTo>
                <a:lnTo>
                  <a:pt x="2388108" y="530352"/>
                </a:lnTo>
                <a:lnTo>
                  <a:pt x="2383536" y="533400"/>
                </a:lnTo>
                <a:lnTo>
                  <a:pt x="2384192" y="533400"/>
                </a:lnTo>
                <a:lnTo>
                  <a:pt x="2092451" y="760475"/>
                </a:lnTo>
                <a:lnTo>
                  <a:pt x="1835890" y="920495"/>
                </a:lnTo>
                <a:close/>
              </a:path>
              <a:path w="7124700" h="1312545">
                <a:moveTo>
                  <a:pt x="2674350" y="480661"/>
                </a:moveTo>
                <a:lnTo>
                  <a:pt x="2671571" y="480059"/>
                </a:lnTo>
                <a:lnTo>
                  <a:pt x="2677668" y="480059"/>
                </a:lnTo>
                <a:lnTo>
                  <a:pt x="2674350" y="480661"/>
                </a:lnTo>
                <a:close/>
              </a:path>
              <a:path w="7124700" h="1312545">
                <a:moveTo>
                  <a:pt x="2974847" y="544067"/>
                </a:moveTo>
                <a:lnTo>
                  <a:pt x="2967228" y="544067"/>
                </a:lnTo>
                <a:lnTo>
                  <a:pt x="2674350" y="480661"/>
                </a:lnTo>
                <a:lnTo>
                  <a:pt x="2677668" y="480059"/>
                </a:lnTo>
                <a:lnTo>
                  <a:pt x="2804377" y="480059"/>
                </a:lnTo>
                <a:lnTo>
                  <a:pt x="2967333" y="515339"/>
                </a:lnTo>
                <a:lnTo>
                  <a:pt x="2962655" y="518159"/>
                </a:lnTo>
                <a:lnTo>
                  <a:pt x="3018327" y="518159"/>
                </a:lnTo>
                <a:lnTo>
                  <a:pt x="2977896" y="542543"/>
                </a:lnTo>
                <a:lnTo>
                  <a:pt x="2974847" y="544067"/>
                </a:lnTo>
                <a:close/>
              </a:path>
              <a:path w="7124700" h="1312545">
                <a:moveTo>
                  <a:pt x="2962655" y="518159"/>
                </a:moveTo>
                <a:lnTo>
                  <a:pt x="2967333" y="515339"/>
                </a:lnTo>
                <a:lnTo>
                  <a:pt x="2973323" y="516635"/>
                </a:lnTo>
                <a:lnTo>
                  <a:pt x="2962655" y="518159"/>
                </a:lnTo>
                <a:close/>
              </a:path>
              <a:path w="7124700" h="1312545">
                <a:moveTo>
                  <a:pt x="2383536" y="533400"/>
                </a:moveTo>
                <a:lnTo>
                  <a:pt x="2388108" y="530352"/>
                </a:lnTo>
                <a:lnTo>
                  <a:pt x="2384391" y="533244"/>
                </a:lnTo>
                <a:lnTo>
                  <a:pt x="2383536" y="533400"/>
                </a:lnTo>
                <a:close/>
              </a:path>
              <a:path w="7124700" h="1312545">
                <a:moveTo>
                  <a:pt x="2384391" y="533244"/>
                </a:moveTo>
                <a:lnTo>
                  <a:pt x="2388108" y="530352"/>
                </a:lnTo>
                <a:lnTo>
                  <a:pt x="2400343" y="530352"/>
                </a:lnTo>
                <a:lnTo>
                  <a:pt x="2384391" y="533244"/>
                </a:lnTo>
                <a:close/>
              </a:path>
              <a:path w="7124700" h="1312545">
                <a:moveTo>
                  <a:pt x="2384192" y="533400"/>
                </a:moveTo>
                <a:lnTo>
                  <a:pt x="2383536" y="533400"/>
                </a:lnTo>
                <a:lnTo>
                  <a:pt x="2384391" y="533244"/>
                </a:lnTo>
                <a:lnTo>
                  <a:pt x="2384192" y="533400"/>
                </a:lnTo>
                <a:close/>
              </a:path>
              <a:path w="7124700" h="1312545">
                <a:moveTo>
                  <a:pt x="1233641" y="1109471"/>
                </a:moveTo>
                <a:lnTo>
                  <a:pt x="1190244" y="1109471"/>
                </a:lnTo>
                <a:lnTo>
                  <a:pt x="1199388" y="1106423"/>
                </a:lnTo>
                <a:lnTo>
                  <a:pt x="1194682" y="1106108"/>
                </a:lnTo>
                <a:lnTo>
                  <a:pt x="1485900" y="885443"/>
                </a:lnTo>
                <a:lnTo>
                  <a:pt x="1487424" y="882395"/>
                </a:lnTo>
                <a:lnTo>
                  <a:pt x="1495043" y="882395"/>
                </a:lnTo>
                <a:lnTo>
                  <a:pt x="1692148" y="906779"/>
                </a:lnTo>
                <a:lnTo>
                  <a:pt x="1501139" y="906779"/>
                </a:lnTo>
                <a:lnTo>
                  <a:pt x="1491996" y="909827"/>
                </a:lnTo>
                <a:lnTo>
                  <a:pt x="1496398" y="910372"/>
                </a:lnTo>
                <a:lnTo>
                  <a:pt x="1233641" y="1109471"/>
                </a:lnTo>
                <a:close/>
              </a:path>
              <a:path w="7124700" h="1312545">
                <a:moveTo>
                  <a:pt x="1496398" y="910372"/>
                </a:moveTo>
                <a:lnTo>
                  <a:pt x="1491996" y="909827"/>
                </a:lnTo>
                <a:lnTo>
                  <a:pt x="1501139" y="906779"/>
                </a:lnTo>
                <a:lnTo>
                  <a:pt x="1496398" y="910372"/>
                </a:lnTo>
                <a:close/>
              </a:path>
              <a:path w="7124700" h="1312545">
                <a:moveTo>
                  <a:pt x="1793747" y="946403"/>
                </a:moveTo>
                <a:lnTo>
                  <a:pt x="1787651" y="946403"/>
                </a:lnTo>
                <a:lnTo>
                  <a:pt x="1496398" y="910372"/>
                </a:lnTo>
                <a:lnTo>
                  <a:pt x="1501139" y="906779"/>
                </a:lnTo>
                <a:lnTo>
                  <a:pt x="1692148" y="906779"/>
                </a:lnTo>
                <a:lnTo>
                  <a:pt x="1785108" y="918280"/>
                </a:lnTo>
                <a:lnTo>
                  <a:pt x="1781555" y="920495"/>
                </a:lnTo>
                <a:lnTo>
                  <a:pt x="1835890" y="920495"/>
                </a:lnTo>
                <a:lnTo>
                  <a:pt x="1796796" y="944879"/>
                </a:lnTo>
                <a:lnTo>
                  <a:pt x="1793747" y="946403"/>
                </a:lnTo>
                <a:close/>
              </a:path>
              <a:path w="7124700" h="1312545">
                <a:moveTo>
                  <a:pt x="1781555" y="920495"/>
                </a:moveTo>
                <a:lnTo>
                  <a:pt x="1785108" y="918280"/>
                </a:lnTo>
                <a:lnTo>
                  <a:pt x="1790700" y="918971"/>
                </a:lnTo>
                <a:lnTo>
                  <a:pt x="1781555" y="920495"/>
                </a:lnTo>
                <a:close/>
              </a:path>
              <a:path w="7124700" h="1312545">
                <a:moveTo>
                  <a:pt x="669525" y="1211579"/>
                </a:moveTo>
                <a:lnTo>
                  <a:pt x="601979" y="1211579"/>
                </a:lnTo>
                <a:lnTo>
                  <a:pt x="897635" y="1088135"/>
                </a:lnTo>
                <a:lnTo>
                  <a:pt x="899160" y="1086611"/>
                </a:lnTo>
                <a:lnTo>
                  <a:pt x="903731" y="1086611"/>
                </a:lnTo>
                <a:lnTo>
                  <a:pt x="1194682" y="1106108"/>
                </a:lnTo>
                <a:lnTo>
                  <a:pt x="1190244" y="1109471"/>
                </a:lnTo>
                <a:lnTo>
                  <a:pt x="1233641" y="1109471"/>
                </a:lnTo>
                <a:lnTo>
                  <a:pt x="1229619" y="1112519"/>
                </a:lnTo>
                <a:lnTo>
                  <a:pt x="906779" y="1112519"/>
                </a:lnTo>
                <a:lnTo>
                  <a:pt x="900683" y="1114043"/>
                </a:lnTo>
                <a:lnTo>
                  <a:pt x="902791" y="1114185"/>
                </a:lnTo>
                <a:lnTo>
                  <a:pt x="669525" y="1211579"/>
                </a:lnTo>
                <a:close/>
              </a:path>
              <a:path w="7124700" h="1312545">
                <a:moveTo>
                  <a:pt x="1190244" y="1109471"/>
                </a:moveTo>
                <a:lnTo>
                  <a:pt x="1194682" y="1106108"/>
                </a:lnTo>
                <a:lnTo>
                  <a:pt x="1199388" y="1106423"/>
                </a:lnTo>
                <a:lnTo>
                  <a:pt x="1190244" y="1109471"/>
                </a:lnTo>
                <a:close/>
              </a:path>
              <a:path w="7124700" h="1312545">
                <a:moveTo>
                  <a:pt x="902791" y="1114185"/>
                </a:moveTo>
                <a:lnTo>
                  <a:pt x="900683" y="1114043"/>
                </a:lnTo>
                <a:lnTo>
                  <a:pt x="906779" y="1112519"/>
                </a:lnTo>
                <a:lnTo>
                  <a:pt x="902791" y="1114185"/>
                </a:lnTo>
                <a:close/>
              </a:path>
              <a:path w="7124700" h="1312545">
                <a:moveTo>
                  <a:pt x="1200912" y="1133855"/>
                </a:moveTo>
                <a:lnTo>
                  <a:pt x="1196340" y="1133855"/>
                </a:lnTo>
                <a:lnTo>
                  <a:pt x="902791" y="1114185"/>
                </a:lnTo>
                <a:lnTo>
                  <a:pt x="906779" y="1112519"/>
                </a:lnTo>
                <a:lnTo>
                  <a:pt x="1229619" y="1112519"/>
                </a:lnTo>
                <a:lnTo>
                  <a:pt x="1205483" y="1130807"/>
                </a:lnTo>
                <a:lnTo>
                  <a:pt x="1203960" y="1132331"/>
                </a:lnTo>
                <a:lnTo>
                  <a:pt x="1200912" y="1133855"/>
                </a:lnTo>
                <a:close/>
              </a:path>
              <a:path w="7124700" h="1312545">
                <a:moveTo>
                  <a:pt x="422552" y="1284731"/>
                </a:moveTo>
                <a:lnTo>
                  <a:pt x="313944" y="1284731"/>
                </a:lnTo>
                <a:lnTo>
                  <a:pt x="310799" y="1283986"/>
                </a:lnTo>
                <a:lnTo>
                  <a:pt x="603503" y="1210055"/>
                </a:lnTo>
                <a:lnTo>
                  <a:pt x="601979" y="1211579"/>
                </a:lnTo>
                <a:lnTo>
                  <a:pt x="669525" y="1211579"/>
                </a:lnTo>
                <a:lnTo>
                  <a:pt x="611124" y="1235963"/>
                </a:lnTo>
                <a:lnTo>
                  <a:pt x="611124" y="1237487"/>
                </a:lnTo>
                <a:lnTo>
                  <a:pt x="609600" y="1237487"/>
                </a:lnTo>
                <a:lnTo>
                  <a:pt x="422552" y="1284731"/>
                </a:lnTo>
                <a:close/>
              </a:path>
              <a:path w="7124700" h="1312545">
                <a:moveTo>
                  <a:pt x="313944" y="1312163"/>
                </a:moveTo>
                <a:lnTo>
                  <a:pt x="307847" y="1312163"/>
                </a:lnTo>
                <a:lnTo>
                  <a:pt x="12191" y="1242059"/>
                </a:lnTo>
                <a:lnTo>
                  <a:pt x="4571" y="1240535"/>
                </a:lnTo>
                <a:lnTo>
                  <a:pt x="0" y="1232915"/>
                </a:lnTo>
                <a:lnTo>
                  <a:pt x="3047" y="1217675"/>
                </a:lnTo>
                <a:lnTo>
                  <a:pt x="10667" y="1213103"/>
                </a:lnTo>
                <a:lnTo>
                  <a:pt x="18287" y="1214627"/>
                </a:lnTo>
                <a:lnTo>
                  <a:pt x="310799" y="1283986"/>
                </a:lnTo>
                <a:lnTo>
                  <a:pt x="307847" y="1284731"/>
                </a:lnTo>
                <a:lnTo>
                  <a:pt x="422552" y="1284731"/>
                </a:lnTo>
                <a:lnTo>
                  <a:pt x="313944" y="1312163"/>
                </a:lnTo>
                <a:close/>
              </a:path>
              <a:path w="7124700" h="1312545">
                <a:moveTo>
                  <a:pt x="313944" y="1284731"/>
                </a:moveTo>
                <a:lnTo>
                  <a:pt x="307847" y="1284731"/>
                </a:lnTo>
                <a:lnTo>
                  <a:pt x="310799" y="1283986"/>
                </a:lnTo>
                <a:lnTo>
                  <a:pt x="313944" y="1284731"/>
                </a:lnTo>
                <a:close/>
              </a:path>
            </a:pathLst>
          </a:custGeom>
          <a:solidFill>
            <a:srgbClr val="702F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549908" y="4091940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44196" y="88391"/>
                </a:moveTo>
                <a:lnTo>
                  <a:pt x="0" y="44195"/>
                </a:lnTo>
                <a:lnTo>
                  <a:pt x="44196" y="0"/>
                </a:lnTo>
                <a:lnTo>
                  <a:pt x="88391" y="44195"/>
                </a:lnTo>
                <a:lnTo>
                  <a:pt x="44196" y="88391"/>
                </a:lnTo>
                <a:close/>
              </a:path>
            </a:pathLst>
          </a:custGeom>
          <a:solidFill>
            <a:srgbClr val="702F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545335" y="4087367"/>
            <a:ext cx="99060" cy="97790"/>
          </a:xfrm>
          <a:custGeom>
            <a:avLst/>
            <a:gdLst/>
            <a:ahLst/>
            <a:cxnLst/>
            <a:rect l="l" t="t" r="r" b="b"/>
            <a:pathLst>
              <a:path w="99060" h="97789">
                <a:moveTo>
                  <a:pt x="50291" y="97536"/>
                </a:moveTo>
                <a:lnTo>
                  <a:pt x="48767" y="97536"/>
                </a:lnTo>
                <a:lnTo>
                  <a:pt x="45719" y="96012"/>
                </a:lnTo>
                <a:lnTo>
                  <a:pt x="0" y="50292"/>
                </a:lnTo>
                <a:lnTo>
                  <a:pt x="0" y="47244"/>
                </a:lnTo>
                <a:lnTo>
                  <a:pt x="45719" y="1524"/>
                </a:lnTo>
                <a:lnTo>
                  <a:pt x="48767" y="0"/>
                </a:lnTo>
                <a:lnTo>
                  <a:pt x="50291" y="0"/>
                </a:lnTo>
                <a:lnTo>
                  <a:pt x="53339" y="1524"/>
                </a:lnTo>
                <a:lnTo>
                  <a:pt x="59435" y="7620"/>
                </a:lnTo>
                <a:lnTo>
                  <a:pt x="45719" y="7620"/>
                </a:lnTo>
                <a:lnTo>
                  <a:pt x="49529" y="11430"/>
                </a:lnTo>
                <a:lnTo>
                  <a:pt x="15239" y="45720"/>
                </a:lnTo>
                <a:lnTo>
                  <a:pt x="9143" y="45720"/>
                </a:lnTo>
                <a:lnTo>
                  <a:pt x="9143" y="51816"/>
                </a:lnTo>
                <a:lnTo>
                  <a:pt x="15239" y="51816"/>
                </a:lnTo>
                <a:lnTo>
                  <a:pt x="49529" y="86106"/>
                </a:lnTo>
                <a:lnTo>
                  <a:pt x="45719" y="89916"/>
                </a:lnTo>
                <a:lnTo>
                  <a:pt x="59435" y="89916"/>
                </a:lnTo>
                <a:lnTo>
                  <a:pt x="53339" y="96012"/>
                </a:lnTo>
                <a:lnTo>
                  <a:pt x="50291" y="97536"/>
                </a:lnTo>
                <a:close/>
              </a:path>
              <a:path w="99060" h="97789">
                <a:moveTo>
                  <a:pt x="49529" y="11430"/>
                </a:moveTo>
                <a:lnTo>
                  <a:pt x="45719" y="7620"/>
                </a:lnTo>
                <a:lnTo>
                  <a:pt x="53339" y="7620"/>
                </a:lnTo>
                <a:lnTo>
                  <a:pt x="49529" y="11430"/>
                </a:lnTo>
                <a:close/>
              </a:path>
              <a:path w="99060" h="97789">
                <a:moveTo>
                  <a:pt x="86867" y="48768"/>
                </a:moveTo>
                <a:lnTo>
                  <a:pt x="49529" y="11430"/>
                </a:lnTo>
                <a:lnTo>
                  <a:pt x="53339" y="7620"/>
                </a:lnTo>
                <a:lnTo>
                  <a:pt x="59435" y="7620"/>
                </a:lnTo>
                <a:lnTo>
                  <a:pt x="97535" y="45720"/>
                </a:lnTo>
                <a:lnTo>
                  <a:pt x="89915" y="45720"/>
                </a:lnTo>
                <a:lnTo>
                  <a:pt x="86867" y="48768"/>
                </a:lnTo>
                <a:close/>
              </a:path>
              <a:path w="99060" h="97789">
                <a:moveTo>
                  <a:pt x="9143" y="51816"/>
                </a:moveTo>
                <a:lnTo>
                  <a:pt x="9143" y="45720"/>
                </a:lnTo>
                <a:lnTo>
                  <a:pt x="12191" y="48768"/>
                </a:lnTo>
                <a:lnTo>
                  <a:pt x="9143" y="51816"/>
                </a:lnTo>
                <a:close/>
              </a:path>
              <a:path w="99060" h="97789">
                <a:moveTo>
                  <a:pt x="12191" y="48768"/>
                </a:moveTo>
                <a:lnTo>
                  <a:pt x="9143" y="45720"/>
                </a:lnTo>
                <a:lnTo>
                  <a:pt x="15239" y="45720"/>
                </a:lnTo>
                <a:lnTo>
                  <a:pt x="12191" y="48768"/>
                </a:lnTo>
                <a:close/>
              </a:path>
              <a:path w="99060" h="97789">
                <a:moveTo>
                  <a:pt x="89915" y="51816"/>
                </a:moveTo>
                <a:lnTo>
                  <a:pt x="86867" y="48768"/>
                </a:lnTo>
                <a:lnTo>
                  <a:pt x="89915" y="45720"/>
                </a:lnTo>
                <a:lnTo>
                  <a:pt x="89915" y="51816"/>
                </a:lnTo>
                <a:close/>
              </a:path>
              <a:path w="99060" h="97789">
                <a:moveTo>
                  <a:pt x="97535" y="51816"/>
                </a:moveTo>
                <a:lnTo>
                  <a:pt x="89915" y="51816"/>
                </a:lnTo>
                <a:lnTo>
                  <a:pt x="89915" y="45720"/>
                </a:lnTo>
                <a:lnTo>
                  <a:pt x="97535" y="45720"/>
                </a:lnTo>
                <a:lnTo>
                  <a:pt x="99059" y="47244"/>
                </a:lnTo>
                <a:lnTo>
                  <a:pt x="99059" y="50292"/>
                </a:lnTo>
                <a:lnTo>
                  <a:pt x="97535" y="51816"/>
                </a:lnTo>
                <a:close/>
              </a:path>
              <a:path w="99060" h="97789">
                <a:moveTo>
                  <a:pt x="15239" y="51816"/>
                </a:moveTo>
                <a:lnTo>
                  <a:pt x="9143" y="51816"/>
                </a:lnTo>
                <a:lnTo>
                  <a:pt x="12191" y="48768"/>
                </a:lnTo>
                <a:lnTo>
                  <a:pt x="15239" y="51816"/>
                </a:lnTo>
                <a:close/>
              </a:path>
              <a:path w="99060" h="97789">
                <a:moveTo>
                  <a:pt x="59435" y="89916"/>
                </a:moveTo>
                <a:lnTo>
                  <a:pt x="53339" y="89916"/>
                </a:lnTo>
                <a:lnTo>
                  <a:pt x="49529" y="86106"/>
                </a:lnTo>
                <a:lnTo>
                  <a:pt x="86867" y="48768"/>
                </a:lnTo>
                <a:lnTo>
                  <a:pt x="89915" y="51816"/>
                </a:lnTo>
                <a:lnTo>
                  <a:pt x="97535" y="51816"/>
                </a:lnTo>
                <a:lnTo>
                  <a:pt x="59435" y="89916"/>
                </a:lnTo>
                <a:close/>
              </a:path>
              <a:path w="99060" h="97789">
                <a:moveTo>
                  <a:pt x="53339" y="89916"/>
                </a:moveTo>
                <a:lnTo>
                  <a:pt x="45719" y="89916"/>
                </a:lnTo>
                <a:lnTo>
                  <a:pt x="49529" y="86106"/>
                </a:lnTo>
                <a:lnTo>
                  <a:pt x="53339" y="89916"/>
                </a:lnTo>
                <a:close/>
              </a:path>
            </a:pathLst>
          </a:custGeom>
          <a:solidFill>
            <a:srgbClr val="001F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845563" y="4162044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44195" y="88391"/>
                </a:moveTo>
                <a:lnTo>
                  <a:pt x="0" y="44196"/>
                </a:lnTo>
                <a:lnTo>
                  <a:pt x="44195" y="0"/>
                </a:lnTo>
                <a:lnTo>
                  <a:pt x="88391" y="44196"/>
                </a:lnTo>
                <a:lnTo>
                  <a:pt x="44195" y="88391"/>
                </a:lnTo>
                <a:close/>
              </a:path>
            </a:pathLst>
          </a:custGeom>
          <a:solidFill>
            <a:srgbClr val="702F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840992" y="4157472"/>
            <a:ext cx="99060" cy="97790"/>
          </a:xfrm>
          <a:custGeom>
            <a:avLst/>
            <a:gdLst/>
            <a:ahLst/>
            <a:cxnLst/>
            <a:rect l="l" t="t" r="r" b="b"/>
            <a:pathLst>
              <a:path w="99060" h="97789">
                <a:moveTo>
                  <a:pt x="50291" y="97536"/>
                </a:moveTo>
                <a:lnTo>
                  <a:pt x="48767" y="97536"/>
                </a:lnTo>
                <a:lnTo>
                  <a:pt x="45719" y="96012"/>
                </a:lnTo>
                <a:lnTo>
                  <a:pt x="0" y="50292"/>
                </a:lnTo>
                <a:lnTo>
                  <a:pt x="0" y="47244"/>
                </a:lnTo>
                <a:lnTo>
                  <a:pt x="45719" y="1524"/>
                </a:lnTo>
                <a:lnTo>
                  <a:pt x="48767" y="0"/>
                </a:lnTo>
                <a:lnTo>
                  <a:pt x="50291" y="0"/>
                </a:lnTo>
                <a:lnTo>
                  <a:pt x="53339" y="1524"/>
                </a:lnTo>
                <a:lnTo>
                  <a:pt x="59435" y="7620"/>
                </a:lnTo>
                <a:lnTo>
                  <a:pt x="45719" y="7620"/>
                </a:lnTo>
                <a:lnTo>
                  <a:pt x="49529" y="11430"/>
                </a:lnTo>
                <a:lnTo>
                  <a:pt x="15239" y="45720"/>
                </a:lnTo>
                <a:lnTo>
                  <a:pt x="9143" y="45720"/>
                </a:lnTo>
                <a:lnTo>
                  <a:pt x="9143" y="51816"/>
                </a:lnTo>
                <a:lnTo>
                  <a:pt x="15239" y="51816"/>
                </a:lnTo>
                <a:lnTo>
                  <a:pt x="49529" y="86106"/>
                </a:lnTo>
                <a:lnTo>
                  <a:pt x="45719" y="89916"/>
                </a:lnTo>
                <a:lnTo>
                  <a:pt x="59435" y="89916"/>
                </a:lnTo>
                <a:lnTo>
                  <a:pt x="53339" y="96012"/>
                </a:lnTo>
                <a:lnTo>
                  <a:pt x="50291" y="97536"/>
                </a:lnTo>
                <a:close/>
              </a:path>
              <a:path w="99060" h="97789">
                <a:moveTo>
                  <a:pt x="49529" y="11430"/>
                </a:moveTo>
                <a:lnTo>
                  <a:pt x="45719" y="7620"/>
                </a:lnTo>
                <a:lnTo>
                  <a:pt x="53339" y="7620"/>
                </a:lnTo>
                <a:lnTo>
                  <a:pt x="49529" y="11430"/>
                </a:lnTo>
                <a:close/>
              </a:path>
              <a:path w="99060" h="97789">
                <a:moveTo>
                  <a:pt x="86867" y="48768"/>
                </a:moveTo>
                <a:lnTo>
                  <a:pt x="49529" y="11430"/>
                </a:lnTo>
                <a:lnTo>
                  <a:pt x="53339" y="7620"/>
                </a:lnTo>
                <a:lnTo>
                  <a:pt x="59435" y="7620"/>
                </a:lnTo>
                <a:lnTo>
                  <a:pt x="97535" y="45720"/>
                </a:lnTo>
                <a:lnTo>
                  <a:pt x="89915" y="45720"/>
                </a:lnTo>
                <a:lnTo>
                  <a:pt x="86867" y="48768"/>
                </a:lnTo>
                <a:close/>
              </a:path>
              <a:path w="99060" h="97789">
                <a:moveTo>
                  <a:pt x="9143" y="51816"/>
                </a:moveTo>
                <a:lnTo>
                  <a:pt x="9143" y="45720"/>
                </a:lnTo>
                <a:lnTo>
                  <a:pt x="12191" y="48768"/>
                </a:lnTo>
                <a:lnTo>
                  <a:pt x="9143" y="51816"/>
                </a:lnTo>
                <a:close/>
              </a:path>
              <a:path w="99060" h="97789">
                <a:moveTo>
                  <a:pt x="12191" y="48768"/>
                </a:moveTo>
                <a:lnTo>
                  <a:pt x="9143" y="45720"/>
                </a:lnTo>
                <a:lnTo>
                  <a:pt x="15239" y="45720"/>
                </a:lnTo>
                <a:lnTo>
                  <a:pt x="12191" y="48768"/>
                </a:lnTo>
                <a:close/>
              </a:path>
              <a:path w="99060" h="97789">
                <a:moveTo>
                  <a:pt x="89915" y="51816"/>
                </a:moveTo>
                <a:lnTo>
                  <a:pt x="86867" y="48768"/>
                </a:lnTo>
                <a:lnTo>
                  <a:pt x="89915" y="45720"/>
                </a:lnTo>
                <a:lnTo>
                  <a:pt x="89915" y="51816"/>
                </a:lnTo>
                <a:close/>
              </a:path>
              <a:path w="99060" h="97789">
                <a:moveTo>
                  <a:pt x="97535" y="51816"/>
                </a:moveTo>
                <a:lnTo>
                  <a:pt x="89915" y="51816"/>
                </a:lnTo>
                <a:lnTo>
                  <a:pt x="89915" y="45720"/>
                </a:lnTo>
                <a:lnTo>
                  <a:pt x="97535" y="45720"/>
                </a:lnTo>
                <a:lnTo>
                  <a:pt x="99059" y="47244"/>
                </a:lnTo>
                <a:lnTo>
                  <a:pt x="99059" y="50292"/>
                </a:lnTo>
                <a:lnTo>
                  <a:pt x="97535" y="51816"/>
                </a:lnTo>
                <a:close/>
              </a:path>
              <a:path w="99060" h="97789">
                <a:moveTo>
                  <a:pt x="15239" y="51816"/>
                </a:moveTo>
                <a:lnTo>
                  <a:pt x="9143" y="51816"/>
                </a:lnTo>
                <a:lnTo>
                  <a:pt x="12191" y="48768"/>
                </a:lnTo>
                <a:lnTo>
                  <a:pt x="15239" y="51816"/>
                </a:lnTo>
                <a:close/>
              </a:path>
              <a:path w="99060" h="97789">
                <a:moveTo>
                  <a:pt x="59435" y="89916"/>
                </a:moveTo>
                <a:lnTo>
                  <a:pt x="53339" y="89916"/>
                </a:lnTo>
                <a:lnTo>
                  <a:pt x="49529" y="86106"/>
                </a:lnTo>
                <a:lnTo>
                  <a:pt x="86867" y="48768"/>
                </a:lnTo>
                <a:lnTo>
                  <a:pt x="89915" y="51816"/>
                </a:lnTo>
                <a:lnTo>
                  <a:pt x="97535" y="51816"/>
                </a:lnTo>
                <a:lnTo>
                  <a:pt x="59435" y="89916"/>
                </a:lnTo>
                <a:close/>
              </a:path>
              <a:path w="99060" h="97789">
                <a:moveTo>
                  <a:pt x="53339" y="89916"/>
                </a:moveTo>
                <a:lnTo>
                  <a:pt x="45719" y="89916"/>
                </a:lnTo>
                <a:lnTo>
                  <a:pt x="49529" y="86106"/>
                </a:lnTo>
                <a:lnTo>
                  <a:pt x="53339" y="89916"/>
                </a:lnTo>
                <a:close/>
              </a:path>
            </a:pathLst>
          </a:custGeom>
          <a:solidFill>
            <a:srgbClr val="001F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141220" y="4087367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44195" y="88391"/>
                </a:moveTo>
                <a:lnTo>
                  <a:pt x="0" y="44196"/>
                </a:lnTo>
                <a:lnTo>
                  <a:pt x="44195" y="0"/>
                </a:lnTo>
                <a:lnTo>
                  <a:pt x="88391" y="44196"/>
                </a:lnTo>
                <a:lnTo>
                  <a:pt x="44195" y="88391"/>
                </a:lnTo>
                <a:close/>
              </a:path>
            </a:pathLst>
          </a:custGeom>
          <a:solidFill>
            <a:srgbClr val="702F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136647" y="4082795"/>
            <a:ext cx="99060" cy="97790"/>
          </a:xfrm>
          <a:custGeom>
            <a:avLst/>
            <a:gdLst/>
            <a:ahLst/>
            <a:cxnLst/>
            <a:rect l="l" t="t" r="r" b="b"/>
            <a:pathLst>
              <a:path w="99060" h="97789">
                <a:moveTo>
                  <a:pt x="50291" y="97536"/>
                </a:moveTo>
                <a:lnTo>
                  <a:pt x="48767" y="97536"/>
                </a:lnTo>
                <a:lnTo>
                  <a:pt x="45719" y="96012"/>
                </a:lnTo>
                <a:lnTo>
                  <a:pt x="0" y="50292"/>
                </a:lnTo>
                <a:lnTo>
                  <a:pt x="0" y="47244"/>
                </a:lnTo>
                <a:lnTo>
                  <a:pt x="45719" y="1524"/>
                </a:lnTo>
                <a:lnTo>
                  <a:pt x="48767" y="0"/>
                </a:lnTo>
                <a:lnTo>
                  <a:pt x="50291" y="0"/>
                </a:lnTo>
                <a:lnTo>
                  <a:pt x="53339" y="1524"/>
                </a:lnTo>
                <a:lnTo>
                  <a:pt x="59435" y="7620"/>
                </a:lnTo>
                <a:lnTo>
                  <a:pt x="45719" y="7620"/>
                </a:lnTo>
                <a:lnTo>
                  <a:pt x="49529" y="11430"/>
                </a:lnTo>
                <a:lnTo>
                  <a:pt x="15239" y="45720"/>
                </a:lnTo>
                <a:lnTo>
                  <a:pt x="9143" y="45720"/>
                </a:lnTo>
                <a:lnTo>
                  <a:pt x="9143" y="51816"/>
                </a:lnTo>
                <a:lnTo>
                  <a:pt x="15239" y="51816"/>
                </a:lnTo>
                <a:lnTo>
                  <a:pt x="49529" y="86106"/>
                </a:lnTo>
                <a:lnTo>
                  <a:pt x="45719" y="89916"/>
                </a:lnTo>
                <a:lnTo>
                  <a:pt x="59435" y="89916"/>
                </a:lnTo>
                <a:lnTo>
                  <a:pt x="53339" y="96012"/>
                </a:lnTo>
                <a:lnTo>
                  <a:pt x="50291" y="97536"/>
                </a:lnTo>
                <a:close/>
              </a:path>
              <a:path w="99060" h="97789">
                <a:moveTo>
                  <a:pt x="49529" y="11430"/>
                </a:moveTo>
                <a:lnTo>
                  <a:pt x="45719" y="7620"/>
                </a:lnTo>
                <a:lnTo>
                  <a:pt x="53339" y="7620"/>
                </a:lnTo>
                <a:lnTo>
                  <a:pt x="49529" y="11430"/>
                </a:lnTo>
                <a:close/>
              </a:path>
              <a:path w="99060" h="97789">
                <a:moveTo>
                  <a:pt x="86867" y="48768"/>
                </a:moveTo>
                <a:lnTo>
                  <a:pt x="49529" y="11430"/>
                </a:lnTo>
                <a:lnTo>
                  <a:pt x="53339" y="7620"/>
                </a:lnTo>
                <a:lnTo>
                  <a:pt x="59435" y="7620"/>
                </a:lnTo>
                <a:lnTo>
                  <a:pt x="97535" y="45720"/>
                </a:lnTo>
                <a:lnTo>
                  <a:pt x="89915" y="45720"/>
                </a:lnTo>
                <a:lnTo>
                  <a:pt x="86867" y="48768"/>
                </a:lnTo>
                <a:close/>
              </a:path>
              <a:path w="99060" h="97789">
                <a:moveTo>
                  <a:pt x="9143" y="51816"/>
                </a:moveTo>
                <a:lnTo>
                  <a:pt x="9143" y="45720"/>
                </a:lnTo>
                <a:lnTo>
                  <a:pt x="12191" y="48768"/>
                </a:lnTo>
                <a:lnTo>
                  <a:pt x="9143" y="51816"/>
                </a:lnTo>
                <a:close/>
              </a:path>
              <a:path w="99060" h="97789">
                <a:moveTo>
                  <a:pt x="12191" y="48768"/>
                </a:moveTo>
                <a:lnTo>
                  <a:pt x="9143" y="45720"/>
                </a:lnTo>
                <a:lnTo>
                  <a:pt x="15239" y="45720"/>
                </a:lnTo>
                <a:lnTo>
                  <a:pt x="12191" y="48768"/>
                </a:lnTo>
                <a:close/>
              </a:path>
              <a:path w="99060" h="97789">
                <a:moveTo>
                  <a:pt x="89915" y="51816"/>
                </a:moveTo>
                <a:lnTo>
                  <a:pt x="86867" y="48768"/>
                </a:lnTo>
                <a:lnTo>
                  <a:pt x="89915" y="45720"/>
                </a:lnTo>
                <a:lnTo>
                  <a:pt x="89915" y="51816"/>
                </a:lnTo>
                <a:close/>
              </a:path>
              <a:path w="99060" h="97789">
                <a:moveTo>
                  <a:pt x="97535" y="51816"/>
                </a:moveTo>
                <a:lnTo>
                  <a:pt x="89915" y="51816"/>
                </a:lnTo>
                <a:lnTo>
                  <a:pt x="89915" y="45720"/>
                </a:lnTo>
                <a:lnTo>
                  <a:pt x="97535" y="45720"/>
                </a:lnTo>
                <a:lnTo>
                  <a:pt x="99059" y="47244"/>
                </a:lnTo>
                <a:lnTo>
                  <a:pt x="99059" y="50292"/>
                </a:lnTo>
                <a:lnTo>
                  <a:pt x="97535" y="51816"/>
                </a:lnTo>
                <a:close/>
              </a:path>
              <a:path w="99060" h="97789">
                <a:moveTo>
                  <a:pt x="15239" y="51816"/>
                </a:moveTo>
                <a:lnTo>
                  <a:pt x="9143" y="51816"/>
                </a:lnTo>
                <a:lnTo>
                  <a:pt x="12191" y="48768"/>
                </a:lnTo>
                <a:lnTo>
                  <a:pt x="15239" y="51816"/>
                </a:lnTo>
                <a:close/>
              </a:path>
              <a:path w="99060" h="97789">
                <a:moveTo>
                  <a:pt x="59435" y="89916"/>
                </a:moveTo>
                <a:lnTo>
                  <a:pt x="53339" y="89916"/>
                </a:lnTo>
                <a:lnTo>
                  <a:pt x="49529" y="86106"/>
                </a:lnTo>
                <a:lnTo>
                  <a:pt x="86867" y="48768"/>
                </a:lnTo>
                <a:lnTo>
                  <a:pt x="89915" y="51816"/>
                </a:lnTo>
                <a:lnTo>
                  <a:pt x="97535" y="51816"/>
                </a:lnTo>
                <a:lnTo>
                  <a:pt x="59435" y="89916"/>
                </a:lnTo>
                <a:close/>
              </a:path>
              <a:path w="99060" h="97789">
                <a:moveTo>
                  <a:pt x="53339" y="89916"/>
                </a:moveTo>
                <a:lnTo>
                  <a:pt x="45719" y="89916"/>
                </a:lnTo>
                <a:lnTo>
                  <a:pt x="49529" y="86106"/>
                </a:lnTo>
                <a:lnTo>
                  <a:pt x="53339" y="89916"/>
                </a:lnTo>
                <a:close/>
              </a:path>
            </a:pathLst>
          </a:custGeom>
          <a:solidFill>
            <a:srgbClr val="001F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436875" y="3963923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44196" y="88391"/>
                </a:moveTo>
                <a:lnTo>
                  <a:pt x="0" y="44195"/>
                </a:lnTo>
                <a:lnTo>
                  <a:pt x="44196" y="0"/>
                </a:lnTo>
                <a:lnTo>
                  <a:pt x="88391" y="44195"/>
                </a:lnTo>
                <a:lnTo>
                  <a:pt x="44196" y="88391"/>
                </a:lnTo>
                <a:close/>
              </a:path>
            </a:pathLst>
          </a:custGeom>
          <a:solidFill>
            <a:srgbClr val="702F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432304" y="3959352"/>
            <a:ext cx="99060" cy="97790"/>
          </a:xfrm>
          <a:custGeom>
            <a:avLst/>
            <a:gdLst/>
            <a:ahLst/>
            <a:cxnLst/>
            <a:rect l="l" t="t" r="r" b="b"/>
            <a:pathLst>
              <a:path w="99060" h="97789">
                <a:moveTo>
                  <a:pt x="50291" y="97536"/>
                </a:moveTo>
                <a:lnTo>
                  <a:pt x="48767" y="97536"/>
                </a:lnTo>
                <a:lnTo>
                  <a:pt x="45719" y="96012"/>
                </a:lnTo>
                <a:lnTo>
                  <a:pt x="0" y="50292"/>
                </a:lnTo>
                <a:lnTo>
                  <a:pt x="0" y="47244"/>
                </a:lnTo>
                <a:lnTo>
                  <a:pt x="45719" y="1524"/>
                </a:lnTo>
                <a:lnTo>
                  <a:pt x="48767" y="0"/>
                </a:lnTo>
                <a:lnTo>
                  <a:pt x="50291" y="0"/>
                </a:lnTo>
                <a:lnTo>
                  <a:pt x="53339" y="1524"/>
                </a:lnTo>
                <a:lnTo>
                  <a:pt x="59435" y="7620"/>
                </a:lnTo>
                <a:lnTo>
                  <a:pt x="45719" y="7620"/>
                </a:lnTo>
                <a:lnTo>
                  <a:pt x="49529" y="11430"/>
                </a:lnTo>
                <a:lnTo>
                  <a:pt x="15239" y="45720"/>
                </a:lnTo>
                <a:lnTo>
                  <a:pt x="9143" y="45720"/>
                </a:lnTo>
                <a:lnTo>
                  <a:pt x="9143" y="51816"/>
                </a:lnTo>
                <a:lnTo>
                  <a:pt x="15239" y="51816"/>
                </a:lnTo>
                <a:lnTo>
                  <a:pt x="49529" y="86106"/>
                </a:lnTo>
                <a:lnTo>
                  <a:pt x="45719" y="89916"/>
                </a:lnTo>
                <a:lnTo>
                  <a:pt x="59435" y="89916"/>
                </a:lnTo>
                <a:lnTo>
                  <a:pt x="53339" y="96012"/>
                </a:lnTo>
                <a:lnTo>
                  <a:pt x="50291" y="97536"/>
                </a:lnTo>
                <a:close/>
              </a:path>
              <a:path w="99060" h="97789">
                <a:moveTo>
                  <a:pt x="49529" y="11430"/>
                </a:moveTo>
                <a:lnTo>
                  <a:pt x="45719" y="7620"/>
                </a:lnTo>
                <a:lnTo>
                  <a:pt x="53339" y="7620"/>
                </a:lnTo>
                <a:lnTo>
                  <a:pt x="49529" y="11430"/>
                </a:lnTo>
                <a:close/>
              </a:path>
              <a:path w="99060" h="97789">
                <a:moveTo>
                  <a:pt x="86867" y="48768"/>
                </a:moveTo>
                <a:lnTo>
                  <a:pt x="49529" y="11430"/>
                </a:lnTo>
                <a:lnTo>
                  <a:pt x="53339" y="7620"/>
                </a:lnTo>
                <a:lnTo>
                  <a:pt x="59435" y="7620"/>
                </a:lnTo>
                <a:lnTo>
                  <a:pt x="97535" y="45720"/>
                </a:lnTo>
                <a:lnTo>
                  <a:pt x="89915" y="45720"/>
                </a:lnTo>
                <a:lnTo>
                  <a:pt x="86867" y="48768"/>
                </a:lnTo>
                <a:close/>
              </a:path>
              <a:path w="99060" h="97789">
                <a:moveTo>
                  <a:pt x="9143" y="51816"/>
                </a:moveTo>
                <a:lnTo>
                  <a:pt x="9143" y="45720"/>
                </a:lnTo>
                <a:lnTo>
                  <a:pt x="12191" y="48768"/>
                </a:lnTo>
                <a:lnTo>
                  <a:pt x="9143" y="51816"/>
                </a:lnTo>
                <a:close/>
              </a:path>
              <a:path w="99060" h="97789">
                <a:moveTo>
                  <a:pt x="12191" y="48768"/>
                </a:moveTo>
                <a:lnTo>
                  <a:pt x="9143" y="45720"/>
                </a:lnTo>
                <a:lnTo>
                  <a:pt x="15239" y="45720"/>
                </a:lnTo>
                <a:lnTo>
                  <a:pt x="12191" y="48768"/>
                </a:lnTo>
                <a:close/>
              </a:path>
              <a:path w="99060" h="97789">
                <a:moveTo>
                  <a:pt x="89915" y="51816"/>
                </a:moveTo>
                <a:lnTo>
                  <a:pt x="86867" y="48768"/>
                </a:lnTo>
                <a:lnTo>
                  <a:pt x="89915" y="45720"/>
                </a:lnTo>
                <a:lnTo>
                  <a:pt x="89915" y="51816"/>
                </a:lnTo>
                <a:close/>
              </a:path>
              <a:path w="99060" h="97789">
                <a:moveTo>
                  <a:pt x="97535" y="51816"/>
                </a:moveTo>
                <a:lnTo>
                  <a:pt x="89915" y="51816"/>
                </a:lnTo>
                <a:lnTo>
                  <a:pt x="89915" y="45720"/>
                </a:lnTo>
                <a:lnTo>
                  <a:pt x="97535" y="45720"/>
                </a:lnTo>
                <a:lnTo>
                  <a:pt x="99059" y="47244"/>
                </a:lnTo>
                <a:lnTo>
                  <a:pt x="99059" y="50292"/>
                </a:lnTo>
                <a:lnTo>
                  <a:pt x="97535" y="51816"/>
                </a:lnTo>
                <a:close/>
              </a:path>
              <a:path w="99060" h="97789">
                <a:moveTo>
                  <a:pt x="15239" y="51816"/>
                </a:moveTo>
                <a:lnTo>
                  <a:pt x="9143" y="51816"/>
                </a:lnTo>
                <a:lnTo>
                  <a:pt x="12191" y="48768"/>
                </a:lnTo>
                <a:lnTo>
                  <a:pt x="15239" y="51816"/>
                </a:lnTo>
                <a:close/>
              </a:path>
              <a:path w="99060" h="97789">
                <a:moveTo>
                  <a:pt x="59435" y="89916"/>
                </a:moveTo>
                <a:lnTo>
                  <a:pt x="53339" y="89916"/>
                </a:lnTo>
                <a:lnTo>
                  <a:pt x="49529" y="86106"/>
                </a:lnTo>
                <a:lnTo>
                  <a:pt x="86867" y="48768"/>
                </a:lnTo>
                <a:lnTo>
                  <a:pt x="89915" y="51816"/>
                </a:lnTo>
                <a:lnTo>
                  <a:pt x="97535" y="51816"/>
                </a:lnTo>
                <a:lnTo>
                  <a:pt x="59435" y="89916"/>
                </a:lnTo>
                <a:close/>
              </a:path>
              <a:path w="99060" h="97789">
                <a:moveTo>
                  <a:pt x="53339" y="89916"/>
                </a:moveTo>
                <a:lnTo>
                  <a:pt x="45719" y="89916"/>
                </a:lnTo>
                <a:lnTo>
                  <a:pt x="49529" y="86106"/>
                </a:lnTo>
                <a:lnTo>
                  <a:pt x="53339" y="89916"/>
                </a:lnTo>
                <a:close/>
              </a:path>
            </a:pathLst>
          </a:custGeom>
          <a:solidFill>
            <a:srgbClr val="001F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732532" y="3983735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44195" y="88391"/>
                </a:moveTo>
                <a:lnTo>
                  <a:pt x="0" y="44196"/>
                </a:lnTo>
                <a:lnTo>
                  <a:pt x="44195" y="0"/>
                </a:lnTo>
                <a:lnTo>
                  <a:pt x="88391" y="44196"/>
                </a:lnTo>
                <a:lnTo>
                  <a:pt x="44195" y="88391"/>
                </a:lnTo>
                <a:close/>
              </a:path>
            </a:pathLst>
          </a:custGeom>
          <a:solidFill>
            <a:srgbClr val="702F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727960" y="3979164"/>
            <a:ext cx="99060" cy="97790"/>
          </a:xfrm>
          <a:custGeom>
            <a:avLst/>
            <a:gdLst/>
            <a:ahLst/>
            <a:cxnLst/>
            <a:rect l="l" t="t" r="r" b="b"/>
            <a:pathLst>
              <a:path w="99060" h="97789">
                <a:moveTo>
                  <a:pt x="50291" y="97536"/>
                </a:moveTo>
                <a:lnTo>
                  <a:pt x="48767" y="97536"/>
                </a:lnTo>
                <a:lnTo>
                  <a:pt x="45719" y="96012"/>
                </a:lnTo>
                <a:lnTo>
                  <a:pt x="0" y="50292"/>
                </a:lnTo>
                <a:lnTo>
                  <a:pt x="0" y="47244"/>
                </a:lnTo>
                <a:lnTo>
                  <a:pt x="45719" y="1524"/>
                </a:lnTo>
                <a:lnTo>
                  <a:pt x="48767" y="0"/>
                </a:lnTo>
                <a:lnTo>
                  <a:pt x="50291" y="0"/>
                </a:lnTo>
                <a:lnTo>
                  <a:pt x="53339" y="1524"/>
                </a:lnTo>
                <a:lnTo>
                  <a:pt x="59435" y="7620"/>
                </a:lnTo>
                <a:lnTo>
                  <a:pt x="45719" y="7620"/>
                </a:lnTo>
                <a:lnTo>
                  <a:pt x="49529" y="11430"/>
                </a:lnTo>
                <a:lnTo>
                  <a:pt x="15239" y="45720"/>
                </a:lnTo>
                <a:lnTo>
                  <a:pt x="9143" y="45720"/>
                </a:lnTo>
                <a:lnTo>
                  <a:pt x="9143" y="51816"/>
                </a:lnTo>
                <a:lnTo>
                  <a:pt x="15239" y="51816"/>
                </a:lnTo>
                <a:lnTo>
                  <a:pt x="49529" y="86106"/>
                </a:lnTo>
                <a:lnTo>
                  <a:pt x="45719" y="89916"/>
                </a:lnTo>
                <a:lnTo>
                  <a:pt x="59435" y="89916"/>
                </a:lnTo>
                <a:lnTo>
                  <a:pt x="53339" y="96012"/>
                </a:lnTo>
                <a:lnTo>
                  <a:pt x="50291" y="97536"/>
                </a:lnTo>
                <a:close/>
              </a:path>
              <a:path w="99060" h="97789">
                <a:moveTo>
                  <a:pt x="49529" y="11430"/>
                </a:moveTo>
                <a:lnTo>
                  <a:pt x="45719" y="7620"/>
                </a:lnTo>
                <a:lnTo>
                  <a:pt x="53339" y="7620"/>
                </a:lnTo>
                <a:lnTo>
                  <a:pt x="49529" y="11430"/>
                </a:lnTo>
                <a:close/>
              </a:path>
              <a:path w="99060" h="97789">
                <a:moveTo>
                  <a:pt x="86867" y="48768"/>
                </a:moveTo>
                <a:lnTo>
                  <a:pt x="49529" y="11430"/>
                </a:lnTo>
                <a:lnTo>
                  <a:pt x="53339" y="7620"/>
                </a:lnTo>
                <a:lnTo>
                  <a:pt x="59435" y="7620"/>
                </a:lnTo>
                <a:lnTo>
                  <a:pt x="97535" y="45720"/>
                </a:lnTo>
                <a:lnTo>
                  <a:pt x="89915" y="45720"/>
                </a:lnTo>
                <a:lnTo>
                  <a:pt x="86867" y="48768"/>
                </a:lnTo>
                <a:close/>
              </a:path>
              <a:path w="99060" h="97789">
                <a:moveTo>
                  <a:pt x="9143" y="51816"/>
                </a:moveTo>
                <a:lnTo>
                  <a:pt x="9143" y="45720"/>
                </a:lnTo>
                <a:lnTo>
                  <a:pt x="12191" y="48768"/>
                </a:lnTo>
                <a:lnTo>
                  <a:pt x="9143" y="51816"/>
                </a:lnTo>
                <a:close/>
              </a:path>
              <a:path w="99060" h="97789">
                <a:moveTo>
                  <a:pt x="12191" y="48768"/>
                </a:moveTo>
                <a:lnTo>
                  <a:pt x="9143" y="45720"/>
                </a:lnTo>
                <a:lnTo>
                  <a:pt x="15239" y="45720"/>
                </a:lnTo>
                <a:lnTo>
                  <a:pt x="12191" y="48768"/>
                </a:lnTo>
                <a:close/>
              </a:path>
              <a:path w="99060" h="97789">
                <a:moveTo>
                  <a:pt x="89915" y="51816"/>
                </a:moveTo>
                <a:lnTo>
                  <a:pt x="86867" y="48768"/>
                </a:lnTo>
                <a:lnTo>
                  <a:pt x="89915" y="45720"/>
                </a:lnTo>
                <a:lnTo>
                  <a:pt x="89915" y="51816"/>
                </a:lnTo>
                <a:close/>
              </a:path>
              <a:path w="99060" h="97789">
                <a:moveTo>
                  <a:pt x="97535" y="51816"/>
                </a:moveTo>
                <a:lnTo>
                  <a:pt x="89915" y="51816"/>
                </a:lnTo>
                <a:lnTo>
                  <a:pt x="89915" y="45720"/>
                </a:lnTo>
                <a:lnTo>
                  <a:pt x="97535" y="45720"/>
                </a:lnTo>
                <a:lnTo>
                  <a:pt x="99059" y="47244"/>
                </a:lnTo>
                <a:lnTo>
                  <a:pt x="99059" y="50292"/>
                </a:lnTo>
                <a:lnTo>
                  <a:pt x="97535" y="51816"/>
                </a:lnTo>
                <a:close/>
              </a:path>
              <a:path w="99060" h="97789">
                <a:moveTo>
                  <a:pt x="15239" y="51816"/>
                </a:moveTo>
                <a:lnTo>
                  <a:pt x="9143" y="51816"/>
                </a:lnTo>
                <a:lnTo>
                  <a:pt x="12191" y="48768"/>
                </a:lnTo>
                <a:lnTo>
                  <a:pt x="15239" y="51816"/>
                </a:lnTo>
                <a:close/>
              </a:path>
              <a:path w="99060" h="97789">
                <a:moveTo>
                  <a:pt x="59435" y="89916"/>
                </a:moveTo>
                <a:lnTo>
                  <a:pt x="53339" y="89916"/>
                </a:lnTo>
                <a:lnTo>
                  <a:pt x="49529" y="86106"/>
                </a:lnTo>
                <a:lnTo>
                  <a:pt x="86867" y="48768"/>
                </a:lnTo>
                <a:lnTo>
                  <a:pt x="89915" y="51816"/>
                </a:lnTo>
                <a:lnTo>
                  <a:pt x="97535" y="51816"/>
                </a:lnTo>
                <a:lnTo>
                  <a:pt x="59435" y="89916"/>
                </a:lnTo>
                <a:close/>
              </a:path>
              <a:path w="99060" h="97789">
                <a:moveTo>
                  <a:pt x="53339" y="89916"/>
                </a:moveTo>
                <a:lnTo>
                  <a:pt x="45719" y="89916"/>
                </a:lnTo>
                <a:lnTo>
                  <a:pt x="49529" y="86106"/>
                </a:lnTo>
                <a:lnTo>
                  <a:pt x="53339" y="89916"/>
                </a:lnTo>
                <a:close/>
              </a:path>
            </a:pathLst>
          </a:custGeom>
          <a:solidFill>
            <a:srgbClr val="001F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3028188" y="3759708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44195" y="88391"/>
                </a:moveTo>
                <a:lnTo>
                  <a:pt x="0" y="44195"/>
                </a:lnTo>
                <a:lnTo>
                  <a:pt x="44195" y="0"/>
                </a:lnTo>
                <a:lnTo>
                  <a:pt x="88391" y="44195"/>
                </a:lnTo>
                <a:lnTo>
                  <a:pt x="44195" y="88391"/>
                </a:lnTo>
                <a:close/>
              </a:path>
            </a:pathLst>
          </a:custGeom>
          <a:solidFill>
            <a:srgbClr val="702F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3023615" y="3755135"/>
            <a:ext cx="99060" cy="97790"/>
          </a:xfrm>
          <a:custGeom>
            <a:avLst/>
            <a:gdLst/>
            <a:ahLst/>
            <a:cxnLst/>
            <a:rect l="l" t="t" r="r" b="b"/>
            <a:pathLst>
              <a:path w="99060" h="97789">
                <a:moveTo>
                  <a:pt x="50291" y="97536"/>
                </a:moveTo>
                <a:lnTo>
                  <a:pt x="48767" y="97536"/>
                </a:lnTo>
                <a:lnTo>
                  <a:pt x="45719" y="96012"/>
                </a:lnTo>
                <a:lnTo>
                  <a:pt x="0" y="50292"/>
                </a:lnTo>
                <a:lnTo>
                  <a:pt x="0" y="47244"/>
                </a:lnTo>
                <a:lnTo>
                  <a:pt x="45719" y="1524"/>
                </a:lnTo>
                <a:lnTo>
                  <a:pt x="48767" y="0"/>
                </a:lnTo>
                <a:lnTo>
                  <a:pt x="50291" y="0"/>
                </a:lnTo>
                <a:lnTo>
                  <a:pt x="53339" y="1524"/>
                </a:lnTo>
                <a:lnTo>
                  <a:pt x="59435" y="7620"/>
                </a:lnTo>
                <a:lnTo>
                  <a:pt x="45719" y="7620"/>
                </a:lnTo>
                <a:lnTo>
                  <a:pt x="49529" y="11430"/>
                </a:lnTo>
                <a:lnTo>
                  <a:pt x="15239" y="45720"/>
                </a:lnTo>
                <a:lnTo>
                  <a:pt x="9143" y="45720"/>
                </a:lnTo>
                <a:lnTo>
                  <a:pt x="9143" y="51816"/>
                </a:lnTo>
                <a:lnTo>
                  <a:pt x="15239" y="51816"/>
                </a:lnTo>
                <a:lnTo>
                  <a:pt x="49529" y="86106"/>
                </a:lnTo>
                <a:lnTo>
                  <a:pt x="45719" y="89916"/>
                </a:lnTo>
                <a:lnTo>
                  <a:pt x="59435" y="89916"/>
                </a:lnTo>
                <a:lnTo>
                  <a:pt x="53339" y="96012"/>
                </a:lnTo>
                <a:lnTo>
                  <a:pt x="50291" y="97536"/>
                </a:lnTo>
                <a:close/>
              </a:path>
              <a:path w="99060" h="97789">
                <a:moveTo>
                  <a:pt x="49529" y="11430"/>
                </a:moveTo>
                <a:lnTo>
                  <a:pt x="45719" y="7620"/>
                </a:lnTo>
                <a:lnTo>
                  <a:pt x="53339" y="7620"/>
                </a:lnTo>
                <a:lnTo>
                  <a:pt x="49529" y="11430"/>
                </a:lnTo>
                <a:close/>
              </a:path>
              <a:path w="99060" h="97789">
                <a:moveTo>
                  <a:pt x="86867" y="48768"/>
                </a:moveTo>
                <a:lnTo>
                  <a:pt x="49529" y="11430"/>
                </a:lnTo>
                <a:lnTo>
                  <a:pt x="53339" y="7620"/>
                </a:lnTo>
                <a:lnTo>
                  <a:pt x="59435" y="7620"/>
                </a:lnTo>
                <a:lnTo>
                  <a:pt x="97535" y="45720"/>
                </a:lnTo>
                <a:lnTo>
                  <a:pt x="89915" y="45720"/>
                </a:lnTo>
                <a:lnTo>
                  <a:pt x="86867" y="48768"/>
                </a:lnTo>
                <a:close/>
              </a:path>
              <a:path w="99060" h="97789">
                <a:moveTo>
                  <a:pt x="9143" y="51816"/>
                </a:moveTo>
                <a:lnTo>
                  <a:pt x="9143" y="45720"/>
                </a:lnTo>
                <a:lnTo>
                  <a:pt x="12191" y="48768"/>
                </a:lnTo>
                <a:lnTo>
                  <a:pt x="9143" y="51816"/>
                </a:lnTo>
                <a:close/>
              </a:path>
              <a:path w="99060" h="97789">
                <a:moveTo>
                  <a:pt x="12191" y="48768"/>
                </a:moveTo>
                <a:lnTo>
                  <a:pt x="9143" y="45720"/>
                </a:lnTo>
                <a:lnTo>
                  <a:pt x="15239" y="45720"/>
                </a:lnTo>
                <a:lnTo>
                  <a:pt x="12191" y="48768"/>
                </a:lnTo>
                <a:close/>
              </a:path>
              <a:path w="99060" h="97789">
                <a:moveTo>
                  <a:pt x="89915" y="51816"/>
                </a:moveTo>
                <a:lnTo>
                  <a:pt x="86867" y="48768"/>
                </a:lnTo>
                <a:lnTo>
                  <a:pt x="89915" y="45720"/>
                </a:lnTo>
                <a:lnTo>
                  <a:pt x="89915" y="51816"/>
                </a:lnTo>
                <a:close/>
              </a:path>
              <a:path w="99060" h="97789">
                <a:moveTo>
                  <a:pt x="97535" y="51816"/>
                </a:moveTo>
                <a:lnTo>
                  <a:pt x="89915" y="51816"/>
                </a:lnTo>
                <a:lnTo>
                  <a:pt x="89915" y="45720"/>
                </a:lnTo>
                <a:lnTo>
                  <a:pt x="97535" y="45720"/>
                </a:lnTo>
                <a:lnTo>
                  <a:pt x="99059" y="47244"/>
                </a:lnTo>
                <a:lnTo>
                  <a:pt x="99059" y="50292"/>
                </a:lnTo>
                <a:lnTo>
                  <a:pt x="97535" y="51816"/>
                </a:lnTo>
                <a:close/>
              </a:path>
              <a:path w="99060" h="97789">
                <a:moveTo>
                  <a:pt x="15239" y="51816"/>
                </a:moveTo>
                <a:lnTo>
                  <a:pt x="9143" y="51816"/>
                </a:lnTo>
                <a:lnTo>
                  <a:pt x="12191" y="48768"/>
                </a:lnTo>
                <a:lnTo>
                  <a:pt x="15239" y="51816"/>
                </a:lnTo>
                <a:close/>
              </a:path>
              <a:path w="99060" h="97789">
                <a:moveTo>
                  <a:pt x="59435" y="89916"/>
                </a:moveTo>
                <a:lnTo>
                  <a:pt x="53339" y="89916"/>
                </a:lnTo>
                <a:lnTo>
                  <a:pt x="49529" y="86106"/>
                </a:lnTo>
                <a:lnTo>
                  <a:pt x="86867" y="48768"/>
                </a:lnTo>
                <a:lnTo>
                  <a:pt x="89915" y="51816"/>
                </a:lnTo>
                <a:lnTo>
                  <a:pt x="97535" y="51816"/>
                </a:lnTo>
                <a:lnTo>
                  <a:pt x="59435" y="89916"/>
                </a:lnTo>
                <a:close/>
              </a:path>
              <a:path w="99060" h="97789">
                <a:moveTo>
                  <a:pt x="53339" y="89916"/>
                </a:moveTo>
                <a:lnTo>
                  <a:pt x="45719" y="89916"/>
                </a:lnTo>
                <a:lnTo>
                  <a:pt x="49529" y="86106"/>
                </a:lnTo>
                <a:lnTo>
                  <a:pt x="53339" y="89916"/>
                </a:lnTo>
                <a:close/>
              </a:path>
            </a:pathLst>
          </a:custGeom>
          <a:solidFill>
            <a:srgbClr val="001F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3323844" y="3796284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44196" y="88391"/>
                </a:moveTo>
                <a:lnTo>
                  <a:pt x="0" y="44196"/>
                </a:lnTo>
                <a:lnTo>
                  <a:pt x="44196" y="0"/>
                </a:lnTo>
                <a:lnTo>
                  <a:pt x="88391" y="44196"/>
                </a:lnTo>
                <a:lnTo>
                  <a:pt x="44196" y="88391"/>
                </a:lnTo>
                <a:close/>
              </a:path>
            </a:pathLst>
          </a:custGeom>
          <a:solidFill>
            <a:srgbClr val="702F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3319271" y="3791711"/>
            <a:ext cx="99060" cy="97790"/>
          </a:xfrm>
          <a:custGeom>
            <a:avLst/>
            <a:gdLst/>
            <a:ahLst/>
            <a:cxnLst/>
            <a:rect l="l" t="t" r="r" b="b"/>
            <a:pathLst>
              <a:path w="99060" h="97789">
                <a:moveTo>
                  <a:pt x="50292" y="97536"/>
                </a:moveTo>
                <a:lnTo>
                  <a:pt x="48768" y="97536"/>
                </a:lnTo>
                <a:lnTo>
                  <a:pt x="45720" y="96012"/>
                </a:lnTo>
                <a:lnTo>
                  <a:pt x="0" y="50292"/>
                </a:lnTo>
                <a:lnTo>
                  <a:pt x="0" y="47244"/>
                </a:lnTo>
                <a:lnTo>
                  <a:pt x="45720" y="1524"/>
                </a:lnTo>
                <a:lnTo>
                  <a:pt x="48768" y="0"/>
                </a:lnTo>
                <a:lnTo>
                  <a:pt x="50292" y="0"/>
                </a:lnTo>
                <a:lnTo>
                  <a:pt x="53340" y="1524"/>
                </a:lnTo>
                <a:lnTo>
                  <a:pt x="59436" y="7620"/>
                </a:lnTo>
                <a:lnTo>
                  <a:pt x="45720" y="7620"/>
                </a:lnTo>
                <a:lnTo>
                  <a:pt x="49530" y="11430"/>
                </a:lnTo>
                <a:lnTo>
                  <a:pt x="15240" y="45720"/>
                </a:lnTo>
                <a:lnTo>
                  <a:pt x="9144" y="45720"/>
                </a:lnTo>
                <a:lnTo>
                  <a:pt x="9144" y="51816"/>
                </a:lnTo>
                <a:lnTo>
                  <a:pt x="15240" y="51816"/>
                </a:lnTo>
                <a:lnTo>
                  <a:pt x="49530" y="86106"/>
                </a:lnTo>
                <a:lnTo>
                  <a:pt x="45720" y="89916"/>
                </a:lnTo>
                <a:lnTo>
                  <a:pt x="59436" y="89916"/>
                </a:lnTo>
                <a:lnTo>
                  <a:pt x="53340" y="96012"/>
                </a:lnTo>
                <a:lnTo>
                  <a:pt x="50292" y="97536"/>
                </a:lnTo>
                <a:close/>
              </a:path>
              <a:path w="99060" h="97789">
                <a:moveTo>
                  <a:pt x="49530" y="11430"/>
                </a:moveTo>
                <a:lnTo>
                  <a:pt x="45720" y="7620"/>
                </a:lnTo>
                <a:lnTo>
                  <a:pt x="53340" y="7620"/>
                </a:lnTo>
                <a:lnTo>
                  <a:pt x="49530" y="11430"/>
                </a:lnTo>
                <a:close/>
              </a:path>
              <a:path w="99060" h="97789">
                <a:moveTo>
                  <a:pt x="86868" y="48768"/>
                </a:moveTo>
                <a:lnTo>
                  <a:pt x="49530" y="11430"/>
                </a:lnTo>
                <a:lnTo>
                  <a:pt x="53340" y="7620"/>
                </a:lnTo>
                <a:lnTo>
                  <a:pt x="59436" y="7620"/>
                </a:lnTo>
                <a:lnTo>
                  <a:pt x="97536" y="45720"/>
                </a:lnTo>
                <a:lnTo>
                  <a:pt x="89916" y="45720"/>
                </a:lnTo>
                <a:lnTo>
                  <a:pt x="86868" y="48768"/>
                </a:lnTo>
                <a:close/>
              </a:path>
              <a:path w="99060" h="97789">
                <a:moveTo>
                  <a:pt x="9144" y="51816"/>
                </a:moveTo>
                <a:lnTo>
                  <a:pt x="9144" y="45720"/>
                </a:lnTo>
                <a:lnTo>
                  <a:pt x="12192" y="48768"/>
                </a:lnTo>
                <a:lnTo>
                  <a:pt x="9144" y="51816"/>
                </a:lnTo>
                <a:close/>
              </a:path>
              <a:path w="99060" h="97789">
                <a:moveTo>
                  <a:pt x="12192" y="48768"/>
                </a:moveTo>
                <a:lnTo>
                  <a:pt x="9144" y="45720"/>
                </a:lnTo>
                <a:lnTo>
                  <a:pt x="15240" y="45720"/>
                </a:lnTo>
                <a:lnTo>
                  <a:pt x="12192" y="48768"/>
                </a:lnTo>
                <a:close/>
              </a:path>
              <a:path w="99060" h="97789">
                <a:moveTo>
                  <a:pt x="89916" y="51816"/>
                </a:moveTo>
                <a:lnTo>
                  <a:pt x="86868" y="48768"/>
                </a:lnTo>
                <a:lnTo>
                  <a:pt x="89916" y="45720"/>
                </a:lnTo>
                <a:lnTo>
                  <a:pt x="89916" y="51816"/>
                </a:lnTo>
                <a:close/>
              </a:path>
              <a:path w="99060" h="97789">
                <a:moveTo>
                  <a:pt x="97536" y="51816"/>
                </a:moveTo>
                <a:lnTo>
                  <a:pt x="89916" y="51816"/>
                </a:lnTo>
                <a:lnTo>
                  <a:pt x="89916" y="45720"/>
                </a:lnTo>
                <a:lnTo>
                  <a:pt x="97536" y="45720"/>
                </a:lnTo>
                <a:lnTo>
                  <a:pt x="99060" y="47244"/>
                </a:lnTo>
                <a:lnTo>
                  <a:pt x="99060" y="50292"/>
                </a:lnTo>
                <a:lnTo>
                  <a:pt x="97536" y="51816"/>
                </a:lnTo>
                <a:close/>
              </a:path>
              <a:path w="99060" h="97789">
                <a:moveTo>
                  <a:pt x="15240" y="51816"/>
                </a:moveTo>
                <a:lnTo>
                  <a:pt x="9144" y="51816"/>
                </a:lnTo>
                <a:lnTo>
                  <a:pt x="12192" y="48768"/>
                </a:lnTo>
                <a:lnTo>
                  <a:pt x="15240" y="51816"/>
                </a:lnTo>
                <a:close/>
              </a:path>
              <a:path w="99060" h="97789">
                <a:moveTo>
                  <a:pt x="59436" y="89916"/>
                </a:moveTo>
                <a:lnTo>
                  <a:pt x="53340" y="89916"/>
                </a:lnTo>
                <a:lnTo>
                  <a:pt x="49530" y="86106"/>
                </a:lnTo>
                <a:lnTo>
                  <a:pt x="86868" y="48768"/>
                </a:lnTo>
                <a:lnTo>
                  <a:pt x="89916" y="51816"/>
                </a:lnTo>
                <a:lnTo>
                  <a:pt x="97536" y="51816"/>
                </a:lnTo>
                <a:lnTo>
                  <a:pt x="59436" y="89916"/>
                </a:lnTo>
                <a:close/>
              </a:path>
              <a:path w="99060" h="97789">
                <a:moveTo>
                  <a:pt x="53340" y="89916"/>
                </a:moveTo>
                <a:lnTo>
                  <a:pt x="45720" y="89916"/>
                </a:lnTo>
                <a:lnTo>
                  <a:pt x="49530" y="86106"/>
                </a:lnTo>
                <a:lnTo>
                  <a:pt x="53340" y="89916"/>
                </a:lnTo>
                <a:close/>
              </a:path>
            </a:pathLst>
          </a:custGeom>
          <a:solidFill>
            <a:srgbClr val="001F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3619500" y="3611879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44196" y="88391"/>
                </a:moveTo>
                <a:lnTo>
                  <a:pt x="0" y="44195"/>
                </a:lnTo>
                <a:lnTo>
                  <a:pt x="44196" y="0"/>
                </a:lnTo>
                <a:lnTo>
                  <a:pt x="88391" y="44195"/>
                </a:lnTo>
                <a:lnTo>
                  <a:pt x="44196" y="88391"/>
                </a:lnTo>
                <a:close/>
              </a:path>
            </a:pathLst>
          </a:custGeom>
          <a:solidFill>
            <a:srgbClr val="702F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3614928" y="3607308"/>
            <a:ext cx="99060" cy="97790"/>
          </a:xfrm>
          <a:custGeom>
            <a:avLst/>
            <a:gdLst/>
            <a:ahLst/>
            <a:cxnLst/>
            <a:rect l="l" t="t" r="r" b="b"/>
            <a:pathLst>
              <a:path w="99060" h="97789">
                <a:moveTo>
                  <a:pt x="50292" y="97536"/>
                </a:moveTo>
                <a:lnTo>
                  <a:pt x="48768" y="97536"/>
                </a:lnTo>
                <a:lnTo>
                  <a:pt x="45720" y="96012"/>
                </a:lnTo>
                <a:lnTo>
                  <a:pt x="0" y="50292"/>
                </a:lnTo>
                <a:lnTo>
                  <a:pt x="0" y="47244"/>
                </a:lnTo>
                <a:lnTo>
                  <a:pt x="45720" y="1524"/>
                </a:lnTo>
                <a:lnTo>
                  <a:pt x="48768" y="0"/>
                </a:lnTo>
                <a:lnTo>
                  <a:pt x="50292" y="0"/>
                </a:lnTo>
                <a:lnTo>
                  <a:pt x="53340" y="1524"/>
                </a:lnTo>
                <a:lnTo>
                  <a:pt x="59436" y="7620"/>
                </a:lnTo>
                <a:lnTo>
                  <a:pt x="45720" y="7620"/>
                </a:lnTo>
                <a:lnTo>
                  <a:pt x="49530" y="11430"/>
                </a:lnTo>
                <a:lnTo>
                  <a:pt x="15240" y="45720"/>
                </a:lnTo>
                <a:lnTo>
                  <a:pt x="9144" y="45720"/>
                </a:lnTo>
                <a:lnTo>
                  <a:pt x="9144" y="51816"/>
                </a:lnTo>
                <a:lnTo>
                  <a:pt x="15240" y="51816"/>
                </a:lnTo>
                <a:lnTo>
                  <a:pt x="49530" y="86106"/>
                </a:lnTo>
                <a:lnTo>
                  <a:pt x="45720" y="89916"/>
                </a:lnTo>
                <a:lnTo>
                  <a:pt x="59436" y="89916"/>
                </a:lnTo>
                <a:lnTo>
                  <a:pt x="53340" y="96012"/>
                </a:lnTo>
                <a:lnTo>
                  <a:pt x="50292" y="97536"/>
                </a:lnTo>
                <a:close/>
              </a:path>
              <a:path w="99060" h="97789">
                <a:moveTo>
                  <a:pt x="49530" y="11430"/>
                </a:moveTo>
                <a:lnTo>
                  <a:pt x="45720" y="7620"/>
                </a:lnTo>
                <a:lnTo>
                  <a:pt x="53340" y="7620"/>
                </a:lnTo>
                <a:lnTo>
                  <a:pt x="49530" y="11430"/>
                </a:lnTo>
                <a:close/>
              </a:path>
              <a:path w="99060" h="97789">
                <a:moveTo>
                  <a:pt x="86868" y="48768"/>
                </a:moveTo>
                <a:lnTo>
                  <a:pt x="49530" y="11430"/>
                </a:lnTo>
                <a:lnTo>
                  <a:pt x="53340" y="7620"/>
                </a:lnTo>
                <a:lnTo>
                  <a:pt x="59436" y="7620"/>
                </a:lnTo>
                <a:lnTo>
                  <a:pt x="97536" y="45720"/>
                </a:lnTo>
                <a:lnTo>
                  <a:pt x="89916" y="45720"/>
                </a:lnTo>
                <a:lnTo>
                  <a:pt x="86868" y="48768"/>
                </a:lnTo>
                <a:close/>
              </a:path>
              <a:path w="99060" h="97789">
                <a:moveTo>
                  <a:pt x="9144" y="51816"/>
                </a:moveTo>
                <a:lnTo>
                  <a:pt x="9144" y="45720"/>
                </a:lnTo>
                <a:lnTo>
                  <a:pt x="12192" y="48768"/>
                </a:lnTo>
                <a:lnTo>
                  <a:pt x="9144" y="51816"/>
                </a:lnTo>
                <a:close/>
              </a:path>
              <a:path w="99060" h="97789">
                <a:moveTo>
                  <a:pt x="12192" y="48768"/>
                </a:moveTo>
                <a:lnTo>
                  <a:pt x="9144" y="45720"/>
                </a:lnTo>
                <a:lnTo>
                  <a:pt x="15240" y="45720"/>
                </a:lnTo>
                <a:lnTo>
                  <a:pt x="12192" y="48768"/>
                </a:lnTo>
                <a:close/>
              </a:path>
              <a:path w="99060" h="97789">
                <a:moveTo>
                  <a:pt x="89916" y="51816"/>
                </a:moveTo>
                <a:lnTo>
                  <a:pt x="86868" y="48768"/>
                </a:lnTo>
                <a:lnTo>
                  <a:pt x="89916" y="45720"/>
                </a:lnTo>
                <a:lnTo>
                  <a:pt x="89916" y="51816"/>
                </a:lnTo>
                <a:close/>
              </a:path>
              <a:path w="99060" h="97789">
                <a:moveTo>
                  <a:pt x="97536" y="51816"/>
                </a:moveTo>
                <a:lnTo>
                  <a:pt x="89916" y="51816"/>
                </a:lnTo>
                <a:lnTo>
                  <a:pt x="89916" y="45720"/>
                </a:lnTo>
                <a:lnTo>
                  <a:pt x="97536" y="45720"/>
                </a:lnTo>
                <a:lnTo>
                  <a:pt x="99060" y="47244"/>
                </a:lnTo>
                <a:lnTo>
                  <a:pt x="99060" y="50292"/>
                </a:lnTo>
                <a:lnTo>
                  <a:pt x="97536" y="51816"/>
                </a:lnTo>
                <a:close/>
              </a:path>
              <a:path w="99060" h="97789">
                <a:moveTo>
                  <a:pt x="15240" y="51816"/>
                </a:moveTo>
                <a:lnTo>
                  <a:pt x="9144" y="51816"/>
                </a:lnTo>
                <a:lnTo>
                  <a:pt x="12192" y="48768"/>
                </a:lnTo>
                <a:lnTo>
                  <a:pt x="15240" y="51816"/>
                </a:lnTo>
                <a:close/>
              </a:path>
              <a:path w="99060" h="97789">
                <a:moveTo>
                  <a:pt x="59436" y="89916"/>
                </a:moveTo>
                <a:lnTo>
                  <a:pt x="53340" y="89916"/>
                </a:lnTo>
                <a:lnTo>
                  <a:pt x="49530" y="86106"/>
                </a:lnTo>
                <a:lnTo>
                  <a:pt x="86868" y="48768"/>
                </a:lnTo>
                <a:lnTo>
                  <a:pt x="89916" y="51816"/>
                </a:lnTo>
                <a:lnTo>
                  <a:pt x="97536" y="51816"/>
                </a:lnTo>
                <a:lnTo>
                  <a:pt x="59436" y="89916"/>
                </a:lnTo>
                <a:close/>
              </a:path>
              <a:path w="99060" h="97789">
                <a:moveTo>
                  <a:pt x="53340" y="89916"/>
                </a:moveTo>
                <a:lnTo>
                  <a:pt x="45720" y="89916"/>
                </a:lnTo>
                <a:lnTo>
                  <a:pt x="49530" y="86106"/>
                </a:lnTo>
                <a:lnTo>
                  <a:pt x="53340" y="89916"/>
                </a:lnTo>
                <a:close/>
              </a:path>
            </a:pathLst>
          </a:custGeom>
          <a:solidFill>
            <a:srgbClr val="001F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3915155" y="3383279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44195" y="88391"/>
                </a:moveTo>
                <a:lnTo>
                  <a:pt x="0" y="44195"/>
                </a:lnTo>
                <a:lnTo>
                  <a:pt x="44195" y="0"/>
                </a:lnTo>
                <a:lnTo>
                  <a:pt x="88391" y="44195"/>
                </a:lnTo>
                <a:lnTo>
                  <a:pt x="44195" y="88391"/>
                </a:lnTo>
                <a:close/>
              </a:path>
            </a:pathLst>
          </a:custGeom>
          <a:solidFill>
            <a:srgbClr val="702F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3910583" y="3378708"/>
            <a:ext cx="99060" cy="97790"/>
          </a:xfrm>
          <a:custGeom>
            <a:avLst/>
            <a:gdLst/>
            <a:ahLst/>
            <a:cxnLst/>
            <a:rect l="l" t="t" r="r" b="b"/>
            <a:pathLst>
              <a:path w="99060" h="97789">
                <a:moveTo>
                  <a:pt x="50292" y="97536"/>
                </a:moveTo>
                <a:lnTo>
                  <a:pt x="48768" y="97536"/>
                </a:lnTo>
                <a:lnTo>
                  <a:pt x="45720" y="96012"/>
                </a:lnTo>
                <a:lnTo>
                  <a:pt x="0" y="50292"/>
                </a:lnTo>
                <a:lnTo>
                  <a:pt x="0" y="47244"/>
                </a:lnTo>
                <a:lnTo>
                  <a:pt x="45720" y="1524"/>
                </a:lnTo>
                <a:lnTo>
                  <a:pt x="48768" y="0"/>
                </a:lnTo>
                <a:lnTo>
                  <a:pt x="50292" y="0"/>
                </a:lnTo>
                <a:lnTo>
                  <a:pt x="53340" y="1524"/>
                </a:lnTo>
                <a:lnTo>
                  <a:pt x="59436" y="7620"/>
                </a:lnTo>
                <a:lnTo>
                  <a:pt x="45720" y="7620"/>
                </a:lnTo>
                <a:lnTo>
                  <a:pt x="49530" y="11430"/>
                </a:lnTo>
                <a:lnTo>
                  <a:pt x="15240" y="45720"/>
                </a:lnTo>
                <a:lnTo>
                  <a:pt x="9144" y="45720"/>
                </a:lnTo>
                <a:lnTo>
                  <a:pt x="9144" y="51816"/>
                </a:lnTo>
                <a:lnTo>
                  <a:pt x="15240" y="51816"/>
                </a:lnTo>
                <a:lnTo>
                  <a:pt x="49530" y="86106"/>
                </a:lnTo>
                <a:lnTo>
                  <a:pt x="45720" y="89916"/>
                </a:lnTo>
                <a:lnTo>
                  <a:pt x="59436" y="89916"/>
                </a:lnTo>
                <a:lnTo>
                  <a:pt x="53340" y="96012"/>
                </a:lnTo>
                <a:lnTo>
                  <a:pt x="50292" y="97536"/>
                </a:lnTo>
                <a:close/>
              </a:path>
              <a:path w="99060" h="97789">
                <a:moveTo>
                  <a:pt x="49530" y="11430"/>
                </a:moveTo>
                <a:lnTo>
                  <a:pt x="45720" y="7620"/>
                </a:lnTo>
                <a:lnTo>
                  <a:pt x="53340" y="7620"/>
                </a:lnTo>
                <a:lnTo>
                  <a:pt x="49530" y="11430"/>
                </a:lnTo>
                <a:close/>
              </a:path>
              <a:path w="99060" h="97789">
                <a:moveTo>
                  <a:pt x="86868" y="48768"/>
                </a:moveTo>
                <a:lnTo>
                  <a:pt x="49530" y="11430"/>
                </a:lnTo>
                <a:lnTo>
                  <a:pt x="53340" y="7620"/>
                </a:lnTo>
                <a:lnTo>
                  <a:pt x="59436" y="7620"/>
                </a:lnTo>
                <a:lnTo>
                  <a:pt x="97536" y="45720"/>
                </a:lnTo>
                <a:lnTo>
                  <a:pt x="89916" y="45720"/>
                </a:lnTo>
                <a:lnTo>
                  <a:pt x="86868" y="48768"/>
                </a:lnTo>
                <a:close/>
              </a:path>
              <a:path w="99060" h="97789">
                <a:moveTo>
                  <a:pt x="9144" y="51816"/>
                </a:moveTo>
                <a:lnTo>
                  <a:pt x="9144" y="45720"/>
                </a:lnTo>
                <a:lnTo>
                  <a:pt x="12192" y="48768"/>
                </a:lnTo>
                <a:lnTo>
                  <a:pt x="9144" y="51816"/>
                </a:lnTo>
                <a:close/>
              </a:path>
              <a:path w="99060" h="97789">
                <a:moveTo>
                  <a:pt x="12192" y="48768"/>
                </a:moveTo>
                <a:lnTo>
                  <a:pt x="9144" y="45720"/>
                </a:lnTo>
                <a:lnTo>
                  <a:pt x="15240" y="45720"/>
                </a:lnTo>
                <a:lnTo>
                  <a:pt x="12192" y="48768"/>
                </a:lnTo>
                <a:close/>
              </a:path>
              <a:path w="99060" h="97789">
                <a:moveTo>
                  <a:pt x="89916" y="51816"/>
                </a:moveTo>
                <a:lnTo>
                  <a:pt x="86868" y="48768"/>
                </a:lnTo>
                <a:lnTo>
                  <a:pt x="89916" y="45720"/>
                </a:lnTo>
                <a:lnTo>
                  <a:pt x="89916" y="51816"/>
                </a:lnTo>
                <a:close/>
              </a:path>
              <a:path w="99060" h="97789">
                <a:moveTo>
                  <a:pt x="97536" y="51816"/>
                </a:moveTo>
                <a:lnTo>
                  <a:pt x="89916" y="51816"/>
                </a:lnTo>
                <a:lnTo>
                  <a:pt x="89916" y="45720"/>
                </a:lnTo>
                <a:lnTo>
                  <a:pt x="97536" y="45720"/>
                </a:lnTo>
                <a:lnTo>
                  <a:pt x="99060" y="47244"/>
                </a:lnTo>
                <a:lnTo>
                  <a:pt x="99060" y="50292"/>
                </a:lnTo>
                <a:lnTo>
                  <a:pt x="97536" y="51816"/>
                </a:lnTo>
                <a:close/>
              </a:path>
              <a:path w="99060" h="97789">
                <a:moveTo>
                  <a:pt x="15240" y="51816"/>
                </a:moveTo>
                <a:lnTo>
                  <a:pt x="9144" y="51816"/>
                </a:lnTo>
                <a:lnTo>
                  <a:pt x="12192" y="48768"/>
                </a:lnTo>
                <a:lnTo>
                  <a:pt x="15240" y="51816"/>
                </a:lnTo>
                <a:close/>
              </a:path>
              <a:path w="99060" h="97789">
                <a:moveTo>
                  <a:pt x="59436" y="89916"/>
                </a:moveTo>
                <a:lnTo>
                  <a:pt x="53340" y="89916"/>
                </a:lnTo>
                <a:lnTo>
                  <a:pt x="49530" y="86106"/>
                </a:lnTo>
                <a:lnTo>
                  <a:pt x="86868" y="48768"/>
                </a:lnTo>
                <a:lnTo>
                  <a:pt x="89916" y="51816"/>
                </a:lnTo>
                <a:lnTo>
                  <a:pt x="97536" y="51816"/>
                </a:lnTo>
                <a:lnTo>
                  <a:pt x="59436" y="89916"/>
                </a:lnTo>
                <a:close/>
              </a:path>
              <a:path w="99060" h="97789">
                <a:moveTo>
                  <a:pt x="53340" y="89916"/>
                </a:moveTo>
                <a:lnTo>
                  <a:pt x="45720" y="89916"/>
                </a:lnTo>
                <a:lnTo>
                  <a:pt x="49530" y="86106"/>
                </a:lnTo>
                <a:lnTo>
                  <a:pt x="53340" y="89916"/>
                </a:lnTo>
                <a:close/>
              </a:path>
            </a:pathLst>
          </a:custGeom>
          <a:solidFill>
            <a:srgbClr val="001F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4209288" y="3329940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44195" y="88391"/>
                </a:moveTo>
                <a:lnTo>
                  <a:pt x="0" y="44195"/>
                </a:lnTo>
                <a:lnTo>
                  <a:pt x="44195" y="0"/>
                </a:lnTo>
                <a:lnTo>
                  <a:pt x="88391" y="44195"/>
                </a:lnTo>
                <a:lnTo>
                  <a:pt x="44195" y="88391"/>
                </a:lnTo>
                <a:close/>
              </a:path>
            </a:pathLst>
          </a:custGeom>
          <a:solidFill>
            <a:srgbClr val="702F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4204715" y="3325367"/>
            <a:ext cx="99060" cy="97790"/>
          </a:xfrm>
          <a:custGeom>
            <a:avLst/>
            <a:gdLst/>
            <a:ahLst/>
            <a:cxnLst/>
            <a:rect l="l" t="t" r="r" b="b"/>
            <a:pathLst>
              <a:path w="99060" h="97789">
                <a:moveTo>
                  <a:pt x="50292" y="97536"/>
                </a:moveTo>
                <a:lnTo>
                  <a:pt x="48768" y="97536"/>
                </a:lnTo>
                <a:lnTo>
                  <a:pt x="45720" y="96012"/>
                </a:lnTo>
                <a:lnTo>
                  <a:pt x="0" y="50292"/>
                </a:lnTo>
                <a:lnTo>
                  <a:pt x="0" y="47244"/>
                </a:lnTo>
                <a:lnTo>
                  <a:pt x="45720" y="1524"/>
                </a:lnTo>
                <a:lnTo>
                  <a:pt x="48768" y="0"/>
                </a:lnTo>
                <a:lnTo>
                  <a:pt x="50292" y="0"/>
                </a:lnTo>
                <a:lnTo>
                  <a:pt x="53340" y="1524"/>
                </a:lnTo>
                <a:lnTo>
                  <a:pt x="59436" y="7620"/>
                </a:lnTo>
                <a:lnTo>
                  <a:pt x="45720" y="7620"/>
                </a:lnTo>
                <a:lnTo>
                  <a:pt x="49530" y="11430"/>
                </a:lnTo>
                <a:lnTo>
                  <a:pt x="15240" y="45720"/>
                </a:lnTo>
                <a:lnTo>
                  <a:pt x="9144" y="45720"/>
                </a:lnTo>
                <a:lnTo>
                  <a:pt x="9144" y="51816"/>
                </a:lnTo>
                <a:lnTo>
                  <a:pt x="15240" y="51816"/>
                </a:lnTo>
                <a:lnTo>
                  <a:pt x="49530" y="86106"/>
                </a:lnTo>
                <a:lnTo>
                  <a:pt x="45720" y="89916"/>
                </a:lnTo>
                <a:lnTo>
                  <a:pt x="59436" y="89916"/>
                </a:lnTo>
                <a:lnTo>
                  <a:pt x="53340" y="96012"/>
                </a:lnTo>
                <a:lnTo>
                  <a:pt x="50292" y="97536"/>
                </a:lnTo>
                <a:close/>
              </a:path>
              <a:path w="99060" h="97789">
                <a:moveTo>
                  <a:pt x="49530" y="11430"/>
                </a:moveTo>
                <a:lnTo>
                  <a:pt x="45720" y="7620"/>
                </a:lnTo>
                <a:lnTo>
                  <a:pt x="53340" y="7620"/>
                </a:lnTo>
                <a:lnTo>
                  <a:pt x="49530" y="11430"/>
                </a:lnTo>
                <a:close/>
              </a:path>
              <a:path w="99060" h="97789">
                <a:moveTo>
                  <a:pt x="86868" y="48768"/>
                </a:moveTo>
                <a:lnTo>
                  <a:pt x="49530" y="11430"/>
                </a:lnTo>
                <a:lnTo>
                  <a:pt x="53340" y="7620"/>
                </a:lnTo>
                <a:lnTo>
                  <a:pt x="59436" y="7620"/>
                </a:lnTo>
                <a:lnTo>
                  <a:pt x="97536" y="45720"/>
                </a:lnTo>
                <a:lnTo>
                  <a:pt x="89916" y="45720"/>
                </a:lnTo>
                <a:lnTo>
                  <a:pt x="86868" y="48768"/>
                </a:lnTo>
                <a:close/>
              </a:path>
              <a:path w="99060" h="97789">
                <a:moveTo>
                  <a:pt x="9144" y="51816"/>
                </a:moveTo>
                <a:lnTo>
                  <a:pt x="9144" y="45720"/>
                </a:lnTo>
                <a:lnTo>
                  <a:pt x="12192" y="48768"/>
                </a:lnTo>
                <a:lnTo>
                  <a:pt x="9144" y="51816"/>
                </a:lnTo>
                <a:close/>
              </a:path>
              <a:path w="99060" h="97789">
                <a:moveTo>
                  <a:pt x="12192" y="48768"/>
                </a:moveTo>
                <a:lnTo>
                  <a:pt x="9144" y="45720"/>
                </a:lnTo>
                <a:lnTo>
                  <a:pt x="15240" y="45720"/>
                </a:lnTo>
                <a:lnTo>
                  <a:pt x="12192" y="48768"/>
                </a:lnTo>
                <a:close/>
              </a:path>
              <a:path w="99060" h="97789">
                <a:moveTo>
                  <a:pt x="89916" y="51816"/>
                </a:moveTo>
                <a:lnTo>
                  <a:pt x="86868" y="48768"/>
                </a:lnTo>
                <a:lnTo>
                  <a:pt x="89916" y="45720"/>
                </a:lnTo>
                <a:lnTo>
                  <a:pt x="89916" y="51816"/>
                </a:lnTo>
                <a:close/>
              </a:path>
              <a:path w="99060" h="97789">
                <a:moveTo>
                  <a:pt x="97536" y="51816"/>
                </a:moveTo>
                <a:lnTo>
                  <a:pt x="89916" y="51816"/>
                </a:lnTo>
                <a:lnTo>
                  <a:pt x="89916" y="45720"/>
                </a:lnTo>
                <a:lnTo>
                  <a:pt x="97536" y="45720"/>
                </a:lnTo>
                <a:lnTo>
                  <a:pt x="99060" y="47244"/>
                </a:lnTo>
                <a:lnTo>
                  <a:pt x="99060" y="50292"/>
                </a:lnTo>
                <a:lnTo>
                  <a:pt x="97536" y="51816"/>
                </a:lnTo>
                <a:close/>
              </a:path>
              <a:path w="99060" h="97789">
                <a:moveTo>
                  <a:pt x="15240" y="51816"/>
                </a:moveTo>
                <a:lnTo>
                  <a:pt x="9144" y="51816"/>
                </a:lnTo>
                <a:lnTo>
                  <a:pt x="12192" y="48768"/>
                </a:lnTo>
                <a:lnTo>
                  <a:pt x="15240" y="51816"/>
                </a:lnTo>
                <a:close/>
              </a:path>
              <a:path w="99060" h="97789">
                <a:moveTo>
                  <a:pt x="59436" y="89916"/>
                </a:moveTo>
                <a:lnTo>
                  <a:pt x="53340" y="89916"/>
                </a:lnTo>
                <a:lnTo>
                  <a:pt x="49530" y="86106"/>
                </a:lnTo>
                <a:lnTo>
                  <a:pt x="86868" y="48768"/>
                </a:lnTo>
                <a:lnTo>
                  <a:pt x="89916" y="51816"/>
                </a:lnTo>
                <a:lnTo>
                  <a:pt x="97536" y="51816"/>
                </a:lnTo>
                <a:lnTo>
                  <a:pt x="59436" y="89916"/>
                </a:lnTo>
                <a:close/>
              </a:path>
              <a:path w="99060" h="97789">
                <a:moveTo>
                  <a:pt x="53340" y="89916"/>
                </a:moveTo>
                <a:lnTo>
                  <a:pt x="45720" y="89916"/>
                </a:lnTo>
                <a:lnTo>
                  <a:pt x="49530" y="86106"/>
                </a:lnTo>
                <a:lnTo>
                  <a:pt x="53340" y="89916"/>
                </a:lnTo>
                <a:close/>
              </a:path>
            </a:pathLst>
          </a:custGeom>
          <a:solidFill>
            <a:srgbClr val="001F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4504944" y="3393947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44196" y="88391"/>
                </a:moveTo>
                <a:lnTo>
                  <a:pt x="0" y="44195"/>
                </a:lnTo>
                <a:lnTo>
                  <a:pt x="44196" y="0"/>
                </a:lnTo>
                <a:lnTo>
                  <a:pt x="88391" y="44195"/>
                </a:lnTo>
                <a:lnTo>
                  <a:pt x="44196" y="88391"/>
                </a:lnTo>
                <a:close/>
              </a:path>
            </a:pathLst>
          </a:custGeom>
          <a:solidFill>
            <a:srgbClr val="702F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4500371" y="3389376"/>
            <a:ext cx="99060" cy="97790"/>
          </a:xfrm>
          <a:custGeom>
            <a:avLst/>
            <a:gdLst/>
            <a:ahLst/>
            <a:cxnLst/>
            <a:rect l="l" t="t" r="r" b="b"/>
            <a:pathLst>
              <a:path w="99060" h="97789">
                <a:moveTo>
                  <a:pt x="50292" y="97536"/>
                </a:moveTo>
                <a:lnTo>
                  <a:pt x="48768" y="97536"/>
                </a:lnTo>
                <a:lnTo>
                  <a:pt x="45720" y="96012"/>
                </a:lnTo>
                <a:lnTo>
                  <a:pt x="0" y="50292"/>
                </a:lnTo>
                <a:lnTo>
                  <a:pt x="0" y="47244"/>
                </a:lnTo>
                <a:lnTo>
                  <a:pt x="45720" y="1524"/>
                </a:lnTo>
                <a:lnTo>
                  <a:pt x="48768" y="0"/>
                </a:lnTo>
                <a:lnTo>
                  <a:pt x="50292" y="0"/>
                </a:lnTo>
                <a:lnTo>
                  <a:pt x="53340" y="1524"/>
                </a:lnTo>
                <a:lnTo>
                  <a:pt x="59436" y="7620"/>
                </a:lnTo>
                <a:lnTo>
                  <a:pt x="45720" y="7620"/>
                </a:lnTo>
                <a:lnTo>
                  <a:pt x="49530" y="11430"/>
                </a:lnTo>
                <a:lnTo>
                  <a:pt x="15240" y="45720"/>
                </a:lnTo>
                <a:lnTo>
                  <a:pt x="9144" y="45720"/>
                </a:lnTo>
                <a:lnTo>
                  <a:pt x="9144" y="51816"/>
                </a:lnTo>
                <a:lnTo>
                  <a:pt x="15240" y="51816"/>
                </a:lnTo>
                <a:lnTo>
                  <a:pt x="49530" y="86106"/>
                </a:lnTo>
                <a:lnTo>
                  <a:pt x="45720" y="89916"/>
                </a:lnTo>
                <a:lnTo>
                  <a:pt x="59436" y="89916"/>
                </a:lnTo>
                <a:lnTo>
                  <a:pt x="53340" y="96012"/>
                </a:lnTo>
                <a:lnTo>
                  <a:pt x="50292" y="97536"/>
                </a:lnTo>
                <a:close/>
              </a:path>
              <a:path w="99060" h="97789">
                <a:moveTo>
                  <a:pt x="49530" y="11430"/>
                </a:moveTo>
                <a:lnTo>
                  <a:pt x="45720" y="7620"/>
                </a:lnTo>
                <a:lnTo>
                  <a:pt x="53340" y="7620"/>
                </a:lnTo>
                <a:lnTo>
                  <a:pt x="49530" y="11430"/>
                </a:lnTo>
                <a:close/>
              </a:path>
              <a:path w="99060" h="97789">
                <a:moveTo>
                  <a:pt x="86868" y="48768"/>
                </a:moveTo>
                <a:lnTo>
                  <a:pt x="49530" y="11430"/>
                </a:lnTo>
                <a:lnTo>
                  <a:pt x="53340" y="7620"/>
                </a:lnTo>
                <a:lnTo>
                  <a:pt x="59436" y="7620"/>
                </a:lnTo>
                <a:lnTo>
                  <a:pt x="97536" y="45720"/>
                </a:lnTo>
                <a:lnTo>
                  <a:pt x="89916" y="45720"/>
                </a:lnTo>
                <a:lnTo>
                  <a:pt x="86868" y="48768"/>
                </a:lnTo>
                <a:close/>
              </a:path>
              <a:path w="99060" h="97789">
                <a:moveTo>
                  <a:pt x="9144" y="51816"/>
                </a:moveTo>
                <a:lnTo>
                  <a:pt x="9144" y="45720"/>
                </a:lnTo>
                <a:lnTo>
                  <a:pt x="12192" y="48768"/>
                </a:lnTo>
                <a:lnTo>
                  <a:pt x="9144" y="51816"/>
                </a:lnTo>
                <a:close/>
              </a:path>
              <a:path w="99060" h="97789">
                <a:moveTo>
                  <a:pt x="12192" y="48768"/>
                </a:moveTo>
                <a:lnTo>
                  <a:pt x="9144" y="45720"/>
                </a:lnTo>
                <a:lnTo>
                  <a:pt x="15240" y="45720"/>
                </a:lnTo>
                <a:lnTo>
                  <a:pt x="12192" y="48768"/>
                </a:lnTo>
                <a:close/>
              </a:path>
              <a:path w="99060" h="97789">
                <a:moveTo>
                  <a:pt x="89916" y="51816"/>
                </a:moveTo>
                <a:lnTo>
                  <a:pt x="86868" y="48768"/>
                </a:lnTo>
                <a:lnTo>
                  <a:pt x="89916" y="45720"/>
                </a:lnTo>
                <a:lnTo>
                  <a:pt x="89916" y="51816"/>
                </a:lnTo>
                <a:close/>
              </a:path>
              <a:path w="99060" h="97789">
                <a:moveTo>
                  <a:pt x="97536" y="51816"/>
                </a:moveTo>
                <a:lnTo>
                  <a:pt x="89916" y="51816"/>
                </a:lnTo>
                <a:lnTo>
                  <a:pt x="89916" y="45720"/>
                </a:lnTo>
                <a:lnTo>
                  <a:pt x="97536" y="45720"/>
                </a:lnTo>
                <a:lnTo>
                  <a:pt x="99060" y="47244"/>
                </a:lnTo>
                <a:lnTo>
                  <a:pt x="99060" y="50292"/>
                </a:lnTo>
                <a:lnTo>
                  <a:pt x="97536" y="51816"/>
                </a:lnTo>
                <a:close/>
              </a:path>
              <a:path w="99060" h="97789">
                <a:moveTo>
                  <a:pt x="15240" y="51816"/>
                </a:moveTo>
                <a:lnTo>
                  <a:pt x="9144" y="51816"/>
                </a:lnTo>
                <a:lnTo>
                  <a:pt x="12192" y="48768"/>
                </a:lnTo>
                <a:lnTo>
                  <a:pt x="15240" y="51816"/>
                </a:lnTo>
                <a:close/>
              </a:path>
              <a:path w="99060" h="97789">
                <a:moveTo>
                  <a:pt x="59436" y="89916"/>
                </a:moveTo>
                <a:lnTo>
                  <a:pt x="53340" y="89916"/>
                </a:lnTo>
                <a:lnTo>
                  <a:pt x="49530" y="86106"/>
                </a:lnTo>
                <a:lnTo>
                  <a:pt x="86868" y="48768"/>
                </a:lnTo>
                <a:lnTo>
                  <a:pt x="89916" y="51816"/>
                </a:lnTo>
                <a:lnTo>
                  <a:pt x="97536" y="51816"/>
                </a:lnTo>
                <a:lnTo>
                  <a:pt x="59436" y="89916"/>
                </a:lnTo>
                <a:close/>
              </a:path>
              <a:path w="99060" h="97789">
                <a:moveTo>
                  <a:pt x="53340" y="89916"/>
                </a:moveTo>
                <a:lnTo>
                  <a:pt x="45720" y="89916"/>
                </a:lnTo>
                <a:lnTo>
                  <a:pt x="49530" y="86106"/>
                </a:lnTo>
                <a:lnTo>
                  <a:pt x="53340" y="89916"/>
                </a:lnTo>
                <a:close/>
              </a:path>
            </a:pathLst>
          </a:custGeom>
          <a:solidFill>
            <a:srgbClr val="001F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4800600" y="3215639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44196" y="88391"/>
                </a:moveTo>
                <a:lnTo>
                  <a:pt x="0" y="44195"/>
                </a:lnTo>
                <a:lnTo>
                  <a:pt x="44196" y="0"/>
                </a:lnTo>
                <a:lnTo>
                  <a:pt x="88392" y="44195"/>
                </a:lnTo>
                <a:lnTo>
                  <a:pt x="44196" y="88391"/>
                </a:lnTo>
                <a:close/>
              </a:path>
            </a:pathLst>
          </a:custGeom>
          <a:solidFill>
            <a:srgbClr val="702F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4796028" y="3211067"/>
            <a:ext cx="99060" cy="97790"/>
          </a:xfrm>
          <a:custGeom>
            <a:avLst/>
            <a:gdLst/>
            <a:ahLst/>
            <a:cxnLst/>
            <a:rect l="l" t="t" r="r" b="b"/>
            <a:pathLst>
              <a:path w="99060" h="97789">
                <a:moveTo>
                  <a:pt x="50292" y="97536"/>
                </a:moveTo>
                <a:lnTo>
                  <a:pt x="48768" y="97536"/>
                </a:lnTo>
                <a:lnTo>
                  <a:pt x="45720" y="96012"/>
                </a:lnTo>
                <a:lnTo>
                  <a:pt x="0" y="50292"/>
                </a:lnTo>
                <a:lnTo>
                  <a:pt x="0" y="47244"/>
                </a:lnTo>
                <a:lnTo>
                  <a:pt x="45720" y="1524"/>
                </a:lnTo>
                <a:lnTo>
                  <a:pt x="48768" y="0"/>
                </a:lnTo>
                <a:lnTo>
                  <a:pt x="50292" y="0"/>
                </a:lnTo>
                <a:lnTo>
                  <a:pt x="53340" y="1524"/>
                </a:lnTo>
                <a:lnTo>
                  <a:pt x="59436" y="7620"/>
                </a:lnTo>
                <a:lnTo>
                  <a:pt x="45720" y="7620"/>
                </a:lnTo>
                <a:lnTo>
                  <a:pt x="49530" y="11430"/>
                </a:lnTo>
                <a:lnTo>
                  <a:pt x="15240" y="45720"/>
                </a:lnTo>
                <a:lnTo>
                  <a:pt x="9144" y="45720"/>
                </a:lnTo>
                <a:lnTo>
                  <a:pt x="9144" y="51816"/>
                </a:lnTo>
                <a:lnTo>
                  <a:pt x="15240" y="51816"/>
                </a:lnTo>
                <a:lnTo>
                  <a:pt x="49530" y="86106"/>
                </a:lnTo>
                <a:lnTo>
                  <a:pt x="45720" y="89916"/>
                </a:lnTo>
                <a:lnTo>
                  <a:pt x="59436" y="89916"/>
                </a:lnTo>
                <a:lnTo>
                  <a:pt x="53340" y="96012"/>
                </a:lnTo>
                <a:lnTo>
                  <a:pt x="50292" y="97536"/>
                </a:lnTo>
                <a:close/>
              </a:path>
              <a:path w="99060" h="97789">
                <a:moveTo>
                  <a:pt x="49530" y="11430"/>
                </a:moveTo>
                <a:lnTo>
                  <a:pt x="45720" y="7620"/>
                </a:lnTo>
                <a:lnTo>
                  <a:pt x="53340" y="7620"/>
                </a:lnTo>
                <a:lnTo>
                  <a:pt x="49530" y="11430"/>
                </a:lnTo>
                <a:close/>
              </a:path>
              <a:path w="99060" h="97789">
                <a:moveTo>
                  <a:pt x="86868" y="48768"/>
                </a:moveTo>
                <a:lnTo>
                  <a:pt x="49530" y="11430"/>
                </a:lnTo>
                <a:lnTo>
                  <a:pt x="53340" y="7620"/>
                </a:lnTo>
                <a:lnTo>
                  <a:pt x="59436" y="7620"/>
                </a:lnTo>
                <a:lnTo>
                  <a:pt x="97536" y="45720"/>
                </a:lnTo>
                <a:lnTo>
                  <a:pt x="89916" y="45720"/>
                </a:lnTo>
                <a:lnTo>
                  <a:pt x="86868" y="48768"/>
                </a:lnTo>
                <a:close/>
              </a:path>
              <a:path w="99060" h="97789">
                <a:moveTo>
                  <a:pt x="9144" y="51816"/>
                </a:moveTo>
                <a:lnTo>
                  <a:pt x="9144" y="45720"/>
                </a:lnTo>
                <a:lnTo>
                  <a:pt x="12192" y="48768"/>
                </a:lnTo>
                <a:lnTo>
                  <a:pt x="9144" y="51816"/>
                </a:lnTo>
                <a:close/>
              </a:path>
              <a:path w="99060" h="97789">
                <a:moveTo>
                  <a:pt x="12192" y="48768"/>
                </a:moveTo>
                <a:lnTo>
                  <a:pt x="9144" y="45720"/>
                </a:lnTo>
                <a:lnTo>
                  <a:pt x="15240" y="45720"/>
                </a:lnTo>
                <a:lnTo>
                  <a:pt x="12192" y="48768"/>
                </a:lnTo>
                <a:close/>
              </a:path>
              <a:path w="99060" h="97789">
                <a:moveTo>
                  <a:pt x="89916" y="51816"/>
                </a:moveTo>
                <a:lnTo>
                  <a:pt x="86868" y="48768"/>
                </a:lnTo>
                <a:lnTo>
                  <a:pt x="89916" y="45720"/>
                </a:lnTo>
                <a:lnTo>
                  <a:pt x="89916" y="51816"/>
                </a:lnTo>
                <a:close/>
              </a:path>
              <a:path w="99060" h="97789">
                <a:moveTo>
                  <a:pt x="97536" y="51816"/>
                </a:moveTo>
                <a:lnTo>
                  <a:pt x="89916" y="51816"/>
                </a:lnTo>
                <a:lnTo>
                  <a:pt x="89916" y="45720"/>
                </a:lnTo>
                <a:lnTo>
                  <a:pt x="97536" y="45720"/>
                </a:lnTo>
                <a:lnTo>
                  <a:pt x="99060" y="47244"/>
                </a:lnTo>
                <a:lnTo>
                  <a:pt x="99060" y="50292"/>
                </a:lnTo>
                <a:lnTo>
                  <a:pt x="97536" y="51816"/>
                </a:lnTo>
                <a:close/>
              </a:path>
              <a:path w="99060" h="97789">
                <a:moveTo>
                  <a:pt x="15240" y="51816"/>
                </a:moveTo>
                <a:lnTo>
                  <a:pt x="9144" y="51816"/>
                </a:lnTo>
                <a:lnTo>
                  <a:pt x="12192" y="48768"/>
                </a:lnTo>
                <a:lnTo>
                  <a:pt x="15240" y="51816"/>
                </a:lnTo>
                <a:close/>
              </a:path>
              <a:path w="99060" h="97789">
                <a:moveTo>
                  <a:pt x="59436" y="89916"/>
                </a:moveTo>
                <a:lnTo>
                  <a:pt x="53340" y="89916"/>
                </a:lnTo>
                <a:lnTo>
                  <a:pt x="49530" y="86106"/>
                </a:lnTo>
                <a:lnTo>
                  <a:pt x="86868" y="48768"/>
                </a:lnTo>
                <a:lnTo>
                  <a:pt x="89916" y="51816"/>
                </a:lnTo>
                <a:lnTo>
                  <a:pt x="97536" y="51816"/>
                </a:lnTo>
                <a:lnTo>
                  <a:pt x="59436" y="89916"/>
                </a:lnTo>
                <a:close/>
              </a:path>
              <a:path w="99060" h="97789">
                <a:moveTo>
                  <a:pt x="53340" y="89916"/>
                </a:moveTo>
                <a:lnTo>
                  <a:pt x="45720" y="89916"/>
                </a:lnTo>
                <a:lnTo>
                  <a:pt x="49530" y="86106"/>
                </a:lnTo>
                <a:lnTo>
                  <a:pt x="53340" y="89916"/>
                </a:lnTo>
                <a:close/>
              </a:path>
            </a:pathLst>
          </a:custGeom>
          <a:solidFill>
            <a:srgbClr val="001F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5096255" y="3171443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44196" y="88391"/>
                </a:moveTo>
                <a:lnTo>
                  <a:pt x="0" y="44196"/>
                </a:lnTo>
                <a:lnTo>
                  <a:pt x="44196" y="0"/>
                </a:lnTo>
                <a:lnTo>
                  <a:pt x="88392" y="44196"/>
                </a:lnTo>
                <a:lnTo>
                  <a:pt x="44196" y="88391"/>
                </a:lnTo>
                <a:close/>
              </a:path>
            </a:pathLst>
          </a:custGeom>
          <a:solidFill>
            <a:srgbClr val="702F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5091683" y="3166872"/>
            <a:ext cx="99060" cy="97790"/>
          </a:xfrm>
          <a:custGeom>
            <a:avLst/>
            <a:gdLst/>
            <a:ahLst/>
            <a:cxnLst/>
            <a:rect l="l" t="t" r="r" b="b"/>
            <a:pathLst>
              <a:path w="99060" h="97789">
                <a:moveTo>
                  <a:pt x="50292" y="97536"/>
                </a:moveTo>
                <a:lnTo>
                  <a:pt x="48768" y="97536"/>
                </a:lnTo>
                <a:lnTo>
                  <a:pt x="45720" y="96012"/>
                </a:lnTo>
                <a:lnTo>
                  <a:pt x="0" y="50292"/>
                </a:lnTo>
                <a:lnTo>
                  <a:pt x="0" y="47244"/>
                </a:lnTo>
                <a:lnTo>
                  <a:pt x="45720" y="1524"/>
                </a:lnTo>
                <a:lnTo>
                  <a:pt x="48768" y="0"/>
                </a:lnTo>
                <a:lnTo>
                  <a:pt x="50292" y="0"/>
                </a:lnTo>
                <a:lnTo>
                  <a:pt x="53340" y="1524"/>
                </a:lnTo>
                <a:lnTo>
                  <a:pt x="59436" y="7620"/>
                </a:lnTo>
                <a:lnTo>
                  <a:pt x="45720" y="7620"/>
                </a:lnTo>
                <a:lnTo>
                  <a:pt x="49530" y="11430"/>
                </a:lnTo>
                <a:lnTo>
                  <a:pt x="15240" y="45720"/>
                </a:lnTo>
                <a:lnTo>
                  <a:pt x="9144" y="45720"/>
                </a:lnTo>
                <a:lnTo>
                  <a:pt x="9144" y="51816"/>
                </a:lnTo>
                <a:lnTo>
                  <a:pt x="15240" y="51816"/>
                </a:lnTo>
                <a:lnTo>
                  <a:pt x="49530" y="86106"/>
                </a:lnTo>
                <a:lnTo>
                  <a:pt x="45720" y="89916"/>
                </a:lnTo>
                <a:lnTo>
                  <a:pt x="59436" y="89916"/>
                </a:lnTo>
                <a:lnTo>
                  <a:pt x="53340" y="96012"/>
                </a:lnTo>
                <a:lnTo>
                  <a:pt x="50292" y="97536"/>
                </a:lnTo>
                <a:close/>
              </a:path>
              <a:path w="99060" h="97789">
                <a:moveTo>
                  <a:pt x="49530" y="11430"/>
                </a:moveTo>
                <a:lnTo>
                  <a:pt x="45720" y="7620"/>
                </a:lnTo>
                <a:lnTo>
                  <a:pt x="53340" y="7620"/>
                </a:lnTo>
                <a:lnTo>
                  <a:pt x="49530" y="11430"/>
                </a:lnTo>
                <a:close/>
              </a:path>
              <a:path w="99060" h="97789">
                <a:moveTo>
                  <a:pt x="86868" y="48768"/>
                </a:moveTo>
                <a:lnTo>
                  <a:pt x="49530" y="11430"/>
                </a:lnTo>
                <a:lnTo>
                  <a:pt x="53340" y="7620"/>
                </a:lnTo>
                <a:lnTo>
                  <a:pt x="59436" y="7620"/>
                </a:lnTo>
                <a:lnTo>
                  <a:pt x="97536" y="45720"/>
                </a:lnTo>
                <a:lnTo>
                  <a:pt x="89916" y="45720"/>
                </a:lnTo>
                <a:lnTo>
                  <a:pt x="86868" y="48768"/>
                </a:lnTo>
                <a:close/>
              </a:path>
              <a:path w="99060" h="97789">
                <a:moveTo>
                  <a:pt x="9144" y="51816"/>
                </a:moveTo>
                <a:lnTo>
                  <a:pt x="9144" y="45720"/>
                </a:lnTo>
                <a:lnTo>
                  <a:pt x="12192" y="48768"/>
                </a:lnTo>
                <a:lnTo>
                  <a:pt x="9144" y="51816"/>
                </a:lnTo>
                <a:close/>
              </a:path>
              <a:path w="99060" h="97789">
                <a:moveTo>
                  <a:pt x="12192" y="48768"/>
                </a:moveTo>
                <a:lnTo>
                  <a:pt x="9144" y="45720"/>
                </a:lnTo>
                <a:lnTo>
                  <a:pt x="15240" y="45720"/>
                </a:lnTo>
                <a:lnTo>
                  <a:pt x="12192" y="48768"/>
                </a:lnTo>
                <a:close/>
              </a:path>
              <a:path w="99060" h="97789">
                <a:moveTo>
                  <a:pt x="89916" y="51816"/>
                </a:moveTo>
                <a:lnTo>
                  <a:pt x="86868" y="48768"/>
                </a:lnTo>
                <a:lnTo>
                  <a:pt x="89916" y="45720"/>
                </a:lnTo>
                <a:lnTo>
                  <a:pt x="89916" y="51816"/>
                </a:lnTo>
                <a:close/>
              </a:path>
              <a:path w="99060" h="97789">
                <a:moveTo>
                  <a:pt x="97536" y="51816"/>
                </a:moveTo>
                <a:lnTo>
                  <a:pt x="89916" y="51816"/>
                </a:lnTo>
                <a:lnTo>
                  <a:pt x="89916" y="45720"/>
                </a:lnTo>
                <a:lnTo>
                  <a:pt x="97536" y="45720"/>
                </a:lnTo>
                <a:lnTo>
                  <a:pt x="99060" y="47244"/>
                </a:lnTo>
                <a:lnTo>
                  <a:pt x="99060" y="50292"/>
                </a:lnTo>
                <a:lnTo>
                  <a:pt x="97536" y="51816"/>
                </a:lnTo>
                <a:close/>
              </a:path>
              <a:path w="99060" h="97789">
                <a:moveTo>
                  <a:pt x="15240" y="51816"/>
                </a:moveTo>
                <a:lnTo>
                  <a:pt x="9144" y="51816"/>
                </a:lnTo>
                <a:lnTo>
                  <a:pt x="12192" y="48768"/>
                </a:lnTo>
                <a:lnTo>
                  <a:pt x="15240" y="51816"/>
                </a:lnTo>
                <a:close/>
              </a:path>
              <a:path w="99060" h="97789">
                <a:moveTo>
                  <a:pt x="59436" y="89916"/>
                </a:moveTo>
                <a:lnTo>
                  <a:pt x="53340" y="89916"/>
                </a:lnTo>
                <a:lnTo>
                  <a:pt x="49530" y="86106"/>
                </a:lnTo>
                <a:lnTo>
                  <a:pt x="86868" y="48768"/>
                </a:lnTo>
                <a:lnTo>
                  <a:pt x="89916" y="51816"/>
                </a:lnTo>
                <a:lnTo>
                  <a:pt x="97536" y="51816"/>
                </a:lnTo>
                <a:lnTo>
                  <a:pt x="59436" y="89916"/>
                </a:lnTo>
                <a:close/>
              </a:path>
              <a:path w="99060" h="97789">
                <a:moveTo>
                  <a:pt x="53340" y="89916"/>
                </a:moveTo>
                <a:lnTo>
                  <a:pt x="45720" y="89916"/>
                </a:lnTo>
                <a:lnTo>
                  <a:pt x="49530" y="86106"/>
                </a:lnTo>
                <a:lnTo>
                  <a:pt x="53340" y="89916"/>
                </a:lnTo>
                <a:close/>
              </a:path>
            </a:pathLst>
          </a:custGeom>
          <a:solidFill>
            <a:srgbClr val="001F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5391911" y="3026664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44195" y="88391"/>
                </a:moveTo>
                <a:lnTo>
                  <a:pt x="0" y="44195"/>
                </a:lnTo>
                <a:lnTo>
                  <a:pt x="44195" y="0"/>
                </a:lnTo>
                <a:lnTo>
                  <a:pt x="88391" y="44195"/>
                </a:lnTo>
                <a:lnTo>
                  <a:pt x="44195" y="88391"/>
                </a:lnTo>
                <a:close/>
              </a:path>
            </a:pathLst>
          </a:custGeom>
          <a:solidFill>
            <a:srgbClr val="702F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5387340" y="3022092"/>
            <a:ext cx="99060" cy="97790"/>
          </a:xfrm>
          <a:custGeom>
            <a:avLst/>
            <a:gdLst/>
            <a:ahLst/>
            <a:cxnLst/>
            <a:rect l="l" t="t" r="r" b="b"/>
            <a:pathLst>
              <a:path w="99060" h="97789">
                <a:moveTo>
                  <a:pt x="50292" y="97536"/>
                </a:moveTo>
                <a:lnTo>
                  <a:pt x="48768" y="97536"/>
                </a:lnTo>
                <a:lnTo>
                  <a:pt x="45720" y="96012"/>
                </a:lnTo>
                <a:lnTo>
                  <a:pt x="0" y="50292"/>
                </a:lnTo>
                <a:lnTo>
                  <a:pt x="0" y="47244"/>
                </a:lnTo>
                <a:lnTo>
                  <a:pt x="45720" y="1524"/>
                </a:lnTo>
                <a:lnTo>
                  <a:pt x="48768" y="0"/>
                </a:lnTo>
                <a:lnTo>
                  <a:pt x="50292" y="0"/>
                </a:lnTo>
                <a:lnTo>
                  <a:pt x="53340" y="1524"/>
                </a:lnTo>
                <a:lnTo>
                  <a:pt x="59436" y="7620"/>
                </a:lnTo>
                <a:lnTo>
                  <a:pt x="45720" y="7620"/>
                </a:lnTo>
                <a:lnTo>
                  <a:pt x="49530" y="11430"/>
                </a:lnTo>
                <a:lnTo>
                  <a:pt x="15240" y="45720"/>
                </a:lnTo>
                <a:lnTo>
                  <a:pt x="9144" y="45720"/>
                </a:lnTo>
                <a:lnTo>
                  <a:pt x="9144" y="51816"/>
                </a:lnTo>
                <a:lnTo>
                  <a:pt x="15240" y="51816"/>
                </a:lnTo>
                <a:lnTo>
                  <a:pt x="49530" y="86106"/>
                </a:lnTo>
                <a:lnTo>
                  <a:pt x="45720" y="89916"/>
                </a:lnTo>
                <a:lnTo>
                  <a:pt x="59436" y="89916"/>
                </a:lnTo>
                <a:lnTo>
                  <a:pt x="53340" y="96012"/>
                </a:lnTo>
                <a:lnTo>
                  <a:pt x="50292" y="97536"/>
                </a:lnTo>
                <a:close/>
              </a:path>
              <a:path w="99060" h="97789">
                <a:moveTo>
                  <a:pt x="49530" y="11430"/>
                </a:moveTo>
                <a:lnTo>
                  <a:pt x="45720" y="7620"/>
                </a:lnTo>
                <a:lnTo>
                  <a:pt x="53340" y="7620"/>
                </a:lnTo>
                <a:lnTo>
                  <a:pt x="49530" y="11430"/>
                </a:lnTo>
                <a:close/>
              </a:path>
              <a:path w="99060" h="97789">
                <a:moveTo>
                  <a:pt x="86868" y="48768"/>
                </a:moveTo>
                <a:lnTo>
                  <a:pt x="49530" y="11430"/>
                </a:lnTo>
                <a:lnTo>
                  <a:pt x="53340" y="7620"/>
                </a:lnTo>
                <a:lnTo>
                  <a:pt x="59436" y="7620"/>
                </a:lnTo>
                <a:lnTo>
                  <a:pt x="97536" y="45720"/>
                </a:lnTo>
                <a:lnTo>
                  <a:pt x="89916" y="45720"/>
                </a:lnTo>
                <a:lnTo>
                  <a:pt x="86868" y="48768"/>
                </a:lnTo>
                <a:close/>
              </a:path>
              <a:path w="99060" h="97789">
                <a:moveTo>
                  <a:pt x="9144" y="51816"/>
                </a:moveTo>
                <a:lnTo>
                  <a:pt x="9144" y="45720"/>
                </a:lnTo>
                <a:lnTo>
                  <a:pt x="12192" y="48768"/>
                </a:lnTo>
                <a:lnTo>
                  <a:pt x="9144" y="51816"/>
                </a:lnTo>
                <a:close/>
              </a:path>
              <a:path w="99060" h="97789">
                <a:moveTo>
                  <a:pt x="12192" y="48768"/>
                </a:moveTo>
                <a:lnTo>
                  <a:pt x="9144" y="45720"/>
                </a:lnTo>
                <a:lnTo>
                  <a:pt x="15240" y="45720"/>
                </a:lnTo>
                <a:lnTo>
                  <a:pt x="12192" y="48768"/>
                </a:lnTo>
                <a:close/>
              </a:path>
              <a:path w="99060" h="97789">
                <a:moveTo>
                  <a:pt x="89916" y="51816"/>
                </a:moveTo>
                <a:lnTo>
                  <a:pt x="86868" y="48768"/>
                </a:lnTo>
                <a:lnTo>
                  <a:pt x="89916" y="45720"/>
                </a:lnTo>
                <a:lnTo>
                  <a:pt x="89916" y="51816"/>
                </a:lnTo>
                <a:close/>
              </a:path>
              <a:path w="99060" h="97789">
                <a:moveTo>
                  <a:pt x="97536" y="51816"/>
                </a:moveTo>
                <a:lnTo>
                  <a:pt x="89916" y="51816"/>
                </a:lnTo>
                <a:lnTo>
                  <a:pt x="89916" y="45720"/>
                </a:lnTo>
                <a:lnTo>
                  <a:pt x="97536" y="45720"/>
                </a:lnTo>
                <a:lnTo>
                  <a:pt x="99060" y="47244"/>
                </a:lnTo>
                <a:lnTo>
                  <a:pt x="99060" y="50292"/>
                </a:lnTo>
                <a:lnTo>
                  <a:pt x="97536" y="51816"/>
                </a:lnTo>
                <a:close/>
              </a:path>
              <a:path w="99060" h="97789">
                <a:moveTo>
                  <a:pt x="15240" y="51816"/>
                </a:moveTo>
                <a:lnTo>
                  <a:pt x="9144" y="51816"/>
                </a:lnTo>
                <a:lnTo>
                  <a:pt x="12192" y="48768"/>
                </a:lnTo>
                <a:lnTo>
                  <a:pt x="15240" y="51816"/>
                </a:lnTo>
                <a:close/>
              </a:path>
              <a:path w="99060" h="97789">
                <a:moveTo>
                  <a:pt x="59436" y="89916"/>
                </a:moveTo>
                <a:lnTo>
                  <a:pt x="53340" y="89916"/>
                </a:lnTo>
                <a:lnTo>
                  <a:pt x="49530" y="86106"/>
                </a:lnTo>
                <a:lnTo>
                  <a:pt x="86868" y="48768"/>
                </a:lnTo>
                <a:lnTo>
                  <a:pt x="89916" y="51816"/>
                </a:lnTo>
                <a:lnTo>
                  <a:pt x="97536" y="51816"/>
                </a:lnTo>
                <a:lnTo>
                  <a:pt x="59436" y="89916"/>
                </a:lnTo>
                <a:close/>
              </a:path>
              <a:path w="99060" h="97789">
                <a:moveTo>
                  <a:pt x="53340" y="89916"/>
                </a:moveTo>
                <a:lnTo>
                  <a:pt x="45720" y="89916"/>
                </a:lnTo>
                <a:lnTo>
                  <a:pt x="49530" y="86106"/>
                </a:lnTo>
                <a:lnTo>
                  <a:pt x="53340" y="89916"/>
                </a:lnTo>
                <a:close/>
              </a:path>
            </a:pathLst>
          </a:custGeom>
          <a:solidFill>
            <a:srgbClr val="001F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5687567" y="3083051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44196" y="88391"/>
                </a:moveTo>
                <a:lnTo>
                  <a:pt x="0" y="44196"/>
                </a:lnTo>
                <a:lnTo>
                  <a:pt x="44196" y="0"/>
                </a:lnTo>
                <a:lnTo>
                  <a:pt x="88392" y="44196"/>
                </a:lnTo>
                <a:lnTo>
                  <a:pt x="44196" y="88391"/>
                </a:lnTo>
                <a:close/>
              </a:path>
            </a:pathLst>
          </a:custGeom>
          <a:solidFill>
            <a:srgbClr val="702F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5682996" y="3078479"/>
            <a:ext cx="99060" cy="97790"/>
          </a:xfrm>
          <a:custGeom>
            <a:avLst/>
            <a:gdLst/>
            <a:ahLst/>
            <a:cxnLst/>
            <a:rect l="l" t="t" r="r" b="b"/>
            <a:pathLst>
              <a:path w="99060" h="97789">
                <a:moveTo>
                  <a:pt x="50292" y="97536"/>
                </a:moveTo>
                <a:lnTo>
                  <a:pt x="48768" y="97536"/>
                </a:lnTo>
                <a:lnTo>
                  <a:pt x="45720" y="96012"/>
                </a:lnTo>
                <a:lnTo>
                  <a:pt x="0" y="50292"/>
                </a:lnTo>
                <a:lnTo>
                  <a:pt x="0" y="47244"/>
                </a:lnTo>
                <a:lnTo>
                  <a:pt x="45720" y="1524"/>
                </a:lnTo>
                <a:lnTo>
                  <a:pt x="48768" y="0"/>
                </a:lnTo>
                <a:lnTo>
                  <a:pt x="50292" y="0"/>
                </a:lnTo>
                <a:lnTo>
                  <a:pt x="53340" y="1524"/>
                </a:lnTo>
                <a:lnTo>
                  <a:pt x="59436" y="7620"/>
                </a:lnTo>
                <a:lnTo>
                  <a:pt x="45720" y="7620"/>
                </a:lnTo>
                <a:lnTo>
                  <a:pt x="49530" y="11430"/>
                </a:lnTo>
                <a:lnTo>
                  <a:pt x="15240" y="45720"/>
                </a:lnTo>
                <a:lnTo>
                  <a:pt x="9144" y="45720"/>
                </a:lnTo>
                <a:lnTo>
                  <a:pt x="9144" y="51816"/>
                </a:lnTo>
                <a:lnTo>
                  <a:pt x="15240" y="51816"/>
                </a:lnTo>
                <a:lnTo>
                  <a:pt x="49530" y="86106"/>
                </a:lnTo>
                <a:lnTo>
                  <a:pt x="45720" y="89916"/>
                </a:lnTo>
                <a:lnTo>
                  <a:pt x="59436" y="89916"/>
                </a:lnTo>
                <a:lnTo>
                  <a:pt x="53340" y="96012"/>
                </a:lnTo>
                <a:lnTo>
                  <a:pt x="50292" y="97536"/>
                </a:lnTo>
                <a:close/>
              </a:path>
              <a:path w="99060" h="97789">
                <a:moveTo>
                  <a:pt x="49530" y="11430"/>
                </a:moveTo>
                <a:lnTo>
                  <a:pt x="45720" y="7620"/>
                </a:lnTo>
                <a:lnTo>
                  <a:pt x="53340" y="7620"/>
                </a:lnTo>
                <a:lnTo>
                  <a:pt x="49530" y="11430"/>
                </a:lnTo>
                <a:close/>
              </a:path>
              <a:path w="99060" h="97789">
                <a:moveTo>
                  <a:pt x="86868" y="48768"/>
                </a:moveTo>
                <a:lnTo>
                  <a:pt x="49530" y="11430"/>
                </a:lnTo>
                <a:lnTo>
                  <a:pt x="53340" y="7620"/>
                </a:lnTo>
                <a:lnTo>
                  <a:pt x="59436" y="7620"/>
                </a:lnTo>
                <a:lnTo>
                  <a:pt x="97536" y="45720"/>
                </a:lnTo>
                <a:lnTo>
                  <a:pt x="89916" y="45720"/>
                </a:lnTo>
                <a:lnTo>
                  <a:pt x="86868" y="48768"/>
                </a:lnTo>
                <a:close/>
              </a:path>
              <a:path w="99060" h="97789">
                <a:moveTo>
                  <a:pt x="9144" y="51816"/>
                </a:moveTo>
                <a:lnTo>
                  <a:pt x="9144" y="45720"/>
                </a:lnTo>
                <a:lnTo>
                  <a:pt x="12192" y="48768"/>
                </a:lnTo>
                <a:lnTo>
                  <a:pt x="9144" y="51816"/>
                </a:lnTo>
                <a:close/>
              </a:path>
              <a:path w="99060" h="97789">
                <a:moveTo>
                  <a:pt x="12192" y="48768"/>
                </a:moveTo>
                <a:lnTo>
                  <a:pt x="9144" y="45720"/>
                </a:lnTo>
                <a:lnTo>
                  <a:pt x="15240" y="45720"/>
                </a:lnTo>
                <a:lnTo>
                  <a:pt x="12192" y="48768"/>
                </a:lnTo>
                <a:close/>
              </a:path>
              <a:path w="99060" h="97789">
                <a:moveTo>
                  <a:pt x="89916" y="51816"/>
                </a:moveTo>
                <a:lnTo>
                  <a:pt x="86868" y="48768"/>
                </a:lnTo>
                <a:lnTo>
                  <a:pt x="89916" y="45720"/>
                </a:lnTo>
                <a:lnTo>
                  <a:pt x="89916" y="51816"/>
                </a:lnTo>
                <a:close/>
              </a:path>
              <a:path w="99060" h="97789">
                <a:moveTo>
                  <a:pt x="97536" y="51816"/>
                </a:moveTo>
                <a:lnTo>
                  <a:pt x="89916" y="51816"/>
                </a:lnTo>
                <a:lnTo>
                  <a:pt x="89916" y="45720"/>
                </a:lnTo>
                <a:lnTo>
                  <a:pt x="97536" y="45720"/>
                </a:lnTo>
                <a:lnTo>
                  <a:pt x="99060" y="47244"/>
                </a:lnTo>
                <a:lnTo>
                  <a:pt x="99060" y="50292"/>
                </a:lnTo>
                <a:lnTo>
                  <a:pt x="97536" y="51816"/>
                </a:lnTo>
                <a:close/>
              </a:path>
              <a:path w="99060" h="97789">
                <a:moveTo>
                  <a:pt x="15240" y="51816"/>
                </a:moveTo>
                <a:lnTo>
                  <a:pt x="9144" y="51816"/>
                </a:lnTo>
                <a:lnTo>
                  <a:pt x="12192" y="48768"/>
                </a:lnTo>
                <a:lnTo>
                  <a:pt x="15240" y="51816"/>
                </a:lnTo>
                <a:close/>
              </a:path>
              <a:path w="99060" h="97789">
                <a:moveTo>
                  <a:pt x="59436" y="89916"/>
                </a:moveTo>
                <a:lnTo>
                  <a:pt x="53340" y="89916"/>
                </a:lnTo>
                <a:lnTo>
                  <a:pt x="49530" y="86106"/>
                </a:lnTo>
                <a:lnTo>
                  <a:pt x="86868" y="48768"/>
                </a:lnTo>
                <a:lnTo>
                  <a:pt x="89916" y="51816"/>
                </a:lnTo>
                <a:lnTo>
                  <a:pt x="97536" y="51816"/>
                </a:lnTo>
                <a:lnTo>
                  <a:pt x="59436" y="89916"/>
                </a:lnTo>
                <a:close/>
              </a:path>
              <a:path w="99060" h="97789">
                <a:moveTo>
                  <a:pt x="53340" y="89916"/>
                </a:moveTo>
                <a:lnTo>
                  <a:pt x="45720" y="89916"/>
                </a:lnTo>
                <a:lnTo>
                  <a:pt x="49530" y="86106"/>
                </a:lnTo>
                <a:lnTo>
                  <a:pt x="53340" y="89916"/>
                </a:lnTo>
                <a:close/>
              </a:path>
            </a:pathLst>
          </a:custGeom>
          <a:solidFill>
            <a:srgbClr val="001F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5983223" y="2921507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44196" y="88391"/>
                </a:moveTo>
                <a:lnTo>
                  <a:pt x="0" y="44195"/>
                </a:lnTo>
                <a:lnTo>
                  <a:pt x="44196" y="0"/>
                </a:lnTo>
                <a:lnTo>
                  <a:pt x="88392" y="44195"/>
                </a:lnTo>
                <a:lnTo>
                  <a:pt x="44196" y="88391"/>
                </a:lnTo>
                <a:close/>
              </a:path>
            </a:pathLst>
          </a:custGeom>
          <a:solidFill>
            <a:srgbClr val="702F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5978651" y="2916935"/>
            <a:ext cx="99060" cy="97790"/>
          </a:xfrm>
          <a:custGeom>
            <a:avLst/>
            <a:gdLst/>
            <a:ahLst/>
            <a:cxnLst/>
            <a:rect l="l" t="t" r="r" b="b"/>
            <a:pathLst>
              <a:path w="99060" h="97789">
                <a:moveTo>
                  <a:pt x="50292" y="97536"/>
                </a:moveTo>
                <a:lnTo>
                  <a:pt x="48768" y="97536"/>
                </a:lnTo>
                <a:lnTo>
                  <a:pt x="45720" y="96012"/>
                </a:lnTo>
                <a:lnTo>
                  <a:pt x="0" y="50292"/>
                </a:lnTo>
                <a:lnTo>
                  <a:pt x="0" y="47244"/>
                </a:lnTo>
                <a:lnTo>
                  <a:pt x="45720" y="1524"/>
                </a:lnTo>
                <a:lnTo>
                  <a:pt x="48768" y="0"/>
                </a:lnTo>
                <a:lnTo>
                  <a:pt x="50292" y="0"/>
                </a:lnTo>
                <a:lnTo>
                  <a:pt x="53340" y="1524"/>
                </a:lnTo>
                <a:lnTo>
                  <a:pt x="59436" y="7620"/>
                </a:lnTo>
                <a:lnTo>
                  <a:pt x="45720" y="7620"/>
                </a:lnTo>
                <a:lnTo>
                  <a:pt x="49530" y="11430"/>
                </a:lnTo>
                <a:lnTo>
                  <a:pt x="15240" y="45720"/>
                </a:lnTo>
                <a:lnTo>
                  <a:pt x="9144" y="45720"/>
                </a:lnTo>
                <a:lnTo>
                  <a:pt x="9144" y="51816"/>
                </a:lnTo>
                <a:lnTo>
                  <a:pt x="15240" y="51816"/>
                </a:lnTo>
                <a:lnTo>
                  <a:pt x="49530" y="86106"/>
                </a:lnTo>
                <a:lnTo>
                  <a:pt x="45720" y="89916"/>
                </a:lnTo>
                <a:lnTo>
                  <a:pt x="59436" y="89916"/>
                </a:lnTo>
                <a:lnTo>
                  <a:pt x="53340" y="96012"/>
                </a:lnTo>
                <a:lnTo>
                  <a:pt x="50292" y="97536"/>
                </a:lnTo>
                <a:close/>
              </a:path>
              <a:path w="99060" h="97789">
                <a:moveTo>
                  <a:pt x="49530" y="11430"/>
                </a:moveTo>
                <a:lnTo>
                  <a:pt x="45720" y="7620"/>
                </a:lnTo>
                <a:lnTo>
                  <a:pt x="53340" y="7620"/>
                </a:lnTo>
                <a:lnTo>
                  <a:pt x="49530" y="11430"/>
                </a:lnTo>
                <a:close/>
              </a:path>
              <a:path w="99060" h="97789">
                <a:moveTo>
                  <a:pt x="86868" y="48768"/>
                </a:moveTo>
                <a:lnTo>
                  <a:pt x="49530" y="11430"/>
                </a:lnTo>
                <a:lnTo>
                  <a:pt x="53340" y="7620"/>
                </a:lnTo>
                <a:lnTo>
                  <a:pt x="59436" y="7620"/>
                </a:lnTo>
                <a:lnTo>
                  <a:pt x="97536" y="45720"/>
                </a:lnTo>
                <a:lnTo>
                  <a:pt x="89916" y="45720"/>
                </a:lnTo>
                <a:lnTo>
                  <a:pt x="86868" y="48768"/>
                </a:lnTo>
                <a:close/>
              </a:path>
              <a:path w="99060" h="97789">
                <a:moveTo>
                  <a:pt x="9144" y="51816"/>
                </a:moveTo>
                <a:lnTo>
                  <a:pt x="9144" y="45720"/>
                </a:lnTo>
                <a:lnTo>
                  <a:pt x="12192" y="48768"/>
                </a:lnTo>
                <a:lnTo>
                  <a:pt x="9144" y="51816"/>
                </a:lnTo>
                <a:close/>
              </a:path>
              <a:path w="99060" h="97789">
                <a:moveTo>
                  <a:pt x="12192" y="48768"/>
                </a:moveTo>
                <a:lnTo>
                  <a:pt x="9144" y="45720"/>
                </a:lnTo>
                <a:lnTo>
                  <a:pt x="15240" y="45720"/>
                </a:lnTo>
                <a:lnTo>
                  <a:pt x="12192" y="48768"/>
                </a:lnTo>
                <a:close/>
              </a:path>
              <a:path w="99060" h="97789">
                <a:moveTo>
                  <a:pt x="89916" y="51816"/>
                </a:moveTo>
                <a:lnTo>
                  <a:pt x="86868" y="48768"/>
                </a:lnTo>
                <a:lnTo>
                  <a:pt x="89916" y="45720"/>
                </a:lnTo>
                <a:lnTo>
                  <a:pt x="89916" y="51816"/>
                </a:lnTo>
                <a:close/>
              </a:path>
              <a:path w="99060" h="97789">
                <a:moveTo>
                  <a:pt x="97536" y="51816"/>
                </a:moveTo>
                <a:lnTo>
                  <a:pt x="89916" y="51816"/>
                </a:lnTo>
                <a:lnTo>
                  <a:pt x="89916" y="45720"/>
                </a:lnTo>
                <a:lnTo>
                  <a:pt x="97536" y="45720"/>
                </a:lnTo>
                <a:lnTo>
                  <a:pt x="99060" y="47244"/>
                </a:lnTo>
                <a:lnTo>
                  <a:pt x="99060" y="50292"/>
                </a:lnTo>
                <a:lnTo>
                  <a:pt x="97536" y="51816"/>
                </a:lnTo>
                <a:close/>
              </a:path>
              <a:path w="99060" h="97789">
                <a:moveTo>
                  <a:pt x="15240" y="51816"/>
                </a:moveTo>
                <a:lnTo>
                  <a:pt x="9144" y="51816"/>
                </a:lnTo>
                <a:lnTo>
                  <a:pt x="12192" y="48768"/>
                </a:lnTo>
                <a:lnTo>
                  <a:pt x="15240" y="51816"/>
                </a:lnTo>
                <a:close/>
              </a:path>
              <a:path w="99060" h="97789">
                <a:moveTo>
                  <a:pt x="59436" y="89916"/>
                </a:moveTo>
                <a:lnTo>
                  <a:pt x="53340" y="89916"/>
                </a:lnTo>
                <a:lnTo>
                  <a:pt x="49530" y="86106"/>
                </a:lnTo>
                <a:lnTo>
                  <a:pt x="86868" y="48768"/>
                </a:lnTo>
                <a:lnTo>
                  <a:pt x="89916" y="51816"/>
                </a:lnTo>
                <a:lnTo>
                  <a:pt x="97536" y="51816"/>
                </a:lnTo>
                <a:lnTo>
                  <a:pt x="59436" y="89916"/>
                </a:lnTo>
                <a:close/>
              </a:path>
              <a:path w="99060" h="97789">
                <a:moveTo>
                  <a:pt x="53340" y="89916"/>
                </a:moveTo>
                <a:lnTo>
                  <a:pt x="45720" y="89916"/>
                </a:lnTo>
                <a:lnTo>
                  <a:pt x="49530" y="86106"/>
                </a:lnTo>
                <a:lnTo>
                  <a:pt x="53340" y="89916"/>
                </a:lnTo>
                <a:close/>
              </a:path>
            </a:pathLst>
          </a:custGeom>
          <a:solidFill>
            <a:srgbClr val="001F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6278879" y="2976372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44196" y="88391"/>
                </a:moveTo>
                <a:lnTo>
                  <a:pt x="0" y="44195"/>
                </a:lnTo>
                <a:lnTo>
                  <a:pt x="44196" y="0"/>
                </a:lnTo>
                <a:lnTo>
                  <a:pt x="88391" y="44195"/>
                </a:lnTo>
                <a:lnTo>
                  <a:pt x="44196" y="88391"/>
                </a:lnTo>
                <a:close/>
              </a:path>
            </a:pathLst>
          </a:custGeom>
          <a:solidFill>
            <a:srgbClr val="702F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6274308" y="2971800"/>
            <a:ext cx="99060" cy="97790"/>
          </a:xfrm>
          <a:custGeom>
            <a:avLst/>
            <a:gdLst/>
            <a:ahLst/>
            <a:cxnLst/>
            <a:rect l="l" t="t" r="r" b="b"/>
            <a:pathLst>
              <a:path w="99060" h="97789">
                <a:moveTo>
                  <a:pt x="50292" y="97536"/>
                </a:moveTo>
                <a:lnTo>
                  <a:pt x="48768" y="97536"/>
                </a:lnTo>
                <a:lnTo>
                  <a:pt x="45720" y="96012"/>
                </a:lnTo>
                <a:lnTo>
                  <a:pt x="0" y="50292"/>
                </a:lnTo>
                <a:lnTo>
                  <a:pt x="0" y="47244"/>
                </a:lnTo>
                <a:lnTo>
                  <a:pt x="45720" y="1524"/>
                </a:lnTo>
                <a:lnTo>
                  <a:pt x="48768" y="0"/>
                </a:lnTo>
                <a:lnTo>
                  <a:pt x="50292" y="0"/>
                </a:lnTo>
                <a:lnTo>
                  <a:pt x="53340" y="1524"/>
                </a:lnTo>
                <a:lnTo>
                  <a:pt x="59436" y="7620"/>
                </a:lnTo>
                <a:lnTo>
                  <a:pt x="45720" y="7620"/>
                </a:lnTo>
                <a:lnTo>
                  <a:pt x="49530" y="11430"/>
                </a:lnTo>
                <a:lnTo>
                  <a:pt x="15240" y="45720"/>
                </a:lnTo>
                <a:lnTo>
                  <a:pt x="9144" y="45720"/>
                </a:lnTo>
                <a:lnTo>
                  <a:pt x="9144" y="51816"/>
                </a:lnTo>
                <a:lnTo>
                  <a:pt x="15240" y="51816"/>
                </a:lnTo>
                <a:lnTo>
                  <a:pt x="49530" y="86106"/>
                </a:lnTo>
                <a:lnTo>
                  <a:pt x="45720" y="89916"/>
                </a:lnTo>
                <a:lnTo>
                  <a:pt x="59436" y="89916"/>
                </a:lnTo>
                <a:lnTo>
                  <a:pt x="53340" y="96012"/>
                </a:lnTo>
                <a:lnTo>
                  <a:pt x="50292" y="97536"/>
                </a:lnTo>
                <a:close/>
              </a:path>
              <a:path w="99060" h="97789">
                <a:moveTo>
                  <a:pt x="49530" y="11430"/>
                </a:moveTo>
                <a:lnTo>
                  <a:pt x="45720" y="7620"/>
                </a:lnTo>
                <a:lnTo>
                  <a:pt x="53340" y="7620"/>
                </a:lnTo>
                <a:lnTo>
                  <a:pt x="49530" y="11430"/>
                </a:lnTo>
                <a:close/>
              </a:path>
              <a:path w="99060" h="97789">
                <a:moveTo>
                  <a:pt x="86868" y="48768"/>
                </a:moveTo>
                <a:lnTo>
                  <a:pt x="49530" y="11430"/>
                </a:lnTo>
                <a:lnTo>
                  <a:pt x="53340" y="7620"/>
                </a:lnTo>
                <a:lnTo>
                  <a:pt x="59436" y="7620"/>
                </a:lnTo>
                <a:lnTo>
                  <a:pt x="97536" y="45720"/>
                </a:lnTo>
                <a:lnTo>
                  <a:pt x="89916" y="45720"/>
                </a:lnTo>
                <a:lnTo>
                  <a:pt x="86868" y="48768"/>
                </a:lnTo>
                <a:close/>
              </a:path>
              <a:path w="99060" h="97789">
                <a:moveTo>
                  <a:pt x="9144" y="51816"/>
                </a:moveTo>
                <a:lnTo>
                  <a:pt x="9144" y="45720"/>
                </a:lnTo>
                <a:lnTo>
                  <a:pt x="12192" y="48768"/>
                </a:lnTo>
                <a:lnTo>
                  <a:pt x="9144" y="51816"/>
                </a:lnTo>
                <a:close/>
              </a:path>
              <a:path w="99060" h="97789">
                <a:moveTo>
                  <a:pt x="12192" y="48768"/>
                </a:moveTo>
                <a:lnTo>
                  <a:pt x="9144" y="45720"/>
                </a:lnTo>
                <a:lnTo>
                  <a:pt x="15240" y="45720"/>
                </a:lnTo>
                <a:lnTo>
                  <a:pt x="12192" y="48768"/>
                </a:lnTo>
                <a:close/>
              </a:path>
              <a:path w="99060" h="97789">
                <a:moveTo>
                  <a:pt x="89916" y="51816"/>
                </a:moveTo>
                <a:lnTo>
                  <a:pt x="86868" y="48768"/>
                </a:lnTo>
                <a:lnTo>
                  <a:pt x="89916" y="45720"/>
                </a:lnTo>
                <a:lnTo>
                  <a:pt x="89916" y="51816"/>
                </a:lnTo>
                <a:close/>
              </a:path>
              <a:path w="99060" h="97789">
                <a:moveTo>
                  <a:pt x="97536" y="51816"/>
                </a:moveTo>
                <a:lnTo>
                  <a:pt x="89916" y="51816"/>
                </a:lnTo>
                <a:lnTo>
                  <a:pt x="89916" y="45720"/>
                </a:lnTo>
                <a:lnTo>
                  <a:pt x="97536" y="45720"/>
                </a:lnTo>
                <a:lnTo>
                  <a:pt x="99060" y="47244"/>
                </a:lnTo>
                <a:lnTo>
                  <a:pt x="99060" y="50292"/>
                </a:lnTo>
                <a:lnTo>
                  <a:pt x="97536" y="51816"/>
                </a:lnTo>
                <a:close/>
              </a:path>
              <a:path w="99060" h="97789">
                <a:moveTo>
                  <a:pt x="15240" y="51816"/>
                </a:moveTo>
                <a:lnTo>
                  <a:pt x="9144" y="51816"/>
                </a:lnTo>
                <a:lnTo>
                  <a:pt x="12192" y="48768"/>
                </a:lnTo>
                <a:lnTo>
                  <a:pt x="15240" y="51816"/>
                </a:lnTo>
                <a:close/>
              </a:path>
              <a:path w="99060" h="97789">
                <a:moveTo>
                  <a:pt x="59436" y="89916"/>
                </a:moveTo>
                <a:lnTo>
                  <a:pt x="53340" y="89916"/>
                </a:lnTo>
                <a:lnTo>
                  <a:pt x="49530" y="86106"/>
                </a:lnTo>
                <a:lnTo>
                  <a:pt x="86868" y="48768"/>
                </a:lnTo>
                <a:lnTo>
                  <a:pt x="89916" y="51816"/>
                </a:lnTo>
                <a:lnTo>
                  <a:pt x="97536" y="51816"/>
                </a:lnTo>
                <a:lnTo>
                  <a:pt x="59436" y="89916"/>
                </a:lnTo>
                <a:close/>
              </a:path>
              <a:path w="99060" h="97789">
                <a:moveTo>
                  <a:pt x="53340" y="89916"/>
                </a:moveTo>
                <a:lnTo>
                  <a:pt x="45720" y="89916"/>
                </a:lnTo>
                <a:lnTo>
                  <a:pt x="49530" y="86106"/>
                </a:lnTo>
                <a:lnTo>
                  <a:pt x="53340" y="89916"/>
                </a:lnTo>
                <a:close/>
              </a:path>
            </a:pathLst>
          </a:custGeom>
          <a:solidFill>
            <a:srgbClr val="001F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6574535" y="2973324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44196" y="88391"/>
                </a:moveTo>
                <a:lnTo>
                  <a:pt x="0" y="44195"/>
                </a:lnTo>
                <a:lnTo>
                  <a:pt x="44196" y="0"/>
                </a:lnTo>
                <a:lnTo>
                  <a:pt x="88392" y="44195"/>
                </a:lnTo>
                <a:lnTo>
                  <a:pt x="44196" y="88391"/>
                </a:lnTo>
                <a:close/>
              </a:path>
            </a:pathLst>
          </a:custGeom>
          <a:solidFill>
            <a:srgbClr val="702F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6569964" y="2968751"/>
            <a:ext cx="99060" cy="97790"/>
          </a:xfrm>
          <a:custGeom>
            <a:avLst/>
            <a:gdLst/>
            <a:ahLst/>
            <a:cxnLst/>
            <a:rect l="l" t="t" r="r" b="b"/>
            <a:pathLst>
              <a:path w="99059" h="97789">
                <a:moveTo>
                  <a:pt x="50292" y="97536"/>
                </a:moveTo>
                <a:lnTo>
                  <a:pt x="48768" y="97536"/>
                </a:lnTo>
                <a:lnTo>
                  <a:pt x="45720" y="96012"/>
                </a:lnTo>
                <a:lnTo>
                  <a:pt x="0" y="50292"/>
                </a:lnTo>
                <a:lnTo>
                  <a:pt x="0" y="47244"/>
                </a:lnTo>
                <a:lnTo>
                  <a:pt x="45720" y="1524"/>
                </a:lnTo>
                <a:lnTo>
                  <a:pt x="48768" y="0"/>
                </a:lnTo>
                <a:lnTo>
                  <a:pt x="50292" y="0"/>
                </a:lnTo>
                <a:lnTo>
                  <a:pt x="53340" y="1524"/>
                </a:lnTo>
                <a:lnTo>
                  <a:pt x="59436" y="7620"/>
                </a:lnTo>
                <a:lnTo>
                  <a:pt x="45720" y="7620"/>
                </a:lnTo>
                <a:lnTo>
                  <a:pt x="49530" y="11430"/>
                </a:lnTo>
                <a:lnTo>
                  <a:pt x="15240" y="45720"/>
                </a:lnTo>
                <a:lnTo>
                  <a:pt x="9144" y="45720"/>
                </a:lnTo>
                <a:lnTo>
                  <a:pt x="9144" y="51816"/>
                </a:lnTo>
                <a:lnTo>
                  <a:pt x="15240" y="51816"/>
                </a:lnTo>
                <a:lnTo>
                  <a:pt x="49530" y="86106"/>
                </a:lnTo>
                <a:lnTo>
                  <a:pt x="45720" y="89916"/>
                </a:lnTo>
                <a:lnTo>
                  <a:pt x="59436" y="89916"/>
                </a:lnTo>
                <a:lnTo>
                  <a:pt x="53340" y="96012"/>
                </a:lnTo>
                <a:lnTo>
                  <a:pt x="50292" y="97536"/>
                </a:lnTo>
                <a:close/>
              </a:path>
              <a:path w="99059" h="97789">
                <a:moveTo>
                  <a:pt x="49530" y="11430"/>
                </a:moveTo>
                <a:lnTo>
                  <a:pt x="45720" y="7620"/>
                </a:lnTo>
                <a:lnTo>
                  <a:pt x="53340" y="7620"/>
                </a:lnTo>
                <a:lnTo>
                  <a:pt x="49530" y="11430"/>
                </a:lnTo>
                <a:close/>
              </a:path>
              <a:path w="99059" h="97789">
                <a:moveTo>
                  <a:pt x="86868" y="48768"/>
                </a:moveTo>
                <a:lnTo>
                  <a:pt x="49530" y="11430"/>
                </a:lnTo>
                <a:lnTo>
                  <a:pt x="53340" y="7620"/>
                </a:lnTo>
                <a:lnTo>
                  <a:pt x="59436" y="7620"/>
                </a:lnTo>
                <a:lnTo>
                  <a:pt x="97536" y="45720"/>
                </a:lnTo>
                <a:lnTo>
                  <a:pt x="89916" y="45720"/>
                </a:lnTo>
                <a:lnTo>
                  <a:pt x="86868" y="48768"/>
                </a:lnTo>
                <a:close/>
              </a:path>
              <a:path w="99059" h="97789">
                <a:moveTo>
                  <a:pt x="9144" y="51816"/>
                </a:moveTo>
                <a:lnTo>
                  <a:pt x="9144" y="45720"/>
                </a:lnTo>
                <a:lnTo>
                  <a:pt x="12192" y="48768"/>
                </a:lnTo>
                <a:lnTo>
                  <a:pt x="9144" y="51816"/>
                </a:lnTo>
                <a:close/>
              </a:path>
              <a:path w="99059" h="97789">
                <a:moveTo>
                  <a:pt x="12192" y="48768"/>
                </a:moveTo>
                <a:lnTo>
                  <a:pt x="9144" y="45720"/>
                </a:lnTo>
                <a:lnTo>
                  <a:pt x="15240" y="45720"/>
                </a:lnTo>
                <a:lnTo>
                  <a:pt x="12192" y="48768"/>
                </a:lnTo>
                <a:close/>
              </a:path>
              <a:path w="99059" h="97789">
                <a:moveTo>
                  <a:pt x="89916" y="51816"/>
                </a:moveTo>
                <a:lnTo>
                  <a:pt x="86868" y="48768"/>
                </a:lnTo>
                <a:lnTo>
                  <a:pt x="89916" y="45720"/>
                </a:lnTo>
                <a:lnTo>
                  <a:pt x="89916" y="51816"/>
                </a:lnTo>
                <a:close/>
              </a:path>
              <a:path w="99059" h="97789">
                <a:moveTo>
                  <a:pt x="97536" y="51816"/>
                </a:moveTo>
                <a:lnTo>
                  <a:pt x="89916" y="51816"/>
                </a:lnTo>
                <a:lnTo>
                  <a:pt x="89916" y="45720"/>
                </a:lnTo>
                <a:lnTo>
                  <a:pt x="97536" y="45720"/>
                </a:lnTo>
                <a:lnTo>
                  <a:pt x="99060" y="47244"/>
                </a:lnTo>
                <a:lnTo>
                  <a:pt x="99060" y="50292"/>
                </a:lnTo>
                <a:lnTo>
                  <a:pt x="97536" y="51816"/>
                </a:lnTo>
                <a:close/>
              </a:path>
              <a:path w="99059" h="97789">
                <a:moveTo>
                  <a:pt x="15240" y="51816"/>
                </a:moveTo>
                <a:lnTo>
                  <a:pt x="9144" y="51816"/>
                </a:lnTo>
                <a:lnTo>
                  <a:pt x="12192" y="48768"/>
                </a:lnTo>
                <a:lnTo>
                  <a:pt x="15240" y="51816"/>
                </a:lnTo>
                <a:close/>
              </a:path>
              <a:path w="99059" h="97789">
                <a:moveTo>
                  <a:pt x="59436" y="89916"/>
                </a:moveTo>
                <a:lnTo>
                  <a:pt x="53340" y="89916"/>
                </a:lnTo>
                <a:lnTo>
                  <a:pt x="49530" y="86106"/>
                </a:lnTo>
                <a:lnTo>
                  <a:pt x="86868" y="48768"/>
                </a:lnTo>
                <a:lnTo>
                  <a:pt x="89916" y="51816"/>
                </a:lnTo>
                <a:lnTo>
                  <a:pt x="97536" y="51816"/>
                </a:lnTo>
                <a:lnTo>
                  <a:pt x="59436" y="89916"/>
                </a:lnTo>
                <a:close/>
              </a:path>
              <a:path w="99059" h="97789">
                <a:moveTo>
                  <a:pt x="53340" y="89916"/>
                </a:moveTo>
                <a:lnTo>
                  <a:pt x="45720" y="89916"/>
                </a:lnTo>
                <a:lnTo>
                  <a:pt x="49530" y="86106"/>
                </a:lnTo>
                <a:lnTo>
                  <a:pt x="53340" y="89916"/>
                </a:lnTo>
                <a:close/>
              </a:path>
            </a:pathLst>
          </a:custGeom>
          <a:solidFill>
            <a:srgbClr val="001F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6870192" y="3052572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44195" y="88391"/>
                </a:moveTo>
                <a:lnTo>
                  <a:pt x="0" y="44195"/>
                </a:lnTo>
                <a:lnTo>
                  <a:pt x="44195" y="0"/>
                </a:lnTo>
                <a:lnTo>
                  <a:pt x="88391" y="44195"/>
                </a:lnTo>
                <a:lnTo>
                  <a:pt x="44195" y="88391"/>
                </a:lnTo>
                <a:close/>
              </a:path>
            </a:pathLst>
          </a:custGeom>
          <a:solidFill>
            <a:srgbClr val="702F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6865619" y="3048000"/>
            <a:ext cx="99060" cy="97790"/>
          </a:xfrm>
          <a:custGeom>
            <a:avLst/>
            <a:gdLst/>
            <a:ahLst/>
            <a:cxnLst/>
            <a:rect l="l" t="t" r="r" b="b"/>
            <a:pathLst>
              <a:path w="99059" h="97789">
                <a:moveTo>
                  <a:pt x="50292" y="97536"/>
                </a:moveTo>
                <a:lnTo>
                  <a:pt x="48768" y="97536"/>
                </a:lnTo>
                <a:lnTo>
                  <a:pt x="45720" y="96012"/>
                </a:lnTo>
                <a:lnTo>
                  <a:pt x="0" y="50292"/>
                </a:lnTo>
                <a:lnTo>
                  <a:pt x="0" y="47244"/>
                </a:lnTo>
                <a:lnTo>
                  <a:pt x="45720" y="1524"/>
                </a:lnTo>
                <a:lnTo>
                  <a:pt x="48768" y="0"/>
                </a:lnTo>
                <a:lnTo>
                  <a:pt x="50292" y="0"/>
                </a:lnTo>
                <a:lnTo>
                  <a:pt x="53340" y="1524"/>
                </a:lnTo>
                <a:lnTo>
                  <a:pt x="59436" y="7620"/>
                </a:lnTo>
                <a:lnTo>
                  <a:pt x="45720" y="7620"/>
                </a:lnTo>
                <a:lnTo>
                  <a:pt x="49530" y="11430"/>
                </a:lnTo>
                <a:lnTo>
                  <a:pt x="15240" y="45720"/>
                </a:lnTo>
                <a:lnTo>
                  <a:pt x="9144" y="45720"/>
                </a:lnTo>
                <a:lnTo>
                  <a:pt x="9144" y="51816"/>
                </a:lnTo>
                <a:lnTo>
                  <a:pt x="15240" y="51816"/>
                </a:lnTo>
                <a:lnTo>
                  <a:pt x="49530" y="86106"/>
                </a:lnTo>
                <a:lnTo>
                  <a:pt x="45720" y="89916"/>
                </a:lnTo>
                <a:lnTo>
                  <a:pt x="59436" y="89916"/>
                </a:lnTo>
                <a:lnTo>
                  <a:pt x="53340" y="96012"/>
                </a:lnTo>
                <a:lnTo>
                  <a:pt x="50292" y="97536"/>
                </a:lnTo>
                <a:close/>
              </a:path>
              <a:path w="99059" h="97789">
                <a:moveTo>
                  <a:pt x="49530" y="11430"/>
                </a:moveTo>
                <a:lnTo>
                  <a:pt x="45720" y="7620"/>
                </a:lnTo>
                <a:lnTo>
                  <a:pt x="53340" y="7620"/>
                </a:lnTo>
                <a:lnTo>
                  <a:pt x="49530" y="11430"/>
                </a:lnTo>
                <a:close/>
              </a:path>
              <a:path w="99059" h="97789">
                <a:moveTo>
                  <a:pt x="86868" y="48768"/>
                </a:moveTo>
                <a:lnTo>
                  <a:pt x="49530" y="11430"/>
                </a:lnTo>
                <a:lnTo>
                  <a:pt x="53340" y="7620"/>
                </a:lnTo>
                <a:lnTo>
                  <a:pt x="59436" y="7620"/>
                </a:lnTo>
                <a:lnTo>
                  <a:pt x="97536" y="45720"/>
                </a:lnTo>
                <a:lnTo>
                  <a:pt x="89916" y="45720"/>
                </a:lnTo>
                <a:lnTo>
                  <a:pt x="86868" y="48768"/>
                </a:lnTo>
                <a:close/>
              </a:path>
              <a:path w="99059" h="97789">
                <a:moveTo>
                  <a:pt x="9144" y="51816"/>
                </a:moveTo>
                <a:lnTo>
                  <a:pt x="9144" y="45720"/>
                </a:lnTo>
                <a:lnTo>
                  <a:pt x="12192" y="48768"/>
                </a:lnTo>
                <a:lnTo>
                  <a:pt x="9144" y="51816"/>
                </a:lnTo>
                <a:close/>
              </a:path>
              <a:path w="99059" h="97789">
                <a:moveTo>
                  <a:pt x="12192" y="48768"/>
                </a:moveTo>
                <a:lnTo>
                  <a:pt x="9144" y="45720"/>
                </a:lnTo>
                <a:lnTo>
                  <a:pt x="15240" y="45720"/>
                </a:lnTo>
                <a:lnTo>
                  <a:pt x="12192" y="48768"/>
                </a:lnTo>
                <a:close/>
              </a:path>
              <a:path w="99059" h="97789">
                <a:moveTo>
                  <a:pt x="89916" y="51816"/>
                </a:moveTo>
                <a:lnTo>
                  <a:pt x="86868" y="48768"/>
                </a:lnTo>
                <a:lnTo>
                  <a:pt x="89916" y="45720"/>
                </a:lnTo>
                <a:lnTo>
                  <a:pt x="89916" y="51816"/>
                </a:lnTo>
                <a:close/>
              </a:path>
              <a:path w="99059" h="97789">
                <a:moveTo>
                  <a:pt x="97536" y="51816"/>
                </a:moveTo>
                <a:lnTo>
                  <a:pt x="89916" y="51816"/>
                </a:lnTo>
                <a:lnTo>
                  <a:pt x="89916" y="45720"/>
                </a:lnTo>
                <a:lnTo>
                  <a:pt x="97536" y="45720"/>
                </a:lnTo>
                <a:lnTo>
                  <a:pt x="99060" y="47244"/>
                </a:lnTo>
                <a:lnTo>
                  <a:pt x="99060" y="50292"/>
                </a:lnTo>
                <a:lnTo>
                  <a:pt x="97536" y="51816"/>
                </a:lnTo>
                <a:close/>
              </a:path>
              <a:path w="99059" h="97789">
                <a:moveTo>
                  <a:pt x="15240" y="51816"/>
                </a:moveTo>
                <a:lnTo>
                  <a:pt x="9144" y="51816"/>
                </a:lnTo>
                <a:lnTo>
                  <a:pt x="12192" y="48768"/>
                </a:lnTo>
                <a:lnTo>
                  <a:pt x="15240" y="51816"/>
                </a:lnTo>
                <a:close/>
              </a:path>
              <a:path w="99059" h="97789">
                <a:moveTo>
                  <a:pt x="59436" y="89916"/>
                </a:moveTo>
                <a:lnTo>
                  <a:pt x="53340" y="89916"/>
                </a:lnTo>
                <a:lnTo>
                  <a:pt x="49530" y="86106"/>
                </a:lnTo>
                <a:lnTo>
                  <a:pt x="86868" y="48768"/>
                </a:lnTo>
                <a:lnTo>
                  <a:pt x="89916" y="51816"/>
                </a:lnTo>
                <a:lnTo>
                  <a:pt x="97536" y="51816"/>
                </a:lnTo>
                <a:lnTo>
                  <a:pt x="59436" y="89916"/>
                </a:lnTo>
                <a:close/>
              </a:path>
              <a:path w="99059" h="97789">
                <a:moveTo>
                  <a:pt x="53340" y="89916"/>
                </a:moveTo>
                <a:lnTo>
                  <a:pt x="45720" y="89916"/>
                </a:lnTo>
                <a:lnTo>
                  <a:pt x="49530" y="86106"/>
                </a:lnTo>
                <a:lnTo>
                  <a:pt x="53340" y="89916"/>
                </a:lnTo>
                <a:close/>
              </a:path>
            </a:pathLst>
          </a:custGeom>
          <a:solidFill>
            <a:srgbClr val="001F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7165847" y="2944367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44196" y="88391"/>
                </a:moveTo>
                <a:lnTo>
                  <a:pt x="0" y="44196"/>
                </a:lnTo>
                <a:lnTo>
                  <a:pt x="44196" y="0"/>
                </a:lnTo>
                <a:lnTo>
                  <a:pt x="88391" y="44196"/>
                </a:lnTo>
                <a:lnTo>
                  <a:pt x="44196" y="88391"/>
                </a:lnTo>
                <a:close/>
              </a:path>
            </a:pathLst>
          </a:custGeom>
          <a:solidFill>
            <a:srgbClr val="702F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7161276" y="2939795"/>
            <a:ext cx="99060" cy="97790"/>
          </a:xfrm>
          <a:custGeom>
            <a:avLst/>
            <a:gdLst/>
            <a:ahLst/>
            <a:cxnLst/>
            <a:rect l="l" t="t" r="r" b="b"/>
            <a:pathLst>
              <a:path w="99059" h="97789">
                <a:moveTo>
                  <a:pt x="50292" y="97536"/>
                </a:moveTo>
                <a:lnTo>
                  <a:pt x="48768" y="97536"/>
                </a:lnTo>
                <a:lnTo>
                  <a:pt x="45720" y="96012"/>
                </a:lnTo>
                <a:lnTo>
                  <a:pt x="0" y="50292"/>
                </a:lnTo>
                <a:lnTo>
                  <a:pt x="0" y="47244"/>
                </a:lnTo>
                <a:lnTo>
                  <a:pt x="45720" y="1524"/>
                </a:lnTo>
                <a:lnTo>
                  <a:pt x="48768" y="0"/>
                </a:lnTo>
                <a:lnTo>
                  <a:pt x="50292" y="0"/>
                </a:lnTo>
                <a:lnTo>
                  <a:pt x="53340" y="1524"/>
                </a:lnTo>
                <a:lnTo>
                  <a:pt x="59436" y="7620"/>
                </a:lnTo>
                <a:lnTo>
                  <a:pt x="45720" y="7620"/>
                </a:lnTo>
                <a:lnTo>
                  <a:pt x="49530" y="11430"/>
                </a:lnTo>
                <a:lnTo>
                  <a:pt x="15240" y="45720"/>
                </a:lnTo>
                <a:lnTo>
                  <a:pt x="9144" y="45720"/>
                </a:lnTo>
                <a:lnTo>
                  <a:pt x="9144" y="51816"/>
                </a:lnTo>
                <a:lnTo>
                  <a:pt x="15240" y="51816"/>
                </a:lnTo>
                <a:lnTo>
                  <a:pt x="49530" y="86106"/>
                </a:lnTo>
                <a:lnTo>
                  <a:pt x="45720" y="89916"/>
                </a:lnTo>
                <a:lnTo>
                  <a:pt x="59436" y="89916"/>
                </a:lnTo>
                <a:lnTo>
                  <a:pt x="53340" y="96012"/>
                </a:lnTo>
                <a:lnTo>
                  <a:pt x="50292" y="97536"/>
                </a:lnTo>
                <a:close/>
              </a:path>
              <a:path w="99059" h="97789">
                <a:moveTo>
                  <a:pt x="49530" y="11430"/>
                </a:moveTo>
                <a:lnTo>
                  <a:pt x="45720" y="7620"/>
                </a:lnTo>
                <a:lnTo>
                  <a:pt x="53340" y="7620"/>
                </a:lnTo>
                <a:lnTo>
                  <a:pt x="49530" y="11430"/>
                </a:lnTo>
                <a:close/>
              </a:path>
              <a:path w="99059" h="97789">
                <a:moveTo>
                  <a:pt x="86868" y="48768"/>
                </a:moveTo>
                <a:lnTo>
                  <a:pt x="49530" y="11430"/>
                </a:lnTo>
                <a:lnTo>
                  <a:pt x="53340" y="7620"/>
                </a:lnTo>
                <a:lnTo>
                  <a:pt x="59436" y="7620"/>
                </a:lnTo>
                <a:lnTo>
                  <a:pt x="97536" y="45720"/>
                </a:lnTo>
                <a:lnTo>
                  <a:pt x="89916" y="45720"/>
                </a:lnTo>
                <a:lnTo>
                  <a:pt x="86868" y="48768"/>
                </a:lnTo>
                <a:close/>
              </a:path>
              <a:path w="99059" h="97789">
                <a:moveTo>
                  <a:pt x="9144" y="51816"/>
                </a:moveTo>
                <a:lnTo>
                  <a:pt x="9144" y="45720"/>
                </a:lnTo>
                <a:lnTo>
                  <a:pt x="12192" y="48768"/>
                </a:lnTo>
                <a:lnTo>
                  <a:pt x="9144" y="51816"/>
                </a:lnTo>
                <a:close/>
              </a:path>
              <a:path w="99059" h="97789">
                <a:moveTo>
                  <a:pt x="12192" y="48768"/>
                </a:moveTo>
                <a:lnTo>
                  <a:pt x="9144" y="45720"/>
                </a:lnTo>
                <a:lnTo>
                  <a:pt x="15240" y="45720"/>
                </a:lnTo>
                <a:lnTo>
                  <a:pt x="12192" y="48768"/>
                </a:lnTo>
                <a:close/>
              </a:path>
              <a:path w="99059" h="97789">
                <a:moveTo>
                  <a:pt x="89916" y="51816"/>
                </a:moveTo>
                <a:lnTo>
                  <a:pt x="86868" y="48768"/>
                </a:lnTo>
                <a:lnTo>
                  <a:pt x="89916" y="45720"/>
                </a:lnTo>
                <a:lnTo>
                  <a:pt x="89916" y="51816"/>
                </a:lnTo>
                <a:close/>
              </a:path>
              <a:path w="99059" h="97789">
                <a:moveTo>
                  <a:pt x="97536" y="51816"/>
                </a:moveTo>
                <a:lnTo>
                  <a:pt x="89916" y="51816"/>
                </a:lnTo>
                <a:lnTo>
                  <a:pt x="89916" y="45720"/>
                </a:lnTo>
                <a:lnTo>
                  <a:pt x="97536" y="45720"/>
                </a:lnTo>
                <a:lnTo>
                  <a:pt x="99060" y="47244"/>
                </a:lnTo>
                <a:lnTo>
                  <a:pt x="99060" y="50292"/>
                </a:lnTo>
                <a:lnTo>
                  <a:pt x="97536" y="51816"/>
                </a:lnTo>
                <a:close/>
              </a:path>
              <a:path w="99059" h="97789">
                <a:moveTo>
                  <a:pt x="15240" y="51816"/>
                </a:moveTo>
                <a:lnTo>
                  <a:pt x="9144" y="51816"/>
                </a:lnTo>
                <a:lnTo>
                  <a:pt x="12192" y="48768"/>
                </a:lnTo>
                <a:lnTo>
                  <a:pt x="15240" y="51816"/>
                </a:lnTo>
                <a:close/>
              </a:path>
              <a:path w="99059" h="97789">
                <a:moveTo>
                  <a:pt x="59436" y="89916"/>
                </a:moveTo>
                <a:lnTo>
                  <a:pt x="53340" y="89916"/>
                </a:lnTo>
                <a:lnTo>
                  <a:pt x="49530" y="86106"/>
                </a:lnTo>
                <a:lnTo>
                  <a:pt x="86868" y="48768"/>
                </a:lnTo>
                <a:lnTo>
                  <a:pt x="89916" y="51816"/>
                </a:lnTo>
                <a:lnTo>
                  <a:pt x="97536" y="51816"/>
                </a:lnTo>
                <a:lnTo>
                  <a:pt x="59436" y="89916"/>
                </a:lnTo>
                <a:close/>
              </a:path>
              <a:path w="99059" h="97789">
                <a:moveTo>
                  <a:pt x="53340" y="89916"/>
                </a:moveTo>
                <a:lnTo>
                  <a:pt x="45720" y="89916"/>
                </a:lnTo>
                <a:lnTo>
                  <a:pt x="49530" y="86106"/>
                </a:lnTo>
                <a:lnTo>
                  <a:pt x="53340" y="89916"/>
                </a:lnTo>
                <a:close/>
              </a:path>
            </a:pathLst>
          </a:custGeom>
          <a:solidFill>
            <a:srgbClr val="001F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7461503" y="2967227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44196" y="88391"/>
                </a:moveTo>
                <a:lnTo>
                  <a:pt x="0" y="44196"/>
                </a:lnTo>
                <a:lnTo>
                  <a:pt x="44196" y="0"/>
                </a:lnTo>
                <a:lnTo>
                  <a:pt x="88392" y="44196"/>
                </a:lnTo>
                <a:lnTo>
                  <a:pt x="44196" y="88391"/>
                </a:lnTo>
                <a:close/>
              </a:path>
            </a:pathLst>
          </a:custGeom>
          <a:solidFill>
            <a:srgbClr val="702F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7456931" y="2962656"/>
            <a:ext cx="99060" cy="97790"/>
          </a:xfrm>
          <a:custGeom>
            <a:avLst/>
            <a:gdLst/>
            <a:ahLst/>
            <a:cxnLst/>
            <a:rect l="l" t="t" r="r" b="b"/>
            <a:pathLst>
              <a:path w="99059" h="97789">
                <a:moveTo>
                  <a:pt x="50292" y="97536"/>
                </a:moveTo>
                <a:lnTo>
                  <a:pt x="48768" y="97536"/>
                </a:lnTo>
                <a:lnTo>
                  <a:pt x="45720" y="96012"/>
                </a:lnTo>
                <a:lnTo>
                  <a:pt x="0" y="50292"/>
                </a:lnTo>
                <a:lnTo>
                  <a:pt x="0" y="47244"/>
                </a:lnTo>
                <a:lnTo>
                  <a:pt x="45720" y="1524"/>
                </a:lnTo>
                <a:lnTo>
                  <a:pt x="48768" y="0"/>
                </a:lnTo>
                <a:lnTo>
                  <a:pt x="50292" y="0"/>
                </a:lnTo>
                <a:lnTo>
                  <a:pt x="53340" y="1524"/>
                </a:lnTo>
                <a:lnTo>
                  <a:pt x="59436" y="7620"/>
                </a:lnTo>
                <a:lnTo>
                  <a:pt x="45720" y="7620"/>
                </a:lnTo>
                <a:lnTo>
                  <a:pt x="49530" y="11430"/>
                </a:lnTo>
                <a:lnTo>
                  <a:pt x="15240" y="45720"/>
                </a:lnTo>
                <a:lnTo>
                  <a:pt x="9144" y="45720"/>
                </a:lnTo>
                <a:lnTo>
                  <a:pt x="9144" y="51816"/>
                </a:lnTo>
                <a:lnTo>
                  <a:pt x="15240" y="51816"/>
                </a:lnTo>
                <a:lnTo>
                  <a:pt x="49530" y="86106"/>
                </a:lnTo>
                <a:lnTo>
                  <a:pt x="45720" y="89916"/>
                </a:lnTo>
                <a:lnTo>
                  <a:pt x="59436" y="89916"/>
                </a:lnTo>
                <a:lnTo>
                  <a:pt x="53340" y="96012"/>
                </a:lnTo>
                <a:lnTo>
                  <a:pt x="50292" y="97536"/>
                </a:lnTo>
                <a:close/>
              </a:path>
              <a:path w="99059" h="97789">
                <a:moveTo>
                  <a:pt x="49530" y="11430"/>
                </a:moveTo>
                <a:lnTo>
                  <a:pt x="45720" y="7620"/>
                </a:lnTo>
                <a:lnTo>
                  <a:pt x="53340" y="7620"/>
                </a:lnTo>
                <a:lnTo>
                  <a:pt x="49530" y="11430"/>
                </a:lnTo>
                <a:close/>
              </a:path>
              <a:path w="99059" h="97789">
                <a:moveTo>
                  <a:pt x="86868" y="48768"/>
                </a:moveTo>
                <a:lnTo>
                  <a:pt x="49530" y="11430"/>
                </a:lnTo>
                <a:lnTo>
                  <a:pt x="53340" y="7620"/>
                </a:lnTo>
                <a:lnTo>
                  <a:pt x="59436" y="7620"/>
                </a:lnTo>
                <a:lnTo>
                  <a:pt x="97536" y="45720"/>
                </a:lnTo>
                <a:lnTo>
                  <a:pt x="89916" y="45720"/>
                </a:lnTo>
                <a:lnTo>
                  <a:pt x="86868" y="48768"/>
                </a:lnTo>
                <a:close/>
              </a:path>
              <a:path w="99059" h="97789">
                <a:moveTo>
                  <a:pt x="9144" y="51816"/>
                </a:moveTo>
                <a:lnTo>
                  <a:pt x="9144" y="45720"/>
                </a:lnTo>
                <a:lnTo>
                  <a:pt x="12192" y="48768"/>
                </a:lnTo>
                <a:lnTo>
                  <a:pt x="9144" y="51816"/>
                </a:lnTo>
                <a:close/>
              </a:path>
              <a:path w="99059" h="97789">
                <a:moveTo>
                  <a:pt x="12192" y="48768"/>
                </a:moveTo>
                <a:lnTo>
                  <a:pt x="9144" y="45720"/>
                </a:lnTo>
                <a:lnTo>
                  <a:pt x="15240" y="45720"/>
                </a:lnTo>
                <a:lnTo>
                  <a:pt x="12192" y="48768"/>
                </a:lnTo>
                <a:close/>
              </a:path>
              <a:path w="99059" h="97789">
                <a:moveTo>
                  <a:pt x="89916" y="51816"/>
                </a:moveTo>
                <a:lnTo>
                  <a:pt x="86868" y="48768"/>
                </a:lnTo>
                <a:lnTo>
                  <a:pt x="89916" y="45720"/>
                </a:lnTo>
                <a:lnTo>
                  <a:pt x="89916" y="51816"/>
                </a:lnTo>
                <a:close/>
              </a:path>
              <a:path w="99059" h="97789">
                <a:moveTo>
                  <a:pt x="97536" y="51816"/>
                </a:moveTo>
                <a:lnTo>
                  <a:pt x="89916" y="51816"/>
                </a:lnTo>
                <a:lnTo>
                  <a:pt x="89916" y="45720"/>
                </a:lnTo>
                <a:lnTo>
                  <a:pt x="97536" y="45720"/>
                </a:lnTo>
                <a:lnTo>
                  <a:pt x="99060" y="47244"/>
                </a:lnTo>
                <a:lnTo>
                  <a:pt x="99060" y="50292"/>
                </a:lnTo>
                <a:lnTo>
                  <a:pt x="97536" y="51816"/>
                </a:lnTo>
                <a:close/>
              </a:path>
              <a:path w="99059" h="97789">
                <a:moveTo>
                  <a:pt x="15240" y="51816"/>
                </a:moveTo>
                <a:lnTo>
                  <a:pt x="9144" y="51816"/>
                </a:lnTo>
                <a:lnTo>
                  <a:pt x="12192" y="48768"/>
                </a:lnTo>
                <a:lnTo>
                  <a:pt x="15240" y="51816"/>
                </a:lnTo>
                <a:close/>
              </a:path>
              <a:path w="99059" h="97789">
                <a:moveTo>
                  <a:pt x="59436" y="89916"/>
                </a:moveTo>
                <a:lnTo>
                  <a:pt x="53340" y="89916"/>
                </a:lnTo>
                <a:lnTo>
                  <a:pt x="49530" y="86106"/>
                </a:lnTo>
                <a:lnTo>
                  <a:pt x="86868" y="48768"/>
                </a:lnTo>
                <a:lnTo>
                  <a:pt x="89916" y="51816"/>
                </a:lnTo>
                <a:lnTo>
                  <a:pt x="97536" y="51816"/>
                </a:lnTo>
                <a:lnTo>
                  <a:pt x="59436" y="89916"/>
                </a:lnTo>
                <a:close/>
              </a:path>
              <a:path w="99059" h="97789">
                <a:moveTo>
                  <a:pt x="53340" y="89916"/>
                </a:moveTo>
                <a:lnTo>
                  <a:pt x="45720" y="89916"/>
                </a:lnTo>
                <a:lnTo>
                  <a:pt x="49530" y="86106"/>
                </a:lnTo>
                <a:lnTo>
                  <a:pt x="53340" y="89916"/>
                </a:lnTo>
                <a:close/>
              </a:path>
            </a:pathLst>
          </a:custGeom>
          <a:solidFill>
            <a:srgbClr val="001F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7757159" y="2900172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44195" y="88391"/>
                </a:moveTo>
                <a:lnTo>
                  <a:pt x="0" y="44195"/>
                </a:lnTo>
                <a:lnTo>
                  <a:pt x="44195" y="0"/>
                </a:lnTo>
                <a:lnTo>
                  <a:pt x="88391" y="44195"/>
                </a:lnTo>
                <a:lnTo>
                  <a:pt x="44195" y="88391"/>
                </a:lnTo>
                <a:close/>
              </a:path>
            </a:pathLst>
          </a:custGeom>
          <a:solidFill>
            <a:srgbClr val="702F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7752588" y="2895600"/>
            <a:ext cx="99060" cy="97790"/>
          </a:xfrm>
          <a:custGeom>
            <a:avLst/>
            <a:gdLst/>
            <a:ahLst/>
            <a:cxnLst/>
            <a:rect l="l" t="t" r="r" b="b"/>
            <a:pathLst>
              <a:path w="99059" h="97789">
                <a:moveTo>
                  <a:pt x="50292" y="97536"/>
                </a:moveTo>
                <a:lnTo>
                  <a:pt x="48768" y="97536"/>
                </a:lnTo>
                <a:lnTo>
                  <a:pt x="45720" y="96012"/>
                </a:lnTo>
                <a:lnTo>
                  <a:pt x="0" y="50292"/>
                </a:lnTo>
                <a:lnTo>
                  <a:pt x="0" y="47244"/>
                </a:lnTo>
                <a:lnTo>
                  <a:pt x="45720" y="1524"/>
                </a:lnTo>
                <a:lnTo>
                  <a:pt x="48768" y="0"/>
                </a:lnTo>
                <a:lnTo>
                  <a:pt x="50292" y="0"/>
                </a:lnTo>
                <a:lnTo>
                  <a:pt x="53340" y="1524"/>
                </a:lnTo>
                <a:lnTo>
                  <a:pt x="59436" y="7620"/>
                </a:lnTo>
                <a:lnTo>
                  <a:pt x="45720" y="7620"/>
                </a:lnTo>
                <a:lnTo>
                  <a:pt x="49530" y="11430"/>
                </a:lnTo>
                <a:lnTo>
                  <a:pt x="15240" y="45720"/>
                </a:lnTo>
                <a:lnTo>
                  <a:pt x="9144" y="45720"/>
                </a:lnTo>
                <a:lnTo>
                  <a:pt x="9144" y="51816"/>
                </a:lnTo>
                <a:lnTo>
                  <a:pt x="15240" y="51816"/>
                </a:lnTo>
                <a:lnTo>
                  <a:pt x="49530" y="86106"/>
                </a:lnTo>
                <a:lnTo>
                  <a:pt x="45720" y="89916"/>
                </a:lnTo>
                <a:lnTo>
                  <a:pt x="59436" y="89916"/>
                </a:lnTo>
                <a:lnTo>
                  <a:pt x="53340" y="96012"/>
                </a:lnTo>
                <a:lnTo>
                  <a:pt x="50292" y="97536"/>
                </a:lnTo>
                <a:close/>
              </a:path>
              <a:path w="99059" h="97789">
                <a:moveTo>
                  <a:pt x="49530" y="11430"/>
                </a:moveTo>
                <a:lnTo>
                  <a:pt x="45720" y="7620"/>
                </a:lnTo>
                <a:lnTo>
                  <a:pt x="53340" y="7620"/>
                </a:lnTo>
                <a:lnTo>
                  <a:pt x="49530" y="11430"/>
                </a:lnTo>
                <a:close/>
              </a:path>
              <a:path w="99059" h="97789">
                <a:moveTo>
                  <a:pt x="86868" y="48768"/>
                </a:moveTo>
                <a:lnTo>
                  <a:pt x="49530" y="11430"/>
                </a:lnTo>
                <a:lnTo>
                  <a:pt x="53340" y="7620"/>
                </a:lnTo>
                <a:lnTo>
                  <a:pt x="59436" y="7620"/>
                </a:lnTo>
                <a:lnTo>
                  <a:pt x="97536" y="45720"/>
                </a:lnTo>
                <a:lnTo>
                  <a:pt x="89916" y="45720"/>
                </a:lnTo>
                <a:lnTo>
                  <a:pt x="86868" y="48768"/>
                </a:lnTo>
                <a:close/>
              </a:path>
              <a:path w="99059" h="97789">
                <a:moveTo>
                  <a:pt x="9144" y="51816"/>
                </a:moveTo>
                <a:lnTo>
                  <a:pt x="9144" y="45720"/>
                </a:lnTo>
                <a:lnTo>
                  <a:pt x="12192" y="48768"/>
                </a:lnTo>
                <a:lnTo>
                  <a:pt x="9144" y="51816"/>
                </a:lnTo>
                <a:close/>
              </a:path>
              <a:path w="99059" h="97789">
                <a:moveTo>
                  <a:pt x="12192" y="48768"/>
                </a:moveTo>
                <a:lnTo>
                  <a:pt x="9144" y="45720"/>
                </a:lnTo>
                <a:lnTo>
                  <a:pt x="15240" y="45720"/>
                </a:lnTo>
                <a:lnTo>
                  <a:pt x="12192" y="48768"/>
                </a:lnTo>
                <a:close/>
              </a:path>
              <a:path w="99059" h="97789">
                <a:moveTo>
                  <a:pt x="89916" y="51816"/>
                </a:moveTo>
                <a:lnTo>
                  <a:pt x="86868" y="48768"/>
                </a:lnTo>
                <a:lnTo>
                  <a:pt x="89916" y="45720"/>
                </a:lnTo>
                <a:lnTo>
                  <a:pt x="89916" y="51816"/>
                </a:lnTo>
                <a:close/>
              </a:path>
              <a:path w="99059" h="97789">
                <a:moveTo>
                  <a:pt x="97536" y="51816"/>
                </a:moveTo>
                <a:lnTo>
                  <a:pt x="89916" y="51816"/>
                </a:lnTo>
                <a:lnTo>
                  <a:pt x="89916" y="45720"/>
                </a:lnTo>
                <a:lnTo>
                  <a:pt x="97536" y="45720"/>
                </a:lnTo>
                <a:lnTo>
                  <a:pt x="99060" y="47244"/>
                </a:lnTo>
                <a:lnTo>
                  <a:pt x="99060" y="50292"/>
                </a:lnTo>
                <a:lnTo>
                  <a:pt x="97536" y="51816"/>
                </a:lnTo>
                <a:close/>
              </a:path>
              <a:path w="99059" h="97789">
                <a:moveTo>
                  <a:pt x="15240" y="51816"/>
                </a:moveTo>
                <a:lnTo>
                  <a:pt x="9144" y="51816"/>
                </a:lnTo>
                <a:lnTo>
                  <a:pt x="12192" y="48768"/>
                </a:lnTo>
                <a:lnTo>
                  <a:pt x="15240" y="51816"/>
                </a:lnTo>
                <a:close/>
              </a:path>
              <a:path w="99059" h="97789">
                <a:moveTo>
                  <a:pt x="59436" y="89916"/>
                </a:moveTo>
                <a:lnTo>
                  <a:pt x="53340" y="89916"/>
                </a:lnTo>
                <a:lnTo>
                  <a:pt x="49530" y="86106"/>
                </a:lnTo>
                <a:lnTo>
                  <a:pt x="86868" y="48768"/>
                </a:lnTo>
                <a:lnTo>
                  <a:pt x="89916" y="51816"/>
                </a:lnTo>
                <a:lnTo>
                  <a:pt x="97536" y="51816"/>
                </a:lnTo>
                <a:lnTo>
                  <a:pt x="59436" y="89916"/>
                </a:lnTo>
                <a:close/>
              </a:path>
              <a:path w="99059" h="97789">
                <a:moveTo>
                  <a:pt x="53340" y="89916"/>
                </a:moveTo>
                <a:lnTo>
                  <a:pt x="45720" y="89916"/>
                </a:lnTo>
                <a:lnTo>
                  <a:pt x="49530" y="86106"/>
                </a:lnTo>
                <a:lnTo>
                  <a:pt x="53340" y="89916"/>
                </a:lnTo>
                <a:close/>
              </a:path>
            </a:pathLst>
          </a:custGeom>
          <a:solidFill>
            <a:srgbClr val="001F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8052816" y="2973324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44196" y="88391"/>
                </a:moveTo>
                <a:lnTo>
                  <a:pt x="0" y="44195"/>
                </a:lnTo>
                <a:lnTo>
                  <a:pt x="44196" y="0"/>
                </a:lnTo>
                <a:lnTo>
                  <a:pt x="88391" y="44195"/>
                </a:lnTo>
                <a:lnTo>
                  <a:pt x="44196" y="88391"/>
                </a:lnTo>
                <a:close/>
              </a:path>
            </a:pathLst>
          </a:custGeom>
          <a:solidFill>
            <a:srgbClr val="702F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8048244" y="2968751"/>
            <a:ext cx="99060" cy="97790"/>
          </a:xfrm>
          <a:custGeom>
            <a:avLst/>
            <a:gdLst/>
            <a:ahLst/>
            <a:cxnLst/>
            <a:rect l="l" t="t" r="r" b="b"/>
            <a:pathLst>
              <a:path w="99059" h="97789">
                <a:moveTo>
                  <a:pt x="50292" y="97536"/>
                </a:moveTo>
                <a:lnTo>
                  <a:pt x="48768" y="97536"/>
                </a:lnTo>
                <a:lnTo>
                  <a:pt x="45720" y="96012"/>
                </a:lnTo>
                <a:lnTo>
                  <a:pt x="0" y="50292"/>
                </a:lnTo>
                <a:lnTo>
                  <a:pt x="0" y="47244"/>
                </a:lnTo>
                <a:lnTo>
                  <a:pt x="45720" y="1524"/>
                </a:lnTo>
                <a:lnTo>
                  <a:pt x="48768" y="0"/>
                </a:lnTo>
                <a:lnTo>
                  <a:pt x="50292" y="0"/>
                </a:lnTo>
                <a:lnTo>
                  <a:pt x="53340" y="1524"/>
                </a:lnTo>
                <a:lnTo>
                  <a:pt x="59436" y="7620"/>
                </a:lnTo>
                <a:lnTo>
                  <a:pt x="45720" y="7620"/>
                </a:lnTo>
                <a:lnTo>
                  <a:pt x="49530" y="11430"/>
                </a:lnTo>
                <a:lnTo>
                  <a:pt x="15240" y="45720"/>
                </a:lnTo>
                <a:lnTo>
                  <a:pt x="9144" y="45720"/>
                </a:lnTo>
                <a:lnTo>
                  <a:pt x="9144" y="51816"/>
                </a:lnTo>
                <a:lnTo>
                  <a:pt x="15240" y="51816"/>
                </a:lnTo>
                <a:lnTo>
                  <a:pt x="49530" y="86106"/>
                </a:lnTo>
                <a:lnTo>
                  <a:pt x="45720" y="89916"/>
                </a:lnTo>
                <a:lnTo>
                  <a:pt x="59436" y="89916"/>
                </a:lnTo>
                <a:lnTo>
                  <a:pt x="53340" y="96012"/>
                </a:lnTo>
                <a:lnTo>
                  <a:pt x="50292" y="97536"/>
                </a:lnTo>
                <a:close/>
              </a:path>
              <a:path w="99059" h="97789">
                <a:moveTo>
                  <a:pt x="49530" y="11430"/>
                </a:moveTo>
                <a:lnTo>
                  <a:pt x="45720" y="7620"/>
                </a:lnTo>
                <a:lnTo>
                  <a:pt x="53340" y="7620"/>
                </a:lnTo>
                <a:lnTo>
                  <a:pt x="49530" y="11430"/>
                </a:lnTo>
                <a:close/>
              </a:path>
              <a:path w="99059" h="97789">
                <a:moveTo>
                  <a:pt x="86868" y="48768"/>
                </a:moveTo>
                <a:lnTo>
                  <a:pt x="49530" y="11430"/>
                </a:lnTo>
                <a:lnTo>
                  <a:pt x="53340" y="7620"/>
                </a:lnTo>
                <a:lnTo>
                  <a:pt x="59436" y="7620"/>
                </a:lnTo>
                <a:lnTo>
                  <a:pt x="97536" y="45720"/>
                </a:lnTo>
                <a:lnTo>
                  <a:pt x="89916" y="45720"/>
                </a:lnTo>
                <a:lnTo>
                  <a:pt x="86868" y="48768"/>
                </a:lnTo>
                <a:close/>
              </a:path>
              <a:path w="99059" h="97789">
                <a:moveTo>
                  <a:pt x="9144" y="51816"/>
                </a:moveTo>
                <a:lnTo>
                  <a:pt x="9144" y="45720"/>
                </a:lnTo>
                <a:lnTo>
                  <a:pt x="12192" y="48768"/>
                </a:lnTo>
                <a:lnTo>
                  <a:pt x="9144" y="51816"/>
                </a:lnTo>
                <a:close/>
              </a:path>
              <a:path w="99059" h="97789">
                <a:moveTo>
                  <a:pt x="12192" y="48768"/>
                </a:moveTo>
                <a:lnTo>
                  <a:pt x="9144" y="45720"/>
                </a:lnTo>
                <a:lnTo>
                  <a:pt x="15240" y="45720"/>
                </a:lnTo>
                <a:lnTo>
                  <a:pt x="12192" y="48768"/>
                </a:lnTo>
                <a:close/>
              </a:path>
              <a:path w="99059" h="97789">
                <a:moveTo>
                  <a:pt x="89916" y="51816"/>
                </a:moveTo>
                <a:lnTo>
                  <a:pt x="86868" y="48768"/>
                </a:lnTo>
                <a:lnTo>
                  <a:pt x="89916" y="45720"/>
                </a:lnTo>
                <a:lnTo>
                  <a:pt x="89916" y="51816"/>
                </a:lnTo>
                <a:close/>
              </a:path>
              <a:path w="99059" h="97789">
                <a:moveTo>
                  <a:pt x="97536" y="51816"/>
                </a:moveTo>
                <a:lnTo>
                  <a:pt x="89916" y="51816"/>
                </a:lnTo>
                <a:lnTo>
                  <a:pt x="89916" y="45720"/>
                </a:lnTo>
                <a:lnTo>
                  <a:pt x="97536" y="45720"/>
                </a:lnTo>
                <a:lnTo>
                  <a:pt x="99060" y="47244"/>
                </a:lnTo>
                <a:lnTo>
                  <a:pt x="99060" y="50292"/>
                </a:lnTo>
                <a:lnTo>
                  <a:pt x="97536" y="51816"/>
                </a:lnTo>
                <a:close/>
              </a:path>
              <a:path w="99059" h="97789">
                <a:moveTo>
                  <a:pt x="15240" y="51816"/>
                </a:moveTo>
                <a:lnTo>
                  <a:pt x="9144" y="51816"/>
                </a:lnTo>
                <a:lnTo>
                  <a:pt x="12192" y="48768"/>
                </a:lnTo>
                <a:lnTo>
                  <a:pt x="15240" y="51816"/>
                </a:lnTo>
                <a:close/>
              </a:path>
              <a:path w="99059" h="97789">
                <a:moveTo>
                  <a:pt x="59436" y="89916"/>
                </a:moveTo>
                <a:lnTo>
                  <a:pt x="53340" y="89916"/>
                </a:lnTo>
                <a:lnTo>
                  <a:pt x="49530" y="86106"/>
                </a:lnTo>
                <a:lnTo>
                  <a:pt x="86868" y="48768"/>
                </a:lnTo>
                <a:lnTo>
                  <a:pt x="89916" y="51816"/>
                </a:lnTo>
                <a:lnTo>
                  <a:pt x="97536" y="51816"/>
                </a:lnTo>
                <a:lnTo>
                  <a:pt x="59436" y="89916"/>
                </a:lnTo>
                <a:close/>
              </a:path>
              <a:path w="99059" h="97789">
                <a:moveTo>
                  <a:pt x="53340" y="89916"/>
                </a:moveTo>
                <a:lnTo>
                  <a:pt x="45720" y="89916"/>
                </a:lnTo>
                <a:lnTo>
                  <a:pt x="49530" y="86106"/>
                </a:lnTo>
                <a:lnTo>
                  <a:pt x="53340" y="89916"/>
                </a:lnTo>
                <a:close/>
              </a:path>
            </a:pathLst>
          </a:custGeom>
          <a:solidFill>
            <a:srgbClr val="001F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8348471" y="2877311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44196" y="88391"/>
                </a:moveTo>
                <a:lnTo>
                  <a:pt x="0" y="44196"/>
                </a:lnTo>
                <a:lnTo>
                  <a:pt x="44196" y="0"/>
                </a:lnTo>
                <a:lnTo>
                  <a:pt x="88392" y="44196"/>
                </a:lnTo>
                <a:lnTo>
                  <a:pt x="44196" y="88391"/>
                </a:lnTo>
                <a:close/>
              </a:path>
            </a:pathLst>
          </a:custGeom>
          <a:solidFill>
            <a:srgbClr val="702F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8343900" y="2872740"/>
            <a:ext cx="99060" cy="97790"/>
          </a:xfrm>
          <a:custGeom>
            <a:avLst/>
            <a:gdLst/>
            <a:ahLst/>
            <a:cxnLst/>
            <a:rect l="l" t="t" r="r" b="b"/>
            <a:pathLst>
              <a:path w="99059" h="97789">
                <a:moveTo>
                  <a:pt x="50292" y="97536"/>
                </a:moveTo>
                <a:lnTo>
                  <a:pt x="48768" y="97536"/>
                </a:lnTo>
                <a:lnTo>
                  <a:pt x="45720" y="96012"/>
                </a:lnTo>
                <a:lnTo>
                  <a:pt x="0" y="50292"/>
                </a:lnTo>
                <a:lnTo>
                  <a:pt x="0" y="47244"/>
                </a:lnTo>
                <a:lnTo>
                  <a:pt x="45720" y="1524"/>
                </a:lnTo>
                <a:lnTo>
                  <a:pt x="48768" y="0"/>
                </a:lnTo>
                <a:lnTo>
                  <a:pt x="50292" y="0"/>
                </a:lnTo>
                <a:lnTo>
                  <a:pt x="53340" y="1524"/>
                </a:lnTo>
                <a:lnTo>
                  <a:pt x="59436" y="7620"/>
                </a:lnTo>
                <a:lnTo>
                  <a:pt x="45720" y="7620"/>
                </a:lnTo>
                <a:lnTo>
                  <a:pt x="49530" y="11430"/>
                </a:lnTo>
                <a:lnTo>
                  <a:pt x="15240" y="45720"/>
                </a:lnTo>
                <a:lnTo>
                  <a:pt x="9144" y="45720"/>
                </a:lnTo>
                <a:lnTo>
                  <a:pt x="9144" y="51816"/>
                </a:lnTo>
                <a:lnTo>
                  <a:pt x="15240" y="51816"/>
                </a:lnTo>
                <a:lnTo>
                  <a:pt x="49530" y="86106"/>
                </a:lnTo>
                <a:lnTo>
                  <a:pt x="45720" y="89916"/>
                </a:lnTo>
                <a:lnTo>
                  <a:pt x="59436" y="89916"/>
                </a:lnTo>
                <a:lnTo>
                  <a:pt x="53340" y="96012"/>
                </a:lnTo>
                <a:lnTo>
                  <a:pt x="50292" y="97536"/>
                </a:lnTo>
                <a:close/>
              </a:path>
              <a:path w="99059" h="97789">
                <a:moveTo>
                  <a:pt x="49530" y="11430"/>
                </a:moveTo>
                <a:lnTo>
                  <a:pt x="45720" y="7620"/>
                </a:lnTo>
                <a:lnTo>
                  <a:pt x="53340" y="7620"/>
                </a:lnTo>
                <a:lnTo>
                  <a:pt x="49530" y="11430"/>
                </a:lnTo>
                <a:close/>
              </a:path>
              <a:path w="99059" h="97789">
                <a:moveTo>
                  <a:pt x="86868" y="48768"/>
                </a:moveTo>
                <a:lnTo>
                  <a:pt x="49530" y="11430"/>
                </a:lnTo>
                <a:lnTo>
                  <a:pt x="53340" y="7620"/>
                </a:lnTo>
                <a:lnTo>
                  <a:pt x="59436" y="7620"/>
                </a:lnTo>
                <a:lnTo>
                  <a:pt x="97536" y="45720"/>
                </a:lnTo>
                <a:lnTo>
                  <a:pt x="89916" y="45720"/>
                </a:lnTo>
                <a:lnTo>
                  <a:pt x="86868" y="48768"/>
                </a:lnTo>
                <a:close/>
              </a:path>
              <a:path w="99059" h="97789">
                <a:moveTo>
                  <a:pt x="9144" y="51816"/>
                </a:moveTo>
                <a:lnTo>
                  <a:pt x="9144" y="45720"/>
                </a:lnTo>
                <a:lnTo>
                  <a:pt x="12192" y="48768"/>
                </a:lnTo>
                <a:lnTo>
                  <a:pt x="9144" y="51816"/>
                </a:lnTo>
                <a:close/>
              </a:path>
              <a:path w="99059" h="97789">
                <a:moveTo>
                  <a:pt x="12192" y="48768"/>
                </a:moveTo>
                <a:lnTo>
                  <a:pt x="9144" y="45720"/>
                </a:lnTo>
                <a:lnTo>
                  <a:pt x="15240" y="45720"/>
                </a:lnTo>
                <a:lnTo>
                  <a:pt x="12192" y="48768"/>
                </a:lnTo>
                <a:close/>
              </a:path>
              <a:path w="99059" h="97789">
                <a:moveTo>
                  <a:pt x="89916" y="51816"/>
                </a:moveTo>
                <a:lnTo>
                  <a:pt x="86868" y="48768"/>
                </a:lnTo>
                <a:lnTo>
                  <a:pt x="89916" y="45720"/>
                </a:lnTo>
                <a:lnTo>
                  <a:pt x="89916" y="51816"/>
                </a:lnTo>
                <a:close/>
              </a:path>
              <a:path w="99059" h="97789">
                <a:moveTo>
                  <a:pt x="97536" y="51816"/>
                </a:moveTo>
                <a:lnTo>
                  <a:pt x="89916" y="51816"/>
                </a:lnTo>
                <a:lnTo>
                  <a:pt x="89916" y="45720"/>
                </a:lnTo>
                <a:lnTo>
                  <a:pt x="97536" y="45720"/>
                </a:lnTo>
                <a:lnTo>
                  <a:pt x="99060" y="47244"/>
                </a:lnTo>
                <a:lnTo>
                  <a:pt x="99060" y="50292"/>
                </a:lnTo>
                <a:lnTo>
                  <a:pt x="97536" y="51816"/>
                </a:lnTo>
                <a:close/>
              </a:path>
              <a:path w="99059" h="97789">
                <a:moveTo>
                  <a:pt x="15240" y="51816"/>
                </a:moveTo>
                <a:lnTo>
                  <a:pt x="9144" y="51816"/>
                </a:lnTo>
                <a:lnTo>
                  <a:pt x="12192" y="48768"/>
                </a:lnTo>
                <a:lnTo>
                  <a:pt x="15240" y="51816"/>
                </a:lnTo>
                <a:close/>
              </a:path>
              <a:path w="99059" h="97789">
                <a:moveTo>
                  <a:pt x="59436" y="89916"/>
                </a:moveTo>
                <a:lnTo>
                  <a:pt x="53340" y="89916"/>
                </a:lnTo>
                <a:lnTo>
                  <a:pt x="49530" y="86106"/>
                </a:lnTo>
                <a:lnTo>
                  <a:pt x="86868" y="48768"/>
                </a:lnTo>
                <a:lnTo>
                  <a:pt x="89916" y="51816"/>
                </a:lnTo>
                <a:lnTo>
                  <a:pt x="97536" y="51816"/>
                </a:lnTo>
                <a:lnTo>
                  <a:pt x="59436" y="89916"/>
                </a:lnTo>
                <a:close/>
              </a:path>
              <a:path w="99059" h="97789">
                <a:moveTo>
                  <a:pt x="53340" y="89916"/>
                </a:moveTo>
                <a:lnTo>
                  <a:pt x="45720" y="89916"/>
                </a:lnTo>
                <a:lnTo>
                  <a:pt x="49530" y="86106"/>
                </a:lnTo>
                <a:lnTo>
                  <a:pt x="53340" y="89916"/>
                </a:lnTo>
                <a:close/>
              </a:path>
            </a:pathLst>
          </a:custGeom>
          <a:solidFill>
            <a:srgbClr val="001F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8644128" y="2967227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44195" y="88391"/>
                </a:moveTo>
                <a:lnTo>
                  <a:pt x="0" y="44196"/>
                </a:lnTo>
                <a:lnTo>
                  <a:pt x="44195" y="0"/>
                </a:lnTo>
                <a:lnTo>
                  <a:pt x="88391" y="44196"/>
                </a:lnTo>
                <a:lnTo>
                  <a:pt x="44195" y="88391"/>
                </a:lnTo>
                <a:close/>
              </a:path>
            </a:pathLst>
          </a:custGeom>
          <a:solidFill>
            <a:srgbClr val="702F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8639556" y="2962656"/>
            <a:ext cx="99060" cy="97790"/>
          </a:xfrm>
          <a:custGeom>
            <a:avLst/>
            <a:gdLst/>
            <a:ahLst/>
            <a:cxnLst/>
            <a:rect l="l" t="t" r="r" b="b"/>
            <a:pathLst>
              <a:path w="99059" h="97789">
                <a:moveTo>
                  <a:pt x="50292" y="97536"/>
                </a:moveTo>
                <a:lnTo>
                  <a:pt x="48768" y="97536"/>
                </a:lnTo>
                <a:lnTo>
                  <a:pt x="45720" y="96012"/>
                </a:lnTo>
                <a:lnTo>
                  <a:pt x="0" y="50292"/>
                </a:lnTo>
                <a:lnTo>
                  <a:pt x="0" y="47244"/>
                </a:lnTo>
                <a:lnTo>
                  <a:pt x="45720" y="1524"/>
                </a:lnTo>
                <a:lnTo>
                  <a:pt x="48768" y="0"/>
                </a:lnTo>
                <a:lnTo>
                  <a:pt x="50292" y="0"/>
                </a:lnTo>
                <a:lnTo>
                  <a:pt x="53340" y="1524"/>
                </a:lnTo>
                <a:lnTo>
                  <a:pt x="59436" y="7620"/>
                </a:lnTo>
                <a:lnTo>
                  <a:pt x="45720" y="7620"/>
                </a:lnTo>
                <a:lnTo>
                  <a:pt x="49530" y="11430"/>
                </a:lnTo>
                <a:lnTo>
                  <a:pt x="15240" y="45720"/>
                </a:lnTo>
                <a:lnTo>
                  <a:pt x="9144" y="45720"/>
                </a:lnTo>
                <a:lnTo>
                  <a:pt x="9144" y="51816"/>
                </a:lnTo>
                <a:lnTo>
                  <a:pt x="15240" y="51816"/>
                </a:lnTo>
                <a:lnTo>
                  <a:pt x="49530" y="86106"/>
                </a:lnTo>
                <a:lnTo>
                  <a:pt x="45720" y="89916"/>
                </a:lnTo>
                <a:lnTo>
                  <a:pt x="59436" y="89916"/>
                </a:lnTo>
                <a:lnTo>
                  <a:pt x="53340" y="96012"/>
                </a:lnTo>
                <a:lnTo>
                  <a:pt x="50292" y="97536"/>
                </a:lnTo>
                <a:close/>
              </a:path>
              <a:path w="99059" h="97789">
                <a:moveTo>
                  <a:pt x="49530" y="11430"/>
                </a:moveTo>
                <a:lnTo>
                  <a:pt x="45720" y="7620"/>
                </a:lnTo>
                <a:lnTo>
                  <a:pt x="53340" y="7620"/>
                </a:lnTo>
                <a:lnTo>
                  <a:pt x="49530" y="11430"/>
                </a:lnTo>
                <a:close/>
              </a:path>
              <a:path w="99059" h="97789">
                <a:moveTo>
                  <a:pt x="86868" y="48768"/>
                </a:moveTo>
                <a:lnTo>
                  <a:pt x="49530" y="11430"/>
                </a:lnTo>
                <a:lnTo>
                  <a:pt x="53340" y="7620"/>
                </a:lnTo>
                <a:lnTo>
                  <a:pt x="59436" y="7620"/>
                </a:lnTo>
                <a:lnTo>
                  <a:pt x="97536" y="45720"/>
                </a:lnTo>
                <a:lnTo>
                  <a:pt x="89916" y="45720"/>
                </a:lnTo>
                <a:lnTo>
                  <a:pt x="86868" y="48768"/>
                </a:lnTo>
                <a:close/>
              </a:path>
              <a:path w="99059" h="97789">
                <a:moveTo>
                  <a:pt x="9144" y="51816"/>
                </a:moveTo>
                <a:lnTo>
                  <a:pt x="9144" y="45720"/>
                </a:lnTo>
                <a:lnTo>
                  <a:pt x="12192" y="48768"/>
                </a:lnTo>
                <a:lnTo>
                  <a:pt x="9144" y="51816"/>
                </a:lnTo>
                <a:close/>
              </a:path>
              <a:path w="99059" h="97789">
                <a:moveTo>
                  <a:pt x="12192" y="48768"/>
                </a:moveTo>
                <a:lnTo>
                  <a:pt x="9144" y="45720"/>
                </a:lnTo>
                <a:lnTo>
                  <a:pt x="15240" y="45720"/>
                </a:lnTo>
                <a:lnTo>
                  <a:pt x="12192" y="48768"/>
                </a:lnTo>
                <a:close/>
              </a:path>
              <a:path w="99059" h="97789">
                <a:moveTo>
                  <a:pt x="89916" y="51816"/>
                </a:moveTo>
                <a:lnTo>
                  <a:pt x="86868" y="48768"/>
                </a:lnTo>
                <a:lnTo>
                  <a:pt x="89916" y="45720"/>
                </a:lnTo>
                <a:lnTo>
                  <a:pt x="89916" y="51816"/>
                </a:lnTo>
                <a:close/>
              </a:path>
              <a:path w="99059" h="97789">
                <a:moveTo>
                  <a:pt x="97536" y="51816"/>
                </a:moveTo>
                <a:lnTo>
                  <a:pt x="89916" y="51816"/>
                </a:lnTo>
                <a:lnTo>
                  <a:pt x="89916" y="45720"/>
                </a:lnTo>
                <a:lnTo>
                  <a:pt x="97536" y="45720"/>
                </a:lnTo>
                <a:lnTo>
                  <a:pt x="99060" y="47244"/>
                </a:lnTo>
                <a:lnTo>
                  <a:pt x="99060" y="50292"/>
                </a:lnTo>
                <a:lnTo>
                  <a:pt x="97536" y="51816"/>
                </a:lnTo>
                <a:close/>
              </a:path>
              <a:path w="99059" h="97789">
                <a:moveTo>
                  <a:pt x="15240" y="51816"/>
                </a:moveTo>
                <a:lnTo>
                  <a:pt x="9144" y="51816"/>
                </a:lnTo>
                <a:lnTo>
                  <a:pt x="12192" y="48768"/>
                </a:lnTo>
                <a:lnTo>
                  <a:pt x="15240" y="51816"/>
                </a:lnTo>
                <a:close/>
              </a:path>
              <a:path w="99059" h="97789">
                <a:moveTo>
                  <a:pt x="59436" y="89916"/>
                </a:moveTo>
                <a:lnTo>
                  <a:pt x="53340" y="89916"/>
                </a:lnTo>
                <a:lnTo>
                  <a:pt x="49530" y="86106"/>
                </a:lnTo>
                <a:lnTo>
                  <a:pt x="86868" y="48768"/>
                </a:lnTo>
                <a:lnTo>
                  <a:pt x="89916" y="51816"/>
                </a:lnTo>
                <a:lnTo>
                  <a:pt x="97536" y="51816"/>
                </a:lnTo>
                <a:lnTo>
                  <a:pt x="59436" y="89916"/>
                </a:lnTo>
                <a:close/>
              </a:path>
              <a:path w="99059" h="97789">
                <a:moveTo>
                  <a:pt x="53340" y="89916"/>
                </a:moveTo>
                <a:lnTo>
                  <a:pt x="45720" y="89916"/>
                </a:lnTo>
                <a:lnTo>
                  <a:pt x="49530" y="86106"/>
                </a:lnTo>
                <a:lnTo>
                  <a:pt x="53340" y="89916"/>
                </a:lnTo>
                <a:close/>
              </a:path>
            </a:pathLst>
          </a:custGeom>
          <a:solidFill>
            <a:srgbClr val="001F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1580388" y="2973323"/>
            <a:ext cx="7123430" cy="1082040"/>
          </a:xfrm>
          <a:custGeom>
            <a:avLst/>
            <a:gdLst/>
            <a:ahLst/>
            <a:cxnLst/>
            <a:rect l="l" t="t" r="r" b="b"/>
            <a:pathLst>
              <a:path w="7123430" h="1082039">
                <a:moveTo>
                  <a:pt x="5756466" y="120395"/>
                </a:moveTo>
                <a:lnTo>
                  <a:pt x="5631179" y="120395"/>
                </a:lnTo>
                <a:lnTo>
                  <a:pt x="5627847" y="120121"/>
                </a:lnTo>
                <a:lnTo>
                  <a:pt x="5922263" y="54864"/>
                </a:lnTo>
                <a:lnTo>
                  <a:pt x="5925311" y="54864"/>
                </a:lnTo>
                <a:lnTo>
                  <a:pt x="6220968" y="48768"/>
                </a:lnTo>
                <a:lnTo>
                  <a:pt x="6219443" y="48768"/>
                </a:lnTo>
                <a:lnTo>
                  <a:pt x="6515100" y="0"/>
                </a:lnTo>
                <a:lnTo>
                  <a:pt x="6519672" y="0"/>
                </a:lnTo>
                <a:lnTo>
                  <a:pt x="6676195" y="27431"/>
                </a:lnTo>
                <a:lnTo>
                  <a:pt x="6513575" y="27431"/>
                </a:lnTo>
                <a:lnTo>
                  <a:pt x="6515792" y="27820"/>
                </a:lnTo>
                <a:lnTo>
                  <a:pt x="6222491" y="76199"/>
                </a:lnTo>
                <a:lnTo>
                  <a:pt x="6220968" y="76199"/>
                </a:lnTo>
                <a:lnTo>
                  <a:pt x="5925311" y="82295"/>
                </a:lnTo>
                <a:lnTo>
                  <a:pt x="5928359" y="82295"/>
                </a:lnTo>
                <a:lnTo>
                  <a:pt x="5756466" y="120395"/>
                </a:lnTo>
                <a:close/>
              </a:path>
              <a:path w="7123430" h="1082039">
                <a:moveTo>
                  <a:pt x="7018488" y="51816"/>
                </a:moveTo>
                <a:lnTo>
                  <a:pt x="6815327" y="51816"/>
                </a:lnTo>
                <a:lnTo>
                  <a:pt x="6813346" y="51468"/>
                </a:lnTo>
                <a:lnTo>
                  <a:pt x="7106411" y="12191"/>
                </a:lnTo>
                <a:lnTo>
                  <a:pt x="7114032" y="10668"/>
                </a:lnTo>
                <a:lnTo>
                  <a:pt x="7120127" y="16764"/>
                </a:lnTo>
                <a:lnTo>
                  <a:pt x="7123175" y="32003"/>
                </a:lnTo>
                <a:lnTo>
                  <a:pt x="7117079" y="38099"/>
                </a:lnTo>
                <a:lnTo>
                  <a:pt x="7109459" y="39623"/>
                </a:lnTo>
                <a:lnTo>
                  <a:pt x="7018488" y="51816"/>
                </a:lnTo>
                <a:close/>
              </a:path>
              <a:path w="7123430" h="1082039">
                <a:moveTo>
                  <a:pt x="6515792" y="27820"/>
                </a:moveTo>
                <a:lnTo>
                  <a:pt x="6513575" y="27431"/>
                </a:lnTo>
                <a:lnTo>
                  <a:pt x="6518147" y="27431"/>
                </a:lnTo>
                <a:lnTo>
                  <a:pt x="6515792" y="27820"/>
                </a:lnTo>
                <a:close/>
              </a:path>
              <a:path w="7123430" h="1082039">
                <a:moveTo>
                  <a:pt x="6813804" y="79247"/>
                </a:moveTo>
                <a:lnTo>
                  <a:pt x="6809232" y="79247"/>
                </a:lnTo>
                <a:lnTo>
                  <a:pt x="6515792" y="27820"/>
                </a:lnTo>
                <a:lnTo>
                  <a:pt x="6518147" y="27431"/>
                </a:lnTo>
                <a:lnTo>
                  <a:pt x="6676195" y="27431"/>
                </a:lnTo>
                <a:lnTo>
                  <a:pt x="6813346" y="51468"/>
                </a:lnTo>
                <a:lnTo>
                  <a:pt x="6810756" y="51816"/>
                </a:lnTo>
                <a:lnTo>
                  <a:pt x="7018488" y="51816"/>
                </a:lnTo>
                <a:lnTo>
                  <a:pt x="6813804" y="79247"/>
                </a:lnTo>
                <a:close/>
              </a:path>
              <a:path w="7123430" h="1082039">
                <a:moveTo>
                  <a:pt x="6815327" y="51816"/>
                </a:moveTo>
                <a:lnTo>
                  <a:pt x="6810756" y="51816"/>
                </a:lnTo>
                <a:lnTo>
                  <a:pt x="6813346" y="51468"/>
                </a:lnTo>
                <a:lnTo>
                  <a:pt x="6815327" y="51816"/>
                </a:lnTo>
                <a:close/>
              </a:path>
              <a:path w="7123430" h="1082039">
                <a:moveTo>
                  <a:pt x="5244553" y="135635"/>
                </a:moveTo>
                <a:lnTo>
                  <a:pt x="5038343" y="135635"/>
                </a:lnTo>
                <a:lnTo>
                  <a:pt x="5037243" y="135579"/>
                </a:lnTo>
                <a:lnTo>
                  <a:pt x="5332475" y="96012"/>
                </a:lnTo>
                <a:lnTo>
                  <a:pt x="5335523" y="96012"/>
                </a:lnTo>
                <a:lnTo>
                  <a:pt x="5627847" y="120121"/>
                </a:lnTo>
                <a:lnTo>
                  <a:pt x="5626607" y="120395"/>
                </a:lnTo>
                <a:lnTo>
                  <a:pt x="5756466" y="120395"/>
                </a:lnTo>
                <a:lnTo>
                  <a:pt x="5742715" y="123443"/>
                </a:lnTo>
                <a:lnTo>
                  <a:pt x="5332475" y="123443"/>
                </a:lnTo>
                <a:lnTo>
                  <a:pt x="5334362" y="123599"/>
                </a:lnTo>
                <a:lnTo>
                  <a:pt x="5244553" y="135635"/>
                </a:lnTo>
                <a:close/>
              </a:path>
              <a:path w="7123430" h="1082039">
                <a:moveTo>
                  <a:pt x="5631179" y="120395"/>
                </a:moveTo>
                <a:lnTo>
                  <a:pt x="5626607" y="120395"/>
                </a:lnTo>
                <a:lnTo>
                  <a:pt x="5627847" y="120121"/>
                </a:lnTo>
                <a:lnTo>
                  <a:pt x="5631179" y="120395"/>
                </a:lnTo>
                <a:close/>
              </a:path>
              <a:path w="7123430" h="1082039">
                <a:moveTo>
                  <a:pt x="4571030" y="187451"/>
                </a:moveTo>
                <a:lnTo>
                  <a:pt x="4447031" y="187451"/>
                </a:lnTo>
                <a:lnTo>
                  <a:pt x="4444501" y="187334"/>
                </a:lnTo>
                <a:lnTo>
                  <a:pt x="4739640" y="120395"/>
                </a:lnTo>
                <a:lnTo>
                  <a:pt x="4742688" y="120395"/>
                </a:lnTo>
                <a:lnTo>
                  <a:pt x="5037243" y="135579"/>
                </a:lnTo>
                <a:lnTo>
                  <a:pt x="5036820" y="135635"/>
                </a:lnTo>
                <a:lnTo>
                  <a:pt x="5244553" y="135635"/>
                </a:lnTo>
                <a:lnTo>
                  <a:pt x="5153582" y="147827"/>
                </a:lnTo>
                <a:lnTo>
                  <a:pt x="4742688" y="147827"/>
                </a:lnTo>
                <a:lnTo>
                  <a:pt x="4745171" y="147955"/>
                </a:lnTo>
                <a:lnTo>
                  <a:pt x="4571030" y="187451"/>
                </a:lnTo>
                <a:close/>
              </a:path>
              <a:path w="7123430" h="1082039">
                <a:moveTo>
                  <a:pt x="5334362" y="123599"/>
                </a:moveTo>
                <a:lnTo>
                  <a:pt x="5332475" y="123443"/>
                </a:lnTo>
                <a:lnTo>
                  <a:pt x="5335523" y="123443"/>
                </a:lnTo>
                <a:lnTo>
                  <a:pt x="5334362" y="123599"/>
                </a:lnTo>
                <a:close/>
              </a:path>
              <a:path w="7123430" h="1082039">
                <a:moveTo>
                  <a:pt x="5632704" y="147827"/>
                </a:moveTo>
                <a:lnTo>
                  <a:pt x="5628132" y="147827"/>
                </a:lnTo>
                <a:lnTo>
                  <a:pt x="5334362" y="123599"/>
                </a:lnTo>
                <a:lnTo>
                  <a:pt x="5335523" y="123443"/>
                </a:lnTo>
                <a:lnTo>
                  <a:pt x="5742715" y="123443"/>
                </a:lnTo>
                <a:lnTo>
                  <a:pt x="5632704" y="147827"/>
                </a:lnTo>
                <a:close/>
              </a:path>
              <a:path w="7123430" h="1082039">
                <a:moveTo>
                  <a:pt x="5038343" y="135635"/>
                </a:moveTo>
                <a:lnTo>
                  <a:pt x="5036820" y="135635"/>
                </a:lnTo>
                <a:lnTo>
                  <a:pt x="5037243" y="135579"/>
                </a:lnTo>
                <a:lnTo>
                  <a:pt x="5038343" y="135635"/>
                </a:lnTo>
                <a:close/>
              </a:path>
              <a:path w="7123430" h="1082039">
                <a:moveTo>
                  <a:pt x="4745171" y="147955"/>
                </a:moveTo>
                <a:lnTo>
                  <a:pt x="4742688" y="147827"/>
                </a:lnTo>
                <a:lnTo>
                  <a:pt x="4745736" y="147827"/>
                </a:lnTo>
                <a:lnTo>
                  <a:pt x="4745171" y="147955"/>
                </a:lnTo>
                <a:close/>
              </a:path>
              <a:path w="7123430" h="1082039">
                <a:moveTo>
                  <a:pt x="5039868" y="163068"/>
                </a:moveTo>
                <a:lnTo>
                  <a:pt x="5038343" y="163068"/>
                </a:lnTo>
                <a:lnTo>
                  <a:pt x="4745171" y="147955"/>
                </a:lnTo>
                <a:lnTo>
                  <a:pt x="4745736" y="147827"/>
                </a:lnTo>
                <a:lnTo>
                  <a:pt x="5153582" y="147827"/>
                </a:lnTo>
                <a:lnTo>
                  <a:pt x="5039868" y="163068"/>
                </a:lnTo>
                <a:close/>
              </a:path>
              <a:path w="7123430" h="1082039">
                <a:moveTo>
                  <a:pt x="3330415" y="405383"/>
                </a:moveTo>
                <a:lnTo>
                  <a:pt x="3259836" y="405383"/>
                </a:lnTo>
                <a:lnTo>
                  <a:pt x="3555491" y="288035"/>
                </a:lnTo>
                <a:lnTo>
                  <a:pt x="3555491" y="286512"/>
                </a:lnTo>
                <a:lnTo>
                  <a:pt x="3558540" y="286512"/>
                </a:lnTo>
                <a:lnTo>
                  <a:pt x="3854196" y="251460"/>
                </a:lnTo>
                <a:lnTo>
                  <a:pt x="4148328" y="173735"/>
                </a:lnTo>
                <a:lnTo>
                  <a:pt x="4151375" y="173735"/>
                </a:lnTo>
                <a:lnTo>
                  <a:pt x="4444501" y="187334"/>
                </a:lnTo>
                <a:lnTo>
                  <a:pt x="4443983" y="187451"/>
                </a:lnTo>
                <a:lnTo>
                  <a:pt x="4571030" y="187451"/>
                </a:lnTo>
                <a:lnTo>
                  <a:pt x="4510554" y="201168"/>
                </a:lnTo>
                <a:lnTo>
                  <a:pt x="4151375" y="201168"/>
                </a:lnTo>
                <a:lnTo>
                  <a:pt x="4153964" y="201288"/>
                </a:lnTo>
                <a:lnTo>
                  <a:pt x="3857243" y="278891"/>
                </a:lnTo>
                <a:lnTo>
                  <a:pt x="3574442" y="312420"/>
                </a:lnTo>
                <a:lnTo>
                  <a:pt x="3564636" y="312420"/>
                </a:lnTo>
                <a:lnTo>
                  <a:pt x="3330415" y="405383"/>
                </a:lnTo>
                <a:close/>
              </a:path>
              <a:path w="7123430" h="1082039">
                <a:moveTo>
                  <a:pt x="4447031" y="187451"/>
                </a:moveTo>
                <a:lnTo>
                  <a:pt x="4443983" y="187451"/>
                </a:lnTo>
                <a:lnTo>
                  <a:pt x="4444501" y="187334"/>
                </a:lnTo>
                <a:lnTo>
                  <a:pt x="4447031" y="187451"/>
                </a:lnTo>
                <a:close/>
              </a:path>
              <a:path w="7123430" h="1082039">
                <a:moveTo>
                  <a:pt x="4153964" y="201288"/>
                </a:moveTo>
                <a:lnTo>
                  <a:pt x="4151375" y="201168"/>
                </a:lnTo>
                <a:lnTo>
                  <a:pt x="4154423" y="201168"/>
                </a:lnTo>
                <a:lnTo>
                  <a:pt x="4153964" y="201288"/>
                </a:lnTo>
                <a:close/>
              </a:path>
              <a:path w="7123430" h="1082039">
                <a:moveTo>
                  <a:pt x="4450080" y="214883"/>
                </a:moveTo>
                <a:lnTo>
                  <a:pt x="4447031" y="214883"/>
                </a:lnTo>
                <a:lnTo>
                  <a:pt x="4153964" y="201288"/>
                </a:lnTo>
                <a:lnTo>
                  <a:pt x="4154423" y="201168"/>
                </a:lnTo>
                <a:lnTo>
                  <a:pt x="4510554" y="201168"/>
                </a:lnTo>
                <a:lnTo>
                  <a:pt x="4450080" y="214883"/>
                </a:lnTo>
                <a:close/>
              </a:path>
              <a:path w="7123430" h="1082039">
                <a:moveTo>
                  <a:pt x="3561588" y="313943"/>
                </a:moveTo>
                <a:lnTo>
                  <a:pt x="3564636" y="312420"/>
                </a:lnTo>
                <a:lnTo>
                  <a:pt x="3574442" y="312420"/>
                </a:lnTo>
                <a:lnTo>
                  <a:pt x="3561588" y="313943"/>
                </a:lnTo>
                <a:close/>
              </a:path>
              <a:path w="7123430" h="1082039">
                <a:moveTo>
                  <a:pt x="2373340" y="666291"/>
                </a:moveTo>
                <a:lnTo>
                  <a:pt x="2665475" y="487679"/>
                </a:lnTo>
                <a:lnTo>
                  <a:pt x="2666999" y="487679"/>
                </a:lnTo>
                <a:lnTo>
                  <a:pt x="2668523" y="486156"/>
                </a:lnTo>
                <a:lnTo>
                  <a:pt x="2670048" y="486156"/>
                </a:lnTo>
                <a:lnTo>
                  <a:pt x="2965704" y="431291"/>
                </a:lnTo>
                <a:lnTo>
                  <a:pt x="3262883" y="403860"/>
                </a:lnTo>
                <a:lnTo>
                  <a:pt x="3259836" y="405383"/>
                </a:lnTo>
                <a:lnTo>
                  <a:pt x="3330415" y="405383"/>
                </a:lnTo>
                <a:lnTo>
                  <a:pt x="3268980" y="429767"/>
                </a:lnTo>
                <a:lnTo>
                  <a:pt x="3267456" y="431291"/>
                </a:lnTo>
                <a:lnTo>
                  <a:pt x="3265931" y="431291"/>
                </a:lnTo>
                <a:lnTo>
                  <a:pt x="2971799" y="458723"/>
                </a:lnTo>
                <a:lnTo>
                  <a:pt x="2684356" y="512063"/>
                </a:lnTo>
                <a:lnTo>
                  <a:pt x="2680715" y="512063"/>
                </a:lnTo>
                <a:lnTo>
                  <a:pt x="2676143" y="513587"/>
                </a:lnTo>
                <a:lnTo>
                  <a:pt x="2678223" y="513587"/>
                </a:lnTo>
                <a:lnTo>
                  <a:pt x="2428959" y="665987"/>
                </a:lnTo>
                <a:lnTo>
                  <a:pt x="2374391" y="665987"/>
                </a:lnTo>
                <a:lnTo>
                  <a:pt x="2373340" y="666291"/>
                </a:lnTo>
                <a:close/>
              </a:path>
              <a:path w="7123430" h="1082039">
                <a:moveTo>
                  <a:pt x="2676143" y="513587"/>
                </a:moveTo>
                <a:lnTo>
                  <a:pt x="2680715" y="512063"/>
                </a:lnTo>
                <a:lnTo>
                  <a:pt x="2679129" y="513033"/>
                </a:lnTo>
                <a:lnTo>
                  <a:pt x="2676143" y="513587"/>
                </a:lnTo>
                <a:close/>
              </a:path>
              <a:path w="7123430" h="1082039">
                <a:moveTo>
                  <a:pt x="2679129" y="513033"/>
                </a:moveTo>
                <a:lnTo>
                  <a:pt x="2680715" y="512063"/>
                </a:lnTo>
                <a:lnTo>
                  <a:pt x="2684356" y="512063"/>
                </a:lnTo>
                <a:lnTo>
                  <a:pt x="2679129" y="513033"/>
                </a:lnTo>
                <a:close/>
              </a:path>
              <a:path w="7123430" h="1082039">
                <a:moveTo>
                  <a:pt x="2678223" y="513587"/>
                </a:moveTo>
                <a:lnTo>
                  <a:pt x="2676143" y="513587"/>
                </a:lnTo>
                <a:lnTo>
                  <a:pt x="2679129" y="513033"/>
                </a:lnTo>
                <a:lnTo>
                  <a:pt x="2678223" y="513587"/>
                </a:lnTo>
                <a:close/>
              </a:path>
              <a:path w="7123430" h="1082039">
                <a:moveTo>
                  <a:pt x="2371344" y="667511"/>
                </a:moveTo>
                <a:lnTo>
                  <a:pt x="2373340" y="666291"/>
                </a:lnTo>
                <a:lnTo>
                  <a:pt x="2374391" y="665987"/>
                </a:lnTo>
                <a:lnTo>
                  <a:pt x="2371344" y="667511"/>
                </a:lnTo>
                <a:close/>
              </a:path>
              <a:path w="7123430" h="1082039">
                <a:moveTo>
                  <a:pt x="2426466" y="667511"/>
                </a:moveTo>
                <a:lnTo>
                  <a:pt x="2371344" y="667511"/>
                </a:lnTo>
                <a:lnTo>
                  <a:pt x="2374391" y="665987"/>
                </a:lnTo>
                <a:lnTo>
                  <a:pt x="2428959" y="665987"/>
                </a:lnTo>
                <a:lnTo>
                  <a:pt x="2426466" y="667511"/>
                </a:lnTo>
                <a:close/>
              </a:path>
              <a:path w="7123430" h="1082039">
                <a:moveTo>
                  <a:pt x="2181388" y="751331"/>
                </a:moveTo>
                <a:lnTo>
                  <a:pt x="2086356" y="751331"/>
                </a:lnTo>
                <a:lnTo>
                  <a:pt x="2081767" y="750456"/>
                </a:lnTo>
                <a:lnTo>
                  <a:pt x="2373340" y="666291"/>
                </a:lnTo>
                <a:lnTo>
                  <a:pt x="2371344" y="667511"/>
                </a:lnTo>
                <a:lnTo>
                  <a:pt x="2426466" y="667511"/>
                </a:lnTo>
                <a:lnTo>
                  <a:pt x="2386584" y="691895"/>
                </a:lnTo>
                <a:lnTo>
                  <a:pt x="2383535" y="691895"/>
                </a:lnTo>
                <a:lnTo>
                  <a:pt x="2382011" y="693419"/>
                </a:lnTo>
                <a:lnTo>
                  <a:pt x="2181388" y="751331"/>
                </a:lnTo>
                <a:close/>
              </a:path>
              <a:path w="7123430" h="1082039">
                <a:moveTo>
                  <a:pt x="1192541" y="923919"/>
                </a:moveTo>
                <a:lnTo>
                  <a:pt x="1485899" y="777239"/>
                </a:lnTo>
                <a:lnTo>
                  <a:pt x="1487423" y="775715"/>
                </a:lnTo>
                <a:lnTo>
                  <a:pt x="1488948" y="775715"/>
                </a:lnTo>
                <a:lnTo>
                  <a:pt x="1784603" y="694943"/>
                </a:lnTo>
                <a:lnTo>
                  <a:pt x="1790699" y="694943"/>
                </a:lnTo>
                <a:lnTo>
                  <a:pt x="1934532" y="722376"/>
                </a:lnTo>
                <a:lnTo>
                  <a:pt x="1784603" y="722376"/>
                </a:lnTo>
                <a:lnTo>
                  <a:pt x="1788193" y="723060"/>
                </a:lnTo>
                <a:lnTo>
                  <a:pt x="1500622" y="801623"/>
                </a:lnTo>
                <a:lnTo>
                  <a:pt x="1498091" y="801623"/>
                </a:lnTo>
                <a:lnTo>
                  <a:pt x="1254251" y="923543"/>
                </a:lnTo>
                <a:lnTo>
                  <a:pt x="1194815" y="923543"/>
                </a:lnTo>
                <a:lnTo>
                  <a:pt x="1192541" y="923919"/>
                </a:lnTo>
                <a:close/>
              </a:path>
              <a:path w="7123430" h="1082039">
                <a:moveTo>
                  <a:pt x="1788193" y="723060"/>
                </a:moveTo>
                <a:lnTo>
                  <a:pt x="1784603" y="722376"/>
                </a:lnTo>
                <a:lnTo>
                  <a:pt x="1790699" y="722376"/>
                </a:lnTo>
                <a:lnTo>
                  <a:pt x="1788193" y="723060"/>
                </a:lnTo>
                <a:close/>
              </a:path>
              <a:path w="7123430" h="1082039">
                <a:moveTo>
                  <a:pt x="2086356" y="778763"/>
                </a:moveTo>
                <a:lnTo>
                  <a:pt x="2080260" y="778763"/>
                </a:lnTo>
                <a:lnTo>
                  <a:pt x="1788193" y="723060"/>
                </a:lnTo>
                <a:lnTo>
                  <a:pt x="1790699" y="722376"/>
                </a:lnTo>
                <a:lnTo>
                  <a:pt x="1934532" y="722376"/>
                </a:lnTo>
                <a:lnTo>
                  <a:pt x="2081767" y="750456"/>
                </a:lnTo>
                <a:lnTo>
                  <a:pt x="2078735" y="751331"/>
                </a:lnTo>
                <a:lnTo>
                  <a:pt x="2181388" y="751331"/>
                </a:lnTo>
                <a:lnTo>
                  <a:pt x="2086356" y="778763"/>
                </a:lnTo>
                <a:close/>
              </a:path>
              <a:path w="7123430" h="1082039">
                <a:moveTo>
                  <a:pt x="2086356" y="751331"/>
                </a:moveTo>
                <a:lnTo>
                  <a:pt x="2078735" y="751331"/>
                </a:lnTo>
                <a:lnTo>
                  <a:pt x="2081767" y="750456"/>
                </a:lnTo>
                <a:lnTo>
                  <a:pt x="2086356" y="751331"/>
                </a:lnTo>
                <a:close/>
              </a:path>
              <a:path w="7123430" h="1082039">
                <a:moveTo>
                  <a:pt x="1495044" y="803147"/>
                </a:moveTo>
                <a:lnTo>
                  <a:pt x="1498091" y="801623"/>
                </a:lnTo>
                <a:lnTo>
                  <a:pt x="1500622" y="801623"/>
                </a:lnTo>
                <a:lnTo>
                  <a:pt x="1495044" y="803147"/>
                </a:lnTo>
                <a:close/>
              </a:path>
              <a:path w="7123430" h="1082039">
                <a:moveTo>
                  <a:pt x="1190244" y="925067"/>
                </a:moveTo>
                <a:lnTo>
                  <a:pt x="1192541" y="923919"/>
                </a:lnTo>
                <a:lnTo>
                  <a:pt x="1194815" y="923543"/>
                </a:lnTo>
                <a:lnTo>
                  <a:pt x="1190244" y="925067"/>
                </a:lnTo>
                <a:close/>
              </a:path>
              <a:path w="7123430" h="1082039">
                <a:moveTo>
                  <a:pt x="1251203" y="925067"/>
                </a:moveTo>
                <a:lnTo>
                  <a:pt x="1190244" y="925067"/>
                </a:lnTo>
                <a:lnTo>
                  <a:pt x="1194815" y="923543"/>
                </a:lnTo>
                <a:lnTo>
                  <a:pt x="1254251" y="923543"/>
                </a:lnTo>
                <a:lnTo>
                  <a:pt x="1251203" y="925067"/>
                </a:lnTo>
                <a:close/>
              </a:path>
              <a:path w="7123430" h="1082039">
                <a:moveTo>
                  <a:pt x="1068514" y="972311"/>
                </a:moveTo>
                <a:lnTo>
                  <a:pt x="900683" y="972311"/>
                </a:lnTo>
                <a:lnTo>
                  <a:pt x="899433" y="972266"/>
                </a:lnTo>
                <a:lnTo>
                  <a:pt x="1192541" y="923919"/>
                </a:lnTo>
                <a:lnTo>
                  <a:pt x="1190244" y="925067"/>
                </a:lnTo>
                <a:lnTo>
                  <a:pt x="1251203" y="925067"/>
                </a:lnTo>
                <a:lnTo>
                  <a:pt x="1202435" y="949451"/>
                </a:lnTo>
                <a:lnTo>
                  <a:pt x="1200912" y="949451"/>
                </a:lnTo>
                <a:lnTo>
                  <a:pt x="1199388" y="950975"/>
                </a:lnTo>
                <a:lnTo>
                  <a:pt x="1197864" y="950975"/>
                </a:lnTo>
                <a:lnTo>
                  <a:pt x="1068514" y="972311"/>
                </a:lnTo>
                <a:close/>
              </a:path>
              <a:path w="7123430" h="1082039">
                <a:moveTo>
                  <a:pt x="401186" y="1054607"/>
                </a:moveTo>
                <a:lnTo>
                  <a:pt x="310896" y="1054607"/>
                </a:lnTo>
                <a:lnTo>
                  <a:pt x="305870" y="1054271"/>
                </a:lnTo>
                <a:lnTo>
                  <a:pt x="600455" y="961643"/>
                </a:lnTo>
                <a:lnTo>
                  <a:pt x="605027" y="961643"/>
                </a:lnTo>
                <a:lnTo>
                  <a:pt x="899433" y="972266"/>
                </a:lnTo>
                <a:lnTo>
                  <a:pt x="899160" y="972311"/>
                </a:lnTo>
                <a:lnTo>
                  <a:pt x="1068514" y="972311"/>
                </a:lnTo>
                <a:lnTo>
                  <a:pt x="966882" y="989075"/>
                </a:lnTo>
                <a:lnTo>
                  <a:pt x="605027" y="989075"/>
                </a:lnTo>
                <a:lnTo>
                  <a:pt x="609129" y="989223"/>
                </a:lnTo>
                <a:lnTo>
                  <a:pt x="401186" y="1054607"/>
                </a:lnTo>
                <a:close/>
              </a:path>
              <a:path w="7123430" h="1082039">
                <a:moveTo>
                  <a:pt x="900683" y="972311"/>
                </a:moveTo>
                <a:lnTo>
                  <a:pt x="899160" y="972311"/>
                </a:lnTo>
                <a:lnTo>
                  <a:pt x="899433" y="972266"/>
                </a:lnTo>
                <a:lnTo>
                  <a:pt x="900683" y="972311"/>
                </a:lnTo>
                <a:close/>
              </a:path>
              <a:path w="7123430" h="1082039">
                <a:moveTo>
                  <a:pt x="609129" y="989223"/>
                </a:moveTo>
                <a:lnTo>
                  <a:pt x="605027" y="989075"/>
                </a:lnTo>
                <a:lnTo>
                  <a:pt x="609600" y="989075"/>
                </a:lnTo>
                <a:lnTo>
                  <a:pt x="609129" y="989223"/>
                </a:lnTo>
                <a:close/>
              </a:path>
              <a:path w="7123430" h="1082039">
                <a:moveTo>
                  <a:pt x="902208" y="999743"/>
                </a:moveTo>
                <a:lnTo>
                  <a:pt x="900683" y="999743"/>
                </a:lnTo>
                <a:lnTo>
                  <a:pt x="609129" y="989223"/>
                </a:lnTo>
                <a:lnTo>
                  <a:pt x="609600" y="989075"/>
                </a:lnTo>
                <a:lnTo>
                  <a:pt x="966882" y="989075"/>
                </a:lnTo>
                <a:lnTo>
                  <a:pt x="902208" y="999743"/>
                </a:lnTo>
                <a:close/>
              </a:path>
              <a:path w="7123430" h="1082039">
                <a:moveTo>
                  <a:pt x="313944" y="1082039"/>
                </a:moveTo>
                <a:lnTo>
                  <a:pt x="307847" y="1082039"/>
                </a:lnTo>
                <a:lnTo>
                  <a:pt x="12192" y="1062227"/>
                </a:lnTo>
                <a:lnTo>
                  <a:pt x="4572" y="1062227"/>
                </a:lnTo>
                <a:lnTo>
                  <a:pt x="0" y="1054607"/>
                </a:lnTo>
                <a:lnTo>
                  <a:pt x="0" y="1039367"/>
                </a:lnTo>
                <a:lnTo>
                  <a:pt x="7620" y="1034795"/>
                </a:lnTo>
                <a:lnTo>
                  <a:pt x="15240" y="1034795"/>
                </a:lnTo>
                <a:lnTo>
                  <a:pt x="305870" y="1054271"/>
                </a:lnTo>
                <a:lnTo>
                  <a:pt x="304800" y="1054607"/>
                </a:lnTo>
                <a:lnTo>
                  <a:pt x="401186" y="1054607"/>
                </a:lnTo>
                <a:lnTo>
                  <a:pt x="313944" y="1082039"/>
                </a:lnTo>
                <a:close/>
              </a:path>
              <a:path w="7123430" h="1082039">
                <a:moveTo>
                  <a:pt x="310896" y="1054607"/>
                </a:moveTo>
                <a:lnTo>
                  <a:pt x="304800" y="1054607"/>
                </a:lnTo>
                <a:lnTo>
                  <a:pt x="305870" y="1054271"/>
                </a:lnTo>
                <a:lnTo>
                  <a:pt x="310896" y="1054607"/>
                </a:lnTo>
                <a:close/>
              </a:path>
            </a:pathLst>
          </a:custGeom>
          <a:solidFill>
            <a:srgbClr val="3D95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1518792" y="2689860"/>
            <a:ext cx="7310374" cy="171145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 txBox="1"/>
          <p:nvPr/>
        </p:nvSpPr>
        <p:spPr>
          <a:xfrm>
            <a:off x="1031220" y="2450416"/>
            <a:ext cx="8047990" cy="324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>
                <a:latin typeface="Calibri"/>
                <a:cs typeface="Calibri"/>
              </a:rPr>
              <a:t>100%</a:t>
            </a:r>
            <a:endParaRPr sz="10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  <a:spcBef>
                <a:spcPts val="155"/>
              </a:spcBef>
            </a:pPr>
            <a:r>
              <a:rPr sz="1000" spc="-5" dirty="0">
                <a:latin typeface="Calibri"/>
                <a:cs typeface="Calibri"/>
              </a:rPr>
              <a:t>9</a:t>
            </a:r>
            <a:r>
              <a:rPr sz="1000" spc="-15" dirty="0">
                <a:latin typeface="Calibri"/>
                <a:cs typeface="Calibri"/>
              </a:rPr>
              <a:t>4</a:t>
            </a:r>
            <a:r>
              <a:rPr sz="1000" spc="-10" dirty="0">
                <a:latin typeface="Calibri"/>
                <a:cs typeface="Calibri"/>
              </a:rPr>
              <a:t>%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8827961" y="3108749"/>
            <a:ext cx="24384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>
                <a:latin typeface="Calibri"/>
                <a:cs typeface="Calibri"/>
              </a:rPr>
              <a:t>8</a:t>
            </a:r>
            <a:r>
              <a:rPr sz="1000" spc="-15" dirty="0">
                <a:latin typeface="Calibri"/>
                <a:cs typeface="Calibri"/>
              </a:rPr>
              <a:t>3</a:t>
            </a:r>
            <a:r>
              <a:rPr sz="1000" spc="-10" dirty="0">
                <a:latin typeface="Calibri"/>
                <a:cs typeface="Calibri"/>
              </a:rPr>
              <a:t>%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8849269" y="2927412"/>
            <a:ext cx="24384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>
                <a:latin typeface="Calibri"/>
                <a:cs typeface="Calibri"/>
              </a:rPr>
              <a:t>8</a:t>
            </a:r>
            <a:r>
              <a:rPr sz="1000" spc="-15" dirty="0">
                <a:latin typeface="Calibri"/>
                <a:cs typeface="Calibri"/>
              </a:rPr>
              <a:t>6</a:t>
            </a:r>
            <a:r>
              <a:rPr sz="1000" spc="-10" dirty="0">
                <a:latin typeface="Calibri"/>
                <a:cs typeface="Calibri"/>
              </a:rPr>
              <a:t>%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1710924" y="4326402"/>
            <a:ext cx="24384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>
                <a:latin typeface="Calibri"/>
                <a:cs typeface="Calibri"/>
              </a:rPr>
              <a:t>4</a:t>
            </a:r>
            <a:r>
              <a:rPr sz="1000" spc="-15" dirty="0">
                <a:latin typeface="Calibri"/>
                <a:cs typeface="Calibri"/>
              </a:rPr>
              <a:t>9</a:t>
            </a:r>
            <a:r>
              <a:rPr sz="1000" spc="-10" dirty="0">
                <a:latin typeface="Calibri"/>
                <a:cs typeface="Calibri"/>
              </a:rPr>
              <a:t>%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2023322" y="4233448"/>
            <a:ext cx="539750" cy="188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spc="-7" baseline="-16666" dirty="0">
                <a:latin typeface="Calibri"/>
                <a:cs typeface="Calibri"/>
              </a:rPr>
              <a:t>5</a:t>
            </a:r>
            <a:r>
              <a:rPr sz="1500" spc="-22" baseline="-16666" dirty="0">
                <a:latin typeface="Calibri"/>
                <a:cs typeface="Calibri"/>
              </a:rPr>
              <a:t>0</a:t>
            </a:r>
            <a:r>
              <a:rPr sz="1500" spc="-15" baseline="-16666" dirty="0">
                <a:latin typeface="Calibri"/>
                <a:cs typeface="Calibri"/>
              </a:rPr>
              <a:t>%</a:t>
            </a:r>
            <a:r>
              <a:rPr sz="1500" baseline="-16666" dirty="0">
                <a:latin typeface="Calibri"/>
                <a:cs typeface="Calibri"/>
              </a:rPr>
              <a:t>  </a:t>
            </a:r>
            <a:r>
              <a:rPr sz="1500" spc="-104" baseline="-16666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5</a:t>
            </a:r>
            <a:r>
              <a:rPr sz="1000" spc="-15" dirty="0">
                <a:latin typeface="Calibri"/>
                <a:cs typeface="Calibri"/>
              </a:rPr>
              <a:t>1</a:t>
            </a:r>
            <a:r>
              <a:rPr sz="1000" spc="-10" dirty="0">
                <a:latin typeface="Calibri"/>
                <a:cs typeface="Calibri"/>
              </a:rPr>
              <a:t>%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07" name="object 107"/>
          <p:cNvSpPr txBox="1"/>
          <p:nvPr/>
        </p:nvSpPr>
        <p:spPr>
          <a:xfrm>
            <a:off x="2674058" y="4213645"/>
            <a:ext cx="24384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>
                <a:latin typeface="Calibri"/>
                <a:cs typeface="Calibri"/>
              </a:rPr>
              <a:t>5</a:t>
            </a:r>
            <a:r>
              <a:rPr sz="1000" spc="-15" dirty="0">
                <a:latin typeface="Calibri"/>
                <a:cs typeface="Calibri"/>
              </a:rPr>
              <a:t>3</a:t>
            </a:r>
            <a:r>
              <a:rPr sz="1000" spc="-10" dirty="0">
                <a:latin typeface="Calibri"/>
                <a:cs typeface="Calibri"/>
              </a:rPr>
              <a:t>%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08" name="object 108"/>
          <p:cNvSpPr txBox="1"/>
          <p:nvPr/>
        </p:nvSpPr>
        <p:spPr>
          <a:xfrm>
            <a:off x="2910302" y="4128258"/>
            <a:ext cx="24384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>
                <a:latin typeface="Calibri"/>
                <a:cs typeface="Calibri"/>
              </a:rPr>
              <a:t>5</a:t>
            </a:r>
            <a:r>
              <a:rPr sz="1000" spc="-15" dirty="0">
                <a:latin typeface="Calibri"/>
                <a:cs typeface="Calibri"/>
              </a:rPr>
              <a:t>3</a:t>
            </a:r>
            <a:r>
              <a:rPr sz="1000" spc="-10" dirty="0">
                <a:latin typeface="Calibri"/>
                <a:cs typeface="Calibri"/>
              </a:rPr>
              <a:t>%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09" name="object 109"/>
          <p:cNvSpPr txBox="1"/>
          <p:nvPr/>
        </p:nvSpPr>
        <p:spPr>
          <a:xfrm>
            <a:off x="3205963" y="3948488"/>
            <a:ext cx="24384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>
                <a:latin typeface="Calibri"/>
                <a:cs typeface="Calibri"/>
              </a:rPr>
              <a:t>5</a:t>
            </a:r>
            <a:r>
              <a:rPr sz="1000" spc="-15" dirty="0">
                <a:latin typeface="Calibri"/>
                <a:cs typeface="Calibri"/>
              </a:rPr>
              <a:t>7</a:t>
            </a:r>
            <a:r>
              <a:rPr sz="1000" spc="-10" dirty="0">
                <a:latin typeface="Calibri"/>
                <a:cs typeface="Calibri"/>
              </a:rPr>
              <a:t>%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10" name="object 110"/>
          <p:cNvSpPr txBox="1"/>
          <p:nvPr/>
        </p:nvSpPr>
        <p:spPr>
          <a:xfrm>
            <a:off x="3501623" y="3852447"/>
            <a:ext cx="24384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>
                <a:latin typeface="Calibri"/>
                <a:cs typeface="Calibri"/>
              </a:rPr>
              <a:t>6</a:t>
            </a:r>
            <a:r>
              <a:rPr sz="1000" spc="-15" dirty="0">
                <a:latin typeface="Calibri"/>
                <a:cs typeface="Calibri"/>
              </a:rPr>
              <a:t>0</a:t>
            </a:r>
            <a:r>
              <a:rPr sz="1000" spc="-10" dirty="0">
                <a:latin typeface="Calibri"/>
                <a:cs typeface="Calibri"/>
              </a:rPr>
              <a:t>%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11" name="object 111"/>
          <p:cNvSpPr txBox="1"/>
          <p:nvPr/>
        </p:nvSpPr>
        <p:spPr>
          <a:xfrm>
            <a:off x="3795739" y="3690928"/>
            <a:ext cx="24384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>
                <a:latin typeface="Calibri"/>
                <a:cs typeface="Calibri"/>
              </a:rPr>
              <a:t>6</a:t>
            </a:r>
            <a:r>
              <a:rPr sz="1000" spc="-15" dirty="0">
                <a:latin typeface="Calibri"/>
                <a:cs typeface="Calibri"/>
              </a:rPr>
              <a:t>4</a:t>
            </a:r>
            <a:r>
              <a:rPr sz="1000" spc="-10" dirty="0">
                <a:latin typeface="Calibri"/>
                <a:cs typeface="Calibri"/>
              </a:rPr>
              <a:t>%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12" name="object 112"/>
          <p:cNvSpPr txBox="1"/>
          <p:nvPr/>
        </p:nvSpPr>
        <p:spPr>
          <a:xfrm>
            <a:off x="4091383" y="3530900"/>
            <a:ext cx="24384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>
                <a:latin typeface="Calibri"/>
                <a:cs typeface="Calibri"/>
              </a:rPr>
              <a:t>6</a:t>
            </a:r>
            <a:r>
              <a:rPr sz="1000" spc="-15" dirty="0">
                <a:latin typeface="Calibri"/>
                <a:cs typeface="Calibri"/>
              </a:rPr>
              <a:t>9</a:t>
            </a:r>
            <a:r>
              <a:rPr sz="1000" spc="-10" dirty="0">
                <a:latin typeface="Calibri"/>
                <a:cs typeface="Calibri"/>
              </a:rPr>
              <a:t>%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13" name="object 113"/>
          <p:cNvSpPr txBox="1"/>
          <p:nvPr/>
        </p:nvSpPr>
        <p:spPr>
          <a:xfrm>
            <a:off x="4387074" y="3294656"/>
            <a:ext cx="539115" cy="2190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spc="-7" baseline="-30555" dirty="0">
                <a:latin typeface="Calibri"/>
                <a:cs typeface="Calibri"/>
              </a:rPr>
              <a:t>7</a:t>
            </a:r>
            <a:r>
              <a:rPr sz="1500" spc="-22" baseline="-30555" dirty="0">
                <a:latin typeface="Calibri"/>
                <a:cs typeface="Calibri"/>
              </a:rPr>
              <a:t>4</a:t>
            </a:r>
            <a:r>
              <a:rPr sz="1500" spc="-15" baseline="-30555" dirty="0">
                <a:latin typeface="Calibri"/>
                <a:cs typeface="Calibri"/>
              </a:rPr>
              <a:t>%</a:t>
            </a:r>
            <a:r>
              <a:rPr sz="1500" baseline="-30555" dirty="0">
                <a:latin typeface="Calibri"/>
                <a:cs typeface="Calibri"/>
              </a:rPr>
              <a:t>  </a:t>
            </a:r>
            <a:r>
              <a:rPr sz="1500" spc="-104" baseline="-3055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7</a:t>
            </a:r>
            <a:r>
              <a:rPr sz="1000" spc="-15" dirty="0">
                <a:latin typeface="Calibri"/>
                <a:cs typeface="Calibri"/>
              </a:rPr>
              <a:t>6</a:t>
            </a:r>
            <a:r>
              <a:rPr sz="1000" spc="-10" dirty="0">
                <a:latin typeface="Calibri"/>
                <a:cs typeface="Calibri"/>
              </a:rPr>
              <a:t>%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14" name="object 114"/>
          <p:cNvSpPr txBox="1"/>
          <p:nvPr/>
        </p:nvSpPr>
        <p:spPr>
          <a:xfrm>
            <a:off x="4978379" y="3067615"/>
            <a:ext cx="539115" cy="2590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7975">
              <a:lnSpc>
                <a:spcPts val="1019"/>
              </a:lnSpc>
            </a:pPr>
            <a:r>
              <a:rPr sz="1000" spc="-5" dirty="0">
                <a:latin typeface="Calibri"/>
                <a:cs typeface="Calibri"/>
              </a:rPr>
              <a:t>8</a:t>
            </a:r>
            <a:r>
              <a:rPr sz="1000" spc="-15" dirty="0">
                <a:latin typeface="Calibri"/>
                <a:cs typeface="Calibri"/>
              </a:rPr>
              <a:t>2</a:t>
            </a:r>
            <a:r>
              <a:rPr sz="1000" spc="-10" dirty="0">
                <a:latin typeface="Calibri"/>
                <a:cs typeface="Calibri"/>
              </a:rPr>
              <a:t>%</a:t>
            </a:r>
            <a:endParaRPr sz="1000">
              <a:latin typeface="Calibri"/>
              <a:cs typeface="Calibri"/>
            </a:endParaRPr>
          </a:p>
          <a:p>
            <a:pPr marL="12700">
              <a:lnSpc>
                <a:spcPts val="1019"/>
              </a:lnSpc>
            </a:pPr>
            <a:r>
              <a:rPr sz="1000" spc="-5" dirty="0">
                <a:latin typeface="Calibri"/>
                <a:cs typeface="Calibri"/>
              </a:rPr>
              <a:t>7</a:t>
            </a:r>
            <a:r>
              <a:rPr sz="1000" spc="-15" dirty="0">
                <a:latin typeface="Calibri"/>
                <a:cs typeface="Calibri"/>
              </a:rPr>
              <a:t>9</a:t>
            </a:r>
            <a:r>
              <a:rPr sz="1000" spc="-10" dirty="0">
                <a:latin typeface="Calibri"/>
                <a:cs typeface="Calibri"/>
              </a:rPr>
              <a:t>%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15" name="object 115"/>
          <p:cNvSpPr txBox="1"/>
          <p:nvPr/>
        </p:nvSpPr>
        <p:spPr>
          <a:xfrm>
            <a:off x="5586438" y="2890849"/>
            <a:ext cx="1409700" cy="274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86740">
              <a:lnSpc>
                <a:spcPts val="1060"/>
              </a:lnSpc>
            </a:pPr>
            <a:r>
              <a:rPr sz="1000" spc="-5" dirty="0">
                <a:latin typeface="Calibri"/>
                <a:cs typeface="Calibri"/>
              </a:rPr>
              <a:t>8</a:t>
            </a:r>
            <a:r>
              <a:rPr sz="1000" spc="-15" dirty="0">
                <a:latin typeface="Calibri"/>
                <a:cs typeface="Calibri"/>
              </a:rPr>
              <a:t>9</a:t>
            </a:r>
            <a:r>
              <a:rPr sz="1000" spc="-10" dirty="0">
                <a:latin typeface="Calibri"/>
                <a:cs typeface="Calibri"/>
              </a:rPr>
              <a:t>%</a:t>
            </a:r>
            <a:r>
              <a:rPr sz="1000" dirty="0">
                <a:latin typeface="Calibri"/>
                <a:cs typeface="Calibri"/>
              </a:rPr>
              <a:t>  </a:t>
            </a:r>
            <a:r>
              <a:rPr sz="1000" spc="-70" dirty="0">
                <a:latin typeface="Calibri"/>
                <a:cs typeface="Calibri"/>
              </a:rPr>
              <a:t> </a:t>
            </a:r>
            <a:r>
              <a:rPr sz="1500" spc="-7" baseline="-19444" dirty="0">
                <a:latin typeface="Calibri"/>
                <a:cs typeface="Calibri"/>
              </a:rPr>
              <a:t>8</a:t>
            </a:r>
            <a:r>
              <a:rPr sz="1500" spc="-22" baseline="-19444" dirty="0">
                <a:latin typeface="Calibri"/>
                <a:cs typeface="Calibri"/>
              </a:rPr>
              <a:t>9</a:t>
            </a:r>
            <a:r>
              <a:rPr sz="1500" spc="-15" baseline="-19444" dirty="0">
                <a:latin typeface="Calibri"/>
                <a:cs typeface="Calibri"/>
              </a:rPr>
              <a:t>%</a:t>
            </a:r>
            <a:r>
              <a:rPr sz="1500" baseline="-19444" dirty="0">
                <a:latin typeface="Calibri"/>
                <a:cs typeface="Calibri"/>
              </a:rPr>
              <a:t>  </a:t>
            </a:r>
            <a:r>
              <a:rPr sz="1500" spc="-104" baseline="-19444" dirty="0">
                <a:latin typeface="Calibri"/>
                <a:cs typeface="Calibri"/>
              </a:rPr>
              <a:t> </a:t>
            </a:r>
            <a:r>
              <a:rPr sz="1500" spc="-7" baseline="2777" dirty="0">
                <a:latin typeface="Calibri"/>
                <a:cs typeface="Calibri"/>
              </a:rPr>
              <a:t>8</a:t>
            </a:r>
            <a:r>
              <a:rPr sz="1500" spc="-22" baseline="2777" dirty="0">
                <a:latin typeface="Calibri"/>
                <a:cs typeface="Calibri"/>
              </a:rPr>
              <a:t>9</a:t>
            </a:r>
            <a:r>
              <a:rPr sz="1500" spc="-15" baseline="2777" dirty="0">
                <a:latin typeface="Calibri"/>
                <a:cs typeface="Calibri"/>
              </a:rPr>
              <a:t>%</a:t>
            </a:r>
            <a:endParaRPr sz="1500" baseline="2777">
              <a:latin typeface="Calibri"/>
              <a:cs typeface="Calibri"/>
            </a:endParaRPr>
          </a:p>
          <a:p>
            <a:pPr marL="12700">
              <a:lnSpc>
                <a:spcPts val="1060"/>
              </a:lnSpc>
            </a:pPr>
            <a:r>
              <a:rPr sz="1500" spc="-7" baseline="2777" dirty="0">
                <a:latin typeface="Calibri"/>
                <a:cs typeface="Calibri"/>
              </a:rPr>
              <a:t>8</a:t>
            </a:r>
            <a:r>
              <a:rPr sz="1500" spc="-22" baseline="2777" dirty="0">
                <a:latin typeface="Calibri"/>
                <a:cs typeface="Calibri"/>
              </a:rPr>
              <a:t>6</a:t>
            </a:r>
            <a:r>
              <a:rPr sz="1500" spc="-15" baseline="2777" dirty="0">
                <a:latin typeface="Calibri"/>
                <a:cs typeface="Calibri"/>
              </a:rPr>
              <a:t>%</a:t>
            </a:r>
            <a:r>
              <a:rPr sz="1500" baseline="2777" dirty="0">
                <a:latin typeface="Calibri"/>
                <a:cs typeface="Calibri"/>
              </a:rPr>
              <a:t> </a:t>
            </a:r>
            <a:r>
              <a:rPr sz="1500" spc="37" baseline="2777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8</a:t>
            </a:r>
            <a:r>
              <a:rPr sz="1000" spc="-15" dirty="0">
                <a:latin typeface="Calibri"/>
                <a:cs typeface="Calibri"/>
              </a:rPr>
              <a:t>7</a:t>
            </a:r>
            <a:r>
              <a:rPr sz="1000" spc="-10" dirty="0">
                <a:latin typeface="Calibri"/>
                <a:cs typeface="Calibri"/>
              </a:rPr>
              <a:t>%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16" name="object 116"/>
          <p:cNvSpPr txBox="1"/>
          <p:nvPr/>
        </p:nvSpPr>
        <p:spPr>
          <a:xfrm>
            <a:off x="7015946" y="2886216"/>
            <a:ext cx="24384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>
                <a:latin typeface="Calibri"/>
                <a:cs typeface="Calibri"/>
              </a:rPr>
              <a:t>9</a:t>
            </a:r>
            <a:r>
              <a:rPr sz="1000" spc="-15" dirty="0">
                <a:latin typeface="Calibri"/>
                <a:cs typeface="Calibri"/>
              </a:rPr>
              <a:t>0</a:t>
            </a:r>
            <a:r>
              <a:rPr sz="1000" spc="-10" dirty="0">
                <a:latin typeface="Calibri"/>
                <a:cs typeface="Calibri"/>
              </a:rPr>
              <a:t>%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17" name="object 117"/>
          <p:cNvSpPr txBox="1"/>
          <p:nvPr/>
        </p:nvSpPr>
        <p:spPr>
          <a:xfrm>
            <a:off x="7335956" y="2832915"/>
            <a:ext cx="826135" cy="1765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>
                <a:latin typeface="Calibri"/>
                <a:cs typeface="Calibri"/>
              </a:rPr>
              <a:t>9</a:t>
            </a:r>
            <a:r>
              <a:rPr sz="1000" spc="-15" dirty="0">
                <a:latin typeface="Calibri"/>
                <a:cs typeface="Calibri"/>
              </a:rPr>
              <a:t>1</a:t>
            </a:r>
            <a:r>
              <a:rPr sz="1000" spc="-10" dirty="0">
                <a:latin typeface="Calibri"/>
                <a:cs typeface="Calibri"/>
              </a:rPr>
              <a:t>%</a:t>
            </a:r>
            <a:r>
              <a:rPr sz="1000" dirty="0">
                <a:latin typeface="Calibri"/>
                <a:cs typeface="Calibri"/>
              </a:rPr>
              <a:t>  </a:t>
            </a:r>
            <a:r>
              <a:rPr sz="1000" spc="-10" dirty="0">
                <a:latin typeface="Calibri"/>
                <a:cs typeface="Calibri"/>
              </a:rPr>
              <a:t> </a:t>
            </a:r>
            <a:r>
              <a:rPr sz="1500" spc="-7" baseline="11111" dirty="0">
                <a:latin typeface="Calibri"/>
                <a:cs typeface="Calibri"/>
              </a:rPr>
              <a:t>9</a:t>
            </a:r>
            <a:r>
              <a:rPr sz="1500" spc="-22" baseline="11111" dirty="0">
                <a:latin typeface="Calibri"/>
                <a:cs typeface="Calibri"/>
              </a:rPr>
              <a:t>0</a:t>
            </a:r>
            <a:r>
              <a:rPr sz="1500" spc="-15" baseline="11111" dirty="0">
                <a:latin typeface="Calibri"/>
                <a:cs typeface="Calibri"/>
              </a:rPr>
              <a:t>%</a:t>
            </a:r>
            <a:r>
              <a:rPr sz="1500" baseline="11111" dirty="0">
                <a:latin typeface="Calibri"/>
                <a:cs typeface="Calibri"/>
              </a:rPr>
              <a:t> </a:t>
            </a:r>
            <a:r>
              <a:rPr sz="1500" spc="37" baseline="11111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9</a:t>
            </a:r>
            <a:r>
              <a:rPr sz="1000" spc="-15" dirty="0">
                <a:latin typeface="Calibri"/>
                <a:cs typeface="Calibri"/>
              </a:rPr>
              <a:t>2</a:t>
            </a:r>
            <a:r>
              <a:rPr sz="1000" spc="-10" dirty="0">
                <a:latin typeface="Calibri"/>
                <a:cs typeface="Calibri"/>
              </a:rPr>
              <a:t>%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18" name="object 118"/>
          <p:cNvSpPr txBox="1"/>
          <p:nvPr/>
        </p:nvSpPr>
        <p:spPr>
          <a:xfrm>
            <a:off x="8230518" y="2768928"/>
            <a:ext cx="845819" cy="213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spc="-7" baseline="-27777" dirty="0">
                <a:latin typeface="Calibri"/>
                <a:cs typeface="Calibri"/>
              </a:rPr>
              <a:t>9</a:t>
            </a:r>
            <a:r>
              <a:rPr sz="1500" spc="-22" baseline="-27777" dirty="0">
                <a:latin typeface="Calibri"/>
                <a:cs typeface="Calibri"/>
              </a:rPr>
              <a:t>2</a:t>
            </a:r>
            <a:r>
              <a:rPr sz="1500" spc="-15" baseline="-27777" dirty="0">
                <a:latin typeface="Calibri"/>
                <a:cs typeface="Calibri"/>
              </a:rPr>
              <a:t>%</a:t>
            </a:r>
            <a:r>
              <a:rPr sz="1500" baseline="-27777" dirty="0">
                <a:latin typeface="Calibri"/>
                <a:cs typeface="Calibri"/>
              </a:rPr>
              <a:t>  </a:t>
            </a:r>
            <a:r>
              <a:rPr sz="1500" spc="-104" baseline="-27777" dirty="0">
                <a:latin typeface="Calibri"/>
                <a:cs typeface="Calibri"/>
              </a:rPr>
              <a:t> </a:t>
            </a:r>
            <a:r>
              <a:rPr sz="1500" spc="-7" baseline="-8333" dirty="0">
                <a:latin typeface="Calibri"/>
                <a:cs typeface="Calibri"/>
              </a:rPr>
              <a:t>9</a:t>
            </a:r>
            <a:r>
              <a:rPr sz="1500" spc="-22" baseline="-8333" dirty="0">
                <a:latin typeface="Calibri"/>
                <a:cs typeface="Calibri"/>
              </a:rPr>
              <a:t>2</a:t>
            </a:r>
            <a:r>
              <a:rPr sz="1500" spc="-15" baseline="-8333" dirty="0">
                <a:latin typeface="Calibri"/>
                <a:cs typeface="Calibri"/>
              </a:rPr>
              <a:t>%</a:t>
            </a:r>
            <a:r>
              <a:rPr sz="1500" baseline="-8333" dirty="0">
                <a:latin typeface="Calibri"/>
                <a:cs typeface="Calibri"/>
              </a:rPr>
              <a:t>  </a:t>
            </a:r>
            <a:r>
              <a:rPr sz="1500" spc="22" baseline="-8333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9</a:t>
            </a:r>
            <a:r>
              <a:rPr sz="1000" spc="-15" dirty="0">
                <a:latin typeface="Calibri"/>
                <a:cs typeface="Calibri"/>
              </a:rPr>
              <a:t>2</a:t>
            </a:r>
            <a:r>
              <a:rPr sz="1000" spc="-10" dirty="0">
                <a:latin typeface="Calibri"/>
                <a:cs typeface="Calibri"/>
              </a:rPr>
              <a:t>%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19" name="object 119"/>
          <p:cNvSpPr txBox="1"/>
          <p:nvPr/>
        </p:nvSpPr>
        <p:spPr>
          <a:xfrm>
            <a:off x="1096751" y="4532150"/>
            <a:ext cx="245110" cy="15405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000" spc="-10" dirty="0">
                <a:latin typeface="Calibri"/>
                <a:cs typeface="Calibri"/>
              </a:rPr>
              <a:t>40%</a:t>
            </a: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1"/>
              </a:spcBef>
            </a:pPr>
            <a:endParaRPr sz="13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000" spc="-10" dirty="0">
                <a:latin typeface="Calibri"/>
                <a:cs typeface="Calibri"/>
              </a:rPr>
              <a:t>30%</a:t>
            </a: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1"/>
              </a:spcBef>
            </a:pPr>
            <a:endParaRPr sz="13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000" spc="-10" dirty="0">
                <a:latin typeface="Calibri"/>
                <a:cs typeface="Calibri"/>
              </a:rPr>
              <a:t>20%</a:t>
            </a: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9"/>
              </a:spcBef>
            </a:pPr>
            <a:endParaRPr sz="13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000" spc="-10" dirty="0">
                <a:latin typeface="Calibri"/>
                <a:cs typeface="Calibri"/>
              </a:rPr>
              <a:t>10%</a:t>
            </a: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1"/>
              </a:spcBef>
            </a:pPr>
            <a:endParaRPr sz="1300">
              <a:latin typeface="Times New Roman"/>
              <a:cs typeface="Times New Roman"/>
            </a:endParaRPr>
          </a:p>
          <a:p>
            <a:pPr marL="63500" algn="ctr">
              <a:lnSpc>
                <a:spcPct val="100000"/>
              </a:lnSpc>
            </a:pPr>
            <a:r>
              <a:rPr sz="1000" spc="-10" dirty="0">
                <a:latin typeface="Calibri"/>
                <a:cs typeface="Calibri"/>
              </a:rPr>
              <a:t>0%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20" name="object 120"/>
          <p:cNvSpPr txBox="1"/>
          <p:nvPr/>
        </p:nvSpPr>
        <p:spPr>
          <a:xfrm>
            <a:off x="1096751" y="4186199"/>
            <a:ext cx="24511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>
                <a:latin typeface="Calibri"/>
                <a:cs typeface="Calibri"/>
              </a:rPr>
              <a:t>50%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21" name="object 121"/>
          <p:cNvSpPr txBox="1"/>
          <p:nvPr/>
        </p:nvSpPr>
        <p:spPr>
          <a:xfrm>
            <a:off x="1096751" y="3838743"/>
            <a:ext cx="24511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>
                <a:latin typeface="Calibri"/>
                <a:cs typeface="Calibri"/>
              </a:rPr>
              <a:t>60%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22" name="object 122"/>
          <p:cNvSpPr txBox="1"/>
          <p:nvPr/>
        </p:nvSpPr>
        <p:spPr>
          <a:xfrm>
            <a:off x="1096751" y="3491248"/>
            <a:ext cx="24511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>
                <a:latin typeface="Calibri"/>
                <a:cs typeface="Calibri"/>
              </a:rPr>
              <a:t>70%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23" name="object 123"/>
          <p:cNvSpPr txBox="1"/>
          <p:nvPr/>
        </p:nvSpPr>
        <p:spPr>
          <a:xfrm>
            <a:off x="1096751" y="3145313"/>
            <a:ext cx="24511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>
                <a:latin typeface="Calibri"/>
                <a:cs typeface="Calibri"/>
              </a:rPr>
              <a:t>80%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24" name="object 124"/>
          <p:cNvSpPr txBox="1"/>
          <p:nvPr/>
        </p:nvSpPr>
        <p:spPr>
          <a:xfrm>
            <a:off x="1096751" y="2797833"/>
            <a:ext cx="24511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>
                <a:latin typeface="Calibri"/>
                <a:cs typeface="Calibri"/>
              </a:rPr>
              <a:t>90%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25" name="object 125"/>
          <p:cNvSpPr/>
          <p:nvPr/>
        </p:nvSpPr>
        <p:spPr>
          <a:xfrm>
            <a:off x="1184147" y="6120384"/>
            <a:ext cx="7528559" cy="43129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 txBox="1"/>
          <p:nvPr/>
        </p:nvSpPr>
        <p:spPr>
          <a:xfrm>
            <a:off x="802401" y="2555469"/>
            <a:ext cx="203835" cy="341947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35" dirty="0">
                <a:latin typeface="Times New Roman"/>
                <a:cs typeface="Times New Roman"/>
              </a:rPr>
              <a:t>P</a:t>
            </a:r>
            <a:r>
              <a:rPr sz="1400" spc="5" dirty="0">
                <a:latin typeface="Times New Roman"/>
                <a:cs typeface="Times New Roman"/>
              </a:rPr>
              <a:t>e</a:t>
            </a:r>
            <a:r>
              <a:rPr sz="1400" spc="-25" dirty="0">
                <a:latin typeface="Times New Roman"/>
                <a:cs typeface="Times New Roman"/>
              </a:rPr>
              <a:t>r</a:t>
            </a:r>
            <a:r>
              <a:rPr sz="1400" dirty="0">
                <a:latin typeface="Times New Roman"/>
                <a:cs typeface="Times New Roman"/>
              </a:rPr>
              <a:t>c</a:t>
            </a:r>
            <a:r>
              <a:rPr sz="1400" spc="-5" dirty="0">
                <a:latin typeface="Times New Roman"/>
                <a:cs typeface="Times New Roman"/>
              </a:rPr>
              <a:t>e</a:t>
            </a:r>
            <a:r>
              <a:rPr sz="1400" spc="-10" dirty="0">
                <a:latin typeface="Times New Roman"/>
                <a:cs typeface="Times New Roman"/>
              </a:rPr>
              <a:t>nt</a:t>
            </a:r>
            <a:r>
              <a:rPr sz="1400" spc="5" dirty="0">
                <a:latin typeface="Times New Roman"/>
                <a:cs typeface="Times New Roman"/>
              </a:rPr>
              <a:t>a</a:t>
            </a:r>
            <a:r>
              <a:rPr sz="1400" spc="-20" dirty="0">
                <a:latin typeface="Times New Roman"/>
                <a:cs typeface="Times New Roman"/>
              </a:rPr>
              <a:t>g</a:t>
            </a:r>
            <a:r>
              <a:rPr sz="1400" dirty="0">
                <a:latin typeface="Times New Roman"/>
                <a:cs typeface="Times New Roman"/>
              </a:rPr>
              <a:t>e</a:t>
            </a:r>
            <a:r>
              <a:rPr sz="1400" spc="-6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spc="-120" dirty="0">
                <a:latin typeface="Times New Roman"/>
                <a:cs typeface="Times New Roman"/>
              </a:rPr>
              <a:t>T</a:t>
            </a:r>
            <a:r>
              <a:rPr sz="1400" dirty="0">
                <a:latin typeface="Times New Roman"/>
                <a:cs typeface="Times New Roman"/>
              </a:rPr>
              <a:t>o</a:t>
            </a:r>
            <a:r>
              <a:rPr sz="1400" spc="-10" dirty="0">
                <a:latin typeface="Times New Roman"/>
                <a:cs typeface="Times New Roman"/>
              </a:rPr>
              <a:t>t</a:t>
            </a:r>
            <a:r>
              <a:rPr sz="1400" spc="-5" dirty="0">
                <a:latin typeface="Times New Roman"/>
                <a:cs typeface="Times New Roman"/>
              </a:rPr>
              <a:t>a</a:t>
            </a:r>
            <a:r>
              <a:rPr sz="1400" dirty="0">
                <a:latin typeface="Times New Roman"/>
                <a:cs typeface="Times New Roman"/>
              </a:rPr>
              <a:t>l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spc="-75" dirty="0">
                <a:latin typeface="Times New Roman"/>
                <a:cs typeface="Times New Roman"/>
              </a:rPr>
              <a:t>V</a:t>
            </a:r>
            <a:r>
              <a:rPr sz="1400" dirty="0">
                <a:latin typeface="Times New Roman"/>
                <a:cs typeface="Times New Roman"/>
              </a:rPr>
              <a:t>o</a:t>
            </a:r>
            <a:r>
              <a:rPr sz="1400" spc="5" dirty="0">
                <a:latin typeface="Times New Roman"/>
                <a:cs typeface="Times New Roman"/>
              </a:rPr>
              <a:t>lu</a:t>
            </a:r>
            <a:r>
              <a:rPr sz="1400" spc="-5" dirty="0">
                <a:latin typeface="Times New Roman"/>
                <a:cs typeface="Times New Roman"/>
              </a:rPr>
              <a:t>m</a:t>
            </a:r>
            <a:r>
              <a:rPr sz="1400" dirty="0">
                <a:latin typeface="Times New Roman"/>
                <a:cs typeface="Times New Roman"/>
              </a:rPr>
              <a:t>e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spc="5" dirty="0">
                <a:latin typeface="Times New Roman"/>
                <a:cs typeface="Times New Roman"/>
              </a:rPr>
              <a:t>th</a:t>
            </a:r>
            <a:r>
              <a:rPr sz="1400" spc="-20" dirty="0">
                <a:latin typeface="Times New Roman"/>
                <a:cs typeface="Times New Roman"/>
              </a:rPr>
              <a:t>a</a:t>
            </a:r>
            <a:r>
              <a:rPr sz="1400" dirty="0">
                <a:latin typeface="Times New Roman"/>
                <a:cs typeface="Times New Roman"/>
              </a:rPr>
              <a:t>t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spc="5" dirty="0">
                <a:latin typeface="Times New Roman"/>
                <a:cs typeface="Times New Roman"/>
              </a:rPr>
              <a:t>i</a:t>
            </a:r>
            <a:r>
              <a:rPr sz="1400" dirty="0">
                <a:latin typeface="Times New Roman"/>
                <a:cs typeface="Times New Roman"/>
              </a:rPr>
              <a:t>s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</a:t>
            </a:r>
            <a:r>
              <a:rPr sz="1400" spc="5" dirty="0">
                <a:latin typeface="Times New Roman"/>
                <a:cs typeface="Times New Roman"/>
              </a:rPr>
              <a:t>ul</a:t>
            </a:r>
            <a:r>
              <a:rPr sz="1400" dirty="0">
                <a:latin typeface="Times New Roman"/>
                <a:cs typeface="Times New Roman"/>
              </a:rPr>
              <a:t>l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S</a:t>
            </a:r>
            <a:r>
              <a:rPr sz="1400" spc="5" dirty="0">
                <a:latin typeface="Times New Roman"/>
                <a:cs typeface="Times New Roman"/>
              </a:rPr>
              <a:t>er</a:t>
            </a:r>
            <a:r>
              <a:rPr sz="1400" spc="-5" dirty="0">
                <a:latin typeface="Times New Roman"/>
                <a:cs typeface="Times New Roman"/>
              </a:rPr>
              <a:t>v</a:t>
            </a:r>
            <a:r>
              <a:rPr sz="1400" spc="5" dirty="0">
                <a:latin typeface="Times New Roman"/>
                <a:cs typeface="Times New Roman"/>
              </a:rPr>
              <a:t>i</a:t>
            </a:r>
            <a:r>
              <a:rPr sz="1400" dirty="0">
                <a:latin typeface="Times New Roman"/>
                <a:cs typeface="Times New Roman"/>
              </a:rPr>
              <a:t>ce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27" name="object 127"/>
          <p:cNvSpPr/>
          <p:nvPr/>
        </p:nvSpPr>
        <p:spPr>
          <a:xfrm>
            <a:off x="1604772" y="6623304"/>
            <a:ext cx="6849109" cy="239395"/>
          </a:xfrm>
          <a:custGeom>
            <a:avLst/>
            <a:gdLst/>
            <a:ahLst/>
            <a:cxnLst/>
            <a:rect l="l" t="t" r="r" b="b"/>
            <a:pathLst>
              <a:path w="6849109" h="239395">
                <a:moveTo>
                  <a:pt x="6844283" y="239267"/>
                </a:moveTo>
                <a:lnTo>
                  <a:pt x="4572" y="239267"/>
                </a:lnTo>
                <a:lnTo>
                  <a:pt x="1524" y="237744"/>
                </a:lnTo>
                <a:lnTo>
                  <a:pt x="0" y="234696"/>
                </a:lnTo>
                <a:lnTo>
                  <a:pt x="0" y="4572"/>
                </a:lnTo>
                <a:lnTo>
                  <a:pt x="1524" y="1524"/>
                </a:lnTo>
                <a:lnTo>
                  <a:pt x="4572" y="0"/>
                </a:lnTo>
                <a:lnTo>
                  <a:pt x="6844283" y="0"/>
                </a:lnTo>
                <a:lnTo>
                  <a:pt x="6847332" y="1524"/>
                </a:lnTo>
                <a:lnTo>
                  <a:pt x="6848855" y="4572"/>
                </a:lnTo>
                <a:lnTo>
                  <a:pt x="9144" y="4572"/>
                </a:lnTo>
                <a:lnTo>
                  <a:pt x="4572" y="9144"/>
                </a:lnTo>
                <a:lnTo>
                  <a:pt x="9144" y="9144"/>
                </a:lnTo>
                <a:lnTo>
                  <a:pt x="9144" y="230124"/>
                </a:lnTo>
                <a:lnTo>
                  <a:pt x="4572" y="230124"/>
                </a:lnTo>
                <a:lnTo>
                  <a:pt x="9144" y="234696"/>
                </a:lnTo>
                <a:lnTo>
                  <a:pt x="6848855" y="234696"/>
                </a:lnTo>
                <a:lnTo>
                  <a:pt x="6847332" y="237744"/>
                </a:lnTo>
                <a:lnTo>
                  <a:pt x="6844283" y="239267"/>
                </a:lnTo>
                <a:close/>
              </a:path>
              <a:path w="6849109" h="239395">
                <a:moveTo>
                  <a:pt x="9144" y="9144"/>
                </a:moveTo>
                <a:lnTo>
                  <a:pt x="4572" y="9144"/>
                </a:lnTo>
                <a:lnTo>
                  <a:pt x="9144" y="4572"/>
                </a:lnTo>
                <a:lnTo>
                  <a:pt x="9144" y="9144"/>
                </a:lnTo>
                <a:close/>
              </a:path>
              <a:path w="6849109" h="239395">
                <a:moveTo>
                  <a:pt x="6839712" y="9144"/>
                </a:moveTo>
                <a:lnTo>
                  <a:pt x="9144" y="9144"/>
                </a:lnTo>
                <a:lnTo>
                  <a:pt x="9144" y="4572"/>
                </a:lnTo>
                <a:lnTo>
                  <a:pt x="6839712" y="4572"/>
                </a:lnTo>
                <a:lnTo>
                  <a:pt x="6839712" y="9144"/>
                </a:lnTo>
                <a:close/>
              </a:path>
              <a:path w="6849109" h="239395">
                <a:moveTo>
                  <a:pt x="6839712" y="234696"/>
                </a:moveTo>
                <a:lnTo>
                  <a:pt x="6839712" y="4572"/>
                </a:lnTo>
                <a:lnTo>
                  <a:pt x="6844283" y="9144"/>
                </a:lnTo>
                <a:lnTo>
                  <a:pt x="6848855" y="9144"/>
                </a:lnTo>
                <a:lnTo>
                  <a:pt x="6848855" y="230124"/>
                </a:lnTo>
                <a:lnTo>
                  <a:pt x="6844283" y="230124"/>
                </a:lnTo>
                <a:lnTo>
                  <a:pt x="6839712" y="234696"/>
                </a:lnTo>
                <a:close/>
              </a:path>
              <a:path w="6849109" h="239395">
                <a:moveTo>
                  <a:pt x="6848855" y="9144"/>
                </a:moveTo>
                <a:lnTo>
                  <a:pt x="6844283" y="9144"/>
                </a:lnTo>
                <a:lnTo>
                  <a:pt x="6839712" y="4572"/>
                </a:lnTo>
                <a:lnTo>
                  <a:pt x="6848855" y="4572"/>
                </a:lnTo>
                <a:lnTo>
                  <a:pt x="6848855" y="9144"/>
                </a:lnTo>
                <a:close/>
              </a:path>
              <a:path w="6849109" h="239395">
                <a:moveTo>
                  <a:pt x="9144" y="234696"/>
                </a:moveTo>
                <a:lnTo>
                  <a:pt x="4572" y="230124"/>
                </a:lnTo>
                <a:lnTo>
                  <a:pt x="9144" y="230124"/>
                </a:lnTo>
                <a:lnTo>
                  <a:pt x="9144" y="234696"/>
                </a:lnTo>
                <a:close/>
              </a:path>
              <a:path w="6849109" h="239395">
                <a:moveTo>
                  <a:pt x="6839712" y="234696"/>
                </a:moveTo>
                <a:lnTo>
                  <a:pt x="9144" y="234696"/>
                </a:lnTo>
                <a:lnTo>
                  <a:pt x="9144" y="230124"/>
                </a:lnTo>
                <a:lnTo>
                  <a:pt x="6839712" y="230124"/>
                </a:lnTo>
                <a:lnTo>
                  <a:pt x="6839712" y="234696"/>
                </a:lnTo>
                <a:close/>
              </a:path>
              <a:path w="6849109" h="239395">
                <a:moveTo>
                  <a:pt x="6848855" y="234696"/>
                </a:moveTo>
                <a:lnTo>
                  <a:pt x="6839712" y="234696"/>
                </a:lnTo>
                <a:lnTo>
                  <a:pt x="6844283" y="230124"/>
                </a:lnTo>
                <a:lnTo>
                  <a:pt x="6848855" y="230124"/>
                </a:lnTo>
                <a:lnTo>
                  <a:pt x="6848855" y="2346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1798320" y="6729983"/>
            <a:ext cx="271780" cy="27940"/>
          </a:xfrm>
          <a:custGeom>
            <a:avLst/>
            <a:gdLst/>
            <a:ahLst/>
            <a:cxnLst/>
            <a:rect l="l" t="t" r="r" b="b"/>
            <a:pathLst>
              <a:path w="271780" h="27940">
                <a:moveTo>
                  <a:pt x="265176" y="27432"/>
                </a:moveTo>
                <a:lnTo>
                  <a:pt x="6096" y="27432"/>
                </a:lnTo>
                <a:lnTo>
                  <a:pt x="0" y="21336"/>
                </a:lnTo>
                <a:lnTo>
                  <a:pt x="0" y="6096"/>
                </a:lnTo>
                <a:lnTo>
                  <a:pt x="6096" y="0"/>
                </a:lnTo>
                <a:lnTo>
                  <a:pt x="265176" y="0"/>
                </a:lnTo>
                <a:lnTo>
                  <a:pt x="271272" y="6096"/>
                </a:lnTo>
                <a:lnTo>
                  <a:pt x="271272" y="21336"/>
                </a:lnTo>
                <a:lnTo>
                  <a:pt x="265176" y="27432"/>
                </a:lnTo>
                <a:close/>
              </a:path>
            </a:pathLst>
          </a:custGeom>
          <a:solidFill>
            <a:srgbClr val="BF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1896418" y="6705098"/>
            <a:ext cx="76200" cy="75565"/>
          </a:xfrm>
          <a:custGeom>
            <a:avLst/>
            <a:gdLst/>
            <a:ahLst/>
            <a:cxnLst/>
            <a:rect l="l" t="t" r="r" b="b"/>
            <a:pathLst>
              <a:path w="76200" h="75565">
                <a:moveTo>
                  <a:pt x="41150" y="75015"/>
                </a:moveTo>
                <a:lnTo>
                  <a:pt x="26307" y="72708"/>
                </a:lnTo>
                <a:lnTo>
                  <a:pt x="13907" y="66125"/>
                </a:lnTo>
                <a:lnTo>
                  <a:pt x="4841" y="56104"/>
                </a:lnTo>
                <a:lnTo>
                  <a:pt x="0" y="43483"/>
                </a:lnTo>
                <a:lnTo>
                  <a:pt x="2087" y="27747"/>
                </a:lnTo>
                <a:lnTo>
                  <a:pt x="8384" y="14840"/>
                </a:lnTo>
                <a:lnTo>
                  <a:pt x="17851" y="5384"/>
                </a:lnTo>
                <a:lnTo>
                  <a:pt x="29450" y="0"/>
                </a:lnTo>
                <a:lnTo>
                  <a:pt x="46260" y="1742"/>
                </a:lnTo>
                <a:lnTo>
                  <a:pt x="59500" y="7599"/>
                </a:lnTo>
                <a:lnTo>
                  <a:pt x="68940" y="16586"/>
                </a:lnTo>
                <a:lnTo>
                  <a:pt x="74355" y="27716"/>
                </a:lnTo>
                <a:lnTo>
                  <a:pt x="75637" y="37077"/>
                </a:lnTo>
                <a:lnTo>
                  <a:pt x="73002" y="51243"/>
                </a:lnTo>
                <a:lnTo>
                  <a:pt x="65738" y="62926"/>
                </a:lnTo>
                <a:lnTo>
                  <a:pt x="54801" y="71169"/>
                </a:lnTo>
                <a:lnTo>
                  <a:pt x="41150" y="75015"/>
                </a:lnTo>
                <a:close/>
              </a:path>
            </a:pathLst>
          </a:custGeom>
          <a:solidFill>
            <a:srgbClr val="BF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1891283" y="6699504"/>
            <a:ext cx="86995" cy="86995"/>
          </a:xfrm>
          <a:custGeom>
            <a:avLst/>
            <a:gdLst/>
            <a:ahLst/>
            <a:cxnLst/>
            <a:rect l="l" t="t" r="r" b="b"/>
            <a:pathLst>
              <a:path w="86994" h="86995">
                <a:moveTo>
                  <a:pt x="59436" y="4572"/>
                </a:moveTo>
                <a:lnTo>
                  <a:pt x="27432" y="4572"/>
                </a:lnTo>
                <a:lnTo>
                  <a:pt x="27432" y="3048"/>
                </a:lnTo>
                <a:lnTo>
                  <a:pt x="42672" y="0"/>
                </a:lnTo>
                <a:lnTo>
                  <a:pt x="44196" y="0"/>
                </a:lnTo>
                <a:lnTo>
                  <a:pt x="59436" y="3048"/>
                </a:lnTo>
                <a:lnTo>
                  <a:pt x="59436" y="4572"/>
                </a:lnTo>
                <a:close/>
              </a:path>
              <a:path w="86994" h="86995">
                <a:moveTo>
                  <a:pt x="60960" y="82296"/>
                </a:moveTo>
                <a:lnTo>
                  <a:pt x="25908" y="82296"/>
                </a:lnTo>
                <a:lnTo>
                  <a:pt x="19812" y="79248"/>
                </a:lnTo>
                <a:lnTo>
                  <a:pt x="13716" y="74676"/>
                </a:lnTo>
                <a:lnTo>
                  <a:pt x="13716" y="73152"/>
                </a:lnTo>
                <a:lnTo>
                  <a:pt x="12192" y="73152"/>
                </a:lnTo>
                <a:lnTo>
                  <a:pt x="7620" y="67056"/>
                </a:lnTo>
                <a:lnTo>
                  <a:pt x="4572" y="60960"/>
                </a:lnTo>
                <a:lnTo>
                  <a:pt x="4572" y="59436"/>
                </a:lnTo>
                <a:lnTo>
                  <a:pt x="3048" y="59436"/>
                </a:lnTo>
                <a:lnTo>
                  <a:pt x="0" y="44196"/>
                </a:lnTo>
                <a:lnTo>
                  <a:pt x="0" y="42672"/>
                </a:lnTo>
                <a:lnTo>
                  <a:pt x="3048" y="27432"/>
                </a:lnTo>
                <a:lnTo>
                  <a:pt x="4572" y="27432"/>
                </a:lnTo>
                <a:lnTo>
                  <a:pt x="4572" y="25908"/>
                </a:lnTo>
                <a:lnTo>
                  <a:pt x="7620" y="19812"/>
                </a:lnTo>
                <a:lnTo>
                  <a:pt x="12192" y="13716"/>
                </a:lnTo>
                <a:lnTo>
                  <a:pt x="13716" y="13716"/>
                </a:lnTo>
                <a:lnTo>
                  <a:pt x="13716" y="12192"/>
                </a:lnTo>
                <a:lnTo>
                  <a:pt x="19812" y="7620"/>
                </a:lnTo>
                <a:lnTo>
                  <a:pt x="25908" y="4572"/>
                </a:lnTo>
                <a:lnTo>
                  <a:pt x="60960" y="4572"/>
                </a:lnTo>
                <a:lnTo>
                  <a:pt x="67056" y="7620"/>
                </a:lnTo>
                <a:lnTo>
                  <a:pt x="71120" y="10668"/>
                </a:lnTo>
                <a:lnTo>
                  <a:pt x="36576" y="10668"/>
                </a:lnTo>
                <a:lnTo>
                  <a:pt x="30480" y="12192"/>
                </a:lnTo>
                <a:lnTo>
                  <a:pt x="26416" y="15240"/>
                </a:lnTo>
                <a:lnTo>
                  <a:pt x="25908" y="15240"/>
                </a:lnTo>
                <a:lnTo>
                  <a:pt x="19812" y="19812"/>
                </a:lnTo>
                <a:lnTo>
                  <a:pt x="15240" y="25908"/>
                </a:lnTo>
                <a:lnTo>
                  <a:pt x="15621" y="25908"/>
                </a:lnTo>
                <a:lnTo>
                  <a:pt x="12192" y="30480"/>
                </a:lnTo>
                <a:lnTo>
                  <a:pt x="10668" y="36576"/>
                </a:lnTo>
                <a:lnTo>
                  <a:pt x="10668" y="50292"/>
                </a:lnTo>
                <a:lnTo>
                  <a:pt x="12192" y="56388"/>
                </a:lnTo>
                <a:lnTo>
                  <a:pt x="15621" y="60960"/>
                </a:lnTo>
                <a:lnTo>
                  <a:pt x="15240" y="60960"/>
                </a:lnTo>
                <a:lnTo>
                  <a:pt x="19812" y="67056"/>
                </a:lnTo>
                <a:lnTo>
                  <a:pt x="25908" y="71628"/>
                </a:lnTo>
                <a:lnTo>
                  <a:pt x="26416" y="71628"/>
                </a:lnTo>
                <a:lnTo>
                  <a:pt x="30480" y="74676"/>
                </a:lnTo>
                <a:lnTo>
                  <a:pt x="36576" y="76200"/>
                </a:lnTo>
                <a:lnTo>
                  <a:pt x="71120" y="76200"/>
                </a:lnTo>
                <a:lnTo>
                  <a:pt x="67056" y="79248"/>
                </a:lnTo>
                <a:lnTo>
                  <a:pt x="60960" y="82296"/>
                </a:lnTo>
                <a:close/>
              </a:path>
              <a:path w="86994" h="86995">
                <a:moveTo>
                  <a:pt x="62484" y="16764"/>
                </a:moveTo>
                <a:lnTo>
                  <a:pt x="56388" y="12192"/>
                </a:lnTo>
                <a:lnTo>
                  <a:pt x="50292" y="10668"/>
                </a:lnTo>
                <a:lnTo>
                  <a:pt x="71120" y="10668"/>
                </a:lnTo>
                <a:lnTo>
                  <a:pt x="73152" y="12192"/>
                </a:lnTo>
                <a:lnTo>
                  <a:pt x="73152" y="13716"/>
                </a:lnTo>
                <a:lnTo>
                  <a:pt x="74676" y="13716"/>
                </a:lnTo>
                <a:lnTo>
                  <a:pt x="75819" y="15240"/>
                </a:lnTo>
                <a:lnTo>
                  <a:pt x="60960" y="15240"/>
                </a:lnTo>
                <a:lnTo>
                  <a:pt x="62484" y="16764"/>
                </a:lnTo>
                <a:close/>
              </a:path>
              <a:path w="86994" h="86995">
                <a:moveTo>
                  <a:pt x="24384" y="16764"/>
                </a:moveTo>
                <a:lnTo>
                  <a:pt x="25908" y="15240"/>
                </a:lnTo>
                <a:lnTo>
                  <a:pt x="26416" y="15240"/>
                </a:lnTo>
                <a:lnTo>
                  <a:pt x="24384" y="16764"/>
                </a:lnTo>
                <a:close/>
              </a:path>
              <a:path w="86994" h="86995">
                <a:moveTo>
                  <a:pt x="82296" y="25908"/>
                </a:moveTo>
                <a:lnTo>
                  <a:pt x="71628" y="25908"/>
                </a:lnTo>
                <a:lnTo>
                  <a:pt x="67056" y="19812"/>
                </a:lnTo>
                <a:lnTo>
                  <a:pt x="60960" y="15240"/>
                </a:lnTo>
                <a:lnTo>
                  <a:pt x="75819" y="15240"/>
                </a:lnTo>
                <a:lnTo>
                  <a:pt x="79248" y="19812"/>
                </a:lnTo>
                <a:lnTo>
                  <a:pt x="82296" y="25908"/>
                </a:lnTo>
                <a:close/>
              </a:path>
              <a:path w="86994" h="86995">
                <a:moveTo>
                  <a:pt x="15621" y="25908"/>
                </a:moveTo>
                <a:lnTo>
                  <a:pt x="15240" y="25908"/>
                </a:lnTo>
                <a:lnTo>
                  <a:pt x="16764" y="24384"/>
                </a:lnTo>
                <a:lnTo>
                  <a:pt x="15621" y="25908"/>
                </a:lnTo>
                <a:close/>
              </a:path>
              <a:path w="86994" h="86995">
                <a:moveTo>
                  <a:pt x="70104" y="62484"/>
                </a:moveTo>
                <a:lnTo>
                  <a:pt x="74676" y="56388"/>
                </a:lnTo>
                <a:lnTo>
                  <a:pt x="76200" y="50292"/>
                </a:lnTo>
                <a:lnTo>
                  <a:pt x="76200" y="36576"/>
                </a:lnTo>
                <a:lnTo>
                  <a:pt x="74676" y="30480"/>
                </a:lnTo>
                <a:lnTo>
                  <a:pt x="70104" y="24384"/>
                </a:lnTo>
                <a:lnTo>
                  <a:pt x="71628" y="25908"/>
                </a:lnTo>
                <a:lnTo>
                  <a:pt x="82296" y="25908"/>
                </a:lnTo>
                <a:lnTo>
                  <a:pt x="82296" y="27432"/>
                </a:lnTo>
                <a:lnTo>
                  <a:pt x="83820" y="27432"/>
                </a:lnTo>
                <a:lnTo>
                  <a:pt x="86868" y="42672"/>
                </a:lnTo>
                <a:lnTo>
                  <a:pt x="86868" y="44196"/>
                </a:lnTo>
                <a:lnTo>
                  <a:pt x="83820" y="59436"/>
                </a:lnTo>
                <a:lnTo>
                  <a:pt x="82296" y="59436"/>
                </a:lnTo>
                <a:lnTo>
                  <a:pt x="82296" y="60960"/>
                </a:lnTo>
                <a:lnTo>
                  <a:pt x="71628" y="60960"/>
                </a:lnTo>
                <a:lnTo>
                  <a:pt x="70104" y="62484"/>
                </a:lnTo>
                <a:close/>
              </a:path>
              <a:path w="86994" h="86995">
                <a:moveTo>
                  <a:pt x="16764" y="62484"/>
                </a:moveTo>
                <a:lnTo>
                  <a:pt x="15240" y="60960"/>
                </a:lnTo>
                <a:lnTo>
                  <a:pt x="15621" y="60960"/>
                </a:lnTo>
                <a:lnTo>
                  <a:pt x="16764" y="62484"/>
                </a:lnTo>
                <a:close/>
              </a:path>
              <a:path w="86994" h="86995">
                <a:moveTo>
                  <a:pt x="75819" y="71628"/>
                </a:moveTo>
                <a:lnTo>
                  <a:pt x="60960" y="71628"/>
                </a:lnTo>
                <a:lnTo>
                  <a:pt x="67056" y="67056"/>
                </a:lnTo>
                <a:lnTo>
                  <a:pt x="71628" y="60960"/>
                </a:lnTo>
                <a:lnTo>
                  <a:pt x="82296" y="60960"/>
                </a:lnTo>
                <a:lnTo>
                  <a:pt x="79248" y="67056"/>
                </a:lnTo>
                <a:lnTo>
                  <a:pt x="75819" y="71628"/>
                </a:lnTo>
                <a:close/>
              </a:path>
              <a:path w="86994" h="86995">
                <a:moveTo>
                  <a:pt x="26416" y="71628"/>
                </a:moveTo>
                <a:lnTo>
                  <a:pt x="25908" y="71628"/>
                </a:lnTo>
                <a:lnTo>
                  <a:pt x="24384" y="70104"/>
                </a:lnTo>
                <a:lnTo>
                  <a:pt x="26416" y="71628"/>
                </a:lnTo>
                <a:close/>
              </a:path>
              <a:path w="86994" h="86995">
                <a:moveTo>
                  <a:pt x="71120" y="76200"/>
                </a:moveTo>
                <a:lnTo>
                  <a:pt x="50292" y="76200"/>
                </a:lnTo>
                <a:lnTo>
                  <a:pt x="56388" y="74676"/>
                </a:lnTo>
                <a:lnTo>
                  <a:pt x="62484" y="70104"/>
                </a:lnTo>
                <a:lnTo>
                  <a:pt x="60960" y="71628"/>
                </a:lnTo>
                <a:lnTo>
                  <a:pt x="75819" y="71628"/>
                </a:lnTo>
                <a:lnTo>
                  <a:pt x="74676" y="73152"/>
                </a:lnTo>
                <a:lnTo>
                  <a:pt x="73152" y="73152"/>
                </a:lnTo>
                <a:lnTo>
                  <a:pt x="73152" y="74676"/>
                </a:lnTo>
                <a:lnTo>
                  <a:pt x="71120" y="76200"/>
                </a:lnTo>
                <a:close/>
              </a:path>
              <a:path w="86994" h="86995">
                <a:moveTo>
                  <a:pt x="44196" y="86868"/>
                </a:moveTo>
                <a:lnTo>
                  <a:pt x="42672" y="86868"/>
                </a:lnTo>
                <a:lnTo>
                  <a:pt x="27432" y="83820"/>
                </a:lnTo>
                <a:lnTo>
                  <a:pt x="27432" y="82296"/>
                </a:lnTo>
                <a:lnTo>
                  <a:pt x="59436" y="82296"/>
                </a:lnTo>
                <a:lnTo>
                  <a:pt x="59436" y="83820"/>
                </a:lnTo>
                <a:lnTo>
                  <a:pt x="44196" y="86868"/>
                </a:lnTo>
                <a:close/>
              </a:path>
            </a:pathLst>
          </a:custGeom>
          <a:solidFill>
            <a:srgbClr val="BF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 txBox="1"/>
          <p:nvPr/>
        </p:nvSpPr>
        <p:spPr>
          <a:xfrm>
            <a:off x="2069088" y="6664214"/>
            <a:ext cx="108077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>
                <a:latin typeface="Calibri"/>
                <a:cs typeface="Calibri"/>
              </a:rPr>
              <a:t>FC</a:t>
            </a:r>
            <a:r>
              <a:rPr sz="1000" spc="-10" dirty="0">
                <a:latin typeface="Calibri"/>
                <a:cs typeface="Calibri"/>
              </a:rPr>
              <a:t>M</a:t>
            </a:r>
            <a:r>
              <a:rPr sz="1000" spc="-5" dirty="0">
                <a:latin typeface="Calibri"/>
                <a:cs typeface="Calibri"/>
              </a:rPr>
              <a:t> </a:t>
            </a:r>
            <a:r>
              <a:rPr sz="1000" spc="0" dirty="0">
                <a:latin typeface="Calibri"/>
                <a:cs typeface="Calibri"/>
              </a:rPr>
              <a:t>L</a:t>
            </a:r>
            <a:r>
              <a:rPr sz="1000" spc="-15" dirty="0">
                <a:latin typeface="Calibri"/>
                <a:cs typeface="Calibri"/>
              </a:rPr>
              <a:t>e</a:t>
            </a:r>
            <a:r>
              <a:rPr sz="1000" dirty="0">
                <a:latin typeface="Calibri"/>
                <a:cs typeface="Calibri"/>
              </a:rPr>
              <a:t>t</a:t>
            </a:r>
            <a:r>
              <a:rPr sz="1000" spc="-10" dirty="0">
                <a:latin typeface="Calibri"/>
                <a:cs typeface="Calibri"/>
              </a:rPr>
              <a:t>t</a:t>
            </a:r>
            <a:r>
              <a:rPr sz="1000" spc="0" dirty="0">
                <a:latin typeface="Calibri"/>
                <a:cs typeface="Calibri"/>
              </a:rPr>
              <a:t>e</a:t>
            </a:r>
            <a:r>
              <a:rPr sz="1000" spc="-5" dirty="0">
                <a:latin typeface="Calibri"/>
                <a:cs typeface="Calibri"/>
              </a:rPr>
              <a:t>rs</a:t>
            </a:r>
            <a:r>
              <a:rPr sz="1000" spc="-10" dirty="0">
                <a:latin typeface="Calibri"/>
                <a:cs typeface="Calibri"/>
              </a:rPr>
              <a:t> &amp;</a:t>
            </a:r>
            <a:r>
              <a:rPr sz="1000" spc="10" dirty="0">
                <a:latin typeface="Calibri"/>
                <a:cs typeface="Calibri"/>
              </a:rPr>
              <a:t> </a:t>
            </a:r>
            <a:r>
              <a:rPr sz="1000" spc="-15" dirty="0">
                <a:latin typeface="Calibri"/>
                <a:cs typeface="Calibri"/>
              </a:rPr>
              <a:t>C</a:t>
            </a:r>
            <a:r>
              <a:rPr sz="1000" spc="-5" dirty="0">
                <a:latin typeface="Calibri"/>
                <a:cs typeface="Calibri"/>
              </a:rPr>
              <a:t>ards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32" name="object 132"/>
          <p:cNvSpPr/>
          <p:nvPr/>
        </p:nvSpPr>
        <p:spPr>
          <a:xfrm>
            <a:off x="3322320" y="6729983"/>
            <a:ext cx="271780" cy="27940"/>
          </a:xfrm>
          <a:custGeom>
            <a:avLst/>
            <a:gdLst/>
            <a:ahLst/>
            <a:cxnLst/>
            <a:rect l="l" t="t" r="r" b="b"/>
            <a:pathLst>
              <a:path w="271779" h="27940">
                <a:moveTo>
                  <a:pt x="265175" y="27432"/>
                </a:moveTo>
                <a:lnTo>
                  <a:pt x="6095" y="27432"/>
                </a:lnTo>
                <a:lnTo>
                  <a:pt x="0" y="21336"/>
                </a:lnTo>
                <a:lnTo>
                  <a:pt x="0" y="6096"/>
                </a:lnTo>
                <a:lnTo>
                  <a:pt x="6095" y="0"/>
                </a:lnTo>
                <a:lnTo>
                  <a:pt x="265175" y="0"/>
                </a:lnTo>
                <a:lnTo>
                  <a:pt x="271272" y="6096"/>
                </a:lnTo>
                <a:lnTo>
                  <a:pt x="271272" y="21336"/>
                </a:lnTo>
                <a:lnTo>
                  <a:pt x="265175" y="27432"/>
                </a:lnTo>
                <a:close/>
              </a:path>
            </a:pathLst>
          </a:custGeom>
          <a:solidFill>
            <a:srgbClr val="FFB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3418332" y="6704076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76200" y="76200"/>
                </a:moveTo>
                <a:lnTo>
                  <a:pt x="0" y="76200"/>
                </a:lnTo>
                <a:lnTo>
                  <a:pt x="38100" y="0"/>
                </a:lnTo>
                <a:lnTo>
                  <a:pt x="76200" y="76200"/>
                </a:lnTo>
                <a:close/>
              </a:path>
            </a:pathLst>
          </a:custGeom>
          <a:solidFill>
            <a:srgbClr val="FFB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3413759" y="6699504"/>
            <a:ext cx="86995" cy="85725"/>
          </a:xfrm>
          <a:custGeom>
            <a:avLst/>
            <a:gdLst/>
            <a:ahLst/>
            <a:cxnLst/>
            <a:rect l="l" t="t" r="r" b="b"/>
            <a:pathLst>
              <a:path w="86995" h="85725">
                <a:moveTo>
                  <a:pt x="83820" y="85344"/>
                </a:moveTo>
                <a:lnTo>
                  <a:pt x="1524" y="85344"/>
                </a:lnTo>
                <a:lnTo>
                  <a:pt x="1524" y="83820"/>
                </a:lnTo>
                <a:lnTo>
                  <a:pt x="0" y="82296"/>
                </a:lnTo>
                <a:lnTo>
                  <a:pt x="0" y="80772"/>
                </a:lnTo>
                <a:lnTo>
                  <a:pt x="1524" y="79248"/>
                </a:lnTo>
                <a:lnTo>
                  <a:pt x="39624" y="3048"/>
                </a:lnTo>
                <a:lnTo>
                  <a:pt x="39624" y="1524"/>
                </a:lnTo>
                <a:lnTo>
                  <a:pt x="41148" y="0"/>
                </a:lnTo>
                <a:lnTo>
                  <a:pt x="45720" y="0"/>
                </a:lnTo>
                <a:lnTo>
                  <a:pt x="47244" y="1524"/>
                </a:lnTo>
                <a:lnTo>
                  <a:pt x="47244" y="3048"/>
                </a:lnTo>
                <a:lnTo>
                  <a:pt x="49530" y="7620"/>
                </a:lnTo>
                <a:lnTo>
                  <a:pt x="39624" y="7620"/>
                </a:lnTo>
                <a:lnTo>
                  <a:pt x="43434" y="15240"/>
                </a:lnTo>
                <a:lnTo>
                  <a:pt x="12954" y="76200"/>
                </a:lnTo>
                <a:lnTo>
                  <a:pt x="4572" y="76200"/>
                </a:lnTo>
                <a:lnTo>
                  <a:pt x="9144" y="83820"/>
                </a:lnTo>
                <a:lnTo>
                  <a:pt x="85344" y="83820"/>
                </a:lnTo>
                <a:lnTo>
                  <a:pt x="83820" y="85344"/>
                </a:lnTo>
                <a:close/>
              </a:path>
              <a:path w="86995" h="85725">
                <a:moveTo>
                  <a:pt x="43434" y="15240"/>
                </a:moveTo>
                <a:lnTo>
                  <a:pt x="39624" y="7620"/>
                </a:lnTo>
                <a:lnTo>
                  <a:pt x="47244" y="7620"/>
                </a:lnTo>
                <a:lnTo>
                  <a:pt x="43434" y="15240"/>
                </a:lnTo>
                <a:close/>
              </a:path>
              <a:path w="86995" h="85725">
                <a:moveTo>
                  <a:pt x="77724" y="83820"/>
                </a:moveTo>
                <a:lnTo>
                  <a:pt x="43434" y="15240"/>
                </a:lnTo>
                <a:lnTo>
                  <a:pt x="47244" y="7620"/>
                </a:lnTo>
                <a:lnTo>
                  <a:pt x="49530" y="7620"/>
                </a:lnTo>
                <a:lnTo>
                  <a:pt x="83820" y="76200"/>
                </a:lnTo>
                <a:lnTo>
                  <a:pt x="80772" y="76200"/>
                </a:lnTo>
                <a:lnTo>
                  <a:pt x="77724" y="83820"/>
                </a:lnTo>
                <a:close/>
              </a:path>
              <a:path w="86995" h="85725">
                <a:moveTo>
                  <a:pt x="9144" y="83820"/>
                </a:moveTo>
                <a:lnTo>
                  <a:pt x="4572" y="76200"/>
                </a:lnTo>
                <a:lnTo>
                  <a:pt x="12954" y="76200"/>
                </a:lnTo>
                <a:lnTo>
                  <a:pt x="9144" y="83820"/>
                </a:lnTo>
                <a:close/>
              </a:path>
              <a:path w="86995" h="85725">
                <a:moveTo>
                  <a:pt x="77724" y="83820"/>
                </a:moveTo>
                <a:lnTo>
                  <a:pt x="9144" y="83820"/>
                </a:lnTo>
                <a:lnTo>
                  <a:pt x="12954" y="76200"/>
                </a:lnTo>
                <a:lnTo>
                  <a:pt x="73914" y="76200"/>
                </a:lnTo>
                <a:lnTo>
                  <a:pt x="77724" y="83820"/>
                </a:lnTo>
                <a:close/>
              </a:path>
              <a:path w="86995" h="85725">
                <a:moveTo>
                  <a:pt x="85344" y="83820"/>
                </a:moveTo>
                <a:lnTo>
                  <a:pt x="77724" y="83820"/>
                </a:lnTo>
                <a:lnTo>
                  <a:pt x="80772" y="76200"/>
                </a:lnTo>
                <a:lnTo>
                  <a:pt x="83820" y="76200"/>
                </a:lnTo>
                <a:lnTo>
                  <a:pt x="85344" y="79248"/>
                </a:lnTo>
                <a:lnTo>
                  <a:pt x="86868" y="80772"/>
                </a:lnTo>
                <a:lnTo>
                  <a:pt x="86868" y="82296"/>
                </a:lnTo>
                <a:lnTo>
                  <a:pt x="85344" y="83820"/>
                </a:lnTo>
                <a:close/>
              </a:path>
            </a:pathLst>
          </a:custGeom>
          <a:solidFill>
            <a:srgbClr val="FFB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 txBox="1"/>
          <p:nvPr/>
        </p:nvSpPr>
        <p:spPr>
          <a:xfrm>
            <a:off x="3591550" y="6664214"/>
            <a:ext cx="52895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>
                <a:latin typeface="Calibri"/>
                <a:cs typeface="Calibri"/>
              </a:rPr>
              <a:t>FC</a:t>
            </a:r>
            <a:r>
              <a:rPr sz="1000" spc="-10" dirty="0">
                <a:latin typeface="Calibri"/>
                <a:cs typeface="Calibri"/>
              </a:rPr>
              <a:t>M</a:t>
            </a:r>
            <a:r>
              <a:rPr sz="1000" spc="-5" dirty="0">
                <a:latin typeface="Calibri"/>
                <a:cs typeface="Calibri"/>
              </a:rPr>
              <a:t> Fla</a:t>
            </a:r>
            <a:r>
              <a:rPr sz="1000" dirty="0">
                <a:latin typeface="Calibri"/>
                <a:cs typeface="Calibri"/>
              </a:rPr>
              <a:t>t</a:t>
            </a:r>
            <a:r>
              <a:rPr sz="1000" spc="-5" dirty="0">
                <a:latin typeface="Calibri"/>
                <a:cs typeface="Calibri"/>
              </a:rPr>
              <a:t>s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36" name="object 136"/>
          <p:cNvSpPr/>
          <p:nvPr/>
        </p:nvSpPr>
        <p:spPr>
          <a:xfrm>
            <a:off x="4293108" y="6729983"/>
            <a:ext cx="271780" cy="27940"/>
          </a:xfrm>
          <a:custGeom>
            <a:avLst/>
            <a:gdLst/>
            <a:ahLst/>
            <a:cxnLst/>
            <a:rect l="l" t="t" r="r" b="b"/>
            <a:pathLst>
              <a:path w="271779" h="27940">
                <a:moveTo>
                  <a:pt x="265175" y="27432"/>
                </a:moveTo>
                <a:lnTo>
                  <a:pt x="6095" y="27432"/>
                </a:lnTo>
                <a:lnTo>
                  <a:pt x="0" y="21336"/>
                </a:lnTo>
                <a:lnTo>
                  <a:pt x="0" y="6096"/>
                </a:lnTo>
                <a:lnTo>
                  <a:pt x="6095" y="0"/>
                </a:lnTo>
                <a:lnTo>
                  <a:pt x="265175" y="0"/>
                </a:lnTo>
                <a:lnTo>
                  <a:pt x="271272" y="6096"/>
                </a:lnTo>
                <a:lnTo>
                  <a:pt x="271272" y="21336"/>
                </a:lnTo>
                <a:lnTo>
                  <a:pt x="265175" y="27432"/>
                </a:lnTo>
                <a:close/>
              </a:path>
            </a:pathLst>
          </a:custGeom>
          <a:solidFill>
            <a:srgbClr val="7793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4390644" y="6704076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0" y="0"/>
                </a:moveTo>
                <a:lnTo>
                  <a:pt x="76200" y="0"/>
                </a:lnTo>
                <a:lnTo>
                  <a:pt x="76200" y="76200"/>
                </a:lnTo>
                <a:lnTo>
                  <a:pt x="0" y="76200"/>
                </a:lnTo>
                <a:lnTo>
                  <a:pt x="0" y="0"/>
                </a:lnTo>
                <a:close/>
              </a:path>
            </a:pathLst>
          </a:custGeom>
          <a:solidFill>
            <a:srgbClr val="7793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4386072" y="6699504"/>
            <a:ext cx="86995" cy="86995"/>
          </a:xfrm>
          <a:custGeom>
            <a:avLst/>
            <a:gdLst/>
            <a:ahLst/>
            <a:cxnLst/>
            <a:rect l="l" t="t" r="r" b="b"/>
            <a:pathLst>
              <a:path w="86995" h="86995">
                <a:moveTo>
                  <a:pt x="83820" y="86868"/>
                </a:moveTo>
                <a:lnTo>
                  <a:pt x="3048" y="86868"/>
                </a:lnTo>
                <a:lnTo>
                  <a:pt x="0" y="83820"/>
                </a:lnTo>
                <a:lnTo>
                  <a:pt x="0" y="3048"/>
                </a:lnTo>
                <a:lnTo>
                  <a:pt x="3048" y="0"/>
                </a:lnTo>
                <a:lnTo>
                  <a:pt x="83820" y="0"/>
                </a:lnTo>
                <a:lnTo>
                  <a:pt x="86868" y="3048"/>
                </a:lnTo>
                <a:lnTo>
                  <a:pt x="86868" y="4572"/>
                </a:lnTo>
                <a:lnTo>
                  <a:pt x="10668" y="4572"/>
                </a:lnTo>
                <a:lnTo>
                  <a:pt x="4572" y="10668"/>
                </a:lnTo>
                <a:lnTo>
                  <a:pt x="10668" y="10668"/>
                </a:lnTo>
                <a:lnTo>
                  <a:pt x="10668" y="76200"/>
                </a:lnTo>
                <a:lnTo>
                  <a:pt x="4572" y="76200"/>
                </a:lnTo>
                <a:lnTo>
                  <a:pt x="10668" y="80772"/>
                </a:lnTo>
                <a:lnTo>
                  <a:pt x="86868" y="80772"/>
                </a:lnTo>
                <a:lnTo>
                  <a:pt x="86868" y="83820"/>
                </a:lnTo>
                <a:lnTo>
                  <a:pt x="83820" y="86868"/>
                </a:lnTo>
                <a:close/>
              </a:path>
              <a:path w="86995" h="86995">
                <a:moveTo>
                  <a:pt x="10668" y="10668"/>
                </a:moveTo>
                <a:lnTo>
                  <a:pt x="4572" y="10668"/>
                </a:lnTo>
                <a:lnTo>
                  <a:pt x="10668" y="4572"/>
                </a:lnTo>
                <a:lnTo>
                  <a:pt x="10668" y="10668"/>
                </a:lnTo>
                <a:close/>
              </a:path>
              <a:path w="86995" h="86995">
                <a:moveTo>
                  <a:pt x="76200" y="10668"/>
                </a:moveTo>
                <a:lnTo>
                  <a:pt x="10668" y="10668"/>
                </a:lnTo>
                <a:lnTo>
                  <a:pt x="10668" y="4572"/>
                </a:lnTo>
                <a:lnTo>
                  <a:pt x="76200" y="4572"/>
                </a:lnTo>
                <a:lnTo>
                  <a:pt x="76200" y="10668"/>
                </a:lnTo>
                <a:close/>
              </a:path>
              <a:path w="86995" h="86995">
                <a:moveTo>
                  <a:pt x="76200" y="80772"/>
                </a:moveTo>
                <a:lnTo>
                  <a:pt x="76200" y="4572"/>
                </a:lnTo>
                <a:lnTo>
                  <a:pt x="80772" y="10668"/>
                </a:lnTo>
                <a:lnTo>
                  <a:pt x="86868" y="10668"/>
                </a:lnTo>
                <a:lnTo>
                  <a:pt x="86868" y="76200"/>
                </a:lnTo>
                <a:lnTo>
                  <a:pt x="80772" y="76200"/>
                </a:lnTo>
                <a:lnTo>
                  <a:pt x="76200" y="80772"/>
                </a:lnTo>
                <a:close/>
              </a:path>
              <a:path w="86995" h="86995">
                <a:moveTo>
                  <a:pt x="86868" y="10668"/>
                </a:moveTo>
                <a:lnTo>
                  <a:pt x="80772" y="10668"/>
                </a:lnTo>
                <a:lnTo>
                  <a:pt x="76200" y="4572"/>
                </a:lnTo>
                <a:lnTo>
                  <a:pt x="86868" y="4572"/>
                </a:lnTo>
                <a:lnTo>
                  <a:pt x="86868" y="10668"/>
                </a:lnTo>
                <a:close/>
              </a:path>
              <a:path w="86995" h="86995">
                <a:moveTo>
                  <a:pt x="10668" y="80772"/>
                </a:moveTo>
                <a:lnTo>
                  <a:pt x="4572" y="76200"/>
                </a:lnTo>
                <a:lnTo>
                  <a:pt x="10668" y="76200"/>
                </a:lnTo>
                <a:lnTo>
                  <a:pt x="10668" y="80772"/>
                </a:lnTo>
                <a:close/>
              </a:path>
              <a:path w="86995" h="86995">
                <a:moveTo>
                  <a:pt x="76200" y="80772"/>
                </a:moveTo>
                <a:lnTo>
                  <a:pt x="10668" y="80772"/>
                </a:lnTo>
                <a:lnTo>
                  <a:pt x="10668" y="76200"/>
                </a:lnTo>
                <a:lnTo>
                  <a:pt x="76200" y="76200"/>
                </a:lnTo>
                <a:lnTo>
                  <a:pt x="76200" y="80772"/>
                </a:lnTo>
                <a:close/>
              </a:path>
              <a:path w="86995" h="86995">
                <a:moveTo>
                  <a:pt x="86868" y="80772"/>
                </a:moveTo>
                <a:lnTo>
                  <a:pt x="76200" y="80772"/>
                </a:lnTo>
                <a:lnTo>
                  <a:pt x="80772" y="76200"/>
                </a:lnTo>
                <a:lnTo>
                  <a:pt x="86868" y="76200"/>
                </a:lnTo>
                <a:lnTo>
                  <a:pt x="86868" y="80772"/>
                </a:lnTo>
                <a:close/>
              </a:path>
            </a:pathLst>
          </a:custGeom>
          <a:solidFill>
            <a:srgbClr val="7793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 txBox="1"/>
          <p:nvPr/>
        </p:nvSpPr>
        <p:spPr>
          <a:xfrm>
            <a:off x="4563833" y="6664214"/>
            <a:ext cx="64960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>
                <a:latin typeface="Calibri"/>
                <a:cs typeface="Calibri"/>
              </a:rPr>
              <a:t>M</a:t>
            </a:r>
            <a:r>
              <a:rPr sz="1000" dirty="0">
                <a:latin typeface="Calibri"/>
                <a:cs typeface="Calibri"/>
              </a:rPr>
              <a:t>K</a:t>
            </a:r>
            <a:r>
              <a:rPr sz="1000" spc="-5" dirty="0">
                <a:latin typeface="Calibri"/>
                <a:cs typeface="Calibri"/>
              </a:rPr>
              <a:t>T Le</a:t>
            </a:r>
            <a:r>
              <a:rPr sz="1000" spc="-10" dirty="0">
                <a:latin typeface="Calibri"/>
                <a:cs typeface="Calibri"/>
              </a:rPr>
              <a:t>t</a:t>
            </a:r>
            <a:r>
              <a:rPr sz="1000" dirty="0">
                <a:latin typeface="Calibri"/>
                <a:cs typeface="Calibri"/>
              </a:rPr>
              <a:t>t</a:t>
            </a:r>
            <a:r>
              <a:rPr sz="1000" spc="-5" dirty="0">
                <a:latin typeface="Calibri"/>
                <a:cs typeface="Calibri"/>
              </a:rPr>
              <a:t>ers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40" name="object 140"/>
          <p:cNvSpPr/>
          <p:nvPr/>
        </p:nvSpPr>
        <p:spPr>
          <a:xfrm>
            <a:off x="5384291" y="6729983"/>
            <a:ext cx="271780" cy="27940"/>
          </a:xfrm>
          <a:custGeom>
            <a:avLst/>
            <a:gdLst/>
            <a:ahLst/>
            <a:cxnLst/>
            <a:rect l="l" t="t" r="r" b="b"/>
            <a:pathLst>
              <a:path w="271779" h="27940">
                <a:moveTo>
                  <a:pt x="265175" y="27432"/>
                </a:moveTo>
                <a:lnTo>
                  <a:pt x="6095" y="27432"/>
                </a:lnTo>
                <a:lnTo>
                  <a:pt x="0" y="21336"/>
                </a:lnTo>
                <a:lnTo>
                  <a:pt x="0" y="6096"/>
                </a:lnTo>
                <a:lnTo>
                  <a:pt x="6095" y="0"/>
                </a:lnTo>
                <a:lnTo>
                  <a:pt x="265175" y="0"/>
                </a:lnTo>
                <a:lnTo>
                  <a:pt x="271272" y="6096"/>
                </a:lnTo>
                <a:lnTo>
                  <a:pt x="271272" y="21336"/>
                </a:lnTo>
                <a:lnTo>
                  <a:pt x="265175" y="27432"/>
                </a:lnTo>
                <a:close/>
              </a:path>
            </a:pathLst>
          </a:custGeom>
          <a:solidFill>
            <a:srgbClr val="702F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5481828" y="6704076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38100" y="76200"/>
                </a:moveTo>
                <a:lnTo>
                  <a:pt x="0" y="38100"/>
                </a:lnTo>
                <a:lnTo>
                  <a:pt x="38100" y="0"/>
                </a:lnTo>
                <a:lnTo>
                  <a:pt x="76200" y="38100"/>
                </a:lnTo>
                <a:lnTo>
                  <a:pt x="38100" y="76200"/>
                </a:lnTo>
                <a:close/>
              </a:path>
            </a:pathLst>
          </a:custGeom>
          <a:solidFill>
            <a:srgbClr val="702F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5477255" y="6699504"/>
            <a:ext cx="86995" cy="86995"/>
          </a:xfrm>
          <a:custGeom>
            <a:avLst/>
            <a:gdLst/>
            <a:ahLst/>
            <a:cxnLst/>
            <a:rect l="l" t="t" r="r" b="b"/>
            <a:pathLst>
              <a:path w="86995" h="86995">
                <a:moveTo>
                  <a:pt x="44196" y="86868"/>
                </a:moveTo>
                <a:lnTo>
                  <a:pt x="42672" y="86868"/>
                </a:lnTo>
                <a:lnTo>
                  <a:pt x="39624" y="85344"/>
                </a:lnTo>
                <a:lnTo>
                  <a:pt x="1524" y="47244"/>
                </a:lnTo>
                <a:lnTo>
                  <a:pt x="0" y="44196"/>
                </a:lnTo>
                <a:lnTo>
                  <a:pt x="0" y="42672"/>
                </a:lnTo>
                <a:lnTo>
                  <a:pt x="1524" y="39624"/>
                </a:lnTo>
                <a:lnTo>
                  <a:pt x="39624" y="1524"/>
                </a:lnTo>
                <a:lnTo>
                  <a:pt x="42672" y="0"/>
                </a:lnTo>
                <a:lnTo>
                  <a:pt x="44196" y="0"/>
                </a:lnTo>
                <a:lnTo>
                  <a:pt x="47244" y="1524"/>
                </a:lnTo>
                <a:lnTo>
                  <a:pt x="54864" y="9144"/>
                </a:lnTo>
                <a:lnTo>
                  <a:pt x="39624" y="9144"/>
                </a:lnTo>
                <a:lnTo>
                  <a:pt x="43434" y="12954"/>
                </a:lnTo>
                <a:lnTo>
                  <a:pt x="16764" y="39624"/>
                </a:lnTo>
                <a:lnTo>
                  <a:pt x="9144" y="39624"/>
                </a:lnTo>
                <a:lnTo>
                  <a:pt x="9144" y="47244"/>
                </a:lnTo>
                <a:lnTo>
                  <a:pt x="16764" y="47244"/>
                </a:lnTo>
                <a:lnTo>
                  <a:pt x="43434" y="73914"/>
                </a:lnTo>
                <a:lnTo>
                  <a:pt x="39624" y="77724"/>
                </a:lnTo>
                <a:lnTo>
                  <a:pt x="54864" y="77724"/>
                </a:lnTo>
                <a:lnTo>
                  <a:pt x="47244" y="85344"/>
                </a:lnTo>
                <a:lnTo>
                  <a:pt x="44196" y="86868"/>
                </a:lnTo>
                <a:close/>
              </a:path>
              <a:path w="86995" h="86995">
                <a:moveTo>
                  <a:pt x="43434" y="12954"/>
                </a:moveTo>
                <a:lnTo>
                  <a:pt x="39624" y="9144"/>
                </a:lnTo>
                <a:lnTo>
                  <a:pt x="47244" y="9144"/>
                </a:lnTo>
                <a:lnTo>
                  <a:pt x="43434" y="12954"/>
                </a:lnTo>
                <a:close/>
              </a:path>
              <a:path w="86995" h="86995">
                <a:moveTo>
                  <a:pt x="73914" y="43434"/>
                </a:moveTo>
                <a:lnTo>
                  <a:pt x="43434" y="12954"/>
                </a:lnTo>
                <a:lnTo>
                  <a:pt x="47244" y="9144"/>
                </a:lnTo>
                <a:lnTo>
                  <a:pt x="54864" y="9144"/>
                </a:lnTo>
                <a:lnTo>
                  <a:pt x="85344" y="39624"/>
                </a:lnTo>
                <a:lnTo>
                  <a:pt x="77724" y="39624"/>
                </a:lnTo>
                <a:lnTo>
                  <a:pt x="73914" y="43434"/>
                </a:lnTo>
                <a:close/>
              </a:path>
              <a:path w="86995" h="86995">
                <a:moveTo>
                  <a:pt x="9144" y="47244"/>
                </a:moveTo>
                <a:lnTo>
                  <a:pt x="9144" y="39624"/>
                </a:lnTo>
                <a:lnTo>
                  <a:pt x="12954" y="43434"/>
                </a:lnTo>
                <a:lnTo>
                  <a:pt x="9144" y="47244"/>
                </a:lnTo>
                <a:close/>
              </a:path>
              <a:path w="86995" h="86995">
                <a:moveTo>
                  <a:pt x="12954" y="43434"/>
                </a:moveTo>
                <a:lnTo>
                  <a:pt x="9144" y="39624"/>
                </a:lnTo>
                <a:lnTo>
                  <a:pt x="16764" y="39624"/>
                </a:lnTo>
                <a:lnTo>
                  <a:pt x="12954" y="43434"/>
                </a:lnTo>
                <a:close/>
              </a:path>
              <a:path w="86995" h="86995">
                <a:moveTo>
                  <a:pt x="77724" y="47244"/>
                </a:moveTo>
                <a:lnTo>
                  <a:pt x="73914" y="43434"/>
                </a:lnTo>
                <a:lnTo>
                  <a:pt x="77724" y="39624"/>
                </a:lnTo>
                <a:lnTo>
                  <a:pt x="77724" y="47244"/>
                </a:lnTo>
                <a:close/>
              </a:path>
              <a:path w="86995" h="86995">
                <a:moveTo>
                  <a:pt x="85344" y="47244"/>
                </a:moveTo>
                <a:lnTo>
                  <a:pt x="77724" y="47244"/>
                </a:lnTo>
                <a:lnTo>
                  <a:pt x="77724" y="39624"/>
                </a:lnTo>
                <a:lnTo>
                  <a:pt x="85344" y="39624"/>
                </a:lnTo>
                <a:lnTo>
                  <a:pt x="86868" y="42672"/>
                </a:lnTo>
                <a:lnTo>
                  <a:pt x="86868" y="44196"/>
                </a:lnTo>
                <a:lnTo>
                  <a:pt x="85344" y="47244"/>
                </a:lnTo>
                <a:close/>
              </a:path>
              <a:path w="86995" h="86995">
                <a:moveTo>
                  <a:pt x="16764" y="47244"/>
                </a:moveTo>
                <a:lnTo>
                  <a:pt x="9144" y="47244"/>
                </a:lnTo>
                <a:lnTo>
                  <a:pt x="12954" y="43434"/>
                </a:lnTo>
                <a:lnTo>
                  <a:pt x="16764" y="47244"/>
                </a:lnTo>
                <a:close/>
              </a:path>
              <a:path w="86995" h="86995">
                <a:moveTo>
                  <a:pt x="54864" y="77724"/>
                </a:moveTo>
                <a:lnTo>
                  <a:pt x="47244" y="77724"/>
                </a:lnTo>
                <a:lnTo>
                  <a:pt x="43434" y="73914"/>
                </a:lnTo>
                <a:lnTo>
                  <a:pt x="73914" y="43434"/>
                </a:lnTo>
                <a:lnTo>
                  <a:pt x="77724" y="47244"/>
                </a:lnTo>
                <a:lnTo>
                  <a:pt x="85344" y="47244"/>
                </a:lnTo>
                <a:lnTo>
                  <a:pt x="54864" y="77724"/>
                </a:lnTo>
                <a:close/>
              </a:path>
              <a:path w="86995" h="86995">
                <a:moveTo>
                  <a:pt x="47244" y="77724"/>
                </a:moveTo>
                <a:lnTo>
                  <a:pt x="39624" y="77724"/>
                </a:lnTo>
                <a:lnTo>
                  <a:pt x="43434" y="73914"/>
                </a:lnTo>
                <a:lnTo>
                  <a:pt x="47244" y="77724"/>
                </a:lnTo>
                <a:close/>
              </a:path>
            </a:pathLst>
          </a:custGeom>
          <a:solidFill>
            <a:srgbClr val="001F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 txBox="1"/>
          <p:nvPr/>
        </p:nvSpPr>
        <p:spPr>
          <a:xfrm>
            <a:off x="5654995" y="6664214"/>
            <a:ext cx="53022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>
                <a:latin typeface="Calibri"/>
                <a:cs typeface="Calibri"/>
              </a:rPr>
              <a:t>M</a:t>
            </a:r>
            <a:r>
              <a:rPr sz="1000" dirty="0">
                <a:latin typeface="Calibri"/>
                <a:cs typeface="Calibri"/>
              </a:rPr>
              <a:t>K</a:t>
            </a:r>
            <a:r>
              <a:rPr sz="1000" spc="-5" dirty="0">
                <a:latin typeface="Calibri"/>
                <a:cs typeface="Calibri"/>
              </a:rPr>
              <a:t>T </a:t>
            </a:r>
            <a:r>
              <a:rPr sz="1000" spc="-15" dirty="0">
                <a:latin typeface="Calibri"/>
                <a:cs typeface="Calibri"/>
              </a:rPr>
              <a:t>F</a:t>
            </a:r>
            <a:r>
              <a:rPr sz="1000" spc="-5" dirty="0">
                <a:latin typeface="Calibri"/>
                <a:cs typeface="Calibri"/>
              </a:rPr>
              <a:t>l</a:t>
            </a:r>
            <a:r>
              <a:rPr sz="1000" spc="0" dirty="0">
                <a:latin typeface="Calibri"/>
                <a:cs typeface="Calibri"/>
              </a:rPr>
              <a:t>a</a:t>
            </a:r>
            <a:r>
              <a:rPr sz="1000" spc="-10" dirty="0">
                <a:latin typeface="Calibri"/>
                <a:cs typeface="Calibri"/>
              </a:rPr>
              <a:t>t</a:t>
            </a:r>
            <a:r>
              <a:rPr sz="1000" spc="-5" dirty="0">
                <a:latin typeface="Calibri"/>
                <a:cs typeface="Calibri"/>
              </a:rPr>
              <a:t>s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44" name="object 144"/>
          <p:cNvSpPr/>
          <p:nvPr/>
        </p:nvSpPr>
        <p:spPr>
          <a:xfrm>
            <a:off x="6358128" y="6729983"/>
            <a:ext cx="271780" cy="27940"/>
          </a:xfrm>
          <a:custGeom>
            <a:avLst/>
            <a:gdLst/>
            <a:ahLst/>
            <a:cxnLst/>
            <a:rect l="l" t="t" r="r" b="b"/>
            <a:pathLst>
              <a:path w="271779" h="27940">
                <a:moveTo>
                  <a:pt x="265175" y="27432"/>
                </a:moveTo>
                <a:lnTo>
                  <a:pt x="6095" y="27432"/>
                </a:lnTo>
                <a:lnTo>
                  <a:pt x="0" y="21336"/>
                </a:lnTo>
                <a:lnTo>
                  <a:pt x="0" y="6096"/>
                </a:lnTo>
                <a:lnTo>
                  <a:pt x="6095" y="0"/>
                </a:lnTo>
                <a:lnTo>
                  <a:pt x="265175" y="0"/>
                </a:lnTo>
                <a:lnTo>
                  <a:pt x="271272" y="6096"/>
                </a:lnTo>
                <a:lnTo>
                  <a:pt x="271272" y="21336"/>
                </a:lnTo>
                <a:lnTo>
                  <a:pt x="265175" y="27432"/>
                </a:lnTo>
                <a:close/>
              </a:path>
            </a:pathLst>
          </a:custGeom>
          <a:solidFill>
            <a:srgbClr val="3D95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6452615" y="6701028"/>
            <a:ext cx="83820" cy="83820"/>
          </a:xfrm>
          <a:custGeom>
            <a:avLst/>
            <a:gdLst/>
            <a:ahLst/>
            <a:cxnLst/>
            <a:rect l="l" t="t" r="r" b="b"/>
            <a:pathLst>
              <a:path w="83820" h="83820">
                <a:moveTo>
                  <a:pt x="34290" y="41910"/>
                </a:moveTo>
                <a:lnTo>
                  <a:pt x="0" y="7620"/>
                </a:lnTo>
                <a:lnTo>
                  <a:pt x="7619" y="0"/>
                </a:lnTo>
                <a:lnTo>
                  <a:pt x="36576" y="28956"/>
                </a:lnTo>
                <a:lnTo>
                  <a:pt x="36576" y="39624"/>
                </a:lnTo>
                <a:lnTo>
                  <a:pt x="34290" y="41910"/>
                </a:lnTo>
                <a:close/>
              </a:path>
              <a:path w="83820" h="83820">
                <a:moveTo>
                  <a:pt x="49530" y="41910"/>
                </a:moveTo>
                <a:lnTo>
                  <a:pt x="47244" y="39624"/>
                </a:lnTo>
                <a:lnTo>
                  <a:pt x="47244" y="28956"/>
                </a:lnTo>
                <a:lnTo>
                  <a:pt x="76200" y="0"/>
                </a:lnTo>
                <a:lnTo>
                  <a:pt x="83820" y="7620"/>
                </a:lnTo>
                <a:lnTo>
                  <a:pt x="49530" y="41910"/>
                </a:lnTo>
                <a:close/>
              </a:path>
              <a:path w="83820" h="83820">
                <a:moveTo>
                  <a:pt x="41910" y="34290"/>
                </a:moveTo>
                <a:lnTo>
                  <a:pt x="36576" y="28956"/>
                </a:lnTo>
                <a:lnTo>
                  <a:pt x="36576" y="3048"/>
                </a:lnTo>
                <a:lnTo>
                  <a:pt x="47244" y="3048"/>
                </a:lnTo>
                <a:lnTo>
                  <a:pt x="47244" y="28956"/>
                </a:lnTo>
                <a:lnTo>
                  <a:pt x="41910" y="34290"/>
                </a:lnTo>
                <a:close/>
              </a:path>
              <a:path w="83820" h="83820">
                <a:moveTo>
                  <a:pt x="36576" y="39624"/>
                </a:moveTo>
                <a:lnTo>
                  <a:pt x="36576" y="28956"/>
                </a:lnTo>
                <a:lnTo>
                  <a:pt x="41910" y="34290"/>
                </a:lnTo>
                <a:lnTo>
                  <a:pt x="36576" y="39624"/>
                </a:lnTo>
                <a:close/>
              </a:path>
              <a:path w="83820" h="83820">
                <a:moveTo>
                  <a:pt x="47244" y="39624"/>
                </a:moveTo>
                <a:lnTo>
                  <a:pt x="41910" y="34290"/>
                </a:lnTo>
                <a:lnTo>
                  <a:pt x="47244" y="28956"/>
                </a:lnTo>
                <a:lnTo>
                  <a:pt x="47244" y="39624"/>
                </a:lnTo>
                <a:close/>
              </a:path>
              <a:path w="83820" h="83820">
                <a:moveTo>
                  <a:pt x="41910" y="49530"/>
                </a:moveTo>
                <a:lnTo>
                  <a:pt x="36576" y="44196"/>
                </a:lnTo>
                <a:lnTo>
                  <a:pt x="36576" y="39624"/>
                </a:lnTo>
                <a:lnTo>
                  <a:pt x="41910" y="34290"/>
                </a:lnTo>
                <a:lnTo>
                  <a:pt x="47244" y="39624"/>
                </a:lnTo>
                <a:lnTo>
                  <a:pt x="47244" y="44196"/>
                </a:lnTo>
                <a:lnTo>
                  <a:pt x="41910" y="49530"/>
                </a:lnTo>
                <a:close/>
              </a:path>
              <a:path w="83820" h="83820">
                <a:moveTo>
                  <a:pt x="36576" y="44196"/>
                </a:moveTo>
                <a:lnTo>
                  <a:pt x="34290" y="41910"/>
                </a:lnTo>
                <a:lnTo>
                  <a:pt x="36576" y="39624"/>
                </a:lnTo>
                <a:lnTo>
                  <a:pt x="36576" y="44196"/>
                </a:lnTo>
                <a:close/>
              </a:path>
              <a:path w="83820" h="83820">
                <a:moveTo>
                  <a:pt x="47244" y="44196"/>
                </a:moveTo>
                <a:lnTo>
                  <a:pt x="47244" y="39624"/>
                </a:lnTo>
                <a:lnTo>
                  <a:pt x="49530" y="41910"/>
                </a:lnTo>
                <a:lnTo>
                  <a:pt x="47244" y="44196"/>
                </a:lnTo>
                <a:close/>
              </a:path>
              <a:path w="83820" h="83820">
                <a:moveTo>
                  <a:pt x="7619" y="83820"/>
                </a:moveTo>
                <a:lnTo>
                  <a:pt x="0" y="76200"/>
                </a:lnTo>
                <a:lnTo>
                  <a:pt x="34290" y="41910"/>
                </a:lnTo>
                <a:lnTo>
                  <a:pt x="36576" y="44196"/>
                </a:lnTo>
                <a:lnTo>
                  <a:pt x="36576" y="54864"/>
                </a:lnTo>
                <a:lnTo>
                  <a:pt x="7619" y="83820"/>
                </a:lnTo>
                <a:close/>
              </a:path>
              <a:path w="83820" h="83820">
                <a:moveTo>
                  <a:pt x="76200" y="83820"/>
                </a:moveTo>
                <a:lnTo>
                  <a:pt x="47244" y="54864"/>
                </a:lnTo>
                <a:lnTo>
                  <a:pt x="47244" y="44196"/>
                </a:lnTo>
                <a:lnTo>
                  <a:pt x="49530" y="41910"/>
                </a:lnTo>
                <a:lnTo>
                  <a:pt x="83820" y="76200"/>
                </a:lnTo>
                <a:lnTo>
                  <a:pt x="76200" y="83820"/>
                </a:lnTo>
                <a:close/>
              </a:path>
              <a:path w="83820" h="83820">
                <a:moveTo>
                  <a:pt x="36576" y="54864"/>
                </a:moveTo>
                <a:lnTo>
                  <a:pt x="36576" y="44196"/>
                </a:lnTo>
                <a:lnTo>
                  <a:pt x="41910" y="49530"/>
                </a:lnTo>
                <a:lnTo>
                  <a:pt x="36576" y="54864"/>
                </a:lnTo>
                <a:close/>
              </a:path>
              <a:path w="83820" h="83820">
                <a:moveTo>
                  <a:pt x="47244" y="54864"/>
                </a:moveTo>
                <a:lnTo>
                  <a:pt x="41910" y="49530"/>
                </a:lnTo>
                <a:lnTo>
                  <a:pt x="47244" y="44196"/>
                </a:lnTo>
                <a:lnTo>
                  <a:pt x="47244" y="54864"/>
                </a:lnTo>
                <a:close/>
              </a:path>
              <a:path w="83820" h="83820">
                <a:moveTo>
                  <a:pt x="47244" y="79248"/>
                </a:moveTo>
                <a:lnTo>
                  <a:pt x="36576" y="79248"/>
                </a:lnTo>
                <a:lnTo>
                  <a:pt x="36576" y="54864"/>
                </a:lnTo>
                <a:lnTo>
                  <a:pt x="41910" y="49530"/>
                </a:lnTo>
                <a:lnTo>
                  <a:pt x="47244" y="54864"/>
                </a:lnTo>
                <a:lnTo>
                  <a:pt x="47244" y="79248"/>
                </a:lnTo>
                <a:close/>
              </a:path>
            </a:pathLst>
          </a:custGeom>
          <a:solidFill>
            <a:srgbClr val="3D95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 txBox="1"/>
          <p:nvPr/>
        </p:nvSpPr>
        <p:spPr>
          <a:xfrm>
            <a:off x="6628807" y="6664214"/>
            <a:ext cx="49149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>
                <a:latin typeface="Calibri"/>
                <a:cs typeface="Calibri"/>
              </a:rPr>
              <a:t>PER </a:t>
            </a:r>
            <a:r>
              <a:rPr sz="1000" spc="-5" dirty="0">
                <a:latin typeface="Calibri"/>
                <a:cs typeface="Calibri"/>
              </a:rPr>
              <a:t>Fla</a:t>
            </a:r>
            <a:r>
              <a:rPr sz="1000" dirty="0">
                <a:latin typeface="Calibri"/>
                <a:cs typeface="Calibri"/>
              </a:rPr>
              <a:t>t</a:t>
            </a:r>
            <a:r>
              <a:rPr sz="1000" spc="-5" dirty="0">
                <a:latin typeface="Calibri"/>
                <a:cs typeface="Calibri"/>
              </a:rPr>
              <a:t>s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47" name="object 147"/>
          <p:cNvSpPr/>
          <p:nvPr/>
        </p:nvSpPr>
        <p:spPr>
          <a:xfrm>
            <a:off x="7282588" y="6717792"/>
            <a:ext cx="289560" cy="50800"/>
          </a:xfrm>
          <a:custGeom>
            <a:avLst/>
            <a:gdLst/>
            <a:ahLst/>
            <a:cxnLst/>
            <a:rect l="l" t="t" r="r" b="b"/>
            <a:pathLst>
              <a:path w="289559" h="50800">
                <a:moveTo>
                  <a:pt x="21943" y="50292"/>
                </a:moveTo>
                <a:lnTo>
                  <a:pt x="8766" y="46491"/>
                </a:lnTo>
                <a:lnTo>
                  <a:pt x="0" y="36198"/>
                </a:lnTo>
                <a:lnTo>
                  <a:pt x="835" y="18057"/>
                </a:lnTo>
                <a:lnTo>
                  <a:pt x="6568" y="6438"/>
                </a:lnTo>
                <a:lnTo>
                  <a:pt x="15846" y="777"/>
                </a:lnTo>
                <a:lnTo>
                  <a:pt x="21943" y="0"/>
                </a:lnTo>
                <a:lnTo>
                  <a:pt x="265783" y="0"/>
                </a:lnTo>
                <a:lnTo>
                  <a:pt x="280078" y="3731"/>
                </a:lnTo>
                <a:lnTo>
                  <a:pt x="289214" y="13539"/>
                </a:lnTo>
                <a:lnTo>
                  <a:pt x="288472" y="31578"/>
                </a:lnTo>
                <a:lnTo>
                  <a:pt x="282883" y="43282"/>
                </a:lnTo>
                <a:lnTo>
                  <a:pt x="273500" y="49232"/>
                </a:lnTo>
                <a:lnTo>
                  <a:pt x="21943" y="502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7388352" y="6704076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44196" y="76200"/>
                </a:moveTo>
                <a:lnTo>
                  <a:pt x="33528" y="76200"/>
                </a:lnTo>
                <a:lnTo>
                  <a:pt x="33528" y="0"/>
                </a:lnTo>
                <a:lnTo>
                  <a:pt x="44196" y="0"/>
                </a:lnTo>
                <a:lnTo>
                  <a:pt x="44196" y="76200"/>
                </a:lnTo>
                <a:close/>
              </a:path>
              <a:path w="76200" h="76200">
                <a:moveTo>
                  <a:pt x="33528" y="44195"/>
                </a:moveTo>
                <a:lnTo>
                  <a:pt x="0" y="44195"/>
                </a:lnTo>
                <a:lnTo>
                  <a:pt x="0" y="33528"/>
                </a:lnTo>
                <a:lnTo>
                  <a:pt x="33528" y="33527"/>
                </a:lnTo>
                <a:lnTo>
                  <a:pt x="33528" y="44195"/>
                </a:lnTo>
                <a:close/>
              </a:path>
              <a:path w="76200" h="76200">
                <a:moveTo>
                  <a:pt x="76200" y="44195"/>
                </a:moveTo>
                <a:lnTo>
                  <a:pt x="44196" y="44195"/>
                </a:lnTo>
                <a:lnTo>
                  <a:pt x="44196" y="33527"/>
                </a:lnTo>
                <a:lnTo>
                  <a:pt x="76200" y="33528"/>
                </a:lnTo>
                <a:lnTo>
                  <a:pt x="76200" y="441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 txBox="1"/>
          <p:nvPr/>
        </p:nvSpPr>
        <p:spPr>
          <a:xfrm>
            <a:off x="7561508" y="6664214"/>
            <a:ext cx="74168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>
                <a:latin typeface="Calibri"/>
                <a:cs typeface="Calibri"/>
              </a:rPr>
              <a:t>All M</a:t>
            </a:r>
            <a:r>
              <a:rPr sz="1000" spc="-15" dirty="0">
                <a:latin typeface="Calibri"/>
                <a:cs typeface="Calibri"/>
              </a:rPr>
              <a:t>a</a:t>
            </a:r>
            <a:r>
              <a:rPr sz="1000" spc="0" dirty="0">
                <a:latin typeface="Calibri"/>
                <a:cs typeface="Calibri"/>
              </a:rPr>
              <a:t>i</a:t>
            </a:r>
            <a:r>
              <a:rPr sz="1000" spc="-5" dirty="0">
                <a:latin typeface="Calibri"/>
                <a:cs typeface="Calibri"/>
              </a:rPr>
              <a:t>l</a:t>
            </a:r>
            <a:r>
              <a:rPr sz="1000" dirty="0">
                <a:latin typeface="Calibri"/>
                <a:cs typeface="Calibri"/>
              </a:rPr>
              <a:t> </a:t>
            </a:r>
            <a:r>
              <a:rPr sz="1000" spc="-15" dirty="0">
                <a:latin typeface="Calibri"/>
                <a:cs typeface="Calibri"/>
              </a:rPr>
              <a:t>T</a:t>
            </a:r>
            <a:r>
              <a:rPr sz="1000" dirty="0">
                <a:latin typeface="Calibri"/>
                <a:cs typeface="Calibri"/>
              </a:rPr>
              <a:t>yp</a:t>
            </a:r>
            <a:r>
              <a:rPr sz="1000" spc="-5" dirty="0">
                <a:latin typeface="Calibri"/>
                <a:cs typeface="Calibri"/>
              </a:rPr>
              <a:t>es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50" name="object 150"/>
          <p:cNvSpPr txBox="1"/>
          <p:nvPr/>
        </p:nvSpPr>
        <p:spPr>
          <a:xfrm>
            <a:off x="1297951" y="1365799"/>
            <a:ext cx="7666355" cy="10318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60220" marR="1660525" indent="-297180">
              <a:lnSpc>
                <a:spcPts val="2020"/>
              </a:lnSpc>
            </a:pPr>
            <a:r>
              <a:rPr sz="1700" spc="30" dirty="0">
                <a:solidFill>
                  <a:srgbClr val="4F80BC"/>
                </a:solidFill>
                <a:latin typeface="Century Gothic"/>
                <a:cs typeface="Century Gothic"/>
              </a:rPr>
              <a:t>I</a:t>
            </a:r>
            <a:r>
              <a:rPr sz="1700" spc="-15" dirty="0">
                <a:solidFill>
                  <a:srgbClr val="4F80BC"/>
                </a:solidFill>
                <a:latin typeface="Century Gothic"/>
                <a:cs typeface="Century Gothic"/>
              </a:rPr>
              <a:t>n</a:t>
            </a:r>
            <a:r>
              <a:rPr sz="1700" spc="-50" dirty="0">
                <a:solidFill>
                  <a:srgbClr val="4F80BC"/>
                </a:solidFill>
                <a:latin typeface="Century Gothic"/>
                <a:cs typeface="Century Gothic"/>
              </a:rPr>
              <a:t> </a:t>
            </a:r>
            <a:r>
              <a:rPr sz="1700" spc="-25" dirty="0">
                <a:solidFill>
                  <a:srgbClr val="4F80BC"/>
                </a:solidFill>
                <a:latin typeface="Century Gothic"/>
                <a:cs typeface="Century Gothic"/>
              </a:rPr>
              <a:t>D</a:t>
            </a:r>
            <a:r>
              <a:rPr sz="1700" spc="-15" dirty="0">
                <a:solidFill>
                  <a:srgbClr val="4F80BC"/>
                </a:solidFill>
                <a:latin typeface="Century Gothic"/>
                <a:cs typeface="Century Gothic"/>
              </a:rPr>
              <a:t>e</a:t>
            </a:r>
            <a:r>
              <a:rPr sz="1700" spc="-10" dirty="0">
                <a:solidFill>
                  <a:srgbClr val="4F80BC"/>
                </a:solidFill>
                <a:latin typeface="Century Gothic"/>
                <a:cs typeface="Century Gothic"/>
              </a:rPr>
              <a:t>c</a:t>
            </a:r>
            <a:r>
              <a:rPr sz="1700" spc="-15" dirty="0">
                <a:solidFill>
                  <a:srgbClr val="4F80BC"/>
                </a:solidFill>
                <a:latin typeface="Century Gothic"/>
                <a:cs typeface="Century Gothic"/>
              </a:rPr>
              <a:t>em</a:t>
            </a:r>
            <a:r>
              <a:rPr sz="1700" spc="-20" dirty="0">
                <a:solidFill>
                  <a:srgbClr val="4F80BC"/>
                </a:solidFill>
                <a:latin typeface="Century Gothic"/>
                <a:cs typeface="Century Gothic"/>
              </a:rPr>
              <a:t>b</a:t>
            </a:r>
            <a:r>
              <a:rPr sz="1700" spc="-10" dirty="0">
                <a:solidFill>
                  <a:srgbClr val="4F80BC"/>
                </a:solidFill>
                <a:latin typeface="Century Gothic"/>
                <a:cs typeface="Century Gothic"/>
              </a:rPr>
              <a:t>er</a:t>
            </a:r>
            <a:r>
              <a:rPr sz="1700" spc="-35" dirty="0">
                <a:solidFill>
                  <a:srgbClr val="4F80BC"/>
                </a:solidFill>
                <a:latin typeface="Century Gothic"/>
                <a:cs typeface="Century Gothic"/>
              </a:rPr>
              <a:t> </a:t>
            </a:r>
            <a:r>
              <a:rPr sz="1700" spc="-20" dirty="0">
                <a:solidFill>
                  <a:srgbClr val="4F80BC"/>
                </a:solidFill>
                <a:latin typeface="Century Gothic"/>
                <a:cs typeface="Century Gothic"/>
              </a:rPr>
              <a:t>2</a:t>
            </a:r>
            <a:r>
              <a:rPr sz="1700" dirty="0">
                <a:solidFill>
                  <a:srgbClr val="4F80BC"/>
                </a:solidFill>
                <a:latin typeface="Century Gothic"/>
                <a:cs typeface="Century Gothic"/>
              </a:rPr>
              <a:t>0</a:t>
            </a:r>
            <a:r>
              <a:rPr sz="1700" spc="-20" dirty="0">
                <a:solidFill>
                  <a:srgbClr val="4F80BC"/>
                </a:solidFill>
                <a:latin typeface="Century Gothic"/>
                <a:cs typeface="Century Gothic"/>
              </a:rPr>
              <a:t>17</a:t>
            </a:r>
            <a:r>
              <a:rPr sz="1700" spc="-5" dirty="0">
                <a:solidFill>
                  <a:srgbClr val="4F80BC"/>
                </a:solidFill>
                <a:latin typeface="Century Gothic"/>
                <a:cs typeface="Century Gothic"/>
              </a:rPr>
              <a:t>,</a:t>
            </a:r>
            <a:r>
              <a:rPr sz="1700" spc="5" dirty="0">
                <a:solidFill>
                  <a:srgbClr val="4F80BC"/>
                </a:solidFill>
                <a:latin typeface="Century Gothic"/>
                <a:cs typeface="Century Gothic"/>
              </a:rPr>
              <a:t> </a:t>
            </a:r>
            <a:r>
              <a:rPr sz="1700" spc="-20" dirty="0">
                <a:solidFill>
                  <a:srgbClr val="4F80BC"/>
                </a:solidFill>
                <a:latin typeface="Century Gothic"/>
                <a:cs typeface="Century Gothic"/>
              </a:rPr>
              <a:t>92</a:t>
            </a:r>
            <a:r>
              <a:rPr sz="1700" spc="-15" dirty="0">
                <a:solidFill>
                  <a:srgbClr val="4F80BC"/>
                </a:solidFill>
                <a:latin typeface="Century Gothic"/>
                <a:cs typeface="Century Gothic"/>
              </a:rPr>
              <a:t>%</a:t>
            </a:r>
            <a:r>
              <a:rPr sz="1700" spc="-5" dirty="0">
                <a:solidFill>
                  <a:srgbClr val="4F80BC"/>
                </a:solidFill>
                <a:latin typeface="Century Gothic"/>
                <a:cs typeface="Century Gothic"/>
              </a:rPr>
              <a:t> o</a:t>
            </a:r>
            <a:r>
              <a:rPr sz="1700" spc="-10" dirty="0">
                <a:solidFill>
                  <a:srgbClr val="4F80BC"/>
                </a:solidFill>
                <a:latin typeface="Century Gothic"/>
                <a:cs typeface="Century Gothic"/>
              </a:rPr>
              <a:t>f</a:t>
            </a:r>
            <a:r>
              <a:rPr sz="1700" spc="-20" dirty="0">
                <a:solidFill>
                  <a:srgbClr val="4F80BC"/>
                </a:solidFill>
                <a:latin typeface="Century Gothic"/>
                <a:cs typeface="Century Gothic"/>
              </a:rPr>
              <a:t> C</a:t>
            </a:r>
            <a:r>
              <a:rPr sz="1700" spc="-5" dirty="0">
                <a:solidFill>
                  <a:srgbClr val="4F80BC"/>
                </a:solidFill>
                <a:latin typeface="Century Gothic"/>
                <a:cs typeface="Century Gothic"/>
              </a:rPr>
              <a:t>o</a:t>
            </a:r>
            <a:r>
              <a:rPr sz="1700" spc="-35" dirty="0">
                <a:solidFill>
                  <a:srgbClr val="4F80BC"/>
                </a:solidFill>
                <a:latin typeface="Century Gothic"/>
                <a:cs typeface="Century Gothic"/>
              </a:rPr>
              <a:t>m</a:t>
            </a:r>
            <a:r>
              <a:rPr sz="1700" spc="-15" dirty="0">
                <a:solidFill>
                  <a:srgbClr val="4F80BC"/>
                </a:solidFill>
                <a:latin typeface="Century Gothic"/>
                <a:cs typeface="Century Gothic"/>
              </a:rPr>
              <a:t>m</a:t>
            </a:r>
            <a:r>
              <a:rPr sz="1700" spc="-10" dirty="0">
                <a:solidFill>
                  <a:srgbClr val="4F80BC"/>
                </a:solidFill>
                <a:latin typeface="Century Gothic"/>
                <a:cs typeface="Century Gothic"/>
              </a:rPr>
              <a:t>er</a:t>
            </a:r>
            <a:r>
              <a:rPr sz="1700" spc="-30" dirty="0">
                <a:solidFill>
                  <a:srgbClr val="4F80BC"/>
                </a:solidFill>
                <a:latin typeface="Century Gothic"/>
                <a:cs typeface="Century Gothic"/>
              </a:rPr>
              <a:t>c</a:t>
            </a:r>
            <a:r>
              <a:rPr sz="1700" spc="5" dirty="0">
                <a:solidFill>
                  <a:srgbClr val="4F80BC"/>
                </a:solidFill>
                <a:latin typeface="Century Gothic"/>
                <a:cs typeface="Century Gothic"/>
              </a:rPr>
              <a:t>i</a:t>
            </a:r>
            <a:r>
              <a:rPr sz="1700" spc="-20" dirty="0">
                <a:solidFill>
                  <a:srgbClr val="4F80BC"/>
                </a:solidFill>
                <a:latin typeface="Century Gothic"/>
                <a:cs typeface="Century Gothic"/>
              </a:rPr>
              <a:t>a</a:t>
            </a:r>
            <a:r>
              <a:rPr sz="1700" spc="-5" dirty="0">
                <a:solidFill>
                  <a:srgbClr val="4F80BC"/>
                </a:solidFill>
                <a:latin typeface="Century Gothic"/>
                <a:cs typeface="Century Gothic"/>
              </a:rPr>
              <a:t>l</a:t>
            </a:r>
            <a:r>
              <a:rPr sz="1700" spc="-15" dirty="0">
                <a:solidFill>
                  <a:srgbClr val="4F80BC"/>
                </a:solidFill>
                <a:latin typeface="Century Gothic"/>
                <a:cs typeface="Century Gothic"/>
              </a:rPr>
              <a:t> </a:t>
            </a:r>
            <a:r>
              <a:rPr sz="1700" spc="-35" dirty="0">
                <a:solidFill>
                  <a:srgbClr val="4F80BC"/>
                </a:solidFill>
                <a:latin typeface="Century Gothic"/>
                <a:cs typeface="Century Gothic"/>
              </a:rPr>
              <a:t>m</a:t>
            </a:r>
            <a:r>
              <a:rPr sz="1700" spc="-20" dirty="0">
                <a:solidFill>
                  <a:srgbClr val="4F80BC"/>
                </a:solidFill>
                <a:latin typeface="Century Gothic"/>
                <a:cs typeface="Century Gothic"/>
              </a:rPr>
              <a:t>a</a:t>
            </a:r>
            <a:r>
              <a:rPr sz="1700" spc="5" dirty="0">
                <a:solidFill>
                  <a:srgbClr val="4F80BC"/>
                </a:solidFill>
                <a:latin typeface="Century Gothic"/>
                <a:cs typeface="Century Gothic"/>
              </a:rPr>
              <a:t>i</a:t>
            </a:r>
            <a:r>
              <a:rPr sz="1700" spc="-5" dirty="0">
                <a:solidFill>
                  <a:srgbClr val="4F80BC"/>
                </a:solidFill>
                <a:latin typeface="Century Gothic"/>
                <a:cs typeface="Century Gothic"/>
              </a:rPr>
              <a:t>l</a:t>
            </a:r>
            <a:r>
              <a:rPr sz="1700" spc="-10" dirty="0">
                <a:solidFill>
                  <a:srgbClr val="4F80BC"/>
                </a:solidFill>
                <a:latin typeface="Century Gothic"/>
                <a:cs typeface="Century Gothic"/>
              </a:rPr>
              <a:t> e</a:t>
            </a:r>
            <a:r>
              <a:rPr sz="1700" spc="25" dirty="0">
                <a:solidFill>
                  <a:srgbClr val="4F80BC"/>
                </a:solidFill>
                <a:latin typeface="Century Gothic"/>
                <a:cs typeface="Century Gothic"/>
              </a:rPr>
              <a:t>l</a:t>
            </a:r>
            <a:r>
              <a:rPr sz="1700" spc="-5" dirty="0">
                <a:solidFill>
                  <a:srgbClr val="4F80BC"/>
                </a:solidFill>
                <a:latin typeface="Century Gothic"/>
                <a:cs typeface="Century Gothic"/>
              </a:rPr>
              <a:t>i</a:t>
            </a:r>
            <a:r>
              <a:rPr sz="1700" spc="-20" dirty="0">
                <a:solidFill>
                  <a:srgbClr val="4F80BC"/>
                </a:solidFill>
                <a:latin typeface="Century Gothic"/>
                <a:cs typeface="Century Gothic"/>
              </a:rPr>
              <a:t>g</a:t>
            </a:r>
            <a:r>
              <a:rPr sz="1700" spc="-5" dirty="0">
                <a:solidFill>
                  <a:srgbClr val="4F80BC"/>
                </a:solidFill>
                <a:latin typeface="Century Gothic"/>
                <a:cs typeface="Century Gothic"/>
              </a:rPr>
              <a:t>i</a:t>
            </a:r>
            <a:r>
              <a:rPr sz="1700" spc="-20" dirty="0">
                <a:solidFill>
                  <a:srgbClr val="4F80BC"/>
                </a:solidFill>
                <a:latin typeface="Century Gothic"/>
                <a:cs typeface="Century Gothic"/>
              </a:rPr>
              <a:t>b</a:t>
            </a:r>
            <a:r>
              <a:rPr sz="1700" spc="-10" dirty="0">
                <a:solidFill>
                  <a:srgbClr val="4F80BC"/>
                </a:solidFill>
                <a:latin typeface="Century Gothic"/>
                <a:cs typeface="Century Gothic"/>
              </a:rPr>
              <a:t>le</a:t>
            </a:r>
            <a:r>
              <a:rPr sz="1700" spc="-50" dirty="0">
                <a:solidFill>
                  <a:srgbClr val="4F80BC"/>
                </a:solidFill>
                <a:latin typeface="Century Gothic"/>
                <a:cs typeface="Century Gothic"/>
              </a:rPr>
              <a:t> </a:t>
            </a:r>
            <a:r>
              <a:rPr sz="1700" dirty="0">
                <a:solidFill>
                  <a:srgbClr val="4F80BC"/>
                </a:solidFill>
                <a:latin typeface="Century Gothic"/>
                <a:cs typeface="Century Gothic"/>
              </a:rPr>
              <a:t>f</a:t>
            </a:r>
            <a:r>
              <a:rPr sz="1700" spc="-25" dirty="0">
                <a:solidFill>
                  <a:srgbClr val="4F80BC"/>
                </a:solidFill>
                <a:latin typeface="Century Gothic"/>
                <a:cs typeface="Century Gothic"/>
              </a:rPr>
              <a:t>o</a:t>
            </a:r>
            <a:r>
              <a:rPr sz="1700" spc="-10" dirty="0">
                <a:solidFill>
                  <a:srgbClr val="4F80BC"/>
                </a:solidFill>
                <a:latin typeface="Century Gothic"/>
                <a:cs typeface="Century Gothic"/>
              </a:rPr>
              <a:t>r</a:t>
            </a:r>
            <a:r>
              <a:rPr sz="1700" spc="-15" dirty="0">
                <a:solidFill>
                  <a:srgbClr val="4F80BC"/>
                </a:solidFill>
                <a:latin typeface="Century Gothic"/>
                <a:cs typeface="Century Gothic"/>
              </a:rPr>
              <a:t> </a:t>
            </a:r>
            <a:r>
              <a:rPr sz="1700" spc="-20" dirty="0">
                <a:solidFill>
                  <a:srgbClr val="4F80BC"/>
                </a:solidFill>
                <a:latin typeface="Century Gothic"/>
                <a:cs typeface="Century Gothic"/>
              </a:rPr>
              <a:t>F</a:t>
            </a:r>
            <a:r>
              <a:rPr sz="1700" spc="-10" dirty="0">
                <a:solidFill>
                  <a:srgbClr val="4F80BC"/>
                </a:solidFill>
                <a:latin typeface="Century Gothic"/>
                <a:cs typeface="Century Gothic"/>
              </a:rPr>
              <a:t>u</a:t>
            </a:r>
            <a:r>
              <a:rPr sz="1700" spc="5" dirty="0">
                <a:solidFill>
                  <a:srgbClr val="4F80BC"/>
                </a:solidFill>
                <a:latin typeface="Century Gothic"/>
                <a:cs typeface="Century Gothic"/>
              </a:rPr>
              <a:t>ll</a:t>
            </a:r>
            <a:r>
              <a:rPr sz="1700" spc="-15" dirty="0">
                <a:solidFill>
                  <a:srgbClr val="4F80BC"/>
                </a:solidFill>
                <a:latin typeface="Century Gothic"/>
                <a:cs typeface="Century Gothic"/>
              </a:rPr>
              <a:t>-</a:t>
            </a:r>
            <a:r>
              <a:rPr sz="1700" spc="-10" dirty="0">
                <a:solidFill>
                  <a:srgbClr val="4F80BC"/>
                </a:solidFill>
                <a:latin typeface="Century Gothic"/>
                <a:cs typeface="Century Gothic"/>
              </a:rPr>
              <a:t>S</a:t>
            </a:r>
            <a:r>
              <a:rPr sz="1700" spc="-35" dirty="0">
                <a:solidFill>
                  <a:srgbClr val="4F80BC"/>
                </a:solidFill>
                <a:latin typeface="Century Gothic"/>
                <a:cs typeface="Century Gothic"/>
              </a:rPr>
              <a:t>e</a:t>
            </a:r>
            <a:r>
              <a:rPr sz="1700" spc="-10" dirty="0">
                <a:solidFill>
                  <a:srgbClr val="4F80BC"/>
                </a:solidFill>
                <a:latin typeface="Century Gothic"/>
                <a:cs typeface="Century Gothic"/>
              </a:rPr>
              <a:t>r</a:t>
            </a:r>
            <a:r>
              <a:rPr sz="1700" dirty="0">
                <a:solidFill>
                  <a:srgbClr val="4F80BC"/>
                </a:solidFill>
                <a:latin typeface="Century Gothic"/>
                <a:cs typeface="Century Gothic"/>
              </a:rPr>
              <a:t>v</a:t>
            </a:r>
            <a:r>
              <a:rPr sz="1700" spc="-5" dirty="0">
                <a:solidFill>
                  <a:srgbClr val="4F80BC"/>
                </a:solidFill>
                <a:latin typeface="Century Gothic"/>
                <a:cs typeface="Century Gothic"/>
              </a:rPr>
              <a:t>i</a:t>
            </a:r>
            <a:r>
              <a:rPr sz="1700" spc="-30" dirty="0">
                <a:solidFill>
                  <a:srgbClr val="4F80BC"/>
                </a:solidFill>
                <a:latin typeface="Century Gothic"/>
                <a:cs typeface="Century Gothic"/>
              </a:rPr>
              <a:t>c</a:t>
            </a:r>
            <a:r>
              <a:rPr sz="1700" spc="-15" dirty="0">
                <a:solidFill>
                  <a:srgbClr val="4F80BC"/>
                </a:solidFill>
                <a:latin typeface="Century Gothic"/>
                <a:cs typeface="Century Gothic"/>
              </a:rPr>
              <a:t>e</a:t>
            </a:r>
            <a:r>
              <a:rPr sz="1700" spc="-50" dirty="0">
                <a:solidFill>
                  <a:srgbClr val="4F80BC"/>
                </a:solidFill>
                <a:latin typeface="Century Gothic"/>
                <a:cs typeface="Century Gothic"/>
              </a:rPr>
              <a:t> </a:t>
            </a:r>
            <a:r>
              <a:rPr sz="1700" dirty="0">
                <a:solidFill>
                  <a:srgbClr val="4F80BC"/>
                </a:solidFill>
                <a:latin typeface="Century Gothic"/>
                <a:cs typeface="Century Gothic"/>
              </a:rPr>
              <a:t>w</a:t>
            </a:r>
            <a:r>
              <a:rPr sz="1700" spc="-20" dirty="0">
                <a:solidFill>
                  <a:srgbClr val="4F80BC"/>
                </a:solidFill>
                <a:latin typeface="Century Gothic"/>
                <a:cs typeface="Century Gothic"/>
              </a:rPr>
              <a:t>a</a:t>
            </a:r>
            <a:r>
              <a:rPr sz="1700" spc="-10" dirty="0">
                <a:solidFill>
                  <a:srgbClr val="4F80BC"/>
                </a:solidFill>
                <a:latin typeface="Century Gothic"/>
                <a:cs typeface="Century Gothic"/>
              </a:rPr>
              <a:t>s</a:t>
            </a:r>
            <a:r>
              <a:rPr sz="1700" spc="-30" dirty="0">
                <a:solidFill>
                  <a:srgbClr val="4F80BC"/>
                </a:solidFill>
                <a:latin typeface="Century Gothic"/>
                <a:cs typeface="Century Gothic"/>
              </a:rPr>
              <a:t> </a:t>
            </a:r>
            <a:r>
              <a:rPr sz="1700" spc="-20" dirty="0">
                <a:solidFill>
                  <a:srgbClr val="4F80BC"/>
                </a:solidFill>
                <a:latin typeface="Century Gothic"/>
                <a:cs typeface="Century Gothic"/>
              </a:rPr>
              <a:t>F</a:t>
            </a:r>
            <a:r>
              <a:rPr sz="1700" spc="-10" dirty="0">
                <a:solidFill>
                  <a:srgbClr val="4F80BC"/>
                </a:solidFill>
                <a:latin typeface="Century Gothic"/>
                <a:cs typeface="Century Gothic"/>
              </a:rPr>
              <a:t>u</a:t>
            </a:r>
            <a:r>
              <a:rPr sz="1700" spc="5" dirty="0">
                <a:solidFill>
                  <a:srgbClr val="4F80BC"/>
                </a:solidFill>
                <a:latin typeface="Century Gothic"/>
                <a:cs typeface="Century Gothic"/>
              </a:rPr>
              <a:t>ll</a:t>
            </a:r>
            <a:r>
              <a:rPr sz="1700" spc="-15" dirty="0">
                <a:solidFill>
                  <a:srgbClr val="4F80BC"/>
                </a:solidFill>
                <a:latin typeface="Century Gothic"/>
                <a:cs typeface="Century Gothic"/>
              </a:rPr>
              <a:t>-</a:t>
            </a:r>
            <a:r>
              <a:rPr sz="1700" spc="-25" dirty="0">
                <a:solidFill>
                  <a:srgbClr val="4F80BC"/>
                </a:solidFill>
                <a:latin typeface="Century Gothic"/>
                <a:cs typeface="Century Gothic"/>
              </a:rPr>
              <a:t>S</a:t>
            </a:r>
            <a:r>
              <a:rPr sz="1700" spc="-10" dirty="0">
                <a:solidFill>
                  <a:srgbClr val="4F80BC"/>
                </a:solidFill>
                <a:latin typeface="Century Gothic"/>
                <a:cs typeface="Century Gothic"/>
              </a:rPr>
              <a:t>er</a:t>
            </a:r>
            <a:r>
              <a:rPr sz="1700" dirty="0">
                <a:solidFill>
                  <a:srgbClr val="4F80BC"/>
                </a:solidFill>
                <a:latin typeface="Century Gothic"/>
                <a:cs typeface="Century Gothic"/>
              </a:rPr>
              <a:t>v</a:t>
            </a:r>
            <a:r>
              <a:rPr sz="1700" spc="-5" dirty="0">
                <a:solidFill>
                  <a:srgbClr val="4F80BC"/>
                </a:solidFill>
                <a:latin typeface="Century Gothic"/>
                <a:cs typeface="Century Gothic"/>
              </a:rPr>
              <a:t>i</a:t>
            </a:r>
            <a:r>
              <a:rPr sz="1700" spc="-10" dirty="0">
                <a:solidFill>
                  <a:srgbClr val="4F80BC"/>
                </a:solidFill>
                <a:latin typeface="Century Gothic"/>
                <a:cs typeface="Century Gothic"/>
              </a:rPr>
              <a:t>c</a:t>
            </a:r>
            <a:r>
              <a:rPr sz="1700" spc="-15" dirty="0">
                <a:solidFill>
                  <a:srgbClr val="4F80BC"/>
                </a:solidFill>
                <a:latin typeface="Century Gothic"/>
                <a:cs typeface="Century Gothic"/>
              </a:rPr>
              <a:t>e</a:t>
            </a:r>
            <a:endParaRPr sz="17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2"/>
              </a:spcBef>
            </a:pPr>
            <a:endParaRPr sz="23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200" spc="-5" dirty="0">
                <a:latin typeface="Times New Roman"/>
                <a:cs typeface="Times New Roman"/>
              </a:rPr>
              <a:t>N</a:t>
            </a:r>
            <a:r>
              <a:rPr sz="1200" spc="130" dirty="0">
                <a:latin typeface="Times New Roman"/>
                <a:cs typeface="Times New Roman"/>
              </a:rPr>
              <a:t>o</a:t>
            </a:r>
            <a:r>
              <a:rPr sz="1200" spc="55" dirty="0">
                <a:latin typeface="Times New Roman"/>
                <a:cs typeface="Times New Roman"/>
              </a:rPr>
              <a:t>t</a:t>
            </a:r>
            <a:r>
              <a:rPr sz="1200" spc="130" dirty="0">
                <a:latin typeface="Times New Roman"/>
                <a:cs typeface="Times New Roman"/>
              </a:rPr>
              <a:t>e</a:t>
            </a:r>
            <a:r>
              <a:rPr sz="1200" spc="60" dirty="0">
                <a:latin typeface="Times New Roman"/>
                <a:cs typeface="Times New Roman"/>
              </a:rPr>
              <a:t>:</a:t>
            </a:r>
            <a:r>
              <a:rPr sz="1200" spc="3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B</a:t>
            </a:r>
            <a:r>
              <a:rPr sz="1200" spc="130" dirty="0">
                <a:latin typeface="Times New Roman"/>
                <a:cs typeface="Times New Roman"/>
              </a:rPr>
              <a:t>e</a:t>
            </a:r>
            <a:r>
              <a:rPr sz="1200" spc="-75" dirty="0">
                <a:latin typeface="Times New Roman"/>
                <a:cs typeface="Times New Roman"/>
              </a:rPr>
              <a:t>l</a:t>
            </a:r>
            <a:r>
              <a:rPr sz="1200" spc="65" dirty="0">
                <a:latin typeface="Times New Roman"/>
                <a:cs typeface="Times New Roman"/>
              </a:rPr>
              <a:t>o</a:t>
            </a:r>
            <a:r>
              <a:rPr sz="1200" dirty="0">
                <a:latin typeface="Times New Roman"/>
                <a:cs typeface="Times New Roman"/>
              </a:rPr>
              <a:t>w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55" dirty="0">
                <a:latin typeface="Times New Roman"/>
                <a:cs typeface="Times New Roman"/>
              </a:rPr>
              <a:t>g</a:t>
            </a:r>
            <a:r>
              <a:rPr sz="1200" spc="-5" dirty="0">
                <a:latin typeface="Times New Roman"/>
                <a:cs typeface="Times New Roman"/>
              </a:rPr>
              <a:t>r</a:t>
            </a:r>
            <a:r>
              <a:rPr sz="1200" spc="130" dirty="0">
                <a:latin typeface="Times New Roman"/>
                <a:cs typeface="Times New Roman"/>
              </a:rPr>
              <a:t>a</a:t>
            </a:r>
            <a:r>
              <a:rPr sz="1200" spc="65" dirty="0">
                <a:latin typeface="Times New Roman"/>
                <a:cs typeface="Times New Roman"/>
              </a:rPr>
              <a:t>ph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65" dirty="0">
                <a:latin typeface="Times New Roman"/>
                <a:cs typeface="Times New Roman"/>
              </a:rPr>
              <a:t>d</a:t>
            </a:r>
            <a:r>
              <a:rPr sz="1200" spc="130" dirty="0">
                <a:latin typeface="Times New Roman"/>
                <a:cs typeface="Times New Roman"/>
              </a:rPr>
              <a:t>e</a:t>
            </a:r>
            <a:r>
              <a:rPr sz="1200" spc="65" dirty="0">
                <a:latin typeface="Times New Roman"/>
                <a:cs typeface="Times New Roman"/>
              </a:rPr>
              <a:t>p</a:t>
            </a:r>
            <a:r>
              <a:rPr sz="1200" spc="-75" dirty="0">
                <a:latin typeface="Times New Roman"/>
                <a:cs typeface="Times New Roman"/>
              </a:rPr>
              <a:t>i</a:t>
            </a:r>
            <a:r>
              <a:rPr sz="1200" spc="60" dirty="0">
                <a:latin typeface="Times New Roman"/>
                <a:cs typeface="Times New Roman"/>
              </a:rPr>
              <a:t>c</a:t>
            </a:r>
            <a:r>
              <a:rPr sz="1200" spc="-5" dirty="0">
                <a:latin typeface="Times New Roman"/>
                <a:cs typeface="Times New Roman"/>
              </a:rPr>
              <a:t>t</a:t>
            </a:r>
            <a:r>
              <a:rPr sz="1200" spc="130" dirty="0">
                <a:latin typeface="Times New Roman"/>
                <a:cs typeface="Times New Roman"/>
              </a:rPr>
              <a:t>s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60" dirty="0">
                <a:latin typeface="Times New Roman"/>
                <a:cs typeface="Times New Roman"/>
              </a:rPr>
              <a:t>F</a:t>
            </a:r>
            <a:r>
              <a:rPr sz="1200" spc="125" dirty="0">
                <a:latin typeface="Times New Roman"/>
                <a:cs typeface="Times New Roman"/>
              </a:rPr>
              <a:t>S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spc="-70" dirty="0">
                <a:latin typeface="Times New Roman"/>
                <a:cs typeface="Times New Roman"/>
              </a:rPr>
              <a:t>A</a:t>
            </a:r>
            <a:r>
              <a:rPr sz="1200" spc="65" dirty="0">
                <a:latin typeface="Times New Roman"/>
                <a:cs typeface="Times New Roman"/>
              </a:rPr>
              <a:t>dop</a:t>
            </a:r>
            <a:r>
              <a:rPr sz="1200" spc="-5" dirty="0">
                <a:latin typeface="Times New Roman"/>
                <a:cs typeface="Times New Roman"/>
              </a:rPr>
              <a:t>t</a:t>
            </a:r>
            <a:r>
              <a:rPr sz="1200" spc="-75" dirty="0">
                <a:latin typeface="Times New Roman"/>
                <a:cs typeface="Times New Roman"/>
              </a:rPr>
              <a:t>i</a:t>
            </a:r>
            <a:r>
              <a:rPr sz="1200" spc="65" dirty="0">
                <a:latin typeface="Times New Roman"/>
                <a:cs typeface="Times New Roman"/>
              </a:rPr>
              <a:t>on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60" dirty="0">
                <a:latin typeface="Times New Roman"/>
                <a:cs typeface="Times New Roman"/>
              </a:rPr>
              <a:t>%</a:t>
            </a:r>
            <a:r>
              <a:rPr sz="1200" spc="35" dirty="0">
                <a:latin typeface="Times New Roman"/>
                <a:cs typeface="Times New Roman"/>
              </a:rPr>
              <a:t> </a:t>
            </a:r>
            <a:r>
              <a:rPr sz="1200" spc="130" dirty="0">
                <a:latin typeface="Times New Roman"/>
                <a:cs typeface="Times New Roman"/>
              </a:rPr>
              <a:t>as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spc="130" dirty="0">
                <a:latin typeface="Times New Roman"/>
                <a:cs typeface="Times New Roman"/>
              </a:rPr>
              <a:t>a</a:t>
            </a:r>
            <a:r>
              <a:rPr sz="1200" spc="65" dirty="0">
                <a:latin typeface="Times New Roman"/>
                <a:cs typeface="Times New Roman"/>
              </a:rPr>
              <a:t>n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spc="130" dirty="0">
                <a:latin typeface="Times New Roman"/>
                <a:cs typeface="Times New Roman"/>
              </a:rPr>
              <a:t>a</a:t>
            </a:r>
            <a:r>
              <a:rPr sz="1200" spc="-15" dirty="0">
                <a:latin typeface="Times New Roman"/>
                <a:cs typeface="Times New Roman"/>
              </a:rPr>
              <a:t>v</a:t>
            </a:r>
            <a:r>
              <a:rPr sz="1200" spc="55" dirty="0">
                <a:latin typeface="Times New Roman"/>
                <a:cs typeface="Times New Roman"/>
              </a:rPr>
              <a:t>g</a:t>
            </a:r>
            <a:r>
              <a:rPr sz="1200" spc="30" dirty="0">
                <a:latin typeface="Times New Roman"/>
                <a:cs typeface="Times New Roman"/>
              </a:rPr>
              <a:t>.</a:t>
            </a:r>
            <a:r>
              <a:rPr sz="1200" spc="50" dirty="0">
                <a:latin typeface="Times New Roman"/>
                <a:cs typeface="Times New Roman"/>
              </a:rPr>
              <a:t> </a:t>
            </a:r>
            <a:r>
              <a:rPr sz="1200" spc="-55" dirty="0">
                <a:latin typeface="Times New Roman"/>
                <a:cs typeface="Times New Roman"/>
              </a:rPr>
              <a:t>f</a:t>
            </a:r>
            <a:r>
              <a:rPr sz="1200" spc="65" dirty="0">
                <a:latin typeface="Times New Roman"/>
                <a:cs typeface="Times New Roman"/>
              </a:rPr>
              <a:t>o</a:t>
            </a:r>
            <a:r>
              <a:rPr sz="1200" dirty="0">
                <a:latin typeface="Times New Roman"/>
                <a:cs typeface="Times New Roman"/>
              </a:rPr>
              <a:t>r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t</a:t>
            </a:r>
            <a:r>
              <a:rPr sz="1200" spc="65" dirty="0">
                <a:latin typeface="Times New Roman"/>
                <a:cs typeface="Times New Roman"/>
              </a:rPr>
              <a:t>h</a:t>
            </a:r>
            <a:r>
              <a:rPr sz="1200" spc="130" dirty="0">
                <a:latin typeface="Times New Roman"/>
                <a:cs typeface="Times New Roman"/>
              </a:rPr>
              <a:t>e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55" dirty="0">
                <a:latin typeface="Times New Roman"/>
                <a:cs typeface="Times New Roman"/>
              </a:rPr>
              <a:t>q</a:t>
            </a:r>
            <a:r>
              <a:rPr sz="1200" spc="65" dirty="0">
                <a:latin typeface="Times New Roman"/>
                <a:cs typeface="Times New Roman"/>
              </a:rPr>
              <a:t>u</a:t>
            </a:r>
            <a:r>
              <a:rPr sz="1200" spc="130" dirty="0">
                <a:latin typeface="Times New Roman"/>
                <a:cs typeface="Times New Roman"/>
              </a:rPr>
              <a:t>a</a:t>
            </a:r>
            <a:r>
              <a:rPr sz="1200" spc="-5" dirty="0">
                <a:latin typeface="Times New Roman"/>
                <a:cs typeface="Times New Roman"/>
              </a:rPr>
              <a:t>rt</a:t>
            </a:r>
            <a:r>
              <a:rPr sz="1200" spc="130" dirty="0">
                <a:latin typeface="Times New Roman"/>
                <a:cs typeface="Times New Roman"/>
              </a:rPr>
              <a:t>e</a:t>
            </a:r>
            <a:r>
              <a:rPr sz="1200" spc="-5" dirty="0">
                <a:latin typeface="Times New Roman"/>
                <a:cs typeface="Times New Roman"/>
              </a:rPr>
              <a:t>r;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spc="125" dirty="0">
                <a:latin typeface="Times New Roman"/>
                <a:cs typeface="Times New Roman"/>
              </a:rPr>
              <a:t>S</a:t>
            </a:r>
            <a:r>
              <a:rPr sz="1200" spc="-75" dirty="0">
                <a:latin typeface="Times New Roman"/>
                <a:cs typeface="Times New Roman"/>
              </a:rPr>
              <a:t>li</a:t>
            </a:r>
            <a:r>
              <a:rPr sz="1200" spc="65" dirty="0">
                <a:latin typeface="Times New Roman"/>
                <a:cs typeface="Times New Roman"/>
              </a:rPr>
              <a:t>d</a:t>
            </a:r>
            <a:r>
              <a:rPr sz="1200" spc="130" dirty="0">
                <a:latin typeface="Times New Roman"/>
                <a:cs typeface="Times New Roman"/>
              </a:rPr>
              <a:t>e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t</a:t>
            </a:r>
            <a:r>
              <a:rPr sz="1200" spc="-75" dirty="0">
                <a:latin typeface="Times New Roman"/>
                <a:cs typeface="Times New Roman"/>
              </a:rPr>
              <a:t>i</a:t>
            </a:r>
            <a:r>
              <a:rPr sz="1200" spc="-5" dirty="0">
                <a:latin typeface="Times New Roman"/>
                <a:cs typeface="Times New Roman"/>
              </a:rPr>
              <a:t>t</a:t>
            </a:r>
            <a:r>
              <a:rPr sz="1200" spc="-75" dirty="0">
                <a:latin typeface="Times New Roman"/>
                <a:cs typeface="Times New Roman"/>
              </a:rPr>
              <a:t>l</a:t>
            </a:r>
            <a:r>
              <a:rPr sz="1200" spc="130" dirty="0">
                <a:latin typeface="Times New Roman"/>
                <a:cs typeface="Times New Roman"/>
              </a:rPr>
              <a:t>e</a:t>
            </a:r>
            <a:r>
              <a:rPr sz="1200" spc="40" dirty="0">
                <a:latin typeface="Times New Roman"/>
                <a:cs typeface="Times New Roman"/>
              </a:rPr>
              <a:t> </a:t>
            </a:r>
            <a:r>
              <a:rPr sz="1200" spc="65" dirty="0">
                <a:latin typeface="Times New Roman"/>
                <a:cs typeface="Times New Roman"/>
              </a:rPr>
              <a:t>d</a:t>
            </a:r>
            <a:r>
              <a:rPr sz="1200" spc="130" dirty="0">
                <a:latin typeface="Times New Roman"/>
                <a:cs typeface="Times New Roman"/>
              </a:rPr>
              <a:t>e</a:t>
            </a:r>
            <a:r>
              <a:rPr sz="1200" spc="65" dirty="0">
                <a:latin typeface="Times New Roman"/>
                <a:cs typeface="Times New Roman"/>
              </a:rPr>
              <a:t>p</a:t>
            </a:r>
            <a:r>
              <a:rPr sz="1200" spc="-75" dirty="0">
                <a:latin typeface="Times New Roman"/>
                <a:cs typeface="Times New Roman"/>
              </a:rPr>
              <a:t>i</a:t>
            </a:r>
            <a:r>
              <a:rPr sz="1200" spc="60" dirty="0">
                <a:latin typeface="Times New Roman"/>
                <a:cs typeface="Times New Roman"/>
              </a:rPr>
              <a:t>c</a:t>
            </a:r>
            <a:r>
              <a:rPr sz="1200" spc="-5" dirty="0">
                <a:latin typeface="Times New Roman"/>
                <a:cs typeface="Times New Roman"/>
              </a:rPr>
              <a:t>t</a:t>
            </a:r>
            <a:r>
              <a:rPr sz="1200" spc="130" dirty="0">
                <a:latin typeface="Times New Roman"/>
                <a:cs typeface="Times New Roman"/>
              </a:rPr>
              <a:t>s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t</a:t>
            </a:r>
            <a:r>
              <a:rPr sz="1200" spc="65" dirty="0">
                <a:latin typeface="Times New Roman"/>
                <a:cs typeface="Times New Roman"/>
              </a:rPr>
              <a:t>h</a:t>
            </a:r>
            <a:r>
              <a:rPr sz="1200" spc="130" dirty="0">
                <a:latin typeface="Times New Roman"/>
                <a:cs typeface="Times New Roman"/>
              </a:rPr>
              <a:t>e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spc="60" dirty="0">
                <a:latin typeface="Times New Roman"/>
                <a:cs typeface="Times New Roman"/>
              </a:rPr>
              <a:t>%</a:t>
            </a:r>
            <a:r>
              <a:rPr sz="1200" spc="35" dirty="0">
                <a:latin typeface="Times New Roman"/>
                <a:cs typeface="Times New Roman"/>
              </a:rPr>
              <a:t> </a:t>
            </a:r>
            <a:r>
              <a:rPr sz="1200" spc="-55" dirty="0">
                <a:latin typeface="Times New Roman"/>
                <a:cs typeface="Times New Roman"/>
              </a:rPr>
              <a:t>f</a:t>
            </a:r>
            <a:r>
              <a:rPr sz="1200" spc="65" dirty="0">
                <a:latin typeface="Times New Roman"/>
                <a:cs typeface="Times New Roman"/>
              </a:rPr>
              <a:t>o</a:t>
            </a:r>
            <a:r>
              <a:rPr sz="1200" dirty="0">
                <a:latin typeface="Times New Roman"/>
                <a:cs typeface="Times New Roman"/>
              </a:rPr>
              <a:t>r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t</a:t>
            </a:r>
            <a:r>
              <a:rPr sz="1200" spc="65" dirty="0">
                <a:latin typeface="Times New Roman"/>
                <a:cs typeface="Times New Roman"/>
              </a:rPr>
              <a:t>h</a:t>
            </a:r>
            <a:r>
              <a:rPr sz="1200" spc="130" dirty="0">
                <a:latin typeface="Times New Roman"/>
                <a:cs typeface="Times New Roman"/>
              </a:rPr>
              <a:t>e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spc="-75" dirty="0">
                <a:latin typeface="Times New Roman"/>
                <a:cs typeface="Times New Roman"/>
              </a:rPr>
              <a:t>l</a:t>
            </a:r>
            <a:r>
              <a:rPr sz="1200" spc="130" dirty="0">
                <a:latin typeface="Times New Roman"/>
                <a:cs typeface="Times New Roman"/>
              </a:rPr>
              <a:t>a</a:t>
            </a:r>
            <a:r>
              <a:rPr sz="1200" spc="-5" dirty="0">
                <a:latin typeface="Times New Roman"/>
                <a:cs typeface="Times New Roman"/>
              </a:rPr>
              <a:t>t</a:t>
            </a:r>
            <a:r>
              <a:rPr sz="1200" spc="130" dirty="0">
                <a:latin typeface="Times New Roman"/>
                <a:cs typeface="Times New Roman"/>
              </a:rPr>
              <a:t>es</a:t>
            </a:r>
            <a:r>
              <a:rPr sz="1200" spc="-5" dirty="0">
                <a:latin typeface="Times New Roman"/>
                <a:cs typeface="Times New Roman"/>
              </a:rPr>
              <a:t>t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70" dirty="0">
                <a:latin typeface="Times New Roman"/>
                <a:cs typeface="Times New Roman"/>
              </a:rPr>
              <a:t>m</a:t>
            </a:r>
            <a:r>
              <a:rPr sz="1200" spc="65" dirty="0">
                <a:latin typeface="Times New Roman"/>
                <a:cs typeface="Times New Roman"/>
              </a:rPr>
              <a:t>on</a:t>
            </a:r>
            <a:r>
              <a:rPr sz="1200" spc="-5" dirty="0">
                <a:latin typeface="Times New Roman"/>
                <a:cs typeface="Times New Roman"/>
              </a:rPr>
              <a:t>t</a:t>
            </a:r>
            <a:r>
              <a:rPr sz="1200" spc="65" dirty="0">
                <a:latin typeface="Times New Roman"/>
                <a:cs typeface="Times New Roman"/>
              </a:rPr>
              <a:t>h</a:t>
            </a:r>
            <a:r>
              <a:rPr sz="1200" spc="30" dirty="0">
                <a:latin typeface="Times New Roman"/>
                <a:cs typeface="Times New Roman"/>
              </a:rPr>
              <a:t>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51" name="object 15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7207" rIns="0" bIns="0" rtlCol="0">
            <a:spAutoFit/>
          </a:bodyPr>
          <a:lstStyle/>
          <a:p>
            <a:pPr marL="6011545">
              <a:lnSpc>
                <a:spcPct val="100000"/>
              </a:lnSpc>
            </a:pPr>
            <a:r>
              <a:rPr spc="-160" dirty="0"/>
              <a:t>F</a:t>
            </a:r>
            <a:r>
              <a:rPr spc="204" dirty="0"/>
              <a:t>u</a:t>
            </a:r>
            <a:r>
              <a:rPr spc="-80" dirty="0"/>
              <a:t>ll</a:t>
            </a:r>
            <a:r>
              <a:rPr spc="65" dirty="0"/>
              <a:t> </a:t>
            </a:r>
            <a:r>
              <a:rPr spc="-70" dirty="0"/>
              <a:t>S</a:t>
            </a:r>
            <a:r>
              <a:rPr spc="405" dirty="0"/>
              <a:t>e</a:t>
            </a:r>
            <a:r>
              <a:rPr spc="-30" dirty="0"/>
              <a:t>r</a:t>
            </a:r>
            <a:r>
              <a:rPr spc="120" dirty="0"/>
              <a:t>v</a:t>
            </a:r>
            <a:r>
              <a:rPr spc="-80" dirty="0"/>
              <a:t>i</a:t>
            </a:r>
            <a:r>
              <a:rPr spc="405" dirty="0"/>
              <a:t>ce</a:t>
            </a:r>
            <a:r>
              <a:rPr spc="85" dirty="0"/>
              <a:t> </a:t>
            </a:r>
            <a:r>
              <a:rPr spc="15" dirty="0"/>
              <a:t>M</a:t>
            </a:r>
            <a:r>
              <a:rPr spc="445" dirty="0"/>
              <a:t>a</a:t>
            </a:r>
            <a:r>
              <a:rPr spc="-80" dirty="0"/>
              <a:t>il</a:t>
            </a:r>
            <a:r>
              <a:rPr spc="65" dirty="0"/>
              <a:t> </a:t>
            </a:r>
            <a:r>
              <a:rPr spc="-390" dirty="0"/>
              <a:t>T</a:t>
            </a:r>
            <a:r>
              <a:rPr spc="-30" dirty="0"/>
              <a:t>r</a:t>
            </a:r>
            <a:r>
              <a:rPr spc="405" dirty="0"/>
              <a:t>e</a:t>
            </a:r>
            <a:r>
              <a:rPr spc="204" dirty="0"/>
              <a:t>n</a:t>
            </a:r>
            <a:r>
              <a:rPr spc="325" dirty="0"/>
              <a:t>d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20581" y="6989731"/>
            <a:ext cx="172720" cy="156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75" dirty="0">
                <a:solidFill>
                  <a:srgbClr val="A5A5A5"/>
                </a:solidFill>
                <a:latin typeface="Times New Roman"/>
                <a:cs typeface="Times New Roman"/>
              </a:rPr>
              <a:t>25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90600" y="533400"/>
            <a:ext cx="2438400" cy="533400"/>
          </a:xfrm>
          <a:custGeom>
            <a:avLst/>
            <a:gdLst/>
            <a:ahLst/>
            <a:cxnLst/>
            <a:rect l="l" t="t" r="r" b="b"/>
            <a:pathLst>
              <a:path w="2438400" h="533400">
                <a:moveTo>
                  <a:pt x="0" y="0"/>
                </a:moveTo>
                <a:lnTo>
                  <a:pt x="2438400" y="0"/>
                </a:lnTo>
                <a:lnTo>
                  <a:pt x="2438400" y="533400"/>
                </a:lnTo>
                <a:lnTo>
                  <a:pt x="0" y="533400"/>
                </a:lnTo>
                <a:lnTo>
                  <a:pt x="0" y="0"/>
                </a:lnTo>
                <a:close/>
              </a:path>
            </a:pathLst>
          </a:custGeom>
          <a:solidFill>
            <a:srgbClr val="5093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50748" y="626363"/>
            <a:ext cx="2064131" cy="3642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709137" y="844311"/>
            <a:ext cx="131445" cy="168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10" dirty="0">
                <a:solidFill>
                  <a:srgbClr val="FFFFFF"/>
                </a:solidFill>
                <a:latin typeface="Times New Roman"/>
                <a:cs typeface="Times New Roman"/>
              </a:rPr>
              <a:t>®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92935" y="7000940"/>
            <a:ext cx="711200" cy="127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spc="-5" dirty="0">
                <a:solidFill>
                  <a:srgbClr val="BFBFBF"/>
                </a:solidFill>
                <a:latin typeface="Century Gothic"/>
                <a:cs typeface="Century Gothic"/>
              </a:rPr>
              <a:t>F</a:t>
            </a:r>
            <a:r>
              <a:rPr sz="800" dirty="0">
                <a:solidFill>
                  <a:srgbClr val="BFBFBF"/>
                </a:solidFill>
                <a:latin typeface="Century Gothic"/>
                <a:cs typeface="Century Gothic"/>
              </a:rPr>
              <a:t>e</a:t>
            </a:r>
            <a:r>
              <a:rPr sz="800" spc="5" dirty="0">
                <a:solidFill>
                  <a:srgbClr val="BFBFBF"/>
                </a:solidFill>
                <a:latin typeface="Century Gothic"/>
                <a:cs typeface="Century Gothic"/>
              </a:rPr>
              <a:t>b</a:t>
            </a:r>
            <a:r>
              <a:rPr sz="800" dirty="0">
                <a:solidFill>
                  <a:srgbClr val="BFBFBF"/>
                </a:solidFill>
                <a:latin typeface="Century Gothic"/>
                <a:cs typeface="Century Gothic"/>
              </a:rPr>
              <a:t>ru</a:t>
            </a:r>
            <a:r>
              <a:rPr sz="800" spc="5" dirty="0">
                <a:solidFill>
                  <a:srgbClr val="BFBFBF"/>
                </a:solidFill>
                <a:latin typeface="Century Gothic"/>
                <a:cs typeface="Century Gothic"/>
              </a:rPr>
              <a:t>a</a:t>
            </a:r>
            <a:r>
              <a:rPr sz="800" dirty="0">
                <a:solidFill>
                  <a:srgbClr val="BFBFBF"/>
                </a:solidFill>
                <a:latin typeface="Century Gothic"/>
                <a:cs typeface="Century Gothic"/>
              </a:rPr>
              <a:t>ry</a:t>
            </a:r>
            <a:r>
              <a:rPr sz="800" spc="-20" dirty="0">
                <a:solidFill>
                  <a:srgbClr val="BFBFBF"/>
                </a:solidFill>
                <a:latin typeface="Century Gothic"/>
                <a:cs typeface="Century Gothic"/>
              </a:rPr>
              <a:t> </a:t>
            </a:r>
            <a:r>
              <a:rPr sz="800" spc="-5" dirty="0">
                <a:solidFill>
                  <a:srgbClr val="BFBFBF"/>
                </a:solidFill>
                <a:latin typeface="Century Gothic"/>
                <a:cs typeface="Century Gothic"/>
              </a:rPr>
              <a:t>201</a:t>
            </a:r>
            <a:r>
              <a:rPr sz="800" dirty="0">
                <a:solidFill>
                  <a:srgbClr val="BFBFBF"/>
                </a:solidFill>
                <a:latin typeface="Century Gothic"/>
                <a:cs typeface="Century Gothic"/>
              </a:rPr>
              <a:t>8</a:t>
            </a:r>
            <a:endParaRPr sz="800">
              <a:latin typeface="Century Gothic"/>
              <a:cs typeface="Century Gothic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458335">
              <a:lnSpc>
                <a:spcPts val="2460"/>
              </a:lnSpc>
            </a:pPr>
            <a:r>
              <a:rPr spc="-185" dirty="0"/>
              <a:t>FY</a:t>
            </a:r>
            <a:r>
              <a:rPr spc="120" dirty="0"/>
              <a:t>18</a:t>
            </a:r>
            <a:r>
              <a:rPr spc="40" dirty="0"/>
              <a:t> </a:t>
            </a:r>
            <a:r>
              <a:rPr spc="235" dirty="0"/>
              <a:t>Q</a:t>
            </a:r>
            <a:r>
              <a:rPr spc="120" dirty="0"/>
              <a:t>1</a:t>
            </a:r>
            <a:r>
              <a:rPr spc="65" dirty="0"/>
              <a:t> </a:t>
            </a:r>
            <a:r>
              <a:rPr spc="229" dirty="0"/>
              <a:t>C</a:t>
            </a:r>
            <a:r>
              <a:rPr spc="285" dirty="0"/>
              <a:t>o</a:t>
            </a:r>
            <a:r>
              <a:rPr spc="335" dirty="0"/>
              <a:t>mm</a:t>
            </a:r>
            <a:r>
              <a:rPr spc="405" dirty="0"/>
              <a:t>e</a:t>
            </a:r>
            <a:r>
              <a:rPr spc="-30" dirty="0"/>
              <a:t>r</a:t>
            </a:r>
            <a:r>
              <a:rPr spc="405" dirty="0"/>
              <a:t>c</a:t>
            </a:r>
            <a:r>
              <a:rPr spc="-80" dirty="0"/>
              <a:t>i</a:t>
            </a:r>
            <a:r>
              <a:rPr spc="445" dirty="0"/>
              <a:t>a</a:t>
            </a:r>
            <a:r>
              <a:rPr spc="-80" dirty="0"/>
              <a:t>l</a:t>
            </a:r>
            <a:r>
              <a:rPr spc="65" dirty="0"/>
              <a:t> </a:t>
            </a:r>
            <a:r>
              <a:rPr spc="30" dirty="0"/>
              <a:t>M</a:t>
            </a:r>
            <a:r>
              <a:rPr spc="445" dirty="0"/>
              <a:t>a</a:t>
            </a:r>
            <a:r>
              <a:rPr spc="-80" dirty="0"/>
              <a:t>il</a:t>
            </a:r>
            <a:r>
              <a:rPr spc="65" dirty="0"/>
              <a:t> </a:t>
            </a:r>
            <a:r>
              <a:rPr spc="-45" dirty="0"/>
              <a:t>V</a:t>
            </a:r>
            <a:r>
              <a:rPr spc="285" dirty="0"/>
              <a:t>o</a:t>
            </a:r>
            <a:r>
              <a:rPr spc="-80" dirty="0"/>
              <a:t>l</a:t>
            </a:r>
            <a:r>
              <a:rPr spc="180" dirty="0"/>
              <a:t>u</a:t>
            </a:r>
            <a:r>
              <a:rPr spc="350" dirty="0"/>
              <a:t>m</a:t>
            </a:r>
            <a:r>
              <a:rPr spc="405" dirty="0"/>
              <a:t>e</a:t>
            </a:r>
          </a:p>
          <a:p>
            <a:pPr marL="6490970">
              <a:lnSpc>
                <a:spcPct val="100000"/>
              </a:lnSpc>
            </a:pPr>
            <a:r>
              <a:rPr sz="1800" dirty="0">
                <a:latin typeface="Century Gothic"/>
                <a:cs typeface="Century Gothic"/>
              </a:rPr>
              <a:t>M</a:t>
            </a:r>
            <a:r>
              <a:rPr sz="1800" spc="-10" dirty="0">
                <a:latin typeface="Century Gothic"/>
                <a:cs typeface="Century Gothic"/>
              </a:rPr>
              <a:t>a</a:t>
            </a:r>
            <a:r>
              <a:rPr sz="1800" spc="15" dirty="0">
                <a:latin typeface="Century Gothic"/>
                <a:cs typeface="Century Gothic"/>
              </a:rPr>
              <a:t>i</a:t>
            </a:r>
            <a:r>
              <a:rPr sz="1800" dirty="0">
                <a:latin typeface="Century Gothic"/>
                <a:cs typeface="Century Gothic"/>
              </a:rPr>
              <a:t>l</a:t>
            </a:r>
            <a:r>
              <a:rPr sz="1800" spc="-35" dirty="0">
                <a:latin typeface="Century Gothic"/>
                <a:cs typeface="Century Gothic"/>
              </a:rPr>
              <a:t> </a:t>
            </a:r>
            <a:r>
              <a:rPr sz="1800" spc="25" dirty="0">
                <a:latin typeface="Century Gothic"/>
                <a:cs typeface="Century Gothic"/>
              </a:rPr>
              <a:t>I</a:t>
            </a:r>
            <a:r>
              <a:rPr sz="1800" spc="-15" dirty="0">
                <a:latin typeface="Century Gothic"/>
                <a:cs typeface="Century Gothic"/>
              </a:rPr>
              <a:t>n</a:t>
            </a:r>
            <a:r>
              <a:rPr sz="1800" spc="-3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M</a:t>
            </a:r>
            <a:r>
              <a:rPr sz="1800" spc="-15" dirty="0">
                <a:latin typeface="Century Gothic"/>
                <a:cs typeface="Century Gothic"/>
              </a:rPr>
              <a:t>e</a:t>
            </a:r>
            <a:r>
              <a:rPr sz="1800" spc="-10" dirty="0">
                <a:latin typeface="Century Gothic"/>
                <a:cs typeface="Century Gothic"/>
              </a:rPr>
              <a:t>a</a:t>
            </a:r>
            <a:r>
              <a:rPr sz="1800" spc="-15" dirty="0">
                <a:latin typeface="Century Gothic"/>
                <a:cs typeface="Century Gothic"/>
              </a:rPr>
              <a:t>s</a:t>
            </a:r>
            <a:r>
              <a:rPr sz="1800" spc="-10" dirty="0">
                <a:latin typeface="Century Gothic"/>
                <a:cs typeface="Century Gothic"/>
              </a:rPr>
              <a:t>ure</a:t>
            </a:r>
            <a:r>
              <a:rPr sz="1800" spc="-15" dirty="0">
                <a:latin typeface="Century Gothic"/>
                <a:cs typeface="Century Gothic"/>
              </a:rPr>
              <a:t>m</a:t>
            </a:r>
            <a:r>
              <a:rPr sz="1800" spc="-35" dirty="0">
                <a:latin typeface="Century Gothic"/>
                <a:cs typeface="Century Gothic"/>
              </a:rPr>
              <a:t>e</a:t>
            </a:r>
            <a:r>
              <a:rPr sz="1800" spc="-10" dirty="0">
                <a:latin typeface="Century Gothic"/>
                <a:cs typeface="Century Gothic"/>
              </a:rPr>
              <a:t>nt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877092" y="1365799"/>
            <a:ext cx="6304280" cy="240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700" spc="30" dirty="0">
                <a:solidFill>
                  <a:srgbClr val="4F80BC"/>
                </a:solidFill>
                <a:latin typeface="Century Gothic"/>
                <a:cs typeface="Century Gothic"/>
              </a:rPr>
              <a:t>I</a:t>
            </a:r>
            <a:r>
              <a:rPr sz="1700" spc="-15" dirty="0">
                <a:solidFill>
                  <a:srgbClr val="4F80BC"/>
                </a:solidFill>
                <a:latin typeface="Century Gothic"/>
                <a:cs typeface="Century Gothic"/>
              </a:rPr>
              <a:t>n</a:t>
            </a:r>
            <a:r>
              <a:rPr sz="1700" spc="-50" dirty="0">
                <a:solidFill>
                  <a:srgbClr val="4F80BC"/>
                </a:solidFill>
                <a:latin typeface="Century Gothic"/>
                <a:cs typeface="Century Gothic"/>
              </a:rPr>
              <a:t> </a:t>
            </a:r>
            <a:r>
              <a:rPr sz="1700" spc="-20" dirty="0">
                <a:solidFill>
                  <a:srgbClr val="4F80BC"/>
                </a:solidFill>
                <a:latin typeface="Century Gothic"/>
                <a:cs typeface="Century Gothic"/>
              </a:rPr>
              <a:t>F</a:t>
            </a:r>
            <a:r>
              <a:rPr sz="1700" spc="20" dirty="0">
                <a:solidFill>
                  <a:srgbClr val="4F80BC"/>
                </a:solidFill>
                <a:latin typeface="Century Gothic"/>
                <a:cs typeface="Century Gothic"/>
              </a:rPr>
              <a:t>Y</a:t>
            </a:r>
            <a:r>
              <a:rPr sz="1700" spc="-20" dirty="0">
                <a:solidFill>
                  <a:srgbClr val="4F80BC"/>
                </a:solidFill>
                <a:latin typeface="Century Gothic"/>
                <a:cs typeface="Century Gothic"/>
              </a:rPr>
              <a:t>1</a:t>
            </a:r>
            <a:r>
              <a:rPr sz="1700" spc="-10" dirty="0">
                <a:solidFill>
                  <a:srgbClr val="4F80BC"/>
                </a:solidFill>
                <a:latin typeface="Century Gothic"/>
                <a:cs typeface="Century Gothic"/>
              </a:rPr>
              <a:t>8</a:t>
            </a:r>
            <a:r>
              <a:rPr sz="1700" spc="-40" dirty="0">
                <a:solidFill>
                  <a:srgbClr val="4F80BC"/>
                </a:solidFill>
                <a:latin typeface="Century Gothic"/>
                <a:cs typeface="Century Gothic"/>
              </a:rPr>
              <a:t> </a:t>
            </a:r>
            <a:r>
              <a:rPr sz="1700" spc="-20" dirty="0">
                <a:solidFill>
                  <a:srgbClr val="4F80BC"/>
                </a:solidFill>
                <a:latin typeface="Century Gothic"/>
                <a:cs typeface="Century Gothic"/>
              </a:rPr>
              <a:t>Q</a:t>
            </a:r>
            <a:r>
              <a:rPr sz="1700" dirty="0">
                <a:solidFill>
                  <a:srgbClr val="4F80BC"/>
                </a:solidFill>
                <a:latin typeface="Century Gothic"/>
                <a:cs typeface="Century Gothic"/>
              </a:rPr>
              <a:t>1</a:t>
            </a:r>
            <a:r>
              <a:rPr sz="1700" spc="-5" dirty="0">
                <a:solidFill>
                  <a:srgbClr val="4F80BC"/>
                </a:solidFill>
                <a:latin typeface="Century Gothic"/>
                <a:cs typeface="Century Gothic"/>
              </a:rPr>
              <a:t>,</a:t>
            </a:r>
            <a:r>
              <a:rPr sz="1700" spc="-25" dirty="0">
                <a:solidFill>
                  <a:srgbClr val="4F80BC"/>
                </a:solidFill>
                <a:latin typeface="Century Gothic"/>
                <a:cs typeface="Century Gothic"/>
              </a:rPr>
              <a:t> o</a:t>
            </a:r>
            <a:r>
              <a:rPr sz="1700" spc="15" dirty="0">
                <a:solidFill>
                  <a:srgbClr val="4F80BC"/>
                </a:solidFill>
                <a:latin typeface="Century Gothic"/>
                <a:cs typeface="Century Gothic"/>
              </a:rPr>
              <a:t>v</a:t>
            </a:r>
            <a:r>
              <a:rPr sz="1700" spc="-10" dirty="0">
                <a:solidFill>
                  <a:srgbClr val="4F80BC"/>
                </a:solidFill>
                <a:latin typeface="Century Gothic"/>
                <a:cs typeface="Century Gothic"/>
              </a:rPr>
              <a:t>er</a:t>
            </a:r>
            <a:r>
              <a:rPr sz="1700" spc="-35" dirty="0">
                <a:solidFill>
                  <a:srgbClr val="4F80BC"/>
                </a:solidFill>
                <a:latin typeface="Century Gothic"/>
                <a:cs typeface="Century Gothic"/>
              </a:rPr>
              <a:t> </a:t>
            </a:r>
            <a:r>
              <a:rPr sz="1700" dirty="0">
                <a:solidFill>
                  <a:srgbClr val="4F80BC"/>
                </a:solidFill>
                <a:latin typeface="Century Gothic"/>
                <a:cs typeface="Century Gothic"/>
              </a:rPr>
              <a:t>7</a:t>
            </a:r>
            <a:r>
              <a:rPr sz="1700" spc="-20" dirty="0">
                <a:solidFill>
                  <a:srgbClr val="4F80BC"/>
                </a:solidFill>
                <a:latin typeface="Century Gothic"/>
                <a:cs typeface="Century Gothic"/>
              </a:rPr>
              <a:t>8</a:t>
            </a:r>
            <a:r>
              <a:rPr sz="1700" spc="-15" dirty="0">
                <a:solidFill>
                  <a:srgbClr val="4F80BC"/>
                </a:solidFill>
                <a:latin typeface="Century Gothic"/>
                <a:cs typeface="Century Gothic"/>
              </a:rPr>
              <a:t>%</a:t>
            </a:r>
            <a:r>
              <a:rPr sz="1700" spc="-5" dirty="0">
                <a:solidFill>
                  <a:srgbClr val="4F80BC"/>
                </a:solidFill>
                <a:latin typeface="Century Gothic"/>
                <a:cs typeface="Century Gothic"/>
              </a:rPr>
              <a:t> </a:t>
            </a:r>
            <a:r>
              <a:rPr sz="1700" spc="-25" dirty="0">
                <a:solidFill>
                  <a:srgbClr val="4F80BC"/>
                </a:solidFill>
                <a:latin typeface="Century Gothic"/>
                <a:cs typeface="Century Gothic"/>
              </a:rPr>
              <a:t>o</a:t>
            </a:r>
            <a:r>
              <a:rPr sz="1700" spc="-10" dirty="0">
                <a:solidFill>
                  <a:srgbClr val="4F80BC"/>
                </a:solidFill>
                <a:latin typeface="Century Gothic"/>
                <a:cs typeface="Century Gothic"/>
              </a:rPr>
              <a:t>f</a:t>
            </a:r>
            <a:r>
              <a:rPr sz="1700" spc="-20" dirty="0">
                <a:solidFill>
                  <a:srgbClr val="4F80BC"/>
                </a:solidFill>
                <a:latin typeface="Century Gothic"/>
                <a:cs typeface="Century Gothic"/>
              </a:rPr>
              <a:t> </a:t>
            </a:r>
            <a:r>
              <a:rPr sz="1700" dirty="0">
                <a:solidFill>
                  <a:srgbClr val="4F80BC"/>
                </a:solidFill>
                <a:latin typeface="Century Gothic"/>
                <a:cs typeface="Century Gothic"/>
              </a:rPr>
              <a:t>F</a:t>
            </a:r>
            <a:r>
              <a:rPr sz="1700" spc="-10" dirty="0">
                <a:solidFill>
                  <a:srgbClr val="4F80BC"/>
                </a:solidFill>
                <a:latin typeface="Century Gothic"/>
                <a:cs typeface="Century Gothic"/>
              </a:rPr>
              <a:t>u</a:t>
            </a:r>
            <a:r>
              <a:rPr sz="1700" spc="-5" dirty="0">
                <a:solidFill>
                  <a:srgbClr val="4F80BC"/>
                </a:solidFill>
                <a:latin typeface="Century Gothic"/>
                <a:cs typeface="Century Gothic"/>
              </a:rPr>
              <a:t>l</a:t>
            </a:r>
            <a:r>
              <a:rPr sz="1700" spc="5" dirty="0">
                <a:solidFill>
                  <a:srgbClr val="4F80BC"/>
                </a:solidFill>
                <a:latin typeface="Century Gothic"/>
                <a:cs typeface="Century Gothic"/>
              </a:rPr>
              <a:t>l</a:t>
            </a:r>
            <a:r>
              <a:rPr sz="1700" spc="-15" dirty="0">
                <a:solidFill>
                  <a:srgbClr val="4F80BC"/>
                </a:solidFill>
                <a:latin typeface="Century Gothic"/>
                <a:cs typeface="Century Gothic"/>
              </a:rPr>
              <a:t>-</a:t>
            </a:r>
            <a:r>
              <a:rPr sz="1700" spc="-10" dirty="0">
                <a:solidFill>
                  <a:srgbClr val="4F80BC"/>
                </a:solidFill>
                <a:latin typeface="Century Gothic"/>
                <a:cs typeface="Century Gothic"/>
              </a:rPr>
              <a:t>Ser</a:t>
            </a:r>
            <a:r>
              <a:rPr sz="1700" dirty="0">
                <a:solidFill>
                  <a:srgbClr val="4F80BC"/>
                </a:solidFill>
                <a:latin typeface="Century Gothic"/>
                <a:cs typeface="Century Gothic"/>
              </a:rPr>
              <a:t>v</a:t>
            </a:r>
            <a:r>
              <a:rPr sz="1700" spc="-5" dirty="0">
                <a:solidFill>
                  <a:srgbClr val="4F80BC"/>
                </a:solidFill>
                <a:latin typeface="Century Gothic"/>
                <a:cs typeface="Century Gothic"/>
              </a:rPr>
              <a:t>i</a:t>
            </a:r>
            <a:r>
              <a:rPr sz="1700" spc="-30" dirty="0">
                <a:solidFill>
                  <a:srgbClr val="4F80BC"/>
                </a:solidFill>
                <a:latin typeface="Century Gothic"/>
                <a:cs typeface="Century Gothic"/>
              </a:rPr>
              <a:t>c</a:t>
            </a:r>
            <a:r>
              <a:rPr sz="1700" spc="-15" dirty="0">
                <a:solidFill>
                  <a:srgbClr val="4F80BC"/>
                </a:solidFill>
                <a:latin typeface="Century Gothic"/>
                <a:cs typeface="Century Gothic"/>
              </a:rPr>
              <a:t>e</a:t>
            </a:r>
            <a:r>
              <a:rPr sz="1700" spc="-50" dirty="0">
                <a:solidFill>
                  <a:srgbClr val="4F80BC"/>
                </a:solidFill>
                <a:latin typeface="Century Gothic"/>
                <a:cs typeface="Century Gothic"/>
              </a:rPr>
              <a:t> </a:t>
            </a:r>
            <a:r>
              <a:rPr sz="1700" spc="-15" dirty="0">
                <a:solidFill>
                  <a:srgbClr val="4F80BC"/>
                </a:solidFill>
                <a:latin typeface="Century Gothic"/>
                <a:cs typeface="Century Gothic"/>
              </a:rPr>
              <a:t>m</a:t>
            </a:r>
            <a:r>
              <a:rPr sz="1700" spc="-20" dirty="0">
                <a:solidFill>
                  <a:srgbClr val="4F80BC"/>
                </a:solidFill>
                <a:latin typeface="Century Gothic"/>
                <a:cs typeface="Century Gothic"/>
              </a:rPr>
              <a:t>a</a:t>
            </a:r>
            <a:r>
              <a:rPr sz="1700" spc="5" dirty="0">
                <a:solidFill>
                  <a:srgbClr val="4F80BC"/>
                </a:solidFill>
                <a:latin typeface="Century Gothic"/>
                <a:cs typeface="Century Gothic"/>
              </a:rPr>
              <a:t>i</a:t>
            </a:r>
            <a:r>
              <a:rPr sz="1700" spc="-5" dirty="0">
                <a:solidFill>
                  <a:srgbClr val="4F80BC"/>
                </a:solidFill>
                <a:latin typeface="Century Gothic"/>
                <a:cs typeface="Century Gothic"/>
              </a:rPr>
              <a:t>l</a:t>
            </a:r>
            <a:r>
              <a:rPr sz="1700" spc="-35" dirty="0">
                <a:solidFill>
                  <a:srgbClr val="4F80BC"/>
                </a:solidFill>
                <a:latin typeface="Century Gothic"/>
                <a:cs typeface="Century Gothic"/>
              </a:rPr>
              <a:t> </a:t>
            </a:r>
            <a:r>
              <a:rPr sz="1700" spc="-20" dirty="0">
                <a:solidFill>
                  <a:srgbClr val="4F80BC"/>
                </a:solidFill>
                <a:latin typeface="Century Gothic"/>
                <a:cs typeface="Century Gothic"/>
              </a:rPr>
              <a:t>wa</a:t>
            </a:r>
            <a:r>
              <a:rPr sz="1700" spc="-10" dirty="0">
                <a:solidFill>
                  <a:srgbClr val="4F80BC"/>
                </a:solidFill>
                <a:latin typeface="Century Gothic"/>
                <a:cs typeface="Century Gothic"/>
              </a:rPr>
              <a:t>s</a:t>
            </a:r>
            <a:r>
              <a:rPr sz="1700" spc="-15" dirty="0">
                <a:solidFill>
                  <a:srgbClr val="4F80BC"/>
                </a:solidFill>
                <a:latin typeface="Century Gothic"/>
                <a:cs typeface="Century Gothic"/>
              </a:rPr>
              <a:t> </a:t>
            </a:r>
            <a:r>
              <a:rPr sz="1700" spc="-10" dirty="0">
                <a:solidFill>
                  <a:srgbClr val="4F80BC"/>
                </a:solidFill>
                <a:latin typeface="Century Gothic"/>
                <a:cs typeface="Century Gothic"/>
              </a:rPr>
              <a:t>in</a:t>
            </a:r>
            <a:r>
              <a:rPr sz="1700" spc="-15" dirty="0">
                <a:solidFill>
                  <a:srgbClr val="4F80BC"/>
                </a:solidFill>
                <a:latin typeface="Century Gothic"/>
                <a:cs typeface="Century Gothic"/>
              </a:rPr>
              <a:t> Me</a:t>
            </a:r>
            <a:r>
              <a:rPr sz="1700" spc="-20" dirty="0">
                <a:solidFill>
                  <a:srgbClr val="4F80BC"/>
                </a:solidFill>
                <a:latin typeface="Century Gothic"/>
                <a:cs typeface="Century Gothic"/>
              </a:rPr>
              <a:t>a</a:t>
            </a:r>
            <a:r>
              <a:rPr sz="1700" spc="-10" dirty="0">
                <a:solidFill>
                  <a:srgbClr val="4F80BC"/>
                </a:solidFill>
                <a:latin typeface="Century Gothic"/>
                <a:cs typeface="Century Gothic"/>
              </a:rPr>
              <a:t>sure</a:t>
            </a:r>
            <a:r>
              <a:rPr sz="1700" spc="-15" dirty="0">
                <a:solidFill>
                  <a:srgbClr val="4F80BC"/>
                </a:solidFill>
                <a:latin typeface="Century Gothic"/>
                <a:cs typeface="Century Gothic"/>
              </a:rPr>
              <a:t>m</a:t>
            </a:r>
            <a:r>
              <a:rPr sz="1700" spc="-10" dirty="0">
                <a:solidFill>
                  <a:srgbClr val="4F80BC"/>
                </a:solidFill>
                <a:latin typeface="Century Gothic"/>
                <a:cs typeface="Century Gothic"/>
              </a:rPr>
              <a:t>ent</a:t>
            </a:r>
            <a:endParaRPr sz="1700">
              <a:latin typeface="Century Gothic"/>
              <a:cs typeface="Century Gothic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504715" y="6964678"/>
            <a:ext cx="3048635" cy="236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391160">
              <a:lnSpc>
                <a:spcPct val="100000"/>
              </a:lnSpc>
            </a:pPr>
            <a:r>
              <a:rPr sz="750" spc="-35" dirty="0">
                <a:latin typeface="Times New Roman"/>
                <a:cs typeface="Times New Roman"/>
              </a:rPr>
              <a:t>M</a:t>
            </a:r>
            <a:r>
              <a:rPr sz="750" spc="85" dirty="0">
                <a:latin typeface="Times New Roman"/>
                <a:cs typeface="Times New Roman"/>
              </a:rPr>
              <a:t>e</a:t>
            </a:r>
            <a:r>
              <a:rPr sz="750" dirty="0">
                <a:latin typeface="Times New Roman"/>
                <a:cs typeface="Times New Roman"/>
              </a:rPr>
              <a:t>t</a:t>
            </a:r>
            <a:r>
              <a:rPr sz="750" spc="5" dirty="0">
                <a:latin typeface="Times New Roman"/>
                <a:cs typeface="Times New Roman"/>
              </a:rPr>
              <a:t>r</a:t>
            </a:r>
            <a:r>
              <a:rPr sz="750" spc="-50" dirty="0">
                <a:latin typeface="Times New Roman"/>
                <a:cs typeface="Times New Roman"/>
              </a:rPr>
              <a:t>i</a:t>
            </a:r>
            <a:r>
              <a:rPr sz="750" spc="45" dirty="0">
                <a:latin typeface="Times New Roman"/>
                <a:cs typeface="Times New Roman"/>
              </a:rPr>
              <a:t>c</a:t>
            </a:r>
            <a:r>
              <a:rPr sz="750" spc="80" dirty="0">
                <a:latin typeface="Times New Roman"/>
                <a:cs typeface="Times New Roman"/>
              </a:rPr>
              <a:t>s</a:t>
            </a:r>
            <a:r>
              <a:rPr sz="750" spc="-15" dirty="0">
                <a:latin typeface="Times New Roman"/>
                <a:cs typeface="Times New Roman"/>
              </a:rPr>
              <a:t> </a:t>
            </a:r>
            <a:r>
              <a:rPr sz="750" spc="80" dirty="0">
                <a:latin typeface="Times New Roman"/>
                <a:cs typeface="Times New Roman"/>
              </a:rPr>
              <a:t>a</a:t>
            </a:r>
            <a:r>
              <a:rPr sz="750" spc="5" dirty="0">
                <a:latin typeface="Times New Roman"/>
                <a:cs typeface="Times New Roman"/>
              </a:rPr>
              <a:t>r</a:t>
            </a:r>
            <a:r>
              <a:rPr sz="750" spc="85" dirty="0">
                <a:latin typeface="Times New Roman"/>
                <a:cs typeface="Times New Roman"/>
              </a:rPr>
              <a:t>e</a:t>
            </a:r>
            <a:r>
              <a:rPr sz="750" spc="-5" dirty="0">
                <a:latin typeface="Times New Roman"/>
                <a:cs typeface="Times New Roman"/>
              </a:rPr>
              <a:t> </a:t>
            </a:r>
            <a:r>
              <a:rPr sz="750" spc="-40" dirty="0">
                <a:latin typeface="Times New Roman"/>
                <a:cs typeface="Times New Roman"/>
              </a:rPr>
              <a:t>f</a:t>
            </a:r>
            <a:r>
              <a:rPr sz="750" spc="45" dirty="0">
                <a:latin typeface="Times New Roman"/>
                <a:cs typeface="Times New Roman"/>
              </a:rPr>
              <a:t>o</a:t>
            </a:r>
            <a:r>
              <a:rPr sz="750" dirty="0">
                <a:latin typeface="Times New Roman"/>
                <a:cs typeface="Times New Roman"/>
              </a:rPr>
              <a:t>r</a:t>
            </a:r>
            <a:r>
              <a:rPr sz="750" spc="10" dirty="0">
                <a:latin typeface="Times New Roman"/>
                <a:cs typeface="Times New Roman"/>
              </a:rPr>
              <a:t> </a:t>
            </a:r>
            <a:r>
              <a:rPr sz="750" spc="-35" dirty="0">
                <a:latin typeface="Times New Roman"/>
                <a:cs typeface="Times New Roman"/>
              </a:rPr>
              <a:t>M</a:t>
            </a:r>
            <a:r>
              <a:rPr sz="750" spc="85" dirty="0">
                <a:latin typeface="Times New Roman"/>
                <a:cs typeface="Times New Roman"/>
              </a:rPr>
              <a:t>a</a:t>
            </a:r>
            <a:r>
              <a:rPr sz="750" spc="-50" dirty="0">
                <a:latin typeface="Times New Roman"/>
                <a:cs typeface="Times New Roman"/>
              </a:rPr>
              <a:t>ili</a:t>
            </a:r>
            <a:r>
              <a:rPr sz="750" spc="30" dirty="0">
                <a:latin typeface="Times New Roman"/>
                <a:cs typeface="Times New Roman"/>
              </a:rPr>
              <a:t>n</a:t>
            </a:r>
            <a:r>
              <a:rPr sz="750" spc="45" dirty="0">
                <a:latin typeface="Times New Roman"/>
                <a:cs typeface="Times New Roman"/>
              </a:rPr>
              <a:t>g</a:t>
            </a:r>
            <a:r>
              <a:rPr sz="750" spc="-20" dirty="0">
                <a:latin typeface="Times New Roman"/>
                <a:cs typeface="Times New Roman"/>
              </a:rPr>
              <a:t> </a:t>
            </a:r>
            <a:r>
              <a:rPr sz="750" spc="-10" dirty="0">
                <a:latin typeface="Times New Roman"/>
                <a:cs typeface="Times New Roman"/>
              </a:rPr>
              <a:t>D</a:t>
            </a:r>
            <a:r>
              <a:rPr sz="750" spc="85" dirty="0">
                <a:latin typeface="Times New Roman"/>
                <a:cs typeface="Times New Roman"/>
              </a:rPr>
              <a:t>a</a:t>
            </a:r>
            <a:r>
              <a:rPr sz="750" spc="5" dirty="0">
                <a:latin typeface="Times New Roman"/>
                <a:cs typeface="Times New Roman"/>
              </a:rPr>
              <a:t>t</a:t>
            </a:r>
            <a:r>
              <a:rPr sz="750" spc="80" dirty="0">
                <a:latin typeface="Times New Roman"/>
                <a:cs typeface="Times New Roman"/>
              </a:rPr>
              <a:t>es</a:t>
            </a:r>
            <a:r>
              <a:rPr sz="750" dirty="0">
                <a:latin typeface="Times New Roman"/>
                <a:cs typeface="Times New Roman"/>
              </a:rPr>
              <a:t> </a:t>
            </a:r>
            <a:r>
              <a:rPr sz="750" spc="40" dirty="0">
                <a:latin typeface="Times New Roman"/>
                <a:cs typeface="Times New Roman"/>
              </a:rPr>
              <a:t>1</a:t>
            </a:r>
            <a:r>
              <a:rPr sz="750" spc="45" dirty="0">
                <a:latin typeface="Times New Roman"/>
                <a:cs typeface="Times New Roman"/>
              </a:rPr>
              <a:t>0</a:t>
            </a:r>
            <a:r>
              <a:rPr sz="750" dirty="0">
                <a:latin typeface="Times New Roman"/>
                <a:cs typeface="Times New Roman"/>
              </a:rPr>
              <a:t>/</a:t>
            </a:r>
            <a:r>
              <a:rPr sz="750" spc="45" dirty="0">
                <a:latin typeface="Times New Roman"/>
                <a:cs typeface="Times New Roman"/>
              </a:rPr>
              <a:t>1</a:t>
            </a:r>
            <a:r>
              <a:rPr sz="750" spc="5" dirty="0">
                <a:latin typeface="Times New Roman"/>
                <a:cs typeface="Times New Roman"/>
              </a:rPr>
              <a:t>/</a:t>
            </a:r>
            <a:r>
              <a:rPr sz="750" spc="40" dirty="0">
                <a:latin typeface="Times New Roman"/>
                <a:cs typeface="Times New Roman"/>
              </a:rPr>
              <a:t>2</a:t>
            </a:r>
            <a:r>
              <a:rPr sz="750" spc="45" dirty="0">
                <a:latin typeface="Times New Roman"/>
                <a:cs typeface="Times New Roman"/>
              </a:rPr>
              <a:t>0</a:t>
            </a:r>
            <a:r>
              <a:rPr sz="750" spc="30" dirty="0">
                <a:latin typeface="Times New Roman"/>
                <a:cs typeface="Times New Roman"/>
              </a:rPr>
              <a:t>1</a:t>
            </a:r>
            <a:r>
              <a:rPr sz="750" spc="45" dirty="0">
                <a:latin typeface="Times New Roman"/>
                <a:cs typeface="Times New Roman"/>
              </a:rPr>
              <a:t>7</a:t>
            </a:r>
            <a:r>
              <a:rPr sz="750" spc="-30" dirty="0">
                <a:latin typeface="Times New Roman"/>
                <a:cs typeface="Times New Roman"/>
              </a:rPr>
              <a:t> </a:t>
            </a:r>
            <a:r>
              <a:rPr sz="750" spc="45" dirty="0">
                <a:latin typeface="Times New Roman"/>
                <a:cs typeface="Times New Roman"/>
              </a:rPr>
              <a:t>–</a:t>
            </a:r>
            <a:r>
              <a:rPr sz="750" spc="15" dirty="0">
                <a:latin typeface="Times New Roman"/>
                <a:cs typeface="Times New Roman"/>
              </a:rPr>
              <a:t> </a:t>
            </a:r>
            <a:r>
              <a:rPr sz="750" spc="40" dirty="0">
                <a:latin typeface="Times New Roman"/>
                <a:cs typeface="Times New Roman"/>
              </a:rPr>
              <a:t>1</a:t>
            </a:r>
            <a:r>
              <a:rPr sz="750" spc="45" dirty="0">
                <a:latin typeface="Times New Roman"/>
                <a:cs typeface="Times New Roman"/>
              </a:rPr>
              <a:t>2</a:t>
            </a:r>
            <a:r>
              <a:rPr sz="750" spc="5" dirty="0">
                <a:latin typeface="Times New Roman"/>
                <a:cs typeface="Times New Roman"/>
              </a:rPr>
              <a:t>/</a:t>
            </a:r>
            <a:r>
              <a:rPr sz="750" spc="40" dirty="0">
                <a:latin typeface="Times New Roman"/>
                <a:cs typeface="Times New Roman"/>
              </a:rPr>
              <a:t>3</a:t>
            </a:r>
            <a:r>
              <a:rPr sz="750" spc="45" dirty="0">
                <a:latin typeface="Times New Roman"/>
                <a:cs typeface="Times New Roman"/>
              </a:rPr>
              <a:t>1</a:t>
            </a:r>
            <a:r>
              <a:rPr sz="750" dirty="0">
                <a:latin typeface="Times New Roman"/>
                <a:cs typeface="Times New Roman"/>
              </a:rPr>
              <a:t>/</a:t>
            </a:r>
            <a:r>
              <a:rPr sz="750" spc="45" dirty="0">
                <a:latin typeface="Times New Roman"/>
                <a:cs typeface="Times New Roman"/>
              </a:rPr>
              <a:t>2</a:t>
            </a:r>
            <a:r>
              <a:rPr sz="750" spc="30" dirty="0">
                <a:latin typeface="Times New Roman"/>
                <a:cs typeface="Times New Roman"/>
              </a:rPr>
              <a:t>01</a:t>
            </a:r>
            <a:r>
              <a:rPr sz="750" spc="45" dirty="0">
                <a:latin typeface="Times New Roman"/>
                <a:cs typeface="Times New Roman"/>
              </a:rPr>
              <a:t>7</a:t>
            </a:r>
            <a:r>
              <a:rPr sz="750" spc="20" dirty="0">
                <a:latin typeface="Times New Roman"/>
                <a:cs typeface="Times New Roman"/>
              </a:rPr>
              <a:t> </a:t>
            </a:r>
            <a:r>
              <a:rPr sz="750" spc="35" dirty="0">
                <a:latin typeface="Times New Roman"/>
                <a:cs typeface="Times New Roman"/>
              </a:rPr>
              <a:t>C</a:t>
            </a:r>
            <a:r>
              <a:rPr sz="750" spc="45" dirty="0">
                <a:latin typeface="Times New Roman"/>
                <a:cs typeface="Times New Roman"/>
              </a:rPr>
              <a:t>omm</a:t>
            </a:r>
            <a:r>
              <a:rPr sz="750" spc="85" dirty="0">
                <a:latin typeface="Times New Roman"/>
                <a:cs typeface="Times New Roman"/>
              </a:rPr>
              <a:t>e</a:t>
            </a:r>
            <a:r>
              <a:rPr sz="750" spc="-5" dirty="0">
                <a:latin typeface="Times New Roman"/>
                <a:cs typeface="Times New Roman"/>
              </a:rPr>
              <a:t>r</a:t>
            </a:r>
            <a:r>
              <a:rPr sz="750" spc="30" dirty="0">
                <a:latin typeface="Times New Roman"/>
                <a:cs typeface="Times New Roman"/>
              </a:rPr>
              <a:t>c</a:t>
            </a:r>
            <a:r>
              <a:rPr sz="750" spc="-55" dirty="0">
                <a:latin typeface="Times New Roman"/>
                <a:cs typeface="Times New Roman"/>
              </a:rPr>
              <a:t>i</a:t>
            </a:r>
            <a:r>
              <a:rPr sz="750" spc="85" dirty="0">
                <a:latin typeface="Times New Roman"/>
                <a:cs typeface="Times New Roman"/>
              </a:rPr>
              <a:t>a</a:t>
            </a:r>
            <a:r>
              <a:rPr sz="750" spc="-45" dirty="0">
                <a:latin typeface="Times New Roman"/>
                <a:cs typeface="Times New Roman"/>
              </a:rPr>
              <a:t>l</a:t>
            </a:r>
            <a:r>
              <a:rPr sz="750" spc="-25" dirty="0">
                <a:latin typeface="Times New Roman"/>
                <a:cs typeface="Times New Roman"/>
              </a:rPr>
              <a:t> </a:t>
            </a:r>
            <a:r>
              <a:rPr sz="750" spc="85" dirty="0">
                <a:latin typeface="Times New Roman"/>
                <a:cs typeface="Times New Roman"/>
              </a:rPr>
              <a:t>a</a:t>
            </a:r>
            <a:r>
              <a:rPr sz="750" spc="40" dirty="0">
                <a:latin typeface="Times New Roman"/>
                <a:cs typeface="Times New Roman"/>
              </a:rPr>
              <a:t>n</a:t>
            </a:r>
            <a:r>
              <a:rPr sz="750" spc="45" dirty="0">
                <a:latin typeface="Times New Roman"/>
                <a:cs typeface="Times New Roman"/>
              </a:rPr>
              <a:t>d</a:t>
            </a:r>
            <a:r>
              <a:rPr sz="750" dirty="0">
                <a:latin typeface="Times New Roman"/>
                <a:cs typeface="Times New Roman"/>
              </a:rPr>
              <a:t> </a:t>
            </a:r>
            <a:r>
              <a:rPr sz="750" spc="30" dirty="0">
                <a:latin typeface="Times New Roman"/>
                <a:cs typeface="Times New Roman"/>
              </a:rPr>
              <a:t>F</a:t>
            </a:r>
            <a:r>
              <a:rPr sz="750" spc="45" dirty="0">
                <a:latin typeface="Times New Roman"/>
                <a:cs typeface="Times New Roman"/>
              </a:rPr>
              <a:t>u</a:t>
            </a:r>
            <a:r>
              <a:rPr sz="750" spc="-50" dirty="0">
                <a:latin typeface="Times New Roman"/>
                <a:cs typeface="Times New Roman"/>
              </a:rPr>
              <a:t>ll</a:t>
            </a:r>
            <a:r>
              <a:rPr sz="750" spc="5" dirty="0">
                <a:latin typeface="Times New Roman"/>
                <a:cs typeface="Times New Roman"/>
              </a:rPr>
              <a:t>-</a:t>
            </a:r>
            <a:r>
              <a:rPr sz="750" spc="75" dirty="0">
                <a:latin typeface="Times New Roman"/>
                <a:cs typeface="Times New Roman"/>
              </a:rPr>
              <a:t>S</a:t>
            </a:r>
            <a:r>
              <a:rPr sz="750" spc="85" dirty="0">
                <a:latin typeface="Times New Roman"/>
                <a:cs typeface="Times New Roman"/>
              </a:rPr>
              <a:t>e</a:t>
            </a:r>
            <a:r>
              <a:rPr sz="750" spc="-5" dirty="0">
                <a:latin typeface="Times New Roman"/>
                <a:cs typeface="Times New Roman"/>
              </a:rPr>
              <a:t>r</a:t>
            </a:r>
            <a:r>
              <a:rPr sz="750" spc="5" dirty="0">
                <a:latin typeface="Times New Roman"/>
                <a:cs typeface="Times New Roman"/>
              </a:rPr>
              <a:t>v</a:t>
            </a:r>
            <a:r>
              <a:rPr sz="750" spc="-55" dirty="0">
                <a:latin typeface="Times New Roman"/>
                <a:cs typeface="Times New Roman"/>
              </a:rPr>
              <a:t>i</a:t>
            </a:r>
            <a:r>
              <a:rPr sz="750" spc="40" dirty="0">
                <a:latin typeface="Times New Roman"/>
                <a:cs typeface="Times New Roman"/>
              </a:rPr>
              <a:t>c</a:t>
            </a:r>
            <a:r>
              <a:rPr sz="750" spc="85" dirty="0">
                <a:latin typeface="Times New Roman"/>
                <a:cs typeface="Times New Roman"/>
              </a:rPr>
              <a:t>e</a:t>
            </a:r>
            <a:r>
              <a:rPr sz="750" spc="-20" dirty="0">
                <a:latin typeface="Times New Roman"/>
                <a:cs typeface="Times New Roman"/>
              </a:rPr>
              <a:t> </a:t>
            </a:r>
            <a:r>
              <a:rPr sz="750" spc="40" dirty="0">
                <a:latin typeface="Times New Roman"/>
                <a:cs typeface="Times New Roman"/>
              </a:rPr>
              <a:t>E</a:t>
            </a:r>
            <a:r>
              <a:rPr sz="750" spc="-50" dirty="0">
                <a:latin typeface="Times New Roman"/>
                <a:cs typeface="Times New Roman"/>
              </a:rPr>
              <a:t>li</a:t>
            </a:r>
            <a:r>
              <a:rPr sz="750" spc="45" dirty="0">
                <a:latin typeface="Times New Roman"/>
                <a:cs typeface="Times New Roman"/>
              </a:rPr>
              <a:t>g</a:t>
            </a:r>
            <a:r>
              <a:rPr sz="750" spc="-50" dirty="0">
                <a:latin typeface="Times New Roman"/>
                <a:cs typeface="Times New Roman"/>
              </a:rPr>
              <a:t>i</a:t>
            </a:r>
            <a:r>
              <a:rPr sz="750" spc="45" dirty="0">
                <a:latin typeface="Times New Roman"/>
                <a:cs typeface="Times New Roman"/>
              </a:rPr>
              <a:t>b</a:t>
            </a:r>
            <a:r>
              <a:rPr sz="750" spc="-65" dirty="0">
                <a:latin typeface="Times New Roman"/>
                <a:cs typeface="Times New Roman"/>
              </a:rPr>
              <a:t>l</a:t>
            </a:r>
            <a:r>
              <a:rPr sz="750" spc="85" dirty="0">
                <a:latin typeface="Times New Roman"/>
                <a:cs typeface="Times New Roman"/>
              </a:rPr>
              <a:t>e</a:t>
            </a:r>
            <a:r>
              <a:rPr sz="750" spc="-20" dirty="0">
                <a:latin typeface="Times New Roman"/>
                <a:cs typeface="Times New Roman"/>
              </a:rPr>
              <a:t> </a:t>
            </a:r>
            <a:r>
              <a:rPr sz="750" spc="-45" dirty="0">
                <a:latin typeface="Times New Roman"/>
                <a:cs typeface="Times New Roman"/>
              </a:rPr>
              <a:t>V</a:t>
            </a:r>
            <a:r>
              <a:rPr sz="750" spc="40" dirty="0">
                <a:latin typeface="Times New Roman"/>
                <a:cs typeface="Times New Roman"/>
              </a:rPr>
              <a:t>o</a:t>
            </a:r>
            <a:r>
              <a:rPr sz="750" spc="-40" dirty="0">
                <a:latin typeface="Times New Roman"/>
                <a:cs typeface="Times New Roman"/>
              </a:rPr>
              <a:t>l</a:t>
            </a:r>
            <a:r>
              <a:rPr sz="750" spc="40" dirty="0">
                <a:latin typeface="Times New Roman"/>
                <a:cs typeface="Times New Roman"/>
              </a:rPr>
              <a:t>u</a:t>
            </a:r>
            <a:r>
              <a:rPr sz="750" spc="45" dirty="0">
                <a:latin typeface="Times New Roman"/>
                <a:cs typeface="Times New Roman"/>
              </a:rPr>
              <a:t>m</a:t>
            </a:r>
            <a:r>
              <a:rPr sz="750" spc="85" dirty="0">
                <a:latin typeface="Times New Roman"/>
                <a:cs typeface="Times New Roman"/>
              </a:rPr>
              <a:t>e</a:t>
            </a:r>
            <a:r>
              <a:rPr sz="750" spc="80" dirty="0">
                <a:latin typeface="Times New Roman"/>
                <a:cs typeface="Times New Roman"/>
              </a:rPr>
              <a:t>s</a:t>
            </a:r>
            <a:r>
              <a:rPr sz="750" spc="-15" dirty="0">
                <a:latin typeface="Times New Roman"/>
                <a:cs typeface="Times New Roman"/>
              </a:rPr>
              <a:t> </a:t>
            </a:r>
            <a:r>
              <a:rPr sz="750" spc="85" dirty="0">
                <a:latin typeface="Times New Roman"/>
                <a:cs typeface="Times New Roman"/>
              </a:rPr>
              <a:t>s</a:t>
            </a:r>
            <a:r>
              <a:rPr sz="750" spc="40" dirty="0">
                <a:latin typeface="Times New Roman"/>
                <a:cs typeface="Times New Roman"/>
              </a:rPr>
              <a:t>o</a:t>
            </a:r>
            <a:r>
              <a:rPr sz="750" spc="45" dirty="0">
                <a:latin typeface="Times New Roman"/>
                <a:cs typeface="Times New Roman"/>
              </a:rPr>
              <a:t>u</a:t>
            </a:r>
            <a:r>
              <a:rPr sz="750" spc="-5" dirty="0">
                <a:latin typeface="Times New Roman"/>
                <a:cs typeface="Times New Roman"/>
              </a:rPr>
              <a:t>r</a:t>
            </a:r>
            <a:r>
              <a:rPr sz="750" spc="45" dirty="0">
                <a:latin typeface="Times New Roman"/>
                <a:cs typeface="Times New Roman"/>
              </a:rPr>
              <a:t>c</a:t>
            </a:r>
            <a:r>
              <a:rPr sz="750" spc="70" dirty="0">
                <a:latin typeface="Times New Roman"/>
                <a:cs typeface="Times New Roman"/>
              </a:rPr>
              <a:t>e</a:t>
            </a:r>
            <a:r>
              <a:rPr sz="750" spc="45" dirty="0">
                <a:latin typeface="Times New Roman"/>
                <a:cs typeface="Times New Roman"/>
              </a:rPr>
              <a:t>d</a:t>
            </a:r>
            <a:r>
              <a:rPr sz="750" spc="-20" dirty="0">
                <a:latin typeface="Times New Roman"/>
                <a:cs typeface="Times New Roman"/>
              </a:rPr>
              <a:t> </a:t>
            </a:r>
            <a:r>
              <a:rPr sz="750" spc="-45" dirty="0">
                <a:latin typeface="Times New Roman"/>
                <a:cs typeface="Times New Roman"/>
              </a:rPr>
              <a:t>f</a:t>
            </a:r>
            <a:r>
              <a:rPr sz="750" spc="-5" dirty="0">
                <a:latin typeface="Times New Roman"/>
                <a:cs typeface="Times New Roman"/>
              </a:rPr>
              <a:t>r</a:t>
            </a:r>
            <a:r>
              <a:rPr sz="750" spc="45" dirty="0">
                <a:latin typeface="Times New Roman"/>
                <a:cs typeface="Times New Roman"/>
              </a:rPr>
              <a:t>o</a:t>
            </a:r>
            <a:r>
              <a:rPr sz="750" spc="40" dirty="0">
                <a:latin typeface="Times New Roman"/>
                <a:cs typeface="Times New Roman"/>
              </a:rPr>
              <a:t>m</a:t>
            </a:r>
            <a:r>
              <a:rPr sz="750" spc="10" dirty="0">
                <a:latin typeface="Times New Roman"/>
                <a:cs typeface="Times New Roman"/>
              </a:rPr>
              <a:t> </a:t>
            </a:r>
            <a:r>
              <a:rPr sz="750" spc="75" dirty="0">
                <a:latin typeface="Times New Roman"/>
                <a:cs typeface="Times New Roman"/>
              </a:rPr>
              <a:t>P</a:t>
            </a:r>
            <a:r>
              <a:rPr sz="750" spc="45" dirty="0">
                <a:latin typeface="Times New Roman"/>
                <a:cs typeface="Times New Roman"/>
              </a:rPr>
              <a:t>o</a:t>
            </a:r>
            <a:r>
              <a:rPr sz="750" spc="85" dirty="0">
                <a:latin typeface="Times New Roman"/>
                <a:cs typeface="Times New Roman"/>
              </a:rPr>
              <a:t>s</a:t>
            </a:r>
            <a:r>
              <a:rPr sz="750" dirty="0">
                <a:latin typeface="Times New Roman"/>
                <a:cs typeface="Times New Roman"/>
              </a:rPr>
              <a:t>t</a:t>
            </a:r>
            <a:r>
              <a:rPr sz="750" spc="85" dirty="0">
                <a:latin typeface="Times New Roman"/>
                <a:cs typeface="Times New Roman"/>
              </a:rPr>
              <a:t>a</a:t>
            </a:r>
            <a:r>
              <a:rPr sz="750" spc="-50" dirty="0">
                <a:latin typeface="Times New Roman"/>
                <a:cs typeface="Times New Roman"/>
              </a:rPr>
              <a:t>l</a:t>
            </a:r>
            <a:r>
              <a:rPr sz="750" spc="40" dirty="0">
                <a:latin typeface="Times New Roman"/>
                <a:cs typeface="Times New Roman"/>
              </a:rPr>
              <a:t>O</a:t>
            </a:r>
            <a:r>
              <a:rPr sz="750" spc="30" dirty="0">
                <a:latin typeface="Times New Roman"/>
                <a:cs typeface="Times New Roman"/>
              </a:rPr>
              <a:t>n</a:t>
            </a:r>
            <a:r>
              <a:rPr sz="750" spc="70" dirty="0">
                <a:latin typeface="Times New Roman"/>
                <a:cs typeface="Times New Roman"/>
              </a:rPr>
              <a:t>e</a:t>
            </a:r>
            <a:r>
              <a:rPr sz="750" spc="-45" dirty="0">
                <a:latin typeface="Times New Roman"/>
                <a:cs typeface="Times New Roman"/>
              </a:rPr>
              <a:t>!</a:t>
            </a:r>
            <a:endParaRPr sz="750">
              <a:latin typeface="Times New Roman"/>
              <a:cs typeface="Times New Roman"/>
            </a:endParaRPr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844295" y="2491739"/>
          <a:ext cx="8272780" cy="346265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60932"/>
                <a:gridCol w="900683"/>
                <a:gridCol w="1194816"/>
                <a:gridCol w="1194815"/>
                <a:gridCol w="1194816"/>
                <a:gridCol w="1194816"/>
                <a:gridCol w="1213104"/>
              </a:tblGrid>
              <a:tr h="530352">
                <a:tc>
                  <a:txBody>
                    <a:bodyPr/>
                    <a:lstStyle/>
                    <a:p>
                      <a:pPr marL="354965">
                        <a:lnSpc>
                          <a:spcPct val="100000"/>
                        </a:lnSpc>
                      </a:pPr>
                      <a:r>
                        <a:rPr sz="1200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Ma</a:t>
                      </a:r>
                      <a:r>
                        <a:rPr sz="1200" spc="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1200" spc="-2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1200" spc="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1200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ss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8288">
                      <a:solidFill>
                        <a:srgbClr val="FFFFFF"/>
                      </a:solidFill>
                      <a:prstDash val="solid"/>
                    </a:lnB>
                    <a:solidFill>
                      <a:srgbClr val="5B9AD4"/>
                    </a:solidFill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</a:pPr>
                      <a:r>
                        <a:rPr sz="1200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Ma</a:t>
                      </a:r>
                      <a:r>
                        <a:rPr sz="1200" spc="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1200" spc="-2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sz="1200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pe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8288">
                      <a:solidFill>
                        <a:srgbClr val="FFFFFF"/>
                      </a:solidFill>
                      <a:prstDash val="solid"/>
                    </a:lnB>
                    <a:solidFill>
                      <a:srgbClr val="5B9AD4"/>
                    </a:solidFill>
                  </a:tcPr>
                </a:tc>
                <a:tc>
                  <a:txBody>
                    <a:bodyPr/>
                    <a:lstStyle/>
                    <a:p>
                      <a:pPr marL="213360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Co</a:t>
                      </a:r>
                      <a:r>
                        <a:rPr sz="1200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mme</a:t>
                      </a:r>
                      <a:r>
                        <a:rPr sz="1200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1200" spc="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200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l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8288">
                      <a:solidFill>
                        <a:srgbClr val="FFFFFF"/>
                      </a:solidFill>
                      <a:prstDash val="solid"/>
                    </a:lnB>
                    <a:solidFill>
                      <a:srgbClr val="5B9AD4"/>
                    </a:solidFill>
                  </a:tcPr>
                </a:tc>
                <a:tc>
                  <a:txBody>
                    <a:bodyPr/>
                    <a:lstStyle/>
                    <a:p>
                      <a:pPr marL="360680" marR="220345" indent="-137160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Fu</a:t>
                      </a:r>
                      <a:r>
                        <a:rPr sz="1200" spc="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ll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1200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Se</a:t>
                      </a:r>
                      <a:r>
                        <a:rPr sz="1200" spc="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200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sz="1200" spc="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ce E</a:t>
                      </a:r>
                      <a:r>
                        <a:rPr sz="1200" spc="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li</a:t>
                      </a:r>
                      <a:r>
                        <a:rPr sz="1200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sz="1200" spc="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b</a:t>
                      </a:r>
                      <a:r>
                        <a:rPr sz="1200" spc="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e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8288">
                      <a:solidFill>
                        <a:srgbClr val="FFFFFF"/>
                      </a:solidFill>
                      <a:prstDash val="solid"/>
                    </a:lnB>
                    <a:solidFill>
                      <a:srgbClr val="5B9AD4"/>
                    </a:solidFill>
                  </a:tcPr>
                </a:tc>
                <a:tc>
                  <a:txBody>
                    <a:bodyPr/>
                    <a:lstStyle/>
                    <a:p>
                      <a:pPr marL="223520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Fu</a:t>
                      </a:r>
                      <a:r>
                        <a:rPr sz="1200" spc="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ll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1200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Se</a:t>
                      </a:r>
                      <a:r>
                        <a:rPr sz="1200" spc="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200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sz="1200" spc="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ce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8288">
                      <a:solidFill>
                        <a:srgbClr val="FFFFFF"/>
                      </a:solidFill>
                      <a:prstDash val="solid"/>
                    </a:lnB>
                    <a:solidFill>
                      <a:srgbClr val="5B9AD4"/>
                    </a:solidFill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sz="1200" spc="-2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Mea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su</a:t>
                      </a:r>
                      <a:r>
                        <a:rPr sz="1200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200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eme</a:t>
                      </a:r>
                      <a:r>
                        <a:rPr sz="1200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t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8288">
                      <a:solidFill>
                        <a:srgbClr val="FFFFFF"/>
                      </a:solidFill>
                      <a:prstDash val="solid"/>
                    </a:lnB>
                    <a:solidFill>
                      <a:srgbClr val="5B9AD4"/>
                    </a:solidFill>
                  </a:tcPr>
                </a:tc>
                <a:tc>
                  <a:txBody>
                    <a:bodyPr/>
                    <a:lstStyle/>
                    <a:p>
                      <a:pPr marL="74295" marR="55880" indent="20955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%</a:t>
                      </a:r>
                      <a:r>
                        <a:rPr sz="1200" spc="-2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sz="1200" spc="-3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Fu</a:t>
                      </a:r>
                      <a:r>
                        <a:rPr sz="1200" spc="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ll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1200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Se</a:t>
                      </a:r>
                      <a:r>
                        <a:rPr sz="1200" spc="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200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sz="1200" spc="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ce In</a:t>
                      </a:r>
                      <a:r>
                        <a:rPr sz="1200" spc="-2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Mea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su</a:t>
                      </a:r>
                      <a:r>
                        <a:rPr sz="1200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200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eme</a:t>
                      </a:r>
                      <a:r>
                        <a:rPr sz="1200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t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8288">
                      <a:solidFill>
                        <a:srgbClr val="FFFFFF"/>
                      </a:solidFill>
                      <a:prstDash val="solid"/>
                    </a:lnB>
                    <a:solidFill>
                      <a:srgbClr val="5B9AD4"/>
                    </a:solidFill>
                  </a:tcPr>
                </a:tc>
              </a:tr>
              <a:tr h="493775">
                <a:tc>
                  <a:txBody>
                    <a:bodyPr/>
                    <a:lstStyle/>
                    <a:p>
                      <a:pPr marL="170180">
                        <a:lnSpc>
                          <a:spcPct val="10000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la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1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1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ort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8288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  <a:solidFill>
                      <a:srgbClr val="D1DDEF"/>
                    </a:solidFill>
                  </a:tcPr>
                </a:tc>
                <a:tc>
                  <a:txBody>
                    <a:bodyPr/>
                    <a:lstStyle/>
                    <a:p>
                      <a:pPr marL="111760">
                        <a:lnSpc>
                          <a:spcPct val="100000"/>
                        </a:lnSpc>
                      </a:pPr>
                      <a:r>
                        <a:rPr sz="1100" spc="10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spc="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er/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ard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8288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  <a:solidFill>
                      <a:srgbClr val="D1DDEF"/>
                    </a:solidFill>
                  </a:tcPr>
                </a:tc>
                <a:tc>
                  <a:txBody>
                    <a:bodyPr/>
                    <a:lstStyle/>
                    <a:p>
                      <a:pPr marL="144780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9,749,483,116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8288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  <a:solidFill>
                      <a:srgbClr val="D1DDEF"/>
                    </a:solidFill>
                  </a:tcPr>
                </a:tc>
                <a:tc>
                  <a:txBody>
                    <a:bodyPr/>
                    <a:lstStyle/>
                    <a:p>
                      <a:pPr marL="144780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9,372,407,989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8288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  <a:solidFill>
                      <a:srgbClr val="D1DDEF"/>
                    </a:solidFill>
                  </a:tcPr>
                </a:tc>
                <a:tc>
                  <a:txBody>
                    <a:bodyPr/>
                    <a:lstStyle/>
                    <a:p>
                      <a:pPr marL="144780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8,977,992,193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8288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  <a:solidFill>
                      <a:srgbClr val="D1DDEF"/>
                    </a:solidFill>
                  </a:tcPr>
                </a:tc>
                <a:tc>
                  <a:txBody>
                    <a:bodyPr/>
                    <a:lstStyle/>
                    <a:p>
                      <a:pPr marL="144780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6,635,144,431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8288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  <a:solidFill>
                      <a:srgbClr val="D1DDEF"/>
                    </a:solidFill>
                  </a:tcPr>
                </a:tc>
                <a:tc>
                  <a:txBody>
                    <a:bodyPr/>
                    <a:lstStyle/>
                    <a:p>
                      <a:pPr marL="370205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73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90%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8288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  <a:solidFill>
                      <a:srgbClr val="D1DDEF"/>
                    </a:solidFill>
                  </a:tcPr>
                </a:tc>
              </a:tr>
              <a:tr h="480059">
                <a:tc>
                  <a:txBody>
                    <a:bodyPr/>
                    <a:lstStyle/>
                    <a:p>
                      <a:pPr marL="170180">
                        <a:lnSpc>
                          <a:spcPct val="10000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la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1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1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ort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8288">
                      <a:solidFill>
                        <a:srgbClr val="FFFFFF"/>
                      </a:solidFill>
                      <a:prstDash val="solid"/>
                    </a:lnB>
                    <a:solidFill>
                      <a:srgbClr val="E9EF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Fl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8288">
                      <a:solidFill>
                        <a:srgbClr val="FFFFFF"/>
                      </a:solidFill>
                      <a:prstDash val="solid"/>
                    </a:lnB>
                    <a:solidFill>
                      <a:srgbClr val="E9EFF6"/>
                    </a:solidFill>
                  </a:tcPr>
                </a:tc>
                <a:tc>
                  <a:txBody>
                    <a:bodyPr/>
                    <a:lstStyle/>
                    <a:p>
                      <a:pPr marL="202565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169,899,657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8288">
                      <a:solidFill>
                        <a:srgbClr val="FFFFFF"/>
                      </a:solidFill>
                      <a:prstDash val="solid"/>
                    </a:lnB>
                    <a:solidFill>
                      <a:srgbClr val="E9EFF6"/>
                    </a:solidFill>
                  </a:tcPr>
                </a:tc>
                <a:tc>
                  <a:txBody>
                    <a:bodyPr/>
                    <a:lstStyle/>
                    <a:p>
                      <a:pPr marL="202565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151,348,578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8288">
                      <a:solidFill>
                        <a:srgbClr val="FFFFFF"/>
                      </a:solidFill>
                      <a:prstDash val="solid"/>
                    </a:lnB>
                    <a:solidFill>
                      <a:srgbClr val="E9EFF6"/>
                    </a:solidFill>
                  </a:tcPr>
                </a:tc>
                <a:tc>
                  <a:txBody>
                    <a:bodyPr/>
                    <a:lstStyle/>
                    <a:p>
                      <a:pPr marL="202565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126,977,479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8288">
                      <a:solidFill>
                        <a:srgbClr val="FFFFFF"/>
                      </a:solidFill>
                      <a:prstDash val="solid"/>
                    </a:lnB>
                    <a:solidFill>
                      <a:srgbClr val="E9EFF6"/>
                    </a:solidFill>
                  </a:tcPr>
                </a:tc>
                <a:tc>
                  <a:txBody>
                    <a:bodyPr/>
                    <a:lstStyle/>
                    <a:p>
                      <a:pPr marL="240665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87,698,212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8288">
                      <a:solidFill>
                        <a:srgbClr val="FFFFFF"/>
                      </a:solidFill>
                      <a:prstDash val="solid"/>
                    </a:lnB>
                    <a:solidFill>
                      <a:srgbClr val="E9EFF6"/>
                    </a:solidFill>
                  </a:tcPr>
                </a:tc>
                <a:tc>
                  <a:txBody>
                    <a:bodyPr/>
                    <a:lstStyle/>
                    <a:p>
                      <a:pPr marL="370205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69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07%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8288">
                      <a:solidFill>
                        <a:srgbClr val="FFFFFF"/>
                      </a:solidFill>
                      <a:prstDash val="solid"/>
                    </a:lnB>
                    <a:solidFill>
                      <a:srgbClr val="E9EFF6"/>
                    </a:solidFill>
                  </a:tcPr>
                </a:tc>
              </a:tr>
              <a:tr h="492251">
                <a:tc>
                  <a:txBody>
                    <a:bodyPr/>
                    <a:lstStyle/>
                    <a:p>
                      <a:pPr marL="219075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SPS</a:t>
                      </a:r>
                      <a:r>
                        <a:rPr sz="11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5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ar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k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g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8288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  <a:solidFill>
                      <a:srgbClr val="D1DDEF"/>
                    </a:solidFill>
                  </a:tcPr>
                </a:tc>
                <a:tc>
                  <a:txBody>
                    <a:bodyPr/>
                    <a:lstStyle/>
                    <a:p>
                      <a:pPr marL="271780">
                        <a:lnSpc>
                          <a:spcPct val="10000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Le</a:t>
                      </a:r>
                      <a:r>
                        <a:rPr sz="1100" spc="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er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8288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  <a:solidFill>
                      <a:srgbClr val="D1DDEF"/>
                    </a:solidFill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14,499,209,464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8288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  <a:solidFill>
                      <a:srgbClr val="D1DDEF"/>
                    </a:solidFill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14,209,168,816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8288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  <a:solidFill>
                      <a:srgbClr val="D1DDEF"/>
                    </a:solidFill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13,338,299,049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8288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  <a:solidFill>
                      <a:srgbClr val="D1DDEF"/>
                    </a:solidFill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11,056,692,101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8288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  <a:solidFill>
                      <a:srgbClr val="D1DDEF"/>
                    </a:solidFill>
                  </a:tcPr>
                </a:tc>
                <a:tc>
                  <a:txBody>
                    <a:bodyPr/>
                    <a:lstStyle/>
                    <a:p>
                      <a:pPr marL="370205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82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89%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8288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  <a:solidFill>
                      <a:srgbClr val="D1DDEF"/>
                    </a:solidFill>
                  </a:tcPr>
                </a:tc>
              </a:tr>
              <a:tr h="481584">
                <a:tc>
                  <a:txBody>
                    <a:bodyPr/>
                    <a:lstStyle/>
                    <a:p>
                      <a:pPr marL="219075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SPS</a:t>
                      </a:r>
                      <a:r>
                        <a:rPr sz="11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5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ar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k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g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8287">
                      <a:solidFill>
                        <a:srgbClr val="FFFFFF"/>
                      </a:solidFill>
                      <a:prstDash val="solid"/>
                    </a:lnB>
                    <a:solidFill>
                      <a:srgbClr val="E9EF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Flat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8287">
                      <a:solidFill>
                        <a:srgbClr val="FFFFFF"/>
                      </a:solidFill>
                      <a:prstDash val="solid"/>
                    </a:lnB>
                    <a:solidFill>
                      <a:srgbClr val="E9EFF6"/>
                    </a:solidFill>
                  </a:tcPr>
                </a:tc>
                <a:tc>
                  <a:txBody>
                    <a:bodyPr/>
                    <a:lstStyle/>
                    <a:p>
                      <a:pPr marL="144780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5,817,237,048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8287">
                      <a:solidFill>
                        <a:srgbClr val="FFFFFF"/>
                      </a:solidFill>
                      <a:prstDash val="solid"/>
                    </a:lnB>
                    <a:solidFill>
                      <a:srgbClr val="E9EFF6"/>
                    </a:solidFill>
                  </a:tcPr>
                </a:tc>
                <a:tc>
                  <a:txBody>
                    <a:bodyPr/>
                    <a:lstStyle/>
                    <a:p>
                      <a:pPr marL="144780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3,998,819,735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8287">
                      <a:solidFill>
                        <a:srgbClr val="FFFFFF"/>
                      </a:solidFill>
                      <a:prstDash val="solid"/>
                    </a:lnB>
                    <a:solidFill>
                      <a:srgbClr val="E9EFF6"/>
                    </a:solidFill>
                  </a:tcPr>
                </a:tc>
                <a:tc>
                  <a:txBody>
                    <a:bodyPr/>
                    <a:lstStyle/>
                    <a:p>
                      <a:pPr marL="144780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3,566,993,218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8287">
                      <a:solidFill>
                        <a:srgbClr val="FFFFFF"/>
                      </a:solidFill>
                      <a:prstDash val="solid"/>
                    </a:lnB>
                    <a:solidFill>
                      <a:srgbClr val="E9EFF6"/>
                    </a:solidFill>
                  </a:tcPr>
                </a:tc>
                <a:tc>
                  <a:txBody>
                    <a:bodyPr/>
                    <a:lstStyle/>
                    <a:p>
                      <a:pPr marL="144780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2,751,423,015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8287">
                      <a:solidFill>
                        <a:srgbClr val="FFFFFF"/>
                      </a:solidFill>
                      <a:prstDash val="solid"/>
                    </a:lnB>
                    <a:solidFill>
                      <a:srgbClr val="E9EFF6"/>
                    </a:solidFill>
                  </a:tcPr>
                </a:tc>
                <a:tc>
                  <a:txBody>
                    <a:bodyPr/>
                    <a:lstStyle/>
                    <a:p>
                      <a:pPr marL="370205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77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14%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8287">
                      <a:solidFill>
                        <a:srgbClr val="FFFFFF"/>
                      </a:solidFill>
                      <a:prstDash val="solid"/>
                    </a:lnB>
                    <a:solidFill>
                      <a:srgbClr val="E9EFF6"/>
                    </a:solidFill>
                  </a:tcPr>
                </a:tc>
              </a:tr>
              <a:tr h="492251">
                <a:tc>
                  <a:txBody>
                    <a:bodyPr/>
                    <a:lstStyle/>
                    <a:p>
                      <a:pPr marL="365125">
                        <a:lnSpc>
                          <a:spcPct val="10000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Perio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als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8287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  <a:solidFill>
                      <a:srgbClr val="D1DD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Fl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8287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  <a:solidFill>
                      <a:srgbClr val="D1DDEF"/>
                    </a:solidFill>
                  </a:tcPr>
                </a:tc>
                <a:tc>
                  <a:txBody>
                    <a:bodyPr/>
                    <a:lstStyle/>
                    <a:p>
                      <a:pPr marL="144780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1,250,121,841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8287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  <a:solidFill>
                      <a:srgbClr val="D1DDEF"/>
                    </a:solidFill>
                  </a:tcPr>
                </a:tc>
                <a:tc>
                  <a:txBody>
                    <a:bodyPr/>
                    <a:lstStyle/>
                    <a:p>
                      <a:pPr marL="144780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1,206,914,247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8287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  <a:solidFill>
                      <a:srgbClr val="D1DDEF"/>
                    </a:solidFill>
                  </a:tcPr>
                </a:tc>
                <a:tc>
                  <a:txBody>
                    <a:bodyPr/>
                    <a:lstStyle/>
                    <a:p>
                      <a:pPr marL="144780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1,093,896,536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8287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  <a:solidFill>
                      <a:srgbClr val="D1DDEF"/>
                    </a:solidFill>
                  </a:tcPr>
                </a:tc>
                <a:tc>
                  <a:txBody>
                    <a:bodyPr/>
                    <a:lstStyle/>
                    <a:p>
                      <a:pPr marL="202565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755,828,711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8287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  <a:solidFill>
                      <a:srgbClr val="D1DDEF"/>
                    </a:solidFill>
                  </a:tcPr>
                </a:tc>
                <a:tc>
                  <a:txBody>
                    <a:bodyPr/>
                    <a:lstStyle/>
                    <a:p>
                      <a:pPr marL="370205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69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10%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8287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  <a:solidFill>
                      <a:srgbClr val="D1DDEF"/>
                    </a:solidFill>
                  </a:tcPr>
                </a:tc>
              </a:tr>
              <a:tr h="48005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spc="5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l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  <a:solidFill>
                      <a:srgbClr val="E9EFF6"/>
                    </a:solidFill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  <a:solidFill>
                      <a:srgbClr val="E9EFF6"/>
                    </a:solidFill>
                  </a:tcPr>
                </a:tc>
                <a:tc>
                  <a:txBody>
                    <a:bodyPr/>
                    <a:lstStyle/>
                    <a:p>
                      <a:pPr marL="103505">
                        <a:lnSpc>
                          <a:spcPct val="10000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31,485,951,126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  <a:solidFill>
                      <a:srgbClr val="E9EFF6"/>
                    </a:solidFill>
                  </a:tcPr>
                </a:tc>
                <a:tc>
                  <a:txBody>
                    <a:bodyPr/>
                    <a:lstStyle/>
                    <a:p>
                      <a:pPr marL="103505">
                        <a:lnSpc>
                          <a:spcPct val="10000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28,938,659,365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  <a:solidFill>
                      <a:srgbClr val="E9EFF6"/>
                    </a:solidFill>
                  </a:tcPr>
                </a:tc>
                <a:tc>
                  <a:txBody>
                    <a:bodyPr/>
                    <a:lstStyle/>
                    <a:p>
                      <a:pPr marL="103505">
                        <a:lnSpc>
                          <a:spcPct val="10000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27,104,158,475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  <a:solidFill>
                      <a:srgbClr val="E9EFF6"/>
                    </a:solidFill>
                  </a:tcPr>
                </a:tc>
                <a:tc>
                  <a:txBody>
                    <a:bodyPr/>
                    <a:lstStyle/>
                    <a:p>
                      <a:pPr marL="103505">
                        <a:lnSpc>
                          <a:spcPct val="10000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21,286,786,470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  <a:solidFill>
                      <a:srgbClr val="E9EFF6"/>
                    </a:solidFill>
                  </a:tcPr>
                </a:tc>
                <a:tc>
                  <a:txBody>
                    <a:bodyPr/>
                    <a:lstStyle/>
                    <a:p>
                      <a:pPr marL="367030">
                        <a:lnSpc>
                          <a:spcPct val="10000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78.54%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  <a:solidFill>
                      <a:srgbClr val="E9EFF6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20581" y="6989731"/>
            <a:ext cx="172720" cy="156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75" dirty="0">
                <a:solidFill>
                  <a:srgbClr val="A5A5A5"/>
                </a:solidFill>
                <a:latin typeface="Times New Roman"/>
                <a:cs typeface="Times New Roman"/>
              </a:rPr>
              <a:t>26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90600" y="533400"/>
            <a:ext cx="2438400" cy="533400"/>
          </a:xfrm>
          <a:custGeom>
            <a:avLst/>
            <a:gdLst/>
            <a:ahLst/>
            <a:cxnLst/>
            <a:rect l="l" t="t" r="r" b="b"/>
            <a:pathLst>
              <a:path w="2438400" h="533400">
                <a:moveTo>
                  <a:pt x="0" y="0"/>
                </a:moveTo>
                <a:lnTo>
                  <a:pt x="2438400" y="0"/>
                </a:lnTo>
                <a:lnTo>
                  <a:pt x="2438400" y="533400"/>
                </a:lnTo>
                <a:lnTo>
                  <a:pt x="0" y="533400"/>
                </a:lnTo>
                <a:lnTo>
                  <a:pt x="0" y="0"/>
                </a:lnTo>
                <a:close/>
              </a:path>
            </a:pathLst>
          </a:custGeom>
          <a:solidFill>
            <a:srgbClr val="5093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50748" y="626363"/>
            <a:ext cx="2064131" cy="3642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709137" y="844311"/>
            <a:ext cx="131445" cy="168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10" dirty="0">
                <a:solidFill>
                  <a:srgbClr val="FFFFFF"/>
                </a:solidFill>
                <a:latin typeface="Times New Roman"/>
                <a:cs typeface="Times New Roman"/>
              </a:rPr>
              <a:t>®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92935" y="7000940"/>
            <a:ext cx="711200" cy="127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spc="-5" dirty="0">
                <a:solidFill>
                  <a:srgbClr val="BFBFBF"/>
                </a:solidFill>
                <a:latin typeface="Century Gothic"/>
                <a:cs typeface="Century Gothic"/>
              </a:rPr>
              <a:t>F</a:t>
            </a:r>
            <a:r>
              <a:rPr sz="800" dirty="0">
                <a:solidFill>
                  <a:srgbClr val="BFBFBF"/>
                </a:solidFill>
                <a:latin typeface="Century Gothic"/>
                <a:cs typeface="Century Gothic"/>
              </a:rPr>
              <a:t>e</a:t>
            </a:r>
            <a:r>
              <a:rPr sz="800" spc="5" dirty="0">
                <a:solidFill>
                  <a:srgbClr val="BFBFBF"/>
                </a:solidFill>
                <a:latin typeface="Century Gothic"/>
                <a:cs typeface="Century Gothic"/>
              </a:rPr>
              <a:t>b</a:t>
            </a:r>
            <a:r>
              <a:rPr sz="800" dirty="0">
                <a:solidFill>
                  <a:srgbClr val="BFBFBF"/>
                </a:solidFill>
                <a:latin typeface="Century Gothic"/>
                <a:cs typeface="Century Gothic"/>
              </a:rPr>
              <a:t>ru</a:t>
            </a:r>
            <a:r>
              <a:rPr sz="800" spc="5" dirty="0">
                <a:solidFill>
                  <a:srgbClr val="BFBFBF"/>
                </a:solidFill>
                <a:latin typeface="Century Gothic"/>
                <a:cs typeface="Century Gothic"/>
              </a:rPr>
              <a:t>a</a:t>
            </a:r>
            <a:r>
              <a:rPr sz="800" dirty="0">
                <a:solidFill>
                  <a:srgbClr val="BFBFBF"/>
                </a:solidFill>
                <a:latin typeface="Century Gothic"/>
                <a:cs typeface="Century Gothic"/>
              </a:rPr>
              <a:t>ry</a:t>
            </a:r>
            <a:r>
              <a:rPr sz="800" spc="-20" dirty="0">
                <a:solidFill>
                  <a:srgbClr val="BFBFBF"/>
                </a:solidFill>
                <a:latin typeface="Century Gothic"/>
                <a:cs typeface="Century Gothic"/>
              </a:rPr>
              <a:t> </a:t>
            </a:r>
            <a:r>
              <a:rPr sz="800" spc="-5" dirty="0">
                <a:solidFill>
                  <a:srgbClr val="BFBFBF"/>
                </a:solidFill>
                <a:latin typeface="Century Gothic"/>
                <a:cs typeface="Century Gothic"/>
              </a:rPr>
              <a:t>201</a:t>
            </a:r>
            <a:r>
              <a:rPr sz="800" dirty="0">
                <a:solidFill>
                  <a:srgbClr val="BFBFBF"/>
                </a:solidFill>
                <a:latin typeface="Century Gothic"/>
                <a:cs typeface="Century Gothic"/>
              </a:rPr>
              <a:t>8</a:t>
            </a:r>
            <a:endParaRPr sz="800">
              <a:latin typeface="Century Gothic"/>
              <a:cs typeface="Century Gothic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7207" rIns="0" bIns="0" rtlCol="0">
            <a:spAutoFit/>
          </a:bodyPr>
          <a:lstStyle/>
          <a:p>
            <a:pPr marL="6785609">
              <a:lnSpc>
                <a:spcPct val="100000"/>
              </a:lnSpc>
            </a:pPr>
            <a:r>
              <a:rPr spc="10" dirty="0"/>
              <a:t>P</a:t>
            </a:r>
            <a:r>
              <a:rPr spc="405" dirty="0"/>
              <a:t>e</a:t>
            </a:r>
            <a:r>
              <a:rPr spc="-30" dirty="0"/>
              <a:t>r</a:t>
            </a:r>
            <a:r>
              <a:rPr spc="-80" dirty="0"/>
              <a:t>i</a:t>
            </a:r>
            <a:r>
              <a:rPr spc="285" dirty="0"/>
              <a:t>o</a:t>
            </a:r>
            <a:r>
              <a:rPr spc="325" dirty="0"/>
              <a:t>d</a:t>
            </a:r>
            <a:r>
              <a:rPr spc="-80" dirty="0"/>
              <a:t>i</a:t>
            </a:r>
            <a:r>
              <a:rPr spc="405" dirty="0"/>
              <a:t>c</a:t>
            </a:r>
            <a:r>
              <a:rPr spc="445" dirty="0"/>
              <a:t>a</a:t>
            </a:r>
            <a:r>
              <a:rPr spc="-80" dirty="0"/>
              <a:t>l</a:t>
            </a:r>
            <a:r>
              <a:rPr spc="100" dirty="0"/>
              <a:t>s</a:t>
            </a:r>
            <a:r>
              <a:rPr spc="85" dirty="0"/>
              <a:t> </a:t>
            </a:r>
            <a:r>
              <a:rPr spc="-120" dirty="0"/>
              <a:t>Fl</a:t>
            </a:r>
            <a:r>
              <a:rPr spc="445" dirty="0"/>
              <a:t>a</a:t>
            </a:r>
            <a:r>
              <a:rPr spc="60" dirty="0"/>
              <a:t>t</a:t>
            </a:r>
            <a:r>
              <a:rPr spc="100" dirty="0"/>
              <a:t>s</a:t>
            </a:r>
          </a:p>
        </p:txBody>
      </p:sp>
      <p:sp>
        <p:nvSpPr>
          <p:cNvPr id="8" name="object 8"/>
          <p:cNvSpPr/>
          <p:nvPr/>
        </p:nvSpPr>
        <p:spPr>
          <a:xfrm>
            <a:off x="8801100" y="6045707"/>
            <a:ext cx="181610" cy="0"/>
          </a:xfrm>
          <a:custGeom>
            <a:avLst/>
            <a:gdLst/>
            <a:ahLst/>
            <a:cxnLst/>
            <a:rect l="l" t="t" r="r" b="b"/>
            <a:pathLst>
              <a:path w="181609">
                <a:moveTo>
                  <a:pt x="0" y="0"/>
                </a:moveTo>
                <a:lnTo>
                  <a:pt x="181355" y="0"/>
                </a:lnTo>
              </a:path>
            </a:pathLst>
          </a:custGeom>
          <a:ln w="10413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196071" y="6045707"/>
            <a:ext cx="363220" cy="0"/>
          </a:xfrm>
          <a:custGeom>
            <a:avLst/>
            <a:gdLst/>
            <a:ahLst/>
            <a:cxnLst/>
            <a:rect l="l" t="t" r="r" b="b"/>
            <a:pathLst>
              <a:path w="363220">
                <a:moveTo>
                  <a:pt x="0" y="0"/>
                </a:moveTo>
                <a:lnTo>
                  <a:pt x="362712" y="0"/>
                </a:lnTo>
              </a:path>
            </a:pathLst>
          </a:custGeom>
          <a:ln w="10413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589519" y="6045707"/>
            <a:ext cx="364490" cy="0"/>
          </a:xfrm>
          <a:custGeom>
            <a:avLst/>
            <a:gdLst/>
            <a:ahLst/>
            <a:cxnLst/>
            <a:rect l="l" t="t" r="r" b="b"/>
            <a:pathLst>
              <a:path w="364490">
                <a:moveTo>
                  <a:pt x="0" y="0"/>
                </a:moveTo>
                <a:lnTo>
                  <a:pt x="364235" y="0"/>
                </a:lnTo>
              </a:path>
            </a:pathLst>
          </a:custGeom>
          <a:ln w="10413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84491" y="6045707"/>
            <a:ext cx="363220" cy="0"/>
          </a:xfrm>
          <a:custGeom>
            <a:avLst/>
            <a:gdLst/>
            <a:ahLst/>
            <a:cxnLst/>
            <a:rect l="l" t="t" r="r" b="b"/>
            <a:pathLst>
              <a:path w="363220">
                <a:moveTo>
                  <a:pt x="0" y="0"/>
                </a:moveTo>
                <a:lnTo>
                  <a:pt x="362712" y="0"/>
                </a:lnTo>
              </a:path>
            </a:pathLst>
          </a:custGeom>
          <a:ln w="10413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377939" y="6045707"/>
            <a:ext cx="363220" cy="0"/>
          </a:xfrm>
          <a:custGeom>
            <a:avLst/>
            <a:gdLst/>
            <a:ahLst/>
            <a:cxnLst/>
            <a:rect l="l" t="t" r="r" b="b"/>
            <a:pathLst>
              <a:path w="363220">
                <a:moveTo>
                  <a:pt x="0" y="0"/>
                </a:moveTo>
                <a:lnTo>
                  <a:pt x="362712" y="0"/>
                </a:lnTo>
              </a:path>
            </a:pathLst>
          </a:custGeom>
          <a:ln w="10413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771388" y="6045707"/>
            <a:ext cx="364490" cy="0"/>
          </a:xfrm>
          <a:custGeom>
            <a:avLst/>
            <a:gdLst/>
            <a:ahLst/>
            <a:cxnLst/>
            <a:rect l="l" t="t" r="r" b="b"/>
            <a:pathLst>
              <a:path w="364489">
                <a:moveTo>
                  <a:pt x="0" y="0"/>
                </a:moveTo>
                <a:lnTo>
                  <a:pt x="364235" y="0"/>
                </a:lnTo>
              </a:path>
            </a:pathLst>
          </a:custGeom>
          <a:ln w="10413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166360" y="6045707"/>
            <a:ext cx="363220" cy="0"/>
          </a:xfrm>
          <a:custGeom>
            <a:avLst/>
            <a:gdLst/>
            <a:ahLst/>
            <a:cxnLst/>
            <a:rect l="l" t="t" r="r" b="b"/>
            <a:pathLst>
              <a:path w="363220">
                <a:moveTo>
                  <a:pt x="0" y="0"/>
                </a:moveTo>
                <a:lnTo>
                  <a:pt x="362711" y="0"/>
                </a:lnTo>
              </a:path>
            </a:pathLst>
          </a:custGeom>
          <a:ln w="10413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559807" y="6045707"/>
            <a:ext cx="364490" cy="0"/>
          </a:xfrm>
          <a:custGeom>
            <a:avLst/>
            <a:gdLst/>
            <a:ahLst/>
            <a:cxnLst/>
            <a:rect l="l" t="t" r="r" b="b"/>
            <a:pathLst>
              <a:path w="364489">
                <a:moveTo>
                  <a:pt x="0" y="0"/>
                </a:moveTo>
                <a:lnTo>
                  <a:pt x="364236" y="0"/>
                </a:lnTo>
              </a:path>
            </a:pathLst>
          </a:custGeom>
          <a:ln w="10413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954779" y="6045707"/>
            <a:ext cx="363220" cy="0"/>
          </a:xfrm>
          <a:custGeom>
            <a:avLst/>
            <a:gdLst/>
            <a:ahLst/>
            <a:cxnLst/>
            <a:rect l="l" t="t" r="r" b="b"/>
            <a:pathLst>
              <a:path w="363220">
                <a:moveTo>
                  <a:pt x="0" y="0"/>
                </a:moveTo>
                <a:lnTo>
                  <a:pt x="362712" y="0"/>
                </a:lnTo>
              </a:path>
            </a:pathLst>
          </a:custGeom>
          <a:ln w="10413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348228" y="6045707"/>
            <a:ext cx="364490" cy="0"/>
          </a:xfrm>
          <a:custGeom>
            <a:avLst/>
            <a:gdLst/>
            <a:ahLst/>
            <a:cxnLst/>
            <a:rect l="l" t="t" r="r" b="b"/>
            <a:pathLst>
              <a:path w="364489">
                <a:moveTo>
                  <a:pt x="0" y="0"/>
                </a:moveTo>
                <a:lnTo>
                  <a:pt x="364235" y="0"/>
                </a:lnTo>
              </a:path>
            </a:pathLst>
          </a:custGeom>
          <a:ln w="10413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743200" y="6045707"/>
            <a:ext cx="363220" cy="0"/>
          </a:xfrm>
          <a:custGeom>
            <a:avLst/>
            <a:gdLst/>
            <a:ahLst/>
            <a:cxnLst/>
            <a:rect l="l" t="t" r="r" b="b"/>
            <a:pathLst>
              <a:path w="363219">
                <a:moveTo>
                  <a:pt x="0" y="0"/>
                </a:moveTo>
                <a:lnTo>
                  <a:pt x="362712" y="0"/>
                </a:lnTo>
              </a:path>
            </a:pathLst>
          </a:custGeom>
          <a:ln w="10413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136648" y="6045707"/>
            <a:ext cx="364490" cy="0"/>
          </a:xfrm>
          <a:custGeom>
            <a:avLst/>
            <a:gdLst/>
            <a:ahLst/>
            <a:cxnLst/>
            <a:rect l="l" t="t" r="r" b="b"/>
            <a:pathLst>
              <a:path w="364489">
                <a:moveTo>
                  <a:pt x="0" y="0"/>
                </a:moveTo>
                <a:lnTo>
                  <a:pt x="364235" y="0"/>
                </a:lnTo>
              </a:path>
            </a:pathLst>
          </a:custGeom>
          <a:ln w="10413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531619" y="6045707"/>
            <a:ext cx="363220" cy="0"/>
          </a:xfrm>
          <a:custGeom>
            <a:avLst/>
            <a:gdLst/>
            <a:ahLst/>
            <a:cxnLst/>
            <a:rect l="l" t="t" r="r" b="b"/>
            <a:pathLst>
              <a:path w="363219">
                <a:moveTo>
                  <a:pt x="0" y="0"/>
                </a:moveTo>
                <a:lnTo>
                  <a:pt x="362711" y="0"/>
                </a:lnTo>
              </a:path>
            </a:pathLst>
          </a:custGeom>
          <a:ln w="10413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059180" y="6045708"/>
            <a:ext cx="230504" cy="0"/>
          </a:xfrm>
          <a:custGeom>
            <a:avLst/>
            <a:gdLst/>
            <a:ahLst/>
            <a:cxnLst/>
            <a:rect l="l" t="t" r="r" b="b"/>
            <a:pathLst>
              <a:path w="230505">
                <a:moveTo>
                  <a:pt x="0" y="0"/>
                </a:moveTo>
                <a:lnTo>
                  <a:pt x="230124" y="0"/>
                </a:lnTo>
              </a:path>
            </a:pathLst>
          </a:custGeom>
          <a:ln w="1041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801100" y="5597651"/>
            <a:ext cx="181610" cy="0"/>
          </a:xfrm>
          <a:custGeom>
            <a:avLst/>
            <a:gdLst/>
            <a:ahLst/>
            <a:cxnLst/>
            <a:rect l="l" t="t" r="r" b="b"/>
            <a:pathLst>
              <a:path w="181609">
                <a:moveTo>
                  <a:pt x="0" y="0"/>
                </a:moveTo>
                <a:lnTo>
                  <a:pt x="181355" y="0"/>
                </a:lnTo>
              </a:path>
            </a:pathLst>
          </a:custGeom>
          <a:ln w="10413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196071" y="5597651"/>
            <a:ext cx="363220" cy="0"/>
          </a:xfrm>
          <a:custGeom>
            <a:avLst/>
            <a:gdLst/>
            <a:ahLst/>
            <a:cxnLst/>
            <a:rect l="l" t="t" r="r" b="b"/>
            <a:pathLst>
              <a:path w="363220">
                <a:moveTo>
                  <a:pt x="0" y="0"/>
                </a:moveTo>
                <a:lnTo>
                  <a:pt x="362712" y="0"/>
                </a:lnTo>
              </a:path>
            </a:pathLst>
          </a:custGeom>
          <a:ln w="10413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589519" y="5597651"/>
            <a:ext cx="364490" cy="0"/>
          </a:xfrm>
          <a:custGeom>
            <a:avLst/>
            <a:gdLst/>
            <a:ahLst/>
            <a:cxnLst/>
            <a:rect l="l" t="t" r="r" b="b"/>
            <a:pathLst>
              <a:path w="364490">
                <a:moveTo>
                  <a:pt x="0" y="0"/>
                </a:moveTo>
                <a:lnTo>
                  <a:pt x="364235" y="0"/>
                </a:lnTo>
              </a:path>
            </a:pathLst>
          </a:custGeom>
          <a:ln w="10413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984491" y="5597651"/>
            <a:ext cx="363220" cy="0"/>
          </a:xfrm>
          <a:custGeom>
            <a:avLst/>
            <a:gdLst/>
            <a:ahLst/>
            <a:cxnLst/>
            <a:rect l="l" t="t" r="r" b="b"/>
            <a:pathLst>
              <a:path w="363220">
                <a:moveTo>
                  <a:pt x="0" y="0"/>
                </a:moveTo>
                <a:lnTo>
                  <a:pt x="362712" y="0"/>
                </a:lnTo>
              </a:path>
            </a:pathLst>
          </a:custGeom>
          <a:ln w="10413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377939" y="5597651"/>
            <a:ext cx="363220" cy="0"/>
          </a:xfrm>
          <a:custGeom>
            <a:avLst/>
            <a:gdLst/>
            <a:ahLst/>
            <a:cxnLst/>
            <a:rect l="l" t="t" r="r" b="b"/>
            <a:pathLst>
              <a:path w="363220">
                <a:moveTo>
                  <a:pt x="0" y="0"/>
                </a:moveTo>
                <a:lnTo>
                  <a:pt x="362712" y="0"/>
                </a:lnTo>
              </a:path>
            </a:pathLst>
          </a:custGeom>
          <a:ln w="10413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771388" y="5597651"/>
            <a:ext cx="364490" cy="0"/>
          </a:xfrm>
          <a:custGeom>
            <a:avLst/>
            <a:gdLst/>
            <a:ahLst/>
            <a:cxnLst/>
            <a:rect l="l" t="t" r="r" b="b"/>
            <a:pathLst>
              <a:path w="364489">
                <a:moveTo>
                  <a:pt x="0" y="0"/>
                </a:moveTo>
                <a:lnTo>
                  <a:pt x="364235" y="0"/>
                </a:lnTo>
              </a:path>
            </a:pathLst>
          </a:custGeom>
          <a:ln w="10413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166360" y="5597651"/>
            <a:ext cx="363220" cy="0"/>
          </a:xfrm>
          <a:custGeom>
            <a:avLst/>
            <a:gdLst/>
            <a:ahLst/>
            <a:cxnLst/>
            <a:rect l="l" t="t" r="r" b="b"/>
            <a:pathLst>
              <a:path w="363220">
                <a:moveTo>
                  <a:pt x="0" y="0"/>
                </a:moveTo>
                <a:lnTo>
                  <a:pt x="362711" y="0"/>
                </a:lnTo>
              </a:path>
            </a:pathLst>
          </a:custGeom>
          <a:ln w="10413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559807" y="5597651"/>
            <a:ext cx="364490" cy="0"/>
          </a:xfrm>
          <a:custGeom>
            <a:avLst/>
            <a:gdLst/>
            <a:ahLst/>
            <a:cxnLst/>
            <a:rect l="l" t="t" r="r" b="b"/>
            <a:pathLst>
              <a:path w="364489">
                <a:moveTo>
                  <a:pt x="0" y="0"/>
                </a:moveTo>
                <a:lnTo>
                  <a:pt x="364236" y="0"/>
                </a:lnTo>
              </a:path>
            </a:pathLst>
          </a:custGeom>
          <a:ln w="10413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954779" y="5597651"/>
            <a:ext cx="363220" cy="0"/>
          </a:xfrm>
          <a:custGeom>
            <a:avLst/>
            <a:gdLst/>
            <a:ahLst/>
            <a:cxnLst/>
            <a:rect l="l" t="t" r="r" b="b"/>
            <a:pathLst>
              <a:path w="363220">
                <a:moveTo>
                  <a:pt x="0" y="0"/>
                </a:moveTo>
                <a:lnTo>
                  <a:pt x="362712" y="0"/>
                </a:lnTo>
              </a:path>
            </a:pathLst>
          </a:custGeom>
          <a:ln w="10413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348228" y="5597651"/>
            <a:ext cx="364490" cy="0"/>
          </a:xfrm>
          <a:custGeom>
            <a:avLst/>
            <a:gdLst/>
            <a:ahLst/>
            <a:cxnLst/>
            <a:rect l="l" t="t" r="r" b="b"/>
            <a:pathLst>
              <a:path w="364489">
                <a:moveTo>
                  <a:pt x="0" y="0"/>
                </a:moveTo>
                <a:lnTo>
                  <a:pt x="364235" y="0"/>
                </a:lnTo>
              </a:path>
            </a:pathLst>
          </a:custGeom>
          <a:ln w="10413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743200" y="5597651"/>
            <a:ext cx="363220" cy="0"/>
          </a:xfrm>
          <a:custGeom>
            <a:avLst/>
            <a:gdLst/>
            <a:ahLst/>
            <a:cxnLst/>
            <a:rect l="l" t="t" r="r" b="b"/>
            <a:pathLst>
              <a:path w="363219">
                <a:moveTo>
                  <a:pt x="0" y="0"/>
                </a:moveTo>
                <a:lnTo>
                  <a:pt x="362712" y="0"/>
                </a:lnTo>
              </a:path>
            </a:pathLst>
          </a:custGeom>
          <a:ln w="10413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136648" y="5597651"/>
            <a:ext cx="364490" cy="0"/>
          </a:xfrm>
          <a:custGeom>
            <a:avLst/>
            <a:gdLst/>
            <a:ahLst/>
            <a:cxnLst/>
            <a:rect l="l" t="t" r="r" b="b"/>
            <a:pathLst>
              <a:path w="364489">
                <a:moveTo>
                  <a:pt x="0" y="0"/>
                </a:moveTo>
                <a:lnTo>
                  <a:pt x="364235" y="0"/>
                </a:lnTo>
              </a:path>
            </a:pathLst>
          </a:custGeom>
          <a:ln w="10413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531619" y="5597651"/>
            <a:ext cx="363220" cy="0"/>
          </a:xfrm>
          <a:custGeom>
            <a:avLst/>
            <a:gdLst/>
            <a:ahLst/>
            <a:cxnLst/>
            <a:rect l="l" t="t" r="r" b="b"/>
            <a:pathLst>
              <a:path w="363219">
                <a:moveTo>
                  <a:pt x="0" y="0"/>
                </a:moveTo>
                <a:lnTo>
                  <a:pt x="362711" y="0"/>
                </a:lnTo>
              </a:path>
            </a:pathLst>
          </a:custGeom>
          <a:ln w="10413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059180" y="5597652"/>
            <a:ext cx="230504" cy="0"/>
          </a:xfrm>
          <a:custGeom>
            <a:avLst/>
            <a:gdLst/>
            <a:ahLst/>
            <a:cxnLst/>
            <a:rect l="l" t="t" r="r" b="b"/>
            <a:pathLst>
              <a:path w="230505">
                <a:moveTo>
                  <a:pt x="0" y="0"/>
                </a:moveTo>
                <a:lnTo>
                  <a:pt x="230124" y="0"/>
                </a:lnTo>
              </a:path>
            </a:pathLst>
          </a:custGeom>
          <a:ln w="1041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801100" y="5149595"/>
            <a:ext cx="181610" cy="0"/>
          </a:xfrm>
          <a:custGeom>
            <a:avLst/>
            <a:gdLst/>
            <a:ahLst/>
            <a:cxnLst/>
            <a:rect l="l" t="t" r="r" b="b"/>
            <a:pathLst>
              <a:path w="181609">
                <a:moveTo>
                  <a:pt x="0" y="0"/>
                </a:moveTo>
                <a:lnTo>
                  <a:pt x="181355" y="0"/>
                </a:lnTo>
              </a:path>
            </a:pathLst>
          </a:custGeom>
          <a:ln w="10413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8196071" y="5149595"/>
            <a:ext cx="363220" cy="0"/>
          </a:xfrm>
          <a:custGeom>
            <a:avLst/>
            <a:gdLst/>
            <a:ahLst/>
            <a:cxnLst/>
            <a:rect l="l" t="t" r="r" b="b"/>
            <a:pathLst>
              <a:path w="363220">
                <a:moveTo>
                  <a:pt x="0" y="0"/>
                </a:moveTo>
                <a:lnTo>
                  <a:pt x="362712" y="0"/>
                </a:lnTo>
              </a:path>
            </a:pathLst>
          </a:custGeom>
          <a:ln w="10413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589519" y="5149595"/>
            <a:ext cx="364490" cy="0"/>
          </a:xfrm>
          <a:custGeom>
            <a:avLst/>
            <a:gdLst/>
            <a:ahLst/>
            <a:cxnLst/>
            <a:rect l="l" t="t" r="r" b="b"/>
            <a:pathLst>
              <a:path w="364490">
                <a:moveTo>
                  <a:pt x="0" y="0"/>
                </a:moveTo>
                <a:lnTo>
                  <a:pt x="364235" y="0"/>
                </a:lnTo>
              </a:path>
            </a:pathLst>
          </a:custGeom>
          <a:ln w="10413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984491" y="5149595"/>
            <a:ext cx="363220" cy="0"/>
          </a:xfrm>
          <a:custGeom>
            <a:avLst/>
            <a:gdLst/>
            <a:ahLst/>
            <a:cxnLst/>
            <a:rect l="l" t="t" r="r" b="b"/>
            <a:pathLst>
              <a:path w="363220">
                <a:moveTo>
                  <a:pt x="0" y="0"/>
                </a:moveTo>
                <a:lnTo>
                  <a:pt x="362712" y="0"/>
                </a:lnTo>
              </a:path>
            </a:pathLst>
          </a:custGeom>
          <a:ln w="10413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377939" y="5149595"/>
            <a:ext cx="363220" cy="0"/>
          </a:xfrm>
          <a:custGeom>
            <a:avLst/>
            <a:gdLst/>
            <a:ahLst/>
            <a:cxnLst/>
            <a:rect l="l" t="t" r="r" b="b"/>
            <a:pathLst>
              <a:path w="363220">
                <a:moveTo>
                  <a:pt x="0" y="0"/>
                </a:moveTo>
                <a:lnTo>
                  <a:pt x="362712" y="0"/>
                </a:lnTo>
              </a:path>
            </a:pathLst>
          </a:custGeom>
          <a:ln w="10413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771388" y="5149595"/>
            <a:ext cx="364490" cy="0"/>
          </a:xfrm>
          <a:custGeom>
            <a:avLst/>
            <a:gdLst/>
            <a:ahLst/>
            <a:cxnLst/>
            <a:rect l="l" t="t" r="r" b="b"/>
            <a:pathLst>
              <a:path w="364489">
                <a:moveTo>
                  <a:pt x="0" y="0"/>
                </a:moveTo>
                <a:lnTo>
                  <a:pt x="364235" y="0"/>
                </a:lnTo>
              </a:path>
            </a:pathLst>
          </a:custGeom>
          <a:ln w="10413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166360" y="5149595"/>
            <a:ext cx="363220" cy="0"/>
          </a:xfrm>
          <a:custGeom>
            <a:avLst/>
            <a:gdLst/>
            <a:ahLst/>
            <a:cxnLst/>
            <a:rect l="l" t="t" r="r" b="b"/>
            <a:pathLst>
              <a:path w="363220">
                <a:moveTo>
                  <a:pt x="0" y="0"/>
                </a:moveTo>
                <a:lnTo>
                  <a:pt x="362711" y="0"/>
                </a:lnTo>
              </a:path>
            </a:pathLst>
          </a:custGeom>
          <a:ln w="10413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559807" y="5149595"/>
            <a:ext cx="364490" cy="0"/>
          </a:xfrm>
          <a:custGeom>
            <a:avLst/>
            <a:gdLst/>
            <a:ahLst/>
            <a:cxnLst/>
            <a:rect l="l" t="t" r="r" b="b"/>
            <a:pathLst>
              <a:path w="364489">
                <a:moveTo>
                  <a:pt x="0" y="0"/>
                </a:moveTo>
                <a:lnTo>
                  <a:pt x="364236" y="0"/>
                </a:lnTo>
              </a:path>
            </a:pathLst>
          </a:custGeom>
          <a:ln w="10413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954779" y="5149595"/>
            <a:ext cx="363220" cy="0"/>
          </a:xfrm>
          <a:custGeom>
            <a:avLst/>
            <a:gdLst/>
            <a:ahLst/>
            <a:cxnLst/>
            <a:rect l="l" t="t" r="r" b="b"/>
            <a:pathLst>
              <a:path w="363220">
                <a:moveTo>
                  <a:pt x="0" y="0"/>
                </a:moveTo>
                <a:lnTo>
                  <a:pt x="362712" y="0"/>
                </a:lnTo>
              </a:path>
            </a:pathLst>
          </a:custGeom>
          <a:ln w="10413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348228" y="5149595"/>
            <a:ext cx="364490" cy="0"/>
          </a:xfrm>
          <a:custGeom>
            <a:avLst/>
            <a:gdLst/>
            <a:ahLst/>
            <a:cxnLst/>
            <a:rect l="l" t="t" r="r" b="b"/>
            <a:pathLst>
              <a:path w="364489">
                <a:moveTo>
                  <a:pt x="0" y="0"/>
                </a:moveTo>
                <a:lnTo>
                  <a:pt x="364235" y="0"/>
                </a:lnTo>
              </a:path>
            </a:pathLst>
          </a:custGeom>
          <a:ln w="10413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743200" y="5149595"/>
            <a:ext cx="363220" cy="0"/>
          </a:xfrm>
          <a:custGeom>
            <a:avLst/>
            <a:gdLst/>
            <a:ahLst/>
            <a:cxnLst/>
            <a:rect l="l" t="t" r="r" b="b"/>
            <a:pathLst>
              <a:path w="363219">
                <a:moveTo>
                  <a:pt x="0" y="0"/>
                </a:moveTo>
                <a:lnTo>
                  <a:pt x="362712" y="0"/>
                </a:lnTo>
              </a:path>
            </a:pathLst>
          </a:custGeom>
          <a:ln w="10413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136648" y="5149595"/>
            <a:ext cx="364490" cy="0"/>
          </a:xfrm>
          <a:custGeom>
            <a:avLst/>
            <a:gdLst/>
            <a:ahLst/>
            <a:cxnLst/>
            <a:rect l="l" t="t" r="r" b="b"/>
            <a:pathLst>
              <a:path w="364489">
                <a:moveTo>
                  <a:pt x="0" y="0"/>
                </a:moveTo>
                <a:lnTo>
                  <a:pt x="364235" y="0"/>
                </a:lnTo>
              </a:path>
            </a:pathLst>
          </a:custGeom>
          <a:ln w="10413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531619" y="5149595"/>
            <a:ext cx="363220" cy="0"/>
          </a:xfrm>
          <a:custGeom>
            <a:avLst/>
            <a:gdLst/>
            <a:ahLst/>
            <a:cxnLst/>
            <a:rect l="l" t="t" r="r" b="b"/>
            <a:pathLst>
              <a:path w="363219">
                <a:moveTo>
                  <a:pt x="0" y="0"/>
                </a:moveTo>
                <a:lnTo>
                  <a:pt x="362711" y="0"/>
                </a:lnTo>
              </a:path>
            </a:pathLst>
          </a:custGeom>
          <a:ln w="10413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059180" y="5149596"/>
            <a:ext cx="230504" cy="0"/>
          </a:xfrm>
          <a:custGeom>
            <a:avLst/>
            <a:gdLst/>
            <a:ahLst/>
            <a:cxnLst/>
            <a:rect l="l" t="t" r="r" b="b"/>
            <a:pathLst>
              <a:path w="230505">
                <a:moveTo>
                  <a:pt x="0" y="0"/>
                </a:moveTo>
                <a:lnTo>
                  <a:pt x="230124" y="0"/>
                </a:lnTo>
              </a:path>
            </a:pathLst>
          </a:custGeom>
          <a:ln w="1041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8801100" y="4700015"/>
            <a:ext cx="181610" cy="0"/>
          </a:xfrm>
          <a:custGeom>
            <a:avLst/>
            <a:gdLst/>
            <a:ahLst/>
            <a:cxnLst/>
            <a:rect l="l" t="t" r="r" b="b"/>
            <a:pathLst>
              <a:path w="181609">
                <a:moveTo>
                  <a:pt x="0" y="0"/>
                </a:moveTo>
                <a:lnTo>
                  <a:pt x="181355" y="0"/>
                </a:lnTo>
              </a:path>
            </a:pathLst>
          </a:custGeom>
          <a:ln w="10413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8196071" y="4700015"/>
            <a:ext cx="363220" cy="0"/>
          </a:xfrm>
          <a:custGeom>
            <a:avLst/>
            <a:gdLst/>
            <a:ahLst/>
            <a:cxnLst/>
            <a:rect l="l" t="t" r="r" b="b"/>
            <a:pathLst>
              <a:path w="363220">
                <a:moveTo>
                  <a:pt x="0" y="0"/>
                </a:moveTo>
                <a:lnTo>
                  <a:pt x="362712" y="0"/>
                </a:lnTo>
              </a:path>
            </a:pathLst>
          </a:custGeom>
          <a:ln w="10413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589519" y="4700015"/>
            <a:ext cx="364490" cy="0"/>
          </a:xfrm>
          <a:custGeom>
            <a:avLst/>
            <a:gdLst/>
            <a:ahLst/>
            <a:cxnLst/>
            <a:rect l="l" t="t" r="r" b="b"/>
            <a:pathLst>
              <a:path w="364490">
                <a:moveTo>
                  <a:pt x="0" y="0"/>
                </a:moveTo>
                <a:lnTo>
                  <a:pt x="364235" y="0"/>
                </a:lnTo>
              </a:path>
            </a:pathLst>
          </a:custGeom>
          <a:ln w="10413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984491" y="4700015"/>
            <a:ext cx="363220" cy="0"/>
          </a:xfrm>
          <a:custGeom>
            <a:avLst/>
            <a:gdLst/>
            <a:ahLst/>
            <a:cxnLst/>
            <a:rect l="l" t="t" r="r" b="b"/>
            <a:pathLst>
              <a:path w="363220">
                <a:moveTo>
                  <a:pt x="0" y="0"/>
                </a:moveTo>
                <a:lnTo>
                  <a:pt x="362712" y="0"/>
                </a:lnTo>
              </a:path>
            </a:pathLst>
          </a:custGeom>
          <a:ln w="10413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377939" y="4700015"/>
            <a:ext cx="363220" cy="0"/>
          </a:xfrm>
          <a:custGeom>
            <a:avLst/>
            <a:gdLst/>
            <a:ahLst/>
            <a:cxnLst/>
            <a:rect l="l" t="t" r="r" b="b"/>
            <a:pathLst>
              <a:path w="363220">
                <a:moveTo>
                  <a:pt x="0" y="0"/>
                </a:moveTo>
                <a:lnTo>
                  <a:pt x="362712" y="0"/>
                </a:lnTo>
              </a:path>
            </a:pathLst>
          </a:custGeom>
          <a:ln w="10413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5771388" y="4700015"/>
            <a:ext cx="364490" cy="0"/>
          </a:xfrm>
          <a:custGeom>
            <a:avLst/>
            <a:gdLst/>
            <a:ahLst/>
            <a:cxnLst/>
            <a:rect l="l" t="t" r="r" b="b"/>
            <a:pathLst>
              <a:path w="364489">
                <a:moveTo>
                  <a:pt x="0" y="0"/>
                </a:moveTo>
                <a:lnTo>
                  <a:pt x="364235" y="0"/>
                </a:lnTo>
              </a:path>
            </a:pathLst>
          </a:custGeom>
          <a:ln w="10413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166360" y="4700015"/>
            <a:ext cx="363220" cy="0"/>
          </a:xfrm>
          <a:custGeom>
            <a:avLst/>
            <a:gdLst/>
            <a:ahLst/>
            <a:cxnLst/>
            <a:rect l="l" t="t" r="r" b="b"/>
            <a:pathLst>
              <a:path w="363220">
                <a:moveTo>
                  <a:pt x="0" y="0"/>
                </a:moveTo>
                <a:lnTo>
                  <a:pt x="362711" y="0"/>
                </a:lnTo>
              </a:path>
            </a:pathLst>
          </a:custGeom>
          <a:ln w="10413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559807" y="4700015"/>
            <a:ext cx="364490" cy="0"/>
          </a:xfrm>
          <a:custGeom>
            <a:avLst/>
            <a:gdLst/>
            <a:ahLst/>
            <a:cxnLst/>
            <a:rect l="l" t="t" r="r" b="b"/>
            <a:pathLst>
              <a:path w="364489">
                <a:moveTo>
                  <a:pt x="0" y="0"/>
                </a:moveTo>
                <a:lnTo>
                  <a:pt x="364236" y="0"/>
                </a:lnTo>
              </a:path>
            </a:pathLst>
          </a:custGeom>
          <a:ln w="10413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3954779" y="4700015"/>
            <a:ext cx="363220" cy="0"/>
          </a:xfrm>
          <a:custGeom>
            <a:avLst/>
            <a:gdLst/>
            <a:ahLst/>
            <a:cxnLst/>
            <a:rect l="l" t="t" r="r" b="b"/>
            <a:pathLst>
              <a:path w="363220">
                <a:moveTo>
                  <a:pt x="0" y="0"/>
                </a:moveTo>
                <a:lnTo>
                  <a:pt x="362712" y="0"/>
                </a:lnTo>
              </a:path>
            </a:pathLst>
          </a:custGeom>
          <a:ln w="10413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3348228" y="4700015"/>
            <a:ext cx="364490" cy="0"/>
          </a:xfrm>
          <a:custGeom>
            <a:avLst/>
            <a:gdLst/>
            <a:ahLst/>
            <a:cxnLst/>
            <a:rect l="l" t="t" r="r" b="b"/>
            <a:pathLst>
              <a:path w="364489">
                <a:moveTo>
                  <a:pt x="0" y="0"/>
                </a:moveTo>
                <a:lnTo>
                  <a:pt x="364235" y="0"/>
                </a:lnTo>
              </a:path>
            </a:pathLst>
          </a:custGeom>
          <a:ln w="10413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743200" y="4700015"/>
            <a:ext cx="363220" cy="0"/>
          </a:xfrm>
          <a:custGeom>
            <a:avLst/>
            <a:gdLst/>
            <a:ahLst/>
            <a:cxnLst/>
            <a:rect l="l" t="t" r="r" b="b"/>
            <a:pathLst>
              <a:path w="363219">
                <a:moveTo>
                  <a:pt x="0" y="0"/>
                </a:moveTo>
                <a:lnTo>
                  <a:pt x="362712" y="0"/>
                </a:lnTo>
              </a:path>
            </a:pathLst>
          </a:custGeom>
          <a:ln w="10413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136648" y="4700015"/>
            <a:ext cx="364490" cy="0"/>
          </a:xfrm>
          <a:custGeom>
            <a:avLst/>
            <a:gdLst/>
            <a:ahLst/>
            <a:cxnLst/>
            <a:rect l="l" t="t" r="r" b="b"/>
            <a:pathLst>
              <a:path w="364489">
                <a:moveTo>
                  <a:pt x="0" y="0"/>
                </a:moveTo>
                <a:lnTo>
                  <a:pt x="364235" y="0"/>
                </a:lnTo>
              </a:path>
            </a:pathLst>
          </a:custGeom>
          <a:ln w="10413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531619" y="4700015"/>
            <a:ext cx="363220" cy="0"/>
          </a:xfrm>
          <a:custGeom>
            <a:avLst/>
            <a:gdLst/>
            <a:ahLst/>
            <a:cxnLst/>
            <a:rect l="l" t="t" r="r" b="b"/>
            <a:pathLst>
              <a:path w="363219">
                <a:moveTo>
                  <a:pt x="0" y="0"/>
                </a:moveTo>
                <a:lnTo>
                  <a:pt x="362711" y="0"/>
                </a:lnTo>
              </a:path>
            </a:pathLst>
          </a:custGeom>
          <a:ln w="10413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059180" y="4700016"/>
            <a:ext cx="230504" cy="0"/>
          </a:xfrm>
          <a:custGeom>
            <a:avLst/>
            <a:gdLst/>
            <a:ahLst/>
            <a:cxnLst/>
            <a:rect l="l" t="t" r="r" b="b"/>
            <a:pathLst>
              <a:path w="230505">
                <a:moveTo>
                  <a:pt x="0" y="0"/>
                </a:moveTo>
                <a:lnTo>
                  <a:pt x="230124" y="0"/>
                </a:lnTo>
              </a:path>
            </a:pathLst>
          </a:custGeom>
          <a:ln w="1041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8801100" y="4251959"/>
            <a:ext cx="181610" cy="0"/>
          </a:xfrm>
          <a:custGeom>
            <a:avLst/>
            <a:gdLst/>
            <a:ahLst/>
            <a:cxnLst/>
            <a:rect l="l" t="t" r="r" b="b"/>
            <a:pathLst>
              <a:path w="181609">
                <a:moveTo>
                  <a:pt x="0" y="0"/>
                </a:moveTo>
                <a:lnTo>
                  <a:pt x="181355" y="0"/>
                </a:lnTo>
              </a:path>
            </a:pathLst>
          </a:custGeom>
          <a:ln w="1041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8196071" y="4251959"/>
            <a:ext cx="363220" cy="0"/>
          </a:xfrm>
          <a:custGeom>
            <a:avLst/>
            <a:gdLst/>
            <a:ahLst/>
            <a:cxnLst/>
            <a:rect l="l" t="t" r="r" b="b"/>
            <a:pathLst>
              <a:path w="363220">
                <a:moveTo>
                  <a:pt x="0" y="0"/>
                </a:moveTo>
                <a:lnTo>
                  <a:pt x="362712" y="0"/>
                </a:lnTo>
              </a:path>
            </a:pathLst>
          </a:custGeom>
          <a:ln w="1041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7589519" y="4251959"/>
            <a:ext cx="364490" cy="0"/>
          </a:xfrm>
          <a:custGeom>
            <a:avLst/>
            <a:gdLst/>
            <a:ahLst/>
            <a:cxnLst/>
            <a:rect l="l" t="t" r="r" b="b"/>
            <a:pathLst>
              <a:path w="364490">
                <a:moveTo>
                  <a:pt x="0" y="0"/>
                </a:moveTo>
                <a:lnTo>
                  <a:pt x="364235" y="0"/>
                </a:lnTo>
              </a:path>
            </a:pathLst>
          </a:custGeom>
          <a:ln w="1041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6984491" y="4251959"/>
            <a:ext cx="363220" cy="0"/>
          </a:xfrm>
          <a:custGeom>
            <a:avLst/>
            <a:gdLst/>
            <a:ahLst/>
            <a:cxnLst/>
            <a:rect l="l" t="t" r="r" b="b"/>
            <a:pathLst>
              <a:path w="363220">
                <a:moveTo>
                  <a:pt x="0" y="0"/>
                </a:moveTo>
                <a:lnTo>
                  <a:pt x="362712" y="0"/>
                </a:lnTo>
              </a:path>
            </a:pathLst>
          </a:custGeom>
          <a:ln w="1041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6377939" y="4251959"/>
            <a:ext cx="363220" cy="0"/>
          </a:xfrm>
          <a:custGeom>
            <a:avLst/>
            <a:gdLst/>
            <a:ahLst/>
            <a:cxnLst/>
            <a:rect l="l" t="t" r="r" b="b"/>
            <a:pathLst>
              <a:path w="363220">
                <a:moveTo>
                  <a:pt x="0" y="0"/>
                </a:moveTo>
                <a:lnTo>
                  <a:pt x="362712" y="0"/>
                </a:lnTo>
              </a:path>
            </a:pathLst>
          </a:custGeom>
          <a:ln w="1041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5771388" y="4251959"/>
            <a:ext cx="364490" cy="0"/>
          </a:xfrm>
          <a:custGeom>
            <a:avLst/>
            <a:gdLst/>
            <a:ahLst/>
            <a:cxnLst/>
            <a:rect l="l" t="t" r="r" b="b"/>
            <a:pathLst>
              <a:path w="364489">
                <a:moveTo>
                  <a:pt x="0" y="0"/>
                </a:moveTo>
                <a:lnTo>
                  <a:pt x="364235" y="0"/>
                </a:lnTo>
              </a:path>
            </a:pathLst>
          </a:custGeom>
          <a:ln w="1041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5166360" y="4251959"/>
            <a:ext cx="363220" cy="0"/>
          </a:xfrm>
          <a:custGeom>
            <a:avLst/>
            <a:gdLst/>
            <a:ahLst/>
            <a:cxnLst/>
            <a:rect l="l" t="t" r="r" b="b"/>
            <a:pathLst>
              <a:path w="363220">
                <a:moveTo>
                  <a:pt x="0" y="0"/>
                </a:moveTo>
                <a:lnTo>
                  <a:pt x="362711" y="0"/>
                </a:lnTo>
              </a:path>
            </a:pathLst>
          </a:custGeom>
          <a:ln w="1041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4559807" y="4251959"/>
            <a:ext cx="364490" cy="0"/>
          </a:xfrm>
          <a:custGeom>
            <a:avLst/>
            <a:gdLst/>
            <a:ahLst/>
            <a:cxnLst/>
            <a:rect l="l" t="t" r="r" b="b"/>
            <a:pathLst>
              <a:path w="364489">
                <a:moveTo>
                  <a:pt x="0" y="0"/>
                </a:moveTo>
                <a:lnTo>
                  <a:pt x="364236" y="0"/>
                </a:lnTo>
              </a:path>
            </a:pathLst>
          </a:custGeom>
          <a:ln w="1041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3954779" y="4251959"/>
            <a:ext cx="363220" cy="0"/>
          </a:xfrm>
          <a:custGeom>
            <a:avLst/>
            <a:gdLst/>
            <a:ahLst/>
            <a:cxnLst/>
            <a:rect l="l" t="t" r="r" b="b"/>
            <a:pathLst>
              <a:path w="363220">
                <a:moveTo>
                  <a:pt x="0" y="0"/>
                </a:moveTo>
                <a:lnTo>
                  <a:pt x="362712" y="0"/>
                </a:lnTo>
              </a:path>
            </a:pathLst>
          </a:custGeom>
          <a:ln w="1041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3348228" y="4251959"/>
            <a:ext cx="364490" cy="0"/>
          </a:xfrm>
          <a:custGeom>
            <a:avLst/>
            <a:gdLst/>
            <a:ahLst/>
            <a:cxnLst/>
            <a:rect l="l" t="t" r="r" b="b"/>
            <a:pathLst>
              <a:path w="364489">
                <a:moveTo>
                  <a:pt x="0" y="0"/>
                </a:moveTo>
                <a:lnTo>
                  <a:pt x="364235" y="0"/>
                </a:lnTo>
              </a:path>
            </a:pathLst>
          </a:custGeom>
          <a:ln w="1041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743200" y="4251959"/>
            <a:ext cx="363220" cy="0"/>
          </a:xfrm>
          <a:custGeom>
            <a:avLst/>
            <a:gdLst/>
            <a:ahLst/>
            <a:cxnLst/>
            <a:rect l="l" t="t" r="r" b="b"/>
            <a:pathLst>
              <a:path w="363219">
                <a:moveTo>
                  <a:pt x="0" y="0"/>
                </a:moveTo>
                <a:lnTo>
                  <a:pt x="362712" y="0"/>
                </a:lnTo>
              </a:path>
            </a:pathLst>
          </a:custGeom>
          <a:ln w="1041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2136648" y="4251959"/>
            <a:ext cx="364490" cy="0"/>
          </a:xfrm>
          <a:custGeom>
            <a:avLst/>
            <a:gdLst/>
            <a:ahLst/>
            <a:cxnLst/>
            <a:rect l="l" t="t" r="r" b="b"/>
            <a:pathLst>
              <a:path w="364489">
                <a:moveTo>
                  <a:pt x="0" y="0"/>
                </a:moveTo>
                <a:lnTo>
                  <a:pt x="364235" y="0"/>
                </a:lnTo>
              </a:path>
            </a:pathLst>
          </a:custGeom>
          <a:ln w="1041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531619" y="4251959"/>
            <a:ext cx="363220" cy="0"/>
          </a:xfrm>
          <a:custGeom>
            <a:avLst/>
            <a:gdLst/>
            <a:ahLst/>
            <a:cxnLst/>
            <a:rect l="l" t="t" r="r" b="b"/>
            <a:pathLst>
              <a:path w="363219">
                <a:moveTo>
                  <a:pt x="0" y="0"/>
                </a:moveTo>
                <a:lnTo>
                  <a:pt x="362711" y="0"/>
                </a:lnTo>
              </a:path>
            </a:pathLst>
          </a:custGeom>
          <a:ln w="1041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059180" y="4251960"/>
            <a:ext cx="230504" cy="0"/>
          </a:xfrm>
          <a:custGeom>
            <a:avLst/>
            <a:gdLst/>
            <a:ahLst/>
            <a:cxnLst/>
            <a:rect l="l" t="t" r="r" b="b"/>
            <a:pathLst>
              <a:path w="230505">
                <a:moveTo>
                  <a:pt x="0" y="0"/>
                </a:moveTo>
                <a:lnTo>
                  <a:pt x="230124" y="0"/>
                </a:lnTo>
              </a:path>
            </a:pathLst>
          </a:custGeom>
          <a:ln w="1041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8801100" y="3803903"/>
            <a:ext cx="181610" cy="0"/>
          </a:xfrm>
          <a:custGeom>
            <a:avLst/>
            <a:gdLst/>
            <a:ahLst/>
            <a:cxnLst/>
            <a:rect l="l" t="t" r="r" b="b"/>
            <a:pathLst>
              <a:path w="181609">
                <a:moveTo>
                  <a:pt x="0" y="0"/>
                </a:moveTo>
                <a:lnTo>
                  <a:pt x="181355" y="0"/>
                </a:lnTo>
              </a:path>
            </a:pathLst>
          </a:custGeom>
          <a:ln w="1041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8196071" y="3803903"/>
            <a:ext cx="363220" cy="0"/>
          </a:xfrm>
          <a:custGeom>
            <a:avLst/>
            <a:gdLst/>
            <a:ahLst/>
            <a:cxnLst/>
            <a:rect l="l" t="t" r="r" b="b"/>
            <a:pathLst>
              <a:path w="363220">
                <a:moveTo>
                  <a:pt x="0" y="0"/>
                </a:moveTo>
                <a:lnTo>
                  <a:pt x="362712" y="0"/>
                </a:lnTo>
              </a:path>
            </a:pathLst>
          </a:custGeom>
          <a:ln w="1041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7589519" y="3803903"/>
            <a:ext cx="364490" cy="0"/>
          </a:xfrm>
          <a:custGeom>
            <a:avLst/>
            <a:gdLst/>
            <a:ahLst/>
            <a:cxnLst/>
            <a:rect l="l" t="t" r="r" b="b"/>
            <a:pathLst>
              <a:path w="364490">
                <a:moveTo>
                  <a:pt x="0" y="0"/>
                </a:moveTo>
                <a:lnTo>
                  <a:pt x="364235" y="0"/>
                </a:lnTo>
              </a:path>
            </a:pathLst>
          </a:custGeom>
          <a:ln w="1041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6984491" y="3803903"/>
            <a:ext cx="363220" cy="0"/>
          </a:xfrm>
          <a:custGeom>
            <a:avLst/>
            <a:gdLst/>
            <a:ahLst/>
            <a:cxnLst/>
            <a:rect l="l" t="t" r="r" b="b"/>
            <a:pathLst>
              <a:path w="363220">
                <a:moveTo>
                  <a:pt x="0" y="0"/>
                </a:moveTo>
                <a:lnTo>
                  <a:pt x="362712" y="0"/>
                </a:lnTo>
              </a:path>
            </a:pathLst>
          </a:custGeom>
          <a:ln w="1041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6377939" y="3803903"/>
            <a:ext cx="363220" cy="0"/>
          </a:xfrm>
          <a:custGeom>
            <a:avLst/>
            <a:gdLst/>
            <a:ahLst/>
            <a:cxnLst/>
            <a:rect l="l" t="t" r="r" b="b"/>
            <a:pathLst>
              <a:path w="363220">
                <a:moveTo>
                  <a:pt x="0" y="0"/>
                </a:moveTo>
                <a:lnTo>
                  <a:pt x="362712" y="0"/>
                </a:lnTo>
              </a:path>
            </a:pathLst>
          </a:custGeom>
          <a:ln w="1041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5771388" y="3803903"/>
            <a:ext cx="364490" cy="0"/>
          </a:xfrm>
          <a:custGeom>
            <a:avLst/>
            <a:gdLst/>
            <a:ahLst/>
            <a:cxnLst/>
            <a:rect l="l" t="t" r="r" b="b"/>
            <a:pathLst>
              <a:path w="364489">
                <a:moveTo>
                  <a:pt x="0" y="0"/>
                </a:moveTo>
                <a:lnTo>
                  <a:pt x="364235" y="0"/>
                </a:lnTo>
              </a:path>
            </a:pathLst>
          </a:custGeom>
          <a:ln w="1041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5166360" y="3803903"/>
            <a:ext cx="363220" cy="0"/>
          </a:xfrm>
          <a:custGeom>
            <a:avLst/>
            <a:gdLst/>
            <a:ahLst/>
            <a:cxnLst/>
            <a:rect l="l" t="t" r="r" b="b"/>
            <a:pathLst>
              <a:path w="363220">
                <a:moveTo>
                  <a:pt x="0" y="0"/>
                </a:moveTo>
                <a:lnTo>
                  <a:pt x="362711" y="0"/>
                </a:lnTo>
              </a:path>
            </a:pathLst>
          </a:custGeom>
          <a:ln w="1041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4559807" y="3803903"/>
            <a:ext cx="364490" cy="0"/>
          </a:xfrm>
          <a:custGeom>
            <a:avLst/>
            <a:gdLst/>
            <a:ahLst/>
            <a:cxnLst/>
            <a:rect l="l" t="t" r="r" b="b"/>
            <a:pathLst>
              <a:path w="364489">
                <a:moveTo>
                  <a:pt x="0" y="0"/>
                </a:moveTo>
                <a:lnTo>
                  <a:pt x="364236" y="0"/>
                </a:lnTo>
              </a:path>
            </a:pathLst>
          </a:custGeom>
          <a:ln w="1041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3954779" y="3803903"/>
            <a:ext cx="363220" cy="0"/>
          </a:xfrm>
          <a:custGeom>
            <a:avLst/>
            <a:gdLst/>
            <a:ahLst/>
            <a:cxnLst/>
            <a:rect l="l" t="t" r="r" b="b"/>
            <a:pathLst>
              <a:path w="363220">
                <a:moveTo>
                  <a:pt x="0" y="0"/>
                </a:moveTo>
                <a:lnTo>
                  <a:pt x="362712" y="0"/>
                </a:lnTo>
              </a:path>
            </a:pathLst>
          </a:custGeom>
          <a:ln w="1041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3348228" y="3803903"/>
            <a:ext cx="364490" cy="0"/>
          </a:xfrm>
          <a:custGeom>
            <a:avLst/>
            <a:gdLst/>
            <a:ahLst/>
            <a:cxnLst/>
            <a:rect l="l" t="t" r="r" b="b"/>
            <a:pathLst>
              <a:path w="364489">
                <a:moveTo>
                  <a:pt x="0" y="0"/>
                </a:moveTo>
                <a:lnTo>
                  <a:pt x="364235" y="0"/>
                </a:lnTo>
              </a:path>
            </a:pathLst>
          </a:custGeom>
          <a:ln w="1041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2743200" y="3803903"/>
            <a:ext cx="363220" cy="0"/>
          </a:xfrm>
          <a:custGeom>
            <a:avLst/>
            <a:gdLst/>
            <a:ahLst/>
            <a:cxnLst/>
            <a:rect l="l" t="t" r="r" b="b"/>
            <a:pathLst>
              <a:path w="363219">
                <a:moveTo>
                  <a:pt x="0" y="0"/>
                </a:moveTo>
                <a:lnTo>
                  <a:pt x="362712" y="0"/>
                </a:lnTo>
              </a:path>
            </a:pathLst>
          </a:custGeom>
          <a:ln w="1041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2136648" y="3803903"/>
            <a:ext cx="364490" cy="0"/>
          </a:xfrm>
          <a:custGeom>
            <a:avLst/>
            <a:gdLst/>
            <a:ahLst/>
            <a:cxnLst/>
            <a:rect l="l" t="t" r="r" b="b"/>
            <a:pathLst>
              <a:path w="364489">
                <a:moveTo>
                  <a:pt x="0" y="0"/>
                </a:moveTo>
                <a:lnTo>
                  <a:pt x="364235" y="0"/>
                </a:lnTo>
              </a:path>
            </a:pathLst>
          </a:custGeom>
          <a:ln w="1041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1531619" y="3803903"/>
            <a:ext cx="363220" cy="0"/>
          </a:xfrm>
          <a:custGeom>
            <a:avLst/>
            <a:gdLst/>
            <a:ahLst/>
            <a:cxnLst/>
            <a:rect l="l" t="t" r="r" b="b"/>
            <a:pathLst>
              <a:path w="363219">
                <a:moveTo>
                  <a:pt x="0" y="0"/>
                </a:moveTo>
                <a:lnTo>
                  <a:pt x="362711" y="0"/>
                </a:lnTo>
              </a:path>
            </a:pathLst>
          </a:custGeom>
          <a:ln w="1041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1059180" y="3803904"/>
            <a:ext cx="230504" cy="0"/>
          </a:xfrm>
          <a:custGeom>
            <a:avLst/>
            <a:gdLst/>
            <a:ahLst/>
            <a:cxnLst/>
            <a:rect l="l" t="t" r="r" b="b"/>
            <a:pathLst>
              <a:path w="230505">
                <a:moveTo>
                  <a:pt x="0" y="0"/>
                </a:moveTo>
                <a:lnTo>
                  <a:pt x="230124" y="0"/>
                </a:lnTo>
              </a:path>
            </a:pathLst>
          </a:custGeom>
          <a:ln w="1041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8801100" y="3355847"/>
            <a:ext cx="181610" cy="0"/>
          </a:xfrm>
          <a:custGeom>
            <a:avLst/>
            <a:gdLst/>
            <a:ahLst/>
            <a:cxnLst/>
            <a:rect l="l" t="t" r="r" b="b"/>
            <a:pathLst>
              <a:path w="181609">
                <a:moveTo>
                  <a:pt x="0" y="0"/>
                </a:moveTo>
                <a:lnTo>
                  <a:pt x="181355" y="0"/>
                </a:lnTo>
              </a:path>
            </a:pathLst>
          </a:custGeom>
          <a:ln w="10413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8196071" y="3355847"/>
            <a:ext cx="363220" cy="0"/>
          </a:xfrm>
          <a:custGeom>
            <a:avLst/>
            <a:gdLst/>
            <a:ahLst/>
            <a:cxnLst/>
            <a:rect l="l" t="t" r="r" b="b"/>
            <a:pathLst>
              <a:path w="363220">
                <a:moveTo>
                  <a:pt x="0" y="0"/>
                </a:moveTo>
                <a:lnTo>
                  <a:pt x="362712" y="0"/>
                </a:lnTo>
              </a:path>
            </a:pathLst>
          </a:custGeom>
          <a:ln w="10413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7589519" y="3355847"/>
            <a:ext cx="364490" cy="0"/>
          </a:xfrm>
          <a:custGeom>
            <a:avLst/>
            <a:gdLst/>
            <a:ahLst/>
            <a:cxnLst/>
            <a:rect l="l" t="t" r="r" b="b"/>
            <a:pathLst>
              <a:path w="364490">
                <a:moveTo>
                  <a:pt x="0" y="0"/>
                </a:moveTo>
                <a:lnTo>
                  <a:pt x="364235" y="0"/>
                </a:lnTo>
              </a:path>
            </a:pathLst>
          </a:custGeom>
          <a:ln w="10413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6984491" y="3355847"/>
            <a:ext cx="363220" cy="0"/>
          </a:xfrm>
          <a:custGeom>
            <a:avLst/>
            <a:gdLst/>
            <a:ahLst/>
            <a:cxnLst/>
            <a:rect l="l" t="t" r="r" b="b"/>
            <a:pathLst>
              <a:path w="363220">
                <a:moveTo>
                  <a:pt x="0" y="0"/>
                </a:moveTo>
                <a:lnTo>
                  <a:pt x="362712" y="0"/>
                </a:lnTo>
              </a:path>
            </a:pathLst>
          </a:custGeom>
          <a:ln w="10413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6377939" y="3355847"/>
            <a:ext cx="363220" cy="0"/>
          </a:xfrm>
          <a:custGeom>
            <a:avLst/>
            <a:gdLst/>
            <a:ahLst/>
            <a:cxnLst/>
            <a:rect l="l" t="t" r="r" b="b"/>
            <a:pathLst>
              <a:path w="363220">
                <a:moveTo>
                  <a:pt x="0" y="0"/>
                </a:moveTo>
                <a:lnTo>
                  <a:pt x="362712" y="0"/>
                </a:lnTo>
              </a:path>
            </a:pathLst>
          </a:custGeom>
          <a:ln w="10413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5771388" y="3355847"/>
            <a:ext cx="364490" cy="0"/>
          </a:xfrm>
          <a:custGeom>
            <a:avLst/>
            <a:gdLst/>
            <a:ahLst/>
            <a:cxnLst/>
            <a:rect l="l" t="t" r="r" b="b"/>
            <a:pathLst>
              <a:path w="364489">
                <a:moveTo>
                  <a:pt x="0" y="0"/>
                </a:moveTo>
                <a:lnTo>
                  <a:pt x="364235" y="0"/>
                </a:lnTo>
              </a:path>
            </a:pathLst>
          </a:custGeom>
          <a:ln w="10413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5166360" y="3355847"/>
            <a:ext cx="363220" cy="0"/>
          </a:xfrm>
          <a:custGeom>
            <a:avLst/>
            <a:gdLst/>
            <a:ahLst/>
            <a:cxnLst/>
            <a:rect l="l" t="t" r="r" b="b"/>
            <a:pathLst>
              <a:path w="363220">
                <a:moveTo>
                  <a:pt x="0" y="0"/>
                </a:moveTo>
                <a:lnTo>
                  <a:pt x="362711" y="0"/>
                </a:lnTo>
              </a:path>
            </a:pathLst>
          </a:custGeom>
          <a:ln w="10413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4559807" y="3355847"/>
            <a:ext cx="364490" cy="0"/>
          </a:xfrm>
          <a:custGeom>
            <a:avLst/>
            <a:gdLst/>
            <a:ahLst/>
            <a:cxnLst/>
            <a:rect l="l" t="t" r="r" b="b"/>
            <a:pathLst>
              <a:path w="364489">
                <a:moveTo>
                  <a:pt x="0" y="0"/>
                </a:moveTo>
                <a:lnTo>
                  <a:pt x="364236" y="0"/>
                </a:lnTo>
              </a:path>
            </a:pathLst>
          </a:custGeom>
          <a:ln w="10413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3954779" y="3355847"/>
            <a:ext cx="363220" cy="0"/>
          </a:xfrm>
          <a:custGeom>
            <a:avLst/>
            <a:gdLst/>
            <a:ahLst/>
            <a:cxnLst/>
            <a:rect l="l" t="t" r="r" b="b"/>
            <a:pathLst>
              <a:path w="363220">
                <a:moveTo>
                  <a:pt x="0" y="0"/>
                </a:moveTo>
                <a:lnTo>
                  <a:pt x="362712" y="0"/>
                </a:lnTo>
              </a:path>
            </a:pathLst>
          </a:custGeom>
          <a:ln w="10413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3348228" y="3355847"/>
            <a:ext cx="364490" cy="0"/>
          </a:xfrm>
          <a:custGeom>
            <a:avLst/>
            <a:gdLst/>
            <a:ahLst/>
            <a:cxnLst/>
            <a:rect l="l" t="t" r="r" b="b"/>
            <a:pathLst>
              <a:path w="364489">
                <a:moveTo>
                  <a:pt x="0" y="0"/>
                </a:moveTo>
                <a:lnTo>
                  <a:pt x="364235" y="0"/>
                </a:lnTo>
              </a:path>
            </a:pathLst>
          </a:custGeom>
          <a:ln w="10413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2743200" y="3355847"/>
            <a:ext cx="363220" cy="0"/>
          </a:xfrm>
          <a:custGeom>
            <a:avLst/>
            <a:gdLst/>
            <a:ahLst/>
            <a:cxnLst/>
            <a:rect l="l" t="t" r="r" b="b"/>
            <a:pathLst>
              <a:path w="363219">
                <a:moveTo>
                  <a:pt x="0" y="0"/>
                </a:moveTo>
                <a:lnTo>
                  <a:pt x="362712" y="0"/>
                </a:lnTo>
              </a:path>
            </a:pathLst>
          </a:custGeom>
          <a:ln w="10413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2136648" y="3355847"/>
            <a:ext cx="364490" cy="0"/>
          </a:xfrm>
          <a:custGeom>
            <a:avLst/>
            <a:gdLst/>
            <a:ahLst/>
            <a:cxnLst/>
            <a:rect l="l" t="t" r="r" b="b"/>
            <a:pathLst>
              <a:path w="364489">
                <a:moveTo>
                  <a:pt x="0" y="0"/>
                </a:moveTo>
                <a:lnTo>
                  <a:pt x="364235" y="0"/>
                </a:lnTo>
              </a:path>
            </a:pathLst>
          </a:custGeom>
          <a:ln w="10413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1531619" y="3355847"/>
            <a:ext cx="363220" cy="0"/>
          </a:xfrm>
          <a:custGeom>
            <a:avLst/>
            <a:gdLst/>
            <a:ahLst/>
            <a:cxnLst/>
            <a:rect l="l" t="t" r="r" b="b"/>
            <a:pathLst>
              <a:path w="363219">
                <a:moveTo>
                  <a:pt x="0" y="0"/>
                </a:moveTo>
                <a:lnTo>
                  <a:pt x="362711" y="0"/>
                </a:lnTo>
              </a:path>
            </a:pathLst>
          </a:custGeom>
          <a:ln w="10413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1059180" y="3355847"/>
            <a:ext cx="230504" cy="0"/>
          </a:xfrm>
          <a:custGeom>
            <a:avLst/>
            <a:gdLst/>
            <a:ahLst/>
            <a:cxnLst/>
            <a:rect l="l" t="t" r="r" b="b"/>
            <a:pathLst>
              <a:path w="230505">
                <a:moveTo>
                  <a:pt x="0" y="0"/>
                </a:moveTo>
                <a:lnTo>
                  <a:pt x="230124" y="0"/>
                </a:lnTo>
              </a:path>
            </a:pathLst>
          </a:custGeom>
          <a:ln w="1041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8801100" y="2907791"/>
            <a:ext cx="181610" cy="0"/>
          </a:xfrm>
          <a:custGeom>
            <a:avLst/>
            <a:gdLst/>
            <a:ahLst/>
            <a:cxnLst/>
            <a:rect l="l" t="t" r="r" b="b"/>
            <a:pathLst>
              <a:path w="181609">
                <a:moveTo>
                  <a:pt x="0" y="0"/>
                </a:moveTo>
                <a:lnTo>
                  <a:pt x="181355" y="0"/>
                </a:lnTo>
              </a:path>
            </a:pathLst>
          </a:custGeom>
          <a:ln w="10413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8196071" y="2907791"/>
            <a:ext cx="363220" cy="0"/>
          </a:xfrm>
          <a:custGeom>
            <a:avLst/>
            <a:gdLst/>
            <a:ahLst/>
            <a:cxnLst/>
            <a:rect l="l" t="t" r="r" b="b"/>
            <a:pathLst>
              <a:path w="363220">
                <a:moveTo>
                  <a:pt x="0" y="0"/>
                </a:moveTo>
                <a:lnTo>
                  <a:pt x="362712" y="0"/>
                </a:lnTo>
              </a:path>
            </a:pathLst>
          </a:custGeom>
          <a:ln w="10413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7589519" y="2907791"/>
            <a:ext cx="364490" cy="0"/>
          </a:xfrm>
          <a:custGeom>
            <a:avLst/>
            <a:gdLst/>
            <a:ahLst/>
            <a:cxnLst/>
            <a:rect l="l" t="t" r="r" b="b"/>
            <a:pathLst>
              <a:path w="364490">
                <a:moveTo>
                  <a:pt x="0" y="0"/>
                </a:moveTo>
                <a:lnTo>
                  <a:pt x="364235" y="0"/>
                </a:lnTo>
              </a:path>
            </a:pathLst>
          </a:custGeom>
          <a:ln w="10413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6984491" y="2907791"/>
            <a:ext cx="363220" cy="0"/>
          </a:xfrm>
          <a:custGeom>
            <a:avLst/>
            <a:gdLst/>
            <a:ahLst/>
            <a:cxnLst/>
            <a:rect l="l" t="t" r="r" b="b"/>
            <a:pathLst>
              <a:path w="363220">
                <a:moveTo>
                  <a:pt x="0" y="0"/>
                </a:moveTo>
                <a:lnTo>
                  <a:pt x="362712" y="0"/>
                </a:lnTo>
              </a:path>
            </a:pathLst>
          </a:custGeom>
          <a:ln w="10413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6377939" y="2907791"/>
            <a:ext cx="363220" cy="0"/>
          </a:xfrm>
          <a:custGeom>
            <a:avLst/>
            <a:gdLst/>
            <a:ahLst/>
            <a:cxnLst/>
            <a:rect l="l" t="t" r="r" b="b"/>
            <a:pathLst>
              <a:path w="363220">
                <a:moveTo>
                  <a:pt x="0" y="0"/>
                </a:moveTo>
                <a:lnTo>
                  <a:pt x="362712" y="0"/>
                </a:lnTo>
              </a:path>
            </a:pathLst>
          </a:custGeom>
          <a:ln w="10413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5166360" y="2907791"/>
            <a:ext cx="969644" cy="0"/>
          </a:xfrm>
          <a:custGeom>
            <a:avLst/>
            <a:gdLst/>
            <a:ahLst/>
            <a:cxnLst/>
            <a:rect l="l" t="t" r="r" b="b"/>
            <a:pathLst>
              <a:path w="969645">
                <a:moveTo>
                  <a:pt x="0" y="0"/>
                </a:moveTo>
                <a:lnTo>
                  <a:pt x="969263" y="0"/>
                </a:lnTo>
              </a:path>
            </a:pathLst>
          </a:custGeom>
          <a:ln w="10413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4559807" y="2907791"/>
            <a:ext cx="364490" cy="0"/>
          </a:xfrm>
          <a:custGeom>
            <a:avLst/>
            <a:gdLst/>
            <a:ahLst/>
            <a:cxnLst/>
            <a:rect l="l" t="t" r="r" b="b"/>
            <a:pathLst>
              <a:path w="364489">
                <a:moveTo>
                  <a:pt x="0" y="0"/>
                </a:moveTo>
                <a:lnTo>
                  <a:pt x="364236" y="0"/>
                </a:lnTo>
              </a:path>
            </a:pathLst>
          </a:custGeom>
          <a:ln w="10413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3954779" y="2907791"/>
            <a:ext cx="363220" cy="0"/>
          </a:xfrm>
          <a:custGeom>
            <a:avLst/>
            <a:gdLst/>
            <a:ahLst/>
            <a:cxnLst/>
            <a:rect l="l" t="t" r="r" b="b"/>
            <a:pathLst>
              <a:path w="363220">
                <a:moveTo>
                  <a:pt x="0" y="0"/>
                </a:moveTo>
                <a:lnTo>
                  <a:pt x="362712" y="0"/>
                </a:lnTo>
              </a:path>
            </a:pathLst>
          </a:custGeom>
          <a:ln w="10413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3348228" y="2907791"/>
            <a:ext cx="364490" cy="0"/>
          </a:xfrm>
          <a:custGeom>
            <a:avLst/>
            <a:gdLst/>
            <a:ahLst/>
            <a:cxnLst/>
            <a:rect l="l" t="t" r="r" b="b"/>
            <a:pathLst>
              <a:path w="364489">
                <a:moveTo>
                  <a:pt x="0" y="0"/>
                </a:moveTo>
                <a:lnTo>
                  <a:pt x="364235" y="0"/>
                </a:lnTo>
              </a:path>
            </a:pathLst>
          </a:custGeom>
          <a:ln w="10413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2743200" y="2907791"/>
            <a:ext cx="363220" cy="0"/>
          </a:xfrm>
          <a:custGeom>
            <a:avLst/>
            <a:gdLst/>
            <a:ahLst/>
            <a:cxnLst/>
            <a:rect l="l" t="t" r="r" b="b"/>
            <a:pathLst>
              <a:path w="363219">
                <a:moveTo>
                  <a:pt x="0" y="0"/>
                </a:moveTo>
                <a:lnTo>
                  <a:pt x="362712" y="0"/>
                </a:lnTo>
              </a:path>
            </a:pathLst>
          </a:custGeom>
          <a:ln w="10413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1531619" y="2907791"/>
            <a:ext cx="969644" cy="0"/>
          </a:xfrm>
          <a:custGeom>
            <a:avLst/>
            <a:gdLst/>
            <a:ahLst/>
            <a:cxnLst/>
            <a:rect l="l" t="t" r="r" b="b"/>
            <a:pathLst>
              <a:path w="969644">
                <a:moveTo>
                  <a:pt x="0" y="0"/>
                </a:moveTo>
                <a:lnTo>
                  <a:pt x="969263" y="0"/>
                </a:lnTo>
              </a:path>
            </a:pathLst>
          </a:custGeom>
          <a:ln w="10413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1059180" y="2907792"/>
            <a:ext cx="230504" cy="0"/>
          </a:xfrm>
          <a:custGeom>
            <a:avLst/>
            <a:gdLst/>
            <a:ahLst/>
            <a:cxnLst/>
            <a:rect l="l" t="t" r="r" b="b"/>
            <a:pathLst>
              <a:path w="230505">
                <a:moveTo>
                  <a:pt x="0" y="0"/>
                </a:moveTo>
                <a:lnTo>
                  <a:pt x="230124" y="0"/>
                </a:lnTo>
              </a:path>
            </a:pathLst>
          </a:custGeom>
          <a:ln w="1041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8801100" y="2458211"/>
            <a:ext cx="181610" cy="0"/>
          </a:xfrm>
          <a:custGeom>
            <a:avLst/>
            <a:gdLst/>
            <a:ahLst/>
            <a:cxnLst/>
            <a:rect l="l" t="t" r="r" b="b"/>
            <a:pathLst>
              <a:path w="181609">
                <a:moveTo>
                  <a:pt x="0" y="0"/>
                </a:moveTo>
                <a:lnTo>
                  <a:pt x="181355" y="0"/>
                </a:lnTo>
              </a:path>
            </a:pathLst>
          </a:custGeom>
          <a:ln w="1041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7589519" y="2458211"/>
            <a:ext cx="969644" cy="0"/>
          </a:xfrm>
          <a:custGeom>
            <a:avLst/>
            <a:gdLst/>
            <a:ahLst/>
            <a:cxnLst/>
            <a:rect l="l" t="t" r="r" b="b"/>
            <a:pathLst>
              <a:path w="969645">
                <a:moveTo>
                  <a:pt x="0" y="0"/>
                </a:moveTo>
                <a:lnTo>
                  <a:pt x="969264" y="0"/>
                </a:lnTo>
              </a:path>
            </a:pathLst>
          </a:custGeom>
          <a:ln w="1041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6377939" y="2458211"/>
            <a:ext cx="969644" cy="0"/>
          </a:xfrm>
          <a:custGeom>
            <a:avLst/>
            <a:gdLst/>
            <a:ahLst/>
            <a:cxnLst/>
            <a:rect l="l" t="t" r="r" b="b"/>
            <a:pathLst>
              <a:path w="969645">
                <a:moveTo>
                  <a:pt x="0" y="0"/>
                </a:moveTo>
                <a:lnTo>
                  <a:pt x="969264" y="0"/>
                </a:lnTo>
              </a:path>
            </a:pathLst>
          </a:custGeom>
          <a:ln w="1041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5166360" y="2458211"/>
            <a:ext cx="969644" cy="0"/>
          </a:xfrm>
          <a:custGeom>
            <a:avLst/>
            <a:gdLst/>
            <a:ahLst/>
            <a:cxnLst/>
            <a:rect l="l" t="t" r="r" b="b"/>
            <a:pathLst>
              <a:path w="969645">
                <a:moveTo>
                  <a:pt x="0" y="0"/>
                </a:moveTo>
                <a:lnTo>
                  <a:pt x="969263" y="0"/>
                </a:lnTo>
              </a:path>
            </a:pathLst>
          </a:custGeom>
          <a:ln w="1041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4559807" y="2458211"/>
            <a:ext cx="364490" cy="0"/>
          </a:xfrm>
          <a:custGeom>
            <a:avLst/>
            <a:gdLst/>
            <a:ahLst/>
            <a:cxnLst/>
            <a:rect l="l" t="t" r="r" b="b"/>
            <a:pathLst>
              <a:path w="364489">
                <a:moveTo>
                  <a:pt x="0" y="0"/>
                </a:moveTo>
                <a:lnTo>
                  <a:pt x="364236" y="0"/>
                </a:lnTo>
              </a:path>
            </a:pathLst>
          </a:custGeom>
          <a:ln w="1041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3954779" y="2458211"/>
            <a:ext cx="363220" cy="0"/>
          </a:xfrm>
          <a:custGeom>
            <a:avLst/>
            <a:gdLst/>
            <a:ahLst/>
            <a:cxnLst/>
            <a:rect l="l" t="t" r="r" b="b"/>
            <a:pathLst>
              <a:path w="363220">
                <a:moveTo>
                  <a:pt x="0" y="0"/>
                </a:moveTo>
                <a:lnTo>
                  <a:pt x="362712" y="0"/>
                </a:lnTo>
              </a:path>
            </a:pathLst>
          </a:custGeom>
          <a:ln w="1041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3348228" y="2458211"/>
            <a:ext cx="364490" cy="0"/>
          </a:xfrm>
          <a:custGeom>
            <a:avLst/>
            <a:gdLst/>
            <a:ahLst/>
            <a:cxnLst/>
            <a:rect l="l" t="t" r="r" b="b"/>
            <a:pathLst>
              <a:path w="364489">
                <a:moveTo>
                  <a:pt x="0" y="0"/>
                </a:moveTo>
                <a:lnTo>
                  <a:pt x="364235" y="0"/>
                </a:lnTo>
              </a:path>
            </a:pathLst>
          </a:custGeom>
          <a:ln w="1041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1059180" y="2458211"/>
            <a:ext cx="2047239" cy="0"/>
          </a:xfrm>
          <a:custGeom>
            <a:avLst/>
            <a:gdLst/>
            <a:ahLst/>
            <a:cxnLst/>
            <a:rect l="l" t="t" r="r" b="b"/>
            <a:pathLst>
              <a:path w="2047239">
                <a:moveTo>
                  <a:pt x="0" y="0"/>
                </a:moveTo>
                <a:lnTo>
                  <a:pt x="2046732" y="0"/>
                </a:lnTo>
              </a:path>
            </a:pathLst>
          </a:custGeom>
          <a:ln w="1041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3348228" y="2010155"/>
            <a:ext cx="5634355" cy="0"/>
          </a:xfrm>
          <a:custGeom>
            <a:avLst/>
            <a:gdLst/>
            <a:ahLst/>
            <a:cxnLst/>
            <a:rect l="l" t="t" r="r" b="b"/>
            <a:pathLst>
              <a:path w="5634355">
                <a:moveTo>
                  <a:pt x="0" y="0"/>
                </a:moveTo>
                <a:lnTo>
                  <a:pt x="5634228" y="0"/>
                </a:lnTo>
              </a:path>
            </a:pathLst>
          </a:custGeom>
          <a:ln w="10413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1059180" y="2010155"/>
            <a:ext cx="2047239" cy="0"/>
          </a:xfrm>
          <a:custGeom>
            <a:avLst/>
            <a:gdLst/>
            <a:ahLst/>
            <a:cxnLst/>
            <a:rect l="l" t="t" r="r" b="b"/>
            <a:pathLst>
              <a:path w="2047239">
                <a:moveTo>
                  <a:pt x="0" y="0"/>
                </a:moveTo>
                <a:lnTo>
                  <a:pt x="2046732" y="0"/>
                </a:lnTo>
              </a:path>
            </a:pathLst>
          </a:custGeom>
          <a:ln w="1041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1059180" y="1562100"/>
            <a:ext cx="7972425" cy="0"/>
          </a:xfrm>
          <a:custGeom>
            <a:avLst/>
            <a:gdLst/>
            <a:ahLst/>
            <a:cxnLst/>
            <a:rect l="l" t="t" r="r" b="b"/>
            <a:pathLst>
              <a:path w="7972425">
                <a:moveTo>
                  <a:pt x="0" y="0"/>
                </a:moveTo>
                <a:lnTo>
                  <a:pt x="7972043" y="0"/>
                </a:lnTo>
              </a:path>
            </a:pathLst>
          </a:custGeom>
          <a:ln w="1041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1289304" y="2450592"/>
            <a:ext cx="242570" cy="4043679"/>
          </a:xfrm>
          <a:custGeom>
            <a:avLst/>
            <a:gdLst/>
            <a:ahLst/>
            <a:cxnLst/>
            <a:rect l="l" t="t" r="r" b="b"/>
            <a:pathLst>
              <a:path w="242569" h="4043679">
                <a:moveTo>
                  <a:pt x="242316" y="4043172"/>
                </a:moveTo>
                <a:lnTo>
                  <a:pt x="0" y="4043172"/>
                </a:lnTo>
                <a:lnTo>
                  <a:pt x="0" y="0"/>
                </a:lnTo>
                <a:lnTo>
                  <a:pt x="242316" y="0"/>
                </a:lnTo>
                <a:lnTo>
                  <a:pt x="242316" y="4043172"/>
                </a:lnTo>
                <a:close/>
              </a:path>
            </a:pathLst>
          </a:custGeom>
          <a:solidFill>
            <a:srgbClr val="4F80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1894332" y="2994660"/>
            <a:ext cx="242570" cy="3499485"/>
          </a:xfrm>
          <a:custGeom>
            <a:avLst/>
            <a:gdLst/>
            <a:ahLst/>
            <a:cxnLst/>
            <a:rect l="l" t="t" r="r" b="b"/>
            <a:pathLst>
              <a:path w="242569" h="3499485">
                <a:moveTo>
                  <a:pt x="242315" y="3499104"/>
                </a:moveTo>
                <a:lnTo>
                  <a:pt x="0" y="3499104"/>
                </a:lnTo>
                <a:lnTo>
                  <a:pt x="0" y="0"/>
                </a:lnTo>
                <a:lnTo>
                  <a:pt x="242315" y="0"/>
                </a:lnTo>
                <a:lnTo>
                  <a:pt x="242315" y="3499104"/>
                </a:lnTo>
                <a:close/>
              </a:path>
            </a:pathLst>
          </a:custGeom>
          <a:solidFill>
            <a:srgbClr val="4F80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2500883" y="2679192"/>
            <a:ext cx="242570" cy="3815079"/>
          </a:xfrm>
          <a:custGeom>
            <a:avLst/>
            <a:gdLst/>
            <a:ahLst/>
            <a:cxnLst/>
            <a:rect l="l" t="t" r="r" b="b"/>
            <a:pathLst>
              <a:path w="242569" h="3815079">
                <a:moveTo>
                  <a:pt x="242316" y="3814572"/>
                </a:moveTo>
                <a:lnTo>
                  <a:pt x="0" y="3814572"/>
                </a:lnTo>
                <a:lnTo>
                  <a:pt x="0" y="0"/>
                </a:lnTo>
                <a:lnTo>
                  <a:pt x="242316" y="0"/>
                </a:lnTo>
                <a:lnTo>
                  <a:pt x="242316" y="3814572"/>
                </a:lnTo>
                <a:close/>
              </a:path>
            </a:pathLst>
          </a:custGeom>
          <a:solidFill>
            <a:srgbClr val="4F80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3105911" y="1985772"/>
            <a:ext cx="242570" cy="4508500"/>
          </a:xfrm>
          <a:custGeom>
            <a:avLst/>
            <a:gdLst/>
            <a:ahLst/>
            <a:cxnLst/>
            <a:rect l="l" t="t" r="r" b="b"/>
            <a:pathLst>
              <a:path w="242570" h="4508500">
                <a:moveTo>
                  <a:pt x="242316" y="4507992"/>
                </a:moveTo>
                <a:lnTo>
                  <a:pt x="0" y="4507992"/>
                </a:lnTo>
                <a:lnTo>
                  <a:pt x="0" y="0"/>
                </a:lnTo>
                <a:lnTo>
                  <a:pt x="242316" y="0"/>
                </a:lnTo>
                <a:lnTo>
                  <a:pt x="242316" y="4507992"/>
                </a:lnTo>
                <a:close/>
              </a:path>
            </a:pathLst>
          </a:custGeom>
          <a:solidFill>
            <a:srgbClr val="4F80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3712464" y="2435351"/>
            <a:ext cx="242570" cy="4058920"/>
          </a:xfrm>
          <a:custGeom>
            <a:avLst/>
            <a:gdLst/>
            <a:ahLst/>
            <a:cxnLst/>
            <a:rect l="l" t="t" r="r" b="b"/>
            <a:pathLst>
              <a:path w="242570" h="4058920">
                <a:moveTo>
                  <a:pt x="242316" y="4058412"/>
                </a:moveTo>
                <a:lnTo>
                  <a:pt x="0" y="4058412"/>
                </a:lnTo>
                <a:lnTo>
                  <a:pt x="0" y="0"/>
                </a:lnTo>
                <a:lnTo>
                  <a:pt x="242316" y="0"/>
                </a:lnTo>
                <a:lnTo>
                  <a:pt x="242316" y="4058412"/>
                </a:lnTo>
                <a:close/>
              </a:path>
            </a:pathLst>
          </a:custGeom>
          <a:solidFill>
            <a:srgbClr val="4F80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4317492" y="2116835"/>
            <a:ext cx="242570" cy="4377055"/>
          </a:xfrm>
          <a:custGeom>
            <a:avLst/>
            <a:gdLst/>
            <a:ahLst/>
            <a:cxnLst/>
            <a:rect l="l" t="t" r="r" b="b"/>
            <a:pathLst>
              <a:path w="242570" h="4377055">
                <a:moveTo>
                  <a:pt x="242315" y="4376928"/>
                </a:moveTo>
                <a:lnTo>
                  <a:pt x="0" y="4376928"/>
                </a:lnTo>
                <a:lnTo>
                  <a:pt x="0" y="0"/>
                </a:lnTo>
                <a:lnTo>
                  <a:pt x="242315" y="0"/>
                </a:lnTo>
                <a:lnTo>
                  <a:pt x="242315" y="4376928"/>
                </a:lnTo>
                <a:close/>
              </a:path>
            </a:pathLst>
          </a:custGeom>
          <a:solidFill>
            <a:srgbClr val="4F80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4924044" y="2004060"/>
            <a:ext cx="242570" cy="4490085"/>
          </a:xfrm>
          <a:custGeom>
            <a:avLst/>
            <a:gdLst/>
            <a:ahLst/>
            <a:cxnLst/>
            <a:rect l="l" t="t" r="r" b="b"/>
            <a:pathLst>
              <a:path w="242570" h="4490085">
                <a:moveTo>
                  <a:pt x="242316" y="4489704"/>
                </a:moveTo>
                <a:lnTo>
                  <a:pt x="0" y="4489704"/>
                </a:lnTo>
                <a:lnTo>
                  <a:pt x="0" y="0"/>
                </a:lnTo>
                <a:lnTo>
                  <a:pt x="242316" y="0"/>
                </a:lnTo>
                <a:lnTo>
                  <a:pt x="242316" y="4489704"/>
                </a:lnTo>
                <a:close/>
              </a:path>
            </a:pathLst>
          </a:custGeom>
          <a:solidFill>
            <a:srgbClr val="4F80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5529071" y="3255264"/>
            <a:ext cx="242570" cy="3238500"/>
          </a:xfrm>
          <a:custGeom>
            <a:avLst/>
            <a:gdLst/>
            <a:ahLst/>
            <a:cxnLst/>
            <a:rect l="l" t="t" r="r" b="b"/>
            <a:pathLst>
              <a:path w="242570" h="3238500">
                <a:moveTo>
                  <a:pt x="242316" y="3238500"/>
                </a:moveTo>
                <a:lnTo>
                  <a:pt x="0" y="3238500"/>
                </a:lnTo>
                <a:lnTo>
                  <a:pt x="0" y="0"/>
                </a:lnTo>
                <a:lnTo>
                  <a:pt x="242316" y="0"/>
                </a:lnTo>
                <a:lnTo>
                  <a:pt x="242316" y="3238500"/>
                </a:lnTo>
                <a:close/>
              </a:path>
            </a:pathLst>
          </a:custGeom>
          <a:solidFill>
            <a:srgbClr val="4F80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6135623" y="2375916"/>
            <a:ext cx="242570" cy="4117975"/>
          </a:xfrm>
          <a:custGeom>
            <a:avLst/>
            <a:gdLst/>
            <a:ahLst/>
            <a:cxnLst/>
            <a:rect l="l" t="t" r="r" b="b"/>
            <a:pathLst>
              <a:path w="242570" h="4117975">
                <a:moveTo>
                  <a:pt x="242316" y="4117848"/>
                </a:moveTo>
                <a:lnTo>
                  <a:pt x="0" y="4117848"/>
                </a:lnTo>
                <a:lnTo>
                  <a:pt x="0" y="0"/>
                </a:lnTo>
                <a:lnTo>
                  <a:pt x="242316" y="0"/>
                </a:lnTo>
                <a:lnTo>
                  <a:pt x="242316" y="4117848"/>
                </a:lnTo>
                <a:close/>
              </a:path>
            </a:pathLst>
          </a:custGeom>
          <a:solidFill>
            <a:srgbClr val="4F80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6740652" y="2464307"/>
            <a:ext cx="243840" cy="4029710"/>
          </a:xfrm>
          <a:custGeom>
            <a:avLst/>
            <a:gdLst/>
            <a:ahLst/>
            <a:cxnLst/>
            <a:rect l="l" t="t" r="r" b="b"/>
            <a:pathLst>
              <a:path w="243840" h="4029710">
                <a:moveTo>
                  <a:pt x="243839" y="4029456"/>
                </a:moveTo>
                <a:lnTo>
                  <a:pt x="0" y="4029456"/>
                </a:lnTo>
                <a:lnTo>
                  <a:pt x="0" y="0"/>
                </a:lnTo>
                <a:lnTo>
                  <a:pt x="243839" y="0"/>
                </a:lnTo>
                <a:lnTo>
                  <a:pt x="243839" y="4029456"/>
                </a:lnTo>
                <a:close/>
              </a:path>
            </a:pathLst>
          </a:custGeom>
          <a:solidFill>
            <a:srgbClr val="4F80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7347204" y="2151888"/>
            <a:ext cx="242570" cy="4342130"/>
          </a:xfrm>
          <a:custGeom>
            <a:avLst/>
            <a:gdLst/>
            <a:ahLst/>
            <a:cxnLst/>
            <a:rect l="l" t="t" r="r" b="b"/>
            <a:pathLst>
              <a:path w="242570" h="4342130">
                <a:moveTo>
                  <a:pt x="242316" y="4341876"/>
                </a:moveTo>
                <a:lnTo>
                  <a:pt x="0" y="4341876"/>
                </a:lnTo>
                <a:lnTo>
                  <a:pt x="0" y="0"/>
                </a:lnTo>
                <a:lnTo>
                  <a:pt x="242316" y="0"/>
                </a:lnTo>
                <a:lnTo>
                  <a:pt x="242316" y="4341876"/>
                </a:lnTo>
                <a:close/>
              </a:path>
            </a:pathLst>
          </a:custGeom>
          <a:solidFill>
            <a:srgbClr val="4F80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7953755" y="2567939"/>
            <a:ext cx="242570" cy="3926204"/>
          </a:xfrm>
          <a:custGeom>
            <a:avLst/>
            <a:gdLst/>
            <a:ahLst/>
            <a:cxnLst/>
            <a:rect l="l" t="t" r="r" b="b"/>
            <a:pathLst>
              <a:path w="242570" h="3926204">
                <a:moveTo>
                  <a:pt x="242316" y="3925824"/>
                </a:moveTo>
                <a:lnTo>
                  <a:pt x="0" y="3925824"/>
                </a:lnTo>
                <a:lnTo>
                  <a:pt x="0" y="0"/>
                </a:lnTo>
                <a:lnTo>
                  <a:pt x="242316" y="0"/>
                </a:lnTo>
                <a:lnTo>
                  <a:pt x="242316" y="3925824"/>
                </a:lnTo>
                <a:close/>
              </a:path>
            </a:pathLst>
          </a:custGeom>
          <a:solidFill>
            <a:srgbClr val="4F80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8558783" y="2337816"/>
            <a:ext cx="242570" cy="4156075"/>
          </a:xfrm>
          <a:custGeom>
            <a:avLst/>
            <a:gdLst/>
            <a:ahLst/>
            <a:cxnLst/>
            <a:rect l="l" t="t" r="r" b="b"/>
            <a:pathLst>
              <a:path w="242570" h="4156075">
                <a:moveTo>
                  <a:pt x="242316" y="4155948"/>
                </a:moveTo>
                <a:lnTo>
                  <a:pt x="0" y="4155948"/>
                </a:lnTo>
                <a:lnTo>
                  <a:pt x="0" y="0"/>
                </a:lnTo>
                <a:lnTo>
                  <a:pt x="242316" y="0"/>
                </a:lnTo>
                <a:lnTo>
                  <a:pt x="242316" y="4155948"/>
                </a:lnTo>
                <a:close/>
              </a:path>
            </a:pathLst>
          </a:custGeom>
          <a:solidFill>
            <a:srgbClr val="4F80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8982456" y="1562100"/>
            <a:ext cx="0" cy="4979035"/>
          </a:xfrm>
          <a:custGeom>
            <a:avLst/>
            <a:gdLst/>
            <a:ahLst/>
            <a:cxnLst/>
            <a:rect l="l" t="t" r="r" b="b"/>
            <a:pathLst>
              <a:path h="4979034">
                <a:moveTo>
                  <a:pt x="0" y="0"/>
                </a:moveTo>
                <a:lnTo>
                  <a:pt x="0" y="4978908"/>
                </a:lnTo>
              </a:path>
            </a:pathLst>
          </a:custGeom>
          <a:ln w="1041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1059180" y="6493764"/>
            <a:ext cx="7972425" cy="0"/>
          </a:xfrm>
          <a:custGeom>
            <a:avLst/>
            <a:gdLst/>
            <a:ahLst/>
            <a:cxnLst/>
            <a:rect l="l" t="t" r="r" b="b"/>
            <a:pathLst>
              <a:path w="7972425">
                <a:moveTo>
                  <a:pt x="0" y="0"/>
                </a:moveTo>
                <a:lnTo>
                  <a:pt x="7972043" y="0"/>
                </a:lnTo>
              </a:path>
            </a:pathLst>
          </a:custGeom>
          <a:ln w="10413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8982455" y="5667756"/>
            <a:ext cx="48895" cy="9525"/>
          </a:xfrm>
          <a:custGeom>
            <a:avLst/>
            <a:gdLst/>
            <a:ahLst/>
            <a:cxnLst/>
            <a:rect l="l" t="t" r="r" b="b"/>
            <a:pathLst>
              <a:path w="48895" h="9525">
                <a:moveTo>
                  <a:pt x="0" y="4571"/>
                </a:moveTo>
                <a:lnTo>
                  <a:pt x="48768" y="4571"/>
                </a:lnTo>
              </a:path>
            </a:pathLst>
          </a:custGeom>
          <a:ln w="10413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8982455" y="4844796"/>
            <a:ext cx="48895" cy="9525"/>
          </a:xfrm>
          <a:custGeom>
            <a:avLst/>
            <a:gdLst/>
            <a:ahLst/>
            <a:cxnLst/>
            <a:rect l="l" t="t" r="r" b="b"/>
            <a:pathLst>
              <a:path w="48895" h="9525">
                <a:moveTo>
                  <a:pt x="0" y="4572"/>
                </a:moveTo>
                <a:lnTo>
                  <a:pt x="48768" y="4572"/>
                </a:lnTo>
              </a:path>
            </a:pathLst>
          </a:custGeom>
          <a:ln w="1041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8982455" y="4023360"/>
            <a:ext cx="48895" cy="9525"/>
          </a:xfrm>
          <a:custGeom>
            <a:avLst/>
            <a:gdLst/>
            <a:ahLst/>
            <a:cxnLst/>
            <a:rect l="l" t="t" r="r" b="b"/>
            <a:pathLst>
              <a:path w="48895" h="9525">
                <a:moveTo>
                  <a:pt x="0" y="4571"/>
                </a:moveTo>
                <a:lnTo>
                  <a:pt x="48768" y="4571"/>
                </a:lnTo>
              </a:path>
            </a:pathLst>
          </a:custGeom>
          <a:ln w="10413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8982455" y="3201924"/>
            <a:ext cx="48895" cy="9525"/>
          </a:xfrm>
          <a:custGeom>
            <a:avLst/>
            <a:gdLst/>
            <a:ahLst/>
            <a:cxnLst/>
            <a:rect l="l" t="t" r="r" b="b"/>
            <a:pathLst>
              <a:path w="48895" h="9525">
                <a:moveTo>
                  <a:pt x="0" y="4571"/>
                </a:moveTo>
                <a:lnTo>
                  <a:pt x="48768" y="4571"/>
                </a:lnTo>
              </a:path>
            </a:pathLst>
          </a:custGeom>
          <a:ln w="10413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8982455" y="2378964"/>
            <a:ext cx="48895" cy="9525"/>
          </a:xfrm>
          <a:custGeom>
            <a:avLst/>
            <a:gdLst/>
            <a:ahLst/>
            <a:cxnLst/>
            <a:rect l="l" t="t" r="r" b="b"/>
            <a:pathLst>
              <a:path w="48895" h="9525">
                <a:moveTo>
                  <a:pt x="0" y="4571"/>
                </a:moveTo>
                <a:lnTo>
                  <a:pt x="48768" y="4571"/>
                </a:lnTo>
              </a:path>
            </a:pathLst>
          </a:custGeom>
          <a:ln w="10413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1106424" y="1562100"/>
            <a:ext cx="0" cy="4979035"/>
          </a:xfrm>
          <a:custGeom>
            <a:avLst/>
            <a:gdLst/>
            <a:ahLst/>
            <a:cxnLst/>
            <a:rect l="l" t="t" r="r" b="b"/>
            <a:pathLst>
              <a:path h="4979034">
                <a:moveTo>
                  <a:pt x="0" y="0"/>
                </a:moveTo>
                <a:lnTo>
                  <a:pt x="0" y="4978908"/>
                </a:lnTo>
              </a:path>
            </a:pathLst>
          </a:custGeom>
          <a:ln w="10413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1708404" y="6493764"/>
            <a:ext cx="9525" cy="43180"/>
          </a:xfrm>
          <a:custGeom>
            <a:avLst/>
            <a:gdLst/>
            <a:ahLst/>
            <a:cxnLst/>
            <a:rect l="l" t="t" r="r" b="b"/>
            <a:pathLst>
              <a:path w="9525" h="43179">
                <a:moveTo>
                  <a:pt x="0" y="21336"/>
                </a:moveTo>
                <a:lnTo>
                  <a:pt x="9143" y="21336"/>
                </a:lnTo>
              </a:path>
            </a:pathLst>
          </a:custGeom>
          <a:ln w="43941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2314955" y="6493764"/>
            <a:ext cx="9525" cy="43180"/>
          </a:xfrm>
          <a:custGeom>
            <a:avLst/>
            <a:gdLst/>
            <a:ahLst/>
            <a:cxnLst/>
            <a:rect l="l" t="t" r="r" b="b"/>
            <a:pathLst>
              <a:path w="9525" h="43179">
                <a:moveTo>
                  <a:pt x="0" y="21336"/>
                </a:moveTo>
                <a:lnTo>
                  <a:pt x="9143" y="21336"/>
                </a:lnTo>
              </a:path>
            </a:pathLst>
          </a:custGeom>
          <a:ln w="43941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2919983" y="6493764"/>
            <a:ext cx="9525" cy="43180"/>
          </a:xfrm>
          <a:custGeom>
            <a:avLst/>
            <a:gdLst/>
            <a:ahLst/>
            <a:cxnLst/>
            <a:rect l="l" t="t" r="r" b="b"/>
            <a:pathLst>
              <a:path w="9525" h="43179">
                <a:moveTo>
                  <a:pt x="0" y="21336"/>
                </a:moveTo>
                <a:lnTo>
                  <a:pt x="9144" y="21336"/>
                </a:lnTo>
              </a:path>
            </a:pathLst>
          </a:custGeom>
          <a:ln w="43941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3526535" y="6493764"/>
            <a:ext cx="9525" cy="43180"/>
          </a:xfrm>
          <a:custGeom>
            <a:avLst/>
            <a:gdLst/>
            <a:ahLst/>
            <a:cxnLst/>
            <a:rect l="l" t="t" r="r" b="b"/>
            <a:pathLst>
              <a:path w="9525" h="43179">
                <a:moveTo>
                  <a:pt x="0" y="21336"/>
                </a:moveTo>
                <a:lnTo>
                  <a:pt x="9143" y="21336"/>
                </a:lnTo>
              </a:path>
            </a:pathLst>
          </a:custGeom>
          <a:ln w="43941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4131564" y="6493764"/>
            <a:ext cx="9525" cy="43180"/>
          </a:xfrm>
          <a:custGeom>
            <a:avLst/>
            <a:gdLst/>
            <a:ahLst/>
            <a:cxnLst/>
            <a:rect l="l" t="t" r="r" b="b"/>
            <a:pathLst>
              <a:path w="9525" h="43179">
                <a:moveTo>
                  <a:pt x="0" y="21336"/>
                </a:moveTo>
                <a:lnTo>
                  <a:pt x="9143" y="21336"/>
                </a:lnTo>
              </a:path>
            </a:pathLst>
          </a:custGeom>
          <a:ln w="43941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4738115" y="6493764"/>
            <a:ext cx="9525" cy="43180"/>
          </a:xfrm>
          <a:custGeom>
            <a:avLst/>
            <a:gdLst/>
            <a:ahLst/>
            <a:cxnLst/>
            <a:rect l="l" t="t" r="r" b="b"/>
            <a:pathLst>
              <a:path w="9525" h="43179">
                <a:moveTo>
                  <a:pt x="0" y="21336"/>
                </a:moveTo>
                <a:lnTo>
                  <a:pt x="9144" y="21336"/>
                </a:lnTo>
              </a:path>
            </a:pathLst>
          </a:custGeom>
          <a:ln w="43941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5343144" y="6493764"/>
            <a:ext cx="9525" cy="43180"/>
          </a:xfrm>
          <a:custGeom>
            <a:avLst/>
            <a:gdLst/>
            <a:ahLst/>
            <a:cxnLst/>
            <a:rect l="l" t="t" r="r" b="b"/>
            <a:pathLst>
              <a:path w="9525" h="43179">
                <a:moveTo>
                  <a:pt x="0" y="21336"/>
                </a:moveTo>
                <a:lnTo>
                  <a:pt x="9143" y="21336"/>
                </a:lnTo>
              </a:path>
            </a:pathLst>
          </a:custGeom>
          <a:ln w="43941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5949696" y="6493764"/>
            <a:ext cx="9525" cy="43180"/>
          </a:xfrm>
          <a:custGeom>
            <a:avLst/>
            <a:gdLst/>
            <a:ahLst/>
            <a:cxnLst/>
            <a:rect l="l" t="t" r="r" b="b"/>
            <a:pathLst>
              <a:path w="9525" h="43179">
                <a:moveTo>
                  <a:pt x="0" y="21336"/>
                </a:moveTo>
                <a:lnTo>
                  <a:pt x="9143" y="21336"/>
                </a:lnTo>
              </a:path>
            </a:pathLst>
          </a:custGeom>
          <a:ln w="43941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6554723" y="6493764"/>
            <a:ext cx="9525" cy="43180"/>
          </a:xfrm>
          <a:custGeom>
            <a:avLst/>
            <a:gdLst/>
            <a:ahLst/>
            <a:cxnLst/>
            <a:rect l="l" t="t" r="r" b="b"/>
            <a:pathLst>
              <a:path w="9525" h="43179">
                <a:moveTo>
                  <a:pt x="0" y="21336"/>
                </a:moveTo>
                <a:lnTo>
                  <a:pt x="9143" y="21336"/>
                </a:lnTo>
              </a:path>
            </a:pathLst>
          </a:custGeom>
          <a:ln w="43941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7161276" y="6493764"/>
            <a:ext cx="9525" cy="43180"/>
          </a:xfrm>
          <a:custGeom>
            <a:avLst/>
            <a:gdLst/>
            <a:ahLst/>
            <a:cxnLst/>
            <a:rect l="l" t="t" r="r" b="b"/>
            <a:pathLst>
              <a:path w="9525" h="43179">
                <a:moveTo>
                  <a:pt x="0" y="21336"/>
                </a:moveTo>
                <a:lnTo>
                  <a:pt x="9143" y="21336"/>
                </a:lnTo>
              </a:path>
            </a:pathLst>
          </a:custGeom>
          <a:ln w="43941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7766303" y="6493764"/>
            <a:ext cx="9525" cy="43180"/>
          </a:xfrm>
          <a:custGeom>
            <a:avLst/>
            <a:gdLst/>
            <a:ahLst/>
            <a:cxnLst/>
            <a:rect l="l" t="t" r="r" b="b"/>
            <a:pathLst>
              <a:path w="9525" h="43179">
                <a:moveTo>
                  <a:pt x="0" y="21336"/>
                </a:moveTo>
                <a:lnTo>
                  <a:pt x="9144" y="21336"/>
                </a:lnTo>
              </a:path>
            </a:pathLst>
          </a:custGeom>
          <a:ln w="43941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8372856" y="6493764"/>
            <a:ext cx="9525" cy="43180"/>
          </a:xfrm>
          <a:custGeom>
            <a:avLst/>
            <a:gdLst/>
            <a:ahLst/>
            <a:cxnLst/>
            <a:rect l="l" t="t" r="r" b="b"/>
            <a:pathLst>
              <a:path w="9525" h="43179">
                <a:moveTo>
                  <a:pt x="0" y="21336"/>
                </a:moveTo>
                <a:lnTo>
                  <a:pt x="9143" y="21336"/>
                </a:lnTo>
              </a:path>
            </a:pathLst>
          </a:custGeom>
          <a:ln w="43941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1394460" y="2072639"/>
            <a:ext cx="7299959" cy="2717800"/>
          </a:xfrm>
          <a:custGeom>
            <a:avLst/>
            <a:gdLst/>
            <a:ahLst/>
            <a:cxnLst/>
            <a:rect l="l" t="t" r="r" b="b"/>
            <a:pathLst>
              <a:path w="7299959" h="2717800">
                <a:moveTo>
                  <a:pt x="6095836" y="883919"/>
                </a:moveTo>
                <a:lnTo>
                  <a:pt x="6063995" y="883919"/>
                </a:lnTo>
                <a:lnTo>
                  <a:pt x="6079236" y="879347"/>
                </a:lnTo>
                <a:lnTo>
                  <a:pt x="6069820" y="875468"/>
                </a:lnTo>
                <a:lnTo>
                  <a:pt x="6669023" y="6095"/>
                </a:lnTo>
                <a:lnTo>
                  <a:pt x="6670548" y="1524"/>
                </a:lnTo>
                <a:lnTo>
                  <a:pt x="6676643" y="0"/>
                </a:lnTo>
                <a:lnTo>
                  <a:pt x="6681216" y="0"/>
                </a:lnTo>
                <a:lnTo>
                  <a:pt x="6930972" y="21335"/>
                </a:lnTo>
                <a:lnTo>
                  <a:pt x="6690359" y="21335"/>
                </a:lnTo>
                <a:lnTo>
                  <a:pt x="6678168" y="27431"/>
                </a:lnTo>
                <a:lnTo>
                  <a:pt x="6685713" y="28076"/>
                </a:lnTo>
                <a:lnTo>
                  <a:pt x="6095836" y="883919"/>
                </a:lnTo>
                <a:close/>
              </a:path>
              <a:path w="7299959" h="2717800">
                <a:moveTo>
                  <a:pt x="6685713" y="28076"/>
                </a:moveTo>
                <a:lnTo>
                  <a:pt x="6678168" y="27431"/>
                </a:lnTo>
                <a:lnTo>
                  <a:pt x="6690359" y="21335"/>
                </a:lnTo>
                <a:lnTo>
                  <a:pt x="6685713" y="28076"/>
                </a:lnTo>
                <a:close/>
              </a:path>
              <a:path w="7299959" h="2717800">
                <a:moveTo>
                  <a:pt x="7292339" y="79247"/>
                </a:moveTo>
                <a:lnTo>
                  <a:pt x="7284720" y="79247"/>
                </a:lnTo>
                <a:lnTo>
                  <a:pt x="6685713" y="28076"/>
                </a:lnTo>
                <a:lnTo>
                  <a:pt x="6690359" y="21335"/>
                </a:lnTo>
                <a:lnTo>
                  <a:pt x="6930972" y="21335"/>
                </a:lnTo>
                <a:lnTo>
                  <a:pt x="7287768" y="51816"/>
                </a:lnTo>
                <a:lnTo>
                  <a:pt x="7295388" y="51816"/>
                </a:lnTo>
                <a:lnTo>
                  <a:pt x="7299959" y="59435"/>
                </a:lnTo>
                <a:lnTo>
                  <a:pt x="7299959" y="74675"/>
                </a:lnTo>
                <a:lnTo>
                  <a:pt x="7292339" y="79247"/>
                </a:lnTo>
                <a:close/>
              </a:path>
              <a:path w="7299959" h="2717800">
                <a:moveTo>
                  <a:pt x="2431900" y="750590"/>
                </a:moveTo>
                <a:lnTo>
                  <a:pt x="3035807" y="233172"/>
                </a:lnTo>
                <a:lnTo>
                  <a:pt x="3041904" y="230124"/>
                </a:lnTo>
                <a:lnTo>
                  <a:pt x="3044952" y="230124"/>
                </a:lnTo>
                <a:lnTo>
                  <a:pt x="3649980" y="245364"/>
                </a:lnTo>
                <a:lnTo>
                  <a:pt x="3654552" y="245364"/>
                </a:lnTo>
                <a:lnTo>
                  <a:pt x="3659123" y="246887"/>
                </a:lnTo>
                <a:lnTo>
                  <a:pt x="3660647" y="251460"/>
                </a:lnTo>
                <a:lnTo>
                  <a:pt x="3662849" y="254508"/>
                </a:lnTo>
                <a:lnTo>
                  <a:pt x="3054096" y="254508"/>
                </a:lnTo>
                <a:lnTo>
                  <a:pt x="3044952" y="257556"/>
                </a:lnTo>
                <a:lnTo>
                  <a:pt x="3050379" y="257692"/>
                </a:lnTo>
                <a:lnTo>
                  <a:pt x="2476003" y="749808"/>
                </a:lnTo>
                <a:lnTo>
                  <a:pt x="2435351" y="749808"/>
                </a:lnTo>
                <a:lnTo>
                  <a:pt x="2431900" y="750590"/>
                </a:lnTo>
                <a:close/>
              </a:path>
              <a:path w="7299959" h="2717800">
                <a:moveTo>
                  <a:pt x="3050379" y="257692"/>
                </a:moveTo>
                <a:lnTo>
                  <a:pt x="3044952" y="257556"/>
                </a:lnTo>
                <a:lnTo>
                  <a:pt x="3054096" y="254508"/>
                </a:lnTo>
                <a:lnTo>
                  <a:pt x="3050379" y="257692"/>
                </a:lnTo>
                <a:close/>
              </a:path>
              <a:path w="7299959" h="2717800">
                <a:moveTo>
                  <a:pt x="3643599" y="272635"/>
                </a:moveTo>
                <a:lnTo>
                  <a:pt x="3050379" y="257692"/>
                </a:lnTo>
                <a:lnTo>
                  <a:pt x="3054096" y="254508"/>
                </a:lnTo>
                <a:lnTo>
                  <a:pt x="3662849" y="254508"/>
                </a:lnTo>
                <a:lnTo>
                  <a:pt x="3671656" y="266700"/>
                </a:lnTo>
                <a:lnTo>
                  <a:pt x="3639312" y="266700"/>
                </a:lnTo>
                <a:lnTo>
                  <a:pt x="3643599" y="272635"/>
                </a:lnTo>
                <a:close/>
              </a:path>
              <a:path w="7299959" h="2717800">
                <a:moveTo>
                  <a:pt x="3649980" y="272795"/>
                </a:moveTo>
                <a:lnTo>
                  <a:pt x="3643599" y="272635"/>
                </a:lnTo>
                <a:lnTo>
                  <a:pt x="3639312" y="266700"/>
                </a:lnTo>
                <a:lnTo>
                  <a:pt x="3649980" y="272795"/>
                </a:lnTo>
                <a:close/>
              </a:path>
              <a:path w="7299959" h="2717800">
                <a:moveTo>
                  <a:pt x="3676059" y="272795"/>
                </a:moveTo>
                <a:lnTo>
                  <a:pt x="3649980" y="272795"/>
                </a:lnTo>
                <a:lnTo>
                  <a:pt x="3639312" y="266700"/>
                </a:lnTo>
                <a:lnTo>
                  <a:pt x="3671656" y="266700"/>
                </a:lnTo>
                <a:lnTo>
                  <a:pt x="3676059" y="272795"/>
                </a:lnTo>
                <a:close/>
              </a:path>
              <a:path w="7299959" h="2717800">
                <a:moveTo>
                  <a:pt x="4867656" y="1240536"/>
                </a:moveTo>
                <a:lnTo>
                  <a:pt x="4858512" y="1240536"/>
                </a:lnTo>
                <a:lnTo>
                  <a:pt x="4253483" y="1112519"/>
                </a:lnTo>
                <a:lnTo>
                  <a:pt x="4247388" y="1109472"/>
                </a:lnTo>
                <a:lnTo>
                  <a:pt x="4245864" y="1106424"/>
                </a:lnTo>
                <a:lnTo>
                  <a:pt x="3643599" y="272635"/>
                </a:lnTo>
                <a:lnTo>
                  <a:pt x="3649980" y="272795"/>
                </a:lnTo>
                <a:lnTo>
                  <a:pt x="3676059" y="272795"/>
                </a:lnTo>
                <a:lnTo>
                  <a:pt x="4262796" y="1085088"/>
                </a:lnTo>
                <a:lnTo>
                  <a:pt x="4259580" y="1085088"/>
                </a:lnTo>
                <a:lnTo>
                  <a:pt x="4267199" y="1091183"/>
                </a:lnTo>
                <a:lnTo>
                  <a:pt x="4288390" y="1091183"/>
                </a:lnTo>
                <a:lnTo>
                  <a:pt x="4857199" y="1211536"/>
                </a:lnTo>
                <a:lnTo>
                  <a:pt x="4852415" y="1216152"/>
                </a:lnTo>
                <a:lnTo>
                  <a:pt x="4891238" y="1216152"/>
                </a:lnTo>
                <a:lnTo>
                  <a:pt x="4870704" y="1235963"/>
                </a:lnTo>
                <a:lnTo>
                  <a:pt x="4867656" y="1240536"/>
                </a:lnTo>
                <a:close/>
              </a:path>
              <a:path w="7299959" h="2717800">
                <a:moveTo>
                  <a:pt x="4891238" y="1216152"/>
                </a:moveTo>
                <a:lnTo>
                  <a:pt x="4852415" y="1216152"/>
                </a:lnTo>
                <a:lnTo>
                  <a:pt x="4864607" y="1213104"/>
                </a:lnTo>
                <a:lnTo>
                  <a:pt x="4857199" y="1211536"/>
                </a:lnTo>
                <a:lnTo>
                  <a:pt x="5458968" y="630936"/>
                </a:lnTo>
                <a:lnTo>
                  <a:pt x="5462016" y="627888"/>
                </a:lnTo>
                <a:lnTo>
                  <a:pt x="5468111" y="626364"/>
                </a:lnTo>
                <a:lnTo>
                  <a:pt x="5472684" y="629412"/>
                </a:lnTo>
                <a:lnTo>
                  <a:pt x="5524463" y="650748"/>
                </a:lnTo>
                <a:lnTo>
                  <a:pt x="5477256" y="650748"/>
                </a:lnTo>
                <a:lnTo>
                  <a:pt x="5463539" y="653795"/>
                </a:lnTo>
                <a:lnTo>
                  <a:pt x="5470937" y="656844"/>
                </a:lnTo>
                <a:lnTo>
                  <a:pt x="4891238" y="1216152"/>
                </a:lnTo>
                <a:close/>
              </a:path>
              <a:path w="7299959" h="2717800">
                <a:moveTo>
                  <a:pt x="5470937" y="656844"/>
                </a:moveTo>
                <a:lnTo>
                  <a:pt x="5463539" y="653795"/>
                </a:lnTo>
                <a:lnTo>
                  <a:pt x="5477256" y="650748"/>
                </a:lnTo>
                <a:lnTo>
                  <a:pt x="5470937" y="656844"/>
                </a:lnTo>
                <a:close/>
              </a:path>
              <a:path w="7299959" h="2717800">
                <a:moveTo>
                  <a:pt x="6074663" y="906780"/>
                </a:moveTo>
                <a:lnTo>
                  <a:pt x="6070091" y="903732"/>
                </a:lnTo>
                <a:lnTo>
                  <a:pt x="5470937" y="656844"/>
                </a:lnTo>
                <a:lnTo>
                  <a:pt x="5477256" y="650748"/>
                </a:lnTo>
                <a:lnTo>
                  <a:pt x="5524463" y="650748"/>
                </a:lnTo>
                <a:lnTo>
                  <a:pt x="6069820" y="875468"/>
                </a:lnTo>
                <a:lnTo>
                  <a:pt x="6063995" y="883919"/>
                </a:lnTo>
                <a:lnTo>
                  <a:pt x="6095836" y="883919"/>
                </a:lnTo>
                <a:lnTo>
                  <a:pt x="6085332" y="899160"/>
                </a:lnTo>
                <a:lnTo>
                  <a:pt x="6082284" y="905256"/>
                </a:lnTo>
                <a:lnTo>
                  <a:pt x="6074663" y="906780"/>
                </a:lnTo>
                <a:close/>
              </a:path>
              <a:path w="7299959" h="2717800">
                <a:moveTo>
                  <a:pt x="2429256" y="752856"/>
                </a:moveTo>
                <a:lnTo>
                  <a:pt x="2431900" y="750590"/>
                </a:lnTo>
                <a:lnTo>
                  <a:pt x="2435351" y="749808"/>
                </a:lnTo>
                <a:lnTo>
                  <a:pt x="2429256" y="752856"/>
                </a:lnTo>
                <a:close/>
              </a:path>
              <a:path w="7299959" h="2717800">
                <a:moveTo>
                  <a:pt x="2472446" y="752856"/>
                </a:moveTo>
                <a:lnTo>
                  <a:pt x="2429256" y="752856"/>
                </a:lnTo>
                <a:lnTo>
                  <a:pt x="2435351" y="749808"/>
                </a:lnTo>
                <a:lnTo>
                  <a:pt x="2476003" y="749808"/>
                </a:lnTo>
                <a:lnTo>
                  <a:pt x="2472446" y="752856"/>
                </a:lnTo>
                <a:close/>
              </a:path>
              <a:path w="7299959" h="2717800">
                <a:moveTo>
                  <a:pt x="641396" y="2699004"/>
                </a:moveTo>
                <a:lnTo>
                  <a:pt x="635508" y="2699004"/>
                </a:lnTo>
                <a:lnTo>
                  <a:pt x="625687" y="2669494"/>
                </a:lnTo>
                <a:lnTo>
                  <a:pt x="1214628" y="1700783"/>
                </a:lnTo>
                <a:lnTo>
                  <a:pt x="1822704" y="893063"/>
                </a:lnTo>
                <a:lnTo>
                  <a:pt x="1824227" y="890016"/>
                </a:lnTo>
                <a:lnTo>
                  <a:pt x="1830323" y="886968"/>
                </a:lnTo>
                <a:lnTo>
                  <a:pt x="2431900" y="750590"/>
                </a:lnTo>
                <a:lnTo>
                  <a:pt x="2429256" y="752856"/>
                </a:lnTo>
                <a:lnTo>
                  <a:pt x="2472446" y="752856"/>
                </a:lnTo>
                <a:lnTo>
                  <a:pt x="2447543" y="774192"/>
                </a:lnTo>
                <a:lnTo>
                  <a:pt x="2446019" y="775716"/>
                </a:lnTo>
                <a:lnTo>
                  <a:pt x="2442972" y="775716"/>
                </a:lnTo>
                <a:lnTo>
                  <a:pt x="2441447" y="777240"/>
                </a:lnTo>
                <a:lnTo>
                  <a:pt x="1863310" y="908304"/>
                </a:lnTo>
                <a:lnTo>
                  <a:pt x="1844039" y="908304"/>
                </a:lnTo>
                <a:lnTo>
                  <a:pt x="1836419" y="914400"/>
                </a:lnTo>
                <a:lnTo>
                  <a:pt x="1839473" y="914400"/>
                </a:lnTo>
                <a:lnTo>
                  <a:pt x="1239012" y="1716024"/>
                </a:lnTo>
                <a:lnTo>
                  <a:pt x="641396" y="2699004"/>
                </a:lnTo>
                <a:close/>
              </a:path>
              <a:path w="7299959" h="2717800">
                <a:moveTo>
                  <a:pt x="624840" y="2717291"/>
                </a:moveTo>
                <a:lnTo>
                  <a:pt x="614171" y="2717291"/>
                </a:lnTo>
                <a:lnTo>
                  <a:pt x="608075" y="2708148"/>
                </a:lnTo>
                <a:lnTo>
                  <a:pt x="1524" y="885444"/>
                </a:lnTo>
                <a:lnTo>
                  <a:pt x="0" y="877824"/>
                </a:lnTo>
                <a:lnTo>
                  <a:pt x="3048" y="870204"/>
                </a:lnTo>
                <a:lnTo>
                  <a:pt x="10668" y="867156"/>
                </a:lnTo>
                <a:lnTo>
                  <a:pt x="18288" y="865632"/>
                </a:lnTo>
                <a:lnTo>
                  <a:pt x="25908" y="868680"/>
                </a:lnTo>
                <a:lnTo>
                  <a:pt x="28956" y="876300"/>
                </a:lnTo>
                <a:lnTo>
                  <a:pt x="625687" y="2669494"/>
                </a:lnTo>
                <a:lnTo>
                  <a:pt x="609599" y="2695955"/>
                </a:lnTo>
                <a:lnTo>
                  <a:pt x="635508" y="2699004"/>
                </a:lnTo>
                <a:lnTo>
                  <a:pt x="641396" y="2699004"/>
                </a:lnTo>
                <a:lnTo>
                  <a:pt x="633984" y="2711195"/>
                </a:lnTo>
                <a:lnTo>
                  <a:pt x="630936" y="2715767"/>
                </a:lnTo>
                <a:lnTo>
                  <a:pt x="624840" y="2717291"/>
                </a:lnTo>
                <a:close/>
              </a:path>
              <a:path w="7299959" h="2717800">
                <a:moveTo>
                  <a:pt x="6063995" y="883919"/>
                </a:moveTo>
                <a:lnTo>
                  <a:pt x="6069820" y="875468"/>
                </a:lnTo>
                <a:lnTo>
                  <a:pt x="6079236" y="879347"/>
                </a:lnTo>
                <a:lnTo>
                  <a:pt x="6063995" y="883919"/>
                </a:lnTo>
                <a:close/>
              </a:path>
              <a:path w="7299959" h="2717800">
                <a:moveTo>
                  <a:pt x="1836419" y="914400"/>
                </a:moveTo>
                <a:lnTo>
                  <a:pt x="1844039" y="908304"/>
                </a:lnTo>
                <a:lnTo>
                  <a:pt x="1840098" y="913566"/>
                </a:lnTo>
                <a:lnTo>
                  <a:pt x="1836419" y="914400"/>
                </a:lnTo>
                <a:close/>
              </a:path>
              <a:path w="7299959" h="2717800">
                <a:moveTo>
                  <a:pt x="1840098" y="913566"/>
                </a:moveTo>
                <a:lnTo>
                  <a:pt x="1844039" y="908304"/>
                </a:lnTo>
                <a:lnTo>
                  <a:pt x="1863310" y="908304"/>
                </a:lnTo>
                <a:lnTo>
                  <a:pt x="1840098" y="913566"/>
                </a:lnTo>
                <a:close/>
              </a:path>
              <a:path w="7299959" h="2717800">
                <a:moveTo>
                  <a:pt x="1839473" y="914400"/>
                </a:moveTo>
                <a:lnTo>
                  <a:pt x="1836419" y="914400"/>
                </a:lnTo>
                <a:lnTo>
                  <a:pt x="1840098" y="913566"/>
                </a:lnTo>
                <a:lnTo>
                  <a:pt x="1839473" y="914400"/>
                </a:lnTo>
                <a:close/>
              </a:path>
              <a:path w="7299959" h="2717800">
                <a:moveTo>
                  <a:pt x="4267199" y="1091183"/>
                </a:moveTo>
                <a:lnTo>
                  <a:pt x="4259580" y="1085088"/>
                </a:lnTo>
                <a:lnTo>
                  <a:pt x="4263376" y="1085891"/>
                </a:lnTo>
                <a:lnTo>
                  <a:pt x="4267199" y="1091183"/>
                </a:lnTo>
                <a:close/>
              </a:path>
              <a:path w="7299959" h="2717800">
                <a:moveTo>
                  <a:pt x="4263376" y="1085891"/>
                </a:moveTo>
                <a:lnTo>
                  <a:pt x="4259580" y="1085088"/>
                </a:lnTo>
                <a:lnTo>
                  <a:pt x="4262796" y="1085088"/>
                </a:lnTo>
                <a:lnTo>
                  <a:pt x="4263376" y="1085891"/>
                </a:lnTo>
                <a:close/>
              </a:path>
              <a:path w="7299959" h="2717800">
                <a:moveTo>
                  <a:pt x="4288390" y="1091183"/>
                </a:moveTo>
                <a:lnTo>
                  <a:pt x="4267199" y="1091183"/>
                </a:lnTo>
                <a:lnTo>
                  <a:pt x="4263376" y="1085891"/>
                </a:lnTo>
                <a:lnTo>
                  <a:pt x="4288390" y="1091183"/>
                </a:lnTo>
                <a:close/>
              </a:path>
              <a:path w="7299959" h="2717800">
                <a:moveTo>
                  <a:pt x="4852415" y="1216152"/>
                </a:moveTo>
                <a:lnTo>
                  <a:pt x="4857199" y="1211536"/>
                </a:lnTo>
                <a:lnTo>
                  <a:pt x="4864607" y="1213104"/>
                </a:lnTo>
                <a:lnTo>
                  <a:pt x="4852415" y="1216152"/>
                </a:lnTo>
                <a:close/>
              </a:path>
              <a:path w="7299959" h="2717800">
                <a:moveTo>
                  <a:pt x="635508" y="2699004"/>
                </a:moveTo>
                <a:lnTo>
                  <a:pt x="609599" y="2695955"/>
                </a:lnTo>
                <a:lnTo>
                  <a:pt x="625687" y="2669494"/>
                </a:lnTo>
                <a:lnTo>
                  <a:pt x="635508" y="2699004"/>
                </a:lnTo>
                <a:close/>
              </a:path>
            </a:pathLst>
          </a:custGeom>
          <a:solidFill>
            <a:srgbClr val="BD4B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1365504" y="2910839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0" y="0"/>
                </a:moveTo>
                <a:lnTo>
                  <a:pt x="88391" y="0"/>
                </a:lnTo>
                <a:lnTo>
                  <a:pt x="88391" y="88391"/>
                </a:lnTo>
                <a:lnTo>
                  <a:pt x="0" y="88391"/>
                </a:lnTo>
                <a:lnTo>
                  <a:pt x="0" y="0"/>
                </a:lnTo>
                <a:close/>
              </a:path>
            </a:pathLst>
          </a:custGeom>
          <a:solidFill>
            <a:srgbClr val="BF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1360932" y="2906268"/>
            <a:ext cx="97790" cy="97790"/>
          </a:xfrm>
          <a:custGeom>
            <a:avLst/>
            <a:gdLst/>
            <a:ahLst/>
            <a:cxnLst/>
            <a:rect l="l" t="t" r="r" b="b"/>
            <a:pathLst>
              <a:path w="97790" h="97789">
                <a:moveTo>
                  <a:pt x="96012" y="97536"/>
                </a:moveTo>
                <a:lnTo>
                  <a:pt x="3048" y="97536"/>
                </a:lnTo>
                <a:lnTo>
                  <a:pt x="0" y="94488"/>
                </a:lnTo>
                <a:lnTo>
                  <a:pt x="0" y="1524"/>
                </a:lnTo>
                <a:lnTo>
                  <a:pt x="3048" y="0"/>
                </a:lnTo>
                <a:lnTo>
                  <a:pt x="96012" y="0"/>
                </a:lnTo>
                <a:lnTo>
                  <a:pt x="97536" y="1524"/>
                </a:lnTo>
                <a:lnTo>
                  <a:pt x="97536" y="4572"/>
                </a:lnTo>
                <a:lnTo>
                  <a:pt x="9144" y="4572"/>
                </a:lnTo>
                <a:lnTo>
                  <a:pt x="4572" y="9144"/>
                </a:lnTo>
                <a:lnTo>
                  <a:pt x="9144" y="9144"/>
                </a:lnTo>
                <a:lnTo>
                  <a:pt x="9144" y="88392"/>
                </a:lnTo>
                <a:lnTo>
                  <a:pt x="4572" y="88392"/>
                </a:lnTo>
                <a:lnTo>
                  <a:pt x="9144" y="92964"/>
                </a:lnTo>
                <a:lnTo>
                  <a:pt x="97536" y="92964"/>
                </a:lnTo>
                <a:lnTo>
                  <a:pt x="97536" y="94488"/>
                </a:lnTo>
                <a:lnTo>
                  <a:pt x="96012" y="97536"/>
                </a:lnTo>
                <a:close/>
              </a:path>
              <a:path w="97790" h="97789">
                <a:moveTo>
                  <a:pt x="9144" y="9144"/>
                </a:moveTo>
                <a:lnTo>
                  <a:pt x="4572" y="9144"/>
                </a:lnTo>
                <a:lnTo>
                  <a:pt x="9144" y="4572"/>
                </a:lnTo>
                <a:lnTo>
                  <a:pt x="9144" y="9144"/>
                </a:lnTo>
                <a:close/>
              </a:path>
              <a:path w="97790" h="97789">
                <a:moveTo>
                  <a:pt x="88391" y="9144"/>
                </a:moveTo>
                <a:lnTo>
                  <a:pt x="9144" y="9144"/>
                </a:lnTo>
                <a:lnTo>
                  <a:pt x="9144" y="4572"/>
                </a:lnTo>
                <a:lnTo>
                  <a:pt x="88391" y="4572"/>
                </a:lnTo>
                <a:lnTo>
                  <a:pt x="88391" y="9144"/>
                </a:lnTo>
                <a:close/>
              </a:path>
              <a:path w="97790" h="97789">
                <a:moveTo>
                  <a:pt x="88391" y="92964"/>
                </a:moveTo>
                <a:lnTo>
                  <a:pt x="88391" y="4572"/>
                </a:lnTo>
                <a:lnTo>
                  <a:pt x="92964" y="9144"/>
                </a:lnTo>
                <a:lnTo>
                  <a:pt x="97536" y="9144"/>
                </a:lnTo>
                <a:lnTo>
                  <a:pt x="97536" y="88392"/>
                </a:lnTo>
                <a:lnTo>
                  <a:pt x="92964" y="88392"/>
                </a:lnTo>
                <a:lnTo>
                  <a:pt x="88391" y="92964"/>
                </a:lnTo>
                <a:close/>
              </a:path>
              <a:path w="97790" h="97789">
                <a:moveTo>
                  <a:pt x="97536" y="9144"/>
                </a:moveTo>
                <a:lnTo>
                  <a:pt x="92964" y="9144"/>
                </a:lnTo>
                <a:lnTo>
                  <a:pt x="88391" y="4572"/>
                </a:lnTo>
                <a:lnTo>
                  <a:pt x="97536" y="4572"/>
                </a:lnTo>
                <a:lnTo>
                  <a:pt x="97536" y="9144"/>
                </a:lnTo>
                <a:close/>
              </a:path>
              <a:path w="97790" h="97789">
                <a:moveTo>
                  <a:pt x="9144" y="92964"/>
                </a:moveTo>
                <a:lnTo>
                  <a:pt x="4572" y="88392"/>
                </a:lnTo>
                <a:lnTo>
                  <a:pt x="9144" y="88392"/>
                </a:lnTo>
                <a:lnTo>
                  <a:pt x="9144" y="92964"/>
                </a:lnTo>
                <a:close/>
              </a:path>
              <a:path w="97790" h="97789">
                <a:moveTo>
                  <a:pt x="88391" y="92964"/>
                </a:moveTo>
                <a:lnTo>
                  <a:pt x="9144" y="92964"/>
                </a:lnTo>
                <a:lnTo>
                  <a:pt x="9144" y="88392"/>
                </a:lnTo>
                <a:lnTo>
                  <a:pt x="88391" y="88392"/>
                </a:lnTo>
                <a:lnTo>
                  <a:pt x="88391" y="92964"/>
                </a:lnTo>
                <a:close/>
              </a:path>
              <a:path w="97790" h="97789">
                <a:moveTo>
                  <a:pt x="97536" y="92964"/>
                </a:moveTo>
                <a:lnTo>
                  <a:pt x="88391" y="92964"/>
                </a:lnTo>
                <a:lnTo>
                  <a:pt x="92964" y="88392"/>
                </a:lnTo>
                <a:lnTo>
                  <a:pt x="97536" y="88392"/>
                </a:lnTo>
                <a:lnTo>
                  <a:pt x="97536" y="92964"/>
                </a:lnTo>
                <a:close/>
              </a:path>
            </a:pathLst>
          </a:custGeom>
          <a:solidFill>
            <a:srgbClr val="BD4B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1972055" y="4733544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0" y="0"/>
                </a:moveTo>
                <a:lnTo>
                  <a:pt x="88392" y="0"/>
                </a:lnTo>
                <a:lnTo>
                  <a:pt x="88392" y="88391"/>
                </a:lnTo>
                <a:lnTo>
                  <a:pt x="0" y="88391"/>
                </a:lnTo>
                <a:lnTo>
                  <a:pt x="0" y="0"/>
                </a:lnTo>
                <a:close/>
              </a:path>
            </a:pathLst>
          </a:custGeom>
          <a:solidFill>
            <a:srgbClr val="BF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1967483" y="4728971"/>
            <a:ext cx="97790" cy="97790"/>
          </a:xfrm>
          <a:custGeom>
            <a:avLst/>
            <a:gdLst/>
            <a:ahLst/>
            <a:cxnLst/>
            <a:rect l="l" t="t" r="r" b="b"/>
            <a:pathLst>
              <a:path w="97789" h="97789">
                <a:moveTo>
                  <a:pt x="96012" y="97536"/>
                </a:moveTo>
                <a:lnTo>
                  <a:pt x="3048" y="97536"/>
                </a:lnTo>
                <a:lnTo>
                  <a:pt x="0" y="94488"/>
                </a:lnTo>
                <a:lnTo>
                  <a:pt x="0" y="1524"/>
                </a:lnTo>
                <a:lnTo>
                  <a:pt x="3048" y="0"/>
                </a:lnTo>
                <a:lnTo>
                  <a:pt x="96012" y="0"/>
                </a:lnTo>
                <a:lnTo>
                  <a:pt x="97536" y="1524"/>
                </a:lnTo>
                <a:lnTo>
                  <a:pt x="97536" y="4572"/>
                </a:lnTo>
                <a:lnTo>
                  <a:pt x="9144" y="4572"/>
                </a:lnTo>
                <a:lnTo>
                  <a:pt x="4572" y="9144"/>
                </a:lnTo>
                <a:lnTo>
                  <a:pt x="9144" y="9144"/>
                </a:lnTo>
                <a:lnTo>
                  <a:pt x="9144" y="88392"/>
                </a:lnTo>
                <a:lnTo>
                  <a:pt x="4572" y="88392"/>
                </a:lnTo>
                <a:lnTo>
                  <a:pt x="9144" y="92964"/>
                </a:lnTo>
                <a:lnTo>
                  <a:pt x="97536" y="92964"/>
                </a:lnTo>
                <a:lnTo>
                  <a:pt x="97536" y="94488"/>
                </a:lnTo>
                <a:lnTo>
                  <a:pt x="96012" y="97536"/>
                </a:lnTo>
                <a:close/>
              </a:path>
              <a:path w="97789" h="97789">
                <a:moveTo>
                  <a:pt x="9144" y="9144"/>
                </a:moveTo>
                <a:lnTo>
                  <a:pt x="4572" y="9144"/>
                </a:lnTo>
                <a:lnTo>
                  <a:pt x="9144" y="4572"/>
                </a:lnTo>
                <a:lnTo>
                  <a:pt x="9144" y="9144"/>
                </a:lnTo>
                <a:close/>
              </a:path>
              <a:path w="97789" h="97789">
                <a:moveTo>
                  <a:pt x="88391" y="9144"/>
                </a:moveTo>
                <a:lnTo>
                  <a:pt x="9144" y="9144"/>
                </a:lnTo>
                <a:lnTo>
                  <a:pt x="9144" y="4572"/>
                </a:lnTo>
                <a:lnTo>
                  <a:pt x="88391" y="4572"/>
                </a:lnTo>
                <a:lnTo>
                  <a:pt x="88391" y="9144"/>
                </a:lnTo>
                <a:close/>
              </a:path>
              <a:path w="97789" h="97789">
                <a:moveTo>
                  <a:pt x="88391" y="92964"/>
                </a:moveTo>
                <a:lnTo>
                  <a:pt x="88391" y="4572"/>
                </a:lnTo>
                <a:lnTo>
                  <a:pt x="92964" y="9144"/>
                </a:lnTo>
                <a:lnTo>
                  <a:pt x="97536" y="9144"/>
                </a:lnTo>
                <a:lnTo>
                  <a:pt x="97536" y="88392"/>
                </a:lnTo>
                <a:lnTo>
                  <a:pt x="92964" y="88392"/>
                </a:lnTo>
                <a:lnTo>
                  <a:pt x="88391" y="92964"/>
                </a:lnTo>
                <a:close/>
              </a:path>
              <a:path w="97789" h="97789">
                <a:moveTo>
                  <a:pt x="97536" y="9144"/>
                </a:moveTo>
                <a:lnTo>
                  <a:pt x="92964" y="9144"/>
                </a:lnTo>
                <a:lnTo>
                  <a:pt x="88391" y="4572"/>
                </a:lnTo>
                <a:lnTo>
                  <a:pt x="97536" y="4572"/>
                </a:lnTo>
                <a:lnTo>
                  <a:pt x="97536" y="9144"/>
                </a:lnTo>
                <a:close/>
              </a:path>
              <a:path w="97789" h="97789">
                <a:moveTo>
                  <a:pt x="9144" y="92964"/>
                </a:moveTo>
                <a:lnTo>
                  <a:pt x="4572" y="88392"/>
                </a:lnTo>
                <a:lnTo>
                  <a:pt x="9144" y="88392"/>
                </a:lnTo>
                <a:lnTo>
                  <a:pt x="9144" y="92964"/>
                </a:lnTo>
                <a:close/>
              </a:path>
              <a:path w="97789" h="97789">
                <a:moveTo>
                  <a:pt x="88391" y="92964"/>
                </a:moveTo>
                <a:lnTo>
                  <a:pt x="9144" y="92964"/>
                </a:lnTo>
                <a:lnTo>
                  <a:pt x="9144" y="88392"/>
                </a:lnTo>
                <a:lnTo>
                  <a:pt x="88391" y="88392"/>
                </a:lnTo>
                <a:lnTo>
                  <a:pt x="88391" y="92964"/>
                </a:lnTo>
                <a:close/>
              </a:path>
              <a:path w="97789" h="97789">
                <a:moveTo>
                  <a:pt x="97536" y="92964"/>
                </a:moveTo>
                <a:lnTo>
                  <a:pt x="88391" y="92964"/>
                </a:lnTo>
                <a:lnTo>
                  <a:pt x="92964" y="88392"/>
                </a:lnTo>
                <a:lnTo>
                  <a:pt x="97536" y="88392"/>
                </a:lnTo>
                <a:lnTo>
                  <a:pt x="97536" y="92964"/>
                </a:lnTo>
                <a:close/>
              </a:path>
            </a:pathLst>
          </a:custGeom>
          <a:solidFill>
            <a:srgbClr val="BD4B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2577083" y="3738372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0" y="0"/>
                </a:moveTo>
                <a:lnTo>
                  <a:pt x="88391" y="0"/>
                </a:lnTo>
                <a:lnTo>
                  <a:pt x="88391" y="88391"/>
                </a:lnTo>
                <a:lnTo>
                  <a:pt x="0" y="88391"/>
                </a:lnTo>
                <a:lnTo>
                  <a:pt x="0" y="0"/>
                </a:lnTo>
                <a:close/>
              </a:path>
            </a:pathLst>
          </a:custGeom>
          <a:solidFill>
            <a:srgbClr val="BF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2572511" y="3733800"/>
            <a:ext cx="97790" cy="97790"/>
          </a:xfrm>
          <a:custGeom>
            <a:avLst/>
            <a:gdLst/>
            <a:ahLst/>
            <a:cxnLst/>
            <a:rect l="l" t="t" r="r" b="b"/>
            <a:pathLst>
              <a:path w="97789" h="97789">
                <a:moveTo>
                  <a:pt x="96012" y="97536"/>
                </a:moveTo>
                <a:lnTo>
                  <a:pt x="3048" y="97536"/>
                </a:lnTo>
                <a:lnTo>
                  <a:pt x="0" y="94488"/>
                </a:lnTo>
                <a:lnTo>
                  <a:pt x="0" y="1524"/>
                </a:lnTo>
                <a:lnTo>
                  <a:pt x="3048" y="0"/>
                </a:lnTo>
                <a:lnTo>
                  <a:pt x="96012" y="0"/>
                </a:lnTo>
                <a:lnTo>
                  <a:pt x="97536" y="1524"/>
                </a:lnTo>
                <a:lnTo>
                  <a:pt x="97536" y="4572"/>
                </a:lnTo>
                <a:lnTo>
                  <a:pt x="9144" y="4572"/>
                </a:lnTo>
                <a:lnTo>
                  <a:pt x="4572" y="9144"/>
                </a:lnTo>
                <a:lnTo>
                  <a:pt x="9144" y="9144"/>
                </a:lnTo>
                <a:lnTo>
                  <a:pt x="9144" y="88392"/>
                </a:lnTo>
                <a:lnTo>
                  <a:pt x="4572" y="88392"/>
                </a:lnTo>
                <a:lnTo>
                  <a:pt x="9144" y="92964"/>
                </a:lnTo>
                <a:lnTo>
                  <a:pt x="97536" y="92964"/>
                </a:lnTo>
                <a:lnTo>
                  <a:pt x="97536" y="94488"/>
                </a:lnTo>
                <a:lnTo>
                  <a:pt x="96012" y="97536"/>
                </a:lnTo>
                <a:close/>
              </a:path>
              <a:path w="97789" h="97789">
                <a:moveTo>
                  <a:pt x="9144" y="9144"/>
                </a:moveTo>
                <a:lnTo>
                  <a:pt x="4572" y="9144"/>
                </a:lnTo>
                <a:lnTo>
                  <a:pt x="9144" y="4572"/>
                </a:lnTo>
                <a:lnTo>
                  <a:pt x="9144" y="9144"/>
                </a:lnTo>
                <a:close/>
              </a:path>
              <a:path w="97789" h="97789">
                <a:moveTo>
                  <a:pt x="88391" y="9144"/>
                </a:moveTo>
                <a:lnTo>
                  <a:pt x="9144" y="9144"/>
                </a:lnTo>
                <a:lnTo>
                  <a:pt x="9144" y="4572"/>
                </a:lnTo>
                <a:lnTo>
                  <a:pt x="88391" y="4572"/>
                </a:lnTo>
                <a:lnTo>
                  <a:pt x="88391" y="9144"/>
                </a:lnTo>
                <a:close/>
              </a:path>
              <a:path w="97789" h="97789">
                <a:moveTo>
                  <a:pt x="88391" y="92964"/>
                </a:moveTo>
                <a:lnTo>
                  <a:pt x="88391" y="4572"/>
                </a:lnTo>
                <a:lnTo>
                  <a:pt x="92964" y="9144"/>
                </a:lnTo>
                <a:lnTo>
                  <a:pt x="97536" y="9144"/>
                </a:lnTo>
                <a:lnTo>
                  <a:pt x="97536" y="88392"/>
                </a:lnTo>
                <a:lnTo>
                  <a:pt x="92964" y="88392"/>
                </a:lnTo>
                <a:lnTo>
                  <a:pt x="88391" y="92964"/>
                </a:lnTo>
                <a:close/>
              </a:path>
              <a:path w="97789" h="97789">
                <a:moveTo>
                  <a:pt x="97536" y="9144"/>
                </a:moveTo>
                <a:lnTo>
                  <a:pt x="92964" y="9144"/>
                </a:lnTo>
                <a:lnTo>
                  <a:pt x="88391" y="4572"/>
                </a:lnTo>
                <a:lnTo>
                  <a:pt x="97536" y="4572"/>
                </a:lnTo>
                <a:lnTo>
                  <a:pt x="97536" y="9144"/>
                </a:lnTo>
                <a:close/>
              </a:path>
              <a:path w="97789" h="97789">
                <a:moveTo>
                  <a:pt x="9144" y="92964"/>
                </a:moveTo>
                <a:lnTo>
                  <a:pt x="4572" y="88392"/>
                </a:lnTo>
                <a:lnTo>
                  <a:pt x="9144" y="88392"/>
                </a:lnTo>
                <a:lnTo>
                  <a:pt x="9144" y="92964"/>
                </a:lnTo>
                <a:close/>
              </a:path>
              <a:path w="97789" h="97789">
                <a:moveTo>
                  <a:pt x="88391" y="92964"/>
                </a:moveTo>
                <a:lnTo>
                  <a:pt x="9144" y="92964"/>
                </a:lnTo>
                <a:lnTo>
                  <a:pt x="9144" y="88392"/>
                </a:lnTo>
                <a:lnTo>
                  <a:pt x="88391" y="88392"/>
                </a:lnTo>
                <a:lnTo>
                  <a:pt x="88391" y="92964"/>
                </a:lnTo>
                <a:close/>
              </a:path>
              <a:path w="97789" h="97789">
                <a:moveTo>
                  <a:pt x="97536" y="92964"/>
                </a:moveTo>
                <a:lnTo>
                  <a:pt x="88391" y="92964"/>
                </a:lnTo>
                <a:lnTo>
                  <a:pt x="92964" y="88392"/>
                </a:lnTo>
                <a:lnTo>
                  <a:pt x="97536" y="88392"/>
                </a:lnTo>
                <a:lnTo>
                  <a:pt x="97536" y="92964"/>
                </a:lnTo>
                <a:close/>
              </a:path>
            </a:pathLst>
          </a:custGeom>
          <a:solidFill>
            <a:srgbClr val="BD4B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3183635" y="2930651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0" y="0"/>
                </a:moveTo>
                <a:lnTo>
                  <a:pt x="88391" y="0"/>
                </a:lnTo>
                <a:lnTo>
                  <a:pt x="88391" y="88391"/>
                </a:lnTo>
                <a:lnTo>
                  <a:pt x="0" y="88391"/>
                </a:lnTo>
                <a:lnTo>
                  <a:pt x="0" y="0"/>
                </a:lnTo>
                <a:close/>
              </a:path>
            </a:pathLst>
          </a:custGeom>
          <a:solidFill>
            <a:srgbClr val="BF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3179064" y="2926079"/>
            <a:ext cx="97790" cy="97790"/>
          </a:xfrm>
          <a:custGeom>
            <a:avLst/>
            <a:gdLst/>
            <a:ahLst/>
            <a:cxnLst/>
            <a:rect l="l" t="t" r="r" b="b"/>
            <a:pathLst>
              <a:path w="97789" h="97789">
                <a:moveTo>
                  <a:pt x="96012" y="97536"/>
                </a:moveTo>
                <a:lnTo>
                  <a:pt x="3048" y="97536"/>
                </a:lnTo>
                <a:lnTo>
                  <a:pt x="0" y="94488"/>
                </a:lnTo>
                <a:lnTo>
                  <a:pt x="0" y="1524"/>
                </a:lnTo>
                <a:lnTo>
                  <a:pt x="3048" y="0"/>
                </a:lnTo>
                <a:lnTo>
                  <a:pt x="96012" y="0"/>
                </a:lnTo>
                <a:lnTo>
                  <a:pt x="97536" y="1524"/>
                </a:lnTo>
                <a:lnTo>
                  <a:pt x="97536" y="4572"/>
                </a:lnTo>
                <a:lnTo>
                  <a:pt x="9144" y="4572"/>
                </a:lnTo>
                <a:lnTo>
                  <a:pt x="4572" y="9144"/>
                </a:lnTo>
                <a:lnTo>
                  <a:pt x="9144" y="9144"/>
                </a:lnTo>
                <a:lnTo>
                  <a:pt x="9144" y="88392"/>
                </a:lnTo>
                <a:lnTo>
                  <a:pt x="4572" y="88392"/>
                </a:lnTo>
                <a:lnTo>
                  <a:pt x="9144" y="92964"/>
                </a:lnTo>
                <a:lnTo>
                  <a:pt x="97536" y="92964"/>
                </a:lnTo>
                <a:lnTo>
                  <a:pt x="97536" y="94488"/>
                </a:lnTo>
                <a:lnTo>
                  <a:pt x="96012" y="97536"/>
                </a:lnTo>
                <a:close/>
              </a:path>
              <a:path w="97789" h="97789">
                <a:moveTo>
                  <a:pt x="9144" y="9144"/>
                </a:moveTo>
                <a:lnTo>
                  <a:pt x="4572" y="9144"/>
                </a:lnTo>
                <a:lnTo>
                  <a:pt x="9144" y="4572"/>
                </a:lnTo>
                <a:lnTo>
                  <a:pt x="9144" y="9144"/>
                </a:lnTo>
                <a:close/>
              </a:path>
              <a:path w="97789" h="97789">
                <a:moveTo>
                  <a:pt x="88391" y="9144"/>
                </a:moveTo>
                <a:lnTo>
                  <a:pt x="9144" y="9144"/>
                </a:lnTo>
                <a:lnTo>
                  <a:pt x="9144" y="4572"/>
                </a:lnTo>
                <a:lnTo>
                  <a:pt x="88391" y="4572"/>
                </a:lnTo>
                <a:lnTo>
                  <a:pt x="88391" y="9144"/>
                </a:lnTo>
                <a:close/>
              </a:path>
              <a:path w="97789" h="97789">
                <a:moveTo>
                  <a:pt x="88391" y="92964"/>
                </a:moveTo>
                <a:lnTo>
                  <a:pt x="88391" y="4572"/>
                </a:lnTo>
                <a:lnTo>
                  <a:pt x="92964" y="9144"/>
                </a:lnTo>
                <a:lnTo>
                  <a:pt x="97536" y="9144"/>
                </a:lnTo>
                <a:lnTo>
                  <a:pt x="97536" y="88392"/>
                </a:lnTo>
                <a:lnTo>
                  <a:pt x="92964" y="88392"/>
                </a:lnTo>
                <a:lnTo>
                  <a:pt x="88391" y="92964"/>
                </a:lnTo>
                <a:close/>
              </a:path>
              <a:path w="97789" h="97789">
                <a:moveTo>
                  <a:pt x="97536" y="9144"/>
                </a:moveTo>
                <a:lnTo>
                  <a:pt x="92964" y="9144"/>
                </a:lnTo>
                <a:lnTo>
                  <a:pt x="88391" y="4572"/>
                </a:lnTo>
                <a:lnTo>
                  <a:pt x="97536" y="4572"/>
                </a:lnTo>
                <a:lnTo>
                  <a:pt x="97536" y="9144"/>
                </a:lnTo>
                <a:close/>
              </a:path>
              <a:path w="97789" h="97789">
                <a:moveTo>
                  <a:pt x="9144" y="92964"/>
                </a:moveTo>
                <a:lnTo>
                  <a:pt x="4572" y="88392"/>
                </a:lnTo>
                <a:lnTo>
                  <a:pt x="9144" y="88392"/>
                </a:lnTo>
                <a:lnTo>
                  <a:pt x="9144" y="92964"/>
                </a:lnTo>
                <a:close/>
              </a:path>
              <a:path w="97789" h="97789">
                <a:moveTo>
                  <a:pt x="88391" y="92964"/>
                </a:moveTo>
                <a:lnTo>
                  <a:pt x="9144" y="92964"/>
                </a:lnTo>
                <a:lnTo>
                  <a:pt x="9144" y="88392"/>
                </a:lnTo>
                <a:lnTo>
                  <a:pt x="88391" y="88392"/>
                </a:lnTo>
                <a:lnTo>
                  <a:pt x="88391" y="92964"/>
                </a:lnTo>
                <a:close/>
              </a:path>
              <a:path w="97789" h="97789">
                <a:moveTo>
                  <a:pt x="97536" y="92964"/>
                </a:moveTo>
                <a:lnTo>
                  <a:pt x="88391" y="92964"/>
                </a:lnTo>
                <a:lnTo>
                  <a:pt x="92964" y="88392"/>
                </a:lnTo>
                <a:lnTo>
                  <a:pt x="97536" y="88392"/>
                </a:lnTo>
                <a:lnTo>
                  <a:pt x="97536" y="92964"/>
                </a:lnTo>
                <a:close/>
              </a:path>
            </a:pathLst>
          </a:custGeom>
          <a:solidFill>
            <a:srgbClr val="BD4B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3788664" y="2793492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0" y="0"/>
                </a:moveTo>
                <a:lnTo>
                  <a:pt x="88391" y="0"/>
                </a:lnTo>
                <a:lnTo>
                  <a:pt x="88391" y="88391"/>
                </a:lnTo>
                <a:lnTo>
                  <a:pt x="0" y="88391"/>
                </a:lnTo>
                <a:lnTo>
                  <a:pt x="0" y="0"/>
                </a:lnTo>
                <a:close/>
              </a:path>
            </a:pathLst>
          </a:custGeom>
          <a:solidFill>
            <a:srgbClr val="BF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3784091" y="2788920"/>
            <a:ext cx="97790" cy="97790"/>
          </a:xfrm>
          <a:custGeom>
            <a:avLst/>
            <a:gdLst/>
            <a:ahLst/>
            <a:cxnLst/>
            <a:rect l="l" t="t" r="r" b="b"/>
            <a:pathLst>
              <a:path w="97789" h="97789">
                <a:moveTo>
                  <a:pt x="96012" y="97536"/>
                </a:moveTo>
                <a:lnTo>
                  <a:pt x="3048" y="97536"/>
                </a:lnTo>
                <a:lnTo>
                  <a:pt x="0" y="94488"/>
                </a:lnTo>
                <a:lnTo>
                  <a:pt x="0" y="1524"/>
                </a:lnTo>
                <a:lnTo>
                  <a:pt x="3048" y="0"/>
                </a:lnTo>
                <a:lnTo>
                  <a:pt x="96012" y="0"/>
                </a:lnTo>
                <a:lnTo>
                  <a:pt x="97536" y="1524"/>
                </a:lnTo>
                <a:lnTo>
                  <a:pt x="97536" y="4572"/>
                </a:lnTo>
                <a:lnTo>
                  <a:pt x="9144" y="4572"/>
                </a:lnTo>
                <a:lnTo>
                  <a:pt x="4572" y="9144"/>
                </a:lnTo>
                <a:lnTo>
                  <a:pt x="9144" y="9144"/>
                </a:lnTo>
                <a:lnTo>
                  <a:pt x="9144" y="88392"/>
                </a:lnTo>
                <a:lnTo>
                  <a:pt x="4572" y="88392"/>
                </a:lnTo>
                <a:lnTo>
                  <a:pt x="9144" y="92964"/>
                </a:lnTo>
                <a:lnTo>
                  <a:pt x="97536" y="92964"/>
                </a:lnTo>
                <a:lnTo>
                  <a:pt x="97536" y="94488"/>
                </a:lnTo>
                <a:lnTo>
                  <a:pt x="96012" y="97536"/>
                </a:lnTo>
                <a:close/>
              </a:path>
              <a:path w="97789" h="97789">
                <a:moveTo>
                  <a:pt x="9144" y="9144"/>
                </a:moveTo>
                <a:lnTo>
                  <a:pt x="4572" y="9144"/>
                </a:lnTo>
                <a:lnTo>
                  <a:pt x="9144" y="4572"/>
                </a:lnTo>
                <a:lnTo>
                  <a:pt x="9144" y="9144"/>
                </a:lnTo>
                <a:close/>
              </a:path>
              <a:path w="97789" h="97789">
                <a:moveTo>
                  <a:pt x="88391" y="9144"/>
                </a:moveTo>
                <a:lnTo>
                  <a:pt x="9144" y="9144"/>
                </a:lnTo>
                <a:lnTo>
                  <a:pt x="9144" y="4572"/>
                </a:lnTo>
                <a:lnTo>
                  <a:pt x="88391" y="4572"/>
                </a:lnTo>
                <a:lnTo>
                  <a:pt x="88391" y="9144"/>
                </a:lnTo>
                <a:close/>
              </a:path>
              <a:path w="97789" h="97789">
                <a:moveTo>
                  <a:pt x="88391" y="92964"/>
                </a:moveTo>
                <a:lnTo>
                  <a:pt x="88391" y="4572"/>
                </a:lnTo>
                <a:lnTo>
                  <a:pt x="92964" y="9144"/>
                </a:lnTo>
                <a:lnTo>
                  <a:pt x="97536" y="9144"/>
                </a:lnTo>
                <a:lnTo>
                  <a:pt x="97536" y="88392"/>
                </a:lnTo>
                <a:lnTo>
                  <a:pt x="92964" y="88392"/>
                </a:lnTo>
                <a:lnTo>
                  <a:pt x="88391" y="92964"/>
                </a:lnTo>
                <a:close/>
              </a:path>
              <a:path w="97789" h="97789">
                <a:moveTo>
                  <a:pt x="97536" y="9144"/>
                </a:moveTo>
                <a:lnTo>
                  <a:pt x="92964" y="9144"/>
                </a:lnTo>
                <a:lnTo>
                  <a:pt x="88391" y="4572"/>
                </a:lnTo>
                <a:lnTo>
                  <a:pt x="97536" y="4572"/>
                </a:lnTo>
                <a:lnTo>
                  <a:pt x="97536" y="9144"/>
                </a:lnTo>
                <a:close/>
              </a:path>
              <a:path w="97789" h="97789">
                <a:moveTo>
                  <a:pt x="9144" y="92964"/>
                </a:moveTo>
                <a:lnTo>
                  <a:pt x="4572" y="88392"/>
                </a:lnTo>
                <a:lnTo>
                  <a:pt x="9144" y="88392"/>
                </a:lnTo>
                <a:lnTo>
                  <a:pt x="9144" y="92964"/>
                </a:lnTo>
                <a:close/>
              </a:path>
              <a:path w="97789" h="97789">
                <a:moveTo>
                  <a:pt x="88391" y="92964"/>
                </a:moveTo>
                <a:lnTo>
                  <a:pt x="9144" y="92964"/>
                </a:lnTo>
                <a:lnTo>
                  <a:pt x="9144" y="88392"/>
                </a:lnTo>
                <a:lnTo>
                  <a:pt x="88391" y="88392"/>
                </a:lnTo>
                <a:lnTo>
                  <a:pt x="88391" y="92964"/>
                </a:lnTo>
                <a:close/>
              </a:path>
              <a:path w="97789" h="97789">
                <a:moveTo>
                  <a:pt x="97536" y="92964"/>
                </a:moveTo>
                <a:lnTo>
                  <a:pt x="88391" y="92964"/>
                </a:lnTo>
                <a:lnTo>
                  <a:pt x="92964" y="88392"/>
                </a:lnTo>
                <a:lnTo>
                  <a:pt x="97536" y="88392"/>
                </a:lnTo>
                <a:lnTo>
                  <a:pt x="97536" y="92964"/>
                </a:lnTo>
                <a:close/>
              </a:path>
            </a:pathLst>
          </a:custGeom>
          <a:solidFill>
            <a:srgbClr val="BD4B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4395215" y="2273807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0" y="0"/>
                </a:moveTo>
                <a:lnTo>
                  <a:pt x="88391" y="0"/>
                </a:lnTo>
                <a:lnTo>
                  <a:pt x="88391" y="88391"/>
                </a:lnTo>
                <a:lnTo>
                  <a:pt x="0" y="88391"/>
                </a:lnTo>
                <a:lnTo>
                  <a:pt x="0" y="0"/>
                </a:lnTo>
                <a:close/>
              </a:path>
            </a:pathLst>
          </a:custGeom>
          <a:solidFill>
            <a:srgbClr val="BF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4390644" y="2269236"/>
            <a:ext cx="97790" cy="97790"/>
          </a:xfrm>
          <a:custGeom>
            <a:avLst/>
            <a:gdLst/>
            <a:ahLst/>
            <a:cxnLst/>
            <a:rect l="l" t="t" r="r" b="b"/>
            <a:pathLst>
              <a:path w="97789" h="97789">
                <a:moveTo>
                  <a:pt x="96012" y="97536"/>
                </a:moveTo>
                <a:lnTo>
                  <a:pt x="3048" y="97536"/>
                </a:lnTo>
                <a:lnTo>
                  <a:pt x="0" y="94488"/>
                </a:lnTo>
                <a:lnTo>
                  <a:pt x="0" y="1524"/>
                </a:lnTo>
                <a:lnTo>
                  <a:pt x="3048" y="0"/>
                </a:lnTo>
                <a:lnTo>
                  <a:pt x="96012" y="0"/>
                </a:lnTo>
                <a:lnTo>
                  <a:pt x="97536" y="1524"/>
                </a:lnTo>
                <a:lnTo>
                  <a:pt x="97536" y="4572"/>
                </a:lnTo>
                <a:lnTo>
                  <a:pt x="9144" y="4572"/>
                </a:lnTo>
                <a:lnTo>
                  <a:pt x="4572" y="9144"/>
                </a:lnTo>
                <a:lnTo>
                  <a:pt x="9144" y="9144"/>
                </a:lnTo>
                <a:lnTo>
                  <a:pt x="9144" y="88392"/>
                </a:lnTo>
                <a:lnTo>
                  <a:pt x="4572" y="88392"/>
                </a:lnTo>
                <a:lnTo>
                  <a:pt x="9144" y="92964"/>
                </a:lnTo>
                <a:lnTo>
                  <a:pt x="97536" y="92964"/>
                </a:lnTo>
                <a:lnTo>
                  <a:pt x="97536" y="94488"/>
                </a:lnTo>
                <a:lnTo>
                  <a:pt x="96012" y="97536"/>
                </a:lnTo>
                <a:close/>
              </a:path>
              <a:path w="97789" h="97789">
                <a:moveTo>
                  <a:pt x="9144" y="9144"/>
                </a:moveTo>
                <a:lnTo>
                  <a:pt x="4572" y="9144"/>
                </a:lnTo>
                <a:lnTo>
                  <a:pt x="9144" y="4572"/>
                </a:lnTo>
                <a:lnTo>
                  <a:pt x="9144" y="9144"/>
                </a:lnTo>
                <a:close/>
              </a:path>
              <a:path w="97789" h="97789">
                <a:moveTo>
                  <a:pt x="88391" y="9144"/>
                </a:moveTo>
                <a:lnTo>
                  <a:pt x="9144" y="9144"/>
                </a:lnTo>
                <a:lnTo>
                  <a:pt x="9144" y="4572"/>
                </a:lnTo>
                <a:lnTo>
                  <a:pt x="88391" y="4572"/>
                </a:lnTo>
                <a:lnTo>
                  <a:pt x="88391" y="9144"/>
                </a:lnTo>
                <a:close/>
              </a:path>
              <a:path w="97789" h="97789">
                <a:moveTo>
                  <a:pt x="88391" y="92964"/>
                </a:moveTo>
                <a:lnTo>
                  <a:pt x="88391" y="4572"/>
                </a:lnTo>
                <a:lnTo>
                  <a:pt x="92964" y="9144"/>
                </a:lnTo>
                <a:lnTo>
                  <a:pt x="97536" y="9144"/>
                </a:lnTo>
                <a:lnTo>
                  <a:pt x="97536" y="88392"/>
                </a:lnTo>
                <a:lnTo>
                  <a:pt x="92964" y="88392"/>
                </a:lnTo>
                <a:lnTo>
                  <a:pt x="88391" y="92964"/>
                </a:lnTo>
                <a:close/>
              </a:path>
              <a:path w="97789" h="97789">
                <a:moveTo>
                  <a:pt x="97536" y="9144"/>
                </a:moveTo>
                <a:lnTo>
                  <a:pt x="92964" y="9144"/>
                </a:lnTo>
                <a:lnTo>
                  <a:pt x="88391" y="4572"/>
                </a:lnTo>
                <a:lnTo>
                  <a:pt x="97536" y="4572"/>
                </a:lnTo>
                <a:lnTo>
                  <a:pt x="97536" y="9144"/>
                </a:lnTo>
                <a:close/>
              </a:path>
              <a:path w="97789" h="97789">
                <a:moveTo>
                  <a:pt x="9144" y="92964"/>
                </a:moveTo>
                <a:lnTo>
                  <a:pt x="4572" y="88392"/>
                </a:lnTo>
                <a:lnTo>
                  <a:pt x="9144" y="88392"/>
                </a:lnTo>
                <a:lnTo>
                  <a:pt x="9144" y="92964"/>
                </a:lnTo>
                <a:close/>
              </a:path>
              <a:path w="97789" h="97789">
                <a:moveTo>
                  <a:pt x="88391" y="92964"/>
                </a:moveTo>
                <a:lnTo>
                  <a:pt x="9144" y="92964"/>
                </a:lnTo>
                <a:lnTo>
                  <a:pt x="9144" y="88392"/>
                </a:lnTo>
                <a:lnTo>
                  <a:pt x="88391" y="88392"/>
                </a:lnTo>
                <a:lnTo>
                  <a:pt x="88391" y="92964"/>
                </a:lnTo>
                <a:close/>
              </a:path>
              <a:path w="97789" h="97789">
                <a:moveTo>
                  <a:pt x="97536" y="92964"/>
                </a:moveTo>
                <a:lnTo>
                  <a:pt x="88391" y="92964"/>
                </a:lnTo>
                <a:lnTo>
                  <a:pt x="92964" y="88392"/>
                </a:lnTo>
                <a:lnTo>
                  <a:pt x="97536" y="88392"/>
                </a:lnTo>
                <a:lnTo>
                  <a:pt x="97536" y="92964"/>
                </a:lnTo>
                <a:close/>
              </a:path>
            </a:pathLst>
          </a:custGeom>
          <a:solidFill>
            <a:srgbClr val="BD4B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5000244" y="2289048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0" y="0"/>
                </a:moveTo>
                <a:lnTo>
                  <a:pt x="88391" y="0"/>
                </a:lnTo>
                <a:lnTo>
                  <a:pt x="88391" y="88391"/>
                </a:lnTo>
                <a:lnTo>
                  <a:pt x="0" y="88391"/>
                </a:lnTo>
                <a:lnTo>
                  <a:pt x="0" y="0"/>
                </a:lnTo>
                <a:close/>
              </a:path>
            </a:pathLst>
          </a:custGeom>
          <a:solidFill>
            <a:srgbClr val="BF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4995671" y="2284476"/>
            <a:ext cx="97790" cy="97790"/>
          </a:xfrm>
          <a:custGeom>
            <a:avLst/>
            <a:gdLst/>
            <a:ahLst/>
            <a:cxnLst/>
            <a:rect l="l" t="t" r="r" b="b"/>
            <a:pathLst>
              <a:path w="97789" h="97789">
                <a:moveTo>
                  <a:pt x="96012" y="97536"/>
                </a:moveTo>
                <a:lnTo>
                  <a:pt x="3048" y="97536"/>
                </a:lnTo>
                <a:lnTo>
                  <a:pt x="0" y="94488"/>
                </a:lnTo>
                <a:lnTo>
                  <a:pt x="0" y="1524"/>
                </a:lnTo>
                <a:lnTo>
                  <a:pt x="3048" y="0"/>
                </a:lnTo>
                <a:lnTo>
                  <a:pt x="96012" y="0"/>
                </a:lnTo>
                <a:lnTo>
                  <a:pt x="97536" y="1524"/>
                </a:lnTo>
                <a:lnTo>
                  <a:pt x="97536" y="4572"/>
                </a:lnTo>
                <a:lnTo>
                  <a:pt x="9144" y="4572"/>
                </a:lnTo>
                <a:lnTo>
                  <a:pt x="4572" y="9144"/>
                </a:lnTo>
                <a:lnTo>
                  <a:pt x="9144" y="9144"/>
                </a:lnTo>
                <a:lnTo>
                  <a:pt x="9144" y="88392"/>
                </a:lnTo>
                <a:lnTo>
                  <a:pt x="4572" y="88392"/>
                </a:lnTo>
                <a:lnTo>
                  <a:pt x="9144" y="92964"/>
                </a:lnTo>
                <a:lnTo>
                  <a:pt x="97536" y="92964"/>
                </a:lnTo>
                <a:lnTo>
                  <a:pt x="97536" y="94488"/>
                </a:lnTo>
                <a:lnTo>
                  <a:pt x="96012" y="97536"/>
                </a:lnTo>
                <a:close/>
              </a:path>
              <a:path w="97789" h="97789">
                <a:moveTo>
                  <a:pt x="9144" y="9144"/>
                </a:moveTo>
                <a:lnTo>
                  <a:pt x="4572" y="9144"/>
                </a:lnTo>
                <a:lnTo>
                  <a:pt x="9144" y="4572"/>
                </a:lnTo>
                <a:lnTo>
                  <a:pt x="9144" y="9144"/>
                </a:lnTo>
                <a:close/>
              </a:path>
              <a:path w="97789" h="97789">
                <a:moveTo>
                  <a:pt x="88391" y="9144"/>
                </a:moveTo>
                <a:lnTo>
                  <a:pt x="9144" y="9144"/>
                </a:lnTo>
                <a:lnTo>
                  <a:pt x="9144" y="4572"/>
                </a:lnTo>
                <a:lnTo>
                  <a:pt x="88391" y="4572"/>
                </a:lnTo>
                <a:lnTo>
                  <a:pt x="88391" y="9144"/>
                </a:lnTo>
                <a:close/>
              </a:path>
              <a:path w="97789" h="97789">
                <a:moveTo>
                  <a:pt x="88391" y="92964"/>
                </a:moveTo>
                <a:lnTo>
                  <a:pt x="88391" y="4572"/>
                </a:lnTo>
                <a:lnTo>
                  <a:pt x="92964" y="9144"/>
                </a:lnTo>
                <a:lnTo>
                  <a:pt x="97536" y="9144"/>
                </a:lnTo>
                <a:lnTo>
                  <a:pt x="97536" y="88392"/>
                </a:lnTo>
                <a:lnTo>
                  <a:pt x="92964" y="88392"/>
                </a:lnTo>
                <a:lnTo>
                  <a:pt x="88391" y="92964"/>
                </a:lnTo>
                <a:close/>
              </a:path>
              <a:path w="97789" h="97789">
                <a:moveTo>
                  <a:pt x="97536" y="9144"/>
                </a:moveTo>
                <a:lnTo>
                  <a:pt x="92964" y="9144"/>
                </a:lnTo>
                <a:lnTo>
                  <a:pt x="88391" y="4572"/>
                </a:lnTo>
                <a:lnTo>
                  <a:pt x="97536" y="4572"/>
                </a:lnTo>
                <a:lnTo>
                  <a:pt x="97536" y="9144"/>
                </a:lnTo>
                <a:close/>
              </a:path>
              <a:path w="97789" h="97789">
                <a:moveTo>
                  <a:pt x="9144" y="92964"/>
                </a:moveTo>
                <a:lnTo>
                  <a:pt x="4572" y="88392"/>
                </a:lnTo>
                <a:lnTo>
                  <a:pt x="9144" y="88392"/>
                </a:lnTo>
                <a:lnTo>
                  <a:pt x="9144" y="92964"/>
                </a:lnTo>
                <a:close/>
              </a:path>
              <a:path w="97789" h="97789">
                <a:moveTo>
                  <a:pt x="88391" y="92964"/>
                </a:moveTo>
                <a:lnTo>
                  <a:pt x="9144" y="92964"/>
                </a:lnTo>
                <a:lnTo>
                  <a:pt x="9144" y="88392"/>
                </a:lnTo>
                <a:lnTo>
                  <a:pt x="88391" y="88392"/>
                </a:lnTo>
                <a:lnTo>
                  <a:pt x="88391" y="92964"/>
                </a:lnTo>
                <a:close/>
              </a:path>
              <a:path w="97789" h="97789">
                <a:moveTo>
                  <a:pt x="97536" y="92964"/>
                </a:moveTo>
                <a:lnTo>
                  <a:pt x="88391" y="92964"/>
                </a:lnTo>
                <a:lnTo>
                  <a:pt x="92964" y="88392"/>
                </a:lnTo>
                <a:lnTo>
                  <a:pt x="97536" y="88392"/>
                </a:lnTo>
                <a:lnTo>
                  <a:pt x="97536" y="92964"/>
                </a:lnTo>
                <a:close/>
              </a:path>
            </a:pathLst>
          </a:custGeom>
          <a:solidFill>
            <a:srgbClr val="BD4B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5606796" y="3128772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0" y="0"/>
                </a:moveTo>
                <a:lnTo>
                  <a:pt x="88391" y="0"/>
                </a:lnTo>
                <a:lnTo>
                  <a:pt x="88391" y="88391"/>
                </a:lnTo>
                <a:lnTo>
                  <a:pt x="0" y="88391"/>
                </a:lnTo>
                <a:lnTo>
                  <a:pt x="0" y="0"/>
                </a:lnTo>
                <a:close/>
              </a:path>
            </a:pathLst>
          </a:custGeom>
          <a:solidFill>
            <a:srgbClr val="BF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5602223" y="3124200"/>
            <a:ext cx="97790" cy="97790"/>
          </a:xfrm>
          <a:custGeom>
            <a:avLst/>
            <a:gdLst/>
            <a:ahLst/>
            <a:cxnLst/>
            <a:rect l="l" t="t" r="r" b="b"/>
            <a:pathLst>
              <a:path w="97789" h="97789">
                <a:moveTo>
                  <a:pt x="96012" y="97536"/>
                </a:moveTo>
                <a:lnTo>
                  <a:pt x="3048" y="97536"/>
                </a:lnTo>
                <a:lnTo>
                  <a:pt x="0" y="94488"/>
                </a:lnTo>
                <a:lnTo>
                  <a:pt x="0" y="1524"/>
                </a:lnTo>
                <a:lnTo>
                  <a:pt x="3048" y="0"/>
                </a:lnTo>
                <a:lnTo>
                  <a:pt x="96012" y="0"/>
                </a:lnTo>
                <a:lnTo>
                  <a:pt x="97536" y="1524"/>
                </a:lnTo>
                <a:lnTo>
                  <a:pt x="97536" y="4572"/>
                </a:lnTo>
                <a:lnTo>
                  <a:pt x="9144" y="4572"/>
                </a:lnTo>
                <a:lnTo>
                  <a:pt x="4572" y="9144"/>
                </a:lnTo>
                <a:lnTo>
                  <a:pt x="9144" y="9144"/>
                </a:lnTo>
                <a:lnTo>
                  <a:pt x="9144" y="88392"/>
                </a:lnTo>
                <a:lnTo>
                  <a:pt x="4572" y="88392"/>
                </a:lnTo>
                <a:lnTo>
                  <a:pt x="9144" y="92964"/>
                </a:lnTo>
                <a:lnTo>
                  <a:pt x="97536" y="92964"/>
                </a:lnTo>
                <a:lnTo>
                  <a:pt x="97536" y="94488"/>
                </a:lnTo>
                <a:lnTo>
                  <a:pt x="96012" y="97536"/>
                </a:lnTo>
                <a:close/>
              </a:path>
              <a:path w="97789" h="97789">
                <a:moveTo>
                  <a:pt x="9144" y="9144"/>
                </a:moveTo>
                <a:lnTo>
                  <a:pt x="4572" y="9144"/>
                </a:lnTo>
                <a:lnTo>
                  <a:pt x="9144" y="4572"/>
                </a:lnTo>
                <a:lnTo>
                  <a:pt x="9144" y="9144"/>
                </a:lnTo>
                <a:close/>
              </a:path>
              <a:path w="97789" h="97789">
                <a:moveTo>
                  <a:pt x="88391" y="9144"/>
                </a:moveTo>
                <a:lnTo>
                  <a:pt x="9144" y="9144"/>
                </a:lnTo>
                <a:lnTo>
                  <a:pt x="9144" y="4572"/>
                </a:lnTo>
                <a:lnTo>
                  <a:pt x="88391" y="4572"/>
                </a:lnTo>
                <a:lnTo>
                  <a:pt x="88391" y="9144"/>
                </a:lnTo>
                <a:close/>
              </a:path>
              <a:path w="97789" h="97789">
                <a:moveTo>
                  <a:pt x="88391" y="92964"/>
                </a:moveTo>
                <a:lnTo>
                  <a:pt x="88391" y="4572"/>
                </a:lnTo>
                <a:lnTo>
                  <a:pt x="92964" y="9144"/>
                </a:lnTo>
                <a:lnTo>
                  <a:pt x="97536" y="9144"/>
                </a:lnTo>
                <a:lnTo>
                  <a:pt x="97536" y="88392"/>
                </a:lnTo>
                <a:lnTo>
                  <a:pt x="92964" y="88392"/>
                </a:lnTo>
                <a:lnTo>
                  <a:pt x="88391" y="92964"/>
                </a:lnTo>
                <a:close/>
              </a:path>
              <a:path w="97789" h="97789">
                <a:moveTo>
                  <a:pt x="97536" y="9144"/>
                </a:moveTo>
                <a:lnTo>
                  <a:pt x="92964" y="9144"/>
                </a:lnTo>
                <a:lnTo>
                  <a:pt x="88391" y="4572"/>
                </a:lnTo>
                <a:lnTo>
                  <a:pt x="97536" y="4572"/>
                </a:lnTo>
                <a:lnTo>
                  <a:pt x="97536" y="9144"/>
                </a:lnTo>
                <a:close/>
              </a:path>
              <a:path w="97789" h="97789">
                <a:moveTo>
                  <a:pt x="9144" y="92964"/>
                </a:moveTo>
                <a:lnTo>
                  <a:pt x="4572" y="88392"/>
                </a:lnTo>
                <a:lnTo>
                  <a:pt x="9144" y="88392"/>
                </a:lnTo>
                <a:lnTo>
                  <a:pt x="9144" y="92964"/>
                </a:lnTo>
                <a:close/>
              </a:path>
              <a:path w="97789" h="97789">
                <a:moveTo>
                  <a:pt x="88391" y="92964"/>
                </a:moveTo>
                <a:lnTo>
                  <a:pt x="9144" y="92964"/>
                </a:lnTo>
                <a:lnTo>
                  <a:pt x="9144" y="88392"/>
                </a:lnTo>
                <a:lnTo>
                  <a:pt x="88391" y="88392"/>
                </a:lnTo>
                <a:lnTo>
                  <a:pt x="88391" y="92964"/>
                </a:lnTo>
                <a:close/>
              </a:path>
              <a:path w="97789" h="97789">
                <a:moveTo>
                  <a:pt x="97536" y="92964"/>
                </a:moveTo>
                <a:lnTo>
                  <a:pt x="88391" y="92964"/>
                </a:lnTo>
                <a:lnTo>
                  <a:pt x="92964" y="88392"/>
                </a:lnTo>
                <a:lnTo>
                  <a:pt x="97536" y="88392"/>
                </a:lnTo>
                <a:lnTo>
                  <a:pt x="97536" y="92964"/>
                </a:lnTo>
                <a:close/>
              </a:path>
            </a:pathLst>
          </a:custGeom>
          <a:solidFill>
            <a:srgbClr val="BD4B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6211823" y="3256788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0" y="0"/>
                </a:moveTo>
                <a:lnTo>
                  <a:pt x="88392" y="0"/>
                </a:lnTo>
                <a:lnTo>
                  <a:pt x="88392" y="88391"/>
                </a:lnTo>
                <a:lnTo>
                  <a:pt x="0" y="88391"/>
                </a:lnTo>
                <a:lnTo>
                  <a:pt x="0" y="0"/>
                </a:lnTo>
                <a:close/>
              </a:path>
            </a:pathLst>
          </a:custGeom>
          <a:solidFill>
            <a:srgbClr val="BF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6207252" y="3252216"/>
            <a:ext cx="97790" cy="97790"/>
          </a:xfrm>
          <a:custGeom>
            <a:avLst/>
            <a:gdLst/>
            <a:ahLst/>
            <a:cxnLst/>
            <a:rect l="l" t="t" r="r" b="b"/>
            <a:pathLst>
              <a:path w="97789" h="97789">
                <a:moveTo>
                  <a:pt x="96012" y="97536"/>
                </a:moveTo>
                <a:lnTo>
                  <a:pt x="3048" y="97536"/>
                </a:lnTo>
                <a:lnTo>
                  <a:pt x="0" y="94488"/>
                </a:lnTo>
                <a:lnTo>
                  <a:pt x="0" y="1524"/>
                </a:lnTo>
                <a:lnTo>
                  <a:pt x="3048" y="0"/>
                </a:lnTo>
                <a:lnTo>
                  <a:pt x="96012" y="0"/>
                </a:lnTo>
                <a:lnTo>
                  <a:pt x="97536" y="1524"/>
                </a:lnTo>
                <a:lnTo>
                  <a:pt x="97536" y="4572"/>
                </a:lnTo>
                <a:lnTo>
                  <a:pt x="9144" y="4572"/>
                </a:lnTo>
                <a:lnTo>
                  <a:pt x="4572" y="9144"/>
                </a:lnTo>
                <a:lnTo>
                  <a:pt x="9144" y="9144"/>
                </a:lnTo>
                <a:lnTo>
                  <a:pt x="9144" y="88392"/>
                </a:lnTo>
                <a:lnTo>
                  <a:pt x="4572" y="88392"/>
                </a:lnTo>
                <a:lnTo>
                  <a:pt x="9144" y="92964"/>
                </a:lnTo>
                <a:lnTo>
                  <a:pt x="97536" y="92964"/>
                </a:lnTo>
                <a:lnTo>
                  <a:pt x="97536" y="94488"/>
                </a:lnTo>
                <a:lnTo>
                  <a:pt x="96012" y="97536"/>
                </a:lnTo>
                <a:close/>
              </a:path>
              <a:path w="97789" h="97789">
                <a:moveTo>
                  <a:pt x="9144" y="9144"/>
                </a:moveTo>
                <a:lnTo>
                  <a:pt x="4572" y="9144"/>
                </a:lnTo>
                <a:lnTo>
                  <a:pt x="9144" y="4572"/>
                </a:lnTo>
                <a:lnTo>
                  <a:pt x="9144" y="9144"/>
                </a:lnTo>
                <a:close/>
              </a:path>
              <a:path w="97789" h="97789">
                <a:moveTo>
                  <a:pt x="88391" y="9144"/>
                </a:moveTo>
                <a:lnTo>
                  <a:pt x="9144" y="9144"/>
                </a:lnTo>
                <a:lnTo>
                  <a:pt x="9144" y="4572"/>
                </a:lnTo>
                <a:lnTo>
                  <a:pt x="88391" y="4572"/>
                </a:lnTo>
                <a:lnTo>
                  <a:pt x="88391" y="9144"/>
                </a:lnTo>
                <a:close/>
              </a:path>
              <a:path w="97789" h="97789">
                <a:moveTo>
                  <a:pt x="88391" y="92964"/>
                </a:moveTo>
                <a:lnTo>
                  <a:pt x="88391" y="4572"/>
                </a:lnTo>
                <a:lnTo>
                  <a:pt x="92964" y="9144"/>
                </a:lnTo>
                <a:lnTo>
                  <a:pt x="97536" y="9144"/>
                </a:lnTo>
                <a:lnTo>
                  <a:pt x="97536" y="88392"/>
                </a:lnTo>
                <a:lnTo>
                  <a:pt x="92964" y="88392"/>
                </a:lnTo>
                <a:lnTo>
                  <a:pt x="88391" y="92964"/>
                </a:lnTo>
                <a:close/>
              </a:path>
              <a:path w="97789" h="97789">
                <a:moveTo>
                  <a:pt x="97536" y="9144"/>
                </a:moveTo>
                <a:lnTo>
                  <a:pt x="92964" y="9144"/>
                </a:lnTo>
                <a:lnTo>
                  <a:pt x="88391" y="4572"/>
                </a:lnTo>
                <a:lnTo>
                  <a:pt x="97536" y="4572"/>
                </a:lnTo>
                <a:lnTo>
                  <a:pt x="97536" y="9144"/>
                </a:lnTo>
                <a:close/>
              </a:path>
              <a:path w="97789" h="97789">
                <a:moveTo>
                  <a:pt x="9144" y="92964"/>
                </a:moveTo>
                <a:lnTo>
                  <a:pt x="4572" y="88392"/>
                </a:lnTo>
                <a:lnTo>
                  <a:pt x="9144" y="88392"/>
                </a:lnTo>
                <a:lnTo>
                  <a:pt x="9144" y="92964"/>
                </a:lnTo>
                <a:close/>
              </a:path>
              <a:path w="97789" h="97789">
                <a:moveTo>
                  <a:pt x="88391" y="92964"/>
                </a:moveTo>
                <a:lnTo>
                  <a:pt x="9144" y="92964"/>
                </a:lnTo>
                <a:lnTo>
                  <a:pt x="9144" y="88392"/>
                </a:lnTo>
                <a:lnTo>
                  <a:pt x="88391" y="88392"/>
                </a:lnTo>
                <a:lnTo>
                  <a:pt x="88391" y="92964"/>
                </a:lnTo>
                <a:close/>
              </a:path>
              <a:path w="97789" h="97789">
                <a:moveTo>
                  <a:pt x="97536" y="92964"/>
                </a:moveTo>
                <a:lnTo>
                  <a:pt x="88391" y="92964"/>
                </a:lnTo>
                <a:lnTo>
                  <a:pt x="92964" y="88392"/>
                </a:lnTo>
                <a:lnTo>
                  <a:pt x="97536" y="88392"/>
                </a:lnTo>
                <a:lnTo>
                  <a:pt x="97536" y="92964"/>
                </a:lnTo>
                <a:close/>
              </a:path>
            </a:pathLst>
          </a:custGeom>
          <a:solidFill>
            <a:srgbClr val="BD4B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6818376" y="2671572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0" y="0"/>
                </a:moveTo>
                <a:lnTo>
                  <a:pt x="88391" y="0"/>
                </a:lnTo>
                <a:lnTo>
                  <a:pt x="88391" y="88391"/>
                </a:lnTo>
                <a:lnTo>
                  <a:pt x="0" y="88391"/>
                </a:lnTo>
                <a:lnTo>
                  <a:pt x="0" y="0"/>
                </a:lnTo>
                <a:close/>
              </a:path>
            </a:pathLst>
          </a:custGeom>
          <a:solidFill>
            <a:srgbClr val="BF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6813803" y="2667000"/>
            <a:ext cx="97790" cy="97790"/>
          </a:xfrm>
          <a:custGeom>
            <a:avLst/>
            <a:gdLst/>
            <a:ahLst/>
            <a:cxnLst/>
            <a:rect l="l" t="t" r="r" b="b"/>
            <a:pathLst>
              <a:path w="97790" h="97789">
                <a:moveTo>
                  <a:pt x="96012" y="97536"/>
                </a:moveTo>
                <a:lnTo>
                  <a:pt x="3048" y="97536"/>
                </a:lnTo>
                <a:lnTo>
                  <a:pt x="0" y="94488"/>
                </a:lnTo>
                <a:lnTo>
                  <a:pt x="0" y="1524"/>
                </a:lnTo>
                <a:lnTo>
                  <a:pt x="3048" y="0"/>
                </a:lnTo>
                <a:lnTo>
                  <a:pt x="96012" y="0"/>
                </a:lnTo>
                <a:lnTo>
                  <a:pt x="97536" y="1524"/>
                </a:lnTo>
                <a:lnTo>
                  <a:pt x="97536" y="4572"/>
                </a:lnTo>
                <a:lnTo>
                  <a:pt x="9144" y="4572"/>
                </a:lnTo>
                <a:lnTo>
                  <a:pt x="4572" y="9144"/>
                </a:lnTo>
                <a:lnTo>
                  <a:pt x="9144" y="9144"/>
                </a:lnTo>
                <a:lnTo>
                  <a:pt x="9144" y="88392"/>
                </a:lnTo>
                <a:lnTo>
                  <a:pt x="4572" y="88392"/>
                </a:lnTo>
                <a:lnTo>
                  <a:pt x="9144" y="92964"/>
                </a:lnTo>
                <a:lnTo>
                  <a:pt x="97536" y="92964"/>
                </a:lnTo>
                <a:lnTo>
                  <a:pt x="97536" y="94488"/>
                </a:lnTo>
                <a:lnTo>
                  <a:pt x="96012" y="97536"/>
                </a:lnTo>
                <a:close/>
              </a:path>
              <a:path w="97790" h="97789">
                <a:moveTo>
                  <a:pt x="9144" y="9144"/>
                </a:moveTo>
                <a:lnTo>
                  <a:pt x="4572" y="9144"/>
                </a:lnTo>
                <a:lnTo>
                  <a:pt x="9144" y="4572"/>
                </a:lnTo>
                <a:lnTo>
                  <a:pt x="9144" y="9144"/>
                </a:lnTo>
                <a:close/>
              </a:path>
              <a:path w="97790" h="97789">
                <a:moveTo>
                  <a:pt x="88391" y="9144"/>
                </a:moveTo>
                <a:lnTo>
                  <a:pt x="9144" y="9144"/>
                </a:lnTo>
                <a:lnTo>
                  <a:pt x="9144" y="4572"/>
                </a:lnTo>
                <a:lnTo>
                  <a:pt x="88391" y="4572"/>
                </a:lnTo>
                <a:lnTo>
                  <a:pt x="88391" y="9144"/>
                </a:lnTo>
                <a:close/>
              </a:path>
              <a:path w="97790" h="97789">
                <a:moveTo>
                  <a:pt x="88391" y="92964"/>
                </a:moveTo>
                <a:lnTo>
                  <a:pt x="88391" y="4572"/>
                </a:lnTo>
                <a:lnTo>
                  <a:pt x="92964" y="9144"/>
                </a:lnTo>
                <a:lnTo>
                  <a:pt x="97536" y="9144"/>
                </a:lnTo>
                <a:lnTo>
                  <a:pt x="97536" y="88392"/>
                </a:lnTo>
                <a:lnTo>
                  <a:pt x="92964" y="88392"/>
                </a:lnTo>
                <a:lnTo>
                  <a:pt x="88391" y="92964"/>
                </a:lnTo>
                <a:close/>
              </a:path>
              <a:path w="97790" h="97789">
                <a:moveTo>
                  <a:pt x="97536" y="9144"/>
                </a:moveTo>
                <a:lnTo>
                  <a:pt x="92964" y="9144"/>
                </a:lnTo>
                <a:lnTo>
                  <a:pt x="88391" y="4572"/>
                </a:lnTo>
                <a:lnTo>
                  <a:pt x="97536" y="4572"/>
                </a:lnTo>
                <a:lnTo>
                  <a:pt x="97536" y="9144"/>
                </a:lnTo>
                <a:close/>
              </a:path>
              <a:path w="97790" h="97789">
                <a:moveTo>
                  <a:pt x="9144" y="92964"/>
                </a:moveTo>
                <a:lnTo>
                  <a:pt x="4572" y="88392"/>
                </a:lnTo>
                <a:lnTo>
                  <a:pt x="9144" y="88392"/>
                </a:lnTo>
                <a:lnTo>
                  <a:pt x="9144" y="92964"/>
                </a:lnTo>
                <a:close/>
              </a:path>
              <a:path w="97790" h="97789">
                <a:moveTo>
                  <a:pt x="88391" y="92964"/>
                </a:moveTo>
                <a:lnTo>
                  <a:pt x="9144" y="92964"/>
                </a:lnTo>
                <a:lnTo>
                  <a:pt x="9144" y="88392"/>
                </a:lnTo>
                <a:lnTo>
                  <a:pt x="88391" y="88392"/>
                </a:lnTo>
                <a:lnTo>
                  <a:pt x="88391" y="92964"/>
                </a:lnTo>
                <a:close/>
              </a:path>
              <a:path w="97790" h="97789">
                <a:moveTo>
                  <a:pt x="97536" y="92964"/>
                </a:moveTo>
                <a:lnTo>
                  <a:pt x="88391" y="92964"/>
                </a:lnTo>
                <a:lnTo>
                  <a:pt x="92964" y="88392"/>
                </a:lnTo>
                <a:lnTo>
                  <a:pt x="97536" y="88392"/>
                </a:lnTo>
                <a:lnTo>
                  <a:pt x="97536" y="92964"/>
                </a:lnTo>
                <a:close/>
              </a:path>
            </a:pathLst>
          </a:custGeom>
          <a:solidFill>
            <a:srgbClr val="BD4B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7424928" y="2921507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0" y="0"/>
                </a:moveTo>
                <a:lnTo>
                  <a:pt x="88391" y="0"/>
                </a:lnTo>
                <a:lnTo>
                  <a:pt x="88391" y="88391"/>
                </a:lnTo>
                <a:lnTo>
                  <a:pt x="0" y="88391"/>
                </a:lnTo>
                <a:lnTo>
                  <a:pt x="0" y="0"/>
                </a:lnTo>
                <a:close/>
              </a:path>
            </a:pathLst>
          </a:custGeom>
          <a:solidFill>
            <a:srgbClr val="BF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7420355" y="2916936"/>
            <a:ext cx="97790" cy="97790"/>
          </a:xfrm>
          <a:custGeom>
            <a:avLst/>
            <a:gdLst/>
            <a:ahLst/>
            <a:cxnLst/>
            <a:rect l="l" t="t" r="r" b="b"/>
            <a:pathLst>
              <a:path w="97790" h="97789">
                <a:moveTo>
                  <a:pt x="96012" y="97536"/>
                </a:moveTo>
                <a:lnTo>
                  <a:pt x="3048" y="97536"/>
                </a:lnTo>
                <a:lnTo>
                  <a:pt x="0" y="94488"/>
                </a:lnTo>
                <a:lnTo>
                  <a:pt x="0" y="1524"/>
                </a:lnTo>
                <a:lnTo>
                  <a:pt x="3048" y="0"/>
                </a:lnTo>
                <a:lnTo>
                  <a:pt x="96012" y="0"/>
                </a:lnTo>
                <a:lnTo>
                  <a:pt x="97536" y="1524"/>
                </a:lnTo>
                <a:lnTo>
                  <a:pt x="97536" y="4572"/>
                </a:lnTo>
                <a:lnTo>
                  <a:pt x="9144" y="4572"/>
                </a:lnTo>
                <a:lnTo>
                  <a:pt x="4572" y="9144"/>
                </a:lnTo>
                <a:lnTo>
                  <a:pt x="9144" y="9144"/>
                </a:lnTo>
                <a:lnTo>
                  <a:pt x="9144" y="88392"/>
                </a:lnTo>
                <a:lnTo>
                  <a:pt x="4572" y="88392"/>
                </a:lnTo>
                <a:lnTo>
                  <a:pt x="9144" y="92964"/>
                </a:lnTo>
                <a:lnTo>
                  <a:pt x="97536" y="92964"/>
                </a:lnTo>
                <a:lnTo>
                  <a:pt x="97536" y="94488"/>
                </a:lnTo>
                <a:lnTo>
                  <a:pt x="96012" y="97536"/>
                </a:lnTo>
                <a:close/>
              </a:path>
              <a:path w="97790" h="97789">
                <a:moveTo>
                  <a:pt x="9144" y="9144"/>
                </a:moveTo>
                <a:lnTo>
                  <a:pt x="4572" y="9144"/>
                </a:lnTo>
                <a:lnTo>
                  <a:pt x="9144" y="4572"/>
                </a:lnTo>
                <a:lnTo>
                  <a:pt x="9144" y="9144"/>
                </a:lnTo>
                <a:close/>
              </a:path>
              <a:path w="97790" h="97789">
                <a:moveTo>
                  <a:pt x="88391" y="9144"/>
                </a:moveTo>
                <a:lnTo>
                  <a:pt x="9144" y="9144"/>
                </a:lnTo>
                <a:lnTo>
                  <a:pt x="9144" y="4572"/>
                </a:lnTo>
                <a:lnTo>
                  <a:pt x="88391" y="4572"/>
                </a:lnTo>
                <a:lnTo>
                  <a:pt x="88391" y="9144"/>
                </a:lnTo>
                <a:close/>
              </a:path>
              <a:path w="97790" h="97789">
                <a:moveTo>
                  <a:pt x="88391" y="92964"/>
                </a:moveTo>
                <a:lnTo>
                  <a:pt x="88391" y="4572"/>
                </a:lnTo>
                <a:lnTo>
                  <a:pt x="92964" y="9144"/>
                </a:lnTo>
                <a:lnTo>
                  <a:pt x="97536" y="9144"/>
                </a:lnTo>
                <a:lnTo>
                  <a:pt x="97536" y="88392"/>
                </a:lnTo>
                <a:lnTo>
                  <a:pt x="92964" y="88392"/>
                </a:lnTo>
                <a:lnTo>
                  <a:pt x="88391" y="92964"/>
                </a:lnTo>
                <a:close/>
              </a:path>
              <a:path w="97790" h="97789">
                <a:moveTo>
                  <a:pt x="97536" y="9144"/>
                </a:moveTo>
                <a:lnTo>
                  <a:pt x="92964" y="9144"/>
                </a:lnTo>
                <a:lnTo>
                  <a:pt x="88391" y="4572"/>
                </a:lnTo>
                <a:lnTo>
                  <a:pt x="97536" y="4572"/>
                </a:lnTo>
                <a:lnTo>
                  <a:pt x="97536" y="9144"/>
                </a:lnTo>
                <a:close/>
              </a:path>
              <a:path w="97790" h="97789">
                <a:moveTo>
                  <a:pt x="9144" y="92964"/>
                </a:moveTo>
                <a:lnTo>
                  <a:pt x="4572" y="88392"/>
                </a:lnTo>
                <a:lnTo>
                  <a:pt x="9144" y="88392"/>
                </a:lnTo>
                <a:lnTo>
                  <a:pt x="9144" y="92964"/>
                </a:lnTo>
                <a:close/>
              </a:path>
              <a:path w="97790" h="97789">
                <a:moveTo>
                  <a:pt x="88391" y="92964"/>
                </a:moveTo>
                <a:lnTo>
                  <a:pt x="9144" y="92964"/>
                </a:lnTo>
                <a:lnTo>
                  <a:pt x="9144" y="88392"/>
                </a:lnTo>
                <a:lnTo>
                  <a:pt x="88391" y="88392"/>
                </a:lnTo>
                <a:lnTo>
                  <a:pt x="88391" y="92964"/>
                </a:lnTo>
                <a:close/>
              </a:path>
              <a:path w="97790" h="97789">
                <a:moveTo>
                  <a:pt x="97536" y="92964"/>
                </a:moveTo>
                <a:lnTo>
                  <a:pt x="88391" y="92964"/>
                </a:lnTo>
                <a:lnTo>
                  <a:pt x="92964" y="88392"/>
                </a:lnTo>
                <a:lnTo>
                  <a:pt x="97536" y="88392"/>
                </a:lnTo>
                <a:lnTo>
                  <a:pt x="97536" y="92964"/>
                </a:lnTo>
                <a:close/>
              </a:path>
            </a:pathLst>
          </a:custGeom>
          <a:solidFill>
            <a:srgbClr val="BD4B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8029955" y="2043683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0" y="0"/>
                </a:moveTo>
                <a:lnTo>
                  <a:pt x="88392" y="0"/>
                </a:lnTo>
                <a:lnTo>
                  <a:pt x="88392" y="88391"/>
                </a:lnTo>
                <a:lnTo>
                  <a:pt x="0" y="88391"/>
                </a:lnTo>
                <a:lnTo>
                  <a:pt x="0" y="0"/>
                </a:lnTo>
                <a:close/>
              </a:path>
            </a:pathLst>
          </a:custGeom>
          <a:solidFill>
            <a:srgbClr val="BF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8025383" y="2039111"/>
            <a:ext cx="97790" cy="97790"/>
          </a:xfrm>
          <a:custGeom>
            <a:avLst/>
            <a:gdLst/>
            <a:ahLst/>
            <a:cxnLst/>
            <a:rect l="l" t="t" r="r" b="b"/>
            <a:pathLst>
              <a:path w="97790" h="97789">
                <a:moveTo>
                  <a:pt x="96012" y="97536"/>
                </a:moveTo>
                <a:lnTo>
                  <a:pt x="3048" y="97536"/>
                </a:lnTo>
                <a:lnTo>
                  <a:pt x="0" y="94488"/>
                </a:lnTo>
                <a:lnTo>
                  <a:pt x="0" y="1524"/>
                </a:lnTo>
                <a:lnTo>
                  <a:pt x="3048" y="0"/>
                </a:lnTo>
                <a:lnTo>
                  <a:pt x="96012" y="0"/>
                </a:lnTo>
                <a:lnTo>
                  <a:pt x="97536" y="1524"/>
                </a:lnTo>
                <a:lnTo>
                  <a:pt x="97536" y="4572"/>
                </a:lnTo>
                <a:lnTo>
                  <a:pt x="9144" y="4572"/>
                </a:lnTo>
                <a:lnTo>
                  <a:pt x="4572" y="9144"/>
                </a:lnTo>
                <a:lnTo>
                  <a:pt x="9144" y="9144"/>
                </a:lnTo>
                <a:lnTo>
                  <a:pt x="9144" y="88392"/>
                </a:lnTo>
                <a:lnTo>
                  <a:pt x="4572" y="88392"/>
                </a:lnTo>
                <a:lnTo>
                  <a:pt x="9144" y="92964"/>
                </a:lnTo>
                <a:lnTo>
                  <a:pt x="97536" y="92964"/>
                </a:lnTo>
                <a:lnTo>
                  <a:pt x="97536" y="94488"/>
                </a:lnTo>
                <a:lnTo>
                  <a:pt x="96012" y="97536"/>
                </a:lnTo>
                <a:close/>
              </a:path>
              <a:path w="97790" h="97789">
                <a:moveTo>
                  <a:pt x="9144" y="9144"/>
                </a:moveTo>
                <a:lnTo>
                  <a:pt x="4572" y="9144"/>
                </a:lnTo>
                <a:lnTo>
                  <a:pt x="9144" y="4572"/>
                </a:lnTo>
                <a:lnTo>
                  <a:pt x="9144" y="9144"/>
                </a:lnTo>
                <a:close/>
              </a:path>
              <a:path w="97790" h="97789">
                <a:moveTo>
                  <a:pt x="88391" y="9144"/>
                </a:moveTo>
                <a:lnTo>
                  <a:pt x="9144" y="9144"/>
                </a:lnTo>
                <a:lnTo>
                  <a:pt x="9144" y="4572"/>
                </a:lnTo>
                <a:lnTo>
                  <a:pt x="88391" y="4572"/>
                </a:lnTo>
                <a:lnTo>
                  <a:pt x="88391" y="9144"/>
                </a:lnTo>
                <a:close/>
              </a:path>
              <a:path w="97790" h="97789">
                <a:moveTo>
                  <a:pt x="88391" y="92964"/>
                </a:moveTo>
                <a:lnTo>
                  <a:pt x="88391" y="4572"/>
                </a:lnTo>
                <a:lnTo>
                  <a:pt x="92964" y="9144"/>
                </a:lnTo>
                <a:lnTo>
                  <a:pt x="97536" y="9144"/>
                </a:lnTo>
                <a:lnTo>
                  <a:pt x="97536" y="88392"/>
                </a:lnTo>
                <a:lnTo>
                  <a:pt x="92964" y="88392"/>
                </a:lnTo>
                <a:lnTo>
                  <a:pt x="88391" y="92964"/>
                </a:lnTo>
                <a:close/>
              </a:path>
              <a:path w="97790" h="97789">
                <a:moveTo>
                  <a:pt x="97536" y="9144"/>
                </a:moveTo>
                <a:lnTo>
                  <a:pt x="92964" y="9144"/>
                </a:lnTo>
                <a:lnTo>
                  <a:pt x="88391" y="4572"/>
                </a:lnTo>
                <a:lnTo>
                  <a:pt x="97536" y="4572"/>
                </a:lnTo>
                <a:lnTo>
                  <a:pt x="97536" y="9144"/>
                </a:lnTo>
                <a:close/>
              </a:path>
              <a:path w="97790" h="97789">
                <a:moveTo>
                  <a:pt x="9144" y="92964"/>
                </a:moveTo>
                <a:lnTo>
                  <a:pt x="4572" y="88392"/>
                </a:lnTo>
                <a:lnTo>
                  <a:pt x="9144" y="88392"/>
                </a:lnTo>
                <a:lnTo>
                  <a:pt x="9144" y="92964"/>
                </a:lnTo>
                <a:close/>
              </a:path>
              <a:path w="97790" h="97789">
                <a:moveTo>
                  <a:pt x="88391" y="92964"/>
                </a:moveTo>
                <a:lnTo>
                  <a:pt x="9144" y="92964"/>
                </a:lnTo>
                <a:lnTo>
                  <a:pt x="9144" y="88392"/>
                </a:lnTo>
                <a:lnTo>
                  <a:pt x="88391" y="88392"/>
                </a:lnTo>
                <a:lnTo>
                  <a:pt x="88391" y="92964"/>
                </a:lnTo>
                <a:close/>
              </a:path>
              <a:path w="97790" h="97789">
                <a:moveTo>
                  <a:pt x="97536" y="92964"/>
                </a:moveTo>
                <a:lnTo>
                  <a:pt x="88391" y="92964"/>
                </a:lnTo>
                <a:lnTo>
                  <a:pt x="92964" y="88392"/>
                </a:lnTo>
                <a:lnTo>
                  <a:pt x="97536" y="88392"/>
                </a:lnTo>
                <a:lnTo>
                  <a:pt x="97536" y="92964"/>
                </a:lnTo>
                <a:close/>
              </a:path>
            </a:pathLst>
          </a:custGeom>
          <a:solidFill>
            <a:srgbClr val="BD4B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8636507" y="2095500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0" y="0"/>
                </a:moveTo>
                <a:lnTo>
                  <a:pt x="88392" y="0"/>
                </a:lnTo>
                <a:lnTo>
                  <a:pt x="88392" y="88391"/>
                </a:lnTo>
                <a:lnTo>
                  <a:pt x="0" y="88391"/>
                </a:lnTo>
                <a:lnTo>
                  <a:pt x="0" y="0"/>
                </a:lnTo>
                <a:close/>
              </a:path>
            </a:pathLst>
          </a:custGeom>
          <a:solidFill>
            <a:srgbClr val="BF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8631935" y="2090927"/>
            <a:ext cx="97790" cy="97790"/>
          </a:xfrm>
          <a:custGeom>
            <a:avLst/>
            <a:gdLst/>
            <a:ahLst/>
            <a:cxnLst/>
            <a:rect l="l" t="t" r="r" b="b"/>
            <a:pathLst>
              <a:path w="97790" h="97789">
                <a:moveTo>
                  <a:pt x="96012" y="97536"/>
                </a:moveTo>
                <a:lnTo>
                  <a:pt x="3048" y="97536"/>
                </a:lnTo>
                <a:lnTo>
                  <a:pt x="0" y="94488"/>
                </a:lnTo>
                <a:lnTo>
                  <a:pt x="0" y="1524"/>
                </a:lnTo>
                <a:lnTo>
                  <a:pt x="3048" y="0"/>
                </a:lnTo>
                <a:lnTo>
                  <a:pt x="96012" y="0"/>
                </a:lnTo>
                <a:lnTo>
                  <a:pt x="97536" y="1524"/>
                </a:lnTo>
                <a:lnTo>
                  <a:pt x="97536" y="4572"/>
                </a:lnTo>
                <a:lnTo>
                  <a:pt x="9144" y="4572"/>
                </a:lnTo>
                <a:lnTo>
                  <a:pt x="4572" y="9144"/>
                </a:lnTo>
                <a:lnTo>
                  <a:pt x="9144" y="9144"/>
                </a:lnTo>
                <a:lnTo>
                  <a:pt x="9144" y="88392"/>
                </a:lnTo>
                <a:lnTo>
                  <a:pt x="4572" y="88392"/>
                </a:lnTo>
                <a:lnTo>
                  <a:pt x="9144" y="92964"/>
                </a:lnTo>
                <a:lnTo>
                  <a:pt x="97536" y="92964"/>
                </a:lnTo>
                <a:lnTo>
                  <a:pt x="97536" y="94488"/>
                </a:lnTo>
                <a:lnTo>
                  <a:pt x="96012" y="97536"/>
                </a:lnTo>
                <a:close/>
              </a:path>
              <a:path w="97790" h="97789">
                <a:moveTo>
                  <a:pt x="9144" y="9144"/>
                </a:moveTo>
                <a:lnTo>
                  <a:pt x="4572" y="9144"/>
                </a:lnTo>
                <a:lnTo>
                  <a:pt x="9144" y="4572"/>
                </a:lnTo>
                <a:lnTo>
                  <a:pt x="9144" y="9144"/>
                </a:lnTo>
                <a:close/>
              </a:path>
              <a:path w="97790" h="97789">
                <a:moveTo>
                  <a:pt x="88391" y="9144"/>
                </a:moveTo>
                <a:lnTo>
                  <a:pt x="9144" y="9144"/>
                </a:lnTo>
                <a:lnTo>
                  <a:pt x="9144" y="4572"/>
                </a:lnTo>
                <a:lnTo>
                  <a:pt x="88391" y="4572"/>
                </a:lnTo>
                <a:lnTo>
                  <a:pt x="88391" y="9144"/>
                </a:lnTo>
                <a:close/>
              </a:path>
              <a:path w="97790" h="97789">
                <a:moveTo>
                  <a:pt x="88391" y="92964"/>
                </a:moveTo>
                <a:lnTo>
                  <a:pt x="88391" y="4572"/>
                </a:lnTo>
                <a:lnTo>
                  <a:pt x="92964" y="9144"/>
                </a:lnTo>
                <a:lnTo>
                  <a:pt x="97536" y="9144"/>
                </a:lnTo>
                <a:lnTo>
                  <a:pt x="97536" y="88392"/>
                </a:lnTo>
                <a:lnTo>
                  <a:pt x="92964" y="88392"/>
                </a:lnTo>
                <a:lnTo>
                  <a:pt x="88391" y="92964"/>
                </a:lnTo>
                <a:close/>
              </a:path>
              <a:path w="97790" h="97789">
                <a:moveTo>
                  <a:pt x="97536" y="9144"/>
                </a:moveTo>
                <a:lnTo>
                  <a:pt x="92964" y="9144"/>
                </a:lnTo>
                <a:lnTo>
                  <a:pt x="88391" y="4572"/>
                </a:lnTo>
                <a:lnTo>
                  <a:pt x="97536" y="4572"/>
                </a:lnTo>
                <a:lnTo>
                  <a:pt x="97536" y="9144"/>
                </a:lnTo>
                <a:close/>
              </a:path>
              <a:path w="97790" h="97789">
                <a:moveTo>
                  <a:pt x="9144" y="92964"/>
                </a:moveTo>
                <a:lnTo>
                  <a:pt x="4572" y="88392"/>
                </a:lnTo>
                <a:lnTo>
                  <a:pt x="9144" y="88392"/>
                </a:lnTo>
                <a:lnTo>
                  <a:pt x="9144" y="92964"/>
                </a:lnTo>
                <a:close/>
              </a:path>
              <a:path w="97790" h="97789">
                <a:moveTo>
                  <a:pt x="88391" y="92964"/>
                </a:moveTo>
                <a:lnTo>
                  <a:pt x="9144" y="92964"/>
                </a:lnTo>
                <a:lnTo>
                  <a:pt x="9144" y="88392"/>
                </a:lnTo>
                <a:lnTo>
                  <a:pt x="88391" y="88392"/>
                </a:lnTo>
                <a:lnTo>
                  <a:pt x="88391" y="92964"/>
                </a:lnTo>
                <a:close/>
              </a:path>
              <a:path w="97790" h="97789">
                <a:moveTo>
                  <a:pt x="97536" y="92964"/>
                </a:moveTo>
                <a:lnTo>
                  <a:pt x="88391" y="92964"/>
                </a:lnTo>
                <a:lnTo>
                  <a:pt x="92964" y="88392"/>
                </a:lnTo>
                <a:lnTo>
                  <a:pt x="97536" y="88392"/>
                </a:lnTo>
                <a:lnTo>
                  <a:pt x="97536" y="92964"/>
                </a:lnTo>
                <a:close/>
              </a:path>
            </a:pathLst>
          </a:custGeom>
          <a:solidFill>
            <a:srgbClr val="BD4B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 txBox="1"/>
          <p:nvPr/>
        </p:nvSpPr>
        <p:spPr>
          <a:xfrm>
            <a:off x="1168396" y="2674907"/>
            <a:ext cx="483234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10" dirty="0">
                <a:latin typeface="Calibri"/>
                <a:cs typeface="Calibri"/>
              </a:rPr>
              <a:t>67</a:t>
            </a:r>
            <a:r>
              <a:rPr sz="1200" spc="-5" dirty="0">
                <a:latin typeface="Calibri"/>
                <a:cs typeface="Calibri"/>
              </a:rPr>
              <a:t>.</a:t>
            </a:r>
            <a:r>
              <a:rPr sz="1200" spc="-10" dirty="0">
                <a:latin typeface="Calibri"/>
                <a:cs typeface="Calibri"/>
              </a:rPr>
              <a:t>90%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90" name="object 190"/>
          <p:cNvSpPr txBox="1"/>
          <p:nvPr/>
        </p:nvSpPr>
        <p:spPr>
          <a:xfrm>
            <a:off x="1774944" y="4497601"/>
            <a:ext cx="483234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10" dirty="0">
                <a:latin typeface="Calibri"/>
                <a:cs typeface="Calibri"/>
              </a:rPr>
              <a:t>63</a:t>
            </a:r>
            <a:r>
              <a:rPr sz="1200" spc="-5" dirty="0">
                <a:latin typeface="Calibri"/>
                <a:cs typeface="Calibri"/>
              </a:rPr>
              <a:t>.</a:t>
            </a:r>
            <a:r>
              <a:rPr sz="1200" spc="-10" dirty="0">
                <a:latin typeface="Calibri"/>
                <a:cs typeface="Calibri"/>
              </a:rPr>
              <a:t>83%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91" name="object 191"/>
          <p:cNvSpPr txBox="1"/>
          <p:nvPr/>
        </p:nvSpPr>
        <p:spPr>
          <a:xfrm>
            <a:off x="2380003" y="3502464"/>
            <a:ext cx="483234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10" dirty="0">
                <a:latin typeface="Calibri"/>
                <a:cs typeface="Calibri"/>
              </a:rPr>
              <a:t>66</a:t>
            </a:r>
            <a:r>
              <a:rPr sz="1200" spc="-5" dirty="0">
                <a:latin typeface="Calibri"/>
                <a:cs typeface="Calibri"/>
              </a:rPr>
              <a:t>.</a:t>
            </a:r>
            <a:r>
              <a:rPr sz="1200" spc="-10" dirty="0">
                <a:latin typeface="Calibri"/>
                <a:cs typeface="Calibri"/>
              </a:rPr>
              <a:t>05%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92" name="object 192"/>
          <p:cNvSpPr txBox="1"/>
          <p:nvPr/>
        </p:nvSpPr>
        <p:spPr>
          <a:xfrm>
            <a:off x="2986551" y="2694701"/>
            <a:ext cx="483234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10" dirty="0">
                <a:latin typeface="Calibri"/>
                <a:cs typeface="Calibri"/>
              </a:rPr>
              <a:t>67</a:t>
            </a:r>
            <a:r>
              <a:rPr sz="1200" spc="-5" dirty="0">
                <a:latin typeface="Calibri"/>
                <a:cs typeface="Calibri"/>
              </a:rPr>
              <a:t>.</a:t>
            </a:r>
            <a:r>
              <a:rPr sz="1200" spc="-10" dirty="0">
                <a:latin typeface="Calibri"/>
                <a:cs typeface="Calibri"/>
              </a:rPr>
              <a:t>85%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93" name="object 193"/>
          <p:cNvSpPr txBox="1"/>
          <p:nvPr/>
        </p:nvSpPr>
        <p:spPr>
          <a:xfrm>
            <a:off x="3591535" y="2559119"/>
            <a:ext cx="483234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10" dirty="0">
                <a:latin typeface="Calibri"/>
                <a:cs typeface="Calibri"/>
              </a:rPr>
              <a:t>68</a:t>
            </a:r>
            <a:r>
              <a:rPr sz="1200" spc="-5" dirty="0">
                <a:latin typeface="Calibri"/>
                <a:cs typeface="Calibri"/>
              </a:rPr>
              <a:t>.</a:t>
            </a:r>
            <a:r>
              <a:rPr sz="1200" spc="-10" dirty="0">
                <a:latin typeface="Calibri"/>
                <a:cs typeface="Calibri"/>
              </a:rPr>
              <a:t>16%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94" name="object 194"/>
          <p:cNvSpPr txBox="1"/>
          <p:nvPr/>
        </p:nvSpPr>
        <p:spPr>
          <a:xfrm>
            <a:off x="4198083" y="2039413"/>
            <a:ext cx="483234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10" dirty="0">
                <a:latin typeface="Calibri"/>
                <a:cs typeface="Calibri"/>
              </a:rPr>
              <a:t>69</a:t>
            </a:r>
            <a:r>
              <a:rPr sz="1200" spc="-5" dirty="0">
                <a:latin typeface="Calibri"/>
                <a:cs typeface="Calibri"/>
              </a:rPr>
              <a:t>.</a:t>
            </a:r>
            <a:r>
              <a:rPr sz="1200" spc="-10" dirty="0">
                <a:latin typeface="Calibri"/>
                <a:cs typeface="Calibri"/>
              </a:rPr>
              <a:t>32%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95" name="object 195"/>
          <p:cNvSpPr txBox="1"/>
          <p:nvPr/>
        </p:nvSpPr>
        <p:spPr>
          <a:xfrm>
            <a:off x="4803133" y="2053105"/>
            <a:ext cx="483234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10" dirty="0">
                <a:latin typeface="Calibri"/>
                <a:cs typeface="Calibri"/>
              </a:rPr>
              <a:t>69</a:t>
            </a:r>
            <a:r>
              <a:rPr sz="1200" spc="-5" dirty="0">
                <a:latin typeface="Calibri"/>
                <a:cs typeface="Calibri"/>
              </a:rPr>
              <a:t>.</a:t>
            </a:r>
            <a:r>
              <a:rPr sz="1200" spc="-10" dirty="0">
                <a:latin typeface="Calibri"/>
                <a:cs typeface="Calibri"/>
              </a:rPr>
              <a:t>28%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96" name="object 196"/>
          <p:cNvSpPr txBox="1"/>
          <p:nvPr/>
        </p:nvSpPr>
        <p:spPr>
          <a:xfrm>
            <a:off x="5409699" y="2892866"/>
            <a:ext cx="483234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10" dirty="0">
                <a:latin typeface="Calibri"/>
                <a:cs typeface="Calibri"/>
              </a:rPr>
              <a:t>67</a:t>
            </a:r>
            <a:r>
              <a:rPr sz="1200" spc="-5" dirty="0">
                <a:latin typeface="Calibri"/>
                <a:cs typeface="Calibri"/>
              </a:rPr>
              <a:t>.</a:t>
            </a:r>
            <a:r>
              <a:rPr sz="1200" spc="-10" dirty="0">
                <a:latin typeface="Calibri"/>
                <a:cs typeface="Calibri"/>
              </a:rPr>
              <a:t>41%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97" name="object 197"/>
          <p:cNvSpPr txBox="1"/>
          <p:nvPr/>
        </p:nvSpPr>
        <p:spPr>
          <a:xfrm>
            <a:off x="6016218" y="3020858"/>
            <a:ext cx="483234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10" dirty="0">
                <a:latin typeface="Calibri"/>
                <a:cs typeface="Calibri"/>
              </a:rPr>
              <a:t>67</a:t>
            </a:r>
            <a:r>
              <a:rPr sz="1200" spc="-5" dirty="0">
                <a:latin typeface="Calibri"/>
                <a:cs typeface="Calibri"/>
              </a:rPr>
              <a:t>.</a:t>
            </a:r>
            <a:r>
              <a:rPr sz="1200" spc="-10" dirty="0">
                <a:latin typeface="Calibri"/>
                <a:cs typeface="Calibri"/>
              </a:rPr>
              <a:t>13%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98" name="object 198"/>
          <p:cNvSpPr txBox="1"/>
          <p:nvPr/>
        </p:nvSpPr>
        <p:spPr>
          <a:xfrm>
            <a:off x="6621203" y="2435667"/>
            <a:ext cx="483234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10" dirty="0">
                <a:latin typeface="Calibri"/>
                <a:cs typeface="Calibri"/>
              </a:rPr>
              <a:t>68</a:t>
            </a:r>
            <a:r>
              <a:rPr sz="1200" spc="-5" dirty="0">
                <a:latin typeface="Calibri"/>
                <a:cs typeface="Calibri"/>
              </a:rPr>
              <a:t>.</a:t>
            </a:r>
            <a:r>
              <a:rPr sz="1200" spc="-10" dirty="0">
                <a:latin typeface="Calibri"/>
                <a:cs typeface="Calibri"/>
              </a:rPr>
              <a:t>43%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99" name="object 199"/>
          <p:cNvSpPr txBox="1"/>
          <p:nvPr/>
        </p:nvSpPr>
        <p:spPr>
          <a:xfrm>
            <a:off x="7227769" y="2687111"/>
            <a:ext cx="483234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10" dirty="0">
                <a:latin typeface="Calibri"/>
                <a:cs typeface="Calibri"/>
              </a:rPr>
              <a:t>67</a:t>
            </a:r>
            <a:r>
              <a:rPr sz="1200" spc="-5" dirty="0">
                <a:latin typeface="Calibri"/>
                <a:cs typeface="Calibri"/>
              </a:rPr>
              <a:t>.</a:t>
            </a:r>
            <a:r>
              <a:rPr sz="1200" spc="-10" dirty="0">
                <a:latin typeface="Calibri"/>
                <a:cs typeface="Calibri"/>
              </a:rPr>
              <a:t>87%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00" name="object 200"/>
          <p:cNvSpPr txBox="1"/>
          <p:nvPr/>
        </p:nvSpPr>
        <p:spPr>
          <a:xfrm>
            <a:off x="7832847" y="1809251"/>
            <a:ext cx="483234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10" dirty="0">
                <a:latin typeface="Calibri"/>
                <a:cs typeface="Calibri"/>
              </a:rPr>
              <a:t>69</a:t>
            </a:r>
            <a:r>
              <a:rPr sz="1200" spc="-5" dirty="0">
                <a:latin typeface="Calibri"/>
                <a:cs typeface="Calibri"/>
              </a:rPr>
              <a:t>.</a:t>
            </a:r>
            <a:r>
              <a:rPr sz="1200" spc="-10" dirty="0">
                <a:latin typeface="Calibri"/>
                <a:cs typeface="Calibri"/>
              </a:rPr>
              <a:t>83%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01" name="object 201"/>
          <p:cNvSpPr txBox="1"/>
          <p:nvPr/>
        </p:nvSpPr>
        <p:spPr>
          <a:xfrm>
            <a:off x="8439367" y="1859555"/>
            <a:ext cx="483234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10" dirty="0">
                <a:latin typeface="Calibri"/>
                <a:cs typeface="Calibri"/>
              </a:rPr>
              <a:t>69</a:t>
            </a:r>
            <a:r>
              <a:rPr sz="1200" spc="-5" dirty="0">
                <a:latin typeface="Calibri"/>
                <a:cs typeface="Calibri"/>
              </a:rPr>
              <a:t>.</a:t>
            </a:r>
            <a:r>
              <a:rPr sz="1200" spc="-10" dirty="0">
                <a:latin typeface="Calibri"/>
                <a:cs typeface="Calibri"/>
              </a:rPr>
              <a:t>71%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02" name="object 202"/>
          <p:cNvSpPr txBox="1"/>
          <p:nvPr/>
        </p:nvSpPr>
        <p:spPr>
          <a:xfrm>
            <a:off x="9111463" y="6402578"/>
            <a:ext cx="10287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10" dirty="0">
                <a:latin typeface="Calibri"/>
                <a:cs typeface="Calibri"/>
              </a:rPr>
              <a:t>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03" name="object 203"/>
          <p:cNvSpPr txBox="1"/>
          <p:nvPr/>
        </p:nvSpPr>
        <p:spPr>
          <a:xfrm>
            <a:off x="9111463" y="5579653"/>
            <a:ext cx="18034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10" dirty="0">
                <a:latin typeface="Calibri"/>
                <a:cs typeface="Calibri"/>
              </a:rPr>
              <a:t>50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04" name="object 204"/>
          <p:cNvSpPr txBox="1"/>
          <p:nvPr/>
        </p:nvSpPr>
        <p:spPr>
          <a:xfrm>
            <a:off x="9111463" y="4758217"/>
            <a:ext cx="25654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10" dirty="0">
                <a:latin typeface="Calibri"/>
                <a:cs typeface="Calibri"/>
              </a:rPr>
              <a:t>1</a:t>
            </a:r>
            <a:r>
              <a:rPr sz="1200" spc="-20" dirty="0">
                <a:latin typeface="Calibri"/>
                <a:cs typeface="Calibri"/>
              </a:rPr>
              <a:t>0</a:t>
            </a:r>
            <a:r>
              <a:rPr sz="1200" spc="-10" dirty="0">
                <a:latin typeface="Calibri"/>
                <a:cs typeface="Calibri"/>
              </a:rPr>
              <a:t>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05" name="object 205"/>
          <p:cNvSpPr txBox="1"/>
          <p:nvPr/>
        </p:nvSpPr>
        <p:spPr>
          <a:xfrm>
            <a:off x="9111463" y="3936818"/>
            <a:ext cx="25654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10" dirty="0">
                <a:latin typeface="Calibri"/>
                <a:cs typeface="Calibri"/>
              </a:rPr>
              <a:t>1</a:t>
            </a:r>
            <a:r>
              <a:rPr sz="1200" spc="-20" dirty="0">
                <a:latin typeface="Calibri"/>
                <a:cs typeface="Calibri"/>
              </a:rPr>
              <a:t>5</a:t>
            </a:r>
            <a:r>
              <a:rPr sz="1200" spc="-10" dirty="0">
                <a:latin typeface="Calibri"/>
                <a:cs typeface="Calibri"/>
              </a:rPr>
              <a:t>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06" name="object 206"/>
          <p:cNvSpPr txBox="1"/>
          <p:nvPr/>
        </p:nvSpPr>
        <p:spPr>
          <a:xfrm>
            <a:off x="9111463" y="3113801"/>
            <a:ext cx="25654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10" dirty="0">
                <a:latin typeface="Calibri"/>
                <a:cs typeface="Calibri"/>
              </a:rPr>
              <a:t>2</a:t>
            </a:r>
            <a:r>
              <a:rPr sz="1200" spc="-20" dirty="0">
                <a:latin typeface="Calibri"/>
                <a:cs typeface="Calibri"/>
              </a:rPr>
              <a:t>0</a:t>
            </a:r>
            <a:r>
              <a:rPr sz="1200" spc="-10" dirty="0">
                <a:latin typeface="Calibri"/>
                <a:cs typeface="Calibri"/>
              </a:rPr>
              <a:t>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07" name="object 207"/>
          <p:cNvSpPr txBox="1"/>
          <p:nvPr/>
        </p:nvSpPr>
        <p:spPr>
          <a:xfrm>
            <a:off x="9111463" y="2292420"/>
            <a:ext cx="25654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10" dirty="0">
                <a:latin typeface="Calibri"/>
                <a:cs typeface="Calibri"/>
              </a:rPr>
              <a:t>2</a:t>
            </a:r>
            <a:r>
              <a:rPr sz="1200" spc="-20" dirty="0">
                <a:latin typeface="Calibri"/>
                <a:cs typeface="Calibri"/>
              </a:rPr>
              <a:t>5</a:t>
            </a:r>
            <a:r>
              <a:rPr sz="1200" spc="-10" dirty="0">
                <a:latin typeface="Calibri"/>
                <a:cs typeface="Calibri"/>
              </a:rPr>
              <a:t>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08" name="object 208"/>
          <p:cNvSpPr txBox="1"/>
          <p:nvPr/>
        </p:nvSpPr>
        <p:spPr>
          <a:xfrm>
            <a:off x="9111463" y="1470965"/>
            <a:ext cx="25654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10" dirty="0">
                <a:latin typeface="Calibri"/>
                <a:cs typeface="Calibri"/>
              </a:rPr>
              <a:t>3</a:t>
            </a:r>
            <a:r>
              <a:rPr sz="1200" spc="-20" dirty="0">
                <a:latin typeface="Calibri"/>
                <a:cs typeface="Calibri"/>
              </a:rPr>
              <a:t>0</a:t>
            </a:r>
            <a:r>
              <a:rPr sz="1200" spc="-10" dirty="0">
                <a:latin typeface="Calibri"/>
                <a:cs typeface="Calibri"/>
              </a:rPr>
              <a:t>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09" name="object 209"/>
          <p:cNvSpPr txBox="1"/>
          <p:nvPr/>
        </p:nvSpPr>
        <p:spPr>
          <a:xfrm>
            <a:off x="689841" y="6402578"/>
            <a:ext cx="28829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10" dirty="0">
                <a:latin typeface="Calibri"/>
                <a:cs typeface="Calibri"/>
              </a:rPr>
              <a:t>6</a:t>
            </a:r>
            <a:r>
              <a:rPr sz="1200" spc="-20" dirty="0">
                <a:latin typeface="Calibri"/>
                <a:cs typeface="Calibri"/>
              </a:rPr>
              <a:t>0</a:t>
            </a:r>
            <a:r>
              <a:rPr sz="1200" spc="-10" dirty="0">
                <a:latin typeface="Calibri"/>
                <a:cs typeface="Calibri"/>
              </a:rPr>
              <a:t>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10" name="object 210"/>
          <p:cNvSpPr txBox="1"/>
          <p:nvPr/>
        </p:nvSpPr>
        <p:spPr>
          <a:xfrm>
            <a:off x="689841" y="5953071"/>
            <a:ext cx="28829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10" dirty="0">
                <a:latin typeface="Calibri"/>
                <a:cs typeface="Calibri"/>
              </a:rPr>
              <a:t>6</a:t>
            </a:r>
            <a:r>
              <a:rPr sz="1200" spc="-20" dirty="0">
                <a:latin typeface="Calibri"/>
                <a:cs typeface="Calibri"/>
              </a:rPr>
              <a:t>1</a:t>
            </a:r>
            <a:r>
              <a:rPr sz="1200" spc="-10" dirty="0">
                <a:latin typeface="Calibri"/>
                <a:cs typeface="Calibri"/>
              </a:rPr>
              <a:t>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11" name="object 211"/>
          <p:cNvSpPr txBox="1"/>
          <p:nvPr/>
        </p:nvSpPr>
        <p:spPr>
          <a:xfrm>
            <a:off x="689841" y="5504960"/>
            <a:ext cx="28829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10" dirty="0">
                <a:latin typeface="Calibri"/>
                <a:cs typeface="Calibri"/>
              </a:rPr>
              <a:t>6</a:t>
            </a:r>
            <a:r>
              <a:rPr sz="1200" spc="-20" dirty="0">
                <a:latin typeface="Calibri"/>
                <a:cs typeface="Calibri"/>
              </a:rPr>
              <a:t>2</a:t>
            </a:r>
            <a:r>
              <a:rPr sz="1200" spc="-10" dirty="0">
                <a:latin typeface="Calibri"/>
                <a:cs typeface="Calibri"/>
              </a:rPr>
              <a:t>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12" name="object 212"/>
          <p:cNvSpPr txBox="1"/>
          <p:nvPr/>
        </p:nvSpPr>
        <p:spPr>
          <a:xfrm>
            <a:off x="689841" y="5056895"/>
            <a:ext cx="28829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10" dirty="0">
                <a:latin typeface="Calibri"/>
                <a:cs typeface="Calibri"/>
              </a:rPr>
              <a:t>6</a:t>
            </a:r>
            <a:r>
              <a:rPr sz="1200" spc="-20" dirty="0">
                <a:latin typeface="Calibri"/>
                <a:cs typeface="Calibri"/>
              </a:rPr>
              <a:t>3</a:t>
            </a:r>
            <a:r>
              <a:rPr sz="1200" spc="-10" dirty="0">
                <a:latin typeface="Calibri"/>
                <a:cs typeface="Calibri"/>
              </a:rPr>
              <a:t>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13" name="object 213"/>
          <p:cNvSpPr txBox="1"/>
          <p:nvPr/>
        </p:nvSpPr>
        <p:spPr>
          <a:xfrm>
            <a:off x="689841" y="4608831"/>
            <a:ext cx="28829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10" dirty="0">
                <a:latin typeface="Calibri"/>
                <a:cs typeface="Calibri"/>
              </a:rPr>
              <a:t>6</a:t>
            </a:r>
            <a:r>
              <a:rPr sz="1200" spc="-20" dirty="0">
                <a:latin typeface="Calibri"/>
                <a:cs typeface="Calibri"/>
              </a:rPr>
              <a:t>4</a:t>
            </a:r>
            <a:r>
              <a:rPr sz="1200" spc="-10" dirty="0">
                <a:latin typeface="Calibri"/>
                <a:cs typeface="Calibri"/>
              </a:rPr>
              <a:t>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14" name="object 214"/>
          <p:cNvSpPr txBox="1"/>
          <p:nvPr/>
        </p:nvSpPr>
        <p:spPr>
          <a:xfrm>
            <a:off x="689841" y="4160804"/>
            <a:ext cx="28829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10" dirty="0">
                <a:latin typeface="Calibri"/>
                <a:cs typeface="Calibri"/>
              </a:rPr>
              <a:t>6</a:t>
            </a:r>
            <a:r>
              <a:rPr sz="1200" spc="-20" dirty="0">
                <a:latin typeface="Calibri"/>
                <a:cs typeface="Calibri"/>
              </a:rPr>
              <a:t>5</a:t>
            </a:r>
            <a:r>
              <a:rPr sz="1200" spc="-10" dirty="0">
                <a:latin typeface="Calibri"/>
                <a:cs typeface="Calibri"/>
              </a:rPr>
              <a:t>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15" name="object 215"/>
          <p:cNvSpPr txBox="1"/>
          <p:nvPr/>
        </p:nvSpPr>
        <p:spPr>
          <a:xfrm>
            <a:off x="689841" y="3711269"/>
            <a:ext cx="28829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10" dirty="0">
                <a:latin typeface="Calibri"/>
                <a:cs typeface="Calibri"/>
              </a:rPr>
              <a:t>6</a:t>
            </a:r>
            <a:r>
              <a:rPr sz="1200" spc="-20" dirty="0">
                <a:latin typeface="Calibri"/>
                <a:cs typeface="Calibri"/>
              </a:rPr>
              <a:t>6</a:t>
            </a:r>
            <a:r>
              <a:rPr sz="1200" spc="-10" dirty="0">
                <a:latin typeface="Calibri"/>
                <a:cs typeface="Calibri"/>
              </a:rPr>
              <a:t>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16" name="object 216"/>
          <p:cNvSpPr txBox="1"/>
          <p:nvPr/>
        </p:nvSpPr>
        <p:spPr>
          <a:xfrm>
            <a:off x="689841" y="3263149"/>
            <a:ext cx="28829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10" dirty="0">
                <a:latin typeface="Calibri"/>
                <a:cs typeface="Calibri"/>
              </a:rPr>
              <a:t>6</a:t>
            </a:r>
            <a:r>
              <a:rPr sz="1200" spc="-20" dirty="0">
                <a:latin typeface="Calibri"/>
                <a:cs typeface="Calibri"/>
              </a:rPr>
              <a:t>7</a:t>
            </a:r>
            <a:r>
              <a:rPr sz="1200" spc="-10" dirty="0">
                <a:latin typeface="Calibri"/>
                <a:cs typeface="Calibri"/>
              </a:rPr>
              <a:t>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17" name="object 217"/>
          <p:cNvSpPr txBox="1"/>
          <p:nvPr/>
        </p:nvSpPr>
        <p:spPr>
          <a:xfrm>
            <a:off x="689841" y="2815103"/>
            <a:ext cx="28829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10" dirty="0">
                <a:latin typeface="Calibri"/>
                <a:cs typeface="Calibri"/>
              </a:rPr>
              <a:t>6</a:t>
            </a:r>
            <a:r>
              <a:rPr sz="1200" spc="-20" dirty="0">
                <a:latin typeface="Calibri"/>
                <a:cs typeface="Calibri"/>
              </a:rPr>
              <a:t>8</a:t>
            </a:r>
            <a:r>
              <a:rPr sz="1200" spc="-10" dirty="0">
                <a:latin typeface="Calibri"/>
                <a:cs typeface="Calibri"/>
              </a:rPr>
              <a:t>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18" name="object 218"/>
          <p:cNvSpPr txBox="1"/>
          <p:nvPr/>
        </p:nvSpPr>
        <p:spPr>
          <a:xfrm>
            <a:off x="689841" y="2367057"/>
            <a:ext cx="28829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10" dirty="0">
                <a:latin typeface="Calibri"/>
                <a:cs typeface="Calibri"/>
              </a:rPr>
              <a:t>6</a:t>
            </a:r>
            <a:r>
              <a:rPr sz="1200" spc="-20" dirty="0">
                <a:latin typeface="Calibri"/>
                <a:cs typeface="Calibri"/>
              </a:rPr>
              <a:t>9</a:t>
            </a:r>
            <a:r>
              <a:rPr sz="1200" spc="-10" dirty="0">
                <a:latin typeface="Calibri"/>
                <a:cs typeface="Calibri"/>
              </a:rPr>
              <a:t>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19" name="object 219"/>
          <p:cNvSpPr txBox="1"/>
          <p:nvPr/>
        </p:nvSpPr>
        <p:spPr>
          <a:xfrm>
            <a:off x="689841" y="1919011"/>
            <a:ext cx="28829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10" dirty="0">
                <a:latin typeface="Calibri"/>
                <a:cs typeface="Calibri"/>
              </a:rPr>
              <a:t>7</a:t>
            </a:r>
            <a:r>
              <a:rPr sz="1200" spc="-20" dirty="0">
                <a:latin typeface="Calibri"/>
                <a:cs typeface="Calibri"/>
              </a:rPr>
              <a:t>0</a:t>
            </a:r>
            <a:r>
              <a:rPr sz="1200" spc="-10" dirty="0">
                <a:latin typeface="Calibri"/>
                <a:cs typeface="Calibri"/>
              </a:rPr>
              <a:t>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20" name="object 220"/>
          <p:cNvSpPr txBox="1"/>
          <p:nvPr/>
        </p:nvSpPr>
        <p:spPr>
          <a:xfrm>
            <a:off x="689841" y="1470965"/>
            <a:ext cx="28829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10" dirty="0">
                <a:latin typeface="Calibri"/>
                <a:cs typeface="Calibri"/>
              </a:rPr>
              <a:t>7</a:t>
            </a:r>
            <a:r>
              <a:rPr sz="1200" spc="-20" dirty="0">
                <a:latin typeface="Calibri"/>
                <a:cs typeface="Calibri"/>
              </a:rPr>
              <a:t>1</a:t>
            </a:r>
            <a:r>
              <a:rPr sz="1200" spc="-10" dirty="0">
                <a:latin typeface="Calibri"/>
                <a:cs typeface="Calibri"/>
              </a:rPr>
              <a:t>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21" name="object 221"/>
          <p:cNvSpPr txBox="1"/>
          <p:nvPr/>
        </p:nvSpPr>
        <p:spPr>
          <a:xfrm>
            <a:off x="1145528" y="6585022"/>
            <a:ext cx="530860" cy="160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spc="-10" dirty="0">
                <a:latin typeface="Calibri"/>
                <a:cs typeface="Calibri"/>
              </a:rPr>
              <a:t>De</a:t>
            </a:r>
            <a:r>
              <a:rPr sz="1050" dirty="0">
                <a:latin typeface="Calibri"/>
                <a:cs typeface="Calibri"/>
              </a:rPr>
              <a:t>c 2</a:t>
            </a:r>
            <a:r>
              <a:rPr sz="1050" spc="-10" dirty="0">
                <a:latin typeface="Calibri"/>
                <a:cs typeface="Calibri"/>
              </a:rPr>
              <a:t>01</a:t>
            </a:r>
            <a:r>
              <a:rPr sz="1050" dirty="0">
                <a:latin typeface="Calibri"/>
                <a:cs typeface="Calibri"/>
              </a:rPr>
              <a:t>6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222" name="object 222"/>
          <p:cNvSpPr txBox="1"/>
          <p:nvPr/>
        </p:nvSpPr>
        <p:spPr>
          <a:xfrm>
            <a:off x="1763788" y="6585022"/>
            <a:ext cx="504190" cy="160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dirty="0">
                <a:latin typeface="Calibri"/>
                <a:cs typeface="Calibri"/>
              </a:rPr>
              <a:t>Jan </a:t>
            </a:r>
            <a:r>
              <a:rPr sz="1050" spc="-10" dirty="0">
                <a:latin typeface="Calibri"/>
                <a:cs typeface="Calibri"/>
              </a:rPr>
              <a:t>20</a:t>
            </a:r>
            <a:r>
              <a:rPr sz="1050" dirty="0">
                <a:latin typeface="Calibri"/>
                <a:cs typeface="Calibri"/>
              </a:rPr>
              <a:t>17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223" name="object 223"/>
          <p:cNvSpPr txBox="1"/>
          <p:nvPr/>
        </p:nvSpPr>
        <p:spPr>
          <a:xfrm>
            <a:off x="2360590" y="6585022"/>
            <a:ext cx="523875" cy="160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spc="-10" dirty="0">
                <a:latin typeface="Calibri"/>
                <a:cs typeface="Calibri"/>
              </a:rPr>
              <a:t>F</a:t>
            </a:r>
            <a:r>
              <a:rPr sz="1050" dirty="0">
                <a:latin typeface="Calibri"/>
                <a:cs typeface="Calibri"/>
              </a:rPr>
              <a:t>eb </a:t>
            </a:r>
            <a:r>
              <a:rPr sz="1050" spc="-10" dirty="0">
                <a:latin typeface="Calibri"/>
                <a:cs typeface="Calibri"/>
              </a:rPr>
              <a:t>20</a:t>
            </a:r>
            <a:r>
              <a:rPr sz="1050" dirty="0">
                <a:latin typeface="Calibri"/>
                <a:cs typeface="Calibri"/>
              </a:rPr>
              <a:t>17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224" name="object 224"/>
          <p:cNvSpPr txBox="1"/>
          <p:nvPr/>
        </p:nvSpPr>
        <p:spPr>
          <a:xfrm>
            <a:off x="2953369" y="6585022"/>
            <a:ext cx="551180" cy="160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spc="-5" dirty="0">
                <a:latin typeface="Calibri"/>
                <a:cs typeface="Calibri"/>
              </a:rPr>
              <a:t>M</a:t>
            </a:r>
            <a:r>
              <a:rPr sz="1050" dirty="0">
                <a:latin typeface="Calibri"/>
                <a:cs typeface="Calibri"/>
              </a:rPr>
              <a:t>ar</a:t>
            </a:r>
            <a:r>
              <a:rPr sz="1050" spc="-5" dirty="0">
                <a:latin typeface="Calibri"/>
                <a:cs typeface="Calibri"/>
              </a:rPr>
              <a:t> </a:t>
            </a:r>
            <a:r>
              <a:rPr sz="1050" spc="-10" dirty="0">
                <a:latin typeface="Calibri"/>
                <a:cs typeface="Calibri"/>
              </a:rPr>
              <a:t>2</a:t>
            </a:r>
            <a:r>
              <a:rPr sz="1050" dirty="0">
                <a:latin typeface="Calibri"/>
                <a:cs typeface="Calibri"/>
              </a:rPr>
              <a:t>0</a:t>
            </a:r>
            <a:r>
              <a:rPr sz="1050" spc="-10" dirty="0">
                <a:latin typeface="Calibri"/>
                <a:cs typeface="Calibri"/>
              </a:rPr>
              <a:t>1</a:t>
            </a:r>
            <a:r>
              <a:rPr sz="1050" dirty="0">
                <a:latin typeface="Calibri"/>
                <a:cs typeface="Calibri"/>
              </a:rPr>
              <a:t>7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225" name="object 225"/>
          <p:cNvSpPr txBox="1"/>
          <p:nvPr/>
        </p:nvSpPr>
        <p:spPr>
          <a:xfrm>
            <a:off x="3572970" y="6585022"/>
            <a:ext cx="1149350" cy="160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dirty="0">
                <a:latin typeface="Calibri"/>
                <a:cs typeface="Calibri"/>
              </a:rPr>
              <a:t>A</a:t>
            </a:r>
            <a:r>
              <a:rPr sz="1050" spc="-10" dirty="0">
                <a:latin typeface="Calibri"/>
                <a:cs typeface="Calibri"/>
              </a:rPr>
              <a:t>p</a:t>
            </a:r>
            <a:r>
              <a:rPr sz="1050" dirty="0">
                <a:latin typeface="Calibri"/>
                <a:cs typeface="Calibri"/>
              </a:rPr>
              <a:t>r</a:t>
            </a:r>
            <a:r>
              <a:rPr sz="1050" spc="-5" dirty="0">
                <a:latin typeface="Calibri"/>
                <a:cs typeface="Calibri"/>
              </a:rPr>
              <a:t> </a:t>
            </a:r>
            <a:r>
              <a:rPr sz="1050" spc="-10" dirty="0">
                <a:latin typeface="Calibri"/>
                <a:cs typeface="Calibri"/>
              </a:rPr>
              <a:t>2</a:t>
            </a:r>
            <a:r>
              <a:rPr sz="1050" dirty="0">
                <a:latin typeface="Calibri"/>
                <a:cs typeface="Calibri"/>
              </a:rPr>
              <a:t>0</a:t>
            </a:r>
            <a:r>
              <a:rPr sz="1050" spc="-10" dirty="0">
                <a:latin typeface="Calibri"/>
                <a:cs typeface="Calibri"/>
              </a:rPr>
              <a:t>1</a:t>
            </a:r>
            <a:r>
              <a:rPr sz="1050" dirty="0">
                <a:latin typeface="Calibri"/>
                <a:cs typeface="Calibri"/>
              </a:rPr>
              <a:t>7  </a:t>
            </a:r>
            <a:r>
              <a:rPr sz="1050" spc="-15" dirty="0">
                <a:latin typeface="Calibri"/>
                <a:cs typeface="Calibri"/>
              </a:rPr>
              <a:t> </a:t>
            </a:r>
            <a:r>
              <a:rPr sz="1050" spc="5" dirty="0">
                <a:latin typeface="Calibri"/>
                <a:cs typeface="Calibri"/>
              </a:rPr>
              <a:t>M</a:t>
            </a:r>
            <a:r>
              <a:rPr sz="1050" spc="-10" dirty="0">
                <a:latin typeface="Calibri"/>
                <a:cs typeface="Calibri"/>
              </a:rPr>
              <a:t>a</a:t>
            </a:r>
            <a:r>
              <a:rPr sz="1050" dirty="0">
                <a:latin typeface="Calibri"/>
                <a:cs typeface="Calibri"/>
              </a:rPr>
              <a:t>y</a:t>
            </a:r>
            <a:r>
              <a:rPr sz="1050" spc="-10" dirty="0">
                <a:latin typeface="Calibri"/>
                <a:cs typeface="Calibri"/>
              </a:rPr>
              <a:t> 2</a:t>
            </a:r>
            <a:r>
              <a:rPr sz="1050" spc="10" dirty="0">
                <a:latin typeface="Calibri"/>
                <a:cs typeface="Calibri"/>
              </a:rPr>
              <a:t>0</a:t>
            </a:r>
            <a:r>
              <a:rPr sz="1050" spc="-10" dirty="0">
                <a:latin typeface="Calibri"/>
                <a:cs typeface="Calibri"/>
              </a:rPr>
              <a:t>1</a:t>
            </a:r>
            <a:r>
              <a:rPr sz="1050" dirty="0">
                <a:latin typeface="Calibri"/>
                <a:cs typeface="Calibri"/>
              </a:rPr>
              <a:t>7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226" name="object 226"/>
          <p:cNvSpPr txBox="1"/>
          <p:nvPr/>
        </p:nvSpPr>
        <p:spPr>
          <a:xfrm>
            <a:off x="4790714" y="6585022"/>
            <a:ext cx="509270" cy="160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dirty="0">
                <a:latin typeface="Calibri"/>
                <a:cs typeface="Calibri"/>
              </a:rPr>
              <a:t>J</a:t>
            </a:r>
            <a:r>
              <a:rPr sz="1050" spc="-10" dirty="0">
                <a:latin typeface="Calibri"/>
                <a:cs typeface="Calibri"/>
              </a:rPr>
              <a:t>u</a:t>
            </a:r>
            <a:r>
              <a:rPr sz="1050" dirty="0">
                <a:latin typeface="Calibri"/>
                <a:cs typeface="Calibri"/>
              </a:rPr>
              <a:t>n </a:t>
            </a:r>
            <a:r>
              <a:rPr sz="1050" spc="-10" dirty="0">
                <a:latin typeface="Calibri"/>
                <a:cs typeface="Calibri"/>
              </a:rPr>
              <a:t>20</a:t>
            </a:r>
            <a:r>
              <a:rPr sz="1050" dirty="0">
                <a:latin typeface="Calibri"/>
                <a:cs typeface="Calibri"/>
              </a:rPr>
              <a:t>17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227" name="object 227"/>
          <p:cNvSpPr/>
          <p:nvPr/>
        </p:nvSpPr>
        <p:spPr>
          <a:xfrm>
            <a:off x="3337559" y="6819900"/>
            <a:ext cx="3383279" cy="269875"/>
          </a:xfrm>
          <a:custGeom>
            <a:avLst/>
            <a:gdLst/>
            <a:ahLst/>
            <a:cxnLst/>
            <a:rect l="l" t="t" r="r" b="b"/>
            <a:pathLst>
              <a:path w="3383279" h="269875">
                <a:moveTo>
                  <a:pt x="3378708" y="269748"/>
                </a:moveTo>
                <a:lnTo>
                  <a:pt x="4572" y="269748"/>
                </a:lnTo>
                <a:lnTo>
                  <a:pt x="1524" y="268224"/>
                </a:lnTo>
                <a:lnTo>
                  <a:pt x="0" y="265176"/>
                </a:lnTo>
                <a:lnTo>
                  <a:pt x="0" y="4572"/>
                </a:lnTo>
                <a:lnTo>
                  <a:pt x="1524" y="1524"/>
                </a:lnTo>
                <a:lnTo>
                  <a:pt x="4572" y="0"/>
                </a:lnTo>
                <a:lnTo>
                  <a:pt x="3378708" y="0"/>
                </a:lnTo>
                <a:lnTo>
                  <a:pt x="3381756" y="1524"/>
                </a:lnTo>
                <a:lnTo>
                  <a:pt x="3383280" y="4572"/>
                </a:lnTo>
                <a:lnTo>
                  <a:pt x="9144" y="4572"/>
                </a:lnTo>
                <a:lnTo>
                  <a:pt x="4572" y="9144"/>
                </a:lnTo>
                <a:lnTo>
                  <a:pt x="9144" y="9144"/>
                </a:lnTo>
                <a:lnTo>
                  <a:pt x="9144" y="260603"/>
                </a:lnTo>
                <a:lnTo>
                  <a:pt x="4572" y="260603"/>
                </a:lnTo>
                <a:lnTo>
                  <a:pt x="9144" y="265176"/>
                </a:lnTo>
                <a:lnTo>
                  <a:pt x="3383280" y="265176"/>
                </a:lnTo>
                <a:lnTo>
                  <a:pt x="3381756" y="268224"/>
                </a:lnTo>
                <a:lnTo>
                  <a:pt x="3378708" y="269748"/>
                </a:lnTo>
                <a:close/>
              </a:path>
              <a:path w="3383279" h="269875">
                <a:moveTo>
                  <a:pt x="9144" y="9144"/>
                </a:moveTo>
                <a:lnTo>
                  <a:pt x="4572" y="9144"/>
                </a:lnTo>
                <a:lnTo>
                  <a:pt x="9144" y="4572"/>
                </a:lnTo>
                <a:lnTo>
                  <a:pt x="9144" y="9144"/>
                </a:lnTo>
                <a:close/>
              </a:path>
              <a:path w="3383279" h="269875">
                <a:moveTo>
                  <a:pt x="3374135" y="9144"/>
                </a:moveTo>
                <a:lnTo>
                  <a:pt x="9144" y="9144"/>
                </a:lnTo>
                <a:lnTo>
                  <a:pt x="9144" y="4572"/>
                </a:lnTo>
                <a:lnTo>
                  <a:pt x="3374135" y="4572"/>
                </a:lnTo>
                <a:lnTo>
                  <a:pt x="3374135" y="9144"/>
                </a:lnTo>
                <a:close/>
              </a:path>
              <a:path w="3383279" h="269875">
                <a:moveTo>
                  <a:pt x="3374135" y="265176"/>
                </a:moveTo>
                <a:lnTo>
                  <a:pt x="3374135" y="4572"/>
                </a:lnTo>
                <a:lnTo>
                  <a:pt x="3378708" y="9144"/>
                </a:lnTo>
                <a:lnTo>
                  <a:pt x="3383280" y="9144"/>
                </a:lnTo>
                <a:lnTo>
                  <a:pt x="3383280" y="260603"/>
                </a:lnTo>
                <a:lnTo>
                  <a:pt x="3378708" y="260603"/>
                </a:lnTo>
                <a:lnTo>
                  <a:pt x="3374135" y="265176"/>
                </a:lnTo>
                <a:close/>
              </a:path>
              <a:path w="3383279" h="269875">
                <a:moveTo>
                  <a:pt x="3383280" y="9144"/>
                </a:moveTo>
                <a:lnTo>
                  <a:pt x="3378708" y="9144"/>
                </a:lnTo>
                <a:lnTo>
                  <a:pt x="3374135" y="4572"/>
                </a:lnTo>
                <a:lnTo>
                  <a:pt x="3383280" y="4572"/>
                </a:lnTo>
                <a:lnTo>
                  <a:pt x="3383280" y="9144"/>
                </a:lnTo>
                <a:close/>
              </a:path>
              <a:path w="3383279" h="269875">
                <a:moveTo>
                  <a:pt x="9144" y="265176"/>
                </a:moveTo>
                <a:lnTo>
                  <a:pt x="4572" y="260603"/>
                </a:lnTo>
                <a:lnTo>
                  <a:pt x="9144" y="260603"/>
                </a:lnTo>
                <a:lnTo>
                  <a:pt x="9144" y="265176"/>
                </a:lnTo>
                <a:close/>
              </a:path>
              <a:path w="3383279" h="269875">
                <a:moveTo>
                  <a:pt x="3374135" y="265176"/>
                </a:moveTo>
                <a:lnTo>
                  <a:pt x="9144" y="265176"/>
                </a:lnTo>
                <a:lnTo>
                  <a:pt x="9144" y="260603"/>
                </a:lnTo>
                <a:lnTo>
                  <a:pt x="3374135" y="260603"/>
                </a:lnTo>
                <a:lnTo>
                  <a:pt x="3374135" y="265176"/>
                </a:lnTo>
                <a:close/>
              </a:path>
              <a:path w="3383279" h="269875">
                <a:moveTo>
                  <a:pt x="3383280" y="265176"/>
                </a:moveTo>
                <a:lnTo>
                  <a:pt x="3374135" y="265176"/>
                </a:lnTo>
                <a:lnTo>
                  <a:pt x="3378708" y="260603"/>
                </a:lnTo>
                <a:lnTo>
                  <a:pt x="3383280" y="260603"/>
                </a:lnTo>
                <a:lnTo>
                  <a:pt x="3383280" y="26517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3569208" y="6912864"/>
            <a:ext cx="243840" cy="83820"/>
          </a:xfrm>
          <a:custGeom>
            <a:avLst/>
            <a:gdLst/>
            <a:ahLst/>
            <a:cxnLst/>
            <a:rect l="l" t="t" r="r" b="b"/>
            <a:pathLst>
              <a:path w="243839" h="83820">
                <a:moveTo>
                  <a:pt x="0" y="0"/>
                </a:moveTo>
                <a:lnTo>
                  <a:pt x="243840" y="0"/>
                </a:lnTo>
                <a:lnTo>
                  <a:pt x="243840" y="83819"/>
                </a:lnTo>
                <a:lnTo>
                  <a:pt x="0" y="83819"/>
                </a:lnTo>
                <a:lnTo>
                  <a:pt x="0" y="0"/>
                </a:lnTo>
                <a:close/>
              </a:path>
            </a:pathLst>
          </a:custGeom>
          <a:solidFill>
            <a:srgbClr val="4F80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5077967" y="6940296"/>
            <a:ext cx="271780" cy="27940"/>
          </a:xfrm>
          <a:custGeom>
            <a:avLst/>
            <a:gdLst/>
            <a:ahLst/>
            <a:cxnLst/>
            <a:rect l="l" t="t" r="r" b="b"/>
            <a:pathLst>
              <a:path w="271779" h="27940">
                <a:moveTo>
                  <a:pt x="265175" y="27432"/>
                </a:moveTo>
                <a:lnTo>
                  <a:pt x="6095" y="27432"/>
                </a:lnTo>
                <a:lnTo>
                  <a:pt x="0" y="21336"/>
                </a:lnTo>
                <a:lnTo>
                  <a:pt x="0" y="6096"/>
                </a:lnTo>
                <a:lnTo>
                  <a:pt x="6095" y="0"/>
                </a:lnTo>
                <a:lnTo>
                  <a:pt x="265175" y="0"/>
                </a:lnTo>
                <a:lnTo>
                  <a:pt x="271272" y="6096"/>
                </a:lnTo>
                <a:lnTo>
                  <a:pt x="271272" y="21336"/>
                </a:lnTo>
                <a:lnTo>
                  <a:pt x="265175" y="27432"/>
                </a:lnTo>
                <a:close/>
              </a:path>
            </a:pathLst>
          </a:custGeom>
          <a:solidFill>
            <a:srgbClr val="BD4B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5167884" y="6909816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0" y="0"/>
                </a:moveTo>
                <a:lnTo>
                  <a:pt x="88392" y="0"/>
                </a:lnTo>
                <a:lnTo>
                  <a:pt x="88392" y="88391"/>
                </a:lnTo>
                <a:lnTo>
                  <a:pt x="0" y="88391"/>
                </a:lnTo>
                <a:lnTo>
                  <a:pt x="0" y="0"/>
                </a:lnTo>
                <a:close/>
              </a:path>
            </a:pathLst>
          </a:custGeom>
          <a:solidFill>
            <a:srgbClr val="BF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5163311" y="6905244"/>
            <a:ext cx="99060" cy="99060"/>
          </a:xfrm>
          <a:custGeom>
            <a:avLst/>
            <a:gdLst/>
            <a:ahLst/>
            <a:cxnLst/>
            <a:rect l="l" t="t" r="r" b="b"/>
            <a:pathLst>
              <a:path w="99060" h="99059">
                <a:moveTo>
                  <a:pt x="96012" y="99060"/>
                </a:moveTo>
                <a:lnTo>
                  <a:pt x="3048" y="99060"/>
                </a:lnTo>
                <a:lnTo>
                  <a:pt x="0" y="96012"/>
                </a:lnTo>
                <a:lnTo>
                  <a:pt x="0" y="3048"/>
                </a:lnTo>
                <a:lnTo>
                  <a:pt x="3048" y="0"/>
                </a:lnTo>
                <a:lnTo>
                  <a:pt x="96012" y="0"/>
                </a:lnTo>
                <a:lnTo>
                  <a:pt x="99060" y="3048"/>
                </a:lnTo>
                <a:lnTo>
                  <a:pt x="99060" y="4572"/>
                </a:lnTo>
                <a:lnTo>
                  <a:pt x="10668" y="4572"/>
                </a:lnTo>
                <a:lnTo>
                  <a:pt x="4572" y="10668"/>
                </a:lnTo>
                <a:lnTo>
                  <a:pt x="10668" y="10668"/>
                </a:lnTo>
                <a:lnTo>
                  <a:pt x="10668" y="88392"/>
                </a:lnTo>
                <a:lnTo>
                  <a:pt x="4572" y="88392"/>
                </a:lnTo>
                <a:lnTo>
                  <a:pt x="10668" y="92964"/>
                </a:lnTo>
                <a:lnTo>
                  <a:pt x="99060" y="92964"/>
                </a:lnTo>
                <a:lnTo>
                  <a:pt x="99060" y="96012"/>
                </a:lnTo>
                <a:lnTo>
                  <a:pt x="96012" y="99060"/>
                </a:lnTo>
                <a:close/>
              </a:path>
              <a:path w="99060" h="99059">
                <a:moveTo>
                  <a:pt x="10668" y="10668"/>
                </a:moveTo>
                <a:lnTo>
                  <a:pt x="4572" y="10668"/>
                </a:lnTo>
                <a:lnTo>
                  <a:pt x="10668" y="4572"/>
                </a:lnTo>
                <a:lnTo>
                  <a:pt x="10668" y="10668"/>
                </a:lnTo>
                <a:close/>
              </a:path>
              <a:path w="99060" h="99059">
                <a:moveTo>
                  <a:pt x="88391" y="10668"/>
                </a:moveTo>
                <a:lnTo>
                  <a:pt x="10668" y="10668"/>
                </a:lnTo>
                <a:lnTo>
                  <a:pt x="10668" y="4572"/>
                </a:lnTo>
                <a:lnTo>
                  <a:pt x="88391" y="4572"/>
                </a:lnTo>
                <a:lnTo>
                  <a:pt x="88391" y="10668"/>
                </a:lnTo>
                <a:close/>
              </a:path>
              <a:path w="99060" h="99059">
                <a:moveTo>
                  <a:pt x="88391" y="92964"/>
                </a:moveTo>
                <a:lnTo>
                  <a:pt x="88391" y="4572"/>
                </a:lnTo>
                <a:lnTo>
                  <a:pt x="92964" y="10668"/>
                </a:lnTo>
                <a:lnTo>
                  <a:pt x="99060" y="10668"/>
                </a:lnTo>
                <a:lnTo>
                  <a:pt x="99060" y="88392"/>
                </a:lnTo>
                <a:lnTo>
                  <a:pt x="92964" y="88392"/>
                </a:lnTo>
                <a:lnTo>
                  <a:pt x="88391" y="92964"/>
                </a:lnTo>
                <a:close/>
              </a:path>
              <a:path w="99060" h="99059">
                <a:moveTo>
                  <a:pt x="99060" y="10668"/>
                </a:moveTo>
                <a:lnTo>
                  <a:pt x="92964" y="10668"/>
                </a:lnTo>
                <a:lnTo>
                  <a:pt x="88391" y="4572"/>
                </a:lnTo>
                <a:lnTo>
                  <a:pt x="99060" y="4572"/>
                </a:lnTo>
                <a:lnTo>
                  <a:pt x="99060" y="10668"/>
                </a:lnTo>
                <a:close/>
              </a:path>
              <a:path w="99060" h="99059">
                <a:moveTo>
                  <a:pt x="10668" y="92964"/>
                </a:moveTo>
                <a:lnTo>
                  <a:pt x="4572" y="88392"/>
                </a:lnTo>
                <a:lnTo>
                  <a:pt x="10668" y="88392"/>
                </a:lnTo>
                <a:lnTo>
                  <a:pt x="10668" y="92964"/>
                </a:lnTo>
                <a:close/>
              </a:path>
              <a:path w="99060" h="99059">
                <a:moveTo>
                  <a:pt x="88391" y="92964"/>
                </a:moveTo>
                <a:lnTo>
                  <a:pt x="10668" y="92964"/>
                </a:lnTo>
                <a:lnTo>
                  <a:pt x="10668" y="88392"/>
                </a:lnTo>
                <a:lnTo>
                  <a:pt x="88391" y="88392"/>
                </a:lnTo>
                <a:lnTo>
                  <a:pt x="88391" y="92964"/>
                </a:lnTo>
                <a:close/>
              </a:path>
              <a:path w="99060" h="99059">
                <a:moveTo>
                  <a:pt x="99060" y="92964"/>
                </a:moveTo>
                <a:lnTo>
                  <a:pt x="88391" y="92964"/>
                </a:lnTo>
                <a:lnTo>
                  <a:pt x="92964" y="88392"/>
                </a:lnTo>
                <a:lnTo>
                  <a:pt x="99060" y="88392"/>
                </a:lnTo>
                <a:lnTo>
                  <a:pt x="99060" y="92964"/>
                </a:lnTo>
                <a:close/>
              </a:path>
            </a:pathLst>
          </a:custGeom>
          <a:solidFill>
            <a:srgbClr val="BD4B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 txBox="1"/>
          <p:nvPr/>
        </p:nvSpPr>
        <p:spPr>
          <a:xfrm>
            <a:off x="5348726" y="6585022"/>
            <a:ext cx="1198245" cy="4559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720" algn="ctr">
              <a:lnSpc>
                <a:spcPct val="100000"/>
              </a:lnSpc>
              <a:tabLst>
                <a:tab pos="617855" algn="l"/>
              </a:tabLst>
            </a:pPr>
            <a:r>
              <a:rPr sz="1050" dirty="0">
                <a:latin typeface="Calibri"/>
                <a:cs typeface="Calibri"/>
              </a:rPr>
              <a:t>J</a:t>
            </a:r>
            <a:r>
              <a:rPr sz="1050" spc="-10" dirty="0">
                <a:latin typeface="Calibri"/>
                <a:cs typeface="Calibri"/>
              </a:rPr>
              <a:t>u</a:t>
            </a:r>
            <a:r>
              <a:rPr sz="1050" dirty="0">
                <a:latin typeface="Calibri"/>
                <a:cs typeface="Calibri"/>
              </a:rPr>
              <a:t>l</a:t>
            </a:r>
            <a:r>
              <a:rPr sz="1050" spc="5" dirty="0">
                <a:latin typeface="Calibri"/>
                <a:cs typeface="Calibri"/>
              </a:rPr>
              <a:t> </a:t>
            </a:r>
            <a:r>
              <a:rPr sz="1050" spc="-10" dirty="0">
                <a:latin typeface="Calibri"/>
                <a:cs typeface="Calibri"/>
              </a:rPr>
              <a:t>20</a:t>
            </a:r>
            <a:r>
              <a:rPr sz="1050" dirty="0">
                <a:latin typeface="Calibri"/>
                <a:cs typeface="Calibri"/>
              </a:rPr>
              <a:t>17	A</a:t>
            </a:r>
            <a:r>
              <a:rPr sz="1050" spc="5" dirty="0">
                <a:latin typeface="Calibri"/>
                <a:cs typeface="Calibri"/>
              </a:rPr>
              <a:t>u</a:t>
            </a:r>
            <a:r>
              <a:rPr sz="1050" dirty="0">
                <a:latin typeface="Calibri"/>
                <a:cs typeface="Calibri"/>
              </a:rPr>
              <a:t>g</a:t>
            </a:r>
            <a:r>
              <a:rPr sz="1050" spc="-5" dirty="0">
                <a:latin typeface="Calibri"/>
                <a:cs typeface="Calibri"/>
              </a:rPr>
              <a:t> </a:t>
            </a:r>
            <a:r>
              <a:rPr sz="1050" spc="-10" dirty="0">
                <a:latin typeface="Calibri"/>
                <a:cs typeface="Calibri"/>
              </a:rPr>
              <a:t>20</a:t>
            </a:r>
            <a:r>
              <a:rPr sz="1050" dirty="0">
                <a:latin typeface="Calibri"/>
                <a:cs typeface="Calibri"/>
              </a:rPr>
              <a:t>17</a:t>
            </a:r>
            <a:endParaRPr sz="105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890"/>
              </a:spcBef>
            </a:pPr>
            <a:r>
              <a:rPr sz="1200" spc="-10" dirty="0">
                <a:latin typeface="Calibri"/>
                <a:cs typeface="Calibri"/>
              </a:rPr>
              <a:t>% I</a:t>
            </a:r>
            <a:r>
              <a:rPr sz="1200" dirty="0">
                <a:latin typeface="Calibri"/>
                <a:cs typeface="Calibri"/>
              </a:rPr>
              <a:t>n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M</a:t>
            </a:r>
            <a:r>
              <a:rPr sz="1200" spc="-10" dirty="0">
                <a:latin typeface="Calibri"/>
                <a:cs typeface="Calibri"/>
              </a:rPr>
              <a:t>e</a:t>
            </a:r>
            <a:r>
              <a:rPr sz="1200" dirty="0">
                <a:latin typeface="Calibri"/>
                <a:cs typeface="Calibri"/>
              </a:rPr>
              <a:t>a</a:t>
            </a:r>
            <a:r>
              <a:rPr sz="1200" spc="-5" dirty="0">
                <a:latin typeface="Calibri"/>
                <a:cs typeface="Calibri"/>
              </a:rPr>
              <a:t>s</a:t>
            </a:r>
            <a:r>
              <a:rPr sz="1200" spc="-10" dirty="0">
                <a:latin typeface="Calibri"/>
                <a:cs typeface="Calibri"/>
              </a:rPr>
              <a:t>uremen</a:t>
            </a:r>
            <a:r>
              <a:rPr sz="1200" spc="-5" dirty="0">
                <a:latin typeface="Calibri"/>
                <a:cs typeface="Calibri"/>
              </a:rPr>
              <a:t>t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33" name="object 233"/>
          <p:cNvSpPr txBox="1"/>
          <p:nvPr/>
        </p:nvSpPr>
        <p:spPr>
          <a:xfrm>
            <a:off x="6601236" y="6585022"/>
            <a:ext cx="525145" cy="160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dirty="0">
                <a:latin typeface="Calibri"/>
                <a:cs typeface="Calibri"/>
              </a:rPr>
              <a:t>Sep </a:t>
            </a:r>
            <a:r>
              <a:rPr sz="1050" spc="-10" dirty="0">
                <a:latin typeface="Calibri"/>
                <a:cs typeface="Calibri"/>
              </a:rPr>
              <a:t>20</a:t>
            </a:r>
            <a:r>
              <a:rPr sz="1050" dirty="0">
                <a:latin typeface="Calibri"/>
                <a:cs typeface="Calibri"/>
              </a:rPr>
              <a:t>17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234" name="object 234"/>
          <p:cNvSpPr txBox="1"/>
          <p:nvPr/>
        </p:nvSpPr>
        <p:spPr>
          <a:xfrm>
            <a:off x="7211449" y="6585022"/>
            <a:ext cx="516255" cy="160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spc="-5" dirty="0">
                <a:latin typeface="Calibri"/>
                <a:cs typeface="Calibri"/>
              </a:rPr>
              <a:t>Oc</a:t>
            </a:r>
            <a:r>
              <a:rPr sz="1050" dirty="0">
                <a:latin typeface="Calibri"/>
                <a:cs typeface="Calibri"/>
              </a:rPr>
              <a:t>t</a:t>
            </a:r>
            <a:r>
              <a:rPr sz="1050" spc="-10" dirty="0">
                <a:latin typeface="Calibri"/>
                <a:cs typeface="Calibri"/>
              </a:rPr>
              <a:t> 2</a:t>
            </a:r>
            <a:r>
              <a:rPr sz="1050" spc="10" dirty="0">
                <a:latin typeface="Calibri"/>
                <a:cs typeface="Calibri"/>
              </a:rPr>
              <a:t>0</a:t>
            </a:r>
            <a:r>
              <a:rPr sz="1050" spc="-10" dirty="0">
                <a:latin typeface="Calibri"/>
                <a:cs typeface="Calibri"/>
              </a:rPr>
              <a:t>1</a:t>
            </a:r>
            <a:r>
              <a:rPr sz="1050" dirty="0">
                <a:latin typeface="Calibri"/>
                <a:cs typeface="Calibri"/>
              </a:rPr>
              <a:t>7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235" name="object 235"/>
          <p:cNvSpPr txBox="1"/>
          <p:nvPr/>
        </p:nvSpPr>
        <p:spPr>
          <a:xfrm>
            <a:off x="7802887" y="6585022"/>
            <a:ext cx="542925" cy="160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spc="-10" dirty="0">
                <a:latin typeface="Calibri"/>
                <a:cs typeface="Calibri"/>
              </a:rPr>
              <a:t>N</a:t>
            </a:r>
            <a:r>
              <a:rPr sz="1050" dirty="0">
                <a:latin typeface="Calibri"/>
                <a:cs typeface="Calibri"/>
              </a:rPr>
              <a:t>ov</a:t>
            </a:r>
            <a:r>
              <a:rPr sz="1050" spc="-10" dirty="0">
                <a:latin typeface="Calibri"/>
                <a:cs typeface="Calibri"/>
              </a:rPr>
              <a:t> 2</a:t>
            </a:r>
            <a:r>
              <a:rPr sz="1050" dirty="0">
                <a:latin typeface="Calibri"/>
                <a:cs typeface="Calibri"/>
              </a:rPr>
              <a:t>0</a:t>
            </a:r>
            <a:r>
              <a:rPr sz="1050" spc="-10" dirty="0">
                <a:latin typeface="Calibri"/>
                <a:cs typeface="Calibri"/>
              </a:rPr>
              <a:t>1</a:t>
            </a:r>
            <a:r>
              <a:rPr sz="1050" dirty="0">
                <a:latin typeface="Calibri"/>
                <a:cs typeface="Calibri"/>
              </a:rPr>
              <a:t>7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236" name="object 236"/>
          <p:cNvSpPr txBox="1"/>
          <p:nvPr/>
        </p:nvSpPr>
        <p:spPr>
          <a:xfrm>
            <a:off x="8414441" y="6585022"/>
            <a:ext cx="532130" cy="160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spc="5" dirty="0">
                <a:latin typeface="Calibri"/>
                <a:cs typeface="Calibri"/>
              </a:rPr>
              <a:t>D</a:t>
            </a:r>
            <a:r>
              <a:rPr sz="1050" spc="-10" dirty="0">
                <a:latin typeface="Calibri"/>
                <a:cs typeface="Calibri"/>
              </a:rPr>
              <a:t>e</a:t>
            </a:r>
            <a:r>
              <a:rPr sz="1050" dirty="0">
                <a:latin typeface="Calibri"/>
                <a:cs typeface="Calibri"/>
              </a:rPr>
              <a:t>c</a:t>
            </a:r>
            <a:r>
              <a:rPr sz="1050" spc="-10" dirty="0">
                <a:latin typeface="Calibri"/>
                <a:cs typeface="Calibri"/>
              </a:rPr>
              <a:t> </a:t>
            </a:r>
            <a:r>
              <a:rPr sz="1050" spc="10" dirty="0">
                <a:latin typeface="Calibri"/>
                <a:cs typeface="Calibri"/>
              </a:rPr>
              <a:t>2</a:t>
            </a:r>
            <a:r>
              <a:rPr sz="1050" spc="-10" dirty="0">
                <a:latin typeface="Calibri"/>
                <a:cs typeface="Calibri"/>
              </a:rPr>
              <a:t>01</a:t>
            </a:r>
            <a:r>
              <a:rPr sz="1050" dirty="0">
                <a:latin typeface="Calibri"/>
                <a:cs typeface="Calibri"/>
              </a:rPr>
              <a:t>7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237" name="object 237"/>
          <p:cNvSpPr txBox="1"/>
          <p:nvPr/>
        </p:nvSpPr>
        <p:spPr>
          <a:xfrm>
            <a:off x="9399743" y="3522882"/>
            <a:ext cx="152400" cy="101346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>
                <a:latin typeface="Times New Roman"/>
                <a:cs typeface="Times New Roman"/>
              </a:rPr>
              <a:t>V</a:t>
            </a:r>
            <a:r>
              <a:rPr sz="1000" dirty="0">
                <a:latin typeface="Times New Roman"/>
                <a:cs typeface="Times New Roman"/>
              </a:rPr>
              <a:t>o</a:t>
            </a:r>
            <a:r>
              <a:rPr sz="1000" spc="-5" dirty="0">
                <a:latin typeface="Times New Roman"/>
                <a:cs typeface="Times New Roman"/>
              </a:rPr>
              <a:t>l</a:t>
            </a:r>
            <a:r>
              <a:rPr sz="1000" spc="10" dirty="0">
                <a:latin typeface="Times New Roman"/>
                <a:cs typeface="Times New Roman"/>
              </a:rPr>
              <a:t>u</a:t>
            </a:r>
            <a:r>
              <a:rPr sz="1000" spc="5" dirty="0">
                <a:latin typeface="Times New Roman"/>
                <a:cs typeface="Times New Roman"/>
              </a:rPr>
              <a:t>m</a:t>
            </a:r>
            <a:r>
              <a:rPr sz="1000" dirty="0">
                <a:latin typeface="Times New Roman"/>
                <a:cs typeface="Times New Roman"/>
              </a:rPr>
              <a:t>e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i</a:t>
            </a:r>
            <a:r>
              <a:rPr sz="1000" dirty="0">
                <a:latin typeface="Times New Roman"/>
                <a:cs typeface="Times New Roman"/>
              </a:rPr>
              <a:t>n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spc="5" dirty="0">
                <a:latin typeface="Times New Roman"/>
                <a:cs typeface="Times New Roman"/>
              </a:rPr>
              <a:t>M</a:t>
            </a:r>
            <a:r>
              <a:rPr sz="1000" spc="-5" dirty="0">
                <a:latin typeface="Times New Roman"/>
                <a:cs typeface="Times New Roman"/>
              </a:rPr>
              <a:t>ill</a:t>
            </a:r>
            <a:r>
              <a:rPr sz="1000" spc="5" dirty="0">
                <a:latin typeface="Times New Roman"/>
                <a:cs typeface="Times New Roman"/>
              </a:rPr>
              <a:t>i</a:t>
            </a:r>
            <a:r>
              <a:rPr sz="1000" dirty="0">
                <a:latin typeface="Times New Roman"/>
                <a:cs typeface="Times New Roman"/>
              </a:rPr>
              <a:t>ons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38" name="object 238"/>
          <p:cNvSpPr txBox="1"/>
          <p:nvPr/>
        </p:nvSpPr>
        <p:spPr>
          <a:xfrm>
            <a:off x="514944" y="3517571"/>
            <a:ext cx="152400" cy="102298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dirty="0">
                <a:latin typeface="Times New Roman"/>
                <a:cs typeface="Times New Roman"/>
              </a:rPr>
              <a:t>%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spc="5" dirty="0">
                <a:latin typeface="Times New Roman"/>
                <a:cs typeface="Times New Roman"/>
              </a:rPr>
              <a:t>M</a:t>
            </a:r>
            <a:r>
              <a:rPr sz="1000" spc="-5" dirty="0">
                <a:latin typeface="Times New Roman"/>
                <a:cs typeface="Times New Roman"/>
              </a:rPr>
              <a:t>e</a:t>
            </a:r>
            <a:r>
              <a:rPr sz="1000" spc="5" dirty="0">
                <a:latin typeface="Times New Roman"/>
                <a:cs typeface="Times New Roman"/>
              </a:rPr>
              <a:t>a</a:t>
            </a:r>
            <a:r>
              <a:rPr sz="1000" dirty="0">
                <a:latin typeface="Times New Roman"/>
                <a:cs typeface="Times New Roman"/>
              </a:rPr>
              <a:t>su</a:t>
            </a:r>
            <a:r>
              <a:rPr sz="1000" spc="5" dirty="0">
                <a:latin typeface="Times New Roman"/>
                <a:cs typeface="Times New Roman"/>
              </a:rPr>
              <a:t>r</a:t>
            </a:r>
            <a:r>
              <a:rPr sz="1000" spc="-5" dirty="0">
                <a:latin typeface="Times New Roman"/>
                <a:cs typeface="Times New Roman"/>
              </a:rPr>
              <a:t>e</a:t>
            </a:r>
            <a:r>
              <a:rPr sz="1000" spc="5" dirty="0">
                <a:latin typeface="Times New Roman"/>
                <a:cs typeface="Times New Roman"/>
              </a:rPr>
              <a:t>me</a:t>
            </a:r>
            <a:r>
              <a:rPr sz="1000" dirty="0">
                <a:latin typeface="Times New Roman"/>
                <a:cs typeface="Times New Roman"/>
              </a:rPr>
              <a:t>nt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39" name="object 239"/>
          <p:cNvSpPr txBox="1"/>
          <p:nvPr/>
        </p:nvSpPr>
        <p:spPr>
          <a:xfrm>
            <a:off x="3826237" y="6862827"/>
            <a:ext cx="105473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10" dirty="0">
                <a:latin typeface="Calibri"/>
                <a:cs typeface="Calibri"/>
              </a:rPr>
              <a:t>I</a:t>
            </a:r>
            <a:r>
              <a:rPr sz="1200" dirty="0">
                <a:latin typeface="Calibri"/>
                <a:cs typeface="Calibri"/>
              </a:rPr>
              <a:t>n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Me</a:t>
            </a:r>
            <a:r>
              <a:rPr sz="1200" dirty="0">
                <a:latin typeface="Calibri"/>
                <a:cs typeface="Calibri"/>
              </a:rPr>
              <a:t>a</a:t>
            </a:r>
            <a:r>
              <a:rPr sz="1200" spc="-5" dirty="0">
                <a:latin typeface="Calibri"/>
                <a:cs typeface="Calibri"/>
              </a:rPr>
              <a:t>s</a:t>
            </a:r>
            <a:r>
              <a:rPr sz="1200" spc="-10" dirty="0">
                <a:latin typeface="Calibri"/>
                <a:cs typeface="Calibri"/>
              </a:rPr>
              <a:t>urem</a:t>
            </a:r>
            <a:r>
              <a:rPr sz="1200" spc="-20" dirty="0">
                <a:latin typeface="Calibri"/>
                <a:cs typeface="Calibri"/>
              </a:rPr>
              <a:t>e</a:t>
            </a:r>
            <a:r>
              <a:rPr sz="1200" spc="5" dirty="0">
                <a:latin typeface="Calibri"/>
                <a:cs typeface="Calibri"/>
              </a:rPr>
              <a:t>n</a:t>
            </a:r>
            <a:r>
              <a:rPr sz="1200" spc="-5" dirty="0">
                <a:latin typeface="Calibri"/>
                <a:cs typeface="Calibri"/>
              </a:rPr>
              <a:t>t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20581" y="6989731"/>
            <a:ext cx="172720" cy="156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75" dirty="0">
                <a:solidFill>
                  <a:srgbClr val="A5A5A5"/>
                </a:solidFill>
                <a:latin typeface="Times New Roman"/>
                <a:cs typeface="Times New Roman"/>
              </a:rPr>
              <a:t>27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90600" y="533400"/>
            <a:ext cx="2438400" cy="533400"/>
          </a:xfrm>
          <a:custGeom>
            <a:avLst/>
            <a:gdLst/>
            <a:ahLst/>
            <a:cxnLst/>
            <a:rect l="l" t="t" r="r" b="b"/>
            <a:pathLst>
              <a:path w="2438400" h="533400">
                <a:moveTo>
                  <a:pt x="0" y="0"/>
                </a:moveTo>
                <a:lnTo>
                  <a:pt x="2438400" y="0"/>
                </a:lnTo>
                <a:lnTo>
                  <a:pt x="2438400" y="533400"/>
                </a:lnTo>
                <a:lnTo>
                  <a:pt x="0" y="533400"/>
                </a:lnTo>
                <a:lnTo>
                  <a:pt x="0" y="0"/>
                </a:lnTo>
                <a:close/>
              </a:path>
            </a:pathLst>
          </a:custGeom>
          <a:solidFill>
            <a:srgbClr val="5093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50748" y="626363"/>
            <a:ext cx="2064131" cy="3642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709137" y="844311"/>
            <a:ext cx="131445" cy="168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10" dirty="0">
                <a:solidFill>
                  <a:srgbClr val="FFFFFF"/>
                </a:solidFill>
                <a:latin typeface="Times New Roman"/>
                <a:cs typeface="Times New Roman"/>
              </a:rPr>
              <a:t>®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92935" y="7000940"/>
            <a:ext cx="711200" cy="127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spc="-5" dirty="0">
                <a:solidFill>
                  <a:srgbClr val="BFBFBF"/>
                </a:solidFill>
                <a:latin typeface="Century Gothic"/>
                <a:cs typeface="Century Gothic"/>
              </a:rPr>
              <a:t>F</a:t>
            </a:r>
            <a:r>
              <a:rPr sz="800" dirty="0">
                <a:solidFill>
                  <a:srgbClr val="BFBFBF"/>
                </a:solidFill>
                <a:latin typeface="Century Gothic"/>
                <a:cs typeface="Century Gothic"/>
              </a:rPr>
              <a:t>e</a:t>
            </a:r>
            <a:r>
              <a:rPr sz="800" spc="5" dirty="0">
                <a:solidFill>
                  <a:srgbClr val="BFBFBF"/>
                </a:solidFill>
                <a:latin typeface="Century Gothic"/>
                <a:cs typeface="Century Gothic"/>
              </a:rPr>
              <a:t>b</a:t>
            </a:r>
            <a:r>
              <a:rPr sz="800" dirty="0">
                <a:solidFill>
                  <a:srgbClr val="BFBFBF"/>
                </a:solidFill>
                <a:latin typeface="Century Gothic"/>
                <a:cs typeface="Century Gothic"/>
              </a:rPr>
              <a:t>ru</a:t>
            </a:r>
            <a:r>
              <a:rPr sz="800" spc="5" dirty="0">
                <a:solidFill>
                  <a:srgbClr val="BFBFBF"/>
                </a:solidFill>
                <a:latin typeface="Century Gothic"/>
                <a:cs typeface="Century Gothic"/>
              </a:rPr>
              <a:t>a</a:t>
            </a:r>
            <a:r>
              <a:rPr sz="800" dirty="0">
                <a:solidFill>
                  <a:srgbClr val="BFBFBF"/>
                </a:solidFill>
                <a:latin typeface="Century Gothic"/>
                <a:cs typeface="Century Gothic"/>
              </a:rPr>
              <a:t>ry</a:t>
            </a:r>
            <a:r>
              <a:rPr sz="800" spc="-20" dirty="0">
                <a:solidFill>
                  <a:srgbClr val="BFBFBF"/>
                </a:solidFill>
                <a:latin typeface="Century Gothic"/>
                <a:cs typeface="Century Gothic"/>
              </a:rPr>
              <a:t> </a:t>
            </a:r>
            <a:r>
              <a:rPr sz="800" spc="-5" dirty="0">
                <a:solidFill>
                  <a:srgbClr val="BFBFBF"/>
                </a:solidFill>
                <a:latin typeface="Century Gothic"/>
                <a:cs typeface="Century Gothic"/>
              </a:rPr>
              <a:t>201</a:t>
            </a:r>
            <a:r>
              <a:rPr sz="800" dirty="0">
                <a:solidFill>
                  <a:srgbClr val="BFBFBF"/>
                </a:solidFill>
                <a:latin typeface="Century Gothic"/>
                <a:cs typeface="Century Gothic"/>
              </a:rPr>
              <a:t>8</a:t>
            </a:r>
            <a:endParaRPr sz="800">
              <a:latin typeface="Century Gothic"/>
              <a:cs typeface="Century Goth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14400" y="4062984"/>
            <a:ext cx="1470660" cy="2068195"/>
          </a:xfrm>
          <a:prstGeom prst="rect">
            <a:avLst/>
          </a:prstGeom>
          <a:solidFill>
            <a:srgbClr val="9CC3E6"/>
          </a:solidFill>
        </p:spPr>
        <p:txBody>
          <a:bodyPr vert="horz" wrap="square" lIns="0" tIns="0" rIns="0" bIns="0" rtlCol="0">
            <a:spAutoFit/>
          </a:bodyPr>
          <a:lstStyle/>
          <a:p>
            <a:pPr marL="91440" marR="132715">
              <a:lnSpc>
                <a:spcPct val="89900"/>
              </a:lnSpc>
            </a:pPr>
            <a:r>
              <a:rPr sz="1400" spc="10" dirty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1400" spc="3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400" spc="-2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400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FFFFFF"/>
                </a:solidFill>
                <a:latin typeface="Times New Roman"/>
                <a:cs typeface="Times New Roman"/>
              </a:rPr>
              <a:t>–</a:t>
            </a:r>
            <a:r>
              <a:rPr sz="1400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3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400" spc="204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400" spc="-2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4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15" dirty="0">
                <a:latin typeface="Century Gothic"/>
                <a:cs typeface="Century Gothic"/>
              </a:rPr>
              <a:t>A</a:t>
            </a:r>
            <a:r>
              <a:rPr sz="1400" dirty="0">
                <a:latin typeface="Century Gothic"/>
                <a:cs typeface="Century Gothic"/>
              </a:rPr>
              <a:t>n</a:t>
            </a:r>
            <a:r>
              <a:rPr sz="1400" spc="-5" dirty="0">
                <a:latin typeface="Century Gothic"/>
                <a:cs typeface="Century Gothic"/>
              </a:rPr>
              <a:t>a</a:t>
            </a:r>
            <a:r>
              <a:rPr sz="1400" spc="10" dirty="0">
                <a:latin typeface="Century Gothic"/>
                <a:cs typeface="Century Gothic"/>
              </a:rPr>
              <a:t>l</a:t>
            </a:r>
            <a:r>
              <a:rPr sz="1400" spc="5" dirty="0">
                <a:latin typeface="Century Gothic"/>
                <a:cs typeface="Century Gothic"/>
              </a:rPr>
              <a:t>y</a:t>
            </a:r>
            <a:r>
              <a:rPr sz="1400" spc="-10" dirty="0">
                <a:latin typeface="Century Gothic"/>
                <a:cs typeface="Century Gothic"/>
              </a:rPr>
              <a:t>z</a:t>
            </a:r>
            <a:r>
              <a:rPr sz="1400" dirty="0">
                <a:latin typeface="Century Gothic"/>
                <a:cs typeface="Century Gothic"/>
              </a:rPr>
              <a:t>ed</a:t>
            </a:r>
            <a:r>
              <a:rPr sz="1400" spc="-45" dirty="0">
                <a:latin typeface="Century Gothic"/>
                <a:cs typeface="Century Gothic"/>
              </a:rPr>
              <a:t> </a:t>
            </a:r>
            <a:r>
              <a:rPr sz="1400" spc="5" dirty="0">
                <a:latin typeface="Century Gothic"/>
                <a:cs typeface="Century Gothic"/>
              </a:rPr>
              <a:t>a</a:t>
            </a:r>
            <a:r>
              <a:rPr sz="1400" dirty="0">
                <a:latin typeface="Century Gothic"/>
                <a:cs typeface="Century Gothic"/>
              </a:rPr>
              <a:t>nd </a:t>
            </a:r>
            <a:r>
              <a:rPr sz="1400" spc="-5" dirty="0">
                <a:latin typeface="Century Gothic"/>
                <a:cs typeface="Century Gothic"/>
              </a:rPr>
              <a:t>r</a:t>
            </a:r>
            <a:r>
              <a:rPr sz="1400" dirty="0">
                <a:latin typeface="Century Gothic"/>
                <a:cs typeface="Century Gothic"/>
              </a:rPr>
              <a:t>e</a:t>
            </a:r>
            <a:r>
              <a:rPr sz="1400" spc="-15" dirty="0">
                <a:latin typeface="Century Gothic"/>
                <a:cs typeface="Century Gothic"/>
              </a:rPr>
              <a:t>s</a:t>
            </a:r>
            <a:r>
              <a:rPr sz="1400" spc="5" dirty="0">
                <a:latin typeface="Century Gothic"/>
                <a:cs typeface="Century Gothic"/>
              </a:rPr>
              <a:t>o</a:t>
            </a:r>
            <a:r>
              <a:rPr sz="1400" spc="25" dirty="0">
                <a:latin typeface="Century Gothic"/>
                <a:cs typeface="Century Gothic"/>
              </a:rPr>
              <a:t>l</a:t>
            </a:r>
            <a:r>
              <a:rPr sz="1400" spc="-10" dirty="0">
                <a:latin typeface="Century Gothic"/>
                <a:cs typeface="Century Gothic"/>
              </a:rPr>
              <a:t>v</a:t>
            </a:r>
            <a:r>
              <a:rPr sz="1400" dirty="0">
                <a:latin typeface="Century Gothic"/>
                <a:cs typeface="Century Gothic"/>
              </a:rPr>
              <a:t>ed ex</a:t>
            </a:r>
            <a:r>
              <a:rPr sz="1400" spc="5" dirty="0">
                <a:latin typeface="Century Gothic"/>
                <a:cs typeface="Century Gothic"/>
              </a:rPr>
              <a:t>c</a:t>
            </a:r>
            <a:r>
              <a:rPr sz="1400" spc="10" dirty="0">
                <a:latin typeface="Century Gothic"/>
                <a:cs typeface="Century Gothic"/>
              </a:rPr>
              <a:t>l</a:t>
            </a:r>
            <a:r>
              <a:rPr sz="1400" dirty="0">
                <a:latin typeface="Century Gothic"/>
                <a:cs typeface="Century Gothic"/>
              </a:rPr>
              <a:t>u</a:t>
            </a:r>
            <a:r>
              <a:rPr sz="1400" spc="-30" dirty="0">
                <a:latin typeface="Century Gothic"/>
                <a:cs typeface="Century Gothic"/>
              </a:rPr>
              <a:t>s</a:t>
            </a:r>
            <a:r>
              <a:rPr sz="1400" spc="10" dirty="0">
                <a:latin typeface="Century Gothic"/>
                <a:cs typeface="Century Gothic"/>
              </a:rPr>
              <a:t>i</a:t>
            </a:r>
            <a:r>
              <a:rPr sz="1400" spc="-10" dirty="0">
                <a:latin typeface="Century Gothic"/>
                <a:cs typeface="Century Gothic"/>
              </a:rPr>
              <a:t>o</a:t>
            </a:r>
            <a:r>
              <a:rPr sz="1400" dirty="0">
                <a:latin typeface="Century Gothic"/>
                <a:cs typeface="Century Gothic"/>
              </a:rPr>
              <a:t>ns u</a:t>
            </a:r>
            <a:r>
              <a:rPr sz="1400" spc="-15" dirty="0">
                <a:latin typeface="Century Gothic"/>
                <a:cs typeface="Century Gothic"/>
              </a:rPr>
              <a:t>s</a:t>
            </a:r>
            <a:r>
              <a:rPr sz="1400" spc="25" dirty="0">
                <a:latin typeface="Century Gothic"/>
                <a:cs typeface="Century Gothic"/>
              </a:rPr>
              <a:t>i</a:t>
            </a:r>
            <a:r>
              <a:rPr sz="1400" spc="-15" dirty="0">
                <a:latin typeface="Century Gothic"/>
                <a:cs typeface="Century Gothic"/>
              </a:rPr>
              <a:t>n</a:t>
            </a:r>
            <a:r>
              <a:rPr sz="1400" dirty="0">
                <a:latin typeface="Century Gothic"/>
                <a:cs typeface="Century Gothic"/>
              </a:rPr>
              <a:t>g</a:t>
            </a:r>
            <a:r>
              <a:rPr sz="1400" spc="-1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a</a:t>
            </a:r>
            <a:r>
              <a:rPr sz="1400" spc="-30" dirty="0">
                <a:latin typeface="Century Gothic"/>
                <a:cs typeface="Century Gothic"/>
              </a:rPr>
              <a:t> </a:t>
            </a:r>
            <a:r>
              <a:rPr sz="1400" spc="5" dirty="0">
                <a:latin typeface="Century Gothic"/>
                <a:cs typeface="Century Gothic"/>
              </a:rPr>
              <a:t>c</a:t>
            </a:r>
            <a:r>
              <a:rPr sz="1400" spc="-5" dirty="0">
                <a:latin typeface="Century Gothic"/>
                <a:cs typeface="Century Gothic"/>
              </a:rPr>
              <a:t>r</a:t>
            </a:r>
            <a:r>
              <a:rPr sz="1400" spc="5" dirty="0">
                <a:latin typeface="Century Gothic"/>
                <a:cs typeface="Century Gothic"/>
              </a:rPr>
              <a:t>o</a:t>
            </a:r>
            <a:r>
              <a:rPr sz="1400" spc="-15" dirty="0">
                <a:latin typeface="Century Gothic"/>
                <a:cs typeface="Century Gothic"/>
              </a:rPr>
              <a:t>s</a:t>
            </a:r>
            <a:r>
              <a:rPr sz="1400" dirty="0">
                <a:latin typeface="Century Gothic"/>
                <a:cs typeface="Century Gothic"/>
              </a:rPr>
              <a:t>s- f</a:t>
            </a:r>
            <a:r>
              <a:rPr sz="1400" spc="-10" dirty="0">
                <a:latin typeface="Century Gothic"/>
                <a:cs typeface="Century Gothic"/>
              </a:rPr>
              <a:t>u</a:t>
            </a:r>
            <a:r>
              <a:rPr sz="1400" dirty="0">
                <a:latin typeface="Century Gothic"/>
                <a:cs typeface="Century Gothic"/>
              </a:rPr>
              <a:t>n</a:t>
            </a:r>
            <a:r>
              <a:rPr sz="1400" spc="5" dirty="0">
                <a:latin typeface="Century Gothic"/>
                <a:cs typeface="Century Gothic"/>
              </a:rPr>
              <a:t>c</a:t>
            </a:r>
            <a:r>
              <a:rPr sz="1400" spc="-20" dirty="0">
                <a:latin typeface="Century Gothic"/>
                <a:cs typeface="Century Gothic"/>
              </a:rPr>
              <a:t>t</a:t>
            </a:r>
            <a:r>
              <a:rPr sz="1400" spc="25" dirty="0">
                <a:latin typeface="Century Gothic"/>
                <a:cs typeface="Century Gothic"/>
              </a:rPr>
              <a:t>i</a:t>
            </a:r>
            <a:r>
              <a:rPr sz="1400" spc="-10" dirty="0">
                <a:latin typeface="Century Gothic"/>
                <a:cs typeface="Century Gothic"/>
              </a:rPr>
              <a:t>o</a:t>
            </a:r>
            <a:r>
              <a:rPr sz="1400" spc="-30" dirty="0">
                <a:latin typeface="Century Gothic"/>
                <a:cs typeface="Century Gothic"/>
              </a:rPr>
              <a:t>n</a:t>
            </a:r>
            <a:r>
              <a:rPr sz="1400" spc="5" dirty="0">
                <a:latin typeface="Century Gothic"/>
                <a:cs typeface="Century Gothic"/>
              </a:rPr>
              <a:t>a</a:t>
            </a:r>
            <a:r>
              <a:rPr sz="1400" dirty="0">
                <a:latin typeface="Century Gothic"/>
                <a:cs typeface="Century Gothic"/>
              </a:rPr>
              <a:t>l </a:t>
            </a:r>
            <a:r>
              <a:rPr sz="1400" spc="-20" dirty="0">
                <a:latin typeface="Century Gothic"/>
                <a:cs typeface="Century Gothic"/>
              </a:rPr>
              <a:t>U</a:t>
            </a:r>
            <a:r>
              <a:rPr sz="1400" dirty="0">
                <a:latin typeface="Century Gothic"/>
                <a:cs typeface="Century Gothic"/>
              </a:rPr>
              <a:t>S</a:t>
            </a:r>
            <a:r>
              <a:rPr sz="1400" spc="-5" dirty="0">
                <a:latin typeface="Century Gothic"/>
                <a:cs typeface="Century Gothic"/>
              </a:rPr>
              <a:t>P</a:t>
            </a:r>
            <a:r>
              <a:rPr sz="1400" dirty="0">
                <a:latin typeface="Century Gothic"/>
                <a:cs typeface="Century Gothic"/>
              </a:rPr>
              <a:t>S</a:t>
            </a:r>
            <a:r>
              <a:rPr sz="1400" spc="5" dirty="0">
                <a:latin typeface="Century Gothic"/>
                <a:cs typeface="Century Gothic"/>
              </a:rPr>
              <a:t> H</a:t>
            </a:r>
            <a:r>
              <a:rPr sz="1400" dirty="0">
                <a:latin typeface="Century Gothic"/>
                <a:cs typeface="Century Gothic"/>
              </a:rPr>
              <a:t>Q</a:t>
            </a:r>
            <a:r>
              <a:rPr sz="1400" spc="-15" dirty="0">
                <a:latin typeface="Century Gothic"/>
                <a:cs typeface="Century Gothic"/>
              </a:rPr>
              <a:t> </a:t>
            </a:r>
            <a:r>
              <a:rPr sz="1400" spc="-5" dirty="0">
                <a:latin typeface="Century Gothic"/>
                <a:cs typeface="Century Gothic"/>
              </a:rPr>
              <a:t>t</a:t>
            </a:r>
            <a:r>
              <a:rPr sz="1400" spc="-15" dirty="0">
                <a:latin typeface="Century Gothic"/>
                <a:cs typeface="Century Gothic"/>
              </a:rPr>
              <a:t>e</a:t>
            </a:r>
            <a:r>
              <a:rPr sz="1400" spc="5" dirty="0">
                <a:latin typeface="Century Gothic"/>
                <a:cs typeface="Century Gothic"/>
              </a:rPr>
              <a:t>a</a:t>
            </a:r>
            <a:r>
              <a:rPr sz="1400" dirty="0">
                <a:latin typeface="Century Gothic"/>
                <a:cs typeface="Century Gothic"/>
              </a:rPr>
              <a:t>m </a:t>
            </a:r>
            <a:r>
              <a:rPr sz="1400" spc="10" dirty="0">
                <a:latin typeface="Century Gothic"/>
                <a:cs typeface="Century Gothic"/>
              </a:rPr>
              <a:t>w</a:t>
            </a:r>
            <a:r>
              <a:rPr sz="1400" spc="5" dirty="0">
                <a:latin typeface="Century Gothic"/>
                <a:cs typeface="Century Gothic"/>
              </a:rPr>
              <a:t>o</a:t>
            </a:r>
            <a:r>
              <a:rPr sz="1400" spc="-20" dirty="0">
                <a:latin typeface="Century Gothic"/>
                <a:cs typeface="Century Gothic"/>
              </a:rPr>
              <a:t>r</a:t>
            </a:r>
            <a:r>
              <a:rPr sz="1400" spc="10" dirty="0">
                <a:latin typeface="Century Gothic"/>
                <a:cs typeface="Century Gothic"/>
              </a:rPr>
              <a:t>k</a:t>
            </a:r>
            <a:r>
              <a:rPr sz="1400" dirty="0">
                <a:latin typeface="Century Gothic"/>
                <a:cs typeface="Century Gothic"/>
              </a:rPr>
              <a:t>i</a:t>
            </a:r>
            <a:r>
              <a:rPr sz="1400" spc="-15" dirty="0">
                <a:latin typeface="Century Gothic"/>
                <a:cs typeface="Century Gothic"/>
              </a:rPr>
              <a:t>n</a:t>
            </a:r>
            <a:r>
              <a:rPr sz="1400" dirty="0">
                <a:latin typeface="Century Gothic"/>
                <a:cs typeface="Century Gothic"/>
              </a:rPr>
              <a:t>g</a:t>
            </a:r>
            <a:r>
              <a:rPr sz="1400" spc="-30" dirty="0">
                <a:latin typeface="Century Gothic"/>
                <a:cs typeface="Century Gothic"/>
              </a:rPr>
              <a:t> </a:t>
            </a:r>
            <a:r>
              <a:rPr sz="1400" spc="-5" dirty="0">
                <a:latin typeface="Century Gothic"/>
                <a:cs typeface="Century Gothic"/>
              </a:rPr>
              <a:t>w</a:t>
            </a:r>
            <a:r>
              <a:rPr sz="1400" spc="25" dirty="0">
                <a:latin typeface="Century Gothic"/>
                <a:cs typeface="Century Gothic"/>
              </a:rPr>
              <a:t>i</a:t>
            </a:r>
            <a:r>
              <a:rPr sz="1400" spc="-20" dirty="0">
                <a:latin typeface="Century Gothic"/>
                <a:cs typeface="Century Gothic"/>
              </a:rPr>
              <a:t>t</a:t>
            </a:r>
            <a:r>
              <a:rPr sz="1400" dirty="0">
                <a:latin typeface="Century Gothic"/>
                <a:cs typeface="Century Gothic"/>
              </a:rPr>
              <a:t>h m</a:t>
            </a:r>
            <a:r>
              <a:rPr sz="1400" spc="-5" dirty="0">
                <a:latin typeface="Century Gothic"/>
                <a:cs typeface="Century Gothic"/>
              </a:rPr>
              <a:t>a</a:t>
            </a:r>
            <a:r>
              <a:rPr sz="1400" spc="10" dirty="0">
                <a:latin typeface="Century Gothic"/>
                <a:cs typeface="Century Gothic"/>
              </a:rPr>
              <a:t>i</a:t>
            </a:r>
            <a:r>
              <a:rPr sz="1400" dirty="0">
                <a:latin typeface="Century Gothic"/>
                <a:cs typeface="Century Gothic"/>
              </a:rPr>
              <a:t>le</a:t>
            </a:r>
            <a:r>
              <a:rPr sz="1400" spc="-5" dirty="0">
                <a:latin typeface="Century Gothic"/>
                <a:cs typeface="Century Gothic"/>
              </a:rPr>
              <a:t>r</a:t>
            </a:r>
            <a:r>
              <a:rPr sz="1400" dirty="0">
                <a:latin typeface="Century Gothic"/>
                <a:cs typeface="Century Gothic"/>
              </a:rPr>
              <a:t>s</a:t>
            </a:r>
            <a:r>
              <a:rPr sz="1400" spc="-3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&amp; </a:t>
            </a:r>
            <a:r>
              <a:rPr sz="1400" spc="-5" dirty="0">
                <a:latin typeface="Century Gothic"/>
                <a:cs typeface="Century Gothic"/>
              </a:rPr>
              <a:t>p</a:t>
            </a:r>
            <a:r>
              <a:rPr sz="1400" spc="5" dirty="0">
                <a:latin typeface="Century Gothic"/>
                <a:cs typeface="Century Gothic"/>
              </a:rPr>
              <a:t>o</a:t>
            </a:r>
            <a:r>
              <a:rPr sz="1400" dirty="0">
                <a:latin typeface="Century Gothic"/>
                <a:cs typeface="Century Gothic"/>
              </a:rPr>
              <a:t>s</a:t>
            </a:r>
            <a:r>
              <a:rPr sz="1400" spc="-20" dirty="0">
                <a:latin typeface="Century Gothic"/>
                <a:cs typeface="Century Gothic"/>
              </a:rPr>
              <a:t>t</a:t>
            </a:r>
            <a:r>
              <a:rPr sz="1400" spc="-5" dirty="0">
                <a:latin typeface="Century Gothic"/>
                <a:cs typeface="Century Gothic"/>
              </a:rPr>
              <a:t>a</a:t>
            </a:r>
            <a:r>
              <a:rPr sz="1400" dirty="0">
                <a:latin typeface="Century Gothic"/>
                <a:cs typeface="Century Gothic"/>
              </a:rPr>
              <a:t>l</a:t>
            </a:r>
            <a:r>
              <a:rPr sz="1400" spc="-10" dirty="0">
                <a:latin typeface="Century Gothic"/>
                <a:cs typeface="Century Gothic"/>
              </a:rPr>
              <a:t> </a:t>
            </a:r>
            <a:r>
              <a:rPr sz="1400" spc="-15" dirty="0">
                <a:latin typeface="Century Gothic"/>
                <a:cs typeface="Century Gothic"/>
              </a:rPr>
              <a:t>s</a:t>
            </a:r>
            <a:r>
              <a:rPr sz="1400" spc="10" dirty="0">
                <a:latin typeface="Century Gothic"/>
                <a:cs typeface="Century Gothic"/>
              </a:rPr>
              <a:t>i</a:t>
            </a:r>
            <a:r>
              <a:rPr sz="1400" spc="-5" dirty="0">
                <a:latin typeface="Century Gothic"/>
                <a:cs typeface="Century Gothic"/>
              </a:rPr>
              <a:t>t</a:t>
            </a:r>
            <a:r>
              <a:rPr sz="1400" dirty="0">
                <a:latin typeface="Century Gothic"/>
                <a:cs typeface="Century Gothic"/>
              </a:rPr>
              <a:t>es</a:t>
            </a:r>
            <a:endParaRPr sz="1400">
              <a:latin typeface="Century Gothic"/>
              <a:cs typeface="Century Gothic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7207" rIns="0" bIns="0" rtlCol="0">
            <a:spAutoFit/>
          </a:bodyPr>
          <a:lstStyle/>
          <a:p>
            <a:pPr marL="4956810">
              <a:lnSpc>
                <a:spcPct val="100000"/>
              </a:lnSpc>
            </a:pPr>
            <a:r>
              <a:rPr spc="-110" dirty="0"/>
              <a:t>I</a:t>
            </a:r>
            <a:r>
              <a:rPr spc="204" dirty="0"/>
              <a:t>n</a:t>
            </a:r>
            <a:r>
              <a:rPr spc="405" dirty="0"/>
              <a:t>c</a:t>
            </a:r>
            <a:r>
              <a:rPr spc="-30" dirty="0"/>
              <a:t>r</a:t>
            </a:r>
            <a:r>
              <a:rPr spc="405" dirty="0"/>
              <a:t>e</a:t>
            </a:r>
            <a:r>
              <a:rPr spc="445" dirty="0"/>
              <a:t>a</a:t>
            </a:r>
            <a:r>
              <a:rPr spc="100" dirty="0"/>
              <a:t>s</a:t>
            </a:r>
            <a:r>
              <a:rPr spc="405" dirty="0"/>
              <a:t>e</a:t>
            </a:r>
            <a:r>
              <a:rPr spc="85" dirty="0"/>
              <a:t> </a:t>
            </a:r>
            <a:r>
              <a:rPr spc="15" dirty="0"/>
              <a:t>M</a:t>
            </a:r>
            <a:r>
              <a:rPr spc="445" dirty="0"/>
              <a:t>a</a:t>
            </a:r>
            <a:r>
              <a:rPr spc="-80" dirty="0"/>
              <a:t>il</a:t>
            </a:r>
            <a:r>
              <a:rPr spc="65" dirty="0"/>
              <a:t> </a:t>
            </a:r>
            <a:r>
              <a:rPr spc="-110" dirty="0"/>
              <a:t>I</a:t>
            </a:r>
            <a:r>
              <a:rPr spc="204" dirty="0"/>
              <a:t>n</a:t>
            </a:r>
            <a:r>
              <a:rPr spc="65" dirty="0"/>
              <a:t> </a:t>
            </a:r>
            <a:r>
              <a:rPr spc="15" dirty="0"/>
              <a:t>M</a:t>
            </a:r>
            <a:r>
              <a:rPr spc="405" dirty="0"/>
              <a:t>e</a:t>
            </a:r>
            <a:r>
              <a:rPr spc="445" dirty="0"/>
              <a:t>a</a:t>
            </a:r>
            <a:r>
              <a:rPr spc="100" dirty="0"/>
              <a:t>s</a:t>
            </a:r>
            <a:r>
              <a:rPr spc="204" dirty="0"/>
              <a:t>u</a:t>
            </a:r>
            <a:r>
              <a:rPr spc="-30" dirty="0"/>
              <a:t>r</a:t>
            </a:r>
            <a:r>
              <a:rPr spc="405" dirty="0"/>
              <a:t>e</a:t>
            </a:r>
            <a:r>
              <a:rPr spc="335" dirty="0"/>
              <a:t>m</a:t>
            </a:r>
            <a:r>
              <a:rPr spc="405" dirty="0"/>
              <a:t>e</a:t>
            </a:r>
            <a:r>
              <a:rPr spc="204" dirty="0"/>
              <a:t>n</a:t>
            </a:r>
            <a:r>
              <a:rPr spc="45" dirty="0"/>
              <a:t>t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689860" y="2691383"/>
            <a:ext cx="1196340" cy="1777364"/>
          </a:xfrm>
          <a:prstGeom prst="rect">
            <a:avLst/>
          </a:prstGeom>
          <a:solidFill>
            <a:srgbClr val="9CC3E6"/>
          </a:solidFill>
        </p:spPr>
        <p:txBody>
          <a:bodyPr vert="horz" wrap="square" lIns="0" tIns="0" rIns="0" bIns="0" rtlCol="0">
            <a:spAutoFit/>
          </a:bodyPr>
          <a:lstStyle/>
          <a:p>
            <a:pPr marL="90805" marR="104775">
              <a:lnSpc>
                <a:spcPct val="89900"/>
              </a:lnSpc>
            </a:pPr>
            <a:r>
              <a:rPr sz="1400" spc="10" dirty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1400" spc="3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400" spc="110" dirty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1400" spc="120" dirty="0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r>
              <a:rPr sz="1400" spc="110" dirty="0">
                <a:solidFill>
                  <a:srgbClr val="FFFFFF"/>
                </a:solidFill>
                <a:latin typeface="Times New Roman"/>
                <a:cs typeface="Times New Roman"/>
              </a:rPr>
              <a:t>J</a:t>
            </a:r>
            <a:r>
              <a:rPr sz="1400" spc="140" dirty="0">
                <a:solidFill>
                  <a:srgbClr val="FFFFFF"/>
                </a:solidFill>
                <a:latin typeface="Times New Roman"/>
                <a:cs typeface="Times New Roman"/>
              </a:rPr>
              <a:t>un</a:t>
            </a:r>
            <a:r>
              <a:rPr sz="1400" spc="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Century Gothic"/>
                <a:cs typeface="Century Gothic"/>
              </a:rPr>
              <a:t>D</a:t>
            </a:r>
            <a:r>
              <a:rPr sz="1400" dirty="0">
                <a:latin typeface="Century Gothic"/>
                <a:cs typeface="Century Gothic"/>
              </a:rPr>
              <a:t>e</a:t>
            </a:r>
            <a:r>
              <a:rPr sz="1400" spc="20" dirty="0">
                <a:latin typeface="Century Gothic"/>
                <a:cs typeface="Century Gothic"/>
              </a:rPr>
              <a:t>v</a:t>
            </a:r>
            <a:r>
              <a:rPr sz="1400" dirty="0">
                <a:latin typeface="Century Gothic"/>
                <a:cs typeface="Century Gothic"/>
              </a:rPr>
              <a:t>el</a:t>
            </a:r>
            <a:r>
              <a:rPr sz="1400" spc="-10" dirty="0">
                <a:latin typeface="Century Gothic"/>
                <a:cs typeface="Century Gothic"/>
              </a:rPr>
              <a:t>o</a:t>
            </a:r>
            <a:r>
              <a:rPr sz="1400" spc="-5" dirty="0">
                <a:latin typeface="Century Gothic"/>
                <a:cs typeface="Century Gothic"/>
              </a:rPr>
              <a:t>p</a:t>
            </a:r>
            <a:r>
              <a:rPr sz="1400" dirty="0">
                <a:latin typeface="Century Gothic"/>
                <a:cs typeface="Century Gothic"/>
              </a:rPr>
              <a:t>ed </a:t>
            </a:r>
            <a:r>
              <a:rPr sz="1400" spc="-20" dirty="0">
                <a:latin typeface="Century Gothic"/>
                <a:cs typeface="Century Gothic"/>
              </a:rPr>
              <a:t>t</a:t>
            </a:r>
            <a:r>
              <a:rPr sz="1400" spc="10" dirty="0">
                <a:latin typeface="Century Gothic"/>
                <a:cs typeface="Century Gothic"/>
              </a:rPr>
              <a:t>w</a:t>
            </a:r>
            <a:r>
              <a:rPr sz="1400" dirty="0">
                <a:latin typeface="Century Gothic"/>
                <a:cs typeface="Century Gothic"/>
              </a:rPr>
              <a:t>o</a:t>
            </a:r>
            <a:r>
              <a:rPr sz="1400" spc="-15" dirty="0">
                <a:latin typeface="Century Gothic"/>
                <a:cs typeface="Century Gothic"/>
              </a:rPr>
              <a:t> </a:t>
            </a:r>
            <a:r>
              <a:rPr sz="1400" spc="-5" dirty="0">
                <a:latin typeface="Century Gothic"/>
                <a:cs typeface="Century Gothic"/>
              </a:rPr>
              <a:t>t</a:t>
            </a:r>
            <a:r>
              <a:rPr sz="1400" spc="5" dirty="0">
                <a:latin typeface="Century Gothic"/>
                <a:cs typeface="Century Gothic"/>
              </a:rPr>
              <a:t>o</a:t>
            </a:r>
            <a:r>
              <a:rPr sz="1400" spc="-10" dirty="0">
                <a:latin typeface="Century Gothic"/>
                <a:cs typeface="Century Gothic"/>
              </a:rPr>
              <a:t>o</a:t>
            </a:r>
            <a:r>
              <a:rPr sz="1400" spc="10" dirty="0">
                <a:latin typeface="Century Gothic"/>
                <a:cs typeface="Century Gothic"/>
              </a:rPr>
              <a:t>l</a:t>
            </a:r>
            <a:r>
              <a:rPr sz="1400" dirty="0">
                <a:latin typeface="Century Gothic"/>
                <a:cs typeface="Century Gothic"/>
              </a:rPr>
              <a:t>s</a:t>
            </a:r>
            <a:r>
              <a:rPr sz="1400" spc="-50" dirty="0">
                <a:latin typeface="Century Gothic"/>
                <a:cs typeface="Century Gothic"/>
              </a:rPr>
              <a:t> </a:t>
            </a:r>
            <a:r>
              <a:rPr sz="1400" spc="-20" dirty="0">
                <a:latin typeface="Century Gothic"/>
                <a:cs typeface="Century Gothic"/>
              </a:rPr>
              <a:t>t</a:t>
            </a:r>
            <a:r>
              <a:rPr sz="1400" dirty="0">
                <a:latin typeface="Century Gothic"/>
                <a:cs typeface="Century Gothic"/>
              </a:rPr>
              <a:t>o </a:t>
            </a:r>
            <a:r>
              <a:rPr sz="1400" spc="-5" dirty="0">
                <a:latin typeface="Century Gothic"/>
                <a:cs typeface="Century Gothic"/>
              </a:rPr>
              <a:t>r</a:t>
            </a:r>
            <a:r>
              <a:rPr sz="1400" dirty="0">
                <a:latin typeface="Century Gothic"/>
                <a:cs typeface="Century Gothic"/>
              </a:rPr>
              <a:t>e</a:t>
            </a:r>
            <a:r>
              <a:rPr sz="1400" spc="-5" dirty="0">
                <a:latin typeface="Century Gothic"/>
                <a:cs typeface="Century Gothic"/>
              </a:rPr>
              <a:t>p</a:t>
            </a:r>
            <a:r>
              <a:rPr sz="1400" spc="10" dirty="0">
                <a:latin typeface="Century Gothic"/>
                <a:cs typeface="Century Gothic"/>
              </a:rPr>
              <a:t>l</a:t>
            </a:r>
            <a:r>
              <a:rPr sz="1400" dirty="0">
                <a:latin typeface="Century Gothic"/>
                <a:cs typeface="Century Gothic"/>
              </a:rPr>
              <a:t>i</a:t>
            </a:r>
            <a:r>
              <a:rPr sz="1400" spc="-10" dirty="0">
                <a:latin typeface="Century Gothic"/>
                <a:cs typeface="Century Gothic"/>
              </a:rPr>
              <a:t>c</a:t>
            </a:r>
            <a:r>
              <a:rPr sz="1400" spc="5" dirty="0">
                <a:latin typeface="Century Gothic"/>
                <a:cs typeface="Century Gothic"/>
              </a:rPr>
              <a:t>a</a:t>
            </a:r>
            <a:r>
              <a:rPr sz="1400" spc="-20" dirty="0">
                <a:latin typeface="Century Gothic"/>
                <a:cs typeface="Century Gothic"/>
              </a:rPr>
              <a:t>t</a:t>
            </a:r>
            <a:r>
              <a:rPr sz="1400" dirty="0">
                <a:latin typeface="Century Gothic"/>
                <a:cs typeface="Century Gothic"/>
              </a:rPr>
              <a:t>e </a:t>
            </a:r>
            <a:r>
              <a:rPr sz="1400" spc="-5" dirty="0">
                <a:latin typeface="Century Gothic"/>
                <a:cs typeface="Century Gothic"/>
              </a:rPr>
              <a:t>H</a:t>
            </a:r>
            <a:r>
              <a:rPr sz="1400" dirty="0">
                <a:latin typeface="Century Gothic"/>
                <a:cs typeface="Century Gothic"/>
              </a:rPr>
              <a:t>Q</a:t>
            </a:r>
            <a:r>
              <a:rPr sz="1400" spc="15" dirty="0">
                <a:latin typeface="Century Gothic"/>
                <a:cs typeface="Century Gothic"/>
              </a:rPr>
              <a:t> </a:t>
            </a:r>
            <a:r>
              <a:rPr sz="1400" spc="-20" dirty="0">
                <a:latin typeface="Century Gothic"/>
                <a:cs typeface="Century Gothic"/>
              </a:rPr>
              <a:t>t</a:t>
            </a:r>
            <a:r>
              <a:rPr sz="1400" dirty="0">
                <a:latin typeface="Century Gothic"/>
                <a:cs typeface="Century Gothic"/>
              </a:rPr>
              <a:t>e</a:t>
            </a:r>
            <a:r>
              <a:rPr sz="1400" spc="-5" dirty="0">
                <a:latin typeface="Century Gothic"/>
                <a:cs typeface="Century Gothic"/>
              </a:rPr>
              <a:t>a</a:t>
            </a:r>
            <a:r>
              <a:rPr sz="1400" dirty="0">
                <a:latin typeface="Century Gothic"/>
                <a:cs typeface="Century Gothic"/>
              </a:rPr>
              <a:t>m </a:t>
            </a:r>
            <a:r>
              <a:rPr sz="1400" spc="-15" dirty="0">
                <a:latin typeface="Century Gothic"/>
                <a:cs typeface="Century Gothic"/>
              </a:rPr>
              <a:t>s</a:t>
            </a:r>
            <a:r>
              <a:rPr sz="1400" dirty="0">
                <a:latin typeface="Century Gothic"/>
                <a:cs typeface="Century Gothic"/>
              </a:rPr>
              <a:t>u</a:t>
            </a:r>
            <a:r>
              <a:rPr sz="1400" spc="5" dirty="0">
                <a:latin typeface="Century Gothic"/>
                <a:cs typeface="Century Gothic"/>
              </a:rPr>
              <a:t>cc</a:t>
            </a:r>
            <a:r>
              <a:rPr sz="1400" dirty="0">
                <a:latin typeface="Century Gothic"/>
                <a:cs typeface="Century Gothic"/>
              </a:rPr>
              <a:t>e</a:t>
            </a:r>
            <a:r>
              <a:rPr sz="1400" spc="-15" dirty="0">
                <a:latin typeface="Century Gothic"/>
                <a:cs typeface="Century Gothic"/>
              </a:rPr>
              <a:t>s</a:t>
            </a:r>
            <a:r>
              <a:rPr sz="1400" dirty="0">
                <a:latin typeface="Century Gothic"/>
                <a:cs typeface="Century Gothic"/>
              </a:rPr>
              <a:t>ses </a:t>
            </a:r>
            <a:r>
              <a:rPr sz="1400" spc="-20" dirty="0">
                <a:latin typeface="Century Gothic"/>
                <a:cs typeface="Century Gothic"/>
              </a:rPr>
              <a:t>t</a:t>
            </a:r>
            <a:r>
              <a:rPr sz="1400" dirty="0">
                <a:latin typeface="Century Gothic"/>
                <a:cs typeface="Century Gothic"/>
              </a:rPr>
              <a:t>o</a:t>
            </a:r>
            <a:r>
              <a:rPr sz="1400" spc="10" dirty="0">
                <a:latin typeface="Century Gothic"/>
                <a:cs typeface="Century Gothic"/>
              </a:rPr>
              <a:t> </a:t>
            </a:r>
            <a:r>
              <a:rPr sz="1400" spc="-10" dirty="0">
                <a:latin typeface="Century Gothic"/>
                <a:cs typeface="Century Gothic"/>
              </a:rPr>
              <a:t>F</a:t>
            </a:r>
            <a:r>
              <a:rPr sz="1400" spc="25" dirty="0">
                <a:latin typeface="Century Gothic"/>
                <a:cs typeface="Century Gothic"/>
              </a:rPr>
              <a:t>i</a:t>
            </a:r>
            <a:r>
              <a:rPr sz="1400" spc="-15" dirty="0">
                <a:latin typeface="Century Gothic"/>
                <a:cs typeface="Century Gothic"/>
              </a:rPr>
              <a:t>e</a:t>
            </a:r>
            <a:r>
              <a:rPr sz="1400" dirty="0">
                <a:latin typeface="Century Gothic"/>
                <a:cs typeface="Century Gothic"/>
              </a:rPr>
              <a:t>ld </a:t>
            </a:r>
            <a:r>
              <a:rPr sz="1400" spc="5" dirty="0">
                <a:latin typeface="Century Gothic"/>
                <a:cs typeface="Century Gothic"/>
              </a:rPr>
              <a:t>o</a:t>
            </a:r>
            <a:r>
              <a:rPr sz="1400" spc="-5" dirty="0">
                <a:latin typeface="Century Gothic"/>
                <a:cs typeface="Century Gothic"/>
              </a:rPr>
              <a:t>p</a:t>
            </a:r>
            <a:r>
              <a:rPr sz="1400" dirty="0">
                <a:latin typeface="Century Gothic"/>
                <a:cs typeface="Century Gothic"/>
              </a:rPr>
              <a:t>e</a:t>
            </a:r>
            <a:r>
              <a:rPr sz="1400" spc="-5" dirty="0">
                <a:latin typeface="Century Gothic"/>
                <a:cs typeface="Century Gothic"/>
              </a:rPr>
              <a:t>rat</a:t>
            </a:r>
            <a:r>
              <a:rPr sz="1400" spc="10" dirty="0">
                <a:latin typeface="Century Gothic"/>
                <a:cs typeface="Century Gothic"/>
              </a:rPr>
              <a:t>i</a:t>
            </a:r>
            <a:r>
              <a:rPr sz="1400" spc="-10" dirty="0">
                <a:latin typeface="Century Gothic"/>
                <a:cs typeface="Century Gothic"/>
              </a:rPr>
              <a:t>o</a:t>
            </a:r>
            <a:r>
              <a:rPr sz="1400" dirty="0">
                <a:latin typeface="Century Gothic"/>
                <a:cs typeface="Century Gothic"/>
              </a:rPr>
              <a:t>ns</a:t>
            </a:r>
            <a:endParaRPr sz="1400">
              <a:latin typeface="Century Gothic"/>
              <a:cs typeface="Century Gothic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191000" y="3834384"/>
            <a:ext cx="1435735" cy="1614170"/>
          </a:xfrm>
          <a:prstGeom prst="rect">
            <a:avLst/>
          </a:prstGeom>
          <a:solidFill>
            <a:srgbClr val="9CC3E6"/>
          </a:solidFill>
        </p:spPr>
        <p:txBody>
          <a:bodyPr vert="horz" wrap="square" lIns="0" tIns="0" rIns="0" bIns="0" rtlCol="0">
            <a:spAutoFit/>
          </a:bodyPr>
          <a:lstStyle/>
          <a:p>
            <a:pPr marL="91440" marR="166370">
              <a:lnSpc>
                <a:spcPct val="89900"/>
              </a:lnSpc>
            </a:pPr>
            <a:r>
              <a:rPr sz="1400" spc="2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400" spc="140" dirty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1400" spc="220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r>
              <a:rPr sz="1400" spc="120" dirty="0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r>
              <a:rPr sz="1400" spc="-55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400" spc="27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400" spc="220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400" spc="1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110" dirty="0">
                <a:latin typeface="Century Gothic"/>
                <a:cs typeface="Century Gothic"/>
              </a:rPr>
              <a:t>N</a:t>
            </a:r>
            <a:r>
              <a:rPr sz="1400" spc="5" dirty="0">
                <a:latin typeface="Century Gothic"/>
                <a:cs typeface="Century Gothic"/>
              </a:rPr>
              <a:t>a</a:t>
            </a:r>
            <a:r>
              <a:rPr sz="1400" spc="-20" dirty="0">
                <a:latin typeface="Century Gothic"/>
                <a:cs typeface="Century Gothic"/>
              </a:rPr>
              <a:t>t</a:t>
            </a:r>
            <a:r>
              <a:rPr sz="1400" spc="10" dirty="0">
                <a:latin typeface="Century Gothic"/>
                <a:cs typeface="Century Gothic"/>
              </a:rPr>
              <a:t>i</a:t>
            </a:r>
            <a:r>
              <a:rPr sz="1400" spc="5" dirty="0">
                <a:latin typeface="Century Gothic"/>
                <a:cs typeface="Century Gothic"/>
              </a:rPr>
              <a:t>o</a:t>
            </a:r>
            <a:r>
              <a:rPr sz="1400" dirty="0">
                <a:latin typeface="Century Gothic"/>
                <a:cs typeface="Century Gothic"/>
              </a:rPr>
              <a:t>n</a:t>
            </a:r>
            <a:r>
              <a:rPr sz="1400" spc="-20" dirty="0">
                <a:latin typeface="Century Gothic"/>
                <a:cs typeface="Century Gothic"/>
              </a:rPr>
              <a:t>a</a:t>
            </a:r>
            <a:r>
              <a:rPr sz="1400" dirty="0">
                <a:latin typeface="Century Gothic"/>
                <a:cs typeface="Century Gothic"/>
              </a:rPr>
              <a:t>l</a:t>
            </a:r>
            <a:r>
              <a:rPr sz="1400" spc="-25" dirty="0">
                <a:latin typeface="Century Gothic"/>
                <a:cs typeface="Century Gothic"/>
              </a:rPr>
              <a:t> </a:t>
            </a:r>
            <a:r>
              <a:rPr sz="1400" spc="-5" dirty="0">
                <a:latin typeface="Century Gothic"/>
                <a:cs typeface="Century Gothic"/>
              </a:rPr>
              <a:t>k</a:t>
            </a:r>
            <a:r>
              <a:rPr sz="1400" spc="25" dirty="0">
                <a:latin typeface="Century Gothic"/>
                <a:cs typeface="Century Gothic"/>
              </a:rPr>
              <a:t>i</a:t>
            </a:r>
            <a:r>
              <a:rPr sz="1400" spc="-10" dirty="0">
                <a:latin typeface="Century Gothic"/>
                <a:cs typeface="Century Gothic"/>
              </a:rPr>
              <a:t>c</a:t>
            </a:r>
            <a:r>
              <a:rPr sz="1400" spc="-5" dirty="0">
                <a:latin typeface="Century Gothic"/>
                <a:cs typeface="Century Gothic"/>
              </a:rPr>
              <a:t>k</a:t>
            </a:r>
            <a:r>
              <a:rPr sz="1400" dirty="0">
                <a:latin typeface="Century Gothic"/>
                <a:cs typeface="Century Gothic"/>
              </a:rPr>
              <a:t>- </a:t>
            </a:r>
            <a:r>
              <a:rPr sz="1400" spc="5" dirty="0">
                <a:latin typeface="Century Gothic"/>
                <a:cs typeface="Century Gothic"/>
              </a:rPr>
              <a:t>o</a:t>
            </a:r>
            <a:r>
              <a:rPr sz="1400" spc="-10" dirty="0">
                <a:latin typeface="Century Gothic"/>
                <a:cs typeface="Century Gothic"/>
              </a:rPr>
              <a:t>f</a:t>
            </a:r>
            <a:r>
              <a:rPr sz="1400" spc="-5" dirty="0">
                <a:latin typeface="Century Gothic"/>
                <a:cs typeface="Century Gothic"/>
              </a:rPr>
              <a:t>f</a:t>
            </a:r>
            <a:r>
              <a:rPr sz="1400" spc="-15" dirty="0">
                <a:latin typeface="Century Gothic"/>
                <a:cs typeface="Century Gothic"/>
              </a:rPr>
              <a:t> </a:t>
            </a:r>
            <a:r>
              <a:rPr sz="1400" spc="-10" dirty="0">
                <a:latin typeface="Century Gothic"/>
                <a:cs typeface="Century Gothic"/>
              </a:rPr>
              <a:t>f</a:t>
            </a:r>
            <a:r>
              <a:rPr sz="1400" spc="5" dirty="0">
                <a:latin typeface="Century Gothic"/>
                <a:cs typeface="Century Gothic"/>
              </a:rPr>
              <a:t>o</a:t>
            </a:r>
            <a:r>
              <a:rPr sz="1400" spc="-5" dirty="0">
                <a:latin typeface="Century Gothic"/>
                <a:cs typeface="Century Gothic"/>
              </a:rPr>
              <a:t>r</a:t>
            </a:r>
            <a:r>
              <a:rPr sz="1400" spc="-10" dirty="0">
                <a:latin typeface="Century Gothic"/>
                <a:cs typeface="Century Gothic"/>
              </a:rPr>
              <a:t> D</a:t>
            </a:r>
            <a:r>
              <a:rPr sz="1400" spc="10" dirty="0">
                <a:latin typeface="Century Gothic"/>
                <a:cs typeface="Century Gothic"/>
              </a:rPr>
              <a:t>i</a:t>
            </a:r>
            <a:r>
              <a:rPr sz="1400" dirty="0">
                <a:latin typeface="Century Gothic"/>
                <a:cs typeface="Century Gothic"/>
              </a:rPr>
              <a:t>s</a:t>
            </a:r>
            <a:r>
              <a:rPr sz="1400" spc="-20" dirty="0">
                <a:latin typeface="Century Gothic"/>
                <a:cs typeface="Century Gothic"/>
              </a:rPr>
              <a:t>t</a:t>
            </a:r>
            <a:r>
              <a:rPr sz="1400" spc="-5" dirty="0">
                <a:latin typeface="Century Gothic"/>
                <a:cs typeface="Century Gothic"/>
              </a:rPr>
              <a:t>r</a:t>
            </a:r>
            <a:r>
              <a:rPr sz="1400" spc="10" dirty="0">
                <a:latin typeface="Century Gothic"/>
                <a:cs typeface="Century Gothic"/>
              </a:rPr>
              <a:t>i</a:t>
            </a:r>
            <a:r>
              <a:rPr sz="1400" spc="-10" dirty="0">
                <a:latin typeface="Century Gothic"/>
                <a:cs typeface="Century Gothic"/>
              </a:rPr>
              <a:t>c</a:t>
            </a:r>
            <a:r>
              <a:rPr sz="1400" spc="-5" dirty="0">
                <a:latin typeface="Century Gothic"/>
                <a:cs typeface="Century Gothic"/>
              </a:rPr>
              <a:t>t </a:t>
            </a:r>
            <a:r>
              <a:rPr sz="1400" dirty="0">
                <a:latin typeface="Century Gothic"/>
                <a:cs typeface="Century Gothic"/>
              </a:rPr>
              <a:t>en</a:t>
            </a:r>
            <a:r>
              <a:rPr sz="1400" spc="-5" dirty="0">
                <a:latin typeface="Century Gothic"/>
                <a:cs typeface="Century Gothic"/>
              </a:rPr>
              <a:t>g</a:t>
            </a:r>
            <a:r>
              <a:rPr sz="1400" spc="5" dirty="0">
                <a:latin typeface="Century Gothic"/>
                <a:cs typeface="Century Gothic"/>
              </a:rPr>
              <a:t>a</a:t>
            </a:r>
            <a:r>
              <a:rPr sz="1400" spc="-5" dirty="0">
                <a:latin typeface="Century Gothic"/>
                <a:cs typeface="Century Gothic"/>
              </a:rPr>
              <a:t>g</a:t>
            </a:r>
            <a:r>
              <a:rPr sz="1400" dirty="0">
                <a:latin typeface="Century Gothic"/>
                <a:cs typeface="Century Gothic"/>
              </a:rPr>
              <a:t>emen</a:t>
            </a:r>
            <a:r>
              <a:rPr sz="1400" spc="-5" dirty="0">
                <a:latin typeface="Century Gothic"/>
                <a:cs typeface="Century Gothic"/>
              </a:rPr>
              <a:t>t </a:t>
            </a:r>
            <a:r>
              <a:rPr sz="1400" spc="10" dirty="0">
                <a:latin typeface="Century Gothic"/>
                <a:cs typeface="Century Gothic"/>
              </a:rPr>
              <a:t>wi</a:t>
            </a:r>
            <a:r>
              <a:rPr sz="1400" spc="-20" dirty="0">
                <a:latin typeface="Century Gothic"/>
                <a:cs typeface="Century Gothic"/>
              </a:rPr>
              <a:t>t</a:t>
            </a:r>
            <a:r>
              <a:rPr sz="1400" dirty="0">
                <a:latin typeface="Century Gothic"/>
                <a:cs typeface="Century Gothic"/>
              </a:rPr>
              <a:t>h</a:t>
            </a:r>
            <a:r>
              <a:rPr sz="1400" spc="-40" dirty="0">
                <a:latin typeface="Century Gothic"/>
                <a:cs typeface="Century Gothic"/>
              </a:rPr>
              <a:t> </a:t>
            </a:r>
            <a:r>
              <a:rPr sz="1400" spc="-20" dirty="0">
                <a:latin typeface="Century Gothic"/>
                <a:cs typeface="Century Gothic"/>
              </a:rPr>
              <a:t>t</a:t>
            </a:r>
            <a:r>
              <a:rPr sz="1400" dirty="0">
                <a:latin typeface="Century Gothic"/>
                <a:cs typeface="Century Gothic"/>
              </a:rPr>
              <a:t>he</a:t>
            </a:r>
            <a:r>
              <a:rPr sz="1400" spc="5" dirty="0">
                <a:latin typeface="Century Gothic"/>
                <a:cs typeface="Century Gothic"/>
              </a:rPr>
              <a:t> </a:t>
            </a:r>
            <a:r>
              <a:rPr sz="1400" spc="-20" dirty="0">
                <a:latin typeface="Century Gothic"/>
                <a:cs typeface="Century Gothic"/>
              </a:rPr>
              <a:t>t</a:t>
            </a:r>
            <a:r>
              <a:rPr sz="1400" spc="5" dirty="0">
                <a:latin typeface="Century Gothic"/>
                <a:cs typeface="Century Gothic"/>
              </a:rPr>
              <a:t>oo</a:t>
            </a:r>
            <a:r>
              <a:rPr sz="1400" spc="10" dirty="0">
                <a:latin typeface="Century Gothic"/>
                <a:cs typeface="Century Gothic"/>
              </a:rPr>
              <a:t>l</a:t>
            </a:r>
            <a:r>
              <a:rPr sz="1400" dirty="0">
                <a:latin typeface="Century Gothic"/>
                <a:cs typeface="Century Gothic"/>
              </a:rPr>
              <a:t>s </a:t>
            </a:r>
            <a:r>
              <a:rPr sz="1400" spc="-20" dirty="0">
                <a:latin typeface="Century Gothic"/>
                <a:cs typeface="Century Gothic"/>
              </a:rPr>
              <a:t>t</a:t>
            </a:r>
            <a:r>
              <a:rPr sz="1400" dirty="0">
                <a:latin typeface="Century Gothic"/>
                <a:cs typeface="Century Gothic"/>
              </a:rPr>
              <a:t>o</a:t>
            </a:r>
            <a:r>
              <a:rPr sz="1400" spc="10" dirty="0">
                <a:latin typeface="Century Gothic"/>
                <a:cs typeface="Century Gothic"/>
              </a:rPr>
              <a:t> </a:t>
            </a:r>
            <a:r>
              <a:rPr sz="1400" spc="-10" dirty="0">
                <a:latin typeface="Century Gothic"/>
                <a:cs typeface="Century Gothic"/>
              </a:rPr>
              <a:t>d</a:t>
            </a:r>
            <a:r>
              <a:rPr sz="1400" dirty="0">
                <a:latin typeface="Century Gothic"/>
                <a:cs typeface="Century Gothic"/>
              </a:rPr>
              <a:t>e</a:t>
            </a:r>
            <a:r>
              <a:rPr sz="1400" spc="5" dirty="0">
                <a:latin typeface="Century Gothic"/>
                <a:cs typeface="Century Gothic"/>
              </a:rPr>
              <a:t>c</a:t>
            </a:r>
            <a:r>
              <a:rPr sz="1400" spc="-5" dirty="0">
                <a:latin typeface="Century Gothic"/>
                <a:cs typeface="Century Gothic"/>
              </a:rPr>
              <a:t>r</a:t>
            </a:r>
            <a:r>
              <a:rPr sz="1400" dirty="0">
                <a:latin typeface="Century Gothic"/>
                <a:cs typeface="Century Gothic"/>
              </a:rPr>
              <a:t>e</a:t>
            </a:r>
            <a:r>
              <a:rPr sz="1400" spc="-5" dirty="0">
                <a:latin typeface="Century Gothic"/>
                <a:cs typeface="Century Gothic"/>
              </a:rPr>
              <a:t>a</a:t>
            </a:r>
            <a:r>
              <a:rPr sz="1400" dirty="0">
                <a:latin typeface="Century Gothic"/>
                <a:cs typeface="Century Gothic"/>
              </a:rPr>
              <a:t>se ex</a:t>
            </a:r>
            <a:r>
              <a:rPr sz="1400" spc="5" dirty="0">
                <a:latin typeface="Century Gothic"/>
                <a:cs typeface="Century Gothic"/>
              </a:rPr>
              <a:t>c</a:t>
            </a:r>
            <a:r>
              <a:rPr sz="1400" spc="10" dirty="0">
                <a:latin typeface="Century Gothic"/>
                <a:cs typeface="Century Gothic"/>
              </a:rPr>
              <a:t>l</a:t>
            </a:r>
            <a:r>
              <a:rPr sz="1400" dirty="0">
                <a:latin typeface="Century Gothic"/>
                <a:cs typeface="Century Gothic"/>
              </a:rPr>
              <a:t>u</a:t>
            </a:r>
            <a:r>
              <a:rPr sz="1400" spc="-30" dirty="0">
                <a:latin typeface="Century Gothic"/>
                <a:cs typeface="Century Gothic"/>
              </a:rPr>
              <a:t>s</a:t>
            </a:r>
            <a:r>
              <a:rPr sz="1400" spc="10" dirty="0">
                <a:latin typeface="Century Gothic"/>
                <a:cs typeface="Century Gothic"/>
              </a:rPr>
              <a:t>i</a:t>
            </a:r>
            <a:r>
              <a:rPr sz="1400" spc="-10" dirty="0">
                <a:latin typeface="Century Gothic"/>
                <a:cs typeface="Century Gothic"/>
              </a:rPr>
              <a:t>o</a:t>
            </a:r>
            <a:r>
              <a:rPr sz="1400" dirty="0">
                <a:latin typeface="Century Gothic"/>
                <a:cs typeface="Century Gothic"/>
              </a:rPr>
              <a:t>ns</a:t>
            </a:r>
            <a:endParaRPr sz="1400">
              <a:latin typeface="Century Gothic"/>
              <a:cs typeface="Century Gothic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14400" y="2386583"/>
            <a:ext cx="1304925" cy="1484630"/>
          </a:xfrm>
          <a:prstGeom prst="rect">
            <a:avLst/>
          </a:prstGeom>
          <a:solidFill>
            <a:srgbClr val="9CC3E6"/>
          </a:solidFill>
        </p:spPr>
        <p:txBody>
          <a:bodyPr vert="horz" wrap="square" lIns="0" tIns="0" rIns="0" bIns="0" rtlCol="0">
            <a:spAutoFit/>
          </a:bodyPr>
          <a:lstStyle/>
          <a:p>
            <a:pPr marL="91440" marR="180340">
              <a:lnSpc>
                <a:spcPct val="89900"/>
              </a:lnSpc>
            </a:pPr>
            <a:r>
              <a:rPr sz="1400" spc="10" dirty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1400" spc="3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400" spc="-2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4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Century Gothic"/>
                <a:cs typeface="Century Gothic"/>
              </a:rPr>
              <a:t>C</a:t>
            </a:r>
            <a:r>
              <a:rPr sz="1400" spc="5" dirty="0">
                <a:latin typeface="Century Gothic"/>
                <a:cs typeface="Century Gothic"/>
              </a:rPr>
              <a:t>o</a:t>
            </a:r>
            <a:r>
              <a:rPr sz="1400" dirty="0">
                <a:latin typeface="Century Gothic"/>
                <a:cs typeface="Century Gothic"/>
              </a:rPr>
              <a:t>m</a:t>
            </a:r>
            <a:r>
              <a:rPr sz="1400" spc="-5" dirty="0">
                <a:latin typeface="Century Gothic"/>
                <a:cs typeface="Century Gothic"/>
              </a:rPr>
              <a:t>p</a:t>
            </a:r>
            <a:r>
              <a:rPr sz="1400" dirty="0">
                <a:latin typeface="Century Gothic"/>
                <a:cs typeface="Century Gothic"/>
              </a:rPr>
              <a:t>iled </a:t>
            </a:r>
            <a:r>
              <a:rPr sz="1400" spc="-20" dirty="0">
                <a:latin typeface="Century Gothic"/>
                <a:cs typeface="Century Gothic"/>
              </a:rPr>
              <a:t>t</a:t>
            </a:r>
            <a:r>
              <a:rPr sz="1400" dirty="0">
                <a:latin typeface="Century Gothic"/>
                <a:cs typeface="Century Gothic"/>
              </a:rPr>
              <a:t>he</a:t>
            </a:r>
            <a:r>
              <a:rPr sz="1400" spc="5" dirty="0">
                <a:latin typeface="Century Gothic"/>
                <a:cs typeface="Century Gothic"/>
              </a:rPr>
              <a:t> </a:t>
            </a:r>
            <a:r>
              <a:rPr sz="1400" spc="-5" dirty="0">
                <a:latin typeface="Century Gothic"/>
                <a:cs typeface="Century Gothic"/>
              </a:rPr>
              <a:t>t</a:t>
            </a:r>
            <a:r>
              <a:rPr sz="1400" spc="-10" dirty="0">
                <a:latin typeface="Century Gothic"/>
                <a:cs typeface="Century Gothic"/>
              </a:rPr>
              <a:t>o</a:t>
            </a:r>
            <a:r>
              <a:rPr sz="1400" dirty="0">
                <a:latin typeface="Century Gothic"/>
                <a:cs typeface="Century Gothic"/>
              </a:rPr>
              <a:t>p</a:t>
            </a:r>
            <a:r>
              <a:rPr sz="1400" spc="-1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3 ex</a:t>
            </a:r>
            <a:r>
              <a:rPr sz="1400" spc="5" dirty="0">
                <a:latin typeface="Century Gothic"/>
                <a:cs typeface="Century Gothic"/>
              </a:rPr>
              <a:t>c</a:t>
            </a:r>
            <a:r>
              <a:rPr sz="1400" spc="10" dirty="0">
                <a:latin typeface="Century Gothic"/>
                <a:cs typeface="Century Gothic"/>
              </a:rPr>
              <a:t>l</a:t>
            </a:r>
            <a:r>
              <a:rPr sz="1400" dirty="0">
                <a:latin typeface="Century Gothic"/>
                <a:cs typeface="Century Gothic"/>
              </a:rPr>
              <a:t>u</a:t>
            </a:r>
            <a:r>
              <a:rPr sz="1400" spc="-30" dirty="0">
                <a:latin typeface="Century Gothic"/>
                <a:cs typeface="Century Gothic"/>
              </a:rPr>
              <a:t>s</a:t>
            </a:r>
            <a:r>
              <a:rPr sz="1400" spc="10" dirty="0">
                <a:latin typeface="Century Gothic"/>
                <a:cs typeface="Century Gothic"/>
              </a:rPr>
              <a:t>i</a:t>
            </a:r>
            <a:r>
              <a:rPr sz="1400" spc="-10" dirty="0">
                <a:latin typeface="Century Gothic"/>
                <a:cs typeface="Century Gothic"/>
              </a:rPr>
              <a:t>o</a:t>
            </a:r>
            <a:r>
              <a:rPr sz="1400" dirty="0">
                <a:latin typeface="Century Gothic"/>
                <a:cs typeface="Century Gothic"/>
              </a:rPr>
              <a:t>n </a:t>
            </a:r>
            <a:r>
              <a:rPr sz="1400" spc="-5" dirty="0">
                <a:latin typeface="Century Gothic"/>
                <a:cs typeface="Century Gothic"/>
              </a:rPr>
              <a:t>r</a:t>
            </a:r>
            <a:r>
              <a:rPr sz="1400" dirty="0">
                <a:latin typeface="Century Gothic"/>
                <a:cs typeface="Century Gothic"/>
              </a:rPr>
              <a:t>e</a:t>
            </a:r>
            <a:r>
              <a:rPr sz="1400" spc="-5" dirty="0">
                <a:latin typeface="Century Gothic"/>
                <a:cs typeface="Century Gothic"/>
              </a:rPr>
              <a:t>a</a:t>
            </a:r>
            <a:r>
              <a:rPr sz="1400" dirty="0">
                <a:latin typeface="Century Gothic"/>
                <a:cs typeface="Century Gothic"/>
              </a:rPr>
              <a:t>s</a:t>
            </a:r>
            <a:r>
              <a:rPr sz="1400" spc="5" dirty="0">
                <a:latin typeface="Century Gothic"/>
                <a:cs typeface="Century Gothic"/>
              </a:rPr>
              <a:t>o</a:t>
            </a:r>
            <a:r>
              <a:rPr sz="1400" spc="-15" dirty="0">
                <a:latin typeface="Century Gothic"/>
                <a:cs typeface="Century Gothic"/>
              </a:rPr>
              <a:t>n</a:t>
            </a:r>
            <a:r>
              <a:rPr sz="1400" dirty="0">
                <a:latin typeface="Century Gothic"/>
                <a:cs typeface="Century Gothic"/>
              </a:rPr>
              <a:t>s</a:t>
            </a:r>
            <a:r>
              <a:rPr sz="1400" spc="-2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f</a:t>
            </a:r>
            <a:r>
              <a:rPr sz="1400" spc="5" dirty="0">
                <a:latin typeface="Century Gothic"/>
                <a:cs typeface="Century Gothic"/>
              </a:rPr>
              <a:t>o</a:t>
            </a:r>
            <a:r>
              <a:rPr sz="1400" spc="-5" dirty="0">
                <a:latin typeface="Century Gothic"/>
                <a:cs typeface="Century Gothic"/>
              </a:rPr>
              <a:t>r </a:t>
            </a:r>
            <a:r>
              <a:rPr sz="1400" dirty="0">
                <a:latin typeface="Century Gothic"/>
                <a:cs typeface="Century Gothic"/>
              </a:rPr>
              <a:t>e</a:t>
            </a:r>
            <a:r>
              <a:rPr sz="1400" spc="-5" dirty="0">
                <a:latin typeface="Century Gothic"/>
                <a:cs typeface="Century Gothic"/>
              </a:rPr>
              <a:t>a</a:t>
            </a:r>
            <a:r>
              <a:rPr sz="1400" spc="5" dirty="0">
                <a:latin typeface="Century Gothic"/>
                <a:cs typeface="Century Gothic"/>
              </a:rPr>
              <a:t>c</a:t>
            </a:r>
            <a:r>
              <a:rPr sz="1400" dirty="0">
                <a:latin typeface="Century Gothic"/>
                <a:cs typeface="Century Gothic"/>
              </a:rPr>
              <a:t>h</a:t>
            </a:r>
            <a:r>
              <a:rPr sz="1400" spc="-2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m</a:t>
            </a:r>
            <a:r>
              <a:rPr sz="1400" spc="5" dirty="0">
                <a:latin typeface="Century Gothic"/>
                <a:cs typeface="Century Gothic"/>
              </a:rPr>
              <a:t>a</a:t>
            </a:r>
            <a:r>
              <a:rPr sz="1400" spc="10" dirty="0">
                <a:latin typeface="Century Gothic"/>
                <a:cs typeface="Century Gothic"/>
              </a:rPr>
              <a:t>i</a:t>
            </a:r>
            <a:r>
              <a:rPr sz="1400" dirty="0">
                <a:latin typeface="Century Gothic"/>
                <a:cs typeface="Century Gothic"/>
              </a:rPr>
              <a:t>l </a:t>
            </a:r>
            <a:r>
              <a:rPr sz="1400" spc="5" dirty="0">
                <a:latin typeface="Century Gothic"/>
                <a:cs typeface="Century Gothic"/>
              </a:rPr>
              <a:t>c</a:t>
            </a:r>
            <a:r>
              <a:rPr sz="1400" spc="10" dirty="0">
                <a:latin typeface="Century Gothic"/>
                <a:cs typeface="Century Gothic"/>
              </a:rPr>
              <a:t>l</a:t>
            </a:r>
            <a:r>
              <a:rPr sz="1400" spc="5" dirty="0">
                <a:latin typeface="Century Gothic"/>
                <a:cs typeface="Century Gothic"/>
              </a:rPr>
              <a:t>a</a:t>
            </a:r>
            <a:r>
              <a:rPr sz="1400" spc="-15" dirty="0">
                <a:latin typeface="Century Gothic"/>
                <a:cs typeface="Century Gothic"/>
              </a:rPr>
              <a:t>s</a:t>
            </a:r>
            <a:r>
              <a:rPr sz="1400" dirty="0">
                <a:latin typeface="Century Gothic"/>
                <a:cs typeface="Century Gothic"/>
              </a:rPr>
              <a:t>s</a:t>
            </a:r>
            <a:r>
              <a:rPr sz="1400" spc="-10" dirty="0">
                <a:latin typeface="Century Gothic"/>
                <a:cs typeface="Century Gothic"/>
              </a:rPr>
              <a:t>/</a:t>
            </a:r>
            <a:r>
              <a:rPr sz="1400" dirty="0">
                <a:latin typeface="Century Gothic"/>
                <a:cs typeface="Century Gothic"/>
              </a:rPr>
              <a:t>s</a:t>
            </a:r>
            <a:r>
              <a:rPr sz="1400" spc="-30" dirty="0">
                <a:latin typeface="Century Gothic"/>
                <a:cs typeface="Century Gothic"/>
              </a:rPr>
              <a:t>h</a:t>
            </a:r>
            <a:r>
              <a:rPr sz="1400" spc="5" dirty="0">
                <a:latin typeface="Century Gothic"/>
                <a:cs typeface="Century Gothic"/>
              </a:rPr>
              <a:t>a</a:t>
            </a:r>
            <a:r>
              <a:rPr sz="1400" spc="-5" dirty="0">
                <a:latin typeface="Century Gothic"/>
                <a:cs typeface="Century Gothic"/>
              </a:rPr>
              <a:t>p</a:t>
            </a:r>
            <a:r>
              <a:rPr sz="1400" dirty="0">
                <a:latin typeface="Century Gothic"/>
                <a:cs typeface="Century Gothic"/>
              </a:rPr>
              <a:t>e</a:t>
            </a:r>
            <a:endParaRPr sz="1400">
              <a:latin typeface="Century Gothic"/>
              <a:cs typeface="Century Gothic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689860" y="4625340"/>
            <a:ext cx="1196340" cy="1114425"/>
          </a:xfrm>
          <a:prstGeom prst="rect">
            <a:avLst/>
          </a:prstGeom>
          <a:solidFill>
            <a:srgbClr val="9CC3E6"/>
          </a:solidFill>
        </p:spPr>
        <p:txBody>
          <a:bodyPr vert="horz" wrap="square" lIns="0" tIns="0" rIns="0" bIns="0" rtlCol="0">
            <a:spAutoFit/>
          </a:bodyPr>
          <a:lstStyle/>
          <a:p>
            <a:pPr marL="90805" marR="156210">
              <a:lnSpc>
                <a:spcPct val="89800"/>
              </a:lnSpc>
            </a:pPr>
            <a:r>
              <a:rPr sz="1400" spc="10" dirty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1400" spc="3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400" spc="110" dirty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1400" spc="120" dirty="0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r>
              <a:rPr sz="1400" spc="110" dirty="0">
                <a:solidFill>
                  <a:srgbClr val="FFFFFF"/>
                </a:solidFill>
                <a:latin typeface="Times New Roman"/>
                <a:cs typeface="Times New Roman"/>
              </a:rPr>
              <a:t>J</a:t>
            </a:r>
            <a:r>
              <a:rPr sz="1400" spc="140" dirty="0">
                <a:solidFill>
                  <a:srgbClr val="FFFFFF"/>
                </a:solidFill>
                <a:latin typeface="Times New Roman"/>
                <a:cs typeface="Times New Roman"/>
              </a:rPr>
              <a:t>un</a:t>
            </a:r>
            <a:r>
              <a:rPr sz="1400" spc="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Century Gothic"/>
                <a:cs typeface="Century Gothic"/>
              </a:rPr>
              <a:t>P</a:t>
            </a:r>
            <a:r>
              <a:rPr sz="1400" spc="10" dirty="0">
                <a:latin typeface="Century Gothic"/>
                <a:cs typeface="Century Gothic"/>
              </a:rPr>
              <a:t>il</a:t>
            </a:r>
            <a:r>
              <a:rPr sz="1400" spc="-10" dirty="0">
                <a:latin typeface="Century Gothic"/>
                <a:cs typeface="Century Gothic"/>
              </a:rPr>
              <a:t>o</a:t>
            </a:r>
            <a:r>
              <a:rPr sz="1400" spc="-5" dirty="0">
                <a:latin typeface="Century Gothic"/>
                <a:cs typeface="Century Gothic"/>
              </a:rPr>
              <a:t>t</a:t>
            </a:r>
            <a:r>
              <a:rPr sz="1400" spc="-50" dirty="0">
                <a:latin typeface="Century Gothic"/>
                <a:cs typeface="Century Gothic"/>
              </a:rPr>
              <a:t> </a:t>
            </a:r>
            <a:r>
              <a:rPr sz="1400" spc="-20" dirty="0">
                <a:latin typeface="Century Gothic"/>
                <a:cs typeface="Century Gothic"/>
              </a:rPr>
              <a:t>t</a:t>
            </a:r>
            <a:r>
              <a:rPr sz="1400" dirty="0">
                <a:latin typeface="Century Gothic"/>
                <a:cs typeface="Century Gothic"/>
              </a:rPr>
              <a:t>es</a:t>
            </a:r>
            <a:r>
              <a:rPr sz="1400" spc="-20" dirty="0">
                <a:latin typeface="Century Gothic"/>
                <a:cs typeface="Century Gothic"/>
              </a:rPr>
              <a:t>t</a:t>
            </a:r>
            <a:r>
              <a:rPr sz="1400" dirty="0">
                <a:latin typeface="Century Gothic"/>
                <a:cs typeface="Century Gothic"/>
              </a:rPr>
              <a:t>ed </a:t>
            </a:r>
            <a:r>
              <a:rPr sz="1400" spc="-20" dirty="0">
                <a:latin typeface="Century Gothic"/>
                <a:cs typeface="Century Gothic"/>
              </a:rPr>
              <a:t>t</a:t>
            </a:r>
            <a:r>
              <a:rPr sz="1400" dirty="0">
                <a:latin typeface="Century Gothic"/>
                <a:cs typeface="Century Gothic"/>
              </a:rPr>
              <a:t>he</a:t>
            </a:r>
            <a:r>
              <a:rPr sz="1400" spc="5" dirty="0">
                <a:latin typeface="Century Gothic"/>
                <a:cs typeface="Century Gothic"/>
              </a:rPr>
              <a:t> </a:t>
            </a:r>
            <a:r>
              <a:rPr sz="1400" spc="-5" dirty="0">
                <a:latin typeface="Century Gothic"/>
                <a:cs typeface="Century Gothic"/>
              </a:rPr>
              <a:t>tw</a:t>
            </a:r>
            <a:r>
              <a:rPr sz="1400" dirty="0">
                <a:latin typeface="Century Gothic"/>
                <a:cs typeface="Century Gothic"/>
              </a:rPr>
              <a:t>o </a:t>
            </a:r>
            <a:r>
              <a:rPr sz="1400" spc="-20" dirty="0">
                <a:latin typeface="Century Gothic"/>
                <a:cs typeface="Century Gothic"/>
              </a:rPr>
              <a:t>t</a:t>
            </a:r>
            <a:r>
              <a:rPr sz="1400" spc="5" dirty="0">
                <a:latin typeface="Century Gothic"/>
                <a:cs typeface="Century Gothic"/>
              </a:rPr>
              <a:t>oo</a:t>
            </a:r>
            <a:r>
              <a:rPr sz="1400" spc="10" dirty="0">
                <a:latin typeface="Century Gothic"/>
                <a:cs typeface="Century Gothic"/>
              </a:rPr>
              <a:t>l</a:t>
            </a:r>
            <a:r>
              <a:rPr sz="1400" dirty="0">
                <a:latin typeface="Century Gothic"/>
                <a:cs typeface="Century Gothic"/>
              </a:rPr>
              <a:t>s</a:t>
            </a:r>
            <a:r>
              <a:rPr sz="1400" spc="-20" dirty="0">
                <a:latin typeface="Century Gothic"/>
                <a:cs typeface="Century Gothic"/>
              </a:rPr>
              <a:t> </a:t>
            </a:r>
            <a:r>
              <a:rPr sz="1400" spc="10" dirty="0">
                <a:latin typeface="Century Gothic"/>
                <a:cs typeface="Century Gothic"/>
              </a:rPr>
              <a:t>i</a:t>
            </a:r>
            <a:r>
              <a:rPr sz="1400" dirty="0">
                <a:latin typeface="Century Gothic"/>
                <a:cs typeface="Century Gothic"/>
              </a:rPr>
              <a:t>n</a:t>
            </a:r>
            <a:r>
              <a:rPr sz="1400" spc="-25" dirty="0">
                <a:latin typeface="Century Gothic"/>
                <a:cs typeface="Century Gothic"/>
              </a:rPr>
              <a:t> </a:t>
            </a:r>
            <a:r>
              <a:rPr sz="1400" spc="-20" dirty="0">
                <a:latin typeface="Century Gothic"/>
                <a:cs typeface="Century Gothic"/>
              </a:rPr>
              <a:t>t</a:t>
            </a:r>
            <a:r>
              <a:rPr sz="1400" dirty="0">
                <a:latin typeface="Century Gothic"/>
                <a:cs typeface="Century Gothic"/>
              </a:rPr>
              <a:t>he </a:t>
            </a:r>
            <a:r>
              <a:rPr sz="1400" spc="5" dirty="0">
                <a:latin typeface="Century Gothic"/>
                <a:cs typeface="Century Gothic"/>
              </a:rPr>
              <a:t>F</a:t>
            </a:r>
            <a:r>
              <a:rPr sz="1400" spc="10" dirty="0">
                <a:latin typeface="Century Gothic"/>
                <a:cs typeface="Century Gothic"/>
              </a:rPr>
              <a:t>i</a:t>
            </a:r>
            <a:r>
              <a:rPr sz="1400" spc="-15" dirty="0">
                <a:latin typeface="Century Gothic"/>
                <a:cs typeface="Century Gothic"/>
              </a:rPr>
              <a:t>e</a:t>
            </a:r>
            <a:r>
              <a:rPr sz="1400" spc="10" dirty="0">
                <a:latin typeface="Century Gothic"/>
                <a:cs typeface="Century Gothic"/>
              </a:rPr>
              <a:t>l</a:t>
            </a:r>
            <a:r>
              <a:rPr sz="1400" dirty="0">
                <a:latin typeface="Century Gothic"/>
                <a:cs typeface="Century Gothic"/>
              </a:rPr>
              <a:t>d</a:t>
            </a:r>
            <a:endParaRPr sz="1400">
              <a:latin typeface="Century Gothic"/>
              <a:cs typeface="Century Gothic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715000" y="1752600"/>
            <a:ext cx="3657600" cy="786765"/>
          </a:xfrm>
          <a:prstGeom prst="rect">
            <a:avLst/>
          </a:prstGeom>
          <a:solidFill>
            <a:srgbClr val="9CC3E6"/>
          </a:solidFill>
        </p:spPr>
        <p:txBody>
          <a:bodyPr vert="horz" wrap="square" lIns="0" tIns="0" rIns="0" bIns="0" rtlCol="0">
            <a:spAutoFit/>
          </a:bodyPr>
          <a:lstStyle/>
          <a:p>
            <a:pPr marL="91440">
              <a:lnSpc>
                <a:spcPts val="1590"/>
              </a:lnSpc>
            </a:pPr>
            <a:r>
              <a:rPr sz="1400" spc="160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400" spc="270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400" spc="25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400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120" dirty="0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r>
              <a:rPr sz="1400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160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400" spc="140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400" spc="220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r>
              <a:rPr sz="1400" spc="195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400" spc="-55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400" spc="125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400" spc="220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endParaRPr sz="1400">
              <a:latin typeface="Times New Roman"/>
              <a:cs typeface="Times New Roman"/>
            </a:endParaRPr>
          </a:p>
          <a:p>
            <a:pPr marL="91440" marR="106680">
              <a:lnSpc>
                <a:spcPts val="1510"/>
              </a:lnSpc>
              <a:spcBef>
                <a:spcPts val="100"/>
              </a:spcBef>
            </a:pPr>
            <a:r>
              <a:rPr sz="1400" spc="-5" dirty="0">
                <a:latin typeface="Century Gothic"/>
                <a:cs typeface="Century Gothic"/>
              </a:rPr>
              <a:t>H</a:t>
            </a:r>
            <a:r>
              <a:rPr sz="1400" dirty="0">
                <a:latin typeface="Century Gothic"/>
                <a:cs typeface="Century Gothic"/>
              </a:rPr>
              <a:t>Q</a:t>
            </a:r>
            <a:r>
              <a:rPr sz="1400" spc="15" dirty="0">
                <a:latin typeface="Century Gothic"/>
                <a:cs typeface="Century Gothic"/>
              </a:rPr>
              <a:t> </a:t>
            </a:r>
            <a:r>
              <a:rPr sz="1400" spc="-20" dirty="0">
                <a:latin typeface="Century Gothic"/>
                <a:cs typeface="Century Gothic"/>
              </a:rPr>
              <a:t>t</a:t>
            </a:r>
            <a:r>
              <a:rPr sz="1400" dirty="0">
                <a:latin typeface="Century Gothic"/>
                <a:cs typeface="Century Gothic"/>
              </a:rPr>
              <a:t>e</a:t>
            </a:r>
            <a:r>
              <a:rPr sz="1400" spc="-5" dirty="0">
                <a:latin typeface="Century Gothic"/>
                <a:cs typeface="Century Gothic"/>
              </a:rPr>
              <a:t>a</a:t>
            </a:r>
            <a:r>
              <a:rPr sz="1400" dirty="0">
                <a:latin typeface="Century Gothic"/>
                <a:cs typeface="Century Gothic"/>
              </a:rPr>
              <a:t>m</a:t>
            </a:r>
            <a:r>
              <a:rPr sz="1400" spc="5" dirty="0">
                <a:latin typeface="Century Gothic"/>
                <a:cs typeface="Century Gothic"/>
              </a:rPr>
              <a:t> </a:t>
            </a:r>
            <a:r>
              <a:rPr sz="1400" spc="-5" dirty="0">
                <a:latin typeface="Century Gothic"/>
                <a:cs typeface="Century Gothic"/>
              </a:rPr>
              <a:t>r</a:t>
            </a:r>
            <a:r>
              <a:rPr sz="1400" dirty="0">
                <a:latin typeface="Century Gothic"/>
                <a:cs typeface="Century Gothic"/>
              </a:rPr>
              <a:t>e</a:t>
            </a:r>
            <a:r>
              <a:rPr sz="1400" spc="-15" dirty="0">
                <a:latin typeface="Century Gothic"/>
                <a:cs typeface="Century Gothic"/>
              </a:rPr>
              <a:t>s</a:t>
            </a:r>
            <a:r>
              <a:rPr sz="1400" dirty="0">
                <a:latin typeface="Century Gothic"/>
                <a:cs typeface="Century Gothic"/>
              </a:rPr>
              <a:t>e</a:t>
            </a:r>
            <a:r>
              <a:rPr sz="1400" spc="-5" dirty="0">
                <a:latin typeface="Century Gothic"/>
                <a:cs typeface="Century Gothic"/>
              </a:rPr>
              <a:t>ar</a:t>
            </a:r>
            <a:r>
              <a:rPr sz="1400" spc="5" dirty="0">
                <a:latin typeface="Century Gothic"/>
                <a:cs typeface="Century Gothic"/>
              </a:rPr>
              <a:t>c</a:t>
            </a:r>
            <a:r>
              <a:rPr sz="1400" dirty="0">
                <a:latin typeface="Century Gothic"/>
                <a:cs typeface="Century Gothic"/>
              </a:rPr>
              <a:t>h</a:t>
            </a:r>
            <a:r>
              <a:rPr sz="1400" spc="-10" dirty="0">
                <a:latin typeface="Century Gothic"/>
                <a:cs typeface="Century Gothic"/>
              </a:rPr>
              <a:t> </a:t>
            </a:r>
            <a:r>
              <a:rPr sz="1400" spc="5" dirty="0">
                <a:latin typeface="Century Gothic"/>
                <a:cs typeface="Century Gothic"/>
              </a:rPr>
              <a:t>a</a:t>
            </a:r>
            <a:r>
              <a:rPr sz="1400" spc="-15" dirty="0">
                <a:latin typeface="Century Gothic"/>
                <a:cs typeface="Century Gothic"/>
              </a:rPr>
              <a:t>n</a:t>
            </a:r>
            <a:r>
              <a:rPr sz="1400" dirty="0">
                <a:latin typeface="Century Gothic"/>
                <a:cs typeface="Century Gothic"/>
              </a:rPr>
              <a:t>d</a:t>
            </a:r>
            <a:r>
              <a:rPr sz="1400" spc="10" dirty="0">
                <a:latin typeface="Century Gothic"/>
                <a:cs typeface="Century Gothic"/>
              </a:rPr>
              <a:t> </a:t>
            </a:r>
            <a:r>
              <a:rPr sz="1400" spc="5" dirty="0">
                <a:latin typeface="Century Gothic"/>
                <a:cs typeface="Century Gothic"/>
              </a:rPr>
              <a:t>F</a:t>
            </a:r>
            <a:r>
              <a:rPr sz="1400" spc="10" dirty="0">
                <a:latin typeface="Century Gothic"/>
                <a:cs typeface="Century Gothic"/>
              </a:rPr>
              <a:t>i</a:t>
            </a:r>
            <a:r>
              <a:rPr sz="1400" spc="-15" dirty="0">
                <a:latin typeface="Century Gothic"/>
                <a:cs typeface="Century Gothic"/>
              </a:rPr>
              <a:t>e</a:t>
            </a:r>
            <a:r>
              <a:rPr sz="1400" spc="10" dirty="0">
                <a:latin typeface="Century Gothic"/>
                <a:cs typeface="Century Gothic"/>
              </a:rPr>
              <a:t>l</a:t>
            </a:r>
            <a:r>
              <a:rPr sz="1400" dirty="0">
                <a:latin typeface="Century Gothic"/>
                <a:cs typeface="Century Gothic"/>
              </a:rPr>
              <a:t>d</a:t>
            </a:r>
            <a:r>
              <a:rPr sz="1400" spc="-4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u</a:t>
            </a:r>
            <a:r>
              <a:rPr sz="1400" spc="-15" dirty="0">
                <a:latin typeface="Century Gothic"/>
                <a:cs typeface="Century Gothic"/>
              </a:rPr>
              <a:t>s</a:t>
            </a:r>
            <a:r>
              <a:rPr sz="1400" dirty="0">
                <a:latin typeface="Century Gothic"/>
                <a:cs typeface="Century Gothic"/>
              </a:rPr>
              <a:t>e</a:t>
            </a:r>
            <a:r>
              <a:rPr sz="1400" spc="-10" dirty="0">
                <a:latin typeface="Century Gothic"/>
                <a:cs typeface="Century Gothic"/>
              </a:rPr>
              <a:t> </a:t>
            </a:r>
            <a:r>
              <a:rPr sz="1400" spc="5" dirty="0">
                <a:latin typeface="Century Gothic"/>
                <a:cs typeface="Century Gothic"/>
              </a:rPr>
              <a:t>o</a:t>
            </a:r>
            <a:r>
              <a:rPr sz="1400" spc="-5" dirty="0">
                <a:latin typeface="Century Gothic"/>
                <a:cs typeface="Century Gothic"/>
              </a:rPr>
              <a:t>f</a:t>
            </a:r>
            <a:r>
              <a:rPr sz="1400" spc="-15" dirty="0">
                <a:latin typeface="Century Gothic"/>
                <a:cs typeface="Century Gothic"/>
              </a:rPr>
              <a:t> </a:t>
            </a:r>
            <a:r>
              <a:rPr sz="1400" spc="-5" dirty="0">
                <a:latin typeface="Century Gothic"/>
                <a:cs typeface="Century Gothic"/>
              </a:rPr>
              <a:t>t</a:t>
            </a:r>
            <a:r>
              <a:rPr sz="1400" spc="-10" dirty="0">
                <a:latin typeface="Century Gothic"/>
                <a:cs typeface="Century Gothic"/>
              </a:rPr>
              <a:t>o</a:t>
            </a:r>
            <a:r>
              <a:rPr sz="1400" spc="5" dirty="0">
                <a:latin typeface="Century Gothic"/>
                <a:cs typeface="Century Gothic"/>
              </a:rPr>
              <a:t>o</a:t>
            </a:r>
            <a:r>
              <a:rPr sz="1400" spc="25" dirty="0">
                <a:latin typeface="Century Gothic"/>
                <a:cs typeface="Century Gothic"/>
              </a:rPr>
              <a:t>l</a:t>
            </a:r>
            <a:r>
              <a:rPr sz="1400" dirty="0">
                <a:latin typeface="Century Gothic"/>
                <a:cs typeface="Century Gothic"/>
              </a:rPr>
              <a:t>s </a:t>
            </a:r>
            <a:r>
              <a:rPr sz="1400" spc="-20" dirty="0">
                <a:latin typeface="Century Gothic"/>
                <a:cs typeface="Century Gothic"/>
              </a:rPr>
              <a:t>t</a:t>
            </a:r>
            <a:r>
              <a:rPr sz="1400" dirty="0">
                <a:latin typeface="Century Gothic"/>
                <a:cs typeface="Century Gothic"/>
              </a:rPr>
              <a:t>o</a:t>
            </a:r>
            <a:r>
              <a:rPr sz="1400" spc="10" dirty="0">
                <a:latin typeface="Century Gothic"/>
                <a:cs typeface="Century Gothic"/>
              </a:rPr>
              <a:t> </a:t>
            </a:r>
            <a:r>
              <a:rPr sz="1400" spc="-10" dirty="0">
                <a:latin typeface="Century Gothic"/>
                <a:cs typeface="Century Gothic"/>
              </a:rPr>
              <a:t>d</a:t>
            </a:r>
            <a:r>
              <a:rPr sz="1400" dirty="0">
                <a:latin typeface="Century Gothic"/>
                <a:cs typeface="Century Gothic"/>
              </a:rPr>
              <a:t>e</a:t>
            </a:r>
            <a:r>
              <a:rPr sz="1400" spc="5" dirty="0">
                <a:latin typeface="Century Gothic"/>
                <a:cs typeface="Century Gothic"/>
              </a:rPr>
              <a:t>c</a:t>
            </a:r>
            <a:r>
              <a:rPr sz="1400" spc="-5" dirty="0">
                <a:latin typeface="Century Gothic"/>
                <a:cs typeface="Century Gothic"/>
              </a:rPr>
              <a:t>r</a:t>
            </a:r>
            <a:r>
              <a:rPr sz="1400" dirty="0">
                <a:latin typeface="Century Gothic"/>
                <a:cs typeface="Century Gothic"/>
              </a:rPr>
              <a:t>e</a:t>
            </a:r>
            <a:r>
              <a:rPr sz="1400" spc="-5" dirty="0">
                <a:latin typeface="Century Gothic"/>
                <a:cs typeface="Century Gothic"/>
              </a:rPr>
              <a:t>a</a:t>
            </a:r>
            <a:r>
              <a:rPr sz="1400" dirty="0">
                <a:latin typeface="Century Gothic"/>
                <a:cs typeface="Century Gothic"/>
              </a:rPr>
              <a:t>se</a:t>
            </a:r>
            <a:r>
              <a:rPr sz="1400" spc="-1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ex</a:t>
            </a:r>
            <a:r>
              <a:rPr sz="1400" spc="5" dirty="0">
                <a:latin typeface="Century Gothic"/>
                <a:cs typeface="Century Gothic"/>
              </a:rPr>
              <a:t>c</a:t>
            </a:r>
            <a:r>
              <a:rPr sz="1400" spc="10" dirty="0">
                <a:latin typeface="Century Gothic"/>
                <a:cs typeface="Century Gothic"/>
              </a:rPr>
              <a:t>l</a:t>
            </a:r>
            <a:r>
              <a:rPr sz="1400" dirty="0">
                <a:latin typeface="Century Gothic"/>
                <a:cs typeface="Century Gothic"/>
              </a:rPr>
              <a:t>u</a:t>
            </a:r>
            <a:r>
              <a:rPr sz="1400" spc="-30" dirty="0">
                <a:latin typeface="Century Gothic"/>
                <a:cs typeface="Century Gothic"/>
              </a:rPr>
              <a:t>s</a:t>
            </a:r>
            <a:r>
              <a:rPr sz="1400" spc="10" dirty="0">
                <a:latin typeface="Century Gothic"/>
                <a:cs typeface="Century Gothic"/>
              </a:rPr>
              <a:t>i</a:t>
            </a:r>
            <a:r>
              <a:rPr sz="1400" spc="-10" dirty="0">
                <a:latin typeface="Century Gothic"/>
                <a:cs typeface="Century Gothic"/>
              </a:rPr>
              <a:t>o</a:t>
            </a:r>
            <a:r>
              <a:rPr sz="1400" spc="-15" dirty="0">
                <a:latin typeface="Century Gothic"/>
                <a:cs typeface="Century Gothic"/>
              </a:rPr>
              <a:t>n</a:t>
            </a:r>
            <a:r>
              <a:rPr sz="1400" dirty="0">
                <a:latin typeface="Century Gothic"/>
                <a:cs typeface="Century Gothic"/>
              </a:rPr>
              <a:t>s</a:t>
            </a:r>
            <a:r>
              <a:rPr sz="1400" spc="-20" dirty="0">
                <a:latin typeface="Century Gothic"/>
                <a:cs typeface="Century Gothic"/>
              </a:rPr>
              <a:t> </a:t>
            </a:r>
            <a:r>
              <a:rPr sz="1400" spc="-5" dirty="0">
                <a:latin typeface="Century Gothic"/>
                <a:cs typeface="Century Gothic"/>
              </a:rPr>
              <a:t>t</a:t>
            </a:r>
            <a:r>
              <a:rPr sz="1400" spc="-15" dirty="0">
                <a:latin typeface="Century Gothic"/>
                <a:cs typeface="Century Gothic"/>
              </a:rPr>
              <a:t>h</a:t>
            </a:r>
            <a:r>
              <a:rPr sz="1400" spc="-5" dirty="0">
                <a:latin typeface="Century Gothic"/>
                <a:cs typeface="Century Gothic"/>
              </a:rPr>
              <a:t>r</a:t>
            </a:r>
            <a:r>
              <a:rPr sz="1400" spc="5" dirty="0">
                <a:latin typeface="Century Gothic"/>
                <a:cs typeface="Century Gothic"/>
              </a:rPr>
              <a:t>o</a:t>
            </a:r>
            <a:r>
              <a:rPr sz="1400" dirty="0">
                <a:latin typeface="Century Gothic"/>
                <a:cs typeface="Century Gothic"/>
              </a:rPr>
              <a:t>u</a:t>
            </a:r>
            <a:r>
              <a:rPr sz="1400" spc="-5" dirty="0">
                <a:latin typeface="Century Gothic"/>
                <a:cs typeface="Century Gothic"/>
              </a:rPr>
              <a:t>g</a:t>
            </a:r>
            <a:r>
              <a:rPr sz="1400" spc="-15" dirty="0">
                <a:latin typeface="Century Gothic"/>
                <a:cs typeface="Century Gothic"/>
              </a:rPr>
              <a:t>h</a:t>
            </a:r>
            <a:r>
              <a:rPr sz="1400" spc="-10" dirty="0">
                <a:latin typeface="Century Gothic"/>
                <a:cs typeface="Century Gothic"/>
              </a:rPr>
              <a:t>o</a:t>
            </a:r>
            <a:r>
              <a:rPr sz="1400" dirty="0">
                <a:latin typeface="Century Gothic"/>
                <a:cs typeface="Century Gothic"/>
              </a:rPr>
              <a:t>u</a:t>
            </a:r>
            <a:r>
              <a:rPr sz="1400" spc="-5" dirty="0">
                <a:latin typeface="Century Gothic"/>
                <a:cs typeface="Century Gothic"/>
              </a:rPr>
              <a:t>t</a:t>
            </a:r>
            <a:endParaRPr sz="1400">
              <a:latin typeface="Century Gothic"/>
              <a:cs typeface="Century Gothic"/>
            </a:endParaRPr>
          </a:p>
          <a:p>
            <a:pPr marL="91440">
              <a:lnSpc>
                <a:spcPts val="1490"/>
              </a:lnSpc>
            </a:pPr>
            <a:r>
              <a:rPr sz="1400" spc="5" dirty="0">
                <a:latin typeface="Century Gothic"/>
                <a:cs typeface="Century Gothic"/>
              </a:rPr>
              <a:t>F</a:t>
            </a:r>
            <a:r>
              <a:rPr sz="1400" dirty="0">
                <a:latin typeface="Century Gothic"/>
                <a:cs typeface="Century Gothic"/>
              </a:rPr>
              <a:t>Y</a:t>
            </a:r>
            <a:r>
              <a:rPr sz="1400" spc="-25" dirty="0">
                <a:latin typeface="Century Gothic"/>
                <a:cs typeface="Century Gothic"/>
              </a:rPr>
              <a:t> </a:t>
            </a:r>
            <a:r>
              <a:rPr sz="1400" spc="5" dirty="0">
                <a:latin typeface="Century Gothic"/>
                <a:cs typeface="Century Gothic"/>
              </a:rPr>
              <a:t>2</a:t>
            </a:r>
            <a:r>
              <a:rPr sz="1400" spc="-10" dirty="0">
                <a:latin typeface="Century Gothic"/>
                <a:cs typeface="Century Gothic"/>
              </a:rPr>
              <a:t>0</a:t>
            </a:r>
            <a:r>
              <a:rPr sz="1400" spc="5" dirty="0">
                <a:latin typeface="Century Gothic"/>
                <a:cs typeface="Century Gothic"/>
              </a:rPr>
              <a:t>1</a:t>
            </a:r>
            <a:r>
              <a:rPr sz="1400" dirty="0">
                <a:latin typeface="Century Gothic"/>
                <a:cs typeface="Century Gothic"/>
              </a:rPr>
              <a:t>8</a:t>
            </a:r>
            <a:endParaRPr sz="1400">
              <a:latin typeface="Century Gothic"/>
              <a:cs typeface="Century Gothic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172200" y="3130296"/>
            <a:ext cx="1122045" cy="1298575"/>
          </a:xfrm>
          <a:prstGeom prst="rect">
            <a:avLst/>
          </a:prstGeom>
          <a:solidFill>
            <a:srgbClr val="9CC3E6"/>
          </a:solidFill>
        </p:spPr>
        <p:txBody>
          <a:bodyPr vert="horz" wrap="square" lIns="0" tIns="0" rIns="0" bIns="0" rtlCol="0">
            <a:spAutoFit/>
          </a:bodyPr>
          <a:lstStyle/>
          <a:p>
            <a:pPr marL="91440">
              <a:lnSpc>
                <a:spcPts val="1590"/>
              </a:lnSpc>
            </a:pPr>
            <a:r>
              <a:rPr sz="1400" spc="20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400" spc="195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400" spc="80" dirty="0">
                <a:solidFill>
                  <a:srgbClr val="FFFFFF"/>
                </a:solidFill>
                <a:latin typeface="Times New Roman"/>
                <a:cs typeface="Times New Roman"/>
              </a:rPr>
              <a:t>v</a:t>
            </a:r>
            <a:endParaRPr sz="1400">
              <a:latin typeface="Times New Roman"/>
              <a:cs typeface="Times New Roman"/>
            </a:endParaRPr>
          </a:p>
          <a:p>
            <a:pPr marL="91440">
              <a:lnSpc>
                <a:spcPts val="1505"/>
              </a:lnSpc>
            </a:pPr>
            <a:r>
              <a:rPr sz="1400" spc="-5" dirty="0">
                <a:latin typeface="Century Gothic"/>
                <a:cs typeface="Century Gothic"/>
              </a:rPr>
              <a:t>L</a:t>
            </a:r>
            <a:r>
              <a:rPr sz="1400" spc="5" dirty="0">
                <a:latin typeface="Century Gothic"/>
                <a:cs typeface="Century Gothic"/>
              </a:rPr>
              <a:t>6</a:t>
            </a:r>
            <a:r>
              <a:rPr sz="1400" spc="-10" dirty="0">
                <a:latin typeface="Century Gothic"/>
                <a:cs typeface="Century Gothic"/>
              </a:rPr>
              <a:t>0</a:t>
            </a:r>
            <a:r>
              <a:rPr sz="1400" dirty="0">
                <a:latin typeface="Century Gothic"/>
                <a:cs typeface="Century Gothic"/>
              </a:rPr>
              <a:t>1</a:t>
            </a:r>
            <a:endParaRPr sz="1400">
              <a:latin typeface="Century Gothic"/>
              <a:cs typeface="Century Gothic"/>
            </a:endParaRPr>
          </a:p>
          <a:p>
            <a:pPr marL="91440" marR="83185">
              <a:lnSpc>
                <a:spcPts val="1510"/>
              </a:lnSpc>
              <a:spcBef>
                <a:spcPts val="105"/>
              </a:spcBef>
            </a:pPr>
            <a:r>
              <a:rPr sz="1400" spc="10" dirty="0">
                <a:latin typeface="Century Gothic"/>
                <a:cs typeface="Century Gothic"/>
              </a:rPr>
              <a:t>l</a:t>
            </a:r>
            <a:r>
              <a:rPr sz="1400" spc="5" dirty="0">
                <a:latin typeface="Century Gothic"/>
                <a:cs typeface="Century Gothic"/>
              </a:rPr>
              <a:t>a</a:t>
            </a:r>
            <a:r>
              <a:rPr sz="1400" spc="-5" dirty="0">
                <a:latin typeface="Century Gothic"/>
                <a:cs typeface="Century Gothic"/>
              </a:rPr>
              <a:t>b</a:t>
            </a:r>
            <a:r>
              <a:rPr sz="1400" spc="-15" dirty="0">
                <a:latin typeface="Century Gothic"/>
                <a:cs typeface="Century Gothic"/>
              </a:rPr>
              <a:t>e</a:t>
            </a:r>
            <a:r>
              <a:rPr sz="1400" spc="10" dirty="0">
                <a:latin typeface="Century Gothic"/>
                <a:cs typeface="Century Gothic"/>
              </a:rPr>
              <a:t>l</a:t>
            </a:r>
            <a:r>
              <a:rPr sz="1400" spc="-15" dirty="0">
                <a:latin typeface="Century Gothic"/>
                <a:cs typeface="Century Gothic"/>
              </a:rPr>
              <a:t>i</a:t>
            </a:r>
            <a:r>
              <a:rPr sz="1400" dirty="0">
                <a:latin typeface="Century Gothic"/>
                <a:cs typeface="Century Gothic"/>
              </a:rPr>
              <a:t>ng</a:t>
            </a:r>
            <a:r>
              <a:rPr sz="1400" spc="-4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l</a:t>
            </a:r>
            <a:r>
              <a:rPr sz="1400" spc="10" dirty="0">
                <a:latin typeface="Century Gothic"/>
                <a:cs typeface="Century Gothic"/>
              </a:rPr>
              <a:t>i</a:t>
            </a:r>
            <a:r>
              <a:rPr sz="1400" spc="-30" dirty="0">
                <a:latin typeface="Century Gothic"/>
                <a:cs typeface="Century Gothic"/>
              </a:rPr>
              <a:t>s</a:t>
            </a:r>
            <a:r>
              <a:rPr sz="1400" spc="-5" dirty="0">
                <a:latin typeface="Century Gothic"/>
                <a:cs typeface="Century Gothic"/>
              </a:rPr>
              <a:t>t </a:t>
            </a:r>
            <a:r>
              <a:rPr sz="1400" dirty="0">
                <a:latin typeface="Century Gothic"/>
                <a:cs typeface="Century Gothic"/>
              </a:rPr>
              <a:t>u</a:t>
            </a:r>
            <a:r>
              <a:rPr sz="1400" spc="-5" dirty="0">
                <a:latin typeface="Century Gothic"/>
                <a:cs typeface="Century Gothic"/>
              </a:rPr>
              <a:t>p</a:t>
            </a:r>
            <a:r>
              <a:rPr sz="1400" spc="-10" dirty="0">
                <a:latin typeface="Century Gothic"/>
                <a:cs typeface="Century Gothic"/>
              </a:rPr>
              <a:t>d</a:t>
            </a:r>
            <a:r>
              <a:rPr sz="1400" spc="5" dirty="0">
                <a:latin typeface="Century Gothic"/>
                <a:cs typeface="Century Gothic"/>
              </a:rPr>
              <a:t>a</a:t>
            </a:r>
            <a:r>
              <a:rPr sz="1400" spc="-20" dirty="0">
                <a:latin typeface="Century Gothic"/>
                <a:cs typeface="Century Gothic"/>
              </a:rPr>
              <a:t>t</a:t>
            </a:r>
            <a:r>
              <a:rPr sz="1400" dirty="0">
                <a:latin typeface="Century Gothic"/>
                <a:cs typeface="Century Gothic"/>
              </a:rPr>
              <a:t>ed f</a:t>
            </a:r>
            <a:r>
              <a:rPr sz="1400" spc="-10" dirty="0">
                <a:latin typeface="Century Gothic"/>
                <a:cs typeface="Century Gothic"/>
              </a:rPr>
              <a:t>o</a:t>
            </a:r>
            <a:r>
              <a:rPr sz="1400" spc="-5" dirty="0">
                <a:latin typeface="Century Gothic"/>
                <a:cs typeface="Century Gothic"/>
              </a:rPr>
              <a:t>r</a:t>
            </a:r>
            <a:r>
              <a:rPr sz="1400" spc="-1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N</a:t>
            </a:r>
            <a:r>
              <a:rPr sz="1400" spc="5" dirty="0">
                <a:latin typeface="Century Gothic"/>
                <a:cs typeface="Century Gothic"/>
              </a:rPr>
              <a:t>D</a:t>
            </a:r>
            <a:r>
              <a:rPr sz="1400" dirty="0">
                <a:latin typeface="Century Gothic"/>
                <a:cs typeface="Century Gothic"/>
              </a:rPr>
              <a:t>C </a:t>
            </a:r>
            <a:r>
              <a:rPr sz="1400" spc="5" dirty="0">
                <a:latin typeface="Century Gothic"/>
                <a:cs typeface="Century Gothic"/>
              </a:rPr>
              <a:t>E</a:t>
            </a:r>
            <a:r>
              <a:rPr sz="1400" spc="-5" dirty="0">
                <a:latin typeface="Century Gothic"/>
                <a:cs typeface="Century Gothic"/>
              </a:rPr>
              <a:t>P</a:t>
            </a:r>
            <a:r>
              <a:rPr sz="1400" spc="5" dirty="0">
                <a:latin typeface="Century Gothic"/>
                <a:cs typeface="Century Gothic"/>
              </a:rPr>
              <a:t>F</a:t>
            </a:r>
            <a:r>
              <a:rPr sz="1400" spc="-10" dirty="0">
                <a:latin typeface="Century Gothic"/>
                <a:cs typeface="Century Gothic"/>
              </a:rPr>
              <a:t>E</a:t>
            </a:r>
            <a:r>
              <a:rPr sz="1400" dirty="0">
                <a:latin typeface="Century Gothic"/>
                <a:cs typeface="Century Gothic"/>
              </a:rPr>
              <a:t>D</a:t>
            </a:r>
            <a:endParaRPr sz="1400">
              <a:latin typeface="Century Gothic"/>
              <a:cs typeface="Century Gothic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176771" y="4625340"/>
            <a:ext cx="1122045" cy="1343025"/>
          </a:xfrm>
          <a:prstGeom prst="rect">
            <a:avLst/>
          </a:prstGeom>
          <a:solidFill>
            <a:srgbClr val="9CC3E6"/>
          </a:solidFill>
        </p:spPr>
        <p:txBody>
          <a:bodyPr vert="horz" wrap="square" lIns="0" tIns="0" rIns="0" bIns="0" rtlCol="0">
            <a:spAutoFit/>
          </a:bodyPr>
          <a:lstStyle/>
          <a:p>
            <a:pPr marL="91440" marR="135255">
              <a:lnSpc>
                <a:spcPct val="89900"/>
              </a:lnSpc>
            </a:pPr>
            <a:r>
              <a:rPr sz="1400" spc="20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400" spc="195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400" spc="80" dirty="0">
                <a:solidFill>
                  <a:srgbClr val="FFFFFF"/>
                </a:solidFill>
                <a:latin typeface="Times New Roman"/>
                <a:cs typeface="Times New Roman"/>
              </a:rPr>
              <a:t>v</a:t>
            </a:r>
            <a:r>
              <a:rPr sz="1400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Century Gothic"/>
                <a:cs typeface="Century Gothic"/>
              </a:rPr>
              <a:t>U</a:t>
            </a:r>
            <a:r>
              <a:rPr sz="1400" spc="-5" dirty="0">
                <a:latin typeface="Century Gothic"/>
                <a:cs typeface="Century Gothic"/>
              </a:rPr>
              <a:t>p</a:t>
            </a:r>
            <a:r>
              <a:rPr sz="1400" spc="5" dirty="0">
                <a:latin typeface="Century Gothic"/>
                <a:cs typeface="Century Gothic"/>
              </a:rPr>
              <a:t>d</a:t>
            </a:r>
            <a:r>
              <a:rPr sz="1400" spc="-5" dirty="0">
                <a:latin typeface="Century Gothic"/>
                <a:cs typeface="Century Gothic"/>
              </a:rPr>
              <a:t>at</a:t>
            </a:r>
            <a:r>
              <a:rPr sz="1400" dirty="0">
                <a:latin typeface="Century Gothic"/>
                <a:cs typeface="Century Gothic"/>
              </a:rPr>
              <a:t>e</a:t>
            </a:r>
            <a:r>
              <a:rPr sz="1400" spc="20" dirty="0">
                <a:latin typeface="Century Gothic"/>
                <a:cs typeface="Century Gothic"/>
              </a:rPr>
              <a:t> </a:t>
            </a:r>
            <a:r>
              <a:rPr sz="1400" spc="-20" dirty="0">
                <a:latin typeface="Century Gothic"/>
                <a:cs typeface="Century Gothic"/>
              </a:rPr>
              <a:t>t</a:t>
            </a:r>
            <a:r>
              <a:rPr sz="1400" dirty="0">
                <a:latin typeface="Century Gothic"/>
                <a:cs typeface="Century Gothic"/>
              </a:rPr>
              <a:t>o S</a:t>
            </a:r>
            <a:r>
              <a:rPr sz="1400" spc="-10" dirty="0">
                <a:latin typeface="Century Gothic"/>
                <a:cs typeface="Century Gothic"/>
              </a:rPr>
              <a:t>o</a:t>
            </a:r>
            <a:r>
              <a:rPr sz="1400" dirty="0">
                <a:latin typeface="Century Gothic"/>
                <a:cs typeface="Century Gothic"/>
              </a:rPr>
              <a:t>u</a:t>
            </a:r>
            <a:r>
              <a:rPr sz="1400" spc="-20" dirty="0">
                <a:latin typeface="Century Gothic"/>
                <a:cs typeface="Century Gothic"/>
              </a:rPr>
              <a:t>t</a:t>
            </a:r>
            <a:r>
              <a:rPr sz="1400" dirty="0">
                <a:latin typeface="Century Gothic"/>
                <a:cs typeface="Century Gothic"/>
              </a:rPr>
              <a:t>he</a:t>
            </a:r>
            <a:r>
              <a:rPr sz="1400" spc="-5" dirty="0">
                <a:latin typeface="Century Gothic"/>
                <a:cs typeface="Century Gothic"/>
              </a:rPr>
              <a:t>r</a:t>
            </a:r>
            <a:r>
              <a:rPr sz="1400" dirty="0">
                <a:latin typeface="Century Gothic"/>
                <a:cs typeface="Century Gothic"/>
              </a:rPr>
              <a:t>n </a:t>
            </a:r>
            <a:r>
              <a:rPr sz="1400" spc="15" dirty="0">
                <a:latin typeface="Century Gothic"/>
                <a:cs typeface="Century Gothic"/>
              </a:rPr>
              <a:t>A</a:t>
            </a:r>
            <a:r>
              <a:rPr sz="1400" spc="-5" dirty="0">
                <a:latin typeface="Century Gothic"/>
                <a:cs typeface="Century Gothic"/>
              </a:rPr>
              <a:t>r</a:t>
            </a:r>
            <a:r>
              <a:rPr sz="1400" dirty="0">
                <a:latin typeface="Century Gothic"/>
                <a:cs typeface="Century Gothic"/>
              </a:rPr>
              <a:t>ea</a:t>
            </a:r>
            <a:r>
              <a:rPr sz="1400" spc="-1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S</a:t>
            </a:r>
            <a:r>
              <a:rPr sz="1400" spc="-10" dirty="0">
                <a:latin typeface="Century Gothic"/>
                <a:cs typeface="Century Gothic"/>
              </a:rPr>
              <a:t>T</a:t>
            </a:r>
            <a:r>
              <a:rPr sz="1400" dirty="0">
                <a:latin typeface="Century Gothic"/>
                <a:cs typeface="Century Gothic"/>
              </a:rPr>
              <a:t>C </a:t>
            </a:r>
            <a:r>
              <a:rPr sz="1400" spc="10" dirty="0">
                <a:latin typeface="Century Gothic"/>
                <a:cs typeface="Century Gothic"/>
              </a:rPr>
              <a:t>l</a:t>
            </a:r>
            <a:r>
              <a:rPr sz="1400" spc="5" dirty="0">
                <a:latin typeface="Century Gothic"/>
                <a:cs typeface="Century Gothic"/>
              </a:rPr>
              <a:t>o</a:t>
            </a:r>
            <a:r>
              <a:rPr sz="1400" spc="-10" dirty="0">
                <a:latin typeface="Century Gothic"/>
                <a:cs typeface="Century Gothic"/>
              </a:rPr>
              <a:t>c</a:t>
            </a:r>
            <a:r>
              <a:rPr sz="1400" spc="-5" dirty="0">
                <a:latin typeface="Century Gothic"/>
                <a:cs typeface="Century Gothic"/>
              </a:rPr>
              <a:t>a</a:t>
            </a:r>
            <a:r>
              <a:rPr sz="1400" dirty="0">
                <a:latin typeface="Century Gothic"/>
                <a:cs typeface="Century Gothic"/>
              </a:rPr>
              <a:t>le</a:t>
            </a:r>
            <a:r>
              <a:rPr sz="1400" spc="-40" dirty="0">
                <a:latin typeface="Century Gothic"/>
                <a:cs typeface="Century Gothic"/>
              </a:rPr>
              <a:t> </a:t>
            </a:r>
            <a:r>
              <a:rPr sz="1400" spc="-5" dirty="0">
                <a:latin typeface="Century Gothic"/>
                <a:cs typeface="Century Gothic"/>
              </a:rPr>
              <a:t>k</a:t>
            </a:r>
            <a:r>
              <a:rPr sz="1400" dirty="0">
                <a:latin typeface="Century Gothic"/>
                <a:cs typeface="Century Gothic"/>
              </a:rPr>
              <a:t>ey f</a:t>
            </a:r>
            <a:r>
              <a:rPr sz="1400" spc="-10" dirty="0">
                <a:latin typeface="Century Gothic"/>
                <a:cs typeface="Century Gothic"/>
              </a:rPr>
              <a:t>o</a:t>
            </a:r>
            <a:r>
              <a:rPr sz="1400" spc="-5" dirty="0">
                <a:latin typeface="Century Gothic"/>
                <a:cs typeface="Century Gothic"/>
              </a:rPr>
              <a:t>r</a:t>
            </a:r>
            <a:r>
              <a:rPr sz="1400" spc="-1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No</a:t>
            </a:r>
            <a:r>
              <a:rPr sz="1400" spc="-5" dirty="0">
                <a:latin typeface="Century Gothic"/>
                <a:cs typeface="Century Gothic"/>
              </a:rPr>
              <a:t> </a:t>
            </a:r>
            <a:r>
              <a:rPr sz="1400" spc="-15" dirty="0">
                <a:latin typeface="Century Gothic"/>
                <a:cs typeface="Century Gothic"/>
              </a:rPr>
              <a:t>S</a:t>
            </a:r>
            <a:r>
              <a:rPr sz="1400" spc="5" dirty="0">
                <a:latin typeface="Century Gothic"/>
                <a:cs typeface="Century Gothic"/>
              </a:rPr>
              <a:t>T</a:t>
            </a:r>
            <a:r>
              <a:rPr sz="1400" dirty="0">
                <a:latin typeface="Century Gothic"/>
                <a:cs typeface="Century Gothic"/>
              </a:rPr>
              <a:t>C</a:t>
            </a:r>
            <a:endParaRPr sz="1400">
              <a:latin typeface="Century Gothic"/>
              <a:cs typeface="Century Gothic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762000" y="6286500"/>
            <a:ext cx="8534400" cy="443865"/>
          </a:xfrm>
          <a:custGeom>
            <a:avLst/>
            <a:gdLst/>
            <a:ahLst/>
            <a:cxnLst/>
            <a:rect l="l" t="t" r="r" b="b"/>
            <a:pathLst>
              <a:path w="8534400" h="443865">
                <a:moveTo>
                  <a:pt x="8380476" y="443484"/>
                </a:moveTo>
                <a:lnTo>
                  <a:pt x="74676" y="443484"/>
                </a:lnTo>
                <a:lnTo>
                  <a:pt x="0" y="370332"/>
                </a:lnTo>
                <a:lnTo>
                  <a:pt x="0" y="155448"/>
                </a:lnTo>
                <a:lnTo>
                  <a:pt x="155448" y="0"/>
                </a:lnTo>
                <a:lnTo>
                  <a:pt x="8461248" y="0"/>
                </a:lnTo>
                <a:lnTo>
                  <a:pt x="8534399" y="74676"/>
                </a:lnTo>
                <a:lnTo>
                  <a:pt x="8534399" y="288036"/>
                </a:lnTo>
                <a:lnTo>
                  <a:pt x="8380476" y="443484"/>
                </a:lnTo>
                <a:close/>
              </a:path>
            </a:pathLst>
          </a:custGeom>
          <a:solidFill>
            <a:srgbClr val="4F80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054097" y="6430064"/>
            <a:ext cx="31686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5" dirty="0">
                <a:solidFill>
                  <a:srgbClr val="FFFFFF"/>
                </a:solidFill>
                <a:latin typeface="Century Gothic"/>
                <a:cs typeface="Century Gothic"/>
              </a:rPr>
              <a:t>Mar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741419" y="6430064"/>
            <a:ext cx="28765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10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1200" spc="-5" dirty="0">
                <a:solidFill>
                  <a:srgbClr val="FFFFFF"/>
                </a:solidFill>
                <a:latin typeface="Century Gothic"/>
                <a:cs typeface="Century Gothic"/>
              </a:rPr>
              <a:t>pr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408929" y="6430064"/>
            <a:ext cx="35306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5" dirty="0">
                <a:solidFill>
                  <a:srgbClr val="FFFFFF"/>
                </a:solidFill>
                <a:latin typeface="Century Gothic"/>
                <a:cs typeface="Century Gothic"/>
              </a:rPr>
              <a:t>Ma</a:t>
            </a:r>
            <a:r>
              <a:rPr sz="1200" dirty="0">
                <a:solidFill>
                  <a:srgbClr val="FFFFFF"/>
                </a:solidFill>
                <a:latin typeface="Century Gothic"/>
                <a:cs typeface="Century Gothic"/>
              </a:rPr>
              <a:t>y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128255" y="6430064"/>
            <a:ext cx="28448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15" dirty="0">
                <a:solidFill>
                  <a:srgbClr val="FFFFFF"/>
                </a:solidFill>
                <a:latin typeface="Century Gothic"/>
                <a:cs typeface="Century Gothic"/>
              </a:rPr>
              <a:t>J</a:t>
            </a:r>
            <a:r>
              <a:rPr sz="1200" spc="-10" dirty="0">
                <a:solidFill>
                  <a:srgbClr val="FFFFFF"/>
                </a:solidFill>
                <a:latin typeface="Century Gothic"/>
                <a:cs typeface="Century Gothic"/>
              </a:rPr>
              <a:t>un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843010" y="6430064"/>
            <a:ext cx="22225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15" dirty="0">
                <a:solidFill>
                  <a:srgbClr val="FFFFFF"/>
                </a:solidFill>
                <a:latin typeface="Century Gothic"/>
                <a:cs typeface="Century Gothic"/>
              </a:rPr>
              <a:t>J</a:t>
            </a:r>
            <a:r>
              <a:rPr sz="1200" spc="-10" dirty="0">
                <a:solidFill>
                  <a:srgbClr val="FFFFFF"/>
                </a:solidFill>
                <a:latin typeface="Century Gothic"/>
                <a:cs typeface="Century Gothic"/>
              </a:rPr>
              <a:t>u</a:t>
            </a:r>
            <a:r>
              <a:rPr sz="1200" dirty="0">
                <a:solidFill>
                  <a:srgbClr val="FFFFFF"/>
                </a:solidFill>
                <a:latin typeface="Century Gothic"/>
                <a:cs typeface="Century Gothic"/>
              </a:rPr>
              <a:t>l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475468" y="6430064"/>
            <a:ext cx="33401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10" dirty="0">
                <a:solidFill>
                  <a:srgbClr val="FFFFFF"/>
                </a:solidFill>
                <a:latin typeface="Century Gothic"/>
                <a:cs typeface="Century Gothic"/>
              </a:rPr>
              <a:t>Aug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174982" y="6430064"/>
            <a:ext cx="30480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FFFFFF"/>
                </a:solidFill>
                <a:latin typeface="Century Gothic"/>
                <a:cs typeface="Century Gothic"/>
              </a:rPr>
              <a:t>S</a:t>
            </a:r>
            <a:r>
              <a:rPr sz="1200" spc="-10" dirty="0">
                <a:solidFill>
                  <a:srgbClr val="FFFFFF"/>
                </a:solidFill>
                <a:latin typeface="Century Gothic"/>
                <a:cs typeface="Century Gothic"/>
              </a:rPr>
              <a:t>ep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860781" y="6430064"/>
            <a:ext cx="30861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FFFFFF"/>
                </a:solidFill>
                <a:latin typeface="Century Gothic"/>
                <a:cs typeface="Century Gothic"/>
              </a:rPr>
              <a:t>O</a:t>
            </a:r>
            <a:r>
              <a:rPr sz="1200" spc="-10" dirty="0">
                <a:solidFill>
                  <a:srgbClr val="FFFFFF"/>
                </a:solidFill>
                <a:latin typeface="Century Gothic"/>
                <a:cs typeface="Century Gothic"/>
              </a:rPr>
              <a:t>ct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538959" y="6430064"/>
            <a:ext cx="32194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10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1200" spc="-15" dirty="0">
                <a:solidFill>
                  <a:srgbClr val="FFFFFF"/>
                </a:solidFill>
                <a:latin typeface="Century Gothic"/>
                <a:cs typeface="Century Gothic"/>
              </a:rPr>
              <a:t>o</a:t>
            </a:r>
            <a:r>
              <a:rPr sz="1200" dirty="0">
                <a:solidFill>
                  <a:srgbClr val="FFFFFF"/>
                </a:solidFill>
                <a:latin typeface="Century Gothic"/>
                <a:cs typeface="Century Gothic"/>
              </a:rPr>
              <a:t>v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217137" y="6430064"/>
            <a:ext cx="33591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5" dirty="0">
                <a:solidFill>
                  <a:srgbClr val="FFFFFF"/>
                </a:solidFill>
                <a:latin typeface="Century Gothic"/>
                <a:cs typeface="Century Gothic"/>
              </a:rPr>
              <a:t>D</a:t>
            </a:r>
            <a:r>
              <a:rPr sz="1200" spc="-10" dirty="0">
                <a:solidFill>
                  <a:srgbClr val="FFFFFF"/>
                </a:solidFill>
                <a:latin typeface="Century Gothic"/>
                <a:cs typeface="Century Gothic"/>
              </a:rPr>
              <a:t>ec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922747" y="6430064"/>
            <a:ext cx="2952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15" dirty="0">
                <a:solidFill>
                  <a:srgbClr val="FFFFFF"/>
                </a:solidFill>
                <a:latin typeface="Century Gothic"/>
                <a:cs typeface="Century Gothic"/>
              </a:rPr>
              <a:t>J</a:t>
            </a:r>
            <a:r>
              <a:rPr sz="1200" spc="-5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1200" spc="-10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8617690" y="6430064"/>
            <a:ext cx="30162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15" dirty="0">
                <a:solidFill>
                  <a:srgbClr val="FFFFFF"/>
                </a:solidFill>
                <a:latin typeface="Century Gothic"/>
                <a:cs typeface="Century Gothic"/>
              </a:rPr>
              <a:t>F</a:t>
            </a:r>
            <a:r>
              <a:rPr sz="1200" spc="-10" dirty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1200" dirty="0">
                <a:solidFill>
                  <a:srgbClr val="FFFFFF"/>
                </a:solidFill>
                <a:latin typeface="Century Gothic"/>
                <a:cs typeface="Century Gothic"/>
              </a:rPr>
              <a:t>b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487411" y="2805683"/>
            <a:ext cx="1275715" cy="1149350"/>
          </a:xfrm>
          <a:prstGeom prst="rect">
            <a:avLst/>
          </a:prstGeom>
          <a:solidFill>
            <a:srgbClr val="9CC3E6"/>
          </a:solidFill>
        </p:spPr>
        <p:txBody>
          <a:bodyPr vert="horz" wrap="square" lIns="0" tIns="0" rIns="0" bIns="0" rtlCol="0">
            <a:spAutoFit/>
          </a:bodyPr>
          <a:lstStyle/>
          <a:p>
            <a:pPr marL="91440" marR="128270">
              <a:lnSpc>
                <a:spcPct val="89800"/>
              </a:lnSpc>
            </a:pPr>
            <a:r>
              <a:rPr sz="1400" spc="125" dirty="0">
                <a:solidFill>
                  <a:srgbClr val="FFFFFF"/>
                </a:solidFill>
                <a:latin typeface="Times New Roman"/>
                <a:cs typeface="Times New Roman"/>
              </a:rPr>
              <a:t>J</a:t>
            </a:r>
            <a:r>
              <a:rPr sz="1400" spc="3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400" spc="140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400" spc="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5" dirty="0">
                <a:latin typeface="Century Gothic"/>
                <a:cs typeface="Century Gothic"/>
              </a:rPr>
              <a:t>E</a:t>
            </a:r>
            <a:r>
              <a:rPr sz="1400" dirty="0">
                <a:latin typeface="Century Gothic"/>
                <a:cs typeface="Century Gothic"/>
              </a:rPr>
              <a:t>l</a:t>
            </a:r>
            <a:r>
              <a:rPr sz="1400" spc="10" dirty="0">
                <a:latin typeface="Century Gothic"/>
                <a:cs typeface="Century Gothic"/>
              </a:rPr>
              <a:t>i</a:t>
            </a:r>
            <a:r>
              <a:rPr sz="1400" spc="-10" dirty="0">
                <a:latin typeface="Century Gothic"/>
                <a:cs typeface="Century Gothic"/>
              </a:rPr>
              <a:t>m</a:t>
            </a:r>
            <a:r>
              <a:rPr sz="1400" spc="10" dirty="0">
                <a:latin typeface="Century Gothic"/>
                <a:cs typeface="Century Gothic"/>
              </a:rPr>
              <a:t>i</a:t>
            </a:r>
            <a:r>
              <a:rPr sz="1400" spc="-30" dirty="0">
                <a:latin typeface="Century Gothic"/>
                <a:cs typeface="Century Gothic"/>
              </a:rPr>
              <a:t>n</a:t>
            </a:r>
            <a:r>
              <a:rPr sz="1400" spc="5" dirty="0">
                <a:latin typeface="Century Gothic"/>
                <a:cs typeface="Century Gothic"/>
              </a:rPr>
              <a:t>a</a:t>
            </a:r>
            <a:r>
              <a:rPr sz="1400" spc="-20" dirty="0">
                <a:latin typeface="Century Gothic"/>
                <a:cs typeface="Century Gothic"/>
              </a:rPr>
              <a:t>t</a:t>
            </a:r>
            <a:r>
              <a:rPr sz="1400" spc="10" dirty="0">
                <a:latin typeface="Century Gothic"/>
                <a:cs typeface="Century Gothic"/>
              </a:rPr>
              <a:t>i</a:t>
            </a:r>
            <a:r>
              <a:rPr sz="1400" spc="-10" dirty="0">
                <a:latin typeface="Century Gothic"/>
                <a:cs typeface="Century Gothic"/>
              </a:rPr>
              <a:t>o</a:t>
            </a:r>
            <a:r>
              <a:rPr sz="1400" dirty="0">
                <a:latin typeface="Century Gothic"/>
                <a:cs typeface="Century Gothic"/>
              </a:rPr>
              <a:t>n </a:t>
            </a:r>
            <a:r>
              <a:rPr sz="1400" spc="5" dirty="0">
                <a:latin typeface="Century Gothic"/>
                <a:cs typeface="Century Gothic"/>
              </a:rPr>
              <a:t>o</a:t>
            </a:r>
            <a:r>
              <a:rPr sz="1400" spc="-5" dirty="0">
                <a:latin typeface="Century Gothic"/>
                <a:cs typeface="Century Gothic"/>
              </a:rPr>
              <a:t>f</a:t>
            </a:r>
            <a:r>
              <a:rPr sz="1400" spc="-15" dirty="0">
                <a:latin typeface="Century Gothic"/>
                <a:cs typeface="Century Gothic"/>
              </a:rPr>
              <a:t> </a:t>
            </a:r>
            <a:r>
              <a:rPr sz="1400" spc="15" dirty="0">
                <a:latin typeface="Century Gothic"/>
                <a:cs typeface="Century Gothic"/>
              </a:rPr>
              <a:t>I</a:t>
            </a:r>
            <a:r>
              <a:rPr sz="1400" dirty="0">
                <a:latin typeface="Century Gothic"/>
                <a:cs typeface="Century Gothic"/>
              </a:rPr>
              <a:t>n</a:t>
            </a:r>
            <a:r>
              <a:rPr sz="1400" spc="-10" dirty="0">
                <a:latin typeface="Century Gothic"/>
                <a:cs typeface="Century Gothic"/>
              </a:rPr>
              <a:t>co</a:t>
            </a:r>
            <a:r>
              <a:rPr sz="1400" spc="-5" dirty="0">
                <a:latin typeface="Century Gothic"/>
                <a:cs typeface="Century Gothic"/>
              </a:rPr>
              <a:t>rr</a:t>
            </a:r>
            <a:r>
              <a:rPr sz="1400" dirty="0">
                <a:latin typeface="Century Gothic"/>
                <a:cs typeface="Century Gothic"/>
              </a:rPr>
              <a:t>e</a:t>
            </a:r>
            <a:r>
              <a:rPr sz="1400" spc="5" dirty="0">
                <a:latin typeface="Century Gothic"/>
                <a:cs typeface="Century Gothic"/>
              </a:rPr>
              <a:t>c</a:t>
            </a:r>
            <a:r>
              <a:rPr sz="1400" spc="-5" dirty="0">
                <a:latin typeface="Century Gothic"/>
                <a:cs typeface="Century Gothic"/>
              </a:rPr>
              <a:t>t </a:t>
            </a:r>
            <a:r>
              <a:rPr sz="1400" spc="5" dirty="0">
                <a:latin typeface="Century Gothic"/>
                <a:cs typeface="Century Gothic"/>
              </a:rPr>
              <a:t>E</a:t>
            </a:r>
            <a:r>
              <a:rPr sz="1400" dirty="0">
                <a:latin typeface="Century Gothic"/>
                <a:cs typeface="Century Gothic"/>
              </a:rPr>
              <a:t>n</a:t>
            </a:r>
            <a:r>
              <a:rPr sz="1400" spc="-20" dirty="0">
                <a:latin typeface="Century Gothic"/>
                <a:cs typeface="Century Gothic"/>
              </a:rPr>
              <a:t>t</a:t>
            </a:r>
            <a:r>
              <a:rPr sz="1400" spc="-5" dirty="0">
                <a:latin typeface="Century Gothic"/>
                <a:cs typeface="Century Gothic"/>
              </a:rPr>
              <a:t>r</a:t>
            </a:r>
            <a:r>
              <a:rPr sz="1400" dirty="0">
                <a:latin typeface="Century Gothic"/>
                <a:cs typeface="Century Gothic"/>
              </a:rPr>
              <a:t>y</a:t>
            </a:r>
            <a:r>
              <a:rPr sz="1400" spc="-5" dirty="0">
                <a:latin typeface="Century Gothic"/>
                <a:cs typeface="Century Gothic"/>
              </a:rPr>
              <a:t> </a:t>
            </a:r>
            <a:r>
              <a:rPr sz="1400" spc="5" dirty="0">
                <a:latin typeface="Century Gothic"/>
                <a:cs typeface="Century Gothic"/>
              </a:rPr>
              <a:t>F</a:t>
            </a:r>
            <a:r>
              <a:rPr sz="1400" spc="-5" dirty="0">
                <a:latin typeface="Century Gothic"/>
                <a:cs typeface="Century Gothic"/>
              </a:rPr>
              <a:t>a</a:t>
            </a:r>
            <a:r>
              <a:rPr sz="1400" spc="5" dirty="0">
                <a:latin typeface="Century Gothic"/>
                <a:cs typeface="Century Gothic"/>
              </a:rPr>
              <a:t>c</a:t>
            </a:r>
            <a:r>
              <a:rPr sz="1400" spc="10" dirty="0">
                <a:latin typeface="Century Gothic"/>
                <a:cs typeface="Century Gothic"/>
              </a:rPr>
              <a:t>i</a:t>
            </a:r>
            <a:r>
              <a:rPr sz="1400" spc="-15" dirty="0">
                <a:latin typeface="Century Gothic"/>
                <a:cs typeface="Century Gothic"/>
              </a:rPr>
              <a:t>l</a:t>
            </a:r>
            <a:r>
              <a:rPr sz="1400" dirty="0">
                <a:latin typeface="Century Gothic"/>
                <a:cs typeface="Century Gothic"/>
              </a:rPr>
              <a:t>i</a:t>
            </a:r>
            <a:r>
              <a:rPr sz="1400" spc="-20" dirty="0">
                <a:latin typeface="Century Gothic"/>
                <a:cs typeface="Century Gothic"/>
              </a:rPr>
              <a:t>t</a:t>
            </a:r>
            <a:r>
              <a:rPr sz="1400" dirty="0">
                <a:latin typeface="Century Gothic"/>
                <a:cs typeface="Century Gothic"/>
              </a:rPr>
              <a:t>y ex</a:t>
            </a:r>
            <a:r>
              <a:rPr sz="1400" spc="5" dirty="0">
                <a:latin typeface="Century Gothic"/>
                <a:cs typeface="Century Gothic"/>
              </a:rPr>
              <a:t>c</a:t>
            </a:r>
            <a:r>
              <a:rPr sz="1400" spc="10" dirty="0">
                <a:latin typeface="Century Gothic"/>
                <a:cs typeface="Century Gothic"/>
              </a:rPr>
              <a:t>l</a:t>
            </a:r>
            <a:r>
              <a:rPr sz="1400" dirty="0">
                <a:latin typeface="Century Gothic"/>
                <a:cs typeface="Century Gothic"/>
              </a:rPr>
              <a:t>u</a:t>
            </a:r>
            <a:r>
              <a:rPr sz="1400" spc="-30" dirty="0">
                <a:latin typeface="Century Gothic"/>
                <a:cs typeface="Century Gothic"/>
              </a:rPr>
              <a:t>s</a:t>
            </a:r>
            <a:r>
              <a:rPr sz="1400" spc="10" dirty="0">
                <a:latin typeface="Century Gothic"/>
                <a:cs typeface="Century Gothic"/>
              </a:rPr>
              <a:t>i</a:t>
            </a:r>
            <a:r>
              <a:rPr sz="1400" spc="-10" dirty="0">
                <a:latin typeface="Century Gothic"/>
                <a:cs typeface="Century Gothic"/>
              </a:rPr>
              <a:t>o</a:t>
            </a:r>
            <a:r>
              <a:rPr sz="1400" dirty="0">
                <a:latin typeface="Century Gothic"/>
                <a:cs typeface="Century Gothic"/>
              </a:rPr>
              <a:t>n</a:t>
            </a:r>
            <a:endParaRPr sz="1400">
              <a:latin typeface="Century Gothic"/>
              <a:cs typeface="Century Gothic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943088" y="4107179"/>
            <a:ext cx="1430020" cy="2024380"/>
          </a:xfrm>
          <a:prstGeom prst="rect">
            <a:avLst/>
          </a:prstGeom>
          <a:solidFill>
            <a:srgbClr val="9CC3E6"/>
          </a:solidFill>
        </p:spPr>
        <p:txBody>
          <a:bodyPr vert="horz" wrap="square" lIns="0" tIns="0" rIns="0" bIns="0" rtlCol="0">
            <a:spAutoFit/>
          </a:bodyPr>
          <a:lstStyle/>
          <a:p>
            <a:pPr marL="91440">
              <a:lnSpc>
                <a:spcPts val="1590"/>
              </a:lnSpc>
            </a:pPr>
            <a:r>
              <a:rPr sz="1400" spc="-110" dirty="0">
                <a:solidFill>
                  <a:srgbClr val="FFFFFF"/>
                </a:solidFill>
                <a:latin typeface="Times New Roman"/>
                <a:cs typeface="Times New Roman"/>
              </a:rPr>
              <a:t>F</a:t>
            </a:r>
            <a:r>
              <a:rPr sz="1400" spc="27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400" spc="220" dirty="0">
                <a:solidFill>
                  <a:srgbClr val="FFFFFF"/>
                </a:solidFill>
                <a:latin typeface="Times New Roman"/>
                <a:cs typeface="Times New Roman"/>
              </a:rPr>
              <a:t>b</a:t>
            </a:r>
            <a:endParaRPr sz="1400">
              <a:latin typeface="Times New Roman"/>
              <a:cs typeface="Times New Roman"/>
            </a:endParaRPr>
          </a:p>
          <a:p>
            <a:pPr marL="91440">
              <a:lnSpc>
                <a:spcPts val="1505"/>
              </a:lnSpc>
            </a:pPr>
            <a:r>
              <a:rPr sz="1400" spc="-20" dirty="0">
                <a:latin typeface="Century Gothic"/>
                <a:cs typeface="Century Gothic"/>
              </a:rPr>
              <a:t>U</a:t>
            </a:r>
            <a:r>
              <a:rPr sz="1400" dirty="0">
                <a:latin typeface="Century Gothic"/>
                <a:cs typeface="Century Gothic"/>
              </a:rPr>
              <a:t>S</a:t>
            </a:r>
            <a:r>
              <a:rPr sz="1400" spc="-5" dirty="0">
                <a:latin typeface="Century Gothic"/>
                <a:cs typeface="Century Gothic"/>
              </a:rPr>
              <a:t>P</a:t>
            </a:r>
            <a:r>
              <a:rPr sz="1400" dirty="0">
                <a:latin typeface="Century Gothic"/>
                <a:cs typeface="Century Gothic"/>
              </a:rPr>
              <a:t>S</a:t>
            </a:r>
            <a:r>
              <a:rPr sz="1400" spc="5" dirty="0">
                <a:latin typeface="Century Gothic"/>
                <a:cs typeface="Century Gothic"/>
              </a:rPr>
              <a:t> H</a:t>
            </a:r>
            <a:r>
              <a:rPr sz="1400" dirty="0">
                <a:latin typeface="Century Gothic"/>
                <a:cs typeface="Century Gothic"/>
              </a:rPr>
              <a:t>Q</a:t>
            </a:r>
            <a:r>
              <a:rPr sz="1400" spc="-1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&amp;</a:t>
            </a:r>
            <a:endParaRPr sz="1400">
              <a:latin typeface="Century Gothic"/>
              <a:cs typeface="Century Gothic"/>
            </a:endParaRPr>
          </a:p>
          <a:p>
            <a:pPr marL="91440" marR="198120">
              <a:lnSpc>
                <a:spcPts val="1510"/>
              </a:lnSpc>
              <a:spcBef>
                <a:spcPts val="105"/>
              </a:spcBef>
            </a:pPr>
            <a:r>
              <a:rPr sz="1400" spc="5" dirty="0">
                <a:latin typeface="Century Gothic"/>
                <a:cs typeface="Century Gothic"/>
              </a:rPr>
              <a:t>F</a:t>
            </a:r>
            <a:r>
              <a:rPr sz="1400" spc="10" dirty="0">
                <a:latin typeface="Century Gothic"/>
                <a:cs typeface="Century Gothic"/>
              </a:rPr>
              <a:t>i</a:t>
            </a:r>
            <a:r>
              <a:rPr sz="1400" spc="-15" dirty="0">
                <a:latin typeface="Century Gothic"/>
                <a:cs typeface="Century Gothic"/>
              </a:rPr>
              <a:t>e</a:t>
            </a:r>
            <a:r>
              <a:rPr sz="1400" spc="10" dirty="0">
                <a:latin typeface="Century Gothic"/>
                <a:cs typeface="Century Gothic"/>
              </a:rPr>
              <a:t>l</a:t>
            </a:r>
            <a:r>
              <a:rPr sz="1400" dirty="0">
                <a:latin typeface="Century Gothic"/>
                <a:cs typeface="Century Gothic"/>
              </a:rPr>
              <a:t>d</a:t>
            </a:r>
            <a:r>
              <a:rPr sz="1400" spc="-30" dirty="0">
                <a:latin typeface="Century Gothic"/>
                <a:cs typeface="Century Gothic"/>
              </a:rPr>
              <a:t> </a:t>
            </a:r>
            <a:r>
              <a:rPr sz="1400" spc="-15" dirty="0">
                <a:latin typeface="Century Gothic"/>
                <a:cs typeface="Century Gothic"/>
              </a:rPr>
              <a:t>s</a:t>
            </a:r>
            <a:r>
              <a:rPr sz="1400" spc="25" dirty="0">
                <a:latin typeface="Century Gothic"/>
                <a:cs typeface="Century Gothic"/>
              </a:rPr>
              <a:t>i</a:t>
            </a:r>
            <a:r>
              <a:rPr sz="1400" spc="-20" dirty="0">
                <a:latin typeface="Century Gothic"/>
                <a:cs typeface="Century Gothic"/>
              </a:rPr>
              <a:t>t</a:t>
            </a:r>
            <a:r>
              <a:rPr sz="1400" dirty="0">
                <a:latin typeface="Century Gothic"/>
                <a:cs typeface="Century Gothic"/>
              </a:rPr>
              <a:t>e </a:t>
            </a:r>
            <a:r>
              <a:rPr sz="1400" spc="-5" dirty="0">
                <a:latin typeface="Century Gothic"/>
                <a:cs typeface="Century Gothic"/>
              </a:rPr>
              <a:t>p</a:t>
            </a:r>
            <a:r>
              <a:rPr sz="1400" spc="5" dirty="0">
                <a:latin typeface="Century Gothic"/>
                <a:cs typeface="Century Gothic"/>
              </a:rPr>
              <a:t>a</a:t>
            </a:r>
            <a:r>
              <a:rPr sz="1400" spc="-5" dirty="0">
                <a:latin typeface="Century Gothic"/>
                <a:cs typeface="Century Gothic"/>
              </a:rPr>
              <a:t>r</a:t>
            </a:r>
            <a:r>
              <a:rPr sz="1400" spc="-20" dirty="0">
                <a:latin typeface="Century Gothic"/>
                <a:cs typeface="Century Gothic"/>
              </a:rPr>
              <a:t>t</a:t>
            </a:r>
            <a:r>
              <a:rPr sz="1400" dirty="0">
                <a:latin typeface="Century Gothic"/>
                <a:cs typeface="Century Gothic"/>
              </a:rPr>
              <a:t>ne</a:t>
            </a:r>
            <a:r>
              <a:rPr sz="1400" spc="-5" dirty="0">
                <a:latin typeface="Century Gothic"/>
                <a:cs typeface="Century Gothic"/>
              </a:rPr>
              <a:t>r</a:t>
            </a:r>
            <a:r>
              <a:rPr sz="1400" spc="-15" dirty="0">
                <a:latin typeface="Century Gothic"/>
                <a:cs typeface="Century Gothic"/>
              </a:rPr>
              <a:t>s</a:t>
            </a:r>
            <a:r>
              <a:rPr sz="1400" dirty="0">
                <a:latin typeface="Century Gothic"/>
                <a:cs typeface="Century Gothic"/>
              </a:rPr>
              <a:t>h</a:t>
            </a:r>
            <a:r>
              <a:rPr sz="1400" spc="10" dirty="0">
                <a:latin typeface="Century Gothic"/>
                <a:cs typeface="Century Gothic"/>
              </a:rPr>
              <a:t>i</a:t>
            </a:r>
            <a:r>
              <a:rPr sz="1400" spc="-5" dirty="0">
                <a:latin typeface="Century Gothic"/>
                <a:cs typeface="Century Gothic"/>
              </a:rPr>
              <a:t>p</a:t>
            </a:r>
            <a:r>
              <a:rPr sz="1400" dirty="0">
                <a:latin typeface="Century Gothic"/>
                <a:cs typeface="Century Gothic"/>
              </a:rPr>
              <a:t>s </a:t>
            </a:r>
            <a:r>
              <a:rPr sz="1400" spc="-20" dirty="0">
                <a:latin typeface="Century Gothic"/>
                <a:cs typeface="Century Gothic"/>
              </a:rPr>
              <a:t>t</a:t>
            </a:r>
            <a:r>
              <a:rPr sz="1400" dirty="0">
                <a:latin typeface="Century Gothic"/>
                <a:cs typeface="Century Gothic"/>
              </a:rPr>
              <a:t>o</a:t>
            </a:r>
            <a:r>
              <a:rPr sz="1400" spc="-5" dirty="0">
                <a:latin typeface="Century Gothic"/>
                <a:cs typeface="Century Gothic"/>
              </a:rPr>
              <a:t> r</a:t>
            </a:r>
            <a:r>
              <a:rPr sz="1400" dirty="0">
                <a:latin typeface="Century Gothic"/>
                <a:cs typeface="Century Gothic"/>
              </a:rPr>
              <a:t>es</a:t>
            </a:r>
            <a:r>
              <a:rPr sz="1400" spc="5" dirty="0">
                <a:latin typeface="Century Gothic"/>
                <a:cs typeface="Century Gothic"/>
              </a:rPr>
              <a:t>o</a:t>
            </a:r>
            <a:r>
              <a:rPr sz="1400" spc="10" dirty="0">
                <a:latin typeface="Century Gothic"/>
                <a:cs typeface="Century Gothic"/>
              </a:rPr>
              <a:t>l</a:t>
            </a:r>
            <a:r>
              <a:rPr sz="1400" spc="5" dirty="0">
                <a:latin typeface="Century Gothic"/>
                <a:cs typeface="Century Gothic"/>
              </a:rPr>
              <a:t>v</a:t>
            </a:r>
            <a:r>
              <a:rPr sz="1400" dirty="0">
                <a:latin typeface="Century Gothic"/>
                <a:cs typeface="Century Gothic"/>
              </a:rPr>
              <a:t>e ex</a:t>
            </a:r>
            <a:r>
              <a:rPr sz="1400" spc="5" dirty="0">
                <a:latin typeface="Century Gothic"/>
                <a:cs typeface="Century Gothic"/>
              </a:rPr>
              <a:t>c</a:t>
            </a:r>
            <a:r>
              <a:rPr sz="1400" spc="10" dirty="0">
                <a:latin typeface="Century Gothic"/>
                <a:cs typeface="Century Gothic"/>
              </a:rPr>
              <a:t>l</a:t>
            </a:r>
            <a:r>
              <a:rPr sz="1400" dirty="0">
                <a:latin typeface="Century Gothic"/>
                <a:cs typeface="Century Gothic"/>
              </a:rPr>
              <a:t>u</a:t>
            </a:r>
            <a:r>
              <a:rPr sz="1400" spc="-30" dirty="0">
                <a:latin typeface="Century Gothic"/>
                <a:cs typeface="Century Gothic"/>
              </a:rPr>
              <a:t>s</a:t>
            </a:r>
            <a:r>
              <a:rPr sz="1400" spc="10" dirty="0">
                <a:latin typeface="Century Gothic"/>
                <a:cs typeface="Century Gothic"/>
              </a:rPr>
              <a:t>i</a:t>
            </a:r>
            <a:r>
              <a:rPr sz="1400" spc="-10" dirty="0">
                <a:latin typeface="Century Gothic"/>
                <a:cs typeface="Century Gothic"/>
              </a:rPr>
              <a:t>o</a:t>
            </a:r>
            <a:r>
              <a:rPr sz="1400" dirty="0">
                <a:latin typeface="Century Gothic"/>
                <a:cs typeface="Century Gothic"/>
              </a:rPr>
              <a:t>ns</a:t>
            </a:r>
            <a:r>
              <a:rPr sz="1400" spc="-20" dirty="0">
                <a:latin typeface="Century Gothic"/>
                <a:cs typeface="Century Gothic"/>
              </a:rPr>
              <a:t> </a:t>
            </a:r>
            <a:r>
              <a:rPr sz="1400" spc="-10" dirty="0">
                <a:latin typeface="Century Gothic"/>
                <a:cs typeface="Century Gothic"/>
              </a:rPr>
              <a:t>fo</a:t>
            </a:r>
            <a:r>
              <a:rPr sz="1400" spc="-5" dirty="0">
                <a:latin typeface="Century Gothic"/>
                <a:cs typeface="Century Gothic"/>
              </a:rPr>
              <a:t>r </a:t>
            </a:r>
            <a:r>
              <a:rPr sz="1400" spc="15" dirty="0">
                <a:latin typeface="Century Gothic"/>
                <a:cs typeface="Century Gothic"/>
              </a:rPr>
              <a:t>I</a:t>
            </a:r>
            <a:r>
              <a:rPr sz="1400" dirty="0">
                <a:latin typeface="Century Gothic"/>
                <a:cs typeface="Century Gothic"/>
              </a:rPr>
              <a:t>n</a:t>
            </a:r>
            <a:r>
              <a:rPr sz="1400" spc="5" dirty="0">
                <a:latin typeface="Century Gothic"/>
                <a:cs typeface="Century Gothic"/>
              </a:rPr>
              <a:t>c</a:t>
            </a:r>
            <a:r>
              <a:rPr sz="1400" spc="-10" dirty="0">
                <a:latin typeface="Century Gothic"/>
                <a:cs typeface="Century Gothic"/>
              </a:rPr>
              <a:t>o</a:t>
            </a:r>
            <a:r>
              <a:rPr sz="1400" spc="-15" dirty="0">
                <a:latin typeface="Century Gothic"/>
                <a:cs typeface="Century Gothic"/>
              </a:rPr>
              <a:t>nsi</a:t>
            </a:r>
            <a:r>
              <a:rPr sz="1400" dirty="0">
                <a:latin typeface="Century Gothic"/>
                <a:cs typeface="Century Gothic"/>
              </a:rPr>
              <a:t>s</a:t>
            </a:r>
            <a:r>
              <a:rPr sz="1400" spc="-20" dirty="0">
                <a:latin typeface="Century Gothic"/>
                <a:cs typeface="Century Gothic"/>
              </a:rPr>
              <a:t>t</a:t>
            </a:r>
            <a:r>
              <a:rPr sz="1400" dirty="0">
                <a:latin typeface="Century Gothic"/>
                <a:cs typeface="Century Gothic"/>
              </a:rPr>
              <a:t>en</a:t>
            </a:r>
            <a:r>
              <a:rPr sz="1400" spc="-5" dirty="0">
                <a:latin typeface="Century Gothic"/>
                <a:cs typeface="Century Gothic"/>
              </a:rPr>
              <a:t>t </a:t>
            </a:r>
            <a:r>
              <a:rPr sz="1400" dirty="0">
                <a:latin typeface="Century Gothic"/>
                <a:cs typeface="Century Gothic"/>
              </a:rPr>
              <a:t>S</a:t>
            </a:r>
            <a:r>
              <a:rPr sz="1400" spc="-5" dirty="0">
                <a:latin typeface="Century Gothic"/>
                <a:cs typeface="Century Gothic"/>
              </a:rPr>
              <a:t>P</a:t>
            </a:r>
            <a:r>
              <a:rPr sz="1400" dirty="0">
                <a:latin typeface="Century Gothic"/>
                <a:cs typeface="Century Gothic"/>
              </a:rPr>
              <a:t>M</a:t>
            </a:r>
            <a:r>
              <a:rPr sz="1400" spc="-10" dirty="0">
                <a:latin typeface="Century Gothic"/>
                <a:cs typeface="Century Gothic"/>
              </a:rPr>
              <a:t> </a:t>
            </a:r>
            <a:r>
              <a:rPr sz="1400" spc="5" dirty="0">
                <a:latin typeface="Century Gothic"/>
                <a:cs typeface="Century Gothic"/>
              </a:rPr>
              <a:t>D</a:t>
            </a:r>
            <a:r>
              <a:rPr sz="1400" spc="-5" dirty="0">
                <a:latin typeface="Century Gothic"/>
                <a:cs typeface="Century Gothic"/>
              </a:rPr>
              <a:t>a</a:t>
            </a:r>
            <a:r>
              <a:rPr sz="1400" spc="-20" dirty="0">
                <a:latin typeface="Century Gothic"/>
                <a:cs typeface="Century Gothic"/>
              </a:rPr>
              <a:t>t</a:t>
            </a:r>
            <a:r>
              <a:rPr sz="1400" dirty="0">
                <a:latin typeface="Century Gothic"/>
                <a:cs typeface="Century Gothic"/>
              </a:rPr>
              <a:t>a &amp; No</a:t>
            </a:r>
            <a:r>
              <a:rPr sz="1400" spc="-5" dirty="0">
                <a:latin typeface="Century Gothic"/>
                <a:cs typeface="Century Gothic"/>
              </a:rPr>
              <a:t> P</a:t>
            </a:r>
            <a:r>
              <a:rPr sz="1400" spc="10" dirty="0">
                <a:latin typeface="Century Gothic"/>
                <a:cs typeface="Century Gothic"/>
              </a:rPr>
              <a:t>i</a:t>
            </a:r>
            <a:r>
              <a:rPr sz="1400" dirty="0">
                <a:latin typeface="Century Gothic"/>
                <a:cs typeface="Century Gothic"/>
              </a:rPr>
              <a:t>e</a:t>
            </a:r>
            <a:r>
              <a:rPr sz="1400" spc="-10" dirty="0">
                <a:latin typeface="Century Gothic"/>
                <a:cs typeface="Century Gothic"/>
              </a:rPr>
              <a:t>c</a:t>
            </a:r>
            <a:r>
              <a:rPr sz="1400" dirty="0">
                <a:latin typeface="Century Gothic"/>
                <a:cs typeface="Century Gothic"/>
              </a:rPr>
              <a:t>e S</a:t>
            </a:r>
            <a:r>
              <a:rPr sz="1400" spc="5" dirty="0">
                <a:latin typeface="Century Gothic"/>
                <a:cs typeface="Century Gothic"/>
              </a:rPr>
              <a:t>c</a:t>
            </a:r>
            <a:r>
              <a:rPr sz="1400" spc="-5" dirty="0">
                <a:latin typeface="Century Gothic"/>
                <a:cs typeface="Century Gothic"/>
              </a:rPr>
              <a:t>a</a:t>
            </a:r>
            <a:r>
              <a:rPr sz="1400" dirty="0">
                <a:latin typeface="Century Gothic"/>
                <a:cs typeface="Century Gothic"/>
              </a:rPr>
              <a:t>n</a:t>
            </a:r>
            <a:endParaRPr sz="14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81600" y="4367784"/>
            <a:ext cx="4106545" cy="27660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sz="1000" spc="75" dirty="0">
                <a:solidFill>
                  <a:srgbClr val="A5A5A5"/>
                </a:solidFill>
                <a:latin typeface="Times New Roman"/>
                <a:cs typeface="Times New Roman"/>
              </a:rPr>
              <a:t>28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90600" y="533400"/>
            <a:ext cx="2438400" cy="533400"/>
          </a:xfrm>
          <a:custGeom>
            <a:avLst/>
            <a:gdLst/>
            <a:ahLst/>
            <a:cxnLst/>
            <a:rect l="l" t="t" r="r" b="b"/>
            <a:pathLst>
              <a:path w="2438400" h="533400">
                <a:moveTo>
                  <a:pt x="0" y="0"/>
                </a:moveTo>
                <a:lnTo>
                  <a:pt x="2438400" y="0"/>
                </a:lnTo>
                <a:lnTo>
                  <a:pt x="2438400" y="533400"/>
                </a:lnTo>
                <a:lnTo>
                  <a:pt x="0" y="533400"/>
                </a:lnTo>
                <a:lnTo>
                  <a:pt x="0" y="0"/>
                </a:lnTo>
                <a:close/>
              </a:path>
            </a:pathLst>
          </a:custGeom>
          <a:solidFill>
            <a:srgbClr val="5093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50748" y="626363"/>
            <a:ext cx="2064131" cy="3642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709137" y="844311"/>
            <a:ext cx="131445" cy="168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10" dirty="0">
                <a:solidFill>
                  <a:srgbClr val="FFFFFF"/>
                </a:solidFill>
                <a:latin typeface="Times New Roman"/>
                <a:cs typeface="Times New Roman"/>
              </a:rPr>
              <a:t>®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92935" y="7000940"/>
            <a:ext cx="140970" cy="127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spc="-5" dirty="0">
                <a:solidFill>
                  <a:srgbClr val="BFBFBF"/>
                </a:solidFill>
                <a:latin typeface="Century Gothic"/>
                <a:cs typeface="Century Gothic"/>
              </a:rPr>
              <a:t>F</a:t>
            </a:r>
            <a:r>
              <a:rPr sz="800" dirty="0">
                <a:solidFill>
                  <a:srgbClr val="BFBFBF"/>
                </a:solidFill>
                <a:latin typeface="Century Gothic"/>
                <a:cs typeface="Century Gothic"/>
              </a:rPr>
              <a:t>e</a:t>
            </a:r>
            <a:endParaRPr sz="800">
              <a:latin typeface="Century Gothic"/>
              <a:cs typeface="Century Goth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21018" y="4367784"/>
            <a:ext cx="4155440" cy="27482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55"/>
              </a:lnSpc>
            </a:pPr>
            <a:r>
              <a:rPr sz="800" spc="5" dirty="0">
                <a:solidFill>
                  <a:srgbClr val="BFBFBF"/>
                </a:solidFill>
                <a:latin typeface="Century Gothic"/>
                <a:cs typeface="Century Gothic"/>
              </a:rPr>
              <a:t>b</a:t>
            </a:r>
            <a:r>
              <a:rPr sz="800" dirty="0">
                <a:solidFill>
                  <a:srgbClr val="BFBFBF"/>
                </a:solidFill>
                <a:latin typeface="Century Gothic"/>
                <a:cs typeface="Century Gothic"/>
              </a:rPr>
              <a:t>ru</a:t>
            </a:r>
            <a:r>
              <a:rPr sz="800" spc="5" dirty="0">
                <a:solidFill>
                  <a:srgbClr val="BFBFBF"/>
                </a:solidFill>
                <a:latin typeface="Century Gothic"/>
                <a:cs typeface="Century Gothic"/>
              </a:rPr>
              <a:t>a</a:t>
            </a:r>
            <a:r>
              <a:rPr sz="800" dirty="0">
                <a:solidFill>
                  <a:srgbClr val="BFBFBF"/>
                </a:solidFill>
                <a:latin typeface="Century Gothic"/>
                <a:cs typeface="Century Gothic"/>
              </a:rPr>
              <a:t>ry</a:t>
            </a:r>
            <a:r>
              <a:rPr sz="800" spc="-20" dirty="0">
                <a:solidFill>
                  <a:srgbClr val="BFBFBF"/>
                </a:solidFill>
                <a:latin typeface="Century Gothic"/>
                <a:cs typeface="Century Gothic"/>
              </a:rPr>
              <a:t> </a:t>
            </a:r>
            <a:r>
              <a:rPr sz="800" spc="-5" dirty="0">
                <a:solidFill>
                  <a:srgbClr val="BFBFBF"/>
                </a:solidFill>
                <a:latin typeface="Century Gothic"/>
                <a:cs typeface="Century Gothic"/>
              </a:rPr>
              <a:t>201</a:t>
            </a:r>
            <a:r>
              <a:rPr sz="800" dirty="0">
                <a:solidFill>
                  <a:srgbClr val="BFBFBF"/>
                </a:solidFill>
                <a:latin typeface="Century Gothic"/>
                <a:cs typeface="Century Gothic"/>
              </a:rPr>
              <a:t>8</a:t>
            </a:r>
            <a:endParaRPr sz="800">
              <a:latin typeface="Century Gothic"/>
              <a:cs typeface="Century Gothic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181600" y="4367784"/>
            <a:ext cx="4106545" cy="2738120"/>
          </a:xfrm>
          <a:custGeom>
            <a:avLst/>
            <a:gdLst/>
            <a:ahLst/>
            <a:cxnLst/>
            <a:rect l="l" t="t" r="r" b="b"/>
            <a:pathLst>
              <a:path w="4106545" h="2738120">
                <a:moveTo>
                  <a:pt x="0" y="0"/>
                </a:moveTo>
                <a:lnTo>
                  <a:pt x="4106132" y="0"/>
                </a:lnTo>
                <a:lnTo>
                  <a:pt x="4106132" y="2737675"/>
                </a:lnTo>
                <a:lnTo>
                  <a:pt x="0" y="2737675"/>
                </a:lnTo>
                <a:lnTo>
                  <a:pt x="0" y="0"/>
                </a:lnTo>
                <a:close/>
              </a:path>
            </a:pathLst>
          </a:custGeom>
          <a:solidFill>
            <a:srgbClr val="E4E4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181600" y="4367784"/>
            <a:ext cx="4106545" cy="2738120"/>
          </a:xfrm>
          <a:custGeom>
            <a:avLst/>
            <a:gdLst/>
            <a:ahLst/>
            <a:cxnLst/>
            <a:rect l="l" t="t" r="r" b="b"/>
            <a:pathLst>
              <a:path w="4106545" h="2738120">
                <a:moveTo>
                  <a:pt x="0" y="0"/>
                </a:moveTo>
                <a:lnTo>
                  <a:pt x="4106132" y="0"/>
                </a:lnTo>
                <a:lnTo>
                  <a:pt x="4106132" y="2737675"/>
                </a:lnTo>
                <a:lnTo>
                  <a:pt x="0" y="2737675"/>
                </a:lnTo>
                <a:lnTo>
                  <a:pt x="0" y="0"/>
                </a:lnTo>
              </a:path>
            </a:pathLst>
          </a:custGeom>
          <a:ln w="4762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595746" y="4846701"/>
            <a:ext cx="3606800" cy="708025"/>
          </a:xfrm>
          <a:custGeom>
            <a:avLst/>
            <a:gdLst/>
            <a:ahLst/>
            <a:cxnLst/>
            <a:rect l="l" t="t" r="r" b="b"/>
            <a:pathLst>
              <a:path w="3606800" h="708025">
                <a:moveTo>
                  <a:pt x="0" y="0"/>
                </a:moveTo>
                <a:lnTo>
                  <a:pt x="3606260" y="0"/>
                </a:lnTo>
                <a:lnTo>
                  <a:pt x="3606260" y="707612"/>
                </a:lnTo>
                <a:lnTo>
                  <a:pt x="0" y="70761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852153" y="5554313"/>
            <a:ext cx="0" cy="21590"/>
          </a:xfrm>
          <a:custGeom>
            <a:avLst/>
            <a:gdLst/>
            <a:ahLst/>
            <a:cxnLst/>
            <a:rect l="l" t="t" r="r" b="b"/>
            <a:pathLst>
              <a:path h="21589">
                <a:moveTo>
                  <a:pt x="0" y="0"/>
                </a:moveTo>
                <a:lnTo>
                  <a:pt x="0" y="21526"/>
                </a:lnTo>
              </a:path>
            </a:pathLst>
          </a:custGeom>
          <a:ln w="4762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459342" y="5554313"/>
            <a:ext cx="0" cy="21590"/>
          </a:xfrm>
          <a:custGeom>
            <a:avLst/>
            <a:gdLst/>
            <a:ahLst/>
            <a:cxnLst/>
            <a:rect l="l" t="t" r="r" b="b"/>
            <a:pathLst>
              <a:path h="21589">
                <a:moveTo>
                  <a:pt x="0" y="0"/>
                </a:moveTo>
                <a:lnTo>
                  <a:pt x="0" y="21526"/>
                </a:lnTo>
              </a:path>
            </a:pathLst>
          </a:custGeom>
          <a:ln w="4762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059484" y="5554313"/>
            <a:ext cx="0" cy="21590"/>
          </a:xfrm>
          <a:custGeom>
            <a:avLst/>
            <a:gdLst/>
            <a:ahLst/>
            <a:cxnLst/>
            <a:rect l="l" t="t" r="r" b="b"/>
            <a:pathLst>
              <a:path h="21589">
                <a:moveTo>
                  <a:pt x="0" y="0"/>
                </a:moveTo>
                <a:lnTo>
                  <a:pt x="0" y="21526"/>
                </a:lnTo>
              </a:path>
            </a:pathLst>
          </a:custGeom>
          <a:ln w="4762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666672" y="5554313"/>
            <a:ext cx="0" cy="21590"/>
          </a:xfrm>
          <a:custGeom>
            <a:avLst/>
            <a:gdLst/>
            <a:ahLst/>
            <a:cxnLst/>
            <a:rect l="l" t="t" r="r" b="b"/>
            <a:pathLst>
              <a:path h="21589">
                <a:moveTo>
                  <a:pt x="0" y="0"/>
                </a:moveTo>
                <a:lnTo>
                  <a:pt x="0" y="21526"/>
                </a:lnTo>
              </a:path>
            </a:pathLst>
          </a:custGeom>
          <a:ln w="4762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266813" y="5554313"/>
            <a:ext cx="0" cy="21590"/>
          </a:xfrm>
          <a:custGeom>
            <a:avLst/>
            <a:gdLst/>
            <a:ahLst/>
            <a:cxnLst/>
            <a:rect l="l" t="t" r="r" b="b"/>
            <a:pathLst>
              <a:path h="21589">
                <a:moveTo>
                  <a:pt x="0" y="0"/>
                </a:moveTo>
                <a:lnTo>
                  <a:pt x="0" y="21526"/>
                </a:lnTo>
              </a:path>
            </a:pathLst>
          </a:custGeom>
          <a:ln w="4762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866858" y="5554313"/>
            <a:ext cx="0" cy="21590"/>
          </a:xfrm>
          <a:custGeom>
            <a:avLst/>
            <a:gdLst/>
            <a:ahLst/>
            <a:cxnLst/>
            <a:rect l="l" t="t" r="r" b="b"/>
            <a:pathLst>
              <a:path h="21589">
                <a:moveTo>
                  <a:pt x="0" y="0"/>
                </a:moveTo>
                <a:lnTo>
                  <a:pt x="0" y="21526"/>
                </a:lnTo>
              </a:path>
            </a:pathLst>
          </a:custGeom>
          <a:ln w="4762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474142" y="5554313"/>
            <a:ext cx="0" cy="21590"/>
          </a:xfrm>
          <a:custGeom>
            <a:avLst/>
            <a:gdLst/>
            <a:ahLst/>
            <a:cxnLst/>
            <a:rect l="l" t="t" r="r" b="b"/>
            <a:pathLst>
              <a:path h="21589">
                <a:moveTo>
                  <a:pt x="0" y="0"/>
                </a:moveTo>
                <a:lnTo>
                  <a:pt x="0" y="21526"/>
                </a:lnTo>
              </a:path>
            </a:pathLst>
          </a:custGeom>
          <a:ln w="4762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074282" y="5554313"/>
            <a:ext cx="0" cy="21590"/>
          </a:xfrm>
          <a:custGeom>
            <a:avLst/>
            <a:gdLst/>
            <a:ahLst/>
            <a:cxnLst/>
            <a:rect l="l" t="t" r="r" b="b"/>
            <a:pathLst>
              <a:path h="21589">
                <a:moveTo>
                  <a:pt x="0" y="0"/>
                </a:moveTo>
                <a:lnTo>
                  <a:pt x="0" y="21526"/>
                </a:lnTo>
              </a:path>
            </a:pathLst>
          </a:custGeom>
          <a:ln w="4762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681471" y="5554313"/>
            <a:ext cx="0" cy="21590"/>
          </a:xfrm>
          <a:custGeom>
            <a:avLst/>
            <a:gdLst/>
            <a:ahLst/>
            <a:cxnLst/>
            <a:rect l="l" t="t" r="r" b="b"/>
            <a:pathLst>
              <a:path h="21589">
                <a:moveTo>
                  <a:pt x="0" y="0"/>
                </a:moveTo>
                <a:lnTo>
                  <a:pt x="0" y="21526"/>
                </a:lnTo>
              </a:path>
            </a:pathLst>
          </a:custGeom>
          <a:ln w="4762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595746" y="4846701"/>
            <a:ext cx="3606800" cy="0"/>
          </a:xfrm>
          <a:custGeom>
            <a:avLst/>
            <a:gdLst/>
            <a:ahLst/>
            <a:cxnLst/>
            <a:rect l="l" t="t" r="r" b="b"/>
            <a:pathLst>
              <a:path w="3606800">
                <a:moveTo>
                  <a:pt x="0" y="0"/>
                </a:moveTo>
                <a:lnTo>
                  <a:pt x="3606260" y="0"/>
                </a:lnTo>
              </a:path>
            </a:pathLst>
          </a:custGeom>
          <a:ln w="4762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595746" y="5554313"/>
            <a:ext cx="3606800" cy="0"/>
          </a:xfrm>
          <a:custGeom>
            <a:avLst/>
            <a:gdLst/>
            <a:ahLst/>
            <a:cxnLst/>
            <a:rect l="l" t="t" r="r" b="b"/>
            <a:pathLst>
              <a:path w="3606800">
                <a:moveTo>
                  <a:pt x="0" y="0"/>
                </a:moveTo>
                <a:lnTo>
                  <a:pt x="3606260" y="0"/>
                </a:lnTo>
              </a:path>
            </a:pathLst>
          </a:custGeom>
          <a:ln w="4762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8718408" y="5580510"/>
            <a:ext cx="273685" cy="90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25" dirty="0">
                <a:latin typeface="Times New Roman"/>
                <a:cs typeface="Times New Roman"/>
              </a:rPr>
              <a:t>O</a:t>
            </a:r>
            <a:r>
              <a:rPr sz="500" spc="-10" dirty="0">
                <a:latin typeface="Times New Roman"/>
                <a:cs typeface="Times New Roman"/>
              </a:rPr>
              <a:t>c</a:t>
            </a:r>
            <a:r>
              <a:rPr sz="500" spc="40" dirty="0">
                <a:latin typeface="Times New Roman"/>
                <a:cs typeface="Times New Roman"/>
              </a:rPr>
              <a:t>t</a:t>
            </a:r>
            <a:r>
              <a:rPr sz="500" spc="-20" dirty="0">
                <a:latin typeface="Times New Roman"/>
                <a:cs typeface="Times New Roman"/>
              </a:rPr>
              <a:t> </a:t>
            </a:r>
            <a:r>
              <a:rPr sz="500" spc="20" dirty="0">
                <a:latin typeface="Times New Roman"/>
                <a:cs typeface="Times New Roman"/>
              </a:rPr>
              <a:t>2</a:t>
            </a:r>
            <a:r>
              <a:rPr sz="500" spc="35" dirty="0">
                <a:latin typeface="Times New Roman"/>
                <a:cs typeface="Times New Roman"/>
              </a:rPr>
              <a:t>0</a:t>
            </a:r>
            <a:r>
              <a:rPr sz="500" spc="-40" dirty="0">
                <a:latin typeface="Times New Roman"/>
                <a:cs typeface="Times New Roman"/>
              </a:rPr>
              <a:t>1</a:t>
            </a:r>
            <a:r>
              <a:rPr sz="500" spc="20" dirty="0">
                <a:latin typeface="Times New Roman"/>
                <a:cs typeface="Times New Roman"/>
              </a:rPr>
              <a:t>7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332847" y="5580510"/>
            <a:ext cx="252729" cy="90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30" dirty="0">
                <a:latin typeface="Times New Roman"/>
                <a:cs typeface="Times New Roman"/>
              </a:rPr>
              <a:t>J</a:t>
            </a:r>
            <a:r>
              <a:rPr sz="500" spc="25" dirty="0">
                <a:latin typeface="Times New Roman"/>
                <a:cs typeface="Times New Roman"/>
              </a:rPr>
              <a:t>u</a:t>
            </a:r>
            <a:r>
              <a:rPr sz="500" spc="-10" dirty="0">
                <a:latin typeface="Times New Roman"/>
                <a:cs typeface="Times New Roman"/>
              </a:rPr>
              <a:t>l</a:t>
            </a:r>
            <a:r>
              <a:rPr sz="500" spc="-30" dirty="0">
                <a:latin typeface="Times New Roman"/>
                <a:cs typeface="Times New Roman"/>
              </a:rPr>
              <a:t> </a:t>
            </a:r>
            <a:r>
              <a:rPr sz="500" spc="20" dirty="0">
                <a:latin typeface="Times New Roman"/>
                <a:cs typeface="Times New Roman"/>
              </a:rPr>
              <a:t>2</a:t>
            </a:r>
            <a:r>
              <a:rPr sz="500" spc="35" dirty="0">
                <a:latin typeface="Times New Roman"/>
                <a:cs typeface="Times New Roman"/>
              </a:rPr>
              <a:t>0</a:t>
            </a:r>
            <a:r>
              <a:rPr sz="500" spc="-40" dirty="0">
                <a:latin typeface="Times New Roman"/>
                <a:cs typeface="Times New Roman"/>
              </a:rPr>
              <a:t>1</a:t>
            </a:r>
            <a:r>
              <a:rPr sz="500" spc="20" dirty="0">
                <a:latin typeface="Times New Roman"/>
                <a:cs typeface="Times New Roman"/>
              </a:rPr>
              <a:t>7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925916" y="5580510"/>
            <a:ext cx="273685" cy="90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-35" dirty="0">
                <a:latin typeface="Times New Roman"/>
                <a:cs typeface="Times New Roman"/>
              </a:rPr>
              <a:t>A</a:t>
            </a:r>
            <a:r>
              <a:rPr sz="500" spc="20" dirty="0">
                <a:latin typeface="Times New Roman"/>
                <a:cs typeface="Times New Roman"/>
              </a:rPr>
              <a:t>pr</a:t>
            </a:r>
            <a:r>
              <a:rPr sz="500" spc="-25" dirty="0">
                <a:latin typeface="Times New Roman"/>
                <a:cs typeface="Times New Roman"/>
              </a:rPr>
              <a:t> </a:t>
            </a:r>
            <a:r>
              <a:rPr sz="500" spc="20" dirty="0">
                <a:latin typeface="Times New Roman"/>
                <a:cs typeface="Times New Roman"/>
              </a:rPr>
              <a:t>2</a:t>
            </a:r>
            <a:r>
              <a:rPr sz="500" spc="35" dirty="0">
                <a:latin typeface="Times New Roman"/>
                <a:cs typeface="Times New Roman"/>
              </a:rPr>
              <a:t>0</a:t>
            </a:r>
            <a:r>
              <a:rPr sz="500" spc="-40" dirty="0">
                <a:latin typeface="Times New Roman"/>
                <a:cs typeface="Times New Roman"/>
              </a:rPr>
              <a:t>1</a:t>
            </a:r>
            <a:r>
              <a:rPr sz="500" spc="20" dirty="0">
                <a:latin typeface="Times New Roman"/>
                <a:cs typeface="Times New Roman"/>
              </a:rPr>
              <a:t>7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525108" y="5580510"/>
            <a:ext cx="274955" cy="90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30" dirty="0">
                <a:latin typeface="Times New Roman"/>
                <a:cs typeface="Times New Roman"/>
              </a:rPr>
              <a:t>J</a:t>
            </a:r>
            <a:r>
              <a:rPr sz="500" spc="55" dirty="0">
                <a:latin typeface="Times New Roman"/>
                <a:cs typeface="Times New Roman"/>
              </a:rPr>
              <a:t>a</a:t>
            </a:r>
            <a:r>
              <a:rPr sz="500" spc="45" dirty="0">
                <a:latin typeface="Times New Roman"/>
                <a:cs typeface="Times New Roman"/>
              </a:rPr>
              <a:t>n</a:t>
            </a:r>
            <a:r>
              <a:rPr sz="500" spc="-40" dirty="0">
                <a:latin typeface="Times New Roman"/>
                <a:cs typeface="Times New Roman"/>
              </a:rPr>
              <a:t> </a:t>
            </a:r>
            <a:r>
              <a:rPr sz="500" spc="35" dirty="0">
                <a:latin typeface="Times New Roman"/>
                <a:cs typeface="Times New Roman"/>
              </a:rPr>
              <a:t>2</a:t>
            </a:r>
            <a:r>
              <a:rPr sz="500" spc="20" dirty="0">
                <a:latin typeface="Times New Roman"/>
                <a:cs typeface="Times New Roman"/>
              </a:rPr>
              <a:t>0</a:t>
            </a:r>
            <a:r>
              <a:rPr sz="500" spc="-30" dirty="0">
                <a:latin typeface="Times New Roman"/>
                <a:cs typeface="Times New Roman"/>
              </a:rPr>
              <a:t>1</a:t>
            </a:r>
            <a:r>
              <a:rPr sz="500" spc="20" dirty="0">
                <a:latin typeface="Times New Roman"/>
                <a:cs typeface="Times New Roman"/>
              </a:rPr>
              <a:t>7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5567171" y="4896707"/>
            <a:ext cx="28575" cy="0"/>
          </a:xfrm>
          <a:custGeom>
            <a:avLst/>
            <a:gdLst/>
            <a:ahLst/>
            <a:cxnLst/>
            <a:rect l="l" t="t" r="r" b="b"/>
            <a:pathLst>
              <a:path w="28575">
                <a:moveTo>
                  <a:pt x="28575" y="0"/>
                </a:moveTo>
                <a:lnTo>
                  <a:pt x="0" y="0"/>
                </a:lnTo>
              </a:path>
            </a:pathLst>
          </a:custGeom>
          <a:ln w="4762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567171" y="5161216"/>
            <a:ext cx="28575" cy="0"/>
          </a:xfrm>
          <a:custGeom>
            <a:avLst/>
            <a:gdLst/>
            <a:ahLst/>
            <a:cxnLst/>
            <a:rect l="l" t="t" r="r" b="b"/>
            <a:pathLst>
              <a:path w="28575">
                <a:moveTo>
                  <a:pt x="28575" y="0"/>
                </a:moveTo>
                <a:lnTo>
                  <a:pt x="0" y="0"/>
                </a:lnTo>
              </a:path>
            </a:pathLst>
          </a:custGeom>
          <a:ln w="4762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567171" y="5425725"/>
            <a:ext cx="28575" cy="0"/>
          </a:xfrm>
          <a:custGeom>
            <a:avLst/>
            <a:gdLst/>
            <a:ahLst/>
            <a:cxnLst/>
            <a:rect l="l" t="t" r="r" b="b"/>
            <a:pathLst>
              <a:path w="28575">
                <a:moveTo>
                  <a:pt x="28575" y="0"/>
                </a:moveTo>
                <a:lnTo>
                  <a:pt x="0" y="0"/>
                </a:lnTo>
              </a:path>
            </a:pathLst>
          </a:custGeom>
          <a:ln w="4762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652261" y="4843129"/>
            <a:ext cx="3552126" cy="71356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595746" y="4846701"/>
            <a:ext cx="0" cy="708025"/>
          </a:xfrm>
          <a:custGeom>
            <a:avLst/>
            <a:gdLst/>
            <a:ahLst/>
            <a:cxnLst/>
            <a:rect l="l" t="t" r="r" b="b"/>
            <a:pathLst>
              <a:path h="708025">
                <a:moveTo>
                  <a:pt x="0" y="707612"/>
                </a:moveTo>
                <a:lnTo>
                  <a:pt x="0" y="0"/>
                </a:lnTo>
              </a:path>
            </a:pathLst>
          </a:custGeom>
          <a:ln w="4762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6740249" y="5580510"/>
            <a:ext cx="770255" cy="196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05765" algn="l"/>
              </a:tabLst>
            </a:pPr>
            <a:r>
              <a:rPr sz="500" spc="30" dirty="0">
                <a:latin typeface="Times New Roman"/>
                <a:cs typeface="Times New Roman"/>
              </a:rPr>
              <a:t>J</a:t>
            </a:r>
            <a:r>
              <a:rPr sz="500" spc="25" dirty="0">
                <a:latin typeface="Times New Roman"/>
                <a:cs typeface="Times New Roman"/>
              </a:rPr>
              <a:t>u</a:t>
            </a:r>
            <a:r>
              <a:rPr sz="500" spc="-10" dirty="0">
                <a:latin typeface="Times New Roman"/>
                <a:cs typeface="Times New Roman"/>
              </a:rPr>
              <a:t>l</a:t>
            </a:r>
            <a:r>
              <a:rPr sz="500" spc="-30" dirty="0">
                <a:latin typeface="Times New Roman"/>
                <a:cs typeface="Times New Roman"/>
              </a:rPr>
              <a:t> </a:t>
            </a:r>
            <a:r>
              <a:rPr sz="500" spc="20" dirty="0">
                <a:latin typeface="Times New Roman"/>
                <a:cs typeface="Times New Roman"/>
              </a:rPr>
              <a:t>2</a:t>
            </a:r>
            <a:r>
              <a:rPr sz="500" spc="35" dirty="0">
                <a:latin typeface="Times New Roman"/>
                <a:cs typeface="Times New Roman"/>
              </a:rPr>
              <a:t>0</a:t>
            </a:r>
            <a:r>
              <a:rPr sz="500" spc="-40" dirty="0">
                <a:latin typeface="Times New Roman"/>
                <a:cs typeface="Times New Roman"/>
              </a:rPr>
              <a:t>1</a:t>
            </a:r>
            <a:r>
              <a:rPr sz="500" spc="30" dirty="0">
                <a:latin typeface="Times New Roman"/>
                <a:cs typeface="Times New Roman"/>
              </a:rPr>
              <a:t>6</a:t>
            </a:r>
            <a:r>
              <a:rPr sz="500" dirty="0">
                <a:latin typeface="Times New Roman"/>
                <a:cs typeface="Times New Roman"/>
              </a:rPr>
              <a:t>	</a:t>
            </a:r>
            <a:r>
              <a:rPr sz="500" spc="15" dirty="0">
                <a:latin typeface="Times New Roman"/>
                <a:cs typeface="Times New Roman"/>
              </a:rPr>
              <a:t>O</a:t>
            </a:r>
            <a:r>
              <a:rPr sz="500" dirty="0">
                <a:latin typeface="Times New Roman"/>
                <a:cs typeface="Times New Roman"/>
              </a:rPr>
              <a:t>c</a:t>
            </a:r>
            <a:r>
              <a:rPr sz="500" spc="40" dirty="0">
                <a:latin typeface="Times New Roman"/>
                <a:cs typeface="Times New Roman"/>
              </a:rPr>
              <a:t>t</a:t>
            </a:r>
            <a:r>
              <a:rPr sz="500" spc="-20" dirty="0">
                <a:latin typeface="Times New Roman"/>
                <a:cs typeface="Times New Roman"/>
              </a:rPr>
              <a:t> </a:t>
            </a:r>
            <a:r>
              <a:rPr sz="500" spc="20" dirty="0">
                <a:latin typeface="Times New Roman"/>
                <a:cs typeface="Times New Roman"/>
              </a:rPr>
              <a:t>2</a:t>
            </a:r>
            <a:r>
              <a:rPr sz="500" spc="25" dirty="0">
                <a:latin typeface="Times New Roman"/>
                <a:cs typeface="Times New Roman"/>
              </a:rPr>
              <a:t>0</a:t>
            </a:r>
            <a:r>
              <a:rPr sz="500" spc="-30" dirty="0">
                <a:latin typeface="Times New Roman"/>
                <a:cs typeface="Times New Roman"/>
              </a:rPr>
              <a:t>1</a:t>
            </a:r>
            <a:r>
              <a:rPr sz="500" spc="30" dirty="0">
                <a:latin typeface="Times New Roman"/>
                <a:cs typeface="Times New Roman"/>
              </a:rPr>
              <a:t>6</a:t>
            </a:r>
            <a:endParaRPr sz="50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  <a:spcBef>
                <a:spcPts val="240"/>
              </a:spcBef>
            </a:pPr>
            <a:r>
              <a:rPr sz="500" spc="5" dirty="0">
                <a:latin typeface="Times New Roman"/>
                <a:cs typeface="Times New Roman"/>
              </a:rPr>
              <a:t>M</a:t>
            </a:r>
            <a:r>
              <a:rPr sz="500" spc="25" dirty="0">
                <a:latin typeface="Times New Roman"/>
                <a:cs typeface="Times New Roman"/>
              </a:rPr>
              <a:t>o</a:t>
            </a:r>
            <a:r>
              <a:rPr sz="500" spc="30" dirty="0">
                <a:latin typeface="Times New Roman"/>
                <a:cs typeface="Times New Roman"/>
              </a:rPr>
              <a:t>n</a:t>
            </a:r>
            <a:r>
              <a:rPr sz="500" spc="25" dirty="0">
                <a:latin typeface="Times New Roman"/>
                <a:cs typeface="Times New Roman"/>
              </a:rPr>
              <a:t>t</a:t>
            </a:r>
            <a:r>
              <a:rPr sz="500" spc="40" dirty="0">
                <a:latin typeface="Times New Roman"/>
                <a:cs typeface="Times New Roman"/>
              </a:rPr>
              <a:t>h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333318" y="5580510"/>
            <a:ext cx="274955" cy="90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-35" dirty="0">
                <a:latin typeface="Times New Roman"/>
                <a:cs typeface="Times New Roman"/>
              </a:rPr>
              <a:t>A</a:t>
            </a:r>
            <a:r>
              <a:rPr sz="500" spc="20" dirty="0">
                <a:latin typeface="Times New Roman"/>
                <a:cs typeface="Times New Roman"/>
              </a:rPr>
              <a:t>pr</a:t>
            </a:r>
            <a:r>
              <a:rPr sz="500" spc="-25" dirty="0">
                <a:latin typeface="Times New Roman"/>
                <a:cs typeface="Times New Roman"/>
              </a:rPr>
              <a:t> </a:t>
            </a:r>
            <a:r>
              <a:rPr sz="500" spc="20" dirty="0">
                <a:latin typeface="Times New Roman"/>
                <a:cs typeface="Times New Roman"/>
              </a:rPr>
              <a:t>2</a:t>
            </a:r>
            <a:r>
              <a:rPr sz="500" spc="35" dirty="0">
                <a:latin typeface="Times New Roman"/>
                <a:cs typeface="Times New Roman"/>
              </a:rPr>
              <a:t>0</a:t>
            </a:r>
            <a:r>
              <a:rPr sz="500" spc="-40" dirty="0">
                <a:latin typeface="Times New Roman"/>
                <a:cs typeface="Times New Roman"/>
              </a:rPr>
              <a:t>1</a:t>
            </a:r>
            <a:r>
              <a:rPr sz="500" spc="30" dirty="0">
                <a:latin typeface="Times New Roman"/>
                <a:cs typeface="Times New Roman"/>
              </a:rPr>
              <a:t>6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940124" y="5580510"/>
            <a:ext cx="276225" cy="90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30" dirty="0">
                <a:latin typeface="Times New Roman"/>
                <a:cs typeface="Times New Roman"/>
              </a:rPr>
              <a:t>J</a:t>
            </a:r>
            <a:r>
              <a:rPr sz="500" spc="50" dirty="0">
                <a:latin typeface="Times New Roman"/>
                <a:cs typeface="Times New Roman"/>
              </a:rPr>
              <a:t>a</a:t>
            </a:r>
            <a:r>
              <a:rPr sz="500" spc="45" dirty="0">
                <a:latin typeface="Times New Roman"/>
                <a:cs typeface="Times New Roman"/>
              </a:rPr>
              <a:t>n</a:t>
            </a:r>
            <a:r>
              <a:rPr sz="500" spc="-30" dirty="0">
                <a:latin typeface="Times New Roman"/>
                <a:cs typeface="Times New Roman"/>
              </a:rPr>
              <a:t> </a:t>
            </a:r>
            <a:r>
              <a:rPr sz="500" spc="20" dirty="0">
                <a:latin typeface="Times New Roman"/>
                <a:cs typeface="Times New Roman"/>
              </a:rPr>
              <a:t>2</a:t>
            </a:r>
            <a:r>
              <a:rPr sz="500" spc="35" dirty="0">
                <a:latin typeface="Times New Roman"/>
                <a:cs typeface="Times New Roman"/>
              </a:rPr>
              <a:t>0</a:t>
            </a:r>
            <a:r>
              <a:rPr sz="500" spc="-30" dirty="0">
                <a:latin typeface="Times New Roman"/>
                <a:cs typeface="Times New Roman"/>
              </a:rPr>
              <a:t>1</a:t>
            </a:r>
            <a:r>
              <a:rPr sz="500" spc="30" dirty="0">
                <a:latin typeface="Times New Roman"/>
                <a:cs typeface="Times New Roman"/>
              </a:rPr>
              <a:t>6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540826" y="5580510"/>
            <a:ext cx="274955" cy="90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15" dirty="0">
                <a:latin typeface="Times New Roman"/>
                <a:cs typeface="Times New Roman"/>
              </a:rPr>
              <a:t>O</a:t>
            </a:r>
            <a:r>
              <a:rPr sz="500" dirty="0">
                <a:latin typeface="Times New Roman"/>
                <a:cs typeface="Times New Roman"/>
              </a:rPr>
              <a:t>c</a:t>
            </a:r>
            <a:r>
              <a:rPr sz="500" spc="40" dirty="0">
                <a:latin typeface="Times New Roman"/>
                <a:cs typeface="Times New Roman"/>
              </a:rPr>
              <a:t>t</a:t>
            </a:r>
            <a:r>
              <a:rPr sz="500" spc="-20" dirty="0">
                <a:latin typeface="Times New Roman"/>
                <a:cs typeface="Times New Roman"/>
              </a:rPr>
              <a:t> </a:t>
            </a:r>
            <a:r>
              <a:rPr sz="500" spc="20" dirty="0">
                <a:latin typeface="Times New Roman"/>
                <a:cs typeface="Times New Roman"/>
              </a:rPr>
              <a:t>2</a:t>
            </a:r>
            <a:r>
              <a:rPr sz="500" spc="35" dirty="0">
                <a:latin typeface="Times New Roman"/>
                <a:cs typeface="Times New Roman"/>
              </a:rPr>
              <a:t>0</a:t>
            </a:r>
            <a:r>
              <a:rPr sz="500" spc="-40" dirty="0">
                <a:latin typeface="Times New Roman"/>
                <a:cs typeface="Times New Roman"/>
              </a:rPr>
              <a:t>1</a:t>
            </a:r>
            <a:r>
              <a:rPr sz="500" spc="30" dirty="0">
                <a:latin typeface="Times New Roman"/>
                <a:cs typeface="Times New Roman"/>
              </a:rPr>
              <a:t>5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325960" y="4852030"/>
            <a:ext cx="236854" cy="90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35" dirty="0">
                <a:latin typeface="Times New Roman"/>
                <a:cs typeface="Times New Roman"/>
              </a:rPr>
              <a:t>8</a:t>
            </a:r>
            <a:r>
              <a:rPr sz="500" spc="20" dirty="0">
                <a:latin typeface="Times New Roman"/>
                <a:cs typeface="Times New Roman"/>
              </a:rPr>
              <a:t>5</a:t>
            </a:r>
            <a:r>
              <a:rPr sz="500" spc="-20" dirty="0">
                <a:latin typeface="Times New Roman"/>
                <a:cs typeface="Times New Roman"/>
              </a:rPr>
              <a:t>.</a:t>
            </a:r>
            <a:r>
              <a:rPr sz="500" spc="35" dirty="0">
                <a:latin typeface="Times New Roman"/>
                <a:cs typeface="Times New Roman"/>
              </a:rPr>
              <a:t>0</a:t>
            </a:r>
            <a:r>
              <a:rPr sz="500" spc="20" dirty="0">
                <a:latin typeface="Times New Roman"/>
                <a:cs typeface="Times New Roman"/>
              </a:rPr>
              <a:t>0</a:t>
            </a:r>
            <a:r>
              <a:rPr sz="500" spc="5" dirty="0">
                <a:latin typeface="Times New Roman"/>
                <a:cs typeface="Times New Roman"/>
              </a:rPr>
              <a:t>%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325960" y="5115681"/>
            <a:ext cx="236854" cy="90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35" dirty="0">
                <a:latin typeface="Times New Roman"/>
                <a:cs typeface="Times New Roman"/>
              </a:rPr>
              <a:t>8</a:t>
            </a:r>
            <a:r>
              <a:rPr sz="500" spc="20" dirty="0">
                <a:latin typeface="Times New Roman"/>
                <a:cs typeface="Times New Roman"/>
              </a:rPr>
              <a:t>0</a:t>
            </a:r>
            <a:r>
              <a:rPr sz="500" spc="-20" dirty="0">
                <a:latin typeface="Times New Roman"/>
                <a:cs typeface="Times New Roman"/>
              </a:rPr>
              <a:t>.</a:t>
            </a:r>
            <a:r>
              <a:rPr sz="500" spc="35" dirty="0">
                <a:latin typeface="Times New Roman"/>
                <a:cs typeface="Times New Roman"/>
              </a:rPr>
              <a:t>0</a:t>
            </a:r>
            <a:r>
              <a:rPr sz="500" spc="20" dirty="0">
                <a:latin typeface="Times New Roman"/>
                <a:cs typeface="Times New Roman"/>
              </a:rPr>
              <a:t>0</a:t>
            </a:r>
            <a:r>
              <a:rPr sz="500" spc="5" dirty="0">
                <a:latin typeface="Times New Roman"/>
                <a:cs typeface="Times New Roman"/>
              </a:rPr>
              <a:t>%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325960" y="5386949"/>
            <a:ext cx="236854" cy="90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30" dirty="0">
                <a:latin typeface="Times New Roman"/>
                <a:cs typeface="Times New Roman"/>
              </a:rPr>
              <a:t>7</a:t>
            </a:r>
            <a:r>
              <a:rPr sz="500" spc="20" dirty="0">
                <a:latin typeface="Times New Roman"/>
                <a:cs typeface="Times New Roman"/>
              </a:rPr>
              <a:t>5</a:t>
            </a:r>
            <a:r>
              <a:rPr sz="500" spc="-20" dirty="0">
                <a:latin typeface="Times New Roman"/>
                <a:cs typeface="Times New Roman"/>
              </a:rPr>
              <a:t>.</a:t>
            </a:r>
            <a:r>
              <a:rPr sz="500" spc="35" dirty="0">
                <a:latin typeface="Times New Roman"/>
                <a:cs typeface="Times New Roman"/>
              </a:rPr>
              <a:t>0</a:t>
            </a:r>
            <a:r>
              <a:rPr sz="500" spc="20" dirty="0">
                <a:latin typeface="Times New Roman"/>
                <a:cs typeface="Times New Roman"/>
              </a:rPr>
              <a:t>0</a:t>
            </a:r>
            <a:r>
              <a:rPr sz="500" spc="5" dirty="0">
                <a:latin typeface="Times New Roman"/>
                <a:cs typeface="Times New Roman"/>
              </a:rPr>
              <a:t>%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5220835" y="4963837"/>
            <a:ext cx="90170" cy="48260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15" dirty="0">
                <a:latin typeface="Times New Roman"/>
                <a:cs typeface="Times New Roman"/>
              </a:rPr>
              <a:t>I</a:t>
            </a:r>
            <a:r>
              <a:rPr sz="500" spc="-10" dirty="0">
                <a:latin typeface="Times New Roman"/>
                <a:cs typeface="Times New Roman"/>
              </a:rPr>
              <a:t>n</a:t>
            </a:r>
            <a:r>
              <a:rPr sz="500" spc="-30" dirty="0">
                <a:latin typeface="Times New Roman"/>
                <a:cs typeface="Times New Roman"/>
              </a:rPr>
              <a:t>di</a:t>
            </a:r>
            <a:r>
              <a:rPr sz="500" spc="30" dirty="0">
                <a:latin typeface="Times New Roman"/>
                <a:cs typeface="Times New Roman"/>
              </a:rPr>
              <a:t>v</a:t>
            </a:r>
            <a:r>
              <a:rPr sz="500" spc="-30" dirty="0">
                <a:latin typeface="Times New Roman"/>
                <a:cs typeface="Times New Roman"/>
              </a:rPr>
              <a:t>i</a:t>
            </a:r>
            <a:r>
              <a:rPr sz="500" spc="-20" dirty="0">
                <a:latin typeface="Times New Roman"/>
                <a:cs typeface="Times New Roman"/>
              </a:rPr>
              <a:t>du</a:t>
            </a:r>
            <a:r>
              <a:rPr sz="500" spc="15" dirty="0">
                <a:latin typeface="Times New Roman"/>
                <a:cs typeface="Times New Roman"/>
              </a:rPr>
              <a:t>a</a:t>
            </a:r>
            <a:r>
              <a:rPr sz="500" dirty="0">
                <a:latin typeface="Times New Roman"/>
                <a:cs typeface="Times New Roman"/>
              </a:rPr>
              <a:t>l</a:t>
            </a:r>
            <a:r>
              <a:rPr sz="500" spc="-40" dirty="0">
                <a:latin typeface="Times New Roman"/>
                <a:cs typeface="Times New Roman"/>
              </a:rPr>
              <a:t> </a:t>
            </a:r>
            <a:r>
              <a:rPr sz="500" spc="20" dirty="0">
                <a:latin typeface="Times New Roman"/>
                <a:cs typeface="Times New Roman"/>
              </a:rPr>
              <a:t>V</a:t>
            </a:r>
            <a:r>
              <a:rPr sz="500" spc="5" dirty="0">
                <a:latin typeface="Times New Roman"/>
                <a:cs typeface="Times New Roman"/>
              </a:rPr>
              <a:t>a</a:t>
            </a:r>
            <a:r>
              <a:rPr sz="500" spc="-25" dirty="0">
                <a:latin typeface="Times New Roman"/>
                <a:cs typeface="Times New Roman"/>
              </a:rPr>
              <a:t>l</a:t>
            </a:r>
            <a:r>
              <a:rPr sz="500" spc="-10" dirty="0">
                <a:latin typeface="Times New Roman"/>
                <a:cs typeface="Times New Roman"/>
              </a:rPr>
              <a:t>u</a:t>
            </a:r>
            <a:r>
              <a:rPr sz="500" dirty="0">
                <a:latin typeface="Times New Roman"/>
                <a:cs typeface="Times New Roman"/>
              </a:rPr>
              <a:t>e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5697806" y="4759068"/>
            <a:ext cx="246379" cy="90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-55" dirty="0">
                <a:latin typeface="Times New Roman"/>
                <a:cs typeface="Times New Roman"/>
              </a:rPr>
              <a:t>F</a:t>
            </a:r>
            <a:r>
              <a:rPr sz="500" spc="-85" dirty="0">
                <a:latin typeface="Times New Roman"/>
                <a:cs typeface="Times New Roman"/>
              </a:rPr>
              <a:t>Y</a:t>
            </a:r>
            <a:r>
              <a:rPr sz="500" spc="-20" dirty="0">
                <a:latin typeface="Times New Roman"/>
                <a:cs typeface="Times New Roman"/>
              </a:rPr>
              <a:t> </a:t>
            </a:r>
            <a:r>
              <a:rPr sz="500" spc="30" dirty="0">
                <a:latin typeface="Times New Roman"/>
                <a:cs typeface="Times New Roman"/>
              </a:rPr>
              <a:t>2</a:t>
            </a:r>
            <a:r>
              <a:rPr sz="500" spc="20" dirty="0">
                <a:latin typeface="Times New Roman"/>
                <a:cs typeface="Times New Roman"/>
              </a:rPr>
              <a:t>0</a:t>
            </a:r>
            <a:r>
              <a:rPr sz="500" spc="30" dirty="0">
                <a:latin typeface="Times New Roman"/>
                <a:cs typeface="Times New Roman"/>
              </a:rPr>
              <a:t>1</a:t>
            </a:r>
            <a:r>
              <a:rPr sz="500" spc="20" dirty="0">
                <a:latin typeface="Times New Roman"/>
                <a:cs typeface="Times New Roman"/>
              </a:rPr>
              <a:t>6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5595746" y="5976079"/>
            <a:ext cx="3606800" cy="715010"/>
          </a:xfrm>
          <a:custGeom>
            <a:avLst/>
            <a:gdLst/>
            <a:ahLst/>
            <a:cxnLst/>
            <a:rect l="l" t="t" r="r" b="b"/>
            <a:pathLst>
              <a:path w="3606800" h="715009">
                <a:moveTo>
                  <a:pt x="0" y="0"/>
                </a:moveTo>
                <a:lnTo>
                  <a:pt x="3606260" y="0"/>
                </a:lnTo>
                <a:lnTo>
                  <a:pt x="3606260" y="714851"/>
                </a:lnTo>
                <a:lnTo>
                  <a:pt x="0" y="71485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8852153" y="6690931"/>
            <a:ext cx="0" cy="21590"/>
          </a:xfrm>
          <a:custGeom>
            <a:avLst/>
            <a:gdLst/>
            <a:ahLst/>
            <a:cxnLst/>
            <a:rect l="l" t="t" r="r" b="b"/>
            <a:pathLst>
              <a:path h="21590">
                <a:moveTo>
                  <a:pt x="0" y="0"/>
                </a:moveTo>
                <a:lnTo>
                  <a:pt x="0" y="21431"/>
                </a:lnTo>
              </a:path>
            </a:pathLst>
          </a:custGeom>
          <a:ln w="4762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8459342" y="6690931"/>
            <a:ext cx="0" cy="21590"/>
          </a:xfrm>
          <a:custGeom>
            <a:avLst/>
            <a:gdLst/>
            <a:ahLst/>
            <a:cxnLst/>
            <a:rect l="l" t="t" r="r" b="b"/>
            <a:pathLst>
              <a:path h="21590">
                <a:moveTo>
                  <a:pt x="0" y="0"/>
                </a:moveTo>
                <a:lnTo>
                  <a:pt x="0" y="21431"/>
                </a:lnTo>
              </a:path>
            </a:pathLst>
          </a:custGeom>
          <a:ln w="4762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8059484" y="6690931"/>
            <a:ext cx="0" cy="21590"/>
          </a:xfrm>
          <a:custGeom>
            <a:avLst/>
            <a:gdLst/>
            <a:ahLst/>
            <a:cxnLst/>
            <a:rect l="l" t="t" r="r" b="b"/>
            <a:pathLst>
              <a:path h="21590">
                <a:moveTo>
                  <a:pt x="0" y="0"/>
                </a:moveTo>
                <a:lnTo>
                  <a:pt x="0" y="21431"/>
                </a:lnTo>
              </a:path>
            </a:pathLst>
          </a:custGeom>
          <a:ln w="4762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666672" y="6690931"/>
            <a:ext cx="0" cy="21590"/>
          </a:xfrm>
          <a:custGeom>
            <a:avLst/>
            <a:gdLst/>
            <a:ahLst/>
            <a:cxnLst/>
            <a:rect l="l" t="t" r="r" b="b"/>
            <a:pathLst>
              <a:path h="21590">
                <a:moveTo>
                  <a:pt x="0" y="0"/>
                </a:moveTo>
                <a:lnTo>
                  <a:pt x="0" y="21431"/>
                </a:lnTo>
              </a:path>
            </a:pathLst>
          </a:custGeom>
          <a:ln w="4762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266813" y="6690931"/>
            <a:ext cx="0" cy="21590"/>
          </a:xfrm>
          <a:custGeom>
            <a:avLst/>
            <a:gdLst/>
            <a:ahLst/>
            <a:cxnLst/>
            <a:rect l="l" t="t" r="r" b="b"/>
            <a:pathLst>
              <a:path h="21590">
                <a:moveTo>
                  <a:pt x="0" y="0"/>
                </a:moveTo>
                <a:lnTo>
                  <a:pt x="0" y="21431"/>
                </a:lnTo>
              </a:path>
            </a:pathLst>
          </a:custGeom>
          <a:ln w="4762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866858" y="6690931"/>
            <a:ext cx="0" cy="21590"/>
          </a:xfrm>
          <a:custGeom>
            <a:avLst/>
            <a:gdLst/>
            <a:ahLst/>
            <a:cxnLst/>
            <a:rect l="l" t="t" r="r" b="b"/>
            <a:pathLst>
              <a:path h="21590">
                <a:moveTo>
                  <a:pt x="0" y="0"/>
                </a:moveTo>
                <a:lnTo>
                  <a:pt x="0" y="21431"/>
                </a:lnTo>
              </a:path>
            </a:pathLst>
          </a:custGeom>
          <a:ln w="4762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474142" y="6690931"/>
            <a:ext cx="0" cy="21590"/>
          </a:xfrm>
          <a:custGeom>
            <a:avLst/>
            <a:gdLst/>
            <a:ahLst/>
            <a:cxnLst/>
            <a:rect l="l" t="t" r="r" b="b"/>
            <a:pathLst>
              <a:path h="21590">
                <a:moveTo>
                  <a:pt x="0" y="0"/>
                </a:moveTo>
                <a:lnTo>
                  <a:pt x="0" y="21431"/>
                </a:lnTo>
              </a:path>
            </a:pathLst>
          </a:custGeom>
          <a:ln w="4762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074282" y="6690931"/>
            <a:ext cx="0" cy="21590"/>
          </a:xfrm>
          <a:custGeom>
            <a:avLst/>
            <a:gdLst/>
            <a:ahLst/>
            <a:cxnLst/>
            <a:rect l="l" t="t" r="r" b="b"/>
            <a:pathLst>
              <a:path h="21590">
                <a:moveTo>
                  <a:pt x="0" y="0"/>
                </a:moveTo>
                <a:lnTo>
                  <a:pt x="0" y="21431"/>
                </a:lnTo>
              </a:path>
            </a:pathLst>
          </a:custGeom>
          <a:ln w="4762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681471" y="6690931"/>
            <a:ext cx="0" cy="21590"/>
          </a:xfrm>
          <a:custGeom>
            <a:avLst/>
            <a:gdLst/>
            <a:ahLst/>
            <a:cxnLst/>
            <a:rect l="l" t="t" r="r" b="b"/>
            <a:pathLst>
              <a:path h="21590">
                <a:moveTo>
                  <a:pt x="0" y="0"/>
                </a:moveTo>
                <a:lnTo>
                  <a:pt x="0" y="21431"/>
                </a:lnTo>
              </a:path>
            </a:pathLst>
          </a:custGeom>
          <a:ln w="4762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595746" y="5976079"/>
            <a:ext cx="3606800" cy="0"/>
          </a:xfrm>
          <a:custGeom>
            <a:avLst/>
            <a:gdLst/>
            <a:ahLst/>
            <a:cxnLst/>
            <a:rect l="l" t="t" r="r" b="b"/>
            <a:pathLst>
              <a:path w="3606800">
                <a:moveTo>
                  <a:pt x="0" y="0"/>
                </a:moveTo>
                <a:lnTo>
                  <a:pt x="3606260" y="0"/>
                </a:lnTo>
              </a:path>
            </a:pathLst>
          </a:custGeom>
          <a:ln w="4762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595746" y="6690931"/>
            <a:ext cx="3606800" cy="0"/>
          </a:xfrm>
          <a:custGeom>
            <a:avLst/>
            <a:gdLst/>
            <a:ahLst/>
            <a:cxnLst/>
            <a:rect l="l" t="t" r="r" b="b"/>
            <a:pathLst>
              <a:path w="3606800">
                <a:moveTo>
                  <a:pt x="0" y="0"/>
                </a:moveTo>
                <a:lnTo>
                  <a:pt x="3606260" y="0"/>
                </a:lnTo>
              </a:path>
            </a:pathLst>
          </a:custGeom>
          <a:ln w="4762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 txBox="1"/>
          <p:nvPr/>
        </p:nvSpPr>
        <p:spPr>
          <a:xfrm>
            <a:off x="8332847" y="6717434"/>
            <a:ext cx="659130" cy="90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98145" algn="l"/>
              </a:tabLst>
            </a:pPr>
            <a:r>
              <a:rPr sz="500" spc="30" dirty="0">
                <a:latin typeface="Times New Roman"/>
                <a:cs typeface="Times New Roman"/>
              </a:rPr>
              <a:t>J</a:t>
            </a:r>
            <a:r>
              <a:rPr sz="500" spc="25" dirty="0">
                <a:latin typeface="Times New Roman"/>
                <a:cs typeface="Times New Roman"/>
              </a:rPr>
              <a:t>u</a:t>
            </a:r>
            <a:r>
              <a:rPr sz="500" spc="-10" dirty="0">
                <a:latin typeface="Times New Roman"/>
                <a:cs typeface="Times New Roman"/>
              </a:rPr>
              <a:t>l</a:t>
            </a:r>
            <a:r>
              <a:rPr sz="500" spc="-30" dirty="0">
                <a:latin typeface="Times New Roman"/>
                <a:cs typeface="Times New Roman"/>
              </a:rPr>
              <a:t> </a:t>
            </a:r>
            <a:r>
              <a:rPr sz="500" spc="20" dirty="0">
                <a:latin typeface="Times New Roman"/>
                <a:cs typeface="Times New Roman"/>
              </a:rPr>
              <a:t>2</a:t>
            </a:r>
            <a:r>
              <a:rPr sz="500" spc="35" dirty="0">
                <a:latin typeface="Times New Roman"/>
                <a:cs typeface="Times New Roman"/>
              </a:rPr>
              <a:t>0</a:t>
            </a:r>
            <a:r>
              <a:rPr sz="500" spc="-40" dirty="0">
                <a:latin typeface="Times New Roman"/>
                <a:cs typeface="Times New Roman"/>
              </a:rPr>
              <a:t>1</a:t>
            </a:r>
            <a:r>
              <a:rPr sz="500" spc="20" dirty="0">
                <a:latin typeface="Times New Roman"/>
                <a:cs typeface="Times New Roman"/>
              </a:rPr>
              <a:t>7</a:t>
            </a:r>
            <a:r>
              <a:rPr sz="500" dirty="0">
                <a:latin typeface="Times New Roman"/>
                <a:cs typeface="Times New Roman"/>
              </a:rPr>
              <a:t>	</a:t>
            </a:r>
            <a:r>
              <a:rPr sz="500" spc="25" dirty="0">
                <a:latin typeface="Times New Roman"/>
                <a:cs typeface="Times New Roman"/>
              </a:rPr>
              <a:t>O</a:t>
            </a:r>
            <a:r>
              <a:rPr sz="500" spc="-10" dirty="0">
                <a:latin typeface="Times New Roman"/>
                <a:cs typeface="Times New Roman"/>
              </a:rPr>
              <a:t>c</a:t>
            </a:r>
            <a:r>
              <a:rPr sz="500" spc="40" dirty="0">
                <a:latin typeface="Times New Roman"/>
                <a:cs typeface="Times New Roman"/>
              </a:rPr>
              <a:t>t</a:t>
            </a:r>
            <a:r>
              <a:rPr sz="500" spc="-20" dirty="0">
                <a:latin typeface="Times New Roman"/>
                <a:cs typeface="Times New Roman"/>
              </a:rPr>
              <a:t> </a:t>
            </a:r>
            <a:r>
              <a:rPr sz="500" spc="20" dirty="0">
                <a:latin typeface="Times New Roman"/>
                <a:cs typeface="Times New Roman"/>
              </a:rPr>
              <a:t>2</a:t>
            </a:r>
            <a:r>
              <a:rPr sz="500" spc="35" dirty="0">
                <a:latin typeface="Times New Roman"/>
                <a:cs typeface="Times New Roman"/>
              </a:rPr>
              <a:t>0</a:t>
            </a:r>
            <a:r>
              <a:rPr sz="500" spc="-40" dirty="0">
                <a:latin typeface="Times New Roman"/>
                <a:cs typeface="Times New Roman"/>
              </a:rPr>
              <a:t>1</a:t>
            </a:r>
            <a:r>
              <a:rPr sz="500" spc="20" dirty="0">
                <a:latin typeface="Times New Roman"/>
                <a:cs typeface="Times New Roman"/>
              </a:rPr>
              <a:t>7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7925916" y="6717434"/>
            <a:ext cx="273685" cy="90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-35" dirty="0">
                <a:latin typeface="Times New Roman"/>
                <a:cs typeface="Times New Roman"/>
              </a:rPr>
              <a:t>A</a:t>
            </a:r>
            <a:r>
              <a:rPr sz="500" spc="20" dirty="0">
                <a:latin typeface="Times New Roman"/>
                <a:cs typeface="Times New Roman"/>
              </a:rPr>
              <a:t>pr</a:t>
            </a:r>
            <a:r>
              <a:rPr sz="500" spc="-25" dirty="0">
                <a:latin typeface="Times New Roman"/>
                <a:cs typeface="Times New Roman"/>
              </a:rPr>
              <a:t> </a:t>
            </a:r>
            <a:r>
              <a:rPr sz="500" spc="20" dirty="0">
                <a:latin typeface="Times New Roman"/>
                <a:cs typeface="Times New Roman"/>
              </a:rPr>
              <a:t>2</a:t>
            </a:r>
            <a:r>
              <a:rPr sz="500" spc="35" dirty="0">
                <a:latin typeface="Times New Roman"/>
                <a:cs typeface="Times New Roman"/>
              </a:rPr>
              <a:t>0</a:t>
            </a:r>
            <a:r>
              <a:rPr sz="500" spc="-40" dirty="0">
                <a:latin typeface="Times New Roman"/>
                <a:cs typeface="Times New Roman"/>
              </a:rPr>
              <a:t>1</a:t>
            </a:r>
            <a:r>
              <a:rPr sz="500" spc="20" dirty="0">
                <a:latin typeface="Times New Roman"/>
                <a:cs typeface="Times New Roman"/>
              </a:rPr>
              <a:t>7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7525108" y="6717434"/>
            <a:ext cx="274955" cy="90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30" dirty="0">
                <a:latin typeface="Times New Roman"/>
                <a:cs typeface="Times New Roman"/>
              </a:rPr>
              <a:t>J</a:t>
            </a:r>
            <a:r>
              <a:rPr sz="500" spc="55" dirty="0">
                <a:latin typeface="Times New Roman"/>
                <a:cs typeface="Times New Roman"/>
              </a:rPr>
              <a:t>a</a:t>
            </a:r>
            <a:r>
              <a:rPr sz="500" spc="45" dirty="0">
                <a:latin typeface="Times New Roman"/>
                <a:cs typeface="Times New Roman"/>
              </a:rPr>
              <a:t>n</a:t>
            </a:r>
            <a:r>
              <a:rPr sz="500" spc="-40" dirty="0">
                <a:latin typeface="Times New Roman"/>
                <a:cs typeface="Times New Roman"/>
              </a:rPr>
              <a:t> </a:t>
            </a:r>
            <a:r>
              <a:rPr sz="500" spc="35" dirty="0">
                <a:latin typeface="Times New Roman"/>
                <a:cs typeface="Times New Roman"/>
              </a:rPr>
              <a:t>2</a:t>
            </a:r>
            <a:r>
              <a:rPr sz="500" spc="20" dirty="0">
                <a:latin typeface="Times New Roman"/>
                <a:cs typeface="Times New Roman"/>
              </a:rPr>
              <a:t>0</a:t>
            </a:r>
            <a:r>
              <a:rPr sz="500" spc="-30" dirty="0">
                <a:latin typeface="Times New Roman"/>
                <a:cs typeface="Times New Roman"/>
              </a:rPr>
              <a:t>1</a:t>
            </a:r>
            <a:r>
              <a:rPr sz="500" spc="20" dirty="0">
                <a:latin typeface="Times New Roman"/>
                <a:cs typeface="Times New Roman"/>
              </a:rPr>
              <a:t>7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5567171" y="5990367"/>
            <a:ext cx="28575" cy="0"/>
          </a:xfrm>
          <a:custGeom>
            <a:avLst/>
            <a:gdLst/>
            <a:ahLst/>
            <a:cxnLst/>
            <a:rect l="l" t="t" r="r" b="b"/>
            <a:pathLst>
              <a:path w="28575">
                <a:moveTo>
                  <a:pt x="28575" y="0"/>
                </a:moveTo>
                <a:lnTo>
                  <a:pt x="0" y="0"/>
                </a:lnTo>
              </a:path>
            </a:pathLst>
          </a:custGeom>
          <a:ln w="4762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567171" y="6212014"/>
            <a:ext cx="28575" cy="0"/>
          </a:xfrm>
          <a:custGeom>
            <a:avLst/>
            <a:gdLst/>
            <a:ahLst/>
            <a:cxnLst/>
            <a:rect l="l" t="t" r="r" b="b"/>
            <a:pathLst>
              <a:path w="28575">
                <a:moveTo>
                  <a:pt x="28575" y="0"/>
                </a:moveTo>
                <a:lnTo>
                  <a:pt x="0" y="0"/>
                </a:lnTo>
              </a:path>
            </a:pathLst>
          </a:custGeom>
          <a:ln w="4762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5567171" y="6433565"/>
            <a:ext cx="28575" cy="0"/>
          </a:xfrm>
          <a:custGeom>
            <a:avLst/>
            <a:gdLst/>
            <a:ahLst/>
            <a:cxnLst/>
            <a:rect l="l" t="t" r="r" b="b"/>
            <a:pathLst>
              <a:path w="28575">
                <a:moveTo>
                  <a:pt x="28575" y="0"/>
                </a:moveTo>
                <a:lnTo>
                  <a:pt x="0" y="0"/>
                </a:lnTo>
              </a:path>
            </a:pathLst>
          </a:custGeom>
          <a:ln w="4762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5567171" y="6655117"/>
            <a:ext cx="28575" cy="0"/>
          </a:xfrm>
          <a:custGeom>
            <a:avLst/>
            <a:gdLst/>
            <a:ahLst/>
            <a:cxnLst/>
            <a:rect l="l" t="t" r="r" b="b"/>
            <a:pathLst>
              <a:path w="28575">
                <a:moveTo>
                  <a:pt x="28575" y="0"/>
                </a:moveTo>
                <a:lnTo>
                  <a:pt x="0" y="0"/>
                </a:lnTo>
              </a:path>
            </a:pathLst>
          </a:custGeom>
          <a:ln w="4762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9202007" y="5976079"/>
            <a:ext cx="0" cy="715010"/>
          </a:xfrm>
          <a:custGeom>
            <a:avLst/>
            <a:gdLst/>
            <a:ahLst/>
            <a:cxnLst/>
            <a:rect l="l" t="t" r="r" b="b"/>
            <a:pathLst>
              <a:path h="715009">
                <a:moveTo>
                  <a:pt x="0" y="714851"/>
                </a:moveTo>
                <a:lnTo>
                  <a:pt x="0" y="0"/>
                </a:lnTo>
              </a:path>
            </a:pathLst>
          </a:custGeom>
          <a:ln w="4762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5595746" y="5976079"/>
            <a:ext cx="0" cy="715010"/>
          </a:xfrm>
          <a:custGeom>
            <a:avLst/>
            <a:gdLst/>
            <a:ahLst/>
            <a:cxnLst/>
            <a:rect l="l" t="t" r="r" b="b"/>
            <a:pathLst>
              <a:path h="715009">
                <a:moveTo>
                  <a:pt x="0" y="714851"/>
                </a:moveTo>
                <a:lnTo>
                  <a:pt x="0" y="0"/>
                </a:lnTo>
              </a:path>
            </a:pathLst>
          </a:custGeom>
          <a:ln w="4762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8787859" y="6526530"/>
            <a:ext cx="328930" cy="0"/>
          </a:xfrm>
          <a:custGeom>
            <a:avLst/>
            <a:gdLst/>
            <a:ahLst/>
            <a:cxnLst/>
            <a:rect l="l" t="t" r="r" b="b"/>
            <a:pathLst>
              <a:path w="328929">
                <a:moveTo>
                  <a:pt x="0" y="0"/>
                </a:moveTo>
                <a:lnTo>
                  <a:pt x="328517" y="0"/>
                </a:lnTo>
              </a:path>
            </a:pathLst>
          </a:custGeom>
          <a:ln w="4762">
            <a:solidFill>
              <a:srgbClr val="0083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7202519" y="6469284"/>
            <a:ext cx="1585595" cy="0"/>
          </a:xfrm>
          <a:custGeom>
            <a:avLst/>
            <a:gdLst/>
            <a:ahLst/>
            <a:cxnLst/>
            <a:rect l="l" t="t" r="r" b="b"/>
            <a:pathLst>
              <a:path w="1585595">
                <a:moveTo>
                  <a:pt x="0" y="0"/>
                </a:moveTo>
                <a:lnTo>
                  <a:pt x="1585341" y="0"/>
                </a:lnTo>
              </a:path>
            </a:pathLst>
          </a:custGeom>
          <a:ln w="4762">
            <a:solidFill>
              <a:srgbClr val="0083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5681471" y="6497859"/>
            <a:ext cx="1521460" cy="0"/>
          </a:xfrm>
          <a:custGeom>
            <a:avLst/>
            <a:gdLst/>
            <a:ahLst/>
            <a:cxnLst/>
            <a:rect l="l" t="t" r="r" b="b"/>
            <a:pathLst>
              <a:path w="1521459">
                <a:moveTo>
                  <a:pt x="0" y="0"/>
                </a:moveTo>
                <a:lnTo>
                  <a:pt x="1521047" y="0"/>
                </a:lnTo>
              </a:path>
            </a:pathLst>
          </a:custGeom>
          <a:ln w="4762">
            <a:solidFill>
              <a:srgbClr val="0083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5681471" y="6655117"/>
            <a:ext cx="3435350" cy="0"/>
          </a:xfrm>
          <a:custGeom>
            <a:avLst/>
            <a:gdLst/>
            <a:ahLst/>
            <a:cxnLst/>
            <a:rect l="l" t="t" r="r" b="b"/>
            <a:pathLst>
              <a:path w="3435350">
                <a:moveTo>
                  <a:pt x="0" y="0"/>
                </a:moveTo>
                <a:lnTo>
                  <a:pt x="3434905" y="0"/>
                </a:lnTo>
              </a:path>
            </a:pathLst>
          </a:custGeom>
          <a:ln w="4762">
            <a:solidFill>
              <a:srgbClr val="9313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5679090" y="5972507"/>
            <a:ext cx="3461099" cy="71485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 txBox="1"/>
          <p:nvPr/>
        </p:nvSpPr>
        <p:spPr>
          <a:xfrm>
            <a:off x="6596781" y="4420367"/>
            <a:ext cx="1275715" cy="428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320">
              <a:lnSpc>
                <a:spcPct val="100000"/>
              </a:lnSpc>
            </a:pPr>
            <a:r>
              <a:rPr sz="950" spc="45" dirty="0">
                <a:latin typeface="Times New Roman"/>
                <a:cs typeface="Times New Roman"/>
              </a:rPr>
              <a:t>M</a:t>
            </a:r>
            <a:r>
              <a:rPr sz="950" spc="80" dirty="0">
                <a:latin typeface="Times New Roman"/>
                <a:cs typeface="Times New Roman"/>
              </a:rPr>
              <a:t>a</a:t>
            </a:r>
            <a:r>
              <a:rPr sz="950" spc="10" dirty="0">
                <a:latin typeface="Times New Roman"/>
                <a:cs typeface="Times New Roman"/>
              </a:rPr>
              <a:t>r</a:t>
            </a:r>
            <a:r>
              <a:rPr sz="950" spc="25" dirty="0">
                <a:latin typeface="Times New Roman"/>
                <a:cs typeface="Times New Roman"/>
              </a:rPr>
              <a:t>k</a:t>
            </a:r>
            <a:r>
              <a:rPr sz="950" spc="65" dirty="0">
                <a:latin typeface="Times New Roman"/>
                <a:cs typeface="Times New Roman"/>
              </a:rPr>
              <a:t>e</a:t>
            </a:r>
            <a:r>
              <a:rPr sz="950" spc="80" dirty="0">
                <a:latin typeface="Times New Roman"/>
                <a:cs typeface="Times New Roman"/>
              </a:rPr>
              <a:t>t</a:t>
            </a:r>
            <a:r>
              <a:rPr sz="950" spc="-60" dirty="0">
                <a:latin typeface="Times New Roman"/>
                <a:cs typeface="Times New Roman"/>
              </a:rPr>
              <a:t>i</a:t>
            </a:r>
            <a:r>
              <a:rPr sz="950" spc="85" dirty="0">
                <a:latin typeface="Times New Roman"/>
                <a:cs typeface="Times New Roman"/>
              </a:rPr>
              <a:t>n</a:t>
            </a:r>
            <a:r>
              <a:rPr sz="950" spc="95" dirty="0">
                <a:latin typeface="Times New Roman"/>
                <a:cs typeface="Times New Roman"/>
              </a:rPr>
              <a:t>g</a:t>
            </a:r>
            <a:r>
              <a:rPr sz="950" spc="25" dirty="0">
                <a:latin typeface="Times New Roman"/>
                <a:cs typeface="Times New Roman"/>
              </a:rPr>
              <a:t> </a:t>
            </a:r>
            <a:r>
              <a:rPr sz="950" spc="45" dirty="0">
                <a:latin typeface="Times New Roman"/>
                <a:cs typeface="Times New Roman"/>
              </a:rPr>
              <a:t>M</a:t>
            </a:r>
            <a:r>
              <a:rPr sz="950" spc="90" dirty="0">
                <a:latin typeface="Times New Roman"/>
                <a:cs typeface="Times New Roman"/>
              </a:rPr>
              <a:t>a</a:t>
            </a:r>
            <a:r>
              <a:rPr sz="950" spc="-50" dirty="0">
                <a:latin typeface="Times New Roman"/>
                <a:cs typeface="Times New Roman"/>
              </a:rPr>
              <a:t>i</a:t>
            </a:r>
            <a:r>
              <a:rPr sz="950" spc="-20" dirty="0">
                <a:latin typeface="Times New Roman"/>
                <a:cs typeface="Times New Roman"/>
              </a:rPr>
              <a:t>l</a:t>
            </a:r>
            <a:r>
              <a:rPr sz="950" spc="25" dirty="0">
                <a:latin typeface="Times New Roman"/>
                <a:cs typeface="Times New Roman"/>
              </a:rPr>
              <a:t> </a:t>
            </a:r>
            <a:r>
              <a:rPr sz="950" spc="-150" dirty="0">
                <a:latin typeface="Times New Roman"/>
                <a:cs typeface="Times New Roman"/>
              </a:rPr>
              <a:t>L</a:t>
            </a:r>
            <a:r>
              <a:rPr sz="950" spc="75" dirty="0">
                <a:latin typeface="Times New Roman"/>
                <a:cs typeface="Times New Roman"/>
              </a:rPr>
              <a:t>e</a:t>
            </a:r>
            <a:r>
              <a:rPr sz="950" spc="60" dirty="0">
                <a:latin typeface="Times New Roman"/>
                <a:cs typeface="Times New Roman"/>
              </a:rPr>
              <a:t>tt</a:t>
            </a:r>
            <a:r>
              <a:rPr sz="950" spc="85" dirty="0">
                <a:latin typeface="Times New Roman"/>
                <a:cs typeface="Times New Roman"/>
              </a:rPr>
              <a:t>e</a:t>
            </a:r>
            <a:r>
              <a:rPr sz="950" spc="10" dirty="0">
                <a:latin typeface="Times New Roman"/>
                <a:cs typeface="Times New Roman"/>
              </a:rPr>
              <a:t>r</a:t>
            </a:r>
            <a:r>
              <a:rPr sz="950" spc="40" dirty="0">
                <a:latin typeface="Times New Roman"/>
                <a:cs typeface="Times New Roman"/>
              </a:rPr>
              <a:t>s</a:t>
            </a:r>
            <a:endParaRPr sz="9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z="750" spc="30" dirty="0">
                <a:latin typeface="Times New Roman"/>
                <a:cs typeface="Times New Roman"/>
              </a:rPr>
              <a:t>%</a:t>
            </a:r>
            <a:r>
              <a:rPr sz="750" spc="45" dirty="0">
                <a:latin typeface="Times New Roman"/>
                <a:cs typeface="Times New Roman"/>
              </a:rPr>
              <a:t> </a:t>
            </a:r>
            <a:r>
              <a:rPr sz="750" spc="-30" dirty="0">
                <a:latin typeface="Times New Roman"/>
                <a:cs typeface="Times New Roman"/>
              </a:rPr>
              <a:t>I</a:t>
            </a:r>
            <a:r>
              <a:rPr sz="750" spc="65" dirty="0">
                <a:latin typeface="Times New Roman"/>
                <a:cs typeface="Times New Roman"/>
              </a:rPr>
              <a:t>n</a:t>
            </a:r>
            <a:r>
              <a:rPr sz="750" spc="50" dirty="0">
                <a:latin typeface="Times New Roman"/>
                <a:cs typeface="Times New Roman"/>
              </a:rPr>
              <a:t>c</a:t>
            </a:r>
            <a:r>
              <a:rPr sz="750" spc="10" dirty="0">
                <a:latin typeface="Times New Roman"/>
                <a:cs typeface="Times New Roman"/>
              </a:rPr>
              <a:t>l</a:t>
            </a:r>
            <a:r>
              <a:rPr sz="750" spc="60" dirty="0">
                <a:latin typeface="Times New Roman"/>
                <a:cs typeface="Times New Roman"/>
              </a:rPr>
              <a:t>u</a:t>
            </a:r>
            <a:r>
              <a:rPr sz="750" spc="75" dirty="0">
                <a:latin typeface="Times New Roman"/>
                <a:cs typeface="Times New Roman"/>
              </a:rPr>
              <a:t>d</a:t>
            </a:r>
            <a:r>
              <a:rPr sz="750" spc="55" dirty="0">
                <a:latin typeface="Times New Roman"/>
                <a:cs typeface="Times New Roman"/>
              </a:rPr>
              <a:t>e</a:t>
            </a:r>
            <a:r>
              <a:rPr sz="750" spc="95" dirty="0">
                <a:latin typeface="Times New Roman"/>
                <a:cs typeface="Times New Roman"/>
              </a:rPr>
              <a:t>d</a:t>
            </a:r>
            <a:r>
              <a:rPr sz="750" spc="15" dirty="0">
                <a:latin typeface="Times New Roman"/>
                <a:cs typeface="Times New Roman"/>
              </a:rPr>
              <a:t> </a:t>
            </a:r>
            <a:r>
              <a:rPr sz="750" spc="10" dirty="0">
                <a:latin typeface="Times New Roman"/>
                <a:cs typeface="Times New Roman"/>
              </a:rPr>
              <a:t>i</a:t>
            </a:r>
            <a:r>
              <a:rPr sz="750" spc="80" dirty="0">
                <a:latin typeface="Times New Roman"/>
                <a:cs typeface="Times New Roman"/>
              </a:rPr>
              <a:t>n</a:t>
            </a:r>
            <a:r>
              <a:rPr sz="750" spc="20" dirty="0">
                <a:latin typeface="Times New Roman"/>
                <a:cs typeface="Times New Roman"/>
              </a:rPr>
              <a:t> </a:t>
            </a:r>
            <a:r>
              <a:rPr sz="750" spc="60" dirty="0">
                <a:latin typeface="Times New Roman"/>
                <a:cs typeface="Times New Roman"/>
              </a:rPr>
              <a:t>M</a:t>
            </a:r>
            <a:r>
              <a:rPr sz="750" spc="55" dirty="0">
                <a:latin typeface="Times New Roman"/>
                <a:cs typeface="Times New Roman"/>
              </a:rPr>
              <a:t>e</a:t>
            </a:r>
            <a:r>
              <a:rPr sz="750" spc="50" dirty="0">
                <a:latin typeface="Times New Roman"/>
                <a:cs typeface="Times New Roman"/>
              </a:rPr>
              <a:t>as</a:t>
            </a:r>
            <a:r>
              <a:rPr sz="750" spc="65" dirty="0">
                <a:latin typeface="Times New Roman"/>
                <a:cs typeface="Times New Roman"/>
              </a:rPr>
              <a:t>u</a:t>
            </a:r>
            <a:r>
              <a:rPr sz="750" spc="20" dirty="0">
                <a:latin typeface="Times New Roman"/>
                <a:cs typeface="Times New Roman"/>
              </a:rPr>
              <a:t>r</a:t>
            </a:r>
            <a:r>
              <a:rPr sz="750" spc="55" dirty="0">
                <a:latin typeface="Times New Roman"/>
                <a:cs typeface="Times New Roman"/>
              </a:rPr>
              <a:t>e</a:t>
            </a:r>
            <a:r>
              <a:rPr sz="750" spc="80" dirty="0">
                <a:latin typeface="Times New Roman"/>
                <a:cs typeface="Times New Roman"/>
              </a:rPr>
              <a:t>m</a:t>
            </a:r>
            <a:r>
              <a:rPr sz="750" spc="55" dirty="0">
                <a:latin typeface="Times New Roman"/>
                <a:cs typeface="Times New Roman"/>
              </a:rPr>
              <a:t>e</a:t>
            </a:r>
            <a:r>
              <a:rPr sz="750" spc="75" dirty="0">
                <a:latin typeface="Times New Roman"/>
                <a:cs typeface="Times New Roman"/>
              </a:rPr>
              <a:t>nt</a:t>
            </a:r>
            <a:endParaRPr sz="750">
              <a:latin typeface="Times New Roman"/>
              <a:cs typeface="Times New Roman"/>
            </a:endParaRPr>
          </a:p>
          <a:p>
            <a:pPr marL="634365">
              <a:lnSpc>
                <a:spcPct val="100000"/>
              </a:lnSpc>
              <a:spcBef>
                <a:spcPts val="670"/>
              </a:spcBef>
            </a:pPr>
            <a:r>
              <a:rPr sz="500" spc="-55" dirty="0">
                <a:latin typeface="Times New Roman"/>
                <a:cs typeface="Times New Roman"/>
              </a:rPr>
              <a:t>F</a:t>
            </a:r>
            <a:r>
              <a:rPr sz="500" spc="-85" dirty="0">
                <a:latin typeface="Times New Roman"/>
                <a:cs typeface="Times New Roman"/>
              </a:rPr>
              <a:t>Y</a:t>
            </a:r>
            <a:r>
              <a:rPr sz="500" spc="-20" dirty="0">
                <a:latin typeface="Times New Roman"/>
                <a:cs typeface="Times New Roman"/>
              </a:rPr>
              <a:t> </a:t>
            </a:r>
            <a:r>
              <a:rPr sz="500" spc="30" dirty="0">
                <a:latin typeface="Times New Roman"/>
                <a:cs typeface="Times New Roman"/>
              </a:rPr>
              <a:t>2</a:t>
            </a:r>
            <a:r>
              <a:rPr sz="500" spc="25" dirty="0">
                <a:latin typeface="Times New Roman"/>
                <a:cs typeface="Times New Roman"/>
              </a:rPr>
              <a:t>0</a:t>
            </a:r>
            <a:r>
              <a:rPr sz="500" spc="30" dirty="0">
                <a:latin typeface="Times New Roman"/>
                <a:cs typeface="Times New Roman"/>
              </a:rPr>
              <a:t>1</a:t>
            </a:r>
            <a:r>
              <a:rPr sz="500" spc="20" dirty="0">
                <a:latin typeface="Times New Roman"/>
                <a:cs typeface="Times New Roman"/>
              </a:rPr>
              <a:t>7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6839303" y="5386949"/>
            <a:ext cx="325120" cy="90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-20" dirty="0">
                <a:solidFill>
                  <a:srgbClr val="CD0000"/>
                </a:solidFill>
                <a:latin typeface="Times New Roman"/>
                <a:cs typeface="Times New Roman"/>
              </a:rPr>
              <a:t>X</a:t>
            </a:r>
            <a:r>
              <a:rPr sz="500" spc="45" dirty="0">
                <a:solidFill>
                  <a:srgbClr val="CD0000"/>
                </a:solidFill>
                <a:latin typeface="Times New Roman"/>
                <a:cs typeface="Times New Roman"/>
              </a:rPr>
              <a:t>=</a:t>
            </a:r>
            <a:r>
              <a:rPr sz="500" spc="25" dirty="0">
                <a:solidFill>
                  <a:srgbClr val="CD0000"/>
                </a:solidFill>
                <a:latin typeface="Times New Roman"/>
                <a:cs typeface="Times New Roman"/>
              </a:rPr>
              <a:t>7</a:t>
            </a:r>
            <a:r>
              <a:rPr sz="500" spc="30" dirty="0">
                <a:solidFill>
                  <a:srgbClr val="CD0000"/>
                </a:solidFill>
                <a:latin typeface="Times New Roman"/>
                <a:cs typeface="Times New Roman"/>
              </a:rPr>
              <a:t>6</a:t>
            </a:r>
            <a:r>
              <a:rPr sz="500" spc="-20" dirty="0">
                <a:solidFill>
                  <a:srgbClr val="CD0000"/>
                </a:solidFill>
                <a:latin typeface="Times New Roman"/>
                <a:cs typeface="Times New Roman"/>
              </a:rPr>
              <a:t>.</a:t>
            </a:r>
            <a:r>
              <a:rPr sz="500" spc="20" dirty="0">
                <a:solidFill>
                  <a:srgbClr val="CD0000"/>
                </a:solidFill>
                <a:latin typeface="Times New Roman"/>
                <a:cs typeface="Times New Roman"/>
              </a:rPr>
              <a:t>1</a:t>
            </a:r>
            <a:r>
              <a:rPr sz="500" spc="35" dirty="0">
                <a:solidFill>
                  <a:srgbClr val="CD0000"/>
                </a:solidFill>
                <a:latin typeface="Times New Roman"/>
                <a:cs typeface="Times New Roman"/>
              </a:rPr>
              <a:t>1</a:t>
            </a:r>
            <a:r>
              <a:rPr sz="500" spc="20" dirty="0">
                <a:solidFill>
                  <a:srgbClr val="CD0000"/>
                </a:solidFill>
                <a:latin typeface="Times New Roman"/>
                <a:cs typeface="Times New Roman"/>
              </a:rPr>
              <a:t>%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8447147" y="5129404"/>
            <a:ext cx="52705" cy="90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-40" dirty="0">
                <a:solidFill>
                  <a:srgbClr val="CD0000"/>
                </a:solidFill>
                <a:latin typeface="Times New Roman"/>
                <a:cs typeface="Times New Roman"/>
              </a:rPr>
              <a:t>_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8425798" y="5208662"/>
            <a:ext cx="323850" cy="90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-35" dirty="0">
                <a:solidFill>
                  <a:srgbClr val="CD0000"/>
                </a:solidFill>
                <a:latin typeface="Times New Roman"/>
                <a:cs typeface="Times New Roman"/>
              </a:rPr>
              <a:t>X</a:t>
            </a:r>
            <a:r>
              <a:rPr sz="500" spc="50" dirty="0">
                <a:solidFill>
                  <a:srgbClr val="CD0000"/>
                </a:solidFill>
                <a:latin typeface="Times New Roman"/>
                <a:cs typeface="Times New Roman"/>
              </a:rPr>
              <a:t>=</a:t>
            </a:r>
            <a:r>
              <a:rPr sz="500" spc="20" dirty="0">
                <a:solidFill>
                  <a:srgbClr val="CD0000"/>
                </a:solidFill>
                <a:latin typeface="Times New Roman"/>
                <a:cs typeface="Times New Roman"/>
              </a:rPr>
              <a:t>7</a:t>
            </a:r>
            <a:r>
              <a:rPr sz="500" spc="35" dirty="0">
                <a:solidFill>
                  <a:srgbClr val="CD0000"/>
                </a:solidFill>
                <a:latin typeface="Times New Roman"/>
                <a:cs typeface="Times New Roman"/>
              </a:rPr>
              <a:t>9</a:t>
            </a:r>
            <a:r>
              <a:rPr sz="500" spc="-25" dirty="0">
                <a:solidFill>
                  <a:srgbClr val="CD0000"/>
                </a:solidFill>
                <a:latin typeface="Times New Roman"/>
                <a:cs typeface="Times New Roman"/>
              </a:rPr>
              <a:t>.</a:t>
            </a:r>
            <a:r>
              <a:rPr sz="500" spc="35" dirty="0">
                <a:solidFill>
                  <a:srgbClr val="CD0000"/>
                </a:solidFill>
                <a:latin typeface="Times New Roman"/>
                <a:cs typeface="Times New Roman"/>
              </a:rPr>
              <a:t>3</a:t>
            </a:r>
            <a:r>
              <a:rPr sz="500" spc="25" dirty="0">
                <a:solidFill>
                  <a:srgbClr val="CD0000"/>
                </a:solidFill>
                <a:latin typeface="Times New Roman"/>
                <a:cs typeface="Times New Roman"/>
              </a:rPr>
              <a:t>0</a:t>
            </a:r>
            <a:r>
              <a:rPr sz="500" spc="20" dirty="0">
                <a:solidFill>
                  <a:srgbClr val="CD0000"/>
                </a:solidFill>
                <a:latin typeface="Times New Roman"/>
                <a:cs typeface="Times New Roman"/>
              </a:rPr>
              <a:t>%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8875387" y="4944972"/>
            <a:ext cx="323850" cy="167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3335">
              <a:lnSpc>
                <a:spcPct val="102000"/>
              </a:lnSpc>
            </a:pPr>
            <a:r>
              <a:rPr sz="500" spc="-30" dirty="0">
                <a:solidFill>
                  <a:srgbClr val="CD0000"/>
                </a:solidFill>
                <a:latin typeface="Times New Roman"/>
                <a:cs typeface="Times New Roman"/>
              </a:rPr>
              <a:t>_ </a:t>
            </a:r>
            <a:r>
              <a:rPr sz="500" spc="-35" dirty="0">
                <a:solidFill>
                  <a:srgbClr val="CD0000"/>
                </a:solidFill>
                <a:latin typeface="Times New Roman"/>
                <a:cs typeface="Times New Roman"/>
              </a:rPr>
              <a:t>X</a:t>
            </a:r>
            <a:r>
              <a:rPr sz="500" spc="50" dirty="0">
                <a:solidFill>
                  <a:srgbClr val="CD0000"/>
                </a:solidFill>
                <a:latin typeface="Times New Roman"/>
                <a:cs typeface="Times New Roman"/>
              </a:rPr>
              <a:t>=</a:t>
            </a:r>
            <a:r>
              <a:rPr sz="500" spc="35" dirty="0">
                <a:solidFill>
                  <a:srgbClr val="CD0000"/>
                </a:solidFill>
                <a:latin typeface="Times New Roman"/>
                <a:cs typeface="Times New Roman"/>
              </a:rPr>
              <a:t>8</a:t>
            </a:r>
            <a:r>
              <a:rPr sz="500" spc="20" dirty="0">
                <a:solidFill>
                  <a:srgbClr val="CD0000"/>
                </a:solidFill>
                <a:latin typeface="Times New Roman"/>
                <a:cs typeface="Times New Roman"/>
              </a:rPr>
              <a:t>2</a:t>
            </a:r>
            <a:r>
              <a:rPr sz="500" spc="-25" dirty="0">
                <a:solidFill>
                  <a:srgbClr val="CD0000"/>
                </a:solidFill>
                <a:latin typeface="Times New Roman"/>
                <a:cs typeface="Times New Roman"/>
              </a:rPr>
              <a:t>.</a:t>
            </a:r>
            <a:r>
              <a:rPr sz="500" spc="35" dirty="0">
                <a:solidFill>
                  <a:srgbClr val="CD0000"/>
                </a:solidFill>
                <a:latin typeface="Times New Roman"/>
                <a:cs typeface="Times New Roman"/>
              </a:rPr>
              <a:t>8</a:t>
            </a:r>
            <a:r>
              <a:rPr sz="500" spc="25" dirty="0">
                <a:solidFill>
                  <a:srgbClr val="CD0000"/>
                </a:solidFill>
                <a:latin typeface="Times New Roman"/>
                <a:cs typeface="Times New Roman"/>
              </a:rPr>
              <a:t>9</a:t>
            </a:r>
            <a:r>
              <a:rPr sz="500" spc="20" dirty="0">
                <a:solidFill>
                  <a:srgbClr val="CD0000"/>
                </a:solidFill>
                <a:latin typeface="Times New Roman"/>
                <a:cs typeface="Times New Roman"/>
              </a:rPr>
              <a:t>%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6769192" y="5123298"/>
            <a:ext cx="391795" cy="90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-30" dirty="0">
                <a:latin typeface="Times New Roman"/>
                <a:cs typeface="Times New Roman"/>
              </a:rPr>
              <a:t>U</a:t>
            </a:r>
            <a:r>
              <a:rPr sz="500" dirty="0">
                <a:latin typeface="Times New Roman"/>
                <a:cs typeface="Times New Roman"/>
              </a:rPr>
              <a:t>C</a:t>
            </a:r>
            <a:r>
              <a:rPr sz="500" spc="-90" dirty="0">
                <a:latin typeface="Times New Roman"/>
                <a:cs typeface="Times New Roman"/>
              </a:rPr>
              <a:t>L</a:t>
            </a:r>
            <a:r>
              <a:rPr sz="500" spc="45" dirty="0">
                <a:latin typeface="Times New Roman"/>
                <a:cs typeface="Times New Roman"/>
              </a:rPr>
              <a:t>=</a:t>
            </a:r>
            <a:r>
              <a:rPr sz="500" spc="25" dirty="0">
                <a:latin typeface="Times New Roman"/>
                <a:cs typeface="Times New Roman"/>
              </a:rPr>
              <a:t>7</a:t>
            </a:r>
            <a:r>
              <a:rPr sz="500" spc="30" dirty="0">
                <a:latin typeface="Times New Roman"/>
                <a:cs typeface="Times New Roman"/>
              </a:rPr>
              <a:t>8</a:t>
            </a:r>
            <a:r>
              <a:rPr sz="500" spc="-25" dirty="0">
                <a:latin typeface="Times New Roman"/>
                <a:cs typeface="Times New Roman"/>
              </a:rPr>
              <a:t>.</a:t>
            </a:r>
            <a:r>
              <a:rPr sz="500" spc="20" dirty="0">
                <a:latin typeface="Times New Roman"/>
                <a:cs typeface="Times New Roman"/>
              </a:rPr>
              <a:t>9</a:t>
            </a:r>
            <a:r>
              <a:rPr sz="500" spc="30" dirty="0">
                <a:latin typeface="Times New Roman"/>
                <a:cs typeface="Times New Roman"/>
              </a:rPr>
              <a:t>4</a:t>
            </a:r>
            <a:r>
              <a:rPr sz="500" spc="-5" dirty="0">
                <a:latin typeface="Times New Roman"/>
                <a:cs typeface="Times New Roman"/>
              </a:rPr>
              <a:t>%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8354195" y="4922139"/>
            <a:ext cx="391795" cy="90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-30" dirty="0">
                <a:latin typeface="Times New Roman"/>
                <a:cs typeface="Times New Roman"/>
              </a:rPr>
              <a:t>U</a:t>
            </a:r>
            <a:r>
              <a:rPr sz="500" dirty="0">
                <a:latin typeface="Times New Roman"/>
                <a:cs typeface="Times New Roman"/>
              </a:rPr>
              <a:t>C</a:t>
            </a:r>
            <a:r>
              <a:rPr sz="500" spc="-90" dirty="0">
                <a:latin typeface="Times New Roman"/>
                <a:cs typeface="Times New Roman"/>
              </a:rPr>
              <a:t>L</a:t>
            </a:r>
            <a:r>
              <a:rPr sz="500" spc="45" dirty="0">
                <a:latin typeface="Times New Roman"/>
                <a:cs typeface="Times New Roman"/>
              </a:rPr>
              <a:t>=</a:t>
            </a:r>
            <a:r>
              <a:rPr sz="500" spc="25" dirty="0">
                <a:latin typeface="Times New Roman"/>
                <a:cs typeface="Times New Roman"/>
              </a:rPr>
              <a:t>8</a:t>
            </a:r>
            <a:r>
              <a:rPr sz="500" spc="30" dirty="0">
                <a:latin typeface="Times New Roman"/>
                <a:cs typeface="Times New Roman"/>
              </a:rPr>
              <a:t>2</a:t>
            </a:r>
            <a:r>
              <a:rPr sz="500" spc="-25" dirty="0">
                <a:latin typeface="Times New Roman"/>
                <a:cs typeface="Times New Roman"/>
              </a:rPr>
              <a:t>.</a:t>
            </a:r>
            <a:r>
              <a:rPr sz="500" spc="30" dirty="0">
                <a:latin typeface="Times New Roman"/>
                <a:cs typeface="Times New Roman"/>
              </a:rPr>
              <a:t>7</a:t>
            </a:r>
            <a:r>
              <a:rPr sz="500" spc="20" dirty="0">
                <a:latin typeface="Times New Roman"/>
                <a:cs typeface="Times New Roman"/>
              </a:rPr>
              <a:t>6</a:t>
            </a:r>
            <a:r>
              <a:rPr sz="500" spc="-5" dirty="0">
                <a:latin typeface="Times New Roman"/>
                <a:cs typeface="Times New Roman"/>
              </a:rPr>
              <a:t>%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8689464" y="4794093"/>
            <a:ext cx="391795" cy="90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-30" dirty="0">
                <a:latin typeface="Times New Roman"/>
                <a:cs typeface="Times New Roman"/>
              </a:rPr>
              <a:t>U</a:t>
            </a:r>
            <a:r>
              <a:rPr sz="500" dirty="0">
                <a:latin typeface="Times New Roman"/>
                <a:cs typeface="Times New Roman"/>
              </a:rPr>
              <a:t>C</a:t>
            </a:r>
            <a:r>
              <a:rPr sz="500" spc="-90" dirty="0">
                <a:latin typeface="Times New Roman"/>
                <a:cs typeface="Times New Roman"/>
              </a:rPr>
              <a:t>L</a:t>
            </a:r>
            <a:r>
              <a:rPr sz="500" spc="45" dirty="0">
                <a:latin typeface="Times New Roman"/>
                <a:cs typeface="Times New Roman"/>
              </a:rPr>
              <a:t>=</a:t>
            </a:r>
            <a:r>
              <a:rPr sz="500" spc="30" dirty="0">
                <a:latin typeface="Times New Roman"/>
                <a:cs typeface="Times New Roman"/>
              </a:rPr>
              <a:t>8</a:t>
            </a:r>
            <a:r>
              <a:rPr sz="500" spc="25" dirty="0">
                <a:latin typeface="Times New Roman"/>
                <a:cs typeface="Times New Roman"/>
              </a:rPr>
              <a:t>5</a:t>
            </a:r>
            <a:r>
              <a:rPr sz="500" spc="-25" dirty="0">
                <a:latin typeface="Times New Roman"/>
                <a:cs typeface="Times New Roman"/>
              </a:rPr>
              <a:t>.</a:t>
            </a:r>
            <a:r>
              <a:rPr sz="500" spc="30" dirty="0">
                <a:latin typeface="Times New Roman"/>
                <a:cs typeface="Times New Roman"/>
              </a:rPr>
              <a:t>1</a:t>
            </a:r>
            <a:r>
              <a:rPr sz="500" spc="20" dirty="0">
                <a:latin typeface="Times New Roman"/>
                <a:cs typeface="Times New Roman"/>
              </a:rPr>
              <a:t>3</a:t>
            </a:r>
            <a:r>
              <a:rPr sz="500" spc="-5" dirty="0">
                <a:latin typeface="Times New Roman"/>
                <a:cs typeface="Times New Roman"/>
              </a:rPr>
              <a:t>%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6782908" y="5530230"/>
            <a:ext cx="378460" cy="90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-90" dirty="0">
                <a:latin typeface="Times New Roman"/>
                <a:cs typeface="Times New Roman"/>
              </a:rPr>
              <a:t>L</a:t>
            </a:r>
            <a:r>
              <a:rPr sz="500" spc="-5" dirty="0">
                <a:latin typeface="Times New Roman"/>
                <a:cs typeface="Times New Roman"/>
              </a:rPr>
              <a:t>C</a:t>
            </a:r>
            <a:r>
              <a:rPr sz="500" spc="-90" dirty="0">
                <a:latin typeface="Times New Roman"/>
                <a:cs typeface="Times New Roman"/>
              </a:rPr>
              <a:t>L</a:t>
            </a:r>
            <a:r>
              <a:rPr sz="500" spc="50" dirty="0">
                <a:latin typeface="Times New Roman"/>
                <a:cs typeface="Times New Roman"/>
              </a:rPr>
              <a:t>=</a:t>
            </a:r>
            <a:r>
              <a:rPr sz="500" spc="20" dirty="0">
                <a:latin typeface="Times New Roman"/>
                <a:cs typeface="Times New Roman"/>
              </a:rPr>
              <a:t>7</a:t>
            </a:r>
            <a:r>
              <a:rPr sz="500" spc="30" dirty="0">
                <a:latin typeface="Times New Roman"/>
                <a:cs typeface="Times New Roman"/>
              </a:rPr>
              <a:t>3</a:t>
            </a:r>
            <a:r>
              <a:rPr sz="500" spc="-20" dirty="0">
                <a:latin typeface="Times New Roman"/>
                <a:cs typeface="Times New Roman"/>
              </a:rPr>
              <a:t>.</a:t>
            </a:r>
            <a:r>
              <a:rPr sz="500" spc="20" dirty="0">
                <a:latin typeface="Times New Roman"/>
                <a:cs typeface="Times New Roman"/>
              </a:rPr>
              <a:t>3</a:t>
            </a:r>
            <a:r>
              <a:rPr sz="500" spc="30" dirty="0">
                <a:latin typeface="Times New Roman"/>
                <a:cs typeface="Times New Roman"/>
              </a:rPr>
              <a:t>6</a:t>
            </a:r>
            <a:r>
              <a:rPr sz="500" spc="-5" dirty="0">
                <a:latin typeface="Times New Roman"/>
                <a:cs typeface="Times New Roman"/>
              </a:rPr>
              <a:t>%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8375505" y="5380863"/>
            <a:ext cx="378460" cy="90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-90" dirty="0">
                <a:latin typeface="Times New Roman"/>
                <a:cs typeface="Times New Roman"/>
              </a:rPr>
              <a:t>L</a:t>
            </a:r>
            <a:r>
              <a:rPr sz="500" spc="-5" dirty="0">
                <a:latin typeface="Times New Roman"/>
                <a:cs typeface="Times New Roman"/>
              </a:rPr>
              <a:t>C</a:t>
            </a:r>
            <a:r>
              <a:rPr sz="500" spc="-90" dirty="0">
                <a:latin typeface="Times New Roman"/>
                <a:cs typeface="Times New Roman"/>
              </a:rPr>
              <a:t>L</a:t>
            </a:r>
            <a:r>
              <a:rPr sz="500" spc="50" dirty="0">
                <a:latin typeface="Times New Roman"/>
                <a:cs typeface="Times New Roman"/>
              </a:rPr>
              <a:t>=</a:t>
            </a:r>
            <a:r>
              <a:rPr sz="500" spc="20" dirty="0">
                <a:latin typeface="Times New Roman"/>
                <a:cs typeface="Times New Roman"/>
              </a:rPr>
              <a:t>7</a:t>
            </a:r>
            <a:r>
              <a:rPr sz="500" spc="30" dirty="0">
                <a:latin typeface="Times New Roman"/>
                <a:cs typeface="Times New Roman"/>
              </a:rPr>
              <a:t>6</a:t>
            </a:r>
            <a:r>
              <a:rPr sz="500" spc="-20" dirty="0">
                <a:latin typeface="Times New Roman"/>
                <a:cs typeface="Times New Roman"/>
              </a:rPr>
              <a:t>.</a:t>
            </a:r>
            <a:r>
              <a:rPr sz="500" spc="20" dirty="0">
                <a:latin typeface="Times New Roman"/>
                <a:cs typeface="Times New Roman"/>
              </a:rPr>
              <a:t>1</a:t>
            </a:r>
            <a:r>
              <a:rPr sz="500" spc="30" dirty="0">
                <a:latin typeface="Times New Roman"/>
                <a:cs typeface="Times New Roman"/>
              </a:rPr>
              <a:t>7</a:t>
            </a:r>
            <a:r>
              <a:rPr sz="500" spc="-5" dirty="0">
                <a:latin typeface="Times New Roman"/>
                <a:cs typeface="Times New Roman"/>
              </a:rPr>
              <a:t>%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8703181" y="5144639"/>
            <a:ext cx="127000" cy="90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-90" dirty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500" spc="-5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500" spc="-75" dirty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8811379" y="4759068"/>
            <a:ext cx="246379" cy="90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-55" dirty="0">
                <a:latin typeface="Times New Roman"/>
                <a:cs typeface="Times New Roman"/>
              </a:rPr>
              <a:t>F</a:t>
            </a:r>
            <a:r>
              <a:rPr sz="500" spc="-85" dirty="0">
                <a:latin typeface="Times New Roman"/>
                <a:cs typeface="Times New Roman"/>
              </a:rPr>
              <a:t>Y</a:t>
            </a:r>
            <a:r>
              <a:rPr sz="500" spc="-20" dirty="0">
                <a:latin typeface="Times New Roman"/>
                <a:cs typeface="Times New Roman"/>
              </a:rPr>
              <a:t> </a:t>
            </a:r>
            <a:r>
              <a:rPr sz="500" spc="30" dirty="0">
                <a:latin typeface="Times New Roman"/>
                <a:cs typeface="Times New Roman"/>
              </a:rPr>
              <a:t>2</a:t>
            </a:r>
            <a:r>
              <a:rPr sz="500" spc="20" dirty="0">
                <a:latin typeface="Times New Roman"/>
                <a:cs typeface="Times New Roman"/>
              </a:rPr>
              <a:t>0</a:t>
            </a:r>
            <a:r>
              <a:rPr sz="500" spc="30" dirty="0">
                <a:latin typeface="Times New Roman"/>
                <a:cs typeface="Times New Roman"/>
              </a:rPr>
              <a:t>1</a:t>
            </a:r>
            <a:r>
              <a:rPr sz="500" spc="20" dirty="0">
                <a:latin typeface="Times New Roman"/>
                <a:cs typeface="Times New Roman"/>
              </a:rPr>
              <a:t>8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6740249" y="6717434"/>
            <a:ext cx="770255" cy="196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05765" algn="l"/>
              </a:tabLst>
            </a:pPr>
            <a:r>
              <a:rPr sz="500" spc="30" dirty="0">
                <a:latin typeface="Times New Roman"/>
                <a:cs typeface="Times New Roman"/>
              </a:rPr>
              <a:t>J</a:t>
            </a:r>
            <a:r>
              <a:rPr sz="500" spc="25" dirty="0">
                <a:latin typeface="Times New Roman"/>
                <a:cs typeface="Times New Roman"/>
              </a:rPr>
              <a:t>u</a:t>
            </a:r>
            <a:r>
              <a:rPr sz="500" spc="-10" dirty="0">
                <a:latin typeface="Times New Roman"/>
                <a:cs typeface="Times New Roman"/>
              </a:rPr>
              <a:t>l</a:t>
            </a:r>
            <a:r>
              <a:rPr sz="500" spc="-30" dirty="0">
                <a:latin typeface="Times New Roman"/>
                <a:cs typeface="Times New Roman"/>
              </a:rPr>
              <a:t> </a:t>
            </a:r>
            <a:r>
              <a:rPr sz="500" spc="20" dirty="0">
                <a:latin typeface="Times New Roman"/>
                <a:cs typeface="Times New Roman"/>
              </a:rPr>
              <a:t>2</a:t>
            </a:r>
            <a:r>
              <a:rPr sz="500" spc="35" dirty="0">
                <a:latin typeface="Times New Roman"/>
                <a:cs typeface="Times New Roman"/>
              </a:rPr>
              <a:t>0</a:t>
            </a:r>
            <a:r>
              <a:rPr sz="500" spc="-40" dirty="0">
                <a:latin typeface="Times New Roman"/>
                <a:cs typeface="Times New Roman"/>
              </a:rPr>
              <a:t>1</a:t>
            </a:r>
            <a:r>
              <a:rPr sz="500" spc="30" dirty="0">
                <a:latin typeface="Times New Roman"/>
                <a:cs typeface="Times New Roman"/>
              </a:rPr>
              <a:t>6</a:t>
            </a:r>
            <a:r>
              <a:rPr sz="500" dirty="0">
                <a:latin typeface="Times New Roman"/>
                <a:cs typeface="Times New Roman"/>
              </a:rPr>
              <a:t>	</a:t>
            </a:r>
            <a:r>
              <a:rPr sz="500" spc="15" dirty="0">
                <a:latin typeface="Times New Roman"/>
                <a:cs typeface="Times New Roman"/>
              </a:rPr>
              <a:t>O</a:t>
            </a:r>
            <a:r>
              <a:rPr sz="500" dirty="0">
                <a:latin typeface="Times New Roman"/>
                <a:cs typeface="Times New Roman"/>
              </a:rPr>
              <a:t>c</a:t>
            </a:r>
            <a:r>
              <a:rPr sz="500" spc="40" dirty="0">
                <a:latin typeface="Times New Roman"/>
                <a:cs typeface="Times New Roman"/>
              </a:rPr>
              <a:t>t</a:t>
            </a:r>
            <a:r>
              <a:rPr sz="500" spc="-20" dirty="0">
                <a:latin typeface="Times New Roman"/>
                <a:cs typeface="Times New Roman"/>
              </a:rPr>
              <a:t> </a:t>
            </a:r>
            <a:r>
              <a:rPr sz="500" spc="20" dirty="0">
                <a:latin typeface="Times New Roman"/>
                <a:cs typeface="Times New Roman"/>
              </a:rPr>
              <a:t>2</a:t>
            </a:r>
            <a:r>
              <a:rPr sz="500" spc="25" dirty="0">
                <a:latin typeface="Times New Roman"/>
                <a:cs typeface="Times New Roman"/>
              </a:rPr>
              <a:t>0</a:t>
            </a:r>
            <a:r>
              <a:rPr sz="500" spc="-30" dirty="0">
                <a:latin typeface="Times New Roman"/>
                <a:cs typeface="Times New Roman"/>
              </a:rPr>
              <a:t>1</a:t>
            </a:r>
            <a:r>
              <a:rPr sz="500" spc="30" dirty="0">
                <a:latin typeface="Times New Roman"/>
                <a:cs typeface="Times New Roman"/>
              </a:rPr>
              <a:t>6</a:t>
            </a:r>
            <a:endParaRPr sz="50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  <a:spcBef>
                <a:spcPts val="240"/>
              </a:spcBef>
            </a:pPr>
            <a:r>
              <a:rPr sz="500" spc="5" dirty="0">
                <a:latin typeface="Times New Roman"/>
                <a:cs typeface="Times New Roman"/>
              </a:rPr>
              <a:t>M</a:t>
            </a:r>
            <a:r>
              <a:rPr sz="500" spc="25" dirty="0">
                <a:latin typeface="Times New Roman"/>
                <a:cs typeface="Times New Roman"/>
              </a:rPr>
              <a:t>o</a:t>
            </a:r>
            <a:r>
              <a:rPr sz="500" spc="30" dirty="0">
                <a:latin typeface="Times New Roman"/>
                <a:cs typeface="Times New Roman"/>
              </a:rPr>
              <a:t>n</a:t>
            </a:r>
            <a:r>
              <a:rPr sz="500" spc="25" dirty="0">
                <a:latin typeface="Times New Roman"/>
                <a:cs typeface="Times New Roman"/>
              </a:rPr>
              <a:t>t</a:t>
            </a:r>
            <a:r>
              <a:rPr sz="500" spc="40" dirty="0">
                <a:latin typeface="Times New Roman"/>
                <a:cs typeface="Times New Roman"/>
              </a:rPr>
              <a:t>h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6333318" y="6717434"/>
            <a:ext cx="274955" cy="90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-35" dirty="0">
                <a:latin typeface="Times New Roman"/>
                <a:cs typeface="Times New Roman"/>
              </a:rPr>
              <a:t>A</a:t>
            </a:r>
            <a:r>
              <a:rPr sz="500" spc="20" dirty="0">
                <a:latin typeface="Times New Roman"/>
                <a:cs typeface="Times New Roman"/>
              </a:rPr>
              <a:t>pr</a:t>
            </a:r>
            <a:r>
              <a:rPr sz="500" spc="-25" dirty="0">
                <a:latin typeface="Times New Roman"/>
                <a:cs typeface="Times New Roman"/>
              </a:rPr>
              <a:t> </a:t>
            </a:r>
            <a:r>
              <a:rPr sz="500" spc="20" dirty="0">
                <a:latin typeface="Times New Roman"/>
                <a:cs typeface="Times New Roman"/>
              </a:rPr>
              <a:t>2</a:t>
            </a:r>
            <a:r>
              <a:rPr sz="500" spc="35" dirty="0">
                <a:latin typeface="Times New Roman"/>
                <a:cs typeface="Times New Roman"/>
              </a:rPr>
              <a:t>0</a:t>
            </a:r>
            <a:r>
              <a:rPr sz="500" spc="-40" dirty="0">
                <a:latin typeface="Times New Roman"/>
                <a:cs typeface="Times New Roman"/>
              </a:rPr>
              <a:t>1</a:t>
            </a:r>
            <a:r>
              <a:rPr sz="500" spc="30" dirty="0">
                <a:latin typeface="Times New Roman"/>
                <a:cs typeface="Times New Roman"/>
              </a:rPr>
              <a:t>6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5540826" y="6717434"/>
            <a:ext cx="675640" cy="90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11480" algn="l"/>
              </a:tabLst>
            </a:pPr>
            <a:r>
              <a:rPr sz="500" spc="15" dirty="0">
                <a:latin typeface="Times New Roman"/>
                <a:cs typeface="Times New Roman"/>
              </a:rPr>
              <a:t>O</a:t>
            </a:r>
            <a:r>
              <a:rPr sz="500" dirty="0">
                <a:latin typeface="Times New Roman"/>
                <a:cs typeface="Times New Roman"/>
              </a:rPr>
              <a:t>c</a:t>
            </a:r>
            <a:r>
              <a:rPr sz="500" spc="40" dirty="0">
                <a:latin typeface="Times New Roman"/>
                <a:cs typeface="Times New Roman"/>
              </a:rPr>
              <a:t>t</a:t>
            </a:r>
            <a:r>
              <a:rPr sz="500" spc="-20" dirty="0">
                <a:latin typeface="Times New Roman"/>
                <a:cs typeface="Times New Roman"/>
              </a:rPr>
              <a:t> </a:t>
            </a:r>
            <a:r>
              <a:rPr sz="500" spc="20" dirty="0">
                <a:latin typeface="Times New Roman"/>
                <a:cs typeface="Times New Roman"/>
              </a:rPr>
              <a:t>2</a:t>
            </a:r>
            <a:r>
              <a:rPr sz="500" spc="35" dirty="0">
                <a:latin typeface="Times New Roman"/>
                <a:cs typeface="Times New Roman"/>
              </a:rPr>
              <a:t>0</a:t>
            </a:r>
            <a:r>
              <a:rPr sz="500" spc="-40" dirty="0">
                <a:latin typeface="Times New Roman"/>
                <a:cs typeface="Times New Roman"/>
              </a:rPr>
              <a:t>1</a:t>
            </a:r>
            <a:r>
              <a:rPr sz="500" spc="30" dirty="0">
                <a:latin typeface="Times New Roman"/>
                <a:cs typeface="Times New Roman"/>
              </a:rPr>
              <a:t>5</a:t>
            </a:r>
            <a:r>
              <a:rPr sz="500" dirty="0">
                <a:latin typeface="Times New Roman"/>
                <a:cs typeface="Times New Roman"/>
              </a:rPr>
              <a:t>	</a:t>
            </a:r>
            <a:r>
              <a:rPr sz="500" spc="30" dirty="0">
                <a:latin typeface="Times New Roman"/>
                <a:cs typeface="Times New Roman"/>
              </a:rPr>
              <a:t>J</a:t>
            </a:r>
            <a:r>
              <a:rPr sz="500" spc="50" dirty="0">
                <a:latin typeface="Times New Roman"/>
                <a:cs typeface="Times New Roman"/>
              </a:rPr>
              <a:t>a</a:t>
            </a:r>
            <a:r>
              <a:rPr sz="500" spc="45" dirty="0">
                <a:latin typeface="Times New Roman"/>
                <a:cs typeface="Times New Roman"/>
              </a:rPr>
              <a:t>n</a:t>
            </a:r>
            <a:r>
              <a:rPr sz="500" spc="-30" dirty="0">
                <a:latin typeface="Times New Roman"/>
                <a:cs typeface="Times New Roman"/>
              </a:rPr>
              <a:t> </a:t>
            </a:r>
            <a:r>
              <a:rPr sz="500" spc="20" dirty="0">
                <a:latin typeface="Times New Roman"/>
                <a:cs typeface="Times New Roman"/>
              </a:rPr>
              <a:t>2</a:t>
            </a:r>
            <a:r>
              <a:rPr sz="500" spc="35" dirty="0">
                <a:latin typeface="Times New Roman"/>
                <a:cs typeface="Times New Roman"/>
              </a:rPr>
              <a:t>0</a:t>
            </a:r>
            <a:r>
              <a:rPr sz="500" spc="-30" dirty="0">
                <a:latin typeface="Times New Roman"/>
                <a:cs typeface="Times New Roman"/>
              </a:rPr>
              <a:t>1</a:t>
            </a:r>
            <a:r>
              <a:rPr sz="500" spc="30" dirty="0">
                <a:latin typeface="Times New Roman"/>
                <a:cs typeface="Times New Roman"/>
              </a:rPr>
              <a:t>6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5362537" y="5944741"/>
            <a:ext cx="200025" cy="90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20" dirty="0">
                <a:latin typeface="Times New Roman"/>
                <a:cs typeface="Times New Roman"/>
              </a:rPr>
              <a:t>4</a:t>
            </a:r>
            <a:r>
              <a:rPr sz="500" spc="-20" dirty="0">
                <a:latin typeface="Times New Roman"/>
                <a:cs typeface="Times New Roman"/>
              </a:rPr>
              <a:t>.</a:t>
            </a:r>
            <a:r>
              <a:rPr sz="500" spc="35" dirty="0">
                <a:latin typeface="Times New Roman"/>
                <a:cs typeface="Times New Roman"/>
              </a:rPr>
              <a:t>5</a:t>
            </a:r>
            <a:r>
              <a:rPr sz="500" spc="20" dirty="0">
                <a:latin typeface="Times New Roman"/>
                <a:cs typeface="Times New Roman"/>
              </a:rPr>
              <a:t>0</a:t>
            </a:r>
            <a:r>
              <a:rPr sz="500" spc="5" dirty="0">
                <a:latin typeface="Times New Roman"/>
                <a:cs typeface="Times New Roman"/>
              </a:rPr>
              <a:t>%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5362537" y="6167240"/>
            <a:ext cx="200025" cy="90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20" dirty="0">
                <a:latin typeface="Times New Roman"/>
                <a:cs typeface="Times New Roman"/>
              </a:rPr>
              <a:t>3</a:t>
            </a:r>
            <a:r>
              <a:rPr sz="500" spc="-20" dirty="0">
                <a:latin typeface="Times New Roman"/>
                <a:cs typeface="Times New Roman"/>
              </a:rPr>
              <a:t>.</a:t>
            </a:r>
            <a:r>
              <a:rPr sz="500" spc="35" dirty="0">
                <a:latin typeface="Times New Roman"/>
                <a:cs typeface="Times New Roman"/>
              </a:rPr>
              <a:t>0</a:t>
            </a:r>
            <a:r>
              <a:rPr sz="500" spc="20" dirty="0">
                <a:latin typeface="Times New Roman"/>
                <a:cs typeface="Times New Roman"/>
              </a:rPr>
              <a:t>0</a:t>
            </a:r>
            <a:r>
              <a:rPr sz="500" spc="5" dirty="0">
                <a:latin typeface="Times New Roman"/>
                <a:cs typeface="Times New Roman"/>
              </a:rPr>
              <a:t>%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5368620" y="6388228"/>
            <a:ext cx="194310" cy="90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-30" dirty="0">
                <a:latin typeface="Times New Roman"/>
                <a:cs typeface="Times New Roman"/>
              </a:rPr>
              <a:t>1</a:t>
            </a:r>
            <a:r>
              <a:rPr sz="500" spc="-25" dirty="0">
                <a:latin typeface="Times New Roman"/>
                <a:cs typeface="Times New Roman"/>
              </a:rPr>
              <a:t>.</a:t>
            </a:r>
            <a:r>
              <a:rPr sz="500" spc="35" dirty="0">
                <a:latin typeface="Times New Roman"/>
                <a:cs typeface="Times New Roman"/>
              </a:rPr>
              <a:t>5</a:t>
            </a:r>
            <a:r>
              <a:rPr sz="500" spc="25" dirty="0">
                <a:latin typeface="Times New Roman"/>
                <a:cs typeface="Times New Roman"/>
              </a:rPr>
              <a:t>0</a:t>
            </a:r>
            <a:r>
              <a:rPr sz="500" spc="5" dirty="0">
                <a:latin typeface="Times New Roman"/>
                <a:cs typeface="Times New Roman"/>
              </a:rPr>
              <a:t>%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5362537" y="6609217"/>
            <a:ext cx="200025" cy="90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20" dirty="0">
                <a:latin typeface="Times New Roman"/>
                <a:cs typeface="Times New Roman"/>
              </a:rPr>
              <a:t>0</a:t>
            </a:r>
            <a:r>
              <a:rPr sz="500" spc="-20" dirty="0">
                <a:latin typeface="Times New Roman"/>
                <a:cs typeface="Times New Roman"/>
              </a:rPr>
              <a:t>.</a:t>
            </a:r>
            <a:r>
              <a:rPr sz="500" spc="35" dirty="0">
                <a:latin typeface="Times New Roman"/>
                <a:cs typeface="Times New Roman"/>
              </a:rPr>
              <a:t>0</a:t>
            </a:r>
            <a:r>
              <a:rPr sz="500" spc="20" dirty="0">
                <a:latin typeface="Times New Roman"/>
                <a:cs typeface="Times New Roman"/>
              </a:rPr>
              <a:t>0</a:t>
            </a:r>
            <a:r>
              <a:rPr sz="500" spc="5" dirty="0">
                <a:latin typeface="Times New Roman"/>
                <a:cs typeface="Times New Roman"/>
              </a:rPr>
              <a:t>%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5255899" y="6114879"/>
            <a:ext cx="90170" cy="43942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-15" dirty="0">
                <a:latin typeface="Times New Roman"/>
                <a:cs typeface="Times New Roman"/>
              </a:rPr>
              <a:t>M</a:t>
            </a:r>
            <a:r>
              <a:rPr sz="500" spc="-25" dirty="0">
                <a:latin typeface="Times New Roman"/>
                <a:cs typeface="Times New Roman"/>
              </a:rPr>
              <a:t>o</a:t>
            </a:r>
            <a:r>
              <a:rPr sz="500" spc="25" dirty="0">
                <a:latin typeface="Times New Roman"/>
                <a:cs typeface="Times New Roman"/>
              </a:rPr>
              <a:t>v</a:t>
            </a:r>
            <a:r>
              <a:rPr sz="500" spc="-25" dirty="0">
                <a:latin typeface="Times New Roman"/>
                <a:cs typeface="Times New Roman"/>
              </a:rPr>
              <a:t>in</a:t>
            </a:r>
            <a:r>
              <a:rPr sz="500" dirty="0">
                <a:latin typeface="Times New Roman"/>
                <a:cs typeface="Times New Roman"/>
              </a:rPr>
              <a:t>g</a:t>
            </a:r>
            <a:r>
              <a:rPr sz="500" spc="-30" dirty="0">
                <a:latin typeface="Times New Roman"/>
                <a:cs typeface="Times New Roman"/>
              </a:rPr>
              <a:t> </a:t>
            </a:r>
            <a:r>
              <a:rPr sz="500" spc="15" dirty="0">
                <a:latin typeface="Times New Roman"/>
                <a:cs typeface="Times New Roman"/>
              </a:rPr>
              <a:t>R</a:t>
            </a:r>
            <a:r>
              <a:rPr sz="500" spc="20" dirty="0">
                <a:latin typeface="Times New Roman"/>
                <a:cs typeface="Times New Roman"/>
              </a:rPr>
              <a:t>a</a:t>
            </a:r>
            <a:r>
              <a:rPr sz="500" spc="-25" dirty="0">
                <a:latin typeface="Times New Roman"/>
                <a:cs typeface="Times New Roman"/>
              </a:rPr>
              <a:t>n</a:t>
            </a:r>
            <a:r>
              <a:rPr sz="500" spc="-20" dirty="0">
                <a:latin typeface="Times New Roman"/>
                <a:cs typeface="Times New Roman"/>
              </a:rPr>
              <a:t>g</a:t>
            </a:r>
            <a:r>
              <a:rPr sz="500" dirty="0">
                <a:latin typeface="Times New Roman"/>
                <a:cs typeface="Times New Roman"/>
              </a:rPr>
              <a:t>e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5697806" y="5888354"/>
            <a:ext cx="246379" cy="90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-55" dirty="0">
                <a:latin typeface="Times New Roman"/>
                <a:cs typeface="Times New Roman"/>
              </a:rPr>
              <a:t>F</a:t>
            </a:r>
            <a:r>
              <a:rPr sz="500" spc="-85" dirty="0">
                <a:latin typeface="Times New Roman"/>
                <a:cs typeface="Times New Roman"/>
              </a:rPr>
              <a:t>Y</a:t>
            </a:r>
            <a:r>
              <a:rPr sz="500" spc="-20" dirty="0">
                <a:latin typeface="Times New Roman"/>
                <a:cs typeface="Times New Roman"/>
              </a:rPr>
              <a:t> </a:t>
            </a:r>
            <a:r>
              <a:rPr sz="500" spc="30" dirty="0">
                <a:latin typeface="Times New Roman"/>
                <a:cs typeface="Times New Roman"/>
              </a:rPr>
              <a:t>2</a:t>
            </a:r>
            <a:r>
              <a:rPr sz="500" spc="20" dirty="0">
                <a:latin typeface="Times New Roman"/>
                <a:cs typeface="Times New Roman"/>
              </a:rPr>
              <a:t>0</a:t>
            </a:r>
            <a:r>
              <a:rPr sz="500" spc="30" dirty="0">
                <a:latin typeface="Times New Roman"/>
                <a:cs typeface="Times New Roman"/>
              </a:rPr>
              <a:t>1</a:t>
            </a:r>
            <a:r>
              <a:rPr sz="500" spc="20" dirty="0">
                <a:latin typeface="Times New Roman"/>
                <a:cs typeface="Times New Roman"/>
              </a:rPr>
              <a:t>6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7218474" y="5888354"/>
            <a:ext cx="247015" cy="90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-55" dirty="0">
                <a:latin typeface="Times New Roman"/>
                <a:cs typeface="Times New Roman"/>
              </a:rPr>
              <a:t>F</a:t>
            </a:r>
            <a:r>
              <a:rPr sz="500" spc="-85" dirty="0">
                <a:latin typeface="Times New Roman"/>
                <a:cs typeface="Times New Roman"/>
              </a:rPr>
              <a:t>Y</a:t>
            </a:r>
            <a:r>
              <a:rPr sz="500" spc="-20" dirty="0">
                <a:latin typeface="Times New Roman"/>
                <a:cs typeface="Times New Roman"/>
              </a:rPr>
              <a:t> </a:t>
            </a:r>
            <a:r>
              <a:rPr sz="500" spc="30" dirty="0">
                <a:latin typeface="Times New Roman"/>
                <a:cs typeface="Times New Roman"/>
              </a:rPr>
              <a:t>2</a:t>
            </a:r>
            <a:r>
              <a:rPr sz="500" spc="25" dirty="0">
                <a:latin typeface="Times New Roman"/>
                <a:cs typeface="Times New Roman"/>
              </a:rPr>
              <a:t>0</a:t>
            </a:r>
            <a:r>
              <a:rPr sz="500" spc="30" dirty="0">
                <a:latin typeface="Times New Roman"/>
                <a:cs typeface="Times New Roman"/>
              </a:rPr>
              <a:t>1</a:t>
            </a:r>
            <a:r>
              <a:rPr sz="500" spc="20" dirty="0">
                <a:latin typeface="Times New Roman"/>
                <a:cs typeface="Times New Roman"/>
              </a:rPr>
              <a:t>7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6833220" y="6345566"/>
            <a:ext cx="335915" cy="154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20955">
              <a:lnSpc>
                <a:spcPts val="500"/>
              </a:lnSpc>
            </a:pPr>
            <a:r>
              <a:rPr sz="500" spc="-25" dirty="0">
                <a:latin typeface="Times New Roman"/>
                <a:cs typeface="Times New Roman"/>
              </a:rPr>
              <a:t>_</a:t>
            </a:r>
            <a:r>
              <a:rPr sz="500" spc="-40" dirty="0">
                <a:latin typeface="Times New Roman"/>
                <a:cs typeface="Times New Roman"/>
              </a:rPr>
              <a:t>_</a:t>
            </a:r>
            <a:r>
              <a:rPr sz="500" spc="-20" dirty="0">
                <a:latin typeface="Times New Roman"/>
                <a:cs typeface="Times New Roman"/>
              </a:rPr>
              <a:t> </a:t>
            </a:r>
            <a:r>
              <a:rPr sz="500" spc="-5" dirty="0">
                <a:latin typeface="Times New Roman"/>
                <a:cs typeface="Times New Roman"/>
              </a:rPr>
              <a:t>M</a:t>
            </a:r>
            <a:r>
              <a:rPr sz="500" spc="-50" dirty="0">
                <a:latin typeface="Times New Roman"/>
                <a:cs typeface="Times New Roman"/>
              </a:rPr>
              <a:t>R</a:t>
            </a:r>
            <a:r>
              <a:rPr sz="500" spc="45" dirty="0">
                <a:latin typeface="Times New Roman"/>
                <a:cs typeface="Times New Roman"/>
              </a:rPr>
              <a:t>=</a:t>
            </a:r>
            <a:r>
              <a:rPr sz="500" spc="20" dirty="0">
                <a:latin typeface="Times New Roman"/>
                <a:cs typeface="Times New Roman"/>
              </a:rPr>
              <a:t>1</a:t>
            </a:r>
            <a:r>
              <a:rPr sz="500" spc="-10" dirty="0">
                <a:latin typeface="Times New Roman"/>
                <a:cs typeface="Times New Roman"/>
              </a:rPr>
              <a:t>.</a:t>
            </a:r>
            <a:r>
              <a:rPr sz="500" spc="25" dirty="0">
                <a:latin typeface="Times New Roman"/>
                <a:cs typeface="Times New Roman"/>
              </a:rPr>
              <a:t>0</a:t>
            </a:r>
            <a:r>
              <a:rPr sz="500" spc="30" dirty="0">
                <a:latin typeface="Times New Roman"/>
                <a:cs typeface="Times New Roman"/>
              </a:rPr>
              <a:t>5</a:t>
            </a:r>
            <a:r>
              <a:rPr sz="500" spc="-5" dirty="0">
                <a:latin typeface="Times New Roman"/>
                <a:cs typeface="Times New Roman"/>
              </a:rPr>
              <a:t>%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8418204" y="6316608"/>
            <a:ext cx="663575" cy="212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1275">
              <a:lnSpc>
                <a:spcPts val="550"/>
              </a:lnSpc>
            </a:pPr>
            <a:r>
              <a:rPr sz="500" spc="-25" dirty="0">
                <a:latin typeface="Times New Roman"/>
                <a:cs typeface="Times New Roman"/>
              </a:rPr>
              <a:t>_</a:t>
            </a:r>
            <a:r>
              <a:rPr sz="500" spc="-40" dirty="0">
                <a:latin typeface="Times New Roman"/>
                <a:cs typeface="Times New Roman"/>
              </a:rPr>
              <a:t>_</a:t>
            </a:r>
            <a:endParaRPr sz="500">
              <a:latin typeface="Times New Roman"/>
              <a:cs typeface="Times New Roman"/>
            </a:endParaRPr>
          </a:p>
          <a:p>
            <a:pPr marL="12700">
              <a:lnSpc>
                <a:spcPts val="480"/>
              </a:lnSpc>
            </a:pPr>
            <a:r>
              <a:rPr sz="500" spc="5" dirty="0">
                <a:latin typeface="Times New Roman"/>
                <a:cs typeface="Times New Roman"/>
              </a:rPr>
              <a:t>M</a:t>
            </a:r>
            <a:r>
              <a:rPr sz="500" spc="-60" dirty="0">
                <a:latin typeface="Times New Roman"/>
                <a:cs typeface="Times New Roman"/>
              </a:rPr>
              <a:t>R</a:t>
            </a:r>
            <a:r>
              <a:rPr sz="500" spc="45" dirty="0">
                <a:latin typeface="Times New Roman"/>
                <a:cs typeface="Times New Roman"/>
              </a:rPr>
              <a:t>=</a:t>
            </a:r>
            <a:r>
              <a:rPr sz="500" spc="30" dirty="0">
                <a:latin typeface="Times New Roman"/>
                <a:cs typeface="Times New Roman"/>
              </a:rPr>
              <a:t>1</a:t>
            </a:r>
            <a:r>
              <a:rPr sz="500" spc="-25" dirty="0">
                <a:latin typeface="Times New Roman"/>
                <a:cs typeface="Times New Roman"/>
              </a:rPr>
              <a:t>.</a:t>
            </a:r>
            <a:r>
              <a:rPr sz="500" spc="25" dirty="0">
                <a:latin typeface="Times New Roman"/>
                <a:cs typeface="Times New Roman"/>
              </a:rPr>
              <a:t>2</a:t>
            </a:r>
            <a:r>
              <a:rPr sz="500" spc="30" dirty="0">
                <a:latin typeface="Times New Roman"/>
                <a:cs typeface="Times New Roman"/>
              </a:rPr>
              <a:t>4</a:t>
            </a:r>
            <a:r>
              <a:rPr sz="500" spc="-5" dirty="0">
                <a:latin typeface="Times New Roman"/>
                <a:cs typeface="Times New Roman"/>
              </a:rPr>
              <a:t>%</a:t>
            </a:r>
            <a:r>
              <a:rPr sz="500" dirty="0">
                <a:latin typeface="Times New Roman"/>
                <a:cs typeface="Times New Roman"/>
              </a:rPr>
              <a:t>  </a:t>
            </a:r>
            <a:r>
              <a:rPr sz="500" spc="-15" dirty="0">
                <a:latin typeface="Times New Roman"/>
                <a:cs typeface="Times New Roman"/>
              </a:rPr>
              <a:t> </a:t>
            </a:r>
            <a:r>
              <a:rPr sz="750" spc="-37" baseline="5555" dirty="0">
                <a:latin typeface="Times New Roman"/>
                <a:cs typeface="Times New Roman"/>
              </a:rPr>
              <a:t>_</a:t>
            </a:r>
            <a:r>
              <a:rPr sz="750" spc="-60" baseline="5555" dirty="0">
                <a:latin typeface="Times New Roman"/>
                <a:cs typeface="Times New Roman"/>
              </a:rPr>
              <a:t>_</a:t>
            </a:r>
            <a:endParaRPr sz="750" baseline="5555">
              <a:latin typeface="Times New Roman"/>
              <a:cs typeface="Times New Roman"/>
            </a:endParaRPr>
          </a:p>
          <a:p>
            <a:pPr marL="341630">
              <a:lnSpc>
                <a:spcPts val="530"/>
              </a:lnSpc>
            </a:pPr>
            <a:r>
              <a:rPr sz="500" spc="-5" dirty="0">
                <a:latin typeface="Times New Roman"/>
                <a:cs typeface="Times New Roman"/>
              </a:rPr>
              <a:t>M</a:t>
            </a:r>
            <a:r>
              <a:rPr sz="500" spc="-50" dirty="0">
                <a:latin typeface="Times New Roman"/>
                <a:cs typeface="Times New Roman"/>
              </a:rPr>
              <a:t>R</a:t>
            </a:r>
            <a:r>
              <a:rPr sz="500" spc="45" dirty="0">
                <a:latin typeface="Times New Roman"/>
                <a:cs typeface="Times New Roman"/>
              </a:rPr>
              <a:t>=</a:t>
            </a:r>
            <a:r>
              <a:rPr sz="500" spc="20" dirty="0">
                <a:latin typeface="Times New Roman"/>
                <a:cs typeface="Times New Roman"/>
              </a:rPr>
              <a:t>0</a:t>
            </a:r>
            <a:r>
              <a:rPr sz="500" spc="-20" dirty="0">
                <a:latin typeface="Times New Roman"/>
                <a:cs typeface="Times New Roman"/>
              </a:rPr>
              <a:t>.</a:t>
            </a:r>
            <a:r>
              <a:rPr sz="500" spc="30" dirty="0">
                <a:latin typeface="Times New Roman"/>
                <a:cs typeface="Times New Roman"/>
              </a:rPr>
              <a:t>8</a:t>
            </a:r>
            <a:r>
              <a:rPr sz="500" spc="20" dirty="0">
                <a:latin typeface="Times New Roman"/>
                <a:cs typeface="Times New Roman"/>
              </a:rPr>
              <a:t>5</a:t>
            </a:r>
            <a:r>
              <a:rPr sz="500" spc="-5" dirty="0">
                <a:latin typeface="Times New Roman"/>
                <a:cs typeface="Times New Roman"/>
              </a:rPr>
              <a:t>%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6804238" y="6059063"/>
            <a:ext cx="357505" cy="90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-30" dirty="0">
                <a:latin typeface="Times New Roman"/>
                <a:cs typeface="Times New Roman"/>
              </a:rPr>
              <a:t>U</a:t>
            </a:r>
            <a:r>
              <a:rPr sz="500" dirty="0">
                <a:latin typeface="Times New Roman"/>
                <a:cs typeface="Times New Roman"/>
              </a:rPr>
              <a:t>C</a:t>
            </a:r>
            <a:r>
              <a:rPr sz="500" spc="-90" dirty="0">
                <a:latin typeface="Times New Roman"/>
                <a:cs typeface="Times New Roman"/>
              </a:rPr>
              <a:t>L</a:t>
            </a:r>
            <a:r>
              <a:rPr sz="500" spc="45" dirty="0">
                <a:latin typeface="Times New Roman"/>
                <a:cs typeface="Times New Roman"/>
              </a:rPr>
              <a:t>=</a:t>
            </a:r>
            <a:r>
              <a:rPr sz="500" spc="30" dirty="0">
                <a:latin typeface="Times New Roman"/>
                <a:cs typeface="Times New Roman"/>
              </a:rPr>
              <a:t>3</a:t>
            </a:r>
            <a:r>
              <a:rPr sz="500" spc="-25" dirty="0">
                <a:latin typeface="Times New Roman"/>
                <a:cs typeface="Times New Roman"/>
              </a:rPr>
              <a:t>.</a:t>
            </a:r>
            <a:r>
              <a:rPr sz="500" spc="25" dirty="0">
                <a:latin typeface="Times New Roman"/>
                <a:cs typeface="Times New Roman"/>
              </a:rPr>
              <a:t>4</a:t>
            </a:r>
            <a:r>
              <a:rPr sz="500" spc="30" dirty="0">
                <a:latin typeface="Times New Roman"/>
                <a:cs typeface="Times New Roman"/>
              </a:rPr>
              <a:t>3</a:t>
            </a:r>
            <a:r>
              <a:rPr sz="500" spc="-5" dirty="0">
                <a:latin typeface="Times New Roman"/>
                <a:cs typeface="Times New Roman"/>
              </a:rPr>
              <a:t>%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8396855" y="5966081"/>
            <a:ext cx="357505" cy="90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-30" dirty="0">
                <a:latin typeface="Times New Roman"/>
                <a:cs typeface="Times New Roman"/>
              </a:rPr>
              <a:t>U</a:t>
            </a:r>
            <a:r>
              <a:rPr sz="500" dirty="0">
                <a:latin typeface="Times New Roman"/>
                <a:cs typeface="Times New Roman"/>
              </a:rPr>
              <a:t>C</a:t>
            </a:r>
            <a:r>
              <a:rPr sz="500" spc="-90" dirty="0">
                <a:latin typeface="Times New Roman"/>
                <a:cs typeface="Times New Roman"/>
              </a:rPr>
              <a:t>L</a:t>
            </a:r>
            <a:r>
              <a:rPr sz="500" spc="45" dirty="0">
                <a:latin typeface="Times New Roman"/>
                <a:cs typeface="Times New Roman"/>
              </a:rPr>
              <a:t>=</a:t>
            </a:r>
            <a:r>
              <a:rPr sz="500" spc="30" dirty="0">
                <a:latin typeface="Times New Roman"/>
                <a:cs typeface="Times New Roman"/>
              </a:rPr>
              <a:t>4</a:t>
            </a:r>
            <a:r>
              <a:rPr sz="500" spc="-25" dirty="0">
                <a:latin typeface="Times New Roman"/>
                <a:cs typeface="Times New Roman"/>
              </a:rPr>
              <a:t>.</a:t>
            </a:r>
            <a:r>
              <a:rPr sz="500" spc="25" dirty="0">
                <a:latin typeface="Times New Roman"/>
                <a:cs typeface="Times New Roman"/>
              </a:rPr>
              <a:t>0</a:t>
            </a:r>
            <a:r>
              <a:rPr sz="500" spc="30" dirty="0">
                <a:latin typeface="Times New Roman"/>
                <a:cs typeface="Times New Roman"/>
              </a:rPr>
              <a:t>4</a:t>
            </a:r>
            <a:r>
              <a:rPr sz="500" spc="-5" dirty="0">
                <a:latin typeface="Times New Roman"/>
                <a:cs typeface="Times New Roman"/>
              </a:rPr>
              <a:t>%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8726041" y="6152005"/>
            <a:ext cx="355600" cy="90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-30" dirty="0">
                <a:latin typeface="Times New Roman"/>
                <a:cs typeface="Times New Roman"/>
              </a:rPr>
              <a:t>U</a:t>
            </a:r>
            <a:r>
              <a:rPr sz="500" dirty="0">
                <a:latin typeface="Times New Roman"/>
                <a:cs typeface="Times New Roman"/>
              </a:rPr>
              <a:t>C</a:t>
            </a:r>
            <a:r>
              <a:rPr sz="500" spc="-90" dirty="0">
                <a:latin typeface="Times New Roman"/>
                <a:cs typeface="Times New Roman"/>
              </a:rPr>
              <a:t>L</a:t>
            </a:r>
            <a:r>
              <a:rPr sz="500" spc="45" dirty="0">
                <a:latin typeface="Times New Roman"/>
                <a:cs typeface="Times New Roman"/>
              </a:rPr>
              <a:t>=</a:t>
            </a:r>
            <a:r>
              <a:rPr sz="500" spc="25" dirty="0">
                <a:latin typeface="Times New Roman"/>
                <a:cs typeface="Times New Roman"/>
              </a:rPr>
              <a:t>2</a:t>
            </a:r>
            <a:r>
              <a:rPr sz="500" spc="-25" dirty="0">
                <a:latin typeface="Times New Roman"/>
                <a:cs typeface="Times New Roman"/>
              </a:rPr>
              <a:t>.</a:t>
            </a:r>
            <a:r>
              <a:rPr sz="500" spc="30" dirty="0">
                <a:latin typeface="Times New Roman"/>
                <a:cs typeface="Times New Roman"/>
              </a:rPr>
              <a:t>7</a:t>
            </a:r>
            <a:r>
              <a:rPr sz="500" spc="20" dirty="0">
                <a:latin typeface="Times New Roman"/>
                <a:cs typeface="Times New Roman"/>
              </a:rPr>
              <a:t>7</a:t>
            </a:r>
            <a:r>
              <a:rPr sz="500" spc="-5" dirty="0">
                <a:latin typeface="Times New Roman"/>
                <a:cs typeface="Times New Roman"/>
              </a:rPr>
              <a:t>%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6825587" y="6674752"/>
            <a:ext cx="342900" cy="90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-90" dirty="0">
                <a:latin typeface="Times New Roman"/>
                <a:cs typeface="Times New Roman"/>
              </a:rPr>
              <a:t>L</a:t>
            </a:r>
            <a:r>
              <a:rPr sz="500" spc="-5" dirty="0">
                <a:latin typeface="Times New Roman"/>
                <a:cs typeface="Times New Roman"/>
              </a:rPr>
              <a:t>C</a:t>
            </a:r>
            <a:r>
              <a:rPr sz="500" spc="-90" dirty="0">
                <a:latin typeface="Times New Roman"/>
                <a:cs typeface="Times New Roman"/>
              </a:rPr>
              <a:t>L</a:t>
            </a:r>
            <a:r>
              <a:rPr sz="500" spc="50" dirty="0">
                <a:latin typeface="Times New Roman"/>
                <a:cs typeface="Times New Roman"/>
              </a:rPr>
              <a:t>=</a:t>
            </a:r>
            <a:r>
              <a:rPr sz="500" spc="20" dirty="0">
                <a:latin typeface="Times New Roman"/>
                <a:cs typeface="Times New Roman"/>
              </a:rPr>
              <a:t>0</a:t>
            </a:r>
            <a:r>
              <a:rPr sz="500" spc="-10" dirty="0">
                <a:latin typeface="Times New Roman"/>
                <a:cs typeface="Times New Roman"/>
              </a:rPr>
              <a:t>.</a:t>
            </a:r>
            <a:r>
              <a:rPr sz="500" spc="25" dirty="0">
                <a:latin typeface="Times New Roman"/>
                <a:cs typeface="Times New Roman"/>
              </a:rPr>
              <a:t>00</a:t>
            </a:r>
            <a:r>
              <a:rPr sz="500" spc="-5" dirty="0">
                <a:latin typeface="Times New Roman"/>
                <a:cs typeface="Times New Roman"/>
              </a:rPr>
              <a:t>%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8410554" y="6674752"/>
            <a:ext cx="671195" cy="90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-90" dirty="0">
                <a:latin typeface="Times New Roman"/>
                <a:cs typeface="Times New Roman"/>
              </a:rPr>
              <a:t>L</a:t>
            </a:r>
            <a:r>
              <a:rPr sz="500" spc="-5" dirty="0">
                <a:latin typeface="Times New Roman"/>
                <a:cs typeface="Times New Roman"/>
              </a:rPr>
              <a:t>C</a:t>
            </a:r>
            <a:r>
              <a:rPr sz="500" spc="-90" dirty="0">
                <a:latin typeface="Times New Roman"/>
                <a:cs typeface="Times New Roman"/>
              </a:rPr>
              <a:t>L</a:t>
            </a:r>
            <a:r>
              <a:rPr sz="500" spc="50" dirty="0">
                <a:latin typeface="Times New Roman"/>
                <a:cs typeface="Times New Roman"/>
              </a:rPr>
              <a:t>=</a:t>
            </a:r>
            <a:r>
              <a:rPr sz="500" spc="30" dirty="0">
                <a:latin typeface="Times New Roman"/>
                <a:cs typeface="Times New Roman"/>
              </a:rPr>
              <a:t>0</a:t>
            </a:r>
            <a:r>
              <a:rPr sz="500" spc="-25" dirty="0">
                <a:latin typeface="Times New Roman"/>
                <a:cs typeface="Times New Roman"/>
              </a:rPr>
              <a:t>.</a:t>
            </a:r>
            <a:r>
              <a:rPr sz="500" spc="25" dirty="0">
                <a:latin typeface="Times New Roman"/>
                <a:cs typeface="Times New Roman"/>
              </a:rPr>
              <a:t>00</a:t>
            </a:r>
            <a:r>
              <a:rPr sz="500" spc="-5" dirty="0">
                <a:latin typeface="Times New Roman"/>
                <a:cs typeface="Times New Roman"/>
              </a:rPr>
              <a:t>%</a:t>
            </a:r>
            <a:r>
              <a:rPr sz="500" spc="-35" dirty="0">
                <a:latin typeface="Times New Roman"/>
                <a:cs typeface="Times New Roman"/>
              </a:rPr>
              <a:t> </a:t>
            </a:r>
            <a:r>
              <a:rPr sz="500" spc="-90" dirty="0">
                <a:latin typeface="Times New Roman"/>
                <a:cs typeface="Times New Roman"/>
              </a:rPr>
              <a:t>L</a:t>
            </a:r>
            <a:r>
              <a:rPr sz="500" spc="-5" dirty="0">
                <a:latin typeface="Times New Roman"/>
                <a:cs typeface="Times New Roman"/>
              </a:rPr>
              <a:t>C</a:t>
            </a:r>
            <a:r>
              <a:rPr sz="500" spc="-90" dirty="0">
                <a:latin typeface="Times New Roman"/>
                <a:cs typeface="Times New Roman"/>
              </a:rPr>
              <a:t>L</a:t>
            </a:r>
            <a:r>
              <a:rPr sz="500" spc="50" dirty="0">
                <a:latin typeface="Times New Roman"/>
                <a:cs typeface="Times New Roman"/>
              </a:rPr>
              <a:t>=</a:t>
            </a:r>
            <a:r>
              <a:rPr sz="500" spc="20" dirty="0">
                <a:latin typeface="Times New Roman"/>
                <a:cs typeface="Times New Roman"/>
              </a:rPr>
              <a:t>0</a:t>
            </a:r>
            <a:r>
              <a:rPr sz="500" spc="-20" dirty="0">
                <a:latin typeface="Times New Roman"/>
                <a:cs typeface="Times New Roman"/>
              </a:rPr>
              <a:t>.</a:t>
            </a:r>
            <a:r>
              <a:rPr sz="500" spc="30" dirty="0">
                <a:latin typeface="Times New Roman"/>
                <a:cs typeface="Times New Roman"/>
              </a:rPr>
              <a:t>0</a:t>
            </a:r>
            <a:r>
              <a:rPr sz="500" spc="20" dirty="0">
                <a:latin typeface="Times New Roman"/>
                <a:cs typeface="Times New Roman"/>
              </a:rPr>
              <a:t>0</a:t>
            </a:r>
            <a:r>
              <a:rPr sz="500" spc="-5" dirty="0">
                <a:latin typeface="Times New Roman"/>
                <a:cs typeface="Times New Roman"/>
              </a:rPr>
              <a:t>%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8811379" y="5888354"/>
            <a:ext cx="246379" cy="90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-55" dirty="0">
                <a:latin typeface="Times New Roman"/>
                <a:cs typeface="Times New Roman"/>
              </a:rPr>
              <a:t>F</a:t>
            </a:r>
            <a:r>
              <a:rPr sz="500" spc="-85" dirty="0">
                <a:latin typeface="Times New Roman"/>
                <a:cs typeface="Times New Roman"/>
              </a:rPr>
              <a:t>Y</a:t>
            </a:r>
            <a:r>
              <a:rPr sz="500" spc="-20" dirty="0">
                <a:latin typeface="Times New Roman"/>
                <a:cs typeface="Times New Roman"/>
              </a:rPr>
              <a:t> </a:t>
            </a:r>
            <a:r>
              <a:rPr sz="500" spc="30" dirty="0">
                <a:latin typeface="Times New Roman"/>
                <a:cs typeface="Times New Roman"/>
              </a:rPr>
              <a:t>2</a:t>
            </a:r>
            <a:r>
              <a:rPr sz="500" spc="20" dirty="0">
                <a:latin typeface="Times New Roman"/>
                <a:cs typeface="Times New Roman"/>
              </a:rPr>
              <a:t>0</a:t>
            </a:r>
            <a:r>
              <a:rPr sz="500" spc="30" dirty="0">
                <a:latin typeface="Times New Roman"/>
                <a:cs typeface="Times New Roman"/>
              </a:rPr>
              <a:t>1</a:t>
            </a:r>
            <a:r>
              <a:rPr sz="500" spc="20" dirty="0">
                <a:latin typeface="Times New Roman"/>
                <a:cs typeface="Times New Roman"/>
              </a:rPr>
              <a:t>8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7375752" y="5361143"/>
            <a:ext cx="45085" cy="615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50" spc="25" dirty="0">
                <a:latin typeface="Times New Roman"/>
                <a:cs typeface="Times New Roman"/>
              </a:rPr>
              <a:t>5</a:t>
            </a:r>
            <a:endParaRPr sz="250">
              <a:latin typeface="Times New Roman"/>
              <a:cs typeface="Times New Roman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7247749" y="5446491"/>
            <a:ext cx="45085" cy="615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50" spc="25" dirty="0">
                <a:latin typeface="Times New Roman"/>
                <a:cs typeface="Times New Roman"/>
              </a:rPr>
              <a:t>1</a:t>
            </a:r>
            <a:endParaRPr sz="250">
              <a:latin typeface="Times New Roman"/>
              <a:cs typeface="Times New Roman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6711281" y="5217878"/>
            <a:ext cx="45085" cy="615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50" spc="25" dirty="0">
                <a:latin typeface="Times New Roman"/>
                <a:cs typeface="Times New Roman"/>
              </a:rPr>
              <a:t>6</a:t>
            </a:r>
            <a:endParaRPr sz="250">
              <a:latin typeface="Times New Roman"/>
              <a:cs typeface="Times New Roman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5918796" y="5504396"/>
            <a:ext cx="45085" cy="615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50" spc="25" dirty="0">
                <a:latin typeface="Times New Roman"/>
                <a:cs typeface="Times New Roman"/>
              </a:rPr>
              <a:t>5</a:t>
            </a:r>
            <a:endParaRPr sz="250">
              <a:latin typeface="Times New Roman"/>
              <a:cs typeface="Times New Roman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5790770" y="5475449"/>
            <a:ext cx="45085" cy="615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50" spc="25" dirty="0">
                <a:latin typeface="Times New Roman"/>
                <a:cs typeface="Times New Roman"/>
              </a:rPr>
              <a:t>5</a:t>
            </a:r>
            <a:endParaRPr sz="250">
              <a:latin typeface="Times New Roman"/>
              <a:cs typeface="Times New Roman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5655136" y="5525742"/>
            <a:ext cx="45085" cy="615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50" spc="25" dirty="0">
                <a:latin typeface="Times New Roman"/>
                <a:cs typeface="Times New Roman"/>
              </a:rPr>
              <a:t>1</a:t>
            </a:r>
            <a:endParaRPr sz="250">
              <a:latin typeface="Times New Roman"/>
              <a:cs typeface="Times New Roman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5248210" y="6980135"/>
            <a:ext cx="403860" cy="1041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spc="-60" dirty="0">
                <a:latin typeface="Times New Roman"/>
                <a:cs typeface="Times New Roman"/>
              </a:rPr>
              <a:t>S</a:t>
            </a:r>
            <a:r>
              <a:rPr sz="600" spc="-5" dirty="0">
                <a:latin typeface="Times New Roman"/>
                <a:cs typeface="Times New Roman"/>
              </a:rPr>
              <a:t>P</a:t>
            </a:r>
            <a:r>
              <a:rPr sz="600" spc="-35" dirty="0">
                <a:latin typeface="Times New Roman"/>
                <a:cs typeface="Times New Roman"/>
              </a:rPr>
              <a:t>M</a:t>
            </a:r>
            <a:r>
              <a:rPr sz="600" spc="15" dirty="0">
                <a:latin typeface="Times New Roman"/>
                <a:cs typeface="Times New Roman"/>
              </a:rPr>
              <a:t> G</a:t>
            </a:r>
            <a:r>
              <a:rPr sz="600" spc="25" dirty="0">
                <a:latin typeface="Times New Roman"/>
                <a:cs typeface="Times New Roman"/>
              </a:rPr>
              <a:t>r</a:t>
            </a:r>
            <a:r>
              <a:rPr sz="600" spc="30" dirty="0">
                <a:latin typeface="Times New Roman"/>
                <a:cs typeface="Times New Roman"/>
              </a:rPr>
              <a:t>o</a:t>
            </a:r>
            <a:r>
              <a:rPr sz="600" spc="40" dirty="0">
                <a:latin typeface="Times New Roman"/>
                <a:cs typeface="Times New Roman"/>
              </a:rPr>
              <a:t>u</a:t>
            </a:r>
            <a:r>
              <a:rPr sz="600" spc="30" dirty="0">
                <a:latin typeface="Times New Roman"/>
                <a:cs typeface="Times New Roman"/>
              </a:rPr>
              <a:t>p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103" name="object 103"/>
          <p:cNvSpPr/>
          <p:nvPr/>
        </p:nvSpPr>
        <p:spPr>
          <a:xfrm>
            <a:off x="5172455" y="4358639"/>
            <a:ext cx="4135120" cy="2766060"/>
          </a:xfrm>
          <a:custGeom>
            <a:avLst/>
            <a:gdLst/>
            <a:ahLst/>
            <a:cxnLst/>
            <a:rect l="l" t="t" r="r" b="b"/>
            <a:pathLst>
              <a:path w="4135120" h="2766059">
                <a:moveTo>
                  <a:pt x="4131564" y="2766060"/>
                </a:moveTo>
                <a:lnTo>
                  <a:pt x="3048" y="2766060"/>
                </a:lnTo>
                <a:lnTo>
                  <a:pt x="0" y="2763012"/>
                </a:lnTo>
                <a:lnTo>
                  <a:pt x="0" y="1524"/>
                </a:lnTo>
                <a:lnTo>
                  <a:pt x="3048" y="0"/>
                </a:lnTo>
                <a:lnTo>
                  <a:pt x="4131564" y="0"/>
                </a:lnTo>
                <a:lnTo>
                  <a:pt x="4134611" y="1524"/>
                </a:lnTo>
                <a:lnTo>
                  <a:pt x="4134611" y="4572"/>
                </a:lnTo>
                <a:lnTo>
                  <a:pt x="9144" y="4572"/>
                </a:lnTo>
                <a:lnTo>
                  <a:pt x="4572" y="9144"/>
                </a:lnTo>
                <a:lnTo>
                  <a:pt x="9144" y="9144"/>
                </a:lnTo>
                <a:lnTo>
                  <a:pt x="9144" y="2755391"/>
                </a:lnTo>
                <a:lnTo>
                  <a:pt x="4572" y="2755391"/>
                </a:lnTo>
                <a:lnTo>
                  <a:pt x="9144" y="2761488"/>
                </a:lnTo>
                <a:lnTo>
                  <a:pt x="4134611" y="2761488"/>
                </a:lnTo>
                <a:lnTo>
                  <a:pt x="4134611" y="2763012"/>
                </a:lnTo>
                <a:lnTo>
                  <a:pt x="4131564" y="2766060"/>
                </a:lnTo>
                <a:close/>
              </a:path>
              <a:path w="4135120" h="2766059">
                <a:moveTo>
                  <a:pt x="9144" y="9144"/>
                </a:moveTo>
                <a:lnTo>
                  <a:pt x="4572" y="9144"/>
                </a:lnTo>
                <a:lnTo>
                  <a:pt x="9144" y="4572"/>
                </a:lnTo>
                <a:lnTo>
                  <a:pt x="9144" y="9144"/>
                </a:lnTo>
                <a:close/>
              </a:path>
              <a:path w="4135120" h="2766059">
                <a:moveTo>
                  <a:pt x="4123943" y="9144"/>
                </a:moveTo>
                <a:lnTo>
                  <a:pt x="9144" y="9144"/>
                </a:lnTo>
                <a:lnTo>
                  <a:pt x="9144" y="4572"/>
                </a:lnTo>
                <a:lnTo>
                  <a:pt x="4123943" y="4572"/>
                </a:lnTo>
                <a:lnTo>
                  <a:pt x="4123943" y="9144"/>
                </a:lnTo>
                <a:close/>
              </a:path>
              <a:path w="4135120" h="2766059">
                <a:moveTo>
                  <a:pt x="4123943" y="2761488"/>
                </a:moveTo>
                <a:lnTo>
                  <a:pt x="4123943" y="4572"/>
                </a:lnTo>
                <a:lnTo>
                  <a:pt x="4130040" y="9144"/>
                </a:lnTo>
                <a:lnTo>
                  <a:pt x="4134611" y="9144"/>
                </a:lnTo>
                <a:lnTo>
                  <a:pt x="4134611" y="2755391"/>
                </a:lnTo>
                <a:lnTo>
                  <a:pt x="4130040" y="2755391"/>
                </a:lnTo>
                <a:lnTo>
                  <a:pt x="4123943" y="2761488"/>
                </a:lnTo>
                <a:close/>
              </a:path>
              <a:path w="4135120" h="2766059">
                <a:moveTo>
                  <a:pt x="4134611" y="9144"/>
                </a:moveTo>
                <a:lnTo>
                  <a:pt x="4130040" y="9144"/>
                </a:lnTo>
                <a:lnTo>
                  <a:pt x="4123943" y="4572"/>
                </a:lnTo>
                <a:lnTo>
                  <a:pt x="4134611" y="4572"/>
                </a:lnTo>
                <a:lnTo>
                  <a:pt x="4134611" y="9144"/>
                </a:lnTo>
                <a:close/>
              </a:path>
              <a:path w="4135120" h="2766059">
                <a:moveTo>
                  <a:pt x="9144" y="2761488"/>
                </a:moveTo>
                <a:lnTo>
                  <a:pt x="4572" y="2755391"/>
                </a:lnTo>
                <a:lnTo>
                  <a:pt x="9144" y="2755391"/>
                </a:lnTo>
                <a:lnTo>
                  <a:pt x="9144" y="2761488"/>
                </a:lnTo>
                <a:close/>
              </a:path>
              <a:path w="4135120" h="2766059">
                <a:moveTo>
                  <a:pt x="4123943" y="2761488"/>
                </a:moveTo>
                <a:lnTo>
                  <a:pt x="9144" y="2761488"/>
                </a:lnTo>
                <a:lnTo>
                  <a:pt x="9144" y="2755391"/>
                </a:lnTo>
                <a:lnTo>
                  <a:pt x="4123943" y="2755391"/>
                </a:lnTo>
                <a:lnTo>
                  <a:pt x="4123943" y="2761488"/>
                </a:lnTo>
                <a:close/>
              </a:path>
              <a:path w="4135120" h="2766059">
                <a:moveTo>
                  <a:pt x="4134611" y="2761488"/>
                </a:moveTo>
                <a:lnTo>
                  <a:pt x="4123943" y="2761488"/>
                </a:lnTo>
                <a:lnTo>
                  <a:pt x="4130040" y="2755391"/>
                </a:lnTo>
                <a:lnTo>
                  <a:pt x="4134611" y="2755391"/>
                </a:lnTo>
                <a:lnTo>
                  <a:pt x="4134611" y="27614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870204" y="4367784"/>
            <a:ext cx="4106545" cy="2738120"/>
          </a:xfrm>
          <a:custGeom>
            <a:avLst/>
            <a:gdLst/>
            <a:ahLst/>
            <a:cxnLst/>
            <a:rect l="l" t="t" r="r" b="b"/>
            <a:pathLst>
              <a:path w="4106545" h="2738120">
                <a:moveTo>
                  <a:pt x="0" y="0"/>
                </a:moveTo>
                <a:lnTo>
                  <a:pt x="4106132" y="0"/>
                </a:lnTo>
                <a:lnTo>
                  <a:pt x="4106132" y="2737675"/>
                </a:lnTo>
                <a:lnTo>
                  <a:pt x="0" y="2737675"/>
                </a:lnTo>
                <a:lnTo>
                  <a:pt x="0" y="0"/>
                </a:lnTo>
                <a:close/>
              </a:path>
            </a:pathLst>
          </a:custGeom>
          <a:solidFill>
            <a:srgbClr val="E4E4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870204" y="4367784"/>
            <a:ext cx="4106545" cy="2738120"/>
          </a:xfrm>
          <a:custGeom>
            <a:avLst/>
            <a:gdLst/>
            <a:ahLst/>
            <a:cxnLst/>
            <a:rect l="l" t="t" r="r" b="b"/>
            <a:pathLst>
              <a:path w="4106545" h="2738120">
                <a:moveTo>
                  <a:pt x="0" y="0"/>
                </a:moveTo>
                <a:lnTo>
                  <a:pt x="4106132" y="0"/>
                </a:lnTo>
                <a:lnTo>
                  <a:pt x="4106132" y="2737675"/>
                </a:lnTo>
                <a:lnTo>
                  <a:pt x="0" y="2737675"/>
                </a:lnTo>
                <a:lnTo>
                  <a:pt x="0" y="0"/>
                </a:lnTo>
              </a:path>
            </a:pathLst>
          </a:custGeom>
          <a:ln w="4762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1284350" y="4846701"/>
            <a:ext cx="3606800" cy="708025"/>
          </a:xfrm>
          <a:custGeom>
            <a:avLst/>
            <a:gdLst/>
            <a:ahLst/>
            <a:cxnLst/>
            <a:rect l="l" t="t" r="r" b="b"/>
            <a:pathLst>
              <a:path w="3606800" h="708025">
                <a:moveTo>
                  <a:pt x="0" y="0"/>
                </a:moveTo>
                <a:lnTo>
                  <a:pt x="3606260" y="0"/>
                </a:lnTo>
                <a:lnTo>
                  <a:pt x="3606260" y="707612"/>
                </a:lnTo>
                <a:lnTo>
                  <a:pt x="0" y="70761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4540758" y="5554313"/>
            <a:ext cx="0" cy="21590"/>
          </a:xfrm>
          <a:custGeom>
            <a:avLst/>
            <a:gdLst/>
            <a:ahLst/>
            <a:cxnLst/>
            <a:rect l="l" t="t" r="r" b="b"/>
            <a:pathLst>
              <a:path h="21589">
                <a:moveTo>
                  <a:pt x="0" y="0"/>
                </a:moveTo>
                <a:lnTo>
                  <a:pt x="0" y="21526"/>
                </a:lnTo>
              </a:path>
            </a:pathLst>
          </a:custGeom>
          <a:ln w="4762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4147947" y="5554313"/>
            <a:ext cx="0" cy="21590"/>
          </a:xfrm>
          <a:custGeom>
            <a:avLst/>
            <a:gdLst/>
            <a:ahLst/>
            <a:cxnLst/>
            <a:rect l="l" t="t" r="r" b="b"/>
            <a:pathLst>
              <a:path h="21589">
                <a:moveTo>
                  <a:pt x="0" y="0"/>
                </a:moveTo>
                <a:lnTo>
                  <a:pt x="0" y="21526"/>
                </a:lnTo>
              </a:path>
            </a:pathLst>
          </a:custGeom>
          <a:ln w="4762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3748087" y="5554313"/>
            <a:ext cx="0" cy="21590"/>
          </a:xfrm>
          <a:custGeom>
            <a:avLst/>
            <a:gdLst/>
            <a:ahLst/>
            <a:cxnLst/>
            <a:rect l="l" t="t" r="r" b="b"/>
            <a:pathLst>
              <a:path h="21589">
                <a:moveTo>
                  <a:pt x="0" y="0"/>
                </a:moveTo>
                <a:lnTo>
                  <a:pt x="0" y="21526"/>
                </a:lnTo>
              </a:path>
            </a:pathLst>
          </a:custGeom>
          <a:ln w="4762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3355276" y="5554313"/>
            <a:ext cx="0" cy="21590"/>
          </a:xfrm>
          <a:custGeom>
            <a:avLst/>
            <a:gdLst/>
            <a:ahLst/>
            <a:cxnLst/>
            <a:rect l="l" t="t" r="r" b="b"/>
            <a:pathLst>
              <a:path h="21589">
                <a:moveTo>
                  <a:pt x="0" y="0"/>
                </a:moveTo>
                <a:lnTo>
                  <a:pt x="0" y="21526"/>
                </a:lnTo>
              </a:path>
            </a:pathLst>
          </a:custGeom>
          <a:ln w="4762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2955417" y="5554313"/>
            <a:ext cx="0" cy="21590"/>
          </a:xfrm>
          <a:custGeom>
            <a:avLst/>
            <a:gdLst/>
            <a:ahLst/>
            <a:cxnLst/>
            <a:rect l="l" t="t" r="r" b="b"/>
            <a:pathLst>
              <a:path h="21589">
                <a:moveTo>
                  <a:pt x="0" y="0"/>
                </a:moveTo>
                <a:lnTo>
                  <a:pt x="0" y="21526"/>
                </a:lnTo>
              </a:path>
            </a:pathLst>
          </a:custGeom>
          <a:ln w="4762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2555462" y="5554313"/>
            <a:ext cx="0" cy="21590"/>
          </a:xfrm>
          <a:custGeom>
            <a:avLst/>
            <a:gdLst/>
            <a:ahLst/>
            <a:cxnLst/>
            <a:rect l="l" t="t" r="r" b="b"/>
            <a:pathLst>
              <a:path h="21589">
                <a:moveTo>
                  <a:pt x="0" y="0"/>
                </a:moveTo>
                <a:lnTo>
                  <a:pt x="0" y="21526"/>
                </a:lnTo>
              </a:path>
            </a:pathLst>
          </a:custGeom>
          <a:ln w="4762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2162746" y="5554313"/>
            <a:ext cx="0" cy="21590"/>
          </a:xfrm>
          <a:custGeom>
            <a:avLst/>
            <a:gdLst/>
            <a:ahLst/>
            <a:cxnLst/>
            <a:rect l="l" t="t" r="r" b="b"/>
            <a:pathLst>
              <a:path h="21589">
                <a:moveTo>
                  <a:pt x="0" y="0"/>
                </a:moveTo>
                <a:lnTo>
                  <a:pt x="0" y="21526"/>
                </a:lnTo>
              </a:path>
            </a:pathLst>
          </a:custGeom>
          <a:ln w="4762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1762886" y="5554313"/>
            <a:ext cx="0" cy="21590"/>
          </a:xfrm>
          <a:custGeom>
            <a:avLst/>
            <a:gdLst/>
            <a:ahLst/>
            <a:cxnLst/>
            <a:rect l="l" t="t" r="r" b="b"/>
            <a:pathLst>
              <a:path h="21589">
                <a:moveTo>
                  <a:pt x="0" y="0"/>
                </a:moveTo>
                <a:lnTo>
                  <a:pt x="0" y="21526"/>
                </a:lnTo>
              </a:path>
            </a:pathLst>
          </a:custGeom>
          <a:ln w="4762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1370075" y="5554313"/>
            <a:ext cx="0" cy="21590"/>
          </a:xfrm>
          <a:custGeom>
            <a:avLst/>
            <a:gdLst/>
            <a:ahLst/>
            <a:cxnLst/>
            <a:rect l="l" t="t" r="r" b="b"/>
            <a:pathLst>
              <a:path h="21589">
                <a:moveTo>
                  <a:pt x="0" y="0"/>
                </a:moveTo>
                <a:lnTo>
                  <a:pt x="0" y="21526"/>
                </a:lnTo>
              </a:path>
            </a:pathLst>
          </a:custGeom>
          <a:ln w="4762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1284350" y="4846701"/>
            <a:ext cx="3606800" cy="0"/>
          </a:xfrm>
          <a:custGeom>
            <a:avLst/>
            <a:gdLst/>
            <a:ahLst/>
            <a:cxnLst/>
            <a:rect l="l" t="t" r="r" b="b"/>
            <a:pathLst>
              <a:path w="3606800">
                <a:moveTo>
                  <a:pt x="0" y="0"/>
                </a:moveTo>
                <a:lnTo>
                  <a:pt x="3606260" y="0"/>
                </a:lnTo>
              </a:path>
            </a:pathLst>
          </a:custGeom>
          <a:ln w="4762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1284350" y="5554313"/>
            <a:ext cx="3606800" cy="0"/>
          </a:xfrm>
          <a:custGeom>
            <a:avLst/>
            <a:gdLst/>
            <a:ahLst/>
            <a:cxnLst/>
            <a:rect l="l" t="t" r="r" b="b"/>
            <a:pathLst>
              <a:path w="3606800">
                <a:moveTo>
                  <a:pt x="0" y="0"/>
                </a:moveTo>
                <a:lnTo>
                  <a:pt x="3606260" y="0"/>
                </a:lnTo>
              </a:path>
            </a:pathLst>
          </a:custGeom>
          <a:ln w="4762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1255775" y="5032533"/>
            <a:ext cx="28575" cy="0"/>
          </a:xfrm>
          <a:custGeom>
            <a:avLst/>
            <a:gdLst/>
            <a:ahLst/>
            <a:cxnLst/>
            <a:rect l="l" t="t" r="r" b="b"/>
            <a:pathLst>
              <a:path w="28575">
                <a:moveTo>
                  <a:pt x="28575" y="0"/>
                </a:moveTo>
                <a:lnTo>
                  <a:pt x="0" y="0"/>
                </a:lnTo>
              </a:path>
            </a:pathLst>
          </a:custGeom>
          <a:ln w="4762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1255775" y="5282755"/>
            <a:ext cx="28575" cy="0"/>
          </a:xfrm>
          <a:custGeom>
            <a:avLst/>
            <a:gdLst/>
            <a:ahLst/>
            <a:cxnLst/>
            <a:rect l="l" t="t" r="r" b="b"/>
            <a:pathLst>
              <a:path w="28575">
                <a:moveTo>
                  <a:pt x="28575" y="0"/>
                </a:moveTo>
                <a:lnTo>
                  <a:pt x="0" y="0"/>
                </a:lnTo>
              </a:path>
            </a:pathLst>
          </a:custGeom>
          <a:ln w="4762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1255775" y="5540025"/>
            <a:ext cx="28575" cy="0"/>
          </a:xfrm>
          <a:custGeom>
            <a:avLst/>
            <a:gdLst/>
            <a:ahLst/>
            <a:cxnLst/>
            <a:rect l="l" t="t" r="r" b="b"/>
            <a:pathLst>
              <a:path w="28575">
                <a:moveTo>
                  <a:pt x="28575" y="0"/>
                </a:moveTo>
                <a:lnTo>
                  <a:pt x="0" y="0"/>
                </a:lnTo>
              </a:path>
            </a:pathLst>
          </a:custGeom>
          <a:ln w="4762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1353407" y="4843129"/>
            <a:ext cx="3539585" cy="71356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1284350" y="4846701"/>
            <a:ext cx="0" cy="708025"/>
          </a:xfrm>
          <a:custGeom>
            <a:avLst/>
            <a:gdLst/>
            <a:ahLst/>
            <a:cxnLst/>
            <a:rect l="l" t="t" r="r" b="b"/>
            <a:pathLst>
              <a:path h="708025">
                <a:moveTo>
                  <a:pt x="0" y="707612"/>
                </a:moveTo>
                <a:lnTo>
                  <a:pt x="0" y="0"/>
                </a:lnTo>
              </a:path>
            </a:pathLst>
          </a:custGeom>
          <a:ln w="4762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 txBox="1"/>
          <p:nvPr/>
        </p:nvSpPr>
        <p:spPr>
          <a:xfrm>
            <a:off x="4021401" y="5394586"/>
            <a:ext cx="748665" cy="2762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5244">
              <a:lnSpc>
                <a:spcPct val="100000"/>
              </a:lnSpc>
            </a:pPr>
            <a:r>
              <a:rPr sz="500" spc="-90" dirty="0">
                <a:latin typeface="Times New Roman"/>
                <a:cs typeface="Times New Roman"/>
              </a:rPr>
              <a:t>L</a:t>
            </a:r>
            <a:r>
              <a:rPr sz="500" spc="-5" dirty="0">
                <a:latin typeface="Times New Roman"/>
                <a:cs typeface="Times New Roman"/>
              </a:rPr>
              <a:t>C</a:t>
            </a:r>
            <a:r>
              <a:rPr sz="500" spc="-90" dirty="0">
                <a:latin typeface="Times New Roman"/>
                <a:cs typeface="Times New Roman"/>
              </a:rPr>
              <a:t>L</a:t>
            </a:r>
            <a:r>
              <a:rPr sz="500" spc="50" dirty="0">
                <a:latin typeface="Times New Roman"/>
                <a:cs typeface="Times New Roman"/>
              </a:rPr>
              <a:t>=</a:t>
            </a:r>
            <a:r>
              <a:rPr sz="500" spc="20" dirty="0">
                <a:latin typeface="Times New Roman"/>
                <a:cs typeface="Times New Roman"/>
              </a:rPr>
              <a:t>6</a:t>
            </a:r>
            <a:r>
              <a:rPr sz="500" spc="30" dirty="0">
                <a:latin typeface="Times New Roman"/>
                <a:cs typeface="Times New Roman"/>
              </a:rPr>
              <a:t>6</a:t>
            </a:r>
            <a:r>
              <a:rPr sz="500" spc="-20" dirty="0">
                <a:latin typeface="Times New Roman"/>
                <a:cs typeface="Times New Roman"/>
              </a:rPr>
              <a:t>.</a:t>
            </a:r>
            <a:r>
              <a:rPr sz="500" spc="20" dirty="0">
                <a:latin typeface="Times New Roman"/>
                <a:cs typeface="Times New Roman"/>
              </a:rPr>
              <a:t>5</a:t>
            </a:r>
            <a:r>
              <a:rPr sz="500" spc="30" dirty="0">
                <a:latin typeface="Times New Roman"/>
                <a:cs typeface="Times New Roman"/>
              </a:rPr>
              <a:t>1</a:t>
            </a:r>
            <a:r>
              <a:rPr sz="500" spc="-5" dirty="0">
                <a:latin typeface="Times New Roman"/>
                <a:cs typeface="Times New Roman"/>
              </a:rPr>
              <a:t>%</a:t>
            </a:r>
            <a:endParaRPr sz="500">
              <a:latin typeface="Times New Roman"/>
              <a:cs typeface="Times New Roman"/>
            </a:endParaRPr>
          </a:p>
          <a:p>
            <a:pPr marL="382905">
              <a:lnSpc>
                <a:spcPct val="100000"/>
              </a:lnSpc>
              <a:spcBef>
                <a:spcPts val="240"/>
              </a:spcBef>
            </a:pPr>
            <a:r>
              <a:rPr sz="500" spc="-90" dirty="0">
                <a:latin typeface="Times New Roman"/>
                <a:cs typeface="Times New Roman"/>
              </a:rPr>
              <a:t>L</a:t>
            </a:r>
            <a:r>
              <a:rPr sz="500" spc="-5" dirty="0">
                <a:latin typeface="Times New Roman"/>
                <a:cs typeface="Times New Roman"/>
              </a:rPr>
              <a:t>C</a:t>
            </a:r>
            <a:r>
              <a:rPr sz="500" spc="-90" dirty="0">
                <a:latin typeface="Times New Roman"/>
                <a:cs typeface="Times New Roman"/>
              </a:rPr>
              <a:t>L</a:t>
            </a:r>
            <a:r>
              <a:rPr sz="500" spc="50" dirty="0">
                <a:latin typeface="Times New Roman"/>
                <a:cs typeface="Times New Roman"/>
              </a:rPr>
              <a:t>=</a:t>
            </a:r>
            <a:r>
              <a:rPr sz="500" spc="30" dirty="0">
                <a:latin typeface="Times New Roman"/>
                <a:cs typeface="Times New Roman"/>
              </a:rPr>
              <a:t>6</a:t>
            </a:r>
            <a:r>
              <a:rPr sz="500" spc="20" dirty="0">
                <a:latin typeface="Times New Roman"/>
                <a:cs typeface="Times New Roman"/>
              </a:rPr>
              <a:t>2</a:t>
            </a:r>
            <a:r>
              <a:rPr sz="500" spc="-20" dirty="0">
                <a:latin typeface="Times New Roman"/>
                <a:cs typeface="Times New Roman"/>
              </a:rPr>
              <a:t>.</a:t>
            </a:r>
            <a:r>
              <a:rPr sz="500" spc="25" dirty="0">
                <a:latin typeface="Times New Roman"/>
                <a:cs typeface="Times New Roman"/>
              </a:rPr>
              <a:t>31</a:t>
            </a:r>
            <a:r>
              <a:rPr sz="500" spc="-5" dirty="0">
                <a:latin typeface="Times New Roman"/>
                <a:cs typeface="Times New Roman"/>
              </a:rPr>
              <a:t>%</a:t>
            </a:r>
            <a:endParaRPr sz="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  <a:tabLst>
                <a:tab pos="398145" algn="l"/>
              </a:tabLst>
            </a:pPr>
            <a:r>
              <a:rPr sz="500" spc="30" dirty="0">
                <a:latin typeface="Times New Roman"/>
                <a:cs typeface="Times New Roman"/>
              </a:rPr>
              <a:t>J</a:t>
            </a:r>
            <a:r>
              <a:rPr sz="500" spc="25" dirty="0">
                <a:latin typeface="Times New Roman"/>
                <a:cs typeface="Times New Roman"/>
              </a:rPr>
              <a:t>u</a:t>
            </a:r>
            <a:r>
              <a:rPr sz="500" spc="-10" dirty="0">
                <a:latin typeface="Times New Roman"/>
                <a:cs typeface="Times New Roman"/>
              </a:rPr>
              <a:t>l</a:t>
            </a:r>
            <a:r>
              <a:rPr sz="500" spc="-30" dirty="0">
                <a:latin typeface="Times New Roman"/>
                <a:cs typeface="Times New Roman"/>
              </a:rPr>
              <a:t> </a:t>
            </a:r>
            <a:r>
              <a:rPr sz="500" spc="20" dirty="0">
                <a:latin typeface="Times New Roman"/>
                <a:cs typeface="Times New Roman"/>
              </a:rPr>
              <a:t>2</a:t>
            </a:r>
            <a:r>
              <a:rPr sz="500" spc="35" dirty="0">
                <a:latin typeface="Times New Roman"/>
                <a:cs typeface="Times New Roman"/>
              </a:rPr>
              <a:t>0</a:t>
            </a:r>
            <a:r>
              <a:rPr sz="500" spc="-40" dirty="0">
                <a:latin typeface="Times New Roman"/>
                <a:cs typeface="Times New Roman"/>
              </a:rPr>
              <a:t>1</a:t>
            </a:r>
            <a:r>
              <a:rPr sz="500" spc="20" dirty="0">
                <a:latin typeface="Times New Roman"/>
                <a:cs typeface="Times New Roman"/>
              </a:rPr>
              <a:t>7</a:t>
            </a:r>
            <a:r>
              <a:rPr sz="500" dirty="0">
                <a:latin typeface="Times New Roman"/>
                <a:cs typeface="Times New Roman"/>
              </a:rPr>
              <a:t>	</a:t>
            </a:r>
            <a:r>
              <a:rPr sz="500" spc="25" dirty="0">
                <a:latin typeface="Times New Roman"/>
                <a:cs typeface="Times New Roman"/>
              </a:rPr>
              <a:t>O</a:t>
            </a:r>
            <a:r>
              <a:rPr sz="500" spc="-10" dirty="0">
                <a:latin typeface="Times New Roman"/>
                <a:cs typeface="Times New Roman"/>
              </a:rPr>
              <a:t>c</a:t>
            </a:r>
            <a:r>
              <a:rPr sz="500" spc="40" dirty="0">
                <a:latin typeface="Times New Roman"/>
                <a:cs typeface="Times New Roman"/>
              </a:rPr>
              <a:t>t</a:t>
            </a:r>
            <a:r>
              <a:rPr sz="500" spc="-20" dirty="0">
                <a:latin typeface="Times New Roman"/>
                <a:cs typeface="Times New Roman"/>
              </a:rPr>
              <a:t> </a:t>
            </a:r>
            <a:r>
              <a:rPr sz="500" spc="20" dirty="0">
                <a:latin typeface="Times New Roman"/>
                <a:cs typeface="Times New Roman"/>
              </a:rPr>
              <a:t>2</a:t>
            </a:r>
            <a:r>
              <a:rPr sz="500" spc="35" dirty="0">
                <a:latin typeface="Times New Roman"/>
                <a:cs typeface="Times New Roman"/>
              </a:rPr>
              <a:t>0</a:t>
            </a:r>
            <a:r>
              <a:rPr sz="500" spc="-40" dirty="0">
                <a:latin typeface="Times New Roman"/>
                <a:cs typeface="Times New Roman"/>
              </a:rPr>
              <a:t>1</a:t>
            </a:r>
            <a:r>
              <a:rPr sz="500" spc="20" dirty="0">
                <a:latin typeface="Times New Roman"/>
                <a:cs typeface="Times New Roman"/>
              </a:rPr>
              <a:t>7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124" name="object 124"/>
          <p:cNvSpPr txBox="1"/>
          <p:nvPr/>
        </p:nvSpPr>
        <p:spPr>
          <a:xfrm>
            <a:off x="3614471" y="5580510"/>
            <a:ext cx="273685" cy="90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-35" dirty="0">
                <a:latin typeface="Times New Roman"/>
                <a:cs typeface="Times New Roman"/>
              </a:rPr>
              <a:t>A</a:t>
            </a:r>
            <a:r>
              <a:rPr sz="500" spc="20" dirty="0">
                <a:latin typeface="Times New Roman"/>
                <a:cs typeface="Times New Roman"/>
              </a:rPr>
              <a:t>pr</a:t>
            </a:r>
            <a:r>
              <a:rPr sz="500" spc="-25" dirty="0">
                <a:latin typeface="Times New Roman"/>
                <a:cs typeface="Times New Roman"/>
              </a:rPr>
              <a:t> </a:t>
            </a:r>
            <a:r>
              <a:rPr sz="500" spc="20" dirty="0">
                <a:latin typeface="Times New Roman"/>
                <a:cs typeface="Times New Roman"/>
              </a:rPr>
              <a:t>2</a:t>
            </a:r>
            <a:r>
              <a:rPr sz="500" spc="35" dirty="0">
                <a:latin typeface="Times New Roman"/>
                <a:cs typeface="Times New Roman"/>
              </a:rPr>
              <a:t>0</a:t>
            </a:r>
            <a:r>
              <a:rPr sz="500" spc="-40" dirty="0">
                <a:latin typeface="Times New Roman"/>
                <a:cs typeface="Times New Roman"/>
              </a:rPr>
              <a:t>1</a:t>
            </a:r>
            <a:r>
              <a:rPr sz="500" spc="20" dirty="0">
                <a:latin typeface="Times New Roman"/>
                <a:cs typeface="Times New Roman"/>
              </a:rPr>
              <a:t>7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125" name="object 125"/>
          <p:cNvSpPr txBox="1"/>
          <p:nvPr/>
        </p:nvSpPr>
        <p:spPr>
          <a:xfrm>
            <a:off x="3213643" y="5580510"/>
            <a:ext cx="274955" cy="90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30" dirty="0">
                <a:latin typeface="Times New Roman"/>
                <a:cs typeface="Times New Roman"/>
              </a:rPr>
              <a:t>J</a:t>
            </a:r>
            <a:r>
              <a:rPr sz="500" spc="55" dirty="0">
                <a:latin typeface="Times New Roman"/>
                <a:cs typeface="Times New Roman"/>
              </a:rPr>
              <a:t>a</a:t>
            </a:r>
            <a:r>
              <a:rPr sz="500" spc="45" dirty="0">
                <a:latin typeface="Times New Roman"/>
                <a:cs typeface="Times New Roman"/>
              </a:rPr>
              <a:t>n</a:t>
            </a:r>
            <a:r>
              <a:rPr sz="500" spc="-40" dirty="0">
                <a:latin typeface="Times New Roman"/>
                <a:cs typeface="Times New Roman"/>
              </a:rPr>
              <a:t> </a:t>
            </a:r>
            <a:r>
              <a:rPr sz="500" spc="35" dirty="0">
                <a:latin typeface="Times New Roman"/>
                <a:cs typeface="Times New Roman"/>
              </a:rPr>
              <a:t>2</a:t>
            </a:r>
            <a:r>
              <a:rPr sz="500" spc="20" dirty="0">
                <a:latin typeface="Times New Roman"/>
                <a:cs typeface="Times New Roman"/>
              </a:rPr>
              <a:t>0</a:t>
            </a:r>
            <a:r>
              <a:rPr sz="500" spc="-30" dirty="0">
                <a:latin typeface="Times New Roman"/>
                <a:cs typeface="Times New Roman"/>
              </a:rPr>
              <a:t>1</a:t>
            </a:r>
            <a:r>
              <a:rPr sz="500" spc="20" dirty="0">
                <a:latin typeface="Times New Roman"/>
                <a:cs typeface="Times New Roman"/>
              </a:rPr>
              <a:t>7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126" name="object 126"/>
          <p:cNvSpPr txBox="1"/>
          <p:nvPr/>
        </p:nvSpPr>
        <p:spPr>
          <a:xfrm>
            <a:off x="2821979" y="5580510"/>
            <a:ext cx="377190" cy="196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15" dirty="0">
                <a:latin typeface="Times New Roman"/>
                <a:cs typeface="Times New Roman"/>
              </a:rPr>
              <a:t>O</a:t>
            </a:r>
            <a:r>
              <a:rPr sz="500" dirty="0">
                <a:latin typeface="Times New Roman"/>
                <a:cs typeface="Times New Roman"/>
              </a:rPr>
              <a:t>c</a:t>
            </a:r>
            <a:r>
              <a:rPr sz="500" spc="40" dirty="0">
                <a:latin typeface="Times New Roman"/>
                <a:cs typeface="Times New Roman"/>
              </a:rPr>
              <a:t>t</a:t>
            </a:r>
            <a:r>
              <a:rPr sz="500" spc="-20" dirty="0">
                <a:latin typeface="Times New Roman"/>
                <a:cs typeface="Times New Roman"/>
              </a:rPr>
              <a:t> </a:t>
            </a:r>
            <a:r>
              <a:rPr sz="500" spc="20" dirty="0">
                <a:latin typeface="Times New Roman"/>
                <a:cs typeface="Times New Roman"/>
              </a:rPr>
              <a:t>2</a:t>
            </a:r>
            <a:r>
              <a:rPr sz="500" spc="25" dirty="0">
                <a:latin typeface="Times New Roman"/>
                <a:cs typeface="Times New Roman"/>
              </a:rPr>
              <a:t>0</a:t>
            </a:r>
            <a:r>
              <a:rPr sz="500" spc="-30" dirty="0">
                <a:latin typeface="Times New Roman"/>
                <a:cs typeface="Times New Roman"/>
              </a:rPr>
              <a:t>1</a:t>
            </a:r>
            <a:r>
              <a:rPr sz="500" spc="30" dirty="0">
                <a:latin typeface="Times New Roman"/>
                <a:cs typeface="Times New Roman"/>
              </a:rPr>
              <a:t>6</a:t>
            </a:r>
            <a:endParaRPr sz="500">
              <a:latin typeface="Times New Roman"/>
              <a:cs typeface="Times New Roman"/>
            </a:endParaRPr>
          </a:p>
          <a:p>
            <a:pPr marL="175260">
              <a:lnSpc>
                <a:spcPct val="100000"/>
              </a:lnSpc>
              <a:spcBef>
                <a:spcPts val="240"/>
              </a:spcBef>
            </a:pPr>
            <a:r>
              <a:rPr sz="500" spc="5" dirty="0">
                <a:latin typeface="Times New Roman"/>
                <a:cs typeface="Times New Roman"/>
              </a:rPr>
              <a:t>M</a:t>
            </a:r>
            <a:r>
              <a:rPr sz="500" spc="25" dirty="0">
                <a:latin typeface="Times New Roman"/>
                <a:cs typeface="Times New Roman"/>
              </a:rPr>
              <a:t>o</a:t>
            </a:r>
            <a:r>
              <a:rPr sz="500" spc="30" dirty="0">
                <a:latin typeface="Times New Roman"/>
                <a:cs typeface="Times New Roman"/>
              </a:rPr>
              <a:t>n</a:t>
            </a:r>
            <a:r>
              <a:rPr sz="500" spc="25" dirty="0">
                <a:latin typeface="Times New Roman"/>
                <a:cs typeface="Times New Roman"/>
              </a:rPr>
              <a:t>t</a:t>
            </a:r>
            <a:r>
              <a:rPr sz="500" spc="40" dirty="0">
                <a:latin typeface="Times New Roman"/>
                <a:cs typeface="Times New Roman"/>
              </a:rPr>
              <a:t>h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127" name="object 127"/>
          <p:cNvSpPr txBox="1"/>
          <p:nvPr/>
        </p:nvSpPr>
        <p:spPr>
          <a:xfrm>
            <a:off x="2428764" y="5580510"/>
            <a:ext cx="254000" cy="90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30" dirty="0">
                <a:latin typeface="Times New Roman"/>
                <a:cs typeface="Times New Roman"/>
              </a:rPr>
              <a:t>J</a:t>
            </a:r>
            <a:r>
              <a:rPr sz="500" spc="25" dirty="0">
                <a:latin typeface="Times New Roman"/>
                <a:cs typeface="Times New Roman"/>
              </a:rPr>
              <a:t>u</a:t>
            </a:r>
            <a:r>
              <a:rPr sz="500" spc="-10" dirty="0">
                <a:latin typeface="Times New Roman"/>
                <a:cs typeface="Times New Roman"/>
              </a:rPr>
              <a:t>l</a:t>
            </a:r>
            <a:r>
              <a:rPr sz="500" spc="-30" dirty="0">
                <a:latin typeface="Times New Roman"/>
                <a:cs typeface="Times New Roman"/>
              </a:rPr>
              <a:t> </a:t>
            </a:r>
            <a:r>
              <a:rPr sz="500" spc="20" dirty="0">
                <a:latin typeface="Times New Roman"/>
                <a:cs typeface="Times New Roman"/>
              </a:rPr>
              <a:t>2</a:t>
            </a:r>
            <a:r>
              <a:rPr sz="500" spc="35" dirty="0">
                <a:latin typeface="Times New Roman"/>
                <a:cs typeface="Times New Roman"/>
              </a:rPr>
              <a:t>0</a:t>
            </a:r>
            <a:r>
              <a:rPr sz="500" spc="-40" dirty="0">
                <a:latin typeface="Times New Roman"/>
                <a:cs typeface="Times New Roman"/>
              </a:rPr>
              <a:t>1</a:t>
            </a:r>
            <a:r>
              <a:rPr sz="500" spc="30" dirty="0">
                <a:latin typeface="Times New Roman"/>
                <a:cs typeface="Times New Roman"/>
              </a:rPr>
              <a:t>6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128" name="object 128"/>
          <p:cNvSpPr txBox="1"/>
          <p:nvPr/>
        </p:nvSpPr>
        <p:spPr>
          <a:xfrm>
            <a:off x="2021873" y="5580510"/>
            <a:ext cx="274955" cy="90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-35" dirty="0">
                <a:latin typeface="Times New Roman"/>
                <a:cs typeface="Times New Roman"/>
              </a:rPr>
              <a:t>A</a:t>
            </a:r>
            <a:r>
              <a:rPr sz="500" spc="20" dirty="0">
                <a:latin typeface="Times New Roman"/>
                <a:cs typeface="Times New Roman"/>
              </a:rPr>
              <a:t>pr</a:t>
            </a:r>
            <a:r>
              <a:rPr sz="500" spc="-25" dirty="0">
                <a:latin typeface="Times New Roman"/>
                <a:cs typeface="Times New Roman"/>
              </a:rPr>
              <a:t> </a:t>
            </a:r>
            <a:r>
              <a:rPr sz="500" spc="20" dirty="0">
                <a:latin typeface="Times New Roman"/>
                <a:cs typeface="Times New Roman"/>
              </a:rPr>
              <a:t>2</a:t>
            </a:r>
            <a:r>
              <a:rPr sz="500" spc="35" dirty="0">
                <a:latin typeface="Times New Roman"/>
                <a:cs typeface="Times New Roman"/>
              </a:rPr>
              <a:t>0</a:t>
            </a:r>
            <a:r>
              <a:rPr sz="500" spc="-40" dirty="0">
                <a:latin typeface="Times New Roman"/>
                <a:cs typeface="Times New Roman"/>
              </a:rPr>
              <a:t>1</a:t>
            </a:r>
            <a:r>
              <a:rPr sz="500" spc="30" dirty="0">
                <a:latin typeface="Times New Roman"/>
                <a:cs typeface="Times New Roman"/>
              </a:rPr>
              <a:t>6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129" name="object 129"/>
          <p:cNvSpPr txBox="1"/>
          <p:nvPr/>
        </p:nvSpPr>
        <p:spPr>
          <a:xfrm>
            <a:off x="1229385" y="5580510"/>
            <a:ext cx="675640" cy="90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11480" algn="l"/>
              </a:tabLst>
            </a:pPr>
            <a:r>
              <a:rPr sz="500" spc="15" dirty="0">
                <a:latin typeface="Times New Roman"/>
                <a:cs typeface="Times New Roman"/>
              </a:rPr>
              <a:t>O</a:t>
            </a:r>
            <a:r>
              <a:rPr sz="500" dirty="0">
                <a:latin typeface="Times New Roman"/>
                <a:cs typeface="Times New Roman"/>
              </a:rPr>
              <a:t>c</a:t>
            </a:r>
            <a:r>
              <a:rPr sz="500" spc="40" dirty="0">
                <a:latin typeface="Times New Roman"/>
                <a:cs typeface="Times New Roman"/>
              </a:rPr>
              <a:t>t</a:t>
            </a:r>
            <a:r>
              <a:rPr sz="500" spc="-20" dirty="0">
                <a:latin typeface="Times New Roman"/>
                <a:cs typeface="Times New Roman"/>
              </a:rPr>
              <a:t> </a:t>
            </a:r>
            <a:r>
              <a:rPr sz="500" spc="20" dirty="0">
                <a:latin typeface="Times New Roman"/>
                <a:cs typeface="Times New Roman"/>
              </a:rPr>
              <a:t>2</a:t>
            </a:r>
            <a:r>
              <a:rPr sz="500" spc="35" dirty="0">
                <a:latin typeface="Times New Roman"/>
                <a:cs typeface="Times New Roman"/>
              </a:rPr>
              <a:t>0</a:t>
            </a:r>
            <a:r>
              <a:rPr sz="500" spc="-40" dirty="0">
                <a:latin typeface="Times New Roman"/>
                <a:cs typeface="Times New Roman"/>
              </a:rPr>
              <a:t>1</a:t>
            </a:r>
            <a:r>
              <a:rPr sz="500" spc="30" dirty="0">
                <a:latin typeface="Times New Roman"/>
                <a:cs typeface="Times New Roman"/>
              </a:rPr>
              <a:t>5</a:t>
            </a:r>
            <a:r>
              <a:rPr sz="500" dirty="0">
                <a:latin typeface="Times New Roman"/>
                <a:cs typeface="Times New Roman"/>
              </a:rPr>
              <a:t>	</a:t>
            </a:r>
            <a:r>
              <a:rPr sz="500" spc="30" dirty="0">
                <a:latin typeface="Times New Roman"/>
                <a:cs typeface="Times New Roman"/>
              </a:rPr>
              <a:t>J</a:t>
            </a:r>
            <a:r>
              <a:rPr sz="500" spc="50" dirty="0">
                <a:latin typeface="Times New Roman"/>
                <a:cs typeface="Times New Roman"/>
              </a:rPr>
              <a:t>a</a:t>
            </a:r>
            <a:r>
              <a:rPr sz="500" spc="45" dirty="0">
                <a:latin typeface="Times New Roman"/>
                <a:cs typeface="Times New Roman"/>
              </a:rPr>
              <a:t>n</a:t>
            </a:r>
            <a:r>
              <a:rPr sz="500" spc="-30" dirty="0">
                <a:latin typeface="Times New Roman"/>
                <a:cs typeface="Times New Roman"/>
              </a:rPr>
              <a:t> </a:t>
            </a:r>
            <a:r>
              <a:rPr sz="500" spc="20" dirty="0">
                <a:latin typeface="Times New Roman"/>
                <a:cs typeface="Times New Roman"/>
              </a:rPr>
              <a:t>2</a:t>
            </a:r>
            <a:r>
              <a:rPr sz="500" spc="35" dirty="0">
                <a:latin typeface="Times New Roman"/>
                <a:cs typeface="Times New Roman"/>
              </a:rPr>
              <a:t>0</a:t>
            </a:r>
            <a:r>
              <a:rPr sz="500" spc="-30" dirty="0">
                <a:latin typeface="Times New Roman"/>
                <a:cs typeface="Times New Roman"/>
              </a:rPr>
              <a:t>1</a:t>
            </a:r>
            <a:r>
              <a:rPr sz="500" spc="30" dirty="0">
                <a:latin typeface="Times New Roman"/>
                <a:cs typeface="Times New Roman"/>
              </a:rPr>
              <a:t>6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130" name="object 130"/>
          <p:cNvSpPr txBox="1"/>
          <p:nvPr/>
        </p:nvSpPr>
        <p:spPr>
          <a:xfrm>
            <a:off x="1014480" y="4987674"/>
            <a:ext cx="236854" cy="90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35" dirty="0">
                <a:latin typeface="Times New Roman"/>
                <a:cs typeface="Times New Roman"/>
              </a:rPr>
              <a:t>8</a:t>
            </a:r>
            <a:r>
              <a:rPr sz="500" spc="20" dirty="0">
                <a:latin typeface="Times New Roman"/>
                <a:cs typeface="Times New Roman"/>
              </a:rPr>
              <a:t>0</a:t>
            </a:r>
            <a:r>
              <a:rPr sz="500" spc="-20" dirty="0">
                <a:latin typeface="Times New Roman"/>
                <a:cs typeface="Times New Roman"/>
              </a:rPr>
              <a:t>.</a:t>
            </a:r>
            <a:r>
              <a:rPr sz="500" spc="35" dirty="0">
                <a:latin typeface="Times New Roman"/>
                <a:cs typeface="Times New Roman"/>
              </a:rPr>
              <a:t>0</a:t>
            </a:r>
            <a:r>
              <a:rPr sz="500" spc="20" dirty="0">
                <a:latin typeface="Times New Roman"/>
                <a:cs typeface="Times New Roman"/>
              </a:rPr>
              <a:t>0</a:t>
            </a:r>
            <a:r>
              <a:rPr sz="500" spc="5" dirty="0">
                <a:latin typeface="Times New Roman"/>
                <a:cs typeface="Times New Roman"/>
              </a:rPr>
              <a:t>%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131" name="object 131"/>
          <p:cNvSpPr txBox="1"/>
          <p:nvPr/>
        </p:nvSpPr>
        <p:spPr>
          <a:xfrm>
            <a:off x="1014480" y="5245219"/>
            <a:ext cx="236854" cy="90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30" dirty="0">
                <a:latin typeface="Times New Roman"/>
                <a:cs typeface="Times New Roman"/>
              </a:rPr>
              <a:t>7</a:t>
            </a:r>
            <a:r>
              <a:rPr sz="500" spc="20" dirty="0">
                <a:latin typeface="Times New Roman"/>
                <a:cs typeface="Times New Roman"/>
              </a:rPr>
              <a:t>0</a:t>
            </a:r>
            <a:r>
              <a:rPr sz="500" spc="-20" dirty="0">
                <a:latin typeface="Times New Roman"/>
                <a:cs typeface="Times New Roman"/>
              </a:rPr>
              <a:t>.</a:t>
            </a:r>
            <a:r>
              <a:rPr sz="500" spc="35" dirty="0">
                <a:latin typeface="Times New Roman"/>
                <a:cs typeface="Times New Roman"/>
              </a:rPr>
              <a:t>0</a:t>
            </a:r>
            <a:r>
              <a:rPr sz="500" spc="20" dirty="0">
                <a:latin typeface="Times New Roman"/>
                <a:cs typeface="Times New Roman"/>
              </a:rPr>
              <a:t>0</a:t>
            </a:r>
            <a:r>
              <a:rPr sz="500" spc="5" dirty="0">
                <a:latin typeface="Times New Roman"/>
                <a:cs typeface="Times New Roman"/>
              </a:rPr>
              <a:t>%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132" name="object 132"/>
          <p:cNvSpPr txBox="1"/>
          <p:nvPr/>
        </p:nvSpPr>
        <p:spPr>
          <a:xfrm>
            <a:off x="1014480" y="5501271"/>
            <a:ext cx="236854" cy="90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35" dirty="0">
                <a:latin typeface="Times New Roman"/>
                <a:cs typeface="Times New Roman"/>
              </a:rPr>
              <a:t>6</a:t>
            </a:r>
            <a:r>
              <a:rPr sz="500" spc="20" dirty="0">
                <a:latin typeface="Times New Roman"/>
                <a:cs typeface="Times New Roman"/>
              </a:rPr>
              <a:t>0</a:t>
            </a:r>
            <a:r>
              <a:rPr sz="500" spc="-20" dirty="0">
                <a:latin typeface="Times New Roman"/>
                <a:cs typeface="Times New Roman"/>
              </a:rPr>
              <a:t>.</a:t>
            </a:r>
            <a:r>
              <a:rPr sz="500" spc="35" dirty="0">
                <a:latin typeface="Times New Roman"/>
                <a:cs typeface="Times New Roman"/>
              </a:rPr>
              <a:t>0</a:t>
            </a:r>
            <a:r>
              <a:rPr sz="500" spc="20" dirty="0">
                <a:latin typeface="Times New Roman"/>
                <a:cs typeface="Times New Roman"/>
              </a:rPr>
              <a:t>0</a:t>
            </a:r>
            <a:r>
              <a:rPr sz="500" spc="5" dirty="0">
                <a:latin typeface="Times New Roman"/>
                <a:cs typeface="Times New Roman"/>
              </a:rPr>
              <a:t>%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133" name="object 133"/>
          <p:cNvSpPr txBox="1"/>
          <p:nvPr/>
        </p:nvSpPr>
        <p:spPr>
          <a:xfrm>
            <a:off x="909388" y="4963837"/>
            <a:ext cx="90170" cy="48260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15" dirty="0">
                <a:latin typeface="Times New Roman"/>
                <a:cs typeface="Times New Roman"/>
              </a:rPr>
              <a:t>I</a:t>
            </a:r>
            <a:r>
              <a:rPr sz="500" spc="-10" dirty="0">
                <a:latin typeface="Times New Roman"/>
                <a:cs typeface="Times New Roman"/>
              </a:rPr>
              <a:t>n</a:t>
            </a:r>
            <a:r>
              <a:rPr sz="500" spc="-30" dirty="0">
                <a:latin typeface="Times New Roman"/>
                <a:cs typeface="Times New Roman"/>
              </a:rPr>
              <a:t>di</a:t>
            </a:r>
            <a:r>
              <a:rPr sz="500" spc="30" dirty="0">
                <a:latin typeface="Times New Roman"/>
                <a:cs typeface="Times New Roman"/>
              </a:rPr>
              <a:t>v</a:t>
            </a:r>
            <a:r>
              <a:rPr sz="500" spc="-30" dirty="0">
                <a:latin typeface="Times New Roman"/>
                <a:cs typeface="Times New Roman"/>
              </a:rPr>
              <a:t>i</a:t>
            </a:r>
            <a:r>
              <a:rPr sz="500" spc="-20" dirty="0">
                <a:latin typeface="Times New Roman"/>
                <a:cs typeface="Times New Roman"/>
              </a:rPr>
              <a:t>du</a:t>
            </a:r>
            <a:r>
              <a:rPr sz="500" spc="15" dirty="0">
                <a:latin typeface="Times New Roman"/>
                <a:cs typeface="Times New Roman"/>
              </a:rPr>
              <a:t>a</a:t>
            </a:r>
            <a:r>
              <a:rPr sz="500" dirty="0">
                <a:latin typeface="Times New Roman"/>
                <a:cs typeface="Times New Roman"/>
              </a:rPr>
              <a:t>l</a:t>
            </a:r>
            <a:r>
              <a:rPr sz="500" spc="-40" dirty="0">
                <a:latin typeface="Times New Roman"/>
                <a:cs typeface="Times New Roman"/>
              </a:rPr>
              <a:t> </a:t>
            </a:r>
            <a:r>
              <a:rPr sz="500" spc="20" dirty="0">
                <a:latin typeface="Times New Roman"/>
                <a:cs typeface="Times New Roman"/>
              </a:rPr>
              <a:t>V</a:t>
            </a:r>
            <a:r>
              <a:rPr sz="500" spc="5" dirty="0">
                <a:latin typeface="Times New Roman"/>
                <a:cs typeface="Times New Roman"/>
              </a:rPr>
              <a:t>a</a:t>
            </a:r>
            <a:r>
              <a:rPr sz="500" spc="-25" dirty="0">
                <a:latin typeface="Times New Roman"/>
                <a:cs typeface="Times New Roman"/>
              </a:rPr>
              <a:t>l</a:t>
            </a:r>
            <a:r>
              <a:rPr sz="500" spc="-10" dirty="0">
                <a:latin typeface="Times New Roman"/>
                <a:cs typeface="Times New Roman"/>
              </a:rPr>
              <a:t>u</a:t>
            </a:r>
            <a:r>
              <a:rPr sz="500" dirty="0">
                <a:latin typeface="Times New Roman"/>
                <a:cs typeface="Times New Roman"/>
              </a:rPr>
              <a:t>e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134" name="object 134"/>
          <p:cNvSpPr txBox="1"/>
          <p:nvPr/>
        </p:nvSpPr>
        <p:spPr>
          <a:xfrm>
            <a:off x="1386365" y="4759068"/>
            <a:ext cx="246379" cy="90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-55" dirty="0">
                <a:latin typeface="Times New Roman"/>
                <a:cs typeface="Times New Roman"/>
              </a:rPr>
              <a:t>F</a:t>
            </a:r>
            <a:r>
              <a:rPr sz="500" spc="-85" dirty="0">
                <a:latin typeface="Times New Roman"/>
                <a:cs typeface="Times New Roman"/>
              </a:rPr>
              <a:t>Y</a:t>
            </a:r>
            <a:r>
              <a:rPr sz="500" spc="-20" dirty="0">
                <a:latin typeface="Times New Roman"/>
                <a:cs typeface="Times New Roman"/>
              </a:rPr>
              <a:t> </a:t>
            </a:r>
            <a:r>
              <a:rPr sz="500" spc="30" dirty="0">
                <a:latin typeface="Times New Roman"/>
                <a:cs typeface="Times New Roman"/>
              </a:rPr>
              <a:t>2</a:t>
            </a:r>
            <a:r>
              <a:rPr sz="500" spc="20" dirty="0">
                <a:latin typeface="Times New Roman"/>
                <a:cs typeface="Times New Roman"/>
              </a:rPr>
              <a:t>0</a:t>
            </a:r>
            <a:r>
              <a:rPr sz="500" spc="30" dirty="0">
                <a:latin typeface="Times New Roman"/>
                <a:cs typeface="Times New Roman"/>
              </a:rPr>
              <a:t>1</a:t>
            </a:r>
            <a:r>
              <a:rPr sz="500" spc="20" dirty="0">
                <a:latin typeface="Times New Roman"/>
                <a:cs typeface="Times New Roman"/>
              </a:rPr>
              <a:t>6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135" name="object 135"/>
          <p:cNvSpPr/>
          <p:nvPr/>
        </p:nvSpPr>
        <p:spPr>
          <a:xfrm>
            <a:off x="1284350" y="5976079"/>
            <a:ext cx="3606800" cy="715010"/>
          </a:xfrm>
          <a:custGeom>
            <a:avLst/>
            <a:gdLst/>
            <a:ahLst/>
            <a:cxnLst/>
            <a:rect l="l" t="t" r="r" b="b"/>
            <a:pathLst>
              <a:path w="3606800" h="715009">
                <a:moveTo>
                  <a:pt x="0" y="0"/>
                </a:moveTo>
                <a:lnTo>
                  <a:pt x="3606260" y="0"/>
                </a:lnTo>
                <a:lnTo>
                  <a:pt x="3606260" y="714851"/>
                </a:lnTo>
                <a:lnTo>
                  <a:pt x="0" y="71485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4540758" y="6690931"/>
            <a:ext cx="0" cy="21590"/>
          </a:xfrm>
          <a:custGeom>
            <a:avLst/>
            <a:gdLst/>
            <a:ahLst/>
            <a:cxnLst/>
            <a:rect l="l" t="t" r="r" b="b"/>
            <a:pathLst>
              <a:path h="21590">
                <a:moveTo>
                  <a:pt x="0" y="0"/>
                </a:moveTo>
                <a:lnTo>
                  <a:pt x="0" y="21431"/>
                </a:lnTo>
              </a:path>
            </a:pathLst>
          </a:custGeom>
          <a:ln w="4762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4147947" y="6690931"/>
            <a:ext cx="0" cy="21590"/>
          </a:xfrm>
          <a:custGeom>
            <a:avLst/>
            <a:gdLst/>
            <a:ahLst/>
            <a:cxnLst/>
            <a:rect l="l" t="t" r="r" b="b"/>
            <a:pathLst>
              <a:path h="21590">
                <a:moveTo>
                  <a:pt x="0" y="0"/>
                </a:moveTo>
                <a:lnTo>
                  <a:pt x="0" y="21431"/>
                </a:lnTo>
              </a:path>
            </a:pathLst>
          </a:custGeom>
          <a:ln w="4762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3748087" y="6690931"/>
            <a:ext cx="0" cy="21590"/>
          </a:xfrm>
          <a:custGeom>
            <a:avLst/>
            <a:gdLst/>
            <a:ahLst/>
            <a:cxnLst/>
            <a:rect l="l" t="t" r="r" b="b"/>
            <a:pathLst>
              <a:path h="21590">
                <a:moveTo>
                  <a:pt x="0" y="0"/>
                </a:moveTo>
                <a:lnTo>
                  <a:pt x="0" y="21431"/>
                </a:lnTo>
              </a:path>
            </a:pathLst>
          </a:custGeom>
          <a:ln w="4762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3355276" y="6690931"/>
            <a:ext cx="0" cy="21590"/>
          </a:xfrm>
          <a:custGeom>
            <a:avLst/>
            <a:gdLst/>
            <a:ahLst/>
            <a:cxnLst/>
            <a:rect l="l" t="t" r="r" b="b"/>
            <a:pathLst>
              <a:path h="21590">
                <a:moveTo>
                  <a:pt x="0" y="0"/>
                </a:moveTo>
                <a:lnTo>
                  <a:pt x="0" y="21431"/>
                </a:lnTo>
              </a:path>
            </a:pathLst>
          </a:custGeom>
          <a:ln w="4762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2955417" y="6690931"/>
            <a:ext cx="0" cy="21590"/>
          </a:xfrm>
          <a:custGeom>
            <a:avLst/>
            <a:gdLst/>
            <a:ahLst/>
            <a:cxnLst/>
            <a:rect l="l" t="t" r="r" b="b"/>
            <a:pathLst>
              <a:path h="21590">
                <a:moveTo>
                  <a:pt x="0" y="0"/>
                </a:moveTo>
                <a:lnTo>
                  <a:pt x="0" y="21431"/>
                </a:lnTo>
              </a:path>
            </a:pathLst>
          </a:custGeom>
          <a:ln w="4762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2555462" y="6690931"/>
            <a:ext cx="0" cy="21590"/>
          </a:xfrm>
          <a:custGeom>
            <a:avLst/>
            <a:gdLst/>
            <a:ahLst/>
            <a:cxnLst/>
            <a:rect l="l" t="t" r="r" b="b"/>
            <a:pathLst>
              <a:path h="21590">
                <a:moveTo>
                  <a:pt x="0" y="0"/>
                </a:moveTo>
                <a:lnTo>
                  <a:pt x="0" y="21431"/>
                </a:lnTo>
              </a:path>
            </a:pathLst>
          </a:custGeom>
          <a:ln w="4762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2162746" y="6690931"/>
            <a:ext cx="0" cy="21590"/>
          </a:xfrm>
          <a:custGeom>
            <a:avLst/>
            <a:gdLst/>
            <a:ahLst/>
            <a:cxnLst/>
            <a:rect l="l" t="t" r="r" b="b"/>
            <a:pathLst>
              <a:path h="21590">
                <a:moveTo>
                  <a:pt x="0" y="0"/>
                </a:moveTo>
                <a:lnTo>
                  <a:pt x="0" y="21431"/>
                </a:lnTo>
              </a:path>
            </a:pathLst>
          </a:custGeom>
          <a:ln w="4762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1762886" y="6690931"/>
            <a:ext cx="0" cy="21590"/>
          </a:xfrm>
          <a:custGeom>
            <a:avLst/>
            <a:gdLst/>
            <a:ahLst/>
            <a:cxnLst/>
            <a:rect l="l" t="t" r="r" b="b"/>
            <a:pathLst>
              <a:path h="21590">
                <a:moveTo>
                  <a:pt x="0" y="0"/>
                </a:moveTo>
                <a:lnTo>
                  <a:pt x="0" y="21431"/>
                </a:lnTo>
              </a:path>
            </a:pathLst>
          </a:custGeom>
          <a:ln w="4762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1370075" y="6690931"/>
            <a:ext cx="0" cy="21590"/>
          </a:xfrm>
          <a:custGeom>
            <a:avLst/>
            <a:gdLst/>
            <a:ahLst/>
            <a:cxnLst/>
            <a:rect l="l" t="t" r="r" b="b"/>
            <a:pathLst>
              <a:path h="21590">
                <a:moveTo>
                  <a:pt x="0" y="0"/>
                </a:moveTo>
                <a:lnTo>
                  <a:pt x="0" y="21431"/>
                </a:lnTo>
              </a:path>
            </a:pathLst>
          </a:custGeom>
          <a:ln w="4762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1284350" y="5976079"/>
            <a:ext cx="3606800" cy="0"/>
          </a:xfrm>
          <a:custGeom>
            <a:avLst/>
            <a:gdLst/>
            <a:ahLst/>
            <a:cxnLst/>
            <a:rect l="l" t="t" r="r" b="b"/>
            <a:pathLst>
              <a:path w="3606800">
                <a:moveTo>
                  <a:pt x="0" y="0"/>
                </a:moveTo>
                <a:lnTo>
                  <a:pt x="3606260" y="0"/>
                </a:lnTo>
              </a:path>
            </a:pathLst>
          </a:custGeom>
          <a:ln w="4762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1284350" y="6690931"/>
            <a:ext cx="3606800" cy="0"/>
          </a:xfrm>
          <a:custGeom>
            <a:avLst/>
            <a:gdLst/>
            <a:ahLst/>
            <a:cxnLst/>
            <a:rect l="l" t="t" r="r" b="b"/>
            <a:pathLst>
              <a:path w="3606800">
                <a:moveTo>
                  <a:pt x="0" y="0"/>
                </a:moveTo>
                <a:lnTo>
                  <a:pt x="3606260" y="0"/>
                </a:lnTo>
              </a:path>
            </a:pathLst>
          </a:custGeom>
          <a:ln w="4762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 txBox="1"/>
          <p:nvPr/>
        </p:nvSpPr>
        <p:spPr>
          <a:xfrm>
            <a:off x="4021401" y="6717434"/>
            <a:ext cx="659130" cy="90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98145" algn="l"/>
              </a:tabLst>
            </a:pPr>
            <a:r>
              <a:rPr sz="500" spc="30" dirty="0">
                <a:latin typeface="Times New Roman"/>
                <a:cs typeface="Times New Roman"/>
              </a:rPr>
              <a:t>J</a:t>
            </a:r>
            <a:r>
              <a:rPr sz="500" spc="25" dirty="0">
                <a:latin typeface="Times New Roman"/>
                <a:cs typeface="Times New Roman"/>
              </a:rPr>
              <a:t>u</a:t>
            </a:r>
            <a:r>
              <a:rPr sz="500" spc="-10" dirty="0">
                <a:latin typeface="Times New Roman"/>
                <a:cs typeface="Times New Roman"/>
              </a:rPr>
              <a:t>l</a:t>
            </a:r>
            <a:r>
              <a:rPr sz="500" spc="-30" dirty="0">
                <a:latin typeface="Times New Roman"/>
                <a:cs typeface="Times New Roman"/>
              </a:rPr>
              <a:t> </a:t>
            </a:r>
            <a:r>
              <a:rPr sz="500" spc="20" dirty="0">
                <a:latin typeface="Times New Roman"/>
                <a:cs typeface="Times New Roman"/>
              </a:rPr>
              <a:t>2</a:t>
            </a:r>
            <a:r>
              <a:rPr sz="500" spc="35" dirty="0">
                <a:latin typeface="Times New Roman"/>
                <a:cs typeface="Times New Roman"/>
              </a:rPr>
              <a:t>0</a:t>
            </a:r>
            <a:r>
              <a:rPr sz="500" spc="-40" dirty="0">
                <a:latin typeface="Times New Roman"/>
                <a:cs typeface="Times New Roman"/>
              </a:rPr>
              <a:t>1</a:t>
            </a:r>
            <a:r>
              <a:rPr sz="500" spc="20" dirty="0">
                <a:latin typeface="Times New Roman"/>
                <a:cs typeface="Times New Roman"/>
              </a:rPr>
              <a:t>7</a:t>
            </a:r>
            <a:r>
              <a:rPr sz="500" dirty="0">
                <a:latin typeface="Times New Roman"/>
                <a:cs typeface="Times New Roman"/>
              </a:rPr>
              <a:t>	</a:t>
            </a:r>
            <a:r>
              <a:rPr sz="500" spc="25" dirty="0">
                <a:latin typeface="Times New Roman"/>
                <a:cs typeface="Times New Roman"/>
              </a:rPr>
              <a:t>O</a:t>
            </a:r>
            <a:r>
              <a:rPr sz="500" spc="-10" dirty="0">
                <a:latin typeface="Times New Roman"/>
                <a:cs typeface="Times New Roman"/>
              </a:rPr>
              <a:t>c</a:t>
            </a:r>
            <a:r>
              <a:rPr sz="500" spc="40" dirty="0">
                <a:latin typeface="Times New Roman"/>
                <a:cs typeface="Times New Roman"/>
              </a:rPr>
              <a:t>t</a:t>
            </a:r>
            <a:r>
              <a:rPr sz="500" spc="-20" dirty="0">
                <a:latin typeface="Times New Roman"/>
                <a:cs typeface="Times New Roman"/>
              </a:rPr>
              <a:t> </a:t>
            </a:r>
            <a:r>
              <a:rPr sz="500" spc="20" dirty="0">
                <a:latin typeface="Times New Roman"/>
                <a:cs typeface="Times New Roman"/>
              </a:rPr>
              <a:t>2</a:t>
            </a:r>
            <a:r>
              <a:rPr sz="500" spc="35" dirty="0">
                <a:latin typeface="Times New Roman"/>
                <a:cs typeface="Times New Roman"/>
              </a:rPr>
              <a:t>0</a:t>
            </a:r>
            <a:r>
              <a:rPr sz="500" spc="-40" dirty="0">
                <a:latin typeface="Times New Roman"/>
                <a:cs typeface="Times New Roman"/>
              </a:rPr>
              <a:t>1</a:t>
            </a:r>
            <a:r>
              <a:rPr sz="500" spc="20" dirty="0">
                <a:latin typeface="Times New Roman"/>
                <a:cs typeface="Times New Roman"/>
              </a:rPr>
              <a:t>7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148" name="object 148"/>
          <p:cNvSpPr txBox="1"/>
          <p:nvPr/>
        </p:nvSpPr>
        <p:spPr>
          <a:xfrm>
            <a:off x="3614471" y="6717434"/>
            <a:ext cx="273685" cy="90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-35" dirty="0">
                <a:latin typeface="Times New Roman"/>
                <a:cs typeface="Times New Roman"/>
              </a:rPr>
              <a:t>A</a:t>
            </a:r>
            <a:r>
              <a:rPr sz="500" spc="20" dirty="0">
                <a:latin typeface="Times New Roman"/>
                <a:cs typeface="Times New Roman"/>
              </a:rPr>
              <a:t>pr</a:t>
            </a:r>
            <a:r>
              <a:rPr sz="500" spc="-25" dirty="0">
                <a:latin typeface="Times New Roman"/>
                <a:cs typeface="Times New Roman"/>
              </a:rPr>
              <a:t> </a:t>
            </a:r>
            <a:r>
              <a:rPr sz="500" spc="20" dirty="0">
                <a:latin typeface="Times New Roman"/>
                <a:cs typeface="Times New Roman"/>
              </a:rPr>
              <a:t>2</a:t>
            </a:r>
            <a:r>
              <a:rPr sz="500" spc="35" dirty="0">
                <a:latin typeface="Times New Roman"/>
                <a:cs typeface="Times New Roman"/>
              </a:rPr>
              <a:t>0</a:t>
            </a:r>
            <a:r>
              <a:rPr sz="500" spc="-40" dirty="0">
                <a:latin typeface="Times New Roman"/>
                <a:cs typeface="Times New Roman"/>
              </a:rPr>
              <a:t>1</a:t>
            </a:r>
            <a:r>
              <a:rPr sz="500" spc="20" dirty="0">
                <a:latin typeface="Times New Roman"/>
                <a:cs typeface="Times New Roman"/>
              </a:rPr>
              <a:t>7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149" name="object 149"/>
          <p:cNvSpPr txBox="1"/>
          <p:nvPr/>
        </p:nvSpPr>
        <p:spPr>
          <a:xfrm>
            <a:off x="3213643" y="6717434"/>
            <a:ext cx="274955" cy="90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30" dirty="0">
                <a:latin typeface="Times New Roman"/>
                <a:cs typeface="Times New Roman"/>
              </a:rPr>
              <a:t>J</a:t>
            </a:r>
            <a:r>
              <a:rPr sz="500" spc="55" dirty="0">
                <a:latin typeface="Times New Roman"/>
                <a:cs typeface="Times New Roman"/>
              </a:rPr>
              <a:t>a</a:t>
            </a:r>
            <a:r>
              <a:rPr sz="500" spc="45" dirty="0">
                <a:latin typeface="Times New Roman"/>
                <a:cs typeface="Times New Roman"/>
              </a:rPr>
              <a:t>n</a:t>
            </a:r>
            <a:r>
              <a:rPr sz="500" spc="-40" dirty="0">
                <a:latin typeface="Times New Roman"/>
                <a:cs typeface="Times New Roman"/>
              </a:rPr>
              <a:t> </a:t>
            </a:r>
            <a:r>
              <a:rPr sz="500" spc="35" dirty="0">
                <a:latin typeface="Times New Roman"/>
                <a:cs typeface="Times New Roman"/>
              </a:rPr>
              <a:t>2</a:t>
            </a:r>
            <a:r>
              <a:rPr sz="500" spc="20" dirty="0">
                <a:latin typeface="Times New Roman"/>
                <a:cs typeface="Times New Roman"/>
              </a:rPr>
              <a:t>0</a:t>
            </a:r>
            <a:r>
              <a:rPr sz="500" spc="-30" dirty="0">
                <a:latin typeface="Times New Roman"/>
                <a:cs typeface="Times New Roman"/>
              </a:rPr>
              <a:t>1</a:t>
            </a:r>
            <a:r>
              <a:rPr sz="500" spc="20" dirty="0">
                <a:latin typeface="Times New Roman"/>
                <a:cs typeface="Times New Roman"/>
              </a:rPr>
              <a:t>7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150" name="object 150"/>
          <p:cNvSpPr/>
          <p:nvPr/>
        </p:nvSpPr>
        <p:spPr>
          <a:xfrm>
            <a:off x="1255775" y="5990367"/>
            <a:ext cx="28575" cy="0"/>
          </a:xfrm>
          <a:custGeom>
            <a:avLst/>
            <a:gdLst/>
            <a:ahLst/>
            <a:cxnLst/>
            <a:rect l="l" t="t" r="r" b="b"/>
            <a:pathLst>
              <a:path w="28575">
                <a:moveTo>
                  <a:pt x="28575" y="0"/>
                </a:moveTo>
                <a:lnTo>
                  <a:pt x="0" y="0"/>
                </a:lnTo>
              </a:path>
            </a:pathLst>
          </a:custGeom>
          <a:ln w="4762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1255775" y="6212014"/>
            <a:ext cx="28575" cy="0"/>
          </a:xfrm>
          <a:custGeom>
            <a:avLst/>
            <a:gdLst/>
            <a:ahLst/>
            <a:cxnLst/>
            <a:rect l="l" t="t" r="r" b="b"/>
            <a:pathLst>
              <a:path w="28575">
                <a:moveTo>
                  <a:pt x="28575" y="0"/>
                </a:moveTo>
                <a:lnTo>
                  <a:pt x="0" y="0"/>
                </a:lnTo>
              </a:path>
            </a:pathLst>
          </a:custGeom>
          <a:ln w="4762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1255775" y="6433565"/>
            <a:ext cx="28575" cy="0"/>
          </a:xfrm>
          <a:custGeom>
            <a:avLst/>
            <a:gdLst/>
            <a:ahLst/>
            <a:cxnLst/>
            <a:rect l="l" t="t" r="r" b="b"/>
            <a:pathLst>
              <a:path w="28575">
                <a:moveTo>
                  <a:pt x="28575" y="0"/>
                </a:moveTo>
                <a:lnTo>
                  <a:pt x="0" y="0"/>
                </a:lnTo>
              </a:path>
            </a:pathLst>
          </a:custGeom>
          <a:ln w="4762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1255775" y="6655117"/>
            <a:ext cx="28575" cy="0"/>
          </a:xfrm>
          <a:custGeom>
            <a:avLst/>
            <a:gdLst/>
            <a:ahLst/>
            <a:cxnLst/>
            <a:rect l="l" t="t" r="r" b="b"/>
            <a:pathLst>
              <a:path w="28575">
                <a:moveTo>
                  <a:pt x="28575" y="0"/>
                </a:moveTo>
                <a:lnTo>
                  <a:pt x="0" y="0"/>
                </a:lnTo>
              </a:path>
            </a:pathLst>
          </a:custGeom>
          <a:ln w="4762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4890611" y="5976079"/>
            <a:ext cx="0" cy="715010"/>
          </a:xfrm>
          <a:custGeom>
            <a:avLst/>
            <a:gdLst/>
            <a:ahLst/>
            <a:cxnLst/>
            <a:rect l="l" t="t" r="r" b="b"/>
            <a:pathLst>
              <a:path h="715009">
                <a:moveTo>
                  <a:pt x="0" y="714851"/>
                </a:moveTo>
                <a:lnTo>
                  <a:pt x="0" y="0"/>
                </a:lnTo>
              </a:path>
            </a:pathLst>
          </a:custGeom>
          <a:ln w="4762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1284350" y="5976079"/>
            <a:ext cx="0" cy="715010"/>
          </a:xfrm>
          <a:custGeom>
            <a:avLst/>
            <a:gdLst/>
            <a:ahLst/>
            <a:cxnLst/>
            <a:rect l="l" t="t" r="r" b="b"/>
            <a:pathLst>
              <a:path h="715009">
                <a:moveTo>
                  <a:pt x="0" y="714851"/>
                </a:moveTo>
                <a:lnTo>
                  <a:pt x="0" y="0"/>
                </a:lnTo>
              </a:path>
            </a:pathLst>
          </a:custGeom>
          <a:ln w="4762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4476464" y="6454997"/>
            <a:ext cx="328930" cy="0"/>
          </a:xfrm>
          <a:custGeom>
            <a:avLst/>
            <a:gdLst/>
            <a:ahLst/>
            <a:cxnLst/>
            <a:rect l="l" t="t" r="r" b="b"/>
            <a:pathLst>
              <a:path w="328929">
                <a:moveTo>
                  <a:pt x="0" y="0"/>
                </a:moveTo>
                <a:lnTo>
                  <a:pt x="328517" y="0"/>
                </a:lnTo>
              </a:path>
            </a:pathLst>
          </a:custGeom>
          <a:ln w="4762">
            <a:solidFill>
              <a:srgbClr val="0083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1370075" y="6583680"/>
            <a:ext cx="3106420" cy="0"/>
          </a:xfrm>
          <a:custGeom>
            <a:avLst/>
            <a:gdLst/>
            <a:ahLst/>
            <a:cxnLst/>
            <a:rect l="l" t="t" r="r" b="b"/>
            <a:pathLst>
              <a:path w="3106420">
                <a:moveTo>
                  <a:pt x="0" y="0"/>
                </a:moveTo>
                <a:lnTo>
                  <a:pt x="3106388" y="0"/>
                </a:lnTo>
              </a:path>
            </a:pathLst>
          </a:custGeom>
          <a:ln w="4762">
            <a:solidFill>
              <a:srgbClr val="0083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1370075" y="6647974"/>
            <a:ext cx="3435350" cy="0"/>
          </a:xfrm>
          <a:custGeom>
            <a:avLst/>
            <a:gdLst/>
            <a:ahLst/>
            <a:cxnLst/>
            <a:rect l="l" t="t" r="r" b="b"/>
            <a:pathLst>
              <a:path w="3435350">
                <a:moveTo>
                  <a:pt x="0" y="0"/>
                </a:moveTo>
                <a:lnTo>
                  <a:pt x="3434905" y="0"/>
                </a:lnTo>
              </a:path>
            </a:pathLst>
          </a:custGeom>
          <a:ln w="4762">
            <a:solidFill>
              <a:srgbClr val="9313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1367694" y="5972507"/>
            <a:ext cx="3461099" cy="71485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 txBox="1"/>
          <p:nvPr/>
        </p:nvSpPr>
        <p:spPr>
          <a:xfrm>
            <a:off x="2285451" y="4420367"/>
            <a:ext cx="1275715" cy="428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" algn="ctr">
              <a:lnSpc>
                <a:spcPct val="100000"/>
              </a:lnSpc>
            </a:pPr>
            <a:r>
              <a:rPr sz="950" spc="-30" dirty="0">
                <a:latin typeface="Times New Roman"/>
                <a:cs typeface="Times New Roman"/>
              </a:rPr>
              <a:t>F</a:t>
            </a:r>
            <a:r>
              <a:rPr sz="950" spc="-40" dirty="0">
                <a:latin typeface="Times New Roman"/>
                <a:cs typeface="Times New Roman"/>
              </a:rPr>
              <a:t>i</a:t>
            </a:r>
            <a:r>
              <a:rPr sz="950" spc="15" dirty="0">
                <a:latin typeface="Times New Roman"/>
                <a:cs typeface="Times New Roman"/>
              </a:rPr>
              <a:t>rs</a:t>
            </a:r>
            <a:r>
              <a:rPr sz="950" spc="75" dirty="0">
                <a:latin typeface="Times New Roman"/>
                <a:cs typeface="Times New Roman"/>
              </a:rPr>
              <a:t>t</a:t>
            </a:r>
            <a:r>
              <a:rPr sz="950" spc="35" dirty="0">
                <a:latin typeface="Times New Roman"/>
                <a:cs typeface="Times New Roman"/>
              </a:rPr>
              <a:t> </a:t>
            </a:r>
            <a:r>
              <a:rPr sz="950" spc="-30" dirty="0">
                <a:latin typeface="Times New Roman"/>
                <a:cs typeface="Times New Roman"/>
              </a:rPr>
              <a:t>C</a:t>
            </a:r>
            <a:r>
              <a:rPr sz="950" spc="-40" dirty="0">
                <a:latin typeface="Times New Roman"/>
                <a:cs typeface="Times New Roman"/>
              </a:rPr>
              <a:t>l</a:t>
            </a:r>
            <a:r>
              <a:rPr sz="950" spc="80" dirty="0">
                <a:latin typeface="Times New Roman"/>
                <a:cs typeface="Times New Roman"/>
              </a:rPr>
              <a:t>a</a:t>
            </a:r>
            <a:r>
              <a:rPr sz="950" spc="20" dirty="0">
                <a:latin typeface="Times New Roman"/>
                <a:cs typeface="Times New Roman"/>
              </a:rPr>
              <a:t>s</a:t>
            </a:r>
            <a:r>
              <a:rPr sz="950" spc="40" dirty="0">
                <a:latin typeface="Times New Roman"/>
                <a:cs typeface="Times New Roman"/>
              </a:rPr>
              <a:t>s</a:t>
            </a:r>
            <a:r>
              <a:rPr sz="950" spc="25" dirty="0">
                <a:latin typeface="Times New Roman"/>
                <a:cs typeface="Times New Roman"/>
              </a:rPr>
              <a:t> </a:t>
            </a:r>
            <a:r>
              <a:rPr sz="950" spc="-140" dirty="0">
                <a:latin typeface="Times New Roman"/>
                <a:cs typeface="Times New Roman"/>
              </a:rPr>
              <a:t>L</a:t>
            </a:r>
            <a:r>
              <a:rPr sz="950" spc="75" dirty="0">
                <a:latin typeface="Times New Roman"/>
                <a:cs typeface="Times New Roman"/>
              </a:rPr>
              <a:t>e</a:t>
            </a:r>
            <a:r>
              <a:rPr sz="950" spc="60" dirty="0">
                <a:latin typeface="Times New Roman"/>
                <a:cs typeface="Times New Roman"/>
              </a:rPr>
              <a:t>tt</a:t>
            </a:r>
            <a:r>
              <a:rPr sz="950" spc="75" dirty="0">
                <a:latin typeface="Times New Roman"/>
                <a:cs typeface="Times New Roman"/>
              </a:rPr>
              <a:t>e</a:t>
            </a:r>
            <a:r>
              <a:rPr sz="950" spc="10" dirty="0">
                <a:latin typeface="Times New Roman"/>
                <a:cs typeface="Times New Roman"/>
              </a:rPr>
              <a:t>r</a:t>
            </a:r>
            <a:r>
              <a:rPr sz="950" spc="40" dirty="0">
                <a:latin typeface="Times New Roman"/>
                <a:cs typeface="Times New Roman"/>
              </a:rPr>
              <a:t>s</a:t>
            </a:r>
            <a:endParaRPr sz="9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45"/>
              </a:spcBef>
            </a:pPr>
            <a:r>
              <a:rPr sz="750" spc="30" dirty="0">
                <a:latin typeface="Times New Roman"/>
                <a:cs typeface="Times New Roman"/>
              </a:rPr>
              <a:t>%</a:t>
            </a:r>
            <a:r>
              <a:rPr sz="750" spc="45" dirty="0">
                <a:latin typeface="Times New Roman"/>
                <a:cs typeface="Times New Roman"/>
              </a:rPr>
              <a:t> </a:t>
            </a:r>
            <a:r>
              <a:rPr sz="750" spc="-30" dirty="0">
                <a:latin typeface="Times New Roman"/>
                <a:cs typeface="Times New Roman"/>
              </a:rPr>
              <a:t>I</a:t>
            </a:r>
            <a:r>
              <a:rPr sz="750" spc="65" dirty="0">
                <a:latin typeface="Times New Roman"/>
                <a:cs typeface="Times New Roman"/>
              </a:rPr>
              <a:t>n</a:t>
            </a:r>
            <a:r>
              <a:rPr sz="750" spc="50" dirty="0">
                <a:latin typeface="Times New Roman"/>
                <a:cs typeface="Times New Roman"/>
              </a:rPr>
              <a:t>c</a:t>
            </a:r>
            <a:r>
              <a:rPr sz="750" spc="10" dirty="0">
                <a:latin typeface="Times New Roman"/>
                <a:cs typeface="Times New Roman"/>
              </a:rPr>
              <a:t>l</a:t>
            </a:r>
            <a:r>
              <a:rPr sz="750" spc="60" dirty="0">
                <a:latin typeface="Times New Roman"/>
                <a:cs typeface="Times New Roman"/>
              </a:rPr>
              <a:t>u</a:t>
            </a:r>
            <a:r>
              <a:rPr sz="750" spc="75" dirty="0">
                <a:latin typeface="Times New Roman"/>
                <a:cs typeface="Times New Roman"/>
              </a:rPr>
              <a:t>d</a:t>
            </a:r>
            <a:r>
              <a:rPr sz="750" spc="55" dirty="0">
                <a:latin typeface="Times New Roman"/>
                <a:cs typeface="Times New Roman"/>
              </a:rPr>
              <a:t>e</a:t>
            </a:r>
            <a:r>
              <a:rPr sz="750" spc="95" dirty="0">
                <a:latin typeface="Times New Roman"/>
                <a:cs typeface="Times New Roman"/>
              </a:rPr>
              <a:t>d</a:t>
            </a:r>
            <a:r>
              <a:rPr sz="750" spc="15" dirty="0">
                <a:latin typeface="Times New Roman"/>
                <a:cs typeface="Times New Roman"/>
              </a:rPr>
              <a:t> </a:t>
            </a:r>
            <a:r>
              <a:rPr sz="750" spc="10" dirty="0">
                <a:latin typeface="Times New Roman"/>
                <a:cs typeface="Times New Roman"/>
              </a:rPr>
              <a:t>i</a:t>
            </a:r>
            <a:r>
              <a:rPr sz="750" spc="80" dirty="0">
                <a:latin typeface="Times New Roman"/>
                <a:cs typeface="Times New Roman"/>
              </a:rPr>
              <a:t>n</a:t>
            </a:r>
            <a:r>
              <a:rPr sz="750" spc="20" dirty="0">
                <a:latin typeface="Times New Roman"/>
                <a:cs typeface="Times New Roman"/>
              </a:rPr>
              <a:t> </a:t>
            </a:r>
            <a:r>
              <a:rPr sz="750" spc="60" dirty="0">
                <a:latin typeface="Times New Roman"/>
                <a:cs typeface="Times New Roman"/>
              </a:rPr>
              <a:t>M</a:t>
            </a:r>
            <a:r>
              <a:rPr sz="750" spc="55" dirty="0">
                <a:latin typeface="Times New Roman"/>
                <a:cs typeface="Times New Roman"/>
              </a:rPr>
              <a:t>e</a:t>
            </a:r>
            <a:r>
              <a:rPr sz="750" spc="50" dirty="0">
                <a:latin typeface="Times New Roman"/>
                <a:cs typeface="Times New Roman"/>
              </a:rPr>
              <a:t>as</a:t>
            </a:r>
            <a:r>
              <a:rPr sz="750" spc="65" dirty="0">
                <a:latin typeface="Times New Roman"/>
                <a:cs typeface="Times New Roman"/>
              </a:rPr>
              <a:t>u</a:t>
            </a:r>
            <a:r>
              <a:rPr sz="750" spc="20" dirty="0">
                <a:latin typeface="Times New Roman"/>
                <a:cs typeface="Times New Roman"/>
              </a:rPr>
              <a:t>r</a:t>
            </a:r>
            <a:r>
              <a:rPr sz="750" spc="55" dirty="0">
                <a:latin typeface="Times New Roman"/>
                <a:cs typeface="Times New Roman"/>
              </a:rPr>
              <a:t>e</a:t>
            </a:r>
            <a:r>
              <a:rPr sz="750" spc="80" dirty="0">
                <a:latin typeface="Times New Roman"/>
                <a:cs typeface="Times New Roman"/>
              </a:rPr>
              <a:t>m</a:t>
            </a:r>
            <a:r>
              <a:rPr sz="750" spc="55" dirty="0">
                <a:latin typeface="Times New Roman"/>
                <a:cs typeface="Times New Roman"/>
              </a:rPr>
              <a:t>e</a:t>
            </a:r>
            <a:r>
              <a:rPr sz="750" spc="75" dirty="0">
                <a:latin typeface="Times New Roman"/>
                <a:cs typeface="Times New Roman"/>
              </a:rPr>
              <a:t>nt</a:t>
            </a:r>
            <a:endParaRPr sz="750">
              <a:latin typeface="Times New Roman"/>
              <a:cs typeface="Times New Roman"/>
            </a:endParaRPr>
          </a:p>
          <a:p>
            <a:pPr marL="633730">
              <a:lnSpc>
                <a:spcPct val="100000"/>
              </a:lnSpc>
              <a:spcBef>
                <a:spcPts val="670"/>
              </a:spcBef>
            </a:pPr>
            <a:r>
              <a:rPr sz="500" spc="-55" dirty="0">
                <a:latin typeface="Times New Roman"/>
                <a:cs typeface="Times New Roman"/>
              </a:rPr>
              <a:t>F</a:t>
            </a:r>
            <a:r>
              <a:rPr sz="500" spc="-85" dirty="0">
                <a:latin typeface="Times New Roman"/>
                <a:cs typeface="Times New Roman"/>
              </a:rPr>
              <a:t>Y</a:t>
            </a:r>
            <a:r>
              <a:rPr sz="500" spc="-20" dirty="0">
                <a:latin typeface="Times New Roman"/>
                <a:cs typeface="Times New Roman"/>
              </a:rPr>
              <a:t> </a:t>
            </a:r>
            <a:r>
              <a:rPr sz="500" spc="30" dirty="0">
                <a:latin typeface="Times New Roman"/>
                <a:cs typeface="Times New Roman"/>
              </a:rPr>
              <a:t>2</a:t>
            </a:r>
            <a:r>
              <a:rPr sz="500" spc="25" dirty="0">
                <a:latin typeface="Times New Roman"/>
                <a:cs typeface="Times New Roman"/>
              </a:rPr>
              <a:t>0</a:t>
            </a:r>
            <a:r>
              <a:rPr sz="500" spc="30" dirty="0">
                <a:latin typeface="Times New Roman"/>
                <a:cs typeface="Times New Roman"/>
              </a:rPr>
              <a:t>1</a:t>
            </a:r>
            <a:r>
              <a:rPr sz="500" spc="20" dirty="0">
                <a:latin typeface="Times New Roman"/>
                <a:cs typeface="Times New Roman"/>
              </a:rPr>
              <a:t>7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161" name="object 161"/>
          <p:cNvSpPr txBox="1"/>
          <p:nvPr/>
        </p:nvSpPr>
        <p:spPr>
          <a:xfrm>
            <a:off x="2527858" y="5359522"/>
            <a:ext cx="325120" cy="90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-20" dirty="0">
                <a:solidFill>
                  <a:srgbClr val="CD0000"/>
                </a:solidFill>
                <a:latin typeface="Times New Roman"/>
                <a:cs typeface="Times New Roman"/>
              </a:rPr>
              <a:t>X</a:t>
            </a:r>
            <a:r>
              <a:rPr sz="500" spc="45" dirty="0">
                <a:solidFill>
                  <a:srgbClr val="CD0000"/>
                </a:solidFill>
                <a:latin typeface="Times New Roman"/>
                <a:cs typeface="Times New Roman"/>
              </a:rPr>
              <a:t>=</a:t>
            </a:r>
            <a:r>
              <a:rPr sz="500" spc="25" dirty="0">
                <a:solidFill>
                  <a:srgbClr val="CD0000"/>
                </a:solidFill>
                <a:latin typeface="Times New Roman"/>
                <a:cs typeface="Times New Roman"/>
              </a:rPr>
              <a:t>6</a:t>
            </a:r>
            <a:r>
              <a:rPr sz="500" spc="30" dirty="0">
                <a:solidFill>
                  <a:srgbClr val="CD0000"/>
                </a:solidFill>
                <a:latin typeface="Times New Roman"/>
                <a:cs typeface="Times New Roman"/>
              </a:rPr>
              <a:t>7</a:t>
            </a:r>
            <a:r>
              <a:rPr sz="500" spc="-20" dirty="0">
                <a:solidFill>
                  <a:srgbClr val="CD0000"/>
                </a:solidFill>
                <a:latin typeface="Times New Roman"/>
                <a:cs typeface="Times New Roman"/>
              </a:rPr>
              <a:t>.</a:t>
            </a:r>
            <a:r>
              <a:rPr sz="500" spc="20" dirty="0">
                <a:solidFill>
                  <a:srgbClr val="CD0000"/>
                </a:solidFill>
                <a:latin typeface="Times New Roman"/>
                <a:cs typeface="Times New Roman"/>
              </a:rPr>
              <a:t>2</a:t>
            </a:r>
            <a:r>
              <a:rPr sz="500" spc="35" dirty="0">
                <a:solidFill>
                  <a:srgbClr val="CD0000"/>
                </a:solidFill>
                <a:latin typeface="Times New Roman"/>
                <a:cs typeface="Times New Roman"/>
              </a:rPr>
              <a:t>1</a:t>
            </a:r>
            <a:r>
              <a:rPr sz="500" spc="20" dirty="0">
                <a:solidFill>
                  <a:srgbClr val="CD0000"/>
                </a:solidFill>
                <a:latin typeface="Times New Roman"/>
                <a:cs typeface="Times New Roman"/>
              </a:rPr>
              <a:t>%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162" name="object 162"/>
          <p:cNvSpPr txBox="1"/>
          <p:nvPr/>
        </p:nvSpPr>
        <p:spPr>
          <a:xfrm>
            <a:off x="4114353" y="5115681"/>
            <a:ext cx="323850" cy="154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20955">
              <a:lnSpc>
                <a:spcPts val="500"/>
              </a:lnSpc>
            </a:pPr>
            <a:r>
              <a:rPr sz="500" spc="-30" dirty="0">
                <a:solidFill>
                  <a:srgbClr val="CD0000"/>
                </a:solidFill>
                <a:latin typeface="Times New Roman"/>
                <a:cs typeface="Times New Roman"/>
              </a:rPr>
              <a:t>_ </a:t>
            </a:r>
            <a:r>
              <a:rPr sz="500" spc="-35" dirty="0">
                <a:solidFill>
                  <a:srgbClr val="CD0000"/>
                </a:solidFill>
                <a:latin typeface="Times New Roman"/>
                <a:cs typeface="Times New Roman"/>
              </a:rPr>
              <a:t>X</a:t>
            </a:r>
            <a:r>
              <a:rPr sz="500" spc="50" dirty="0">
                <a:solidFill>
                  <a:srgbClr val="CD0000"/>
                </a:solidFill>
                <a:latin typeface="Times New Roman"/>
                <a:cs typeface="Times New Roman"/>
              </a:rPr>
              <a:t>=</a:t>
            </a:r>
            <a:r>
              <a:rPr sz="500" spc="20" dirty="0">
                <a:solidFill>
                  <a:srgbClr val="CD0000"/>
                </a:solidFill>
                <a:latin typeface="Times New Roman"/>
                <a:cs typeface="Times New Roman"/>
              </a:rPr>
              <a:t>7</a:t>
            </a:r>
            <a:r>
              <a:rPr sz="500" spc="35" dirty="0">
                <a:solidFill>
                  <a:srgbClr val="CD0000"/>
                </a:solidFill>
                <a:latin typeface="Times New Roman"/>
                <a:cs typeface="Times New Roman"/>
              </a:rPr>
              <a:t>0</a:t>
            </a:r>
            <a:r>
              <a:rPr sz="500" spc="-25" dirty="0">
                <a:solidFill>
                  <a:srgbClr val="CD0000"/>
                </a:solidFill>
                <a:latin typeface="Times New Roman"/>
                <a:cs typeface="Times New Roman"/>
              </a:rPr>
              <a:t>.</a:t>
            </a:r>
            <a:r>
              <a:rPr sz="500" spc="35" dirty="0">
                <a:solidFill>
                  <a:srgbClr val="CD0000"/>
                </a:solidFill>
                <a:latin typeface="Times New Roman"/>
                <a:cs typeface="Times New Roman"/>
              </a:rPr>
              <a:t>5</a:t>
            </a:r>
            <a:r>
              <a:rPr sz="500" spc="25" dirty="0">
                <a:solidFill>
                  <a:srgbClr val="CD0000"/>
                </a:solidFill>
                <a:latin typeface="Times New Roman"/>
                <a:cs typeface="Times New Roman"/>
              </a:rPr>
              <a:t>7</a:t>
            </a:r>
            <a:r>
              <a:rPr sz="500" spc="20" dirty="0">
                <a:solidFill>
                  <a:srgbClr val="CD0000"/>
                </a:solidFill>
                <a:latin typeface="Times New Roman"/>
                <a:cs typeface="Times New Roman"/>
              </a:rPr>
              <a:t>%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163" name="object 163"/>
          <p:cNvSpPr txBox="1"/>
          <p:nvPr/>
        </p:nvSpPr>
        <p:spPr>
          <a:xfrm>
            <a:off x="4528877" y="5123298"/>
            <a:ext cx="323850" cy="167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3335">
              <a:lnSpc>
                <a:spcPct val="102000"/>
              </a:lnSpc>
            </a:pPr>
            <a:r>
              <a:rPr sz="500" spc="-30" dirty="0">
                <a:solidFill>
                  <a:srgbClr val="CD0000"/>
                </a:solidFill>
                <a:latin typeface="Times New Roman"/>
                <a:cs typeface="Times New Roman"/>
              </a:rPr>
              <a:t>_ </a:t>
            </a:r>
            <a:r>
              <a:rPr sz="500" spc="-35" dirty="0">
                <a:solidFill>
                  <a:srgbClr val="CD0000"/>
                </a:solidFill>
                <a:latin typeface="Times New Roman"/>
                <a:cs typeface="Times New Roman"/>
              </a:rPr>
              <a:t>X</a:t>
            </a:r>
            <a:r>
              <a:rPr sz="500" spc="50" dirty="0">
                <a:solidFill>
                  <a:srgbClr val="CD0000"/>
                </a:solidFill>
                <a:latin typeface="Times New Roman"/>
                <a:cs typeface="Times New Roman"/>
              </a:rPr>
              <a:t>=</a:t>
            </a:r>
            <a:r>
              <a:rPr sz="500" spc="20" dirty="0">
                <a:solidFill>
                  <a:srgbClr val="CD0000"/>
                </a:solidFill>
                <a:latin typeface="Times New Roman"/>
                <a:cs typeface="Times New Roman"/>
              </a:rPr>
              <a:t>7</a:t>
            </a:r>
            <a:r>
              <a:rPr sz="500" spc="35" dirty="0">
                <a:solidFill>
                  <a:srgbClr val="CD0000"/>
                </a:solidFill>
                <a:latin typeface="Times New Roman"/>
                <a:cs typeface="Times New Roman"/>
              </a:rPr>
              <a:t>3</a:t>
            </a:r>
            <a:r>
              <a:rPr sz="500" spc="-25" dirty="0">
                <a:solidFill>
                  <a:srgbClr val="CD0000"/>
                </a:solidFill>
                <a:latin typeface="Times New Roman"/>
                <a:cs typeface="Times New Roman"/>
              </a:rPr>
              <a:t>.</a:t>
            </a:r>
            <a:r>
              <a:rPr sz="500" spc="25" dirty="0">
                <a:solidFill>
                  <a:srgbClr val="CD0000"/>
                </a:solidFill>
                <a:latin typeface="Times New Roman"/>
                <a:cs typeface="Times New Roman"/>
              </a:rPr>
              <a:t>9</a:t>
            </a:r>
            <a:r>
              <a:rPr sz="500" spc="35" dirty="0">
                <a:solidFill>
                  <a:srgbClr val="CD0000"/>
                </a:solidFill>
                <a:latin typeface="Times New Roman"/>
                <a:cs typeface="Times New Roman"/>
              </a:rPr>
              <a:t>0</a:t>
            </a:r>
            <a:r>
              <a:rPr sz="500" spc="20" dirty="0">
                <a:solidFill>
                  <a:srgbClr val="CD0000"/>
                </a:solidFill>
                <a:latin typeface="Times New Roman"/>
                <a:cs typeface="Times New Roman"/>
              </a:rPr>
              <a:t>%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164" name="object 164"/>
          <p:cNvSpPr txBox="1"/>
          <p:nvPr/>
        </p:nvSpPr>
        <p:spPr>
          <a:xfrm>
            <a:off x="2457747" y="5165961"/>
            <a:ext cx="391795" cy="1485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500" spc="-30" dirty="0">
                <a:latin typeface="Times New Roman"/>
                <a:cs typeface="Times New Roman"/>
              </a:rPr>
              <a:t>U</a:t>
            </a:r>
            <a:r>
              <a:rPr sz="500" dirty="0">
                <a:latin typeface="Times New Roman"/>
                <a:cs typeface="Times New Roman"/>
              </a:rPr>
              <a:t>C</a:t>
            </a:r>
            <a:r>
              <a:rPr sz="500" spc="-90" dirty="0">
                <a:latin typeface="Times New Roman"/>
                <a:cs typeface="Times New Roman"/>
              </a:rPr>
              <a:t>L</a:t>
            </a:r>
            <a:r>
              <a:rPr sz="500" spc="45" dirty="0">
                <a:latin typeface="Times New Roman"/>
                <a:cs typeface="Times New Roman"/>
              </a:rPr>
              <a:t>=</a:t>
            </a:r>
            <a:r>
              <a:rPr sz="500" spc="25" dirty="0">
                <a:latin typeface="Times New Roman"/>
                <a:cs typeface="Times New Roman"/>
              </a:rPr>
              <a:t>7</a:t>
            </a:r>
            <a:r>
              <a:rPr sz="500" spc="30" dirty="0">
                <a:latin typeface="Times New Roman"/>
                <a:cs typeface="Times New Roman"/>
              </a:rPr>
              <a:t>1</a:t>
            </a:r>
            <a:r>
              <a:rPr sz="500" spc="-25" dirty="0">
                <a:latin typeface="Times New Roman"/>
                <a:cs typeface="Times New Roman"/>
              </a:rPr>
              <a:t>.</a:t>
            </a:r>
            <a:r>
              <a:rPr sz="500" spc="20" dirty="0">
                <a:latin typeface="Times New Roman"/>
                <a:cs typeface="Times New Roman"/>
              </a:rPr>
              <a:t>0</a:t>
            </a:r>
            <a:r>
              <a:rPr sz="500" spc="30" dirty="0">
                <a:latin typeface="Times New Roman"/>
                <a:cs typeface="Times New Roman"/>
              </a:rPr>
              <a:t>5</a:t>
            </a:r>
            <a:r>
              <a:rPr sz="500" spc="-5" dirty="0">
                <a:latin typeface="Times New Roman"/>
                <a:cs typeface="Times New Roman"/>
              </a:rPr>
              <a:t>%</a:t>
            </a:r>
            <a:endParaRPr sz="500">
              <a:latin typeface="Times New Roman"/>
              <a:cs typeface="Times New Roman"/>
            </a:endParaRPr>
          </a:p>
          <a:p>
            <a:pPr marL="73025" algn="ctr">
              <a:lnSpc>
                <a:spcPct val="100000"/>
              </a:lnSpc>
              <a:spcBef>
                <a:spcPts val="150"/>
              </a:spcBef>
              <a:tabLst>
                <a:tab pos="338455" algn="l"/>
              </a:tabLst>
            </a:pPr>
            <a:r>
              <a:rPr sz="250" spc="25" dirty="0">
                <a:latin typeface="Times New Roman"/>
                <a:cs typeface="Times New Roman"/>
              </a:rPr>
              <a:t>6	6</a:t>
            </a:r>
            <a:endParaRPr sz="250">
              <a:latin typeface="Times New Roman"/>
              <a:cs typeface="Times New Roman"/>
            </a:endParaRPr>
          </a:p>
        </p:txBody>
      </p:sp>
      <p:sp>
        <p:nvSpPr>
          <p:cNvPr id="165" name="object 165"/>
          <p:cNvSpPr txBox="1"/>
          <p:nvPr/>
        </p:nvSpPr>
        <p:spPr>
          <a:xfrm>
            <a:off x="4042711" y="5073019"/>
            <a:ext cx="391795" cy="90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-30" dirty="0">
                <a:latin typeface="Times New Roman"/>
                <a:cs typeface="Times New Roman"/>
              </a:rPr>
              <a:t>U</a:t>
            </a:r>
            <a:r>
              <a:rPr sz="500" dirty="0">
                <a:latin typeface="Times New Roman"/>
                <a:cs typeface="Times New Roman"/>
              </a:rPr>
              <a:t>C</a:t>
            </a:r>
            <a:r>
              <a:rPr sz="500" spc="-90" dirty="0">
                <a:latin typeface="Times New Roman"/>
                <a:cs typeface="Times New Roman"/>
              </a:rPr>
              <a:t>L</a:t>
            </a:r>
            <a:r>
              <a:rPr sz="500" spc="45" dirty="0">
                <a:latin typeface="Times New Roman"/>
                <a:cs typeface="Times New Roman"/>
              </a:rPr>
              <a:t>=</a:t>
            </a:r>
            <a:r>
              <a:rPr sz="500" spc="25" dirty="0">
                <a:latin typeface="Times New Roman"/>
                <a:cs typeface="Times New Roman"/>
              </a:rPr>
              <a:t>7</a:t>
            </a:r>
            <a:r>
              <a:rPr sz="500" spc="30" dirty="0">
                <a:latin typeface="Times New Roman"/>
                <a:cs typeface="Times New Roman"/>
              </a:rPr>
              <a:t>4</a:t>
            </a:r>
            <a:r>
              <a:rPr sz="500" spc="-25" dirty="0">
                <a:latin typeface="Times New Roman"/>
                <a:cs typeface="Times New Roman"/>
              </a:rPr>
              <a:t>.</a:t>
            </a:r>
            <a:r>
              <a:rPr sz="500" spc="30" dirty="0">
                <a:latin typeface="Times New Roman"/>
                <a:cs typeface="Times New Roman"/>
              </a:rPr>
              <a:t>7</a:t>
            </a:r>
            <a:r>
              <a:rPr sz="500" spc="20" dirty="0">
                <a:latin typeface="Times New Roman"/>
                <a:cs typeface="Times New Roman"/>
              </a:rPr>
              <a:t>5</a:t>
            </a:r>
            <a:r>
              <a:rPr sz="500" spc="-5" dirty="0">
                <a:latin typeface="Times New Roman"/>
                <a:cs typeface="Times New Roman"/>
              </a:rPr>
              <a:t>%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166" name="object 166"/>
          <p:cNvSpPr txBox="1"/>
          <p:nvPr/>
        </p:nvSpPr>
        <p:spPr>
          <a:xfrm>
            <a:off x="4378019" y="4794093"/>
            <a:ext cx="391795" cy="90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-30" dirty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500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500" spc="-90" dirty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500" spc="45" dirty="0">
                <a:solidFill>
                  <a:srgbClr val="FFFFFF"/>
                </a:solidFill>
                <a:latin typeface="Times New Roman"/>
                <a:cs typeface="Times New Roman"/>
              </a:rPr>
              <a:t>=</a:t>
            </a:r>
            <a:r>
              <a:rPr sz="500" spc="30" dirty="0">
                <a:solidFill>
                  <a:srgbClr val="FFFFFF"/>
                </a:solidFill>
                <a:latin typeface="Times New Roman"/>
                <a:cs typeface="Times New Roman"/>
              </a:rPr>
              <a:t>8</a:t>
            </a:r>
            <a:r>
              <a:rPr sz="500" spc="25" dirty="0">
                <a:solidFill>
                  <a:srgbClr val="FFFFFF"/>
                </a:solidFill>
                <a:latin typeface="Times New Roman"/>
                <a:cs typeface="Times New Roman"/>
              </a:rPr>
              <a:t>5</a:t>
            </a:r>
            <a:r>
              <a:rPr sz="500" spc="-25" dirty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r>
              <a:rPr sz="500" spc="30" dirty="0">
                <a:solidFill>
                  <a:srgbClr val="FFFFFF"/>
                </a:solidFill>
                <a:latin typeface="Times New Roman"/>
                <a:cs typeface="Times New Roman"/>
              </a:rPr>
              <a:t>6</a:t>
            </a:r>
            <a:r>
              <a:rPr sz="500" spc="20" dirty="0">
                <a:solidFill>
                  <a:srgbClr val="FFFFFF"/>
                </a:solidFill>
                <a:latin typeface="Times New Roman"/>
                <a:cs typeface="Times New Roman"/>
              </a:rPr>
              <a:t>1</a:t>
            </a:r>
            <a:r>
              <a:rPr sz="500" spc="-5" dirty="0">
                <a:solidFill>
                  <a:srgbClr val="FFFFFF"/>
                </a:solidFill>
                <a:latin typeface="Times New Roman"/>
                <a:cs typeface="Times New Roman"/>
              </a:rPr>
              <a:t>%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167" name="object 167"/>
          <p:cNvSpPr txBox="1"/>
          <p:nvPr/>
        </p:nvSpPr>
        <p:spPr>
          <a:xfrm>
            <a:off x="2471463" y="5473844"/>
            <a:ext cx="378460" cy="90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-90" dirty="0">
                <a:latin typeface="Times New Roman"/>
                <a:cs typeface="Times New Roman"/>
              </a:rPr>
              <a:t>L</a:t>
            </a:r>
            <a:r>
              <a:rPr sz="500" spc="-5" dirty="0">
                <a:latin typeface="Times New Roman"/>
                <a:cs typeface="Times New Roman"/>
              </a:rPr>
              <a:t>C</a:t>
            </a:r>
            <a:r>
              <a:rPr sz="500" spc="-90" dirty="0">
                <a:latin typeface="Times New Roman"/>
                <a:cs typeface="Times New Roman"/>
              </a:rPr>
              <a:t>L</a:t>
            </a:r>
            <a:r>
              <a:rPr sz="500" spc="50" dirty="0">
                <a:latin typeface="Times New Roman"/>
                <a:cs typeface="Times New Roman"/>
              </a:rPr>
              <a:t>=</a:t>
            </a:r>
            <a:r>
              <a:rPr sz="500" spc="20" dirty="0">
                <a:latin typeface="Times New Roman"/>
                <a:cs typeface="Times New Roman"/>
              </a:rPr>
              <a:t>6</a:t>
            </a:r>
            <a:r>
              <a:rPr sz="500" spc="30" dirty="0">
                <a:latin typeface="Times New Roman"/>
                <a:cs typeface="Times New Roman"/>
              </a:rPr>
              <a:t>3</a:t>
            </a:r>
            <a:r>
              <a:rPr sz="500" spc="-20" dirty="0">
                <a:latin typeface="Times New Roman"/>
                <a:cs typeface="Times New Roman"/>
              </a:rPr>
              <a:t>.</a:t>
            </a:r>
            <a:r>
              <a:rPr sz="500" spc="20" dirty="0">
                <a:latin typeface="Times New Roman"/>
                <a:cs typeface="Times New Roman"/>
              </a:rPr>
              <a:t>4</a:t>
            </a:r>
            <a:r>
              <a:rPr sz="500" spc="30" dirty="0">
                <a:latin typeface="Times New Roman"/>
                <a:cs typeface="Times New Roman"/>
              </a:rPr>
              <a:t>7</a:t>
            </a:r>
            <a:r>
              <a:rPr sz="500" spc="-5" dirty="0">
                <a:latin typeface="Times New Roman"/>
                <a:cs typeface="Times New Roman"/>
              </a:rPr>
              <a:t>%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168" name="object 168"/>
          <p:cNvSpPr txBox="1"/>
          <p:nvPr/>
        </p:nvSpPr>
        <p:spPr>
          <a:xfrm>
            <a:off x="4499934" y="4759068"/>
            <a:ext cx="246379" cy="90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-55" dirty="0">
                <a:latin typeface="Times New Roman"/>
                <a:cs typeface="Times New Roman"/>
              </a:rPr>
              <a:t>F</a:t>
            </a:r>
            <a:r>
              <a:rPr sz="500" spc="-85" dirty="0">
                <a:latin typeface="Times New Roman"/>
                <a:cs typeface="Times New Roman"/>
              </a:rPr>
              <a:t>Y</a:t>
            </a:r>
            <a:r>
              <a:rPr sz="500" spc="-20" dirty="0">
                <a:latin typeface="Times New Roman"/>
                <a:cs typeface="Times New Roman"/>
              </a:rPr>
              <a:t> </a:t>
            </a:r>
            <a:r>
              <a:rPr sz="500" spc="30" dirty="0">
                <a:latin typeface="Times New Roman"/>
                <a:cs typeface="Times New Roman"/>
              </a:rPr>
              <a:t>2</a:t>
            </a:r>
            <a:r>
              <a:rPr sz="500" spc="20" dirty="0">
                <a:latin typeface="Times New Roman"/>
                <a:cs typeface="Times New Roman"/>
              </a:rPr>
              <a:t>0</a:t>
            </a:r>
            <a:r>
              <a:rPr sz="500" spc="30" dirty="0">
                <a:latin typeface="Times New Roman"/>
                <a:cs typeface="Times New Roman"/>
              </a:rPr>
              <a:t>1</a:t>
            </a:r>
            <a:r>
              <a:rPr sz="500" spc="20" dirty="0">
                <a:latin typeface="Times New Roman"/>
                <a:cs typeface="Times New Roman"/>
              </a:rPr>
              <a:t>8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169" name="object 169"/>
          <p:cNvSpPr txBox="1"/>
          <p:nvPr/>
        </p:nvSpPr>
        <p:spPr>
          <a:xfrm>
            <a:off x="2428764" y="6717434"/>
            <a:ext cx="770255" cy="196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05765" algn="l"/>
              </a:tabLst>
            </a:pPr>
            <a:r>
              <a:rPr sz="500" spc="30" dirty="0">
                <a:latin typeface="Times New Roman"/>
                <a:cs typeface="Times New Roman"/>
              </a:rPr>
              <a:t>J</a:t>
            </a:r>
            <a:r>
              <a:rPr sz="500" spc="25" dirty="0">
                <a:latin typeface="Times New Roman"/>
                <a:cs typeface="Times New Roman"/>
              </a:rPr>
              <a:t>u</a:t>
            </a:r>
            <a:r>
              <a:rPr sz="500" spc="-10" dirty="0">
                <a:latin typeface="Times New Roman"/>
                <a:cs typeface="Times New Roman"/>
              </a:rPr>
              <a:t>l</a:t>
            </a:r>
            <a:r>
              <a:rPr sz="500" spc="-30" dirty="0">
                <a:latin typeface="Times New Roman"/>
                <a:cs typeface="Times New Roman"/>
              </a:rPr>
              <a:t> </a:t>
            </a:r>
            <a:r>
              <a:rPr sz="500" spc="20" dirty="0">
                <a:latin typeface="Times New Roman"/>
                <a:cs typeface="Times New Roman"/>
              </a:rPr>
              <a:t>2</a:t>
            </a:r>
            <a:r>
              <a:rPr sz="500" spc="35" dirty="0">
                <a:latin typeface="Times New Roman"/>
                <a:cs typeface="Times New Roman"/>
              </a:rPr>
              <a:t>0</a:t>
            </a:r>
            <a:r>
              <a:rPr sz="500" spc="-40" dirty="0">
                <a:latin typeface="Times New Roman"/>
                <a:cs typeface="Times New Roman"/>
              </a:rPr>
              <a:t>1</a:t>
            </a:r>
            <a:r>
              <a:rPr sz="500" spc="30" dirty="0">
                <a:latin typeface="Times New Roman"/>
                <a:cs typeface="Times New Roman"/>
              </a:rPr>
              <a:t>6</a:t>
            </a:r>
            <a:r>
              <a:rPr sz="500" dirty="0">
                <a:latin typeface="Times New Roman"/>
                <a:cs typeface="Times New Roman"/>
              </a:rPr>
              <a:t>	</a:t>
            </a:r>
            <a:r>
              <a:rPr sz="500" spc="15" dirty="0">
                <a:latin typeface="Times New Roman"/>
                <a:cs typeface="Times New Roman"/>
              </a:rPr>
              <a:t>O</a:t>
            </a:r>
            <a:r>
              <a:rPr sz="500" dirty="0">
                <a:latin typeface="Times New Roman"/>
                <a:cs typeface="Times New Roman"/>
              </a:rPr>
              <a:t>c</a:t>
            </a:r>
            <a:r>
              <a:rPr sz="500" spc="40" dirty="0">
                <a:latin typeface="Times New Roman"/>
                <a:cs typeface="Times New Roman"/>
              </a:rPr>
              <a:t>t</a:t>
            </a:r>
            <a:r>
              <a:rPr sz="500" spc="-20" dirty="0">
                <a:latin typeface="Times New Roman"/>
                <a:cs typeface="Times New Roman"/>
              </a:rPr>
              <a:t> </a:t>
            </a:r>
            <a:r>
              <a:rPr sz="500" spc="20" dirty="0">
                <a:latin typeface="Times New Roman"/>
                <a:cs typeface="Times New Roman"/>
              </a:rPr>
              <a:t>2</a:t>
            </a:r>
            <a:r>
              <a:rPr sz="500" spc="25" dirty="0">
                <a:latin typeface="Times New Roman"/>
                <a:cs typeface="Times New Roman"/>
              </a:rPr>
              <a:t>0</a:t>
            </a:r>
            <a:r>
              <a:rPr sz="500" spc="-30" dirty="0">
                <a:latin typeface="Times New Roman"/>
                <a:cs typeface="Times New Roman"/>
              </a:rPr>
              <a:t>1</a:t>
            </a:r>
            <a:r>
              <a:rPr sz="500" spc="30" dirty="0">
                <a:latin typeface="Times New Roman"/>
                <a:cs typeface="Times New Roman"/>
              </a:rPr>
              <a:t>6</a:t>
            </a:r>
            <a:endParaRPr sz="50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  <a:spcBef>
                <a:spcPts val="240"/>
              </a:spcBef>
            </a:pPr>
            <a:r>
              <a:rPr sz="500" spc="5" dirty="0">
                <a:latin typeface="Times New Roman"/>
                <a:cs typeface="Times New Roman"/>
              </a:rPr>
              <a:t>M</a:t>
            </a:r>
            <a:r>
              <a:rPr sz="500" spc="25" dirty="0">
                <a:latin typeface="Times New Roman"/>
                <a:cs typeface="Times New Roman"/>
              </a:rPr>
              <a:t>o</a:t>
            </a:r>
            <a:r>
              <a:rPr sz="500" spc="30" dirty="0">
                <a:latin typeface="Times New Roman"/>
                <a:cs typeface="Times New Roman"/>
              </a:rPr>
              <a:t>n</a:t>
            </a:r>
            <a:r>
              <a:rPr sz="500" spc="25" dirty="0">
                <a:latin typeface="Times New Roman"/>
                <a:cs typeface="Times New Roman"/>
              </a:rPr>
              <a:t>t</a:t>
            </a:r>
            <a:r>
              <a:rPr sz="500" spc="40" dirty="0">
                <a:latin typeface="Times New Roman"/>
                <a:cs typeface="Times New Roman"/>
              </a:rPr>
              <a:t>h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170" name="object 170"/>
          <p:cNvSpPr txBox="1"/>
          <p:nvPr/>
        </p:nvSpPr>
        <p:spPr>
          <a:xfrm>
            <a:off x="2021873" y="6717434"/>
            <a:ext cx="274955" cy="90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-35" dirty="0">
                <a:latin typeface="Times New Roman"/>
                <a:cs typeface="Times New Roman"/>
              </a:rPr>
              <a:t>A</a:t>
            </a:r>
            <a:r>
              <a:rPr sz="500" spc="20" dirty="0">
                <a:latin typeface="Times New Roman"/>
                <a:cs typeface="Times New Roman"/>
              </a:rPr>
              <a:t>pr</a:t>
            </a:r>
            <a:r>
              <a:rPr sz="500" spc="-25" dirty="0">
                <a:latin typeface="Times New Roman"/>
                <a:cs typeface="Times New Roman"/>
              </a:rPr>
              <a:t> </a:t>
            </a:r>
            <a:r>
              <a:rPr sz="500" spc="20" dirty="0">
                <a:latin typeface="Times New Roman"/>
                <a:cs typeface="Times New Roman"/>
              </a:rPr>
              <a:t>2</a:t>
            </a:r>
            <a:r>
              <a:rPr sz="500" spc="35" dirty="0">
                <a:latin typeface="Times New Roman"/>
                <a:cs typeface="Times New Roman"/>
              </a:rPr>
              <a:t>0</a:t>
            </a:r>
            <a:r>
              <a:rPr sz="500" spc="-40" dirty="0">
                <a:latin typeface="Times New Roman"/>
                <a:cs typeface="Times New Roman"/>
              </a:rPr>
              <a:t>1</a:t>
            </a:r>
            <a:r>
              <a:rPr sz="500" spc="30" dirty="0">
                <a:latin typeface="Times New Roman"/>
                <a:cs typeface="Times New Roman"/>
              </a:rPr>
              <a:t>6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171" name="object 171"/>
          <p:cNvSpPr txBox="1"/>
          <p:nvPr/>
        </p:nvSpPr>
        <p:spPr>
          <a:xfrm>
            <a:off x="1229385" y="6717434"/>
            <a:ext cx="675640" cy="90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11480" algn="l"/>
              </a:tabLst>
            </a:pPr>
            <a:r>
              <a:rPr sz="500" spc="15" dirty="0">
                <a:latin typeface="Times New Roman"/>
                <a:cs typeface="Times New Roman"/>
              </a:rPr>
              <a:t>O</a:t>
            </a:r>
            <a:r>
              <a:rPr sz="500" dirty="0">
                <a:latin typeface="Times New Roman"/>
                <a:cs typeface="Times New Roman"/>
              </a:rPr>
              <a:t>c</a:t>
            </a:r>
            <a:r>
              <a:rPr sz="500" spc="40" dirty="0">
                <a:latin typeface="Times New Roman"/>
                <a:cs typeface="Times New Roman"/>
              </a:rPr>
              <a:t>t</a:t>
            </a:r>
            <a:r>
              <a:rPr sz="500" spc="-20" dirty="0">
                <a:latin typeface="Times New Roman"/>
                <a:cs typeface="Times New Roman"/>
              </a:rPr>
              <a:t> </a:t>
            </a:r>
            <a:r>
              <a:rPr sz="500" spc="20" dirty="0">
                <a:latin typeface="Times New Roman"/>
                <a:cs typeface="Times New Roman"/>
              </a:rPr>
              <a:t>2</a:t>
            </a:r>
            <a:r>
              <a:rPr sz="500" spc="35" dirty="0">
                <a:latin typeface="Times New Roman"/>
                <a:cs typeface="Times New Roman"/>
              </a:rPr>
              <a:t>0</a:t>
            </a:r>
            <a:r>
              <a:rPr sz="500" spc="-40" dirty="0">
                <a:latin typeface="Times New Roman"/>
                <a:cs typeface="Times New Roman"/>
              </a:rPr>
              <a:t>1</a:t>
            </a:r>
            <a:r>
              <a:rPr sz="500" spc="30" dirty="0">
                <a:latin typeface="Times New Roman"/>
                <a:cs typeface="Times New Roman"/>
              </a:rPr>
              <a:t>5</a:t>
            </a:r>
            <a:r>
              <a:rPr sz="500" dirty="0">
                <a:latin typeface="Times New Roman"/>
                <a:cs typeface="Times New Roman"/>
              </a:rPr>
              <a:t>	</a:t>
            </a:r>
            <a:r>
              <a:rPr sz="500" spc="30" dirty="0">
                <a:latin typeface="Times New Roman"/>
                <a:cs typeface="Times New Roman"/>
              </a:rPr>
              <a:t>J</a:t>
            </a:r>
            <a:r>
              <a:rPr sz="500" spc="50" dirty="0">
                <a:latin typeface="Times New Roman"/>
                <a:cs typeface="Times New Roman"/>
              </a:rPr>
              <a:t>a</a:t>
            </a:r>
            <a:r>
              <a:rPr sz="500" spc="45" dirty="0">
                <a:latin typeface="Times New Roman"/>
                <a:cs typeface="Times New Roman"/>
              </a:rPr>
              <a:t>n</a:t>
            </a:r>
            <a:r>
              <a:rPr sz="500" spc="-30" dirty="0">
                <a:latin typeface="Times New Roman"/>
                <a:cs typeface="Times New Roman"/>
              </a:rPr>
              <a:t> </a:t>
            </a:r>
            <a:r>
              <a:rPr sz="500" spc="20" dirty="0">
                <a:latin typeface="Times New Roman"/>
                <a:cs typeface="Times New Roman"/>
              </a:rPr>
              <a:t>2</a:t>
            </a:r>
            <a:r>
              <a:rPr sz="500" spc="35" dirty="0">
                <a:latin typeface="Times New Roman"/>
                <a:cs typeface="Times New Roman"/>
              </a:rPr>
              <a:t>0</a:t>
            </a:r>
            <a:r>
              <a:rPr sz="500" spc="-30" dirty="0">
                <a:latin typeface="Times New Roman"/>
                <a:cs typeface="Times New Roman"/>
              </a:rPr>
              <a:t>1</a:t>
            </a:r>
            <a:r>
              <a:rPr sz="500" spc="30" dirty="0">
                <a:latin typeface="Times New Roman"/>
                <a:cs typeface="Times New Roman"/>
              </a:rPr>
              <a:t>6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172" name="object 172"/>
          <p:cNvSpPr txBox="1"/>
          <p:nvPr/>
        </p:nvSpPr>
        <p:spPr>
          <a:xfrm>
            <a:off x="1022109" y="5952377"/>
            <a:ext cx="228600" cy="90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-30" dirty="0">
                <a:latin typeface="Times New Roman"/>
                <a:cs typeface="Times New Roman"/>
              </a:rPr>
              <a:t>1</a:t>
            </a:r>
            <a:r>
              <a:rPr sz="500" spc="25" dirty="0">
                <a:latin typeface="Times New Roman"/>
                <a:cs typeface="Times New Roman"/>
              </a:rPr>
              <a:t>5</a:t>
            </a:r>
            <a:r>
              <a:rPr sz="500" spc="-25" dirty="0">
                <a:latin typeface="Times New Roman"/>
                <a:cs typeface="Times New Roman"/>
              </a:rPr>
              <a:t>.</a:t>
            </a:r>
            <a:r>
              <a:rPr sz="500" spc="35" dirty="0">
                <a:latin typeface="Times New Roman"/>
                <a:cs typeface="Times New Roman"/>
              </a:rPr>
              <a:t>0</a:t>
            </a:r>
            <a:r>
              <a:rPr sz="500" spc="20" dirty="0">
                <a:latin typeface="Times New Roman"/>
                <a:cs typeface="Times New Roman"/>
              </a:rPr>
              <a:t>0</a:t>
            </a:r>
            <a:r>
              <a:rPr sz="500" spc="5" dirty="0">
                <a:latin typeface="Times New Roman"/>
                <a:cs typeface="Times New Roman"/>
              </a:rPr>
              <a:t>%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173" name="object 173"/>
          <p:cNvSpPr txBox="1"/>
          <p:nvPr/>
        </p:nvSpPr>
        <p:spPr>
          <a:xfrm>
            <a:off x="1022109" y="6167240"/>
            <a:ext cx="228600" cy="90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-30" dirty="0">
                <a:latin typeface="Times New Roman"/>
                <a:cs typeface="Times New Roman"/>
              </a:rPr>
              <a:t>1</a:t>
            </a:r>
            <a:r>
              <a:rPr sz="500" spc="25" dirty="0">
                <a:latin typeface="Times New Roman"/>
                <a:cs typeface="Times New Roman"/>
              </a:rPr>
              <a:t>0</a:t>
            </a:r>
            <a:r>
              <a:rPr sz="500" spc="-25" dirty="0">
                <a:latin typeface="Times New Roman"/>
                <a:cs typeface="Times New Roman"/>
              </a:rPr>
              <a:t>.</a:t>
            </a:r>
            <a:r>
              <a:rPr sz="500" spc="35" dirty="0">
                <a:latin typeface="Times New Roman"/>
                <a:cs typeface="Times New Roman"/>
              </a:rPr>
              <a:t>0</a:t>
            </a:r>
            <a:r>
              <a:rPr sz="500" spc="20" dirty="0">
                <a:latin typeface="Times New Roman"/>
                <a:cs typeface="Times New Roman"/>
              </a:rPr>
              <a:t>0</a:t>
            </a:r>
            <a:r>
              <a:rPr sz="500" spc="5" dirty="0">
                <a:latin typeface="Times New Roman"/>
                <a:cs typeface="Times New Roman"/>
              </a:rPr>
              <a:t>%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174" name="object 174"/>
          <p:cNvSpPr txBox="1"/>
          <p:nvPr/>
        </p:nvSpPr>
        <p:spPr>
          <a:xfrm>
            <a:off x="1051056" y="6388228"/>
            <a:ext cx="200025" cy="90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25" dirty="0">
                <a:latin typeface="Times New Roman"/>
                <a:cs typeface="Times New Roman"/>
              </a:rPr>
              <a:t>5</a:t>
            </a:r>
            <a:r>
              <a:rPr sz="500" spc="-25" dirty="0">
                <a:latin typeface="Times New Roman"/>
                <a:cs typeface="Times New Roman"/>
              </a:rPr>
              <a:t>.</a:t>
            </a:r>
            <a:r>
              <a:rPr sz="500" spc="35" dirty="0">
                <a:latin typeface="Times New Roman"/>
                <a:cs typeface="Times New Roman"/>
              </a:rPr>
              <a:t>0</a:t>
            </a:r>
            <a:r>
              <a:rPr sz="500" spc="20" dirty="0">
                <a:latin typeface="Times New Roman"/>
                <a:cs typeface="Times New Roman"/>
              </a:rPr>
              <a:t>0</a:t>
            </a:r>
            <a:r>
              <a:rPr sz="500" spc="5" dirty="0">
                <a:latin typeface="Times New Roman"/>
                <a:cs typeface="Times New Roman"/>
              </a:rPr>
              <a:t>%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175" name="object 175"/>
          <p:cNvSpPr txBox="1"/>
          <p:nvPr/>
        </p:nvSpPr>
        <p:spPr>
          <a:xfrm>
            <a:off x="1051056" y="6609217"/>
            <a:ext cx="200025" cy="90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25" dirty="0">
                <a:latin typeface="Times New Roman"/>
                <a:cs typeface="Times New Roman"/>
              </a:rPr>
              <a:t>0</a:t>
            </a:r>
            <a:r>
              <a:rPr sz="500" spc="-25" dirty="0">
                <a:latin typeface="Times New Roman"/>
                <a:cs typeface="Times New Roman"/>
              </a:rPr>
              <a:t>.</a:t>
            </a:r>
            <a:r>
              <a:rPr sz="500" spc="35" dirty="0">
                <a:latin typeface="Times New Roman"/>
                <a:cs typeface="Times New Roman"/>
              </a:rPr>
              <a:t>0</a:t>
            </a:r>
            <a:r>
              <a:rPr sz="500" spc="20" dirty="0">
                <a:latin typeface="Times New Roman"/>
                <a:cs typeface="Times New Roman"/>
              </a:rPr>
              <a:t>0</a:t>
            </a:r>
            <a:r>
              <a:rPr sz="500" spc="5" dirty="0">
                <a:latin typeface="Times New Roman"/>
                <a:cs typeface="Times New Roman"/>
              </a:rPr>
              <a:t>%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176" name="object 176"/>
          <p:cNvSpPr txBox="1"/>
          <p:nvPr/>
        </p:nvSpPr>
        <p:spPr>
          <a:xfrm>
            <a:off x="915482" y="6114879"/>
            <a:ext cx="90170" cy="43942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-15" dirty="0">
                <a:latin typeface="Times New Roman"/>
                <a:cs typeface="Times New Roman"/>
              </a:rPr>
              <a:t>M</a:t>
            </a:r>
            <a:r>
              <a:rPr sz="500" spc="-25" dirty="0">
                <a:latin typeface="Times New Roman"/>
                <a:cs typeface="Times New Roman"/>
              </a:rPr>
              <a:t>o</a:t>
            </a:r>
            <a:r>
              <a:rPr sz="500" spc="25" dirty="0">
                <a:latin typeface="Times New Roman"/>
                <a:cs typeface="Times New Roman"/>
              </a:rPr>
              <a:t>v</a:t>
            </a:r>
            <a:r>
              <a:rPr sz="500" spc="-25" dirty="0">
                <a:latin typeface="Times New Roman"/>
                <a:cs typeface="Times New Roman"/>
              </a:rPr>
              <a:t>in</a:t>
            </a:r>
            <a:r>
              <a:rPr sz="500" dirty="0">
                <a:latin typeface="Times New Roman"/>
                <a:cs typeface="Times New Roman"/>
              </a:rPr>
              <a:t>g</a:t>
            </a:r>
            <a:r>
              <a:rPr sz="500" spc="-30" dirty="0">
                <a:latin typeface="Times New Roman"/>
                <a:cs typeface="Times New Roman"/>
              </a:rPr>
              <a:t> </a:t>
            </a:r>
            <a:r>
              <a:rPr sz="500" spc="15" dirty="0">
                <a:latin typeface="Times New Roman"/>
                <a:cs typeface="Times New Roman"/>
              </a:rPr>
              <a:t>R</a:t>
            </a:r>
            <a:r>
              <a:rPr sz="500" spc="20" dirty="0">
                <a:latin typeface="Times New Roman"/>
                <a:cs typeface="Times New Roman"/>
              </a:rPr>
              <a:t>a</a:t>
            </a:r>
            <a:r>
              <a:rPr sz="500" spc="-25" dirty="0">
                <a:latin typeface="Times New Roman"/>
                <a:cs typeface="Times New Roman"/>
              </a:rPr>
              <a:t>n</a:t>
            </a:r>
            <a:r>
              <a:rPr sz="500" spc="-20" dirty="0">
                <a:latin typeface="Times New Roman"/>
                <a:cs typeface="Times New Roman"/>
              </a:rPr>
              <a:t>g</a:t>
            </a:r>
            <a:r>
              <a:rPr sz="500" dirty="0">
                <a:latin typeface="Times New Roman"/>
                <a:cs typeface="Times New Roman"/>
              </a:rPr>
              <a:t>e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177" name="object 177"/>
          <p:cNvSpPr txBox="1"/>
          <p:nvPr/>
        </p:nvSpPr>
        <p:spPr>
          <a:xfrm>
            <a:off x="1386365" y="5888354"/>
            <a:ext cx="246379" cy="90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-55" dirty="0">
                <a:latin typeface="Times New Roman"/>
                <a:cs typeface="Times New Roman"/>
              </a:rPr>
              <a:t>F</a:t>
            </a:r>
            <a:r>
              <a:rPr sz="500" spc="-85" dirty="0">
                <a:latin typeface="Times New Roman"/>
                <a:cs typeface="Times New Roman"/>
              </a:rPr>
              <a:t>Y</a:t>
            </a:r>
            <a:r>
              <a:rPr sz="500" spc="-20" dirty="0">
                <a:latin typeface="Times New Roman"/>
                <a:cs typeface="Times New Roman"/>
              </a:rPr>
              <a:t> </a:t>
            </a:r>
            <a:r>
              <a:rPr sz="500" spc="30" dirty="0">
                <a:latin typeface="Times New Roman"/>
                <a:cs typeface="Times New Roman"/>
              </a:rPr>
              <a:t>2</a:t>
            </a:r>
            <a:r>
              <a:rPr sz="500" spc="20" dirty="0">
                <a:latin typeface="Times New Roman"/>
                <a:cs typeface="Times New Roman"/>
              </a:rPr>
              <a:t>0</a:t>
            </a:r>
            <a:r>
              <a:rPr sz="500" spc="30" dirty="0">
                <a:latin typeface="Times New Roman"/>
                <a:cs typeface="Times New Roman"/>
              </a:rPr>
              <a:t>1</a:t>
            </a:r>
            <a:r>
              <a:rPr sz="500" spc="20" dirty="0">
                <a:latin typeface="Times New Roman"/>
                <a:cs typeface="Times New Roman"/>
              </a:rPr>
              <a:t>6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178" name="object 178"/>
          <p:cNvSpPr txBox="1"/>
          <p:nvPr/>
        </p:nvSpPr>
        <p:spPr>
          <a:xfrm>
            <a:off x="2907033" y="5888354"/>
            <a:ext cx="247015" cy="90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-55" dirty="0">
                <a:latin typeface="Times New Roman"/>
                <a:cs typeface="Times New Roman"/>
              </a:rPr>
              <a:t>F</a:t>
            </a:r>
            <a:r>
              <a:rPr sz="500" spc="-85" dirty="0">
                <a:latin typeface="Times New Roman"/>
                <a:cs typeface="Times New Roman"/>
              </a:rPr>
              <a:t>Y</a:t>
            </a:r>
            <a:r>
              <a:rPr sz="500" spc="-20" dirty="0">
                <a:latin typeface="Times New Roman"/>
                <a:cs typeface="Times New Roman"/>
              </a:rPr>
              <a:t> </a:t>
            </a:r>
            <a:r>
              <a:rPr sz="500" spc="30" dirty="0">
                <a:latin typeface="Times New Roman"/>
                <a:cs typeface="Times New Roman"/>
              </a:rPr>
              <a:t>2</a:t>
            </a:r>
            <a:r>
              <a:rPr sz="500" spc="25" dirty="0">
                <a:latin typeface="Times New Roman"/>
                <a:cs typeface="Times New Roman"/>
              </a:rPr>
              <a:t>0</a:t>
            </a:r>
            <a:r>
              <a:rPr sz="500" spc="30" dirty="0">
                <a:latin typeface="Times New Roman"/>
                <a:cs typeface="Times New Roman"/>
              </a:rPr>
              <a:t>1</a:t>
            </a:r>
            <a:r>
              <a:rPr sz="500" spc="20" dirty="0">
                <a:latin typeface="Times New Roman"/>
                <a:cs typeface="Times New Roman"/>
              </a:rPr>
              <a:t>7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179" name="object 179"/>
          <p:cNvSpPr txBox="1"/>
          <p:nvPr/>
        </p:nvSpPr>
        <p:spPr>
          <a:xfrm>
            <a:off x="2492792" y="6353183"/>
            <a:ext cx="365125" cy="2317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-30" dirty="0">
                <a:latin typeface="Times New Roman"/>
                <a:cs typeface="Times New Roman"/>
              </a:rPr>
              <a:t>U</a:t>
            </a:r>
            <a:r>
              <a:rPr sz="500" dirty="0">
                <a:latin typeface="Times New Roman"/>
                <a:cs typeface="Times New Roman"/>
              </a:rPr>
              <a:t>C</a:t>
            </a:r>
            <a:r>
              <a:rPr sz="500" spc="-90" dirty="0">
                <a:latin typeface="Times New Roman"/>
                <a:cs typeface="Times New Roman"/>
              </a:rPr>
              <a:t>L</a:t>
            </a:r>
            <a:r>
              <a:rPr sz="500" spc="45" dirty="0">
                <a:latin typeface="Times New Roman"/>
                <a:cs typeface="Times New Roman"/>
              </a:rPr>
              <a:t>=</a:t>
            </a:r>
            <a:r>
              <a:rPr sz="500" spc="30" dirty="0">
                <a:latin typeface="Times New Roman"/>
                <a:cs typeface="Times New Roman"/>
              </a:rPr>
              <a:t>4</a:t>
            </a:r>
            <a:r>
              <a:rPr sz="500" spc="-25" dirty="0">
                <a:latin typeface="Times New Roman"/>
                <a:cs typeface="Times New Roman"/>
              </a:rPr>
              <a:t>.</a:t>
            </a:r>
            <a:r>
              <a:rPr sz="500" spc="25" dirty="0">
                <a:latin typeface="Times New Roman"/>
                <a:cs typeface="Times New Roman"/>
              </a:rPr>
              <a:t>6</a:t>
            </a:r>
            <a:r>
              <a:rPr sz="500" spc="30" dirty="0">
                <a:latin typeface="Times New Roman"/>
                <a:cs typeface="Times New Roman"/>
              </a:rPr>
              <a:t>6</a:t>
            </a:r>
            <a:r>
              <a:rPr sz="500" spc="-5" dirty="0">
                <a:latin typeface="Times New Roman"/>
                <a:cs typeface="Times New Roman"/>
              </a:rPr>
              <a:t>%</a:t>
            </a:r>
            <a:endParaRPr sz="500">
              <a:latin typeface="Times New Roman"/>
              <a:cs typeface="Times New Roman"/>
            </a:endParaRPr>
          </a:p>
          <a:p>
            <a:pPr marL="41275" marR="5080" indent="20955">
              <a:lnSpc>
                <a:spcPct val="74000"/>
              </a:lnSpc>
              <a:spcBef>
                <a:spcPts val="225"/>
              </a:spcBef>
            </a:pPr>
            <a:r>
              <a:rPr sz="500" spc="-25" dirty="0">
                <a:latin typeface="Times New Roman"/>
                <a:cs typeface="Times New Roman"/>
              </a:rPr>
              <a:t>_</a:t>
            </a:r>
            <a:r>
              <a:rPr sz="500" spc="-40" dirty="0">
                <a:latin typeface="Times New Roman"/>
                <a:cs typeface="Times New Roman"/>
              </a:rPr>
              <a:t>_</a:t>
            </a:r>
            <a:r>
              <a:rPr sz="500" spc="-20" dirty="0">
                <a:latin typeface="Times New Roman"/>
                <a:cs typeface="Times New Roman"/>
              </a:rPr>
              <a:t> </a:t>
            </a:r>
            <a:r>
              <a:rPr sz="500" spc="-5" dirty="0">
                <a:latin typeface="Times New Roman"/>
                <a:cs typeface="Times New Roman"/>
              </a:rPr>
              <a:t>M</a:t>
            </a:r>
            <a:r>
              <a:rPr sz="500" spc="-50" dirty="0">
                <a:latin typeface="Times New Roman"/>
                <a:cs typeface="Times New Roman"/>
              </a:rPr>
              <a:t>R</a:t>
            </a:r>
            <a:r>
              <a:rPr sz="500" spc="45" dirty="0">
                <a:latin typeface="Times New Roman"/>
                <a:cs typeface="Times New Roman"/>
              </a:rPr>
              <a:t>=</a:t>
            </a:r>
            <a:r>
              <a:rPr sz="500" spc="20" dirty="0">
                <a:latin typeface="Times New Roman"/>
                <a:cs typeface="Times New Roman"/>
              </a:rPr>
              <a:t>1</a:t>
            </a:r>
            <a:r>
              <a:rPr sz="500" spc="-10" dirty="0">
                <a:latin typeface="Times New Roman"/>
                <a:cs typeface="Times New Roman"/>
              </a:rPr>
              <a:t>.</a:t>
            </a:r>
            <a:r>
              <a:rPr sz="500" spc="25" dirty="0">
                <a:latin typeface="Times New Roman"/>
                <a:cs typeface="Times New Roman"/>
              </a:rPr>
              <a:t>4</a:t>
            </a:r>
            <a:r>
              <a:rPr sz="500" spc="30" dirty="0">
                <a:latin typeface="Times New Roman"/>
                <a:cs typeface="Times New Roman"/>
              </a:rPr>
              <a:t>3</a:t>
            </a:r>
            <a:r>
              <a:rPr sz="500" spc="-5" dirty="0">
                <a:latin typeface="Times New Roman"/>
                <a:cs typeface="Times New Roman"/>
              </a:rPr>
              <a:t>%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180" name="object 180"/>
          <p:cNvSpPr txBox="1"/>
          <p:nvPr/>
        </p:nvSpPr>
        <p:spPr>
          <a:xfrm>
            <a:off x="4106719" y="6430930"/>
            <a:ext cx="335915" cy="154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28575">
              <a:lnSpc>
                <a:spcPts val="500"/>
              </a:lnSpc>
            </a:pPr>
            <a:r>
              <a:rPr sz="500" spc="-25" dirty="0">
                <a:latin typeface="Times New Roman"/>
                <a:cs typeface="Times New Roman"/>
              </a:rPr>
              <a:t>_</a:t>
            </a:r>
            <a:r>
              <a:rPr sz="500" spc="-40" dirty="0">
                <a:latin typeface="Times New Roman"/>
                <a:cs typeface="Times New Roman"/>
              </a:rPr>
              <a:t>_</a:t>
            </a:r>
            <a:r>
              <a:rPr sz="500" spc="-20" dirty="0">
                <a:latin typeface="Times New Roman"/>
                <a:cs typeface="Times New Roman"/>
              </a:rPr>
              <a:t> </a:t>
            </a:r>
            <a:r>
              <a:rPr sz="500" spc="5" dirty="0">
                <a:latin typeface="Times New Roman"/>
                <a:cs typeface="Times New Roman"/>
              </a:rPr>
              <a:t>M</a:t>
            </a:r>
            <a:r>
              <a:rPr sz="500" spc="-60" dirty="0">
                <a:latin typeface="Times New Roman"/>
                <a:cs typeface="Times New Roman"/>
              </a:rPr>
              <a:t>R</a:t>
            </a:r>
            <a:r>
              <a:rPr sz="500" spc="45" dirty="0">
                <a:latin typeface="Times New Roman"/>
                <a:cs typeface="Times New Roman"/>
              </a:rPr>
              <a:t>=</a:t>
            </a:r>
            <a:r>
              <a:rPr sz="500" spc="30" dirty="0">
                <a:latin typeface="Times New Roman"/>
                <a:cs typeface="Times New Roman"/>
              </a:rPr>
              <a:t>1</a:t>
            </a:r>
            <a:r>
              <a:rPr sz="500" spc="-25" dirty="0">
                <a:latin typeface="Times New Roman"/>
                <a:cs typeface="Times New Roman"/>
              </a:rPr>
              <a:t>.</a:t>
            </a:r>
            <a:r>
              <a:rPr sz="500" spc="25" dirty="0">
                <a:latin typeface="Times New Roman"/>
                <a:cs typeface="Times New Roman"/>
              </a:rPr>
              <a:t>5</a:t>
            </a:r>
            <a:r>
              <a:rPr sz="500" spc="30" dirty="0">
                <a:latin typeface="Times New Roman"/>
                <a:cs typeface="Times New Roman"/>
              </a:rPr>
              <a:t>5</a:t>
            </a:r>
            <a:r>
              <a:rPr sz="500" spc="-5" dirty="0">
                <a:latin typeface="Times New Roman"/>
                <a:cs typeface="Times New Roman"/>
              </a:rPr>
              <a:t>%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181" name="object 181"/>
          <p:cNvSpPr txBox="1"/>
          <p:nvPr/>
        </p:nvSpPr>
        <p:spPr>
          <a:xfrm>
            <a:off x="4463358" y="6308970"/>
            <a:ext cx="81280" cy="90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-25" dirty="0">
                <a:latin typeface="Times New Roman"/>
                <a:cs typeface="Times New Roman"/>
              </a:rPr>
              <a:t>_</a:t>
            </a:r>
            <a:r>
              <a:rPr sz="500" spc="-40" dirty="0">
                <a:latin typeface="Times New Roman"/>
                <a:cs typeface="Times New Roman"/>
              </a:rPr>
              <a:t>_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182" name="object 182"/>
          <p:cNvSpPr txBox="1"/>
          <p:nvPr/>
        </p:nvSpPr>
        <p:spPr>
          <a:xfrm>
            <a:off x="4085409" y="6337948"/>
            <a:ext cx="684530" cy="1187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-30" dirty="0">
                <a:latin typeface="Times New Roman"/>
                <a:cs typeface="Times New Roman"/>
              </a:rPr>
              <a:t>U</a:t>
            </a:r>
            <a:r>
              <a:rPr sz="500" dirty="0">
                <a:latin typeface="Times New Roman"/>
                <a:cs typeface="Times New Roman"/>
              </a:rPr>
              <a:t>C</a:t>
            </a:r>
            <a:r>
              <a:rPr sz="500" spc="-90" dirty="0">
                <a:latin typeface="Times New Roman"/>
                <a:cs typeface="Times New Roman"/>
              </a:rPr>
              <a:t>L</a:t>
            </a:r>
            <a:r>
              <a:rPr sz="500" spc="45" dirty="0">
                <a:latin typeface="Times New Roman"/>
                <a:cs typeface="Times New Roman"/>
              </a:rPr>
              <a:t>=</a:t>
            </a:r>
            <a:r>
              <a:rPr sz="500" spc="30" dirty="0">
                <a:latin typeface="Times New Roman"/>
                <a:cs typeface="Times New Roman"/>
              </a:rPr>
              <a:t>5</a:t>
            </a:r>
            <a:r>
              <a:rPr sz="500" spc="-25" dirty="0">
                <a:latin typeface="Times New Roman"/>
                <a:cs typeface="Times New Roman"/>
              </a:rPr>
              <a:t>.</a:t>
            </a:r>
            <a:r>
              <a:rPr sz="500" spc="25" dirty="0">
                <a:latin typeface="Times New Roman"/>
                <a:cs typeface="Times New Roman"/>
              </a:rPr>
              <a:t>0</a:t>
            </a:r>
            <a:r>
              <a:rPr sz="500" spc="30" dirty="0">
                <a:latin typeface="Times New Roman"/>
                <a:cs typeface="Times New Roman"/>
              </a:rPr>
              <a:t>6</a:t>
            </a:r>
            <a:r>
              <a:rPr sz="500" spc="-5" dirty="0">
                <a:latin typeface="Times New Roman"/>
                <a:cs typeface="Times New Roman"/>
              </a:rPr>
              <a:t>%</a:t>
            </a:r>
            <a:r>
              <a:rPr sz="500" spc="20" dirty="0">
                <a:latin typeface="Times New Roman"/>
                <a:cs typeface="Times New Roman"/>
              </a:rPr>
              <a:t> </a:t>
            </a:r>
            <a:r>
              <a:rPr sz="750" spc="-7" baseline="-27777" dirty="0">
                <a:latin typeface="Times New Roman"/>
                <a:cs typeface="Times New Roman"/>
              </a:rPr>
              <a:t>M</a:t>
            </a:r>
            <a:r>
              <a:rPr sz="750" spc="-75" baseline="-27777" dirty="0">
                <a:latin typeface="Times New Roman"/>
                <a:cs typeface="Times New Roman"/>
              </a:rPr>
              <a:t>R</a:t>
            </a:r>
            <a:r>
              <a:rPr sz="750" spc="67" baseline="-27777" dirty="0">
                <a:latin typeface="Times New Roman"/>
                <a:cs typeface="Times New Roman"/>
              </a:rPr>
              <a:t>=</a:t>
            </a:r>
            <a:r>
              <a:rPr sz="750" spc="30" baseline="-27777" dirty="0">
                <a:latin typeface="Times New Roman"/>
                <a:cs typeface="Times New Roman"/>
              </a:rPr>
              <a:t>4</a:t>
            </a:r>
            <a:r>
              <a:rPr sz="750" spc="-30" baseline="-27777" dirty="0">
                <a:latin typeface="Times New Roman"/>
                <a:cs typeface="Times New Roman"/>
              </a:rPr>
              <a:t>.</a:t>
            </a:r>
            <a:r>
              <a:rPr sz="750" spc="44" baseline="-27777" dirty="0">
                <a:latin typeface="Times New Roman"/>
                <a:cs typeface="Times New Roman"/>
              </a:rPr>
              <a:t>3</a:t>
            </a:r>
            <a:r>
              <a:rPr sz="750" spc="30" baseline="-27777" dirty="0">
                <a:latin typeface="Times New Roman"/>
                <a:cs typeface="Times New Roman"/>
              </a:rPr>
              <a:t>8</a:t>
            </a:r>
            <a:r>
              <a:rPr sz="750" spc="-7" baseline="-27777" dirty="0">
                <a:latin typeface="Times New Roman"/>
                <a:cs typeface="Times New Roman"/>
              </a:rPr>
              <a:t>%</a:t>
            </a:r>
            <a:endParaRPr sz="750" baseline="-27777">
              <a:latin typeface="Times New Roman"/>
              <a:cs typeface="Times New Roman"/>
            </a:endParaRPr>
          </a:p>
        </p:txBody>
      </p:sp>
      <p:sp>
        <p:nvSpPr>
          <p:cNvPr id="183" name="object 183"/>
          <p:cNvSpPr txBox="1"/>
          <p:nvPr/>
        </p:nvSpPr>
        <p:spPr>
          <a:xfrm>
            <a:off x="4378019" y="5931017"/>
            <a:ext cx="391795" cy="90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-30" dirty="0">
                <a:latin typeface="Times New Roman"/>
                <a:cs typeface="Times New Roman"/>
              </a:rPr>
              <a:t>U</a:t>
            </a:r>
            <a:r>
              <a:rPr sz="500" dirty="0">
                <a:latin typeface="Times New Roman"/>
                <a:cs typeface="Times New Roman"/>
              </a:rPr>
              <a:t>C</a:t>
            </a:r>
            <a:r>
              <a:rPr sz="500" spc="-90" dirty="0">
                <a:latin typeface="Times New Roman"/>
                <a:cs typeface="Times New Roman"/>
              </a:rPr>
              <a:t>L</a:t>
            </a:r>
            <a:r>
              <a:rPr sz="500" spc="45" dirty="0">
                <a:latin typeface="Times New Roman"/>
                <a:cs typeface="Times New Roman"/>
              </a:rPr>
              <a:t>=</a:t>
            </a:r>
            <a:r>
              <a:rPr sz="500" spc="30" dirty="0">
                <a:latin typeface="Times New Roman"/>
                <a:cs typeface="Times New Roman"/>
              </a:rPr>
              <a:t>1</a:t>
            </a:r>
            <a:r>
              <a:rPr sz="500" spc="25" dirty="0">
                <a:latin typeface="Times New Roman"/>
                <a:cs typeface="Times New Roman"/>
              </a:rPr>
              <a:t>4</a:t>
            </a:r>
            <a:r>
              <a:rPr sz="500" spc="-25" dirty="0">
                <a:latin typeface="Times New Roman"/>
                <a:cs typeface="Times New Roman"/>
              </a:rPr>
              <a:t>.</a:t>
            </a:r>
            <a:r>
              <a:rPr sz="500" spc="30" dirty="0">
                <a:latin typeface="Times New Roman"/>
                <a:cs typeface="Times New Roman"/>
              </a:rPr>
              <a:t>3</a:t>
            </a:r>
            <a:r>
              <a:rPr sz="500" spc="20" dirty="0">
                <a:latin typeface="Times New Roman"/>
                <a:cs typeface="Times New Roman"/>
              </a:rPr>
              <a:t>1</a:t>
            </a:r>
            <a:r>
              <a:rPr sz="500" spc="-5" dirty="0">
                <a:latin typeface="Times New Roman"/>
                <a:cs typeface="Times New Roman"/>
              </a:rPr>
              <a:t>%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184" name="object 184"/>
          <p:cNvSpPr txBox="1"/>
          <p:nvPr/>
        </p:nvSpPr>
        <p:spPr>
          <a:xfrm>
            <a:off x="2514142" y="6674752"/>
            <a:ext cx="342900" cy="90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-90" dirty="0">
                <a:latin typeface="Times New Roman"/>
                <a:cs typeface="Times New Roman"/>
              </a:rPr>
              <a:t>L</a:t>
            </a:r>
            <a:r>
              <a:rPr sz="500" spc="-5" dirty="0">
                <a:latin typeface="Times New Roman"/>
                <a:cs typeface="Times New Roman"/>
              </a:rPr>
              <a:t>C</a:t>
            </a:r>
            <a:r>
              <a:rPr sz="500" spc="-90" dirty="0">
                <a:latin typeface="Times New Roman"/>
                <a:cs typeface="Times New Roman"/>
              </a:rPr>
              <a:t>L</a:t>
            </a:r>
            <a:r>
              <a:rPr sz="500" spc="50" dirty="0">
                <a:latin typeface="Times New Roman"/>
                <a:cs typeface="Times New Roman"/>
              </a:rPr>
              <a:t>=</a:t>
            </a:r>
            <a:r>
              <a:rPr sz="500" spc="20" dirty="0">
                <a:latin typeface="Times New Roman"/>
                <a:cs typeface="Times New Roman"/>
              </a:rPr>
              <a:t>0</a:t>
            </a:r>
            <a:r>
              <a:rPr sz="500" spc="-10" dirty="0">
                <a:latin typeface="Times New Roman"/>
                <a:cs typeface="Times New Roman"/>
              </a:rPr>
              <a:t>.</a:t>
            </a:r>
            <a:r>
              <a:rPr sz="500" spc="25" dirty="0">
                <a:latin typeface="Times New Roman"/>
                <a:cs typeface="Times New Roman"/>
              </a:rPr>
              <a:t>00</a:t>
            </a:r>
            <a:r>
              <a:rPr sz="500" spc="-5" dirty="0">
                <a:latin typeface="Times New Roman"/>
                <a:cs typeface="Times New Roman"/>
              </a:rPr>
              <a:t>%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185" name="object 185"/>
          <p:cNvSpPr txBox="1"/>
          <p:nvPr/>
        </p:nvSpPr>
        <p:spPr>
          <a:xfrm>
            <a:off x="4099108" y="6674752"/>
            <a:ext cx="671195" cy="90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-90" dirty="0">
                <a:latin typeface="Times New Roman"/>
                <a:cs typeface="Times New Roman"/>
              </a:rPr>
              <a:t>L</a:t>
            </a:r>
            <a:r>
              <a:rPr sz="500" spc="-5" dirty="0">
                <a:latin typeface="Times New Roman"/>
                <a:cs typeface="Times New Roman"/>
              </a:rPr>
              <a:t>C</a:t>
            </a:r>
            <a:r>
              <a:rPr sz="500" spc="-90" dirty="0">
                <a:latin typeface="Times New Roman"/>
                <a:cs typeface="Times New Roman"/>
              </a:rPr>
              <a:t>L</a:t>
            </a:r>
            <a:r>
              <a:rPr sz="500" spc="50" dirty="0">
                <a:latin typeface="Times New Roman"/>
                <a:cs typeface="Times New Roman"/>
              </a:rPr>
              <a:t>=</a:t>
            </a:r>
            <a:r>
              <a:rPr sz="500" spc="30" dirty="0">
                <a:latin typeface="Times New Roman"/>
                <a:cs typeface="Times New Roman"/>
              </a:rPr>
              <a:t>0</a:t>
            </a:r>
            <a:r>
              <a:rPr sz="500" spc="-25" dirty="0">
                <a:latin typeface="Times New Roman"/>
                <a:cs typeface="Times New Roman"/>
              </a:rPr>
              <a:t>.</a:t>
            </a:r>
            <a:r>
              <a:rPr sz="500" spc="25" dirty="0">
                <a:latin typeface="Times New Roman"/>
                <a:cs typeface="Times New Roman"/>
              </a:rPr>
              <a:t>00</a:t>
            </a:r>
            <a:r>
              <a:rPr sz="500" spc="-5" dirty="0">
                <a:latin typeface="Times New Roman"/>
                <a:cs typeface="Times New Roman"/>
              </a:rPr>
              <a:t>%</a:t>
            </a:r>
            <a:r>
              <a:rPr sz="500" spc="-35" dirty="0">
                <a:latin typeface="Times New Roman"/>
                <a:cs typeface="Times New Roman"/>
              </a:rPr>
              <a:t> </a:t>
            </a:r>
            <a:r>
              <a:rPr sz="500" spc="-90" dirty="0">
                <a:latin typeface="Times New Roman"/>
                <a:cs typeface="Times New Roman"/>
              </a:rPr>
              <a:t>L</a:t>
            </a:r>
            <a:r>
              <a:rPr sz="500" spc="-5" dirty="0">
                <a:latin typeface="Times New Roman"/>
                <a:cs typeface="Times New Roman"/>
              </a:rPr>
              <a:t>C</a:t>
            </a:r>
            <a:r>
              <a:rPr sz="500" spc="-90" dirty="0">
                <a:latin typeface="Times New Roman"/>
                <a:cs typeface="Times New Roman"/>
              </a:rPr>
              <a:t>L</a:t>
            </a:r>
            <a:r>
              <a:rPr sz="500" spc="50" dirty="0">
                <a:latin typeface="Times New Roman"/>
                <a:cs typeface="Times New Roman"/>
              </a:rPr>
              <a:t>=</a:t>
            </a:r>
            <a:r>
              <a:rPr sz="500" spc="20" dirty="0">
                <a:latin typeface="Times New Roman"/>
                <a:cs typeface="Times New Roman"/>
              </a:rPr>
              <a:t>0</a:t>
            </a:r>
            <a:r>
              <a:rPr sz="500" spc="-20" dirty="0">
                <a:latin typeface="Times New Roman"/>
                <a:cs typeface="Times New Roman"/>
              </a:rPr>
              <a:t>.</a:t>
            </a:r>
            <a:r>
              <a:rPr sz="500" spc="30" dirty="0">
                <a:latin typeface="Times New Roman"/>
                <a:cs typeface="Times New Roman"/>
              </a:rPr>
              <a:t>0</a:t>
            </a:r>
            <a:r>
              <a:rPr sz="500" spc="20" dirty="0">
                <a:latin typeface="Times New Roman"/>
                <a:cs typeface="Times New Roman"/>
              </a:rPr>
              <a:t>0</a:t>
            </a:r>
            <a:r>
              <a:rPr sz="500" spc="-5" dirty="0">
                <a:latin typeface="Times New Roman"/>
                <a:cs typeface="Times New Roman"/>
              </a:rPr>
              <a:t>%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186" name="object 186"/>
          <p:cNvSpPr txBox="1"/>
          <p:nvPr/>
        </p:nvSpPr>
        <p:spPr>
          <a:xfrm>
            <a:off x="4499934" y="5888354"/>
            <a:ext cx="246379" cy="90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-55" dirty="0">
                <a:latin typeface="Times New Roman"/>
                <a:cs typeface="Times New Roman"/>
              </a:rPr>
              <a:t>F</a:t>
            </a:r>
            <a:r>
              <a:rPr sz="500" spc="-85" dirty="0">
                <a:latin typeface="Times New Roman"/>
                <a:cs typeface="Times New Roman"/>
              </a:rPr>
              <a:t>Y</a:t>
            </a:r>
            <a:r>
              <a:rPr sz="500" spc="-20" dirty="0">
                <a:latin typeface="Times New Roman"/>
                <a:cs typeface="Times New Roman"/>
              </a:rPr>
              <a:t> </a:t>
            </a:r>
            <a:r>
              <a:rPr sz="500" spc="30" dirty="0">
                <a:latin typeface="Times New Roman"/>
                <a:cs typeface="Times New Roman"/>
              </a:rPr>
              <a:t>2</a:t>
            </a:r>
            <a:r>
              <a:rPr sz="500" spc="20" dirty="0">
                <a:latin typeface="Times New Roman"/>
                <a:cs typeface="Times New Roman"/>
              </a:rPr>
              <a:t>0</a:t>
            </a:r>
            <a:r>
              <a:rPr sz="500" spc="30" dirty="0">
                <a:latin typeface="Times New Roman"/>
                <a:cs typeface="Times New Roman"/>
              </a:rPr>
              <a:t>1</a:t>
            </a:r>
            <a:r>
              <a:rPr sz="500" spc="20" dirty="0">
                <a:latin typeface="Times New Roman"/>
                <a:cs typeface="Times New Roman"/>
              </a:rPr>
              <a:t>8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187" name="object 187"/>
          <p:cNvSpPr txBox="1"/>
          <p:nvPr/>
        </p:nvSpPr>
        <p:spPr>
          <a:xfrm>
            <a:off x="2665001" y="5239224"/>
            <a:ext cx="45085" cy="615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50" spc="25" dirty="0">
                <a:latin typeface="Times New Roman"/>
                <a:cs typeface="Times New Roman"/>
              </a:rPr>
              <a:t>6</a:t>
            </a:r>
            <a:endParaRPr sz="250">
              <a:latin typeface="Times New Roman"/>
              <a:cs typeface="Times New Roman"/>
            </a:endParaRPr>
          </a:p>
        </p:txBody>
      </p:sp>
      <p:sp>
        <p:nvSpPr>
          <p:cNvPr id="188" name="object 188"/>
          <p:cNvSpPr txBox="1"/>
          <p:nvPr/>
        </p:nvSpPr>
        <p:spPr>
          <a:xfrm>
            <a:off x="1742975" y="5417544"/>
            <a:ext cx="45085" cy="615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50" spc="25" dirty="0">
                <a:latin typeface="Times New Roman"/>
                <a:cs typeface="Times New Roman"/>
              </a:rPr>
              <a:t>6</a:t>
            </a:r>
            <a:endParaRPr sz="250">
              <a:latin typeface="Times New Roman"/>
              <a:cs typeface="Times New Roman"/>
            </a:endParaRPr>
          </a:p>
        </p:txBody>
      </p:sp>
      <p:sp>
        <p:nvSpPr>
          <p:cNvPr id="189" name="object 189"/>
          <p:cNvSpPr txBox="1"/>
          <p:nvPr/>
        </p:nvSpPr>
        <p:spPr>
          <a:xfrm>
            <a:off x="1607329" y="5454104"/>
            <a:ext cx="45085" cy="615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50" spc="25" dirty="0">
                <a:latin typeface="Times New Roman"/>
                <a:cs typeface="Times New Roman"/>
              </a:rPr>
              <a:t>5</a:t>
            </a:r>
            <a:endParaRPr sz="250">
              <a:latin typeface="Times New Roman"/>
              <a:cs typeface="Times New Roman"/>
            </a:endParaRPr>
          </a:p>
        </p:txBody>
      </p:sp>
      <p:sp>
        <p:nvSpPr>
          <p:cNvPr id="190" name="object 190"/>
          <p:cNvSpPr txBox="1"/>
          <p:nvPr/>
        </p:nvSpPr>
        <p:spPr>
          <a:xfrm>
            <a:off x="936758" y="6980135"/>
            <a:ext cx="403860" cy="1041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spc="-60" dirty="0">
                <a:latin typeface="Times New Roman"/>
                <a:cs typeface="Times New Roman"/>
              </a:rPr>
              <a:t>S</a:t>
            </a:r>
            <a:r>
              <a:rPr sz="600" spc="-5" dirty="0">
                <a:latin typeface="Times New Roman"/>
                <a:cs typeface="Times New Roman"/>
              </a:rPr>
              <a:t>P</a:t>
            </a:r>
            <a:r>
              <a:rPr sz="600" spc="-35" dirty="0">
                <a:latin typeface="Times New Roman"/>
                <a:cs typeface="Times New Roman"/>
              </a:rPr>
              <a:t>M</a:t>
            </a:r>
            <a:r>
              <a:rPr sz="600" spc="15" dirty="0">
                <a:latin typeface="Times New Roman"/>
                <a:cs typeface="Times New Roman"/>
              </a:rPr>
              <a:t> G</a:t>
            </a:r>
            <a:r>
              <a:rPr sz="600" spc="25" dirty="0">
                <a:latin typeface="Times New Roman"/>
                <a:cs typeface="Times New Roman"/>
              </a:rPr>
              <a:t>r</a:t>
            </a:r>
            <a:r>
              <a:rPr sz="600" spc="30" dirty="0">
                <a:latin typeface="Times New Roman"/>
                <a:cs typeface="Times New Roman"/>
              </a:rPr>
              <a:t>o</a:t>
            </a:r>
            <a:r>
              <a:rPr sz="600" spc="40" dirty="0">
                <a:latin typeface="Times New Roman"/>
                <a:cs typeface="Times New Roman"/>
              </a:rPr>
              <a:t>u</a:t>
            </a:r>
            <a:r>
              <a:rPr sz="600" spc="30" dirty="0">
                <a:latin typeface="Times New Roman"/>
                <a:cs typeface="Times New Roman"/>
              </a:rPr>
              <a:t>p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191" name="object 191"/>
          <p:cNvSpPr/>
          <p:nvPr/>
        </p:nvSpPr>
        <p:spPr>
          <a:xfrm>
            <a:off x="859536" y="4358639"/>
            <a:ext cx="4135120" cy="2766060"/>
          </a:xfrm>
          <a:custGeom>
            <a:avLst/>
            <a:gdLst/>
            <a:ahLst/>
            <a:cxnLst/>
            <a:rect l="l" t="t" r="r" b="b"/>
            <a:pathLst>
              <a:path w="4135120" h="2766059">
                <a:moveTo>
                  <a:pt x="4133088" y="2766060"/>
                </a:moveTo>
                <a:lnTo>
                  <a:pt x="3048" y="2766060"/>
                </a:lnTo>
                <a:lnTo>
                  <a:pt x="0" y="2763012"/>
                </a:lnTo>
                <a:lnTo>
                  <a:pt x="0" y="1524"/>
                </a:lnTo>
                <a:lnTo>
                  <a:pt x="3048" y="0"/>
                </a:lnTo>
                <a:lnTo>
                  <a:pt x="4133088" y="0"/>
                </a:lnTo>
                <a:lnTo>
                  <a:pt x="4134611" y="1524"/>
                </a:lnTo>
                <a:lnTo>
                  <a:pt x="4134611" y="4572"/>
                </a:lnTo>
                <a:lnTo>
                  <a:pt x="10668" y="4572"/>
                </a:lnTo>
                <a:lnTo>
                  <a:pt x="6096" y="9144"/>
                </a:lnTo>
                <a:lnTo>
                  <a:pt x="10668" y="9144"/>
                </a:lnTo>
                <a:lnTo>
                  <a:pt x="10668" y="2755391"/>
                </a:lnTo>
                <a:lnTo>
                  <a:pt x="6096" y="2755391"/>
                </a:lnTo>
                <a:lnTo>
                  <a:pt x="10668" y="2761488"/>
                </a:lnTo>
                <a:lnTo>
                  <a:pt x="4134611" y="2761488"/>
                </a:lnTo>
                <a:lnTo>
                  <a:pt x="4134611" y="2763012"/>
                </a:lnTo>
                <a:lnTo>
                  <a:pt x="4133088" y="2766060"/>
                </a:lnTo>
                <a:close/>
              </a:path>
              <a:path w="4135120" h="2766059">
                <a:moveTo>
                  <a:pt x="10668" y="9144"/>
                </a:moveTo>
                <a:lnTo>
                  <a:pt x="6096" y="9144"/>
                </a:lnTo>
                <a:lnTo>
                  <a:pt x="10668" y="4572"/>
                </a:lnTo>
                <a:lnTo>
                  <a:pt x="10668" y="9144"/>
                </a:lnTo>
                <a:close/>
              </a:path>
              <a:path w="4135120" h="2766059">
                <a:moveTo>
                  <a:pt x="4125467" y="9144"/>
                </a:moveTo>
                <a:lnTo>
                  <a:pt x="10668" y="9144"/>
                </a:lnTo>
                <a:lnTo>
                  <a:pt x="10668" y="4572"/>
                </a:lnTo>
                <a:lnTo>
                  <a:pt x="4125467" y="4572"/>
                </a:lnTo>
                <a:lnTo>
                  <a:pt x="4125467" y="9144"/>
                </a:lnTo>
                <a:close/>
              </a:path>
              <a:path w="4135120" h="2766059">
                <a:moveTo>
                  <a:pt x="4125467" y="2761488"/>
                </a:moveTo>
                <a:lnTo>
                  <a:pt x="4125467" y="4572"/>
                </a:lnTo>
                <a:lnTo>
                  <a:pt x="4130040" y="9144"/>
                </a:lnTo>
                <a:lnTo>
                  <a:pt x="4134611" y="9144"/>
                </a:lnTo>
                <a:lnTo>
                  <a:pt x="4134611" y="2755391"/>
                </a:lnTo>
                <a:lnTo>
                  <a:pt x="4130040" y="2755391"/>
                </a:lnTo>
                <a:lnTo>
                  <a:pt x="4125467" y="2761488"/>
                </a:lnTo>
                <a:close/>
              </a:path>
              <a:path w="4135120" h="2766059">
                <a:moveTo>
                  <a:pt x="4134611" y="9144"/>
                </a:moveTo>
                <a:lnTo>
                  <a:pt x="4130040" y="9144"/>
                </a:lnTo>
                <a:lnTo>
                  <a:pt x="4125467" y="4572"/>
                </a:lnTo>
                <a:lnTo>
                  <a:pt x="4134611" y="4572"/>
                </a:lnTo>
                <a:lnTo>
                  <a:pt x="4134611" y="9144"/>
                </a:lnTo>
                <a:close/>
              </a:path>
              <a:path w="4135120" h="2766059">
                <a:moveTo>
                  <a:pt x="10668" y="2761488"/>
                </a:moveTo>
                <a:lnTo>
                  <a:pt x="6096" y="2755391"/>
                </a:lnTo>
                <a:lnTo>
                  <a:pt x="10668" y="2755391"/>
                </a:lnTo>
                <a:lnTo>
                  <a:pt x="10668" y="2761488"/>
                </a:lnTo>
                <a:close/>
              </a:path>
              <a:path w="4135120" h="2766059">
                <a:moveTo>
                  <a:pt x="4125467" y="2761488"/>
                </a:moveTo>
                <a:lnTo>
                  <a:pt x="10668" y="2761488"/>
                </a:lnTo>
                <a:lnTo>
                  <a:pt x="10668" y="2755391"/>
                </a:lnTo>
                <a:lnTo>
                  <a:pt x="4125467" y="2755391"/>
                </a:lnTo>
                <a:lnTo>
                  <a:pt x="4125467" y="2761488"/>
                </a:lnTo>
                <a:close/>
              </a:path>
              <a:path w="4135120" h="2766059">
                <a:moveTo>
                  <a:pt x="4134611" y="2761488"/>
                </a:moveTo>
                <a:lnTo>
                  <a:pt x="4125467" y="2761488"/>
                </a:lnTo>
                <a:lnTo>
                  <a:pt x="4130040" y="2755391"/>
                </a:lnTo>
                <a:lnTo>
                  <a:pt x="4134611" y="2755391"/>
                </a:lnTo>
                <a:lnTo>
                  <a:pt x="4134611" y="27614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867155" y="1371600"/>
            <a:ext cx="4106545" cy="2739390"/>
          </a:xfrm>
          <a:custGeom>
            <a:avLst/>
            <a:gdLst/>
            <a:ahLst/>
            <a:cxnLst/>
            <a:rect l="l" t="t" r="r" b="b"/>
            <a:pathLst>
              <a:path w="4106545" h="2739390">
                <a:moveTo>
                  <a:pt x="0" y="0"/>
                </a:moveTo>
                <a:lnTo>
                  <a:pt x="4106132" y="0"/>
                </a:lnTo>
                <a:lnTo>
                  <a:pt x="4106132" y="2739199"/>
                </a:lnTo>
                <a:lnTo>
                  <a:pt x="0" y="2739199"/>
                </a:lnTo>
                <a:lnTo>
                  <a:pt x="0" y="0"/>
                </a:lnTo>
                <a:close/>
              </a:path>
            </a:pathLst>
          </a:custGeom>
          <a:solidFill>
            <a:srgbClr val="E4E4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867155" y="1371600"/>
            <a:ext cx="4106545" cy="2739390"/>
          </a:xfrm>
          <a:custGeom>
            <a:avLst/>
            <a:gdLst/>
            <a:ahLst/>
            <a:cxnLst/>
            <a:rect l="l" t="t" r="r" b="b"/>
            <a:pathLst>
              <a:path w="4106545" h="2739390">
                <a:moveTo>
                  <a:pt x="0" y="0"/>
                </a:moveTo>
                <a:lnTo>
                  <a:pt x="4106132" y="0"/>
                </a:lnTo>
                <a:lnTo>
                  <a:pt x="4106132" y="2739199"/>
                </a:lnTo>
                <a:lnTo>
                  <a:pt x="0" y="2739199"/>
                </a:lnTo>
                <a:lnTo>
                  <a:pt x="0" y="0"/>
                </a:lnTo>
              </a:path>
            </a:pathLst>
          </a:custGeom>
          <a:ln w="4762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1281302" y="1850802"/>
            <a:ext cx="3606800" cy="708025"/>
          </a:xfrm>
          <a:custGeom>
            <a:avLst/>
            <a:gdLst/>
            <a:ahLst/>
            <a:cxnLst/>
            <a:rect l="l" t="t" r="r" b="b"/>
            <a:pathLst>
              <a:path w="3606800" h="708025">
                <a:moveTo>
                  <a:pt x="0" y="0"/>
                </a:moveTo>
                <a:lnTo>
                  <a:pt x="3606260" y="0"/>
                </a:lnTo>
                <a:lnTo>
                  <a:pt x="3606260" y="707993"/>
                </a:lnTo>
                <a:lnTo>
                  <a:pt x="0" y="707993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4537709" y="2558796"/>
            <a:ext cx="0" cy="21590"/>
          </a:xfrm>
          <a:custGeom>
            <a:avLst/>
            <a:gdLst/>
            <a:ahLst/>
            <a:cxnLst/>
            <a:rect l="l" t="t" r="r" b="b"/>
            <a:pathLst>
              <a:path h="21589">
                <a:moveTo>
                  <a:pt x="0" y="0"/>
                </a:moveTo>
                <a:lnTo>
                  <a:pt x="0" y="21526"/>
                </a:lnTo>
              </a:path>
            </a:pathLst>
          </a:custGeom>
          <a:ln w="4762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4144898" y="2558796"/>
            <a:ext cx="0" cy="21590"/>
          </a:xfrm>
          <a:custGeom>
            <a:avLst/>
            <a:gdLst/>
            <a:ahLst/>
            <a:cxnLst/>
            <a:rect l="l" t="t" r="r" b="b"/>
            <a:pathLst>
              <a:path h="21589">
                <a:moveTo>
                  <a:pt x="0" y="0"/>
                </a:moveTo>
                <a:lnTo>
                  <a:pt x="0" y="21526"/>
                </a:lnTo>
              </a:path>
            </a:pathLst>
          </a:custGeom>
          <a:ln w="4762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3745039" y="2558796"/>
            <a:ext cx="0" cy="21590"/>
          </a:xfrm>
          <a:custGeom>
            <a:avLst/>
            <a:gdLst/>
            <a:ahLst/>
            <a:cxnLst/>
            <a:rect l="l" t="t" r="r" b="b"/>
            <a:pathLst>
              <a:path h="21589">
                <a:moveTo>
                  <a:pt x="0" y="0"/>
                </a:moveTo>
                <a:lnTo>
                  <a:pt x="0" y="21526"/>
                </a:lnTo>
              </a:path>
            </a:pathLst>
          </a:custGeom>
          <a:ln w="4762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3352228" y="2558796"/>
            <a:ext cx="0" cy="21590"/>
          </a:xfrm>
          <a:custGeom>
            <a:avLst/>
            <a:gdLst/>
            <a:ahLst/>
            <a:cxnLst/>
            <a:rect l="l" t="t" r="r" b="b"/>
            <a:pathLst>
              <a:path h="21589">
                <a:moveTo>
                  <a:pt x="0" y="0"/>
                </a:moveTo>
                <a:lnTo>
                  <a:pt x="0" y="21526"/>
                </a:lnTo>
              </a:path>
            </a:pathLst>
          </a:custGeom>
          <a:ln w="4762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2952368" y="2558796"/>
            <a:ext cx="0" cy="21590"/>
          </a:xfrm>
          <a:custGeom>
            <a:avLst/>
            <a:gdLst/>
            <a:ahLst/>
            <a:cxnLst/>
            <a:rect l="l" t="t" r="r" b="b"/>
            <a:pathLst>
              <a:path h="21589">
                <a:moveTo>
                  <a:pt x="0" y="0"/>
                </a:moveTo>
                <a:lnTo>
                  <a:pt x="0" y="21526"/>
                </a:lnTo>
              </a:path>
            </a:pathLst>
          </a:custGeom>
          <a:ln w="4762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2552414" y="2558796"/>
            <a:ext cx="0" cy="21590"/>
          </a:xfrm>
          <a:custGeom>
            <a:avLst/>
            <a:gdLst/>
            <a:ahLst/>
            <a:cxnLst/>
            <a:rect l="l" t="t" r="r" b="b"/>
            <a:pathLst>
              <a:path h="21589">
                <a:moveTo>
                  <a:pt x="0" y="0"/>
                </a:moveTo>
                <a:lnTo>
                  <a:pt x="0" y="21526"/>
                </a:lnTo>
              </a:path>
            </a:pathLst>
          </a:custGeom>
          <a:ln w="4762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2159698" y="2558796"/>
            <a:ext cx="0" cy="21590"/>
          </a:xfrm>
          <a:custGeom>
            <a:avLst/>
            <a:gdLst/>
            <a:ahLst/>
            <a:cxnLst/>
            <a:rect l="l" t="t" r="r" b="b"/>
            <a:pathLst>
              <a:path h="21589">
                <a:moveTo>
                  <a:pt x="0" y="0"/>
                </a:moveTo>
                <a:lnTo>
                  <a:pt x="0" y="21526"/>
                </a:lnTo>
              </a:path>
            </a:pathLst>
          </a:custGeom>
          <a:ln w="4762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1759838" y="2558796"/>
            <a:ext cx="0" cy="21590"/>
          </a:xfrm>
          <a:custGeom>
            <a:avLst/>
            <a:gdLst/>
            <a:ahLst/>
            <a:cxnLst/>
            <a:rect l="l" t="t" r="r" b="b"/>
            <a:pathLst>
              <a:path h="21589">
                <a:moveTo>
                  <a:pt x="0" y="0"/>
                </a:moveTo>
                <a:lnTo>
                  <a:pt x="0" y="21526"/>
                </a:lnTo>
              </a:path>
            </a:pathLst>
          </a:custGeom>
          <a:ln w="4762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1367027" y="2558796"/>
            <a:ext cx="0" cy="21590"/>
          </a:xfrm>
          <a:custGeom>
            <a:avLst/>
            <a:gdLst/>
            <a:ahLst/>
            <a:cxnLst/>
            <a:rect l="l" t="t" r="r" b="b"/>
            <a:pathLst>
              <a:path h="21589">
                <a:moveTo>
                  <a:pt x="0" y="0"/>
                </a:moveTo>
                <a:lnTo>
                  <a:pt x="0" y="21526"/>
                </a:lnTo>
              </a:path>
            </a:pathLst>
          </a:custGeom>
          <a:ln w="4762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1281302" y="1850802"/>
            <a:ext cx="3606800" cy="0"/>
          </a:xfrm>
          <a:custGeom>
            <a:avLst/>
            <a:gdLst/>
            <a:ahLst/>
            <a:cxnLst/>
            <a:rect l="l" t="t" r="r" b="b"/>
            <a:pathLst>
              <a:path w="3606800">
                <a:moveTo>
                  <a:pt x="0" y="0"/>
                </a:moveTo>
                <a:lnTo>
                  <a:pt x="3606260" y="0"/>
                </a:lnTo>
              </a:path>
            </a:pathLst>
          </a:custGeom>
          <a:ln w="4762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1281302" y="2558796"/>
            <a:ext cx="3606800" cy="0"/>
          </a:xfrm>
          <a:custGeom>
            <a:avLst/>
            <a:gdLst/>
            <a:ahLst/>
            <a:cxnLst/>
            <a:rect l="l" t="t" r="r" b="b"/>
            <a:pathLst>
              <a:path w="3606800">
                <a:moveTo>
                  <a:pt x="0" y="0"/>
                </a:moveTo>
                <a:lnTo>
                  <a:pt x="3606260" y="0"/>
                </a:lnTo>
              </a:path>
            </a:pathLst>
          </a:custGeom>
          <a:ln w="4762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1252727" y="1907952"/>
            <a:ext cx="28575" cy="0"/>
          </a:xfrm>
          <a:custGeom>
            <a:avLst/>
            <a:gdLst/>
            <a:ahLst/>
            <a:cxnLst/>
            <a:rect l="l" t="t" r="r" b="b"/>
            <a:pathLst>
              <a:path w="28575">
                <a:moveTo>
                  <a:pt x="28575" y="0"/>
                </a:moveTo>
                <a:lnTo>
                  <a:pt x="0" y="0"/>
                </a:lnTo>
              </a:path>
            </a:pathLst>
          </a:custGeom>
          <a:ln w="4762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1252727" y="2093975"/>
            <a:ext cx="28575" cy="0"/>
          </a:xfrm>
          <a:custGeom>
            <a:avLst/>
            <a:gdLst/>
            <a:ahLst/>
            <a:cxnLst/>
            <a:rect l="l" t="t" r="r" b="b"/>
            <a:pathLst>
              <a:path w="28575">
                <a:moveTo>
                  <a:pt x="28575" y="0"/>
                </a:moveTo>
                <a:lnTo>
                  <a:pt x="0" y="0"/>
                </a:lnTo>
              </a:path>
            </a:pathLst>
          </a:custGeom>
          <a:ln w="4762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1252727" y="2279904"/>
            <a:ext cx="28575" cy="0"/>
          </a:xfrm>
          <a:custGeom>
            <a:avLst/>
            <a:gdLst/>
            <a:ahLst/>
            <a:cxnLst/>
            <a:rect l="l" t="t" r="r" b="b"/>
            <a:pathLst>
              <a:path w="28575">
                <a:moveTo>
                  <a:pt x="28575" y="0"/>
                </a:moveTo>
                <a:lnTo>
                  <a:pt x="0" y="0"/>
                </a:lnTo>
              </a:path>
            </a:pathLst>
          </a:custGeom>
          <a:ln w="4762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1252727" y="2465832"/>
            <a:ext cx="28575" cy="0"/>
          </a:xfrm>
          <a:custGeom>
            <a:avLst/>
            <a:gdLst/>
            <a:ahLst/>
            <a:cxnLst/>
            <a:rect l="l" t="t" r="r" b="b"/>
            <a:pathLst>
              <a:path w="28575">
                <a:moveTo>
                  <a:pt x="28575" y="0"/>
                </a:moveTo>
                <a:lnTo>
                  <a:pt x="0" y="0"/>
                </a:lnTo>
              </a:path>
            </a:pathLst>
          </a:custGeom>
          <a:ln w="4762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4887563" y="1850802"/>
            <a:ext cx="0" cy="708025"/>
          </a:xfrm>
          <a:custGeom>
            <a:avLst/>
            <a:gdLst/>
            <a:ahLst/>
            <a:cxnLst/>
            <a:rect l="l" t="t" r="r" b="b"/>
            <a:pathLst>
              <a:path h="708025">
                <a:moveTo>
                  <a:pt x="0" y="707993"/>
                </a:moveTo>
                <a:lnTo>
                  <a:pt x="0" y="0"/>
                </a:lnTo>
              </a:path>
            </a:pathLst>
          </a:custGeom>
          <a:ln w="4762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1281302" y="1850802"/>
            <a:ext cx="0" cy="708025"/>
          </a:xfrm>
          <a:custGeom>
            <a:avLst/>
            <a:gdLst/>
            <a:ahLst/>
            <a:cxnLst/>
            <a:rect l="l" t="t" r="r" b="b"/>
            <a:pathLst>
              <a:path h="708025">
                <a:moveTo>
                  <a:pt x="0" y="707993"/>
                </a:moveTo>
                <a:lnTo>
                  <a:pt x="0" y="0"/>
                </a:lnTo>
              </a:path>
            </a:pathLst>
          </a:custGeom>
          <a:ln w="4762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4473416" y="2151125"/>
            <a:ext cx="328930" cy="0"/>
          </a:xfrm>
          <a:custGeom>
            <a:avLst/>
            <a:gdLst/>
            <a:ahLst/>
            <a:cxnLst/>
            <a:rect l="l" t="t" r="r" b="b"/>
            <a:pathLst>
              <a:path w="328929">
                <a:moveTo>
                  <a:pt x="0" y="0"/>
                </a:moveTo>
                <a:lnTo>
                  <a:pt x="328517" y="0"/>
                </a:lnTo>
              </a:path>
            </a:pathLst>
          </a:custGeom>
          <a:ln w="4762">
            <a:solidFill>
              <a:srgbClr val="0083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2888075" y="2279904"/>
            <a:ext cx="1585595" cy="0"/>
          </a:xfrm>
          <a:custGeom>
            <a:avLst/>
            <a:gdLst/>
            <a:ahLst/>
            <a:cxnLst/>
            <a:rect l="l" t="t" r="r" b="b"/>
            <a:pathLst>
              <a:path w="1585595">
                <a:moveTo>
                  <a:pt x="0" y="0"/>
                </a:moveTo>
                <a:lnTo>
                  <a:pt x="1585341" y="0"/>
                </a:lnTo>
              </a:path>
            </a:pathLst>
          </a:custGeom>
          <a:ln w="4762">
            <a:solidFill>
              <a:srgbClr val="0083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1367027" y="2394299"/>
            <a:ext cx="1521460" cy="0"/>
          </a:xfrm>
          <a:custGeom>
            <a:avLst/>
            <a:gdLst/>
            <a:ahLst/>
            <a:cxnLst/>
            <a:rect l="l" t="t" r="r" b="b"/>
            <a:pathLst>
              <a:path w="1521460">
                <a:moveTo>
                  <a:pt x="0" y="0"/>
                </a:moveTo>
                <a:lnTo>
                  <a:pt x="1521047" y="0"/>
                </a:lnTo>
              </a:path>
            </a:pathLst>
          </a:custGeom>
          <a:ln w="4762">
            <a:solidFill>
              <a:srgbClr val="0083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2888075" y="2408682"/>
            <a:ext cx="1913889" cy="0"/>
          </a:xfrm>
          <a:custGeom>
            <a:avLst/>
            <a:gdLst/>
            <a:ahLst/>
            <a:cxnLst/>
            <a:rect l="l" t="t" r="r" b="b"/>
            <a:pathLst>
              <a:path w="1913889">
                <a:moveTo>
                  <a:pt x="0" y="0"/>
                </a:moveTo>
                <a:lnTo>
                  <a:pt x="1913858" y="0"/>
                </a:lnTo>
              </a:path>
            </a:pathLst>
          </a:custGeom>
          <a:ln w="4762">
            <a:solidFill>
              <a:srgbClr val="9313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1350359" y="1847230"/>
            <a:ext cx="3475386" cy="70799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 txBox="1"/>
          <p:nvPr/>
        </p:nvSpPr>
        <p:spPr>
          <a:xfrm>
            <a:off x="4018340" y="2434834"/>
            <a:ext cx="659130" cy="239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5244">
              <a:lnSpc>
                <a:spcPct val="100000"/>
              </a:lnSpc>
            </a:pPr>
            <a:r>
              <a:rPr sz="500" spc="-90" dirty="0">
                <a:latin typeface="Times New Roman"/>
                <a:cs typeface="Times New Roman"/>
              </a:rPr>
              <a:t>L</a:t>
            </a:r>
            <a:r>
              <a:rPr sz="500" spc="-5" dirty="0">
                <a:latin typeface="Times New Roman"/>
                <a:cs typeface="Times New Roman"/>
              </a:rPr>
              <a:t>C</a:t>
            </a:r>
            <a:r>
              <a:rPr sz="500" spc="-90" dirty="0">
                <a:latin typeface="Times New Roman"/>
                <a:cs typeface="Times New Roman"/>
              </a:rPr>
              <a:t>L</a:t>
            </a:r>
            <a:r>
              <a:rPr sz="500" spc="50" dirty="0">
                <a:latin typeface="Times New Roman"/>
                <a:cs typeface="Times New Roman"/>
              </a:rPr>
              <a:t>=</a:t>
            </a:r>
            <a:r>
              <a:rPr sz="500" spc="20" dirty="0">
                <a:latin typeface="Times New Roman"/>
                <a:cs typeface="Times New Roman"/>
              </a:rPr>
              <a:t>7</a:t>
            </a:r>
            <a:r>
              <a:rPr sz="500" spc="30" dirty="0">
                <a:latin typeface="Times New Roman"/>
                <a:cs typeface="Times New Roman"/>
              </a:rPr>
              <a:t>1</a:t>
            </a:r>
            <a:r>
              <a:rPr sz="500" spc="-20" dirty="0">
                <a:latin typeface="Times New Roman"/>
                <a:cs typeface="Times New Roman"/>
              </a:rPr>
              <a:t>.</a:t>
            </a:r>
            <a:r>
              <a:rPr sz="500" spc="20" dirty="0">
                <a:latin typeface="Times New Roman"/>
                <a:cs typeface="Times New Roman"/>
              </a:rPr>
              <a:t>4</a:t>
            </a:r>
            <a:r>
              <a:rPr sz="500" spc="30" dirty="0">
                <a:latin typeface="Times New Roman"/>
                <a:cs typeface="Times New Roman"/>
              </a:rPr>
              <a:t>2</a:t>
            </a:r>
            <a:r>
              <a:rPr sz="500" spc="-204" dirty="0">
                <a:latin typeface="Times New Roman"/>
                <a:cs typeface="Times New Roman"/>
              </a:rPr>
              <a:t>%</a:t>
            </a:r>
            <a:r>
              <a:rPr sz="500" spc="-90" dirty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500" spc="-5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500" spc="-75" dirty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"/>
              </a:spcBef>
            </a:pPr>
            <a:endParaRPr sz="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398145" algn="l"/>
              </a:tabLst>
            </a:pPr>
            <a:r>
              <a:rPr sz="500" spc="30" dirty="0">
                <a:latin typeface="Times New Roman"/>
                <a:cs typeface="Times New Roman"/>
              </a:rPr>
              <a:t>J</a:t>
            </a:r>
            <a:r>
              <a:rPr sz="500" spc="25" dirty="0">
                <a:latin typeface="Times New Roman"/>
                <a:cs typeface="Times New Roman"/>
              </a:rPr>
              <a:t>u</a:t>
            </a:r>
            <a:r>
              <a:rPr sz="500" spc="-10" dirty="0">
                <a:latin typeface="Times New Roman"/>
                <a:cs typeface="Times New Roman"/>
              </a:rPr>
              <a:t>l</a:t>
            </a:r>
            <a:r>
              <a:rPr sz="500" spc="-30" dirty="0">
                <a:latin typeface="Times New Roman"/>
                <a:cs typeface="Times New Roman"/>
              </a:rPr>
              <a:t> </a:t>
            </a:r>
            <a:r>
              <a:rPr sz="500" spc="20" dirty="0">
                <a:latin typeface="Times New Roman"/>
                <a:cs typeface="Times New Roman"/>
              </a:rPr>
              <a:t>2</a:t>
            </a:r>
            <a:r>
              <a:rPr sz="500" spc="35" dirty="0">
                <a:latin typeface="Times New Roman"/>
                <a:cs typeface="Times New Roman"/>
              </a:rPr>
              <a:t>0</a:t>
            </a:r>
            <a:r>
              <a:rPr sz="500" spc="-40" dirty="0">
                <a:latin typeface="Times New Roman"/>
                <a:cs typeface="Times New Roman"/>
              </a:rPr>
              <a:t>1</a:t>
            </a:r>
            <a:r>
              <a:rPr sz="500" spc="20" dirty="0">
                <a:latin typeface="Times New Roman"/>
                <a:cs typeface="Times New Roman"/>
              </a:rPr>
              <a:t>7</a:t>
            </a:r>
            <a:r>
              <a:rPr sz="500" dirty="0">
                <a:latin typeface="Times New Roman"/>
                <a:cs typeface="Times New Roman"/>
              </a:rPr>
              <a:t>	</a:t>
            </a:r>
            <a:r>
              <a:rPr sz="500" spc="25" dirty="0">
                <a:latin typeface="Times New Roman"/>
                <a:cs typeface="Times New Roman"/>
              </a:rPr>
              <a:t>O</a:t>
            </a:r>
            <a:r>
              <a:rPr sz="500" spc="-10" dirty="0">
                <a:latin typeface="Times New Roman"/>
                <a:cs typeface="Times New Roman"/>
              </a:rPr>
              <a:t>c</a:t>
            </a:r>
            <a:r>
              <a:rPr sz="500" spc="40" dirty="0">
                <a:latin typeface="Times New Roman"/>
                <a:cs typeface="Times New Roman"/>
              </a:rPr>
              <a:t>t</a:t>
            </a:r>
            <a:r>
              <a:rPr sz="500" spc="-20" dirty="0">
                <a:latin typeface="Times New Roman"/>
                <a:cs typeface="Times New Roman"/>
              </a:rPr>
              <a:t> </a:t>
            </a:r>
            <a:r>
              <a:rPr sz="500" spc="20" dirty="0">
                <a:latin typeface="Times New Roman"/>
                <a:cs typeface="Times New Roman"/>
              </a:rPr>
              <a:t>2</a:t>
            </a:r>
            <a:r>
              <a:rPr sz="500" spc="35" dirty="0">
                <a:latin typeface="Times New Roman"/>
                <a:cs typeface="Times New Roman"/>
              </a:rPr>
              <a:t>0</a:t>
            </a:r>
            <a:r>
              <a:rPr sz="500" spc="-40" dirty="0">
                <a:latin typeface="Times New Roman"/>
                <a:cs typeface="Times New Roman"/>
              </a:rPr>
              <a:t>1</a:t>
            </a:r>
            <a:r>
              <a:rPr sz="500" spc="20" dirty="0">
                <a:latin typeface="Times New Roman"/>
                <a:cs typeface="Times New Roman"/>
              </a:rPr>
              <a:t>7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218" name="object 218"/>
          <p:cNvSpPr txBox="1"/>
          <p:nvPr/>
        </p:nvSpPr>
        <p:spPr>
          <a:xfrm>
            <a:off x="3611429" y="2584182"/>
            <a:ext cx="273685" cy="90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-35" dirty="0">
                <a:latin typeface="Times New Roman"/>
                <a:cs typeface="Times New Roman"/>
              </a:rPr>
              <a:t>A</a:t>
            </a:r>
            <a:r>
              <a:rPr sz="500" spc="20" dirty="0">
                <a:latin typeface="Times New Roman"/>
                <a:cs typeface="Times New Roman"/>
              </a:rPr>
              <a:t>pr</a:t>
            </a:r>
            <a:r>
              <a:rPr sz="500" spc="-25" dirty="0">
                <a:latin typeface="Times New Roman"/>
                <a:cs typeface="Times New Roman"/>
              </a:rPr>
              <a:t> </a:t>
            </a:r>
            <a:r>
              <a:rPr sz="500" spc="20" dirty="0">
                <a:latin typeface="Times New Roman"/>
                <a:cs typeface="Times New Roman"/>
              </a:rPr>
              <a:t>2</a:t>
            </a:r>
            <a:r>
              <a:rPr sz="500" spc="35" dirty="0">
                <a:latin typeface="Times New Roman"/>
                <a:cs typeface="Times New Roman"/>
              </a:rPr>
              <a:t>0</a:t>
            </a:r>
            <a:r>
              <a:rPr sz="500" spc="-40" dirty="0">
                <a:latin typeface="Times New Roman"/>
                <a:cs typeface="Times New Roman"/>
              </a:rPr>
              <a:t>1</a:t>
            </a:r>
            <a:r>
              <a:rPr sz="500" spc="20" dirty="0">
                <a:latin typeface="Times New Roman"/>
                <a:cs typeface="Times New Roman"/>
              </a:rPr>
              <a:t>7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219" name="object 219"/>
          <p:cNvSpPr txBox="1"/>
          <p:nvPr/>
        </p:nvSpPr>
        <p:spPr>
          <a:xfrm>
            <a:off x="3210601" y="2584182"/>
            <a:ext cx="274955" cy="90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30" dirty="0">
                <a:latin typeface="Times New Roman"/>
                <a:cs typeface="Times New Roman"/>
              </a:rPr>
              <a:t>J</a:t>
            </a:r>
            <a:r>
              <a:rPr sz="500" spc="55" dirty="0">
                <a:latin typeface="Times New Roman"/>
                <a:cs typeface="Times New Roman"/>
              </a:rPr>
              <a:t>a</a:t>
            </a:r>
            <a:r>
              <a:rPr sz="500" spc="45" dirty="0">
                <a:latin typeface="Times New Roman"/>
                <a:cs typeface="Times New Roman"/>
              </a:rPr>
              <a:t>n</a:t>
            </a:r>
            <a:r>
              <a:rPr sz="500" spc="-40" dirty="0">
                <a:latin typeface="Times New Roman"/>
                <a:cs typeface="Times New Roman"/>
              </a:rPr>
              <a:t> </a:t>
            </a:r>
            <a:r>
              <a:rPr sz="500" spc="35" dirty="0">
                <a:latin typeface="Times New Roman"/>
                <a:cs typeface="Times New Roman"/>
              </a:rPr>
              <a:t>2</a:t>
            </a:r>
            <a:r>
              <a:rPr sz="500" spc="20" dirty="0">
                <a:latin typeface="Times New Roman"/>
                <a:cs typeface="Times New Roman"/>
              </a:rPr>
              <a:t>0</a:t>
            </a:r>
            <a:r>
              <a:rPr sz="500" spc="-30" dirty="0">
                <a:latin typeface="Times New Roman"/>
                <a:cs typeface="Times New Roman"/>
              </a:rPr>
              <a:t>1</a:t>
            </a:r>
            <a:r>
              <a:rPr sz="500" spc="20" dirty="0">
                <a:latin typeface="Times New Roman"/>
                <a:cs typeface="Times New Roman"/>
              </a:rPr>
              <a:t>7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220" name="object 220"/>
          <p:cNvSpPr txBox="1"/>
          <p:nvPr/>
        </p:nvSpPr>
        <p:spPr>
          <a:xfrm>
            <a:off x="2818937" y="2584182"/>
            <a:ext cx="377190" cy="198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15" dirty="0">
                <a:latin typeface="Times New Roman"/>
                <a:cs typeface="Times New Roman"/>
              </a:rPr>
              <a:t>O</a:t>
            </a:r>
            <a:r>
              <a:rPr sz="500" dirty="0">
                <a:latin typeface="Times New Roman"/>
                <a:cs typeface="Times New Roman"/>
              </a:rPr>
              <a:t>c</a:t>
            </a:r>
            <a:r>
              <a:rPr sz="500" spc="40" dirty="0">
                <a:latin typeface="Times New Roman"/>
                <a:cs typeface="Times New Roman"/>
              </a:rPr>
              <a:t>t</a:t>
            </a:r>
            <a:r>
              <a:rPr sz="500" spc="-20" dirty="0">
                <a:latin typeface="Times New Roman"/>
                <a:cs typeface="Times New Roman"/>
              </a:rPr>
              <a:t> </a:t>
            </a:r>
            <a:r>
              <a:rPr sz="500" spc="20" dirty="0">
                <a:latin typeface="Times New Roman"/>
                <a:cs typeface="Times New Roman"/>
              </a:rPr>
              <a:t>2</a:t>
            </a:r>
            <a:r>
              <a:rPr sz="500" spc="25" dirty="0">
                <a:latin typeface="Times New Roman"/>
                <a:cs typeface="Times New Roman"/>
              </a:rPr>
              <a:t>0</a:t>
            </a:r>
            <a:r>
              <a:rPr sz="500" spc="-30" dirty="0">
                <a:latin typeface="Times New Roman"/>
                <a:cs typeface="Times New Roman"/>
              </a:rPr>
              <a:t>1</a:t>
            </a:r>
            <a:r>
              <a:rPr sz="500" spc="30" dirty="0">
                <a:latin typeface="Times New Roman"/>
                <a:cs typeface="Times New Roman"/>
              </a:rPr>
              <a:t>6</a:t>
            </a:r>
            <a:endParaRPr sz="500">
              <a:latin typeface="Times New Roman"/>
              <a:cs typeface="Times New Roman"/>
            </a:endParaRPr>
          </a:p>
          <a:p>
            <a:pPr marL="175260">
              <a:lnSpc>
                <a:spcPct val="100000"/>
              </a:lnSpc>
              <a:spcBef>
                <a:spcPts val="250"/>
              </a:spcBef>
            </a:pPr>
            <a:r>
              <a:rPr sz="500" spc="5" dirty="0">
                <a:latin typeface="Times New Roman"/>
                <a:cs typeface="Times New Roman"/>
              </a:rPr>
              <a:t>M</a:t>
            </a:r>
            <a:r>
              <a:rPr sz="500" spc="25" dirty="0">
                <a:latin typeface="Times New Roman"/>
                <a:cs typeface="Times New Roman"/>
              </a:rPr>
              <a:t>o</a:t>
            </a:r>
            <a:r>
              <a:rPr sz="500" spc="30" dirty="0">
                <a:latin typeface="Times New Roman"/>
                <a:cs typeface="Times New Roman"/>
              </a:rPr>
              <a:t>n</a:t>
            </a:r>
            <a:r>
              <a:rPr sz="500" spc="25" dirty="0">
                <a:latin typeface="Times New Roman"/>
                <a:cs typeface="Times New Roman"/>
              </a:rPr>
              <a:t>t</a:t>
            </a:r>
            <a:r>
              <a:rPr sz="500" spc="40" dirty="0">
                <a:latin typeface="Times New Roman"/>
                <a:cs typeface="Times New Roman"/>
              </a:rPr>
              <a:t>h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221" name="object 221"/>
          <p:cNvSpPr txBox="1"/>
          <p:nvPr/>
        </p:nvSpPr>
        <p:spPr>
          <a:xfrm>
            <a:off x="2425723" y="2584182"/>
            <a:ext cx="254000" cy="90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30" dirty="0">
                <a:latin typeface="Times New Roman"/>
                <a:cs typeface="Times New Roman"/>
              </a:rPr>
              <a:t>J</a:t>
            </a:r>
            <a:r>
              <a:rPr sz="500" spc="25" dirty="0">
                <a:latin typeface="Times New Roman"/>
                <a:cs typeface="Times New Roman"/>
              </a:rPr>
              <a:t>u</a:t>
            </a:r>
            <a:r>
              <a:rPr sz="500" spc="-10" dirty="0">
                <a:latin typeface="Times New Roman"/>
                <a:cs typeface="Times New Roman"/>
              </a:rPr>
              <a:t>l</a:t>
            </a:r>
            <a:r>
              <a:rPr sz="500" spc="-30" dirty="0">
                <a:latin typeface="Times New Roman"/>
                <a:cs typeface="Times New Roman"/>
              </a:rPr>
              <a:t> </a:t>
            </a:r>
            <a:r>
              <a:rPr sz="500" spc="20" dirty="0">
                <a:latin typeface="Times New Roman"/>
                <a:cs typeface="Times New Roman"/>
              </a:rPr>
              <a:t>2</a:t>
            </a:r>
            <a:r>
              <a:rPr sz="500" spc="35" dirty="0">
                <a:latin typeface="Times New Roman"/>
                <a:cs typeface="Times New Roman"/>
              </a:rPr>
              <a:t>0</a:t>
            </a:r>
            <a:r>
              <a:rPr sz="500" spc="-40" dirty="0">
                <a:latin typeface="Times New Roman"/>
                <a:cs typeface="Times New Roman"/>
              </a:rPr>
              <a:t>1</a:t>
            </a:r>
            <a:r>
              <a:rPr sz="500" spc="30" dirty="0">
                <a:latin typeface="Times New Roman"/>
                <a:cs typeface="Times New Roman"/>
              </a:rPr>
              <a:t>6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222" name="object 222"/>
          <p:cNvSpPr txBox="1"/>
          <p:nvPr/>
        </p:nvSpPr>
        <p:spPr>
          <a:xfrm>
            <a:off x="2018832" y="2584182"/>
            <a:ext cx="274955" cy="90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-35" dirty="0">
                <a:latin typeface="Times New Roman"/>
                <a:cs typeface="Times New Roman"/>
              </a:rPr>
              <a:t>A</a:t>
            </a:r>
            <a:r>
              <a:rPr sz="500" spc="20" dirty="0">
                <a:latin typeface="Times New Roman"/>
                <a:cs typeface="Times New Roman"/>
              </a:rPr>
              <a:t>pr</a:t>
            </a:r>
            <a:r>
              <a:rPr sz="500" spc="-25" dirty="0">
                <a:latin typeface="Times New Roman"/>
                <a:cs typeface="Times New Roman"/>
              </a:rPr>
              <a:t> </a:t>
            </a:r>
            <a:r>
              <a:rPr sz="500" spc="20" dirty="0">
                <a:latin typeface="Times New Roman"/>
                <a:cs typeface="Times New Roman"/>
              </a:rPr>
              <a:t>2</a:t>
            </a:r>
            <a:r>
              <a:rPr sz="500" spc="35" dirty="0">
                <a:latin typeface="Times New Roman"/>
                <a:cs typeface="Times New Roman"/>
              </a:rPr>
              <a:t>0</a:t>
            </a:r>
            <a:r>
              <a:rPr sz="500" spc="-40" dirty="0">
                <a:latin typeface="Times New Roman"/>
                <a:cs typeface="Times New Roman"/>
              </a:rPr>
              <a:t>1</a:t>
            </a:r>
            <a:r>
              <a:rPr sz="500" spc="30" dirty="0">
                <a:latin typeface="Times New Roman"/>
                <a:cs typeface="Times New Roman"/>
              </a:rPr>
              <a:t>6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223" name="object 223"/>
          <p:cNvSpPr txBox="1"/>
          <p:nvPr/>
        </p:nvSpPr>
        <p:spPr>
          <a:xfrm>
            <a:off x="1625633" y="2584182"/>
            <a:ext cx="276225" cy="90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30" dirty="0">
                <a:latin typeface="Times New Roman"/>
                <a:cs typeface="Times New Roman"/>
              </a:rPr>
              <a:t>J</a:t>
            </a:r>
            <a:r>
              <a:rPr sz="500" spc="50" dirty="0">
                <a:latin typeface="Times New Roman"/>
                <a:cs typeface="Times New Roman"/>
              </a:rPr>
              <a:t>a</a:t>
            </a:r>
            <a:r>
              <a:rPr sz="500" spc="45" dirty="0">
                <a:latin typeface="Times New Roman"/>
                <a:cs typeface="Times New Roman"/>
              </a:rPr>
              <a:t>n</a:t>
            </a:r>
            <a:r>
              <a:rPr sz="500" spc="-30" dirty="0">
                <a:latin typeface="Times New Roman"/>
                <a:cs typeface="Times New Roman"/>
              </a:rPr>
              <a:t> </a:t>
            </a:r>
            <a:r>
              <a:rPr sz="500" spc="20" dirty="0">
                <a:latin typeface="Times New Roman"/>
                <a:cs typeface="Times New Roman"/>
              </a:rPr>
              <a:t>2</a:t>
            </a:r>
            <a:r>
              <a:rPr sz="500" spc="35" dirty="0">
                <a:latin typeface="Times New Roman"/>
                <a:cs typeface="Times New Roman"/>
              </a:rPr>
              <a:t>0</a:t>
            </a:r>
            <a:r>
              <a:rPr sz="500" spc="-30" dirty="0">
                <a:latin typeface="Times New Roman"/>
                <a:cs typeface="Times New Roman"/>
              </a:rPr>
              <a:t>1</a:t>
            </a:r>
            <a:r>
              <a:rPr sz="500" spc="30" dirty="0">
                <a:latin typeface="Times New Roman"/>
                <a:cs typeface="Times New Roman"/>
              </a:rPr>
              <a:t>6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224" name="object 224"/>
          <p:cNvSpPr txBox="1"/>
          <p:nvPr/>
        </p:nvSpPr>
        <p:spPr>
          <a:xfrm>
            <a:off x="1226340" y="2584182"/>
            <a:ext cx="274955" cy="90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15" dirty="0">
                <a:latin typeface="Times New Roman"/>
                <a:cs typeface="Times New Roman"/>
              </a:rPr>
              <a:t>O</a:t>
            </a:r>
            <a:r>
              <a:rPr sz="500" dirty="0">
                <a:latin typeface="Times New Roman"/>
                <a:cs typeface="Times New Roman"/>
              </a:rPr>
              <a:t>c</a:t>
            </a:r>
            <a:r>
              <a:rPr sz="500" spc="40" dirty="0">
                <a:latin typeface="Times New Roman"/>
                <a:cs typeface="Times New Roman"/>
              </a:rPr>
              <a:t>t</a:t>
            </a:r>
            <a:r>
              <a:rPr sz="500" spc="-20" dirty="0">
                <a:latin typeface="Times New Roman"/>
                <a:cs typeface="Times New Roman"/>
              </a:rPr>
              <a:t> </a:t>
            </a:r>
            <a:r>
              <a:rPr sz="500" spc="20" dirty="0">
                <a:latin typeface="Times New Roman"/>
                <a:cs typeface="Times New Roman"/>
              </a:rPr>
              <a:t>2</a:t>
            </a:r>
            <a:r>
              <a:rPr sz="500" spc="35" dirty="0">
                <a:latin typeface="Times New Roman"/>
                <a:cs typeface="Times New Roman"/>
              </a:rPr>
              <a:t>0</a:t>
            </a:r>
            <a:r>
              <a:rPr sz="500" spc="-40" dirty="0">
                <a:latin typeface="Times New Roman"/>
                <a:cs typeface="Times New Roman"/>
              </a:rPr>
              <a:t>1</a:t>
            </a:r>
            <a:r>
              <a:rPr sz="500" spc="30" dirty="0">
                <a:latin typeface="Times New Roman"/>
                <a:cs typeface="Times New Roman"/>
              </a:rPr>
              <a:t>5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225" name="object 225"/>
          <p:cNvSpPr txBox="1"/>
          <p:nvPr/>
        </p:nvSpPr>
        <p:spPr>
          <a:xfrm>
            <a:off x="1011435" y="1861816"/>
            <a:ext cx="236854" cy="90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35" dirty="0">
                <a:latin typeface="Times New Roman"/>
                <a:cs typeface="Times New Roman"/>
              </a:rPr>
              <a:t>8</a:t>
            </a:r>
            <a:r>
              <a:rPr sz="500" spc="20" dirty="0">
                <a:latin typeface="Times New Roman"/>
                <a:cs typeface="Times New Roman"/>
              </a:rPr>
              <a:t>5</a:t>
            </a:r>
            <a:r>
              <a:rPr sz="500" spc="-20" dirty="0">
                <a:latin typeface="Times New Roman"/>
                <a:cs typeface="Times New Roman"/>
              </a:rPr>
              <a:t>.</a:t>
            </a:r>
            <a:r>
              <a:rPr sz="500" spc="35" dirty="0">
                <a:latin typeface="Times New Roman"/>
                <a:cs typeface="Times New Roman"/>
              </a:rPr>
              <a:t>0</a:t>
            </a:r>
            <a:r>
              <a:rPr sz="500" spc="20" dirty="0">
                <a:latin typeface="Times New Roman"/>
                <a:cs typeface="Times New Roman"/>
              </a:rPr>
              <a:t>0</a:t>
            </a:r>
            <a:r>
              <a:rPr sz="500" spc="5" dirty="0">
                <a:latin typeface="Times New Roman"/>
                <a:cs typeface="Times New Roman"/>
              </a:rPr>
              <a:t>%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226" name="object 226"/>
          <p:cNvSpPr txBox="1"/>
          <p:nvPr/>
        </p:nvSpPr>
        <p:spPr>
          <a:xfrm>
            <a:off x="1011435" y="2047760"/>
            <a:ext cx="236854" cy="90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35" dirty="0">
                <a:latin typeface="Times New Roman"/>
                <a:cs typeface="Times New Roman"/>
              </a:rPr>
              <a:t>8</a:t>
            </a:r>
            <a:r>
              <a:rPr sz="500" spc="20" dirty="0">
                <a:latin typeface="Times New Roman"/>
                <a:cs typeface="Times New Roman"/>
              </a:rPr>
              <a:t>0</a:t>
            </a:r>
            <a:r>
              <a:rPr sz="500" spc="-20" dirty="0">
                <a:latin typeface="Times New Roman"/>
                <a:cs typeface="Times New Roman"/>
              </a:rPr>
              <a:t>.</a:t>
            </a:r>
            <a:r>
              <a:rPr sz="500" spc="35" dirty="0">
                <a:latin typeface="Times New Roman"/>
                <a:cs typeface="Times New Roman"/>
              </a:rPr>
              <a:t>0</a:t>
            </a:r>
            <a:r>
              <a:rPr sz="500" spc="20" dirty="0">
                <a:latin typeface="Times New Roman"/>
                <a:cs typeface="Times New Roman"/>
              </a:rPr>
              <a:t>0</a:t>
            </a:r>
            <a:r>
              <a:rPr sz="500" spc="5" dirty="0">
                <a:latin typeface="Times New Roman"/>
                <a:cs typeface="Times New Roman"/>
              </a:rPr>
              <a:t>%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227" name="object 227"/>
          <p:cNvSpPr txBox="1"/>
          <p:nvPr/>
        </p:nvSpPr>
        <p:spPr>
          <a:xfrm>
            <a:off x="1011435" y="2233685"/>
            <a:ext cx="236854" cy="90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30" dirty="0">
                <a:latin typeface="Times New Roman"/>
                <a:cs typeface="Times New Roman"/>
              </a:rPr>
              <a:t>7</a:t>
            </a:r>
            <a:r>
              <a:rPr sz="500" spc="20" dirty="0">
                <a:latin typeface="Times New Roman"/>
                <a:cs typeface="Times New Roman"/>
              </a:rPr>
              <a:t>5</a:t>
            </a:r>
            <a:r>
              <a:rPr sz="500" spc="-20" dirty="0">
                <a:latin typeface="Times New Roman"/>
                <a:cs typeface="Times New Roman"/>
              </a:rPr>
              <a:t>.</a:t>
            </a:r>
            <a:r>
              <a:rPr sz="500" spc="35" dirty="0">
                <a:latin typeface="Times New Roman"/>
                <a:cs typeface="Times New Roman"/>
              </a:rPr>
              <a:t>0</a:t>
            </a:r>
            <a:r>
              <a:rPr sz="500" spc="20" dirty="0">
                <a:latin typeface="Times New Roman"/>
                <a:cs typeface="Times New Roman"/>
              </a:rPr>
              <a:t>0</a:t>
            </a:r>
            <a:r>
              <a:rPr sz="500" spc="5" dirty="0">
                <a:latin typeface="Times New Roman"/>
                <a:cs typeface="Times New Roman"/>
              </a:rPr>
              <a:t>%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228" name="object 228"/>
          <p:cNvSpPr txBox="1"/>
          <p:nvPr/>
        </p:nvSpPr>
        <p:spPr>
          <a:xfrm>
            <a:off x="1011435" y="2427232"/>
            <a:ext cx="236854" cy="90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30" dirty="0">
                <a:latin typeface="Times New Roman"/>
                <a:cs typeface="Times New Roman"/>
              </a:rPr>
              <a:t>7</a:t>
            </a:r>
            <a:r>
              <a:rPr sz="500" spc="20" dirty="0">
                <a:latin typeface="Times New Roman"/>
                <a:cs typeface="Times New Roman"/>
              </a:rPr>
              <a:t>0</a:t>
            </a:r>
            <a:r>
              <a:rPr sz="500" spc="-20" dirty="0">
                <a:latin typeface="Times New Roman"/>
                <a:cs typeface="Times New Roman"/>
              </a:rPr>
              <a:t>.</a:t>
            </a:r>
            <a:r>
              <a:rPr sz="500" spc="35" dirty="0">
                <a:latin typeface="Times New Roman"/>
                <a:cs typeface="Times New Roman"/>
              </a:rPr>
              <a:t>0</a:t>
            </a:r>
            <a:r>
              <a:rPr sz="500" spc="20" dirty="0">
                <a:latin typeface="Times New Roman"/>
                <a:cs typeface="Times New Roman"/>
              </a:rPr>
              <a:t>0</a:t>
            </a:r>
            <a:r>
              <a:rPr sz="500" spc="5" dirty="0">
                <a:latin typeface="Times New Roman"/>
                <a:cs typeface="Times New Roman"/>
              </a:rPr>
              <a:t>%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229" name="object 229"/>
          <p:cNvSpPr txBox="1"/>
          <p:nvPr/>
        </p:nvSpPr>
        <p:spPr>
          <a:xfrm>
            <a:off x="906298" y="1967626"/>
            <a:ext cx="90170" cy="48260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15" dirty="0">
                <a:latin typeface="Times New Roman"/>
                <a:cs typeface="Times New Roman"/>
              </a:rPr>
              <a:t>I</a:t>
            </a:r>
            <a:r>
              <a:rPr sz="500" spc="-20" dirty="0">
                <a:latin typeface="Times New Roman"/>
                <a:cs typeface="Times New Roman"/>
              </a:rPr>
              <a:t>nd</a:t>
            </a:r>
            <a:r>
              <a:rPr sz="500" spc="-30" dirty="0">
                <a:latin typeface="Times New Roman"/>
                <a:cs typeface="Times New Roman"/>
              </a:rPr>
              <a:t>i</a:t>
            </a:r>
            <a:r>
              <a:rPr sz="500" spc="30" dirty="0">
                <a:latin typeface="Times New Roman"/>
                <a:cs typeface="Times New Roman"/>
              </a:rPr>
              <a:t>v</a:t>
            </a:r>
            <a:r>
              <a:rPr sz="500" spc="-30" dirty="0">
                <a:latin typeface="Times New Roman"/>
                <a:cs typeface="Times New Roman"/>
              </a:rPr>
              <a:t>id</a:t>
            </a:r>
            <a:r>
              <a:rPr sz="500" spc="-10" dirty="0">
                <a:latin typeface="Times New Roman"/>
                <a:cs typeface="Times New Roman"/>
              </a:rPr>
              <a:t>u</a:t>
            </a:r>
            <a:r>
              <a:rPr sz="500" spc="5" dirty="0">
                <a:latin typeface="Times New Roman"/>
                <a:cs typeface="Times New Roman"/>
              </a:rPr>
              <a:t>a</a:t>
            </a:r>
            <a:r>
              <a:rPr sz="500" dirty="0">
                <a:latin typeface="Times New Roman"/>
                <a:cs typeface="Times New Roman"/>
              </a:rPr>
              <a:t>l</a:t>
            </a:r>
            <a:r>
              <a:rPr sz="500" spc="-30" dirty="0">
                <a:latin typeface="Times New Roman"/>
                <a:cs typeface="Times New Roman"/>
              </a:rPr>
              <a:t> </a:t>
            </a:r>
            <a:r>
              <a:rPr sz="500" spc="5" dirty="0">
                <a:latin typeface="Times New Roman"/>
                <a:cs typeface="Times New Roman"/>
              </a:rPr>
              <a:t>V</a:t>
            </a:r>
            <a:r>
              <a:rPr sz="500" spc="20" dirty="0">
                <a:latin typeface="Times New Roman"/>
                <a:cs typeface="Times New Roman"/>
              </a:rPr>
              <a:t>a</a:t>
            </a:r>
            <a:r>
              <a:rPr sz="500" spc="-25" dirty="0">
                <a:latin typeface="Times New Roman"/>
                <a:cs typeface="Times New Roman"/>
              </a:rPr>
              <a:t>l</a:t>
            </a:r>
            <a:r>
              <a:rPr sz="500" spc="-10" dirty="0">
                <a:latin typeface="Times New Roman"/>
                <a:cs typeface="Times New Roman"/>
              </a:rPr>
              <a:t>u</a:t>
            </a:r>
            <a:r>
              <a:rPr sz="500" dirty="0">
                <a:latin typeface="Times New Roman"/>
                <a:cs typeface="Times New Roman"/>
              </a:rPr>
              <a:t>e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230" name="object 230"/>
          <p:cNvSpPr txBox="1"/>
          <p:nvPr/>
        </p:nvSpPr>
        <p:spPr>
          <a:xfrm>
            <a:off x="1383288" y="1762782"/>
            <a:ext cx="246379" cy="90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-55" dirty="0">
                <a:latin typeface="Times New Roman"/>
                <a:cs typeface="Times New Roman"/>
              </a:rPr>
              <a:t>F</a:t>
            </a:r>
            <a:r>
              <a:rPr sz="500" spc="-85" dirty="0">
                <a:latin typeface="Times New Roman"/>
                <a:cs typeface="Times New Roman"/>
              </a:rPr>
              <a:t>Y</a:t>
            </a:r>
            <a:r>
              <a:rPr sz="500" spc="-20" dirty="0">
                <a:latin typeface="Times New Roman"/>
                <a:cs typeface="Times New Roman"/>
              </a:rPr>
              <a:t> </a:t>
            </a:r>
            <a:r>
              <a:rPr sz="500" spc="30" dirty="0">
                <a:latin typeface="Times New Roman"/>
                <a:cs typeface="Times New Roman"/>
              </a:rPr>
              <a:t>2</a:t>
            </a:r>
            <a:r>
              <a:rPr sz="500" spc="20" dirty="0">
                <a:latin typeface="Times New Roman"/>
                <a:cs typeface="Times New Roman"/>
              </a:rPr>
              <a:t>0</a:t>
            </a:r>
            <a:r>
              <a:rPr sz="500" spc="30" dirty="0">
                <a:latin typeface="Times New Roman"/>
                <a:cs typeface="Times New Roman"/>
              </a:rPr>
              <a:t>1</a:t>
            </a:r>
            <a:r>
              <a:rPr sz="500" spc="20" dirty="0">
                <a:latin typeface="Times New Roman"/>
                <a:cs typeface="Times New Roman"/>
              </a:rPr>
              <a:t>6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231" name="object 231"/>
          <p:cNvSpPr txBox="1"/>
          <p:nvPr/>
        </p:nvSpPr>
        <p:spPr>
          <a:xfrm>
            <a:off x="2547676" y="2341861"/>
            <a:ext cx="52705" cy="90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-40" dirty="0">
                <a:solidFill>
                  <a:srgbClr val="CD0000"/>
                </a:solidFill>
                <a:latin typeface="Times New Roman"/>
                <a:cs typeface="Times New Roman"/>
              </a:rPr>
              <a:t>_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232" name="object 232"/>
          <p:cNvSpPr txBox="1"/>
          <p:nvPr/>
        </p:nvSpPr>
        <p:spPr>
          <a:xfrm>
            <a:off x="2468402" y="2421142"/>
            <a:ext cx="381635" cy="1828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8580">
              <a:lnSpc>
                <a:spcPct val="100000"/>
              </a:lnSpc>
            </a:pPr>
            <a:r>
              <a:rPr sz="500" spc="-20" dirty="0">
                <a:solidFill>
                  <a:srgbClr val="CD0000"/>
                </a:solidFill>
                <a:latin typeface="Times New Roman"/>
                <a:cs typeface="Times New Roman"/>
              </a:rPr>
              <a:t>X</a:t>
            </a:r>
            <a:r>
              <a:rPr sz="500" spc="45" dirty="0">
                <a:solidFill>
                  <a:srgbClr val="CD0000"/>
                </a:solidFill>
                <a:latin typeface="Times New Roman"/>
                <a:cs typeface="Times New Roman"/>
              </a:rPr>
              <a:t>=</a:t>
            </a:r>
            <a:r>
              <a:rPr sz="500" spc="25" dirty="0">
                <a:solidFill>
                  <a:srgbClr val="CD0000"/>
                </a:solidFill>
                <a:latin typeface="Times New Roman"/>
                <a:cs typeface="Times New Roman"/>
              </a:rPr>
              <a:t>7</a:t>
            </a:r>
            <a:r>
              <a:rPr sz="500" spc="35" dirty="0">
                <a:solidFill>
                  <a:srgbClr val="CD0000"/>
                </a:solidFill>
                <a:latin typeface="Times New Roman"/>
                <a:cs typeface="Times New Roman"/>
              </a:rPr>
              <a:t>1</a:t>
            </a:r>
            <a:r>
              <a:rPr sz="500" spc="-25" dirty="0">
                <a:solidFill>
                  <a:srgbClr val="CD0000"/>
                </a:solidFill>
                <a:latin typeface="Times New Roman"/>
                <a:cs typeface="Times New Roman"/>
              </a:rPr>
              <a:t>.</a:t>
            </a:r>
            <a:r>
              <a:rPr sz="500" spc="20" dirty="0">
                <a:solidFill>
                  <a:srgbClr val="CD0000"/>
                </a:solidFill>
                <a:latin typeface="Times New Roman"/>
                <a:cs typeface="Times New Roman"/>
              </a:rPr>
              <a:t>7</a:t>
            </a:r>
            <a:r>
              <a:rPr sz="500" spc="35" dirty="0">
                <a:solidFill>
                  <a:srgbClr val="CD0000"/>
                </a:solidFill>
                <a:latin typeface="Times New Roman"/>
                <a:cs typeface="Times New Roman"/>
              </a:rPr>
              <a:t>3</a:t>
            </a:r>
            <a:r>
              <a:rPr sz="500" spc="20" dirty="0">
                <a:solidFill>
                  <a:srgbClr val="CD0000"/>
                </a:solidFill>
                <a:latin typeface="Times New Roman"/>
                <a:cs typeface="Times New Roman"/>
              </a:rPr>
              <a:t>%</a:t>
            </a:r>
            <a:endParaRPr sz="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00" spc="-90" dirty="0">
                <a:latin typeface="Times New Roman"/>
                <a:cs typeface="Times New Roman"/>
              </a:rPr>
              <a:t>L</a:t>
            </a:r>
            <a:r>
              <a:rPr sz="500" spc="-5" dirty="0">
                <a:latin typeface="Times New Roman"/>
                <a:cs typeface="Times New Roman"/>
              </a:rPr>
              <a:t>C</a:t>
            </a:r>
            <a:r>
              <a:rPr sz="500" spc="-90" dirty="0">
                <a:latin typeface="Times New Roman"/>
                <a:cs typeface="Times New Roman"/>
              </a:rPr>
              <a:t>L</a:t>
            </a:r>
            <a:r>
              <a:rPr sz="500" spc="50" dirty="0">
                <a:latin typeface="Times New Roman"/>
                <a:cs typeface="Times New Roman"/>
              </a:rPr>
              <a:t>=</a:t>
            </a:r>
            <a:r>
              <a:rPr sz="500" spc="20" dirty="0">
                <a:latin typeface="Times New Roman"/>
                <a:cs typeface="Times New Roman"/>
              </a:rPr>
              <a:t>6</a:t>
            </a:r>
            <a:r>
              <a:rPr sz="500" spc="30" dirty="0">
                <a:latin typeface="Times New Roman"/>
                <a:cs typeface="Times New Roman"/>
              </a:rPr>
              <a:t>9</a:t>
            </a:r>
            <a:r>
              <a:rPr sz="500" spc="-20" dirty="0">
                <a:latin typeface="Times New Roman"/>
                <a:cs typeface="Times New Roman"/>
              </a:rPr>
              <a:t>.</a:t>
            </a:r>
            <a:r>
              <a:rPr sz="500" spc="20" dirty="0">
                <a:latin typeface="Times New Roman"/>
                <a:cs typeface="Times New Roman"/>
              </a:rPr>
              <a:t>1</a:t>
            </a:r>
            <a:r>
              <a:rPr sz="500" spc="30" dirty="0">
                <a:latin typeface="Times New Roman"/>
                <a:cs typeface="Times New Roman"/>
              </a:rPr>
              <a:t>8</a:t>
            </a:r>
            <a:r>
              <a:rPr sz="500" spc="-5" dirty="0">
                <a:latin typeface="Times New Roman"/>
                <a:cs typeface="Times New Roman"/>
              </a:rPr>
              <a:t>%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233" name="object 233"/>
          <p:cNvSpPr txBox="1"/>
          <p:nvPr/>
        </p:nvSpPr>
        <p:spPr>
          <a:xfrm>
            <a:off x="4132621" y="2219954"/>
            <a:ext cx="52705" cy="90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-40" dirty="0">
                <a:solidFill>
                  <a:srgbClr val="CD0000"/>
                </a:solidFill>
                <a:latin typeface="Times New Roman"/>
                <a:cs typeface="Times New Roman"/>
              </a:rPr>
              <a:t>_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234" name="object 234"/>
          <p:cNvSpPr txBox="1"/>
          <p:nvPr/>
        </p:nvSpPr>
        <p:spPr>
          <a:xfrm>
            <a:off x="4111311" y="2299215"/>
            <a:ext cx="323850" cy="90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-35" dirty="0">
                <a:solidFill>
                  <a:srgbClr val="CD0000"/>
                </a:solidFill>
                <a:latin typeface="Times New Roman"/>
                <a:cs typeface="Times New Roman"/>
              </a:rPr>
              <a:t>X</a:t>
            </a:r>
            <a:r>
              <a:rPr sz="500" spc="50" dirty="0">
                <a:solidFill>
                  <a:srgbClr val="CD0000"/>
                </a:solidFill>
                <a:latin typeface="Times New Roman"/>
                <a:cs typeface="Times New Roman"/>
              </a:rPr>
              <a:t>=</a:t>
            </a:r>
            <a:r>
              <a:rPr sz="500" spc="20" dirty="0">
                <a:solidFill>
                  <a:srgbClr val="CD0000"/>
                </a:solidFill>
                <a:latin typeface="Times New Roman"/>
                <a:cs typeface="Times New Roman"/>
              </a:rPr>
              <a:t>7</a:t>
            </a:r>
            <a:r>
              <a:rPr sz="500" spc="35" dirty="0">
                <a:solidFill>
                  <a:srgbClr val="CD0000"/>
                </a:solidFill>
                <a:latin typeface="Times New Roman"/>
                <a:cs typeface="Times New Roman"/>
              </a:rPr>
              <a:t>4</a:t>
            </a:r>
            <a:r>
              <a:rPr sz="500" spc="-25" dirty="0">
                <a:solidFill>
                  <a:srgbClr val="CD0000"/>
                </a:solidFill>
                <a:latin typeface="Times New Roman"/>
                <a:cs typeface="Times New Roman"/>
              </a:rPr>
              <a:t>.</a:t>
            </a:r>
            <a:r>
              <a:rPr sz="500" spc="35" dirty="0">
                <a:solidFill>
                  <a:srgbClr val="CD0000"/>
                </a:solidFill>
                <a:latin typeface="Times New Roman"/>
                <a:cs typeface="Times New Roman"/>
              </a:rPr>
              <a:t>8</a:t>
            </a:r>
            <a:r>
              <a:rPr sz="500" spc="25" dirty="0">
                <a:solidFill>
                  <a:srgbClr val="CD0000"/>
                </a:solidFill>
                <a:latin typeface="Times New Roman"/>
                <a:cs typeface="Times New Roman"/>
              </a:rPr>
              <a:t>8</a:t>
            </a:r>
            <a:r>
              <a:rPr sz="500" spc="20" dirty="0">
                <a:solidFill>
                  <a:srgbClr val="CD0000"/>
                </a:solidFill>
                <a:latin typeface="Times New Roman"/>
                <a:cs typeface="Times New Roman"/>
              </a:rPr>
              <a:t>%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235" name="object 235"/>
          <p:cNvSpPr txBox="1"/>
          <p:nvPr/>
        </p:nvSpPr>
        <p:spPr>
          <a:xfrm>
            <a:off x="4531919" y="2091938"/>
            <a:ext cx="52705" cy="90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-40" dirty="0">
                <a:solidFill>
                  <a:srgbClr val="CD0000"/>
                </a:solidFill>
                <a:latin typeface="Times New Roman"/>
                <a:cs typeface="Times New Roman"/>
              </a:rPr>
              <a:t>_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236" name="object 236"/>
          <p:cNvSpPr txBox="1"/>
          <p:nvPr/>
        </p:nvSpPr>
        <p:spPr>
          <a:xfrm>
            <a:off x="4502975" y="2169667"/>
            <a:ext cx="325120" cy="90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-20" dirty="0">
                <a:solidFill>
                  <a:srgbClr val="CD0000"/>
                </a:solidFill>
                <a:latin typeface="Times New Roman"/>
                <a:cs typeface="Times New Roman"/>
              </a:rPr>
              <a:t>X</a:t>
            </a:r>
            <a:r>
              <a:rPr sz="500" spc="45" dirty="0">
                <a:solidFill>
                  <a:srgbClr val="CD0000"/>
                </a:solidFill>
                <a:latin typeface="Times New Roman"/>
                <a:cs typeface="Times New Roman"/>
              </a:rPr>
              <a:t>=</a:t>
            </a:r>
            <a:r>
              <a:rPr sz="500" spc="25" dirty="0">
                <a:solidFill>
                  <a:srgbClr val="CD0000"/>
                </a:solidFill>
                <a:latin typeface="Times New Roman"/>
                <a:cs typeface="Times New Roman"/>
              </a:rPr>
              <a:t>7</a:t>
            </a:r>
            <a:r>
              <a:rPr sz="500" spc="30" dirty="0">
                <a:solidFill>
                  <a:srgbClr val="CD0000"/>
                </a:solidFill>
                <a:latin typeface="Times New Roman"/>
                <a:cs typeface="Times New Roman"/>
              </a:rPr>
              <a:t>8</a:t>
            </a:r>
            <a:r>
              <a:rPr sz="500" spc="-20" dirty="0">
                <a:solidFill>
                  <a:srgbClr val="CD0000"/>
                </a:solidFill>
                <a:latin typeface="Times New Roman"/>
                <a:cs typeface="Times New Roman"/>
              </a:rPr>
              <a:t>.</a:t>
            </a:r>
            <a:r>
              <a:rPr sz="500" spc="20" dirty="0">
                <a:solidFill>
                  <a:srgbClr val="CD0000"/>
                </a:solidFill>
                <a:latin typeface="Times New Roman"/>
                <a:cs typeface="Times New Roman"/>
              </a:rPr>
              <a:t>5</a:t>
            </a:r>
            <a:r>
              <a:rPr sz="500" spc="35" dirty="0">
                <a:solidFill>
                  <a:srgbClr val="CD0000"/>
                </a:solidFill>
                <a:latin typeface="Times New Roman"/>
                <a:cs typeface="Times New Roman"/>
              </a:rPr>
              <a:t>0</a:t>
            </a:r>
            <a:r>
              <a:rPr sz="500" spc="20" dirty="0">
                <a:solidFill>
                  <a:srgbClr val="CD0000"/>
                </a:solidFill>
                <a:latin typeface="Times New Roman"/>
                <a:cs typeface="Times New Roman"/>
              </a:rPr>
              <a:t>%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237" name="object 237"/>
          <p:cNvSpPr/>
          <p:nvPr/>
        </p:nvSpPr>
        <p:spPr>
          <a:xfrm>
            <a:off x="1281302" y="2980753"/>
            <a:ext cx="3606800" cy="715645"/>
          </a:xfrm>
          <a:custGeom>
            <a:avLst/>
            <a:gdLst/>
            <a:ahLst/>
            <a:cxnLst/>
            <a:rect l="l" t="t" r="r" b="b"/>
            <a:pathLst>
              <a:path w="3606800" h="715645">
                <a:moveTo>
                  <a:pt x="0" y="0"/>
                </a:moveTo>
                <a:lnTo>
                  <a:pt x="3606260" y="0"/>
                </a:lnTo>
                <a:lnTo>
                  <a:pt x="3606260" y="715232"/>
                </a:lnTo>
                <a:lnTo>
                  <a:pt x="0" y="71523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4537709" y="3695985"/>
            <a:ext cx="0" cy="21590"/>
          </a:xfrm>
          <a:custGeom>
            <a:avLst/>
            <a:gdLst/>
            <a:ahLst/>
            <a:cxnLst/>
            <a:rect l="l" t="t" r="r" b="b"/>
            <a:pathLst>
              <a:path h="21589">
                <a:moveTo>
                  <a:pt x="0" y="0"/>
                </a:moveTo>
                <a:lnTo>
                  <a:pt x="0" y="21431"/>
                </a:lnTo>
              </a:path>
            </a:pathLst>
          </a:custGeom>
          <a:ln w="4762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4144898" y="3695985"/>
            <a:ext cx="0" cy="21590"/>
          </a:xfrm>
          <a:custGeom>
            <a:avLst/>
            <a:gdLst/>
            <a:ahLst/>
            <a:cxnLst/>
            <a:rect l="l" t="t" r="r" b="b"/>
            <a:pathLst>
              <a:path h="21589">
                <a:moveTo>
                  <a:pt x="0" y="0"/>
                </a:moveTo>
                <a:lnTo>
                  <a:pt x="0" y="21431"/>
                </a:lnTo>
              </a:path>
            </a:pathLst>
          </a:custGeom>
          <a:ln w="4762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3745039" y="3695985"/>
            <a:ext cx="0" cy="21590"/>
          </a:xfrm>
          <a:custGeom>
            <a:avLst/>
            <a:gdLst/>
            <a:ahLst/>
            <a:cxnLst/>
            <a:rect l="l" t="t" r="r" b="b"/>
            <a:pathLst>
              <a:path h="21589">
                <a:moveTo>
                  <a:pt x="0" y="0"/>
                </a:moveTo>
                <a:lnTo>
                  <a:pt x="0" y="21431"/>
                </a:lnTo>
              </a:path>
            </a:pathLst>
          </a:custGeom>
          <a:ln w="4762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3352228" y="3695985"/>
            <a:ext cx="0" cy="21590"/>
          </a:xfrm>
          <a:custGeom>
            <a:avLst/>
            <a:gdLst/>
            <a:ahLst/>
            <a:cxnLst/>
            <a:rect l="l" t="t" r="r" b="b"/>
            <a:pathLst>
              <a:path h="21589">
                <a:moveTo>
                  <a:pt x="0" y="0"/>
                </a:moveTo>
                <a:lnTo>
                  <a:pt x="0" y="21431"/>
                </a:lnTo>
              </a:path>
            </a:pathLst>
          </a:custGeom>
          <a:ln w="4762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2952368" y="3695985"/>
            <a:ext cx="0" cy="21590"/>
          </a:xfrm>
          <a:custGeom>
            <a:avLst/>
            <a:gdLst/>
            <a:ahLst/>
            <a:cxnLst/>
            <a:rect l="l" t="t" r="r" b="b"/>
            <a:pathLst>
              <a:path h="21589">
                <a:moveTo>
                  <a:pt x="0" y="0"/>
                </a:moveTo>
                <a:lnTo>
                  <a:pt x="0" y="21431"/>
                </a:lnTo>
              </a:path>
            </a:pathLst>
          </a:custGeom>
          <a:ln w="4762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2552414" y="3695985"/>
            <a:ext cx="0" cy="21590"/>
          </a:xfrm>
          <a:custGeom>
            <a:avLst/>
            <a:gdLst/>
            <a:ahLst/>
            <a:cxnLst/>
            <a:rect l="l" t="t" r="r" b="b"/>
            <a:pathLst>
              <a:path h="21589">
                <a:moveTo>
                  <a:pt x="0" y="0"/>
                </a:moveTo>
                <a:lnTo>
                  <a:pt x="0" y="21431"/>
                </a:lnTo>
              </a:path>
            </a:pathLst>
          </a:custGeom>
          <a:ln w="4762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2159698" y="3695985"/>
            <a:ext cx="0" cy="21590"/>
          </a:xfrm>
          <a:custGeom>
            <a:avLst/>
            <a:gdLst/>
            <a:ahLst/>
            <a:cxnLst/>
            <a:rect l="l" t="t" r="r" b="b"/>
            <a:pathLst>
              <a:path h="21589">
                <a:moveTo>
                  <a:pt x="0" y="0"/>
                </a:moveTo>
                <a:lnTo>
                  <a:pt x="0" y="21431"/>
                </a:lnTo>
              </a:path>
            </a:pathLst>
          </a:custGeom>
          <a:ln w="4762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1759838" y="3695985"/>
            <a:ext cx="0" cy="21590"/>
          </a:xfrm>
          <a:custGeom>
            <a:avLst/>
            <a:gdLst/>
            <a:ahLst/>
            <a:cxnLst/>
            <a:rect l="l" t="t" r="r" b="b"/>
            <a:pathLst>
              <a:path h="21589">
                <a:moveTo>
                  <a:pt x="0" y="0"/>
                </a:moveTo>
                <a:lnTo>
                  <a:pt x="0" y="21431"/>
                </a:lnTo>
              </a:path>
            </a:pathLst>
          </a:custGeom>
          <a:ln w="4762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1367027" y="3695985"/>
            <a:ext cx="0" cy="21590"/>
          </a:xfrm>
          <a:custGeom>
            <a:avLst/>
            <a:gdLst/>
            <a:ahLst/>
            <a:cxnLst/>
            <a:rect l="l" t="t" r="r" b="b"/>
            <a:pathLst>
              <a:path h="21589">
                <a:moveTo>
                  <a:pt x="0" y="0"/>
                </a:moveTo>
                <a:lnTo>
                  <a:pt x="0" y="21431"/>
                </a:lnTo>
              </a:path>
            </a:pathLst>
          </a:custGeom>
          <a:ln w="4762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1281302" y="2980753"/>
            <a:ext cx="3606800" cy="0"/>
          </a:xfrm>
          <a:custGeom>
            <a:avLst/>
            <a:gdLst/>
            <a:ahLst/>
            <a:cxnLst/>
            <a:rect l="l" t="t" r="r" b="b"/>
            <a:pathLst>
              <a:path w="3606800">
                <a:moveTo>
                  <a:pt x="0" y="0"/>
                </a:moveTo>
                <a:lnTo>
                  <a:pt x="3606260" y="0"/>
                </a:lnTo>
              </a:path>
            </a:pathLst>
          </a:custGeom>
          <a:ln w="4762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1281302" y="3695985"/>
            <a:ext cx="3606800" cy="0"/>
          </a:xfrm>
          <a:custGeom>
            <a:avLst/>
            <a:gdLst/>
            <a:ahLst/>
            <a:cxnLst/>
            <a:rect l="l" t="t" r="r" b="b"/>
            <a:pathLst>
              <a:path w="3606800">
                <a:moveTo>
                  <a:pt x="0" y="0"/>
                </a:moveTo>
                <a:lnTo>
                  <a:pt x="3606260" y="0"/>
                </a:lnTo>
              </a:path>
            </a:pathLst>
          </a:custGeom>
          <a:ln w="4762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 txBox="1"/>
          <p:nvPr/>
        </p:nvSpPr>
        <p:spPr>
          <a:xfrm>
            <a:off x="4018340" y="3722636"/>
            <a:ext cx="659130" cy="90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98145" algn="l"/>
              </a:tabLst>
            </a:pPr>
            <a:r>
              <a:rPr sz="500" spc="30" dirty="0">
                <a:latin typeface="Times New Roman"/>
                <a:cs typeface="Times New Roman"/>
              </a:rPr>
              <a:t>J</a:t>
            </a:r>
            <a:r>
              <a:rPr sz="500" spc="25" dirty="0">
                <a:latin typeface="Times New Roman"/>
                <a:cs typeface="Times New Roman"/>
              </a:rPr>
              <a:t>u</a:t>
            </a:r>
            <a:r>
              <a:rPr sz="500" spc="-10" dirty="0">
                <a:latin typeface="Times New Roman"/>
                <a:cs typeface="Times New Roman"/>
              </a:rPr>
              <a:t>l</a:t>
            </a:r>
            <a:r>
              <a:rPr sz="500" spc="-30" dirty="0">
                <a:latin typeface="Times New Roman"/>
                <a:cs typeface="Times New Roman"/>
              </a:rPr>
              <a:t> </a:t>
            </a:r>
            <a:r>
              <a:rPr sz="500" spc="20" dirty="0">
                <a:latin typeface="Times New Roman"/>
                <a:cs typeface="Times New Roman"/>
              </a:rPr>
              <a:t>2</a:t>
            </a:r>
            <a:r>
              <a:rPr sz="500" spc="35" dirty="0">
                <a:latin typeface="Times New Roman"/>
                <a:cs typeface="Times New Roman"/>
              </a:rPr>
              <a:t>0</a:t>
            </a:r>
            <a:r>
              <a:rPr sz="500" spc="-40" dirty="0">
                <a:latin typeface="Times New Roman"/>
                <a:cs typeface="Times New Roman"/>
              </a:rPr>
              <a:t>1</a:t>
            </a:r>
            <a:r>
              <a:rPr sz="500" spc="20" dirty="0">
                <a:latin typeface="Times New Roman"/>
                <a:cs typeface="Times New Roman"/>
              </a:rPr>
              <a:t>7</a:t>
            </a:r>
            <a:r>
              <a:rPr sz="500" dirty="0">
                <a:latin typeface="Times New Roman"/>
                <a:cs typeface="Times New Roman"/>
              </a:rPr>
              <a:t>	</a:t>
            </a:r>
            <a:r>
              <a:rPr sz="500" spc="25" dirty="0">
                <a:latin typeface="Times New Roman"/>
                <a:cs typeface="Times New Roman"/>
              </a:rPr>
              <a:t>O</a:t>
            </a:r>
            <a:r>
              <a:rPr sz="500" spc="-10" dirty="0">
                <a:latin typeface="Times New Roman"/>
                <a:cs typeface="Times New Roman"/>
              </a:rPr>
              <a:t>c</a:t>
            </a:r>
            <a:r>
              <a:rPr sz="500" spc="40" dirty="0">
                <a:latin typeface="Times New Roman"/>
                <a:cs typeface="Times New Roman"/>
              </a:rPr>
              <a:t>t</a:t>
            </a:r>
            <a:r>
              <a:rPr sz="500" spc="-20" dirty="0">
                <a:latin typeface="Times New Roman"/>
                <a:cs typeface="Times New Roman"/>
              </a:rPr>
              <a:t> </a:t>
            </a:r>
            <a:r>
              <a:rPr sz="500" spc="20" dirty="0">
                <a:latin typeface="Times New Roman"/>
                <a:cs typeface="Times New Roman"/>
              </a:rPr>
              <a:t>2</a:t>
            </a:r>
            <a:r>
              <a:rPr sz="500" spc="35" dirty="0">
                <a:latin typeface="Times New Roman"/>
                <a:cs typeface="Times New Roman"/>
              </a:rPr>
              <a:t>0</a:t>
            </a:r>
            <a:r>
              <a:rPr sz="500" spc="-40" dirty="0">
                <a:latin typeface="Times New Roman"/>
                <a:cs typeface="Times New Roman"/>
              </a:rPr>
              <a:t>1</a:t>
            </a:r>
            <a:r>
              <a:rPr sz="500" spc="20" dirty="0">
                <a:latin typeface="Times New Roman"/>
                <a:cs typeface="Times New Roman"/>
              </a:rPr>
              <a:t>7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250" name="object 250"/>
          <p:cNvSpPr txBox="1"/>
          <p:nvPr/>
        </p:nvSpPr>
        <p:spPr>
          <a:xfrm>
            <a:off x="3611429" y="3722636"/>
            <a:ext cx="273685" cy="90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-35" dirty="0">
                <a:latin typeface="Times New Roman"/>
                <a:cs typeface="Times New Roman"/>
              </a:rPr>
              <a:t>A</a:t>
            </a:r>
            <a:r>
              <a:rPr sz="500" spc="20" dirty="0">
                <a:latin typeface="Times New Roman"/>
                <a:cs typeface="Times New Roman"/>
              </a:rPr>
              <a:t>pr</a:t>
            </a:r>
            <a:r>
              <a:rPr sz="500" spc="-25" dirty="0">
                <a:latin typeface="Times New Roman"/>
                <a:cs typeface="Times New Roman"/>
              </a:rPr>
              <a:t> </a:t>
            </a:r>
            <a:r>
              <a:rPr sz="500" spc="20" dirty="0">
                <a:latin typeface="Times New Roman"/>
                <a:cs typeface="Times New Roman"/>
              </a:rPr>
              <a:t>2</a:t>
            </a:r>
            <a:r>
              <a:rPr sz="500" spc="35" dirty="0">
                <a:latin typeface="Times New Roman"/>
                <a:cs typeface="Times New Roman"/>
              </a:rPr>
              <a:t>0</a:t>
            </a:r>
            <a:r>
              <a:rPr sz="500" spc="-40" dirty="0">
                <a:latin typeface="Times New Roman"/>
                <a:cs typeface="Times New Roman"/>
              </a:rPr>
              <a:t>1</a:t>
            </a:r>
            <a:r>
              <a:rPr sz="500" spc="20" dirty="0">
                <a:latin typeface="Times New Roman"/>
                <a:cs typeface="Times New Roman"/>
              </a:rPr>
              <a:t>7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251" name="object 251"/>
          <p:cNvSpPr txBox="1"/>
          <p:nvPr/>
        </p:nvSpPr>
        <p:spPr>
          <a:xfrm>
            <a:off x="3210601" y="3722636"/>
            <a:ext cx="274955" cy="90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30" dirty="0">
                <a:latin typeface="Times New Roman"/>
                <a:cs typeface="Times New Roman"/>
              </a:rPr>
              <a:t>J</a:t>
            </a:r>
            <a:r>
              <a:rPr sz="500" spc="55" dirty="0">
                <a:latin typeface="Times New Roman"/>
                <a:cs typeface="Times New Roman"/>
              </a:rPr>
              <a:t>a</a:t>
            </a:r>
            <a:r>
              <a:rPr sz="500" spc="45" dirty="0">
                <a:latin typeface="Times New Roman"/>
                <a:cs typeface="Times New Roman"/>
              </a:rPr>
              <a:t>n</a:t>
            </a:r>
            <a:r>
              <a:rPr sz="500" spc="-40" dirty="0">
                <a:latin typeface="Times New Roman"/>
                <a:cs typeface="Times New Roman"/>
              </a:rPr>
              <a:t> </a:t>
            </a:r>
            <a:r>
              <a:rPr sz="500" spc="35" dirty="0">
                <a:latin typeface="Times New Roman"/>
                <a:cs typeface="Times New Roman"/>
              </a:rPr>
              <a:t>2</a:t>
            </a:r>
            <a:r>
              <a:rPr sz="500" spc="20" dirty="0">
                <a:latin typeface="Times New Roman"/>
                <a:cs typeface="Times New Roman"/>
              </a:rPr>
              <a:t>0</a:t>
            </a:r>
            <a:r>
              <a:rPr sz="500" spc="-30" dirty="0">
                <a:latin typeface="Times New Roman"/>
                <a:cs typeface="Times New Roman"/>
              </a:rPr>
              <a:t>1</a:t>
            </a:r>
            <a:r>
              <a:rPr sz="500" spc="20" dirty="0">
                <a:latin typeface="Times New Roman"/>
                <a:cs typeface="Times New Roman"/>
              </a:rPr>
              <a:t>7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252" name="object 252"/>
          <p:cNvSpPr/>
          <p:nvPr/>
        </p:nvSpPr>
        <p:spPr>
          <a:xfrm>
            <a:off x="1252727" y="3102387"/>
            <a:ext cx="28575" cy="0"/>
          </a:xfrm>
          <a:custGeom>
            <a:avLst/>
            <a:gdLst/>
            <a:ahLst/>
            <a:cxnLst/>
            <a:rect l="l" t="t" r="r" b="b"/>
            <a:pathLst>
              <a:path w="28575">
                <a:moveTo>
                  <a:pt x="28575" y="0"/>
                </a:moveTo>
                <a:lnTo>
                  <a:pt x="0" y="0"/>
                </a:lnTo>
              </a:path>
            </a:pathLst>
          </a:custGeom>
          <a:ln w="4762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1252727" y="3288315"/>
            <a:ext cx="28575" cy="0"/>
          </a:xfrm>
          <a:custGeom>
            <a:avLst/>
            <a:gdLst/>
            <a:ahLst/>
            <a:cxnLst/>
            <a:rect l="l" t="t" r="r" b="b"/>
            <a:pathLst>
              <a:path w="28575">
                <a:moveTo>
                  <a:pt x="28575" y="0"/>
                </a:moveTo>
                <a:lnTo>
                  <a:pt x="0" y="0"/>
                </a:lnTo>
              </a:path>
            </a:pathLst>
          </a:custGeom>
          <a:ln w="4762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1252727" y="3474243"/>
            <a:ext cx="28575" cy="0"/>
          </a:xfrm>
          <a:custGeom>
            <a:avLst/>
            <a:gdLst/>
            <a:ahLst/>
            <a:cxnLst/>
            <a:rect l="l" t="t" r="r" b="b"/>
            <a:pathLst>
              <a:path w="28575">
                <a:moveTo>
                  <a:pt x="28575" y="0"/>
                </a:moveTo>
                <a:lnTo>
                  <a:pt x="0" y="0"/>
                </a:lnTo>
              </a:path>
            </a:pathLst>
          </a:custGeom>
          <a:ln w="4762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1252727" y="3660266"/>
            <a:ext cx="28575" cy="0"/>
          </a:xfrm>
          <a:custGeom>
            <a:avLst/>
            <a:gdLst/>
            <a:ahLst/>
            <a:cxnLst/>
            <a:rect l="l" t="t" r="r" b="b"/>
            <a:pathLst>
              <a:path w="28575">
                <a:moveTo>
                  <a:pt x="28575" y="0"/>
                </a:moveTo>
                <a:lnTo>
                  <a:pt x="0" y="0"/>
                </a:lnTo>
              </a:path>
            </a:pathLst>
          </a:custGeom>
          <a:ln w="4762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4887563" y="2980753"/>
            <a:ext cx="0" cy="715645"/>
          </a:xfrm>
          <a:custGeom>
            <a:avLst/>
            <a:gdLst/>
            <a:ahLst/>
            <a:cxnLst/>
            <a:rect l="l" t="t" r="r" b="b"/>
            <a:pathLst>
              <a:path h="715645">
                <a:moveTo>
                  <a:pt x="0" y="715232"/>
                </a:moveTo>
                <a:lnTo>
                  <a:pt x="0" y="0"/>
                </a:lnTo>
              </a:path>
            </a:pathLst>
          </a:custGeom>
          <a:ln w="4762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1281302" y="2980753"/>
            <a:ext cx="0" cy="715645"/>
          </a:xfrm>
          <a:custGeom>
            <a:avLst/>
            <a:gdLst/>
            <a:ahLst/>
            <a:cxnLst/>
            <a:rect l="l" t="t" r="r" b="b"/>
            <a:pathLst>
              <a:path h="715645">
                <a:moveTo>
                  <a:pt x="0" y="715232"/>
                </a:moveTo>
                <a:lnTo>
                  <a:pt x="0" y="0"/>
                </a:lnTo>
              </a:path>
            </a:pathLst>
          </a:custGeom>
          <a:ln w="4762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4473416" y="3459956"/>
            <a:ext cx="328930" cy="0"/>
          </a:xfrm>
          <a:custGeom>
            <a:avLst/>
            <a:gdLst/>
            <a:ahLst/>
            <a:cxnLst/>
            <a:rect l="l" t="t" r="r" b="b"/>
            <a:pathLst>
              <a:path w="328929">
                <a:moveTo>
                  <a:pt x="0" y="0"/>
                </a:moveTo>
                <a:lnTo>
                  <a:pt x="328517" y="0"/>
                </a:lnTo>
              </a:path>
            </a:pathLst>
          </a:custGeom>
          <a:ln w="4762">
            <a:solidFill>
              <a:srgbClr val="0083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2888075" y="3552920"/>
            <a:ext cx="1585595" cy="0"/>
          </a:xfrm>
          <a:custGeom>
            <a:avLst/>
            <a:gdLst/>
            <a:ahLst/>
            <a:cxnLst/>
            <a:rect l="l" t="t" r="r" b="b"/>
            <a:pathLst>
              <a:path w="1585595">
                <a:moveTo>
                  <a:pt x="0" y="0"/>
                </a:moveTo>
                <a:lnTo>
                  <a:pt x="1585341" y="0"/>
                </a:lnTo>
              </a:path>
            </a:pathLst>
          </a:custGeom>
          <a:ln w="4762">
            <a:solidFill>
              <a:srgbClr val="0083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1367027" y="3581590"/>
            <a:ext cx="1521460" cy="0"/>
          </a:xfrm>
          <a:custGeom>
            <a:avLst/>
            <a:gdLst/>
            <a:ahLst/>
            <a:cxnLst/>
            <a:rect l="l" t="t" r="r" b="b"/>
            <a:pathLst>
              <a:path w="1521460">
                <a:moveTo>
                  <a:pt x="0" y="0"/>
                </a:moveTo>
                <a:lnTo>
                  <a:pt x="1521047" y="0"/>
                </a:lnTo>
              </a:path>
            </a:pathLst>
          </a:custGeom>
          <a:ln w="4762">
            <a:solidFill>
              <a:srgbClr val="0083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1367027" y="3653123"/>
            <a:ext cx="3435350" cy="0"/>
          </a:xfrm>
          <a:custGeom>
            <a:avLst/>
            <a:gdLst/>
            <a:ahLst/>
            <a:cxnLst/>
            <a:rect l="l" t="t" r="r" b="b"/>
            <a:pathLst>
              <a:path w="3435350">
                <a:moveTo>
                  <a:pt x="0" y="0"/>
                </a:moveTo>
                <a:lnTo>
                  <a:pt x="3434905" y="0"/>
                </a:lnTo>
              </a:path>
            </a:pathLst>
          </a:custGeom>
          <a:ln w="4762">
            <a:solidFill>
              <a:srgbClr val="9313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1364646" y="2977181"/>
            <a:ext cx="3461099" cy="71523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object 263"/>
          <p:cNvSpPr txBox="1"/>
          <p:nvPr/>
        </p:nvSpPr>
        <p:spPr>
          <a:xfrm>
            <a:off x="2282423" y="1424112"/>
            <a:ext cx="1275715" cy="428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" algn="ctr">
              <a:lnSpc>
                <a:spcPct val="100000"/>
              </a:lnSpc>
            </a:pPr>
            <a:r>
              <a:rPr sz="950" spc="-80" dirty="0">
                <a:latin typeface="Times New Roman"/>
                <a:cs typeface="Times New Roman"/>
              </a:rPr>
              <a:t>A</a:t>
            </a:r>
            <a:r>
              <a:rPr sz="950" spc="-40" dirty="0">
                <a:latin typeface="Times New Roman"/>
                <a:cs typeface="Times New Roman"/>
              </a:rPr>
              <a:t>l</a:t>
            </a:r>
            <a:r>
              <a:rPr sz="950" spc="-20" dirty="0">
                <a:latin typeface="Times New Roman"/>
                <a:cs typeface="Times New Roman"/>
              </a:rPr>
              <a:t>l</a:t>
            </a:r>
            <a:r>
              <a:rPr sz="950" spc="15" dirty="0">
                <a:latin typeface="Times New Roman"/>
                <a:cs typeface="Times New Roman"/>
              </a:rPr>
              <a:t> </a:t>
            </a:r>
            <a:r>
              <a:rPr sz="950" spc="-20" dirty="0">
                <a:latin typeface="Times New Roman"/>
                <a:cs typeface="Times New Roman"/>
              </a:rPr>
              <a:t>C</a:t>
            </a:r>
            <a:r>
              <a:rPr sz="950" spc="-40" dirty="0">
                <a:latin typeface="Times New Roman"/>
                <a:cs typeface="Times New Roman"/>
              </a:rPr>
              <a:t>l</a:t>
            </a:r>
            <a:r>
              <a:rPr sz="950" spc="70" dirty="0">
                <a:latin typeface="Times New Roman"/>
                <a:cs typeface="Times New Roman"/>
              </a:rPr>
              <a:t>a</a:t>
            </a:r>
            <a:r>
              <a:rPr sz="950" spc="25" dirty="0">
                <a:latin typeface="Times New Roman"/>
                <a:cs typeface="Times New Roman"/>
              </a:rPr>
              <a:t>s</a:t>
            </a:r>
            <a:r>
              <a:rPr sz="950" spc="10" dirty="0">
                <a:latin typeface="Times New Roman"/>
                <a:cs typeface="Times New Roman"/>
              </a:rPr>
              <a:t>s</a:t>
            </a:r>
            <a:r>
              <a:rPr sz="950" spc="85" dirty="0">
                <a:latin typeface="Times New Roman"/>
                <a:cs typeface="Times New Roman"/>
              </a:rPr>
              <a:t>e</a:t>
            </a:r>
            <a:r>
              <a:rPr sz="950" spc="10" dirty="0">
                <a:latin typeface="Times New Roman"/>
                <a:cs typeface="Times New Roman"/>
              </a:rPr>
              <a:t>s</a:t>
            </a:r>
            <a:r>
              <a:rPr sz="950" spc="-10" dirty="0">
                <a:latin typeface="Times New Roman"/>
                <a:cs typeface="Times New Roman"/>
              </a:rPr>
              <a:t>,</a:t>
            </a:r>
            <a:r>
              <a:rPr sz="950" spc="45" dirty="0">
                <a:latin typeface="Times New Roman"/>
                <a:cs typeface="Times New Roman"/>
              </a:rPr>
              <a:t> </a:t>
            </a:r>
            <a:r>
              <a:rPr sz="950" spc="-30" dirty="0">
                <a:latin typeface="Times New Roman"/>
                <a:cs typeface="Times New Roman"/>
              </a:rPr>
              <a:t>S</a:t>
            </a:r>
            <a:r>
              <a:rPr sz="950" spc="85" dirty="0">
                <a:latin typeface="Times New Roman"/>
                <a:cs typeface="Times New Roman"/>
              </a:rPr>
              <a:t>h</a:t>
            </a:r>
            <a:r>
              <a:rPr sz="950" spc="70" dirty="0">
                <a:latin typeface="Times New Roman"/>
                <a:cs typeface="Times New Roman"/>
              </a:rPr>
              <a:t>a</a:t>
            </a:r>
            <a:r>
              <a:rPr sz="950" spc="80" dirty="0">
                <a:latin typeface="Times New Roman"/>
                <a:cs typeface="Times New Roman"/>
              </a:rPr>
              <a:t>p</a:t>
            </a:r>
            <a:r>
              <a:rPr sz="950" spc="75" dirty="0">
                <a:latin typeface="Times New Roman"/>
                <a:cs typeface="Times New Roman"/>
              </a:rPr>
              <a:t>e</a:t>
            </a:r>
            <a:r>
              <a:rPr sz="950" spc="40" dirty="0">
                <a:latin typeface="Times New Roman"/>
                <a:cs typeface="Times New Roman"/>
              </a:rPr>
              <a:t>s</a:t>
            </a:r>
            <a:endParaRPr sz="9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55"/>
              </a:spcBef>
            </a:pPr>
            <a:r>
              <a:rPr sz="750" spc="30" dirty="0">
                <a:latin typeface="Times New Roman"/>
                <a:cs typeface="Times New Roman"/>
              </a:rPr>
              <a:t>%</a:t>
            </a:r>
            <a:r>
              <a:rPr sz="750" spc="45" dirty="0">
                <a:latin typeface="Times New Roman"/>
                <a:cs typeface="Times New Roman"/>
              </a:rPr>
              <a:t> </a:t>
            </a:r>
            <a:r>
              <a:rPr sz="750" spc="-30" dirty="0">
                <a:latin typeface="Times New Roman"/>
                <a:cs typeface="Times New Roman"/>
              </a:rPr>
              <a:t>I</a:t>
            </a:r>
            <a:r>
              <a:rPr sz="750" spc="65" dirty="0">
                <a:latin typeface="Times New Roman"/>
                <a:cs typeface="Times New Roman"/>
              </a:rPr>
              <a:t>n</a:t>
            </a:r>
            <a:r>
              <a:rPr sz="750" spc="50" dirty="0">
                <a:latin typeface="Times New Roman"/>
                <a:cs typeface="Times New Roman"/>
              </a:rPr>
              <a:t>c</a:t>
            </a:r>
            <a:r>
              <a:rPr sz="750" spc="10" dirty="0">
                <a:latin typeface="Times New Roman"/>
                <a:cs typeface="Times New Roman"/>
              </a:rPr>
              <a:t>l</a:t>
            </a:r>
            <a:r>
              <a:rPr sz="750" spc="60" dirty="0">
                <a:latin typeface="Times New Roman"/>
                <a:cs typeface="Times New Roman"/>
              </a:rPr>
              <a:t>u</a:t>
            </a:r>
            <a:r>
              <a:rPr sz="750" spc="75" dirty="0">
                <a:latin typeface="Times New Roman"/>
                <a:cs typeface="Times New Roman"/>
              </a:rPr>
              <a:t>d</a:t>
            </a:r>
            <a:r>
              <a:rPr sz="750" spc="55" dirty="0">
                <a:latin typeface="Times New Roman"/>
                <a:cs typeface="Times New Roman"/>
              </a:rPr>
              <a:t>e</a:t>
            </a:r>
            <a:r>
              <a:rPr sz="750" spc="95" dirty="0">
                <a:latin typeface="Times New Roman"/>
                <a:cs typeface="Times New Roman"/>
              </a:rPr>
              <a:t>d</a:t>
            </a:r>
            <a:r>
              <a:rPr sz="750" spc="15" dirty="0">
                <a:latin typeface="Times New Roman"/>
                <a:cs typeface="Times New Roman"/>
              </a:rPr>
              <a:t> </a:t>
            </a:r>
            <a:r>
              <a:rPr sz="750" spc="10" dirty="0">
                <a:latin typeface="Times New Roman"/>
                <a:cs typeface="Times New Roman"/>
              </a:rPr>
              <a:t>i</a:t>
            </a:r>
            <a:r>
              <a:rPr sz="750" spc="80" dirty="0">
                <a:latin typeface="Times New Roman"/>
                <a:cs typeface="Times New Roman"/>
              </a:rPr>
              <a:t>n</a:t>
            </a:r>
            <a:r>
              <a:rPr sz="750" spc="20" dirty="0">
                <a:latin typeface="Times New Roman"/>
                <a:cs typeface="Times New Roman"/>
              </a:rPr>
              <a:t> </a:t>
            </a:r>
            <a:r>
              <a:rPr sz="750" spc="60" dirty="0">
                <a:latin typeface="Times New Roman"/>
                <a:cs typeface="Times New Roman"/>
              </a:rPr>
              <a:t>M</a:t>
            </a:r>
            <a:r>
              <a:rPr sz="750" spc="55" dirty="0">
                <a:latin typeface="Times New Roman"/>
                <a:cs typeface="Times New Roman"/>
              </a:rPr>
              <a:t>e</a:t>
            </a:r>
            <a:r>
              <a:rPr sz="750" spc="50" dirty="0">
                <a:latin typeface="Times New Roman"/>
                <a:cs typeface="Times New Roman"/>
              </a:rPr>
              <a:t>as</a:t>
            </a:r>
            <a:r>
              <a:rPr sz="750" spc="65" dirty="0">
                <a:latin typeface="Times New Roman"/>
                <a:cs typeface="Times New Roman"/>
              </a:rPr>
              <a:t>u</a:t>
            </a:r>
            <a:r>
              <a:rPr sz="750" spc="20" dirty="0">
                <a:latin typeface="Times New Roman"/>
                <a:cs typeface="Times New Roman"/>
              </a:rPr>
              <a:t>r</a:t>
            </a:r>
            <a:r>
              <a:rPr sz="750" spc="55" dirty="0">
                <a:latin typeface="Times New Roman"/>
                <a:cs typeface="Times New Roman"/>
              </a:rPr>
              <a:t>e</a:t>
            </a:r>
            <a:r>
              <a:rPr sz="750" spc="80" dirty="0">
                <a:latin typeface="Times New Roman"/>
                <a:cs typeface="Times New Roman"/>
              </a:rPr>
              <a:t>m</a:t>
            </a:r>
            <a:r>
              <a:rPr sz="750" spc="55" dirty="0">
                <a:latin typeface="Times New Roman"/>
                <a:cs typeface="Times New Roman"/>
              </a:rPr>
              <a:t>e</a:t>
            </a:r>
            <a:r>
              <a:rPr sz="750" spc="75" dirty="0">
                <a:latin typeface="Times New Roman"/>
                <a:cs typeface="Times New Roman"/>
              </a:rPr>
              <a:t>nt</a:t>
            </a:r>
            <a:endParaRPr sz="750">
              <a:latin typeface="Times New Roman"/>
              <a:cs typeface="Times New Roman"/>
            </a:endParaRPr>
          </a:p>
          <a:p>
            <a:pPr marL="633730">
              <a:lnSpc>
                <a:spcPct val="100000"/>
              </a:lnSpc>
              <a:spcBef>
                <a:spcPts val="655"/>
              </a:spcBef>
            </a:pPr>
            <a:r>
              <a:rPr sz="500" spc="-50" dirty="0">
                <a:latin typeface="Times New Roman"/>
                <a:cs typeface="Times New Roman"/>
              </a:rPr>
              <a:t>F</a:t>
            </a:r>
            <a:r>
              <a:rPr sz="500" spc="-85" dirty="0">
                <a:latin typeface="Times New Roman"/>
                <a:cs typeface="Times New Roman"/>
              </a:rPr>
              <a:t>Y</a:t>
            </a:r>
            <a:r>
              <a:rPr sz="500" spc="-25" dirty="0">
                <a:latin typeface="Times New Roman"/>
                <a:cs typeface="Times New Roman"/>
              </a:rPr>
              <a:t> </a:t>
            </a:r>
            <a:r>
              <a:rPr sz="500" spc="30" dirty="0">
                <a:latin typeface="Times New Roman"/>
                <a:cs typeface="Times New Roman"/>
              </a:rPr>
              <a:t>2</a:t>
            </a:r>
            <a:r>
              <a:rPr sz="500" spc="25" dirty="0">
                <a:latin typeface="Times New Roman"/>
                <a:cs typeface="Times New Roman"/>
              </a:rPr>
              <a:t>0</a:t>
            </a:r>
            <a:r>
              <a:rPr sz="500" spc="30" dirty="0">
                <a:latin typeface="Times New Roman"/>
                <a:cs typeface="Times New Roman"/>
              </a:rPr>
              <a:t>1</a:t>
            </a:r>
            <a:r>
              <a:rPr sz="500" spc="20" dirty="0">
                <a:latin typeface="Times New Roman"/>
                <a:cs typeface="Times New Roman"/>
              </a:rPr>
              <a:t>7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264" name="object 264"/>
          <p:cNvSpPr txBox="1"/>
          <p:nvPr/>
        </p:nvSpPr>
        <p:spPr>
          <a:xfrm>
            <a:off x="2454705" y="2212352"/>
            <a:ext cx="391795" cy="1498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r">
              <a:lnSpc>
                <a:spcPct val="100000"/>
              </a:lnSpc>
            </a:pPr>
            <a:r>
              <a:rPr sz="500" spc="-30" dirty="0">
                <a:latin typeface="Times New Roman"/>
                <a:cs typeface="Times New Roman"/>
              </a:rPr>
              <a:t>U</a:t>
            </a:r>
            <a:r>
              <a:rPr sz="500" dirty="0">
                <a:latin typeface="Times New Roman"/>
                <a:cs typeface="Times New Roman"/>
              </a:rPr>
              <a:t>C</a:t>
            </a:r>
            <a:r>
              <a:rPr sz="500" spc="-90" dirty="0">
                <a:latin typeface="Times New Roman"/>
                <a:cs typeface="Times New Roman"/>
              </a:rPr>
              <a:t>L</a:t>
            </a:r>
            <a:r>
              <a:rPr sz="500" spc="45" dirty="0">
                <a:latin typeface="Times New Roman"/>
                <a:cs typeface="Times New Roman"/>
              </a:rPr>
              <a:t>=</a:t>
            </a:r>
            <a:r>
              <a:rPr sz="500" spc="25" dirty="0">
                <a:latin typeface="Times New Roman"/>
                <a:cs typeface="Times New Roman"/>
              </a:rPr>
              <a:t>7</a:t>
            </a:r>
            <a:r>
              <a:rPr sz="500" spc="30" dirty="0">
                <a:latin typeface="Times New Roman"/>
                <a:cs typeface="Times New Roman"/>
              </a:rPr>
              <a:t>4</a:t>
            </a:r>
            <a:r>
              <a:rPr sz="500" spc="-25" dirty="0">
                <a:latin typeface="Times New Roman"/>
                <a:cs typeface="Times New Roman"/>
              </a:rPr>
              <a:t>.</a:t>
            </a:r>
            <a:r>
              <a:rPr sz="500" spc="20" dirty="0">
                <a:latin typeface="Times New Roman"/>
                <a:cs typeface="Times New Roman"/>
              </a:rPr>
              <a:t>3</a:t>
            </a:r>
            <a:r>
              <a:rPr sz="500" spc="30" dirty="0">
                <a:latin typeface="Times New Roman"/>
                <a:cs typeface="Times New Roman"/>
              </a:rPr>
              <a:t>8</a:t>
            </a:r>
            <a:r>
              <a:rPr sz="500" spc="-5" dirty="0">
                <a:latin typeface="Times New Roman"/>
                <a:cs typeface="Times New Roman"/>
              </a:rPr>
              <a:t>%</a:t>
            </a:r>
            <a:endParaRPr sz="500">
              <a:latin typeface="Times New Roman"/>
              <a:cs typeface="Times New Roman"/>
            </a:endParaRPr>
          </a:p>
          <a:p>
            <a:pPr marR="8890" algn="r">
              <a:lnSpc>
                <a:spcPct val="100000"/>
              </a:lnSpc>
              <a:spcBef>
                <a:spcPts val="165"/>
              </a:spcBef>
            </a:pPr>
            <a:r>
              <a:rPr sz="250" spc="25" dirty="0">
                <a:latin typeface="Times New Roman"/>
                <a:cs typeface="Times New Roman"/>
              </a:rPr>
              <a:t>6</a:t>
            </a:r>
            <a:endParaRPr sz="250">
              <a:latin typeface="Times New Roman"/>
              <a:cs typeface="Times New Roman"/>
            </a:endParaRPr>
          </a:p>
        </p:txBody>
      </p:sp>
      <p:sp>
        <p:nvSpPr>
          <p:cNvPr id="265" name="object 265"/>
          <p:cNvSpPr txBox="1"/>
          <p:nvPr/>
        </p:nvSpPr>
        <p:spPr>
          <a:xfrm>
            <a:off x="4039669" y="2055362"/>
            <a:ext cx="391795" cy="90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-30" dirty="0">
                <a:latin typeface="Times New Roman"/>
                <a:cs typeface="Times New Roman"/>
              </a:rPr>
              <a:t>U</a:t>
            </a:r>
            <a:r>
              <a:rPr sz="500" dirty="0">
                <a:latin typeface="Times New Roman"/>
                <a:cs typeface="Times New Roman"/>
              </a:rPr>
              <a:t>C</a:t>
            </a:r>
            <a:r>
              <a:rPr sz="500" spc="-90" dirty="0">
                <a:latin typeface="Times New Roman"/>
                <a:cs typeface="Times New Roman"/>
              </a:rPr>
              <a:t>L</a:t>
            </a:r>
            <a:r>
              <a:rPr sz="500" spc="45" dirty="0">
                <a:latin typeface="Times New Roman"/>
                <a:cs typeface="Times New Roman"/>
              </a:rPr>
              <a:t>=</a:t>
            </a:r>
            <a:r>
              <a:rPr sz="500" spc="25" dirty="0">
                <a:latin typeface="Times New Roman"/>
                <a:cs typeface="Times New Roman"/>
              </a:rPr>
              <a:t>7</a:t>
            </a:r>
            <a:r>
              <a:rPr sz="500" spc="30" dirty="0">
                <a:latin typeface="Times New Roman"/>
                <a:cs typeface="Times New Roman"/>
              </a:rPr>
              <a:t>8</a:t>
            </a:r>
            <a:r>
              <a:rPr sz="500" spc="-25" dirty="0">
                <a:latin typeface="Times New Roman"/>
                <a:cs typeface="Times New Roman"/>
              </a:rPr>
              <a:t>.</a:t>
            </a:r>
            <a:r>
              <a:rPr sz="500" spc="30" dirty="0">
                <a:latin typeface="Times New Roman"/>
                <a:cs typeface="Times New Roman"/>
              </a:rPr>
              <a:t>5</a:t>
            </a:r>
            <a:r>
              <a:rPr sz="500" spc="20" dirty="0">
                <a:latin typeface="Times New Roman"/>
                <a:cs typeface="Times New Roman"/>
              </a:rPr>
              <a:t>9</a:t>
            </a:r>
            <a:r>
              <a:rPr sz="500" spc="-5" dirty="0">
                <a:latin typeface="Times New Roman"/>
                <a:cs typeface="Times New Roman"/>
              </a:rPr>
              <a:t>%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266" name="object 266"/>
          <p:cNvSpPr txBox="1"/>
          <p:nvPr/>
        </p:nvSpPr>
        <p:spPr>
          <a:xfrm>
            <a:off x="4374978" y="1797825"/>
            <a:ext cx="391795" cy="90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-30" dirty="0">
                <a:latin typeface="Times New Roman"/>
                <a:cs typeface="Times New Roman"/>
              </a:rPr>
              <a:t>U</a:t>
            </a:r>
            <a:r>
              <a:rPr sz="500" dirty="0">
                <a:latin typeface="Times New Roman"/>
                <a:cs typeface="Times New Roman"/>
              </a:rPr>
              <a:t>C</a:t>
            </a:r>
            <a:r>
              <a:rPr sz="500" spc="-90" dirty="0">
                <a:latin typeface="Times New Roman"/>
                <a:cs typeface="Times New Roman"/>
              </a:rPr>
              <a:t>L</a:t>
            </a:r>
            <a:r>
              <a:rPr sz="500" spc="45" dirty="0">
                <a:latin typeface="Times New Roman"/>
                <a:cs typeface="Times New Roman"/>
              </a:rPr>
              <a:t>=</a:t>
            </a:r>
            <a:r>
              <a:rPr sz="500" spc="30" dirty="0">
                <a:latin typeface="Times New Roman"/>
                <a:cs typeface="Times New Roman"/>
              </a:rPr>
              <a:t>8</a:t>
            </a:r>
            <a:r>
              <a:rPr sz="500" spc="25" dirty="0">
                <a:latin typeface="Times New Roman"/>
                <a:cs typeface="Times New Roman"/>
              </a:rPr>
              <a:t>5</a:t>
            </a:r>
            <a:r>
              <a:rPr sz="500" spc="-25" dirty="0">
                <a:latin typeface="Times New Roman"/>
                <a:cs typeface="Times New Roman"/>
              </a:rPr>
              <a:t>.</a:t>
            </a:r>
            <a:r>
              <a:rPr sz="500" spc="30" dirty="0">
                <a:latin typeface="Times New Roman"/>
                <a:cs typeface="Times New Roman"/>
              </a:rPr>
              <a:t>4</a:t>
            </a:r>
            <a:r>
              <a:rPr sz="500" spc="20" dirty="0">
                <a:latin typeface="Times New Roman"/>
                <a:cs typeface="Times New Roman"/>
              </a:rPr>
              <a:t>6</a:t>
            </a:r>
            <a:r>
              <a:rPr sz="500" spc="-5" dirty="0">
                <a:latin typeface="Times New Roman"/>
                <a:cs typeface="Times New Roman"/>
              </a:rPr>
              <a:t>%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267" name="object 267"/>
          <p:cNvSpPr txBox="1"/>
          <p:nvPr/>
        </p:nvSpPr>
        <p:spPr>
          <a:xfrm>
            <a:off x="4496892" y="1762782"/>
            <a:ext cx="246379" cy="90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-55" dirty="0">
                <a:latin typeface="Times New Roman"/>
                <a:cs typeface="Times New Roman"/>
              </a:rPr>
              <a:t>F</a:t>
            </a:r>
            <a:r>
              <a:rPr sz="500" spc="-85" dirty="0">
                <a:latin typeface="Times New Roman"/>
                <a:cs typeface="Times New Roman"/>
              </a:rPr>
              <a:t>Y</a:t>
            </a:r>
            <a:r>
              <a:rPr sz="500" spc="-20" dirty="0">
                <a:latin typeface="Times New Roman"/>
                <a:cs typeface="Times New Roman"/>
              </a:rPr>
              <a:t> </a:t>
            </a:r>
            <a:r>
              <a:rPr sz="500" spc="30" dirty="0">
                <a:latin typeface="Times New Roman"/>
                <a:cs typeface="Times New Roman"/>
              </a:rPr>
              <a:t>2</a:t>
            </a:r>
            <a:r>
              <a:rPr sz="500" spc="20" dirty="0">
                <a:latin typeface="Times New Roman"/>
                <a:cs typeface="Times New Roman"/>
              </a:rPr>
              <a:t>0</a:t>
            </a:r>
            <a:r>
              <a:rPr sz="500" spc="30" dirty="0">
                <a:latin typeface="Times New Roman"/>
                <a:cs typeface="Times New Roman"/>
              </a:rPr>
              <a:t>1</a:t>
            </a:r>
            <a:r>
              <a:rPr sz="500" spc="20" dirty="0">
                <a:latin typeface="Times New Roman"/>
                <a:cs typeface="Times New Roman"/>
              </a:rPr>
              <a:t>8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268" name="object 268"/>
          <p:cNvSpPr txBox="1"/>
          <p:nvPr/>
        </p:nvSpPr>
        <p:spPr>
          <a:xfrm>
            <a:off x="2425723" y="3722636"/>
            <a:ext cx="770255" cy="196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05765" algn="l"/>
              </a:tabLst>
            </a:pPr>
            <a:r>
              <a:rPr sz="500" spc="30" dirty="0">
                <a:latin typeface="Times New Roman"/>
                <a:cs typeface="Times New Roman"/>
              </a:rPr>
              <a:t>J</a:t>
            </a:r>
            <a:r>
              <a:rPr sz="500" spc="25" dirty="0">
                <a:latin typeface="Times New Roman"/>
                <a:cs typeface="Times New Roman"/>
              </a:rPr>
              <a:t>u</a:t>
            </a:r>
            <a:r>
              <a:rPr sz="500" spc="-10" dirty="0">
                <a:latin typeface="Times New Roman"/>
                <a:cs typeface="Times New Roman"/>
              </a:rPr>
              <a:t>l</a:t>
            </a:r>
            <a:r>
              <a:rPr sz="500" spc="-30" dirty="0">
                <a:latin typeface="Times New Roman"/>
                <a:cs typeface="Times New Roman"/>
              </a:rPr>
              <a:t> </a:t>
            </a:r>
            <a:r>
              <a:rPr sz="500" spc="20" dirty="0">
                <a:latin typeface="Times New Roman"/>
                <a:cs typeface="Times New Roman"/>
              </a:rPr>
              <a:t>2</a:t>
            </a:r>
            <a:r>
              <a:rPr sz="500" spc="35" dirty="0">
                <a:latin typeface="Times New Roman"/>
                <a:cs typeface="Times New Roman"/>
              </a:rPr>
              <a:t>0</a:t>
            </a:r>
            <a:r>
              <a:rPr sz="500" spc="-40" dirty="0">
                <a:latin typeface="Times New Roman"/>
                <a:cs typeface="Times New Roman"/>
              </a:rPr>
              <a:t>1</a:t>
            </a:r>
            <a:r>
              <a:rPr sz="500" spc="30" dirty="0">
                <a:latin typeface="Times New Roman"/>
                <a:cs typeface="Times New Roman"/>
              </a:rPr>
              <a:t>6</a:t>
            </a:r>
            <a:r>
              <a:rPr sz="500" dirty="0">
                <a:latin typeface="Times New Roman"/>
                <a:cs typeface="Times New Roman"/>
              </a:rPr>
              <a:t>	</a:t>
            </a:r>
            <a:r>
              <a:rPr sz="500" spc="15" dirty="0">
                <a:latin typeface="Times New Roman"/>
                <a:cs typeface="Times New Roman"/>
              </a:rPr>
              <a:t>O</a:t>
            </a:r>
            <a:r>
              <a:rPr sz="500" dirty="0">
                <a:latin typeface="Times New Roman"/>
                <a:cs typeface="Times New Roman"/>
              </a:rPr>
              <a:t>c</a:t>
            </a:r>
            <a:r>
              <a:rPr sz="500" spc="40" dirty="0">
                <a:latin typeface="Times New Roman"/>
                <a:cs typeface="Times New Roman"/>
              </a:rPr>
              <a:t>t</a:t>
            </a:r>
            <a:r>
              <a:rPr sz="500" spc="-20" dirty="0">
                <a:latin typeface="Times New Roman"/>
                <a:cs typeface="Times New Roman"/>
              </a:rPr>
              <a:t> </a:t>
            </a:r>
            <a:r>
              <a:rPr sz="500" spc="20" dirty="0">
                <a:latin typeface="Times New Roman"/>
                <a:cs typeface="Times New Roman"/>
              </a:rPr>
              <a:t>2</a:t>
            </a:r>
            <a:r>
              <a:rPr sz="500" spc="25" dirty="0">
                <a:latin typeface="Times New Roman"/>
                <a:cs typeface="Times New Roman"/>
              </a:rPr>
              <a:t>0</a:t>
            </a:r>
            <a:r>
              <a:rPr sz="500" spc="-30" dirty="0">
                <a:latin typeface="Times New Roman"/>
                <a:cs typeface="Times New Roman"/>
              </a:rPr>
              <a:t>1</a:t>
            </a:r>
            <a:r>
              <a:rPr sz="500" spc="30" dirty="0">
                <a:latin typeface="Times New Roman"/>
                <a:cs typeface="Times New Roman"/>
              </a:rPr>
              <a:t>6</a:t>
            </a:r>
            <a:endParaRPr sz="50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  <a:spcBef>
                <a:spcPts val="240"/>
              </a:spcBef>
            </a:pPr>
            <a:r>
              <a:rPr sz="500" spc="5" dirty="0">
                <a:latin typeface="Times New Roman"/>
                <a:cs typeface="Times New Roman"/>
              </a:rPr>
              <a:t>M</a:t>
            </a:r>
            <a:r>
              <a:rPr sz="500" spc="25" dirty="0">
                <a:latin typeface="Times New Roman"/>
                <a:cs typeface="Times New Roman"/>
              </a:rPr>
              <a:t>o</a:t>
            </a:r>
            <a:r>
              <a:rPr sz="500" spc="30" dirty="0">
                <a:latin typeface="Times New Roman"/>
                <a:cs typeface="Times New Roman"/>
              </a:rPr>
              <a:t>n</a:t>
            </a:r>
            <a:r>
              <a:rPr sz="500" spc="25" dirty="0">
                <a:latin typeface="Times New Roman"/>
                <a:cs typeface="Times New Roman"/>
              </a:rPr>
              <a:t>t</a:t>
            </a:r>
            <a:r>
              <a:rPr sz="500" spc="40" dirty="0">
                <a:latin typeface="Times New Roman"/>
                <a:cs typeface="Times New Roman"/>
              </a:rPr>
              <a:t>h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269" name="object 269"/>
          <p:cNvSpPr txBox="1"/>
          <p:nvPr/>
        </p:nvSpPr>
        <p:spPr>
          <a:xfrm>
            <a:off x="2018832" y="3722636"/>
            <a:ext cx="274955" cy="90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-35" dirty="0">
                <a:latin typeface="Times New Roman"/>
                <a:cs typeface="Times New Roman"/>
              </a:rPr>
              <a:t>A</a:t>
            </a:r>
            <a:r>
              <a:rPr sz="500" spc="20" dirty="0">
                <a:latin typeface="Times New Roman"/>
                <a:cs typeface="Times New Roman"/>
              </a:rPr>
              <a:t>pr</a:t>
            </a:r>
            <a:r>
              <a:rPr sz="500" spc="-25" dirty="0">
                <a:latin typeface="Times New Roman"/>
                <a:cs typeface="Times New Roman"/>
              </a:rPr>
              <a:t> </a:t>
            </a:r>
            <a:r>
              <a:rPr sz="500" spc="20" dirty="0">
                <a:latin typeface="Times New Roman"/>
                <a:cs typeface="Times New Roman"/>
              </a:rPr>
              <a:t>2</a:t>
            </a:r>
            <a:r>
              <a:rPr sz="500" spc="35" dirty="0">
                <a:latin typeface="Times New Roman"/>
                <a:cs typeface="Times New Roman"/>
              </a:rPr>
              <a:t>0</a:t>
            </a:r>
            <a:r>
              <a:rPr sz="500" spc="-40" dirty="0">
                <a:latin typeface="Times New Roman"/>
                <a:cs typeface="Times New Roman"/>
              </a:rPr>
              <a:t>1</a:t>
            </a:r>
            <a:r>
              <a:rPr sz="500" spc="30" dirty="0">
                <a:latin typeface="Times New Roman"/>
                <a:cs typeface="Times New Roman"/>
              </a:rPr>
              <a:t>6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270" name="object 270"/>
          <p:cNvSpPr txBox="1"/>
          <p:nvPr/>
        </p:nvSpPr>
        <p:spPr>
          <a:xfrm>
            <a:off x="1226340" y="3722636"/>
            <a:ext cx="675640" cy="90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11480" algn="l"/>
              </a:tabLst>
            </a:pPr>
            <a:r>
              <a:rPr sz="500" spc="15" dirty="0">
                <a:latin typeface="Times New Roman"/>
                <a:cs typeface="Times New Roman"/>
              </a:rPr>
              <a:t>O</a:t>
            </a:r>
            <a:r>
              <a:rPr sz="500" dirty="0">
                <a:latin typeface="Times New Roman"/>
                <a:cs typeface="Times New Roman"/>
              </a:rPr>
              <a:t>c</a:t>
            </a:r>
            <a:r>
              <a:rPr sz="500" spc="40" dirty="0">
                <a:latin typeface="Times New Roman"/>
                <a:cs typeface="Times New Roman"/>
              </a:rPr>
              <a:t>t</a:t>
            </a:r>
            <a:r>
              <a:rPr sz="500" spc="-20" dirty="0">
                <a:latin typeface="Times New Roman"/>
                <a:cs typeface="Times New Roman"/>
              </a:rPr>
              <a:t> </a:t>
            </a:r>
            <a:r>
              <a:rPr sz="500" spc="20" dirty="0">
                <a:latin typeface="Times New Roman"/>
                <a:cs typeface="Times New Roman"/>
              </a:rPr>
              <a:t>2</a:t>
            </a:r>
            <a:r>
              <a:rPr sz="500" spc="35" dirty="0">
                <a:latin typeface="Times New Roman"/>
                <a:cs typeface="Times New Roman"/>
              </a:rPr>
              <a:t>0</a:t>
            </a:r>
            <a:r>
              <a:rPr sz="500" spc="-40" dirty="0">
                <a:latin typeface="Times New Roman"/>
                <a:cs typeface="Times New Roman"/>
              </a:rPr>
              <a:t>1</a:t>
            </a:r>
            <a:r>
              <a:rPr sz="500" spc="30" dirty="0">
                <a:latin typeface="Times New Roman"/>
                <a:cs typeface="Times New Roman"/>
              </a:rPr>
              <a:t>5</a:t>
            </a:r>
            <a:r>
              <a:rPr sz="500" dirty="0">
                <a:latin typeface="Times New Roman"/>
                <a:cs typeface="Times New Roman"/>
              </a:rPr>
              <a:t>	</a:t>
            </a:r>
            <a:r>
              <a:rPr sz="500" spc="30" dirty="0">
                <a:latin typeface="Times New Roman"/>
                <a:cs typeface="Times New Roman"/>
              </a:rPr>
              <a:t>J</a:t>
            </a:r>
            <a:r>
              <a:rPr sz="500" spc="50" dirty="0">
                <a:latin typeface="Times New Roman"/>
                <a:cs typeface="Times New Roman"/>
              </a:rPr>
              <a:t>a</a:t>
            </a:r>
            <a:r>
              <a:rPr sz="500" spc="45" dirty="0">
                <a:latin typeface="Times New Roman"/>
                <a:cs typeface="Times New Roman"/>
              </a:rPr>
              <a:t>n</a:t>
            </a:r>
            <a:r>
              <a:rPr sz="500" spc="-30" dirty="0">
                <a:latin typeface="Times New Roman"/>
                <a:cs typeface="Times New Roman"/>
              </a:rPr>
              <a:t> </a:t>
            </a:r>
            <a:r>
              <a:rPr sz="500" spc="20" dirty="0">
                <a:latin typeface="Times New Roman"/>
                <a:cs typeface="Times New Roman"/>
              </a:rPr>
              <a:t>2</a:t>
            </a:r>
            <a:r>
              <a:rPr sz="500" spc="35" dirty="0">
                <a:latin typeface="Times New Roman"/>
                <a:cs typeface="Times New Roman"/>
              </a:rPr>
              <a:t>0</a:t>
            </a:r>
            <a:r>
              <a:rPr sz="500" spc="-30" dirty="0">
                <a:latin typeface="Times New Roman"/>
                <a:cs typeface="Times New Roman"/>
              </a:rPr>
              <a:t>1</a:t>
            </a:r>
            <a:r>
              <a:rPr sz="500" spc="30" dirty="0">
                <a:latin typeface="Times New Roman"/>
                <a:cs typeface="Times New Roman"/>
              </a:rPr>
              <a:t>6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271" name="object 271"/>
          <p:cNvSpPr txBox="1"/>
          <p:nvPr/>
        </p:nvSpPr>
        <p:spPr>
          <a:xfrm>
            <a:off x="1048011" y="3064248"/>
            <a:ext cx="200025" cy="90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25" dirty="0">
                <a:latin typeface="Times New Roman"/>
                <a:cs typeface="Times New Roman"/>
              </a:rPr>
              <a:t>7</a:t>
            </a:r>
            <a:r>
              <a:rPr sz="500" spc="-25" dirty="0">
                <a:latin typeface="Times New Roman"/>
                <a:cs typeface="Times New Roman"/>
              </a:rPr>
              <a:t>.</a:t>
            </a:r>
            <a:r>
              <a:rPr sz="500" spc="35" dirty="0">
                <a:latin typeface="Times New Roman"/>
                <a:cs typeface="Times New Roman"/>
              </a:rPr>
              <a:t>5</a:t>
            </a:r>
            <a:r>
              <a:rPr sz="500" spc="20" dirty="0">
                <a:latin typeface="Times New Roman"/>
                <a:cs typeface="Times New Roman"/>
              </a:rPr>
              <a:t>0</a:t>
            </a:r>
            <a:r>
              <a:rPr sz="500" spc="5" dirty="0">
                <a:latin typeface="Times New Roman"/>
                <a:cs typeface="Times New Roman"/>
              </a:rPr>
              <a:t>%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272" name="object 272"/>
          <p:cNvSpPr txBox="1"/>
          <p:nvPr/>
        </p:nvSpPr>
        <p:spPr>
          <a:xfrm>
            <a:off x="1048011" y="3242571"/>
            <a:ext cx="200025" cy="90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25" dirty="0">
                <a:latin typeface="Times New Roman"/>
                <a:cs typeface="Times New Roman"/>
              </a:rPr>
              <a:t>5</a:t>
            </a:r>
            <a:r>
              <a:rPr sz="500" spc="-25" dirty="0">
                <a:latin typeface="Times New Roman"/>
                <a:cs typeface="Times New Roman"/>
              </a:rPr>
              <a:t>.</a:t>
            </a:r>
            <a:r>
              <a:rPr sz="500" spc="35" dirty="0">
                <a:latin typeface="Times New Roman"/>
                <a:cs typeface="Times New Roman"/>
              </a:rPr>
              <a:t>0</a:t>
            </a:r>
            <a:r>
              <a:rPr sz="500" spc="20" dirty="0">
                <a:latin typeface="Times New Roman"/>
                <a:cs typeface="Times New Roman"/>
              </a:rPr>
              <a:t>0</a:t>
            </a:r>
            <a:r>
              <a:rPr sz="500" spc="5" dirty="0">
                <a:latin typeface="Times New Roman"/>
                <a:cs typeface="Times New Roman"/>
              </a:rPr>
              <a:t>%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273" name="object 273"/>
          <p:cNvSpPr txBox="1"/>
          <p:nvPr/>
        </p:nvSpPr>
        <p:spPr>
          <a:xfrm>
            <a:off x="1048011" y="3428476"/>
            <a:ext cx="200025" cy="90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25" dirty="0">
                <a:latin typeface="Times New Roman"/>
                <a:cs typeface="Times New Roman"/>
              </a:rPr>
              <a:t>2</a:t>
            </a:r>
            <a:r>
              <a:rPr sz="500" spc="-25" dirty="0">
                <a:latin typeface="Times New Roman"/>
                <a:cs typeface="Times New Roman"/>
              </a:rPr>
              <a:t>.</a:t>
            </a:r>
            <a:r>
              <a:rPr sz="500" spc="35" dirty="0">
                <a:latin typeface="Times New Roman"/>
                <a:cs typeface="Times New Roman"/>
              </a:rPr>
              <a:t>5</a:t>
            </a:r>
            <a:r>
              <a:rPr sz="500" spc="20" dirty="0">
                <a:latin typeface="Times New Roman"/>
                <a:cs typeface="Times New Roman"/>
              </a:rPr>
              <a:t>0</a:t>
            </a:r>
            <a:r>
              <a:rPr sz="500" spc="5" dirty="0">
                <a:latin typeface="Times New Roman"/>
                <a:cs typeface="Times New Roman"/>
              </a:rPr>
              <a:t>%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274" name="object 274"/>
          <p:cNvSpPr txBox="1"/>
          <p:nvPr/>
        </p:nvSpPr>
        <p:spPr>
          <a:xfrm>
            <a:off x="1048011" y="3614420"/>
            <a:ext cx="200025" cy="90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25" dirty="0">
                <a:latin typeface="Times New Roman"/>
                <a:cs typeface="Times New Roman"/>
              </a:rPr>
              <a:t>0</a:t>
            </a:r>
            <a:r>
              <a:rPr sz="500" spc="-25" dirty="0">
                <a:latin typeface="Times New Roman"/>
                <a:cs typeface="Times New Roman"/>
              </a:rPr>
              <a:t>.</a:t>
            </a:r>
            <a:r>
              <a:rPr sz="500" spc="35" dirty="0">
                <a:latin typeface="Times New Roman"/>
                <a:cs typeface="Times New Roman"/>
              </a:rPr>
              <a:t>0</a:t>
            </a:r>
            <a:r>
              <a:rPr sz="500" spc="20" dirty="0">
                <a:latin typeface="Times New Roman"/>
                <a:cs typeface="Times New Roman"/>
              </a:rPr>
              <a:t>0</a:t>
            </a:r>
            <a:r>
              <a:rPr sz="500" spc="5" dirty="0">
                <a:latin typeface="Times New Roman"/>
                <a:cs typeface="Times New Roman"/>
              </a:rPr>
              <a:t>%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275" name="object 275"/>
          <p:cNvSpPr txBox="1"/>
          <p:nvPr/>
        </p:nvSpPr>
        <p:spPr>
          <a:xfrm>
            <a:off x="941341" y="3120179"/>
            <a:ext cx="90170" cy="43942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-15" dirty="0">
                <a:latin typeface="Times New Roman"/>
                <a:cs typeface="Times New Roman"/>
              </a:rPr>
              <a:t>M</a:t>
            </a:r>
            <a:r>
              <a:rPr sz="500" spc="-25" dirty="0">
                <a:latin typeface="Times New Roman"/>
                <a:cs typeface="Times New Roman"/>
              </a:rPr>
              <a:t>o</a:t>
            </a:r>
            <a:r>
              <a:rPr sz="500" spc="25" dirty="0">
                <a:latin typeface="Times New Roman"/>
                <a:cs typeface="Times New Roman"/>
              </a:rPr>
              <a:t>v</a:t>
            </a:r>
            <a:r>
              <a:rPr sz="500" spc="-25" dirty="0">
                <a:latin typeface="Times New Roman"/>
                <a:cs typeface="Times New Roman"/>
              </a:rPr>
              <a:t>i</a:t>
            </a:r>
            <a:r>
              <a:rPr sz="500" spc="-10" dirty="0">
                <a:latin typeface="Times New Roman"/>
                <a:cs typeface="Times New Roman"/>
              </a:rPr>
              <a:t>n</a:t>
            </a:r>
            <a:r>
              <a:rPr sz="500" dirty="0">
                <a:latin typeface="Times New Roman"/>
                <a:cs typeface="Times New Roman"/>
              </a:rPr>
              <a:t>g</a:t>
            </a:r>
            <a:r>
              <a:rPr sz="500" spc="-45" dirty="0">
                <a:latin typeface="Times New Roman"/>
                <a:cs typeface="Times New Roman"/>
              </a:rPr>
              <a:t> </a:t>
            </a:r>
            <a:r>
              <a:rPr sz="500" spc="25" dirty="0">
                <a:latin typeface="Times New Roman"/>
                <a:cs typeface="Times New Roman"/>
              </a:rPr>
              <a:t>R</a:t>
            </a:r>
            <a:r>
              <a:rPr sz="500" spc="10" dirty="0">
                <a:latin typeface="Times New Roman"/>
                <a:cs typeface="Times New Roman"/>
              </a:rPr>
              <a:t>a</a:t>
            </a:r>
            <a:r>
              <a:rPr sz="500" spc="-10" dirty="0">
                <a:latin typeface="Times New Roman"/>
                <a:cs typeface="Times New Roman"/>
              </a:rPr>
              <a:t>n</a:t>
            </a:r>
            <a:r>
              <a:rPr sz="500" spc="-35" dirty="0">
                <a:latin typeface="Times New Roman"/>
                <a:cs typeface="Times New Roman"/>
              </a:rPr>
              <a:t>g</a:t>
            </a:r>
            <a:r>
              <a:rPr sz="500" dirty="0">
                <a:latin typeface="Times New Roman"/>
                <a:cs typeface="Times New Roman"/>
              </a:rPr>
              <a:t>e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276" name="object 276"/>
          <p:cNvSpPr txBox="1"/>
          <p:nvPr/>
        </p:nvSpPr>
        <p:spPr>
          <a:xfrm>
            <a:off x="1383288" y="2892034"/>
            <a:ext cx="246379" cy="90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-55" dirty="0">
                <a:latin typeface="Times New Roman"/>
                <a:cs typeface="Times New Roman"/>
              </a:rPr>
              <a:t>F</a:t>
            </a:r>
            <a:r>
              <a:rPr sz="500" spc="-85" dirty="0">
                <a:latin typeface="Times New Roman"/>
                <a:cs typeface="Times New Roman"/>
              </a:rPr>
              <a:t>Y</a:t>
            </a:r>
            <a:r>
              <a:rPr sz="500" spc="-20" dirty="0">
                <a:latin typeface="Times New Roman"/>
                <a:cs typeface="Times New Roman"/>
              </a:rPr>
              <a:t> </a:t>
            </a:r>
            <a:r>
              <a:rPr sz="500" spc="30" dirty="0">
                <a:latin typeface="Times New Roman"/>
                <a:cs typeface="Times New Roman"/>
              </a:rPr>
              <a:t>2</a:t>
            </a:r>
            <a:r>
              <a:rPr sz="500" spc="20" dirty="0">
                <a:latin typeface="Times New Roman"/>
                <a:cs typeface="Times New Roman"/>
              </a:rPr>
              <a:t>0</a:t>
            </a:r>
            <a:r>
              <a:rPr sz="500" spc="30" dirty="0">
                <a:latin typeface="Times New Roman"/>
                <a:cs typeface="Times New Roman"/>
              </a:rPr>
              <a:t>1</a:t>
            </a:r>
            <a:r>
              <a:rPr sz="500" spc="20" dirty="0">
                <a:latin typeface="Times New Roman"/>
                <a:cs typeface="Times New Roman"/>
              </a:rPr>
              <a:t>6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277" name="object 277"/>
          <p:cNvSpPr txBox="1"/>
          <p:nvPr/>
        </p:nvSpPr>
        <p:spPr>
          <a:xfrm>
            <a:off x="2903956" y="2892034"/>
            <a:ext cx="247015" cy="90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-50" dirty="0">
                <a:latin typeface="Times New Roman"/>
                <a:cs typeface="Times New Roman"/>
              </a:rPr>
              <a:t>F</a:t>
            </a:r>
            <a:r>
              <a:rPr sz="500" spc="-85" dirty="0">
                <a:latin typeface="Times New Roman"/>
                <a:cs typeface="Times New Roman"/>
              </a:rPr>
              <a:t>Y</a:t>
            </a:r>
            <a:r>
              <a:rPr sz="500" spc="-25" dirty="0">
                <a:latin typeface="Times New Roman"/>
                <a:cs typeface="Times New Roman"/>
              </a:rPr>
              <a:t> </a:t>
            </a:r>
            <a:r>
              <a:rPr sz="500" spc="30" dirty="0">
                <a:latin typeface="Times New Roman"/>
                <a:cs typeface="Times New Roman"/>
              </a:rPr>
              <a:t>2</a:t>
            </a:r>
            <a:r>
              <a:rPr sz="500" spc="25" dirty="0">
                <a:latin typeface="Times New Roman"/>
                <a:cs typeface="Times New Roman"/>
              </a:rPr>
              <a:t>0</a:t>
            </a:r>
            <a:r>
              <a:rPr sz="500" spc="30" dirty="0">
                <a:latin typeface="Times New Roman"/>
                <a:cs typeface="Times New Roman"/>
              </a:rPr>
              <a:t>1</a:t>
            </a:r>
            <a:r>
              <a:rPr sz="500" spc="20" dirty="0">
                <a:latin typeface="Times New Roman"/>
                <a:cs typeface="Times New Roman"/>
              </a:rPr>
              <a:t>7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278" name="object 278"/>
          <p:cNvSpPr txBox="1"/>
          <p:nvPr/>
        </p:nvSpPr>
        <p:spPr>
          <a:xfrm>
            <a:off x="2489751" y="3329414"/>
            <a:ext cx="365125" cy="253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-30" dirty="0">
                <a:latin typeface="Times New Roman"/>
                <a:cs typeface="Times New Roman"/>
              </a:rPr>
              <a:t>U</a:t>
            </a:r>
            <a:r>
              <a:rPr sz="500" dirty="0">
                <a:latin typeface="Times New Roman"/>
                <a:cs typeface="Times New Roman"/>
              </a:rPr>
              <a:t>C</a:t>
            </a:r>
            <a:r>
              <a:rPr sz="500" spc="-90" dirty="0">
                <a:latin typeface="Times New Roman"/>
                <a:cs typeface="Times New Roman"/>
              </a:rPr>
              <a:t>L</a:t>
            </a:r>
            <a:r>
              <a:rPr sz="500" spc="45" dirty="0">
                <a:latin typeface="Times New Roman"/>
                <a:cs typeface="Times New Roman"/>
              </a:rPr>
              <a:t>=</a:t>
            </a:r>
            <a:r>
              <a:rPr sz="500" spc="30" dirty="0">
                <a:latin typeface="Times New Roman"/>
                <a:cs typeface="Times New Roman"/>
              </a:rPr>
              <a:t>3</a:t>
            </a:r>
            <a:r>
              <a:rPr sz="500" spc="-25" dirty="0">
                <a:latin typeface="Times New Roman"/>
                <a:cs typeface="Times New Roman"/>
              </a:rPr>
              <a:t>.</a:t>
            </a:r>
            <a:r>
              <a:rPr sz="500" spc="25" dirty="0">
                <a:latin typeface="Times New Roman"/>
                <a:cs typeface="Times New Roman"/>
              </a:rPr>
              <a:t>1</a:t>
            </a:r>
            <a:r>
              <a:rPr sz="500" spc="30" dirty="0">
                <a:latin typeface="Times New Roman"/>
                <a:cs typeface="Times New Roman"/>
              </a:rPr>
              <a:t>9</a:t>
            </a:r>
            <a:r>
              <a:rPr sz="500" spc="-5" dirty="0">
                <a:latin typeface="Times New Roman"/>
                <a:cs typeface="Times New Roman"/>
              </a:rPr>
              <a:t>%</a:t>
            </a:r>
            <a:endParaRPr sz="500">
              <a:latin typeface="Times New Roman"/>
              <a:cs typeface="Times New Roman"/>
            </a:endParaRPr>
          </a:p>
          <a:p>
            <a:pPr marL="41275" marR="5080" indent="20955">
              <a:lnSpc>
                <a:spcPts val="500"/>
              </a:lnSpc>
              <a:spcBef>
                <a:spcPts val="280"/>
              </a:spcBef>
            </a:pPr>
            <a:r>
              <a:rPr sz="500" spc="-25" dirty="0">
                <a:latin typeface="Times New Roman"/>
                <a:cs typeface="Times New Roman"/>
              </a:rPr>
              <a:t>_</a:t>
            </a:r>
            <a:r>
              <a:rPr sz="500" spc="-40" dirty="0">
                <a:latin typeface="Times New Roman"/>
                <a:cs typeface="Times New Roman"/>
              </a:rPr>
              <a:t>_</a:t>
            </a:r>
            <a:r>
              <a:rPr sz="500" spc="-20" dirty="0">
                <a:latin typeface="Times New Roman"/>
                <a:cs typeface="Times New Roman"/>
              </a:rPr>
              <a:t> </a:t>
            </a:r>
            <a:r>
              <a:rPr sz="500" spc="-5" dirty="0">
                <a:latin typeface="Times New Roman"/>
                <a:cs typeface="Times New Roman"/>
              </a:rPr>
              <a:t>M</a:t>
            </a:r>
            <a:r>
              <a:rPr sz="500" spc="-50" dirty="0">
                <a:latin typeface="Times New Roman"/>
                <a:cs typeface="Times New Roman"/>
              </a:rPr>
              <a:t>R</a:t>
            </a:r>
            <a:r>
              <a:rPr sz="500" spc="45" dirty="0">
                <a:latin typeface="Times New Roman"/>
                <a:cs typeface="Times New Roman"/>
              </a:rPr>
              <a:t>=</a:t>
            </a:r>
            <a:r>
              <a:rPr sz="500" spc="20" dirty="0">
                <a:latin typeface="Times New Roman"/>
                <a:cs typeface="Times New Roman"/>
              </a:rPr>
              <a:t>0</a:t>
            </a:r>
            <a:r>
              <a:rPr sz="500" spc="-10" dirty="0">
                <a:latin typeface="Times New Roman"/>
                <a:cs typeface="Times New Roman"/>
              </a:rPr>
              <a:t>.</a:t>
            </a:r>
            <a:r>
              <a:rPr sz="500" spc="25" dirty="0">
                <a:latin typeface="Times New Roman"/>
                <a:cs typeface="Times New Roman"/>
              </a:rPr>
              <a:t>9</a:t>
            </a:r>
            <a:r>
              <a:rPr sz="500" spc="30" dirty="0">
                <a:latin typeface="Times New Roman"/>
                <a:cs typeface="Times New Roman"/>
              </a:rPr>
              <a:t>8</a:t>
            </a:r>
            <a:r>
              <a:rPr sz="500" spc="-5" dirty="0">
                <a:latin typeface="Times New Roman"/>
                <a:cs typeface="Times New Roman"/>
              </a:rPr>
              <a:t>%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279" name="object 279"/>
          <p:cNvSpPr txBox="1"/>
          <p:nvPr/>
        </p:nvSpPr>
        <p:spPr>
          <a:xfrm>
            <a:off x="4103678" y="3407143"/>
            <a:ext cx="335915" cy="147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28575">
              <a:lnSpc>
                <a:spcPct val="76000"/>
              </a:lnSpc>
            </a:pPr>
            <a:r>
              <a:rPr sz="500" spc="-25" dirty="0">
                <a:latin typeface="Times New Roman"/>
                <a:cs typeface="Times New Roman"/>
              </a:rPr>
              <a:t>_</a:t>
            </a:r>
            <a:r>
              <a:rPr sz="500" spc="-40" dirty="0">
                <a:latin typeface="Times New Roman"/>
                <a:cs typeface="Times New Roman"/>
              </a:rPr>
              <a:t>_</a:t>
            </a:r>
            <a:r>
              <a:rPr sz="500" spc="-20" dirty="0">
                <a:latin typeface="Times New Roman"/>
                <a:cs typeface="Times New Roman"/>
              </a:rPr>
              <a:t> </a:t>
            </a:r>
            <a:r>
              <a:rPr sz="500" spc="5" dirty="0">
                <a:latin typeface="Times New Roman"/>
                <a:cs typeface="Times New Roman"/>
              </a:rPr>
              <a:t>M</a:t>
            </a:r>
            <a:r>
              <a:rPr sz="500" spc="-60" dirty="0">
                <a:latin typeface="Times New Roman"/>
                <a:cs typeface="Times New Roman"/>
              </a:rPr>
              <a:t>R</a:t>
            </a:r>
            <a:r>
              <a:rPr sz="500" spc="45" dirty="0">
                <a:latin typeface="Times New Roman"/>
                <a:cs typeface="Times New Roman"/>
              </a:rPr>
              <a:t>=</a:t>
            </a:r>
            <a:r>
              <a:rPr sz="500" spc="30" dirty="0">
                <a:latin typeface="Times New Roman"/>
                <a:cs typeface="Times New Roman"/>
              </a:rPr>
              <a:t>1</a:t>
            </a:r>
            <a:r>
              <a:rPr sz="500" spc="-25" dirty="0">
                <a:latin typeface="Times New Roman"/>
                <a:cs typeface="Times New Roman"/>
              </a:rPr>
              <a:t>.</a:t>
            </a:r>
            <a:r>
              <a:rPr sz="500" spc="25" dirty="0">
                <a:latin typeface="Times New Roman"/>
                <a:cs typeface="Times New Roman"/>
              </a:rPr>
              <a:t>3</a:t>
            </a:r>
            <a:r>
              <a:rPr sz="500" spc="30" dirty="0">
                <a:latin typeface="Times New Roman"/>
                <a:cs typeface="Times New Roman"/>
              </a:rPr>
              <a:t>5</a:t>
            </a:r>
            <a:r>
              <a:rPr sz="500" spc="-5" dirty="0">
                <a:latin typeface="Times New Roman"/>
                <a:cs typeface="Times New Roman"/>
              </a:rPr>
              <a:t>%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280" name="object 280"/>
          <p:cNvSpPr txBox="1"/>
          <p:nvPr/>
        </p:nvSpPr>
        <p:spPr>
          <a:xfrm>
            <a:off x="4432864" y="3306569"/>
            <a:ext cx="334010" cy="155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27305">
              <a:lnSpc>
                <a:spcPts val="520"/>
              </a:lnSpc>
            </a:pPr>
            <a:r>
              <a:rPr sz="500" spc="-25" dirty="0">
                <a:latin typeface="Times New Roman"/>
                <a:cs typeface="Times New Roman"/>
              </a:rPr>
              <a:t>_</a:t>
            </a:r>
            <a:r>
              <a:rPr sz="500" spc="-40" dirty="0">
                <a:latin typeface="Times New Roman"/>
                <a:cs typeface="Times New Roman"/>
              </a:rPr>
              <a:t>_</a:t>
            </a:r>
            <a:r>
              <a:rPr sz="500" spc="-20" dirty="0">
                <a:latin typeface="Times New Roman"/>
                <a:cs typeface="Times New Roman"/>
              </a:rPr>
              <a:t> </a:t>
            </a:r>
            <a:r>
              <a:rPr sz="500" spc="-5" dirty="0">
                <a:latin typeface="Times New Roman"/>
                <a:cs typeface="Times New Roman"/>
              </a:rPr>
              <a:t>M</a:t>
            </a:r>
            <a:r>
              <a:rPr sz="500" spc="-50" dirty="0">
                <a:latin typeface="Times New Roman"/>
                <a:cs typeface="Times New Roman"/>
              </a:rPr>
              <a:t>R</a:t>
            </a:r>
            <a:r>
              <a:rPr sz="500" spc="45" dirty="0">
                <a:latin typeface="Times New Roman"/>
                <a:cs typeface="Times New Roman"/>
              </a:rPr>
              <a:t>=</a:t>
            </a:r>
            <a:r>
              <a:rPr sz="500" spc="20" dirty="0">
                <a:latin typeface="Times New Roman"/>
                <a:cs typeface="Times New Roman"/>
              </a:rPr>
              <a:t>2</a:t>
            </a:r>
            <a:r>
              <a:rPr sz="500" spc="-20" dirty="0">
                <a:latin typeface="Times New Roman"/>
                <a:cs typeface="Times New Roman"/>
              </a:rPr>
              <a:t>.</a:t>
            </a:r>
            <a:r>
              <a:rPr sz="500" spc="30" dirty="0">
                <a:latin typeface="Times New Roman"/>
                <a:cs typeface="Times New Roman"/>
              </a:rPr>
              <a:t>6</a:t>
            </a:r>
            <a:r>
              <a:rPr sz="500" spc="20" dirty="0">
                <a:latin typeface="Times New Roman"/>
                <a:cs typeface="Times New Roman"/>
              </a:rPr>
              <a:t>3</a:t>
            </a:r>
            <a:r>
              <a:rPr sz="500" spc="-5" dirty="0">
                <a:latin typeface="Times New Roman"/>
                <a:cs typeface="Times New Roman"/>
              </a:rPr>
              <a:t>%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281" name="object 281"/>
          <p:cNvSpPr txBox="1"/>
          <p:nvPr/>
        </p:nvSpPr>
        <p:spPr>
          <a:xfrm>
            <a:off x="4082329" y="3242571"/>
            <a:ext cx="357505" cy="90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-30" dirty="0">
                <a:latin typeface="Times New Roman"/>
                <a:cs typeface="Times New Roman"/>
              </a:rPr>
              <a:t>U</a:t>
            </a:r>
            <a:r>
              <a:rPr sz="500" dirty="0">
                <a:latin typeface="Times New Roman"/>
                <a:cs typeface="Times New Roman"/>
              </a:rPr>
              <a:t>C</a:t>
            </a:r>
            <a:r>
              <a:rPr sz="500" spc="-90" dirty="0">
                <a:latin typeface="Times New Roman"/>
                <a:cs typeface="Times New Roman"/>
              </a:rPr>
              <a:t>L</a:t>
            </a:r>
            <a:r>
              <a:rPr sz="500" spc="45" dirty="0">
                <a:latin typeface="Times New Roman"/>
                <a:cs typeface="Times New Roman"/>
              </a:rPr>
              <a:t>=</a:t>
            </a:r>
            <a:r>
              <a:rPr sz="500" spc="30" dirty="0">
                <a:latin typeface="Times New Roman"/>
                <a:cs typeface="Times New Roman"/>
              </a:rPr>
              <a:t>4</a:t>
            </a:r>
            <a:r>
              <a:rPr sz="500" spc="-25" dirty="0">
                <a:latin typeface="Times New Roman"/>
                <a:cs typeface="Times New Roman"/>
              </a:rPr>
              <a:t>.</a:t>
            </a:r>
            <a:r>
              <a:rPr sz="500" spc="25" dirty="0">
                <a:latin typeface="Times New Roman"/>
                <a:cs typeface="Times New Roman"/>
              </a:rPr>
              <a:t>4</a:t>
            </a:r>
            <a:r>
              <a:rPr sz="500" spc="30" dirty="0">
                <a:latin typeface="Times New Roman"/>
                <a:cs typeface="Times New Roman"/>
              </a:rPr>
              <a:t>1</a:t>
            </a:r>
            <a:r>
              <a:rPr sz="500" spc="-5" dirty="0">
                <a:latin typeface="Times New Roman"/>
                <a:cs typeface="Times New Roman"/>
              </a:rPr>
              <a:t>%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282" name="object 282"/>
          <p:cNvSpPr txBox="1"/>
          <p:nvPr/>
        </p:nvSpPr>
        <p:spPr>
          <a:xfrm>
            <a:off x="4411554" y="2928629"/>
            <a:ext cx="355600" cy="90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-30" dirty="0">
                <a:latin typeface="Times New Roman"/>
                <a:cs typeface="Times New Roman"/>
              </a:rPr>
              <a:t>U</a:t>
            </a:r>
            <a:r>
              <a:rPr sz="500" dirty="0">
                <a:latin typeface="Times New Roman"/>
                <a:cs typeface="Times New Roman"/>
              </a:rPr>
              <a:t>C</a:t>
            </a:r>
            <a:r>
              <a:rPr sz="500" spc="-90" dirty="0">
                <a:latin typeface="Times New Roman"/>
                <a:cs typeface="Times New Roman"/>
              </a:rPr>
              <a:t>L</a:t>
            </a:r>
            <a:r>
              <a:rPr sz="500" spc="45" dirty="0">
                <a:latin typeface="Times New Roman"/>
                <a:cs typeface="Times New Roman"/>
              </a:rPr>
              <a:t>=</a:t>
            </a:r>
            <a:r>
              <a:rPr sz="500" spc="25" dirty="0">
                <a:latin typeface="Times New Roman"/>
                <a:cs typeface="Times New Roman"/>
              </a:rPr>
              <a:t>8</a:t>
            </a:r>
            <a:r>
              <a:rPr sz="500" spc="-25" dirty="0">
                <a:latin typeface="Times New Roman"/>
                <a:cs typeface="Times New Roman"/>
              </a:rPr>
              <a:t>.</a:t>
            </a:r>
            <a:r>
              <a:rPr sz="500" spc="30" dirty="0">
                <a:latin typeface="Times New Roman"/>
                <a:cs typeface="Times New Roman"/>
              </a:rPr>
              <a:t>6</a:t>
            </a:r>
            <a:r>
              <a:rPr sz="500" spc="20" dirty="0">
                <a:latin typeface="Times New Roman"/>
                <a:cs typeface="Times New Roman"/>
              </a:rPr>
              <a:t>1</a:t>
            </a:r>
            <a:r>
              <a:rPr sz="500" spc="-5" dirty="0">
                <a:latin typeface="Times New Roman"/>
                <a:cs typeface="Times New Roman"/>
              </a:rPr>
              <a:t>%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283" name="object 283"/>
          <p:cNvSpPr txBox="1"/>
          <p:nvPr/>
        </p:nvSpPr>
        <p:spPr>
          <a:xfrm>
            <a:off x="2511100" y="3678399"/>
            <a:ext cx="342900" cy="90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-90" dirty="0">
                <a:latin typeface="Times New Roman"/>
                <a:cs typeface="Times New Roman"/>
              </a:rPr>
              <a:t>L</a:t>
            </a:r>
            <a:r>
              <a:rPr sz="500" spc="-5" dirty="0">
                <a:latin typeface="Times New Roman"/>
                <a:cs typeface="Times New Roman"/>
              </a:rPr>
              <a:t>C</a:t>
            </a:r>
            <a:r>
              <a:rPr sz="500" spc="-90" dirty="0">
                <a:latin typeface="Times New Roman"/>
                <a:cs typeface="Times New Roman"/>
              </a:rPr>
              <a:t>L</a:t>
            </a:r>
            <a:r>
              <a:rPr sz="500" spc="50" dirty="0">
                <a:latin typeface="Times New Roman"/>
                <a:cs typeface="Times New Roman"/>
              </a:rPr>
              <a:t>=</a:t>
            </a:r>
            <a:r>
              <a:rPr sz="500" spc="20" dirty="0">
                <a:latin typeface="Times New Roman"/>
                <a:cs typeface="Times New Roman"/>
              </a:rPr>
              <a:t>0</a:t>
            </a:r>
            <a:r>
              <a:rPr sz="500" spc="-10" dirty="0">
                <a:latin typeface="Times New Roman"/>
                <a:cs typeface="Times New Roman"/>
              </a:rPr>
              <a:t>.</a:t>
            </a:r>
            <a:r>
              <a:rPr sz="500" spc="25" dirty="0">
                <a:latin typeface="Times New Roman"/>
                <a:cs typeface="Times New Roman"/>
              </a:rPr>
              <a:t>00</a:t>
            </a:r>
            <a:r>
              <a:rPr sz="500" spc="-5" dirty="0">
                <a:latin typeface="Times New Roman"/>
                <a:cs typeface="Times New Roman"/>
              </a:rPr>
              <a:t>%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284" name="object 284"/>
          <p:cNvSpPr txBox="1"/>
          <p:nvPr/>
        </p:nvSpPr>
        <p:spPr>
          <a:xfrm>
            <a:off x="4096067" y="3678399"/>
            <a:ext cx="671195" cy="90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-90" dirty="0">
                <a:latin typeface="Times New Roman"/>
                <a:cs typeface="Times New Roman"/>
              </a:rPr>
              <a:t>L</a:t>
            </a:r>
            <a:r>
              <a:rPr sz="500" spc="-5" dirty="0">
                <a:latin typeface="Times New Roman"/>
                <a:cs typeface="Times New Roman"/>
              </a:rPr>
              <a:t>C</a:t>
            </a:r>
            <a:r>
              <a:rPr sz="500" spc="-90" dirty="0">
                <a:latin typeface="Times New Roman"/>
                <a:cs typeface="Times New Roman"/>
              </a:rPr>
              <a:t>L</a:t>
            </a:r>
            <a:r>
              <a:rPr sz="500" spc="50" dirty="0">
                <a:latin typeface="Times New Roman"/>
                <a:cs typeface="Times New Roman"/>
              </a:rPr>
              <a:t>=</a:t>
            </a:r>
            <a:r>
              <a:rPr sz="500" spc="30" dirty="0">
                <a:latin typeface="Times New Roman"/>
                <a:cs typeface="Times New Roman"/>
              </a:rPr>
              <a:t>0</a:t>
            </a:r>
            <a:r>
              <a:rPr sz="500" spc="-25" dirty="0">
                <a:latin typeface="Times New Roman"/>
                <a:cs typeface="Times New Roman"/>
              </a:rPr>
              <a:t>.</a:t>
            </a:r>
            <a:r>
              <a:rPr sz="500" spc="25" dirty="0">
                <a:latin typeface="Times New Roman"/>
                <a:cs typeface="Times New Roman"/>
              </a:rPr>
              <a:t>00</a:t>
            </a:r>
            <a:r>
              <a:rPr sz="500" spc="-5" dirty="0">
                <a:latin typeface="Times New Roman"/>
                <a:cs typeface="Times New Roman"/>
              </a:rPr>
              <a:t>%</a:t>
            </a:r>
            <a:r>
              <a:rPr sz="500" spc="-35" dirty="0">
                <a:latin typeface="Times New Roman"/>
                <a:cs typeface="Times New Roman"/>
              </a:rPr>
              <a:t> </a:t>
            </a:r>
            <a:r>
              <a:rPr sz="500" spc="-90" dirty="0">
                <a:latin typeface="Times New Roman"/>
                <a:cs typeface="Times New Roman"/>
              </a:rPr>
              <a:t>L</a:t>
            </a:r>
            <a:r>
              <a:rPr sz="500" spc="-5" dirty="0">
                <a:latin typeface="Times New Roman"/>
                <a:cs typeface="Times New Roman"/>
              </a:rPr>
              <a:t>C</a:t>
            </a:r>
            <a:r>
              <a:rPr sz="500" spc="-90" dirty="0">
                <a:latin typeface="Times New Roman"/>
                <a:cs typeface="Times New Roman"/>
              </a:rPr>
              <a:t>L</a:t>
            </a:r>
            <a:r>
              <a:rPr sz="500" spc="50" dirty="0">
                <a:latin typeface="Times New Roman"/>
                <a:cs typeface="Times New Roman"/>
              </a:rPr>
              <a:t>=</a:t>
            </a:r>
            <a:r>
              <a:rPr sz="500" spc="20" dirty="0">
                <a:latin typeface="Times New Roman"/>
                <a:cs typeface="Times New Roman"/>
              </a:rPr>
              <a:t>0</a:t>
            </a:r>
            <a:r>
              <a:rPr sz="500" spc="-20" dirty="0">
                <a:latin typeface="Times New Roman"/>
                <a:cs typeface="Times New Roman"/>
              </a:rPr>
              <a:t>.</a:t>
            </a:r>
            <a:r>
              <a:rPr sz="500" spc="30" dirty="0">
                <a:latin typeface="Times New Roman"/>
                <a:cs typeface="Times New Roman"/>
              </a:rPr>
              <a:t>0</a:t>
            </a:r>
            <a:r>
              <a:rPr sz="500" spc="20" dirty="0">
                <a:latin typeface="Times New Roman"/>
                <a:cs typeface="Times New Roman"/>
              </a:rPr>
              <a:t>0</a:t>
            </a:r>
            <a:r>
              <a:rPr sz="500" spc="-5" dirty="0">
                <a:latin typeface="Times New Roman"/>
                <a:cs typeface="Times New Roman"/>
              </a:rPr>
              <a:t>%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285" name="object 285"/>
          <p:cNvSpPr txBox="1"/>
          <p:nvPr/>
        </p:nvSpPr>
        <p:spPr>
          <a:xfrm>
            <a:off x="4496892" y="2892034"/>
            <a:ext cx="246379" cy="90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-55" dirty="0">
                <a:latin typeface="Times New Roman"/>
                <a:cs typeface="Times New Roman"/>
              </a:rPr>
              <a:t>F</a:t>
            </a:r>
            <a:r>
              <a:rPr sz="500" spc="-85" dirty="0">
                <a:latin typeface="Times New Roman"/>
                <a:cs typeface="Times New Roman"/>
              </a:rPr>
              <a:t>Y</a:t>
            </a:r>
            <a:r>
              <a:rPr sz="500" spc="-20" dirty="0">
                <a:latin typeface="Times New Roman"/>
                <a:cs typeface="Times New Roman"/>
              </a:rPr>
              <a:t> </a:t>
            </a:r>
            <a:r>
              <a:rPr sz="500" spc="30" dirty="0">
                <a:latin typeface="Times New Roman"/>
                <a:cs typeface="Times New Roman"/>
              </a:rPr>
              <a:t>2</a:t>
            </a:r>
            <a:r>
              <a:rPr sz="500" spc="20" dirty="0">
                <a:latin typeface="Times New Roman"/>
                <a:cs typeface="Times New Roman"/>
              </a:rPr>
              <a:t>0</a:t>
            </a:r>
            <a:r>
              <a:rPr sz="500" spc="30" dirty="0">
                <a:latin typeface="Times New Roman"/>
                <a:cs typeface="Times New Roman"/>
              </a:rPr>
              <a:t>1</a:t>
            </a:r>
            <a:r>
              <a:rPr sz="500" spc="20" dirty="0">
                <a:latin typeface="Times New Roman"/>
                <a:cs typeface="Times New Roman"/>
              </a:rPr>
              <a:t>8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286" name="object 286"/>
          <p:cNvSpPr txBox="1"/>
          <p:nvPr/>
        </p:nvSpPr>
        <p:spPr>
          <a:xfrm>
            <a:off x="2933229" y="2436482"/>
            <a:ext cx="45085" cy="615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50" spc="25" dirty="0">
                <a:latin typeface="Times New Roman"/>
                <a:cs typeface="Times New Roman"/>
              </a:rPr>
              <a:t>1</a:t>
            </a:r>
            <a:endParaRPr sz="250">
              <a:latin typeface="Times New Roman"/>
              <a:cs typeface="Times New Roman"/>
            </a:endParaRPr>
          </a:p>
        </p:txBody>
      </p:sp>
      <p:sp>
        <p:nvSpPr>
          <p:cNvPr id="287" name="object 287"/>
          <p:cNvSpPr txBox="1"/>
          <p:nvPr/>
        </p:nvSpPr>
        <p:spPr>
          <a:xfrm>
            <a:off x="2396784" y="2271895"/>
            <a:ext cx="45085" cy="615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50" spc="25" dirty="0">
                <a:latin typeface="Times New Roman"/>
                <a:cs typeface="Times New Roman"/>
              </a:rPr>
              <a:t>6</a:t>
            </a:r>
            <a:endParaRPr sz="250">
              <a:latin typeface="Times New Roman"/>
              <a:cs typeface="Times New Roman"/>
            </a:endParaRPr>
          </a:p>
        </p:txBody>
      </p:sp>
      <p:sp>
        <p:nvSpPr>
          <p:cNvPr id="288" name="object 288"/>
          <p:cNvSpPr txBox="1"/>
          <p:nvPr/>
        </p:nvSpPr>
        <p:spPr>
          <a:xfrm>
            <a:off x="2268758" y="2271895"/>
            <a:ext cx="45085" cy="615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50" spc="25" dirty="0">
                <a:latin typeface="Times New Roman"/>
                <a:cs typeface="Times New Roman"/>
              </a:rPr>
              <a:t>5</a:t>
            </a:r>
            <a:endParaRPr sz="250">
              <a:latin typeface="Times New Roman"/>
              <a:cs typeface="Times New Roman"/>
            </a:endParaRPr>
          </a:p>
        </p:txBody>
      </p:sp>
      <p:sp>
        <p:nvSpPr>
          <p:cNvPr id="289" name="object 289"/>
          <p:cNvSpPr txBox="1"/>
          <p:nvPr/>
        </p:nvSpPr>
        <p:spPr>
          <a:xfrm>
            <a:off x="1739922" y="2451727"/>
            <a:ext cx="45085" cy="615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50" spc="25" dirty="0">
                <a:latin typeface="Times New Roman"/>
                <a:cs typeface="Times New Roman"/>
              </a:rPr>
              <a:t>6</a:t>
            </a:r>
            <a:endParaRPr sz="250">
              <a:latin typeface="Times New Roman"/>
              <a:cs typeface="Times New Roman"/>
            </a:endParaRPr>
          </a:p>
        </p:txBody>
      </p:sp>
      <p:sp>
        <p:nvSpPr>
          <p:cNvPr id="290" name="object 290"/>
          <p:cNvSpPr txBox="1"/>
          <p:nvPr/>
        </p:nvSpPr>
        <p:spPr>
          <a:xfrm>
            <a:off x="1604299" y="2529437"/>
            <a:ext cx="45085" cy="615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50" spc="25" dirty="0">
                <a:latin typeface="Times New Roman"/>
                <a:cs typeface="Times New Roman"/>
              </a:rPr>
              <a:t>1</a:t>
            </a:r>
            <a:endParaRPr sz="250">
              <a:latin typeface="Times New Roman"/>
              <a:cs typeface="Times New Roman"/>
            </a:endParaRPr>
          </a:p>
        </p:txBody>
      </p:sp>
      <p:sp>
        <p:nvSpPr>
          <p:cNvPr id="291" name="object 291"/>
          <p:cNvSpPr txBox="1"/>
          <p:nvPr/>
        </p:nvSpPr>
        <p:spPr>
          <a:xfrm>
            <a:off x="1476273" y="2486768"/>
            <a:ext cx="45085" cy="615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50" spc="25" dirty="0">
                <a:latin typeface="Times New Roman"/>
                <a:cs typeface="Times New Roman"/>
              </a:rPr>
              <a:t>5</a:t>
            </a:r>
            <a:endParaRPr sz="250">
              <a:latin typeface="Times New Roman"/>
              <a:cs typeface="Times New Roman"/>
            </a:endParaRPr>
          </a:p>
        </p:txBody>
      </p:sp>
      <p:sp>
        <p:nvSpPr>
          <p:cNvPr id="292" name="object 292"/>
          <p:cNvSpPr txBox="1"/>
          <p:nvPr/>
        </p:nvSpPr>
        <p:spPr>
          <a:xfrm>
            <a:off x="933726" y="3985429"/>
            <a:ext cx="403860" cy="1041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spc="-60" dirty="0">
                <a:latin typeface="Times New Roman"/>
                <a:cs typeface="Times New Roman"/>
              </a:rPr>
              <a:t>S</a:t>
            </a:r>
            <a:r>
              <a:rPr sz="600" spc="-5" dirty="0">
                <a:latin typeface="Times New Roman"/>
                <a:cs typeface="Times New Roman"/>
              </a:rPr>
              <a:t>P</a:t>
            </a:r>
            <a:r>
              <a:rPr sz="600" spc="-35" dirty="0">
                <a:latin typeface="Times New Roman"/>
                <a:cs typeface="Times New Roman"/>
              </a:rPr>
              <a:t>M</a:t>
            </a:r>
            <a:r>
              <a:rPr sz="600" spc="10" dirty="0">
                <a:latin typeface="Times New Roman"/>
                <a:cs typeface="Times New Roman"/>
              </a:rPr>
              <a:t> </a:t>
            </a:r>
            <a:r>
              <a:rPr sz="600" spc="20" dirty="0">
                <a:latin typeface="Times New Roman"/>
                <a:cs typeface="Times New Roman"/>
              </a:rPr>
              <a:t>G</a:t>
            </a:r>
            <a:r>
              <a:rPr sz="600" spc="25" dirty="0">
                <a:latin typeface="Times New Roman"/>
                <a:cs typeface="Times New Roman"/>
              </a:rPr>
              <a:t>r</a:t>
            </a:r>
            <a:r>
              <a:rPr sz="600" spc="30" dirty="0">
                <a:latin typeface="Times New Roman"/>
                <a:cs typeface="Times New Roman"/>
              </a:rPr>
              <a:t>o</a:t>
            </a:r>
            <a:r>
              <a:rPr sz="600" spc="40" dirty="0">
                <a:latin typeface="Times New Roman"/>
                <a:cs typeface="Times New Roman"/>
              </a:rPr>
              <a:t>u</a:t>
            </a:r>
            <a:r>
              <a:rPr sz="600" spc="30" dirty="0">
                <a:latin typeface="Times New Roman"/>
                <a:cs typeface="Times New Roman"/>
              </a:rPr>
              <a:t>p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293" name="object 293"/>
          <p:cNvSpPr/>
          <p:nvPr/>
        </p:nvSpPr>
        <p:spPr>
          <a:xfrm>
            <a:off x="858012" y="1362456"/>
            <a:ext cx="4133215" cy="2766060"/>
          </a:xfrm>
          <a:custGeom>
            <a:avLst/>
            <a:gdLst/>
            <a:ahLst/>
            <a:cxnLst/>
            <a:rect l="l" t="t" r="r" b="b"/>
            <a:pathLst>
              <a:path w="4133215" h="2766060">
                <a:moveTo>
                  <a:pt x="4131564" y="2766060"/>
                </a:moveTo>
                <a:lnTo>
                  <a:pt x="1524" y="2766060"/>
                </a:lnTo>
                <a:lnTo>
                  <a:pt x="0" y="2764536"/>
                </a:lnTo>
                <a:lnTo>
                  <a:pt x="0" y="3048"/>
                </a:lnTo>
                <a:lnTo>
                  <a:pt x="1524" y="0"/>
                </a:lnTo>
                <a:lnTo>
                  <a:pt x="4131564" y="0"/>
                </a:lnTo>
                <a:lnTo>
                  <a:pt x="4133088" y="3048"/>
                </a:lnTo>
                <a:lnTo>
                  <a:pt x="4133088" y="4572"/>
                </a:lnTo>
                <a:lnTo>
                  <a:pt x="9144" y="4572"/>
                </a:lnTo>
                <a:lnTo>
                  <a:pt x="4572" y="9144"/>
                </a:lnTo>
                <a:lnTo>
                  <a:pt x="9144" y="9144"/>
                </a:lnTo>
                <a:lnTo>
                  <a:pt x="9144" y="2756915"/>
                </a:lnTo>
                <a:lnTo>
                  <a:pt x="4572" y="2756915"/>
                </a:lnTo>
                <a:lnTo>
                  <a:pt x="9144" y="2761488"/>
                </a:lnTo>
                <a:lnTo>
                  <a:pt x="4133088" y="2761488"/>
                </a:lnTo>
                <a:lnTo>
                  <a:pt x="4133088" y="2764536"/>
                </a:lnTo>
                <a:lnTo>
                  <a:pt x="4131564" y="2766060"/>
                </a:lnTo>
                <a:close/>
              </a:path>
              <a:path w="4133215" h="2766060">
                <a:moveTo>
                  <a:pt x="9144" y="9144"/>
                </a:moveTo>
                <a:lnTo>
                  <a:pt x="4572" y="9144"/>
                </a:lnTo>
                <a:lnTo>
                  <a:pt x="9144" y="4572"/>
                </a:lnTo>
                <a:lnTo>
                  <a:pt x="9144" y="9144"/>
                </a:lnTo>
                <a:close/>
              </a:path>
              <a:path w="4133215" h="2766060">
                <a:moveTo>
                  <a:pt x="4123943" y="9144"/>
                </a:moveTo>
                <a:lnTo>
                  <a:pt x="9144" y="9144"/>
                </a:lnTo>
                <a:lnTo>
                  <a:pt x="9144" y="4572"/>
                </a:lnTo>
                <a:lnTo>
                  <a:pt x="4123943" y="4572"/>
                </a:lnTo>
                <a:lnTo>
                  <a:pt x="4123943" y="9144"/>
                </a:lnTo>
                <a:close/>
              </a:path>
              <a:path w="4133215" h="2766060">
                <a:moveTo>
                  <a:pt x="4123943" y="2761488"/>
                </a:moveTo>
                <a:lnTo>
                  <a:pt x="4123943" y="4572"/>
                </a:lnTo>
                <a:lnTo>
                  <a:pt x="4128516" y="9144"/>
                </a:lnTo>
                <a:lnTo>
                  <a:pt x="4133088" y="9144"/>
                </a:lnTo>
                <a:lnTo>
                  <a:pt x="4133088" y="2756915"/>
                </a:lnTo>
                <a:lnTo>
                  <a:pt x="4128516" y="2756915"/>
                </a:lnTo>
                <a:lnTo>
                  <a:pt x="4123943" y="2761488"/>
                </a:lnTo>
                <a:close/>
              </a:path>
              <a:path w="4133215" h="2766060">
                <a:moveTo>
                  <a:pt x="4133088" y="9144"/>
                </a:moveTo>
                <a:lnTo>
                  <a:pt x="4128516" y="9144"/>
                </a:lnTo>
                <a:lnTo>
                  <a:pt x="4123943" y="4572"/>
                </a:lnTo>
                <a:lnTo>
                  <a:pt x="4133088" y="4572"/>
                </a:lnTo>
                <a:lnTo>
                  <a:pt x="4133088" y="9144"/>
                </a:lnTo>
                <a:close/>
              </a:path>
              <a:path w="4133215" h="2766060">
                <a:moveTo>
                  <a:pt x="9144" y="2761488"/>
                </a:moveTo>
                <a:lnTo>
                  <a:pt x="4572" y="2756915"/>
                </a:lnTo>
                <a:lnTo>
                  <a:pt x="9144" y="2756915"/>
                </a:lnTo>
                <a:lnTo>
                  <a:pt x="9144" y="2761488"/>
                </a:lnTo>
                <a:close/>
              </a:path>
              <a:path w="4133215" h="2766060">
                <a:moveTo>
                  <a:pt x="4123943" y="2761488"/>
                </a:moveTo>
                <a:lnTo>
                  <a:pt x="9144" y="2761488"/>
                </a:lnTo>
                <a:lnTo>
                  <a:pt x="9144" y="2756915"/>
                </a:lnTo>
                <a:lnTo>
                  <a:pt x="4123943" y="2756915"/>
                </a:lnTo>
                <a:lnTo>
                  <a:pt x="4123943" y="2761488"/>
                </a:lnTo>
                <a:close/>
              </a:path>
              <a:path w="4133215" h="2766060">
                <a:moveTo>
                  <a:pt x="4133088" y="2761488"/>
                </a:moveTo>
                <a:lnTo>
                  <a:pt x="4123943" y="2761488"/>
                </a:lnTo>
                <a:lnTo>
                  <a:pt x="4128516" y="2756915"/>
                </a:lnTo>
                <a:lnTo>
                  <a:pt x="4133088" y="2756915"/>
                </a:lnTo>
                <a:lnTo>
                  <a:pt x="4133088" y="27614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" name="object 29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7207" rIns="0" bIns="0" rtlCol="0">
            <a:spAutoFit/>
          </a:bodyPr>
          <a:lstStyle/>
          <a:p>
            <a:pPr marL="4956810">
              <a:lnSpc>
                <a:spcPct val="100000"/>
              </a:lnSpc>
            </a:pPr>
            <a:r>
              <a:rPr spc="-110" dirty="0"/>
              <a:t>I</a:t>
            </a:r>
            <a:r>
              <a:rPr spc="204" dirty="0"/>
              <a:t>n</a:t>
            </a:r>
            <a:r>
              <a:rPr spc="405" dirty="0"/>
              <a:t>c</a:t>
            </a:r>
            <a:r>
              <a:rPr spc="-30" dirty="0"/>
              <a:t>r</a:t>
            </a:r>
            <a:r>
              <a:rPr spc="405" dirty="0"/>
              <a:t>e</a:t>
            </a:r>
            <a:r>
              <a:rPr spc="445" dirty="0"/>
              <a:t>a</a:t>
            </a:r>
            <a:r>
              <a:rPr spc="100" dirty="0"/>
              <a:t>s</a:t>
            </a:r>
            <a:r>
              <a:rPr spc="405" dirty="0"/>
              <a:t>e</a:t>
            </a:r>
            <a:r>
              <a:rPr spc="85" dirty="0"/>
              <a:t> </a:t>
            </a:r>
            <a:r>
              <a:rPr spc="15" dirty="0"/>
              <a:t>M</a:t>
            </a:r>
            <a:r>
              <a:rPr spc="445" dirty="0"/>
              <a:t>a</a:t>
            </a:r>
            <a:r>
              <a:rPr spc="-80" dirty="0"/>
              <a:t>il</a:t>
            </a:r>
            <a:r>
              <a:rPr spc="65" dirty="0"/>
              <a:t> </a:t>
            </a:r>
            <a:r>
              <a:rPr spc="-110" dirty="0"/>
              <a:t>I</a:t>
            </a:r>
            <a:r>
              <a:rPr spc="204" dirty="0"/>
              <a:t>n</a:t>
            </a:r>
            <a:r>
              <a:rPr spc="65" dirty="0"/>
              <a:t> </a:t>
            </a:r>
            <a:r>
              <a:rPr spc="15" dirty="0"/>
              <a:t>M</a:t>
            </a:r>
            <a:r>
              <a:rPr spc="405" dirty="0"/>
              <a:t>e</a:t>
            </a:r>
            <a:r>
              <a:rPr spc="445" dirty="0"/>
              <a:t>a</a:t>
            </a:r>
            <a:r>
              <a:rPr spc="100" dirty="0"/>
              <a:t>s</a:t>
            </a:r>
            <a:r>
              <a:rPr spc="204" dirty="0"/>
              <a:t>u</a:t>
            </a:r>
            <a:r>
              <a:rPr spc="-30" dirty="0"/>
              <a:t>r</a:t>
            </a:r>
            <a:r>
              <a:rPr spc="405" dirty="0"/>
              <a:t>e</a:t>
            </a:r>
            <a:r>
              <a:rPr spc="335" dirty="0"/>
              <a:t>m</a:t>
            </a:r>
            <a:r>
              <a:rPr spc="405" dirty="0"/>
              <a:t>e</a:t>
            </a:r>
            <a:r>
              <a:rPr spc="204" dirty="0"/>
              <a:t>n</a:t>
            </a:r>
            <a:r>
              <a:rPr spc="45" dirty="0"/>
              <a:t>t</a:t>
            </a:r>
          </a:p>
        </p:txBody>
      </p:sp>
      <p:sp>
        <p:nvSpPr>
          <p:cNvPr id="295" name="object 295"/>
          <p:cNvSpPr txBox="1"/>
          <p:nvPr/>
        </p:nvSpPr>
        <p:spPr>
          <a:xfrm>
            <a:off x="4408370" y="4441618"/>
            <a:ext cx="474980" cy="156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25" dirty="0">
                <a:solidFill>
                  <a:srgbClr val="00AF50"/>
                </a:solidFill>
                <a:latin typeface="Times New Roman"/>
                <a:cs typeface="Times New Roman"/>
              </a:rPr>
              <a:t>+</a:t>
            </a:r>
            <a:r>
              <a:rPr sz="1000" spc="60" dirty="0">
                <a:solidFill>
                  <a:srgbClr val="00AF50"/>
                </a:solidFill>
                <a:latin typeface="Times New Roman"/>
                <a:cs typeface="Times New Roman"/>
              </a:rPr>
              <a:t>3.33</a:t>
            </a:r>
            <a:r>
              <a:rPr sz="1000" spc="80" dirty="0">
                <a:solidFill>
                  <a:srgbClr val="00AF50"/>
                </a:solidFill>
                <a:latin typeface="Times New Roman"/>
                <a:cs typeface="Times New Roman"/>
              </a:rPr>
              <a:t>%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96" name="object 296"/>
          <p:cNvSpPr txBox="1"/>
          <p:nvPr/>
        </p:nvSpPr>
        <p:spPr>
          <a:xfrm>
            <a:off x="8623774" y="4433978"/>
            <a:ext cx="473709" cy="156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25" dirty="0">
                <a:solidFill>
                  <a:srgbClr val="00AF50"/>
                </a:solidFill>
                <a:latin typeface="Times New Roman"/>
                <a:cs typeface="Times New Roman"/>
              </a:rPr>
              <a:t>+</a:t>
            </a:r>
            <a:r>
              <a:rPr sz="1000" spc="55" dirty="0">
                <a:solidFill>
                  <a:srgbClr val="00AF50"/>
                </a:solidFill>
                <a:latin typeface="Times New Roman"/>
                <a:cs typeface="Times New Roman"/>
              </a:rPr>
              <a:t>3.5</a:t>
            </a:r>
            <a:r>
              <a:rPr sz="1000" spc="60" dirty="0">
                <a:solidFill>
                  <a:srgbClr val="00AF50"/>
                </a:solidFill>
                <a:latin typeface="Times New Roman"/>
                <a:cs typeface="Times New Roman"/>
              </a:rPr>
              <a:t>9</a:t>
            </a:r>
            <a:r>
              <a:rPr sz="1000" spc="80" dirty="0">
                <a:solidFill>
                  <a:srgbClr val="00AF50"/>
                </a:solidFill>
                <a:latin typeface="Times New Roman"/>
                <a:cs typeface="Times New Roman"/>
              </a:rPr>
              <a:t>%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97" name="object 297"/>
          <p:cNvSpPr txBox="1"/>
          <p:nvPr/>
        </p:nvSpPr>
        <p:spPr>
          <a:xfrm>
            <a:off x="4408370" y="1440902"/>
            <a:ext cx="474980" cy="156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25" dirty="0">
                <a:solidFill>
                  <a:srgbClr val="00AF50"/>
                </a:solidFill>
                <a:latin typeface="Times New Roman"/>
                <a:cs typeface="Times New Roman"/>
              </a:rPr>
              <a:t>+</a:t>
            </a:r>
            <a:r>
              <a:rPr sz="1000" spc="60" dirty="0">
                <a:solidFill>
                  <a:srgbClr val="00AF50"/>
                </a:solidFill>
                <a:latin typeface="Times New Roman"/>
                <a:cs typeface="Times New Roman"/>
              </a:rPr>
              <a:t>3.62</a:t>
            </a:r>
            <a:r>
              <a:rPr sz="1000" spc="80" dirty="0">
                <a:solidFill>
                  <a:srgbClr val="00AF50"/>
                </a:solidFill>
                <a:latin typeface="Times New Roman"/>
                <a:cs typeface="Times New Roman"/>
              </a:rPr>
              <a:t>%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98" name="object 298"/>
          <p:cNvSpPr txBox="1"/>
          <p:nvPr/>
        </p:nvSpPr>
        <p:spPr>
          <a:xfrm>
            <a:off x="5968947" y="1459916"/>
            <a:ext cx="234569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25" dirty="0">
                <a:latin typeface="Times New Roman"/>
                <a:cs typeface="Times New Roman"/>
              </a:rPr>
              <a:t>A</a:t>
            </a:r>
            <a:r>
              <a:rPr sz="1800" spc="350" dirty="0">
                <a:latin typeface="Times New Roman"/>
                <a:cs typeface="Times New Roman"/>
              </a:rPr>
              <a:t>c</a:t>
            </a:r>
            <a:r>
              <a:rPr sz="1800" spc="-30" dirty="0">
                <a:latin typeface="Times New Roman"/>
                <a:cs typeface="Times New Roman"/>
              </a:rPr>
              <a:t>r</a:t>
            </a:r>
            <a:r>
              <a:rPr sz="1800" spc="250" dirty="0">
                <a:latin typeface="Times New Roman"/>
                <a:cs typeface="Times New Roman"/>
              </a:rPr>
              <a:t>o</a:t>
            </a:r>
            <a:r>
              <a:rPr sz="1800" spc="180" dirty="0">
                <a:latin typeface="Times New Roman"/>
                <a:cs typeface="Times New Roman"/>
              </a:rPr>
              <a:t>n</a:t>
            </a:r>
            <a:r>
              <a:rPr sz="1800" spc="140" dirty="0">
                <a:latin typeface="Times New Roman"/>
                <a:cs typeface="Times New Roman"/>
              </a:rPr>
              <a:t>y</a:t>
            </a:r>
            <a:r>
              <a:rPr sz="1800" spc="280" dirty="0">
                <a:latin typeface="Times New Roman"/>
                <a:cs typeface="Times New Roman"/>
              </a:rPr>
              <a:t>m</a:t>
            </a:r>
            <a:r>
              <a:rPr sz="1800" spc="80" dirty="0">
                <a:latin typeface="Times New Roman"/>
                <a:cs typeface="Times New Roman"/>
              </a:rPr>
              <a:t>s</a:t>
            </a:r>
            <a:r>
              <a:rPr sz="1800" spc="35" dirty="0">
                <a:latin typeface="Times New Roman"/>
                <a:cs typeface="Times New Roman"/>
              </a:rPr>
              <a:t> </a:t>
            </a:r>
            <a:r>
              <a:rPr sz="1800" spc="-185" dirty="0">
                <a:latin typeface="Times New Roman"/>
                <a:cs typeface="Times New Roman"/>
              </a:rPr>
              <a:t>&amp;</a:t>
            </a:r>
            <a:r>
              <a:rPr sz="1800" spc="50" dirty="0">
                <a:latin typeface="Times New Roman"/>
                <a:cs typeface="Times New Roman"/>
              </a:rPr>
              <a:t> </a:t>
            </a:r>
            <a:r>
              <a:rPr sz="1800" spc="-70" dirty="0">
                <a:latin typeface="Times New Roman"/>
                <a:cs typeface="Times New Roman"/>
              </a:rPr>
              <a:t>S</a:t>
            </a:r>
            <a:r>
              <a:rPr sz="1800" spc="140" dirty="0">
                <a:latin typeface="Times New Roman"/>
                <a:cs typeface="Times New Roman"/>
              </a:rPr>
              <a:t>y</a:t>
            </a:r>
            <a:r>
              <a:rPr sz="1800" spc="280" dirty="0">
                <a:latin typeface="Times New Roman"/>
                <a:cs typeface="Times New Roman"/>
              </a:rPr>
              <a:t>m</a:t>
            </a:r>
            <a:r>
              <a:rPr sz="1800" spc="285" dirty="0">
                <a:latin typeface="Times New Roman"/>
                <a:cs typeface="Times New Roman"/>
              </a:rPr>
              <a:t>b</a:t>
            </a:r>
            <a:r>
              <a:rPr sz="1800" spc="250" dirty="0">
                <a:latin typeface="Times New Roman"/>
                <a:cs typeface="Times New Roman"/>
              </a:rPr>
              <a:t>o</a:t>
            </a:r>
            <a:r>
              <a:rPr sz="1800" spc="-75" dirty="0">
                <a:latin typeface="Times New Roman"/>
                <a:cs typeface="Times New Roman"/>
              </a:rPr>
              <a:t>l</a:t>
            </a:r>
            <a:r>
              <a:rPr sz="1800" spc="80" dirty="0">
                <a:latin typeface="Times New Roman"/>
                <a:cs typeface="Times New Roman"/>
              </a:rPr>
              <a:t>s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99" name="object 299"/>
          <p:cNvSpPr txBox="1"/>
          <p:nvPr/>
        </p:nvSpPr>
        <p:spPr>
          <a:xfrm>
            <a:off x="5394435" y="2264590"/>
            <a:ext cx="363855" cy="6457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15" dirty="0">
                <a:latin typeface="Times New Roman"/>
                <a:cs typeface="Times New Roman"/>
              </a:rPr>
              <a:t>M</a:t>
            </a:r>
            <a:r>
              <a:rPr sz="1800" spc="-170" dirty="0">
                <a:latin typeface="Times New Roman"/>
                <a:cs typeface="Times New Roman"/>
              </a:rPr>
              <a:t>R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25"/>
              </a:spcBef>
            </a:pPr>
            <a:r>
              <a:rPr sz="2175" spc="-112" baseline="1915" dirty="0">
                <a:latin typeface="Times New Roman"/>
                <a:cs typeface="Times New Roman"/>
              </a:rPr>
              <a:t>X</a:t>
            </a:r>
            <a:r>
              <a:rPr sz="1800" spc="-75" dirty="0">
                <a:latin typeface="Times New Roman"/>
                <a:cs typeface="Times New Roman"/>
              </a:rPr>
              <a:t>̅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00" name="object 300"/>
          <p:cNvSpPr txBox="1"/>
          <p:nvPr/>
        </p:nvSpPr>
        <p:spPr>
          <a:xfrm>
            <a:off x="5968947" y="2261577"/>
            <a:ext cx="2992755" cy="655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700" baseline="-4629" dirty="0">
                <a:latin typeface="Century Gothic"/>
                <a:cs typeface="Century Gothic"/>
              </a:rPr>
              <a:t>M</a:t>
            </a:r>
            <a:r>
              <a:rPr sz="2700" spc="-37" baseline="-4629" dirty="0">
                <a:latin typeface="Century Gothic"/>
                <a:cs typeface="Century Gothic"/>
              </a:rPr>
              <a:t>o</a:t>
            </a:r>
            <a:r>
              <a:rPr sz="2700" spc="15" baseline="-4629" dirty="0">
                <a:latin typeface="Century Gothic"/>
                <a:cs typeface="Century Gothic"/>
              </a:rPr>
              <a:t>v</a:t>
            </a:r>
            <a:r>
              <a:rPr sz="2700" spc="22" baseline="-4629" dirty="0">
                <a:latin typeface="Century Gothic"/>
                <a:cs typeface="Century Gothic"/>
              </a:rPr>
              <a:t>i</a:t>
            </a:r>
            <a:r>
              <a:rPr sz="2700" spc="-52" baseline="-4629" dirty="0">
                <a:latin typeface="Century Gothic"/>
                <a:cs typeface="Century Gothic"/>
              </a:rPr>
              <a:t>n</a:t>
            </a:r>
            <a:r>
              <a:rPr sz="2700" spc="-22" baseline="-4629" dirty="0">
                <a:latin typeface="Century Gothic"/>
                <a:cs typeface="Century Gothic"/>
              </a:rPr>
              <a:t>g</a:t>
            </a:r>
            <a:r>
              <a:rPr sz="2700" spc="-30" baseline="-4629" dirty="0">
                <a:latin typeface="Century Gothic"/>
                <a:cs typeface="Century Gothic"/>
              </a:rPr>
              <a:t> </a:t>
            </a:r>
            <a:r>
              <a:rPr sz="2700" spc="-44" baseline="-4629" dirty="0">
                <a:latin typeface="Century Gothic"/>
                <a:cs typeface="Century Gothic"/>
              </a:rPr>
              <a:t>R</a:t>
            </a:r>
            <a:r>
              <a:rPr sz="2700" spc="-15" baseline="-4629" dirty="0">
                <a:latin typeface="Century Gothic"/>
                <a:cs typeface="Century Gothic"/>
              </a:rPr>
              <a:t>a</a:t>
            </a:r>
            <a:r>
              <a:rPr sz="2700" spc="-22" baseline="-4629" dirty="0">
                <a:latin typeface="Century Gothic"/>
                <a:cs typeface="Century Gothic"/>
              </a:rPr>
              <a:t>n</a:t>
            </a:r>
            <a:r>
              <a:rPr sz="2700" spc="-30" baseline="-4629" dirty="0">
                <a:latin typeface="Century Gothic"/>
                <a:cs typeface="Century Gothic"/>
              </a:rPr>
              <a:t>g</a:t>
            </a:r>
            <a:r>
              <a:rPr sz="2700" spc="-22" baseline="-4629" dirty="0">
                <a:latin typeface="Century Gothic"/>
                <a:cs typeface="Century Gothic"/>
              </a:rPr>
              <a:t>e</a:t>
            </a:r>
            <a:r>
              <a:rPr sz="2700" spc="22" baseline="-4629" dirty="0">
                <a:latin typeface="Century Gothic"/>
                <a:cs typeface="Century Gothic"/>
              </a:rPr>
              <a:t> </a:t>
            </a:r>
            <a:r>
              <a:rPr sz="1400" spc="-15" dirty="0">
                <a:latin typeface="Century Gothic"/>
                <a:cs typeface="Century Gothic"/>
              </a:rPr>
              <a:t>(</a:t>
            </a:r>
            <a:r>
              <a:rPr sz="1400" spc="-5" dirty="0">
                <a:latin typeface="Century Gothic"/>
                <a:cs typeface="Century Gothic"/>
              </a:rPr>
              <a:t>b</a:t>
            </a:r>
            <a:r>
              <a:rPr sz="1400" spc="5" dirty="0">
                <a:latin typeface="Century Gothic"/>
                <a:cs typeface="Century Gothic"/>
              </a:rPr>
              <a:t>o</a:t>
            </a:r>
            <a:r>
              <a:rPr sz="1400" spc="-20" dirty="0">
                <a:latin typeface="Century Gothic"/>
                <a:cs typeface="Century Gothic"/>
              </a:rPr>
              <a:t>t</a:t>
            </a:r>
            <a:r>
              <a:rPr sz="1400" spc="-5" dirty="0">
                <a:latin typeface="Century Gothic"/>
                <a:cs typeface="Century Gothic"/>
              </a:rPr>
              <a:t>t</a:t>
            </a:r>
            <a:r>
              <a:rPr sz="1400" spc="5" dirty="0">
                <a:latin typeface="Century Gothic"/>
                <a:cs typeface="Century Gothic"/>
              </a:rPr>
              <a:t>o</a:t>
            </a:r>
            <a:r>
              <a:rPr sz="1400" dirty="0">
                <a:latin typeface="Century Gothic"/>
                <a:cs typeface="Century Gothic"/>
              </a:rPr>
              <a:t>m</a:t>
            </a:r>
            <a:r>
              <a:rPr sz="1400" spc="-20" dirty="0">
                <a:latin typeface="Century Gothic"/>
                <a:cs typeface="Century Gothic"/>
              </a:rPr>
              <a:t> </a:t>
            </a:r>
            <a:r>
              <a:rPr sz="1400" spc="5" dirty="0">
                <a:latin typeface="Century Gothic"/>
                <a:cs typeface="Century Gothic"/>
              </a:rPr>
              <a:t>c</a:t>
            </a:r>
            <a:r>
              <a:rPr sz="1400" dirty="0">
                <a:latin typeface="Century Gothic"/>
                <a:cs typeface="Century Gothic"/>
              </a:rPr>
              <a:t>h</a:t>
            </a:r>
            <a:r>
              <a:rPr sz="1400" spc="-5" dirty="0">
                <a:latin typeface="Century Gothic"/>
                <a:cs typeface="Century Gothic"/>
              </a:rPr>
              <a:t>ar</a:t>
            </a:r>
            <a:r>
              <a:rPr sz="1400" spc="-20" dirty="0">
                <a:latin typeface="Century Gothic"/>
                <a:cs typeface="Century Gothic"/>
              </a:rPr>
              <a:t>t</a:t>
            </a:r>
            <a:r>
              <a:rPr sz="1400" dirty="0">
                <a:latin typeface="Century Gothic"/>
                <a:cs typeface="Century Gothic"/>
              </a:rPr>
              <a:t>)</a:t>
            </a:r>
            <a:endParaRPr sz="14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1140"/>
              </a:spcBef>
            </a:pPr>
            <a:r>
              <a:rPr sz="1800" spc="-10" dirty="0">
                <a:latin typeface="Century Gothic"/>
                <a:cs typeface="Century Gothic"/>
              </a:rPr>
              <a:t>a</a:t>
            </a:r>
            <a:r>
              <a:rPr sz="1800" spc="25" dirty="0">
                <a:latin typeface="Century Gothic"/>
                <a:cs typeface="Century Gothic"/>
              </a:rPr>
              <a:t>v</a:t>
            </a:r>
            <a:r>
              <a:rPr sz="1800" spc="-35" dirty="0">
                <a:latin typeface="Century Gothic"/>
                <a:cs typeface="Century Gothic"/>
              </a:rPr>
              <a:t>e</a:t>
            </a:r>
            <a:r>
              <a:rPr sz="1800" spc="-10" dirty="0">
                <a:latin typeface="Century Gothic"/>
                <a:cs typeface="Century Gothic"/>
              </a:rPr>
              <a:t>ra</a:t>
            </a:r>
            <a:r>
              <a:rPr sz="1800" spc="-5" dirty="0">
                <a:latin typeface="Century Gothic"/>
                <a:cs typeface="Century Gothic"/>
              </a:rPr>
              <a:t>g</a:t>
            </a:r>
            <a:r>
              <a:rPr sz="1800" spc="-15" dirty="0">
                <a:latin typeface="Century Gothic"/>
                <a:cs typeface="Century Gothic"/>
              </a:rPr>
              <a:t>e </a:t>
            </a:r>
            <a:r>
              <a:rPr sz="1800" dirty="0">
                <a:latin typeface="Century Gothic"/>
                <a:cs typeface="Century Gothic"/>
              </a:rPr>
              <a:t>I</a:t>
            </a:r>
            <a:r>
              <a:rPr sz="1800" spc="10" dirty="0">
                <a:latin typeface="Century Gothic"/>
                <a:cs typeface="Century Gothic"/>
              </a:rPr>
              <a:t> </a:t>
            </a:r>
            <a:r>
              <a:rPr sz="1800" spc="-20" dirty="0">
                <a:latin typeface="Century Gothic"/>
                <a:cs typeface="Century Gothic"/>
              </a:rPr>
              <a:t>f</a:t>
            </a:r>
            <a:r>
              <a:rPr sz="1800" spc="-5" dirty="0">
                <a:latin typeface="Century Gothic"/>
                <a:cs typeface="Century Gothic"/>
              </a:rPr>
              <a:t>o</a:t>
            </a:r>
            <a:r>
              <a:rPr sz="1800" spc="-10" dirty="0">
                <a:latin typeface="Century Gothic"/>
                <a:cs typeface="Century Gothic"/>
              </a:rPr>
              <a:t>r</a:t>
            </a:r>
            <a:r>
              <a:rPr sz="1800" spc="-15" dirty="0">
                <a:latin typeface="Century Gothic"/>
                <a:cs typeface="Century Gothic"/>
              </a:rPr>
              <a:t> </a:t>
            </a:r>
            <a:r>
              <a:rPr sz="1800" spc="-25" dirty="0">
                <a:latin typeface="Century Gothic"/>
                <a:cs typeface="Century Gothic"/>
              </a:rPr>
              <a:t>t</a:t>
            </a:r>
            <a:r>
              <a:rPr sz="1800" spc="-15" dirty="0">
                <a:latin typeface="Century Gothic"/>
                <a:cs typeface="Century Gothic"/>
              </a:rPr>
              <a:t>he</a:t>
            </a:r>
            <a:r>
              <a:rPr sz="1800" spc="25" dirty="0">
                <a:latin typeface="Century Gothic"/>
                <a:cs typeface="Century Gothic"/>
              </a:rPr>
              <a:t> </a:t>
            </a:r>
            <a:r>
              <a:rPr sz="1800" spc="-5" dirty="0">
                <a:latin typeface="Century Gothic"/>
                <a:cs typeface="Century Gothic"/>
              </a:rPr>
              <a:t>p</a:t>
            </a:r>
            <a:r>
              <a:rPr sz="1800" spc="-10" dirty="0">
                <a:latin typeface="Century Gothic"/>
                <a:cs typeface="Century Gothic"/>
              </a:rPr>
              <a:t>er</a:t>
            </a:r>
            <a:r>
              <a:rPr sz="1800" spc="15" dirty="0">
                <a:latin typeface="Century Gothic"/>
                <a:cs typeface="Century Gothic"/>
              </a:rPr>
              <a:t>i</a:t>
            </a:r>
            <a:r>
              <a:rPr sz="1800" spc="-25" dirty="0">
                <a:latin typeface="Century Gothic"/>
                <a:cs typeface="Century Gothic"/>
              </a:rPr>
              <a:t>o</a:t>
            </a:r>
            <a:r>
              <a:rPr sz="1800" dirty="0">
                <a:latin typeface="Century Gothic"/>
                <a:cs typeface="Century Gothic"/>
              </a:rPr>
              <a:t>d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301" name="object 301"/>
          <p:cNvSpPr txBox="1"/>
          <p:nvPr/>
        </p:nvSpPr>
        <p:spPr>
          <a:xfrm>
            <a:off x="5394435" y="3465519"/>
            <a:ext cx="2609215" cy="6578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586740" algn="l"/>
              </a:tabLst>
            </a:pPr>
            <a:r>
              <a:rPr sz="1800" spc="-160" dirty="0">
                <a:latin typeface="Times New Roman"/>
                <a:cs typeface="Times New Roman"/>
              </a:rPr>
              <a:t>U</a:t>
            </a:r>
            <a:r>
              <a:rPr sz="1800" spc="190" dirty="0">
                <a:latin typeface="Times New Roman"/>
                <a:cs typeface="Times New Roman"/>
              </a:rPr>
              <a:t>C</a:t>
            </a:r>
            <a:r>
              <a:rPr sz="1800" spc="-320" dirty="0">
                <a:latin typeface="Times New Roman"/>
                <a:cs typeface="Times New Roman"/>
              </a:rPr>
              <a:t>L	</a:t>
            </a:r>
            <a:r>
              <a:rPr sz="1800" spc="-10" dirty="0">
                <a:latin typeface="Century Gothic"/>
                <a:cs typeface="Century Gothic"/>
              </a:rPr>
              <a:t>u</a:t>
            </a:r>
            <a:r>
              <a:rPr sz="1800" spc="-5" dirty="0">
                <a:latin typeface="Century Gothic"/>
                <a:cs typeface="Century Gothic"/>
              </a:rPr>
              <a:t>pp</a:t>
            </a:r>
            <a:r>
              <a:rPr sz="1800" spc="-35" dirty="0">
                <a:latin typeface="Century Gothic"/>
                <a:cs typeface="Century Gothic"/>
              </a:rPr>
              <a:t>e</a:t>
            </a:r>
            <a:r>
              <a:rPr sz="1800" spc="-10" dirty="0">
                <a:latin typeface="Century Gothic"/>
                <a:cs typeface="Century Gothic"/>
              </a:rPr>
              <a:t>r</a:t>
            </a:r>
            <a:r>
              <a:rPr sz="1800" spc="20" dirty="0">
                <a:latin typeface="Century Gothic"/>
                <a:cs typeface="Century Gothic"/>
              </a:rPr>
              <a:t> </a:t>
            </a:r>
            <a:r>
              <a:rPr sz="1800" spc="-10" dirty="0">
                <a:latin typeface="Century Gothic"/>
                <a:cs typeface="Century Gothic"/>
              </a:rPr>
              <a:t>c</a:t>
            </a:r>
            <a:r>
              <a:rPr sz="1800" spc="-25" dirty="0">
                <a:latin typeface="Century Gothic"/>
                <a:cs typeface="Century Gothic"/>
              </a:rPr>
              <a:t>o</a:t>
            </a:r>
            <a:r>
              <a:rPr sz="1800" spc="-15" dirty="0">
                <a:latin typeface="Century Gothic"/>
                <a:cs typeface="Century Gothic"/>
              </a:rPr>
              <a:t>n</a:t>
            </a:r>
            <a:r>
              <a:rPr sz="1800" spc="-25" dirty="0">
                <a:latin typeface="Century Gothic"/>
                <a:cs typeface="Century Gothic"/>
              </a:rPr>
              <a:t>t</a:t>
            </a:r>
            <a:r>
              <a:rPr sz="1800" spc="-10" dirty="0">
                <a:latin typeface="Century Gothic"/>
                <a:cs typeface="Century Gothic"/>
              </a:rPr>
              <a:t>r</a:t>
            </a:r>
            <a:r>
              <a:rPr sz="1800" spc="-25" dirty="0">
                <a:latin typeface="Century Gothic"/>
                <a:cs typeface="Century Gothic"/>
              </a:rPr>
              <a:t>o</a:t>
            </a:r>
            <a:r>
              <a:rPr sz="1800" dirty="0">
                <a:latin typeface="Century Gothic"/>
                <a:cs typeface="Century Gothic"/>
              </a:rPr>
              <a:t>l</a:t>
            </a:r>
            <a:r>
              <a:rPr sz="1800" spc="20" dirty="0">
                <a:latin typeface="Century Gothic"/>
                <a:cs typeface="Century Gothic"/>
              </a:rPr>
              <a:t> </a:t>
            </a:r>
            <a:r>
              <a:rPr sz="1800" spc="15" dirty="0">
                <a:latin typeface="Century Gothic"/>
                <a:cs typeface="Century Gothic"/>
              </a:rPr>
              <a:t>li</a:t>
            </a:r>
            <a:r>
              <a:rPr sz="1800" spc="-15" dirty="0">
                <a:latin typeface="Century Gothic"/>
                <a:cs typeface="Century Gothic"/>
              </a:rPr>
              <a:t>m</a:t>
            </a:r>
            <a:r>
              <a:rPr sz="1800" spc="15" dirty="0">
                <a:latin typeface="Century Gothic"/>
                <a:cs typeface="Century Gothic"/>
              </a:rPr>
              <a:t>i</a:t>
            </a:r>
            <a:r>
              <a:rPr sz="1800" spc="-10" dirty="0">
                <a:latin typeface="Century Gothic"/>
                <a:cs typeface="Century Gothic"/>
              </a:rPr>
              <a:t>t</a:t>
            </a:r>
            <a:endParaRPr sz="18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586740" algn="l"/>
              </a:tabLst>
            </a:pPr>
            <a:r>
              <a:rPr sz="1800" spc="-320" dirty="0">
                <a:latin typeface="Times New Roman"/>
                <a:cs typeface="Times New Roman"/>
              </a:rPr>
              <a:t>L</a:t>
            </a:r>
            <a:r>
              <a:rPr sz="1800" spc="190" dirty="0">
                <a:latin typeface="Times New Roman"/>
                <a:cs typeface="Times New Roman"/>
              </a:rPr>
              <a:t>C</a:t>
            </a:r>
            <a:r>
              <a:rPr sz="1800" spc="-320" dirty="0">
                <a:latin typeface="Times New Roman"/>
                <a:cs typeface="Times New Roman"/>
              </a:rPr>
              <a:t>L	</a:t>
            </a:r>
            <a:r>
              <a:rPr sz="1800" spc="15" dirty="0">
                <a:latin typeface="Century Gothic"/>
                <a:cs typeface="Century Gothic"/>
              </a:rPr>
              <a:t>l</a:t>
            </a:r>
            <a:r>
              <a:rPr sz="1800" spc="-25" dirty="0">
                <a:latin typeface="Century Gothic"/>
                <a:cs typeface="Century Gothic"/>
              </a:rPr>
              <a:t>o</a:t>
            </a:r>
            <a:r>
              <a:rPr sz="1800" spc="-40" dirty="0">
                <a:latin typeface="Century Gothic"/>
                <a:cs typeface="Century Gothic"/>
              </a:rPr>
              <a:t>w</a:t>
            </a:r>
            <a:r>
              <a:rPr sz="1800" spc="-10" dirty="0">
                <a:latin typeface="Century Gothic"/>
                <a:cs typeface="Century Gothic"/>
              </a:rPr>
              <a:t>er</a:t>
            </a:r>
            <a:r>
              <a:rPr sz="1800" spc="20" dirty="0">
                <a:latin typeface="Century Gothic"/>
                <a:cs typeface="Century Gothic"/>
              </a:rPr>
              <a:t> </a:t>
            </a:r>
            <a:r>
              <a:rPr sz="1800" spc="-10" dirty="0">
                <a:latin typeface="Century Gothic"/>
                <a:cs typeface="Century Gothic"/>
              </a:rPr>
              <a:t>c</a:t>
            </a:r>
            <a:r>
              <a:rPr sz="1800" spc="-25" dirty="0">
                <a:latin typeface="Century Gothic"/>
                <a:cs typeface="Century Gothic"/>
              </a:rPr>
              <a:t>o</a:t>
            </a:r>
            <a:r>
              <a:rPr sz="1800" spc="-15" dirty="0">
                <a:latin typeface="Century Gothic"/>
                <a:cs typeface="Century Gothic"/>
              </a:rPr>
              <a:t>n</a:t>
            </a:r>
            <a:r>
              <a:rPr sz="1800" spc="-25" dirty="0">
                <a:latin typeface="Century Gothic"/>
                <a:cs typeface="Century Gothic"/>
              </a:rPr>
              <a:t>t</a:t>
            </a:r>
            <a:r>
              <a:rPr sz="1800" spc="-10" dirty="0">
                <a:latin typeface="Century Gothic"/>
                <a:cs typeface="Century Gothic"/>
              </a:rPr>
              <a:t>r</a:t>
            </a:r>
            <a:r>
              <a:rPr sz="1800" spc="-5" dirty="0">
                <a:latin typeface="Century Gothic"/>
                <a:cs typeface="Century Gothic"/>
              </a:rPr>
              <a:t>o</a:t>
            </a:r>
            <a:r>
              <a:rPr sz="1800" dirty="0">
                <a:latin typeface="Century Gothic"/>
                <a:cs typeface="Century Gothic"/>
              </a:rPr>
              <a:t>l</a:t>
            </a:r>
            <a:r>
              <a:rPr sz="1800" spc="20" dirty="0">
                <a:latin typeface="Century Gothic"/>
                <a:cs typeface="Century Gothic"/>
              </a:rPr>
              <a:t> </a:t>
            </a:r>
            <a:r>
              <a:rPr sz="1800" spc="15" dirty="0">
                <a:latin typeface="Century Gothic"/>
                <a:cs typeface="Century Gothic"/>
              </a:rPr>
              <a:t>li</a:t>
            </a:r>
            <a:r>
              <a:rPr sz="1800" spc="-35" dirty="0">
                <a:latin typeface="Century Gothic"/>
                <a:cs typeface="Century Gothic"/>
              </a:rPr>
              <a:t>m</a:t>
            </a:r>
            <a:r>
              <a:rPr sz="1800" spc="15" dirty="0">
                <a:latin typeface="Century Gothic"/>
                <a:cs typeface="Century Gothic"/>
              </a:rPr>
              <a:t>i</a:t>
            </a:r>
            <a:r>
              <a:rPr sz="1800" spc="-10" dirty="0">
                <a:latin typeface="Century Gothic"/>
                <a:cs typeface="Century Gothic"/>
              </a:rPr>
              <a:t>t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302" name="object 302"/>
          <p:cNvSpPr/>
          <p:nvPr/>
        </p:nvSpPr>
        <p:spPr>
          <a:xfrm>
            <a:off x="2590102" y="5378675"/>
            <a:ext cx="4284980" cy="0"/>
          </a:xfrm>
          <a:custGeom>
            <a:avLst/>
            <a:gdLst/>
            <a:ahLst/>
            <a:cxnLst/>
            <a:rect l="l" t="t" r="r" b="b"/>
            <a:pathLst>
              <a:path w="4284980">
                <a:moveTo>
                  <a:pt x="4284761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78552" y="4367784"/>
            <a:ext cx="4106545" cy="27660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sz="1000" spc="75" dirty="0">
                <a:solidFill>
                  <a:srgbClr val="A5A5A5"/>
                </a:solidFill>
                <a:latin typeface="Times New Roman"/>
                <a:cs typeface="Times New Roman"/>
              </a:rPr>
              <a:t>29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90600" y="533400"/>
            <a:ext cx="2438400" cy="533400"/>
          </a:xfrm>
          <a:custGeom>
            <a:avLst/>
            <a:gdLst/>
            <a:ahLst/>
            <a:cxnLst/>
            <a:rect l="l" t="t" r="r" b="b"/>
            <a:pathLst>
              <a:path w="2438400" h="533400">
                <a:moveTo>
                  <a:pt x="0" y="0"/>
                </a:moveTo>
                <a:lnTo>
                  <a:pt x="2438400" y="0"/>
                </a:lnTo>
                <a:lnTo>
                  <a:pt x="2438400" y="533400"/>
                </a:lnTo>
                <a:lnTo>
                  <a:pt x="0" y="533400"/>
                </a:lnTo>
                <a:lnTo>
                  <a:pt x="0" y="0"/>
                </a:lnTo>
                <a:close/>
              </a:path>
            </a:pathLst>
          </a:custGeom>
          <a:solidFill>
            <a:srgbClr val="5093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50748" y="626363"/>
            <a:ext cx="2064131" cy="3642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709137" y="844311"/>
            <a:ext cx="131445" cy="168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10" dirty="0">
                <a:solidFill>
                  <a:srgbClr val="FFFFFF"/>
                </a:solidFill>
                <a:latin typeface="Times New Roman"/>
                <a:cs typeface="Times New Roman"/>
              </a:rPr>
              <a:t>®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92935" y="7000940"/>
            <a:ext cx="140970" cy="127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spc="-5" dirty="0">
                <a:solidFill>
                  <a:srgbClr val="BFBFBF"/>
                </a:solidFill>
                <a:latin typeface="Century Gothic"/>
                <a:cs typeface="Century Gothic"/>
              </a:rPr>
              <a:t>F</a:t>
            </a:r>
            <a:r>
              <a:rPr sz="800" dirty="0">
                <a:solidFill>
                  <a:srgbClr val="BFBFBF"/>
                </a:solidFill>
                <a:latin typeface="Century Gothic"/>
                <a:cs typeface="Century Gothic"/>
              </a:rPr>
              <a:t>e</a:t>
            </a:r>
            <a:endParaRPr sz="800">
              <a:latin typeface="Century Gothic"/>
              <a:cs typeface="Century Goth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21018" y="4370832"/>
            <a:ext cx="4155440" cy="27451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55"/>
              </a:lnSpc>
            </a:pPr>
            <a:r>
              <a:rPr sz="800" spc="5" dirty="0">
                <a:solidFill>
                  <a:srgbClr val="BFBFBF"/>
                </a:solidFill>
                <a:latin typeface="Century Gothic"/>
                <a:cs typeface="Century Gothic"/>
              </a:rPr>
              <a:t>b</a:t>
            </a:r>
            <a:r>
              <a:rPr sz="800" dirty="0">
                <a:solidFill>
                  <a:srgbClr val="BFBFBF"/>
                </a:solidFill>
                <a:latin typeface="Century Gothic"/>
                <a:cs typeface="Century Gothic"/>
              </a:rPr>
              <a:t>ru</a:t>
            </a:r>
            <a:r>
              <a:rPr sz="800" spc="5" dirty="0">
                <a:solidFill>
                  <a:srgbClr val="BFBFBF"/>
                </a:solidFill>
                <a:latin typeface="Century Gothic"/>
                <a:cs typeface="Century Gothic"/>
              </a:rPr>
              <a:t>a</a:t>
            </a:r>
            <a:r>
              <a:rPr sz="800" dirty="0">
                <a:solidFill>
                  <a:srgbClr val="BFBFBF"/>
                </a:solidFill>
                <a:latin typeface="Century Gothic"/>
                <a:cs typeface="Century Gothic"/>
              </a:rPr>
              <a:t>ry</a:t>
            </a:r>
            <a:r>
              <a:rPr sz="800" spc="-20" dirty="0">
                <a:solidFill>
                  <a:srgbClr val="BFBFBF"/>
                </a:solidFill>
                <a:latin typeface="Century Gothic"/>
                <a:cs typeface="Century Gothic"/>
              </a:rPr>
              <a:t> </a:t>
            </a:r>
            <a:r>
              <a:rPr sz="800" spc="-5" dirty="0">
                <a:solidFill>
                  <a:srgbClr val="BFBFBF"/>
                </a:solidFill>
                <a:latin typeface="Century Gothic"/>
                <a:cs typeface="Century Gothic"/>
              </a:rPr>
              <a:t>201</a:t>
            </a:r>
            <a:r>
              <a:rPr sz="800" dirty="0">
                <a:solidFill>
                  <a:srgbClr val="BFBFBF"/>
                </a:solidFill>
                <a:latin typeface="Century Gothic"/>
                <a:cs typeface="Century Gothic"/>
              </a:rPr>
              <a:t>8</a:t>
            </a:r>
            <a:endParaRPr sz="800">
              <a:latin typeface="Century Gothic"/>
              <a:cs typeface="Century Gothic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178552" y="4367784"/>
            <a:ext cx="4106545" cy="2738120"/>
          </a:xfrm>
          <a:custGeom>
            <a:avLst/>
            <a:gdLst/>
            <a:ahLst/>
            <a:cxnLst/>
            <a:rect l="l" t="t" r="r" b="b"/>
            <a:pathLst>
              <a:path w="4106545" h="2738120">
                <a:moveTo>
                  <a:pt x="0" y="0"/>
                </a:moveTo>
                <a:lnTo>
                  <a:pt x="4106132" y="0"/>
                </a:lnTo>
                <a:lnTo>
                  <a:pt x="4106132" y="2737675"/>
                </a:lnTo>
                <a:lnTo>
                  <a:pt x="0" y="2737675"/>
                </a:lnTo>
                <a:lnTo>
                  <a:pt x="0" y="0"/>
                </a:lnTo>
                <a:close/>
              </a:path>
            </a:pathLst>
          </a:custGeom>
          <a:solidFill>
            <a:srgbClr val="E4E4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178552" y="4367784"/>
            <a:ext cx="4106545" cy="2738120"/>
          </a:xfrm>
          <a:custGeom>
            <a:avLst/>
            <a:gdLst/>
            <a:ahLst/>
            <a:cxnLst/>
            <a:rect l="l" t="t" r="r" b="b"/>
            <a:pathLst>
              <a:path w="4106545" h="2738120">
                <a:moveTo>
                  <a:pt x="0" y="0"/>
                </a:moveTo>
                <a:lnTo>
                  <a:pt x="4106132" y="0"/>
                </a:lnTo>
                <a:lnTo>
                  <a:pt x="4106132" y="2737675"/>
                </a:lnTo>
                <a:lnTo>
                  <a:pt x="0" y="2737675"/>
                </a:lnTo>
                <a:lnTo>
                  <a:pt x="0" y="0"/>
                </a:lnTo>
              </a:path>
            </a:pathLst>
          </a:custGeom>
          <a:ln w="4762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592698" y="4846701"/>
            <a:ext cx="3606800" cy="708025"/>
          </a:xfrm>
          <a:custGeom>
            <a:avLst/>
            <a:gdLst/>
            <a:ahLst/>
            <a:cxnLst/>
            <a:rect l="l" t="t" r="r" b="b"/>
            <a:pathLst>
              <a:path w="3606800" h="708025">
                <a:moveTo>
                  <a:pt x="0" y="0"/>
                </a:moveTo>
                <a:lnTo>
                  <a:pt x="3606260" y="0"/>
                </a:lnTo>
                <a:lnTo>
                  <a:pt x="3606260" y="707612"/>
                </a:lnTo>
                <a:lnTo>
                  <a:pt x="0" y="70761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849105" y="5554313"/>
            <a:ext cx="0" cy="21590"/>
          </a:xfrm>
          <a:custGeom>
            <a:avLst/>
            <a:gdLst/>
            <a:ahLst/>
            <a:cxnLst/>
            <a:rect l="l" t="t" r="r" b="b"/>
            <a:pathLst>
              <a:path h="21589">
                <a:moveTo>
                  <a:pt x="0" y="0"/>
                </a:moveTo>
                <a:lnTo>
                  <a:pt x="0" y="21526"/>
                </a:lnTo>
              </a:path>
            </a:pathLst>
          </a:custGeom>
          <a:ln w="4762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456294" y="5554313"/>
            <a:ext cx="0" cy="21590"/>
          </a:xfrm>
          <a:custGeom>
            <a:avLst/>
            <a:gdLst/>
            <a:ahLst/>
            <a:cxnLst/>
            <a:rect l="l" t="t" r="r" b="b"/>
            <a:pathLst>
              <a:path h="21589">
                <a:moveTo>
                  <a:pt x="0" y="0"/>
                </a:moveTo>
                <a:lnTo>
                  <a:pt x="0" y="21526"/>
                </a:lnTo>
              </a:path>
            </a:pathLst>
          </a:custGeom>
          <a:ln w="4762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056435" y="5554313"/>
            <a:ext cx="0" cy="21590"/>
          </a:xfrm>
          <a:custGeom>
            <a:avLst/>
            <a:gdLst/>
            <a:ahLst/>
            <a:cxnLst/>
            <a:rect l="l" t="t" r="r" b="b"/>
            <a:pathLst>
              <a:path h="21589">
                <a:moveTo>
                  <a:pt x="0" y="0"/>
                </a:moveTo>
                <a:lnTo>
                  <a:pt x="0" y="21526"/>
                </a:lnTo>
              </a:path>
            </a:pathLst>
          </a:custGeom>
          <a:ln w="4762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663624" y="5554313"/>
            <a:ext cx="0" cy="21590"/>
          </a:xfrm>
          <a:custGeom>
            <a:avLst/>
            <a:gdLst/>
            <a:ahLst/>
            <a:cxnLst/>
            <a:rect l="l" t="t" r="r" b="b"/>
            <a:pathLst>
              <a:path h="21589">
                <a:moveTo>
                  <a:pt x="0" y="0"/>
                </a:moveTo>
                <a:lnTo>
                  <a:pt x="0" y="21526"/>
                </a:lnTo>
              </a:path>
            </a:pathLst>
          </a:custGeom>
          <a:ln w="4762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263765" y="5554313"/>
            <a:ext cx="0" cy="21590"/>
          </a:xfrm>
          <a:custGeom>
            <a:avLst/>
            <a:gdLst/>
            <a:ahLst/>
            <a:cxnLst/>
            <a:rect l="l" t="t" r="r" b="b"/>
            <a:pathLst>
              <a:path h="21589">
                <a:moveTo>
                  <a:pt x="0" y="0"/>
                </a:moveTo>
                <a:lnTo>
                  <a:pt x="0" y="21526"/>
                </a:lnTo>
              </a:path>
            </a:pathLst>
          </a:custGeom>
          <a:ln w="4762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863809" y="5554313"/>
            <a:ext cx="0" cy="21590"/>
          </a:xfrm>
          <a:custGeom>
            <a:avLst/>
            <a:gdLst/>
            <a:ahLst/>
            <a:cxnLst/>
            <a:rect l="l" t="t" r="r" b="b"/>
            <a:pathLst>
              <a:path h="21589">
                <a:moveTo>
                  <a:pt x="0" y="0"/>
                </a:moveTo>
                <a:lnTo>
                  <a:pt x="0" y="21526"/>
                </a:lnTo>
              </a:path>
            </a:pathLst>
          </a:custGeom>
          <a:ln w="4762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471094" y="5554313"/>
            <a:ext cx="0" cy="21590"/>
          </a:xfrm>
          <a:custGeom>
            <a:avLst/>
            <a:gdLst/>
            <a:ahLst/>
            <a:cxnLst/>
            <a:rect l="l" t="t" r="r" b="b"/>
            <a:pathLst>
              <a:path h="21589">
                <a:moveTo>
                  <a:pt x="0" y="0"/>
                </a:moveTo>
                <a:lnTo>
                  <a:pt x="0" y="21526"/>
                </a:lnTo>
              </a:path>
            </a:pathLst>
          </a:custGeom>
          <a:ln w="4762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071235" y="5554313"/>
            <a:ext cx="0" cy="21590"/>
          </a:xfrm>
          <a:custGeom>
            <a:avLst/>
            <a:gdLst/>
            <a:ahLst/>
            <a:cxnLst/>
            <a:rect l="l" t="t" r="r" b="b"/>
            <a:pathLst>
              <a:path h="21589">
                <a:moveTo>
                  <a:pt x="0" y="0"/>
                </a:moveTo>
                <a:lnTo>
                  <a:pt x="0" y="21526"/>
                </a:lnTo>
              </a:path>
            </a:pathLst>
          </a:custGeom>
          <a:ln w="4762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678423" y="5554313"/>
            <a:ext cx="0" cy="21590"/>
          </a:xfrm>
          <a:custGeom>
            <a:avLst/>
            <a:gdLst/>
            <a:ahLst/>
            <a:cxnLst/>
            <a:rect l="l" t="t" r="r" b="b"/>
            <a:pathLst>
              <a:path h="21589">
                <a:moveTo>
                  <a:pt x="0" y="0"/>
                </a:moveTo>
                <a:lnTo>
                  <a:pt x="0" y="21526"/>
                </a:lnTo>
              </a:path>
            </a:pathLst>
          </a:custGeom>
          <a:ln w="4762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592698" y="4846701"/>
            <a:ext cx="3606800" cy="0"/>
          </a:xfrm>
          <a:custGeom>
            <a:avLst/>
            <a:gdLst/>
            <a:ahLst/>
            <a:cxnLst/>
            <a:rect l="l" t="t" r="r" b="b"/>
            <a:pathLst>
              <a:path w="3606800">
                <a:moveTo>
                  <a:pt x="0" y="0"/>
                </a:moveTo>
                <a:lnTo>
                  <a:pt x="3606260" y="0"/>
                </a:lnTo>
              </a:path>
            </a:pathLst>
          </a:custGeom>
          <a:ln w="4762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592698" y="5554313"/>
            <a:ext cx="3606800" cy="0"/>
          </a:xfrm>
          <a:custGeom>
            <a:avLst/>
            <a:gdLst/>
            <a:ahLst/>
            <a:cxnLst/>
            <a:rect l="l" t="t" r="r" b="b"/>
            <a:pathLst>
              <a:path w="3606800">
                <a:moveTo>
                  <a:pt x="0" y="0"/>
                </a:moveTo>
                <a:lnTo>
                  <a:pt x="3606260" y="0"/>
                </a:lnTo>
              </a:path>
            </a:pathLst>
          </a:custGeom>
          <a:ln w="4762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8329785" y="5580510"/>
            <a:ext cx="659130" cy="90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98145" algn="l"/>
              </a:tabLst>
            </a:pPr>
            <a:r>
              <a:rPr sz="500" spc="30" dirty="0">
                <a:latin typeface="Times New Roman"/>
                <a:cs typeface="Times New Roman"/>
              </a:rPr>
              <a:t>J</a:t>
            </a:r>
            <a:r>
              <a:rPr sz="500" spc="25" dirty="0">
                <a:latin typeface="Times New Roman"/>
                <a:cs typeface="Times New Roman"/>
              </a:rPr>
              <a:t>u</a:t>
            </a:r>
            <a:r>
              <a:rPr sz="500" spc="-10" dirty="0">
                <a:latin typeface="Times New Roman"/>
                <a:cs typeface="Times New Roman"/>
              </a:rPr>
              <a:t>l</a:t>
            </a:r>
            <a:r>
              <a:rPr sz="500" spc="-30" dirty="0">
                <a:latin typeface="Times New Roman"/>
                <a:cs typeface="Times New Roman"/>
              </a:rPr>
              <a:t> </a:t>
            </a:r>
            <a:r>
              <a:rPr sz="500" spc="20" dirty="0">
                <a:latin typeface="Times New Roman"/>
                <a:cs typeface="Times New Roman"/>
              </a:rPr>
              <a:t>2</a:t>
            </a:r>
            <a:r>
              <a:rPr sz="500" spc="35" dirty="0">
                <a:latin typeface="Times New Roman"/>
                <a:cs typeface="Times New Roman"/>
              </a:rPr>
              <a:t>0</a:t>
            </a:r>
            <a:r>
              <a:rPr sz="500" spc="-40" dirty="0">
                <a:latin typeface="Times New Roman"/>
                <a:cs typeface="Times New Roman"/>
              </a:rPr>
              <a:t>1</a:t>
            </a:r>
            <a:r>
              <a:rPr sz="500" spc="20" dirty="0">
                <a:latin typeface="Times New Roman"/>
                <a:cs typeface="Times New Roman"/>
              </a:rPr>
              <a:t>7</a:t>
            </a:r>
            <a:r>
              <a:rPr sz="500" dirty="0">
                <a:latin typeface="Times New Roman"/>
                <a:cs typeface="Times New Roman"/>
              </a:rPr>
              <a:t>	</a:t>
            </a:r>
            <a:r>
              <a:rPr sz="500" spc="25" dirty="0">
                <a:latin typeface="Times New Roman"/>
                <a:cs typeface="Times New Roman"/>
              </a:rPr>
              <a:t>O</a:t>
            </a:r>
            <a:r>
              <a:rPr sz="500" spc="-10" dirty="0">
                <a:latin typeface="Times New Roman"/>
                <a:cs typeface="Times New Roman"/>
              </a:rPr>
              <a:t>c</a:t>
            </a:r>
            <a:r>
              <a:rPr sz="500" spc="40" dirty="0">
                <a:latin typeface="Times New Roman"/>
                <a:cs typeface="Times New Roman"/>
              </a:rPr>
              <a:t>t</a:t>
            </a:r>
            <a:r>
              <a:rPr sz="500" spc="-20" dirty="0">
                <a:latin typeface="Times New Roman"/>
                <a:cs typeface="Times New Roman"/>
              </a:rPr>
              <a:t> </a:t>
            </a:r>
            <a:r>
              <a:rPr sz="500" spc="20" dirty="0">
                <a:latin typeface="Times New Roman"/>
                <a:cs typeface="Times New Roman"/>
              </a:rPr>
              <a:t>2</a:t>
            </a:r>
            <a:r>
              <a:rPr sz="500" spc="35" dirty="0">
                <a:latin typeface="Times New Roman"/>
                <a:cs typeface="Times New Roman"/>
              </a:rPr>
              <a:t>0</a:t>
            </a:r>
            <a:r>
              <a:rPr sz="500" spc="-40" dirty="0">
                <a:latin typeface="Times New Roman"/>
                <a:cs typeface="Times New Roman"/>
              </a:rPr>
              <a:t>1</a:t>
            </a:r>
            <a:r>
              <a:rPr sz="500" spc="20" dirty="0">
                <a:latin typeface="Times New Roman"/>
                <a:cs typeface="Times New Roman"/>
              </a:rPr>
              <a:t>7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922875" y="5580510"/>
            <a:ext cx="273685" cy="90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-35" dirty="0">
                <a:latin typeface="Times New Roman"/>
                <a:cs typeface="Times New Roman"/>
              </a:rPr>
              <a:t>A</a:t>
            </a:r>
            <a:r>
              <a:rPr sz="500" spc="20" dirty="0">
                <a:latin typeface="Times New Roman"/>
                <a:cs typeface="Times New Roman"/>
              </a:rPr>
              <a:t>pr</a:t>
            </a:r>
            <a:r>
              <a:rPr sz="500" spc="-25" dirty="0">
                <a:latin typeface="Times New Roman"/>
                <a:cs typeface="Times New Roman"/>
              </a:rPr>
              <a:t> </a:t>
            </a:r>
            <a:r>
              <a:rPr sz="500" spc="20" dirty="0">
                <a:latin typeface="Times New Roman"/>
                <a:cs typeface="Times New Roman"/>
              </a:rPr>
              <a:t>2</a:t>
            </a:r>
            <a:r>
              <a:rPr sz="500" spc="35" dirty="0">
                <a:latin typeface="Times New Roman"/>
                <a:cs typeface="Times New Roman"/>
              </a:rPr>
              <a:t>0</a:t>
            </a:r>
            <a:r>
              <a:rPr sz="500" spc="-40" dirty="0">
                <a:latin typeface="Times New Roman"/>
                <a:cs typeface="Times New Roman"/>
              </a:rPr>
              <a:t>1</a:t>
            </a:r>
            <a:r>
              <a:rPr sz="500" spc="20" dirty="0">
                <a:latin typeface="Times New Roman"/>
                <a:cs typeface="Times New Roman"/>
              </a:rPr>
              <a:t>7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522066" y="5580510"/>
            <a:ext cx="274955" cy="90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30" dirty="0">
                <a:latin typeface="Times New Roman"/>
                <a:cs typeface="Times New Roman"/>
              </a:rPr>
              <a:t>J</a:t>
            </a:r>
            <a:r>
              <a:rPr sz="500" spc="55" dirty="0">
                <a:latin typeface="Times New Roman"/>
                <a:cs typeface="Times New Roman"/>
              </a:rPr>
              <a:t>a</a:t>
            </a:r>
            <a:r>
              <a:rPr sz="500" spc="45" dirty="0">
                <a:latin typeface="Times New Roman"/>
                <a:cs typeface="Times New Roman"/>
              </a:rPr>
              <a:t>n</a:t>
            </a:r>
            <a:r>
              <a:rPr sz="500" spc="-40" dirty="0">
                <a:latin typeface="Times New Roman"/>
                <a:cs typeface="Times New Roman"/>
              </a:rPr>
              <a:t> </a:t>
            </a:r>
            <a:r>
              <a:rPr sz="500" spc="35" dirty="0">
                <a:latin typeface="Times New Roman"/>
                <a:cs typeface="Times New Roman"/>
              </a:rPr>
              <a:t>2</a:t>
            </a:r>
            <a:r>
              <a:rPr sz="500" spc="20" dirty="0">
                <a:latin typeface="Times New Roman"/>
                <a:cs typeface="Times New Roman"/>
              </a:rPr>
              <a:t>0</a:t>
            </a:r>
            <a:r>
              <a:rPr sz="500" spc="-30" dirty="0">
                <a:latin typeface="Times New Roman"/>
                <a:cs typeface="Times New Roman"/>
              </a:rPr>
              <a:t>1</a:t>
            </a:r>
            <a:r>
              <a:rPr sz="500" spc="20" dirty="0">
                <a:latin typeface="Times New Roman"/>
                <a:cs typeface="Times New Roman"/>
              </a:rPr>
              <a:t>7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5564123" y="4982527"/>
            <a:ext cx="28575" cy="0"/>
          </a:xfrm>
          <a:custGeom>
            <a:avLst/>
            <a:gdLst/>
            <a:ahLst/>
            <a:cxnLst/>
            <a:rect l="l" t="t" r="r" b="b"/>
            <a:pathLst>
              <a:path w="28575">
                <a:moveTo>
                  <a:pt x="28575" y="0"/>
                </a:moveTo>
                <a:lnTo>
                  <a:pt x="0" y="0"/>
                </a:lnTo>
              </a:path>
            </a:pathLst>
          </a:custGeom>
          <a:ln w="4762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564123" y="5218366"/>
            <a:ext cx="28575" cy="0"/>
          </a:xfrm>
          <a:custGeom>
            <a:avLst/>
            <a:gdLst/>
            <a:ahLst/>
            <a:cxnLst/>
            <a:rect l="l" t="t" r="r" b="b"/>
            <a:pathLst>
              <a:path w="28575">
                <a:moveTo>
                  <a:pt x="28575" y="0"/>
                </a:moveTo>
                <a:lnTo>
                  <a:pt x="0" y="0"/>
                </a:lnTo>
              </a:path>
            </a:pathLst>
          </a:custGeom>
          <a:ln w="4762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564123" y="5447157"/>
            <a:ext cx="28575" cy="0"/>
          </a:xfrm>
          <a:custGeom>
            <a:avLst/>
            <a:gdLst/>
            <a:ahLst/>
            <a:cxnLst/>
            <a:rect l="l" t="t" r="r" b="b"/>
            <a:pathLst>
              <a:path w="28575">
                <a:moveTo>
                  <a:pt x="28575" y="0"/>
                </a:moveTo>
                <a:lnTo>
                  <a:pt x="0" y="0"/>
                </a:lnTo>
              </a:path>
            </a:pathLst>
          </a:custGeom>
          <a:ln w="4762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9198959" y="4846701"/>
            <a:ext cx="0" cy="708025"/>
          </a:xfrm>
          <a:custGeom>
            <a:avLst/>
            <a:gdLst/>
            <a:ahLst/>
            <a:cxnLst/>
            <a:rect l="l" t="t" r="r" b="b"/>
            <a:pathLst>
              <a:path h="708025">
                <a:moveTo>
                  <a:pt x="0" y="707612"/>
                </a:moveTo>
                <a:lnTo>
                  <a:pt x="0" y="0"/>
                </a:lnTo>
              </a:path>
            </a:pathLst>
          </a:custGeom>
          <a:ln w="4762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592698" y="4846701"/>
            <a:ext cx="0" cy="708025"/>
          </a:xfrm>
          <a:custGeom>
            <a:avLst/>
            <a:gdLst/>
            <a:ahLst/>
            <a:cxnLst/>
            <a:rect l="l" t="t" r="r" b="b"/>
            <a:pathLst>
              <a:path h="708025">
                <a:moveTo>
                  <a:pt x="0" y="707612"/>
                </a:moveTo>
                <a:lnTo>
                  <a:pt x="0" y="0"/>
                </a:lnTo>
              </a:path>
            </a:pathLst>
          </a:custGeom>
          <a:ln w="4762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199471" y="5204078"/>
            <a:ext cx="1913889" cy="0"/>
          </a:xfrm>
          <a:custGeom>
            <a:avLst/>
            <a:gdLst/>
            <a:ahLst/>
            <a:cxnLst/>
            <a:rect l="l" t="t" r="r" b="b"/>
            <a:pathLst>
              <a:path w="1913890">
                <a:moveTo>
                  <a:pt x="0" y="0"/>
                </a:moveTo>
                <a:lnTo>
                  <a:pt x="1913858" y="0"/>
                </a:lnTo>
              </a:path>
            </a:pathLst>
          </a:custGeom>
          <a:ln w="4762">
            <a:solidFill>
              <a:srgbClr val="0083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661754" y="4843129"/>
            <a:ext cx="3475387" cy="7076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7130383" y="5580510"/>
            <a:ext cx="377190" cy="196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15" dirty="0">
                <a:latin typeface="Times New Roman"/>
                <a:cs typeface="Times New Roman"/>
              </a:rPr>
              <a:t>O</a:t>
            </a:r>
            <a:r>
              <a:rPr sz="500" dirty="0">
                <a:latin typeface="Times New Roman"/>
                <a:cs typeface="Times New Roman"/>
              </a:rPr>
              <a:t>c</a:t>
            </a:r>
            <a:r>
              <a:rPr sz="500" spc="40" dirty="0">
                <a:latin typeface="Times New Roman"/>
                <a:cs typeface="Times New Roman"/>
              </a:rPr>
              <a:t>t</a:t>
            </a:r>
            <a:r>
              <a:rPr sz="500" spc="-20" dirty="0">
                <a:latin typeface="Times New Roman"/>
                <a:cs typeface="Times New Roman"/>
              </a:rPr>
              <a:t> </a:t>
            </a:r>
            <a:r>
              <a:rPr sz="500" spc="20" dirty="0">
                <a:latin typeface="Times New Roman"/>
                <a:cs typeface="Times New Roman"/>
              </a:rPr>
              <a:t>2</a:t>
            </a:r>
            <a:r>
              <a:rPr sz="500" spc="25" dirty="0">
                <a:latin typeface="Times New Roman"/>
                <a:cs typeface="Times New Roman"/>
              </a:rPr>
              <a:t>0</a:t>
            </a:r>
            <a:r>
              <a:rPr sz="500" spc="-30" dirty="0">
                <a:latin typeface="Times New Roman"/>
                <a:cs typeface="Times New Roman"/>
              </a:rPr>
              <a:t>1</a:t>
            </a:r>
            <a:r>
              <a:rPr sz="500" spc="30" dirty="0">
                <a:latin typeface="Times New Roman"/>
                <a:cs typeface="Times New Roman"/>
              </a:rPr>
              <a:t>6</a:t>
            </a:r>
            <a:endParaRPr sz="500">
              <a:latin typeface="Times New Roman"/>
              <a:cs typeface="Times New Roman"/>
            </a:endParaRPr>
          </a:p>
          <a:p>
            <a:pPr marL="175260">
              <a:lnSpc>
                <a:spcPct val="100000"/>
              </a:lnSpc>
              <a:spcBef>
                <a:spcPts val="240"/>
              </a:spcBef>
            </a:pPr>
            <a:r>
              <a:rPr sz="500" spc="5" dirty="0">
                <a:latin typeface="Times New Roman"/>
                <a:cs typeface="Times New Roman"/>
              </a:rPr>
              <a:t>M</a:t>
            </a:r>
            <a:r>
              <a:rPr sz="500" spc="25" dirty="0">
                <a:latin typeface="Times New Roman"/>
                <a:cs typeface="Times New Roman"/>
              </a:rPr>
              <a:t>o</a:t>
            </a:r>
            <a:r>
              <a:rPr sz="500" spc="35" dirty="0">
                <a:latin typeface="Times New Roman"/>
                <a:cs typeface="Times New Roman"/>
              </a:rPr>
              <a:t>n</a:t>
            </a:r>
            <a:r>
              <a:rPr sz="500" spc="20" dirty="0">
                <a:latin typeface="Times New Roman"/>
                <a:cs typeface="Times New Roman"/>
              </a:rPr>
              <a:t>t</a:t>
            </a:r>
            <a:r>
              <a:rPr sz="500" spc="40" dirty="0">
                <a:latin typeface="Times New Roman"/>
                <a:cs typeface="Times New Roman"/>
              </a:rPr>
              <a:t>h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6737207" y="5580510"/>
            <a:ext cx="254000" cy="90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30" dirty="0">
                <a:latin typeface="Times New Roman"/>
                <a:cs typeface="Times New Roman"/>
              </a:rPr>
              <a:t>J</a:t>
            </a:r>
            <a:r>
              <a:rPr sz="500" spc="25" dirty="0">
                <a:latin typeface="Times New Roman"/>
                <a:cs typeface="Times New Roman"/>
              </a:rPr>
              <a:t>u</a:t>
            </a:r>
            <a:r>
              <a:rPr sz="500" spc="-10" dirty="0">
                <a:latin typeface="Times New Roman"/>
                <a:cs typeface="Times New Roman"/>
              </a:rPr>
              <a:t>l</a:t>
            </a:r>
            <a:r>
              <a:rPr sz="500" spc="-30" dirty="0">
                <a:latin typeface="Times New Roman"/>
                <a:cs typeface="Times New Roman"/>
              </a:rPr>
              <a:t> </a:t>
            </a:r>
            <a:r>
              <a:rPr sz="500" spc="20" dirty="0">
                <a:latin typeface="Times New Roman"/>
                <a:cs typeface="Times New Roman"/>
              </a:rPr>
              <a:t>2</a:t>
            </a:r>
            <a:r>
              <a:rPr sz="500" spc="35" dirty="0">
                <a:latin typeface="Times New Roman"/>
                <a:cs typeface="Times New Roman"/>
              </a:rPr>
              <a:t>0</a:t>
            </a:r>
            <a:r>
              <a:rPr sz="500" spc="-40" dirty="0">
                <a:latin typeface="Times New Roman"/>
                <a:cs typeface="Times New Roman"/>
              </a:rPr>
              <a:t>1</a:t>
            </a:r>
            <a:r>
              <a:rPr sz="500" spc="30" dirty="0">
                <a:latin typeface="Times New Roman"/>
                <a:cs typeface="Times New Roman"/>
              </a:rPr>
              <a:t>6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6330277" y="5580510"/>
            <a:ext cx="274955" cy="90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-35" dirty="0">
                <a:latin typeface="Times New Roman"/>
                <a:cs typeface="Times New Roman"/>
              </a:rPr>
              <a:t>A</a:t>
            </a:r>
            <a:r>
              <a:rPr sz="500" spc="20" dirty="0">
                <a:latin typeface="Times New Roman"/>
                <a:cs typeface="Times New Roman"/>
              </a:rPr>
              <a:t>pr</a:t>
            </a:r>
            <a:r>
              <a:rPr sz="500" spc="-25" dirty="0">
                <a:latin typeface="Times New Roman"/>
                <a:cs typeface="Times New Roman"/>
              </a:rPr>
              <a:t> </a:t>
            </a:r>
            <a:r>
              <a:rPr sz="500" spc="20" dirty="0">
                <a:latin typeface="Times New Roman"/>
                <a:cs typeface="Times New Roman"/>
              </a:rPr>
              <a:t>2</a:t>
            </a:r>
            <a:r>
              <a:rPr sz="500" spc="35" dirty="0">
                <a:latin typeface="Times New Roman"/>
                <a:cs typeface="Times New Roman"/>
              </a:rPr>
              <a:t>0</a:t>
            </a:r>
            <a:r>
              <a:rPr sz="500" spc="-40" dirty="0">
                <a:latin typeface="Times New Roman"/>
                <a:cs typeface="Times New Roman"/>
              </a:rPr>
              <a:t>1</a:t>
            </a:r>
            <a:r>
              <a:rPr sz="500" spc="30" dirty="0">
                <a:latin typeface="Times New Roman"/>
                <a:cs typeface="Times New Roman"/>
              </a:rPr>
              <a:t>6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537785" y="5580510"/>
            <a:ext cx="675640" cy="90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11480" algn="l"/>
              </a:tabLst>
            </a:pPr>
            <a:r>
              <a:rPr sz="500" spc="15" dirty="0">
                <a:latin typeface="Times New Roman"/>
                <a:cs typeface="Times New Roman"/>
              </a:rPr>
              <a:t>O</a:t>
            </a:r>
            <a:r>
              <a:rPr sz="500" dirty="0">
                <a:latin typeface="Times New Roman"/>
                <a:cs typeface="Times New Roman"/>
              </a:rPr>
              <a:t>c</a:t>
            </a:r>
            <a:r>
              <a:rPr sz="500" spc="40" dirty="0">
                <a:latin typeface="Times New Roman"/>
                <a:cs typeface="Times New Roman"/>
              </a:rPr>
              <a:t>t</a:t>
            </a:r>
            <a:r>
              <a:rPr sz="500" spc="-20" dirty="0">
                <a:latin typeface="Times New Roman"/>
                <a:cs typeface="Times New Roman"/>
              </a:rPr>
              <a:t> </a:t>
            </a:r>
            <a:r>
              <a:rPr sz="500" spc="20" dirty="0">
                <a:latin typeface="Times New Roman"/>
                <a:cs typeface="Times New Roman"/>
              </a:rPr>
              <a:t>2</a:t>
            </a:r>
            <a:r>
              <a:rPr sz="500" spc="35" dirty="0">
                <a:latin typeface="Times New Roman"/>
                <a:cs typeface="Times New Roman"/>
              </a:rPr>
              <a:t>0</a:t>
            </a:r>
            <a:r>
              <a:rPr sz="500" spc="-40" dirty="0">
                <a:latin typeface="Times New Roman"/>
                <a:cs typeface="Times New Roman"/>
              </a:rPr>
              <a:t>1</a:t>
            </a:r>
            <a:r>
              <a:rPr sz="500" spc="30" dirty="0">
                <a:latin typeface="Times New Roman"/>
                <a:cs typeface="Times New Roman"/>
              </a:rPr>
              <a:t>5</a:t>
            </a:r>
            <a:r>
              <a:rPr sz="500" dirty="0">
                <a:latin typeface="Times New Roman"/>
                <a:cs typeface="Times New Roman"/>
              </a:rPr>
              <a:t>	</a:t>
            </a:r>
            <a:r>
              <a:rPr sz="500" spc="30" dirty="0">
                <a:latin typeface="Times New Roman"/>
                <a:cs typeface="Times New Roman"/>
              </a:rPr>
              <a:t>J</a:t>
            </a:r>
            <a:r>
              <a:rPr sz="500" spc="50" dirty="0">
                <a:latin typeface="Times New Roman"/>
                <a:cs typeface="Times New Roman"/>
              </a:rPr>
              <a:t>a</a:t>
            </a:r>
            <a:r>
              <a:rPr sz="500" spc="45" dirty="0">
                <a:latin typeface="Times New Roman"/>
                <a:cs typeface="Times New Roman"/>
              </a:rPr>
              <a:t>n</a:t>
            </a:r>
            <a:r>
              <a:rPr sz="500" spc="-30" dirty="0">
                <a:latin typeface="Times New Roman"/>
                <a:cs typeface="Times New Roman"/>
              </a:rPr>
              <a:t> </a:t>
            </a:r>
            <a:r>
              <a:rPr sz="500" spc="20" dirty="0">
                <a:latin typeface="Times New Roman"/>
                <a:cs typeface="Times New Roman"/>
              </a:rPr>
              <a:t>2</a:t>
            </a:r>
            <a:r>
              <a:rPr sz="500" spc="35" dirty="0">
                <a:latin typeface="Times New Roman"/>
                <a:cs typeface="Times New Roman"/>
              </a:rPr>
              <a:t>0</a:t>
            </a:r>
            <a:r>
              <a:rPr sz="500" spc="-30" dirty="0">
                <a:latin typeface="Times New Roman"/>
                <a:cs typeface="Times New Roman"/>
              </a:rPr>
              <a:t>1</a:t>
            </a:r>
            <a:r>
              <a:rPr sz="500" spc="30" dirty="0">
                <a:latin typeface="Times New Roman"/>
                <a:cs typeface="Times New Roman"/>
              </a:rPr>
              <a:t>6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322919" y="4937375"/>
            <a:ext cx="236854" cy="90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35" dirty="0">
                <a:latin typeface="Times New Roman"/>
                <a:cs typeface="Times New Roman"/>
              </a:rPr>
              <a:t>6</a:t>
            </a:r>
            <a:r>
              <a:rPr sz="500" spc="20" dirty="0">
                <a:latin typeface="Times New Roman"/>
                <a:cs typeface="Times New Roman"/>
              </a:rPr>
              <a:t>0</a:t>
            </a:r>
            <a:r>
              <a:rPr sz="500" spc="-20" dirty="0">
                <a:latin typeface="Times New Roman"/>
                <a:cs typeface="Times New Roman"/>
              </a:rPr>
              <a:t>.</a:t>
            </a:r>
            <a:r>
              <a:rPr sz="500" spc="35" dirty="0">
                <a:latin typeface="Times New Roman"/>
                <a:cs typeface="Times New Roman"/>
              </a:rPr>
              <a:t>0</a:t>
            </a:r>
            <a:r>
              <a:rPr sz="500" spc="20" dirty="0">
                <a:latin typeface="Times New Roman"/>
                <a:cs typeface="Times New Roman"/>
              </a:rPr>
              <a:t>0</a:t>
            </a:r>
            <a:r>
              <a:rPr sz="500" spc="5" dirty="0">
                <a:latin typeface="Times New Roman"/>
                <a:cs typeface="Times New Roman"/>
              </a:rPr>
              <a:t>%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322919" y="5173598"/>
            <a:ext cx="236854" cy="90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35" dirty="0">
                <a:latin typeface="Times New Roman"/>
                <a:cs typeface="Times New Roman"/>
              </a:rPr>
              <a:t>4</a:t>
            </a:r>
            <a:r>
              <a:rPr sz="500" spc="20" dirty="0">
                <a:latin typeface="Times New Roman"/>
                <a:cs typeface="Times New Roman"/>
              </a:rPr>
              <a:t>0</a:t>
            </a:r>
            <a:r>
              <a:rPr sz="500" spc="-20" dirty="0">
                <a:latin typeface="Times New Roman"/>
                <a:cs typeface="Times New Roman"/>
              </a:rPr>
              <a:t>.</a:t>
            </a:r>
            <a:r>
              <a:rPr sz="500" spc="35" dirty="0">
                <a:latin typeface="Times New Roman"/>
                <a:cs typeface="Times New Roman"/>
              </a:rPr>
              <a:t>0</a:t>
            </a:r>
            <a:r>
              <a:rPr sz="500" spc="20" dirty="0">
                <a:latin typeface="Times New Roman"/>
                <a:cs typeface="Times New Roman"/>
              </a:rPr>
              <a:t>0</a:t>
            </a:r>
            <a:r>
              <a:rPr sz="500" spc="5" dirty="0">
                <a:latin typeface="Times New Roman"/>
                <a:cs typeface="Times New Roman"/>
              </a:rPr>
              <a:t>%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5322919" y="5408290"/>
            <a:ext cx="236854" cy="90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35" dirty="0">
                <a:latin typeface="Times New Roman"/>
                <a:cs typeface="Times New Roman"/>
              </a:rPr>
              <a:t>2</a:t>
            </a:r>
            <a:r>
              <a:rPr sz="500" spc="20" dirty="0">
                <a:latin typeface="Times New Roman"/>
                <a:cs typeface="Times New Roman"/>
              </a:rPr>
              <a:t>0</a:t>
            </a:r>
            <a:r>
              <a:rPr sz="500" spc="-20" dirty="0">
                <a:latin typeface="Times New Roman"/>
                <a:cs typeface="Times New Roman"/>
              </a:rPr>
              <a:t>.</a:t>
            </a:r>
            <a:r>
              <a:rPr sz="500" spc="35" dirty="0">
                <a:latin typeface="Times New Roman"/>
                <a:cs typeface="Times New Roman"/>
              </a:rPr>
              <a:t>0</a:t>
            </a:r>
            <a:r>
              <a:rPr sz="500" spc="20" dirty="0">
                <a:latin typeface="Times New Roman"/>
                <a:cs typeface="Times New Roman"/>
              </a:rPr>
              <a:t>0</a:t>
            </a:r>
            <a:r>
              <a:rPr sz="500" spc="5" dirty="0">
                <a:latin typeface="Times New Roman"/>
                <a:cs typeface="Times New Roman"/>
              </a:rPr>
              <a:t>%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5217791" y="4963837"/>
            <a:ext cx="90170" cy="48260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15" dirty="0">
                <a:latin typeface="Times New Roman"/>
                <a:cs typeface="Times New Roman"/>
              </a:rPr>
              <a:t>I</a:t>
            </a:r>
            <a:r>
              <a:rPr sz="500" spc="-10" dirty="0">
                <a:latin typeface="Times New Roman"/>
                <a:cs typeface="Times New Roman"/>
              </a:rPr>
              <a:t>n</a:t>
            </a:r>
            <a:r>
              <a:rPr sz="500" spc="-30" dirty="0">
                <a:latin typeface="Times New Roman"/>
                <a:cs typeface="Times New Roman"/>
              </a:rPr>
              <a:t>di</a:t>
            </a:r>
            <a:r>
              <a:rPr sz="500" spc="30" dirty="0">
                <a:latin typeface="Times New Roman"/>
                <a:cs typeface="Times New Roman"/>
              </a:rPr>
              <a:t>v</a:t>
            </a:r>
            <a:r>
              <a:rPr sz="500" spc="-30" dirty="0">
                <a:latin typeface="Times New Roman"/>
                <a:cs typeface="Times New Roman"/>
              </a:rPr>
              <a:t>i</a:t>
            </a:r>
            <a:r>
              <a:rPr sz="500" spc="-20" dirty="0">
                <a:latin typeface="Times New Roman"/>
                <a:cs typeface="Times New Roman"/>
              </a:rPr>
              <a:t>du</a:t>
            </a:r>
            <a:r>
              <a:rPr sz="500" spc="15" dirty="0">
                <a:latin typeface="Times New Roman"/>
                <a:cs typeface="Times New Roman"/>
              </a:rPr>
              <a:t>a</a:t>
            </a:r>
            <a:r>
              <a:rPr sz="500" dirty="0">
                <a:latin typeface="Times New Roman"/>
                <a:cs typeface="Times New Roman"/>
              </a:rPr>
              <a:t>l</a:t>
            </a:r>
            <a:r>
              <a:rPr sz="500" spc="-40" dirty="0">
                <a:latin typeface="Times New Roman"/>
                <a:cs typeface="Times New Roman"/>
              </a:rPr>
              <a:t> </a:t>
            </a:r>
            <a:r>
              <a:rPr sz="500" spc="20" dirty="0">
                <a:latin typeface="Times New Roman"/>
                <a:cs typeface="Times New Roman"/>
              </a:rPr>
              <a:t>V</a:t>
            </a:r>
            <a:r>
              <a:rPr sz="500" spc="5" dirty="0">
                <a:latin typeface="Times New Roman"/>
                <a:cs typeface="Times New Roman"/>
              </a:rPr>
              <a:t>a</a:t>
            </a:r>
            <a:r>
              <a:rPr sz="500" spc="-25" dirty="0">
                <a:latin typeface="Times New Roman"/>
                <a:cs typeface="Times New Roman"/>
              </a:rPr>
              <a:t>l</a:t>
            </a:r>
            <a:r>
              <a:rPr sz="500" spc="-10" dirty="0">
                <a:latin typeface="Times New Roman"/>
                <a:cs typeface="Times New Roman"/>
              </a:rPr>
              <a:t>u</a:t>
            </a:r>
            <a:r>
              <a:rPr sz="500" dirty="0">
                <a:latin typeface="Times New Roman"/>
                <a:cs typeface="Times New Roman"/>
              </a:rPr>
              <a:t>e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5694765" y="4759068"/>
            <a:ext cx="246379" cy="90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-55" dirty="0">
                <a:latin typeface="Times New Roman"/>
                <a:cs typeface="Times New Roman"/>
              </a:rPr>
              <a:t>F</a:t>
            </a:r>
            <a:r>
              <a:rPr sz="500" spc="-85" dirty="0">
                <a:latin typeface="Times New Roman"/>
                <a:cs typeface="Times New Roman"/>
              </a:rPr>
              <a:t>Y</a:t>
            </a:r>
            <a:r>
              <a:rPr sz="500" spc="-20" dirty="0">
                <a:latin typeface="Times New Roman"/>
                <a:cs typeface="Times New Roman"/>
              </a:rPr>
              <a:t> </a:t>
            </a:r>
            <a:r>
              <a:rPr sz="500" spc="30" dirty="0">
                <a:latin typeface="Times New Roman"/>
                <a:cs typeface="Times New Roman"/>
              </a:rPr>
              <a:t>2</a:t>
            </a:r>
            <a:r>
              <a:rPr sz="500" spc="20" dirty="0">
                <a:latin typeface="Times New Roman"/>
                <a:cs typeface="Times New Roman"/>
              </a:rPr>
              <a:t>0</a:t>
            </a:r>
            <a:r>
              <a:rPr sz="500" spc="30" dirty="0">
                <a:latin typeface="Times New Roman"/>
                <a:cs typeface="Times New Roman"/>
              </a:rPr>
              <a:t>1</a:t>
            </a:r>
            <a:r>
              <a:rPr sz="500" spc="20" dirty="0">
                <a:latin typeface="Times New Roman"/>
                <a:cs typeface="Times New Roman"/>
              </a:rPr>
              <a:t>6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5592698" y="5976079"/>
            <a:ext cx="3606800" cy="715010"/>
          </a:xfrm>
          <a:custGeom>
            <a:avLst/>
            <a:gdLst/>
            <a:ahLst/>
            <a:cxnLst/>
            <a:rect l="l" t="t" r="r" b="b"/>
            <a:pathLst>
              <a:path w="3606800" h="715009">
                <a:moveTo>
                  <a:pt x="0" y="0"/>
                </a:moveTo>
                <a:lnTo>
                  <a:pt x="3606260" y="0"/>
                </a:lnTo>
                <a:lnTo>
                  <a:pt x="3606260" y="714851"/>
                </a:lnTo>
                <a:lnTo>
                  <a:pt x="0" y="71485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8849105" y="6690931"/>
            <a:ext cx="0" cy="21590"/>
          </a:xfrm>
          <a:custGeom>
            <a:avLst/>
            <a:gdLst/>
            <a:ahLst/>
            <a:cxnLst/>
            <a:rect l="l" t="t" r="r" b="b"/>
            <a:pathLst>
              <a:path h="21590">
                <a:moveTo>
                  <a:pt x="0" y="0"/>
                </a:moveTo>
                <a:lnTo>
                  <a:pt x="0" y="21431"/>
                </a:lnTo>
              </a:path>
            </a:pathLst>
          </a:custGeom>
          <a:ln w="4762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8456294" y="6690931"/>
            <a:ext cx="0" cy="21590"/>
          </a:xfrm>
          <a:custGeom>
            <a:avLst/>
            <a:gdLst/>
            <a:ahLst/>
            <a:cxnLst/>
            <a:rect l="l" t="t" r="r" b="b"/>
            <a:pathLst>
              <a:path h="21590">
                <a:moveTo>
                  <a:pt x="0" y="0"/>
                </a:moveTo>
                <a:lnTo>
                  <a:pt x="0" y="21431"/>
                </a:lnTo>
              </a:path>
            </a:pathLst>
          </a:custGeom>
          <a:ln w="4762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8056435" y="6690931"/>
            <a:ext cx="0" cy="21590"/>
          </a:xfrm>
          <a:custGeom>
            <a:avLst/>
            <a:gdLst/>
            <a:ahLst/>
            <a:cxnLst/>
            <a:rect l="l" t="t" r="r" b="b"/>
            <a:pathLst>
              <a:path h="21590">
                <a:moveTo>
                  <a:pt x="0" y="0"/>
                </a:moveTo>
                <a:lnTo>
                  <a:pt x="0" y="21431"/>
                </a:lnTo>
              </a:path>
            </a:pathLst>
          </a:custGeom>
          <a:ln w="4762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663624" y="6690931"/>
            <a:ext cx="0" cy="21590"/>
          </a:xfrm>
          <a:custGeom>
            <a:avLst/>
            <a:gdLst/>
            <a:ahLst/>
            <a:cxnLst/>
            <a:rect l="l" t="t" r="r" b="b"/>
            <a:pathLst>
              <a:path h="21590">
                <a:moveTo>
                  <a:pt x="0" y="0"/>
                </a:moveTo>
                <a:lnTo>
                  <a:pt x="0" y="21431"/>
                </a:lnTo>
              </a:path>
            </a:pathLst>
          </a:custGeom>
          <a:ln w="4762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263765" y="6690931"/>
            <a:ext cx="0" cy="21590"/>
          </a:xfrm>
          <a:custGeom>
            <a:avLst/>
            <a:gdLst/>
            <a:ahLst/>
            <a:cxnLst/>
            <a:rect l="l" t="t" r="r" b="b"/>
            <a:pathLst>
              <a:path h="21590">
                <a:moveTo>
                  <a:pt x="0" y="0"/>
                </a:moveTo>
                <a:lnTo>
                  <a:pt x="0" y="21431"/>
                </a:lnTo>
              </a:path>
            </a:pathLst>
          </a:custGeom>
          <a:ln w="4762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863809" y="6690931"/>
            <a:ext cx="0" cy="21590"/>
          </a:xfrm>
          <a:custGeom>
            <a:avLst/>
            <a:gdLst/>
            <a:ahLst/>
            <a:cxnLst/>
            <a:rect l="l" t="t" r="r" b="b"/>
            <a:pathLst>
              <a:path h="21590">
                <a:moveTo>
                  <a:pt x="0" y="0"/>
                </a:moveTo>
                <a:lnTo>
                  <a:pt x="0" y="21431"/>
                </a:lnTo>
              </a:path>
            </a:pathLst>
          </a:custGeom>
          <a:ln w="4762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471094" y="6690931"/>
            <a:ext cx="0" cy="21590"/>
          </a:xfrm>
          <a:custGeom>
            <a:avLst/>
            <a:gdLst/>
            <a:ahLst/>
            <a:cxnLst/>
            <a:rect l="l" t="t" r="r" b="b"/>
            <a:pathLst>
              <a:path h="21590">
                <a:moveTo>
                  <a:pt x="0" y="0"/>
                </a:moveTo>
                <a:lnTo>
                  <a:pt x="0" y="21431"/>
                </a:lnTo>
              </a:path>
            </a:pathLst>
          </a:custGeom>
          <a:ln w="4762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071235" y="6690931"/>
            <a:ext cx="0" cy="21590"/>
          </a:xfrm>
          <a:custGeom>
            <a:avLst/>
            <a:gdLst/>
            <a:ahLst/>
            <a:cxnLst/>
            <a:rect l="l" t="t" r="r" b="b"/>
            <a:pathLst>
              <a:path h="21590">
                <a:moveTo>
                  <a:pt x="0" y="0"/>
                </a:moveTo>
                <a:lnTo>
                  <a:pt x="0" y="21431"/>
                </a:lnTo>
              </a:path>
            </a:pathLst>
          </a:custGeom>
          <a:ln w="4762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678423" y="6690931"/>
            <a:ext cx="0" cy="21590"/>
          </a:xfrm>
          <a:custGeom>
            <a:avLst/>
            <a:gdLst/>
            <a:ahLst/>
            <a:cxnLst/>
            <a:rect l="l" t="t" r="r" b="b"/>
            <a:pathLst>
              <a:path h="21590">
                <a:moveTo>
                  <a:pt x="0" y="0"/>
                </a:moveTo>
                <a:lnTo>
                  <a:pt x="0" y="21431"/>
                </a:lnTo>
              </a:path>
            </a:pathLst>
          </a:custGeom>
          <a:ln w="4762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592698" y="5976079"/>
            <a:ext cx="3606800" cy="0"/>
          </a:xfrm>
          <a:custGeom>
            <a:avLst/>
            <a:gdLst/>
            <a:ahLst/>
            <a:cxnLst/>
            <a:rect l="l" t="t" r="r" b="b"/>
            <a:pathLst>
              <a:path w="3606800">
                <a:moveTo>
                  <a:pt x="0" y="0"/>
                </a:moveTo>
                <a:lnTo>
                  <a:pt x="3606260" y="0"/>
                </a:lnTo>
              </a:path>
            </a:pathLst>
          </a:custGeom>
          <a:ln w="4762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592698" y="6690931"/>
            <a:ext cx="3606800" cy="0"/>
          </a:xfrm>
          <a:custGeom>
            <a:avLst/>
            <a:gdLst/>
            <a:ahLst/>
            <a:cxnLst/>
            <a:rect l="l" t="t" r="r" b="b"/>
            <a:pathLst>
              <a:path w="3606800">
                <a:moveTo>
                  <a:pt x="0" y="0"/>
                </a:moveTo>
                <a:lnTo>
                  <a:pt x="3606260" y="0"/>
                </a:lnTo>
              </a:path>
            </a:pathLst>
          </a:custGeom>
          <a:ln w="4762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564123" y="6076188"/>
            <a:ext cx="28575" cy="0"/>
          </a:xfrm>
          <a:custGeom>
            <a:avLst/>
            <a:gdLst/>
            <a:ahLst/>
            <a:cxnLst/>
            <a:rect l="l" t="t" r="r" b="b"/>
            <a:pathLst>
              <a:path w="28575">
                <a:moveTo>
                  <a:pt x="28575" y="0"/>
                </a:moveTo>
                <a:lnTo>
                  <a:pt x="0" y="0"/>
                </a:lnTo>
              </a:path>
            </a:pathLst>
          </a:custGeom>
          <a:ln w="4762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5564123" y="6269164"/>
            <a:ext cx="28575" cy="0"/>
          </a:xfrm>
          <a:custGeom>
            <a:avLst/>
            <a:gdLst/>
            <a:ahLst/>
            <a:cxnLst/>
            <a:rect l="l" t="t" r="r" b="b"/>
            <a:pathLst>
              <a:path w="28575">
                <a:moveTo>
                  <a:pt x="28575" y="0"/>
                </a:moveTo>
                <a:lnTo>
                  <a:pt x="0" y="0"/>
                </a:lnTo>
              </a:path>
            </a:pathLst>
          </a:custGeom>
          <a:ln w="4762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5564123" y="6462140"/>
            <a:ext cx="28575" cy="0"/>
          </a:xfrm>
          <a:custGeom>
            <a:avLst/>
            <a:gdLst/>
            <a:ahLst/>
            <a:cxnLst/>
            <a:rect l="l" t="t" r="r" b="b"/>
            <a:pathLst>
              <a:path w="28575">
                <a:moveTo>
                  <a:pt x="28575" y="0"/>
                </a:moveTo>
                <a:lnTo>
                  <a:pt x="0" y="0"/>
                </a:lnTo>
              </a:path>
            </a:pathLst>
          </a:custGeom>
          <a:ln w="4762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564123" y="6655117"/>
            <a:ext cx="28575" cy="0"/>
          </a:xfrm>
          <a:custGeom>
            <a:avLst/>
            <a:gdLst/>
            <a:ahLst/>
            <a:cxnLst/>
            <a:rect l="l" t="t" r="r" b="b"/>
            <a:pathLst>
              <a:path w="28575">
                <a:moveTo>
                  <a:pt x="28575" y="0"/>
                </a:moveTo>
                <a:lnTo>
                  <a:pt x="0" y="0"/>
                </a:lnTo>
              </a:path>
            </a:pathLst>
          </a:custGeom>
          <a:ln w="4762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9198959" y="5976079"/>
            <a:ext cx="0" cy="715010"/>
          </a:xfrm>
          <a:custGeom>
            <a:avLst/>
            <a:gdLst/>
            <a:ahLst/>
            <a:cxnLst/>
            <a:rect l="l" t="t" r="r" b="b"/>
            <a:pathLst>
              <a:path h="715009">
                <a:moveTo>
                  <a:pt x="0" y="714851"/>
                </a:moveTo>
                <a:lnTo>
                  <a:pt x="0" y="0"/>
                </a:lnTo>
              </a:path>
            </a:pathLst>
          </a:custGeom>
          <a:ln w="4762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5592698" y="5976079"/>
            <a:ext cx="0" cy="715010"/>
          </a:xfrm>
          <a:custGeom>
            <a:avLst/>
            <a:gdLst/>
            <a:ahLst/>
            <a:cxnLst/>
            <a:rect l="l" t="t" r="r" b="b"/>
            <a:pathLst>
              <a:path h="715009">
                <a:moveTo>
                  <a:pt x="0" y="714851"/>
                </a:moveTo>
                <a:lnTo>
                  <a:pt x="0" y="0"/>
                </a:lnTo>
              </a:path>
            </a:pathLst>
          </a:custGeom>
          <a:ln w="4762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8784811" y="6454997"/>
            <a:ext cx="328930" cy="0"/>
          </a:xfrm>
          <a:custGeom>
            <a:avLst/>
            <a:gdLst/>
            <a:ahLst/>
            <a:cxnLst/>
            <a:rect l="l" t="t" r="r" b="b"/>
            <a:pathLst>
              <a:path w="328929">
                <a:moveTo>
                  <a:pt x="0" y="0"/>
                </a:moveTo>
                <a:lnTo>
                  <a:pt x="328517" y="0"/>
                </a:lnTo>
              </a:path>
            </a:pathLst>
          </a:custGeom>
          <a:ln w="4762">
            <a:solidFill>
              <a:srgbClr val="0083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7199471" y="6497859"/>
            <a:ext cx="1585595" cy="0"/>
          </a:xfrm>
          <a:custGeom>
            <a:avLst/>
            <a:gdLst/>
            <a:ahLst/>
            <a:cxnLst/>
            <a:rect l="l" t="t" r="r" b="b"/>
            <a:pathLst>
              <a:path w="1585595">
                <a:moveTo>
                  <a:pt x="0" y="0"/>
                </a:moveTo>
                <a:lnTo>
                  <a:pt x="1585341" y="0"/>
                </a:lnTo>
              </a:path>
            </a:pathLst>
          </a:custGeom>
          <a:ln w="4762">
            <a:solidFill>
              <a:srgbClr val="0083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5678423" y="6519386"/>
            <a:ext cx="1521460" cy="0"/>
          </a:xfrm>
          <a:custGeom>
            <a:avLst/>
            <a:gdLst/>
            <a:ahLst/>
            <a:cxnLst/>
            <a:rect l="l" t="t" r="r" b="b"/>
            <a:pathLst>
              <a:path w="1521459">
                <a:moveTo>
                  <a:pt x="0" y="0"/>
                </a:moveTo>
                <a:lnTo>
                  <a:pt x="1521047" y="0"/>
                </a:lnTo>
              </a:path>
            </a:pathLst>
          </a:custGeom>
          <a:ln w="4762">
            <a:solidFill>
              <a:srgbClr val="0083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5678423" y="6647974"/>
            <a:ext cx="3435350" cy="0"/>
          </a:xfrm>
          <a:custGeom>
            <a:avLst/>
            <a:gdLst/>
            <a:ahLst/>
            <a:cxnLst/>
            <a:rect l="l" t="t" r="r" b="b"/>
            <a:pathLst>
              <a:path w="3435350">
                <a:moveTo>
                  <a:pt x="0" y="0"/>
                </a:moveTo>
                <a:lnTo>
                  <a:pt x="3434906" y="0"/>
                </a:lnTo>
              </a:path>
            </a:pathLst>
          </a:custGeom>
          <a:ln w="4762">
            <a:solidFill>
              <a:srgbClr val="9313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5676042" y="5972507"/>
            <a:ext cx="3461099" cy="71485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 txBox="1"/>
          <p:nvPr/>
        </p:nvSpPr>
        <p:spPr>
          <a:xfrm>
            <a:off x="6479485" y="4420367"/>
            <a:ext cx="1506220" cy="428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950" spc="-75" dirty="0">
                <a:latin typeface="Times New Roman"/>
                <a:cs typeface="Times New Roman"/>
              </a:rPr>
              <a:t>B</a:t>
            </a:r>
            <a:r>
              <a:rPr sz="950" spc="85" dirty="0">
                <a:latin typeface="Times New Roman"/>
                <a:cs typeface="Times New Roman"/>
              </a:rPr>
              <a:t>oun</a:t>
            </a:r>
            <a:r>
              <a:rPr sz="950" spc="95" dirty="0">
                <a:latin typeface="Times New Roman"/>
                <a:cs typeface="Times New Roman"/>
              </a:rPr>
              <a:t>d</a:t>
            </a:r>
            <a:r>
              <a:rPr sz="950" spc="25" dirty="0">
                <a:latin typeface="Times New Roman"/>
                <a:cs typeface="Times New Roman"/>
              </a:rPr>
              <a:t> </a:t>
            </a:r>
            <a:r>
              <a:rPr sz="950" spc="30" dirty="0">
                <a:latin typeface="Times New Roman"/>
                <a:cs typeface="Times New Roman"/>
              </a:rPr>
              <a:t>P</a:t>
            </a:r>
            <a:r>
              <a:rPr sz="950" spc="10" dirty="0">
                <a:latin typeface="Times New Roman"/>
                <a:cs typeface="Times New Roman"/>
              </a:rPr>
              <a:t>r</a:t>
            </a:r>
            <a:r>
              <a:rPr sz="950" spc="-40" dirty="0">
                <a:latin typeface="Times New Roman"/>
                <a:cs typeface="Times New Roman"/>
              </a:rPr>
              <a:t>i</a:t>
            </a:r>
            <a:r>
              <a:rPr sz="950" spc="85" dirty="0">
                <a:latin typeface="Times New Roman"/>
                <a:cs typeface="Times New Roman"/>
              </a:rPr>
              <a:t>n</a:t>
            </a:r>
            <a:r>
              <a:rPr sz="950" spc="60" dirty="0">
                <a:latin typeface="Times New Roman"/>
                <a:cs typeface="Times New Roman"/>
              </a:rPr>
              <a:t>t</a:t>
            </a:r>
            <a:r>
              <a:rPr sz="950" spc="65" dirty="0">
                <a:latin typeface="Times New Roman"/>
                <a:cs typeface="Times New Roman"/>
              </a:rPr>
              <a:t>e</a:t>
            </a:r>
            <a:r>
              <a:rPr sz="950" spc="95" dirty="0">
                <a:latin typeface="Times New Roman"/>
                <a:cs typeface="Times New Roman"/>
              </a:rPr>
              <a:t>d</a:t>
            </a:r>
            <a:r>
              <a:rPr sz="950" spc="25" dirty="0">
                <a:latin typeface="Times New Roman"/>
                <a:cs typeface="Times New Roman"/>
              </a:rPr>
              <a:t> </a:t>
            </a:r>
            <a:r>
              <a:rPr sz="950" spc="45" dirty="0">
                <a:latin typeface="Times New Roman"/>
                <a:cs typeface="Times New Roman"/>
              </a:rPr>
              <a:t>M</a:t>
            </a:r>
            <a:r>
              <a:rPr sz="950" spc="80" dirty="0">
                <a:latin typeface="Times New Roman"/>
                <a:cs typeface="Times New Roman"/>
              </a:rPr>
              <a:t>a</a:t>
            </a:r>
            <a:r>
              <a:rPr sz="950" spc="60" dirty="0">
                <a:latin typeface="Times New Roman"/>
                <a:cs typeface="Times New Roman"/>
              </a:rPr>
              <a:t>tt</a:t>
            </a:r>
            <a:r>
              <a:rPr sz="950" spc="85" dirty="0">
                <a:latin typeface="Times New Roman"/>
                <a:cs typeface="Times New Roman"/>
              </a:rPr>
              <a:t>e</a:t>
            </a:r>
            <a:r>
              <a:rPr sz="950" spc="30" dirty="0">
                <a:latin typeface="Times New Roman"/>
                <a:cs typeface="Times New Roman"/>
              </a:rPr>
              <a:t>r</a:t>
            </a:r>
            <a:r>
              <a:rPr sz="950" spc="20" dirty="0">
                <a:latin typeface="Times New Roman"/>
                <a:cs typeface="Times New Roman"/>
              </a:rPr>
              <a:t> </a:t>
            </a:r>
            <a:r>
              <a:rPr sz="950" spc="-30" dirty="0">
                <a:latin typeface="Times New Roman"/>
                <a:cs typeface="Times New Roman"/>
              </a:rPr>
              <a:t>F</a:t>
            </a:r>
            <a:r>
              <a:rPr sz="950" spc="-40" dirty="0">
                <a:latin typeface="Times New Roman"/>
                <a:cs typeface="Times New Roman"/>
              </a:rPr>
              <a:t>l</a:t>
            </a:r>
            <a:r>
              <a:rPr sz="950" spc="80" dirty="0">
                <a:latin typeface="Times New Roman"/>
                <a:cs typeface="Times New Roman"/>
              </a:rPr>
              <a:t>a</a:t>
            </a:r>
            <a:r>
              <a:rPr sz="950" spc="60" dirty="0">
                <a:latin typeface="Times New Roman"/>
                <a:cs typeface="Times New Roman"/>
              </a:rPr>
              <a:t>t</a:t>
            </a:r>
            <a:r>
              <a:rPr sz="950" spc="40" dirty="0">
                <a:latin typeface="Times New Roman"/>
                <a:cs typeface="Times New Roman"/>
              </a:rPr>
              <a:t>s</a:t>
            </a:r>
            <a:endParaRPr sz="9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45"/>
              </a:spcBef>
            </a:pPr>
            <a:r>
              <a:rPr sz="750" spc="30" dirty="0">
                <a:latin typeface="Times New Roman"/>
                <a:cs typeface="Times New Roman"/>
              </a:rPr>
              <a:t>%</a:t>
            </a:r>
            <a:r>
              <a:rPr sz="750" spc="45" dirty="0">
                <a:latin typeface="Times New Roman"/>
                <a:cs typeface="Times New Roman"/>
              </a:rPr>
              <a:t> </a:t>
            </a:r>
            <a:r>
              <a:rPr sz="750" spc="-30" dirty="0">
                <a:latin typeface="Times New Roman"/>
                <a:cs typeface="Times New Roman"/>
              </a:rPr>
              <a:t>I</a:t>
            </a:r>
            <a:r>
              <a:rPr sz="750" spc="65" dirty="0">
                <a:latin typeface="Times New Roman"/>
                <a:cs typeface="Times New Roman"/>
              </a:rPr>
              <a:t>n</a:t>
            </a:r>
            <a:r>
              <a:rPr sz="750" spc="50" dirty="0">
                <a:latin typeface="Times New Roman"/>
                <a:cs typeface="Times New Roman"/>
              </a:rPr>
              <a:t>c</a:t>
            </a:r>
            <a:r>
              <a:rPr sz="750" spc="10" dirty="0">
                <a:latin typeface="Times New Roman"/>
                <a:cs typeface="Times New Roman"/>
              </a:rPr>
              <a:t>l</a:t>
            </a:r>
            <a:r>
              <a:rPr sz="750" spc="60" dirty="0">
                <a:latin typeface="Times New Roman"/>
                <a:cs typeface="Times New Roman"/>
              </a:rPr>
              <a:t>u</a:t>
            </a:r>
            <a:r>
              <a:rPr sz="750" spc="75" dirty="0">
                <a:latin typeface="Times New Roman"/>
                <a:cs typeface="Times New Roman"/>
              </a:rPr>
              <a:t>d</a:t>
            </a:r>
            <a:r>
              <a:rPr sz="750" spc="55" dirty="0">
                <a:latin typeface="Times New Roman"/>
                <a:cs typeface="Times New Roman"/>
              </a:rPr>
              <a:t>e</a:t>
            </a:r>
            <a:r>
              <a:rPr sz="750" spc="95" dirty="0">
                <a:latin typeface="Times New Roman"/>
                <a:cs typeface="Times New Roman"/>
              </a:rPr>
              <a:t>d</a:t>
            </a:r>
            <a:r>
              <a:rPr sz="750" spc="15" dirty="0">
                <a:latin typeface="Times New Roman"/>
                <a:cs typeface="Times New Roman"/>
              </a:rPr>
              <a:t> </a:t>
            </a:r>
            <a:r>
              <a:rPr sz="750" spc="10" dirty="0">
                <a:latin typeface="Times New Roman"/>
                <a:cs typeface="Times New Roman"/>
              </a:rPr>
              <a:t>i</a:t>
            </a:r>
            <a:r>
              <a:rPr sz="750" spc="80" dirty="0">
                <a:latin typeface="Times New Roman"/>
                <a:cs typeface="Times New Roman"/>
              </a:rPr>
              <a:t>n</a:t>
            </a:r>
            <a:r>
              <a:rPr sz="750" spc="20" dirty="0">
                <a:latin typeface="Times New Roman"/>
                <a:cs typeface="Times New Roman"/>
              </a:rPr>
              <a:t> </a:t>
            </a:r>
            <a:r>
              <a:rPr sz="750" spc="60" dirty="0">
                <a:latin typeface="Times New Roman"/>
                <a:cs typeface="Times New Roman"/>
              </a:rPr>
              <a:t>M</a:t>
            </a:r>
            <a:r>
              <a:rPr sz="750" spc="55" dirty="0">
                <a:latin typeface="Times New Roman"/>
                <a:cs typeface="Times New Roman"/>
              </a:rPr>
              <a:t>e</a:t>
            </a:r>
            <a:r>
              <a:rPr sz="750" spc="50" dirty="0">
                <a:latin typeface="Times New Roman"/>
                <a:cs typeface="Times New Roman"/>
              </a:rPr>
              <a:t>as</a:t>
            </a:r>
            <a:r>
              <a:rPr sz="750" spc="65" dirty="0">
                <a:latin typeface="Times New Roman"/>
                <a:cs typeface="Times New Roman"/>
              </a:rPr>
              <a:t>u</a:t>
            </a:r>
            <a:r>
              <a:rPr sz="750" spc="20" dirty="0">
                <a:latin typeface="Times New Roman"/>
                <a:cs typeface="Times New Roman"/>
              </a:rPr>
              <a:t>r</a:t>
            </a:r>
            <a:r>
              <a:rPr sz="750" spc="55" dirty="0">
                <a:latin typeface="Times New Roman"/>
                <a:cs typeface="Times New Roman"/>
              </a:rPr>
              <a:t>e</a:t>
            </a:r>
            <a:r>
              <a:rPr sz="750" spc="80" dirty="0">
                <a:latin typeface="Times New Roman"/>
                <a:cs typeface="Times New Roman"/>
              </a:rPr>
              <a:t>m</a:t>
            </a:r>
            <a:r>
              <a:rPr sz="750" spc="55" dirty="0">
                <a:latin typeface="Times New Roman"/>
                <a:cs typeface="Times New Roman"/>
              </a:rPr>
              <a:t>e</a:t>
            </a:r>
            <a:r>
              <a:rPr sz="750" spc="75" dirty="0">
                <a:latin typeface="Times New Roman"/>
                <a:cs typeface="Times New Roman"/>
              </a:rPr>
              <a:t>nt</a:t>
            </a:r>
            <a:endParaRPr sz="750">
              <a:latin typeface="Times New Roman"/>
              <a:cs typeface="Times New Roman"/>
            </a:endParaRPr>
          </a:p>
          <a:p>
            <a:pPr marL="212090" algn="ctr">
              <a:lnSpc>
                <a:spcPct val="100000"/>
              </a:lnSpc>
              <a:spcBef>
                <a:spcPts val="670"/>
              </a:spcBef>
            </a:pPr>
            <a:r>
              <a:rPr sz="500" spc="-55" dirty="0">
                <a:latin typeface="Times New Roman"/>
                <a:cs typeface="Times New Roman"/>
              </a:rPr>
              <a:t>F</a:t>
            </a:r>
            <a:r>
              <a:rPr sz="500" spc="-85" dirty="0">
                <a:latin typeface="Times New Roman"/>
                <a:cs typeface="Times New Roman"/>
              </a:rPr>
              <a:t>Y</a:t>
            </a:r>
            <a:r>
              <a:rPr sz="500" spc="-20" dirty="0">
                <a:latin typeface="Times New Roman"/>
                <a:cs typeface="Times New Roman"/>
              </a:rPr>
              <a:t> </a:t>
            </a:r>
            <a:r>
              <a:rPr sz="500" spc="30" dirty="0">
                <a:latin typeface="Times New Roman"/>
                <a:cs typeface="Times New Roman"/>
              </a:rPr>
              <a:t>2</a:t>
            </a:r>
            <a:r>
              <a:rPr sz="500" spc="25" dirty="0">
                <a:latin typeface="Times New Roman"/>
                <a:cs typeface="Times New Roman"/>
              </a:rPr>
              <a:t>0</a:t>
            </a:r>
            <a:r>
              <a:rPr sz="500" spc="30" dirty="0">
                <a:latin typeface="Times New Roman"/>
                <a:cs typeface="Times New Roman"/>
              </a:rPr>
              <a:t>1</a:t>
            </a:r>
            <a:r>
              <a:rPr sz="500" spc="20" dirty="0">
                <a:latin typeface="Times New Roman"/>
                <a:cs typeface="Times New Roman"/>
              </a:rPr>
              <a:t>7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6836261" y="5123298"/>
            <a:ext cx="325120" cy="167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22860">
              <a:lnSpc>
                <a:spcPct val="102000"/>
              </a:lnSpc>
            </a:pPr>
            <a:r>
              <a:rPr sz="500" spc="-30" dirty="0">
                <a:solidFill>
                  <a:srgbClr val="CD0000"/>
                </a:solidFill>
                <a:latin typeface="Times New Roman"/>
                <a:cs typeface="Times New Roman"/>
              </a:rPr>
              <a:t>_ </a:t>
            </a:r>
            <a:r>
              <a:rPr sz="500" spc="-20" dirty="0">
                <a:solidFill>
                  <a:srgbClr val="CD0000"/>
                </a:solidFill>
                <a:latin typeface="Times New Roman"/>
                <a:cs typeface="Times New Roman"/>
              </a:rPr>
              <a:t>X</a:t>
            </a:r>
            <a:r>
              <a:rPr sz="500" spc="45" dirty="0">
                <a:solidFill>
                  <a:srgbClr val="CD0000"/>
                </a:solidFill>
                <a:latin typeface="Times New Roman"/>
                <a:cs typeface="Times New Roman"/>
              </a:rPr>
              <a:t>=</a:t>
            </a:r>
            <a:r>
              <a:rPr sz="500" spc="25" dirty="0">
                <a:solidFill>
                  <a:srgbClr val="CD0000"/>
                </a:solidFill>
                <a:latin typeface="Times New Roman"/>
                <a:cs typeface="Times New Roman"/>
              </a:rPr>
              <a:t>4</a:t>
            </a:r>
            <a:r>
              <a:rPr sz="500" spc="30" dirty="0">
                <a:solidFill>
                  <a:srgbClr val="CD0000"/>
                </a:solidFill>
                <a:latin typeface="Times New Roman"/>
                <a:cs typeface="Times New Roman"/>
              </a:rPr>
              <a:t>5</a:t>
            </a:r>
            <a:r>
              <a:rPr sz="500" spc="-20" dirty="0">
                <a:solidFill>
                  <a:srgbClr val="CD0000"/>
                </a:solidFill>
                <a:latin typeface="Times New Roman"/>
                <a:cs typeface="Times New Roman"/>
              </a:rPr>
              <a:t>.</a:t>
            </a:r>
            <a:r>
              <a:rPr sz="500" spc="20" dirty="0">
                <a:solidFill>
                  <a:srgbClr val="CD0000"/>
                </a:solidFill>
                <a:latin typeface="Times New Roman"/>
                <a:cs typeface="Times New Roman"/>
              </a:rPr>
              <a:t>7</a:t>
            </a:r>
            <a:r>
              <a:rPr sz="500" spc="35" dirty="0">
                <a:solidFill>
                  <a:srgbClr val="CD0000"/>
                </a:solidFill>
                <a:latin typeface="Times New Roman"/>
                <a:cs typeface="Times New Roman"/>
              </a:rPr>
              <a:t>4</a:t>
            </a:r>
            <a:r>
              <a:rPr sz="500" spc="20" dirty="0">
                <a:solidFill>
                  <a:srgbClr val="CD0000"/>
                </a:solidFill>
                <a:latin typeface="Times New Roman"/>
                <a:cs typeface="Times New Roman"/>
              </a:rPr>
              <a:t>%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8486764" y="5051678"/>
            <a:ext cx="631190" cy="154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034">
              <a:lnSpc>
                <a:spcPts val="550"/>
              </a:lnSpc>
              <a:tabLst>
                <a:tab pos="334010" algn="l"/>
              </a:tabLst>
            </a:pPr>
            <a:r>
              <a:rPr sz="500" spc="-40" dirty="0">
                <a:solidFill>
                  <a:srgbClr val="CD0000"/>
                </a:solidFill>
                <a:latin typeface="Times New Roman"/>
                <a:cs typeface="Times New Roman"/>
              </a:rPr>
              <a:t>_	_</a:t>
            </a:r>
            <a:endParaRPr sz="500">
              <a:latin typeface="Times New Roman"/>
              <a:cs typeface="Times New Roman"/>
            </a:endParaRPr>
          </a:p>
          <a:p>
            <a:pPr marL="12700">
              <a:lnSpc>
                <a:spcPts val="550"/>
              </a:lnSpc>
            </a:pPr>
            <a:r>
              <a:rPr sz="500" spc="-35" dirty="0">
                <a:solidFill>
                  <a:srgbClr val="CD0000"/>
                </a:solidFill>
                <a:latin typeface="Times New Roman"/>
                <a:cs typeface="Times New Roman"/>
              </a:rPr>
              <a:t>X</a:t>
            </a:r>
            <a:r>
              <a:rPr sz="500" spc="50" dirty="0">
                <a:solidFill>
                  <a:srgbClr val="CD0000"/>
                </a:solidFill>
                <a:latin typeface="Times New Roman"/>
                <a:cs typeface="Times New Roman"/>
              </a:rPr>
              <a:t>=</a:t>
            </a:r>
            <a:r>
              <a:rPr sz="500" spc="35" dirty="0">
                <a:solidFill>
                  <a:srgbClr val="CD0000"/>
                </a:solidFill>
                <a:latin typeface="Times New Roman"/>
                <a:cs typeface="Times New Roman"/>
              </a:rPr>
              <a:t>4</a:t>
            </a:r>
            <a:r>
              <a:rPr sz="500" spc="20" dirty="0">
                <a:solidFill>
                  <a:srgbClr val="CD0000"/>
                </a:solidFill>
                <a:latin typeface="Times New Roman"/>
                <a:cs typeface="Times New Roman"/>
              </a:rPr>
              <a:t>1</a:t>
            </a:r>
            <a:r>
              <a:rPr sz="500" spc="-25" dirty="0">
                <a:solidFill>
                  <a:srgbClr val="CD0000"/>
                </a:solidFill>
                <a:latin typeface="Times New Roman"/>
                <a:cs typeface="Times New Roman"/>
              </a:rPr>
              <a:t>.</a:t>
            </a:r>
            <a:r>
              <a:rPr sz="500" spc="35" dirty="0">
                <a:solidFill>
                  <a:srgbClr val="CD0000"/>
                </a:solidFill>
                <a:latin typeface="Times New Roman"/>
                <a:cs typeface="Times New Roman"/>
              </a:rPr>
              <a:t>4</a:t>
            </a:r>
            <a:r>
              <a:rPr sz="500" spc="40" dirty="0">
                <a:solidFill>
                  <a:srgbClr val="CD0000"/>
                </a:solidFill>
                <a:latin typeface="Times New Roman"/>
                <a:cs typeface="Times New Roman"/>
              </a:rPr>
              <a:t>5</a:t>
            </a:r>
            <a:r>
              <a:rPr sz="500" dirty="0">
                <a:solidFill>
                  <a:srgbClr val="CD0000"/>
                </a:solidFill>
                <a:latin typeface="Times New Roman"/>
                <a:cs typeface="Times New Roman"/>
              </a:rPr>
              <a:t>   </a:t>
            </a:r>
            <a:r>
              <a:rPr sz="500" spc="-10" dirty="0">
                <a:solidFill>
                  <a:srgbClr val="CD0000"/>
                </a:solidFill>
                <a:latin typeface="Times New Roman"/>
                <a:cs typeface="Times New Roman"/>
              </a:rPr>
              <a:t> </a:t>
            </a:r>
            <a:r>
              <a:rPr sz="750" spc="-30" baseline="5555" dirty="0">
                <a:solidFill>
                  <a:srgbClr val="CD0000"/>
                </a:solidFill>
                <a:latin typeface="Times New Roman"/>
                <a:cs typeface="Times New Roman"/>
              </a:rPr>
              <a:t>X</a:t>
            </a:r>
            <a:r>
              <a:rPr sz="750" spc="67" baseline="5555" dirty="0">
                <a:solidFill>
                  <a:srgbClr val="CD0000"/>
                </a:solidFill>
                <a:latin typeface="Times New Roman"/>
                <a:cs typeface="Times New Roman"/>
              </a:rPr>
              <a:t>=</a:t>
            </a:r>
            <a:r>
              <a:rPr sz="750" spc="37" baseline="5555" dirty="0">
                <a:solidFill>
                  <a:srgbClr val="CD0000"/>
                </a:solidFill>
                <a:latin typeface="Times New Roman"/>
                <a:cs typeface="Times New Roman"/>
              </a:rPr>
              <a:t>4</a:t>
            </a:r>
            <a:r>
              <a:rPr sz="750" spc="30" baseline="5555" dirty="0">
                <a:solidFill>
                  <a:srgbClr val="CD0000"/>
                </a:solidFill>
                <a:latin typeface="Times New Roman"/>
                <a:cs typeface="Times New Roman"/>
              </a:rPr>
              <a:t>0</a:t>
            </a:r>
            <a:r>
              <a:rPr sz="750" spc="-15" baseline="5555" dirty="0">
                <a:solidFill>
                  <a:srgbClr val="CD0000"/>
                </a:solidFill>
                <a:latin typeface="Times New Roman"/>
                <a:cs typeface="Times New Roman"/>
              </a:rPr>
              <a:t>.</a:t>
            </a:r>
            <a:r>
              <a:rPr sz="750" spc="30" baseline="5555" dirty="0">
                <a:solidFill>
                  <a:srgbClr val="CD0000"/>
                </a:solidFill>
                <a:latin typeface="Times New Roman"/>
                <a:cs typeface="Times New Roman"/>
              </a:rPr>
              <a:t>6</a:t>
            </a:r>
            <a:r>
              <a:rPr sz="750" spc="52" baseline="5555" dirty="0">
                <a:solidFill>
                  <a:srgbClr val="CD0000"/>
                </a:solidFill>
                <a:latin typeface="Times New Roman"/>
                <a:cs typeface="Times New Roman"/>
              </a:rPr>
              <a:t>9</a:t>
            </a:r>
            <a:r>
              <a:rPr sz="750" spc="30" baseline="5555" dirty="0">
                <a:solidFill>
                  <a:srgbClr val="CD0000"/>
                </a:solidFill>
                <a:latin typeface="Times New Roman"/>
                <a:cs typeface="Times New Roman"/>
              </a:rPr>
              <a:t>%</a:t>
            </a:r>
            <a:endParaRPr sz="750" baseline="5555">
              <a:latin typeface="Times New Roman"/>
              <a:cs typeface="Times New Roman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6766150" y="4879457"/>
            <a:ext cx="391795" cy="90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-30" dirty="0">
                <a:latin typeface="Times New Roman"/>
                <a:cs typeface="Times New Roman"/>
              </a:rPr>
              <a:t>U</a:t>
            </a:r>
            <a:r>
              <a:rPr sz="500" dirty="0">
                <a:latin typeface="Times New Roman"/>
                <a:cs typeface="Times New Roman"/>
              </a:rPr>
              <a:t>C</a:t>
            </a:r>
            <a:r>
              <a:rPr sz="500" spc="-90" dirty="0">
                <a:latin typeface="Times New Roman"/>
                <a:cs typeface="Times New Roman"/>
              </a:rPr>
              <a:t>L</a:t>
            </a:r>
            <a:r>
              <a:rPr sz="500" spc="45" dirty="0">
                <a:latin typeface="Times New Roman"/>
                <a:cs typeface="Times New Roman"/>
              </a:rPr>
              <a:t>=</a:t>
            </a:r>
            <a:r>
              <a:rPr sz="500" spc="25" dirty="0">
                <a:latin typeface="Times New Roman"/>
                <a:cs typeface="Times New Roman"/>
              </a:rPr>
              <a:t>6</a:t>
            </a:r>
            <a:r>
              <a:rPr sz="500" spc="30" dirty="0">
                <a:latin typeface="Times New Roman"/>
                <a:cs typeface="Times New Roman"/>
              </a:rPr>
              <a:t>0</a:t>
            </a:r>
            <a:r>
              <a:rPr sz="500" spc="-25" dirty="0">
                <a:latin typeface="Times New Roman"/>
                <a:cs typeface="Times New Roman"/>
              </a:rPr>
              <a:t>.</a:t>
            </a:r>
            <a:r>
              <a:rPr sz="500" spc="20" dirty="0">
                <a:latin typeface="Times New Roman"/>
                <a:cs typeface="Times New Roman"/>
              </a:rPr>
              <a:t>5</a:t>
            </a:r>
            <a:r>
              <a:rPr sz="500" spc="30" dirty="0">
                <a:latin typeface="Times New Roman"/>
                <a:cs typeface="Times New Roman"/>
              </a:rPr>
              <a:t>3</a:t>
            </a:r>
            <a:r>
              <a:rPr sz="500" spc="-5" dirty="0">
                <a:latin typeface="Times New Roman"/>
                <a:cs typeface="Times New Roman"/>
              </a:rPr>
              <a:t>%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8351135" y="4865754"/>
            <a:ext cx="391795" cy="90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-30" dirty="0">
                <a:latin typeface="Times New Roman"/>
                <a:cs typeface="Times New Roman"/>
              </a:rPr>
              <a:t>U</a:t>
            </a:r>
            <a:r>
              <a:rPr sz="500" dirty="0">
                <a:latin typeface="Times New Roman"/>
                <a:cs typeface="Times New Roman"/>
              </a:rPr>
              <a:t>C</a:t>
            </a:r>
            <a:r>
              <a:rPr sz="500" spc="-90" dirty="0">
                <a:latin typeface="Times New Roman"/>
                <a:cs typeface="Times New Roman"/>
              </a:rPr>
              <a:t>L</a:t>
            </a:r>
            <a:r>
              <a:rPr sz="500" spc="45" dirty="0">
                <a:latin typeface="Times New Roman"/>
                <a:cs typeface="Times New Roman"/>
              </a:rPr>
              <a:t>=</a:t>
            </a:r>
            <a:r>
              <a:rPr sz="500" spc="25" dirty="0">
                <a:latin typeface="Times New Roman"/>
                <a:cs typeface="Times New Roman"/>
              </a:rPr>
              <a:t>6</a:t>
            </a:r>
            <a:r>
              <a:rPr sz="500" spc="30" dirty="0">
                <a:latin typeface="Times New Roman"/>
                <a:cs typeface="Times New Roman"/>
              </a:rPr>
              <a:t>1</a:t>
            </a:r>
            <a:r>
              <a:rPr sz="500" spc="-25" dirty="0">
                <a:latin typeface="Times New Roman"/>
                <a:cs typeface="Times New Roman"/>
              </a:rPr>
              <a:t>.</a:t>
            </a:r>
            <a:r>
              <a:rPr sz="500" spc="30" dirty="0">
                <a:latin typeface="Times New Roman"/>
                <a:cs typeface="Times New Roman"/>
              </a:rPr>
              <a:t>9</a:t>
            </a:r>
            <a:r>
              <a:rPr sz="500" spc="20" dirty="0">
                <a:latin typeface="Times New Roman"/>
                <a:cs typeface="Times New Roman"/>
              </a:rPr>
              <a:t>2</a:t>
            </a:r>
            <a:r>
              <a:rPr sz="500" spc="-5" dirty="0">
                <a:latin typeface="Times New Roman"/>
                <a:cs typeface="Times New Roman"/>
              </a:rPr>
              <a:t>%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8686424" y="4794093"/>
            <a:ext cx="391795" cy="90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-30" dirty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500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500" spc="-90" dirty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500" spc="45" dirty="0">
                <a:solidFill>
                  <a:srgbClr val="FFFFFF"/>
                </a:solidFill>
                <a:latin typeface="Times New Roman"/>
                <a:cs typeface="Times New Roman"/>
              </a:rPr>
              <a:t>=</a:t>
            </a:r>
            <a:r>
              <a:rPr sz="500" spc="30" dirty="0">
                <a:solidFill>
                  <a:srgbClr val="FFFFFF"/>
                </a:solidFill>
                <a:latin typeface="Times New Roman"/>
                <a:cs typeface="Times New Roman"/>
              </a:rPr>
              <a:t>6</a:t>
            </a:r>
            <a:r>
              <a:rPr sz="500" spc="25" dirty="0">
                <a:solidFill>
                  <a:srgbClr val="FFFFFF"/>
                </a:solidFill>
                <a:latin typeface="Times New Roman"/>
                <a:cs typeface="Times New Roman"/>
              </a:rPr>
              <a:t>8</a:t>
            </a:r>
            <a:r>
              <a:rPr sz="500" spc="-25" dirty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r>
              <a:rPr sz="500" spc="30" dirty="0">
                <a:solidFill>
                  <a:srgbClr val="FFFFFF"/>
                </a:solidFill>
                <a:latin typeface="Times New Roman"/>
                <a:cs typeface="Times New Roman"/>
              </a:rPr>
              <a:t>0</a:t>
            </a:r>
            <a:r>
              <a:rPr sz="500" spc="20" dirty="0">
                <a:solidFill>
                  <a:srgbClr val="FFFFFF"/>
                </a:solidFill>
                <a:latin typeface="Times New Roman"/>
                <a:cs typeface="Times New Roman"/>
              </a:rPr>
              <a:t>6</a:t>
            </a:r>
            <a:r>
              <a:rPr sz="500" spc="-5" dirty="0">
                <a:solidFill>
                  <a:srgbClr val="FFFFFF"/>
                </a:solidFill>
                <a:latin typeface="Times New Roman"/>
                <a:cs typeface="Times New Roman"/>
              </a:rPr>
              <a:t>%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6779867" y="5408290"/>
            <a:ext cx="378460" cy="90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-90" dirty="0">
                <a:latin typeface="Times New Roman"/>
                <a:cs typeface="Times New Roman"/>
              </a:rPr>
              <a:t>L</a:t>
            </a:r>
            <a:r>
              <a:rPr sz="500" spc="-5" dirty="0">
                <a:latin typeface="Times New Roman"/>
                <a:cs typeface="Times New Roman"/>
              </a:rPr>
              <a:t>C</a:t>
            </a:r>
            <a:r>
              <a:rPr sz="500" spc="-90" dirty="0">
                <a:latin typeface="Times New Roman"/>
                <a:cs typeface="Times New Roman"/>
              </a:rPr>
              <a:t>L</a:t>
            </a:r>
            <a:r>
              <a:rPr sz="500" spc="50" dirty="0">
                <a:latin typeface="Times New Roman"/>
                <a:cs typeface="Times New Roman"/>
              </a:rPr>
              <a:t>=</a:t>
            </a:r>
            <a:r>
              <a:rPr sz="500" spc="20" dirty="0">
                <a:latin typeface="Times New Roman"/>
                <a:cs typeface="Times New Roman"/>
              </a:rPr>
              <a:t>2</a:t>
            </a:r>
            <a:r>
              <a:rPr sz="500" spc="30" dirty="0">
                <a:latin typeface="Times New Roman"/>
                <a:cs typeface="Times New Roman"/>
              </a:rPr>
              <a:t>4</a:t>
            </a:r>
            <a:r>
              <a:rPr sz="500" spc="-20" dirty="0">
                <a:latin typeface="Times New Roman"/>
                <a:cs typeface="Times New Roman"/>
              </a:rPr>
              <a:t>.</a:t>
            </a:r>
            <a:r>
              <a:rPr sz="500" spc="20" dirty="0">
                <a:latin typeface="Times New Roman"/>
                <a:cs typeface="Times New Roman"/>
              </a:rPr>
              <a:t>8</a:t>
            </a:r>
            <a:r>
              <a:rPr sz="500" spc="30" dirty="0">
                <a:latin typeface="Times New Roman"/>
                <a:cs typeface="Times New Roman"/>
              </a:rPr>
              <a:t>0</a:t>
            </a:r>
            <a:r>
              <a:rPr sz="500" spc="-5" dirty="0">
                <a:latin typeface="Times New Roman"/>
                <a:cs typeface="Times New Roman"/>
              </a:rPr>
              <a:t>%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8700139" y="5537828"/>
            <a:ext cx="378460" cy="90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-90" dirty="0">
                <a:latin typeface="Times New Roman"/>
                <a:cs typeface="Times New Roman"/>
              </a:rPr>
              <a:t>L</a:t>
            </a:r>
            <a:r>
              <a:rPr sz="500" spc="-5" dirty="0">
                <a:latin typeface="Times New Roman"/>
                <a:cs typeface="Times New Roman"/>
              </a:rPr>
              <a:t>C</a:t>
            </a:r>
            <a:r>
              <a:rPr sz="500" spc="-90" dirty="0">
                <a:latin typeface="Times New Roman"/>
                <a:cs typeface="Times New Roman"/>
              </a:rPr>
              <a:t>L</a:t>
            </a:r>
            <a:r>
              <a:rPr sz="500" spc="50" dirty="0">
                <a:latin typeface="Times New Roman"/>
                <a:cs typeface="Times New Roman"/>
              </a:rPr>
              <a:t>=</a:t>
            </a:r>
            <a:r>
              <a:rPr sz="500" spc="30" dirty="0">
                <a:latin typeface="Times New Roman"/>
                <a:cs typeface="Times New Roman"/>
              </a:rPr>
              <a:t>1</a:t>
            </a:r>
            <a:r>
              <a:rPr sz="500" spc="20" dirty="0">
                <a:latin typeface="Times New Roman"/>
                <a:cs typeface="Times New Roman"/>
              </a:rPr>
              <a:t>4</a:t>
            </a:r>
            <a:r>
              <a:rPr sz="500" spc="-20" dirty="0">
                <a:latin typeface="Times New Roman"/>
                <a:cs typeface="Times New Roman"/>
              </a:rPr>
              <a:t>.</a:t>
            </a:r>
            <a:r>
              <a:rPr sz="500" spc="25" dirty="0">
                <a:latin typeface="Times New Roman"/>
                <a:cs typeface="Times New Roman"/>
              </a:rPr>
              <a:t>20</a:t>
            </a:r>
            <a:r>
              <a:rPr sz="500" spc="-5" dirty="0">
                <a:latin typeface="Times New Roman"/>
                <a:cs typeface="Times New Roman"/>
              </a:rPr>
              <a:t>%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8808338" y="4759068"/>
            <a:ext cx="246379" cy="90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-55" dirty="0">
                <a:latin typeface="Times New Roman"/>
                <a:cs typeface="Times New Roman"/>
              </a:rPr>
              <a:t>F</a:t>
            </a:r>
            <a:r>
              <a:rPr sz="500" spc="-85" dirty="0">
                <a:latin typeface="Times New Roman"/>
                <a:cs typeface="Times New Roman"/>
              </a:rPr>
              <a:t>Y</a:t>
            </a:r>
            <a:r>
              <a:rPr sz="500" spc="-20" dirty="0">
                <a:latin typeface="Times New Roman"/>
                <a:cs typeface="Times New Roman"/>
              </a:rPr>
              <a:t> </a:t>
            </a:r>
            <a:r>
              <a:rPr sz="500" spc="30" dirty="0">
                <a:latin typeface="Times New Roman"/>
                <a:cs typeface="Times New Roman"/>
              </a:rPr>
              <a:t>2</a:t>
            </a:r>
            <a:r>
              <a:rPr sz="500" spc="20" dirty="0">
                <a:latin typeface="Times New Roman"/>
                <a:cs typeface="Times New Roman"/>
              </a:rPr>
              <a:t>0</a:t>
            </a:r>
            <a:r>
              <a:rPr sz="500" spc="30" dirty="0">
                <a:latin typeface="Times New Roman"/>
                <a:cs typeface="Times New Roman"/>
              </a:rPr>
              <a:t>1</a:t>
            </a:r>
            <a:r>
              <a:rPr sz="500" spc="20" dirty="0">
                <a:latin typeface="Times New Roman"/>
                <a:cs typeface="Times New Roman"/>
              </a:rPr>
              <a:t>8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8329785" y="6717434"/>
            <a:ext cx="659130" cy="90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98145" algn="l"/>
              </a:tabLst>
            </a:pPr>
            <a:r>
              <a:rPr sz="500" spc="30" dirty="0">
                <a:latin typeface="Times New Roman"/>
                <a:cs typeface="Times New Roman"/>
              </a:rPr>
              <a:t>J</a:t>
            </a:r>
            <a:r>
              <a:rPr sz="500" spc="25" dirty="0">
                <a:latin typeface="Times New Roman"/>
                <a:cs typeface="Times New Roman"/>
              </a:rPr>
              <a:t>u</a:t>
            </a:r>
            <a:r>
              <a:rPr sz="500" spc="-10" dirty="0">
                <a:latin typeface="Times New Roman"/>
                <a:cs typeface="Times New Roman"/>
              </a:rPr>
              <a:t>l</a:t>
            </a:r>
            <a:r>
              <a:rPr sz="500" spc="-30" dirty="0">
                <a:latin typeface="Times New Roman"/>
                <a:cs typeface="Times New Roman"/>
              </a:rPr>
              <a:t> </a:t>
            </a:r>
            <a:r>
              <a:rPr sz="500" spc="20" dirty="0">
                <a:latin typeface="Times New Roman"/>
                <a:cs typeface="Times New Roman"/>
              </a:rPr>
              <a:t>2</a:t>
            </a:r>
            <a:r>
              <a:rPr sz="500" spc="35" dirty="0">
                <a:latin typeface="Times New Roman"/>
                <a:cs typeface="Times New Roman"/>
              </a:rPr>
              <a:t>0</a:t>
            </a:r>
            <a:r>
              <a:rPr sz="500" spc="-40" dirty="0">
                <a:latin typeface="Times New Roman"/>
                <a:cs typeface="Times New Roman"/>
              </a:rPr>
              <a:t>1</a:t>
            </a:r>
            <a:r>
              <a:rPr sz="500" spc="20" dirty="0">
                <a:latin typeface="Times New Roman"/>
                <a:cs typeface="Times New Roman"/>
              </a:rPr>
              <a:t>7</a:t>
            </a:r>
            <a:r>
              <a:rPr sz="500" dirty="0">
                <a:latin typeface="Times New Roman"/>
                <a:cs typeface="Times New Roman"/>
              </a:rPr>
              <a:t>	</a:t>
            </a:r>
            <a:r>
              <a:rPr sz="500" spc="25" dirty="0">
                <a:latin typeface="Times New Roman"/>
                <a:cs typeface="Times New Roman"/>
              </a:rPr>
              <a:t>O</a:t>
            </a:r>
            <a:r>
              <a:rPr sz="500" spc="-10" dirty="0">
                <a:latin typeface="Times New Roman"/>
                <a:cs typeface="Times New Roman"/>
              </a:rPr>
              <a:t>c</a:t>
            </a:r>
            <a:r>
              <a:rPr sz="500" spc="40" dirty="0">
                <a:latin typeface="Times New Roman"/>
                <a:cs typeface="Times New Roman"/>
              </a:rPr>
              <a:t>t</a:t>
            </a:r>
            <a:r>
              <a:rPr sz="500" spc="-20" dirty="0">
                <a:latin typeface="Times New Roman"/>
                <a:cs typeface="Times New Roman"/>
              </a:rPr>
              <a:t> </a:t>
            </a:r>
            <a:r>
              <a:rPr sz="500" spc="20" dirty="0">
                <a:latin typeface="Times New Roman"/>
                <a:cs typeface="Times New Roman"/>
              </a:rPr>
              <a:t>2</a:t>
            </a:r>
            <a:r>
              <a:rPr sz="500" spc="35" dirty="0">
                <a:latin typeface="Times New Roman"/>
                <a:cs typeface="Times New Roman"/>
              </a:rPr>
              <a:t>0</a:t>
            </a:r>
            <a:r>
              <a:rPr sz="500" spc="-40" dirty="0">
                <a:latin typeface="Times New Roman"/>
                <a:cs typeface="Times New Roman"/>
              </a:rPr>
              <a:t>1</a:t>
            </a:r>
            <a:r>
              <a:rPr sz="500" spc="20" dirty="0">
                <a:latin typeface="Times New Roman"/>
                <a:cs typeface="Times New Roman"/>
              </a:rPr>
              <a:t>7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7922875" y="6717434"/>
            <a:ext cx="273685" cy="90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-35" dirty="0">
                <a:latin typeface="Times New Roman"/>
                <a:cs typeface="Times New Roman"/>
              </a:rPr>
              <a:t>A</a:t>
            </a:r>
            <a:r>
              <a:rPr sz="500" spc="20" dirty="0">
                <a:latin typeface="Times New Roman"/>
                <a:cs typeface="Times New Roman"/>
              </a:rPr>
              <a:t>pr</a:t>
            </a:r>
            <a:r>
              <a:rPr sz="500" spc="-25" dirty="0">
                <a:latin typeface="Times New Roman"/>
                <a:cs typeface="Times New Roman"/>
              </a:rPr>
              <a:t> </a:t>
            </a:r>
            <a:r>
              <a:rPr sz="500" spc="20" dirty="0">
                <a:latin typeface="Times New Roman"/>
                <a:cs typeface="Times New Roman"/>
              </a:rPr>
              <a:t>2</a:t>
            </a:r>
            <a:r>
              <a:rPr sz="500" spc="35" dirty="0">
                <a:latin typeface="Times New Roman"/>
                <a:cs typeface="Times New Roman"/>
              </a:rPr>
              <a:t>0</a:t>
            </a:r>
            <a:r>
              <a:rPr sz="500" spc="-40" dirty="0">
                <a:latin typeface="Times New Roman"/>
                <a:cs typeface="Times New Roman"/>
              </a:rPr>
              <a:t>1</a:t>
            </a:r>
            <a:r>
              <a:rPr sz="500" spc="20" dirty="0">
                <a:latin typeface="Times New Roman"/>
                <a:cs typeface="Times New Roman"/>
              </a:rPr>
              <a:t>7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7522066" y="6717434"/>
            <a:ext cx="274955" cy="90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30" dirty="0">
                <a:latin typeface="Times New Roman"/>
                <a:cs typeface="Times New Roman"/>
              </a:rPr>
              <a:t>J</a:t>
            </a:r>
            <a:r>
              <a:rPr sz="500" spc="55" dirty="0">
                <a:latin typeface="Times New Roman"/>
                <a:cs typeface="Times New Roman"/>
              </a:rPr>
              <a:t>a</a:t>
            </a:r>
            <a:r>
              <a:rPr sz="500" spc="45" dirty="0">
                <a:latin typeface="Times New Roman"/>
                <a:cs typeface="Times New Roman"/>
              </a:rPr>
              <a:t>n</a:t>
            </a:r>
            <a:r>
              <a:rPr sz="500" spc="-40" dirty="0">
                <a:latin typeface="Times New Roman"/>
                <a:cs typeface="Times New Roman"/>
              </a:rPr>
              <a:t> </a:t>
            </a:r>
            <a:r>
              <a:rPr sz="500" spc="35" dirty="0">
                <a:latin typeface="Times New Roman"/>
                <a:cs typeface="Times New Roman"/>
              </a:rPr>
              <a:t>2</a:t>
            </a:r>
            <a:r>
              <a:rPr sz="500" spc="20" dirty="0">
                <a:latin typeface="Times New Roman"/>
                <a:cs typeface="Times New Roman"/>
              </a:rPr>
              <a:t>0</a:t>
            </a:r>
            <a:r>
              <a:rPr sz="500" spc="-30" dirty="0">
                <a:latin typeface="Times New Roman"/>
                <a:cs typeface="Times New Roman"/>
              </a:rPr>
              <a:t>1</a:t>
            </a:r>
            <a:r>
              <a:rPr sz="500" spc="20" dirty="0">
                <a:latin typeface="Times New Roman"/>
                <a:cs typeface="Times New Roman"/>
              </a:rPr>
              <a:t>7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6737207" y="6717434"/>
            <a:ext cx="770255" cy="196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05765" algn="l"/>
              </a:tabLst>
            </a:pPr>
            <a:r>
              <a:rPr sz="500" spc="30" dirty="0">
                <a:latin typeface="Times New Roman"/>
                <a:cs typeface="Times New Roman"/>
              </a:rPr>
              <a:t>J</a:t>
            </a:r>
            <a:r>
              <a:rPr sz="500" spc="25" dirty="0">
                <a:latin typeface="Times New Roman"/>
                <a:cs typeface="Times New Roman"/>
              </a:rPr>
              <a:t>u</a:t>
            </a:r>
            <a:r>
              <a:rPr sz="500" spc="-10" dirty="0">
                <a:latin typeface="Times New Roman"/>
                <a:cs typeface="Times New Roman"/>
              </a:rPr>
              <a:t>l</a:t>
            </a:r>
            <a:r>
              <a:rPr sz="500" spc="-30" dirty="0">
                <a:latin typeface="Times New Roman"/>
                <a:cs typeface="Times New Roman"/>
              </a:rPr>
              <a:t> </a:t>
            </a:r>
            <a:r>
              <a:rPr sz="500" spc="20" dirty="0">
                <a:latin typeface="Times New Roman"/>
                <a:cs typeface="Times New Roman"/>
              </a:rPr>
              <a:t>2</a:t>
            </a:r>
            <a:r>
              <a:rPr sz="500" spc="35" dirty="0">
                <a:latin typeface="Times New Roman"/>
                <a:cs typeface="Times New Roman"/>
              </a:rPr>
              <a:t>0</a:t>
            </a:r>
            <a:r>
              <a:rPr sz="500" spc="-40" dirty="0">
                <a:latin typeface="Times New Roman"/>
                <a:cs typeface="Times New Roman"/>
              </a:rPr>
              <a:t>1</a:t>
            </a:r>
            <a:r>
              <a:rPr sz="500" spc="30" dirty="0">
                <a:latin typeface="Times New Roman"/>
                <a:cs typeface="Times New Roman"/>
              </a:rPr>
              <a:t>6</a:t>
            </a:r>
            <a:r>
              <a:rPr sz="500" dirty="0">
                <a:latin typeface="Times New Roman"/>
                <a:cs typeface="Times New Roman"/>
              </a:rPr>
              <a:t>	</a:t>
            </a:r>
            <a:r>
              <a:rPr sz="500" spc="15" dirty="0">
                <a:latin typeface="Times New Roman"/>
                <a:cs typeface="Times New Roman"/>
              </a:rPr>
              <a:t>O</a:t>
            </a:r>
            <a:r>
              <a:rPr sz="500" dirty="0">
                <a:latin typeface="Times New Roman"/>
                <a:cs typeface="Times New Roman"/>
              </a:rPr>
              <a:t>c</a:t>
            </a:r>
            <a:r>
              <a:rPr sz="500" spc="40" dirty="0">
                <a:latin typeface="Times New Roman"/>
                <a:cs typeface="Times New Roman"/>
              </a:rPr>
              <a:t>t</a:t>
            </a:r>
            <a:r>
              <a:rPr sz="500" spc="-20" dirty="0">
                <a:latin typeface="Times New Roman"/>
                <a:cs typeface="Times New Roman"/>
              </a:rPr>
              <a:t> </a:t>
            </a:r>
            <a:r>
              <a:rPr sz="500" spc="20" dirty="0">
                <a:latin typeface="Times New Roman"/>
                <a:cs typeface="Times New Roman"/>
              </a:rPr>
              <a:t>2</a:t>
            </a:r>
            <a:r>
              <a:rPr sz="500" spc="25" dirty="0">
                <a:latin typeface="Times New Roman"/>
                <a:cs typeface="Times New Roman"/>
              </a:rPr>
              <a:t>0</a:t>
            </a:r>
            <a:r>
              <a:rPr sz="500" spc="-30" dirty="0">
                <a:latin typeface="Times New Roman"/>
                <a:cs typeface="Times New Roman"/>
              </a:rPr>
              <a:t>1</a:t>
            </a:r>
            <a:r>
              <a:rPr sz="500" spc="30" dirty="0">
                <a:latin typeface="Times New Roman"/>
                <a:cs typeface="Times New Roman"/>
              </a:rPr>
              <a:t>6</a:t>
            </a:r>
            <a:endParaRPr sz="50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  <a:spcBef>
                <a:spcPts val="240"/>
              </a:spcBef>
            </a:pPr>
            <a:r>
              <a:rPr sz="500" spc="5" dirty="0">
                <a:latin typeface="Times New Roman"/>
                <a:cs typeface="Times New Roman"/>
              </a:rPr>
              <a:t>M</a:t>
            </a:r>
            <a:r>
              <a:rPr sz="500" spc="25" dirty="0">
                <a:latin typeface="Times New Roman"/>
                <a:cs typeface="Times New Roman"/>
              </a:rPr>
              <a:t>o</a:t>
            </a:r>
            <a:r>
              <a:rPr sz="500" spc="35" dirty="0">
                <a:latin typeface="Times New Roman"/>
                <a:cs typeface="Times New Roman"/>
              </a:rPr>
              <a:t>n</a:t>
            </a:r>
            <a:r>
              <a:rPr sz="500" spc="20" dirty="0">
                <a:latin typeface="Times New Roman"/>
                <a:cs typeface="Times New Roman"/>
              </a:rPr>
              <a:t>t</a:t>
            </a:r>
            <a:r>
              <a:rPr sz="500" spc="40" dirty="0">
                <a:latin typeface="Times New Roman"/>
                <a:cs typeface="Times New Roman"/>
              </a:rPr>
              <a:t>h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6330277" y="6717434"/>
            <a:ext cx="274955" cy="90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-35" dirty="0">
                <a:latin typeface="Times New Roman"/>
                <a:cs typeface="Times New Roman"/>
              </a:rPr>
              <a:t>A</a:t>
            </a:r>
            <a:r>
              <a:rPr sz="500" spc="20" dirty="0">
                <a:latin typeface="Times New Roman"/>
                <a:cs typeface="Times New Roman"/>
              </a:rPr>
              <a:t>pr</a:t>
            </a:r>
            <a:r>
              <a:rPr sz="500" spc="-25" dirty="0">
                <a:latin typeface="Times New Roman"/>
                <a:cs typeface="Times New Roman"/>
              </a:rPr>
              <a:t> </a:t>
            </a:r>
            <a:r>
              <a:rPr sz="500" spc="20" dirty="0">
                <a:latin typeface="Times New Roman"/>
                <a:cs typeface="Times New Roman"/>
              </a:rPr>
              <a:t>2</a:t>
            </a:r>
            <a:r>
              <a:rPr sz="500" spc="35" dirty="0">
                <a:latin typeface="Times New Roman"/>
                <a:cs typeface="Times New Roman"/>
              </a:rPr>
              <a:t>0</a:t>
            </a:r>
            <a:r>
              <a:rPr sz="500" spc="-40" dirty="0">
                <a:latin typeface="Times New Roman"/>
                <a:cs typeface="Times New Roman"/>
              </a:rPr>
              <a:t>1</a:t>
            </a:r>
            <a:r>
              <a:rPr sz="500" spc="30" dirty="0">
                <a:latin typeface="Times New Roman"/>
                <a:cs typeface="Times New Roman"/>
              </a:rPr>
              <a:t>6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5537785" y="6717434"/>
            <a:ext cx="675640" cy="90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11480" algn="l"/>
              </a:tabLst>
            </a:pPr>
            <a:r>
              <a:rPr sz="500" spc="15" dirty="0">
                <a:latin typeface="Times New Roman"/>
                <a:cs typeface="Times New Roman"/>
              </a:rPr>
              <a:t>O</a:t>
            </a:r>
            <a:r>
              <a:rPr sz="500" dirty="0">
                <a:latin typeface="Times New Roman"/>
                <a:cs typeface="Times New Roman"/>
              </a:rPr>
              <a:t>c</a:t>
            </a:r>
            <a:r>
              <a:rPr sz="500" spc="40" dirty="0">
                <a:latin typeface="Times New Roman"/>
                <a:cs typeface="Times New Roman"/>
              </a:rPr>
              <a:t>t</a:t>
            </a:r>
            <a:r>
              <a:rPr sz="500" spc="-20" dirty="0">
                <a:latin typeface="Times New Roman"/>
                <a:cs typeface="Times New Roman"/>
              </a:rPr>
              <a:t> </a:t>
            </a:r>
            <a:r>
              <a:rPr sz="500" spc="20" dirty="0">
                <a:latin typeface="Times New Roman"/>
                <a:cs typeface="Times New Roman"/>
              </a:rPr>
              <a:t>2</a:t>
            </a:r>
            <a:r>
              <a:rPr sz="500" spc="35" dirty="0">
                <a:latin typeface="Times New Roman"/>
                <a:cs typeface="Times New Roman"/>
              </a:rPr>
              <a:t>0</a:t>
            </a:r>
            <a:r>
              <a:rPr sz="500" spc="-40" dirty="0">
                <a:latin typeface="Times New Roman"/>
                <a:cs typeface="Times New Roman"/>
              </a:rPr>
              <a:t>1</a:t>
            </a:r>
            <a:r>
              <a:rPr sz="500" spc="30" dirty="0">
                <a:latin typeface="Times New Roman"/>
                <a:cs typeface="Times New Roman"/>
              </a:rPr>
              <a:t>5</a:t>
            </a:r>
            <a:r>
              <a:rPr sz="500" dirty="0">
                <a:latin typeface="Times New Roman"/>
                <a:cs typeface="Times New Roman"/>
              </a:rPr>
              <a:t>	</a:t>
            </a:r>
            <a:r>
              <a:rPr sz="500" spc="30" dirty="0">
                <a:latin typeface="Times New Roman"/>
                <a:cs typeface="Times New Roman"/>
              </a:rPr>
              <a:t>J</a:t>
            </a:r>
            <a:r>
              <a:rPr sz="500" spc="50" dirty="0">
                <a:latin typeface="Times New Roman"/>
                <a:cs typeface="Times New Roman"/>
              </a:rPr>
              <a:t>a</a:t>
            </a:r>
            <a:r>
              <a:rPr sz="500" spc="45" dirty="0">
                <a:latin typeface="Times New Roman"/>
                <a:cs typeface="Times New Roman"/>
              </a:rPr>
              <a:t>n</a:t>
            </a:r>
            <a:r>
              <a:rPr sz="500" spc="-30" dirty="0">
                <a:latin typeface="Times New Roman"/>
                <a:cs typeface="Times New Roman"/>
              </a:rPr>
              <a:t> </a:t>
            </a:r>
            <a:r>
              <a:rPr sz="500" spc="20" dirty="0">
                <a:latin typeface="Times New Roman"/>
                <a:cs typeface="Times New Roman"/>
              </a:rPr>
              <a:t>2</a:t>
            </a:r>
            <a:r>
              <a:rPr sz="500" spc="35" dirty="0">
                <a:latin typeface="Times New Roman"/>
                <a:cs typeface="Times New Roman"/>
              </a:rPr>
              <a:t>0</a:t>
            </a:r>
            <a:r>
              <a:rPr sz="500" spc="-30" dirty="0">
                <a:latin typeface="Times New Roman"/>
                <a:cs typeface="Times New Roman"/>
              </a:rPr>
              <a:t>1</a:t>
            </a:r>
            <a:r>
              <a:rPr sz="500" spc="30" dirty="0">
                <a:latin typeface="Times New Roman"/>
                <a:cs typeface="Times New Roman"/>
              </a:rPr>
              <a:t>6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5322919" y="6030104"/>
            <a:ext cx="236854" cy="90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35" dirty="0">
                <a:latin typeface="Times New Roman"/>
                <a:cs typeface="Times New Roman"/>
              </a:rPr>
              <a:t>3</a:t>
            </a:r>
            <a:r>
              <a:rPr sz="500" spc="20" dirty="0">
                <a:latin typeface="Times New Roman"/>
                <a:cs typeface="Times New Roman"/>
              </a:rPr>
              <a:t>0</a:t>
            </a:r>
            <a:r>
              <a:rPr sz="500" spc="-20" dirty="0">
                <a:latin typeface="Times New Roman"/>
                <a:cs typeface="Times New Roman"/>
              </a:rPr>
              <a:t>.</a:t>
            </a:r>
            <a:r>
              <a:rPr sz="500" spc="35" dirty="0">
                <a:latin typeface="Times New Roman"/>
                <a:cs typeface="Times New Roman"/>
              </a:rPr>
              <a:t>0</a:t>
            </a:r>
            <a:r>
              <a:rPr sz="500" spc="20" dirty="0">
                <a:latin typeface="Times New Roman"/>
                <a:cs typeface="Times New Roman"/>
              </a:rPr>
              <a:t>0</a:t>
            </a:r>
            <a:r>
              <a:rPr sz="500" spc="5" dirty="0">
                <a:latin typeface="Times New Roman"/>
                <a:cs typeface="Times New Roman"/>
              </a:rPr>
              <a:t>%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5322919" y="6223665"/>
            <a:ext cx="236854" cy="90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35" dirty="0">
                <a:latin typeface="Times New Roman"/>
                <a:cs typeface="Times New Roman"/>
              </a:rPr>
              <a:t>2</a:t>
            </a:r>
            <a:r>
              <a:rPr sz="500" spc="20" dirty="0">
                <a:latin typeface="Times New Roman"/>
                <a:cs typeface="Times New Roman"/>
              </a:rPr>
              <a:t>0</a:t>
            </a:r>
            <a:r>
              <a:rPr sz="500" spc="-20" dirty="0">
                <a:latin typeface="Times New Roman"/>
                <a:cs typeface="Times New Roman"/>
              </a:rPr>
              <a:t>.</a:t>
            </a:r>
            <a:r>
              <a:rPr sz="500" spc="35" dirty="0">
                <a:latin typeface="Times New Roman"/>
                <a:cs typeface="Times New Roman"/>
              </a:rPr>
              <a:t>0</a:t>
            </a:r>
            <a:r>
              <a:rPr sz="500" spc="20" dirty="0">
                <a:latin typeface="Times New Roman"/>
                <a:cs typeface="Times New Roman"/>
              </a:rPr>
              <a:t>0</a:t>
            </a:r>
            <a:r>
              <a:rPr sz="500" spc="5" dirty="0">
                <a:latin typeface="Times New Roman"/>
                <a:cs typeface="Times New Roman"/>
              </a:rPr>
              <a:t>%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5330513" y="6417187"/>
            <a:ext cx="228600" cy="90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-30" dirty="0">
                <a:latin typeface="Times New Roman"/>
                <a:cs typeface="Times New Roman"/>
              </a:rPr>
              <a:t>1</a:t>
            </a:r>
            <a:r>
              <a:rPr sz="500" spc="25" dirty="0">
                <a:latin typeface="Times New Roman"/>
                <a:cs typeface="Times New Roman"/>
              </a:rPr>
              <a:t>0</a:t>
            </a:r>
            <a:r>
              <a:rPr sz="500" spc="-25" dirty="0">
                <a:latin typeface="Times New Roman"/>
                <a:cs typeface="Times New Roman"/>
              </a:rPr>
              <a:t>.</a:t>
            </a:r>
            <a:r>
              <a:rPr sz="500" spc="35" dirty="0">
                <a:latin typeface="Times New Roman"/>
                <a:cs typeface="Times New Roman"/>
              </a:rPr>
              <a:t>0</a:t>
            </a:r>
            <a:r>
              <a:rPr sz="500" spc="20" dirty="0">
                <a:latin typeface="Times New Roman"/>
                <a:cs typeface="Times New Roman"/>
              </a:rPr>
              <a:t>0</a:t>
            </a:r>
            <a:r>
              <a:rPr sz="500" spc="5" dirty="0">
                <a:latin typeface="Times New Roman"/>
                <a:cs typeface="Times New Roman"/>
              </a:rPr>
              <a:t>%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5359496" y="6609217"/>
            <a:ext cx="200025" cy="90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20" dirty="0">
                <a:latin typeface="Times New Roman"/>
                <a:cs typeface="Times New Roman"/>
              </a:rPr>
              <a:t>0</a:t>
            </a:r>
            <a:r>
              <a:rPr sz="500" spc="-20" dirty="0">
                <a:latin typeface="Times New Roman"/>
                <a:cs typeface="Times New Roman"/>
              </a:rPr>
              <a:t>.</a:t>
            </a:r>
            <a:r>
              <a:rPr sz="500" spc="35" dirty="0">
                <a:latin typeface="Times New Roman"/>
                <a:cs typeface="Times New Roman"/>
              </a:rPr>
              <a:t>0</a:t>
            </a:r>
            <a:r>
              <a:rPr sz="500" spc="20" dirty="0">
                <a:latin typeface="Times New Roman"/>
                <a:cs typeface="Times New Roman"/>
              </a:rPr>
              <a:t>0</a:t>
            </a:r>
            <a:r>
              <a:rPr sz="500" spc="5" dirty="0">
                <a:latin typeface="Times New Roman"/>
                <a:cs typeface="Times New Roman"/>
              </a:rPr>
              <a:t>%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5217791" y="6114879"/>
            <a:ext cx="90170" cy="43942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-15" dirty="0">
                <a:latin typeface="Times New Roman"/>
                <a:cs typeface="Times New Roman"/>
              </a:rPr>
              <a:t>M</a:t>
            </a:r>
            <a:r>
              <a:rPr sz="500" spc="-25" dirty="0">
                <a:latin typeface="Times New Roman"/>
                <a:cs typeface="Times New Roman"/>
              </a:rPr>
              <a:t>o</a:t>
            </a:r>
            <a:r>
              <a:rPr sz="500" spc="25" dirty="0">
                <a:latin typeface="Times New Roman"/>
                <a:cs typeface="Times New Roman"/>
              </a:rPr>
              <a:t>v</a:t>
            </a:r>
            <a:r>
              <a:rPr sz="500" spc="-25" dirty="0">
                <a:latin typeface="Times New Roman"/>
                <a:cs typeface="Times New Roman"/>
              </a:rPr>
              <a:t>in</a:t>
            </a:r>
            <a:r>
              <a:rPr sz="500" dirty="0">
                <a:latin typeface="Times New Roman"/>
                <a:cs typeface="Times New Roman"/>
              </a:rPr>
              <a:t>g</a:t>
            </a:r>
            <a:r>
              <a:rPr sz="500" spc="-30" dirty="0">
                <a:latin typeface="Times New Roman"/>
                <a:cs typeface="Times New Roman"/>
              </a:rPr>
              <a:t> </a:t>
            </a:r>
            <a:r>
              <a:rPr sz="500" spc="15" dirty="0">
                <a:latin typeface="Times New Roman"/>
                <a:cs typeface="Times New Roman"/>
              </a:rPr>
              <a:t>R</a:t>
            </a:r>
            <a:r>
              <a:rPr sz="500" spc="20" dirty="0">
                <a:latin typeface="Times New Roman"/>
                <a:cs typeface="Times New Roman"/>
              </a:rPr>
              <a:t>a</a:t>
            </a:r>
            <a:r>
              <a:rPr sz="500" spc="-25" dirty="0">
                <a:latin typeface="Times New Roman"/>
                <a:cs typeface="Times New Roman"/>
              </a:rPr>
              <a:t>n</a:t>
            </a:r>
            <a:r>
              <a:rPr sz="500" spc="-20" dirty="0">
                <a:latin typeface="Times New Roman"/>
                <a:cs typeface="Times New Roman"/>
              </a:rPr>
              <a:t>g</a:t>
            </a:r>
            <a:r>
              <a:rPr sz="500" dirty="0">
                <a:latin typeface="Times New Roman"/>
                <a:cs typeface="Times New Roman"/>
              </a:rPr>
              <a:t>e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5694765" y="5888354"/>
            <a:ext cx="246379" cy="90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-55" dirty="0">
                <a:latin typeface="Times New Roman"/>
                <a:cs typeface="Times New Roman"/>
              </a:rPr>
              <a:t>F</a:t>
            </a:r>
            <a:r>
              <a:rPr sz="500" spc="-85" dirty="0">
                <a:latin typeface="Times New Roman"/>
                <a:cs typeface="Times New Roman"/>
              </a:rPr>
              <a:t>Y</a:t>
            </a:r>
            <a:r>
              <a:rPr sz="500" spc="-20" dirty="0">
                <a:latin typeface="Times New Roman"/>
                <a:cs typeface="Times New Roman"/>
              </a:rPr>
              <a:t> </a:t>
            </a:r>
            <a:r>
              <a:rPr sz="500" spc="30" dirty="0">
                <a:latin typeface="Times New Roman"/>
                <a:cs typeface="Times New Roman"/>
              </a:rPr>
              <a:t>2</a:t>
            </a:r>
            <a:r>
              <a:rPr sz="500" spc="20" dirty="0">
                <a:latin typeface="Times New Roman"/>
                <a:cs typeface="Times New Roman"/>
              </a:rPr>
              <a:t>0</a:t>
            </a:r>
            <a:r>
              <a:rPr sz="500" spc="30" dirty="0">
                <a:latin typeface="Times New Roman"/>
                <a:cs typeface="Times New Roman"/>
              </a:rPr>
              <a:t>1</a:t>
            </a:r>
            <a:r>
              <a:rPr sz="500" spc="20" dirty="0">
                <a:latin typeface="Times New Roman"/>
                <a:cs typeface="Times New Roman"/>
              </a:rPr>
              <a:t>6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7215433" y="5888354"/>
            <a:ext cx="247015" cy="90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-55" dirty="0">
                <a:latin typeface="Times New Roman"/>
                <a:cs typeface="Times New Roman"/>
              </a:rPr>
              <a:t>F</a:t>
            </a:r>
            <a:r>
              <a:rPr sz="500" spc="-85" dirty="0">
                <a:latin typeface="Times New Roman"/>
                <a:cs typeface="Times New Roman"/>
              </a:rPr>
              <a:t>Y</a:t>
            </a:r>
            <a:r>
              <a:rPr sz="500" spc="-20" dirty="0">
                <a:latin typeface="Times New Roman"/>
                <a:cs typeface="Times New Roman"/>
              </a:rPr>
              <a:t> </a:t>
            </a:r>
            <a:r>
              <a:rPr sz="500" spc="30" dirty="0">
                <a:latin typeface="Times New Roman"/>
                <a:cs typeface="Times New Roman"/>
              </a:rPr>
              <a:t>2</a:t>
            </a:r>
            <a:r>
              <a:rPr sz="500" spc="25" dirty="0">
                <a:latin typeface="Times New Roman"/>
                <a:cs typeface="Times New Roman"/>
              </a:rPr>
              <a:t>0</a:t>
            </a:r>
            <a:r>
              <a:rPr sz="500" spc="30" dirty="0">
                <a:latin typeface="Times New Roman"/>
                <a:cs typeface="Times New Roman"/>
              </a:rPr>
              <a:t>1</a:t>
            </a:r>
            <a:r>
              <a:rPr sz="500" spc="20" dirty="0">
                <a:latin typeface="Times New Roman"/>
                <a:cs typeface="Times New Roman"/>
              </a:rPr>
              <a:t>7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6830159" y="6374545"/>
            <a:ext cx="335915" cy="1466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20955">
              <a:lnSpc>
                <a:spcPct val="74000"/>
              </a:lnSpc>
            </a:pPr>
            <a:r>
              <a:rPr sz="500" spc="-25" dirty="0">
                <a:latin typeface="Times New Roman"/>
                <a:cs typeface="Times New Roman"/>
              </a:rPr>
              <a:t>_</a:t>
            </a:r>
            <a:r>
              <a:rPr sz="500" spc="-40" dirty="0">
                <a:latin typeface="Times New Roman"/>
                <a:cs typeface="Times New Roman"/>
              </a:rPr>
              <a:t>_</a:t>
            </a:r>
            <a:r>
              <a:rPr sz="500" spc="-20" dirty="0">
                <a:latin typeface="Times New Roman"/>
                <a:cs typeface="Times New Roman"/>
              </a:rPr>
              <a:t> </a:t>
            </a:r>
            <a:r>
              <a:rPr sz="500" spc="-5" dirty="0">
                <a:latin typeface="Times New Roman"/>
                <a:cs typeface="Times New Roman"/>
              </a:rPr>
              <a:t>M</a:t>
            </a:r>
            <a:r>
              <a:rPr sz="500" spc="-50" dirty="0">
                <a:latin typeface="Times New Roman"/>
                <a:cs typeface="Times New Roman"/>
              </a:rPr>
              <a:t>R</a:t>
            </a:r>
            <a:r>
              <a:rPr sz="500" spc="45" dirty="0">
                <a:latin typeface="Times New Roman"/>
                <a:cs typeface="Times New Roman"/>
              </a:rPr>
              <a:t>=</a:t>
            </a:r>
            <a:r>
              <a:rPr sz="500" spc="20" dirty="0">
                <a:latin typeface="Times New Roman"/>
                <a:cs typeface="Times New Roman"/>
              </a:rPr>
              <a:t>6</a:t>
            </a:r>
            <a:r>
              <a:rPr sz="500" spc="-10" dirty="0">
                <a:latin typeface="Times New Roman"/>
                <a:cs typeface="Times New Roman"/>
              </a:rPr>
              <a:t>.</a:t>
            </a:r>
            <a:r>
              <a:rPr sz="500" spc="25" dirty="0">
                <a:latin typeface="Times New Roman"/>
                <a:cs typeface="Times New Roman"/>
              </a:rPr>
              <a:t>7</a:t>
            </a:r>
            <a:r>
              <a:rPr sz="500" spc="30" dirty="0">
                <a:latin typeface="Times New Roman"/>
                <a:cs typeface="Times New Roman"/>
              </a:rPr>
              <a:t>2</a:t>
            </a:r>
            <a:r>
              <a:rPr sz="500" spc="-5" dirty="0">
                <a:latin typeface="Times New Roman"/>
                <a:cs typeface="Times New Roman"/>
              </a:rPr>
              <a:t>%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8444106" y="6345566"/>
            <a:ext cx="81280" cy="90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-25" dirty="0">
                <a:latin typeface="Times New Roman"/>
                <a:cs typeface="Times New Roman"/>
              </a:rPr>
              <a:t>_</a:t>
            </a:r>
            <a:r>
              <a:rPr sz="500" spc="-40" dirty="0">
                <a:latin typeface="Times New Roman"/>
                <a:cs typeface="Times New Roman"/>
              </a:rPr>
              <a:t>_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8415123" y="6409569"/>
            <a:ext cx="335915" cy="90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5" dirty="0">
                <a:latin typeface="Times New Roman"/>
                <a:cs typeface="Times New Roman"/>
              </a:rPr>
              <a:t>M</a:t>
            </a:r>
            <a:r>
              <a:rPr sz="500" spc="-60" dirty="0">
                <a:latin typeface="Times New Roman"/>
                <a:cs typeface="Times New Roman"/>
              </a:rPr>
              <a:t>R</a:t>
            </a:r>
            <a:r>
              <a:rPr sz="500" spc="45" dirty="0">
                <a:latin typeface="Times New Roman"/>
                <a:cs typeface="Times New Roman"/>
              </a:rPr>
              <a:t>=</a:t>
            </a:r>
            <a:r>
              <a:rPr sz="500" spc="30" dirty="0">
                <a:latin typeface="Times New Roman"/>
                <a:cs typeface="Times New Roman"/>
              </a:rPr>
              <a:t>8</a:t>
            </a:r>
            <a:r>
              <a:rPr sz="500" spc="-25" dirty="0">
                <a:latin typeface="Times New Roman"/>
                <a:cs typeface="Times New Roman"/>
              </a:rPr>
              <a:t>.</a:t>
            </a:r>
            <a:r>
              <a:rPr sz="500" spc="25" dirty="0">
                <a:latin typeface="Times New Roman"/>
                <a:cs typeface="Times New Roman"/>
              </a:rPr>
              <a:t>0</a:t>
            </a:r>
            <a:r>
              <a:rPr sz="500" spc="30" dirty="0">
                <a:latin typeface="Times New Roman"/>
                <a:cs typeface="Times New Roman"/>
              </a:rPr>
              <a:t>0</a:t>
            </a:r>
            <a:r>
              <a:rPr sz="500" spc="-5" dirty="0">
                <a:latin typeface="Times New Roman"/>
                <a:cs typeface="Times New Roman"/>
              </a:rPr>
              <a:t>%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8736716" y="6302884"/>
            <a:ext cx="81280" cy="90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-25" dirty="0">
                <a:latin typeface="Times New Roman"/>
                <a:cs typeface="Times New Roman"/>
              </a:rPr>
              <a:t>_</a:t>
            </a:r>
            <a:r>
              <a:rPr sz="500" spc="-40" dirty="0">
                <a:latin typeface="Times New Roman"/>
                <a:cs typeface="Times New Roman"/>
              </a:rPr>
              <a:t>_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8707734" y="6366907"/>
            <a:ext cx="370840" cy="90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5" dirty="0">
                <a:latin typeface="Times New Roman"/>
                <a:cs typeface="Times New Roman"/>
              </a:rPr>
              <a:t>M</a:t>
            </a:r>
            <a:r>
              <a:rPr sz="500" spc="-60" dirty="0">
                <a:latin typeface="Times New Roman"/>
                <a:cs typeface="Times New Roman"/>
              </a:rPr>
              <a:t>R</a:t>
            </a:r>
            <a:r>
              <a:rPr sz="500" spc="45" dirty="0">
                <a:latin typeface="Times New Roman"/>
                <a:cs typeface="Times New Roman"/>
              </a:rPr>
              <a:t>=</a:t>
            </a:r>
            <a:r>
              <a:rPr sz="500" spc="30" dirty="0">
                <a:latin typeface="Times New Roman"/>
                <a:cs typeface="Times New Roman"/>
              </a:rPr>
              <a:t>1</a:t>
            </a:r>
            <a:r>
              <a:rPr sz="500" spc="20" dirty="0">
                <a:latin typeface="Times New Roman"/>
                <a:cs typeface="Times New Roman"/>
              </a:rPr>
              <a:t>0</a:t>
            </a:r>
            <a:r>
              <a:rPr sz="500" spc="-20" dirty="0">
                <a:latin typeface="Times New Roman"/>
                <a:cs typeface="Times New Roman"/>
              </a:rPr>
              <a:t>.</a:t>
            </a:r>
            <a:r>
              <a:rPr sz="500" spc="30" dirty="0">
                <a:latin typeface="Times New Roman"/>
                <a:cs typeface="Times New Roman"/>
              </a:rPr>
              <a:t>1</a:t>
            </a:r>
            <a:r>
              <a:rPr sz="500" spc="20" dirty="0">
                <a:latin typeface="Times New Roman"/>
                <a:cs typeface="Times New Roman"/>
              </a:rPr>
              <a:t>3</a:t>
            </a:r>
            <a:r>
              <a:rPr sz="500" spc="-5" dirty="0">
                <a:latin typeface="Times New Roman"/>
                <a:cs typeface="Times New Roman"/>
              </a:rPr>
              <a:t>%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6766150" y="6138321"/>
            <a:ext cx="391795" cy="90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-30" dirty="0">
                <a:latin typeface="Times New Roman"/>
                <a:cs typeface="Times New Roman"/>
              </a:rPr>
              <a:t>U</a:t>
            </a:r>
            <a:r>
              <a:rPr sz="500" dirty="0">
                <a:latin typeface="Times New Roman"/>
                <a:cs typeface="Times New Roman"/>
              </a:rPr>
              <a:t>C</a:t>
            </a:r>
            <a:r>
              <a:rPr sz="500" spc="-90" dirty="0">
                <a:latin typeface="Times New Roman"/>
                <a:cs typeface="Times New Roman"/>
              </a:rPr>
              <a:t>L</a:t>
            </a:r>
            <a:r>
              <a:rPr sz="500" spc="45" dirty="0">
                <a:latin typeface="Times New Roman"/>
                <a:cs typeface="Times New Roman"/>
              </a:rPr>
              <a:t>=</a:t>
            </a:r>
            <a:r>
              <a:rPr sz="500" spc="25" dirty="0">
                <a:latin typeface="Times New Roman"/>
                <a:cs typeface="Times New Roman"/>
              </a:rPr>
              <a:t>2</a:t>
            </a:r>
            <a:r>
              <a:rPr sz="500" spc="30" dirty="0">
                <a:latin typeface="Times New Roman"/>
                <a:cs typeface="Times New Roman"/>
              </a:rPr>
              <a:t>1</a:t>
            </a:r>
            <a:r>
              <a:rPr sz="500" spc="-25" dirty="0">
                <a:latin typeface="Times New Roman"/>
                <a:cs typeface="Times New Roman"/>
              </a:rPr>
              <a:t>.</a:t>
            </a:r>
            <a:r>
              <a:rPr sz="500" spc="20" dirty="0">
                <a:latin typeface="Times New Roman"/>
                <a:cs typeface="Times New Roman"/>
              </a:rPr>
              <a:t>9</a:t>
            </a:r>
            <a:r>
              <a:rPr sz="500" spc="30" dirty="0">
                <a:latin typeface="Times New Roman"/>
                <a:cs typeface="Times New Roman"/>
              </a:rPr>
              <a:t>5</a:t>
            </a:r>
            <a:r>
              <a:rPr sz="500" spc="-5" dirty="0">
                <a:latin typeface="Times New Roman"/>
                <a:cs typeface="Times New Roman"/>
              </a:rPr>
              <a:t>%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8351135" y="6059063"/>
            <a:ext cx="391795" cy="90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-30" dirty="0">
                <a:latin typeface="Times New Roman"/>
                <a:cs typeface="Times New Roman"/>
              </a:rPr>
              <a:t>U</a:t>
            </a:r>
            <a:r>
              <a:rPr sz="500" dirty="0">
                <a:latin typeface="Times New Roman"/>
                <a:cs typeface="Times New Roman"/>
              </a:rPr>
              <a:t>C</a:t>
            </a:r>
            <a:r>
              <a:rPr sz="500" spc="-90" dirty="0">
                <a:latin typeface="Times New Roman"/>
                <a:cs typeface="Times New Roman"/>
              </a:rPr>
              <a:t>L</a:t>
            </a:r>
            <a:r>
              <a:rPr sz="500" spc="45" dirty="0">
                <a:latin typeface="Times New Roman"/>
                <a:cs typeface="Times New Roman"/>
              </a:rPr>
              <a:t>=</a:t>
            </a:r>
            <a:r>
              <a:rPr sz="500" spc="25" dirty="0">
                <a:latin typeface="Times New Roman"/>
                <a:cs typeface="Times New Roman"/>
              </a:rPr>
              <a:t>2</a:t>
            </a:r>
            <a:r>
              <a:rPr sz="500" spc="30" dirty="0">
                <a:latin typeface="Times New Roman"/>
                <a:cs typeface="Times New Roman"/>
              </a:rPr>
              <a:t>6</a:t>
            </a:r>
            <a:r>
              <a:rPr sz="500" spc="-25" dirty="0">
                <a:latin typeface="Times New Roman"/>
                <a:cs typeface="Times New Roman"/>
              </a:rPr>
              <a:t>.</a:t>
            </a:r>
            <a:r>
              <a:rPr sz="500" spc="30" dirty="0">
                <a:latin typeface="Times New Roman"/>
                <a:cs typeface="Times New Roman"/>
              </a:rPr>
              <a:t>1</a:t>
            </a:r>
            <a:r>
              <a:rPr sz="500" spc="20" dirty="0">
                <a:latin typeface="Times New Roman"/>
                <a:cs typeface="Times New Roman"/>
              </a:rPr>
              <a:t>5</a:t>
            </a:r>
            <a:r>
              <a:rPr sz="500" spc="-5" dirty="0">
                <a:latin typeface="Times New Roman"/>
                <a:cs typeface="Times New Roman"/>
              </a:rPr>
              <a:t>%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8686424" y="5923419"/>
            <a:ext cx="391795" cy="90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-30" dirty="0">
                <a:latin typeface="Times New Roman"/>
                <a:cs typeface="Times New Roman"/>
              </a:rPr>
              <a:t>U</a:t>
            </a:r>
            <a:r>
              <a:rPr sz="500" dirty="0">
                <a:latin typeface="Times New Roman"/>
                <a:cs typeface="Times New Roman"/>
              </a:rPr>
              <a:t>C</a:t>
            </a:r>
            <a:r>
              <a:rPr sz="500" spc="-90" dirty="0">
                <a:latin typeface="Times New Roman"/>
                <a:cs typeface="Times New Roman"/>
              </a:rPr>
              <a:t>L</a:t>
            </a:r>
            <a:r>
              <a:rPr sz="500" spc="45" dirty="0">
                <a:latin typeface="Times New Roman"/>
                <a:cs typeface="Times New Roman"/>
              </a:rPr>
              <a:t>=</a:t>
            </a:r>
            <a:r>
              <a:rPr sz="500" spc="30" dirty="0">
                <a:latin typeface="Times New Roman"/>
                <a:cs typeface="Times New Roman"/>
              </a:rPr>
              <a:t>3</a:t>
            </a:r>
            <a:r>
              <a:rPr sz="500" spc="25" dirty="0">
                <a:latin typeface="Times New Roman"/>
                <a:cs typeface="Times New Roman"/>
              </a:rPr>
              <a:t>3</a:t>
            </a:r>
            <a:r>
              <a:rPr sz="500" spc="-25" dirty="0">
                <a:latin typeface="Times New Roman"/>
                <a:cs typeface="Times New Roman"/>
              </a:rPr>
              <a:t>.</a:t>
            </a:r>
            <a:r>
              <a:rPr sz="500" spc="30" dirty="0">
                <a:latin typeface="Times New Roman"/>
                <a:cs typeface="Times New Roman"/>
              </a:rPr>
              <a:t>0</a:t>
            </a:r>
            <a:r>
              <a:rPr sz="500" spc="20" dirty="0">
                <a:latin typeface="Times New Roman"/>
                <a:cs typeface="Times New Roman"/>
              </a:rPr>
              <a:t>9</a:t>
            </a:r>
            <a:r>
              <a:rPr sz="500" spc="-5" dirty="0">
                <a:latin typeface="Times New Roman"/>
                <a:cs typeface="Times New Roman"/>
              </a:rPr>
              <a:t>%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6822546" y="6674752"/>
            <a:ext cx="342900" cy="90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-90" dirty="0">
                <a:latin typeface="Times New Roman"/>
                <a:cs typeface="Times New Roman"/>
              </a:rPr>
              <a:t>L</a:t>
            </a:r>
            <a:r>
              <a:rPr sz="500" spc="-5" dirty="0">
                <a:latin typeface="Times New Roman"/>
                <a:cs typeface="Times New Roman"/>
              </a:rPr>
              <a:t>C</a:t>
            </a:r>
            <a:r>
              <a:rPr sz="500" spc="-90" dirty="0">
                <a:latin typeface="Times New Roman"/>
                <a:cs typeface="Times New Roman"/>
              </a:rPr>
              <a:t>L</a:t>
            </a:r>
            <a:r>
              <a:rPr sz="500" spc="50" dirty="0">
                <a:latin typeface="Times New Roman"/>
                <a:cs typeface="Times New Roman"/>
              </a:rPr>
              <a:t>=</a:t>
            </a:r>
            <a:r>
              <a:rPr sz="500" spc="20" dirty="0">
                <a:latin typeface="Times New Roman"/>
                <a:cs typeface="Times New Roman"/>
              </a:rPr>
              <a:t>0</a:t>
            </a:r>
            <a:r>
              <a:rPr sz="500" spc="-10" dirty="0">
                <a:latin typeface="Times New Roman"/>
                <a:cs typeface="Times New Roman"/>
              </a:rPr>
              <a:t>.</a:t>
            </a:r>
            <a:r>
              <a:rPr sz="500" spc="25" dirty="0">
                <a:latin typeface="Times New Roman"/>
                <a:cs typeface="Times New Roman"/>
              </a:rPr>
              <a:t>00</a:t>
            </a:r>
            <a:r>
              <a:rPr sz="500" spc="-5" dirty="0">
                <a:latin typeface="Times New Roman"/>
                <a:cs typeface="Times New Roman"/>
              </a:rPr>
              <a:t>%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8407512" y="6674752"/>
            <a:ext cx="671195" cy="90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-90" dirty="0">
                <a:latin typeface="Times New Roman"/>
                <a:cs typeface="Times New Roman"/>
              </a:rPr>
              <a:t>L</a:t>
            </a:r>
            <a:r>
              <a:rPr sz="500" spc="-5" dirty="0">
                <a:latin typeface="Times New Roman"/>
                <a:cs typeface="Times New Roman"/>
              </a:rPr>
              <a:t>C</a:t>
            </a:r>
            <a:r>
              <a:rPr sz="500" spc="-90" dirty="0">
                <a:latin typeface="Times New Roman"/>
                <a:cs typeface="Times New Roman"/>
              </a:rPr>
              <a:t>L</a:t>
            </a:r>
            <a:r>
              <a:rPr sz="500" spc="50" dirty="0">
                <a:latin typeface="Times New Roman"/>
                <a:cs typeface="Times New Roman"/>
              </a:rPr>
              <a:t>=</a:t>
            </a:r>
            <a:r>
              <a:rPr sz="500" spc="30" dirty="0">
                <a:latin typeface="Times New Roman"/>
                <a:cs typeface="Times New Roman"/>
              </a:rPr>
              <a:t>0</a:t>
            </a:r>
            <a:r>
              <a:rPr sz="500" spc="-25" dirty="0">
                <a:latin typeface="Times New Roman"/>
                <a:cs typeface="Times New Roman"/>
              </a:rPr>
              <a:t>.</a:t>
            </a:r>
            <a:r>
              <a:rPr sz="500" spc="25" dirty="0">
                <a:latin typeface="Times New Roman"/>
                <a:cs typeface="Times New Roman"/>
              </a:rPr>
              <a:t>00</a:t>
            </a:r>
            <a:r>
              <a:rPr sz="500" spc="-5" dirty="0">
                <a:latin typeface="Times New Roman"/>
                <a:cs typeface="Times New Roman"/>
              </a:rPr>
              <a:t>%</a:t>
            </a:r>
            <a:r>
              <a:rPr sz="500" spc="-35" dirty="0">
                <a:latin typeface="Times New Roman"/>
                <a:cs typeface="Times New Roman"/>
              </a:rPr>
              <a:t> </a:t>
            </a:r>
            <a:r>
              <a:rPr sz="500" spc="-90" dirty="0">
                <a:latin typeface="Times New Roman"/>
                <a:cs typeface="Times New Roman"/>
              </a:rPr>
              <a:t>L</a:t>
            </a:r>
            <a:r>
              <a:rPr sz="500" spc="-5" dirty="0">
                <a:latin typeface="Times New Roman"/>
                <a:cs typeface="Times New Roman"/>
              </a:rPr>
              <a:t>C</a:t>
            </a:r>
            <a:r>
              <a:rPr sz="500" spc="-90" dirty="0">
                <a:latin typeface="Times New Roman"/>
                <a:cs typeface="Times New Roman"/>
              </a:rPr>
              <a:t>L</a:t>
            </a:r>
            <a:r>
              <a:rPr sz="500" spc="50" dirty="0">
                <a:latin typeface="Times New Roman"/>
                <a:cs typeface="Times New Roman"/>
              </a:rPr>
              <a:t>=</a:t>
            </a:r>
            <a:r>
              <a:rPr sz="500" spc="20" dirty="0">
                <a:latin typeface="Times New Roman"/>
                <a:cs typeface="Times New Roman"/>
              </a:rPr>
              <a:t>0</a:t>
            </a:r>
            <a:r>
              <a:rPr sz="500" spc="-20" dirty="0">
                <a:latin typeface="Times New Roman"/>
                <a:cs typeface="Times New Roman"/>
              </a:rPr>
              <a:t>.</a:t>
            </a:r>
            <a:r>
              <a:rPr sz="500" spc="30" dirty="0">
                <a:latin typeface="Times New Roman"/>
                <a:cs typeface="Times New Roman"/>
              </a:rPr>
              <a:t>0</a:t>
            </a:r>
            <a:r>
              <a:rPr sz="500" spc="20" dirty="0">
                <a:latin typeface="Times New Roman"/>
                <a:cs typeface="Times New Roman"/>
              </a:rPr>
              <a:t>0</a:t>
            </a:r>
            <a:r>
              <a:rPr sz="500" spc="-5" dirty="0">
                <a:latin typeface="Times New Roman"/>
                <a:cs typeface="Times New Roman"/>
              </a:rPr>
              <a:t>%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8808338" y="5888354"/>
            <a:ext cx="246379" cy="90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-55" dirty="0">
                <a:latin typeface="Times New Roman"/>
                <a:cs typeface="Times New Roman"/>
              </a:rPr>
              <a:t>F</a:t>
            </a:r>
            <a:r>
              <a:rPr sz="500" spc="-85" dirty="0">
                <a:latin typeface="Times New Roman"/>
                <a:cs typeface="Times New Roman"/>
              </a:rPr>
              <a:t>Y</a:t>
            </a:r>
            <a:r>
              <a:rPr sz="500" spc="-20" dirty="0">
                <a:latin typeface="Times New Roman"/>
                <a:cs typeface="Times New Roman"/>
              </a:rPr>
              <a:t> </a:t>
            </a:r>
            <a:r>
              <a:rPr sz="500" spc="30" dirty="0">
                <a:latin typeface="Times New Roman"/>
                <a:cs typeface="Times New Roman"/>
              </a:rPr>
              <a:t>2</a:t>
            </a:r>
            <a:r>
              <a:rPr sz="500" spc="20" dirty="0">
                <a:latin typeface="Times New Roman"/>
                <a:cs typeface="Times New Roman"/>
              </a:rPr>
              <a:t>0</a:t>
            </a:r>
            <a:r>
              <a:rPr sz="500" spc="30" dirty="0">
                <a:latin typeface="Times New Roman"/>
                <a:cs typeface="Times New Roman"/>
              </a:rPr>
              <a:t>1</a:t>
            </a:r>
            <a:r>
              <a:rPr sz="500" spc="20" dirty="0">
                <a:latin typeface="Times New Roman"/>
                <a:cs typeface="Times New Roman"/>
              </a:rPr>
              <a:t>8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5245188" y="6980135"/>
            <a:ext cx="403860" cy="1041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spc="-60" dirty="0">
                <a:latin typeface="Times New Roman"/>
                <a:cs typeface="Times New Roman"/>
              </a:rPr>
              <a:t>S</a:t>
            </a:r>
            <a:r>
              <a:rPr sz="600" spc="-5" dirty="0">
                <a:latin typeface="Times New Roman"/>
                <a:cs typeface="Times New Roman"/>
              </a:rPr>
              <a:t>P</a:t>
            </a:r>
            <a:r>
              <a:rPr sz="600" spc="-35" dirty="0">
                <a:latin typeface="Times New Roman"/>
                <a:cs typeface="Times New Roman"/>
              </a:rPr>
              <a:t>M</a:t>
            </a:r>
            <a:r>
              <a:rPr sz="600" spc="15" dirty="0">
                <a:latin typeface="Times New Roman"/>
                <a:cs typeface="Times New Roman"/>
              </a:rPr>
              <a:t> G</a:t>
            </a:r>
            <a:r>
              <a:rPr sz="600" spc="25" dirty="0">
                <a:latin typeface="Times New Roman"/>
                <a:cs typeface="Times New Roman"/>
              </a:rPr>
              <a:t>r</a:t>
            </a:r>
            <a:r>
              <a:rPr sz="600" spc="30" dirty="0">
                <a:latin typeface="Times New Roman"/>
                <a:cs typeface="Times New Roman"/>
              </a:rPr>
              <a:t>o</a:t>
            </a:r>
            <a:r>
              <a:rPr sz="600" spc="40" dirty="0">
                <a:latin typeface="Times New Roman"/>
                <a:cs typeface="Times New Roman"/>
              </a:rPr>
              <a:t>u</a:t>
            </a:r>
            <a:r>
              <a:rPr sz="600" spc="30" dirty="0">
                <a:latin typeface="Times New Roman"/>
                <a:cs typeface="Times New Roman"/>
              </a:rPr>
              <a:t>p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98" name="object 98"/>
          <p:cNvSpPr/>
          <p:nvPr/>
        </p:nvSpPr>
        <p:spPr>
          <a:xfrm>
            <a:off x="5169407" y="4358639"/>
            <a:ext cx="4133215" cy="2766060"/>
          </a:xfrm>
          <a:custGeom>
            <a:avLst/>
            <a:gdLst/>
            <a:ahLst/>
            <a:cxnLst/>
            <a:rect l="l" t="t" r="r" b="b"/>
            <a:pathLst>
              <a:path w="4133215" h="2766059">
                <a:moveTo>
                  <a:pt x="4131564" y="2766060"/>
                </a:moveTo>
                <a:lnTo>
                  <a:pt x="1524" y="2766060"/>
                </a:lnTo>
                <a:lnTo>
                  <a:pt x="0" y="2763012"/>
                </a:lnTo>
                <a:lnTo>
                  <a:pt x="0" y="1524"/>
                </a:lnTo>
                <a:lnTo>
                  <a:pt x="1524" y="0"/>
                </a:lnTo>
                <a:lnTo>
                  <a:pt x="4131564" y="0"/>
                </a:lnTo>
                <a:lnTo>
                  <a:pt x="4133088" y="1524"/>
                </a:lnTo>
                <a:lnTo>
                  <a:pt x="4133088" y="4572"/>
                </a:lnTo>
                <a:lnTo>
                  <a:pt x="9144" y="4572"/>
                </a:lnTo>
                <a:lnTo>
                  <a:pt x="4572" y="9144"/>
                </a:lnTo>
                <a:lnTo>
                  <a:pt x="9144" y="9144"/>
                </a:lnTo>
                <a:lnTo>
                  <a:pt x="9144" y="2755391"/>
                </a:lnTo>
                <a:lnTo>
                  <a:pt x="4572" y="2755391"/>
                </a:lnTo>
                <a:lnTo>
                  <a:pt x="9144" y="2761488"/>
                </a:lnTo>
                <a:lnTo>
                  <a:pt x="4133088" y="2761488"/>
                </a:lnTo>
                <a:lnTo>
                  <a:pt x="4133088" y="2763012"/>
                </a:lnTo>
                <a:lnTo>
                  <a:pt x="4131564" y="2766060"/>
                </a:lnTo>
                <a:close/>
              </a:path>
              <a:path w="4133215" h="2766059">
                <a:moveTo>
                  <a:pt x="9144" y="9144"/>
                </a:moveTo>
                <a:lnTo>
                  <a:pt x="4572" y="9144"/>
                </a:lnTo>
                <a:lnTo>
                  <a:pt x="9144" y="4572"/>
                </a:lnTo>
                <a:lnTo>
                  <a:pt x="9144" y="9144"/>
                </a:lnTo>
                <a:close/>
              </a:path>
              <a:path w="4133215" h="2766059">
                <a:moveTo>
                  <a:pt x="4123943" y="9144"/>
                </a:moveTo>
                <a:lnTo>
                  <a:pt x="9144" y="9144"/>
                </a:lnTo>
                <a:lnTo>
                  <a:pt x="9144" y="4572"/>
                </a:lnTo>
                <a:lnTo>
                  <a:pt x="4123943" y="4572"/>
                </a:lnTo>
                <a:lnTo>
                  <a:pt x="4123943" y="9144"/>
                </a:lnTo>
                <a:close/>
              </a:path>
              <a:path w="4133215" h="2766059">
                <a:moveTo>
                  <a:pt x="4123943" y="2761488"/>
                </a:moveTo>
                <a:lnTo>
                  <a:pt x="4123943" y="4572"/>
                </a:lnTo>
                <a:lnTo>
                  <a:pt x="4128516" y="9144"/>
                </a:lnTo>
                <a:lnTo>
                  <a:pt x="4133088" y="9144"/>
                </a:lnTo>
                <a:lnTo>
                  <a:pt x="4133088" y="2755391"/>
                </a:lnTo>
                <a:lnTo>
                  <a:pt x="4128516" y="2755391"/>
                </a:lnTo>
                <a:lnTo>
                  <a:pt x="4123943" y="2761488"/>
                </a:lnTo>
                <a:close/>
              </a:path>
              <a:path w="4133215" h="2766059">
                <a:moveTo>
                  <a:pt x="4133088" y="9144"/>
                </a:moveTo>
                <a:lnTo>
                  <a:pt x="4128516" y="9144"/>
                </a:lnTo>
                <a:lnTo>
                  <a:pt x="4123943" y="4572"/>
                </a:lnTo>
                <a:lnTo>
                  <a:pt x="4133088" y="4572"/>
                </a:lnTo>
                <a:lnTo>
                  <a:pt x="4133088" y="9144"/>
                </a:lnTo>
                <a:close/>
              </a:path>
              <a:path w="4133215" h="2766059">
                <a:moveTo>
                  <a:pt x="9144" y="2761488"/>
                </a:moveTo>
                <a:lnTo>
                  <a:pt x="4572" y="2755391"/>
                </a:lnTo>
                <a:lnTo>
                  <a:pt x="9144" y="2755391"/>
                </a:lnTo>
                <a:lnTo>
                  <a:pt x="9144" y="2761488"/>
                </a:lnTo>
                <a:close/>
              </a:path>
              <a:path w="4133215" h="2766059">
                <a:moveTo>
                  <a:pt x="4123943" y="2761488"/>
                </a:moveTo>
                <a:lnTo>
                  <a:pt x="9144" y="2761488"/>
                </a:lnTo>
                <a:lnTo>
                  <a:pt x="9144" y="2755391"/>
                </a:lnTo>
                <a:lnTo>
                  <a:pt x="4123943" y="2755391"/>
                </a:lnTo>
                <a:lnTo>
                  <a:pt x="4123943" y="2761488"/>
                </a:lnTo>
                <a:close/>
              </a:path>
              <a:path w="4133215" h="2766059">
                <a:moveTo>
                  <a:pt x="4133088" y="2761488"/>
                </a:moveTo>
                <a:lnTo>
                  <a:pt x="4123943" y="2761488"/>
                </a:lnTo>
                <a:lnTo>
                  <a:pt x="4128516" y="2755391"/>
                </a:lnTo>
                <a:lnTo>
                  <a:pt x="4133088" y="2755391"/>
                </a:lnTo>
                <a:lnTo>
                  <a:pt x="4133088" y="27614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870204" y="4370832"/>
            <a:ext cx="4106545" cy="2738120"/>
          </a:xfrm>
          <a:custGeom>
            <a:avLst/>
            <a:gdLst/>
            <a:ahLst/>
            <a:cxnLst/>
            <a:rect l="l" t="t" r="r" b="b"/>
            <a:pathLst>
              <a:path w="4106545" h="2738120">
                <a:moveTo>
                  <a:pt x="0" y="0"/>
                </a:moveTo>
                <a:lnTo>
                  <a:pt x="4106132" y="0"/>
                </a:lnTo>
                <a:lnTo>
                  <a:pt x="4106132" y="2737675"/>
                </a:lnTo>
                <a:lnTo>
                  <a:pt x="0" y="2737675"/>
                </a:lnTo>
                <a:lnTo>
                  <a:pt x="0" y="0"/>
                </a:lnTo>
                <a:close/>
              </a:path>
            </a:pathLst>
          </a:custGeom>
          <a:solidFill>
            <a:srgbClr val="E4E4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870204" y="4370832"/>
            <a:ext cx="4106545" cy="2738120"/>
          </a:xfrm>
          <a:custGeom>
            <a:avLst/>
            <a:gdLst/>
            <a:ahLst/>
            <a:cxnLst/>
            <a:rect l="l" t="t" r="r" b="b"/>
            <a:pathLst>
              <a:path w="4106545" h="2738120">
                <a:moveTo>
                  <a:pt x="0" y="0"/>
                </a:moveTo>
                <a:lnTo>
                  <a:pt x="4106132" y="0"/>
                </a:lnTo>
                <a:lnTo>
                  <a:pt x="4106132" y="2737675"/>
                </a:lnTo>
                <a:lnTo>
                  <a:pt x="0" y="2737675"/>
                </a:lnTo>
                <a:lnTo>
                  <a:pt x="0" y="0"/>
                </a:lnTo>
              </a:path>
            </a:pathLst>
          </a:custGeom>
          <a:ln w="4762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1284350" y="4849748"/>
            <a:ext cx="3606800" cy="708025"/>
          </a:xfrm>
          <a:custGeom>
            <a:avLst/>
            <a:gdLst/>
            <a:ahLst/>
            <a:cxnLst/>
            <a:rect l="l" t="t" r="r" b="b"/>
            <a:pathLst>
              <a:path w="3606800" h="708025">
                <a:moveTo>
                  <a:pt x="0" y="0"/>
                </a:moveTo>
                <a:lnTo>
                  <a:pt x="3606260" y="0"/>
                </a:lnTo>
                <a:lnTo>
                  <a:pt x="3606260" y="707612"/>
                </a:lnTo>
                <a:lnTo>
                  <a:pt x="0" y="70761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4540758" y="5557361"/>
            <a:ext cx="0" cy="21590"/>
          </a:xfrm>
          <a:custGeom>
            <a:avLst/>
            <a:gdLst/>
            <a:ahLst/>
            <a:cxnLst/>
            <a:rect l="l" t="t" r="r" b="b"/>
            <a:pathLst>
              <a:path h="21589">
                <a:moveTo>
                  <a:pt x="0" y="0"/>
                </a:moveTo>
                <a:lnTo>
                  <a:pt x="0" y="21526"/>
                </a:lnTo>
              </a:path>
            </a:pathLst>
          </a:custGeom>
          <a:ln w="4762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4147947" y="5557361"/>
            <a:ext cx="0" cy="21590"/>
          </a:xfrm>
          <a:custGeom>
            <a:avLst/>
            <a:gdLst/>
            <a:ahLst/>
            <a:cxnLst/>
            <a:rect l="l" t="t" r="r" b="b"/>
            <a:pathLst>
              <a:path h="21589">
                <a:moveTo>
                  <a:pt x="0" y="0"/>
                </a:moveTo>
                <a:lnTo>
                  <a:pt x="0" y="21526"/>
                </a:lnTo>
              </a:path>
            </a:pathLst>
          </a:custGeom>
          <a:ln w="4762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3748087" y="5557361"/>
            <a:ext cx="0" cy="21590"/>
          </a:xfrm>
          <a:custGeom>
            <a:avLst/>
            <a:gdLst/>
            <a:ahLst/>
            <a:cxnLst/>
            <a:rect l="l" t="t" r="r" b="b"/>
            <a:pathLst>
              <a:path h="21589">
                <a:moveTo>
                  <a:pt x="0" y="0"/>
                </a:moveTo>
                <a:lnTo>
                  <a:pt x="0" y="21526"/>
                </a:lnTo>
              </a:path>
            </a:pathLst>
          </a:custGeom>
          <a:ln w="4762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3355276" y="5557361"/>
            <a:ext cx="0" cy="21590"/>
          </a:xfrm>
          <a:custGeom>
            <a:avLst/>
            <a:gdLst/>
            <a:ahLst/>
            <a:cxnLst/>
            <a:rect l="l" t="t" r="r" b="b"/>
            <a:pathLst>
              <a:path h="21589">
                <a:moveTo>
                  <a:pt x="0" y="0"/>
                </a:moveTo>
                <a:lnTo>
                  <a:pt x="0" y="21526"/>
                </a:lnTo>
              </a:path>
            </a:pathLst>
          </a:custGeom>
          <a:ln w="4762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2955417" y="5557361"/>
            <a:ext cx="0" cy="21590"/>
          </a:xfrm>
          <a:custGeom>
            <a:avLst/>
            <a:gdLst/>
            <a:ahLst/>
            <a:cxnLst/>
            <a:rect l="l" t="t" r="r" b="b"/>
            <a:pathLst>
              <a:path h="21589">
                <a:moveTo>
                  <a:pt x="0" y="0"/>
                </a:moveTo>
                <a:lnTo>
                  <a:pt x="0" y="21526"/>
                </a:lnTo>
              </a:path>
            </a:pathLst>
          </a:custGeom>
          <a:ln w="4762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2555462" y="5557361"/>
            <a:ext cx="0" cy="21590"/>
          </a:xfrm>
          <a:custGeom>
            <a:avLst/>
            <a:gdLst/>
            <a:ahLst/>
            <a:cxnLst/>
            <a:rect l="l" t="t" r="r" b="b"/>
            <a:pathLst>
              <a:path h="21589">
                <a:moveTo>
                  <a:pt x="0" y="0"/>
                </a:moveTo>
                <a:lnTo>
                  <a:pt x="0" y="21526"/>
                </a:lnTo>
              </a:path>
            </a:pathLst>
          </a:custGeom>
          <a:ln w="4762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2162746" y="5557361"/>
            <a:ext cx="0" cy="21590"/>
          </a:xfrm>
          <a:custGeom>
            <a:avLst/>
            <a:gdLst/>
            <a:ahLst/>
            <a:cxnLst/>
            <a:rect l="l" t="t" r="r" b="b"/>
            <a:pathLst>
              <a:path h="21589">
                <a:moveTo>
                  <a:pt x="0" y="0"/>
                </a:moveTo>
                <a:lnTo>
                  <a:pt x="0" y="21526"/>
                </a:lnTo>
              </a:path>
            </a:pathLst>
          </a:custGeom>
          <a:ln w="4762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1762886" y="5557361"/>
            <a:ext cx="0" cy="21590"/>
          </a:xfrm>
          <a:custGeom>
            <a:avLst/>
            <a:gdLst/>
            <a:ahLst/>
            <a:cxnLst/>
            <a:rect l="l" t="t" r="r" b="b"/>
            <a:pathLst>
              <a:path h="21589">
                <a:moveTo>
                  <a:pt x="0" y="0"/>
                </a:moveTo>
                <a:lnTo>
                  <a:pt x="0" y="21526"/>
                </a:lnTo>
              </a:path>
            </a:pathLst>
          </a:custGeom>
          <a:ln w="4762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1370075" y="5557361"/>
            <a:ext cx="0" cy="21590"/>
          </a:xfrm>
          <a:custGeom>
            <a:avLst/>
            <a:gdLst/>
            <a:ahLst/>
            <a:cxnLst/>
            <a:rect l="l" t="t" r="r" b="b"/>
            <a:pathLst>
              <a:path h="21589">
                <a:moveTo>
                  <a:pt x="0" y="0"/>
                </a:moveTo>
                <a:lnTo>
                  <a:pt x="0" y="21526"/>
                </a:lnTo>
              </a:path>
            </a:pathLst>
          </a:custGeom>
          <a:ln w="4762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1284350" y="4849748"/>
            <a:ext cx="3606800" cy="0"/>
          </a:xfrm>
          <a:custGeom>
            <a:avLst/>
            <a:gdLst/>
            <a:ahLst/>
            <a:cxnLst/>
            <a:rect l="l" t="t" r="r" b="b"/>
            <a:pathLst>
              <a:path w="3606800">
                <a:moveTo>
                  <a:pt x="0" y="0"/>
                </a:moveTo>
                <a:lnTo>
                  <a:pt x="3606260" y="0"/>
                </a:lnTo>
              </a:path>
            </a:pathLst>
          </a:custGeom>
          <a:ln w="4762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1284350" y="5557361"/>
            <a:ext cx="3606800" cy="0"/>
          </a:xfrm>
          <a:custGeom>
            <a:avLst/>
            <a:gdLst/>
            <a:ahLst/>
            <a:cxnLst/>
            <a:rect l="l" t="t" r="r" b="b"/>
            <a:pathLst>
              <a:path w="3606800">
                <a:moveTo>
                  <a:pt x="0" y="0"/>
                </a:moveTo>
                <a:lnTo>
                  <a:pt x="3606260" y="0"/>
                </a:lnTo>
              </a:path>
            </a:pathLst>
          </a:custGeom>
          <a:ln w="4762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 txBox="1"/>
          <p:nvPr/>
        </p:nvSpPr>
        <p:spPr>
          <a:xfrm>
            <a:off x="4406963" y="5583573"/>
            <a:ext cx="273685" cy="90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25" dirty="0">
                <a:latin typeface="Times New Roman"/>
                <a:cs typeface="Times New Roman"/>
              </a:rPr>
              <a:t>O</a:t>
            </a:r>
            <a:r>
              <a:rPr sz="500" spc="-10" dirty="0">
                <a:latin typeface="Times New Roman"/>
                <a:cs typeface="Times New Roman"/>
              </a:rPr>
              <a:t>c</a:t>
            </a:r>
            <a:r>
              <a:rPr sz="500" spc="40" dirty="0">
                <a:latin typeface="Times New Roman"/>
                <a:cs typeface="Times New Roman"/>
              </a:rPr>
              <a:t>t</a:t>
            </a:r>
            <a:r>
              <a:rPr sz="500" spc="-20" dirty="0">
                <a:latin typeface="Times New Roman"/>
                <a:cs typeface="Times New Roman"/>
              </a:rPr>
              <a:t> </a:t>
            </a:r>
            <a:r>
              <a:rPr sz="500" spc="20" dirty="0">
                <a:latin typeface="Times New Roman"/>
                <a:cs typeface="Times New Roman"/>
              </a:rPr>
              <a:t>2</a:t>
            </a:r>
            <a:r>
              <a:rPr sz="500" spc="35" dirty="0">
                <a:latin typeface="Times New Roman"/>
                <a:cs typeface="Times New Roman"/>
              </a:rPr>
              <a:t>0</a:t>
            </a:r>
            <a:r>
              <a:rPr sz="500" spc="-40" dirty="0">
                <a:latin typeface="Times New Roman"/>
                <a:cs typeface="Times New Roman"/>
              </a:rPr>
              <a:t>1</a:t>
            </a:r>
            <a:r>
              <a:rPr sz="500" spc="20" dirty="0">
                <a:latin typeface="Times New Roman"/>
                <a:cs typeface="Times New Roman"/>
              </a:rPr>
              <a:t>7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114" name="object 114"/>
          <p:cNvSpPr txBox="1"/>
          <p:nvPr/>
        </p:nvSpPr>
        <p:spPr>
          <a:xfrm>
            <a:off x="4021401" y="5583573"/>
            <a:ext cx="252729" cy="90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30" dirty="0">
                <a:latin typeface="Times New Roman"/>
                <a:cs typeface="Times New Roman"/>
              </a:rPr>
              <a:t>J</a:t>
            </a:r>
            <a:r>
              <a:rPr sz="500" spc="25" dirty="0">
                <a:latin typeface="Times New Roman"/>
                <a:cs typeface="Times New Roman"/>
              </a:rPr>
              <a:t>u</a:t>
            </a:r>
            <a:r>
              <a:rPr sz="500" spc="-10" dirty="0">
                <a:latin typeface="Times New Roman"/>
                <a:cs typeface="Times New Roman"/>
              </a:rPr>
              <a:t>l</a:t>
            </a:r>
            <a:r>
              <a:rPr sz="500" spc="-30" dirty="0">
                <a:latin typeface="Times New Roman"/>
                <a:cs typeface="Times New Roman"/>
              </a:rPr>
              <a:t> </a:t>
            </a:r>
            <a:r>
              <a:rPr sz="500" spc="20" dirty="0">
                <a:latin typeface="Times New Roman"/>
                <a:cs typeface="Times New Roman"/>
              </a:rPr>
              <a:t>2</a:t>
            </a:r>
            <a:r>
              <a:rPr sz="500" spc="35" dirty="0">
                <a:latin typeface="Times New Roman"/>
                <a:cs typeface="Times New Roman"/>
              </a:rPr>
              <a:t>0</a:t>
            </a:r>
            <a:r>
              <a:rPr sz="500" spc="-40" dirty="0">
                <a:latin typeface="Times New Roman"/>
                <a:cs typeface="Times New Roman"/>
              </a:rPr>
              <a:t>1</a:t>
            </a:r>
            <a:r>
              <a:rPr sz="500" spc="20" dirty="0">
                <a:latin typeface="Times New Roman"/>
                <a:cs typeface="Times New Roman"/>
              </a:rPr>
              <a:t>7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115" name="object 115"/>
          <p:cNvSpPr txBox="1"/>
          <p:nvPr/>
        </p:nvSpPr>
        <p:spPr>
          <a:xfrm>
            <a:off x="3614471" y="5583573"/>
            <a:ext cx="273685" cy="90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-35" dirty="0">
                <a:latin typeface="Times New Roman"/>
                <a:cs typeface="Times New Roman"/>
              </a:rPr>
              <a:t>A</a:t>
            </a:r>
            <a:r>
              <a:rPr sz="500" spc="20" dirty="0">
                <a:latin typeface="Times New Roman"/>
                <a:cs typeface="Times New Roman"/>
              </a:rPr>
              <a:t>pr</a:t>
            </a:r>
            <a:r>
              <a:rPr sz="500" spc="-25" dirty="0">
                <a:latin typeface="Times New Roman"/>
                <a:cs typeface="Times New Roman"/>
              </a:rPr>
              <a:t> </a:t>
            </a:r>
            <a:r>
              <a:rPr sz="500" spc="20" dirty="0">
                <a:latin typeface="Times New Roman"/>
                <a:cs typeface="Times New Roman"/>
              </a:rPr>
              <a:t>2</a:t>
            </a:r>
            <a:r>
              <a:rPr sz="500" spc="35" dirty="0">
                <a:latin typeface="Times New Roman"/>
                <a:cs typeface="Times New Roman"/>
              </a:rPr>
              <a:t>0</a:t>
            </a:r>
            <a:r>
              <a:rPr sz="500" spc="-40" dirty="0">
                <a:latin typeface="Times New Roman"/>
                <a:cs typeface="Times New Roman"/>
              </a:rPr>
              <a:t>1</a:t>
            </a:r>
            <a:r>
              <a:rPr sz="500" spc="20" dirty="0">
                <a:latin typeface="Times New Roman"/>
                <a:cs typeface="Times New Roman"/>
              </a:rPr>
              <a:t>7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116" name="object 116"/>
          <p:cNvSpPr txBox="1"/>
          <p:nvPr/>
        </p:nvSpPr>
        <p:spPr>
          <a:xfrm>
            <a:off x="3213643" y="5583573"/>
            <a:ext cx="274955" cy="90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30" dirty="0">
                <a:latin typeface="Times New Roman"/>
                <a:cs typeface="Times New Roman"/>
              </a:rPr>
              <a:t>J</a:t>
            </a:r>
            <a:r>
              <a:rPr sz="500" spc="55" dirty="0">
                <a:latin typeface="Times New Roman"/>
                <a:cs typeface="Times New Roman"/>
              </a:rPr>
              <a:t>a</a:t>
            </a:r>
            <a:r>
              <a:rPr sz="500" spc="45" dirty="0">
                <a:latin typeface="Times New Roman"/>
                <a:cs typeface="Times New Roman"/>
              </a:rPr>
              <a:t>n</a:t>
            </a:r>
            <a:r>
              <a:rPr sz="500" spc="-40" dirty="0">
                <a:latin typeface="Times New Roman"/>
                <a:cs typeface="Times New Roman"/>
              </a:rPr>
              <a:t> </a:t>
            </a:r>
            <a:r>
              <a:rPr sz="500" spc="35" dirty="0">
                <a:latin typeface="Times New Roman"/>
                <a:cs typeface="Times New Roman"/>
              </a:rPr>
              <a:t>2</a:t>
            </a:r>
            <a:r>
              <a:rPr sz="500" spc="20" dirty="0">
                <a:latin typeface="Times New Roman"/>
                <a:cs typeface="Times New Roman"/>
              </a:rPr>
              <a:t>0</a:t>
            </a:r>
            <a:r>
              <a:rPr sz="500" spc="-30" dirty="0">
                <a:latin typeface="Times New Roman"/>
                <a:cs typeface="Times New Roman"/>
              </a:rPr>
              <a:t>1</a:t>
            </a:r>
            <a:r>
              <a:rPr sz="500" spc="20" dirty="0">
                <a:latin typeface="Times New Roman"/>
                <a:cs typeface="Times New Roman"/>
              </a:rPr>
              <a:t>7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117" name="object 117"/>
          <p:cNvSpPr/>
          <p:nvPr/>
        </p:nvSpPr>
        <p:spPr>
          <a:xfrm>
            <a:off x="1255775" y="4885467"/>
            <a:ext cx="28575" cy="0"/>
          </a:xfrm>
          <a:custGeom>
            <a:avLst/>
            <a:gdLst/>
            <a:ahLst/>
            <a:cxnLst/>
            <a:rect l="l" t="t" r="r" b="b"/>
            <a:pathLst>
              <a:path w="28575">
                <a:moveTo>
                  <a:pt x="28575" y="0"/>
                </a:moveTo>
                <a:lnTo>
                  <a:pt x="0" y="0"/>
                </a:lnTo>
              </a:path>
            </a:pathLst>
          </a:custGeom>
          <a:ln w="4762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1255775" y="5064156"/>
            <a:ext cx="28575" cy="0"/>
          </a:xfrm>
          <a:custGeom>
            <a:avLst/>
            <a:gdLst/>
            <a:ahLst/>
            <a:cxnLst/>
            <a:rect l="l" t="t" r="r" b="b"/>
            <a:pathLst>
              <a:path w="28575">
                <a:moveTo>
                  <a:pt x="28575" y="0"/>
                </a:moveTo>
                <a:lnTo>
                  <a:pt x="0" y="0"/>
                </a:lnTo>
              </a:path>
            </a:pathLst>
          </a:custGeom>
          <a:ln w="4762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1255775" y="5250084"/>
            <a:ext cx="28575" cy="0"/>
          </a:xfrm>
          <a:custGeom>
            <a:avLst/>
            <a:gdLst/>
            <a:ahLst/>
            <a:cxnLst/>
            <a:rect l="l" t="t" r="r" b="b"/>
            <a:pathLst>
              <a:path w="28575">
                <a:moveTo>
                  <a:pt x="28575" y="0"/>
                </a:moveTo>
                <a:lnTo>
                  <a:pt x="0" y="0"/>
                </a:lnTo>
              </a:path>
            </a:pathLst>
          </a:custGeom>
          <a:ln w="4762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1255775" y="5428773"/>
            <a:ext cx="28575" cy="0"/>
          </a:xfrm>
          <a:custGeom>
            <a:avLst/>
            <a:gdLst/>
            <a:ahLst/>
            <a:cxnLst/>
            <a:rect l="l" t="t" r="r" b="b"/>
            <a:pathLst>
              <a:path w="28575">
                <a:moveTo>
                  <a:pt x="28575" y="0"/>
                </a:moveTo>
                <a:lnTo>
                  <a:pt x="0" y="0"/>
                </a:lnTo>
              </a:path>
            </a:pathLst>
          </a:custGeom>
          <a:ln w="4762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1340865" y="4846177"/>
            <a:ext cx="3552126" cy="71356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1284350" y="4849748"/>
            <a:ext cx="0" cy="708025"/>
          </a:xfrm>
          <a:custGeom>
            <a:avLst/>
            <a:gdLst/>
            <a:ahLst/>
            <a:cxnLst/>
            <a:rect l="l" t="t" r="r" b="b"/>
            <a:pathLst>
              <a:path h="708025">
                <a:moveTo>
                  <a:pt x="0" y="707612"/>
                </a:moveTo>
                <a:lnTo>
                  <a:pt x="0" y="0"/>
                </a:lnTo>
              </a:path>
            </a:pathLst>
          </a:custGeom>
          <a:ln w="4762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 txBox="1"/>
          <p:nvPr/>
        </p:nvSpPr>
        <p:spPr>
          <a:xfrm>
            <a:off x="2821979" y="5583573"/>
            <a:ext cx="377190" cy="196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15" dirty="0">
                <a:latin typeface="Times New Roman"/>
                <a:cs typeface="Times New Roman"/>
              </a:rPr>
              <a:t>O</a:t>
            </a:r>
            <a:r>
              <a:rPr sz="500" dirty="0">
                <a:latin typeface="Times New Roman"/>
                <a:cs typeface="Times New Roman"/>
              </a:rPr>
              <a:t>c</a:t>
            </a:r>
            <a:r>
              <a:rPr sz="500" spc="40" dirty="0">
                <a:latin typeface="Times New Roman"/>
                <a:cs typeface="Times New Roman"/>
              </a:rPr>
              <a:t>t</a:t>
            </a:r>
            <a:r>
              <a:rPr sz="500" spc="-20" dirty="0">
                <a:latin typeface="Times New Roman"/>
                <a:cs typeface="Times New Roman"/>
              </a:rPr>
              <a:t> </a:t>
            </a:r>
            <a:r>
              <a:rPr sz="500" spc="20" dirty="0">
                <a:latin typeface="Times New Roman"/>
                <a:cs typeface="Times New Roman"/>
              </a:rPr>
              <a:t>2</a:t>
            </a:r>
            <a:r>
              <a:rPr sz="500" spc="25" dirty="0">
                <a:latin typeface="Times New Roman"/>
                <a:cs typeface="Times New Roman"/>
              </a:rPr>
              <a:t>0</a:t>
            </a:r>
            <a:r>
              <a:rPr sz="500" spc="-30" dirty="0">
                <a:latin typeface="Times New Roman"/>
                <a:cs typeface="Times New Roman"/>
              </a:rPr>
              <a:t>1</a:t>
            </a:r>
            <a:r>
              <a:rPr sz="500" spc="30" dirty="0">
                <a:latin typeface="Times New Roman"/>
                <a:cs typeface="Times New Roman"/>
              </a:rPr>
              <a:t>6</a:t>
            </a:r>
            <a:endParaRPr sz="500">
              <a:latin typeface="Times New Roman"/>
              <a:cs typeface="Times New Roman"/>
            </a:endParaRPr>
          </a:p>
          <a:p>
            <a:pPr marL="175260">
              <a:lnSpc>
                <a:spcPct val="100000"/>
              </a:lnSpc>
              <a:spcBef>
                <a:spcPts val="240"/>
              </a:spcBef>
            </a:pPr>
            <a:r>
              <a:rPr sz="500" spc="5" dirty="0">
                <a:latin typeface="Times New Roman"/>
                <a:cs typeface="Times New Roman"/>
              </a:rPr>
              <a:t>M</a:t>
            </a:r>
            <a:r>
              <a:rPr sz="500" spc="25" dirty="0">
                <a:latin typeface="Times New Roman"/>
                <a:cs typeface="Times New Roman"/>
              </a:rPr>
              <a:t>o</a:t>
            </a:r>
            <a:r>
              <a:rPr sz="500" spc="30" dirty="0">
                <a:latin typeface="Times New Roman"/>
                <a:cs typeface="Times New Roman"/>
              </a:rPr>
              <a:t>n</a:t>
            </a:r>
            <a:r>
              <a:rPr sz="500" spc="25" dirty="0">
                <a:latin typeface="Times New Roman"/>
                <a:cs typeface="Times New Roman"/>
              </a:rPr>
              <a:t>t</a:t>
            </a:r>
            <a:r>
              <a:rPr sz="500" spc="40" dirty="0">
                <a:latin typeface="Times New Roman"/>
                <a:cs typeface="Times New Roman"/>
              </a:rPr>
              <a:t>h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124" name="object 124"/>
          <p:cNvSpPr txBox="1"/>
          <p:nvPr/>
        </p:nvSpPr>
        <p:spPr>
          <a:xfrm>
            <a:off x="2428764" y="5583573"/>
            <a:ext cx="254000" cy="90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30" dirty="0">
                <a:latin typeface="Times New Roman"/>
                <a:cs typeface="Times New Roman"/>
              </a:rPr>
              <a:t>J</a:t>
            </a:r>
            <a:r>
              <a:rPr sz="500" spc="25" dirty="0">
                <a:latin typeface="Times New Roman"/>
                <a:cs typeface="Times New Roman"/>
              </a:rPr>
              <a:t>u</a:t>
            </a:r>
            <a:r>
              <a:rPr sz="500" spc="-10" dirty="0">
                <a:latin typeface="Times New Roman"/>
                <a:cs typeface="Times New Roman"/>
              </a:rPr>
              <a:t>l</a:t>
            </a:r>
            <a:r>
              <a:rPr sz="500" spc="-30" dirty="0">
                <a:latin typeface="Times New Roman"/>
                <a:cs typeface="Times New Roman"/>
              </a:rPr>
              <a:t> </a:t>
            </a:r>
            <a:r>
              <a:rPr sz="500" spc="20" dirty="0">
                <a:latin typeface="Times New Roman"/>
                <a:cs typeface="Times New Roman"/>
              </a:rPr>
              <a:t>2</a:t>
            </a:r>
            <a:r>
              <a:rPr sz="500" spc="35" dirty="0">
                <a:latin typeface="Times New Roman"/>
                <a:cs typeface="Times New Roman"/>
              </a:rPr>
              <a:t>0</a:t>
            </a:r>
            <a:r>
              <a:rPr sz="500" spc="-40" dirty="0">
                <a:latin typeface="Times New Roman"/>
                <a:cs typeface="Times New Roman"/>
              </a:rPr>
              <a:t>1</a:t>
            </a:r>
            <a:r>
              <a:rPr sz="500" spc="30" dirty="0">
                <a:latin typeface="Times New Roman"/>
                <a:cs typeface="Times New Roman"/>
              </a:rPr>
              <a:t>6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125" name="object 125"/>
          <p:cNvSpPr txBox="1"/>
          <p:nvPr/>
        </p:nvSpPr>
        <p:spPr>
          <a:xfrm>
            <a:off x="2021873" y="5583573"/>
            <a:ext cx="274955" cy="90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-35" dirty="0">
                <a:latin typeface="Times New Roman"/>
                <a:cs typeface="Times New Roman"/>
              </a:rPr>
              <a:t>A</a:t>
            </a:r>
            <a:r>
              <a:rPr sz="500" spc="20" dirty="0">
                <a:latin typeface="Times New Roman"/>
                <a:cs typeface="Times New Roman"/>
              </a:rPr>
              <a:t>pr</a:t>
            </a:r>
            <a:r>
              <a:rPr sz="500" spc="-25" dirty="0">
                <a:latin typeface="Times New Roman"/>
                <a:cs typeface="Times New Roman"/>
              </a:rPr>
              <a:t> </a:t>
            </a:r>
            <a:r>
              <a:rPr sz="500" spc="20" dirty="0">
                <a:latin typeface="Times New Roman"/>
                <a:cs typeface="Times New Roman"/>
              </a:rPr>
              <a:t>2</a:t>
            </a:r>
            <a:r>
              <a:rPr sz="500" spc="35" dirty="0">
                <a:latin typeface="Times New Roman"/>
                <a:cs typeface="Times New Roman"/>
              </a:rPr>
              <a:t>0</a:t>
            </a:r>
            <a:r>
              <a:rPr sz="500" spc="-40" dirty="0">
                <a:latin typeface="Times New Roman"/>
                <a:cs typeface="Times New Roman"/>
              </a:rPr>
              <a:t>1</a:t>
            </a:r>
            <a:r>
              <a:rPr sz="500" spc="30" dirty="0">
                <a:latin typeface="Times New Roman"/>
                <a:cs typeface="Times New Roman"/>
              </a:rPr>
              <a:t>6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126" name="object 126"/>
          <p:cNvSpPr txBox="1"/>
          <p:nvPr/>
        </p:nvSpPr>
        <p:spPr>
          <a:xfrm>
            <a:off x="1229385" y="5583573"/>
            <a:ext cx="675640" cy="90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11480" algn="l"/>
              </a:tabLst>
            </a:pPr>
            <a:r>
              <a:rPr sz="500" spc="15" dirty="0">
                <a:latin typeface="Times New Roman"/>
                <a:cs typeface="Times New Roman"/>
              </a:rPr>
              <a:t>O</a:t>
            </a:r>
            <a:r>
              <a:rPr sz="500" dirty="0">
                <a:latin typeface="Times New Roman"/>
                <a:cs typeface="Times New Roman"/>
              </a:rPr>
              <a:t>c</a:t>
            </a:r>
            <a:r>
              <a:rPr sz="500" spc="40" dirty="0">
                <a:latin typeface="Times New Roman"/>
                <a:cs typeface="Times New Roman"/>
              </a:rPr>
              <a:t>t</a:t>
            </a:r>
            <a:r>
              <a:rPr sz="500" spc="-20" dirty="0">
                <a:latin typeface="Times New Roman"/>
                <a:cs typeface="Times New Roman"/>
              </a:rPr>
              <a:t> </a:t>
            </a:r>
            <a:r>
              <a:rPr sz="500" spc="20" dirty="0">
                <a:latin typeface="Times New Roman"/>
                <a:cs typeface="Times New Roman"/>
              </a:rPr>
              <a:t>2</a:t>
            </a:r>
            <a:r>
              <a:rPr sz="500" spc="35" dirty="0">
                <a:latin typeface="Times New Roman"/>
                <a:cs typeface="Times New Roman"/>
              </a:rPr>
              <a:t>0</a:t>
            </a:r>
            <a:r>
              <a:rPr sz="500" spc="-40" dirty="0">
                <a:latin typeface="Times New Roman"/>
                <a:cs typeface="Times New Roman"/>
              </a:rPr>
              <a:t>1</a:t>
            </a:r>
            <a:r>
              <a:rPr sz="500" spc="30" dirty="0">
                <a:latin typeface="Times New Roman"/>
                <a:cs typeface="Times New Roman"/>
              </a:rPr>
              <a:t>5</a:t>
            </a:r>
            <a:r>
              <a:rPr sz="500" dirty="0">
                <a:latin typeface="Times New Roman"/>
                <a:cs typeface="Times New Roman"/>
              </a:rPr>
              <a:t>	</a:t>
            </a:r>
            <a:r>
              <a:rPr sz="500" spc="30" dirty="0">
                <a:latin typeface="Times New Roman"/>
                <a:cs typeface="Times New Roman"/>
              </a:rPr>
              <a:t>J</a:t>
            </a:r>
            <a:r>
              <a:rPr sz="500" spc="50" dirty="0">
                <a:latin typeface="Times New Roman"/>
                <a:cs typeface="Times New Roman"/>
              </a:rPr>
              <a:t>a</a:t>
            </a:r>
            <a:r>
              <a:rPr sz="500" spc="45" dirty="0">
                <a:latin typeface="Times New Roman"/>
                <a:cs typeface="Times New Roman"/>
              </a:rPr>
              <a:t>n</a:t>
            </a:r>
            <a:r>
              <a:rPr sz="500" spc="-30" dirty="0">
                <a:latin typeface="Times New Roman"/>
                <a:cs typeface="Times New Roman"/>
              </a:rPr>
              <a:t> </a:t>
            </a:r>
            <a:r>
              <a:rPr sz="500" spc="20" dirty="0">
                <a:latin typeface="Times New Roman"/>
                <a:cs typeface="Times New Roman"/>
              </a:rPr>
              <a:t>2</a:t>
            </a:r>
            <a:r>
              <a:rPr sz="500" spc="35" dirty="0">
                <a:latin typeface="Times New Roman"/>
                <a:cs typeface="Times New Roman"/>
              </a:rPr>
              <a:t>0</a:t>
            </a:r>
            <a:r>
              <a:rPr sz="500" spc="-30" dirty="0">
                <a:latin typeface="Times New Roman"/>
                <a:cs typeface="Times New Roman"/>
              </a:rPr>
              <a:t>1</a:t>
            </a:r>
            <a:r>
              <a:rPr sz="500" spc="30" dirty="0">
                <a:latin typeface="Times New Roman"/>
                <a:cs typeface="Times New Roman"/>
              </a:rPr>
              <a:t>6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127" name="object 127"/>
          <p:cNvSpPr txBox="1"/>
          <p:nvPr/>
        </p:nvSpPr>
        <p:spPr>
          <a:xfrm>
            <a:off x="1014480" y="4839838"/>
            <a:ext cx="236854" cy="90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30" dirty="0">
                <a:latin typeface="Times New Roman"/>
                <a:cs typeface="Times New Roman"/>
              </a:rPr>
              <a:t>7</a:t>
            </a:r>
            <a:r>
              <a:rPr sz="500" spc="20" dirty="0">
                <a:latin typeface="Times New Roman"/>
                <a:cs typeface="Times New Roman"/>
              </a:rPr>
              <a:t>2</a:t>
            </a:r>
            <a:r>
              <a:rPr sz="500" spc="-20" dirty="0">
                <a:latin typeface="Times New Roman"/>
                <a:cs typeface="Times New Roman"/>
              </a:rPr>
              <a:t>.</a:t>
            </a:r>
            <a:r>
              <a:rPr sz="500" spc="35" dirty="0">
                <a:latin typeface="Times New Roman"/>
                <a:cs typeface="Times New Roman"/>
              </a:rPr>
              <a:t>0</a:t>
            </a:r>
            <a:r>
              <a:rPr sz="500" spc="20" dirty="0">
                <a:latin typeface="Times New Roman"/>
                <a:cs typeface="Times New Roman"/>
              </a:rPr>
              <a:t>0</a:t>
            </a:r>
            <a:r>
              <a:rPr sz="500" spc="5" dirty="0">
                <a:latin typeface="Times New Roman"/>
                <a:cs typeface="Times New Roman"/>
              </a:rPr>
              <a:t>%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128" name="object 128"/>
          <p:cNvSpPr txBox="1"/>
          <p:nvPr/>
        </p:nvSpPr>
        <p:spPr>
          <a:xfrm>
            <a:off x="1014480" y="5025762"/>
            <a:ext cx="236854" cy="90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35" dirty="0">
                <a:latin typeface="Times New Roman"/>
                <a:cs typeface="Times New Roman"/>
              </a:rPr>
              <a:t>6</a:t>
            </a:r>
            <a:r>
              <a:rPr sz="500" spc="20" dirty="0">
                <a:latin typeface="Times New Roman"/>
                <a:cs typeface="Times New Roman"/>
              </a:rPr>
              <a:t>8</a:t>
            </a:r>
            <a:r>
              <a:rPr sz="500" spc="-20" dirty="0">
                <a:latin typeface="Times New Roman"/>
                <a:cs typeface="Times New Roman"/>
              </a:rPr>
              <a:t>.</a:t>
            </a:r>
            <a:r>
              <a:rPr sz="500" spc="35" dirty="0">
                <a:latin typeface="Times New Roman"/>
                <a:cs typeface="Times New Roman"/>
              </a:rPr>
              <a:t>0</a:t>
            </a:r>
            <a:r>
              <a:rPr sz="500" spc="20" dirty="0">
                <a:latin typeface="Times New Roman"/>
                <a:cs typeface="Times New Roman"/>
              </a:rPr>
              <a:t>0</a:t>
            </a:r>
            <a:r>
              <a:rPr sz="500" spc="5" dirty="0">
                <a:latin typeface="Times New Roman"/>
                <a:cs typeface="Times New Roman"/>
              </a:rPr>
              <a:t>%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129" name="object 129"/>
          <p:cNvSpPr txBox="1"/>
          <p:nvPr/>
        </p:nvSpPr>
        <p:spPr>
          <a:xfrm>
            <a:off x="1014480" y="5204068"/>
            <a:ext cx="236854" cy="90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35" dirty="0">
                <a:latin typeface="Times New Roman"/>
                <a:cs typeface="Times New Roman"/>
              </a:rPr>
              <a:t>6</a:t>
            </a:r>
            <a:r>
              <a:rPr sz="500" spc="20" dirty="0">
                <a:latin typeface="Times New Roman"/>
                <a:cs typeface="Times New Roman"/>
              </a:rPr>
              <a:t>4</a:t>
            </a:r>
            <a:r>
              <a:rPr sz="500" spc="-20" dirty="0">
                <a:latin typeface="Times New Roman"/>
                <a:cs typeface="Times New Roman"/>
              </a:rPr>
              <a:t>.</a:t>
            </a:r>
            <a:r>
              <a:rPr sz="500" spc="35" dirty="0">
                <a:latin typeface="Times New Roman"/>
                <a:cs typeface="Times New Roman"/>
              </a:rPr>
              <a:t>0</a:t>
            </a:r>
            <a:r>
              <a:rPr sz="500" spc="20" dirty="0">
                <a:latin typeface="Times New Roman"/>
                <a:cs typeface="Times New Roman"/>
              </a:rPr>
              <a:t>0</a:t>
            </a:r>
            <a:r>
              <a:rPr sz="500" spc="5" dirty="0">
                <a:latin typeface="Times New Roman"/>
                <a:cs typeface="Times New Roman"/>
              </a:rPr>
              <a:t>%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130" name="object 130"/>
          <p:cNvSpPr txBox="1"/>
          <p:nvPr/>
        </p:nvSpPr>
        <p:spPr>
          <a:xfrm>
            <a:off x="1014480" y="5389992"/>
            <a:ext cx="236854" cy="90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35" dirty="0">
                <a:latin typeface="Times New Roman"/>
                <a:cs typeface="Times New Roman"/>
              </a:rPr>
              <a:t>6</a:t>
            </a:r>
            <a:r>
              <a:rPr sz="500" spc="20" dirty="0">
                <a:latin typeface="Times New Roman"/>
                <a:cs typeface="Times New Roman"/>
              </a:rPr>
              <a:t>0</a:t>
            </a:r>
            <a:r>
              <a:rPr sz="500" spc="-20" dirty="0">
                <a:latin typeface="Times New Roman"/>
                <a:cs typeface="Times New Roman"/>
              </a:rPr>
              <a:t>.</a:t>
            </a:r>
            <a:r>
              <a:rPr sz="500" spc="35" dirty="0">
                <a:latin typeface="Times New Roman"/>
                <a:cs typeface="Times New Roman"/>
              </a:rPr>
              <a:t>0</a:t>
            </a:r>
            <a:r>
              <a:rPr sz="500" spc="20" dirty="0">
                <a:latin typeface="Times New Roman"/>
                <a:cs typeface="Times New Roman"/>
              </a:rPr>
              <a:t>0</a:t>
            </a:r>
            <a:r>
              <a:rPr sz="500" spc="5" dirty="0">
                <a:latin typeface="Times New Roman"/>
                <a:cs typeface="Times New Roman"/>
              </a:rPr>
              <a:t>%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131" name="object 131"/>
          <p:cNvSpPr txBox="1"/>
          <p:nvPr/>
        </p:nvSpPr>
        <p:spPr>
          <a:xfrm>
            <a:off x="909388" y="4966878"/>
            <a:ext cx="90170" cy="48260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15" dirty="0">
                <a:latin typeface="Times New Roman"/>
                <a:cs typeface="Times New Roman"/>
              </a:rPr>
              <a:t>I</a:t>
            </a:r>
            <a:r>
              <a:rPr sz="500" spc="-10" dirty="0">
                <a:latin typeface="Times New Roman"/>
                <a:cs typeface="Times New Roman"/>
              </a:rPr>
              <a:t>n</a:t>
            </a:r>
            <a:r>
              <a:rPr sz="500" spc="-30" dirty="0">
                <a:latin typeface="Times New Roman"/>
                <a:cs typeface="Times New Roman"/>
              </a:rPr>
              <a:t>di</a:t>
            </a:r>
            <a:r>
              <a:rPr sz="500" spc="30" dirty="0">
                <a:latin typeface="Times New Roman"/>
                <a:cs typeface="Times New Roman"/>
              </a:rPr>
              <a:t>v</a:t>
            </a:r>
            <a:r>
              <a:rPr sz="500" spc="-30" dirty="0">
                <a:latin typeface="Times New Roman"/>
                <a:cs typeface="Times New Roman"/>
              </a:rPr>
              <a:t>i</a:t>
            </a:r>
            <a:r>
              <a:rPr sz="500" spc="-20" dirty="0">
                <a:latin typeface="Times New Roman"/>
                <a:cs typeface="Times New Roman"/>
              </a:rPr>
              <a:t>du</a:t>
            </a:r>
            <a:r>
              <a:rPr sz="500" spc="15" dirty="0">
                <a:latin typeface="Times New Roman"/>
                <a:cs typeface="Times New Roman"/>
              </a:rPr>
              <a:t>a</a:t>
            </a:r>
            <a:r>
              <a:rPr sz="500" dirty="0">
                <a:latin typeface="Times New Roman"/>
                <a:cs typeface="Times New Roman"/>
              </a:rPr>
              <a:t>l</a:t>
            </a:r>
            <a:r>
              <a:rPr sz="500" spc="-40" dirty="0">
                <a:latin typeface="Times New Roman"/>
                <a:cs typeface="Times New Roman"/>
              </a:rPr>
              <a:t> </a:t>
            </a:r>
            <a:r>
              <a:rPr sz="500" spc="20" dirty="0">
                <a:latin typeface="Times New Roman"/>
                <a:cs typeface="Times New Roman"/>
              </a:rPr>
              <a:t>V</a:t>
            </a:r>
            <a:r>
              <a:rPr sz="500" spc="5" dirty="0">
                <a:latin typeface="Times New Roman"/>
                <a:cs typeface="Times New Roman"/>
              </a:rPr>
              <a:t>a</a:t>
            </a:r>
            <a:r>
              <a:rPr sz="500" spc="-25" dirty="0">
                <a:latin typeface="Times New Roman"/>
                <a:cs typeface="Times New Roman"/>
              </a:rPr>
              <a:t>l</a:t>
            </a:r>
            <a:r>
              <a:rPr sz="500" spc="-10" dirty="0">
                <a:latin typeface="Times New Roman"/>
                <a:cs typeface="Times New Roman"/>
              </a:rPr>
              <a:t>u</a:t>
            </a:r>
            <a:r>
              <a:rPr sz="500" dirty="0">
                <a:latin typeface="Times New Roman"/>
                <a:cs typeface="Times New Roman"/>
              </a:rPr>
              <a:t>e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132" name="object 132"/>
          <p:cNvSpPr txBox="1"/>
          <p:nvPr/>
        </p:nvSpPr>
        <p:spPr>
          <a:xfrm>
            <a:off x="1386365" y="4762131"/>
            <a:ext cx="246379" cy="90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-55" dirty="0">
                <a:latin typeface="Times New Roman"/>
                <a:cs typeface="Times New Roman"/>
              </a:rPr>
              <a:t>F</a:t>
            </a:r>
            <a:r>
              <a:rPr sz="500" spc="-85" dirty="0">
                <a:latin typeface="Times New Roman"/>
                <a:cs typeface="Times New Roman"/>
              </a:rPr>
              <a:t>Y</a:t>
            </a:r>
            <a:r>
              <a:rPr sz="500" spc="-20" dirty="0">
                <a:latin typeface="Times New Roman"/>
                <a:cs typeface="Times New Roman"/>
              </a:rPr>
              <a:t> </a:t>
            </a:r>
            <a:r>
              <a:rPr sz="500" spc="30" dirty="0">
                <a:latin typeface="Times New Roman"/>
                <a:cs typeface="Times New Roman"/>
              </a:rPr>
              <a:t>2</a:t>
            </a:r>
            <a:r>
              <a:rPr sz="500" spc="20" dirty="0">
                <a:latin typeface="Times New Roman"/>
                <a:cs typeface="Times New Roman"/>
              </a:rPr>
              <a:t>0</a:t>
            </a:r>
            <a:r>
              <a:rPr sz="500" spc="30" dirty="0">
                <a:latin typeface="Times New Roman"/>
                <a:cs typeface="Times New Roman"/>
              </a:rPr>
              <a:t>1</a:t>
            </a:r>
            <a:r>
              <a:rPr sz="500" spc="20" dirty="0">
                <a:latin typeface="Times New Roman"/>
                <a:cs typeface="Times New Roman"/>
              </a:rPr>
              <a:t>6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133" name="object 133"/>
          <p:cNvSpPr/>
          <p:nvPr/>
        </p:nvSpPr>
        <p:spPr>
          <a:xfrm>
            <a:off x="1284350" y="5979128"/>
            <a:ext cx="3606800" cy="715010"/>
          </a:xfrm>
          <a:custGeom>
            <a:avLst/>
            <a:gdLst/>
            <a:ahLst/>
            <a:cxnLst/>
            <a:rect l="l" t="t" r="r" b="b"/>
            <a:pathLst>
              <a:path w="3606800" h="715009">
                <a:moveTo>
                  <a:pt x="0" y="0"/>
                </a:moveTo>
                <a:lnTo>
                  <a:pt x="3606260" y="0"/>
                </a:lnTo>
                <a:lnTo>
                  <a:pt x="3606260" y="714851"/>
                </a:lnTo>
                <a:lnTo>
                  <a:pt x="0" y="71485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4540758" y="6693979"/>
            <a:ext cx="0" cy="21590"/>
          </a:xfrm>
          <a:custGeom>
            <a:avLst/>
            <a:gdLst/>
            <a:ahLst/>
            <a:cxnLst/>
            <a:rect l="l" t="t" r="r" b="b"/>
            <a:pathLst>
              <a:path h="21590">
                <a:moveTo>
                  <a:pt x="0" y="0"/>
                </a:moveTo>
                <a:lnTo>
                  <a:pt x="0" y="21431"/>
                </a:lnTo>
              </a:path>
            </a:pathLst>
          </a:custGeom>
          <a:ln w="4762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4147947" y="6693979"/>
            <a:ext cx="0" cy="21590"/>
          </a:xfrm>
          <a:custGeom>
            <a:avLst/>
            <a:gdLst/>
            <a:ahLst/>
            <a:cxnLst/>
            <a:rect l="l" t="t" r="r" b="b"/>
            <a:pathLst>
              <a:path h="21590">
                <a:moveTo>
                  <a:pt x="0" y="0"/>
                </a:moveTo>
                <a:lnTo>
                  <a:pt x="0" y="21431"/>
                </a:lnTo>
              </a:path>
            </a:pathLst>
          </a:custGeom>
          <a:ln w="4762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3748087" y="6693979"/>
            <a:ext cx="0" cy="21590"/>
          </a:xfrm>
          <a:custGeom>
            <a:avLst/>
            <a:gdLst/>
            <a:ahLst/>
            <a:cxnLst/>
            <a:rect l="l" t="t" r="r" b="b"/>
            <a:pathLst>
              <a:path h="21590">
                <a:moveTo>
                  <a:pt x="0" y="0"/>
                </a:moveTo>
                <a:lnTo>
                  <a:pt x="0" y="21431"/>
                </a:lnTo>
              </a:path>
            </a:pathLst>
          </a:custGeom>
          <a:ln w="4762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3355276" y="6693979"/>
            <a:ext cx="0" cy="21590"/>
          </a:xfrm>
          <a:custGeom>
            <a:avLst/>
            <a:gdLst/>
            <a:ahLst/>
            <a:cxnLst/>
            <a:rect l="l" t="t" r="r" b="b"/>
            <a:pathLst>
              <a:path h="21590">
                <a:moveTo>
                  <a:pt x="0" y="0"/>
                </a:moveTo>
                <a:lnTo>
                  <a:pt x="0" y="21431"/>
                </a:lnTo>
              </a:path>
            </a:pathLst>
          </a:custGeom>
          <a:ln w="4762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2955417" y="6693979"/>
            <a:ext cx="0" cy="21590"/>
          </a:xfrm>
          <a:custGeom>
            <a:avLst/>
            <a:gdLst/>
            <a:ahLst/>
            <a:cxnLst/>
            <a:rect l="l" t="t" r="r" b="b"/>
            <a:pathLst>
              <a:path h="21590">
                <a:moveTo>
                  <a:pt x="0" y="0"/>
                </a:moveTo>
                <a:lnTo>
                  <a:pt x="0" y="21431"/>
                </a:lnTo>
              </a:path>
            </a:pathLst>
          </a:custGeom>
          <a:ln w="4762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2555462" y="6693979"/>
            <a:ext cx="0" cy="21590"/>
          </a:xfrm>
          <a:custGeom>
            <a:avLst/>
            <a:gdLst/>
            <a:ahLst/>
            <a:cxnLst/>
            <a:rect l="l" t="t" r="r" b="b"/>
            <a:pathLst>
              <a:path h="21590">
                <a:moveTo>
                  <a:pt x="0" y="0"/>
                </a:moveTo>
                <a:lnTo>
                  <a:pt x="0" y="21431"/>
                </a:lnTo>
              </a:path>
            </a:pathLst>
          </a:custGeom>
          <a:ln w="4762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2162746" y="6693979"/>
            <a:ext cx="0" cy="21590"/>
          </a:xfrm>
          <a:custGeom>
            <a:avLst/>
            <a:gdLst/>
            <a:ahLst/>
            <a:cxnLst/>
            <a:rect l="l" t="t" r="r" b="b"/>
            <a:pathLst>
              <a:path h="21590">
                <a:moveTo>
                  <a:pt x="0" y="0"/>
                </a:moveTo>
                <a:lnTo>
                  <a:pt x="0" y="21431"/>
                </a:lnTo>
              </a:path>
            </a:pathLst>
          </a:custGeom>
          <a:ln w="4762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1762886" y="6693979"/>
            <a:ext cx="0" cy="21590"/>
          </a:xfrm>
          <a:custGeom>
            <a:avLst/>
            <a:gdLst/>
            <a:ahLst/>
            <a:cxnLst/>
            <a:rect l="l" t="t" r="r" b="b"/>
            <a:pathLst>
              <a:path h="21590">
                <a:moveTo>
                  <a:pt x="0" y="0"/>
                </a:moveTo>
                <a:lnTo>
                  <a:pt x="0" y="21431"/>
                </a:lnTo>
              </a:path>
            </a:pathLst>
          </a:custGeom>
          <a:ln w="4762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1370075" y="6693979"/>
            <a:ext cx="0" cy="21590"/>
          </a:xfrm>
          <a:custGeom>
            <a:avLst/>
            <a:gdLst/>
            <a:ahLst/>
            <a:cxnLst/>
            <a:rect l="l" t="t" r="r" b="b"/>
            <a:pathLst>
              <a:path h="21590">
                <a:moveTo>
                  <a:pt x="0" y="0"/>
                </a:moveTo>
                <a:lnTo>
                  <a:pt x="0" y="21431"/>
                </a:lnTo>
              </a:path>
            </a:pathLst>
          </a:custGeom>
          <a:ln w="4762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1284350" y="5979128"/>
            <a:ext cx="3606800" cy="0"/>
          </a:xfrm>
          <a:custGeom>
            <a:avLst/>
            <a:gdLst/>
            <a:ahLst/>
            <a:cxnLst/>
            <a:rect l="l" t="t" r="r" b="b"/>
            <a:pathLst>
              <a:path w="3606800">
                <a:moveTo>
                  <a:pt x="0" y="0"/>
                </a:moveTo>
                <a:lnTo>
                  <a:pt x="3606260" y="0"/>
                </a:lnTo>
              </a:path>
            </a:pathLst>
          </a:custGeom>
          <a:ln w="4762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1284350" y="6693979"/>
            <a:ext cx="3606800" cy="0"/>
          </a:xfrm>
          <a:custGeom>
            <a:avLst/>
            <a:gdLst/>
            <a:ahLst/>
            <a:cxnLst/>
            <a:rect l="l" t="t" r="r" b="b"/>
            <a:pathLst>
              <a:path w="3606800">
                <a:moveTo>
                  <a:pt x="0" y="0"/>
                </a:moveTo>
                <a:lnTo>
                  <a:pt x="3606260" y="0"/>
                </a:lnTo>
              </a:path>
            </a:pathLst>
          </a:custGeom>
          <a:ln w="4762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1255775" y="6072092"/>
            <a:ext cx="28575" cy="0"/>
          </a:xfrm>
          <a:custGeom>
            <a:avLst/>
            <a:gdLst/>
            <a:ahLst/>
            <a:cxnLst/>
            <a:rect l="l" t="t" r="r" b="b"/>
            <a:pathLst>
              <a:path w="28575">
                <a:moveTo>
                  <a:pt x="28575" y="0"/>
                </a:moveTo>
                <a:lnTo>
                  <a:pt x="0" y="0"/>
                </a:lnTo>
              </a:path>
            </a:pathLst>
          </a:custGeom>
          <a:ln w="4762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1255775" y="6265068"/>
            <a:ext cx="28575" cy="0"/>
          </a:xfrm>
          <a:custGeom>
            <a:avLst/>
            <a:gdLst/>
            <a:ahLst/>
            <a:cxnLst/>
            <a:rect l="l" t="t" r="r" b="b"/>
            <a:pathLst>
              <a:path w="28575">
                <a:moveTo>
                  <a:pt x="28575" y="0"/>
                </a:moveTo>
                <a:lnTo>
                  <a:pt x="0" y="0"/>
                </a:lnTo>
              </a:path>
            </a:pathLst>
          </a:custGeom>
          <a:ln w="4762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1255775" y="6465189"/>
            <a:ext cx="28575" cy="0"/>
          </a:xfrm>
          <a:custGeom>
            <a:avLst/>
            <a:gdLst/>
            <a:ahLst/>
            <a:cxnLst/>
            <a:rect l="l" t="t" r="r" b="b"/>
            <a:pathLst>
              <a:path w="28575">
                <a:moveTo>
                  <a:pt x="28575" y="0"/>
                </a:moveTo>
                <a:lnTo>
                  <a:pt x="0" y="0"/>
                </a:lnTo>
              </a:path>
            </a:pathLst>
          </a:custGeom>
          <a:ln w="4762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1255775" y="6658165"/>
            <a:ext cx="28575" cy="0"/>
          </a:xfrm>
          <a:custGeom>
            <a:avLst/>
            <a:gdLst/>
            <a:ahLst/>
            <a:cxnLst/>
            <a:rect l="l" t="t" r="r" b="b"/>
            <a:pathLst>
              <a:path w="28575">
                <a:moveTo>
                  <a:pt x="28575" y="0"/>
                </a:moveTo>
                <a:lnTo>
                  <a:pt x="0" y="0"/>
                </a:lnTo>
              </a:path>
            </a:pathLst>
          </a:custGeom>
          <a:ln w="4762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4890611" y="5979128"/>
            <a:ext cx="0" cy="715010"/>
          </a:xfrm>
          <a:custGeom>
            <a:avLst/>
            <a:gdLst/>
            <a:ahLst/>
            <a:cxnLst/>
            <a:rect l="l" t="t" r="r" b="b"/>
            <a:pathLst>
              <a:path h="715009">
                <a:moveTo>
                  <a:pt x="0" y="714851"/>
                </a:moveTo>
                <a:lnTo>
                  <a:pt x="0" y="0"/>
                </a:lnTo>
              </a:path>
            </a:pathLst>
          </a:custGeom>
          <a:ln w="4762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1284350" y="5979128"/>
            <a:ext cx="0" cy="715010"/>
          </a:xfrm>
          <a:custGeom>
            <a:avLst/>
            <a:gdLst/>
            <a:ahLst/>
            <a:cxnLst/>
            <a:rect l="l" t="t" r="r" b="b"/>
            <a:pathLst>
              <a:path h="715009">
                <a:moveTo>
                  <a:pt x="0" y="714851"/>
                </a:moveTo>
                <a:lnTo>
                  <a:pt x="0" y="0"/>
                </a:lnTo>
              </a:path>
            </a:pathLst>
          </a:custGeom>
          <a:ln w="4762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4476464" y="6551009"/>
            <a:ext cx="328930" cy="0"/>
          </a:xfrm>
          <a:custGeom>
            <a:avLst/>
            <a:gdLst/>
            <a:ahLst/>
            <a:cxnLst/>
            <a:rect l="l" t="t" r="r" b="b"/>
            <a:pathLst>
              <a:path w="328929">
                <a:moveTo>
                  <a:pt x="0" y="0"/>
                </a:moveTo>
                <a:lnTo>
                  <a:pt x="328517" y="0"/>
                </a:lnTo>
              </a:path>
            </a:pathLst>
          </a:custGeom>
          <a:ln w="4762">
            <a:solidFill>
              <a:srgbClr val="0083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2891123" y="6479476"/>
            <a:ext cx="1585595" cy="0"/>
          </a:xfrm>
          <a:custGeom>
            <a:avLst/>
            <a:gdLst/>
            <a:ahLst/>
            <a:cxnLst/>
            <a:rect l="l" t="t" r="r" b="b"/>
            <a:pathLst>
              <a:path w="1585595">
                <a:moveTo>
                  <a:pt x="0" y="0"/>
                </a:moveTo>
                <a:lnTo>
                  <a:pt x="1585341" y="0"/>
                </a:lnTo>
              </a:path>
            </a:pathLst>
          </a:custGeom>
          <a:ln w="4762">
            <a:solidFill>
              <a:srgbClr val="0083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1370075" y="6458045"/>
            <a:ext cx="1521460" cy="0"/>
          </a:xfrm>
          <a:custGeom>
            <a:avLst/>
            <a:gdLst/>
            <a:ahLst/>
            <a:cxnLst/>
            <a:rect l="l" t="t" r="r" b="b"/>
            <a:pathLst>
              <a:path w="1521460">
                <a:moveTo>
                  <a:pt x="0" y="0"/>
                </a:moveTo>
                <a:lnTo>
                  <a:pt x="1521047" y="0"/>
                </a:lnTo>
              </a:path>
            </a:pathLst>
          </a:custGeom>
          <a:ln w="4762">
            <a:solidFill>
              <a:srgbClr val="0083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1370075" y="6651021"/>
            <a:ext cx="3435350" cy="0"/>
          </a:xfrm>
          <a:custGeom>
            <a:avLst/>
            <a:gdLst/>
            <a:ahLst/>
            <a:cxnLst/>
            <a:rect l="l" t="t" r="r" b="b"/>
            <a:pathLst>
              <a:path w="3435350">
                <a:moveTo>
                  <a:pt x="0" y="0"/>
                </a:moveTo>
                <a:lnTo>
                  <a:pt x="3434905" y="0"/>
                </a:lnTo>
              </a:path>
            </a:pathLst>
          </a:custGeom>
          <a:ln w="4762">
            <a:solidFill>
              <a:srgbClr val="9313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1367694" y="5975556"/>
            <a:ext cx="3461099" cy="71485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 txBox="1"/>
          <p:nvPr/>
        </p:nvSpPr>
        <p:spPr>
          <a:xfrm>
            <a:off x="2285451" y="4423407"/>
            <a:ext cx="1275715" cy="428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950" spc="30" dirty="0">
                <a:latin typeface="Times New Roman"/>
                <a:cs typeface="Times New Roman"/>
              </a:rPr>
              <a:t>P</a:t>
            </a:r>
            <a:r>
              <a:rPr sz="950" spc="75" dirty="0">
                <a:latin typeface="Times New Roman"/>
                <a:cs typeface="Times New Roman"/>
              </a:rPr>
              <a:t>e</a:t>
            </a:r>
            <a:r>
              <a:rPr sz="950" spc="10" dirty="0">
                <a:latin typeface="Times New Roman"/>
                <a:cs typeface="Times New Roman"/>
              </a:rPr>
              <a:t>r</a:t>
            </a:r>
            <a:r>
              <a:rPr sz="950" spc="-40" dirty="0">
                <a:latin typeface="Times New Roman"/>
                <a:cs typeface="Times New Roman"/>
              </a:rPr>
              <a:t>i</a:t>
            </a:r>
            <a:r>
              <a:rPr sz="950" spc="85" dirty="0">
                <a:latin typeface="Times New Roman"/>
                <a:cs typeface="Times New Roman"/>
              </a:rPr>
              <a:t>o</a:t>
            </a:r>
            <a:r>
              <a:rPr sz="950" spc="60" dirty="0">
                <a:latin typeface="Times New Roman"/>
                <a:cs typeface="Times New Roman"/>
              </a:rPr>
              <a:t>d</a:t>
            </a:r>
            <a:r>
              <a:rPr sz="950" spc="-40" dirty="0">
                <a:latin typeface="Times New Roman"/>
                <a:cs typeface="Times New Roman"/>
              </a:rPr>
              <a:t>i</a:t>
            </a:r>
            <a:r>
              <a:rPr sz="950" spc="30" dirty="0">
                <a:latin typeface="Times New Roman"/>
                <a:cs typeface="Times New Roman"/>
              </a:rPr>
              <a:t>c</a:t>
            </a:r>
            <a:r>
              <a:rPr sz="950" spc="80" dirty="0">
                <a:latin typeface="Times New Roman"/>
                <a:cs typeface="Times New Roman"/>
              </a:rPr>
              <a:t>a</a:t>
            </a:r>
            <a:r>
              <a:rPr sz="950" spc="-20" dirty="0">
                <a:latin typeface="Times New Roman"/>
                <a:cs typeface="Times New Roman"/>
              </a:rPr>
              <a:t>l</a:t>
            </a:r>
            <a:r>
              <a:rPr sz="950" spc="10" dirty="0">
                <a:latin typeface="Times New Roman"/>
                <a:cs typeface="Times New Roman"/>
              </a:rPr>
              <a:t> </a:t>
            </a:r>
            <a:r>
              <a:rPr sz="950" spc="-30" dirty="0">
                <a:latin typeface="Times New Roman"/>
                <a:cs typeface="Times New Roman"/>
              </a:rPr>
              <a:t>F</a:t>
            </a:r>
            <a:r>
              <a:rPr sz="950" spc="-40" dirty="0">
                <a:latin typeface="Times New Roman"/>
                <a:cs typeface="Times New Roman"/>
              </a:rPr>
              <a:t>l</a:t>
            </a:r>
            <a:r>
              <a:rPr sz="950" spc="80" dirty="0">
                <a:latin typeface="Times New Roman"/>
                <a:cs typeface="Times New Roman"/>
              </a:rPr>
              <a:t>a</a:t>
            </a:r>
            <a:r>
              <a:rPr sz="950" spc="60" dirty="0">
                <a:latin typeface="Times New Roman"/>
                <a:cs typeface="Times New Roman"/>
              </a:rPr>
              <a:t>t</a:t>
            </a:r>
            <a:r>
              <a:rPr sz="950" spc="40" dirty="0">
                <a:latin typeface="Times New Roman"/>
                <a:cs typeface="Times New Roman"/>
              </a:rPr>
              <a:t>s</a:t>
            </a:r>
            <a:endParaRPr sz="9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45"/>
              </a:spcBef>
            </a:pPr>
            <a:r>
              <a:rPr sz="750" spc="30" dirty="0">
                <a:latin typeface="Times New Roman"/>
                <a:cs typeface="Times New Roman"/>
              </a:rPr>
              <a:t>%</a:t>
            </a:r>
            <a:r>
              <a:rPr sz="750" spc="45" dirty="0">
                <a:latin typeface="Times New Roman"/>
                <a:cs typeface="Times New Roman"/>
              </a:rPr>
              <a:t> </a:t>
            </a:r>
            <a:r>
              <a:rPr sz="750" spc="-30" dirty="0">
                <a:latin typeface="Times New Roman"/>
                <a:cs typeface="Times New Roman"/>
              </a:rPr>
              <a:t>I</a:t>
            </a:r>
            <a:r>
              <a:rPr sz="750" spc="65" dirty="0">
                <a:latin typeface="Times New Roman"/>
                <a:cs typeface="Times New Roman"/>
              </a:rPr>
              <a:t>n</a:t>
            </a:r>
            <a:r>
              <a:rPr sz="750" spc="50" dirty="0">
                <a:latin typeface="Times New Roman"/>
                <a:cs typeface="Times New Roman"/>
              </a:rPr>
              <a:t>c</a:t>
            </a:r>
            <a:r>
              <a:rPr sz="750" spc="10" dirty="0">
                <a:latin typeface="Times New Roman"/>
                <a:cs typeface="Times New Roman"/>
              </a:rPr>
              <a:t>l</a:t>
            </a:r>
            <a:r>
              <a:rPr sz="750" spc="60" dirty="0">
                <a:latin typeface="Times New Roman"/>
                <a:cs typeface="Times New Roman"/>
              </a:rPr>
              <a:t>u</a:t>
            </a:r>
            <a:r>
              <a:rPr sz="750" spc="75" dirty="0">
                <a:latin typeface="Times New Roman"/>
                <a:cs typeface="Times New Roman"/>
              </a:rPr>
              <a:t>d</a:t>
            </a:r>
            <a:r>
              <a:rPr sz="750" spc="55" dirty="0">
                <a:latin typeface="Times New Roman"/>
                <a:cs typeface="Times New Roman"/>
              </a:rPr>
              <a:t>e</a:t>
            </a:r>
            <a:r>
              <a:rPr sz="750" spc="95" dirty="0">
                <a:latin typeface="Times New Roman"/>
                <a:cs typeface="Times New Roman"/>
              </a:rPr>
              <a:t>d</a:t>
            </a:r>
            <a:r>
              <a:rPr sz="750" spc="15" dirty="0">
                <a:latin typeface="Times New Roman"/>
                <a:cs typeface="Times New Roman"/>
              </a:rPr>
              <a:t> </a:t>
            </a:r>
            <a:r>
              <a:rPr sz="750" spc="10" dirty="0">
                <a:latin typeface="Times New Roman"/>
                <a:cs typeface="Times New Roman"/>
              </a:rPr>
              <a:t>i</a:t>
            </a:r>
            <a:r>
              <a:rPr sz="750" spc="80" dirty="0">
                <a:latin typeface="Times New Roman"/>
                <a:cs typeface="Times New Roman"/>
              </a:rPr>
              <a:t>n</a:t>
            </a:r>
            <a:r>
              <a:rPr sz="750" spc="20" dirty="0">
                <a:latin typeface="Times New Roman"/>
                <a:cs typeface="Times New Roman"/>
              </a:rPr>
              <a:t> </a:t>
            </a:r>
            <a:r>
              <a:rPr sz="750" spc="60" dirty="0">
                <a:latin typeface="Times New Roman"/>
                <a:cs typeface="Times New Roman"/>
              </a:rPr>
              <a:t>M</a:t>
            </a:r>
            <a:r>
              <a:rPr sz="750" spc="55" dirty="0">
                <a:latin typeface="Times New Roman"/>
                <a:cs typeface="Times New Roman"/>
              </a:rPr>
              <a:t>e</a:t>
            </a:r>
            <a:r>
              <a:rPr sz="750" spc="50" dirty="0">
                <a:latin typeface="Times New Roman"/>
                <a:cs typeface="Times New Roman"/>
              </a:rPr>
              <a:t>as</a:t>
            </a:r>
            <a:r>
              <a:rPr sz="750" spc="65" dirty="0">
                <a:latin typeface="Times New Roman"/>
                <a:cs typeface="Times New Roman"/>
              </a:rPr>
              <a:t>u</a:t>
            </a:r>
            <a:r>
              <a:rPr sz="750" spc="20" dirty="0">
                <a:latin typeface="Times New Roman"/>
                <a:cs typeface="Times New Roman"/>
              </a:rPr>
              <a:t>r</a:t>
            </a:r>
            <a:r>
              <a:rPr sz="750" spc="55" dirty="0">
                <a:latin typeface="Times New Roman"/>
                <a:cs typeface="Times New Roman"/>
              </a:rPr>
              <a:t>e</a:t>
            </a:r>
            <a:r>
              <a:rPr sz="750" spc="80" dirty="0">
                <a:latin typeface="Times New Roman"/>
                <a:cs typeface="Times New Roman"/>
              </a:rPr>
              <a:t>m</a:t>
            </a:r>
            <a:r>
              <a:rPr sz="750" spc="55" dirty="0">
                <a:latin typeface="Times New Roman"/>
                <a:cs typeface="Times New Roman"/>
              </a:rPr>
              <a:t>e</a:t>
            </a:r>
            <a:r>
              <a:rPr sz="750" spc="75" dirty="0">
                <a:latin typeface="Times New Roman"/>
                <a:cs typeface="Times New Roman"/>
              </a:rPr>
              <a:t>nt</a:t>
            </a:r>
            <a:endParaRPr sz="750">
              <a:latin typeface="Times New Roman"/>
              <a:cs typeface="Times New Roman"/>
            </a:endParaRPr>
          </a:p>
          <a:p>
            <a:pPr marL="633730">
              <a:lnSpc>
                <a:spcPct val="100000"/>
              </a:lnSpc>
              <a:spcBef>
                <a:spcPts val="670"/>
              </a:spcBef>
            </a:pPr>
            <a:r>
              <a:rPr sz="500" spc="-55" dirty="0">
                <a:latin typeface="Times New Roman"/>
                <a:cs typeface="Times New Roman"/>
              </a:rPr>
              <a:t>F</a:t>
            </a:r>
            <a:r>
              <a:rPr sz="500" spc="-85" dirty="0">
                <a:latin typeface="Times New Roman"/>
                <a:cs typeface="Times New Roman"/>
              </a:rPr>
              <a:t>Y</a:t>
            </a:r>
            <a:r>
              <a:rPr sz="500" spc="-20" dirty="0">
                <a:latin typeface="Times New Roman"/>
                <a:cs typeface="Times New Roman"/>
              </a:rPr>
              <a:t> </a:t>
            </a:r>
            <a:r>
              <a:rPr sz="500" spc="30" dirty="0">
                <a:latin typeface="Times New Roman"/>
                <a:cs typeface="Times New Roman"/>
              </a:rPr>
              <a:t>2</a:t>
            </a:r>
            <a:r>
              <a:rPr sz="500" spc="25" dirty="0">
                <a:latin typeface="Times New Roman"/>
                <a:cs typeface="Times New Roman"/>
              </a:rPr>
              <a:t>0</a:t>
            </a:r>
            <a:r>
              <a:rPr sz="500" spc="30" dirty="0">
                <a:latin typeface="Times New Roman"/>
                <a:cs typeface="Times New Roman"/>
              </a:rPr>
              <a:t>1</a:t>
            </a:r>
            <a:r>
              <a:rPr sz="500" spc="20" dirty="0">
                <a:latin typeface="Times New Roman"/>
                <a:cs typeface="Times New Roman"/>
              </a:rPr>
              <a:t>7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157" name="object 157"/>
          <p:cNvSpPr txBox="1"/>
          <p:nvPr/>
        </p:nvSpPr>
        <p:spPr>
          <a:xfrm>
            <a:off x="2527858" y="5190364"/>
            <a:ext cx="325120" cy="169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22860">
              <a:lnSpc>
                <a:spcPct val="104000"/>
              </a:lnSpc>
            </a:pPr>
            <a:r>
              <a:rPr sz="500" spc="-30" dirty="0">
                <a:solidFill>
                  <a:srgbClr val="CD0000"/>
                </a:solidFill>
                <a:latin typeface="Times New Roman"/>
                <a:cs typeface="Times New Roman"/>
              </a:rPr>
              <a:t>_ </a:t>
            </a:r>
            <a:r>
              <a:rPr sz="500" spc="-20" dirty="0">
                <a:solidFill>
                  <a:srgbClr val="CD0000"/>
                </a:solidFill>
                <a:latin typeface="Times New Roman"/>
                <a:cs typeface="Times New Roman"/>
              </a:rPr>
              <a:t>X</a:t>
            </a:r>
            <a:r>
              <a:rPr sz="500" spc="45" dirty="0">
                <a:solidFill>
                  <a:srgbClr val="CD0000"/>
                </a:solidFill>
                <a:latin typeface="Times New Roman"/>
                <a:cs typeface="Times New Roman"/>
              </a:rPr>
              <a:t>=</a:t>
            </a:r>
            <a:r>
              <a:rPr sz="500" spc="25" dirty="0">
                <a:solidFill>
                  <a:srgbClr val="CD0000"/>
                </a:solidFill>
                <a:latin typeface="Times New Roman"/>
                <a:cs typeface="Times New Roman"/>
              </a:rPr>
              <a:t>6</a:t>
            </a:r>
            <a:r>
              <a:rPr sz="500" spc="30" dirty="0">
                <a:solidFill>
                  <a:srgbClr val="CD0000"/>
                </a:solidFill>
                <a:latin typeface="Times New Roman"/>
                <a:cs typeface="Times New Roman"/>
              </a:rPr>
              <a:t>3</a:t>
            </a:r>
            <a:r>
              <a:rPr sz="500" spc="-20" dirty="0">
                <a:solidFill>
                  <a:srgbClr val="CD0000"/>
                </a:solidFill>
                <a:latin typeface="Times New Roman"/>
                <a:cs typeface="Times New Roman"/>
              </a:rPr>
              <a:t>.</a:t>
            </a:r>
            <a:r>
              <a:rPr sz="500" spc="20" dirty="0">
                <a:solidFill>
                  <a:srgbClr val="CD0000"/>
                </a:solidFill>
                <a:latin typeface="Times New Roman"/>
                <a:cs typeface="Times New Roman"/>
              </a:rPr>
              <a:t>9</a:t>
            </a:r>
            <a:r>
              <a:rPr sz="500" spc="35" dirty="0">
                <a:solidFill>
                  <a:srgbClr val="CD0000"/>
                </a:solidFill>
                <a:latin typeface="Times New Roman"/>
                <a:cs typeface="Times New Roman"/>
              </a:rPr>
              <a:t>1</a:t>
            </a:r>
            <a:r>
              <a:rPr sz="500" spc="20" dirty="0">
                <a:solidFill>
                  <a:srgbClr val="CD0000"/>
                </a:solidFill>
                <a:latin typeface="Times New Roman"/>
                <a:cs typeface="Times New Roman"/>
              </a:rPr>
              <a:t>%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158" name="object 158"/>
          <p:cNvSpPr txBox="1"/>
          <p:nvPr/>
        </p:nvSpPr>
        <p:spPr>
          <a:xfrm>
            <a:off x="4114353" y="5076061"/>
            <a:ext cx="404495" cy="175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20955">
              <a:lnSpc>
                <a:spcPct val="112000"/>
              </a:lnSpc>
            </a:pPr>
            <a:r>
              <a:rPr sz="500" spc="-30" dirty="0">
                <a:solidFill>
                  <a:srgbClr val="CD0000"/>
                </a:solidFill>
                <a:latin typeface="Times New Roman"/>
                <a:cs typeface="Times New Roman"/>
              </a:rPr>
              <a:t>_ </a:t>
            </a:r>
            <a:r>
              <a:rPr sz="500" spc="-35" dirty="0">
                <a:solidFill>
                  <a:srgbClr val="CD0000"/>
                </a:solidFill>
                <a:latin typeface="Times New Roman"/>
                <a:cs typeface="Times New Roman"/>
              </a:rPr>
              <a:t>X</a:t>
            </a:r>
            <a:r>
              <a:rPr sz="500" spc="50" dirty="0">
                <a:solidFill>
                  <a:srgbClr val="CD0000"/>
                </a:solidFill>
                <a:latin typeface="Times New Roman"/>
                <a:cs typeface="Times New Roman"/>
              </a:rPr>
              <a:t>=</a:t>
            </a:r>
            <a:r>
              <a:rPr sz="500" spc="20" dirty="0">
                <a:solidFill>
                  <a:srgbClr val="CD0000"/>
                </a:solidFill>
                <a:latin typeface="Times New Roman"/>
                <a:cs typeface="Times New Roman"/>
              </a:rPr>
              <a:t>6</a:t>
            </a:r>
            <a:r>
              <a:rPr sz="500" spc="35" dirty="0">
                <a:solidFill>
                  <a:srgbClr val="CD0000"/>
                </a:solidFill>
                <a:latin typeface="Times New Roman"/>
                <a:cs typeface="Times New Roman"/>
              </a:rPr>
              <a:t>6</a:t>
            </a:r>
            <a:r>
              <a:rPr sz="500" spc="-25" dirty="0">
                <a:solidFill>
                  <a:srgbClr val="CD0000"/>
                </a:solidFill>
                <a:latin typeface="Times New Roman"/>
                <a:cs typeface="Times New Roman"/>
              </a:rPr>
              <a:t>.</a:t>
            </a:r>
            <a:r>
              <a:rPr sz="500" spc="35" dirty="0">
                <a:solidFill>
                  <a:srgbClr val="CD0000"/>
                </a:solidFill>
                <a:latin typeface="Times New Roman"/>
                <a:cs typeface="Times New Roman"/>
              </a:rPr>
              <a:t>4</a:t>
            </a:r>
            <a:r>
              <a:rPr sz="500" spc="25" dirty="0">
                <a:solidFill>
                  <a:srgbClr val="CD0000"/>
                </a:solidFill>
                <a:latin typeface="Times New Roman"/>
                <a:cs typeface="Times New Roman"/>
              </a:rPr>
              <a:t>4</a:t>
            </a:r>
            <a:r>
              <a:rPr sz="500" spc="-145" dirty="0">
                <a:solidFill>
                  <a:srgbClr val="CD0000"/>
                </a:solidFill>
                <a:latin typeface="Times New Roman"/>
                <a:cs typeface="Times New Roman"/>
              </a:rPr>
              <a:t>%</a:t>
            </a:r>
            <a:r>
              <a:rPr sz="500" spc="-90" dirty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500" spc="-5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500" spc="-75" dirty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159" name="object 159"/>
          <p:cNvSpPr txBox="1"/>
          <p:nvPr/>
        </p:nvSpPr>
        <p:spPr>
          <a:xfrm>
            <a:off x="4614235" y="4948055"/>
            <a:ext cx="52705" cy="90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-40" dirty="0">
                <a:solidFill>
                  <a:srgbClr val="CD0000"/>
                </a:solidFill>
                <a:latin typeface="Times New Roman"/>
                <a:cs typeface="Times New Roman"/>
              </a:rPr>
              <a:t>_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160" name="object 160"/>
          <p:cNvSpPr txBox="1"/>
          <p:nvPr/>
        </p:nvSpPr>
        <p:spPr>
          <a:xfrm>
            <a:off x="4598988" y="5025762"/>
            <a:ext cx="325120" cy="90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-35" dirty="0">
                <a:solidFill>
                  <a:srgbClr val="CD0000"/>
                </a:solidFill>
                <a:latin typeface="Times New Roman"/>
                <a:cs typeface="Times New Roman"/>
              </a:rPr>
              <a:t>X</a:t>
            </a:r>
            <a:r>
              <a:rPr sz="500" spc="60" dirty="0">
                <a:solidFill>
                  <a:srgbClr val="CD0000"/>
                </a:solidFill>
                <a:latin typeface="Times New Roman"/>
                <a:cs typeface="Times New Roman"/>
              </a:rPr>
              <a:t>=</a:t>
            </a:r>
            <a:r>
              <a:rPr sz="500" spc="25" dirty="0">
                <a:solidFill>
                  <a:srgbClr val="CD0000"/>
                </a:solidFill>
                <a:latin typeface="Times New Roman"/>
                <a:cs typeface="Times New Roman"/>
              </a:rPr>
              <a:t>6</a:t>
            </a:r>
            <a:r>
              <a:rPr sz="500" spc="20" dirty="0">
                <a:solidFill>
                  <a:srgbClr val="CD0000"/>
                </a:solidFill>
                <a:latin typeface="Times New Roman"/>
                <a:cs typeface="Times New Roman"/>
              </a:rPr>
              <a:t>9</a:t>
            </a:r>
            <a:r>
              <a:rPr sz="500" spc="-10" dirty="0">
                <a:solidFill>
                  <a:srgbClr val="CD0000"/>
                </a:solidFill>
                <a:latin typeface="Times New Roman"/>
                <a:cs typeface="Times New Roman"/>
              </a:rPr>
              <a:t>.</a:t>
            </a:r>
            <a:r>
              <a:rPr sz="500" spc="20" dirty="0">
                <a:solidFill>
                  <a:srgbClr val="CD0000"/>
                </a:solidFill>
                <a:latin typeface="Times New Roman"/>
                <a:cs typeface="Times New Roman"/>
              </a:rPr>
              <a:t>1</a:t>
            </a:r>
            <a:r>
              <a:rPr sz="500" spc="35" dirty="0">
                <a:solidFill>
                  <a:srgbClr val="CD0000"/>
                </a:solidFill>
                <a:latin typeface="Times New Roman"/>
                <a:cs typeface="Times New Roman"/>
              </a:rPr>
              <a:t>0</a:t>
            </a:r>
            <a:r>
              <a:rPr sz="500" spc="20" dirty="0">
                <a:solidFill>
                  <a:srgbClr val="CD0000"/>
                </a:solidFill>
                <a:latin typeface="Times New Roman"/>
                <a:cs typeface="Times New Roman"/>
              </a:rPr>
              <a:t>%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161" name="object 161"/>
          <p:cNvSpPr txBox="1"/>
          <p:nvPr/>
        </p:nvSpPr>
        <p:spPr>
          <a:xfrm>
            <a:off x="2457747" y="4919096"/>
            <a:ext cx="391795" cy="1562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r">
              <a:lnSpc>
                <a:spcPct val="100000"/>
              </a:lnSpc>
            </a:pPr>
            <a:r>
              <a:rPr sz="500" spc="-30" dirty="0">
                <a:latin typeface="Times New Roman"/>
                <a:cs typeface="Times New Roman"/>
              </a:rPr>
              <a:t>U</a:t>
            </a:r>
            <a:r>
              <a:rPr sz="500" dirty="0">
                <a:latin typeface="Times New Roman"/>
                <a:cs typeface="Times New Roman"/>
              </a:rPr>
              <a:t>C</a:t>
            </a:r>
            <a:r>
              <a:rPr sz="500" spc="-90" dirty="0">
                <a:latin typeface="Times New Roman"/>
                <a:cs typeface="Times New Roman"/>
              </a:rPr>
              <a:t>L</a:t>
            </a:r>
            <a:r>
              <a:rPr sz="500" spc="45" dirty="0">
                <a:latin typeface="Times New Roman"/>
                <a:cs typeface="Times New Roman"/>
              </a:rPr>
              <a:t>=</a:t>
            </a:r>
            <a:r>
              <a:rPr sz="500" spc="25" dirty="0">
                <a:latin typeface="Times New Roman"/>
                <a:cs typeface="Times New Roman"/>
              </a:rPr>
              <a:t>6</a:t>
            </a:r>
            <a:r>
              <a:rPr sz="500" spc="30" dirty="0">
                <a:latin typeface="Times New Roman"/>
                <a:cs typeface="Times New Roman"/>
              </a:rPr>
              <a:t>9</a:t>
            </a:r>
            <a:r>
              <a:rPr sz="500" spc="-25" dirty="0">
                <a:latin typeface="Times New Roman"/>
                <a:cs typeface="Times New Roman"/>
              </a:rPr>
              <a:t>.</a:t>
            </a:r>
            <a:r>
              <a:rPr sz="500" spc="20" dirty="0">
                <a:latin typeface="Times New Roman"/>
                <a:cs typeface="Times New Roman"/>
              </a:rPr>
              <a:t>2</a:t>
            </a:r>
            <a:r>
              <a:rPr sz="500" spc="30" dirty="0">
                <a:latin typeface="Times New Roman"/>
                <a:cs typeface="Times New Roman"/>
              </a:rPr>
              <a:t>9</a:t>
            </a:r>
            <a:r>
              <a:rPr sz="500" spc="-5" dirty="0">
                <a:latin typeface="Times New Roman"/>
                <a:cs typeface="Times New Roman"/>
              </a:rPr>
              <a:t>%</a:t>
            </a:r>
            <a:endParaRPr sz="500">
              <a:latin typeface="Times New Roman"/>
              <a:cs typeface="Times New Roman"/>
            </a:endParaRPr>
          </a:p>
          <a:p>
            <a:pPr marR="8890" algn="r">
              <a:lnSpc>
                <a:spcPct val="100000"/>
              </a:lnSpc>
              <a:spcBef>
                <a:spcPts val="210"/>
              </a:spcBef>
            </a:pPr>
            <a:r>
              <a:rPr sz="250" spc="25" dirty="0">
                <a:latin typeface="Times New Roman"/>
                <a:cs typeface="Times New Roman"/>
              </a:rPr>
              <a:t>6</a:t>
            </a:r>
            <a:endParaRPr sz="250">
              <a:latin typeface="Times New Roman"/>
              <a:cs typeface="Times New Roman"/>
            </a:endParaRPr>
          </a:p>
        </p:txBody>
      </p:sp>
      <p:sp>
        <p:nvSpPr>
          <p:cNvPr id="162" name="object 162"/>
          <p:cNvSpPr txBox="1"/>
          <p:nvPr/>
        </p:nvSpPr>
        <p:spPr>
          <a:xfrm>
            <a:off x="4042711" y="4826115"/>
            <a:ext cx="391795" cy="90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-30" dirty="0">
                <a:latin typeface="Times New Roman"/>
                <a:cs typeface="Times New Roman"/>
              </a:rPr>
              <a:t>U</a:t>
            </a:r>
            <a:r>
              <a:rPr sz="500" dirty="0">
                <a:latin typeface="Times New Roman"/>
                <a:cs typeface="Times New Roman"/>
              </a:rPr>
              <a:t>C</a:t>
            </a:r>
            <a:r>
              <a:rPr sz="500" spc="-90" dirty="0">
                <a:latin typeface="Times New Roman"/>
                <a:cs typeface="Times New Roman"/>
              </a:rPr>
              <a:t>L</a:t>
            </a:r>
            <a:r>
              <a:rPr sz="500" spc="45" dirty="0">
                <a:latin typeface="Times New Roman"/>
                <a:cs typeface="Times New Roman"/>
              </a:rPr>
              <a:t>=</a:t>
            </a:r>
            <a:r>
              <a:rPr sz="500" spc="25" dirty="0">
                <a:latin typeface="Times New Roman"/>
                <a:cs typeface="Times New Roman"/>
              </a:rPr>
              <a:t>7</a:t>
            </a:r>
            <a:r>
              <a:rPr sz="500" spc="30" dirty="0">
                <a:latin typeface="Times New Roman"/>
                <a:cs typeface="Times New Roman"/>
              </a:rPr>
              <a:t>1</a:t>
            </a:r>
            <a:r>
              <a:rPr sz="500" spc="-25" dirty="0">
                <a:latin typeface="Times New Roman"/>
                <a:cs typeface="Times New Roman"/>
              </a:rPr>
              <a:t>.</a:t>
            </a:r>
            <a:r>
              <a:rPr sz="500" spc="30" dirty="0">
                <a:latin typeface="Times New Roman"/>
                <a:cs typeface="Times New Roman"/>
              </a:rPr>
              <a:t>2</a:t>
            </a:r>
            <a:r>
              <a:rPr sz="500" spc="20" dirty="0">
                <a:latin typeface="Times New Roman"/>
                <a:cs typeface="Times New Roman"/>
              </a:rPr>
              <a:t>4</a:t>
            </a:r>
            <a:r>
              <a:rPr sz="500" spc="-5" dirty="0">
                <a:latin typeface="Times New Roman"/>
                <a:cs typeface="Times New Roman"/>
              </a:rPr>
              <a:t>%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163" name="object 163"/>
          <p:cNvSpPr txBox="1"/>
          <p:nvPr/>
        </p:nvSpPr>
        <p:spPr>
          <a:xfrm>
            <a:off x="4378019" y="4797156"/>
            <a:ext cx="391795" cy="90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-30" dirty="0">
                <a:latin typeface="Times New Roman"/>
                <a:cs typeface="Times New Roman"/>
              </a:rPr>
              <a:t>U</a:t>
            </a:r>
            <a:r>
              <a:rPr sz="500" dirty="0">
                <a:latin typeface="Times New Roman"/>
                <a:cs typeface="Times New Roman"/>
              </a:rPr>
              <a:t>C</a:t>
            </a:r>
            <a:r>
              <a:rPr sz="500" spc="-90" dirty="0">
                <a:latin typeface="Times New Roman"/>
                <a:cs typeface="Times New Roman"/>
              </a:rPr>
              <a:t>L</a:t>
            </a:r>
            <a:r>
              <a:rPr sz="500" spc="45" dirty="0">
                <a:latin typeface="Times New Roman"/>
                <a:cs typeface="Times New Roman"/>
              </a:rPr>
              <a:t>=</a:t>
            </a:r>
            <a:r>
              <a:rPr sz="500" spc="30" dirty="0">
                <a:latin typeface="Times New Roman"/>
                <a:cs typeface="Times New Roman"/>
              </a:rPr>
              <a:t>7</a:t>
            </a:r>
            <a:r>
              <a:rPr sz="500" spc="25" dirty="0">
                <a:latin typeface="Times New Roman"/>
                <a:cs typeface="Times New Roman"/>
              </a:rPr>
              <a:t>1</a:t>
            </a:r>
            <a:r>
              <a:rPr sz="500" spc="-25" dirty="0">
                <a:latin typeface="Times New Roman"/>
                <a:cs typeface="Times New Roman"/>
              </a:rPr>
              <a:t>.</a:t>
            </a:r>
            <a:r>
              <a:rPr sz="500" spc="30" dirty="0">
                <a:latin typeface="Times New Roman"/>
                <a:cs typeface="Times New Roman"/>
              </a:rPr>
              <a:t>8</a:t>
            </a:r>
            <a:r>
              <a:rPr sz="500" spc="20" dirty="0">
                <a:latin typeface="Times New Roman"/>
                <a:cs typeface="Times New Roman"/>
              </a:rPr>
              <a:t>9</a:t>
            </a:r>
            <a:r>
              <a:rPr sz="500" spc="-5" dirty="0">
                <a:latin typeface="Times New Roman"/>
                <a:cs typeface="Times New Roman"/>
              </a:rPr>
              <a:t>%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164" name="object 164"/>
          <p:cNvSpPr txBox="1"/>
          <p:nvPr/>
        </p:nvSpPr>
        <p:spPr>
          <a:xfrm>
            <a:off x="2471463" y="5511913"/>
            <a:ext cx="378460" cy="90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-90" dirty="0">
                <a:latin typeface="Times New Roman"/>
                <a:cs typeface="Times New Roman"/>
              </a:rPr>
              <a:t>L</a:t>
            </a:r>
            <a:r>
              <a:rPr sz="500" spc="-5" dirty="0">
                <a:latin typeface="Times New Roman"/>
                <a:cs typeface="Times New Roman"/>
              </a:rPr>
              <a:t>C</a:t>
            </a:r>
            <a:r>
              <a:rPr sz="500" spc="-90" dirty="0">
                <a:latin typeface="Times New Roman"/>
                <a:cs typeface="Times New Roman"/>
              </a:rPr>
              <a:t>L</a:t>
            </a:r>
            <a:r>
              <a:rPr sz="500" spc="50" dirty="0">
                <a:latin typeface="Times New Roman"/>
                <a:cs typeface="Times New Roman"/>
              </a:rPr>
              <a:t>=</a:t>
            </a:r>
            <a:r>
              <a:rPr sz="500" spc="20" dirty="0">
                <a:latin typeface="Times New Roman"/>
                <a:cs typeface="Times New Roman"/>
              </a:rPr>
              <a:t>5</a:t>
            </a:r>
            <a:r>
              <a:rPr sz="500" spc="30" dirty="0">
                <a:latin typeface="Times New Roman"/>
                <a:cs typeface="Times New Roman"/>
              </a:rPr>
              <a:t>8</a:t>
            </a:r>
            <a:r>
              <a:rPr sz="500" spc="-20" dirty="0">
                <a:latin typeface="Times New Roman"/>
                <a:cs typeface="Times New Roman"/>
              </a:rPr>
              <a:t>.</a:t>
            </a:r>
            <a:r>
              <a:rPr sz="500" spc="20" dirty="0">
                <a:latin typeface="Times New Roman"/>
                <a:cs typeface="Times New Roman"/>
              </a:rPr>
              <a:t>6</a:t>
            </a:r>
            <a:r>
              <a:rPr sz="500" spc="30" dirty="0">
                <a:latin typeface="Times New Roman"/>
                <a:cs typeface="Times New Roman"/>
              </a:rPr>
              <a:t>1</a:t>
            </a:r>
            <a:r>
              <a:rPr sz="500" spc="-5" dirty="0">
                <a:latin typeface="Times New Roman"/>
                <a:cs typeface="Times New Roman"/>
              </a:rPr>
              <a:t>%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165" name="object 165"/>
          <p:cNvSpPr txBox="1"/>
          <p:nvPr/>
        </p:nvSpPr>
        <p:spPr>
          <a:xfrm>
            <a:off x="4064060" y="5376308"/>
            <a:ext cx="378460" cy="90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-90" dirty="0">
                <a:latin typeface="Times New Roman"/>
                <a:cs typeface="Times New Roman"/>
              </a:rPr>
              <a:t>L</a:t>
            </a:r>
            <a:r>
              <a:rPr sz="500" spc="-5" dirty="0">
                <a:latin typeface="Times New Roman"/>
                <a:cs typeface="Times New Roman"/>
              </a:rPr>
              <a:t>C</a:t>
            </a:r>
            <a:r>
              <a:rPr sz="500" spc="-90" dirty="0">
                <a:latin typeface="Times New Roman"/>
                <a:cs typeface="Times New Roman"/>
              </a:rPr>
              <a:t>L</a:t>
            </a:r>
            <a:r>
              <a:rPr sz="500" spc="50" dirty="0">
                <a:latin typeface="Times New Roman"/>
                <a:cs typeface="Times New Roman"/>
              </a:rPr>
              <a:t>=</a:t>
            </a:r>
            <a:r>
              <a:rPr sz="500" spc="20" dirty="0">
                <a:latin typeface="Times New Roman"/>
                <a:cs typeface="Times New Roman"/>
              </a:rPr>
              <a:t>6</a:t>
            </a:r>
            <a:r>
              <a:rPr sz="500" spc="30" dirty="0">
                <a:latin typeface="Times New Roman"/>
                <a:cs typeface="Times New Roman"/>
              </a:rPr>
              <a:t>1</a:t>
            </a:r>
            <a:r>
              <a:rPr sz="500" spc="-20" dirty="0">
                <a:latin typeface="Times New Roman"/>
                <a:cs typeface="Times New Roman"/>
              </a:rPr>
              <a:t>.</a:t>
            </a:r>
            <a:r>
              <a:rPr sz="500" spc="20" dirty="0">
                <a:latin typeface="Times New Roman"/>
                <a:cs typeface="Times New Roman"/>
              </a:rPr>
              <a:t>6</a:t>
            </a:r>
            <a:r>
              <a:rPr sz="500" spc="30" dirty="0">
                <a:latin typeface="Times New Roman"/>
                <a:cs typeface="Times New Roman"/>
              </a:rPr>
              <a:t>3</a:t>
            </a:r>
            <a:r>
              <a:rPr sz="500" spc="-5" dirty="0">
                <a:latin typeface="Times New Roman"/>
                <a:cs typeface="Times New Roman"/>
              </a:rPr>
              <a:t>%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166" name="object 166"/>
          <p:cNvSpPr txBox="1"/>
          <p:nvPr/>
        </p:nvSpPr>
        <p:spPr>
          <a:xfrm>
            <a:off x="4499934" y="4762131"/>
            <a:ext cx="246379" cy="90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-55" dirty="0">
                <a:latin typeface="Times New Roman"/>
                <a:cs typeface="Times New Roman"/>
              </a:rPr>
              <a:t>F</a:t>
            </a:r>
            <a:r>
              <a:rPr sz="500" spc="-85" dirty="0">
                <a:latin typeface="Times New Roman"/>
                <a:cs typeface="Times New Roman"/>
              </a:rPr>
              <a:t>Y</a:t>
            </a:r>
            <a:r>
              <a:rPr sz="500" spc="-20" dirty="0">
                <a:latin typeface="Times New Roman"/>
                <a:cs typeface="Times New Roman"/>
              </a:rPr>
              <a:t> </a:t>
            </a:r>
            <a:r>
              <a:rPr sz="500" spc="30" dirty="0">
                <a:latin typeface="Times New Roman"/>
                <a:cs typeface="Times New Roman"/>
              </a:rPr>
              <a:t>2</a:t>
            </a:r>
            <a:r>
              <a:rPr sz="500" spc="20" dirty="0">
                <a:latin typeface="Times New Roman"/>
                <a:cs typeface="Times New Roman"/>
              </a:rPr>
              <a:t>0</a:t>
            </a:r>
            <a:r>
              <a:rPr sz="500" spc="30" dirty="0">
                <a:latin typeface="Times New Roman"/>
                <a:cs typeface="Times New Roman"/>
              </a:rPr>
              <a:t>1</a:t>
            </a:r>
            <a:r>
              <a:rPr sz="500" spc="20" dirty="0">
                <a:latin typeface="Times New Roman"/>
                <a:cs typeface="Times New Roman"/>
              </a:rPr>
              <a:t>8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167" name="object 167"/>
          <p:cNvSpPr txBox="1"/>
          <p:nvPr/>
        </p:nvSpPr>
        <p:spPr>
          <a:xfrm>
            <a:off x="4021401" y="6720477"/>
            <a:ext cx="659130" cy="90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98145" algn="l"/>
              </a:tabLst>
            </a:pPr>
            <a:r>
              <a:rPr sz="500" spc="30" dirty="0">
                <a:latin typeface="Times New Roman"/>
                <a:cs typeface="Times New Roman"/>
              </a:rPr>
              <a:t>J</a:t>
            </a:r>
            <a:r>
              <a:rPr sz="500" spc="25" dirty="0">
                <a:latin typeface="Times New Roman"/>
                <a:cs typeface="Times New Roman"/>
              </a:rPr>
              <a:t>u</a:t>
            </a:r>
            <a:r>
              <a:rPr sz="500" spc="-10" dirty="0">
                <a:latin typeface="Times New Roman"/>
                <a:cs typeface="Times New Roman"/>
              </a:rPr>
              <a:t>l</a:t>
            </a:r>
            <a:r>
              <a:rPr sz="500" spc="-30" dirty="0">
                <a:latin typeface="Times New Roman"/>
                <a:cs typeface="Times New Roman"/>
              </a:rPr>
              <a:t> </a:t>
            </a:r>
            <a:r>
              <a:rPr sz="500" spc="20" dirty="0">
                <a:latin typeface="Times New Roman"/>
                <a:cs typeface="Times New Roman"/>
              </a:rPr>
              <a:t>2</a:t>
            </a:r>
            <a:r>
              <a:rPr sz="500" spc="35" dirty="0">
                <a:latin typeface="Times New Roman"/>
                <a:cs typeface="Times New Roman"/>
              </a:rPr>
              <a:t>0</a:t>
            </a:r>
            <a:r>
              <a:rPr sz="500" spc="-40" dirty="0">
                <a:latin typeface="Times New Roman"/>
                <a:cs typeface="Times New Roman"/>
              </a:rPr>
              <a:t>1</a:t>
            </a:r>
            <a:r>
              <a:rPr sz="500" spc="20" dirty="0">
                <a:latin typeface="Times New Roman"/>
                <a:cs typeface="Times New Roman"/>
              </a:rPr>
              <a:t>7</a:t>
            </a:r>
            <a:r>
              <a:rPr sz="500" dirty="0">
                <a:latin typeface="Times New Roman"/>
                <a:cs typeface="Times New Roman"/>
              </a:rPr>
              <a:t>	</a:t>
            </a:r>
            <a:r>
              <a:rPr sz="500" spc="25" dirty="0">
                <a:latin typeface="Times New Roman"/>
                <a:cs typeface="Times New Roman"/>
              </a:rPr>
              <a:t>O</a:t>
            </a:r>
            <a:r>
              <a:rPr sz="500" spc="-10" dirty="0">
                <a:latin typeface="Times New Roman"/>
                <a:cs typeface="Times New Roman"/>
              </a:rPr>
              <a:t>c</a:t>
            </a:r>
            <a:r>
              <a:rPr sz="500" spc="40" dirty="0">
                <a:latin typeface="Times New Roman"/>
                <a:cs typeface="Times New Roman"/>
              </a:rPr>
              <a:t>t</a:t>
            </a:r>
            <a:r>
              <a:rPr sz="500" spc="-20" dirty="0">
                <a:latin typeface="Times New Roman"/>
                <a:cs typeface="Times New Roman"/>
              </a:rPr>
              <a:t> </a:t>
            </a:r>
            <a:r>
              <a:rPr sz="500" spc="20" dirty="0">
                <a:latin typeface="Times New Roman"/>
                <a:cs typeface="Times New Roman"/>
              </a:rPr>
              <a:t>2</a:t>
            </a:r>
            <a:r>
              <a:rPr sz="500" spc="35" dirty="0">
                <a:latin typeface="Times New Roman"/>
                <a:cs typeface="Times New Roman"/>
              </a:rPr>
              <a:t>0</a:t>
            </a:r>
            <a:r>
              <a:rPr sz="500" spc="-40" dirty="0">
                <a:latin typeface="Times New Roman"/>
                <a:cs typeface="Times New Roman"/>
              </a:rPr>
              <a:t>1</a:t>
            </a:r>
            <a:r>
              <a:rPr sz="500" spc="20" dirty="0">
                <a:latin typeface="Times New Roman"/>
                <a:cs typeface="Times New Roman"/>
              </a:rPr>
              <a:t>7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168" name="object 168"/>
          <p:cNvSpPr txBox="1"/>
          <p:nvPr/>
        </p:nvSpPr>
        <p:spPr>
          <a:xfrm>
            <a:off x="3614471" y="6720477"/>
            <a:ext cx="273685" cy="90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-35" dirty="0">
                <a:latin typeface="Times New Roman"/>
                <a:cs typeface="Times New Roman"/>
              </a:rPr>
              <a:t>A</a:t>
            </a:r>
            <a:r>
              <a:rPr sz="500" spc="20" dirty="0">
                <a:latin typeface="Times New Roman"/>
                <a:cs typeface="Times New Roman"/>
              </a:rPr>
              <a:t>pr</a:t>
            </a:r>
            <a:r>
              <a:rPr sz="500" spc="-25" dirty="0">
                <a:latin typeface="Times New Roman"/>
                <a:cs typeface="Times New Roman"/>
              </a:rPr>
              <a:t> </a:t>
            </a:r>
            <a:r>
              <a:rPr sz="500" spc="20" dirty="0">
                <a:latin typeface="Times New Roman"/>
                <a:cs typeface="Times New Roman"/>
              </a:rPr>
              <a:t>2</a:t>
            </a:r>
            <a:r>
              <a:rPr sz="500" spc="35" dirty="0">
                <a:latin typeface="Times New Roman"/>
                <a:cs typeface="Times New Roman"/>
              </a:rPr>
              <a:t>0</a:t>
            </a:r>
            <a:r>
              <a:rPr sz="500" spc="-40" dirty="0">
                <a:latin typeface="Times New Roman"/>
                <a:cs typeface="Times New Roman"/>
              </a:rPr>
              <a:t>1</a:t>
            </a:r>
            <a:r>
              <a:rPr sz="500" spc="20" dirty="0">
                <a:latin typeface="Times New Roman"/>
                <a:cs typeface="Times New Roman"/>
              </a:rPr>
              <a:t>7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169" name="object 169"/>
          <p:cNvSpPr txBox="1"/>
          <p:nvPr/>
        </p:nvSpPr>
        <p:spPr>
          <a:xfrm>
            <a:off x="3213643" y="6720477"/>
            <a:ext cx="274955" cy="90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30" dirty="0">
                <a:latin typeface="Times New Roman"/>
                <a:cs typeface="Times New Roman"/>
              </a:rPr>
              <a:t>J</a:t>
            </a:r>
            <a:r>
              <a:rPr sz="500" spc="55" dirty="0">
                <a:latin typeface="Times New Roman"/>
                <a:cs typeface="Times New Roman"/>
              </a:rPr>
              <a:t>a</a:t>
            </a:r>
            <a:r>
              <a:rPr sz="500" spc="45" dirty="0">
                <a:latin typeface="Times New Roman"/>
                <a:cs typeface="Times New Roman"/>
              </a:rPr>
              <a:t>n</a:t>
            </a:r>
            <a:r>
              <a:rPr sz="500" spc="-40" dirty="0">
                <a:latin typeface="Times New Roman"/>
                <a:cs typeface="Times New Roman"/>
              </a:rPr>
              <a:t> </a:t>
            </a:r>
            <a:r>
              <a:rPr sz="500" spc="35" dirty="0">
                <a:latin typeface="Times New Roman"/>
                <a:cs typeface="Times New Roman"/>
              </a:rPr>
              <a:t>2</a:t>
            </a:r>
            <a:r>
              <a:rPr sz="500" spc="20" dirty="0">
                <a:latin typeface="Times New Roman"/>
                <a:cs typeface="Times New Roman"/>
              </a:rPr>
              <a:t>0</a:t>
            </a:r>
            <a:r>
              <a:rPr sz="500" spc="-30" dirty="0">
                <a:latin typeface="Times New Roman"/>
                <a:cs typeface="Times New Roman"/>
              </a:rPr>
              <a:t>1</a:t>
            </a:r>
            <a:r>
              <a:rPr sz="500" spc="20" dirty="0">
                <a:latin typeface="Times New Roman"/>
                <a:cs typeface="Times New Roman"/>
              </a:rPr>
              <a:t>7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170" name="object 170"/>
          <p:cNvSpPr txBox="1"/>
          <p:nvPr/>
        </p:nvSpPr>
        <p:spPr>
          <a:xfrm>
            <a:off x="2428764" y="6720477"/>
            <a:ext cx="770255" cy="196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05765" algn="l"/>
              </a:tabLst>
            </a:pPr>
            <a:r>
              <a:rPr sz="500" spc="30" dirty="0">
                <a:latin typeface="Times New Roman"/>
                <a:cs typeface="Times New Roman"/>
              </a:rPr>
              <a:t>J</a:t>
            </a:r>
            <a:r>
              <a:rPr sz="500" spc="25" dirty="0">
                <a:latin typeface="Times New Roman"/>
                <a:cs typeface="Times New Roman"/>
              </a:rPr>
              <a:t>u</a:t>
            </a:r>
            <a:r>
              <a:rPr sz="500" spc="-10" dirty="0">
                <a:latin typeface="Times New Roman"/>
                <a:cs typeface="Times New Roman"/>
              </a:rPr>
              <a:t>l</a:t>
            </a:r>
            <a:r>
              <a:rPr sz="500" spc="-30" dirty="0">
                <a:latin typeface="Times New Roman"/>
                <a:cs typeface="Times New Roman"/>
              </a:rPr>
              <a:t> </a:t>
            </a:r>
            <a:r>
              <a:rPr sz="500" spc="20" dirty="0">
                <a:latin typeface="Times New Roman"/>
                <a:cs typeface="Times New Roman"/>
              </a:rPr>
              <a:t>2</a:t>
            </a:r>
            <a:r>
              <a:rPr sz="500" spc="35" dirty="0">
                <a:latin typeface="Times New Roman"/>
                <a:cs typeface="Times New Roman"/>
              </a:rPr>
              <a:t>0</a:t>
            </a:r>
            <a:r>
              <a:rPr sz="500" spc="-40" dirty="0">
                <a:latin typeface="Times New Roman"/>
                <a:cs typeface="Times New Roman"/>
              </a:rPr>
              <a:t>1</a:t>
            </a:r>
            <a:r>
              <a:rPr sz="500" spc="30" dirty="0">
                <a:latin typeface="Times New Roman"/>
                <a:cs typeface="Times New Roman"/>
              </a:rPr>
              <a:t>6</a:t>
            </a:r>
            <a:r>
              <a:rPr sz="500" dirty="0">
                <a:latin typeface="Times New Roman"/>
                <a:cs typeface="Times New Roman"/>
              </a:rPr>
              <a:t>	</a:t>
            </a:r>
            <a:r>
              <a:rPr sz="500" spc="15" dirty="0">
                <a:latin typeface="Times New Roman"/>
                <a:cs typeface="Times New Roman"/>
              </a:rPr>
              <a:t>O</a:t>
            </a:r>
            <a:r>
              <a:rPr sz="500" dirty="0">
                <a:latin typeface="Times New Roman"/>
                <a:cs typeface="Times New Roman"/>
              </a:rPr>
              <a:t>c</a:t>
            </a:r>
            <a:r>
              <a:rPr sz="500" spc="40" dirty="0">
                <a:latin typeface="Times New Roman"/>
                <a:cs typeface="Times New Roman"/>
              </a:rPr>
              <a:t>t</a:t>
            </a:r>
            <a:r>
              <a:rPr sz="500" spc="-20" dirty="0">
                <a:latin typeface="Times New Roman"/>
                <a:cs typeface="Times New Roman"/>
              </a:rPr>
              <a:t> </a:t>
            </a:r>
            <a:r>
              <a:rPr sz="500" spc="20" dirty="0">
                <a:latin typeface="Times New Roman"/>
                <a:cs typeface="Times New Roman"/>
              </a:rPr>
              <a:t>2</a:t>
            </a:r>
            <a:r>
              <a:rPr sz="500" spc="25" dirty="0">
                <a:latin typeface="Times New Roman"/>
                <a:cs typeface="Times New Roman"/>
              </a:rPr>
              <a:t>0</a:t>
            </a:r>
            <a:r>
              <a:rPr sz="500" spc="-30" dirty="0">
                <a:latin typeface="Times New Roman"/>
                <a:cs typeface="Times New Roman"/>
              </a:rPr>
              <a:t>1</a:t>
            </a:r>
            <a:r>
              <a:rPr sz="500" spc="30" dirty="0">
                <a:latin typeface="Times New Roman"/>
                <a:cs typeface="Times New Roman"/>
              </a:rPr>
              <a:t>6</a:t>
            </a:r>
            <a:endParaRPr sz="50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  <a:spcBef>
                <a:spcPts val="240"/>
              </a:spcBef>
            </a:pPr>
            <a:r>
              <a:rPr sz="500" spc="5" dirty="0">
                <a:latin typeface="Times New Roman"/>
                <a:cs typeface="Times New Roman"/>
              </a:rPr>
              <a:t>M</a:t>
            </a:r>
            <a:r>
              <a:rPr sz="500" spc="25" dirty="0">
                <a:latin typeface="Times New Roman"/>
                <a:cs typeface="Times New Roman"/>
              </a:rPr>
              <a:t>o</a:t>
            </a:r>
            <a:r>
              <a:rPr sz="500" spc="30" dirty="0">
                <a:latin typeface="Times New Roman"/>
                <a:cs typeface="Times New Roman"/>
              </a:rPr>
              <a:t>n</a:t>
            </a:r>
            <a:r>
              <a:rPr sz="500" spc="25" dirty="0">
                <a:latin typeface="Times New Roman"/>
                <a:cs typeface="Times New Roman"/>
              </a:rPr>
              <a:t>t</a:t>
            </a:r>
            <a:r>
              <a:rPr sz="500" spc="40" dirty="0">
                <a:latin typeface="Times New Roman"/>
                <a:cs typeface="Times New Roman"/>
              </a:rPr>
              <a:t>h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171" name="object 171"/>
          <p:cNvSpPr txBox="1"/>
          <p:nvPr/>
        </p:nvSpPr>
        <p:spPr>
          <a:xfrm>
            <a:off x="2021873" y="6720477"/>
            <a:ext cx="274955" cy="90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-35" dirty="0">
                <a:latin typeface="Times New Roman"/>
                <a:cs typeface="Times New Roman"/>
              </a:rPr>
              <a:t>A</a:t>
            </a:r>
            <a:r>
              <a:rPr sz="500" spc="20" dirty="0">
                <a:latin typeface="Times New Roman"/>
                <a:cs typeface="Times New Roman"/>
              </a:rPr>
              <a:t>pr</a:t>
            </a:r>
            <a:r>
              <a:rPr sz="500" spc="-25" dirty="0">
                <a:latin typeface="Times New Roman"/>
                <a:cs typeface="Times New Roman"/>
              </a:rPr>
              <a:t> </a:t>
            </a:r>
            <a:r>
              <a:rPr sz="500" spc="20" dirty="0">
                <a:latin typeface="Times New Roman"/>
                <a:cs typeface="Times New Roman"/>
              </a:rPr>
              <a:t>2</a:t>
            </a:r>
            <a:r>
              <a:rPr sz="500" spc="35" dirty="0">
                <a:latin typeface="Times New Roman"/>
                <a:cs typeface="Times New Roman"/>
              </a:rPr>
              <a:t>0</a:t>
            </a:r>
            <a:r>
              <a:rPr sz="500" spc="-40" dirty="0">
                <a:latin typeface="Times New Roman"/>
                <a:cs typeface="Times New Roman"/>
              </a:rPr>
              <a:t>1</a:t>
            </a:r>
            <a:r>
              <a:rPr sz="500" spc="30" dirty="0">
                <a:latin typeface="Times New Roman"/>
                <a:cs typeface="Times New Roman"/>
              </a:rPr>
              <a:t>6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172" name="object 172"/>
          <p:cNvSpPr txBox="1"/>
          <p:nvPr/>
        </p:nvSpPr>
        <p:spPr>
          <a:xfrm>
            <a:off x="1229385" y="6720477"/>
            <a:ext cx="675640" cy="90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11480" algn="l"/>
              </a:tabLst>
            </a:pPr>
            <a:r>
              <a:rPr sz="500" spc="15" dirty="0">
                <a:latin typeface="Times New Roman"/>
                <a:cs typeface="Times New Roman"/>
              </a:rPr>
              <a:t>O</a:t>
            </a:r>
            <a:r>
              <a:rPr sz="500" dirty="0">
                <a:latin typeface="Times New Roman"/>
                <a:cs typeface="Times New Roman"/>
              </a:rPr>
              <a:t>c</a:t>
            </a:r>
            <a:r>
              <a:rPr sz="500" spc="40" dirty="0">
                <a:latin typeface="Times New Roman"/>
                <a:cs typeface="Times New Roman"/>
              </a:rPr>
              <a:t>t</a:t>
            </a:r>
            <a:r>
              <a:rPr sz="500" spc="-20" dirty="0">
                <a:latin typeface="Times New Roman"/>
                <a:cs typeface="Times New Roman"/>
              </a:rPr>
              <a:t> </a:t>
            </a:r>
            <a:r>
              <a:rPr sz="500" spc="20" dirty="0">
                <a:latin typeface="Times New Roman"/>
                <a:cs typeface="Times New Roman"/>
              </a:rPr>
              <a:t>2</a:t>
            </a:r>
            <a:r>
              <a:rPr sz="500" spc="35" dirty="0">
                <a:latin typeface="Times New Roman"/>
                <a:cs typeface="Times New Roman"/>
              </a:rPr>
              <a:t>0</a:t>
            </a:r>
            <a:r>
              <a:rPr sz="500" spc="-40" dirty="0">
                <a:latin typeface="Times New Roman"/>
                <a:cs typeface="Times New Roman"/>
              </a:rPr>
              <a:t>1</a:t>
            </a:r>
            <a:r>
              <a:rPr sz="500" spc="30" dirty="0">
                <a:latin typeface="Times New Roman"/>
                <a:cs typeface="Times New Roman"/>
              </a:rPr>
              <a:t>5</a:t>
            </a:r>
            <a:r>
              <a:rPr sz="500" dirty="0">
                <a:latin typeface="Times New Roman"/>
                <a:cs typeface="Times New Roman"/>
              </a:rPr>
              <a:t>	</a:t>
            </a:r>
            <a:r>
              <a:rPr sz="500" spc="30" dirty="0">
                <a:latin typeface="Times New Roman"/>
                <a:cs typeface="Times New Roman"/>
              </a:rPr>
              <a:t>J</a:t>
            </a:r>
            <a:r>
              <a:rPr sz="500" spc="50" dirty="0">
                <a:latin typeface="Times New Roman"/>
                <a:cs typeface="Times New Roman"/>
              </a:rPr>
              <a:t>a</a:t>
            </a:r>
            <a:r>
              <a:rPr sz="500" spc="45" dirty="0">
                <a:latin typeface="Times New Roman"/>
                <a:cs typeface="Times New Roman"/>
              </a:rPr>
              <a:t>n</a:t>
            </a:r>
            <a:r>
              <a:rPr sz="500" spc="-30" dirty="0">
                <a:latin typeface="Times New Roman"/>
                <a:cs typeface="Times New Roman"/>
              </a:rPr>
              <a:t> </a:t>
            </a:r>
            <a:r>
              <a:rPr sz="500" spc="20" dirty="0">
                <a:latin typeface="Times New Roman"/>
                <a:cs typeface="Times New Roman"/>
              </a:rPr>
              <a:t>2</a:t>
            </a:r>
            <a:r>
              <a:rPr sz="500" spc="35" dirty="0">
                <a:latin typeface="Times New Roman"/>
                <a:cs typeface="Times New Roman"/>
              </a:rPr>
              <a:t>0</a:t>
            </a:r>
            <a:r>
              <a:rPr sz="500" spc="-30" dirty="0">
                <a:latin typeface="Times New Roman"/>
                <a:cs typeface="Times New Roman"/>
              </a:rPr>
              <a:t>1</a:t>
            </a:r>
            <a:r>
              <a:rPr sz="500" spc="30" dirty="0">
                <a:latin typeface="Times New Roman"/>
                <a:cs typeface="Times New Roman"/>
              </a:rPr>
              <a:t>6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173" name="object 173"/>
          <p:cNvSpPr txBox="1"/>
          <p:nvPr/>
        </p:nvSpPr>
        <p:spPr>
          <a:xfrm>
            <a:off x="1051056" y="6033147"/>
            <a:ext cx="200025" cy="90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25" dirty="0">
                <a:latin typeface="Times New Roman"/>
                <a:cs typeface="Times New Roman"/>
              </a:rPr>
              <a:t>6</a:t>
            </a:r>
            <a:r>
              <a:rPr sz="500" spc="-25" dirty="0">
                <a:latin typeface="Times New Roman"/>
                <a:cs typeface="Times New Roman"/>
              </a:rPr>
              <a:t>.</a:t>
            </a:r>
            <a:r>
              <a:rPr sz="500" spc="35" dirty="0">
                <a:latin typeface="Times New Roman"/>
                <a:cs typeface="Times New Roman"/>
              </a:rPr>
              <a:t>0</a:t>
            </a:r>
            <a:r>
              <a:rPr sz="500" spc="20" dirty="0">
                <a:latin typeface="Times New Roman"/>
                <a:cs typeface="Times New Roman"/>
              </a:rPr>
              <a:t>0</a:t>
            </a:r>
            <a:r>
              <a:rPr sz="500" spc="5" dirty="0">
                <a:latin typeface="Times New Roman"/>
                <a:cs typeface="Times New Roman"/>
              </a:rPr>
              <a:t>%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174" name="object 174"/>
          <p:cNvSpPr txBox="1"/>
          <p:nvPr/>
        </p:nvSpPr>
        <p:spPr>
          <a:xfrm>
            <a:off x="1051056" y="6226708"/>
            <a:ext cx="200025" cy="90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25" dirty="0">
                <a:latin typeface="Times New Roman"/>
                <a:cs typeface="Times New Roman"/>
              </a:rPr>
              <a:t>4</a:t>
            </a:r>
            <a:r>
              <a:rPr sz="500" spc="-25" dirty="0">
                <a:latin typeface="Times New Roman"/>
                <a:cs typeface="Times New Roman"/>
              </a:rPr>
              <a:t>.</a:t>
            </a:r>
            <a:r>
              <a:rPr sz="500" spc="35" dirty="0">
                <a:latin typeface="Times New Roman"/>
                <a:cs typeface="Times New Roman"/>
              </a:rPr>
              <a:t>0</a:t>
            </a:r>
            <a:r>
              <a:rPr sz="500" spc="20" dirty="0">
                <a:latin typeface="Times New Roman"/>
                <a:cs typeface="Times New Roman"/>
              </a:rPr>
              <a:t>0</a:t>
            </a:r>
            <a:r>
              <a:rPr sz="500" spc="5" dirty="0">
                <a:latin typeface="Times New Roman"/>
                <a:cs typeface="Times New Roman"/>
              </a:rPr>
              <a:t>%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175" name="object 175"/>
          <p:cNvSpPr txBox="1"/>
          <p:nvPr/>
        </p:nvSpPr>
        <p:spPr>
          <a:xfrm>
            <a:off x="1051056" y="6420250"/>
            <a:ext cx="200025" cy="90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25" dirty="0">
                <a:latin typeface="Times New Roman"/>
                <a:cs typeface="Times New Roman"/>
              </a:rPr>
              <a:t>2</a:t>
            </a:r>
            <a:r>
              <a:rPr sz="500" spc="-25" dirty="0">
                <a:latin typeface="Times New Roman"/>
                <a:cs typeface="Times New Roman"/>
              </a:rPr>
              <a:t>.</a:t>
            </a:r>
            <a:r>
              <a:rPr sz="500" spc="35" dirty="0">
                <a:latin typeface="Times New Roman"/>
                <a:cs typeface="Times New Roman"/>
              </a:rPr>
              <a:t>0</a:t>
            </a:r>
            <a:r>
              <a:rPr sz="500" spc="20" dirty="0">
                <a:latin typeface="Times New Roman"/>
                <a:cs typeface="Times New Roman"/>
              </a:rPr>
              <a:t>0</a:t>
            </a:r>
            <a:r>
              <a:rPr sz="500" spc="5" dirty="0">
                <a:latin typeface="Times New Roman"/>
                <a:cs typeface="Times New Roman"/>
              </a:rPr>
              <a:t>%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176" name="object 176"/>
          <p:cNvSpPr txBox="1"/>
          <p:nvPr/>
        </p:nvSpPr>
        <p:spPr>
          <a:xfrm>
            <a:off x="1051056" y="6612260"/>
            <a:ext cx="200025" cy="90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25" dirty="0">
                <a:latin typeface="Times New Roman"/>
                <a:cs typeface="Times New Roman"/>
              </a:rPr>
              <a:t>0</a:t>
            </a:r>
            <a:r>
              <a:rPr sz="500" spc="-25" dirty="0">
                <a:latin typeface="Times New Roman"/>
                <a:cs typeface="Times New Roman"/>
              </a:rPr>
              <a:t>.</a:t>
            </a:r>
            <a:r>
              <a:rPr sz="500" spc="35" dirty="0">
                <a:latin typeface="Times New Roman"/>
                <a:cs typeface="Times New Roman"/>
              </a:rPr>
              <a:t>0</a:t>
            </a:r>
            <a:r>
              <a:rPr sz="500" spc="20" dirty="0">
                <a:latin typeface="Times New Roman"/>
                <a:cs typeface="Times New Roman"/>
              </a:rPr>
              <a:t>0</a:t>
            </a:r>
            <a:r>
              <a:rPr sz="500" spc="5" dirty="0">
                <a:latin typeface="Times New Roman"/>
                <a:cs typeface="Times New Roman"/>
              </a:rPr>
              <a:t>%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177" name="object 177"/>
          <p:cNvSpPr txBox="1"/>
          <p:nvPr/>
        </p:nvSpPr>
        <p:spPr>
          <a:xfrm>
            <a:off x="944445" y="6117921"/>
            <a:ext cx="90170" cy="43942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-15" dirty="0">
                <a:latin typeface="Times New Roman"/>
                <a:cs typeface="Times New Roman"/>
              </a:rPr>
              <a:t>M</a:t>
            </a:r>
            <a:r>
              <a:rPr sz="500" spc="-25" dirty="0">
                <a:latin typeface="Times New Roman"/>
                <a:cs typeface="Times New Roman"/>
              </a:rPr>
              <a:t>o</a:t>
            </a:r>
            <a:r>
              <a:rPr sz="500" spc="25" dirty="0">
                <a:latin typeface="Times New Roman"/>
                <a:cs typeface="Times New Roman"/>
              </a:rPr>
              <a:t>v</a:t>
            </a:r>
            <a:r>
              <a:rPr sz="500" spc="-25" dirty="0">
                <a:latin typeface="Times New Roman"/>
                <a:cs typeface="Times New Roman"/>
              </a:rPr>
              <a:t>in</a:t>
            </a:r>
            <a:r>
              <a:rPr sz="500" dirty="0">
                <a:latin typeface="Times New Roman"/>
                <a:cs typeface="Times New Roman"/>
              </a:rPr>
              <a:t>g</a:t>
            </a:r>
            <a:r>
              <a:rPr sz="500" spc="-30" dirty="0">
                <a:latin typeface="Times New Roman"/>
                <a:cs typeface="Times New Roman"/>
              </a:rPr>
              <a:t> </a:t>
            </a:r>
            <a:r>
              <a:rPr sz="500" spc="15" dirty="0">
                <a:latin typeface="Times New Roman"/>
                <a:cs typeface="Times New Roman"/>
              </a:rPr>
              <a:t>R</a:t>
            </a:r>
            <a:r>
              <a:rPr sz="500" spc="20" dirty="0">
                <a:latin typeface="Times New Roman"/>
                <a:cs typeface="Times New Roman"/>
              </a:rPr>
              <a:t>a</a:t>
            </a:r>
            <a:r>
              <a:rPr sz="500" spc="-25" dirty="0">
                <a:latin typeface="Times New Roman"/>
                <a:cs typeface="Times New Roman"/>
              </a:rPr>
              <a:t>n</a:t>
            </a:r>
            <a:r>
              <a:rPr sz="500" spc="-20" dirty="0">
                <a:latin typeface="Times New Roman"/>
                <a:cs typeface="Times New Roman"/>
              </a:rPr>
              <a:t>g</a:t>
            </a:r>
            <a:r>
              <a:rPr sz="500" dirty="0">
                <a:latin typeface="Times New Roman"/>
                <a:cs typeface="Times New Roman"/>
              </a:rPr>
              <a:t>e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178" name="object 178"/>
          <p:cNvSpPr txBox="1"/>
          <p:nvPr/>
        </p:nvSpPr>
        <p:spPr>
          <a:xfrm>
            <a:off x="1386365" y="5891417"/>
            <a:ext cx="246379" cy="90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-55" dirty="0">
                <a:latin typeface="Times New Roman"/>
                <a:cs typeface="Times New Roman"/>
              </a:rPr>
              <a:t>F</a:t>
            </a:r>
            <a:r>
              <a:rPr sz="500" spc="-85" dirty="0">
                <a:latin typeface="Times New Roman"/>
                <a:cs typeface="Times New Roman"/>
              </a:rPr>
              <a:t>Y</a:t>
            </a:r>
            <a:r>
              <a:rPr sz="500" spc="-20" dirty="0">
                <a:latin typeface="Times New Roman"/>
                <a:cs typeface="Times New Roman"/>
              </a:rPr>
              <a:t> </a:t>
            </a:r>
            <a:r>
              <a:rPr sz="500" spc="30" dirty="0">
                <a:latin typeface="Times New Roman"/>
                <a:cs typeface="Times New Roman"/>
              </a:rPr>
              <a:t>2</a:t>
            </a:r>
            <a:r>
              <a:rPr sz="500" spc="20" dirty="0">
                <a:latin typeface="Times New Roman"/>
                <a:cs typeface="Times New Roman"/>
              </a:rPr>
              <a:t>0</a:t>
            </a:r>
            <a:r>
              <a:rPr sz="500" spc="30" dirty="0">
                <a:latin typeface="Times New Roman"/>
                <a:cs typeface="Times New Roman"/>
              </a:rPr>
              <a:t>1</a:t>
            </a:r>
            <a:r>
              <a:rPr sz="500" spc="20" dirty="0">
                <a:latin typeface="Times New Roman"/>
                <a:cs typeface="Times New Roman"/>
              </a:rPr>
              <a:t>6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179" name="object 179"/>
          <p:cNvSpPr txBox="1"/>
          <p:nvPr/>
        </p:nvSpPr>
        <p:spPr>
          <a:xfrm>
            <a:off x="2907033" y="5891417"/>
            <a:ext cx="247015" cy="90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-55" dirty="0">
                <a:latin typeface="Times New Roman"/>
                <a:cs typeface="Times New Roman"/>
              </a:rPr>
              <a:t>F</a:t>
            </a:r>
            <a:r>
              <a:rPr sz="500" spc="-85" dirty="0">
                <a:latin typeface="Times New Roman"/>
                <a:cs typeface="Times New Roman"/>
              </a:rPr>
              <a:t>Y</a:t>
            </a:r>
            <a:r>
              <a:rPr sz="500" spc="-20" dirty="0">
                <a:latin typeface="Times New Roman"/>
                <a:cs typeface="Times New Roman"/>
              </a:rPr>
              <a:t> </a:t>
            </a:r>
            <a:r>
              <a:rPr sz="500" spc="30" dirty="0">
                <a:latin typeface="Times New Roman"/>
                <a:cs typeface="Times New Roman"/>
              </a:rPr>
              <a:t>2</a:t>
            </a:r>
            <a:r>
              <a:rPr sz="500" spc="25" dirty="0">
                <a:latin typeface="Times New Roman"/>
                <a:cs typeface="Times New Roman"/>
              </a:rPr>
              <a:t>0</a:t>
            </a:r>
            <a:r>
              <a:rPr sz="500" spc="30" dirty="0">
                <a:latin typeface="Times New Roman"/>
                <a:cs typeface="Times New Roman"/>
              </a:rPr>
              <a:t>1</a:t>
            </a:r>
            <a:r>
              <a:rPr sz="500" spc="20" dirty="0">
                <a:latin typeface="Times New Roman"/>
                <a:cs typeface="Times New Roman"/>
              </a:rPr>
              <a:t>7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180" name="object 180"/>
          <p:cNvSpPr txBox="1"/>
          <p:nvPr/>
        </p:nvSpPr>
        <p:spPr>
          <a:xfrm>
            <a:off x="2521735" y="6305927"/>
            <a:ext cx="335915" cy="154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20955">
              <a:lnSpc>
                <a:spcPts val="500"/>
              </a:lnSpc>
            </a:pPr>
            <a:r>
              <a:rPr sz="500" spc="-25" dirty="0">
                <a:latin typeface="Times New Roman"/>
                <a:cs typeface="Times New Roman"/>
              </a:rPr>
              <a:t>_</a:t>
            </a:r>
            <a:r>
              <a:rPr sz="500" spc="-40" dirty="0">
                <a:latin typeface="Times New Roman"/>
                <a:cs typeface="Times New Roman"/>
              </a:rPr>
              <a:t>_</a:t>
            </a:r>
            <a:r>
              <a:rPr sz="500" spc="-20" dirty="0">
                <a:latin typeface="Times New Roman"/>
                <a:cs typeface="Times New Roman"/>
              </a:rPr>
              <a:t> </a:t>
            </a:r>
            <a:r>
              <a:rPr sz="500" spc="-5" dirty="0">
                <a:latin typeface="Times New Roman"/>
                <a:cs typeface="Times New Roman"/>
              </a:rPr>
              <a:t>M</a:t>
            </a:r>
            <a:r>
              <a:rPr sz="500" spc="-50" dirty="0">
                <a:latin typeface="Times New Roman"/>
                <a:cs typeface="Times New Roman"/>
              </a:rPr>
              <a:t>R</a:t>
            </a:r>
            <a:r>
              <a:rPr sz="500" spc="45" dirty="0">
                <a:latin typeface="Times New Roman"/>
                <a:cs typeface="Times New Roman"/>
              </a:rPr>
              <a:t>=</a:t>
            </a:r>
            <a:r>
              <a:rPr sz="500" spc="20" dirty="0">
                <a:latin typeface="Times New Roman"/>
                <a:cs typeface="Times New Roman"/>
              </a:rPr>
              <a:t>2</a:t>
            </a:r>
            <a:r>
              <a:rPr sz="500" spc="-10" dirty="0">
                <a:latin typeface="Times New Roman"/>
                <a:cs typeface="Times New Roman"/>
              </a:rPr>
              <a:t>.</a:t>
            </a:r>
            <a:r>
              <a:rPr sz="500" spc="25" dirty="0">
                <a:latin typeface="Times New Roman"/>
                <a:cs typeface="Times New Roman"/>
              </a:rPr>
              <a:t>0</a:t>
            </a:r>
            <a:r>
              <a:rPr sz="500" spc="30" dirty="0">
                <a:latin typeface="Times New Roman"/>
                <a:cs typeface="Times New Roman"/>
              </a:rPr>
              <a:t>1</a:t>
            </a:r>
            <a:r>
              <a:rPr sz="500" spc="-5" dirty="0">
                <a:latin typeface="Times New Roman"/>
                <a:cs typeface="Times New Roman"/>
              </a:rPr>
              <a:t>%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181" name="object 181"/>
          <p:cNvSpPr txBox="1"/>
          <p:nvPr/>
        </p:nvSpPr>
        <p:spPr>
          <a:xfrm>
            <a:off x="4106719" y="6327288"/>
            <a:ext cx="663575" cy="225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1275">
              <a:lnSpc>
                <a:spcPts val="550"/>
              </a:lnSpc>
            </a:pPr>
            <a:r>
              <a:rPr sz="500" spc="-25" dirty="0">
                <a:latin typeface="Times New Roman"/>
                <a:cs typeface="Times New Roman"/>
              </a:rPr>
              <a:t>_</a:t>
            </a:r>
            <a:r>
              <a:rPr sz="500" spc="-40" dirty="0">
                <a:latin typeface="Times New Roman"/>
                <a:cs typeface="Times New Roman"/>
              </a:rPr>
              <a:t>_</a:t>
            </a:r>
            <a:endParaRPr sz="500">
              <a:latin typeface="Times New Roman"/>
              <a:cs typeface="Times New Roman"/>
            </a:endParaRPr>
          </a:p>
          <a:p>
            <a:pPr marL="12700">
              <a:lnSpc>
                <a:spcPts val="535"/>
              </a:lnSpc>
            </a:pPr>
            <a:r>
              <a:rPr sz="500" spc="5" dirty="0">
                <a:latin typeface="Times New Roman"/>
                <a:cs typeface="Times New Roman"/>
              </a:rPr>
              <a:t>M</a:t>
            </a:r>
            <a:r>
              <a:rPr sz="500" spc="-60" dirty="0">
                <a:latin typeface="Times New Roman"/>
                <a:cs typeface="Times New Roman"/>
              </a:rPr>
              <a:t>R</a:t>
            </a:r>
            <a:r>
              <a:rPr sz="500" spc="45" dirty="0">
                <a:latin typeface="Times New Roman"/>
                <a:cs typeface="Times New Roman"/>
              </a:rPr>
              <a:t>=</a:t>
            </a:r>
            <a:r>
              <a:rPr sz="500" spc="30" dirty="0">
                <a:latin typeface="Times New Roman"/>
                <a:cs typeface="Times New Roman"/>
              </a:rPr>
              <a:t>1</a:t>
            </a:r>
            <a:r>
              <a:rPr sz="500" spc="-25" dirty="0">
                <a:latin typeface="Times New Roman"/>
                <a:cs typeface="Times New Roman"/>
              </a:rPr>
              <a:t>.</a:t>
            </a:r>
            <a:r>
              <a:rPr sz="500" spc="25" dirty="0">
                <a:latin typeface="Times New Roman"/>
                <a:cs typeface="Times New Roman"/>
              </a:rPr>
              <a:t>8</a:t>
            </a:r>
            <a:r>
              <a:rPr sz="500" spc="30" dirty="0">
                <a:latin typeface="Times New Roman"/>
                <a:cs typeface="Times New Roman"/>
              </a:rPr>
              <a:t>1</a:t>
            </a:r>
            <a:r>
              <a:rPr sz="500" spc="-5" dirty="0">
                <a:latin typeface="Times New Roman"/>
                <a:cs typeface="Times New Roman"/>
              </a:rPr>
              <a:t>%</a:t>
            </a:r>
            <a:r>
              <a:rPr sz="500" dirty="0">
                <a:latin typeface="Times New Roman"/>
                <a:cs typeface="Times New Roman"/>
              </a:rPr>
              <a:t>  </a:t>
            </a:r>
            <a:r>
              <a:rPr sz="500" spc="-15" dirty="0">
                <a:latin typeface="Times New Roman"/>
                <a:cs typeface="Times New Roman"/>
              </a:rPr>
              <a:t> </a:t>
            </a:r>
            <a:r>
              <a:rPr sz="750" spc="-37" baseline="-11111" dirty="0">
                <a:latin typeface="Times New Roman"/>
                <a:cs typeface="Times New Roman"/>
              </a:rPr>
              <a:t>_</a:t>
            </a:r>
            <a:r>
              <a:rPr sz="750" spc="-60" baseline="-11111" dirty="0">
                <a:latin typeface="Times New Roman"/>
                <a:cs typeface="Times New Roman"/>
              </a:rPr>
              <a:t>_</a:t>
            </a:r>
            <a:endParaRPr sz="750" baseline="-11111">
              <a:latin typeface="Times New Roman"/>
              <a:cs typeface="Times New Roman"/>
            </a:endParaRPr>
          </a:p>
          <a:p>
            <a:pPr marL="341630">
              <a:lnSpc>
                <a:spcPts val="580"/>
              </a:lnSpc>
            </a:pPr>
            <a:r>
              <a:rPr sz="500" spc="-5" dirty="0">
                <a:latin typeface="Times New Roman"/>
                <a:cs typeface="Times New Roman"/>
              </a:rPr>
              <a:t>M</a:t>
            </a:r>
            <a:r>
              <a:rPr sz="500" spc="-50" dirty="0">
                <a:latin typeface="Times New Roman"/>
                <a:cs typeface="Times New Roman"/>
              </a:rPr>
              <a:t>R</a:t>
            </a:r>
            <a:r>
              <a:rPr sz="500" spc="45" dirty="0">
                <a:latin typeface="Times New Roman"/>
                <a:cs typeface="Times New Roman"/>
              </a:rPr>
              <a:t>=</a:t>
            </a:r>
            <a:r>
              <a:rPr sz="500" spc="20" dirty="0">
                <a:latin typeface="Times New Roman"/>
                <a:cs typeface="Times New Roman"/>
              </a:rPr>
              <a:t>1</a:t>
            </a:r>
            <a:r>
              <a:rPr sz="500" spc="-20" dirty="0">
                <a:latin typeface="Times New Roman"/>
                <a:cs typeface="Times New Roman"/>
              </a:rPr>
              <a:t>.</a:t>
            </a:r>
            <a:r>
              <a:rPr sz="500" spc="30" dirty="0">
                <a:latin typeface="Times New Roman"/>
                <a:cs typeface="Times New Roman"/>
              </a:rPr>
              <a:t>0</a:t>
            </a:r>
            <a:r>
              <a:rPr sz="500" spc="20" dirty="0">
                <a:latin typeface="Times New Roman"/>
                <a:cs typeface="Times New Roman"/>
              </a:rPr>
              <a:t>4</a:t>
            </a:r>
            <a:r>
              <a:rPr sz="500" spc="-5" dirty="0">
                <a:latin typeface="Times New Roman"/>
                <a:cs typeface="Times New Roman"/>
              </a:rPr>
              <a:t>%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182" name="object 182"/>
          <p:cNvSpPr txBox="1"/>
          <p:nvPr/>
        </p:nvSpPr>
        <p:spPr>
          <a:xfrm>
            <a:off x="2492792" y="5926462"/>
            <a:ext cx="357505" cy="90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-30" dirty="0">
                <a:latin typeface="Times New Roman"/>
                <a:cs typeface="Times New Roman"/>
              </a:rPr>
              <a:t>U</a:t>
            </a:r>
            <a:r>
              <a:rPr sz="500" dirty="0">
                <a:latin typeface="Times New Roman"/>
                <a:cs typeface="Times New Roman"/>
              </a:rPr>
              <a:t>C</a:t>
            </a:r>
            <a:r>
              <a:rPr sz="500" spc="-90" dirty="0">
                <a:latin typeface="Times New Roman"/>
                <a:cs typeface="Times New Roman"/>
              </a:rPr>
              <a:t>L</a:t>
            </a:r>
            <a:r>
              <a:rPr sz="500" spc="45" dirty="0">
                <a:latin typeface="Times New Roman"/>
                <a:cs typeface="Times New Roman"/>
              </a:rPr>
              <a:t>=</a:t>
            </a:r>
            <a:r>
              <a:rPr sz="500" spc="30" dirty="0">
                <a:latin typeface="Times New Roman"/>
                <a:cs typeface="Times New Roman"/>
              </a:rPr>
              <a:t>6</a:t>
            </a:r>
            <a:r>
              <a:rPr sz="500" spc="-25" dirty="0">
                <a:latin typeface="Times New Roman"/>
                <a:cs typeface="Times New Roman"/>
              </a:rPr>
              <a:t>.</a:t>
            </a:r>
            <a:r>
              <a:rPr sz="500" spc="25" dirty="0">
                <a:latin typeface="Times New Roman"/>
                <a:cs typeface="Times New Roman"/>
              </a:rPr>
              <a:t>5</a:t>
            </a:r>
            <a:r>
              <a:rPr sz="500" spc="30" dirty="0">
                <a:latin typeface="Times New Roman"/>
                <a:cs typeface="Times New Roman"/>
              </a:rPr>
              <a:t>6</a:t>
            </a:r>
            <a:r>
              <a:rPr sz="500" spc="-5" dirty="0">
                <a:latin typeface="Times New Roman"/>
                <a:cs typeface="Times New Roman"/>
              </a:rPr>
              <a:t>%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183" name="object 183"/>
          <p:cNvSpPr txBox="1"/>
          <p:nvPr/>
        </p:nvSpPr>
        <p:spPr>
          <a:xfrm>
            <a:off x="4085409" y="5990485"/>
            <a:ext cx="357505" cy="90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-30" dirty="0">
                <a:latin typeface="Times New Roman"/>
                <a:cs typeface="Times New Roman"/>
              </a:rPr>
              <a:t>U</a:t>
            </a:r>
            <a:r>
              <a:rPr sz="500" dirty="0">
                <a:latin typeface="Times New Roman"/>
                <a:cs typeface="Times New Roman"/>
              </a:rPr>
              <a:t>C</a:t>
            </a:r>
            <a:r>
              <a:rPr sz="500" spc="-90" dirty="0">
                <a:latin typeface="Times New Roman"/>
                <a:cs typeface="Times New Roman"/>
              </a:rPr>
              <a:t>L</a:t>
            </a:r>
            <a:r>
              <a:rPr sz="500" spc="45" dirty="0">
                <a:latin typeface="Times New Roman"/>
                <a:cs typeface="Times New Roman"/>
              </a:rPr>
              <a:t>=</a:t>
            </a:r>
            <a:r>
              <a:rPr sz="500" spc="30" dirty="0">
                <a:latin typeface="Times New Roman"/>
                <a:cs typeface="Times New Roman"/>
              </a:rPr>
              <a:t>5</a:t>
            </a:r>
            <a:r>
              <a:rPr sz="500" spc="-25" dirty="0">
                <a:latin typeface="Times New Roman"/>
                <a:cs typeface="Times New Roman"/>
              </a:rPr>
              <a:t>.</a:t>
            </a:r>
            <a:r>
              <a:rPr sz="500" spc="25" dirty="0">
                <a:latin typeface="Times New Roman"/>
                <a:cs typeface="Times New Roman"/>
              </a:rPr>
              <a:t>9</a:t>
            </a:r>
            <a:r>
              <a:rPr sz="500" spc="30" dirty="0">
                <a:latin typeface="Times New Roman"/>
                <a:cs typeface="Times New Roman"/>
              </a:rPr>
              <a:t>0</a:t>
            </a:r>
            <a:r>
              <a:rPr sz="500" spc="-5" dirty="0">
                <a:latin typeface="Times New Roman"/>
                <a:cs typeface="Times New Roman"/>
              </a:rPr>
              <a:t>%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184" name="object 184"/>
          <p:cNvSpPr txBox="1"/>
          <p:nvPr/>
        </p:nvSpPr>
        <p:spPr>
          <a:xfrm>
            <a:off x="4414596" y="6234306"/>
            <a:ext cx="355600" cy="90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-30" dirty="0">
                <a:latin typeface="Times New Roman"/>
                <a:cs typeface="Times New Roman"/>
              </a:rPr>
              <a:t>U</a:t>
            </a:r>
            <a:r>
              <a:rPr sz="500" dirty="0">
                <a:latin typeface="Times New Roman"/>
                <a:cs typeface="Times New Roman"/>
              </a:rPr>
              <a:t>C</a:t>
            </a:r>
            <a:r>
              <a:rPr sz="500" spc="-90" dirty="0">
                <a:latin typeface="Times New Roman"/>
                <a:cs typeface="Times New Roman"/>
              </a:rPr>
              <a:t>L</a:t>
            </a:r>
            <a:r>
              <a:rPr sz="500" spc="45" dirty="0">
                <a:latin typeface="Times New Roman"/>
                <a:cs typeface="Times New Roman"/>
              </a:rPr>
              <a:t>=</a:t>
            </a:r>
            <a:r>
              <a:rPr sz="500" spc="25" dirty="0">
                <a:latin typeface="Times New Roman"/>
                <a:cs typeface="Times New Roman"/>
              </a:rPr>
              <a:t>3</a:t>
            </a:r>
            <a:r>
              <a:rPr sz="500" spc="-25" dirty="0">
                <a:latin typeface="Times New Roman"/>
                <a:cs typeface="Times New Roman"/>
              </a:rPr>
              <a:t>.</a:t>
            </a:r>
            <a:r>
              <a:rPr sz="500" spc="30" dirty="0">
                <a:latin typeface="Times New Roman"/>
                <a:cs typeface="Times New Roman"/>
              </a:rPr>
              <a:t>3</a:t>
            </a:r>
            <a:r>
              <a:rPr sz="500" spc="20" dirty="0">
                <a:latin typeface="Times New Roman"/>
                <a:cs typeface="Times New Roman"/>
              </a:rPr>
              <a:t>9</a:t>
            </a:r>
            <a:r>
              <a:rPr sz="500" spc="-5" dirty="0">
                <a:latin typeface="Times New Roman"/>
                <a:cs typeface="Times New Roman"/>
              </a:rPr>
              <a:t>%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185" name="object 185"/>
          <p:cNvSpPr txBox="1"/>
          <p:nvPr/>
        </p:nvSpPr>
        <p:spPr>
          <a:xfrm>
            <a:off x="2514142" y="6677795"/>
            <a:ext cx="342900" cy="90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-90" dirty="0">
                <a:latin typeface="Times New Roman"/>
                <a:cs typeface="Times New Roman"/>
              </a:rPr>
              <a:t>L</a:t>
            </a:r>
            <a:r>
              <a:rPr sz="500" spc="-5" dirty="0">
                <a:latin typeface="Times New Roman"/>
                <a:cs typeface="Times New Roman"/>
              </a:rPr>
              <a:t>C</a:t>
            </a:r>
            <a:r>
              <a:rPr sz="500" spc="-90" dirty="0">
                <a:latin typeface="Times New Roman"/>
                <a:cs typeface="Times New Roman"/>
              </a:rPr>
              <a:t>L</a:t>
            </a:r>
            <a:r>
              <a:rPr sz="500" spc="50" dirty="0">
                <a:latin typeface="Times New Roman"/>
                <a:cs typeface="Times New Roman"/>
              </a:rPr>
              <a:t>=</a:t>
            </a:r>
            <a:r>
              <a:rPr sz="500" spc="20" dirty="0">
                <a:latin typeface="Times New Roman"/>
                <a:cs typeface="Times New Roman"/>
              </a:rPr>
              <a:t>0</a:t>
            </a:r>
            <a:r>
              <a:rPr sz="500" spc="-10" dirty="0">
                <a:latin typeface="Times New Roman"/>
                <a:cs typeface="Times New Roman"/>
              </a:rPr>
              <a:t>.</a:t>
            </a:r>
            <a:r>
              <a:rPr sz="500" spc="25" dirty="0">
                <a:latin typeface="Times New Roman"/>
                <a:cs typeface="Times New Roman"/>
              </a:rPr>
              <a:t>00</a:t>
            </a:r>
            <a:r>
              <a:rPr sz="500" spc="-5" dirty="0">
                <a:latin typeface="Times New Roman"/>
                <a:cs typeface="Times New Roman"/>
              </a:rPr>
              <a:t>%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186" name="object 186"/>
          <p:cNvSpPr txBox="1"/>
          <p:nvPr/>
        </p:nvSpPr>
        <p:spPr>
          <a:xfrm>
            <a:off x="4099108" y="6677795"/>
            <a:ext cx="671195" cy="90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-90" dirty="0">
                <a:latin typeface="Times New Roman"/>
                <a:cs typeface="Times New Roman"/>
              </a:rPr>
              <a:t>L</a:t>
            </a:r>
            <a:r>
              <a:rPr sz="500" spc="-5" dirty="0">
                <a:latin typeface="Times New Roman"/>
                <a:cs typeface="Times New Roman"/>
              </a:rPr>
              <a:t>C</a:t>
            </a:r>
            <a:r>
              <a:rPr sz="500" spc="-90" dirty="0">
                <a:latin typeface="Times New Roman"/>
                <a:cs typeface="Times New Roman"/>
              </a:rPr>
              <a:t>L</a:t>
            </a:r>
            <a:r>
              <a:rPr sz="500" spc="50" dirty="0">
                <a:latin typeface="Times New Roman"/>
                <a:cs typeface="Times New Roman"/>
              </a:rPr>
              <a:t>=</a:t>
            </a:r>
            <a:r>
              <a:rPr sz="500" spc="30" dirty="0">
                <a:latin typeface="Times New Roman"/>
                <a:cs typeface="Times New Roman"/>
              </a:rPr>
              <a:t>0</a:t>
            </a:r>
            <a:r>
              <a:rPr sz="500" spc="-25" dirty="0">
                <a:latin typeface="Times New Roman"/>
                <a:cs typeface="Times New Roman"/>
              </a:rPr>
              <a:t>.</a:t>
            </a:r>
            <a:r>
              <a:rPr sz="500" spc="25" dirty="0">
                <a:latin typeface="Times New Roman"/>
                <a:cs typeface="Times New Roman"/>
              </a:rPr>
              <a:t>00</a:t>
            </a:r>
            <a:r>
              <a:rPr sz="500" spc="-5" dirty="0">
                <a:latin typeface="Times New Roman"/>
                <a:cs typeface="Times New Roman"/>
              </a:rPr>
              <a:t>%</a:t>
            </a:r>
            <a:r>
              <a:rPr sz="500" spc="-35" dirty="0">
                <a:latin typeface="Times New Roman"/>
                <a:cs typeface="Times New Roman"/>
              </a:rPr>
              <a:t> </a:t>
            </a:r>
            <a:r>
              <a:rPr sz="500" spc="-90" dirty="0">
                <a:latin typeface="Times New Roman"/>
                <a:cs typeface="Times New Roman"/>
              </a:rPr>
              <a:t>L</a:t>
            </a:r>
            <a:r>
              <a:rPr sz="500" spc="-5" dirty="0">
                <a:latin typeface="Times New Roman"/>
                <a:cs typeface="Times New Roman"/>
              </a:rPr>
              <a:t>C</a:t>
            </a:r>
            <a:r>
              <a:rPr sz="500" spc="-90" dirty="0">
                <a:latin typeface="Times New Roman"/>
                <a:cs typeface="Times New Roman"/>
              </a:rPr>
              <a:t>L</a:t>
            </a:r>
            <a:r>
              <a:rPr sz="500" spc="50" dirty="0">
                <a:latin typeface="Times New Roman"/>
                <a:cs typeface="Times New Roman"/>
              </a:rPr>
              <a:t>=</a:t>
            </a:r>
            <a:r>
              <a:rPr sz="500" spc="20" dirty="0">
                <a:latin typeface="Times New Roman"/>
                <a:cs typeface="Times New Roman"/>
              </a:rPr>
              <a:t>0</a:t>
            </a:r>
            <a:r>
              <a:rPr sz="500" spc="-20" dirty="0">
                <a:latin typeface="Times New Roman"/>
                <a:cs typeface="Times New Roman"/>
              </a:rPr>
              <a:t>.</a:t>
            </a:r>
            <a:r>
              <a:rPr sz="500" spc="30" dirty="0">
                <a:latin typeface="Times New Roman"/>
                <a:cs typeface="Times New Roman"/>
              </a:rPr>
              <a:t>0</a:t>
            </a:r>
            <a:r>
              <a:rPr sz="500" spc="20" dirty="0">
                <a:latin typeface="Times New Roman"/>
                <a:cs typeface="Times New Roman"/>
              </a:rPr>
              <a:t>0</a:t>
            </a:r>
            <a:r>
              <a:rPr sz="500" spc="-5" dirty="0">
                <a:latin typeface="Times New Roman"/>
                <a:cs typeface="Times New Roman"/>
              </a:rPr>
              <a:t>%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187" name="object 187"/>
          <p:cNvSpPr txBox="1"/>
          <p:nvPr/>
        </p:nvSpPr>
        <p:spPr>
          <a:xfrm>
            <a:off x="4499934" y="5891417"/>
            <a:ext cx="246379" cy="90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-55" dirty="0">
                <a:latin typeface="Times New Roman"/>
                <a:cs typeface="Times New Roman"/>
              </a:rPr>
              <a:t>F</a:t>
            </a:r>
            <a:r>
              <a:rPr sz="500" spc="-85" dirty="0">
                <a:latin typeface="Times New Roman"/>
                <a:cs typeface="Times New Roman"/>
              </a:rPr>
              <a:t>Y</a:t>
            </a:r>
            <a:r>
              <a:rPr sz="500" spc="-20" dirty="0">
                <a:latin typeface="Times New Roman"/>
                <a:cs typeface="Times New Roman"/>
              </a:rPr>
              <a:t> </a:t>
            </a:r>
            <a:r>
              <a:rPr sz="500" spc="30" dirty="0">
                <a:latin typeface="Times New Roman"/>
                <a:cs typeface="Times New Roman"/>
              </a:rPr>
              <a:t>2</a:t>
            </a:r>
            <a:r>
              <a:rPr sz="500" spc="20" dirty="0">
                <a:latin typeface="Times New Roman"/>
                <a:cs typeface="Times New Roman"/>
              </a:rPr>
              <a:t>0</a:t>
            </a:r>
            <a:r>
              <a:rPr sz="500" spc="30" dirty="0">
                <a:latin typeface="Times New Roman"/>
                <a:cs typeface="Times New Roman"/>
              </a:rPr>
              <a:t>1</a:t>
            </a:r>
            <a:r>
              <a:rPr sz="500" spc="20" dirty="0">
                <a:latin typeface="Times New Roman"/>
                <a:cs typeface="Times New Roman"/>
              </a:rPr>
              <a:t>8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188" name="object 188"/>
          <p:cNvSpPr txBox="1"/>
          <p:nvPr/>
        </p:nvSpPr>
        <p:spPr>
          <a:xfrm>
            <a:off x="3064296" y="5348960"/>
            <a:ext cx="45085" cy="615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50" spc="25" dirty="0">
                <a:latin typeface="Times New Roman"/>
                <a:cs typeface="Times New Roman"/>
              </a:rPr>
              <a:t>5</a:t>
            </a:r>
            <a:endParaRPr sz="250">
              <a:latin typeface="Times New Roman"/>
              <a:cs typeface="Times New Roman"/>
            </a:endParaRPr>
          </a:p>
        </p:txBody>
      </p:sp>
      <p:sp>
        <p:nvSpPr>
          <p:cNvPr id="189" name="object 189"/>
          <p:cNvSpPr txBox="1"/>
          <p:nvPr/>
        </p:nvSpPr>
        <p:spPr>
          <a:xfrm>
            <a:off x="2936282" y="5385531"/>
            <a:ext cx="45085" cy="615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50" spc="25" dirty="0">
                <a:latin typeface="Times New Roman"/>
                <a:cs typeface="Times New Roman"/>
              </a:rPr>
              <a:t>1</a:t>
            </a:r>
            <a:endParaRPr sz="250">
              <a:latin typeface="Times New Roman"/>
              <a:cs typeface="Times New Roman"/>
            </a:endParaRPr>
          </a:p>
        </p:txBody>
      </p:sp>
      <p:sp>
        <p:nvSpPr>
          <p:cNvPr id="190" name="object 190"/>
          <p:cNvSpPr txBox="1"/>
          <p:nvPr/>
        </p:nvSpPr>
        <p:spPr>
          <a:xfrm>
            <a:off x="1870990" y="5348960"/>
            <a:ext cx="45085" cy="615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50" spc="25" dirty="0">
                <a:latin typeface="Times New Roman"/>
                <a:cs typeface="Times New Roman"/>
              </a:rPr>
              <a:t>6</a:t>
            </a:r>
            <a:endParaRPr sz="250">
              <a:latin typeface="Times New Roman"/>
              <a:cs typeface="Times New Roman"/>
            </a:endParaRPr>
          </a:p>
        </p:txBody>
      </p:sp>
      <p:sp>
        <p:nvSpPr>
          <p:cNvPr id="191" name="object 191"/>
          <p:cNvSpPr txBox="1"/>
          <p:nvPr/>
        </p:nvSpPr>
        <p:spPr>
          <a:xfrm>
            <a:off x="1607329" y="5457158"/>
            <a:ext cx="45085" cy="615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50" spc="25" dirty="0">
                <a:latin typeface="Times New Roman"/>
                <a:cs typeface="Times New Roman"/>
              </a:rPr>
              <a:t>5</a:t>
            </a:r>
            <a:endParaRPr sz="250">
              <a:latin typeface="Times New Roman"/>
              <a:cs typeface="Times New Roman"/>
            </a:endParaRPr>
          </a:p>
        </p:txBody>
      </p:sp>
      <p:sp>
        <p:nvSpPr>
          <p:cNvPr id="192" name="object 192"/>
          <p:cNvSpPr txBox="1"/>
          <p:nvPr/>
        </p:nvSpPr>
        <p:spPr>
          <a:xfrm>
            <a:off x="1343669" y="5528796"/>
            <a:ext cx="45085" cy="615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50" spc="25" dirty="0">
                <a:latin typeface="Times New Roman"/>
                <a:cs typeface="Times New Roman"/>
              </a:rPr>
              <a:t>1</a:t>
            </a:r>
            <a:endParaRPr sz="250">
              <a:latin typeface="Times New Roman"/>
              <a:cs typeface="Times New Roman"/>
            </a:endParaRPr>
          </a:p>
        </p:txBody>
      </p:sp>
      <p:sp>
        <p:nvSpPr>
          <p:cNvPr id="193" name="object 193"/>
          <p:cNvSpPr txBox="1"/>
          <p:nvPr/>
        </p:nvSpPr>
        <p:spPr>
          <a:xfrm>
            <a:off x="3199942" y="6014957"/>
            <a:ext cx="45085" cy="615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50" spc="25" dirty="0">
                <a:latin typeface="Times New Roman"/>
                <a:cs typeface="Times New Roman"/>
              </a:rPr>
              <a:t>1</a:t>
            </a:r>
            <a:endParaRPr sz="250">
              <a:latin typeface="Times New Roman"/>
              <a:cs typeface="Times New Roman"/>
            </a:endParaRPr>
          </a:p>
        </p:txBody>
      </p:sp>
      <p:sp>
        <p:nvSpPr>
          <p:cNvPr id="194" name="object 194"/>
          <p:cNvSpPr txBox="1"/>
          <p:nvPr/>
        </p:nvSpPr>
        <p:spPr>
          <a:xfrm>
            <a:off x="936758" y="6983159"/>
            <a:ext cx="403860" cy="1041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spc="-60" dirty="0">
                <a:latin typeface="Times New Roman"/>
                <a:cs typeface="Times New Roman"/>
              </a:rPr>
              <a:t>S</a:t>
            </a:r>
            <a:r>
              <a:rPr sz="600" spc="-5" dirty="0">
                <a:latin typeface="Times New Roman"/>
                <a:cs typeface="Times New Roman"/>
              </a:rPr>
              <a:t>P</a:t>
            </a:r>
            <a:r>
              <a:rPr sz="600" spc="-35" dirty="0">
                <a:latin typeface="Times New Roman"/>
                <a:cs typeface="Times New Roman"/>
              </a:rPr>
              <a:t>M</a:t>
            </a:r>
            <a:r>
              <a:rPr sz="600" spc="15" dirty="0">
                <a:latin typeface="Times New Roman"/>
                <a:cs typeface="Times New Roman"/>
              </a:rPr>
              <a:t> G</a:t>
            </a:r>
            <a:r>
              <a:rPr sz="600" spc="25" dirty="0">
                <a:latin typeface="Times New Roman"/>
                <a:cs typeface="Times New Roman"/>
              </a:rPr>
              <a:t>r</a:t>
            </a:r>
            <a:r>
              <a:rPr sz="600" spc="30" dirty="0">
                <a:latin typeface="Times New Roman"/>
                <a:cs typeface="Times New Roman"/>
              </a:rPr>
              <a:t>o</a:t>
            </a:r>
            <a:r>
              <a:rPr sz="600" spc="40" dirty="0">
                <a:latin typeface="Times New Roman"/>
                <a:cs typeface="Times New Roman"/>
              </a:rPr>
              <a:t>u</a:t>
            </a:r>
            <a:r>
              <a:rPr sz="600" spc="30" dirty="0">
                <a:latin typeface="Times New Roman"/>
                <a:cs typeface="Times New Roman"/>
              </a:rPr>
              <a:t>p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195" name="object 195"/>
          <p:cNvSpPr/>
          <p:nvPr/>
        </p:nvSpPr>
        <p:spPr>
          <a:xfrm>
            <a:off x="861060" y="4361688"/>
            <a:ext cx="4133215" cy="2766060"/>
          </a:xfrm>
          <a:custGeom>
            <a:avLst/>
            <a:gdLst/>
            <a:ahLst/>
            <a:cxnLst/>
            <a:rect l="l" t="t" r="r" b="b"/>
            <a:pathLst>
              <a:path w="4133215" h="2766059">
                <a:moveTo>
                  <a:pt x="4131564" y="2766060"/>
                </a:moveTo>
                <a:lnTo>
                  <a:pt x="1524" y="2766060"/>
                </a:lnTo>
                <a:lnTo>
                  <a:pt x="0" y="2763012"/>
                </a:lnTo>
                <a:lnTo>
                  <a:pt x="0" y="1524"/>
                </a:lnTo>
                <a:lnTo>
                  <a:pt x="1524" y="0"/>
                </a:lnTo>
                <a:lnTo>
                  <a:pt x="4131564" y="0"/>
                </a:lnTo>
                <a:lnTo>
                  <a:pt x="4133088" y="1524"/>
                </a:lnTo>
                <a:lnTo>
                  <a:pt x="4133088" y="4572"/>
                </a:lnTo>
                <a:lnTo>
                  <a:pt x="9144" y="4572"/>
                </a:lnTo>
                <a:lnTo>
                  <a:pt x="4572" y="9144"/>
                </a:lnTo>
                <a:lnTo>
                  <a:pt x="9144" y="9144"/>
                </a:lnTo>
                <a:lnTo>
                  <a:pt x="9144" y="2755391"/>
                </a:lnTo>
                <a:lnTo>
                  <a:pt x="4572" y="2755391"/>
                </a:lnTo>
                <a:lnTo>
                  <a:pt x="9144" y="2761488"/>
                </a:lnTo>
                <a:lnTo>
                  <a:pt x="4133088" y="2761488"/>
                </a:lnTo>
                <a:lnTo>
                  <a:pt x="4133088" y="2763012"/>
                </a:lnTo>
                <a:lnTo>
                  <a:pt x="4131564" y="2766060"/>
                </a:lnTo>
                <a:close/>
              </a:path>
              <a:path w="4133215" h="2766059">
                <a:moveTo>
                  <a:pt x="9144" y="9144"/>
                </a:moveTo>
                <a:lnTo>
                  <a:pt x="4572" y="9144"/>
                </a:lnTo>
                <a:lnTo>
                  <a:pt x="9144" y="4572"/>
                </a:lnTo>
                <a:lnTo>
                  <a:pt x="9144" y="9144"/>
                </a:lnTo>
                <a:close/>
              </a:path>
              <a:path w="4133215" h="2766059">
                <a:moveTo>
                  <a:pt x="4123943" y="9144"/>
                </a:moveTo>
                <a:lnTo>
                  <a:pt x="9144" y="9144"/>
                </a:lnTo>
                <a:lnTo>
                  <a:pt x="9144" y="4572"/>
                </a:lnTo>
                <a:lnTo>
                  <a:pt x="4123943" y="4572"/>
                </a:lnTo>
                <a:lnTo>
                  <a:pt x="4123943" y="9144"/>
                </a:lnTo>
                <a:close/>
              </a:path>
              <a:path w="4133215" h="2766059">
                <a:moveTo>
                  <a:pt x="4123943" y="2761488"/>
                </a:moveTo>
                <a:lnTo>
                  <a:pt x="4123943" y="4572"/>
                </a:lnTo>
                <a:lnTo>
                  <a:pt x="4128516" y="9144"/>
                </a:lnTo>
                <a:lnTo>
                  <a:pt x="4133088" y="9144"/>
                </a:lnTo>
                <a:lnTo>
                  <a:pt x="4133088" y="2755391"/>
                </a:lnTo>
                <a:lnTo>
                  <a:pt x="4128516" y="2755391"/>
                </a:lnTo>
                <a:lnTo>
                  <a:pt x="4123943" y="2761488"/>
                </a:lnTo>
                <a:close/>
              </a:path>
              <a:path w="4133215" h="2766059">
                <a:moveTo>
                  <a:pt x="4133088" y="9144"/>
                </a:moveTo>
                <a:lnTo>
                  <a:pt x="4128516" y="9144"/>
                </a:lnTo>
                <a:lnTo>
                  <a:pt x="4123943" y="4572"/>
                </a:lnTo>
                <a:lnTo>
                  <a:pt x="4133088" y="4572"/>
                </a:lnTo>
                <a:lnTo>
                  <a:pt x="4133088" y="9144"/>
                </a:lnTo>
                <a:close/>
              </a:path>
              <a:path w="4133215" h="2766059">
                <a:moveTo>
                  <a:pt x="9144" y="2761488"/>
                </a:moveTo>
                <a:lnTo>
                  <a:pt x="4572" y="2755391"/>
                </a:lnTo>
                <a:lnTo>
                  <a:pt x="9144" y="2755391"/>
                </a:lnTo>
                <a:lnTo>
                  <a:pt x="9144" y="2761488"/>
                </a:lnTo>
                <a:close/>
              </a:path>
              <a:path w="4133215" h="2766059">
                <a:moveTo>
                  <a:pt x="4123943" y="2761488"/>
                </a:moveTo>
                <a:lnTo>
                  <a:pt x="9144" y="2761488"/>
                </a:lnTo>
                <a:lnTo>
                  <a:pt x="9144" y="2755391"/>
                </a:lnTo>
                <a:lnTo>
                  <a:pt x="4123943" y="2755391"/>
                </a:lnTo>
                <a:lnTo>
                  <a:pt x="4123943" y="2761488"/>
                </a:lnTo>
                <a:close/>
              </a:path>
              <a:path w="4133215" h="2766059">
                <a:moveTo>
                  <a:pt x="4133088" y="2761488"/>
                </a:moveTo>
                <a:lnTo>
                  <a:pt x="4123943" y="2761488"/>
                </a:lnTo>
                <a:lnTo>
                  <a:pt x="4128516" y="2755391"/>
                </a:lnTo>
                <a:lnTo>
                  <a:pt x="4133088" y="2755391"/>
                </a:lnTo>
                <a:lnTo>
                  <a:pt x="4133088" y="27614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5178552" y="1368551"/>
            <a:ext cx="4106545" cy="2739390"/>
          </a:xfrm>
          <a:custGeom>
            <a:avLst/>
            <a:gdLst/>
            <a:ahLst/>
            <a:cxnLst/>
            <a:rect l="l" t="t" r="r" b="b"/>
            <a:pathLst>
              <a:path w="4106545" h="2739390">
                <a:moveTo>
                  <a:pt x="0" y="0"/>
                </a:moveTo>
                <a:lnTo>
                  <a:pt x="4106132" y="0"/>
                </a:lnTo>
                <a:lnTo>
                  <a:pt x="4106132" y="2739199"/>
                </a:lnTo>
                <a:lnTo>
                  <a:pt x="0" y="2739199"/>
                </a:lnTo>
                <a:lnTo>
                  <a:pt x="0" y="0"/>
                </a:lnTo>
                <a:close/>
              </a:path>
            </a:pathLst>
          </a:custGeom>
          <a:solidFill>
            <a:srgbClr val="E4E4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5178552" y="1368551"/>
            <a:ext cx="4106545" cy="2739390"/>
          </a:xfrm>
          <a:custGeom>
            <a:avLst/>
            <a:gdLst/>
            <a:ahLst/>
            <a:cxnLst/>
            <a:rect l="l" t="t" r="r" b="b"/>
            <a:pathLst>
              <a:path w="4106545" h="2739390">
                <a:moveTo>
                  <a:pt x="0" y="0"/>
                </a:moveTo>
                <a:lnTo>
                  <a:pt x="4106132" y="0"/>
                </a:lnTo>
                <a:lnTo>
                  <a:pt x="4106132" y="2739199"/>
                </a:lnTo>
                <a:lnTo>
                  <a:pt x="0" y="2739199"/>
                </a:lnTo>
                <a:lnTo>
                  <a:pt x="0" y="0"/>
                </a:lnTo>
              </a:path>
            </a:pathLst>
          </a:custGeom>
          <a:ln w="4762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5592698" y="1847754"/>
            <a:ext cx="3606800" cy="708025"/>
          </a:xfrm>
          <a:custGeom>
            <a:avLst/>
            <a:gdLst/>
            <a:ahLst/>
            <a:cxnLst/>
            <a:rect l="l" t="t" r="r" b="b"/>
            <a:pathLst>
              <a:path w="3606800" h="708025">
                <a:moveTo>
                  <a:pt x="0" y="0"/>
                </a:moveTo>
                <a:lnTo>
                  <a:pt x="3606260" y="0"/>
                </a:lnTo>
                <a:lnTo>
                  <a:pt x="3606260" y="707993"/>
                </a:lnTo>
                <a:lnTo>
                  <a:pt x="0" y="707993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8849105" y="2555748"/>
            <a:ext cx="0" cy="21590"/>
          </a:xfrm>
          <a:custGeom>
            <a:avLst/>
            <a:gdLst/>
            <a:ahLst/>
            <a:cxnLst/>
            <a:rect l="l" t="t" r="r" b="b"/>
            <a:pathLst>
              <a:path h="21589">
                <a:moveTo>
                  <a:pt x="0" y="0"/>
                </a:moveTo>
                <a:lnTo>
                  <a:pt x="0" y="21526"/>
                </a:lnTo>
              </a:path>
            </a:pathLst>
          </a:custGeom>
          <a:ln w="4762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8456294" y="2555748"/>
            <a:ext cx="0" cy="21590"/>
          </a:xfrm>
          <a:custGeom>
            <a:avLst/>
            <a:gdLst/>
            <a:ahLst/>
            <a:cxnLst/>
            <a:rect l="l" t="t" r="r" b="b"/>
            <a:pathLst>
              <a:path h="21589">
                <a:moveTo>
                  <a:pt x="0" y="0"/>
                </a:moveTo>
                <a:lnTo>
                  <a:pt x="0" y="21526"/>
                </a:lnTo>
              </a:path>
            </a:pathLst>
          </a:custGeom>
          <a:ln w="4762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8056435" y="2555748"/>
            <a:ext cx="0" cy="21590"/>
          </a:xfrm>
          <a:custGeom>
            <a:avLst/>
            <a:gdLst/>
            <a:ahLst/>
            <a:cxnLst/>
            <a:rect l="l" t="t" r="r" b="b"/>
            <a:pathLst>
              <a:path h="21589">
                <a:moveTo>
                  <a:pt x="0" y="0"/>
                </a:moveTo>
                <a:lnTo>
                  <a:pt x="0" y="21526"/>
                </a:lnTo>
              </a:path>
            </a:pathLst>
          </a:custGeom>
          <a:ln w="4762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7663624" y="2555748"/>
            <a:ext cx="0" cy="21590"/>
          </a:xfrm>
          <a:custGeom>
            <a:avLst/>
            <a:gdLst/>
            <a:ahLst/>
            <a:cxnLst/>
            <a:rect l="l" t="t" r="r" b="b"/>
            <a:pathLst>
              <a:path h="21589">
                <a:moveTo>
                  <a:pt x="0" y="0"/>
                </a:moveTo>
                <a:lnTo>
                  <a:pt x="0" y="21526"/>
                </a:lnTo>
              </a:path>
            </a:pathLst>
          </a:custGeom>
          <a:ln w="4762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7263765" y="2555748"/>
            <a:ext cx="0" cy="21590"/>
          </a:xfrm>
          <a:custGeom>
            <a:avLst/>
            <a:gdLst/>
            <a:ahLst/>
            <a:cxnLst/>
            <a:rect l="l" t="t" r="r" b="b"/>
            <a:pathLst>
              <a:path h="21589">
                <a:moveTo>
                  <a:pt x="0" y="0"/>
                </a:moveTo>
                <a:lnTo>
                  <a:pt x="0" y="21526"/>
                </a:lnTo>
              </a:path>
            </a:pathLst>
          </a:custGeom>
          <a:ln w="4762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6863809" y="2555748"/>
            <a:ext cx="0" cy="21590"/>
          </a:xfrm>
          <a:custGeom>
            <a:avLst/>
            <a:gdLst/>
            <a:ahLst/>
            <a:cxnLst/>
            <a:rect l="l" t="t" r="r" b="b"/>
            <a:pathLst>
              <a:path h="21589">
                <a:moveTo>
                  <a:pt x="0" y="0"/>
                </a:moveTo>
                <a:lnTo>
                  <a:pt x="0" y="21526"/>
                </a:lnTo>
              </a:path>
            </a:pathLst>
          </a:custGeom>
          <a:ln w="4762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6471094" y="2555748"/>
            <a:ext cx="0" cy="21590"/>
          </a:xfrm>
          <a:custGeom>
            <a:avLst/>
            <a:gdLst/>
            <a:ahLst/>
            <a:cxnLst/>
            <a:rect l="l" t="t" r="r" b="b"/>
            <a:pathLst>
              <a:path h="21589">
                <a:moveTo>
                  <a:pt x="0" y="0"/>
                </a:moveTo>
                <a:lnTo>
                  <a:pt x="0" y="21526"/>
                </a:lnTo>
              </a:path>
            </a:pathLst>
          </a:custGeom>
          <a:ln w="4762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6071235" y="2555748"/>
            <a:ext cx="0" cy="21590"/>
          </a:xfrm>
          <a:custGeom>
            <a:avLst/>
            <a:gdLst/>
            <a:ahLst/>
            <a:cxnLst/>
            <a:rect l="l" t="t" r="r" b="b"/>
            <a:pathLst>
              <a:path h="21589">
                <a:moveTo>
                  <a:pt x="0" y="0"/>
                </a:moveTo>
                <a:lnTo>
                  <a:pt x="0" y="21526"/>
                </a:lnTo>
              </a:path>
            </a:pathLst>
          </a:custGeom>
          <a:ln w="4762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5678423" y="2555748"/>
            <a:ext cx="0" cy="21590"/>
          </a:xfrm>
          <a:custGeom>
            <a:avLst/>
            <a:gdLst/>
            <a:ahLst/>
            <a:cxnLst/>
            <a:rect l="l" t="t" r="r" b="b"/>
            <a:pathLst>
              <a:path h="21589">
                <a:moveTo>
                  <a:pt x="0" y="0"/>
                </a:moveTo>
                <a:lnTo>
                  <a:pt x="0" y="21526"/>
                </a:lnTo>
              </a:path>
            </a:pathLst>
          </a:custGeom>
          <a:ln w="4762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5592698" y="1847754"/>
            <a:ext cx="3606800" cy="0"/>
          </a:xfrm>
          <a:custGeom>
            <a:avLst/>
            <a:gdLst/>
            <a:ahLst/>
            <a:cxnLst/>
            <a:rect l="l" t="t" r="r" b="b"/>
            <a:pathLst>
              <a:path w="3606800">
                <a:moveTo>
                  <a:pt x="0" y="0"/>
                </a:moveTo>
                <a:lnTo>
                  <a:pt x="3606260" y="0"/>
                </a:lnTo>
              </a:path>
            </a:pathLst>
          </a:custGeom>
          <a:ln w="4762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5592698" y="2555748"/>
            <a:ext cx="3606800" cy="0"/>
          </a:xfrm>
          <a:custGeom>
            <a:avLst/>
            <a:gdLst/>
            <a:ahLst/>
            <a:cxnLst/>
            <a:rect l="l" t="t" r="r" b="b"/>
            <a:pathLst>
              <a:path w="3606800">
                <a:moveTo>
                  <a:pt x="0" y="0"/>
                </a:moveTo>
                <a:lnTo>
                  <a:pt x="3606260" y="0"/>
                </a:lnTo>
              </a:path>
            </a:pathLst>
          </a:custGeom>
          <a:ln w="4762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5564123" y="1997963"/>
            <a:ext cx="28575" cy="0"/>
          </a:xfrm>
          <a:custGeom>
            <a:avLst/>
            <a:gdLst/>
            <a:ahLst/>
            <a:cxnLst/>
            <a:rect l="l" t="t" r="r" b="b"/>
            <a:pathLst>
              <a:path w="28575">
                <a:moveTo>
                  <a:pt x="28575" y="0"/>
                </a:moveTo>
                <a:lnTo>
                  <a:pt x="0" y="0"/>
                </a:lnTo>
              </a:path>
            </a:pathLst>
          </a:custGeom>
          <a:ln w="4762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5564123" y="2148077"/>
            <a:ext cx="28575" cy="0"/>
          </a:xfrm>
          <a:custGeom>
            <a:avLst/>
            <a:gdLst/>
            <a:ahLst/>
            <a:cxnLst/>
            <a:rect l="l" t="t" r="r" b="b"/>
            <a:pathLst>
              <a:path w="28575">
                <a:moveTo>
                  <a:pt x="28575" y="0"/>
                </a:moveTo>
                <a:lnTo>
                  <a:pt x="0" y="0"/>
                </a:lnTo>
              </a:path>
            </a:pathLst>
          </a:custGeom>
          <a:ln w="4762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5564123" y="2305430"/>
            <a:ext cx="28575" cy="0"/>
          </a:xfrm>
          <a:custGeom>
            <a:avLst/>
            <a:gdLst/>
            <a:ahLst/>
            <a:cxnLst/>
            <a:rect l="l" t="t" r="r" b="b"/>
            <a:pathLst>
              <a:path w="28575">
                <a:moveTo>
                  <a:pt x="28575" y="0"/>
                </a:moveTo>
                <a:lnTo>
                  <a:pt x="0" y="0"/>
                </a:lnTo>
              </a:path>
            </a:pathLst>
          </a:custGeom>
          <a:ln w="4762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5564123" y="2462783"/>
            <a:ext cx="28575" cy="0"/>
          </a:xfrm>
          <a:custGeom>
            <a:avLst/>
            <a:gdLst/>
            <a:ahLst/>
            <a:cxnLst/>
            <a:rect l="l" t="t" r="r" b="b"/>
            <a:pathLst>
              <a:path w="28575">
                <a:moveTo>
                  <a:pt x="28575" y="0"/>
                </a:moveTo>
                <a:lnTo>
                  <a:pt x="0" y="0"/>
                </a:lnTo>
              </a:path>
            </a:pathLst>
          </a:custGeom>
          <a:ln w="4762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5661754" y="1844182"/>
            <a:ext cx="3539585" cy="71394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5592698" y="1847754"/>
            <a:ext cx="0" cy="708025"/>
          </a:xfrm>
          <a:custGeom>
            <a:avLst/>
            <a:gdLst/>
            <a:ahLst/>
            <a:cxnLst/>
            <a:rect l="l" t="t" r="r" b="b"/>
            <a:pathLst>
              <a:path h="708025">
                <a:moveTo>
                  <a:pt x="0" y="707993"/>
                </a:moveTo>
                <a:lnTo>
                  <a:pt x="0" y="0"/>
                </a:lnTo>
              </a:path>
            </a:pathLst>
          </a:custGeom>
          <a:ln w="4762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 txBox="1"/>
          <p:nvPr/>
        </p:nvSpPr>
        <p:spPr>
          <a:xfrm>
            <a:off x="8329785" y="2302260"/>
            <a:ext cx="659130" cy="3689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5244" marR="166370" indent="327660">
              <a:lnSpc>
                <a:spcPct val="66000"/>
              </a:lnSpc>
            </a:pPr>
            <a:r>
              <a:rPr sz="500" spc="-90" dirty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500" spc="-5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500" spc="-75" dirty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5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500" spc="-90" dirty="0">
                <a:latin typeface="Times New Roman"/>
                <a:cs typeface="Times New Roman"/>
              </a:rPr>
              <a:t>L</a:t>
            </a:r>
            <a:r>
              <a:rPr sz="500" spc="-5" dirty="0">
                <a:latin typeface="Times New Roman"/>
                <a:cs typeface="Times New Roman"/>
              </a:rPr>
              <a:t>C</a:t>
            </a:r>
            <a:r>
              <a:rPr sz="500" spc="-90" dirty="0">
                <a:latin typeface="Times New Roman"/>
                <a:cs typeface="Times New Roman"/>
              </a:rPr>
              <a:t>L</a:t>
            </a:r>
            <a:r>
              <a:rPr sz="500" spc="50" dirty="0">
                <a:latin typeface="Times New Roman"/>
                <a:cs typeface="Times New Roman"/>
              </a:rPr>
              <a:t>=</a:t>
            </a:r>
            <a:r>
              <a:rPr sz="500" spc="20" dirty="0">
                <a:latin typeface="Times New Roman"/>
                <a:cs typeface="Times New Roman"/>
              </a:rPr>
              <a:t>6</a:t>
            </a:r>
            <a:r>
              <a:rPr sz="500" spc="30" dirty="0">
                <a:latin typeface="Times New Roman"/>
                <a:cs typeface="Times New Roman"/>
              </a:rPr>
              <a:t>9</a:t>
            </a:r>
            <a:r>
              <a:rPr sz="500" spc="-20" dirty="0">
                <a:latin typeface="Times New Roman"/>
                <a:cs typeface="Times New Roman"/>
              </a:rPr>
              <a:t>.</a:t>
            </a:r>
            <a:r>
              <a:rPr sz="500" spc="20" dirty="0">
                <a:latin typeface="Times New Roman"/>
                <a:cs typeface="Times New Roman"/>
              </a:rPr>
              <a:t>2</a:t>
            </a:r>
            <a:r>
              <a:rPr sz="500" spc="30" dirty="0">
                <a:latin typeface="Times New Roman"/>
                <a:cs typeface="Times New Roman"/>
              </a:rPr>
              <a:t>5</a:t>
            </a:r>
            <a:r>
              <a:rPr sz="500" spc="-5" dirty="0">
                <a:latin typeface="Times New Roman"/>
                <a:cs typeface="Times New Roman"/>
              </a:rPr>
              <a:t>%</a:t>
            </a: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398145" algn="l"/>
              </a:tabLst>
            </a:pPr>
            <a:r>
              <a:rPr sz="500" spc="30" dirty="0">
                <a:latin typeface="Times New Roman"/>
                <a:cs typeface="Times New Roman"/>
              </a:rPr>
              <a:t>J</a:t>
            </a:r>
            <a:r>
              <a:rPr sz="500" spc="25" dirty="0">
                <a:latin typeface="Times New Roman"/>
                <a:cs typeface="Times New Roman"/>
              </a:rPr>
              <a:t>u</a:t>
            </a:r>
            <a:r>
              <a:rPr sz="500" spc="-10" dirty="0">
                <a:latin typeface="Times New Roman"/>
                <a:cs typeface="Times New Roman"/>
              </a:rPr>
              <a:t>l</a:t>
            </a:r>
            <a:r>
              <a:rPr sz="500" spc="-30" dirty="0">
                <a:latin typeface="Times New Roman"/>
                <a:cs typeface="Times New Roman"/>
              </a:rPr>
              <a:t> </a:t>
            </a:r>
            <a:r>
              <a:rPr sz="500" spc="20" dirty="0">
                <a:latin typeface="Times New Roman"/>
                <a:cs typeface="Times New Roman"/>
              </a:rPr>
              <a:t>2</a:t>
            </a:r>
            <a:r>
              <a:rPr sz="500" spc="35" dirty="0">
                <a:latin typeface="Times New Roman"/>
                <a:cs typeface="Times New Roman"/>
              </a:rPr>
              <a:t>0</a:t>
            </a:r>
            <a:r>
              <a:rPr sz="500" spc="-40" dirty="0">
                <a:latin typeface="Times New Roman"/>
                <a:cs typeface="Times New Roman"/>
              </a:rPr>
              <a:t>1</a:t>
            </a:r>
            <a:r>
              <a:rPr sz="500" spc="20" dirty="0">
                <a:latin typeface="Times New Roman"/>
                <a:cs typeface="Times New Roman"/>
              </a:rPr>
              <a:t>7</a:t>
            </a:r>
            <a:r>
              <a:rPr sz="500" dirty="0">
                <a:latin typeface="Times New Roman"/>
                <a:cs typeface="Times New Roman"/>
              </a:rPr>
              <a:t>	</a:t>
            </a:r>
            <a:r>
              <a:rPr sz="500" spc="25" dirty="0">
                <a:latin typeface="Times New Roman"/>
                <a:cs typeface="Times New Roman"/>
              </a:rPr>
              <a:t>O</a:t>
            </a:r>
            <a:r>
              <a:rPr sz="500" spc="-10" dirty="0">
                <a:latin typeface="Times New Roman"/>
                <a:cs typeface="Times New Roman"/>
              </a:rPr>
              <a:t>c</a:t>
            </a:r>
            <a:r>
              <a:rPr sz="500" spc="40" dirty="0">
                <a:latin typeface="Times New Roman"/>
                <a:cs typeface="Times New Roman"/>
              </a:rPr>
              <a:t>t</a:t>
            </a:r>
            <a:r>
              <a:rPr sz="500" spc="-20" dirty="0">
                <a:latin typeface="Times New Roman"/>
                <a:cs typeface="Times New Roman"/>
              </a:rPr>
              <a:t> </a:t>
            </a:r>
            <a:r>
              <a:rPr sz="500" spc="20" dirty="0">
                <a:latin typeface="Times New Roman"/>
                <a:cs typeface="Times New Roman"/>
              </a:rPr>
              <a:t>2</a:t>
            </a:r>
            <a:r>
              <a:rPr sz="500" spc="35" dirty="0">
                <a:latin typeface="Times New Roman"/>
                <a:cs typeface="Times New Roman"/>
              </a:rPr>
              <a:t>0</a:t>
            </a:r>
            <a:r>
              <a:rPr sz="500" spc="-40" dirty="0">
                <a:latin typeface="Times New Roman"/>
                <a:cs typeface="Times New Roman"/>
              </a:rPr>
              <a:t>1</a:t>
            </a:r>
            <a:r>
              <a:rPr sz="500" spc="20" dirty="0">
                <a:latin typeface="Times New Roman"/>
                <a:cs typeface="Times New Roman"/>
              </a:rPr>
              <a:t>7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217" name="object 217"/>
          <p:cNvSpPr txBox="1"/>
          <p:nvPr/>
        </p:nvSpPr>
        <p:spPr>
          <a:xfrm>
            <a:off x="7922875" y="2581138"/>
            <a:ext cx="273685" cy="90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-35" dirty="0">
                <a:latin typeface="Times New Roman"/>
                <a:cs typeface="Times New Roman"/>
              </a:rPr>
              <a:t>A</a:t>
            </a:r>
            <a:r>
              <a:rPr sz="500" spc="20" dirty="0">
                <a:latin typeface="Times New Roman"/>
                <a:cs typeface="Times New Roman"/>
              </a:rPr>
              <a:t>pr</a:t>
            </a:r>
            <a:r>
              <a:rPr sz="500" spc="-25" dirty="0">
                <a:latin typeface="Times New Roman"/>
                <a:cs typeface="Times New Roman"/>
              </a:rPr>
              <a:t> </a:t>
            </a:r>
            <a:r>
              <a:rPr sz="500" spc="20" dirty="0">
                <a:latin typeface="Times New Roman"/>
                <a:cs typeface="Times New Roman"/>
              </a:rPr>
              <a:t>2</a:t>
            </a:r>
            <a:r>
              <a:rPr sz="500" spc="35" dirty="0">
                <a:latin typeface="Times New Roman"/>
                <a:cs typeface="Times New Roman"/>
              </a:rPr>
              <a:t>0</a:t>
            </a:r>
            <a:r>
              <a:rPr sz="500" spc="-40" dirty="0">
                <a:latin typeface="Times New Roman"/>
                <a:cs typeface="Times New Roman"/>
              </a:rPr>
              <a:t>1</a:t>
            </a:r>
            <a:r>
              <a:rPr sz="500" spc="20" dirty="0">
                <a:latin typeface="Times New Roman"/>
                <a:cs typeface="Times New Roman"/>
              </a:rPr>
              <a:t>7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218" name="object 218"/>
          <p:cNvSpPr txBox="1"/>
          <p:nvPr/>
        </p:nvSpPr>
        <p:spPr>
          <a:xfrm>
            <a:off x="7522066" y="2581138"/>
            <a:ext cx="274955" cy="90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30" dirty="0">
                <a:latin typeface="Times New Roman"/>
                <a:cs typeface="Times New Roman"/>
              </a:rPr>
              <a:t>J</a:t>
            </a:r>
            <a:r>
              <a:rPr sz="500" spc="55" dirty="0">
                <a:latin typeface="Times New Roman"/>
                <a:cs typeface="Times New Roman"/>
              </a:rPr>
              <a:t>a</a:t>
            </a:r>
            <a:r>
              <a:rPr sz="500" spc="45" dirty="0">
                <a:latin typeface="Times New Roman"/>
                <a:cs typeface="Times New Roman"/>
              </a:rPr>
              <a:t>n</a:t>
            </a:r>
            <a:r>
              <a:rPr sz="500" spc="-40" dirty="0">
                <a:latin typeface="Times New Roman"/>
                <a:cs typeface="Times New Roman"/>
              </a:rPr>
              <a:t> </a:t>
            </a:r>
            <a:r>
              <a:rPr sz="500" spc="35" dirty="0">
                <a:latin typeface="Times New Roman"/>
                <a:cs typeface="Times New Roman"/>
              </a:rPr>
              <a:t>2</a:t>
            </a:r>
            <a:r>
              <a:rPr sz="500" spc="20" dirty="0">
                <a:latin typeface="Times New Roman"/>
                <a:cs typeface="Times New Roman"/>
              </a:rPr>
              <a:t>0</a:t>
            </a:r>
            <a:r>
              <a:rPr sz="500" spc="-30" dirty="0">
                <a:latin typeface="Times New Roman"/>
                <a:cs typeface="Times New Roman"/>
              </a:rPr>
              <a:t>1</a:t>
            </a:r>
            <a:r>
              <a:rPr sz="500" spc="20" dirty="0">
                <a:latin typeface="Times New Roman"/>
                <a:cs typeface="Times New Roman"/>
              </a:rPr>
              <a:t>7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219" name="object 219"/>
          <p:cNvSpPr txBox="1"/>
          <p:nvPr/>
        </p:nvSpPr>
        <p:spPr>
          <a:xfrm>
            <a:off x="7130383" y="2581138"/>
            <a:ext cx="377190" cy="198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15" dirty="0">
                <a:latin typeface="Times New Roman"/>
                <a:cs typeface="Times New Roman"/>
              </a:rPr>
              <a:t>O</a:t>
            </a:r>
            <a:r>
              <a:rPr sz="500" dirty="0">
                <a:latin typeface="Times New Roman"/>
                <a:cs typeface="Times New Roman"/>
              </a:rPr>
              <a:t>c</a:t>
            </a:r>
            <a:r>
              <a:rPr sz="500" spc="40" dirty="0">
                <a:latin typeface="Times New Roman"/>
                <a:cs typeface="Times New Roman"/>
              </a:rPr>
              <a:t>t</a:t>
            </a:r>
            <a:r>
              <a:rPr sz="500" spc="-20" dirty="0">
                <a:latin typeface="Times New Roman"/>
                <a:cs typeface="Times New Roman"/>
              </a:rPr>
              <a:t> </a:t>
            </a:r>
            <a:r>
              <a:rPr sz="500" spc="20" dirty="0">
                <a:latin typeface="Times New Roman"/>
                <a:cs typeface="Times New Roman"/>
              </a:rPr>
              <a:t>2</a:t>
            </a:r>
            <a:r>
              <a:rPr sz="500" spc="25" dirty="0">
                <a:latin typeface="Times New Roman"/>
                <a:cs typeface="Times New Roman"/>
              </a:rPr>
              <a:t>0</a:t>
            </a:r>
            <a:r>
              <a:rPr sz="500" spc="-30" dirty="0">
                <a:latin typeface="Times New Roman"/>
                <a:cs typeface="Times New Roman"/>
              </a:rPr>
              <a:t>1</a:t>
            </a:r>
            <a:r>
              <a:rPr sz="500" spc="30" dirty="0">
                <a:latin typeface="Times New Roman"/>
                <a:cs typeface="Times New Roman"/>
              </a:rPr>
              <a:t>6</a:t>
            </a:r>
            <a:endParaRPr sz="500">
              <a:latin typeface="Times New Roman"/>
              <a:cs typeface="Times New Roman"/>
            </a:endParaRPr>
          </a:p>
          <a:p>
            <a:pPr marL="175260">
              <a:lnSpc>
                <a:spcPct val="100000"/>
              </a:lnSpc>
              <a:spcBef>
                <a:spcPts val="250"/>
              </a:spcBef>
            </a:pPr>
            <a:r>
              <a:rPr sz="500" spc="5" dirty="0">
                <a:latin typeface="Times New Roman"/>
                <a:cs typeface="Times New Roman"/>
              </a:rPr>
              <a:t>M</a:t>
            </a:r>
            <a:r>
              <a:rPr sz="500" spc="25" dirty="0">
                <a:latin typeface="Times New Roman"/>
                <a:cs typeface="Times New Roman"/>
              </a:rPr>
              <a:t>o</a:t>
            </a:r>
            <a:r>
              <a:rPr sz="500" spc="35" dirty="0">
                <a:latin typeface="Times New Roman"/>
                <a:cs typeface="Times New Roman"/>
              </a:rPr>
              <a:t>n</a:t>
            </a:r>
            <a:r>
              <a:rPr sz="500" spc="20" dirty="0">
                <a:latin typeface="Times New Roman"/>
                <a:cs typeface="Times New Roman"/>
              </a:rPr>
              <a:t>t</a:t>
            </a:r>
            <a:r>
              <a:rPr sz="500" spc="40" dirty="0">
                <a:latin typeface="Times New Roman"/>
                <a:cs typeface="Times New Roman"/>
              </a:rPr>
              <a:t>h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220" name="object 220"/>
          <p:cNvSpPr txBox="1"/>
          <p:nvPr/>
        </p:nvSpPr>
        <p:spPr>
          <a:xfrm>
            <a:off x="6737207" y="2581138"/>
            <a:ext cx="254000" cy="90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30" dirty="0">
                <a:latin typeface="Times New Roman"/>
                <a:cs typeface="Times New Roman"/>
              </a:rPr>
              <a:t>J</a:t>
            </a:r>
            <a:r>
              <a:rPr sz="500" spc="25" dirty="0">
                <a:latin typeface="Times New Roman"/>
                <a:cs typeface="Times New Roman"/>
              </a:rPr>
              <a:t>u</a:t>
            </a:r>
            <a:r>
              <a:rPr sz="500" spc="-10" dirty="0">
                <a:latin typeface="Times New Roman"/>
                <a:cs typeface="Times New Roman"/>
              </a:rPr>
              <a:t>l</a:t>
            </a:r>
            <a:r>
              <a:rPr sz="500" spc="-30" dirty="0">
                <a:latin typeface="Times New Roman"/>
                <a:cs typeface="Times New Roman"/>
              </a:rPr>
              <a:t> </a:t>
            </a:r>
            <a:r>
              <a:rPr sz="500" spc="20" dirty="0">
                <a:latin typeface="Times New Roman"/>
                <a:cs typeface="Times New Roman"/>
              </a:rPr>
              <a:t>2</a:t>
            </a:r>
            <a:r>
              <a:rPr sz="500" spc="35" dirty="0">
                <a:latin typeface="Times New Roman"/>
                <a:cs typeface="Times New Roman"/>
              </a:rPr>
              <a:t>0</a:t>
            </a:r>
            <a:r>
              <a:rPr sz="500" spc="-40" dirty="0">
                <a:latin typeface="Times New Roman"/>
                <a:cs typeface="Times New Roman"/>
              </a:rPr>
              <a:t>1</a:t>
            </a:r>
            <a:r>
              <a:rPr sz="500" spc="30" dirty="0">
                <a:latin typeface="Times New Roman"/>
                <a:cs typeface="Times New Roman"/>
              </a:rPr>
              <a:t>6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221" name="object 221"/>
          <p:cNvSpPr txBox="1"/>
          <p:nvPr/>
        </p:nvSpPr>
        <p:spPr>
          <a:xfrm>
            <a:off x="6330277" y="2581138"/>
            <a:ext cx="274955" cy="90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-35" dirty="0">
                <a:latin typeface="Times New Roman"/>
                <a:cs typeface="Times New Roman"/>
              </a:rPr>
              <a:t>A</a:t>
            </a:r>
            <a:r>
              <a:rPr sz="500" spc="20" dirty="0">
                <a:latin typeface="Times New Roman"/>
                <a:cs typeface="Times New Roman"/>
              </a:rPr>
              <a:t>pr</a:t>
            </a:r>
            <a:r>
              <a:rPr sz="500" spc="-25" dirty="0">
                <a:latin typeface="Times New Roman"/>
                <a:cs typeface="Times New Roman"/>
              </a:rPr>
              <a:t> </a:t>
            </a:r>
            <a:r>
              <a:rPr sz="500" spc="20" dirty="0">
                <a:latin typeface="Times New Roman"/>
                <a:cs typeface="Times New Roman"/>
              </a:rPr>
              <a:t>2</a:t>
            </a:r>
            <a:r>
              <a:rPr sz="500" spc="35" dirty="0">
                <a:latin typeface="Times New Roman"/>
                <a:cs typeface="Times New Roman"/>
              </a:rPr>
              <a:t>0</a:t>
            </a:r>
            <a:r>
              <a:rPr sz="500" spc="-40" dirty="0">
                <a:latin typeface="Times New Roman"/>
                <a:cs typeface="Times New Roman"/>
              </a:rPr>
              <a:t>1</a:t>
            </a:r>
            <a:r>
              <a:rPr sz="500" spc="30" dirty="0">
                <a:latin typeface="Times New Roman"/>
                <a:cs typeface="Times New Roman"/>
              </a:rPr>
              <a:t>6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222" name="object 222"/>
          <p:cNvSpPr txBox="1"/>
          <p:nvPr/>
        </p:nvSpPr>
        <p:spPr>
          <a:xfrm>
            <a:off x="5537785" y="2581138"/>
            <a:ext cx="675640" cy="90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11480" algn="l"/>
              </a:tabLst>
            </a:pPr>
            <a:r>
              <a:rPr sz="500" spc="15" dirty="0">
                <a:latin typeface="Times New Roman"/>
                <a:cs typeface="Times New Roman"/>
              </a:rPr>
              <a:t>O</a:t>
            </a:r>
            <a:r>
              <a:rPr sz="500" dirty="0">
                <a:latin typeface="Times New Roman"/>
                <a:cs typeface="Times New Roman"/>
              </a:rPr>
              <a:t>c</a:t>
            </a:r>
            <a:r>
              <a:rPr sz="500" spc="40" dirty="0">
                <a:latin typeface="Times New Roman"/>
                <a:cs typeface="Times New Roman"/>
              </a:rPr>
              <a:t>t</a:t>
            </a:r>
            <a:r>
              <a:rPr sz="500" spc="-20" dirty="0">
                <a:latin typeface="Times New Roman"/>
                <a:cs typeface="Times New Roman"/>
              </a:rPr>
              <a:t> </a:t>
            </a:r>
            <a:r>
              <a:rPr sz="500" spc="20" dirty="0">
                <a:latin typeface="Times New Roman"/>
                <a:cs typeface="Times New Roman"/>
              </a:rPr>
              <a:t>2</a:t>
            </a:r>
            <a:r>
              <a:rPr sz="500" spc="35" dirty="0">
                <a:latin typeface="Times New Roman"/>
                <a:cs typeface="Times New Roman"/>
              </a:rPr>
              <a:t>0</a:t>
            </a:r>
            <a:r>
              <a:rPr sz="500" spc="-40" dirty="0">
                <a:latin typeface="Times New Roman"/>
                <a:cs typeface="Times New Roman"/>
              </a:rPr>
              <a:t>1</a:t>
            </a:r>
            <a:r>
              <a:rPr sz="500" spc="30" dirty="0">
                <a:latin typeface="Times New Roman"/>
                <a:cs typeface="Times New Roman"/>
              </a:rPr>
              <a:t>5</a:t>
            </a:r>
            <a:r>
              <a:rPr sz="500" dirty="0">
                <a:latin typeface="Times New Roman"/>
                <a:cs typeface="Times New Roman"/>
              </a:rPr>
              <a:t>	</a:t>
            </a:r>
            <a:r>
              <a:rPr sz="500" spc="30" dirty="0">
                <a:latin typeface="Times New Roman"/>
                <a:cs typeface="Times New Roman"/>
              </a:rPr>
              <a:t>J</a:t>
            </a:r>
            <a:r>
              <a:rPr sz="500" spc="50" dirty="0">
                <a:latin typeface="Times New Roman"/>
                <a:cs typeface="Times New Roman"/>
              </a:rPr>
              <a:t>a</a:t>
            </a:r>
            <a:r>
              <a:rPr sz="500" spc="45" dirty="0">
                <a:latin typeface="Times New Roman"/>
                <a:cs typeface="Times New Roman"/>
              </a:rPr>
              <a:t>n</a:t>
            </a:r>
            <a:r>
              <a:rPr sz="500" spc="-30" dirty="0">
                <a:latin typeface="Times New Roman"/>
                <a:cs typeface="Times New Roman"/>
              </a:rPr>
              <a:t> </a:t>
            </a:r>
            <a:r>
              <a:rPr sz="500" spc="20" dirty="0">
                <a:latin typeface="Times New Roman"/>
                <a:cs typeface="Times New Roman"/>
              </a:rPr>
              <a:t>2</a:t>
            </a:r>
            <a:r>
              <a:rPr sz="500" spc="35" dirty="0">
                <a:latin typeface="Times New Roman"/>
                <a:cs typeface="Times New Roman"/>
              </a:rPr>
              <a:t>0</a:t>
            </a:r>
            <a:r>
              <a:rPr sz="500" spc="-30" dirty="0">
                <a:latin typeface="Times New Roman"/>
                <a:cs typeface="Times New Roman"/>
              </a:rPr>
              <a:t>1</a:t>
            </a:r>
            <a:r>
              <a:rPr sz="500" spc="30" dirty="0">
                <a:latin typeface="Times New Roman"/>
                <a:cs typeface="Times New Roman"/>
              </a:rPr>
              <a:t>6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223" name="object 223"/>
          <p:cNvSpPr txBox="1"/>
          <p:nvPr/>
        </p:nvSpPr>
        <p:spPr>
          <a:xfrm>
            <a:off x="5322919" y="1951743"/>
            <a:ext cx="236854" cy="90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35" dirty="0">
                <a:latin typeface="Times New Roman"/>
                <a:cs typeface="Times New Roman"/>
              </a:rPr>
              <a:t>8</a:t>
            </a:r>
            <a:r>
              <a:rPr sz="500" spc="20" dirty="0">
                <a:latin typeface="Times New Roman"/>
                <a:cs typeface="Times New Roman"/>
              </a:rPr>
              <a:t>0</a:t>
            </a:r>
            <a:r>
              <a:rPr sz="500" spc="-20" dirty="0">
                <a:latin typeface="Times New Roman"/>
                <a:cs typeface="Times New Roman"/>
              </a:rPr>
              <a:t>.</a:t>
            </a:r>
            <a:r>
              <a:rPr sz="500" spc="35" dirty="0">
                <a:latin typeface="Times New Roman"/>
                <a:cs typeface="Times New Roman"/>
              </a:rPr>
              <a:t>0</a:t>
            </a:r>
            <a:r>
              <a:rPr sz="500" spc="20" dirty="0">
                <a:latin typeface="Times New Roman"/>
                <a:cs typeface="Times New Roman"/>
              </a:rPr>
              <a:t>0</a:t>
            </a:r>
            <a:r>
              <a:rPr sz="500" spc="5" dirty="0">
                <a:latin typeface="Times New Roman"/>
                <a:cs typeface="Times New Roman"/>
              </a:rPr>
              <a:t>%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224" name="object 224"/>
          <p:cNvSpPr txBox="1"/>
          <p:nvPr/>
        </p:nvSpPr>
        <p:spPr>
          <a:xfrm>
            <a:off x="5322919" y="2110226"/>
            <a:ext cx="236854" cy="90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30" dirty="0">
                <a:latin typeface="Times New Roman"/>
                <a:cs typeface="Times New Roman"/>
              </a:rPr>
              <a:t>7</a:t>
            </a:r>
            <a:r>
              <a:rPr sz="500" spc="20" dirty="0">
                <a:latin typeface="Times New Roman"/>
                <a:cs typeface="Times New Roman"/>
              </a:rPr>
              <a:t>5</a:t>
            </a:r>
            <a:r>
              <a:rPr sz="500" spc="-20" dirty="0">
                <a:latin typeface="Times New Roman"/>
                <a:cs typeface="Times New Roman"/>
              </a:rPr>
              <a:t>.</a:t>
            </a:r>
            <a:r>
              <a:rPr sz="500" spc="35" dirty="0">
                <a:latin typeface="Times New Roman"/>
                <a:cs typeface="Times New Roman"/>
              </a:rPr>
              <a:t>0</a:t>
            </a:r>
            <a:r>
              <a:rPr sz="500" spc="20" dirty="0">
                <a:latin typeface="Times New Roman"/>
                <a:cs typeface="Times New Roman"/>
              </a:rPr>
              <a:t>0</a:t>
            </a:r>
            <a:r>
              <a:rPr sz="500" spc="5" dirty="0">
                <a:latin typeface="Times New Roman"/>
                <a:cs typeface="Times New Roman"/>
              </a:rPr>
              <a:t>%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225" name="object 225"/>
          <p:cNvSpPr txBox="1"/>
          <p:nvPr/>
        </p:nvSpPr>
        <p:spPr>
          <a:xfrm>
            <a:off x="5322919" y="2267197"/>
            <a:ext cx="236854" cy="90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30" dirty="0">
                <a:latin typeface="Times New Roman"/>
                <a:cs typeface="Times New Roman"/>
              </a:rPr>
              <a:t>7</a:t>
            </a:r>
            <a:r>
              <a:rPr sz="500" spc="20" dirty="0">
                <a:latin typeface="Times New Roman"/>
                <a:cs typeface="Times New Roman"/>
              </a:rPr>
              <a:t>0</a:t>
            </a:r>
            <a:r>
              <a:rPr sz="500" spc="-20" dirty="0">
                <a:latin typeface="Times New Roman"/>
                <a:cs typeface="Times New Roman"/>
              </a:rPr>
              <a:t>.</a:t>
            </a:r>
            <a:r>
              <a:rPr sz="500" spc="35" dirty="0">
                <a:latin typeface="Times New Roman"/>
                <a:cs typeface="Times New Roman"/>
              </a:rPr>
              <a:t>0</a:t>
            </a:r>
            <a:r>
              <a:rPr sz="500" spc="20" dirty="0">
                <a:latin typeface="Times New Roman"/>
                <a:cs typeface="Times New Roman"/>
              </a:rPr>
              <a:t>0</a:t>
            </a:r>
            <a:r>
              <a:rPr sz="500" spc="5" dirty="0">
                <a:latin typeface="Times New Roman"/>
                <a:cs typeface="Times New Roman"/>
              </a:rPr>
              <a:t>%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226" name="object 226"/>
          <p:cNvSpPr txBox="1"/>
          <p:nvPr/>
        </p:nvSpPr>
        <p:spPr>
          <a:xfrm>
            <a:off x="5322919" y="2424187"/>
            <a:ext cx="236854" cy="90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35" dirty="0">
                <a:latin typeface="Times New Roman"/>
                <a:cs typeface="Times New Roman"/>
              </a:rPr>
              <a:t>6</a:t>
            </a:r>
            <a:r>
              <a:rPr sz="500" spc="20" dirty="0">
                <a:latin typeface="Times New Roman"/>
                <a:cs typeface="Times New Roman"/>
              </a:rPr>
              <a:t>5</a:t>
            </a:r>
            <a:r>
              <a:rPr sz="500" spc="-20" dirty="0">
                <a:latin typeface="Times New Roman"/>
                <a:cs typeface="Times New Roman"/>
              </a:rPr>
              <a:t>.</a:t>
            </a:r>
            <a:r>
              <a:rPr sz="500" spc="35" dirty="0">
                <a:latin typeface="Times New Roman"/>
                <a:cs typeface="Times New Roman"/>
              </a:rPr>
              <a:t>0</a:t>
            </a:r>
            <a:r>
              <a:rPr sz="500" spc="20" dirty="0">
                <a:latin typeface="Times New Roman"/>
                <a:cs typeface="Times New Roman"/>
              </a:rPr>
              <a:t>0</a:t>
            </a:r>
            <a:r>
              <a:rPr sz="500" spc="5" dirty="0">
                <a:latin typeface="Times New Roman"/>
                <a:cs typeface="Times New Roman"/>
              </a:rPr>
              <a:t>%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227" name="object 227"/>
          <p:cNvSpPr txBox="1"/>
          <p:nvPr/>
        </p:nvSpPr>
        <p:spPr>
          <a:xfrm>
            <a:off x="5217656" y="1964584"/>
            <a:ext cx="90170" cy="48260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15" dirty="0">
                <a:latin typeface="Times New Roman"/>
                <a:cs typeface="Times New Roman"/>
              </a:rPr>
              <a:t>I</a:t>
            </a:r>
            <a:r>
              <a:rPr sz="500" spc="-20" dirty="0">
                <a:latin typeface="Times New Roman"/>
                <a:cs typeface="Times New Roman"/>
              </a:rPr>
              <a:t>nd</a:t>
            </a:r>
            <a:r>
              <a:rPr sz="500" spc="-30" dirty="0">
                <a:latin typeface="Times New Roman"/>
                <a:cs typeface="Times New Roman"/>
              </a:rPr>
              <a:t>i</a:t>
            </a:r>
            <a:r>
              <a:rPr sz="500" spc="30" dirty="0">
                <a:latin typeface="Times New Roman"/>
                <a:cs typeface="Times New Roman"/>
              </a:rPr>
              <a:t>v</a:t>
            </a:r>
            <a:r>
              <a:rPr sz="500" spc="-30" dirty="0">
                <a:latin typeface="Times New Roman"/>
                <a:cs typeface="Times New Roman"/>
              </a:rPr>
              <a:t>id</a:t>
            </a:r>
            <a:r>
              <a:rPr sz="500" spc="-10" dirty="0">
                <a:latin typeface="Times New Roman"/>
                <a:cs typeface="Times New Roman"/>
              </a:rPr>
              <a:t>u</a:t>
            </a:r>
            <a:r>
              <a:rPr sz="500" spc="5" dirty="0">
                <a:latin typeface="Times New Roman"/>
                <a:cs typeface="Times New Roman"/>
              </a:rPr>
              <a:t>a</a:t>
            </a:r>
            <a:r>
              <a:rPr sz="500" dirty="0">
                <a:latin typeface="Times New Roman"/>
                <a:cs typeface="Times New Roman"/>
              </a:rPr>
              <a:t>l</a:t>
            </a:r>
            <a:r>
              <a:rPr sz="500" spc="-30" dirty="0">
                <a:latin typeface="Times New Roman"/>
                <a:cs typeface="Times New Roman"/>
              </a:rPr>
              <a:t> </a:t>
            </a:r>
            <a:r>
              <a:rPr sz="500" spc="5" dirty="0">
                <a:latin typeface="Times New Roman"/>
                <a:cs typeface="Times New Roman"/>
              </a:rPr>
              <a:t>V</a:t>
            </a:r>
            <a:r>
              <a:rPr sz="500" spc="20" dirty="0">
                <a:latin typeface="Times New Roman"/>
                <a:cs typeface="Times New Roman"/>
              </a:rPr>
              <a:t>a</a:t>
            </a:r>
            <a:r>
              <a:rPr sz="500" spc="-25" dirty="0">
                <a:latin typeface="Times New Roman"/>
                <a:cs typeface="Times New Roman"/>
              </a:rPr>
              <a:t>l</a:t>
            </a:r>
            <a:r>
              <a:rPr sz="500" spc="-10" dirty="0">
                <a:latin typeface="Times New Roman"/>
                <a:cs typeface="Times New Roman"/>
              </a:rPr>
              <a:t>u</a:t>
            </a:r>
            <a:r>
              <a:rPr sz="500" dirty="0">
                <a:latin typeface="Times New Roman"/>
                <a:cs typeface="Times New Roman"/>
              </a:rPr>
              <a:t>e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228" name="object 228"/>
          <p:cNvSpPr txBox="1"/>
          <p:nvPr/>
        </p:nvSpPr>
        <p:spPr>
          <a:xfrm>
            <a:off x="5694765" y="1759733"/>
            <a:ext cx="246379" cy="90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-55" dirty="0">
                <a:latin typeface="Times New Roman"/>
                <a:cs typeface="Times New Roman"/>
              </a:rPr>
              <a:t>F</a:t>
            </a:r>
            <a:r>
              <a:rPr sz="500" spc="-85" dirty="0">
                <a:latin typeface="Times New Roman"/>
                <a:cs typeface="Times New Roman"/>
              </a:rPr>
              <a:t>Y</a:t>
            </a:r>
            <a:r>
              <a:rPr sz="500" spc="-20" dirty="0">
                <a:latin typeface="Times New Roman"/>
                <a:cs typeface="Times New Roman"/>
              </a:rPr>
              <a:t> </a:t>
            </a:r>
            <a:r>
              <a:rPr sz="500" spc="30" dirty="0">
                <a:latin typeface="Times New Roman"/>
                <a:cs typeface="Times New Roman"/>
              </a:rPr>
              <a:t>2</a:t>
            </a:r>
            <a:r>
              <a:rPr sz="500" spc="20" dirty="0">
                <a:latin typeface="Times New Roman"/>
                <a:cs typeface="Times New Roman"/>
              </a:rPr>
              <a:t>0</a:t>
            </a:r>
            <a:r>
              <a:rPr sz="500" spc="30" dirty="0">
                <a:latin typeface="Times New Roman"/>
                <a:cs typeface="Times New Roman"/>
              </a:rPr>
              <a:t>1</a:t>
            </a:r>
            <a:r>
              <a:rPr sz="500" spc="20" dirty="0">
                <a:latin typeface="Times New Roman"/>
                <a:cs typeface="Times New Roman"/>
              </a:rPr>
              <a:t>6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229" name="object 229"/>
          <p:cNvSpPr txBox="1"/>
          <p:nvPr/>
        </p:nvSpPr>
        <p:spPr>
          <a:xfrm>
            <a:off x="6766150" y="2052337"/>
            <a:ext cx="587375" cy="233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-30" dirty="0">
                <a:latin typeface="Times New Roman"/>
                <a:cs typeface="Times New Roman"/>
              </a:rPr>
              <a:t>U</a:t>
            </a:r>
            <a:r>
              <a:rPr sz="500" dirty="0">
                <a:latin typeface="Times New Roman"/>
                <a:cs typeface="Times New Roman"/>
              </a:rPr>
              <a:t>C</a:t>
            </a:r>
            <a:r>
              <a:rPr sz="500" spc="-90" dirty="0">
                <a:latin typeface="Times New Roman"/>
                <a:cs typeface="Times New Roman"/>
              </a:rPr>
              <a:t>L</a:t>
            </a:r>
            <a:r>
              <a:rPr sz="500" spc="45" dirty="0">
                <a:latin typeface="Times New Roman"/>
                <a:cs typeface="Times New Roman"/>
              </a:rPr>
              <a:t>=</a:t>
            </a:r>
            <a:r>
              <a:rPr sz="500" spc="25" dirty="0">
                <a:latin typeface="Times New Roman"/>
                <a:cs typeface="Times New Roman"/>
              </a:rPr>
              <a:t>7</a:t>
            </a:r>
            <a:r>
              <a:rPr sz="500" spc="30" dirty="0">
                <a:latin typeface="Times New Roman"/>
                <a:cs typeface="Times New Roman"/>
              </a:rPr>
              <a:t>5</a:t>
            </a:r>
            <a:r>
              <a:rPr sz="500" spc="-25" dirty="0">
                <a:latin typeface="Times New Roman"/>
                <a:cs typeface="Times New Roman"/>
              </a:rPr>
              <a:t>.</a:t>
            </a:r>
            <a:r>
              <a:rPr sz="500" spc="20" dirty="0">
                <a:latin typeface="Times New Roman"/>
                <a:cs typeface="Times New Roman"/>
              </a:rPr>
              <a:t>2</a:t>
            </a:r>
            <a:r>
              <a:rPr sz="500" spc="30" dirty="0">
                <a:latin typeface="Times New Roman"/>
                <a:cs typeface="Times New Roman"/>
              </a:rPr>
              <a:t>6</a:t>
            </a:r>
            <a:r>
              <a:rPr sz="500" spc="-5" dirty="0">
                <a:latin typeface="Times New Roman"/>
                <a:cs typeface="Times New Roman"/>
              </a:rPr>
              <a:t>%</a:t>
            </a:r>
            <a:endParaRPr sz="500">
              <a:latin typeface="Times New Roman"/>
              <a:cs typeface="Times New Roman"/>
            </a:endParaRPr>
          </a:p>
          <a:p>
            <a:pPr marL="276225" marR="5080" indent="6985">
              <a:lnSpc>
                <a:spcPct val="76000"/>
              </a:lnSpc>
              <a:spcBef>
                <a:spcPts val="215"/>
              </a:spcBef>
            </a:pPr>
            <a:r>
              <a:rPr sz="500" spc="-30" dirty="0">
                <a:solidFill>
                  <a:srgbClr val="CD0000"/>
                </a:solidFill>
                <a:latin typeface="Times New Roman"/>
                <a:cs typeface="Times New Roman"/>
              </a:rPr>
              <a:t>_ </a:t>
            </a:r>
            <a:r>
              <a:rPr sz="500" spc="-35" dirty="0">
                <a:solidFill>
                  <a:srgbClr val="CD0000"/>
                </a:solidFill>
                <a:latin typeface="Times New Roman"/>
                <a:cs typeface="Times New Roman"/>
              </a:rPr>
              <a:t>X</a:t>
            </a:r>
            <a:r>
              <a:rPr sz="500" spc="50" dirty="0">
                <a:solidFill>
                  <a:srgbClr val="CD0000"/>
                </a:solidFill>
                <a:latin typeface="Times New Roman"/>
                <a:cs typeface="Times New Roman"/>
              </a:rPr>
              <a:t>=</a:t>
            </a:r>
            <a:r>
              <a:rPr sz="500" spc="35" dirty="0">
                <a:solidFill>
                  <a:srgbClr val="CD0000"/>
                </a:solidFill>
                <a:latin typeface="Times New Roman"/>
                <a:cs typeface="Times New Roman"/>
              </a:rPr>
              <a:t>7</a:t>
            </a:r>
            <a:r>
              <a:rPr sz="500" spc="20" dirty="0">
                <a:solidFill>
                  <a:srgbClr val="CD0000"/>
                </a:solidFill>
                <a:latin typeface="Times New Roman"/>
                <a:cs typeface="Times New Roman"/>
              </a:rPr>
              <a:t>0</a:t>
            </a:r>
            <a:r>
              <a:rPr sz="500" spc="-25" dirty="0">
                <a:solidFill>
                  <a:srgbClr val="CD0000"/>
                </a:solidFill>
                <a:latin typeface="Times New Roman"/>
                <a:cs typeface="Times New Roman"/>
              </a:rPr>
              <a:t>.</a:t>
            </a:r>
            <a:r>
              <a:rPr sz="500" spc="35" dirty="0">
                <a:solidFill>
                  <a:srgbClr val="CD0000"/>
                </a:solidFill>
                <a:latin typeface="Times New Roman"/>
                <a:cs typeface="Times New Roman"/>
              </a:rPr>
              <a:t>4</a:t>
            </a:r>
            <a:r>
              <a:rPr sz="500" spc="25" dirty="0">
                <a:solidFill>
                  <a:srgbClr val="CD0000"/>
                </a:solidFill>
                <a:latin typeface="Times New Roman"/>
                <a:cs typeface="Times New Roman"/>
              </a:rPr>
              <a:t>2</a:t>
            </a:r>
            <a:r>
              <a:rPr sz="500" spc="20" dirty="0">
                <a:solidFill>
                  <a:srgbClr val="CD0000"/>
                </a:solidFill>
                <a:latin typeface="Times New Roman"/>
                <a:cs typeface="Times New Roman"/>
              </a:rPr>
              <a:t>%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230" name="object 230"/>
          <p:cNvSpPr txBox="1"/>
          <p:nvPr/>
        </p:nvSpPr>
        <p:spPr>
          <a:xfrm>
            <a:off x="8422757" y="2116335"/>
            <a:ext cx="323850" cy="169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20955">
              <a:lnSpc>
                <a:spcPct val="104000"/>
              </a:lnSpc>
            </a:pPr>
            <a:r>
              <a:rPr sz="500" spc="-30" dirty="0">
                <a:solidFill>
                  <a:srgbClr val="CD0000"/>
                </a:solidFill>
                <a:latin typeface="Times New Roman"/>
                <a:cs typeface="Times New Roman"/>
              </a:rPr>
              <a:t>_ </a:t>
            </a:r>
            <a:r>
              <a:rPr sz="500" spc="-35" dirty="0">
                <a:solidFill>
                  <a:srgbClr val="CD0000"/>
                </a:solidFill>
                <a:latin typeface="Times New Roman"/>
                <a:cs typeface="Times New Roman"/>
              </a:rPr>
              <a:t>X</a:t>
            </a:r>
            <a:r>
              <a:rPr sz="500" spc="50" dirty="0">
                <a:solidFill>
                  <a:srgbClr val="CD0000"/>
                </a:solidFill>
                <a:latin typeface="Times New Roman"/>
                <a:cs typeface="Times New Roman"/>
              </a:rPr>
              <a:t>=</a:t>
            </a:r>
            <a:r>
              <a:rPr sz="500" spc="20" dirty="0">
                <a:solidFill>
                  <a:srgbClr val="CD0000"/>
                </a:solidFill>
                <a:latin typeface="Times New Roman"/>
                <a:cs typeface="Times New Roman"/>
              </a:rPr>
              <a:t>7</a:t>
            </a:r>
            <a:r>
              <a:rPr sz="500" spc="35" dirty="0">
                <a:solidFill>
                  <a:srgbClr val="CD0000"/>
                </a:solidFill>
                <a:latin typeface="Times New Roman"/>
                <a:cs typeface="Times New Roman"/>
              </a:rPr>
              <a:t>3</a:t>
            </a:r>
            <a:r>
              <a:rPr sz="500" spc="-25" dirty="0">
                <a:solidFill>
                  <a:srgbClr val="CD0000"/>
                </a:solidFill>
                <a:latin typeface="Times New Roman"/>
                <a:cs typeface="Times New Roman"/>
              </a:rPr>
              <a:t>.</a:t>
            </a:r>
            <a:r>
              <a:rPr sz="500" spc="35" dirty="0">
                <a:solidFill>
                  <a:srgbClr val="CD0000"/>
                </a:solidFill>
                <a:latin typeface="Times New Roman"/>
                <a:cs typeface="Times New Roman"/>
              </a:rPr>
              <a:t>1</a:t>
            </a:r>
            <a:r>
              <a:rPr sz="500" spc="25" dirty="0">
                <a:solidFill>
                  <a:srgbClr val="CD0000"/>
                </a:solidFill>
                <a:latin typeface="Times New Roman"/>
                <a:cs typeface="Times New Roman"/>
              </a:rPr>
              <a:t>7</a:t>
            </a:r>
            <a:r>
              <a:rPr sz="500" spc="20" dirty="0">
                <a:solidFill>
                  <a:srgbClr val="CD0000"/>
                </a:solidFill>
                <a:latin typeface="Times New Roman"/>
                <a:cs typeface="Times New Roman"/>
              </a:rPr>
              <a:t>%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231" name="object 231"/>
          <p:cNvSpPr txBox="1"/>
          <p:nvPr/>
        </p:nvSpPr>
        <p:spPr>
          <a:xfrm>
            <a:off x="8886062" y="2017274"/>
            <a:ext cx="325120" cy="167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5240">
              <a:lnSpc>
                <a:spcPct val="102000"/>
              </a:lnSpc>
            </a:pPr>
            <a:r>
              <a:rPr sz="500" spc="-30" dirty="0">
                <a:solidFill>
                  <a:srgbClr val="CD0000"/>
                </a:solidFill>
                <a:latin typeface="Times New Roman"/>
                <a:cs typeface="Times New Roman"/>
              </a:rPr>
              <a:t>_ </a:t>
            </a:r>
            <a:r>
              <a:rPr sz="500" spc="-35" dirty="0">
                <a:solidFill>
                  <a:srgbClr val="CD0000"/>
                </a:solidFill>
                <a:latin typeface="Times New Roman"/>
                <a:cs typeface="Times New Roman"/>
              </a:rPr>
              <a:t>X</a:t>
            </a:r>
            <a:r>
              <a:rPr sz="500" spc="60" dirty="0">
                <a:solidFill>
                  <a:srgbClr val="CD0000"/>
                </a:solidFill>
                <a:latin typeface="Times New Roman"/>
                <a:cs typeface="Times New Roman"/>
              </a:rPr>
              <a:t>=</a:t>
            </a:r>
            <a:r>
              <a:rPr sz="500" spc="25" dirty="0">
                <a:solidFill>
                  <a:srgbClr val="CD0000"/>
                </a:solidFill>
                <a:latin typeface="Times New Roman"/>
                <a:cs typeface="Times New Roman"/>
              </a:rPr>
              <a:t>7</a:t>
            </a:r>
            <a:r>
              <a:rPr sz="500" spc="20" dirty="0">
                <a:solidFill>
                  <a:srgbClr val="CD0000"/>
                </a:solidFill>
                <a:latin typeface="Times New Roman"/>
                <a:cs typeface="Times New Roman"/>
              </a:rPr>
              <a:t>7</a:t>
            </a:r>
            <a:r>
              <a:rPr sz="500" spc="-10" dirty="0">
                <a:solidFill>
                  <a:srgbClr val="CD0000"/>
                </a:solidFill>
                <a:latin typeface="Times New Roman"/>
                <a:cs typeface="Times New Roman"/>
              </a:rPr>
              <a:t>.</a:t>
            </a:r>
            <a:r>
              <a:rPr sz="500" spc="20" dirty="0">
                <a:solidFill>
                  <a:srgbClr val="CD0000"/>
                </a:solidFill>
                <a:latin typeface="Times New Roman"/>
                <a:cs typeface="Times New Roman"/>
              </a:rPr>
              <a:t>1</a:t>
            </a:r>
            <a:r>
              <a:rPr sz="500" spc="35" dirty="0">
                <a:solidFill>
                  <a:srgbClr val="CD0000"/>
                </a:solidFill>
                <a:latin typeface="Times New Roman"/>
                <a:cs typeface="Times New Roman"/>
              </a:rPr>
              <a:t>4</a:t>
            </a:r>
            <a:r>
              <a:rPr sz="500" spc="20" dirty="0">
                <a:solidFill>
                  <a:srgbClr val="CD0000"/>
                </a:solidFill>
                <a:latin typeface="Times New Roman"/>
                <a:cs typeface="Times New Roman"/>
              </a:rPr>
              <a:t>%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232" name="object 232"/>
          <p:cNvSpPr/>
          <p:nvPr/>
        </p:nvSpPr>
        <p:spPr>
          <a:xfrm>
            <a:off x="5592698" y="2977705"/>
            <a:ext cx="3606800" cy="715645"/>
          </a:xfrm>
          <a:custGeom>
            <a:avLst/>
            <a:gdLst/>
            <a:ahLst/>
            <a:cxnLst/>
            <a:rect l="l" t="t" r="r" b="b"/>
            <a:pathLst>
              <a:path w="3606800" h="715645">
                <a:moveTo>
                  <a:pt x="0" y="0"/>
                </a:moveTo>
                <a:lnTo>
                  <a:pt x="3606260" y="0"/>
                </a:lnTo>
                <a:lnTo>
                  <a:pt x="3606260" y="715232"/>
                </a:lnTo>
                <a:lnTo>
                  <a:pt x="0" y="71523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8849105" y="3692937"/>
            <a:ext cx="0" cy="21590"/>
          </a:xfrm>
          <a:custGeom>
            <a:avLst/>
            <a:gdLst/>
            <a:ahLst/>
            <a:cxnLst/>
            <a:rect l="l" t="t" r="r" b="b"/>
            <a:pathLst>
              <a:path h="21589">
                <a:moveTo>
                  <a:pt x="0" y="0"/>
                </a:moveTo>
                <a:lnTo>
                  <a:pt x="0" y="21431"/>
                </a:lnTo>
              </a:path>
            </a:pathLst>
          </a:custGeom>
          <a:ln w="4762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8456294" y="3692937"/>
            <a:ext cx="0" cy="21590"/>
          </a:xfrm>
          <a:custGeom>
            <a:avLst/>
            <a:gdLst/>
            <a:ahLst/>
            <a:cxnLst/>
            <a:rect l="l" t="t" r="r" b="b"/>
            <a:pathLst>
              <a:path h="21589">
                <a:moveTo>
                  <a:pt x="0" y="0"/>
                </a:moveTo>
                <a:lnTo>
                  <a:pt x="0" y="21431"/>
                </a:lnTo>
              </a:path>
            </a:pathLst>
          </a:custGeom>
          <a:ln w="4762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8056435" y="3692937"/>
            <a:ext cx="0" cy="21590"/>
          </a:xfrm>
          <a:custGeom>
            <a:avLst/>
            <a:gdLst/>
            <a:ahLst/>
            <a:cxnLst/>
            <a:rect l="l" t="t" r="r" b="b"/>
            <a:pathLst>
              <a:path h="21589">
                <a:moveTo>
                  <a:pt x="0" y="0"/>
                </a:moveTo>
                <a:lnTo>
                  <a:pt x="0" y="21431"/>
                </a:lnTo>
              </a:path>
            </a:pathLst>
          </a:custGeom>
          <a:ln w="4762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7663624" y="3692937"/>
            <a:ext cx="0" cy="21590"/>
          </a:xfrm>
          <a:custGeom>
            <a:avLst/>
            <a:gdLst/>
            <a:ahLst/>
            <a:cxnLst/>
            <a:rect l="l" t="t" r="r" b="b"/>
            <a:pathLst>
              <a:path h="21589">
                <a:moveTo>
                  <a:pt x="0" y="0"/>
                </a:moveTo>
                <a:lnTo>
                  <a:pt x="0" y="21431"/>
                </a:lnTo>
              </a:path>
            </a:pathLst>
          </a:custGeom>
          <a:ln w="4762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7263765" y="3692937"/>
            <a:ext cx="0" cy="21590"/>
          </a:xfrm>
          <a:custGeom>
            <a:avLst/>
            <a:gdLst/>
            <a:ahLst/>
            <a:cxnLst/>
            <a:rect l="l" t="t" r="r" b="b"/>
            <a:pathLst>
              <a:path h="21589">
                <a:moveTo>
                  <a:pt x="0" y="0"/>
                </a:moveTo>
                <a:lnTo>
                  <a:pt x="0" y="21431"/>
                </a:lnTo>
              </a:path>
            </a:pathLst>
          </a:custGeom>
          <a:ln w="4762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6863809" y="3692937"/>
            <a:ext cx="0" cy="21590"/>
          </a:xfrm>
          <a:custGeom>
            <a:avLst/>
            <a:gdLst/>
            <a:ahLst/>
            <a:cxnLst/>
            <a:rect l="l" t="t" r="r" b="b"/>
            <a:pathLst>
              <a:path h="21589">
                <a:moveTo>
                  <a:pt x="0" y="0"/>
                </a:moveTo>
                <a:lnTo>
                  <a:pt x="0" y="21431"/>
                </a:lnTo>
              </a:path>
            </a:pathLst>
          </a:custGeom>
          <a:ln w="4762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6471094" y="3692937"/>
            <a:ext cx="0" cy="21590"/>
          </a:xfrm>
          <a:custGeom>
            <a:avLst/>
            <a:gdLst/>
            <a:ahLst/>
            <a:cxnLst/>
            <a:rect l="l" t="t" r="r" b="b"/>
            <a:pathLst>
              <a:path h="21589">
                <a:moveTo>
                  <a:pt x="0" y="0"/>
                </a:moveTo>
                <a:lnTo>
                  <a:pt x="0" y="21431"/>
                </a:lnTo>
              </a:path>
            </a:pathLst>
          </a:custGeom>
          <a:ln w="4762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6071235" y="3692937"/>
            <a:ext cx="0" cy="21590"/>
          </a:xfrm>
          <a:custGeom>
            <a:avLst/>
            <a:gdLst/>
            <a:ahLst/>
            <a:cxnLst/>
            <a:rect l="l" t="t" r="r" b="b"/>
            <a:pathLst>
              <a:path h="21589">
                <a:moveTo>
                  <a:pt x="0" y="0"/>
                </a:moveTo>
                <a:lnTo>
                  <a:pt x="0" y="21431"/>
                </a:lnTo>
              </a:path>
            </a:pathLst>
          </a:custGeom>
          <a:ln w="4762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5678423" y="3692937"/>
            <a:ext cx="0" cy="21590"/>
          </a:xfrm>
          <a:custGeom>
            <a:avLst/>
            <a:gdLst/>
            <a:ahLst/>
            <a:cxnLst/>
            <a:rect l="l" t="t" r="r" b="b"/>
            <a:pathLst>
              <a:path h="21589">
                <a:moveTo>
                  <a:pt x="0" y="0"/>
                </a:moveTo>
                <a:lnTo>
                  <a:pt x="0" y="21431"/>
                </a:lnTo>
              </a:path>
            </a:pathLst>
          </a:custGeom>
          <a:ln w="4762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5592698" y="2977705"/>
            <a:ext cx="3606800" cy="0"/>
          </a:xfrm>
          <a:custGeom>
            <a:avLst/>
            <a:gdLst/>
            <a:ahLst/>
            <a:cxnLst/>
            <a:rect l="l" t="t" r="r" b="b"/>
            <a:pathLst>
              <a:path w="3606800">
                <a:moveTo>
                  <a:pt x="0" y="0"/>
                </a:moveTo>
                <a:lnTo>
                  <a:pt x="3606260" y="0"/>
                </a:lnTo>
              </a:path>
            </a:pathLst>
          </a:custGeom>
          <a:ln w="4762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5592698" y="3692937"/>
            <a:ext cx="3606800" cy="0"/>
          </a:xfrm>
          <a:custGeom>
            <a:avLst/>
            <a:gdLst/>
            <a:ahLst/>
            <a:cxnLst/>
            <a:rect l="l" t="t" r="r" b="b"/>
            <a:pathLst>
              <a:path w="3606800">
                <a:moveTo>
                  <a:pt x="0" y="0"/>
                </a:moveTo>
                <a:lnTo>
                  <a:pt x="3606260" y="0"/>
                </a:lnTo>
              </a:path>
            </a:pathLst>
          </a:custGeom>
          <a:ln w="4762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 txBox="1"/>
          <p:nvPr/>
        </p:nvSpPr>
        <p:spPr>
          <a:xfrm>
            <a:off x="8329785" y="3719572"/>
            <a:ext cx="659130" cy="90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98145" algn="l"/>
              </a:tabLst>
            </a:pPr>
            <a:r>
              <a:rPr sz="500" spc="30" dirty="0">
                <a:latin typeface="Times New Roman"/>
                <a:cs typeface="Times New Roman"/>
              </a:rPr>
              <a:t>J</a:t>
            </a:r>
            <a:r>
              <a:rPr sz="500" spc="25" dirty="0">
                <a:latin typeface="Times New Roman"/>
                <a:cs typeface="Times New Roman"/>
              </a:rPr>
              <a:t>u</a:t>
            </a:r>
            <a:r>
              <a:rPr sz="500" spc="-10" dirty="0">
                <a:latin typeface="Times New Roman"/>
                <a:cs typeface="Times New Roman"/>
              </a:rPr>
              <a:t>l</a:t>
            </a:r>
            <a:r>
              <a:rPr sz="500" spc="-30" dirty="0">
                <a:latin typeface="Times New Roman"/>
                <a:cs typeface="Times New Roman"/>
              </a:rPr>
              <a:t> </a:t>
            </a:r>
            <a:r>
              <a:rPr sz="500" spc="20" dirty="0">
                <a:latin typeface="Times New Roman"/>
                <a:cs typeface="Times New Roman"/>
              </a:rPr>
              <a:t>2</a:t>
            </a:r>
            <a:r>
              <a:rPr sz="500" spc="35" dirty="0">
                <a:latin typeface="Times New Roman"/>
                <a:cs typeface="Times New Roman"/>
              </a:rPr>
              <a:t>0</a:t>
            </a:r>
            <a:r>
              <a:rPr sz="500" spc="-40" dirty="0">
                <a:latin typeface="Times New Roman"/>
                <a:cs typeface="Times New Roman"/>
              </a:rPr>
              <a:t>1</a:t>
            </a:r>
            <a:r>
              <a:rPr sz="500" spc="20" dirty="0">
                <a:latin typeface="Times New Roman"/>
                <a:cs typeface="Times New Roman"/>
              </a:rPr>
              <a:t>7</a:t>
            </a:r>
            <a:r>
              <a:rPr sz="500" dirty="0">
                <a:latin typeface="Times New Roman"/>
                <a:cs typeface="Times New Roman"/>
              </a:rPr>
              <a:t>	</a:t>
            </a:r>
            <a:r>
              <a:rPr sz="500" spc="25" dirty="0">
                <a:latin typeface="Times New Roman"/>
                <a:cs typeface="Times New Roman"/>
              </a:rPr>
              <a:t>O</a:t>
            </a:r>
            <a:r>
              <a:rPr sz="500" spc="-10" dirty="0">
                <a:latin typeface="Times New Roman"/>
                <a:cs typeface="Times New Roman"/>
              </a:rPr>
              <a:t>c</a:t>
            </a:r>
            <a:r>
              <a:rPr sz="500" spc="40" dirty="0">
                <a:latin typeface="Times New Roman"/>
                <a:cs typeface="Times New Roman"/>
              </a:rPr>
              <a:t>t</a:t>
            </a:r>
            <a:r>
              <a:rPr sz="500" spc="-20" dirty="0">
                <a:latin typeface="Times New Roman"/>
                <a:cs typeface="Times New Roman"/>
              </a:rPr>
              <a:t> </a:t>
            </a:r>
            <a:r>
              <a:rPr sz="500" spc="20" dirty="0">
                <a:latin typeface="Times New Roman"/>
                <a:cs typeface="Times New Roman"/>
              </a:rPr>
              <a:t>2</a:t>
            </a:r>
            <a:r>
              <a:rPr sz="500" spc="35" dirty="0">
                <a:latin typeface="Times New Roman"/>
                <a:cs typeface="Times New Roman"/>
              </a:rPr>
              <a:t>0</a:t>
            </a:r>
            <a:r>
              <a:rPr sz="500" spc="-40" dirty="0">
                <a:latin typeface="Times New Roman"/>
                <a:cs typeface="Times New Roman"/>
              </a:rPr>
              <a:t>1</a:t>
            </a:r>
            <a:r>
              <a:rPr sz="500" spc="20" dirty="0">
                <a:latin typeface="Times New Roman"/>
                <a:cs typeface="Times New Roman"/>
              </a:rPr>
              <a:t>7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245" name="object 245"/>
          <p:cNvSpPr txBox="1"/>
          <p:nvPr/>
        </p:nvSpPr>
        <p:spPr>
          <a:xfrm>
            <a:off x="7922875" y="3719572"/>
            <a:ext cx="273685" cy="90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-35" dirty="0">
                <a:latin typeface="Times New Roman"/>
                <a:cs typeface="Times New Roman"/>
              </a:rPr>
              <a:t>A</a:t>
            </a:r>
            <a:r>
              <a:rPr sz="500" spc="20" dirty="0">
                <a:latin typeface="Times New Roman"/>
                <a:cs typeface="Times New Roman"/>
              </a:rPr>
              <a:t>pr</a:t>
            </a:r>
            <a:r>
              <a:rPr sz="500" spc="-25" dirty="0">
                <a:latin typeface="Times New Roman"/>
                <a:cs typeface="Times New Roman"/>
              </a:rPr>
              <a:t> </a:t>
            </a:r>
            <a:r>
              <a:rPr sz="500" spc="20" dirty="0">
                <a:latin typeface="Times New Roman"/>
                <a:cs typeface="Times New Roman"/>
              </a:rPr>
              <a:t>2</a:t>
            </a:r>
            <a:r>
              <a:rPr sz="500" spc="35" dirty="0">
                <a:latin typeface="Times New Roman"/>
                <a:cs typeface="Times New Roman"/>
              </a:rPr>
              <a:t>0</a:t>
            </a:r>
            <a:r>
              <a:rPr sz="500" spc="-40" dirty="0">
                <a:latin typeface="Times New Roman"/>
                <a:cs typeface="Times New Roman"/>
              </a:rPr>
              <a:t>1</a:t>
            </a:r>
            <a:r>
              <a:rPr sz="500" spc="20" dirty="0">
                <a:latin typeface="Times New Roman"/>
                <a:cs typeface="Times New Roman"/>
              </a:rPr>
              <a:t>7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246" name="object 246"/>
          <p:cNvSpPr txBox="1"/>
          <p:nvPr/>
        </p:nvSpPr>
        <p:spPr>
          <a:xfrm>
            <a:off x="7522066" y="3719572"/>
            <a:ext cx="274955" cy="90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30" dirty="0">
                <a:latin typeface="Times New Roman"/>
                <a:cs typeface="Times New Roman"/>
              </a:rPr>
              <a:t>J</a:t>
            </a:r>
            <a:r>
              <a:rPr sz="500" spc="55" dirty="0">
                <a:latin typeface="Times New Roman"/>
                <a:cs typeface="Times New Roman"/>
              </a:rPr>
              <a:t>a</a:t>
            </a:r>
            <a:r>
              <a:rPr sz="500" spc="45" dirty="0">
                <a:latin typeface="Times New Roman"/>
                <a:cs typeface="Times New Roman"/>
              </a:rPr>
              <a:t>n</a:t>
            </a:r>
            <a:r>
              <a:rPr sz="500" spc="-40" dirty="0">
                <a:latin typeface="Times New Roman"/>
                <a:cs typeface="Times New Roman"/>
              </a:rPr>
              <a:t> </a:t>
            </a:r>
            <a:r>
              <a:rPr sz="500" spc="35" dirty="0">
                <a:latin typeface="Times New Roman"/>
                <a:cs typeface="Times New Roman"/>
              </a:rPr>
              <a:t>2</a:t>
            </a:r>
            <a:r>
              <a:rPr sz="500" spc="20" dirty="0">
                <a:latin typeface="Times New Roman"/>
                <a:cs typeface="Times New Roman"/>
              </a:rPr>
              <a:t>0</a:t>
            </a:r>
            <a:r>
              <a:rPr sz="500" spc="-30" dirty="0">
                <a:latin typeface="Times New Roman"/>
                <a:cs typeface="Times New Roman"/>
              </a:rPr>
              <a:t>1</a:t>
            </a:r>
            <a:r>
              <a:rPr sz="500" spc="20" dirty="0">
                <a:latin typeface="Times New Roman"/>
                <a:cs typeface="Times New Roman"/>
              </a:rPr>
              <a:t>7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247" name="object 247"/>
          <p:cNvSpPr/>
          <p:nvPr/>
        </p:nvSpPr>
        <p:spPr>
          <a:xfrm>
            <a:off x="5564123" y="3042094"/>
            <a:ext cx="28575" cy="0"/>
          </a:xfrm>
          <a:custGeom>
            <a:avLst/>
            <a:gdLst/>
            <a:ahLst/>
            <a:cxnLst/>
            <a:rect l="l" t="t" r="r" b="b"/>
            <a:pathLst>
              <a:path w="28575">
                <a:moveTo>
                  <a:pt x="28575" y="0"/>
                </a:moveTo>
                <a:lnTo>
                  <a:pt x="0" y="0"/>
                </a:lnTo>
              </a:path>
            </a:pathLst>
          </a:custGeom>
          <a:ln w="4762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5564123" y="3242405"/>
            <a:ext cx="28575" cy="0"/>
          </a:xfrm>
          <a:custGeom>
            <a:avLst/>
            <a:gdLst/>
            <a:ahLst/>
            <a:cxnLst/>
            <a:rect l="l" t="t" r="r" b="b"/>
            <a:pathLst>
              <a:path w="28575">
                <a:moveTo>
                  <a:pt x="28575" y="0"/>
                </a:moveTo>
                <a:lnTo>
                  <a:pt x="0" y="0"/>
                </a:lnTo>
              </a:path>
            </a:pathLst>
          </a:custGeom>
          <a:ln w="4762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5564123" y="3449764"/>
            <a:ext cx="28575" cy="0"/>
          </a:xfrm>
          <a:custGeom>
            <a:avLst/>
            <a:gdLst/>
            <a:ahLst/>
            <a:cxnLst/>
            <a:rect l="l" t="t" r="r" b="b"/>
            <a:pathLst>
              <a:path w="28575">
                <a:moveTo>
                  <a:pt x="28575" y="0"/>
                </a:moveTo>
                <a:lnTo>
                  <a:pt x="0" y="0"/>
                </a:lnTo>
              </a:path>
            </a:pathLst>
          </a:custGeom>
          <a:ln w="4762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5564123" y="3657219"/>
            <a:ext cx="28575" cy="0"/>
          </a:xfrm>
          <a:custGeom>
            <a:avLst/>
            <a:gdLst/>
            <a:ahLst/>
            <a:cxnLst/>
            <a:rect l="l" t="t" r="r" b="b"/>
            <a:pathLst>
              <a:path w="28575">
                <a:moveTo>
                  <a:pt x="28575" y="0"/>
                </a:moveTo>
                <a:lnTo>
                  <a:pt x="0" y="0"/>
                </a:lnTo>
              </a:path>
            </a:pathLst>
          </a:custGeom>
          <a:ln w="4762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9198959" y="2977705"/>
            <a:ext cx="0" cy="715645"/>
          </a:xfrm>
          <a:custGeom>
            <a:avLst/>
            <a:gdLst/>
            <a:ahLst/>
            <a:cxnLst/>
            <a:rect l="l" t="t" r="r" b="b"/>
            <a:pathLst>
              <a:path h="715645">
                <a:moveTo>
                  <a:pt x="0" y="715232"/>
                </a:moveTo>
                <a:lnTo>
                  <a:pt x="0" y="0"/>
                </a:lnTo>
              </a:path>
            </a:pathLst>
          </a:custGeom>
          <a:ln w="4762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5592698" y="2977705"/>
            <a:ext cx="0" cy="715645"/>
          </a:xfrm>
          <a:custGeom>
            <a:avLst/>
            <a:gdLst/>
            <a:ahLst/>
            <a:cxnLst/>
            <a:rect l="l" t="t" r="r" b="b"/>
            <a:pathLst>
              <a:path h="715645">
                <a:moveTo>
                  <a:pt x="0" y="715232"/>
                </a:moveTo>
                <a:lnTo>
                  <a:pt x="0" y="0"/>
                </a:lnTo>
              </a:path>
            </a:pathLst>
          </a:custGeom>
          <a:ln w="4762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8784811" y="3456908"/>
            <a:ext cx="328930" cy="0"/>
          </a:xfrm>
          <a:custGeom>
            <a:avLst/>
            <a:gdLst/>
            <a:ahLst/>
            <a:cxnLst/>
            <a:rect l="l" t="t" r="r" b="b"/>
            <a:pathLst>
              <a:path w="328929">
                <a:moveTo>
                  <a:pt x="0" y="0"/>
                </a:moveTo>
                <a:lnTo>
                  <a:pt x="328517" y="0"/>
                </a:lnTo>
              </a:path>
            </a:pathLst>
          </a:custGeom>
          <a:ln w="4762">
            <a:solidFill>
              <a:srgbClr val="0083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5678423" y="3503437"/>
            <a:ext cx="3106420" cy="0"/>
          </a:xfrm>
          <a:custGeom>
            <a:avLst/>
            <a:gdLst/>
            <a:ahLst/>
            <a:cxnLst/>
            <a:rect l="l" t="t" r="r" b="b"/>
            <a:pathLst>
              <a:path w="3106420">
                <a:moveTo>
                  <a:pt x="0" y="0"/>
                </a:moveTo>
                <a:lnTo>
                  <a:pt x="3106388" y="0"/>
                </a:lnTo>
              </a:path>
            </a:pathLst>
          </a:custGeom>
          <a:ln w="11906">
            <a:solidFill>
              <a:srgbClr val="0083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5678423" y="3650075"/>
            <a:ext cx="3435350" cy="0"/>
          </a:xfrm>
          <a:custGeom>
            <a:avLst/>
            <a:gdLst/>
            <a:ahLst/>
            <a:cxnLst/>
            <a:rect l="l" t="t" r="r" b="b"/>
            <a:pathLst>
              <a:path w="3435350">
                <a:moveTo>
                  <a:pt x="0" y="0"/>
                </a:moveTo>
                <a:lnTo>
                  <a:pt x="3434906" y="0"/>
                </a:lnTo>
              </a:path>
            </a:pathLst>
          </a:custGeom>
          <a:ln w="4762">
            <a:solidFill>
              <a:srgbClr val="9313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5676042" y="2974133"/>
            <a:ext cx="3461099" cy="71523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 txBox="1"/>
          <p:nvPr/>
        </p:nvSpPr>
        <p:spPr>
          <a:xfrm>
            <a:off x="6593729" y="1421084"/>
            <a:ext cx="1275715" cy="428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" algn="ctr">
              <a:lnSpc>
                <a:spcPct val="100000"/>
              </a:lnSpc>
            </a:pPr>
            <a:r>
              <a:rPr sz="950" spc="45" dirty="0">
                <a:latin typeface="Times New Roman"/>
                <a:cs typeface="Times New Roman"/>
              </a:rPr>
              <a:t>M</a:t>
            </a:r>
            <a:r>
              <a:rPr sz="950" spc="80" dirty="0">
                <a:latin typeface="Times New Roman"/>
                <a:cs typeface="Times New Roman"/>
              </a:rPr>
              <a:t>a</a:t>
            </a:r>
            <a:r>
              <a:rPr sz="950" spc="20" dirty="0">
                <a:latin typeface="Times New Roman"/>
                <a:cs typeface="Times New Roman"/>
              </a:rPr>
              <a:t>r</a:t>
            </a:r>
            <a:r>
              <a:rPr sz="950" spc="25" dirty="0">
                <a:latin typeface="Times New Roman"/>
                <a:cs typeface="Times New Roman"/>
              </a:rPr>
              <a:t>k</a:t>
            </a:r>
            <a:r>
              <a:rPr sz="950" spc="75" dirty="0">
                <a:latin typeface="Times New Roman"/>
                <a:cs typeface="Times New Roman"/>
              </a:rPr>
              <a:t>e</a:t>
            </a:r>
            <a:r>
              <a:rPr sz="950" spc="60" dirty="0">
                <a:latin typeface="Times New Roman"/>
                <a:cs typeface="Times New Roman"/>
              </a:rPr>
              <a:t>t</a:t>
            </a:r>
            <a:r>
              <a:rPr sz="950" spc="-40" dirty="0">
                <a:latin typeface="Times New Roman"/>
                <a:cs typeface="Times New Roman"/>
              </a:rPr>
              <a:t>i</a:t>
            </a:r>
            <a:r>
              <a:rPr sz="950" spc="85" dirty="0">
                <a:latin typeface="Times New Roman"/>
                <a:cs typeface="Times New Roman"/>
              </a:rPr>
              <a:t>n</a:t>
            </a:r>
            <a:r>
              <a:rPr sz="950" spc="95" dirty="0">
                <a:latin typeface="Times New Roman"/>
                <a:cs typeface="Times New Roman"/>
              </a:rPr>
              <a:t>g</a:t>
            </a:r>
            <a:r>
              <a:rPr sz="950" spc="15" dirty="0">
                <a:latin typeface="Times New Roman"/>
                <a:cs typeface="Times New Roman"/>
              </a:rPr>
              <a:t> </a:t>
            </a:r>
            <a:r>
              <a:rPr sz="950" spc="50" dirty="0">
                <a:latin typeface="Times New Roman"/>
                <a:cs typeface="Times New Roman"/>
              </a:rPr>
              <a:t>M</a:t>
            </a:r>
            <a:r>
              <a:rPr sz="950" spc="70" dirty="0">
                <a:latin typeface="Times New Roman"/>
                <a:cs typeface="Times New Roman"/>
              </a:rPr>
              <a:t>a</a:t>
            </a:r>
            <a:r>
              <a:rPr sz="950" spc="-40" dirty="0">
                <a:latin typeface="Times New Roman"/>
                <a:cs typeface="Times New Roman"/>
              </a:rPr>
              <a:t>i</a:t>
            </a:r>
            <a:r>
              <a:rPr sz="950" spc="-20" dirty="0">
                <a:latin typeface="Times New Roman"/>
                <a:cs typeface="Times New Roman"/>
              </a:rPr>
              <a:t>l</a:t>
            </a:r>
            <a:r>
              <a:rPr sz="950" spc="15" dirty="0">
                <a:latin typeface="Times New Roman"/>
                <a:cs typeface="Times New Roman"/>
              </a:rPr>
              <a:t> </a:t>
            </a:r>
            <a:r>
              <a:rPr sz="950" spc="-40" dirty="0">
                <a:latin typeface="Times New Roman"/>
                <a:cs typeface="Times New Roman"/>
              </a:rPr>
              <a:t>Fl</a:t>
            </a:r>
            <a:r>
              <a:rPr sz="950" spc="80" dirty="0">
                <a:latin typeface="Times New Roman"/>
                <a:cs typeface="Times New Roman"/>
              </a:rPr>
              <a:t>a</a:t>
            </a:r>
            <a:r>
              <a:rPr sz="950" spc="60" dirty="0">
                <a:latin typeface="Times New Roman"/>
                <a:cs typeface="Times New Roman"/>
              </a:rPr>
              <a:t>t</a:t>
            </a:r>
            <a:r>
              <a:rPr sz="950" spc="40" dirty="0">
                <a:latin typeface="Times New Roman"/>
                <a:cs typeface="Times New Roman"/>
              </a:rPr>
              <a:t>s</a:t>
            </a:r>
            <a:endParaRPr sz="9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55"/>
              </a:spcBef>
            </a:pPr>
            <a:r>
              <a:rPr sz="750" spc="30" dirty="0">
                <a:latin typeface="Times New Roman"/>
                <a:cs typeface="Times New Roman"/>
              </a:rPr>
              <a:t>%</a:t>
            </a:r>
            <a:r>
              <a:rPr sz="750" spc="45" dirty="0">
                <a:latin typeface="Times New Roman"/>
                <a:cs typeface="Times New Roman"/>
              </a:rPr>
              <a:t> </a:t>
            </a:r>
            <a:r>
              <a:rPr sz="750" spc="-30" dirty="0">
                <a:latin typeface="Times New Roman"/>
                <a:cs typeface="Times New Roman"/>
              </a:rPr>
              <a:t>I</a:t>
            </a:r>
            <a:r>
              <a:rPr sz="750" spc="65" dirty="0">
                <a:latin typeface="Times New Roman"/>
                <a:cs typeface="Times New Roman"/>
              </a:rPr>
              <a:t>n</a:t>
            </a:r>
            <a:r>
              <a:rPr sz="750" spc="50" dirty="0">
                <a:latin typeface="Times New Roman"/>
                <a:cs typeface="Times New Roman"/>
              </a:rPr>
              <a:t>c</a:t>
            </a:r>
            <a:r>
              <a:rPr sz="750" spc="10" dirty="0">
                <a:latin typeface="Times New Roman"/>
                <a:cs typeface="Times New Roman"/>
              </a:rPr>
              <a:t>l</a:t>
            </a:r>
            <a:r>
              <a:rPr sz="750" spc="60" dirty="0">
                <a:latin typeface="Times New Roman"/>
                <a:cs typeface="Times New Roman"/>
              </a:rPr>
              <a:t>u</a:t>
            </a:r>
            <a:r>
              <a:rPr sz="750" spc="75" dirty="0">
                <a:latin typeface="Times New Roman"/>
                <a:cs typeface="Times New Roman"/>
              </a:rPr>
              <a:t>d</a:t>
            </a:r>
            <a:r>
              <a:rPr sz="750" spc="55" dirty="0">
                <a:latin typeface="Times New Roman"/>
                <a:cs typeface="Times New Roman"/>
              </a:rPr>
              <a:t>e</a:t>
            </a:r>
            <a:r>
              <a:rPr sz="750" spc="95" dirty="0">
                <a:latin typeface="Times New Roman"/>
                <a:cs typeface="Times New Roman"/>
              </a:rPr>
              <a:t>d</a:t>
            </a:r>
            <a:r>
              <a:rPr sz="750" spc="15" dirty="0">
                <a:latin typeface="Times New Roman"/>
                <a:cs typeface="Times New Roman"/>
              </a:rPr>
              <a:t> </a:t>
            </a:r>
            <a:r>
              <a:rPr sz="750" spc="10" dirty="0">
                <a:latin typeface="Times New Roman"/>
                <a:cs typeface="Times New Roman"/>
              </a:rPr>
              <a:t>i</a:t>
            </a:r>
            <a:r>
              <a:rPr sz="750" spc="80" dirty="0">
                <a:latin typeface="Times New Roman"/>
                <a:cs typeface="Times New Roman"/>
              </a:rPr>
              <a:t>n</a:t>
            </a:r>
            <a:r>
              <a:rPr sz="750" spc="20" dirty="0">
                <a:latin typeface="Times New Roman"/>
                <a:cs typeface="Times New Roman"/>
              </a:rPr>
              <a:t> </a:t>
            </a:r>
            <a:r>
              <a:rPr sz="750" spc="60" dirty="0">
                <a:latin typeface="Times New Roman"/>
                <a:cs typeface="Times New Roman"/>
              </a:rPr>
              <a:t>M</a:t>
            </a:r>
            <a:r>
              <a:rPr sz="750" spc="55" dirty="0">
                <a:latin typeface="Times New Roman"/>
                <a:cs typeface="Times New Roman"/>
              </a:rPr>
              <a:t>e</a:t>
            </a:r>
            <a:r>
              <a:rPr sz="750" spc="50" dirty="0">
                <a:latin typeface="Times New Roman"/>
                <a:cs typeface="Times New Roman"/>
              </a:rPr>
              <a:t>as</a:t>
            </a:r>
            <a:r>
              <a:rPr sz="750" spc="65" dirty="0">
                <a:latin typeface="Times New Roman"/>
                <a:cs typeface="Times New Roman"/>
              </a:rPr>
              <a:t>u</a:t>
            </a:r>
            <a:r>
              <a:rPr sz="750" spc="20" dirty="0">
                <a:latin typeface="Times New Roman"/>
                <a:cs typeface="Times New Roman"/>
              </a:rPr>
              <a:t>r</a:t>
            </a:r>
            <a:r>
              <a:rPr sz="750" spc="55" dirty="0">
                <a:latin typeface="Times New Roman"/>
                <a:cs typeface="Times New Roman"/>
              </a:rPr>
              <a:t>e</a:t>
            </a:r>
            <a:r>
              <a:rPr sz="750" spc="80" dirty="0">
                <a:latin typeface="Times New Roman"/>
                <a:cs typeface="Times New Roman"/>
              </a:rPr>
              <a:t>m</a:t>
            </a:r>
            <a:r>
              <a:rPr sz="750" spc="55" dirty="0">
                <a:latin typeface="Times New Roman"/>
                <a:cs typeface="Times New Roman"/>
              </a:rPr>
              <a:t>e</a:t>
            </a:r>
            <a:r>
              <a:rPr sz="750" spc="75" dirty="0">
                <a:latin typeface="Times New Roman"/>
                <a:cs typeface="Times New Roman"/>
              </a:rPr>
              <a:t>nt</a:t>
            </a:r>
            <a:endParaRPr sz="750">
              <a:latin typeface="Times New Roman"/>
              <a:cs typeface="Times New Roman"/>
            </a:endParaRPr>
          </a:p>
          <a:p>
            <a:pPr marL="634365">
              <a:lnSpc>
                <a:spcPct val="100000"/>
              </a:lnSpc>
              <a:spcBef>
                <a:spcPts val="655"/>
              </a:spcBef>
            </a:pPr>
            <a:r>
              <a:rPr sz="500" spc="-55" dirty="0">
                <a:latin typeface="Times New Roman"/>
                <a:cs typeface="Times New Roman"/>
              </a:rPr>
              <a:t>F</a:t>
            </a:r>
            <a:r>
              <a:rPr sz="500" spc="-85" dirty="0">
                <a:latin typeface="Times New Roman"/>
                <a:cs typeface="Times New Roman"/>
              </a:rPr>
              <a:t>Y</a:t>
            </a:r>
            <a:r>
              <a:rPr sz="500" spc="-20" dirty="0">
                <a:latin typeface="Times New Roman"/>
                <a:cs typeface="Times New Roman"/>
              </a:rPr>
              <a:t> </a:t>
            </a:r>
            <a:r>
              <a:rPr sz="500" spc="30" dirty="0">
                <a:latin typeface="Times New Roman"/>
                <a:cs typeface="Times New Roman"/>
              </a:rPr>
              <a:t>2</a:t>
            </a:r>
            <a:r>
              <a:rPr sz="500" spc="25" dirty="0">
                <a:latin typeface="Times New Roman"/>
                <a:cs typeface="Times New Roman"/>
              </a:rPr>
              <a:t>0</a:t>
            </a:r>
            <a:r>
              <a:rPr sz="500" spc="30" dirty="0">
                <a:latin typeface="Times New Roman"/>
                <a:cs typeface="Times New Roman"/>
              </a:rPr>
              <a:t>1</a:t>
            </a:r>
            <a:r>
              <a:rPr sz="500" spc="20" dirty="0">
                <a:latin typeface="Times New Roman"/>
                <a:cs typeface="Times New Roman"/>
              </a:rPr>
              <a:t>7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258" name="object 258"/>
          <p:cNvSpPr txBox="1"/>
          <p:nvPr/>
        </p:nvSpPr>
        <p:spPr>
          <a:xfrm>
            <a:off x="8351135" y="1930391"/>
            <a:ext cx="391795" cy="157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-30" dirty="0">
                <a:latin typeface="Times New Roman"/>
                <a:cs typeface="Times New Roman"/>
              </a:rPr>
              <a:t>U</a:t>
            </a:r>
            <a:r>
              <a:rPr sz="500" dirty="0">
                <a:latin typeface="Times New Roman"/>
                <a:cs typeface="Times New Roman"/>
              </a:rPr>
              <a:t>C</a:t>
            </a:r>
            <a:r>
              <a:rPr sz="500" spc="-90" dirty="0">
                <a:latin typeface="Times New Roman"/>
                <a:cs typeface="Times New Roman"/>
              </a:rPr>
              <a:t>L</a:t>
            </a:r>
            <a:r>
              <a:rPr sz="500" spc="45" dirty="0">
                <a:latin typeface="Times New Roman"/>
                <a:cs typeface="Times New Roman"/>
              </a:rPr>
              <a:t>=</a:t>
            </a:r>
            <a:r>
              <a:rPr sz="500" spc="25" dirty="0">
                <a:latin typeface="Times New Roman"/>
                <a:cs typeface="Times New Roman"/>
              </a:rPr>
              <a:t>7</a:t>
            </a:r>
            <a:r>
              <a:rPr sz="500" spc="30" dirty="0">
                <a:latin typeface="Times New Roman"/>
                <a:cs typeface="Times New Roman"/>
              </a:rPr>
              <a:t>9</a:t>
            </a:r>
            <a:r>
              <a:rPr sz="500" spc="-25" dirty="0">
                <a:latin typeface="Times New Roman"/>
                <a:cs typeface="Times New Roman"/>
              </a:rPr>
              <a:t>.</a:t>
            </a:r>
            <a:r>
              <a:rPr sz="500" spc="30" dirty="0">
                <a:latin typeface="Times New Roman"/>
                <a:cs typeface="Times New Roman"/>
              </a:rPr>
              <a:t>0</a:t>
            </a:r>
            <a:r>
              <a:rPr sz="500" spc="20" dirty="0">
                <a:latin typeface="Times New Roman"/>
                <a:cs typeface="Times New Roman"/>
              </a:rPr>
              <a:t>5</a:t>
            </a:r>
            <a:r>
              <a:rPr sz="500" spc="-5" dirty="0">
                <a:latin typeface="Times New Roman"/>
                <a:cs typeface="Times New Roman"/>
              </a:rPr>
              <a:t>%</a:t>
            </a:r>
            <a:endParaRPr sz="500">
              <a:latin typeface="Times New Roman"/>
              <a:cs typeface="Times New Roman"/>
            </a:endParaRPr>
          </a:p>
          <a:p>
            <a:pPr marL="90170">
              <a:lnSpc>
                <a:spcPct val="100000"/>
              </a:lnSpc>
              <a:spcBef>
                <a:spcPts val="225"/>
              </a:spcBef>
            </a:pPr>
            <a:r>
              <a:rPr sz="250" spc="25" dirty="0">
                <a:latin typeface="Times New Roman"/>
                <a:cs typeface="Times New Roman"/>
              </a:rPr>
              <a:t>6</a:t>
            </a:r>
            <a:endParaRPr sz="250">
              <a:latin typeface="Times New Roman"/>
              <a:cs typeface="Times New Roman"/>
            </a:endParaRPr>
          </a:p>
        </p:txBody>
      </p:sp>
      <p:sp>
        <p:nvSpPr>
          <p:cNvPr id="259" name="object 259"/>
          <p:cNvSpPr txBox="1"/>
          <p:nvPr/>
        </p:nvSpPr>
        <p:spPr>
          <a:xfrm>
            <a:off x="8686424" y="1794777"/>
            <a:ext cx="391795" cy="90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-30" dirty="0">
                <a:latin typeface="Times New Roman"/>
                <a:cs typeface="Times New Roman"/>
              </a:rPr>
              <a:t>U</a:t>
            </a:r>
            <a:r>
              <a:rPr sz="500" dirty="0">
                <a:latin typeface="Times New Roman"/>
                <a:cs typeface="Times New Roman"/>
              </a:rPr>
              <a:t>C</a:t>
            </a:r>
            <a:r>
              <a:rPr sz="500" spc="-90" dirty="0">
                <a:latin typeface="Times New Roman"/>
                <a:cs typeface="Times New Roman"/>
              </a:rPr>
              <a:t>L</a:t>
            </a:r>
            <a:r>
              <a:rPr sz="500" spc="45" dirty="0">
                <a:latin typeface="Times New Roman"/>
                <a:cs typeface="Times New Roman"/>
              </a:rPr>
              <a:t>=</a:t>
            </a:r>
            <a:r>
              <a:rPr sz="500" spc="30" dirty="0">
                <a:latin typeface="Times New Roman"/>
                <a:cs typeface="Times New Roman"/>
              </a:rPr>
              <a:t>8</a:t>
            </a:r>
            <a:r>
              <a:rPr sz="500" spc="25" dirty="0">
                <a:latin typeface="Times New Roman"/>
                <a:cs typeface="Times New Roman"/>
              </a:rPr>
              <a:t>3</a:t>
            </a:r>
            <a:r>
              <a:rPr sz="500" spc="-25" dirty="0">
                <a:latin typeface="Times New Roman"/>
                <a:cs typeface="Times New Roman"/>
              </a:rPr>
              <a:t>.</a:t>
            </a:r>
            <a:r>
              <a:rPr sz="500" spc="30" dirty="0">
                <a:latin typeface="Times New Roman"/>
                <a:cs typeface="Times New Roman"/>
              </a:rPr>
              <a:t>4</a:t>
            </a:r>
            <a:r>
              <a:rPr sz="500" spc="20" dirty="0">
                <a:latin typeface="Times New Roman"/>
                <a:cs typeface="Times New Roman"/>
              </a:rPr>
              <a:t>4</a:t>
            </a:r>
            <a:r>
              <a:rPr sz="500" spc="-5" dirty="0">
                <a:latin typeface="Times New Roman"/>
                <a:cs typeface="Times New Roman"/>
              </a:rPr>
              <a:t>%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260" name="object 260"/>
          <p:cNvSpPr txBox="1"/>
          <p:nvPr/>
        </p:nvSpPr>
        <p:spPr>
          <a:xfrm>
            <a:off x="6779867" y="2453121"/>
            <a:ext cx="378460" cy="90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-90" dirty="0">
                <a:latin typeface="Times New Roman"/>
                <a:cs typeface="Times New Roman"/>
              </a:rPr>
              <a:t>L</a:t>
            </a:r>
            <a:r>
              <a:rPr sz="500" spc="-5" dirty="0">
                <a:latin typeface="Times New Roman"/>
                <a:cs typeface="Times New Roman"/>
              </a:rPr>
              <a:t>C</a:t>
            </a:r>
            <a:r>
              <a:rPr sz="500" spc="-90" dirty="0">
                <a:latin typeface="Times New Roman"/>
                <a:cs typeface="Times New Roman"/>
              </a:rPr>
              <a:t>L</a:t>
            </a:r>
            <a:r>
              <a:rPr sz="500" spc="50" dirty="0">
                <a:latin typeface="Times New Roman"/>
                <a:cs typeface="Times New Roman"/>
              </a:rPr>
              <a:t>=</a:t>
            </a:r>
            <a:r>
              <a:rPr sz="500" spc="20" dirty="0">
                <a:latin typeface="Times New Roman"/>
                <a:cs typeface="Times New Roman"/>
              </a:rPr>
              <a:t>6</a:t>
            </a:r>
            <a:r>
              <a:rPr sz="500" spc="30" dirty="0">
                <a:latin typeface="Times New Roman"/>
                <a:cs typeface="Times New Roman"/>
              </a:rPr>
              <a:t>5</a:t>
            </a:r>
            <a:r>
              <a:rPr sz="500" spc="-20" dirty="0">
                <a:latin typeface="Times New Roman"/>
                <a:cs typeface="Times New Roman"/>
              </a:rPr>
              <a:t>.</a:t>
            </a:r>
            <a:r>
              <a:rPr sz="500" spc="20" dirty="0">
                <a:latin typeface="Times New Roman"/>
                <a:cs typeface="Times New Roman"/>
              </a:rPr>
              <a:t>8</a:t>
            </a:r>
            <a:r>
              <a:rPr sz="500" spc="30" dirty="0">
                <a:latin typeface="Times New Roman"/>
                <a:cs typeface="Times New Roman"/>
              </a:rPr>
              <a:t>8</a:t>
            </a:r>
            <a:r>
              <a:rPr sz="500" spc="-5" dirty="0">
                <a:latin typeface="Times New Roman"/>
                <a:cs typeface="Times New Roman"/>
              </a:rPr>
              <a:t>%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261" name="object 261"/>
          <p:cNvSpPr txBox="1"/>
          <p:nvPr/>
        </p:nvSpPr>
        <p:spPr>
          <a:xfrm>
            <a:off x="8808338" y="1759733"/>
            <a:ext cx="246379" cy="90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-55" dirty="0">
                <a:latin typeface="Times New Roman"/>
                <a:cs typeface="Times New Roman"/>
              </a:rPr>
              <a:t>F</a:t>
            </a:r>
            <a:r>
              <a:rPr sz="500" spc="-85" dirty="0">
                <a:latin typeface="Times New Roman"/>
                <a:cs typeface="Times New Roman"/>
              </a:rPr>
              <a:t>Y</a:t>
            </a:r>
            <a:r>
              <a:rPr sz="500" spc="-20" dirty="0">
                <a:latin typeface="Times New Roman"/>
                <a:cs typeface="Times New Roman"/>
              </a:rPr>
              <a:t> </a:t>
            </a:r>
            <a:r>
              <a:rPr sz="500" spc="30" dirty="0">
                <a:latin typeface="Times New Roman"/>
                <a:cs typeface="Times New Roman"/>
              </a:rPr>
              <a:t>2</a:t>
            </a:r>
            <a:r>
              <a:rPr sz="500" spc="20" dirty="0">
                <a:latin typeface="Times New Roman"/>
                <a:cs typeface="Times New Roman"/>
              </a:rPr>
              <a:t>0</a:t>
            </a:r>
            <a:r>
              <a:rPr sz="500" spc="30" dirty="0">
                <a:latin typeface="Times New Roman"/>
                <a:cs typeface="Times New Roman"/>
              </a:rPr>
              <a:t>1</a:t>
            </a:r>
            <a:r>
              <a:rPr sz="500" spc="20" dirty="0">
                <a:latin typeface="Times New Roman"/>
                <a:cs typeface="Times New Roman"/>
              </a:rPr>
              <a:t>8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262" name="object 262"/>
          <p:cNvSpPr txBox="1"/>
          <p:nvPr/>
        </p:nvSpPr>
        <p:spPr>
          <a:xfrm>
            <a:off x="6737207" y="3719572"/>
            <a:ext cx="770255" cy="196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05765" algn="l"/>
              </a:tabLst>
            </a:pPr>
            <a:r>
              <a:rPr sz="500" spc="30" dirty="0">
                <a:latin typeface="Times New Roman"/>
                <a:cs typeface="Times New Roman"/>
              </a:rPr>
              <a:t>J</a:t>
            </a:r>
            <a:r>
              <a:rPr sz="500" spc="25" dirty="0">
                <a:latin typeface="Times New Roman"/>
                <a:cs typeface="Times New Roman"/>
              </a:rPr>
              <a:t>u</a:t>
            </a:r>
            <a:r>
              <a:rPr sz="500" spc="-10" dirty="0">
                <a:latin typeface="Times New Roman"/>
                <a:cs typeface="Times New Roman"/>
              </a:rPr>
              <a:t>l</a:t>
            </a:r>
            <a:r>
              <a:rPr sz="500" spc="-30" dirty="0">
                <a:latin typeface="Times New Roman"/>
                <a:cs typeface="Times New Roman"/>
              </a:rPr>
              <a:t> </a:t>
            </a:r>
            <a:r>
              <a:rPr sz="500" spc="20" dirty="0">
                <a:latin typeface="Times New Roman"/>
                <a:cs typeface="Times New Roman"/>
              </a:rPr>
              <a:t>2</a:t>
            </a:r>
            <a:r>
              <a:rPr sz="500" spc="35" dirty="0">
                <a:latin typeface="Times New Roman"/>
                <a:cs typeface="Times New Roman"/>
              </a:rPr>
              <a:t>0</a:t>
            </a:r>
            <a:r>
              <a:rPr sz="500" spc="-40" dirty="0">
                <a:latin typeface="Times New Roman"/>
                <a:cs typeface="Times New Roman"/>
              </a:rPr>
              <a:t>1</a:t>
            </a:r>
            <a:r>
              <a:rPr sz="500" spc="30" dirty="0">
                <a:latin typeface="Times New Roman"/>
                <a:cs typeface="Times New Roman"/>
              </a:rPr>
              <a:t>6</a:t>
            </a:r>
            <a:r>
              <a:rPr sz="500" dirty="0">
                <a:latin typeface="Times New Roman"/>
                <a:cs typeface="Times New Roman"/>
              </a:rPr>
              <a:t>	</a:t>
            </a:r>
            <a:r>
              <a:rPr sz="500" spc="15" dirty="0">
                <a:latin typeface="Times New Roman"/>
                <a:cs typeface="Times New Roman"/>
              </a:rPr>
              <a:t>O</a:t>
            </a:r>
            <a:r>
              <a:rPr sz="500" dirty="0">
                <a:latin typeface="Times New Roman"/>
                <a:cs typeface="Times New Roman"/>
              </a:rPr>
              <a:t>c</a:t>
            </a:r>
            <a:r>
              <a:rPr sz="500" spc="40" dirty="0">
                <a:latin typeface="Times New Roman"/>
                <a:cs typeface="Times New Roman"/>
              </a:rPr>
              <a:t>t</a:t>
            </a:r>
            <a:r>
              <a:rPr sz="500" spc="-20" dirty="0">
                <a:latin typeface="Times New Roman"/>
                <a:cs typeface="Times New Roman"/>
              </a:rPr>
              <a:t> </a:t>
            </a:r>
            <a:r>
              <a:rPr sz="500" spc="20" dirty="0">
                <a:latin typeface="Times New Roman"/>
                <a:cs typeface="Times New Roman"/>
              </a:rPr>
              <a:t>2</a:t>
            </a:r>
            <a:r>
              <a:rPr sz="500" spc="25" dirty="0">
                <a:latin typeface="Times New Roman"/>
                <a:cs typeface="Times New Roman"/>
              </a:rPr>
              <a:t>0</a:t>
            </a:r>
            <a:r>
              <a:rPr sz="500" spc="-30" dirty="0">
                <a:latin typeface="Times New Roman"/>
                <a:cs typeface="Times New Roman"/>
              </a:rPr>
              <a:t>1</a:t>
            </a:r>
            <a:r>
              <a:rPr sz="500" spc="30" dirty="0">
                <a:latin typeface="Times New Roman"/>
                <a:cs typeface="Times New Roman"/>
              </a:rPr>
              <a:t>6</a:t>
            </a:r>
            <a:endParaRPr sz="50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  <a:spcBef>
                <a:spcPts val="240"/>
              </a:spcBef>
            </a:pPr>
            <a:r>
              <a:rPr sz="500" spc="5" dirty="0">
                <a:latin typeface="Times New Roman"/>
                <a:cs typeface="Times New Roman"/>
              </a:rPr>
              <a:t>M</a:t>
            </a:r>
            <a:r>
              <a:rPr sz="500" spc="25" dirty="0">
                <a:latin typeface="Times New Roman"/>
                <a:cs typeface="Times New Roman"/>
              </a:rPr>
              <a:t>o</a:t>
            </a:r>
            <a:r>
              <a:rPr sz="500" spc="35" dirty="0">
                <a:latin typeface="Times New Roman"/>
                <a:cs typeface="Times New Roman"/>
              </a:rPr>
              <a:t>n</a:t>
            </a:r>
            <a:r>
              <a:rPr sz="500" spc="20" dirty="0">
                <a:latin typeface="Times New Roman"/>
                <a:cs typeface="Times New Roman"/>
              </a:rPr>
              <a:t>t</a:t>
            </a:r>
            <a:r>
              <a:rPr sz="500" spc="40" dirty="0">
                <a:latin typeface="Times New Roman"/>
                <a:cs typeface="Times New Roman"/>
              </a:rPr>
              <a:t>h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263" name="object 263"/>
          <p:cNvSpPr txBox="1"/>
          <p:nvPr/>
        </p:nvSpPr>
        <p:spPr>
          <a:xfrm>
            <a:off x="6330277" y="3719572"/>
            <a:ext cx="274955" cy="90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-35" dirty="0">
                <a:latin typeface="Times New Roman"/>
                <a:cs typeface="Times New Roman"/>
              </a:rPr>
              <a:t>A</a:t>
            </a:r>
            <a:r>
              <a:rPr sz="500" spc="20" dirty="0">
                <a:latin typeface="Times New Roman"/>
                <a:cs typeface="Times New Roman"/>
              </a:rPr>
              <a:t>pr</a:t>
            </a:r>
            <a:r>
              <a:rPr sz="500" spc="-25" dirty="0">
                <a:latin typeface="Times New Roman"/>
                <a:cs typeface="Times New Roman"/>
              </a:rPr>
              <a:t> </a:t>
            </a:r>
            <a:r>
              <a:rPr sz="500" spc="20" dirty="0">
                <a:latin typeface="Times New Roman"/>
                <a:cs typeface="Times New Roman"/>
              </a:rPr>
              <a:t>2</a:t>
            </a:r>
            <a:r>
              <a:rPr sz="500" spc="35" dirty="0">
                <a:latin typeface="Times New Roman"/>
                <a:cs typeface="Times New Roman"/>
              </a:rPr>
              <a:t>0</a:t>
            </a:r>
            <a:r>
              <a:rPr sz="500" spc="-40" dirty="0">
                <a:latin typeface="Times New Roman"/>
                <a:cs typeface="Times New Roman"/>
              </a:rPr>
              <a:t>1</a:t>
            </a:r>
            <a:r>
              <a:rPr sz="500" spc="30" dirty="0">
                <a:latin typeface="Times New Roman"/>
                <a:cs typeface="Times New Roman"/>
              </a:rPr>
              <a:t>6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264" name="object 264"/>
          <p:cNvSpPr txBox="1"/>
          <p:nvPr/>
        </p:nvSpPr>
        <p:spPr>
          <a:xfrm>
            <a:off x="5937082" y="3719572"/>
            <a:ext cx="276225" cy="90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30" dirty="0">
                <a:latin typeface="Times New Roman"/>
                <a:cs typeface="Times New Roman"/>
              </a:rPr>
              <a:t>J</a:t>
            </a:r>
            <a:r>
              <a:rPr sz="500" spc="50" dirty="0">
                <a:latin typeface="Times New Roman"/>
                <a:cs typeface="Times New Roman"/>
              </a:rPr>
              <a:t>a</a:t>
            </a:r>
            <a:r>
              <a:rPr sz="500" spc="45" dirty="0">
                <a:latin typeface="Times New Roman"/>
                <a:cs typeface="Times New Roman"/>
              </a:rPr>
              <a:t>n</a:t>
            </a:r>
            <a:r>
              <a:rPr sz="500" spc="-30" dirty="0">
                <a:latin typeface="Times New Roman"/>
                <a:cs typeface="Times New Roman"/>
              </a:rPr>
              <a:t> </a:t>
            </a:r>
            <a:r>
              <a:rPr sz="500" spc="20" dirty="0">
                <a:latin typeface="Times New Roman"/>
                <a:cs typeface="Times New Roman"/>
              </a:rPr>
              <a:t>2</a:t>
            </a:r>
            <a:r>
              <a:rPr sz="500" spc="35" dirty="0">
                <a:latin typeface="Times New Roman"/>
                <a:cs typeface="Times New Roman"/>
              </a:rPr>
              <a:t>0</a:t>
            </a:r>
            <a:r>
              <a:rPr sz="500" spc="-30" dirty="0">
                <a:latin typeface="Times New Roman"/>
                <a:cs typeface="Times New Roman"/>
              </a:rPr>
              <a:t>1</a:t>
            </a:r>
            <a:r>
              <a:rPr sz="500" spc="30" dirty="0">
                <a:latin typeface="Times New Roman"/>
                <a:cs typeface="Times New Roman"/>
              </a:rPr>
              <a:t>6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265" name="object 265"/>
          <p:cNvSpPr txBox="1"/>
          <p:nvPr/>
        </p:nvSpPr>
        <p:spPr>
          <a:xfrm>
            <a:off x="5537785" y="3719572"/>
            <a:ext cx="274955" cy="90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15" dirty="0">
                <a:latin typeface="Times New Roman"/>
                <a:cs typeface="Times New Roman"/>
              </a:rPr>
              <a:t>O</a:t>
            </a:r>
            <a:r>
              <a:rPr sz="500" dirty="0">
                <a:latin typeface="Times New Roman"/>
                <a:cs typeface="Times New Roman"/>
              </a:rPr>
              <a:t>c</a:t>
            </a:r>
            <a:r>
              <a:rPr sz="500" spc="40" dirty="0">
                <a:latin typeface="Times New Roman"/>
                <a:cs typeface="Times New Roman"/>
              </a:rPr>
              <a:t>t</a:t>
            </a:r>
            <a:r>
              <a:rPr sz="500" spc="-20" dirty="0">
                <a:latin typeface="Times New Roman"/>
                <a:cs typeface="Times New Roman"/>
              </a:rPr>
              <a:t> </a:t>
            </a:r>
            <a:r>
              <a:rPr sz="500" spc="20" dirty="0">
                <a:latin typeface="Times New Roman"/>
                <a:cs typeface="Times New Roman"/>
              </a:rPr>
              <a:t>2</a:t>
            </a:r>
            <a:r>
              <a:rPr sz="500" spc="35" dirty="0">
                <a:latin typeface="Times New Roman"/>
                <a:cs typeface="Times New Roman"/>
              </a:rPr>
              <a:t>0</a:t>
            </a:r>
            <a:r>
              <a:rPr sz="500" spc="-40" dirty="0">
                <a:latin typeface="Times New Roman"/>
                <a:cs typeface="Times New Roman"/>
              </a:rPr>
              <a:t>1</a:t>
            </a:r>
            <a:r>
              <a:rPr sz="500" spc="30" dirty="0">
                <a:latin typeface="Times New Roman"/>
                <a:cs typeface="Times New Roman"/>
              </a:rPr>
              <a:t>5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266" name="object 266"/>
          <p:cNvSpPr txBox="1"/>
          <p:nvPr/>
        </p:nvSpPr>
        <p:spPr>
          <a:xfrm>
            <a:off x="5359496" y="2997205"/>
            <a:ext cx="200025" cy="90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20" dirty="0">
                <a:latin typeface="Times New Roman"/>
                <a:cs typeface="Times New Roman"/>
              </a:rPr>
              <a:t>7</a:t>
            </a:r>
            <a:r>
              <a:rPr sz="500" spc="-20" dirty="0">
                <a:latin typeface="Times New Roman"/>
                <a:cs typeface="Times New Roman"/>
              </a:rPr>
              <a:t>.</a:t>
            </a:r>
            <a:r>
              <a:rPr sz="500" spc="35" dirty="0">
                <a:latin typeface="Times New Roman"/>
                <a:cs typeface="Times New Roman"/>
              </a:rPr>
              <a:t>5</a:t>
            </a:r>
            <a:r>
              <a:rPr sz="500" spc="20" dirty="0">
                <a:latin typeface="Times New Roman"/>
                <a:cs typeface="Times New Roman"/>
              </a:rPr>
              <a:t>0</a:t>
            </a:r>
            <a:r>
              <a:rPr sz="500" spc="5" dirty="0">
                <a:latin typeface="Times New Roman"/>
                <a:cs typeface="Times New Roman"/>
              </a:rPr>
              <a:t>%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267" name="object 267"/>
          <p:cNvSpPr txBox="1"/>
          <p:nvPr/>
        </p:nvSpPr>
        <p:spPr>
          <a:xfrm>
            <a:off x="5359496" y="3204443"/>
            <a:ext cx="200025" cy="90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20" dirty="0">
                <a:latin typeface="Times New Roman"/>
                <a:cs typeface="Times New Roman"/>
              </a:rPr>
              <a:t>5</a:t>
            </a:r>
            <a:r>
              <a:rPr sz="500" spc="-20" dirty="0">
                <a:latin typeface="Times New Roman"/>
                <a:cs typeface="Times New Roman"/>
              </a:rPr>
              <a:t>.</a:t>
            </a:r>
            <a:r>
              <a:rPr sz="500" spc="35" dirty="0">
                <a:latin typeface="Times New Roman"/>
                <a:cs typeface="Times New Roman"/>
              </a:rPr>
              <a:t>0</a:t>
            </a:r>
            <a:r>
              <a:rPr sz="500" spc="20" dirty="0">
                <a:latin typeface="Times New Roman"/>
                <a:cs typeface="Times New Roman"/>
              </a:rPr>
              <a:t>0</a:t>
            </a:r>
            <a:r>
              <a:rPr sz="500" spc="5" dirty="0">
                <a:latin typeface="Times New Roman"/>
                <a:cs typeface="Times New Roman"/>
              </a:rPr>
              <a:t>%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268" name="object 268"/>
          <p:cNvSpPr txBox="1"/>
          <p:nvPr/>
        </p:nvSpPr>
        <p:spPr>
          <a:xfrm>
            <a:off x="5359496" y="3404098"/>
            <a:ext cx="200025" cy="90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20" dirty="0">
                <a:latin typeface="Times New Roman"/>
                <a:cs typeface="Times New Roman"/>
              </a:rPr>
              <a:t>2</a:t>
            </a:r>
            <a:r>
              <a:rPr sz="500" spc="-20" dirty="0">
                <a:latin typeface="Times New Roman"/>
                <a:cs typeface="Times New Roman"/>
              </a:rPr>
              <a:t>.</a:t>
            </a:r>
            <a:r>
              <a:rPr sz="500" spc="35" dirty="0">
                <a:latin typeface="Times New Roman"/>
                <a:cs typeface="Times New Roman"/>
              </a:rPr>
              <a:t>5</a:t>
            </a:r>
            <a:r>
              <a:rPr sz="500" spc="20" dirty="0">
                <a:latin typeface="Times New Roman"/>
                <a:cs typeface="Times New Roman"/>
              </a:rPr>
              <a:t>0</a:t>
            </a:r>
            <a:r>
              <a:rPr sz="500" spc="5" dirty="0">
                <a:latin typeface="Times New Roman"/>
                <a:cs typeface="Times New Roman"/>
              </a:rPr>
              <a:t>%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269" name="object 269"/>
          <p:cNvSpPr txBox="1"/>
          <p:nvPr/>
        </p:nvSpPr>
        <p:spPr>
          <a:xfrm>
            <a:off x="5359496" y="3611376"/>
            <a:ext cx="200025" cy="90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20" dirty="0">
                <a:latin typeface="Times New Roman"/>
                <a:cs typeface="Times New Roman"/>
              </a:rPr>
              <a:t>0</a:t>
            </a:r>
            <a:r>
              <a:rPr sz="500" spc="-20" dirty="0">
                <a:latin typeface="Times New Roman"/>
                <a:cs typeface="Times New Roman"/>
              </a:rPr>
              <a:t>.</a:t>
            </a:r>
            <a:r>
              <a:rPr sz="500" spc="35" dirty="0">
                <a:latin typeface="Times New Roman"/>
                <a:cs typeface="Times New Roman"/>
              </a:rPr>
              <a:t>0</a:t>
            </a:r>
            <a:r>
              <a:rPr sz="500" spc="20" dirty="0">
                <a:latin typeface="Times New Roman"/>
                <a:cs typeface="Times New Roman"/>
              </a:rPr>
              <a:t>0</a:t>
            </a:r>
            <a:r>
              <a:rPr sz="500" spc="5" dirty="0">
                <a:latin typeface="Times New Roman"/>
                <a:cs typeface="Times New Roman"/>
              </a:rPr>
              <a:t>%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270" name="object 270"/>
          <p:cNvSpPr txBox="1"/>
          <p:nvPr/>
        </p:nvSpPr>
        <p:spPr>
          <a:xfrm>
            <a:off x="5252700" y="3117138"/>
            <a:ext cx="90170" cy="43942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-15" dirty="0">
                <a:latin typeface="Times New Roman"/>
                <a:cs typeface="Times New Roman"/>
              </a:rPr>
              <a:t>M</a:t>
            </a:r>
            <a:r>
              <a:rPr sz="500" spc="-25" dirty="0">
                <a:latin typeface="Times New Roman"/>
                <a:cs typeface="Times New Roman"/>
              </a:rPr>
              <a:t>o</a:t>
            </a:r>
            <a:r>
              <a:rPr sz="500" spc="25" dirty="0">
                <a:latin typeface="Times New Roman"/>
                <a:cs typeface="Times New Roman"/>
              </a:rPr>
              <a:t>v</a:t>
            </a:r>
            <a:r>
              <a:rPr sz="500" spc="-25" dirty="0">
                <a:latin typeface="Times New Roman"/>
                <a:cs typeface="Times New Roman"/>
              </a:rPr>
              <a:t>i</a:t>
            </a:r>
            <a:r>
              <a:rPr sz="500" spc="-10" dirty="0">
                <a:latin typeface="Times New Roman"/>
                <a:cs typeface="Times New Roman"/>
              </a:rPr>
              <a:t>n</a:t>
            </a:r>
            <a:r>
              <a:rPr sz="500" dirty="0">
                <a:latin typeface="Times New Roman"/>
                <a:cs typeface="Times New Roman"/>
              </a:rPr>
              <a:t>g</a:t>
            </a:r>
            <a:r>
              <a:rPr sz="500" spc="-45" dirty="0">
                <a:latin typeface="Times New Roman"/>
                <a:cs typeface="Times New Roman"/>
              </a:rPr>
              <a:t> </a:t>
            </a:r>
            <a:r>
              <a:rPr sz="500" spc="25" dirty="0">
                <a:latin typeface="Times New Roman"/>
                <a:cs typeface="Times New Roman"/>
              </a:rPr>
              <a:t>R</a:t>
            </a:r>
            <a:r>
              <a:rPr sz="500" spc="10" dirty="0">
                <a:latin typeface="Times New Roman"/>
                <a:cs typeface="Times New Roman"/>
              </a:rPr>
              <a:t>a</a:t>
            </a:r>
            <a:r>
              <a:rPr sz="500" spc="-10" dirty="0">
                <a:latin typeface="Times New Roman"/>
                <a:cs typeface="Times New Roman"/>
              </a:rPr>
              <a:t>n</a:t>
            </a:r>
            <a:r>
              <a:rPr sz="500" spc="-35" dirty="0">
                <a:latin typeface="Times New Roman"/>
                <a:cs typeface="Times New Roman"/>
              </a:rPr>
              <a:t>g</a:t>
            </a:r>
            <a:r>
              <a:rPr sz="500" dirty="0">
                <a:latin typeface="Times New Roman"/>
                <a:cs typeface="Times New Roman"/>
              </a:rPr>
              <a:t>e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271" name="object 271"/>
          <p:cNvSpPr txBox="1"/>
          <p:nvPr/>
        </p:nvSpPr>
        <p:spPr>
          <a:xfrm>
            <a:off x="5694765" y="2888989"/>
            <a:ext cx="246379" cy="90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-55" dirty="0">
                <a:latin typeface="Times New Roman"/>
                <a:cs typeface="Times New Roman"/>
              </a:rPr>
              <a:t>F</a:t>
            </a:r>
            <a:r>
              <a:rPr sz="500" spc="-85" dirty="0">
                <a:latin typeface="Times New Roman"/>
                <a:cs typeface="Times New Roman"/>
              </a:rPr>
              <a:t>Y</a:t>
            </a:r>
            <a:r>
              <a:rPr sz="500" spc="-20" dirty="0">
                <a:latin typeface="Times New Roman"/>
                <a:cs typeface="Times New Roman"/>
              </a:rPr>
              <a:t> </a:t>
            </a:r>
            <a:r>
              <a:rPr sz="500" spc="30" dirty="0">
                <a:latin typeface="Times New Roman"/>
                <a:cs typeface="Times New Roman"/>
              </a:rPr>
              <a:t>2</a:t>
            </a:r>
            <a:r>
              <a:rPr sz="500" spc="20" dirty="0">
                <a:latin typeface="Times New Roman"/>
                <a:cs typeface="Times New Roman"/>
              </a:rPr>
              <a:t>0</a:t>
            </a:r>
            <a:r>
              <a:rPr sz="500" spc="30" dirty="0">
                <a:latin typeface="Times New Roman"/>
                <a:cs typeface="Times New Roman"/>
              </a:rPr>
              <a:t>1</a:t>
            </a:r>
            <a:r>
              <a:rPr sz="500" spc="20" dirty="0">
                <a:latin typeface="Times New Roman"/>
                <a:cs typeface="Times New Roman"/>
              </a:rPr>
              <a:t>6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272" name="object 272"/>
          <p:cNvSpPr txBox="1"/>
          <p:nvPr/>
        </p:nvSpPr>
        <p:spPr>
          <a:xfrm>
            <a:off x="7215433" y="2888989"/>
            <a:ext cx="247015" cy="90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-55" dirty="0">
                <a:latin typeface="Times New Roman"/>
                <a:cs typeface="Times New Roman"/>
              </a:rPr>
              <a:t>F</a:t>
            </a:r>
            <a:r>
              <a:rPr sz="500" spc="-85" dirty="0">
                <a:latin typeface="Times New Roman"/>
                <a:cs typeface="Times New Roman"/>
              </a:rPr>
              <a:t>Y</a:t>
            </a:r>
            <a:r>
              <a:rPr sz="500" spc="-20" dirty="0">
                <a:latin typeface="Times New Roman"/>
                <a:cs typeface="Times New Roman"/>
              </a:rPr>
              <a:t> </a:t>
            </a:r>
            <a:r>
              <a:rPr sz="500" spc="30" dirty="0">
                <a:latin typeface="Times New Roman"/>
                <a:cs typeface="Times New Roman"/>
              </a:rPr>
              <a:t>2</a:t>
            </a:r>
            <a:r>
              <a:rPr sz="500" spc="25" dirty="0">
                <a:latin typeface="Times New Roman"/>
                <a:cs typeface="Times New Roman"/>
              </a:rPr>
              <a:t>0</a:t>
            </a:r>
            <a:r>
              <a:rPr sz="500" spc="30" dirty="0">
                <a:latin typeface="Times New Roman"/>
                <a:cs typeface="Times New Roman"/>
              </a:rPr>
              <a:t>1</a:t>
            </a:r>
            <a:r>
              <a:rPr sz="500" spc="20" dirty="0">
                <a:latin typeface="Times New Roman"/>
                <a:cs typeface="Times New Roman"/>
              </a:rPr>
              <a:t>7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273" name="object 273"/>
          <p:cNvSpPr txBox="1"/>
          <p:nvPr/>
        </p:nvSpPr>
        <p:spPr>
          <a:xfrm>
            <a:off x="6830159" y="3353811"/>
            <a:ext cx="335915" cy="155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20955">
              <a:lnSpc>
                <a:spcPts val="520"/>
              </a:lnSpc>
            </a:pPr>
            <a:r>
              <a:rPr sz="500" spc="-25" dirty="0">
                <a:latin typeface="Times New Roman"/>
                <a:cs typeface="Times New Roman"/>
              </a:rPr>
              <a:t>_</a:t>
            </a:r>
            <a:r>
              <a:rPr sz="500" spc="-40" dirty="0">
                <a:latin typeface="Times New Roman"/>
                <a:cs typeface="Times New Roman"/>
              </a:rPr>
              <a:t>_</a:t>
            </a:r>
            <a:r>
              <a:rPr sz="500" spc="-20" dirty="0">
                <a:latin typeface="Times New Roman"/>
                <a:cs typeface="Times New Roman"/>
              </a:rPr>
              <a:t> </a:t>
            </a:r>
            <a:r>
              <a:rPr sz="500" spc="-5" dirty="0">
                <a:latin typeface="Times New Roman"/>
                <a:cs typeface="Times New Roman"/>
              </a:rPr>
              <a:t>M</a:t>
            </a:r>
            <a:r>
              <a:rPr sz="500" spc="-50" dirty="0">
                <a:latin typeface="Times New Roman"/>
                <a:cs typeface="Times New Roman"/>
              </a:rPr>
              <a:t>R</a:t>
            </a:r>
            <a:r>
              <a:rPr sz="500" spc="45" dirty="0">
                <a:latin typeface="Times New Roman"/>
                <a:cs typeface="Times New Roman"/>
              </a:rPr>
              <a:t>=</a:t>
            </a:r>
            <a:r>
              <a:rPr sz="500" spc="20" dirty="0">
                <a:latin typeface="Times New Roman"/>
                <a:cs typeface="Times New Roman"/>
              </a:rPr>
              <a:t>1</a:t>
            </a:r>
            <a:r>
              <a:rPr sz="500" spc="-10" dirty="0">
                <a:latin typeface="Times New Roman"/>
                <a:cs typeface="Times New Roman"/>
              </a:rPr>
              <a:t>.</a:t>
            </a:r>
            <a:r>
              <a:rPr sz="500" spc="25" dirty="0">
                <a:latin typeface="Times New Roman"/>
                <a:cs typeface="Times New Roman"/>
              </a:rPr>
              <a:t>7</a:t>
            </a:r>
            <a:r>
              <a:rPr sz="500" spc="30" dirty="0">
                <a:latin typeface="Times New Roman"/>
                <a:cs typeface="Times New Roman"/>
              </a:rPr>
              <a:t>6</a:t>
            </a:r>
            <a:r>
              <a:rPr sz="500" spc="-5" dirty="0">
                <a:latin typeface="Times New Roman"/>
                <a:cs typeface="Times New Roman"/>
              </a:rPr>
              <a:t>%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274" name="object 274"/>
          <p:cNvSpPr txBox="1"/>
          <p:nvPr/>
        </p:nvSpPr>
        <p:spPr>
          <a:xfrm>
            <a:off x="8415123" y="3347702"/>
            <a:ext cx="335915" cy="154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28575">
              <a:lnSpc>
                <a:spcPts val="500"/>
              </a:lnSpc>
            </a:pPr>
            <a:r>
              <a:rPr sz="500" spc="-25" dirty="0">
                <a:latin typeface="Times New Roman"/>
                <a:cs typeface="Times New Roman"/>
              </a:rPr>
              <a:t>_</a:t>
            </a:r>
            <a:r>
              <a:rPr sz="500" spc="-40" dirty="0">
                <a:latin typeface="Times New Roman"/>
                <a:cs typeface="Times New Roman"/>
              </a:rPr>
              <a:t>_</a:t>
            </a:r>
            <a:r>
              <a:rPr sz="500" spc="-20" dirty="0">
                <a:latin typeface="Times New Roman"/>
                <a:cs typeface="Times New Roman"/>
              </a:rPr>
              <a:t> </a:t>
            </a:r>
            <a:r>
              <a:rPr sz="500" spc="5" dirty="0">
                <a:latin typeface="Times New Roman"/>
                <a:cs typeface="Times New Roman"/>
              </a:rPr>
              <a:t>M</a:t>
            </a:r>
            <a:r>
              <a:rPr sz="500" spc="-60" dirty="0">
                <a:latin typeface="Times New Roman"/>
                <a:cs typeface="Times New Roman"/>
              </a:rPr>
              <a:t>R</a:t>
            </a:r>
            <a:r>
              <a:rPr sz="500" spc="45" dirty="0">
                <a:latin typeface="Times New Roman"/>
                <a:cs typeface="Times New Roman"/>
              </a:rPr>
              <a:t>=</a:t>
            </a:r>
            <a:r>
              <a:rPr sz="500" spc="30" dirty="0">
                <a:latin typeface="Times New Roman"/>
                <a:cs typeface="Times New Roman"/>
              </a:rPr>
              <a:t>1</a:t>
            </a:r>
            <a:r>
              <a:rPr sz="500" spc="-25" dirty="0">
                <a:latin typeface="Times New Roman"/>
                <a:cs typeface="Times New Roman"/>
              </a:rPr>
              <a:t>.</a:t>
            </a:r>
            <a:r>
              <a:rPr sz="500" spc="25" dirty="0">
                <a:latin typeface="Times New Roman"/>
                <a:cs typeface="Times New Roman"/>
              </a:rPr>
              <a:t>8</a:t>
            </a:r>
            <a:r>
              <a:rPr sz="500" spc="30" dirty="0">
                <a:latin typeface="Times New Roman"/>
                <a:cs typeface="Times New Roman"/>
              </a:rPr>
              <a:t>4</a:t>
            </a:r>
            <a:r>
              <a:rPr sz="500" spc="-5" dirty="0">
                <a:latin typeface="Times New Roman"/>
                <a:cs typeface="Times New Roman"/>
              </a:rPr>
              <a:t>%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275" name="object 275"/>
          <p:cNvSpPr txBox="1"/>
          <p:nvPr/>
        </p:nvSpPr>
        <p:spPr>
          <a:xfrm>
            <a:off x="8744349" y="3303524"/>
            <a:ext cx="334010" cy="155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27305">
              <a:lnSpc>
                <a:spcPts val="520"/>
              </a:lnSpc>
            </a:pPr>
            <a:r>
              <a:rPr sz="500" spc="-25" dirty="0">
                <a:latin typeface="Times New Roman"/>
                <a:cs typeface="Times New Roman"/>
              </a:rPr>
              <a:t>_</a:t>
            </a:r>
            <a:r>
              <a:rPr sz="500" spc="-40" dirty="0">
                <a:latin typeface="Times New Roman"/>
                <a:cs typeface="Times New Roman"/>
              </a:rPr>
              <a:t>_</a:t>
            </a:r>
            <a:r>
              <a:rPr sz="500" spc="-20" dirty="0">
                <a:latin typeface="Times New Roman"/>
                <a:cs typeface="Times New Roman"/>
              </a:rPr>
              <a:t> </a:t>
            </a:r>
            <a:r>
              <a:rPr sz="500" spc="-5" dirty="0">
                <a:latin typeface="Times New Roman"/>
                <a:cs typeface="Times New Roman"/>
              </a:rPr>
              <a:t>M</a:t>
            </a:r>
            <a:r>
              <a:rPr sz="500" spc="-50" dirty="0">
                <a:latin typeface="Times New Roman"/>
                <a:cs typeface="Times New Roman"/>
              </a:rPr>
              <a:t>R</a:t>
            </a:r>
            <a:r>
              <a:rPr sz="500" spc="45" dirty="0">
                <a:latin typeface="Times New Roman"/>
                <a:cs typeface="Times New Roman"/>
              </a:rPr>
              <a:t>=</a:t>
            </a:r>
            <a:r>
              <a:rPr sz="500" spc="20" dirty="0">
                <a:latin typeface="Times New Roman"/>
                <a:cs typeface="Times New Roman"/>
              </a:rPr>
              <a:t>2</a:t>
            </a:r>
            <a:r>
              <a:rPr sz="500" spc="-20" dirty="0">
                <a:latin typeface="Times New Roman"/>
                <a:cs typeface="Times New Roman"/>
              </a:rPr>
              <a:t>.</a:t>
            </a:r>
            <a:r>
              <a:rPr sz="500" spc="30" dirty="0">
                <a:latin typeface="Times New Roman"/>
                <a:cs typeface="Times New Roman"/>
              </a:rPr>
              <a:t>3</a:t>
            </a:r>
            <a:r>
              <a:rPr sz="500" spc="20" dirty="0">
                <a:latin typeface="Times New Roman"/>
                <a:cs typeface="Times New Roman"/>
              </a:rPr>
              <a:t>7</a:t>
            </a:r>
            <a:r>
              <a:rPr sz="500" spc="-5" dirty="0">
                <a:latin typeface="Times New Roman"/>
                <a:cs typeface="Times New Roman"/>
              </a:rPr>
              <a:t>%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276" name="object 276"/>
          <p:cNvSpPr txBox="1"/>
          <p:nvPr/>
        </p:nvSpPr>
        <p:spPr>
          <a:xfrm>
            <a:off x="6801196" y="3090177"/>
            <a:ext cx="357505" cy="90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-30" dirty="0">
                <a:latin typeface="Times New Roman"/>
                <a:cs typeface="Times New Roman"/>
              </a:rPr>
              <a:t>U</a:t>
            </a:r>
            <a:r>
              <a:rPr sz="500" dirty="0">
                <a:latin typeface="Times New Roman"/>
                <a:cs typeface="Times New Roman"/>
              </a:rPr>
              <a:t>C</a:t>
            </a:r>
            <a:r>
              <a:rPr sz="500" spc="-90" dirty="0">
                <a:latin typeface="Times New Roman"/>
                <a:cs typeface="Times New Roman"/>
              </a:rPr>
              <a:t>L</a:t>
            </a:r>
            <a:r>
              <a:rPr sz="500" spc="45" dirty="0">
                <a:latin typeface="Times New Roman"/>
                <a:cs typeface="Times New Roman"/>
              </a:rPr>
              <a:t>=</a:t>
            </a:r>
            <a:r>
              <a:rPr sz="500" spc="30" dirty="0">
                <a:latin typeface="Times New Roman"/>
                <a:cs typeface="Times New Roman"/>
              </a:rPr>
              <a:t>5</a:t>
            </a:r>
            <a:r>
              <a:rPr sz="500" spc="-25" dirty="0">
                <a:latin typeface="Times New Roman"/>
                <a:cs typeface="Times New Roman"/>
              </a:rPr>
              <a:t>.</a:t>
            </a:r>
            <a:r>
              <a:rPr sz="500" spc="25" dirty="0">
                <a:latin typeface="Times New Roman"/>
                <a:cs typeface="Times New Roman"/>
              </a:rPr>
              <a:t>7</a:t>
            </a:r>
            <a:r>
              <a:rPr sz="500" spc="30" dirty="0">
                <a:latin typeface="Times New Roman"/>
                <a:cs typeface="Times New Roman"/>
              </a:rPr>
              <a:t>6</a:t>
            </a:r>
            <a:r>
              <a:rPr sz="500" spc="-5" dirty="0">
                <a:latin typeface="Times New Roman"/>
                <a:cs typeface="Times New Roman"/>
              </a:rPr>
              <a:t>%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277" name="object 277"/>
          <p:cNvSpPr txBox="1"/>
          <p:nvPr/>
        </p:nvSpPr>
        <p:spPr>
          <a:xfrm>
            <a:off x="8393814" y="3068825"/>
            <a:ext cx="357505" cy="90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-30" dirty="0">
                <a:latin typeface="Times New Roman"/>
                <a:cs typeface="Times New Roman"/>
              </a:rPr>
              <a:t>U</a:t>
            </a:r>
            <a:r>
              <a:rPr sz="500" dirty="0">
                <a:latin typeface="Times New Roman"/>
                <a:cs typeface="Times New Roman"/>
              </a:rPr>
              <a:t>C</a:t>
            </a:r>
            <a:r>
              <a:rPr sz="500" spc="-90" dirty="0">
                <a:latin typeface="Times New Roman"/>
                <a:cs typeface="Times New Roman"/>
              </a:rPr>
              <a:t>L</a:t>
            </a:r>
            <a:r>
              <a:rPr sz="500" spc="45" dirty="0">
                <a:latin typeface="Times New Roman"/>
                <a:cs typeface="Times New Roman"/>
              </a:rPr>
              <a:t>=</a:t>
            </a:r>
            <a:r>
              <a:rPr sz="500" spc="30" dirty="0">
                <a:latin typeface="Times New Roman"/>
                <a:cs typeface="Times New Roman"/>
              </a:rPr>
              <a:t>6</a:t>
            </a:r>
            <a:r>
              <a:rPr sz="500" spc="-25" dirty="0">
                <a:latin typeface="Times New Roman"/>
                <a:cs typeface="Times New Roman"/>
              </a:rPr>
              <a:t>.</a:t>
            </a:r>
            <a:r>
              <a:rPr sz="500" spc="25" dirty="0">
                <a:latin typeface="Times New Roman"/>
                <a:cs typeface="Times New Roman"/>
              </a:rPr>
              <a:t>0</a:t>
            </a:r>
            <a:r>
              <a:rPr sz="500" spc="30" dirty="0">
                <a:latin typeface="Times New Roman"/>
                <a:cs typeface="Times New Roman"/>
              </a:rPr>
              <a:t>2</a:t>
            </a:r>
            <a:r>
              <a:rPr sz="500" spc="-5" dirty="0">
                <a:latin typeface="Times New Roman"/>
                <a:cs typeface="Times New Roman"/>
              </a:rPr>
              <a:t>%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278" name="object 278"/>
          <p:cNvSpPr txBox="1"/>
          <p:nvPr/>
        </p:nvSpPr>
        <p:spPr>
          <a:xfrm>
            <a:off x="8722999" y="2925585"/>
            <a:ext cx="355600" cy="90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-30" dirty="0">
                <a:latin typeface="Times New Roman"/>
                <a:cs typeface="Times New Roman"/>
              </a:rPr>
              <a:t>U</a:t>
            </a:r>
            <a:r>
              <a:rPr sz="500" dirty="0">
                <a:latin typeface="Times New Roman"/>
                <a:cs typeface="Times New Roman"/>
              </a:rPr>
              <a:t>C</a:t>
            </a:r>
            <a:r>
              <a:rPr sz="500" spc="-90" dirty="0">
                <a:latin typeface="Times New Roman"/>
                <a:cs typeface="Times New Roman"/>
              </a:rPr>
              <a:t>L</a:t>
            </a:r>
            <a:r>
              <a:rPr sz="500" spc="45" dirty="0">
                <a:latin typeface="Times New Roman"/>
                <a:cs typeface="Times New Roman"/>
              </a:rPr>
              <a:t>=</a:t>
            </a:r>
            <a:r>
              <a:rPr sz="500" spc="25" dirty="0">
                <a:latin typeface="Times New Roman"/>
                <a:cs typeface="Times New Roman"/>
              </a:rPr>
              <a:t>7</a:t>
            </a:r>
            <a:r>
              <a:rPr sz="500" spc="-25" dirty="0">
                <a:latin typeface="Times New Roman"/>
                <a:cs typeface="Times New Roman"/>
              </a:rPr>
              <a:t>.</a:t>
            </a:r>
            <a:r>
              <a:rPr sz="500" spc="30" dirty="0">
                <a:latin typeface="Times New Roman"/>
                <a:cs typeface="Times New Roman"/>
              </a:rPr>
              <a:t>7</a:t>
            </a:r>
            <a:r>
              <a:rPr sz="500" spc="20" dirty="0">
                <a:latin typeface="Times New Roman"/>
                <a:cs typeface="Times New Roman"/>
              </a:rPr>
              <a:t>5</a:t>
            </a:r>
            <a:r>
              <a:rPr sz="500" spc="-5" dirty="0">
                <a:latin typeface="Times New Roman"/>
                <a:cs typeface="Times New Roman"/>
              </a:rPr>
              <a:t>%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279" name="object 279"/>
          <p:cNvSpPr txBox="1"/>
          <p:nvPr/>
        </p:nvSpPr>
        <p:spPr>
          <a:xfrm>
            <a:off x="6822546" y="3675393"/>
            <a:ext cx="342900" cy="90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-90" dirty="0">
                <a:latin typeface="Times New Roman"/>
                <a:cs typeface="Times New Roman"/>
              </a:rPr>
              <a:t>L</a:t>
            </a:r>
            <a:r>
              <a:rPr sz="500" spc="-5" dirty="0">
                <a:latin typeface="Times New Roman"/>
                <a:cs typeface="Times New Roman"/>
              </a:rPr>
              <a:t>C</a:t>
            </a:r>
            <a:r>
              <a:rPr sz="500" spc="-90" dirty="0">
                <a:latin typeface="Times New Roman"/>
                <a:cs typeface="Times New Roman"/>
              </a:rPr>
              <a:t>L</a:t>
            </a:r>
            <a:r>
              <a:rPr sz="500" spc="50" dirty="0">
                <a:latin typeface="Times New Roman"/>
                <a:cs typeface="Times New Roman"/>
              </a:rPr>
              <a:t>=</a:t>
            </a:r>
            <a:r>
              <a:rPr sz="500" spc="20" dirty="0">
                <a:latin typeface="Times New Roman"/>
                <a:cs typeface="Times New Roman"/>
              </a:rPr>
              <a:t>0</a:t>
            </a:r>
            <a:r>
              <a:rPr sz="500" spc="-10" dirty="0">
                <a:latin typeface="Times New Roman"/>
                <a:cs typeface="Times New Roman"/>
              </a:rPr>
              <a:t>.</a:t>
            </a:r>
            <a:r>
              <a:rPr sz="500" spc="25" dirty="0">
                <a:latin typeface="Times New Roman"/>
                <a:cs typeface="Times New Roman"/>
              </a:rPr>
              <a:t>00</a:t>
            </a:r>
            <a:r>
              <a:rPr sz="500" spc="-5" dirty="0">
                <a:latin typeface="Times New Roman"/>
                <a:cs typeface="Times New Roman"/>
              </a:rPr>
              <a:t>%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280" name="object 280"/>
          <p:cNvSpPr txBox="1"/>
          <p:nvPr/>
        </p:nvSpPr>
        <p:spPr>
          <a:xfrm>
            <a:off x="8407512" y="3675393"/>
            <a:ext cx="671195" cy="90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-90" dirty="0">
                <a:latin typeface="Times New Roman"/>
                <a:cs typeface="Times New Roman"/>
              </a:rPr>
              <a:t>L</a:t>
            </a:r>
            <a:r>
              <a:rPr sz="500" spc="-5" dirty="0">
                <a:latin typeface="Times New Roman"/>
                <a:cs typeface="Times New Roman"/>
              </a:rPr>
              <a:t>C</a:t>
            </a:r>
            <a:r>
              <a:rPr sz="500" spc="-90" dirty="0">
                <a:latin typeface="Times New Roman"/>
                <a:cs typeface="Times New Roman"/>
              </a:rPr>
              <a:t>L</a:t>
            </a:r>
            <a:r>
              <a:rPr sz="500" spc="50" dirty="0">
                <a:latin typeface="Times New Roman"/>
                <a:cs typeface="Times New Roman"/>
              </a:rPr>
              <a:t>=</a:t>
            </a:r>
            <a:r>
              <a:rPr sz="500" spc="30" dirty="0">
                <a:latin typeface="Times New Roman"/>
                <a:cs typeface="Times New Roman"/>
              </a:rPr>
              <a:t>0</a:t>
            </a:r>
            <a:r>
              <a:rPr sz="500" spc="-25" dirty="0">
                <a:latin typeface="Times New Roman"/>
                <a:cs typeface="Times New Roman"/>
              </a:rPr>
              <a:t>.</a:t>
            </a:r>
            <a:r>
              <a:rPr sz="500" spc="25" dirty="0">
                <a:latin typeface="Times New Roman"/>
                <a:cs typeface="Times New Roman"/>
              </a:rPr>
              <a:t>00</a:t>
            </a:r>
            <a:r>
              <a:rPr sz="500" spc="-5" dirty="0">
                <a:latin typeface="Times New Roman"/>
                <a:cs typeface="Times New Roman"/>
              </a:rPr>
              <a:t>%</a:t>
            </a:r>
            <a:r>
              <a:rPr sz="500" spc="-35" dirty="0">
                <a:latin typeface="Times New Roman"/>
                <a:cs typeface="Times New Roman"/>
              </a:rPr>
              <a:t> </a:t>
            </a:r>
            <a:r>
              <a:rPr sz="500" spc="-90" dirty="0">
                <a:latin typeface="Times New Roman"/>
                <a:cs typeface="Times New Roman"/>
              </a:rPr>
              <a:t>L</a:t>
            </a:r>
            <a:r>
              <a:rPr sz="500" spc="-5" dirty="0">
                <a:latin typeface="Times New Roman"/>
                <a:cs typeface="Times New Roman"/>
              </a:rPr>
              <a:t>C</a:t>
            </a:r>
            <a:r>
              <a:rPr sz="500" spc="-90" dirty="0">
                <a:latin typeface="Times New Roman"/>
                <a:cs typeface="Times New Roman"/>
              </a:rPr>
              <a:t>L</a:t>
            </a:r>
            <a:r>
              <a:rPr sz="500" spc="50" dirty="0">
                <a:latin typeface="Times New Roman"/>
                <a:cs typeface="Times New Roman"/>
              </a:rPr>
              <a:t>=</a:t>
            </a:r>
            <a:r>
              <a:rPr sz="500" spc="20" dirty="0">
                <a:latin typeface="Times New Roman"/>
                <a:cs typeface="Times New Roman"/>
              </a:rPr>
              <a:t>0</a:t>
            </a:r>
            <a:r>
              <a:rPr sz="500" spc="-20" dirty="0">
                <a:latin typeface="Times New Roman"/>
                <a:cs typeface="Times New Roman"/>
              </a:rPr>
              <a:t>.</a:t>
            </a:r>
            <a:r>
              <a:rPr sz="500" spc="30" dirty="0">
                <a:latin typeface="Times New Roman"/>
                <a:cs typeface="Times New Roman"/>
              </a:rPr>
              <a:t>0</a:t>
            </a:r>
            <a:r>
              <a:rPr sz="500" spc="20" dirty="0">
                <a:latin typeface="Times New Roman"/>
                <a:cs typeface="Times New Roman"/>
              </a:rPr>
              <a:t>0</a:t>
            </a:r>
            <a:r>
              <a:rPr sz="500" spc="-5" dirty="0">
                <a:latin typeface="Times New Roman"/>
                <a:cs typeface="Times New Roman"/>
              </a:rPr>
              <a:t>%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281" name="object 281"/>
          <p:cNvSpPr txBox="1"/>
          <p:nvPr/>
        </p:nvSpPr>
        <p:spPr>
          <a:xfrm>
            <a:off x="8808338" y="2888989"/>
            <a:ext cx="246379" cy="90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-55" dirty="0">
                <a:latin typeface="Times New Roman"/>
                <a:cs typeface="Times New Roman"/>
              </a:rPr>
              <a:t>F</a:t>
            </a:r>
            <a:r>
              <a:rPr sz="500" spc="-85" dirty="0">
                <a:latin typeface="Times New Roman"/>
                <a:cs typeface="Times New Roman"/>
              </a:rPr>
              <a:t>Y</a:t>
            </a:r>
            <a:r>
              <a:rPr sz="500" spc="-20" dirty="0">
                <a:latin typeface="Times New Roman"/>
                <a:cs typeface="Times New Roman"/>
              </a:rPr>
              <a:t> </a:t>
            </a:r>
            <a:r>
              <a:rPr sz="500" spc="30" dirty="0">
                <a:latin typeface="Times New Roman"/>
                <a:cs typeface="Times New Roman"/>
              </a:rPr>
              <a:t>2</a:t>
            </a:r>
            <a:r>
              <a:rPr sz="500" spc="20" dirty="0">
                <a:latin typeface="Times New Roman"/>
                <a:cs typeface="Times New Roman"/>
              </a:rPr>
              <a:t>0</a:t>
            </a:r>
            <a:r>
              <a:rPr sz="500" spc="30" dirty="0">
                <a:latin typeface="Times New Roman"/>
                <a:cs typeface="Times New Roman"/>
              </a:rPr>
              <a:t>1</a:t>
            </a:r>
            <a:r>
              <a:rPr sz="500" spc="20" dirty="0">
                <a:latin typeface="Times New Roman"/>
                <a:cs typeface="Times New Roman"/>
              </a:rPr>
              <a:t>8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282" name="object 282"/>
          <p:cNvSpPr txBox="1"/>
          <p:nvPr/>
        </p:nvSpPr>
        <p:spPr>
          <a:xfrm>
            <a:off x="8165207" y="2047878"/>
            <a:ext cx="45085" cy="615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50" spc="25" dirty="0">
                <a:latin typeface="Times New Roman"/>
                <a:cs typeface="Times New Roman"/>
              </a:rPr>
              <a:t>6</a:t>
            </a:r>
            <a:endParaRPr sz="250">
              <a:latin typeface="Times New Roman"/>
              <a:cs typeface="Times New Roman"/>
            </a:endParaRPr>
          </a:p>
        </p:txBody>
      </p:sp>
      <p:sp>
        <p:nvSpPr>
          <p:cNvPr id="283" name="object 283"/>
          <p:cNvSpPr txBox="1"/>
          <p:nvPr/>
        </p:nvSpPr>
        <p:spPr>
          <a:xfrm>
            <a:off x="8037182" y="2005208"/>
            <a:ext cx="45085" cy="615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50" spc="25" dirty="0">
                <a:latin typeface="Times New Roman"/>
                <a:cs typeface="Times New Roman"/>
              </a:rPr>
              <a:t>3</a:t>
            </a:r>
            <a:endParaRPr sz="250">
              <a:latin typeface="Times New Roman"/>
              <a:cs typeface="Times New Roman"/>
            </a:endParaRPr>
          </a:p>
        </p:txBody>
      </p:sp>
      <p:sp>
        <p:nvSpPr>
          <p:cNvPr id="284" name="object 284"/>
          <p:cNvSpPr txBox="1"/>
          <p:nvPr/>
        </p:nvSpPr>
        <p:spPr>
          <a:xfrm>
            <a:off x="7372700" y="2290174"/>
            <a:ext cx="45085" cy="615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50" spc="25" dirty="0">
                <a:latin typeface="Times New Roman"/>
                <a:cs typeface="Times New Roman"/>
              </a:rPr>
              <a:t>5</a:t>
            </a:r>
            <a:endParaRPr sz="250">
              <a:latin typeface="Times New Roman"/>
              <a:cs typeface="Times New Roman"/>
            </a:endParaRPr>
          </a:p>
        </p:txBody>
      </p:sp>
      <p:sp>
        <p:nvSpPr>
          <p:cNvPr id="285" name="object 285"/>
          <p:cNvSpPr txBox="1"/>
          <p:nvPr/>
        </p:nvSpPr>
        <p:spPr>
          <a:xfrm>
            <a:off x="7244696" y="2526403"/>
            <a:ext cx="45085" cy="615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50" spc="25" dirty="0">
                <a:latin typeface="Times New Roman"/>
                <a:cs typeface="Times New Roman"/>
              </a:rPr>
              <a:t>1</a:t>
            </a:r>
            <a:endParaRPr sz="250">
              <a:latin typeface="Times New Roman"/>
              <a:cs typeface="Times New Roman"/>
            </a:endParaRPr>
          </a:p>
        </p:txBody>
      </p:sp>
      <p:sp>
        <p:nvSpPr>
          <p:cNvPr id="286" name="object 286"/>
          <p:cNvSpPr txBox="1"/>
          <p:nvPr/>
        </p:nvSpPr>
        <p:spPr>
          <a:xfrm>
            <a:off x="7372700" y="2983584"/>
            <a:ext cx="45085" cy="615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50" spc="25" dirty="0">
                <a:latin typeface="Times New Roman"/>
                <a:cs typeface="Times New Roman"/>
              </a:rPr>
              <a:t>1</a:t>
            </a:r>
            <a:endParaRPr sz="250">
              <a:latin typeface="Times New Roman"/>
              <a:cs typeface="Times New Roman"/>
            </a:endParaRPr>
          </a:p>
        </p:txBody>
      </p:sp>
      <p:sp>
        <p:nvSpPr>
          <p:cNvPr id="287" name="object 287"/>
          <p:cNvSpPr txBox="1"/>
          <p:nvPr/>
        </p:nvSpPr>
        <p:spPr>
          <a:xfrm>
            <a:off x="5245188" y="3982380"/>
            <a:ext cx="403860" cy="1041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spc="-60" dirty="0">
                <a:latin typeface="Times New Roman"/>
                <a:cs typeface="Times New Roman"/>
              </a:rPr>
              <a:t>S</a:t>
            </a:r>
            <a:r>
              <a:rPr sz="600" spc="-5" dirty="0">
                <a:latin typeface="Times New Roman"/>
                <a:cs typeface="Times New Roman"/>
              </a:rPr>
              <a:t>P</a:t>
            </a:r>
            <a:r>
              <a:rPr sz="600" spc="-35" dirty="0">
                <a:latin typeface="Times New Roman"/>
                <a:cs typeface="Times New Roman"/>
              </a:rPr>
              <a:t>M</a:t>
            </a:r>
            <a:r>
              <a:rPr sz="600" spc="15" dirty="0">
                <a:latin typeface="Times New Roman"/>
                <a:cs typeface="Times New Roman"/>
              </a:rPr>
              <a:t> G</a:t>
            </a:r>
            <a:r>
              <a:rPr sz="600" spc="25" dirty="0">
                <a:latin typeface="Times New Roman"/>
                <a:cs typeface="Times New Roman"/>
              </a:rPr>
              <a:t>r</a:t>
            </a:r>
            <a:r>
              <a:rPr sz="600" spc="30" dirty="0">
                <a:latin typeface="Times New Roman"/>
                <a:cs typeface="Times New Roman"/>
              </a:rPr>
              <a:t>o</a:t>
            </a:r>
            <a:r>
              <a:rPr sz="600" spc="40" dirty="0">
                <a:latin typeface="Times New Roman"/>
                <a:cs typeface="Times New Roman"/>
              </a:rPr>
              <a:t>u</a:t>
            </a:r>
            <a:r>
              <a:rPr sz="600" spc="30" dirty="0">
                <a:latin typeface="Times New Roman"/>
                <a:cs typeface="Times New Roman"/>
              </a:rPr>
              <a:t>p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288" name="object 288"/>
          <p:cNvSpPr/>
          <p:nvPr/>
        </p:nvSpPr>
        <p:spPr>
          <a:xfrm>
            <a:off x="5169407" y="1359408"/>
            <a:ext cx="4133215" cy="2766060"/>
          </a:xfrm>
          <a:custGeom>
            <a:avLst/>
            <a:gdLst/>
            <a:ahLst/>
            <a:cxnLst/>
            <a:rect l="l" t="t" r="r" b="b"/>
            <a:pathLst>
              <a:path w="4133215" h="2766060">
                <a:moveTo>
                  <a:pt x="4131564" y="2766060"/>
                </a:moveTo>
                <a:lnTo>
                  <a:pt x="1524" y="2766060"/>
                </a:lnTo>
                <a:lnTo>
                  <a:pt x="0" y="2764536"/>
                </a:lnTo>
                <a:lnTo>
                  <a:pt x="0" y="3048"/>
                </a:lnTo>
                <a:lnTo>
                  <a:pt x="1524" y="0"/>
                </a:lnTo>
                <a:lnTo>
                  <a:pt x="4131564" y="0"/>
                </a:lnTo>
                <a:lnTo>
                  <a:pt x="4133088" y="3048"/>
                </a:lnTo>
                <a:lnTo>
                  <a:pt x="4133088" y="4572"/>
                </a:lnTo>
                <a:lnTo>
                  <a:pt x="9144" y="4572"/>
                </a:lnTo>
                <a:lnTo>
                  <a:pt x="4572" y="9144"/>
                </a:lnTo>
                <a:lnTo>
                  <a:pt x="9144" y="9144"/>
                </a:lnTo>
                <a:lnTo>
                  <a:pt x="9144" y="2756915"/>
                </a:lnTo>
                <a:lnTo>
                  <a:pt x="4572" y="2756915"/>
                </a:lnTo>
                <a:lnTo>
                  <a:pt x="9144" y="2761488"/>
                </a:lnTo>
                <a:lnTo>
                  <a:pt x="4133088" y="2761488"/>
                </a:lnTo>
                <a:lnTo>
                  <a:pt x="4133088" y="2764536"/>
                </a:lnTo>
                <a:lnTo>
                  <a:pt x="4131564" y="2766060"/>
                </a:lnTo>
                <a:close/>
              </a:path>
              <a:path w="4133215" h="2766060">
                <a:moveTo>
                  <a:pt x="9144" y="9144"/>
                </a:moveTo>
                <a:lnTo>
                  <a:pt x="4572" y="9144"/>
                </a:lnTo>
                <a:lnTo>
                  <a:pt x="9144" y="4572"/>
                </a:lnTo>
                <a:lnTo>
                  <a:pt x="9144" y="9144"/>
                </a:lnTo>
                <a:close/>
              </a:path>
              <a:path w="4133215" h="2766060">
                <a:moveTo>
                  <a:pt x="4123943" y="9144"/>
                </a:moveTo>
                <a:lnTo>
                  <a:pt x="9144" y="9144"/>
                </a:lnTo>
                <a:lnTo>
                  <a:pt x="9144" y="4572"/>
                </a:lnTo>
                <a:lnTo>
                  <a:pt x="4123943" y="4572"/>
                </a:lnTo>
                <a:lnTo>
                  <a:pt x="4123943" y="9144"/>
                </a:lnTo>
                <a:close/>
              </a:path>
              <a:path w="4133215" h="2766060">
                <a:moveTo>
                  <a:pt x="4123943" y="2761488"/>
                </a:moveTo>
                <a:lnTo>
                  <a:pt x="4123943" y="4572"/>
                </a:lnTo>
                <a:lnTo>
                  <a:pt x="4128516" y="9144"/>
                </a:lnTo>
                <a:lnTo>
                  <a:pt x="4133088" y="9144"/>
                </a:lnTo>
                <a:lnTo>
                  <a:pt x="4133088" y="2756915"/>
                </a:lnTo>
                <a:lnTo>
                  <a:pt x="4128516" y="2756915"/>
                </a:lnTo>
                <a:lnTo>
                  <a:pt x="4123943" y="2761488"/>
                </a:lnTo>
                <a:close/>
              </a:path>
              <a:path w="4133215" h="2766060">
                <a:moveTo>
                  <a:pt x="4133088" y="9144"/>
                </a:moveTo>
                <a:lnTo>
                  <a:pt x="4128516" y="9144"/>
                </a:lnTo>
                <a:lnTo>
                  <a:pt x="4123943" y="4572"/>
                </a:lnTo>
                <a:lnTo>
                  <a:pt x="4133088" y="4572"/>
                </a:lnTo>
                <a:lnTo>
                  <a:pt x="4133088" y="9144"/>
                </a:lnTo>
                <a:close/>
              </a:path>
              <a:path w="4133215" h="2766060">
                <a:moveTo>
                  <a:pt x="9144" y="2761488"/>
                </a:moveTo>
                <a:lnTo>
                  <a:pt x="4572" y="2756915"/>
                </a:lnTo>
                <a:lnTo>
                  <a:pt x="9144" y="2756915"/>
                </a:lnTo>
                <a:lnTo>
                  <a:pt x="9144" y="2761488"/>
                </a:lnTo>
                <a:close/>
              </a:path>
              <a:path w="4133215" h="2766060">
                <a:moveTo>
                  <a:pt x="4123943" y="2761488"/>
                </a:moveTo>
                <a:lnTo>
                  <a:pt x="9144" y="2761488"/>
                </a:lnTo>
                <a:lnTo>
                  <a:pt x="9144" y="2756915"/>
                </a:lnTo>
                <a:lnTo>
                  <a:pt x="4123943" y="2756915"/>
                </a:lnTo>
                <a:lnTo>
                  <a:pt x="4123943" y="2761488"/>
                </a:lnTo>
                <a:close/>
              </a:path>
              <a:path w="4133215" h="2766060">
                <a:moveTo>
                  <a:pt x="4133088" y="2761488"/>
                </a:moveTo>
                <a:lnTo>
                  <a:pt x="4123943" y="2761488"/>
                </a:lnTo>
                <a:lnTo>
                  <a:pt x="4128516" y="2756915"/>
                </a:lnTo>
                <a:lnTo>
                  <a:pt x="4133088" y="2756915"/>
                </a:lnTo>
                <a:lnTo>
                  <a:pt x="4133088" y="27614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867155" y="1371600"/>
            <a:ext cx="4106545" cy="2739390"/>
          </a:xfrm>
          <a:custGeom>
            <a:avLst/>
            <a:gdLst/>
            <a:ahLst/>
            <a:cxnLst/>
            <a:rect l="l" t="t" r="r" b="b"/>
            <a:pathLst>
              <a:path w="4106545" h="2739390">
                <a:moveTo>
                  <a:pt x="0" y="0"/>
                </a:moveTo>
                <a:lnTo>
                  <a:pt x="4106132" y="0"/>
                </a:lnTo>
                <a:lnTo>
                  <a:pt x="4106132" y="2739199"/>
                </a:lnTo>
                <a:lnTo>
                  <a:pt x="0" y="2739199"/>
                </a:lnTo>
                <a:lnTo>
                  <a:pt x="0" y="0"/>
                </a:lnTo>
                <a:close/>
              </a:path>
            </a:pathLst>
          </a:custGeom>
          <a:solidFill>
            <a:srgbClr val="E4E4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867155" y="1371600"/>
            <a:ext cx="4106545" cy="2739390"/>
          </a:xfrm>
          <a:custGeom>
            <a:avLst/>
            <a:gdLst/>
            <a:ahLst/>
            <a:cxnLst/>
            <a:rect l="l" t="t" r="r" b="b"/>
            <a:pathLst>
              <a:path w="4106545" h="2739390">
                <a:moveTo>
                  <a:pt x="0" y="0"/>
                </a:moveTo>
                <a:lnTo>
                  <a:pt x="4106132" y="0"/>
                </a:lnTo>
                <a:lnTo>
                  <a:pt x="4106132" y="2739199"/>
                </a:lnTo>
                <a:lnTo>
                  <a:pt x="0" y="2739199"/>
                </a:lnTo>
                <a:lnTo>
                  <a:pt x="0" y="0"/>
                </a:lnTo>
              </a:path>
            </a:pathLst>
          </a:custGeom>
          <a:ln w="4762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1281302" y="1850802"/>
            <a:ext cx="3606800" cy="708025"/>
          </a:xfrm>
          <a:custGeom>
            <a:avLst/>
            <a:gdLst/>
            <a:ahLst/>
            <a:cxnLst/>
            <a:rect l="l" t="t" r="r" b="b"/>
            <a:pathLst>
              <a:path w="3606800" h="708025">
                <a:moveTo>
                  <a:pt x="0" y="0"/>
                </a:moveTo>
                <a:lnTo>
                  <a:pt x="3606260" y="0"/>
                </a:lnTo>
                <a:lnTo>
                  <a:pt x="3606260" y="707993"/>
                </a:lnTo>
                <a:lnTo>
                  <a:pt x="0" y="707993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4537709" y="2558796"/>
            <a:ext cx="0" cy="21590"/>
          </a:xfrm>
          <a:custGeom>
            <a:avLst/>
            <a:gdLst/>
            <a:ahLst/>
            <a:cxnLst/>
            <a:rect l="l" t="t" r="r" b="b"/>
            <a:pathLst>
              <a:path h="21589">
                <a:moveTo>
                  <a:pt x="0" y="0"/>
                </a:moveTo>
                <a:lnTo>
                  <a:pt x="0" y="21526"/>
                </a:lnTo>
              </a:path>
            </a:pathLst>
          </a:custGeom>
          <a:ln w="4762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4144898" y="2558796"/>
            <a:ext cx="0" cy="21590"/>
          </a:xfrm>
          <a:custGeom>
            <a:avLst/>
            <a:gdLst/>
            <a:ahLst/>
            <a:cxnLst/>
            <a:rect l="l" t="t" r="r" b="b"/>
            <a:pathLst>
              <a:path h="21589">
                <a:moveTo>
                  <a:pt x="0" y="0"/>
                </a:moveTo>
                <a:lnTo>
                  <a:pt x="0" y="21526"/>
                </a:lnTo>
              </a:path>
            </a:pathLst>
          </a:custGeom>
          <a:ln w="4762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3745039" y="2558796"/>
            <a:ext cx="0" cy="21590"/>
          </a:xfrm>
          <a:custGeom>
            <a:avLst/>
            <a:gdLst/>
            <a:ahLst/>
            <a:cxnLst/>
            <a:rect l="l" t="t" r="r" b="b"/>
            <a:pathLst>
              <a:path h="21589">
                <a:moveTo>
                  <a:pt x="0" y="0"/>
                </a:moveTo>
                <a:lnTo>
                  <a:pt x="0" y="21526"/>
                </a:lnTo>
              </a:path>
            </a:pathLst>
          </a:custGeom>
          <a:ln w="4762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3352228" y="2558796"/>
            <a:ext cx="0" cy="21590"/>
          </a:xfrm>
          <a:custGeom>
            <a:avLst/>
            <a:gdLst/>
            <a:ahLst/>
            <a:cxnLst/>
            <a:rect l="l" t="t" r="r" b="b"/>
            <a:pathLst>
              <a:path h="21589">
                <a:moveTo>
                  <a:pt x="0" y="0"/>
                </a:moveTo>
                <a:lnTo>
                  <a:pt x="0" y="21526"/>
                </a:lnTo>
              </a:path>
            </a:pathLst>
          </a:custGeom>
          <a:ln w="4762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2952368" y="2558796"/>
            <a:ext cx="0" cy="21590"/>
          </a:xfrm>
          <a:custGeom>
            <a:avLst/>
            <a:gdLst/>
            <a:ahLst/>
            <a:cxnLst/>
            <a:rect l="l" t="t" r="r" b="b"/>
            <a:pathLst>
              <a:path h="21589">
                <a:moveTo>
                  <a:pt x="0" y="0"/>
                </a:moveTo>
                <a:lnTo>
                  <a:pt x="0" y="21526"/>
                </a:lnTo>
              </a:path>
            </a:pathLst>
          </a:custGeom>
          <a:ln w="4762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2552414" y="2558796"/>
            <a:ext cx="0" cy="21590"/>
          </a:xfrm>
          <a:custGeom>
            <a:avLst/>
            <a:gdLst/>
            <a:ahLst/>
            <a:cxnLst/>
            <a:rect l="l" t="t" r="r" b="b"/>
            <a:pathLst>
              <a:path h="21589">
                <a:moveTo>
                  <a:pt x="0" y="0"/>
                </a:moveTo>
                <a:lnTo>
                  <a:pt x="0" y="21526"/>
                </a:lnTo>
              </a:path>
            </a:pathLst>
          </a:custGeom>
          <a:ln w="4762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2159698" y="2558796"/>
            <a:ext cx="0" cy="21590"/>
          </a:xfrm>
          <a:custGeom>
            <a:avLst/>
            <a:gdLst/>
            <a:ahLst/>
            <a:cxnLst/>
            <a:rect l="l" t="t" r="r" b="b"/>
            <a:pathLst>
              <a:path h="21589">
                <a:moveTo>
                  <a:pt x="0" y="0"/>
                </a:moveTo>
                <a:lnTo>
                  <a:pt x="0" y="21526"/>
                </a:lnTo>
              </a:path>
            </a:pathLst>
          </a:custGeom>
          <a:ln w="4762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1759838" y="2558796"/>
            <a:ext cx="0" cy="21590"/>
          </a:xfrm>
          <a:custGeom>
            <a:avLst/>
            <a:gdLst/>
            <a:ahLst/>
            <a:cxnLst/>
            <a:rect l="l" t="t" r="r" b="b"/>
            <a:pathLst>
              <a:path h="21589">
                <a:moveTo>
                  <a:pt x="0" y="0"/>
                </a:moveTo>
                <a:lnTo>
                  <a:pt x="0" y="21526"/>
                </a:lnTo>
              </a:path>
            </a:pathLst>
          </a:custGeom>
          <a:ln w="4762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1367027" y="2558796"/>
            <a:ext cx="0" cy="21590"/>
          </a:xfrm>
          <a:custGeom>
            <a:avLst/>
            <a:gdLst/>
            <a:ahLst/>
            <a:cxnLst/>
            <a:rect l="l" t="t" r="r" b="b"/>
            <a:pathLst>
              <a:path h="21589">
                <a:moveTo>
                  <a:pt x="0" y="0"/>
                </a:moveTo>
                <a:lnTo>
                  <a:pt x="0" y="21526"/>
                </a:lnTo>
              </a:path>
            </a:pathLst>
          </a:custGeom>
          <a:ln w="4762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1281302" y="1850802"/>
            <a:ext cx="3606800" cy="0"/>
          </a:xfrm>
          <a:custGeom>
            <a:avLst/>
            <a:gdLst/>
            <a:ahLst/>
            <a:cxnLst/>
            <a:rect l="l" t="t" r="r" b="b"/>
            <a:pathLst>
              <a:path w="3606800">
                <a:moveTo>
                  <a:pt x="0" y="0"/>
                </a:moveTo>
                <a:lnTo>
                  <a:pt x="3606260" y="0"/>
                </a:lnTo>
              </a:path>
            </a:pathLst>
          </a:custGeom>
          <a:ln w="4762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1281302" y="2558796"/>
            <a:ext cx="3606800" cy="0"/>
          </a:xfrm>
          <a:custGeom>
            <a:avLst/>
            <a:gdLst/>
            <a:ahLst/>
            <a:cxnLst/>
            <a:rect l="l" t="t" r="r" b="b"/>
            <a:pathLst>
              <a:path w="3606800">
                <a:moveTo>
                  <a:pt x="0" y="0"/>
                </a:moveTo>
                <a:lnTo>
                  <a:pt x="3606260" y="0"/>
                </a:lnTo>
              </a:path>
            </a:pathLst>
          </a:custGeom>
          <a:ln w="4762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" name="object 303"/>
          <p:cNvSpPr txBox="1"/>
          <p:nvPr/>
        </p:nvSpPr>
        <p:spPr>
          <a:xfrm>
            <a:off x="4403921" y="2584182"/>
            <a:ext cx="273685" cy="90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25" dirty="0">
                <a:latin typeface="Times New Roman"/>
                <a:cs typeface="Times New Roman"/>
              </a:rPr>
              <a:t>O</a:t>
            </a:r>
            <a:r>
              <a:rPr sz="500" spc="-10" dirty="0">
                <a:latin typeface="Times New Roman"/>
                <a:cs typeface="Times New Roman"/>
              </a:rPr>
              <a:t>c</a:t>
            </a:r>
            <a:r>
              <a:rPr sz="500" spc="40" dirty="0">
                <a:latin typeface="Times New Roman"/>
                <a:cs typeface="Times New Roman"/>
              </a:rPr>
              <a:t>t</a:t>
            </a:r>
            <a:r>
              <a:rPr sz="500" spc="-20" dirty="0">
                <a:latin typeface="Times New Roman"/>
                <a:cs typeface="Times New Roman"/>
              </a:rPr>
              <a:t> </a:t>
            </a:r>
            <a:r>
              <a:rPr sz="500" spc="20" dirty="0">
                <a:latin typeface="Times New Roman"/>
                <a:cs typeface="Times New Roman"/>
              </a:rPr>
              <a:t>2</a:t>
            </a:r>
            <a:r>
              <a:rPr sz="500" spc="35" dirty="0">
                <a:latin typeface="Times New Roman"/>
                <a:cs typeface="Times New Roman"/>
              </a:rPr>
              <a:t>0</a:t>
            </a:r>
            <a:r>
              <a:rPr sz="500" spc="-40" dirty="0">
                <a:latin typeface="Times New Roman"/>
                <a:cs typeface="Times New Roman"/>
              </a:rPr>
              <a:t>1</a:t>
            </a:r>
            <a:r>
              <a:rPr sz="500" spc="20" dirty="0">
                <a:latin typeface="Times New Roman"/>
                <a:cs typeface="Times New Roman"/>
              </a:rPr>
              <a:t>7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304" name="object 304"/>
          <p:cNvSpPr txBox="1"/>
          <p:nvPr/>
        </p:nvSpPr>
        <p:spPr>
          <a:xfrm>
            <a:off x="4018340" y="2584182"/>
            <a:ext cx="252729" cy="90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30" dirty="0">
                <a:latin typeface="Times New Roman"/>
                <a:cs typeface="Times New Roman"/>
              </a:rPr>
              <a:t>J</a:t>
            </a:r>
            <a:r>
              <a:rPr sz="500" spc="25" dirty="0">
                <a:latin typeface="Times New Roman"/>
                <a:cs typeface="Times New Roman"/>
              </a:rPr>
              <a:t>u</a:t>
            </a:r>
            <a:r>
              <a:rPr sz="500" spc="-10" dirty="0">
                <a:latin typeface="Times New Roman"/>
                <a:cs typeface="Times New Roman"/>
              </a:rPr>
              <a:t>l</a:t>
            </a:r>
            <a:r>
              <a:rPr sz="500" spc="-30" dirty="0">
                <a:latin typeface="Times New Roman"/>
                <a:cs typeface="Times New Roman"/>
              </a:rPr>
              <a:t> </a:t>
            </a:r>
            <a:r>
              <a:rPr sz="500" spc="20" dirty="0">
                <a:latin typeface="Times New Roman"/>
                <a:cs typeface="Times New Roman"/>
              </a:rPr>
              <a:t>2</a:t>
            </a:r>
            <a:r>
              <a:rPr sz="500" spc="35" dirty="0">
                <a:latin typeface="Times New Roman"/>
                <a:cs typeface="Times New Roman"/>
              </a:rPr>
              <a:t>0</a:t>
            </a:r>
            <a:r>
              <a:rPr sz="500" spc="-40" dirty="0">
                <a:latin typeface="Times New Roman"/>
                <a:cs typeface="Times New Roman"/>
              </a:rPr>
              <a:t>1</a:t>
            </a:r>
            <a:r>
              <a:rPr sz="500" spc="20" dirty="0">
                <a:latin typeface="Times New Roman"/>
                <a:cs typeface="Times New Roman"/>
              </a:rPr>
              <a:t>7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305" name="object 305"/>
          <p:cNvSpPr txBox="1"/>
          <p:nvPr/>
        </p:nvSpPr>
        <p:spPr>
          <a:xfrm>
            <a:off x="3611429" y="2584182"/>
            <a:ext cx="273685" cy="90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-35" dirty="0">
                <a:latin typeface="Times New Roman"/>
                <a:cs typeface="Times New Roman"/>
              </a:rPr>
              <a:t>A</a:t>
            </a:r>
            <a:r>
              <a:rPr sz="500" spc="20" dirty="0">
                <a:latin typeface="Times New Roman"/>
                <a:cs typeface="Times New Roman"/>
              </a:rPr>
              <a:t>pr</a:t>
            </a:r>
            <a:r>
              <a:rPr sz="500" spc="-25" dirty="0">
                <a:latin typeface="Times New Roman"/>
                <a:cs typeface="Times New Roman"/>
              </a:rPr>
              <a:t> </a:t>
            </a:r>
            <a:r>
              <a:rPr sz="500" spc="20" dirty="0">
                <a:latin typeface="Times New Roman"/>
                <a:cs typeface="Times New Roman"/>
              </a:rPr>
              <a:t>2</a:t>
            </a:r>
            <a:r>
              <a:rPr sz="500" spc="35" dirty="0">
                <a:latin typeface="Times New Roman"/>
                <a:cs typeface="Times New Roman"/>
              </a:rPr>
              <a:t>0</a:t>
            </a:r>
            <a:r>
              <a:rPr sz="500" spc="-40" dirty="0">
                <a:latin typeface="Times New Roman"/>
                <a:cs typeface="Times New Roman"/>
              </a:rPr>
              <a:t>1</a:t>
            </a:r>
            <a:r>
              <a:rPr sz="500" spc="20" dirty="0">
                <a:latin typeface="Times New Roman"/>
                <a:cs typeface="Times New Roman"/>
              </a:rPr>
              <a:t>7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306" name="object 306"/>
          <p:cNvSpPr txBox="1"/>
          <p:nvPr/>
        </p:nvSpPr>
        <p:spPr>
          <a:xfrm>
            <a:off x="3210601" y="2584182"/>
            <a:ext cx="274955" cy="90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30" dirty="0">
                <a:latin typeface="Times New Roman"/>
                <a:cs typeface="Times New Roman"/>
              </a:rPr>
              <a:t>J</a:t>
            </a:r>
            <a:r>
              <a:rPr sz="500" spc="55" dirty="0">
                <a:latin typeface="Times New Roman"/>
                <a:cs typeface="Times New Roman"/>
              </a:rPr>
              <a:t>a</a:t>
            </a:r>
            <a:r>
              <a:rPr sz="500" spc="45" dirty="0">
                <a:latin typeface="Times New Roman"/>
                <a:cs typeface="Times New Roman"/>
              </a:rPr>
              <a:t>n</a:t>
            </a:r>
            <a:r>
              <a:rPr sz="500" spc="-40" dirty="0">
                <a:latin typeface="Times New Roman"/>
                <a:cs typeface="Times New Roman"/>
              </a:rPr>
              <a:t> </a:t>
            </a:r>
            <a:r>
              <a:rPr sz="500" spc="35" dirty="0">
                <a:latin typeface="Times New Roman"/>
                <a:cs typeface="Times New Roman"/>
              </a:rPr>
              <a:t>2</a:t>
            </a:r>
            <a:r>
              <a:rPr sz="500" spc="20" dirty="0">
                <a:latin typeface="Times New Roman"/>
                <a:cs typeface="Times New Roman"/>
              </a:rPr>
              <a:t>0</a:t>
            </a:r>
            <a:r>
              <a:rPr sz="500" spc="-30" dirty="0">
                <a:latin typeface="Times New Roman"/>
                <a:cs typeface="Times New Roman"/>
              </a:rPr>
              <a:t>1</a:t>
            </a:r>
            <a:r>
              <a:rPr sz="500" spc="20" dirty="0">
                <a:latin typeface="Times New Roman"/>
                <a:cs typeface="Times New Roman"/>
              </a:rPr>
              <a:t>7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307" name="object 307"/>
          <p:cNvSpPr/>
          <p:nvPr/>
        </p:nvSpPr>
        <p:spPr>
          <a:xfrm>
            <a:off x="1252727" y="1922335"/>
            <a:ext cx="28575" cy="0"/>
          </a:xfrm>
          <a:custGeom>
            <a:avLst/>
            <a:gdLst/>
            <a:ahLst/>
            <a:cxnLst/>
            <a:rect l="l" t="t" r="r" b="b"/>
            <a:pathLst>
              <a:path w="28575">
                <a:moveTo>
                  <a:pt x="28575" y="0"/>
                </a:moveTo>
                <a:lnTo>
                  <a:pt x="0" y="0"/>
                </a:lnTo>
              </a:path>
            </a:pathLst>
          </a:custGeom>
          <a:ln w="4762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1252727" y="2186939"/>
            <a:ext cx="28575" cy="0"/>
          </a:xfrm>
          <a:custGeom>
            <a:avLst/>
            <a:gdLst/>
            <a:ahLst/>
            <a:cxnLst/>
            <a:rect l="l" t="t" r="r" b="b"/>
            <a:pathLst>
              <a:path w="28575">
                <a:moveTo>
                  <a:pt x="28575" y="0"/>
                </a:moveTo>
                <a:lnTo>
                  <a:pt x="0" y="0"/>
                </a:lnTo>
              </a:path>
            </a:pathLst>
          </a:custGeom>
          <a:ln w="4762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1252727" y="2451544"/>
            <a:ext cx="28575" cy="0"/>
          </a:xfrm>
          <a:custGeom>
            <a:avLst/>
            <a:gdLst/>
            <a:ahLst/>
            <a:cxnLst/>
            <a:rect l="l" t="t" r="r" b="b"/>
            <a:pathLst>
              <a:path w="28575">
                <a:moveTo>
                  <a:pt x="28575" y="0"/>
                </a:moveTo>
                <a:lnTo>
                  <a:pt x="0" y="0"/>
                </a:lnTo>
              </a:path>
            </a:pathLst>
          </a:custGeom>
          <a:ln w="4762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4887563" y="1850802"/>
            <a:ext cx="0" cy="708025"/>
          </a:xfrm>
          <a:custGeom>
            <a:avLst/>
            <a:gdLst/>
            <a:ahLst/>
            <a:cxnLst/>
            <a:rect l="l" t="t" r="r" b="b"/>
            <a:pathLst>
              <a:path h="708025">
                <a:moveTo>
                  <a:pt x="0" y="707993"/>
                </a:moveTo>
                <a:lnTo>
                  <a:pt x="0" y="0"/>
                </a:lnTo>
              </a:path>
            </a:pathLst>
          </a:custGeom>
          <a:ln w="4762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1281302" y="1850802"/>
            <a:ext cx="0" cy="708025"/>
          </a:xfrm>
          <a:custGeom>
            <a:avLst/>
            <a:gdLst/>
            <a:ahLst/>
            <a:cxnLst/>
            <a:rect l="l" t="t" r="r" b="b"/>
            <a:pathLst>
              <a:path h="708025">
                <a:moveTo>
                  <a:pt x="0" y="707993"/>
                </a:moveTo>
                <a:lnTo>
                  <a:pt x="0" y="0"/>
                </a:lnTo>
              </a:path>
            </a:pathLst>
          </a:custGeom>
          <a:ln w="4762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4473416" y="2201227"/>
            <a:ext cx="328930" cy="0"/>
          </a:xfrm>
          <a:custGeom>
            <a:avLst/>
            <a:gdLst/>
            <a:ahLst/>
            <a:cxnLst/>
            <a:rect l="l" t="t" r="r" b="b"/>
            <a:pathLst>
              <a:path w="328929">
                <a:moveTo>
                  <a:pt x="0" y="0"/>
                </a:moveTo>
                <a:lnTo>
                  <a:pt x="328517" y="0"/>
                </a:lnTo>
              </a:path>
            </a:pathLst>
          </a:custGeom>
          <a:ln w="4762">
            <a:solidFill>
              <a:srgbClr val="0083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2888075" y="2229802"/>
            <a:ext cx="1585595" cy="0"/>
          </a:xfrm>
          <a:custGeom>
            <a:avLst/>
            <a:gdLst/>
            <a:ahLst/>
            <a:cxnLst/>
            <a:rect l="l" t="t" r="r" b="b"/>
            <a:pathLst>
              <a:path w="1585595">
                <a:moveTo>
                  <a:pt x="0" y="0"/>
                </a:moveTo>
                <a:lnTo>
                  <a:pt x="1585341" y="0"/>
                </a:lnTo>
              </a:path>
            </a:pathLst>
          </a:custGeom>
          <a:ln w="4762">
            <a:solidFill>
              <a:srgbClr val="0083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1367027" y="2165508"/>
            <a:ext cx="1521460" cy="0"/>
          </a:xfrm>
          <a:custGeom>
            <a:avLst/>
            <a:gdLst/>
            <a:ahLst/>
            <a:cxnLst/>
            <a:rect l="l" t="t" r="r" b="b"/>
            <a:pathLst>
              <a:path w="1521460">
                <a:moveTo>
                  <a:pt x="0" y="0"/>
                </a:moveTo>
                <a:lnTo>
                  <a:pt x="1521047" y="0"/>
                </a:lnTo>
              </a:path>
            </a:pathLst>
          </a:custGeom>
          <a:ln w="4762">
            <a:solidFill>
              <a:srgbClr val="0083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4473416" y="2515933"/>
            <a:ext cx="328930" cy="0"/>
          </a:xfrm>
          <a:custGeom>
            <a:avLst/>
            <a:gdLst/>
            <a:ahLst/>
            <a:cxnLst/>
            <a:rect l="l" t="t" r="r" b="b"/>
            <a:pathLst>
              <a:path w="328929">
                <a:moveTo>
                  <a:pt x="0" y="0"/>
                </a:moveTo>
                <a:lnTo>
                  <a:pt x="328517" y="0"/>
                </a:lnTo>
              </a:path>
            </a:pathLst>
          </a:custGeom>
          <a:ln w="4762">
            <a:solidFill>
              <a:srgbClr val="9313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" name="object 316"/>
          <p:cNvSpPr/>
          <p:nvPr/>
        </p:nvSpPr>
        <p:spPr>
          <a:xfrm>
            <a:off x="1367027" y="2333577"/>
            <a:ext cx="3106420" cy="0"/>
          </a:xfrm>
          <a:custGeom>
            <a:avLst/>
            <a:gdLst/>
            <a:ahLst/>
            <a:cxnLst/>
            <a:rect l="l" t="t" r="r" b="b"/>
            <a:pathLst>
              <a:path w="3106420">
                <a:moveTo>
                  <a:pt x="0" y="0"/>
                </a:moveTo>
                <a:lnTo>
                  <a:pt x="3106388" y="0"/>
                </a:lnTo>
              </a:path>
            </a:pathLst>
          </a:custGeom>
          <a:ln w="11906">
            <a:solidFill>
              <a:srgbClr val="9313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" name="object 317"/>
          <p:cNvSpPr/>
          <p:nvPr/>
        </p:nvSpPr>
        <p:spPr>
          <a:xfrm>
            <a:off x="1350359" y="1847230"/>
            <a:ext cx="3475386" cy="70799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" name="object 318"/>
          <p:cNvSpPr txBox="1"/>
          <p:nvPr/>
        </p:nvSpPr>
        <p:spPr>
          <a:xfrm>
            <a:off x="2818937" y="2584182"/>
            <a:ext cx="377190" cy="198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15" dirty="0">
                <a:latin typeface="Times New Roman"/>
                <a:cs typeface="Times New Roman"/>
              </a:rPr>
              <a:t>O</a:t>
            </a:r>
            <a:r>
              <a:rPr sz="500" dirty="0">
                <a:latin typeface="Times New Roman"/>
                <a:cs typeface="Times New Roman"/>
              </a:rPr>
              <a:t>c</a:t>
            </a:r>
            <a:r>
              <a:rPr sz="500" spc="40" dirty="0">
                <a:latin typeface="Times New Roman"/>
                <a:cs typeface="Times New Roman"/>
              </a:rPr>
              <a:t>t</a:t>
            </a:r>
            <a:r>
              <a:rPr sz="500" spc="-20" dirty="0">
                <a:latin typeface="Times New Roman"/>
                <a:cs typeface="Times New Roman"/>
              </a:rPr>
              <a:t> </a:t>
            </a:r>
            <a:r>
              <a:rPr sz="500" spc="20" dirty="0">
                <a:latin typeface="Times New Roman"/>
                <a:cs typeface="Times New Roman"/>
              </a:rPr>
              <a:t>2</a:t>
            </a:r>
            <a:r>
              <a:rPr sz="500" spc="25" dirty="0">
                <a:latin typeface="Times New Roman"/>
                <a:cs typeface="Times New Roman"/>
              </a:rPr>
              <a:t>0</a:t>
            </a:r>
            <a:r>
              <a:rPr sz="500" spc="-30" dirty="0">
                <a:latin typeface="Times New Roman"/>
                <a:cs typeface="Times New Roman"/>
              </a:rPr>
              <a:t>1</a:t>
            </a:r>
            <a:r>
              <a:rPr sz="500" spc="30" dirty="0">
                <a:latin typeface="Times New Roman"/>
                <a:cs typeface="Times New Roman"/>
              </a:rPr>
              <a:t>6</a:t>
            </a:r>
            <a:endParaRPr sz="500">
              <a:latin typeface="Times New Roman"/>
              <a:cs typeface="Times New Roman"/>
            </a:endParaRPr>
          </a:p>
          <a:p>
            <a:pPr marL="175260">
              <a:lnSpc>
                <a:spcPct val="100000"/>
              </a:lnSpc>
              <a:spcBef>
                <a:spcPts val="250"/>
              </a:spcBef>
            </a:pPr>
            <a:r>
              <a:rPr sz="500" spc="5" dirty="0">
                <a:latin typeface="Times New Roman"/>
                <a:cs typeface="Times New Roman"/>
              </a:rPr>
              <a:t>M</a:t>
            </a:r>
            <a:r>
              <a:rPr sz="500" spc="25" dirty="0">
                <a:latin typeface="Times New Roman"/>
                <a:cs typeface="Times New Roman"/>
              </a:rPr>
              <a:t>o</a:t>
            </a:r>
            <a:r>
              <a:rPr sz="500" spc="30" dirty="0">
                <a:latin typeface="Times New Roman"/>
                <a:cs typeface="Times New Roman"/>
              </a:rPr>
              <a:t>n</a:t>
            </a:r>
            <a:r>
              <a:rPr sz="500" spc="25" dirty="0">
                <a:latin typeface="Times New Roman"/>
                <a:cs typeface="Times New Roman"/>
              </a:rPr>
              <a:t>t</a:t>
            </a:r>
            <a:r>
              <a:rPr sz="500" spc="40" dirty="0">
                <a:latin typeface="Times New Roman"/>
                <a:cs typeface="Times New Roman"/>
              </a:rPr>
              <a:t>h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319" name="object 319"/>
          <p:cNvSpPr txBox="1"/>
          <p:nvPr/>
        </p:nvSpPr>
        <p:spPr>
          <a:xfrm>
            <a:off x="2425723" y="2584182"/>
            <a:ext cx="254000" cy="90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30" dirty="0">
                <a:latin typeface="Times New Roman"/>
                <a:cs typeface="Times New Roman"/>
              </a:rPr>
              <a:t>J</a:t>
            </a:r>
            <a:r>
              <a:rPr sz="500" spc="25" dirty="0">
                <a:latin typeface="Times New Roman"/>
                <a:cs typeface="Times New Roman"/>
              </a:rPr>
              <a:t>u</a:t>
            </a:r>
            <a:r>
              <a:rPr sz="500" spc="-10" dirty="0">
                <a:latin typeface="Times New Roman"/>
                <a:cs typeface="Times New Roman"/>
              </a:rPr>
              <a:t>l</a:t>
            </a:r>
            <a:r>
              <a:rPr sz="500" spc="-30" dirty="0">
                <a:latin typeface="Times New Roman"/>
                <a:cs typeface="Times New Roman"/>
              </a:rPr>
              <a:t> </a:t>
            </a:r>
            <a:r>
              <a:rPr sz="500" spc="20" dirty="0">
                <a:latin typeface="Times New Roman"/>
                <a:cs typeface="Times New Roman"/>
              </a:rPr>
              <a:t>2</a:t>
            </a:r>
            <a:r>
              <a:rPr sz="500" spc="35" dirty="0">
                <a:latin typeface="Times New Roman"/>
                <a:cs typeface="Times New Roman"/>
              </a:rPr>
              <a:t>0</a:t>
            </a:r>
            <a:r>
              <a:rPr sz="500" spc="-40" dirty="0">
                <a:latin typeface="Times New Roman"/>
                <a:cs typeface="Times New Roman"/>
              </a:rPr>
              <a:t>1</a:t>
            </a:r>
            <a:r>
              <a:rPr sz="500" spc="30" dirty="0">
                <a:latin typeface="Times New Roman"/>
                <a:cs typeface="Times New Roman"/>
              </a:rPr>
              <a:t>6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320" name="object 320"/>
          <p:cNvSpPr txBox="1"/>
          <p:nvPr/>
        </p:nvSpPr>
        <p:spPr>
          <a:xfrm>
            <a:off x="2018832" y="2584182"/>
            <a:ext cx="274955" cy="90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-35" dirty="0">
                <a:latin typeface="Times New Roman"/>
                <a:cs typeface="Times New Roman"/>
              </a:rPr>
              <a:t>A</a:t>
            </a:r>
            <a:r>
              <a:rPr sz="500" spc="20" dirty="0">
                <a:latin typeface="Times New Roman"/>
                <a:cs typeface="Times New Roman"/>
              </a:rPr>
              <a:t>pr</a:t>
            </a:r>
            <a:r>
              <a:rPr sz="500" spc="-25" dirty="0">
                <a:latin typeface="Times New Roman"/>
                <a:cs typeface="Times New Roman"/>
              </a:rPr>
              <a:t> </a:t>
            </a:r>
            <a:r>
              <a:rPr sz="500" spc="20" dirty="0">
                <a:latin typeface="Times New Roman"/>
                <a:cs typeface="Times New Roman"/>
              </a:rPr>
              <a:t>2</a:t>
            </a:r>
            <a:r>
              <a:rPr sz="500" spc="35" dirty="0">
                <a:latin typeface="Times New Roman"/>
                <a:cs typeface="Times New Roman"/>
              </a:rPr>
              <a:t>0</a:t>
            </a:r>
            <a:r>
              <a:rPr sz="500" spc="-40" dirty="0">
                <a:latin typeface="Times New Roman"/>
                <a:cs typeface="Times New Roman"/>
              </a:rPr>
              <a:t>1</a:t>
            </a:r>
            <a:r>
              <a:rPr sz="500" spc="30" dirty="0">
                <a:latin typeface="Times New Roman"/>
                <a:cs typeface="Times New Roman"/>
              </a:rPr>
              <a:t>6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321" name="object 321"/>
          <p:cNvSpPr txBox="1"/>
          <p:nvPr/>
        </p:nvSpPr>
        <p:spPr>
          <a:xfrm>
            <a:off x="1226340" y="2584182"/>
            <a:ext cx="675640" cy="90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11480" algn="l"/>
              </a:tabLst>
            </a:pPr>
            <a:r>
              <a:rPr sz="500" spc="15" dirty="0">
                <a:latin typeface="Times New Roman"/>
                <a:cs typeface="Times New Roman"/>
              </a:rPr>
              <a:t>O</a:t>
            </a:r>
            <a:r>
              <a:rPr sz="500" dirty="0">
                <a:latin typeface="Times New Roman"/>
                <a:cs typeface="Times New Roman"/>
              </a:rPr>
              <a:t>c</a:t>
            </a:r>
            <a:r>
              <a:rPr sz="500" spc="40" dirty="0">
                <a:latin typeface="Times New Roman"/>
                <a:cs typeface="Times New Roman"/>
              </a:rPr>
              <a:t>t</a:t>
            </a:r>
            <a:r>
              <a:rPr sz="500" spc="-20" dirty="0">
                <a:latin typeface="Times New Roman"/>
                <a:cs typeface="Times New Roman"/>
              </a:rPr>
              <a:t> </a:t>
            </a:r>
            <a:r>
              <a:rPr sz="500" spc="20" dirty="0">
                <a:latin typeface="Times New Roman"/>
                <a:cs typeface="Times New Roman"/>
              </a:rPr>
              <a:t>2</a:t>
            </a:r>
            <a:r>
              <a:rPr sz="500" spc="35" dirty="0">
                <a:latin typeface="Times New Roman"/>
                <a:cs typeface="Times New Roman"/>
              </a:rPr>
              <a:t>0</a:t>
            </a:r>
            <a:r>
              <a:rPr sz="500" spc="-40" dirty="0">
                <a:latin typeface="Times New Roman"/>
                <a:cs typeface="Times New Roman"/>
              </a:rPr>
              <a:t>1</a:t>
            </a:r>
            <a:r>
              <a:rPr sz="500" spc="30" dirty="0">
                <a:latin typeface="Times New Roman"/>
                <a:cs typeface="Times New Roman"/>
              </a:rPr>
              <a:t>5</a:t>
            </a:r>
            <a:r>
              <a:rPr sz="500" dirty="0">
                <a:latin typeface="Times New Roman"/>
                <a:cs typeface="Times New Roman"/>
              </a:rPr>
              <a:t>	</a:t>
            </a:r>
            <a:r>
              <a:rPr sz="500" spc="30" dirty="0">
                <a:latin typeface="Times New Roman"/>
                <a:cs typeface="Times New Roman"/>
              </a:rPr>
              <a:t>J</a:t>
            </a:r>
            <a:r>
              <a:rPr sz="500" spc="50" dirty="0">
                <a:latin typeface="Times New Roman"/>
                <a:cs typeface="Times New Roman"/>
              </a:rPr>
              <a:t>a</a:t>
            </a:r>
            <a:r>
              <a:rPr sz="500" spc="45" dirty="0">
                <a:latin typeface="Times New Roman"/>
                <a:cs typeface="Times New Roman"/>
              </a:rPr>
              <a:t>n</a:t>
            </a:r>
            <a:r>
              <a:rPr sz="500" spc="-30" dirty="0">
                <a:latin typeface="Times New Roman"/>
                <a:cs typeface="Times New Roman"/>
              </a:rPr>
              <a:t> </a:t>
            </a:r>
            <a:r>
              <a:rPr sz="500" spc="20" dirty="0">
                <a:latin typeface="Times New Roman"/>
                <a:cs typeface="Times New Roman"/>
              </a:rPr>
              <a:t>2</a:t>
            </a:r>
            <a:r>
              <a:rPr sz="500" spc="35" dirty="0">
                <a:latin typeface="Times New Roman"/>
                <a:cs typeface="Times New Roman"/>
              </a:rPr>
              <a:t>0</a:t>
            </a:r>
            <a:r>
              <a:rPr sz="500" spc="-30" dirty="0">
                <a:latin typeface="Times New Roman"/>
                <a:cs typeface="Times New Roman"/>
              </a:rPr>
              <a:t>1</a:t>
            </a:r>
            <a:r>
              <a:rPr sz="500" spc="30" dirty="0">
                <a:latin typeface="Times New Roman"/>
                <a:cs typeface="Times New Roman"/>
              </a:rPr>
              <a:t>6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322" name="object 322"/>
          <p:cNvSpPr txBox="1"/>
          <p:nvPr/>
        </p:nvSpPr>
        <p:spPr>
          <a:xfrm>
            <a:off x="1011435" y="1877059"/>
            <a:ext cx="236854" cy="90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35" dirty="0">
                <a:latin typeface="Times New Roman"/>
                <a:cs typeface="Times New Roman"/>
              </a:rPr>
              <a:t>8</a:t>
            </a:r>
            <a:r>
              <a:rPr sz="500" spc="20" dirty="0">
                <a:latin typeface="Times New Roman"/>
                <a:cs typeface="Times New Roman"/>
              </a:rPr>
              <a:t>0</a:t>
            </a:r>
            <a:r>
              <a:rPr sz="500" spc="-20" dirty="0">
                <a:latin typeface="Times New Roman"/>
                <a:cs typeface="Times New Roman"/>
              </a:rPr>
              <a:t>.</a:t>
            </a:r>
            <a:r>
              <a:rPr sz="500" spc="35" dirty="0">
                <a:latin typeface="Times New Roman"/>
                <a:cs typeface="Times New Roman"/>
              </a:rPr>
              <a:t>0</a:t>
            </a:r>
            <a:r>
              <a:rPr sz="500" spc="20" dirty="0">
                <a:latin typeface="Times New Roman"/>
                <a:cs typeface="Times New Roman"/>
              </a:rPr>
              <a:t>0</a:t>
            </a:r>
            <a:r>
              <a:rPr sz="500" spc="5" dirty="0">
                <a:latin typeface="Times New Roman"/>
                <a:cs typeface="Times New Roman"/>
              </a:rPr>
              <a:t>%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323" name="object 323"/>
          <p:cNvSpPr txBox="1"/>
          <p:nvPr/>
        </p:nvSpPr>
        <p:spPr>
          <a:xfrm>
            <a:off x="1011435" y="2140713"/>
            <a:ext cx="236854" cy="90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30" dirty="0">
                <a:latin typeface="Times New Roman"/>
                <a:cs typeface="Times New Roman"/>
              </a:rPr>
              <a:t>7</a:t>
            </a:r>
            <a:r>
              <a:rPr sz="500" spc="20" dirty="0">
                <a:latin typeface="Times New Roman"/>
                <a:cs typeface="Times New Roman"/>
              </a:rPr>
              <a:t>0</a:t>
            </a:r>
            <a:r>
              <a:rPr sz="500" spc="-20" dirty="0">
                <a:latin typeface="Times New Roman"/>
                <a:cs typeface="Times New Roman"/>
              </a:rPr>
              <a:t>.</a:t>
            </a:r>
            <a:r>
              <a:rPr sz="500" spc="35" dirty="0">
                <a:latin typeface="Times New Roman"/>
                <a:cs typeface="Times New Roman"/>
              </a:rPr>
              <a:t>0</a:t>
            </a:r>
            <a:r>
              <a:rPr sz="500" spc="20" dirty="0">
                <a:latin typeface="Times New Roman"/>
                <a:cs typeface="Times New Roman"/>
              </a:rPr>
              <a:t>0</a:t>
            </a:r>
            <a:r>
              <a:rPr sz="500" spc="5" dirty="0">
                <a:latin typeface="Times New Roman"/>
                <a:cs typeface="Times New Roman"/>
              </a:rPr>
              <a:t>%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324" name="object 324"/>
          <p:cNvSpPr txBox="1"/>
          <p:nvPr/>
        </p:nvSpPr>
        <p:spPr>
          <a:xfrm>
            <a:off x="1011435" y="2405899"/>
            <a:ext cx="236854" cy="90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35" dirty="0">
                <a:latin typeface="Times New Roman"/>
                <a:cs typeface="Times New Roman"/>
              </a:rPr>
              <a:t>6</a:t>
            </a:r>
            <a:r>
              <a:rPr sz="500" spc="20" dirty="0">
                <a:latin typeface="Times New Roman"/>
                <a:cs typeface="Times New Roman"/>
              </a:rPr>
              <a:t>0</a:t>
            </a:r>
            <a:r>
              <a:rPr sz="500" spc="-20" dirty="0">
                <a:latin typeface="Times New Roman"/>
                <a:cs typeface="Times New Roman"/>
              </a:rPr>
              <a:t>.</a:t>
            </a:r>
            <a:r>
              <a:rPr sz="500" spc="35" dirty="0">
                <a:latin typeface="Times New Roman"/>
                <a:cs typeface="Times New Roman"/>
              </a:rPr>
              <a:t>0</a:t>
            </a:r>
            <a:r>
              <a:rPr sz="500" spc="20" dirty="0">
                <a:latin typeface="Times New Roman"/>
                <a:cs typeface="Times New Roman"/>
              </a:rPr>
              <a:t>0</a:t>
            </a:r>
            <a:r>
              <a:rPr sz="500" spc="5" dirty="0">
                <a:latin typeface="Times New Roman"/>
                <a:cs typeface="Times New Roman"/>
              </a:rPr>
              <a:t>%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325" name="object 325"/>
          <p:cNvSpPr txBox="1"/>
          <p:nvPr/>
        </p:nvSpPr>
        <p:spPr>
          <a:xfrm>
            <a:off x="906298" y="1967626"/>
            <a:ext cx="90170" cy="48260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15" dirty="0">
                <a:latin typeface="Times New Roman"/>
                <a:cs typeface="Times New Roman"/>
              </a:rPr>
              <a:t>I</a:t>
            </a:r>
            <a:r>
              <a:rPr sz="500" spc="-20" dirty="0">
                <a:latin typeface="Times New Roman"/>
                <a:cs typeface="Times New Roman"/>
              </a:rPr>
              <a:t>nd</a:t>
            </a:r>
            <a:r>
              <a:rPr sz="500" spc="-30" dirty="0">
                <a:latin typeface="Times New Roman"/>
                <a:cs typeface="Times New Roman"/>
              </a:rPr>
              <a:t>i</a:t>
            </a:r>
            <a:r>
              <a:rPr sz="500" spc="30" dirty="0">
                <a:latin typeface="Times New Roman"/>
                <a:cs typeface="Times New Roman"/>
              </a:rPr>
              <a:t>v</a:t>
            </a:r>
            <a:r>
              <a:rPr sz="500" spc="-30" dirty="0">
                <a:latin typeface="Times New Roman"/>
                <a:cs typeface="Times New Roman"/>
              </a:rPr>
              <a:t>id</a:t>
            </a:r>
            <a:r>
              <a:rPr sz="500" spc="-10" dirty="0">
                <a:latin typeface="Times New Roman"/>
                <a:cs typeface="Times New Roman"/>
              </a:rPr>
              <a:t>u</a:t>
            </a:r>
            <a:r>
              <a:rPr sz="500" spc="5" dirty="0">
                <a:latin typeface="Times New Roman"/>
                <a:cs typeface="Times New Roman"/>
              </a:rPr>
              <a:t>a</a:t>
            </a:r>
            <a:r>
              <a:rPr sz="500" dirty="0">
                <a:latin typeface="Times New Roman"/>
                <a:cs typeface="Times New Roman"/>
              </a:rPr>
              <a:t>l</a:t>
            </a:r>
            <a:r>
              <a:rPr sz="500" spc="-30" dirty="0">
                <a:latin typeface="Times New Roman"/>
                <a:cs typeface="Times New Roman"/>
              </a:rPr>
              <a:t> </a:t>
            </a:r>
            <a:r>
              <a:rPr sz="500" spc="5" dirty="0">
                <a:latin typeface="Times New Roman"/>
                <a:cs typeface="Times New Roman"/>
              </a:rPr>
              <a:t>V</a:t>
            </a:r>
            <a:r>
              <a:rPr sz="500" spc="20" dirty="0">
                <a:latin typeface="Times New Roman"/>
                <a:cs typeface="Times New Roman"/>
              </a:rPr>
              <a:t>a</a:t>
            </a:r>
            <a:r>
              <a:rPr sz="500" spc="-25" dirty="0">
                <a:latin typeface="Times New Roman"/>
                <a:cs typeface="Times New Roman"/>
              </a:rPr>
              <a:t>l</a:t>
            </a:r>
            <a:r>
              <a:rPr sz="500" spc="-10" dirty="0">
                <a:latin typeface="Times New Roman"/>
                <a:cs typeface="Times New Roman"/>
              </a:rPr>
              <a:t>u</a:t>
            </a:r>
            <a:r>
              <a:rPr sz="500" dirty="0">
                <a:latin typeface="Times New Roman"/>
                <a:cs typeface="Times New Roman"/>
              </a:rPr>
              <a:t>e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326" name="object 326"/>
          <p:cNvSpPr txBox="1"/>
          <p:nvPr/>
        </p:nvSpPr>
        <p:spPr>
          <a:xfrm>
            <a:off x="1383288" y="1762782"/>
            <a:ext cx="246379" cy="90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-55" dirty="0">
                <a:latin typeface="Times New Roman"/>
                <a:cs typeface="Times New Roman"/>
              </a:rPr>
              <a:t>F</a:t>
            </a:r>
            <a:r>
              <a:rPr sz="500" spc="-85" dirty="0">
                <a:latin typeface="Times New Roman"/>
                <a:cs typeface="Times New Roman"/>
              </a:rPr>
              <a:t>Y</a:t>
            </a:r>
            <a:r>
              <a:rPr sz="500" spc="-20" dirty="0">
                <a:latin typeface="Times New Roman"/>
                <a:cs typeface="Times New Roman"/>
              </a:rPr>
              <a:t> </a:t>
            </a:r>
            <a:r>
              <a:rPr sz="500" spc="30" dirty="0">
                <a:latin typeface="Times New Roman"/>
                <a:cs typeface="Times New Roman"/>
              </a:rPr>
              <a:t>2</a:t>
            </a:r>
            <a:r>
              <a:rPr sz="500" spc="20" dirty="0">
                <a:latin typeface="Times New Roman"/>
                <a:cs typeface="Times New Roman"/>
              </a:rPr>
              <a:t>0</a:t>
            </a:r>
            <a:r>
              <a:rPr sz="500" spc="30" dirty="0">
                <a:latin typeface="Times New Roman"/>
                <a:cs typeface="Times New Roman"/>
              </a:rPr>
              <a:t>1</a:t>
            </a:r>
            <a:r>
              <a:rPr sz="500" spc="20" dirty="0">
                <a:latin typeface="Times New Roman"/>
                <a:cs typeface="Times New Roman"/>
              </a:rPr>
              <a:t>6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327" name="object 327"/>
          <p:cNvSpPr txBox="1"/>
          <p:nvPr/>
        </p:nvSpPr>
        <p:spPr>
          <a:xfrm>
            <a:off x="2454705" y="1912103"/>
            <a:ext cx="394970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-30" dirty="0">
                <a:latin typeface="Times New Roman"/>
                <a:cs typeface="Times New Roman"/>
              </a:rPr>
              <a:t>U</a:t>
            </a:r>
            <a:r>
              <a:rPr sz="500" dirty="0">
                <a:latin typeface="Times New Roman"/>
                <a:cs typeface="Times New Roman"/>
              </a:rPr>
              <a:t>C</a:t>
            </a:r>
            <a:r>
              <a:rPr sz="500" spc="-90" dirty="0">
                <a:latin typeface="Times New Roman"/>
                <a:cs typeface="Times New Roman"/>
              </a:rPr>
              <a:t>L</a:t>
            </a:r>
            <a:r>
              <a:rPr sz="500" spc="45" dirty="0">
                <a:latin typeface="Times New Roman"/>
                <a:cs typeface="Times New Roman"/>
              </a:rPr>
              <a:t>=</a:t>
            </a:r>
            <a:r>
              <a:rPr sz="500" spc="25" dirty="0">
                <a:latin typeface="Times New Roman"/>
                <a:cs typeface="Times New Roman"/>
              </a:rPr>
              <a:t>7</a:t>
            </a:r>
            <a:r>
              <a:rPr sz="500" spc="30" dirty="0">
                <a:latin typeface="Times New Roman"/>
                <a:cs typeface="Times New Roman"/>
              </a:rPr>
              <a:t>6</a:t>
            </a:r>
            <a:r>
              <a:rPr sz="500" spc="-25" dirty="0">
                <a:latin typeface="Times New Roman"/>
                <a:cs typeface="Times New Roman"/>
              </a:rPr>
              <a:t>.</a:t>
            </a:r>
            <a:r>
              <a:rPr sz="500" spc="20" dirty="0">
                <a:latin typeface="Times New Roman"/>
                <a:cs typeface="Times New Roman"/>
              </a:rPr>
              <a:t>8</a:t>
            </a:r>
            <a:r>
              <a:rPr sz="500" spc="30" dirty="0">
                <a:latin typeface="Times New Roman"/>
                <a:cs typeface="Times New Roman"/>
              </a:rPr>
              <a:t>2</a:t>
            </a:r>
            <a:r>
              <a:rPr sz="500" spc="-5" dirty="0">
                <a:latin typeface="Times New Roman"/>
                <a:cs typeface="Times New Roman"/>
              </a:rPr>
              <a:t>%</a:t>
            </a:r>
            <a:endParaRPr sz="500">
              <a:latin typeface="Times New Roman"/>
              <a:cs typeface="Times New Roman"/>
            </a:endParaRPr>
          </a:p>
          <a:p>
            <a:pPr marL="82550" marR="5080" indent="22860">
              <a:lnSpc>
                <a:spcPts val="500"/>
              </a:lnSpc>
              <a:spcBef>
                <a:spcPts val="290"/>
              </a:spcBef>
            </a:pPr>
            <a:r>
              <a:rPr sz="500" spc="-30" dirty="0">
                <a:solidFill>
                  <a:srgbClr val="CD0000"/>
                </a:solidFill>
                <a:latin typeface="Times New Roman"/>
                <a:cs typeface="Times New Roman"/>
              </a:rPr>
              <a:t>_ </a:t>
            </a:r>
            <a:r>
              <a:rPr sz="500" spc="-20" dirty="0">
                <a:solidFill>
                  <a:srgbClr val="CD0000"/>
                </a:solidFill>
                <a:latin typeface="Times New Roman"/>
                <a:cs typeface="Times New Roman"/>
              </a:rPr>
              <a:t>X</a:t>
            </a:r>
            <a:r>
              <a:rPr sz="500" spc="45" dirty="0">
                <a:solidFill>
                  <a:srgbClr val="CD0000"/>
                </a:solidFill>
                <a:latin typeface="Times New Roman"/>
                <a:cs typeface="Times New Roman"/>
              </a:rPr>
              <a:t>=</a:t>
            </a:r>
            <a:r>
              <a:rPr sz="500" spc="25" dirty="0">
                <a:solidFill>
                  <a:srgbClr val="CD0000"/>
                </a:solidFill>
                <a:latin typeface="Times New Roman"/>
                <a:cs typeface="Times New Roman"/>
              </a:rPr>
              <a:t>7</a:t>
            </a:r>
            <a:r>
              <a:rPr sz="500" spc="35" dirty="0">
                <a:solidFill>
                  <a:srgbClr val="CD0000"/>
                </a:solidFill>
                <a:latin typeface="Times New Roman"/>
                <a:cs typeface="Times New Roman"/>
              </a:rPr>
              <a:t>0</a:t>
            </a:r>
            <a:r>
              <a:rPr sz="500" spc="-25" dirty="0">
                <a:solidFill>
                  <a:srgbClr val="CD0000"/>
                </a:solidFill>
                <a:latin typeface="Times New Roman"/>
                <a:cs typeface="Times New Roman"/>
              </a:rPr>
              <a:t>.</a:t>
            </a:r>
            <a:r>
              <a:rPr sz="500" spc="20" dirty="0">
                <a:solidFill>
                  <a:srgbClr val="CD0000"/>
                </a:solidFill>
                <a:latin typeface="Times New Roman"/>
                <a:cs typeface="Times New Roman"/>
              </a:rPr>
              <a:t>5</a:t>
            </a:r>
            <a:r>
              <a:rPr sz="500" spc="35" dirty="0">
                <a:solidFill>
                  <a:srgbClr val="CD0000"/>
                </a:solidFill>
                <a:latin typeface="Times New Roman"/>
                <a:cs typeface="Times New Roman"/>
              </a:rPr>
              <a:t>3</a:t>
            </a:r>
            <a:r>
              <a:rPr sz="500" spc="20" dirty="0">
                <a:solidFill>
                  <a:srgbClr val="CD0000"/>
                </a:solidFill>
                <a:latin typeface="Times New Roman"/>
                <a:cs typeface="Times New Roman"/>
              </a:rPr>
              <a:t>%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328" name="object 328"/>
          <p:cNvSpPr txBox="1"/>
          <p:nvPr/>
        </p:nvSpPr>
        <p:spPr>
          <a:xfrm>
            <a:off x="4132621" y="2169667"/>
            <a:ext cx="52705" cy="90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-40" dirty="0">
                <a:solidFill>
                  <a:srgbClr val="CD0000"/>
                </a:solidFill>
                <a:latin typeface="Times New Roman"/>
                <a:cs typeface="Times New Roman"/>
              </a:rPr>
              <a:t>_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329" name="object 329"/>
          <p:cNvSpPr txBox="1"/>
          <p:nvPr/>
        </p:nvSpPr>
        <p:spPr>
          <a:xfrm>
            <a:off x="4111311" y="2248928"/>
            <a:ext cx="323850" cy="90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-35" dirty="0">
                <a:solidFill>
                  <a:srgbClr val="CD0000"/>
                </a:solidFill>
                <a:latin typeface="Times New Roman"/>
                <a:cs typeface="Times New Roman"/>
              </a:rPr>
              <a:t>X</a:t>
            </a:r>
            <a:r>
              <a:rPr sz="500" spc="50" dirty="0">
                <a:solidFill>
                  <a:srgbClr val="CD0000"/>
                </a:solidFill>
                <a:latin typeface="Times New Roman"/>
                <a:cs typeface="Times New Roman"/>
              </a:rPr>
              <a:t>=</a:t>
            </a:r>
            <a:r>
              <a:rPr sz="500" spc="20" dirty="0">
                <a:solidFill>
                  <a:srgbClr val="CD0000"/>
                </a:solidFill>
                <a:latin typeface="Times New Roman"/>
                <a:cs typeface="Times New Roman"/>
              </a:rPr>
              <a:t>6</a:t>
            </a:r>
            <a:r>
              <a:rPr sz="500" spc="35" dirty="0">
                <a:solidFill>
                  <a:srgbClr val="CD0000"/>
                </a:solidFill>
                <a:latin typeface="Times New Roman"/>
                <a:cs typeface="Times New Roman"/>
              </a:rPr>
              <a:t>8</a:t>
            </a:r>
            <a:r>
              <a:rPr sz="500" spc="-25" dirty="0">
                <a:solidFill>
                  <a:srgbClr val="CD0000"/>
                </a:solidFill>
                <a:latin typeface="Times New Roman"/>
                <a:cs typeface="Times New Roman"/>
              </a:rPr>
              <a:t>.</a:t>
            </a:r>
            <a:r>
              <a:rPr sz="500" spc="35" dirty="0">
                <a:solidFill>
                  <a:srgbClr val="CD0000"/>
                </a:solidFill>
                <a:latin typeface="Times New Roman"/>
                <a:cs typeface="Times New Roman"/>
              </a:rPr>
              <a:t>2</a:t>
            </a:r>
            <a:r>
              <a:rPr sz="500" spc="25" dirty="0">
                <a:solidFill>
                  <a:srgbClr val="CD0000"/>
                </a:solidFill>
                <a:latin typeface="Times New Roman"/>
                <a:cs typeface="Times New Roman"/>
              </a:rPr>
              <a:t>1</a:t>
            </a:r>
            <a:r>
              <a:rPr sz="500" spc="20" dirty="0">
                <a:solidFill>
                  <a:srgbClr val="CD0000"/>
                </a:solidFill>
                <a:latin typeface="Times New Roman"/>
                <a:cs typeface="Times New Roman"/>
              </a:rPr>
              <a:t>%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330" name="object 330"/>
          <p:cNvSpPr txBox="1"/>
          <p:nvPr/>
        </p:nvSpPr>
        <p:spPr>
          <a:xfrm>
            <a:off x="4553268" y="2134623"/>
            <a:ext cx="52705" cy="90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-40" dirty="0">
                <a:solidFill>
                  <a:srgbClr val="CD0000"/>
                </a:solidFill>
                <a:latin typeface="Times New Roman"/>
                <a:cs typeface="Times New Roman"/>
              </a:rPr>
              <a:t>_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331" name="object 331"/>
          <p:cNvSpPr txBox="1"/>
          <p:nvPr/>
        </p:nvSpPr>
        <p:spPr>
          <a:xfrm>
            <a:off x="4539551" y="2219954"/>
            <a:ext cx="323850" cy="90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-35" dirty="0">
                <a:solidFill>
                  <a:srgbClr val="CD0000"/>
                </a:solidFill>
                <a:latin typeface="Times New Roman"/>
                <a:cs typeface="Times New Roman"/>
              </a:rPr>
              <a:t>X</a:t>
            </a:r>
            <a:r>
              <a:rPr sz="500" spc="50" dirty="0">
                <a:solidFill>
                  <a:srgbClr val="CD0000"/>
                </a:solidFill>
                <a:latin typeface="Times New Roman"/>
                <a:cs typeface="Times New Roman"/>
              </a:rPr>
              <a:t>=</a:t>
            </a:r>
            <a:r>
              <a:rPr sz="500" spc="35" dirty="0">
                <a:solidFill>
                  <a:srgbClr val="CD0000"/>
                </a:solidFill>
                <a:latin typeface="Times New Roman"/>
                <a:cs typeface="Times New Roman"/>
              </a:rPr>
              <a:t>6</a:t>
            </a:r>
            <a:r>
              <a:rPr sz="500" spc="20" dirty="0">
                <a:solidFill>
                  <a:srgbClr val="CD0000"/>
                </a:solidFill>
                <a:latin typeface="Times New Roman"/>
                <a:cs typeface="Times New Roman"/>
              </a:rPr>
              <a:t>9</a:t>
            </a:r>
            <a:r>
              <a:rPr sz="500" spc="-25" dirty="0">
                <a:solidFill>
                  <a:srgbClr val="CD0000"/>
                </a:solidFill>
                <a:latin typeface="Times New Roman"/>
                <a:cs typeface="Times New Roman"/>
              </a:rPr>
              <a:t>.</a:t>
            </a:r>
            <a:r>
              <a:rPr sz="500" spc="35" dirty="0">
                <a:solidFill>
                  <a:srgbClr val="CD0000"/>
                </a:solidFill>
                <a:latin typeface="Times New Roman"/>
                <a:cs typeface="Times New Roman"/>
              </a:rPr>
              <a:t>0</a:t>
            </a:r>
            <a:r>
              <a:rPr sz="500" spc="25" dirty="0">
                <a:solidFill>
                  <a:srgbClr val="CD0000"/>
                </a:solidFill>
                <a:latin typeface="Times New Roman"/>
                <a:cs typeface="Times New Roman"/>
              </a:rPr>
              <a:t>7</a:t>
            </a:r>
            <a:r>
              <a:rPr sz="500" spc="20" dirty="0">
                <a:solidFill>
                  <a:srgbClr val="CD0000"/>
                </a:solidFill>
                <a:latin typeface="Times New Roman"/>
                <a:cs typeface="Times New Roman"/>
              </a:rPr>
              <a:t>%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332" name="object 332"/>
          <p:cNvSpPr txBox="1"/>
          <p:nvPr/>
        </p:nvSpPr>
        <p:spPr>
          <a:xfrm>
            <a:off x="4039669" y="2034049"/>
            <a:ext cx="391795" cy="90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-30" dirty="0">
                <a:latin typeface="Times New Roman"/>
                <a:cs typeface="Times New Roman"/>
              </a:rPr>
              <a:t>U</a:t>
            </a:r>
            <a:r>
              <a:rPr sz="500" dirty="0">
                <a:latin typeface="Times New Roman"/>
                <a:cs typeface="Times New Roman"/>
              </a:rPr>
              <a:t>C</a:t>
            </a:r>
            <a:r>
              <a:rPr sz="500" spc="-90" dirty="0">
                <a:latin typeface="Times New Roman"/>
                <a:cs typeface="Times New Roman"/>
              </a:rPr>
              <a:t>L</a:t>
            </a:r>
            <a:r>
              <a:rPr sz="500" spc="45" dirty="0">
                <a:latin typeface="Times New Roman"/>
                <a:cs typeface="Times New Roman"/>
              </a:rPr>
              <a:t>=</a:t>
            </a:r>
            <a:r>
              <a:rPr sz="500" spc="25" dirty="0">
                <a:latin typeface="Times New Roman"/>
                <a:cs typeface="Times New Roman"/>
              </a:rPr>
              <a:t>7</a:t>
            </a:r>
            <a:r>
              <a:rPr sz="500" spc="30" dirty="0">
                <a:latin typeface="Times New Roman"/>
                <a:cs typeface="Times New Roman"/>
              </a:rPr>
              <a:t>2</a:t>
            </a:r>
            <a:r>
              <a:rPr sz="500" spc="-25" dirty="0">
                <a:latin typeface="Times New Roman"/>
                <a:cs typeface="Times New Roman"/>
              </a:rPr>
              <a:t>.</a:t>
            </a:r>
            <a:r>
              <a:rPr sz="500" spc="30" dirty="0">
                <a:latin typeface="Times New Roman"/>
                <a:cs typeface="Times New Roman"/>
              </a:rPr>
              <a:t>2</a:t>
            </a:r>
            <a:r>
              <a:rPr sz="500" spc="20" dirty="0">
                <a:latin typeface="Times New Roman"/>
                <a:cs typeface="Times New Roman"/>
              </a:rPr>
              <a:t>3</a:t>
            </a:r>
            <a:r>
              <a:rPr sz="500" spc="-5" dirty="0">
                <a:latin typeface="Times New Roman"/>
                <a:cs typeface="Times New Roman"/>
              </a:rPr>
              <a:t>%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333" name="object 333"/>
          <p:cNvSpPr txBox="1"/>
          <p:nvPr/>
        </p:nvSpPr>
        <p:spPr>
          <a:xfrm>
            <a:off x="4374978" y="1797825"/>
            <a:ext cx="391795" cy="90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-30" dirty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500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500" spc="-90" dirty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500" spc="45" dirty="0">
                <a:solidFill>
                  <a:srgbClr val="FFFFFF"/>
                </a:solidFill>
                <a:latin typeface="Times New Roman"/>
                <a:cs typeface="Times New Roman"/>
              </a:rPr>
              <a:t>=</a:t>
            </a:r>
            <a:r>
              <a:rPr sz="500" spc="30" dirty="0">
                <a:solidFill>
                  <a:srgbClr val="FFFFFF"/>
                </a:solidFill>
                <a:latin typeface="Times New Roman"/>
                <a:cs typeface="Times New Roman"/>
              </a:rPr>
              <a:t>8</a:t>
            </a:r>
            <a:r>
              <a:rPr sz="500" spc="25" dirty="0">
                <a:solidFill>
                  <a:srgbClr val="FFFFFF"/>
                </a:solidFill>
                <a:latin typeface="Times New Roman"/>
                <a:cs typeface="Times New Roman"/>
              </a:rPr>
              <a:t>1</a:t>
            </a:r>
            <a:r>
              <a:rPr sz="500" spc="-25" dirty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r>
              <a:rPr sz="500" spc="30" dirty="0">
                <a:solidFill>
                  <a:srgbClr val="FFFFFF"/>
                </a:solidFill>
                <a:latin typeface="Times New Roman"/>
                <a:cs typeface="Times New Roman"/>
              </a:rPr>
              <a:t>1</a:t>
            </a:r>
            <a:r>
              <a:rPr sz="500" spc="20" dirty="0">
                <a:solidFill>
                  <a:srgbClr val="FFFFFF"/>
                </a:solidFill>
                <a:latin typeface="Times New Roman"/>
                <a:cs typeface="Times New Roman"/>
              </a:rPr>
              <a:t>5</a:t>
            </a:r>
            <a:r>
              <a:rPr sz="500" spc="-5" dirty="0">
                <a:solidFill>
                  <a:srgbClr val="FFFFFF"/>
                </a:solidFill>
                <a:latin typeface="Times New Roman"/>
                <a:cs typeface="Times New Roman"/>
              </a:rPr>
              <a:t>%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334" name="object 334"/>
          <p:cNvSpPr txBox="1"/>
          <p:nvPr/>
        </p:nvSpPr>
        <p:spPr>
          <a:xfrm>
            <a:off x="2468402" y="2349503"/>
            <a:ext cx="378460" cy="90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-90" dirty="0">
                <a:latin typeface="Times New Roman"/>
                <a:cs typeface="Times New Roman"/>
              </a:rPr>
              <a:t>L</a:t>
            </a:r>
            <a:r>
              <a:rPr sz="500" spc="-5" dirty="0">
                <a:latin typeface="Times New Roman"/>
                <a:cs typeface="Times New Roman"/>
              </a:rPr>
              <a:t>C</a:t>
            </a:r>
            <a:r>
              <a:rPr sz="500" spc="-90" dirty="0">
                <a:latin typeface="Times New Roman"/>
                <a:cs typeface="Times New Roman"/>
              </a:rPr>
              <a:t>L</a:t>
            </a:r>
            <a:r>
              <a:rPr sz="500" spc="50" dirty="0">
                <a:latin typeface="Times New Roman"/>
                <a:cs typeface="Times New Roman"/>
              </a:rPr>
              <a:t>=</a:t>
            </a:r>
            <a:r>
              <a:rPr sz="500" spc="20" dirty="0">
                <a:latin typeface="Times New Roman"/>
                <a:cs typeface="Times New Roman"/>
              </a:rPr>
              <a:t>6</a:t>
            </a:r>
            <a:r>
              <a:rPr sz="500" spc="30" dirty="0">
                <a:latin typeface="Times New Roman"/>
                <a:cs typeface="Times New Roman"/>
              </a:rPr>
              <a:t>4</a:t>
            </a:r>
            <a:r>
              <a:rPr sz="500" spc="-20" dirty="0">
                <a:latin typeface="Times New Roman"/>
                <a:cs typeface="Times New Roman"/>
              </a:rPr>
              <a:t>.</a:t>
            </a:r>
            <a:r>
              <a:rPr sz="500" spc="20" dirty="0">
                <a:latin typeface="Times New Roman"/>
                <a:cs typeface="Times New Roman"/>
              </a:rPr>
              <a:t>4</a:t>
            </a:r>
            <a:r>
              <a:rPr sz="500" spc="30" dirty="0">
                <a:latin typeface="Times New Roman"/>
                <a:cs typeface="Times New Roman"/>
              </a:rPr>
              <a:t>6</a:t>
            </a:r>
            <a:r>
              <a:rPr sz="500" spc="-5" dirty="0">
                <a:latin typeface="Times New Roman"/>
                <a:cs typeface="Times New Roman"/>
              </a:rPr>
              <a:t>%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335" name="object 335"/>
          <p:cNvSpPr txBox="1"/>
          <p:nvPr/>
        </p:nvSpPr>
        <p:spPr>
          <a:xfrm>
            <a:off x="4061019" y="2355612"/>
            <a:ext cx="378460" cy="90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-90" dirty="0">
                <a:latin typeface="Times New Roman"/>
                <a:cs typeface="Times New Roman"/>
              </a:rPr>
              <a:t>L</a:t>
            </a:r>
            <a:r>
              <a:rPr sz="500" spc="-5" dirty="0">
                <a:latin typeface="Times New Roman"/>
                <a:cs typeface="Times New Roman"/>
              </a:rPr>
              <a:t>C</a:t>
            </a:r>
            <a:r>
              <a:rPr sz="500" spc="-90" dirty="0">
                <a:latin typeface="Times New Roman"/>
                <a:cs typeface="Times New Roman"/>
              </a:rPr>
              <a:t>L</a:t>
            </a:r>
            <a:r>
              <a:rPr sz="500" spc="50" dirty="0">
                <a:latin typeface="Times New Roman"/>
                <a:cs typeface="Times New Roman"/>
              </a:rPr>
              <a:t>=</a:t>
            </a:r>
            <a:r>
              <a:rPr sz="500" spc="20" dirty="0">
                <a:latin typeface="Times New Roman"/>
                <a:cs typeface="Times New Roman"/>
              </a:rPr>
              <a:t>6</a:t>
            </a:r>
            <a:r>
              <a:rPr sz="500" spc="30" dirty="0">
                <a:latin typeface="Times New Roman"/>
                <a:cs typeface="Times New Roman"/>
              </a:rPr>
              <a:t>4</a:t>
            </a:r>
            <a:r>
              <a:rPr sz="500" spc="-20" dirty="0">
                <a:latin typeface="Times New Roman"/>
                <a:cs typeface="Times New Roman"/>
              </a:rPr>
              <a:t>.</a:t>
            </a:r>
            <a:r>
              <a:rPr sz="500" spc="20" dirty="0">
                <a:latin typeface="Times New Roman"/>
                <a:cs typeface="Times New Roman"/>
              </a:rPr>
              <a:t>1</a:t>
            </a:r>
            <a:r>
              <a:rPr sz="500" spc="30" dirty="0">
                <a:latin typeface="Times New Roman"/>
                <a:cs typeface="Times New Roman"/>
              </a:rPr>
              <a:t>9</a:t>
            </a:r>
            <a:r>
              <a:rPr sz="500" spc="-5" dirty="0">
                <a:latin typeface="Times New Roman"/>
                <a:cs typeface="Times New Roman"/>
              </a:rPr>
              <a:t>%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336" name="object 336"/>
          <p:cNvSpPr/>
          <p:nvPr/>
        </p:nvSpPr>
        <p:spPr>
          <a:xfrm>
            <a:off x="1281302" y="2980753"/>
            <a:ext cx="3606800" cy="715645"/>
          </a:xfrm>
          <a:custGeom>
            <a:avLst/>
            <a:gdLst/>
            <a:ahLst/>
            <a:cxnLst/>
            <a:rect l="l" t="t" r="r" b="b"/>
            <a:pathLst>
              <a:path w="3606800" h="715645">
                <a:moveTo>
                  <a:pt x="0" y="0"/>
                </a:moveTo>
                <a:lnTo>
                  <a:pt x="3606260" y="0"/>
                </a:lnTo>
                <a:lnTo>
                  <a:pt x="3606260" y="715232"/>
                </a:lnTo>
                <a:lnTo>
                  <a:pt x="0" y="71523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" name="object 337"/>
          <p:cNvSpPr/>
          <p:nvPr/>
        </p:nvSpPr>
        <p:spPr>
          <a:xfrm>
            <a:off x="4537709" y="3695985"/>
            <a:ext cx="0" cy="21590"/>
          </a:xfrm>
          <a:custGeom>
            <a:avLst/>
            <a:gdLst/>
            <a:ahLst/>
            <a:cxnLst/>
            <a:rect l="l" t="t" r="r" b="b"/>
            <a:pathLst>
              <a:path h="21589">
                <a:moveTo>
                  <a:pt x="0" y="0"/>
                </a:moveTo>
                <a:lnTo>
                  <a:pt x="0" y="21431"/>
                </a:lnTo>
              </a:path>
            </a:pathLst>
          </a:custGeom>
          <a:ln w="4762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" name="object 338"/>
          <p:cNvSpPr/>
          <p:nvPr/>
        </p:nvSpPr>
        <p:spPr>
          <a:xfrm>
            <a:off x="4144898" y="3695985"/>
            <a:ext cx="0" cy="21590"/>
          </a:xfrm>
          <a:custGeom>
            <a:avLst/>
            <a:gdLst/>
            <a:ahLst/>
            <a:cxnLst/>
            <a:rect l="l" t="t" r="r" b="b"/>
            <a:pathLst>
              <a:path h="21589">
                <a:moveTo>
                  <a:pt x="0" y="0"/>
                </a:moveTo>
                <a:lnTo>
                  <a:pt x="0" y="21431"/>
                </a:lnTo>
              </a:path>
            </a:pathLst>
          </a:custGeom>
          <a:ln w="4762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" name="object 339"/>
          <p:cNvSpPr/>
          <p:nvPr/>
        </p:nvSpPr>
        <p:spPr>
          <a:xfrm>
            <a:off x="3745039" y="3695985"/>
            <a:ext cx="0" cy="21590"/>
          </a:xfrm>
          <a:custGeom>
            <a:avLst/>
            <a:gdLst/>
            <a:ahLst/>
            <a:cxnLst/>
            <a:rect l="l" t="t" r="r" b="b"/>
            <a:pathLst>
              <a:path h="21589">
                <a:moveTo>
                  <a:pt x="0" y="0"/>
                </a:moveTo>
                <a:lnTo>
                  <a:pt x="0" y="21431"/>
                </a:lnTo>
              </a:path>
            </a:pathLst>
          </a:custGeom>
          <a:ln w="4762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" name="object 340"/>
          <p:cNvSpPr/>
          <p:nvPr/>
        </p:nvSpPr>
        <p:spPr>
          <a:xfrm>
            <a:off x="3352228" y="3695985"/>
            <a:ext cx="0" cy="21590"/>
          </a:xfrm>
          <a:custGeom>
            <a:avLst/>
            <a:gdLst/>
            <a:ahLst/>
            <a:cxnLst/>
            <a:rect l="l" t="t" r="r" b="b"/>
            <a:pathLst>
              <a:path h="21589">
                <a:moveTo>
                  <a:pt x="0" y="0"/>
                </a:moveTo>
                <a:lnTo>
                  <a:pt x="0" y="21431"/>
                </a:lnTo>
              </a:path>
            </a:pathLst>
          </a:custGeom>
          <a:ln w="4762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" name="object 341"/>
          <p:cNvSpPr/>
          <p:nvPr/>
        </p:nvSpPr>
        <p:spPr>
          <a:xfrm>
            <a:off x="2952368" y="3695985"/>
            <a:ext cx="0" cy="21590"/>
          </a:xfrm>
          <a:custGeom>
            <a:avLst/>
            <a:gdLst/>
            <a:ahLst/>
            <a:cxnLst/>
            <a:rect l="l" t="t" r="r" b="b"/>
            <a:pathLst>
              <a:path h="21589">
                <a:moveTo>
                  <a:pt x="0" y="0"/>
                </a:moveTo>
                <a:lnTo>
                  <a:pt x="0" y="21431"/>
                </a:lnTo>
              </a:path>
            </a:pathLst>
          </a:custGeom>
          <a:ln w="4762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" name="object 342"/>
          <p:cNvSpPr/>
          <p:nvPr/>
        </p:nvSpPr>
        <p:spPr>
          <a:xfrm>
            <a:off x="2552414" y="3695985"/>
            <a:ext cx="0" cy="21590"/>
          </a:xfrm>
          <a:custGeom>
            <a:avLst/>
            <a:gdLst/>
            <a:ahLst/>
            <a:cxnLst/>
            <a:rect l="l" t="t" r="r" b="b"/>
            <a:pathLst>
              <a:path h="21589">
                <a:moveTo>
                  <a:pt x="0" y="0"/>
                </a:moveTo>
                <a:lnTo>
                  <a:pt x="0" y="21431"/>
                </a:lnTo>
              </a:path>
            </a:pathLst>
          </a:custGeom>
          <a:ln w="4762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" name="object 343"/>
          <p:cNvSpPr/>
          <p:nvPr/>
        </p:nvSpPr>
        <p:spPr>
          <a:xfrm>
            <a:off x="2159698" y="3695985"/>
            <a:ext cx="0" cy="21590"/>
          </a:xfrm>
          <a:custGeom>
            <a:avLst/>
            <a:gdLst/>
            <a:ahLst/>
            <a:cxnLst/>
            <a:rect l="l" t="t" r="r" b="b"/>
            <a:pathLst>
              <a:path h="21589">
                <a:moveTo>
                  <a:pt x="0" y="0"/>
                </a:moveTo>
                <a:lnTo>
                  <a:pt x="0" y="21431"/>
                </a:lnTo>
              </a:path>
            </a:pathLst>
          </a:custGeom>
          <a:ln w="4762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" name="object 344"/>
          <p:cNvSpPr/>
          <p:nvPr/>
        </p:nvSpPr>
        <p:spPr>
          <a:xfrm>
            <a:off x="1759838" y="3695985"/>
            <a:ext cx="0" cy="21590"/>
          </a:xfrm>
          <a:custGeom>
            <a:avLst/>
            <a:gdLst/>
            <a:ahLst/>
            <a:cxnLst/>
            <a:rect l="l" t="t" r="r" b="b"/>
            <a:pathLst>
              <a:path h="21589">
                <a:moveTo>
                  <a:pt x="0" y="0"/>
                </a:moveTo>
                <a:lnTo>
                  <a:pt x="0" y="21431"/>
                </a:lnTo>
              </a:path>
            </a:pathLst>
          </a:custGeom>
          <a:ln w="4762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" name="object 345"/>
          <p:cNvSpPr/>
          <p:nvPr/>
        </p:nvSpPr>
        <p:spPr>
          <a:xfrm>
            <a:off x="1367027" y="3695985"/>
            <a:ext cx="0" cy="21590"/>
          </a:xfrm>
          <a:custGeom>
            <a:avLst/>
            <a:gdLst/>
            <a:ahLst/>
            <a:cxnLst/>
            <a:rect l="l" t="t" r="r" b="b"/>
            <a:pathLst>
              <a:path h="21589">
                <a:moveTo>
                  <a:pt x="0" y="0"/>
                </a:moveTo>
                <a:lnTo>
                  <a:pt x="0" y="21431"/>
                </a:lnTo>
              </a:path>
            </a:pathLst>
          </a:custGeom>
          <a:ln w="4762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6" name="object 346"/>
          <p:cNvSpPr/>
          <p:nvPr/>
        </p:nvSpPr>
        <p:spPr>
          <a:xfrm>
            <a:off x="1281302" y="2980753"/>
            <a:ext cx="3606800" cy="0"/>
          </a:xfrm>
          <a:custGeom>
            <a:avLst/>
            <a:gdLst/>
            <a:ahLst/>
            <a:cxnLst/>
            <a:rect l="l" t="t" r="r" b="b"/>
            <a:pathLst>
              <a:path w="3606800">
                <a:moveTo>
                  <a:pt x="0" y="0"/>
                </a:moveTo>
                <a:lnTo>
                  <a:pt x="3606260" y="0"/>
                </a:lnTo>
              </a:path>
            </a:pathLst>
          </a:custGeom>
          <a:ln w="4762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" name="object 347"/>
          <p:cNvSpPr/>
          <p:nvPr/>
        </p:nvSpPr>
        <p:spPr>
          <a:xfrm>
            <a:off x="1281302" y="3695985"/>
            <a:ext cx="3606800" cy="0"/>
          </a:xfrm>
          <a:custGeom>
            <a:avLst/>
            <a:gdLst/>
            <a:ahLst/>
            <a:cxnLst/>
            <a:rect l="l" t="t" r="r" b="b"/>
            <a:pathLst>
              <a:path w="3606800">
                <a:moveTo>
                  <a:pt x="0" y="0"/>
                </a:moveTo>
                <a:lnTo>
                  <a:pt x="3606260" y="0"/>
                </a:lnTo>
              </a:path>
            </a:pathLst>
          </a:custGeom>
          <a:ln w="4762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8" name="object 348"/>
          <p:cNvSpPr txBox="1"/>
          <p:nvPr/>
        </p:nvSpPr>
        <p:spPr>
          <a:xfrm>
            <a:off x="4018340" y="3722636"/>
            <a:ext cx="659130" cy="90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98145" algn="l"/>
              </a:tabLst>
            </a:pPr>
            <a:r>
              <a:rPr sz="500" spc="30" dirty="0">
                <a:latin typeface="Times New Roman"/>
                <a:cs typeface="Times New Roman"/>
              </a:rPr>
              <a:t>J</a:t>
            </a:r>
            <a:r>
              <a:rPr sz="500" spc="25" dirty="0">
                <a:latin typeface="Times New Roman"/>
                <a:cs typeface="Times New Roman"/>
              </a:rPr>
              <a:t>u</a:t>
            </a:r>
            <a:r>
              <a:rPr sz="500" spc="-10" dirty="0">
                <a:latin typeface="Times New Roman"/>
                <a:cs typeface="Times New Roman"/>
              </a:rPr>
              <a:t>l</a:t>
            </a:r>
            <a:r>
              <a:rPr sz="500" spc="-30" dirty="0">
                <a:latin typeface="Times New Roman"/>
                <a:cs typeface="Times New Roman"/>
              </a:rPr>
              <a:t> </a:t>
            </a:r>
            <a:r>
              <a:rPr sz="500" spc="20" dirty="0">
                <a:latin typeface="Times New Roman"/>
                <a:cs typeface="Times New Roman"/>
              </a:rPr>
              <a:t>2</a:t>
            </a:r>
            <a:r>
              <a:rPr sz="500" spc="35" dirty="0">
                <a:latin typeface="Times New Roman"/>
                <a:cs typeface="Times New Roman"/>
              </a:rPr>
              <a:t>0</a:t>
            </a:r>
            <a:r>
              <a:rPr sz="500" spc="-40" dirty="0">
                <a:latin typeface="Times New Roman"/>
                <a:cs typeface="Times New Roman"/>
              </a:rPr>
              <a:t>1</a:t>
            </a:r>
            <a:r>
              <a:rPr sz="500" spc="20" dirty="0">
                <a:latin typeface="Times New Roman"/>
                <a:cs typeface="Times New Roman"/>
              </a:rPr>
              <a:t>7</a:t>
            </a:r>
            <a:r>
              <a:rPr sz="500" dirty="0">
                <a:latin typeface="Times New Roman"/>
                <a:cs typeface="Times New Roman"/>
              </a:rPr>
              <a:t>	</a:t>
            </a:r>
            <a:r>
              <a:rPr sz="500" spc="25" dirty="0">
                <a:latin typeface="Times New Roman"/>
                <a:cs typeface="Times New Roman"/>
              </a:rPr>
              <a:t>O</a:t>
            </a:r>
            <a:r>
              <a:rPr sz="500" spc="-10" dirty="0">
                <a:latin typeface="Times New Roman"/>
                <a:cs typeface="Times New Roman"/>
              </a:rPr>
              <a:t>c</a:t>
            </a:r>
            <a:r>
              <a:rPr sz="500" spc="40" dirty="0">
                <a:latin typeface="Times New Roman"/>
                <a:cs typeface="Times New Roman"/>
              </a:rPr>
              <a:t>t</a:t>
            </a:r>
            <a:r>
              <a:rPr sz="500" spc="-20" dirty="0">
                <a:latin typeface="Times New Roman"/>
                <a:cs typeface="Times New Roman"/>
              </a:rPr>
              <a:t> </a:t>
            </a:r>
            <a:r>
              <a:rPr sz="500" spc="20" dirty="0">
                <a:latin typeface="Times New Roman"/>
                <a:cs typeface="Times New Roman"/>
              </a:rPr>
              <a:t>2</a:t>
            </a:r>
            <a:r>
              <a:rPr sz="500" spc="35" dirty="0">
                <a:latin typeface="Times New Roman"/>
                <a:cs typeface="Times New Roman"/>
              </a:rPr>
              <a:t>0</a:t>
            </a:r>
            <a:r>
              <a:rPr sz="500" spc="-40" dirty="0">
                <a:latin typeface="Times New Roman"/>
                <a:cs typeface="Times New Roman"/>
              </a:rPr>
              <a:t>1</a:t>
            </a:r>
            <a:r>
              <a:rPr sz="500" spc="20" dirty="0">
                <a:latin typeface="Times New Roman"/>
                <a:cs typeface="Times New Roman"/>
              </a:rPr>
              <a:t>7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349" name="object 349"/>
          <p:cNvSpPr txBox="1"/>
          <p:nvPr/>
        </p:nvSpPr>
        <p:spPr>
          <a:xfrm>
            <a:off x="3611429" y="3722636"/>
            <a:ext cx="273685" cy="90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-35" dirty="0">
                <a:latin typeface="Times New Roman"/>
                <a:cs typeface="Times New Roman"/>
              </a:rPr>
              <a:t>A</a:t>
            </a:r>
            <a:r>
              <a:rPr sz="500" spc="20" dirty="0">
                <a:latin typeface="Times New Roman"/>
                <a:cs typeface="Times New Roman"/>
              </a:rPr>
              <a:t>pr</a:t>
            </a:r>
            <a:r>
              <a:rPr sz="500" spc="-25" dirty="0">
                <a:latin typeface="Times New Roman"/>
                <a:cs typeface="Times New Roman"/>
              </a:rPr>
              <a:t> </a:t>
            </a:r>
            <a:r>
              <a:rPr sz="500" spc="20" dirty="0">
                <a:latin typeface="Times New Roman"/>
                <a:cs typeface="Times New Roman"/>
              </a:rPr>
              <a:t>2</a:t>
            </a:r>
            <a:r>
              <a:rPr sz="500" spc="35" dirty="0">
                <a:latin typeface="Times New Roman"/>
                <a:cs typeface="Times New Roman"/>
              </a:rPr>
              <a:t>0</a:t>
            </a:r>
            <a:r>
              <a:rPr sz="500" spc="-40" dirty="0">
                <a:latin typeface="Times New Roman"/>
                <a:cs typeface="Times New Roman"/>
              </a:rPr>
              <a:t>1</a:t>
            </a:r>
            <a:r>
              <a:rPr sz="500" spc="20" dirty="0">
                <a:latin typeface="Times New Roman"/>
                <a:cs typeface="Times New Roman"/>
              </a:rPr>
              <a:t>7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350" name="object 350"/>
          <p:cNvSpPr txBox="1"/>
          <p:nvPr/>
        </p:nvSpPr>
        <p:spPr>
          <a:xfrm>
            <a:off x="3210601" y="3722636"/>
            <a:ext cx="274955" cy="90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30" dirty="0">
                <a:latin typeface="Times New Roman"/>
                <a:cs typeface="Times New Roman"/>
              </a:rPr>
              <a:t>J</a:t>
            </a:r>
            <a:r>
              <a:rPr sz="500" spc="55" dirty="0">
                <a:latin typeface="Times New Roman"/>
                <a:cs typeface="Times New Roman"/>
              </a:rPr>
              <a:t>a</a:t>
            </a:r>
            <a:r>
              <a:rPr sz="500" spc="45" dirty="0">
                <a:latin typeface="Times New Roman"/>
                <a:cs typeface="Times New Roman"/>
              </a:rPr>
              <a:t>n</a:t>
            </a:r>
            <a:r>
              <a:rPr sz="500" spc="-40" dirty="0">
                <a:latin typeface="Times New Roman"/>
                <a:cs typeface="Times New Roman"/>
              </a:rPr>
              <a:t> </a:t>
            </a:r>
            <a:r>
              <a:rPr sz="500" spc="35" dirty="0">
                <a:latin typeface="Times New Roman"/>
                <a:cs typeface="Times New Roman"/>
              </a:rPr>
              <a:t>2</a:t>
            </a:r>
            <a:r>
              <a:rPr sz="500" spc="20" dirty="0">
                <a:latin typeface="Times New Roman"/>
                <a:cs typeface="Times New Roman"/>
              </a:rPr>
              <a:t>0</a:t>
            </a:r>
            <a:r>
              <a:rPr sz="500" spc="-30" dirty="0">
                <a:latin typeface="Times New Roman"/>
                <a:cs typeface="Times New Roman"/>
              </a:rPr>
              <a:t>1</a:t>
            </a:r>
            <a:r>
              <a:rPr sz="500" spc="20" dirty="0">
                <a:latin typeface="Times New Roman"/>
                <a:cs typeface="Times New Roman"/>
              </a:rPr>
              <a:t>7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351" name="object 351"/>
          <p:cNvSpPr/>
          <p:nvPr/>
        </p:nvSpPr>
        <p:spPr>
          <a:xfrm>
            <a:off x="1252727" y="3009423"/>
            <a:ext cx="28575" cy="0"/>
          </a:xfrm>
          <a:custGeom>
            <a:avLst/>
            <a:gdLst/>
            <a:ahLst/>
            <a:cxnLst/>
            <a:rect l="l" t="t" r="r" b="b"/>
            <a:pathLst>
              <a:path w="28575">
                <a:moveTo>
                  <a:pt x="28575" y="0"/>
                </a:moveTo>
                <a:lnTo>
                  <a:pt x="0" y="0"/>
                </a:lnTo>
              </a:path>
            </a:pathLst>
          </a:custGeom>
          <a:ln w="4762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2" name="object 352"/>
          <p:cNvSpPr/>
          <p:nvPr/>
        </p:nvSpPr>
        <p:spPr>
          <a:xfrm>
            <a:off x="1252727" y="3223926"/>
            <a:ext cx="28575" cy="0"/>
          </a:xfrm>
          <a:custGeom>
            <a:avLst/>
            <a:gdLst/>
            <a:ahLst/>
            <a:cxnLst/>
            <a:rect l="l" t="t" r="r" b="b"/>
            <a:pathLst>
              <a:path w="28575">
                <a:moveTo>
                  <a:pt x="28575" y="0"/>
                </a:moveTo>
                <a:lnTo>
                  <a:pt x="0" y="0"/>
                </a:lnTo>
              </a:path>
            </a:pathLst>
          </a:custGeom>
          <a:ln w="4762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3" name="object 353"/>
          <p:cNvSpPr/>
          <p:nvPr/>
        </p:nvSpPr>
        <p:spPr>
          <a:xfrm>
            <a:off x="1252727" y="3438525"/>
            <a:ext cx="28575" cy="0"/>
          </a:xfrm>
          <a:custGeom>
            <a:avLst/>
            <a:gdLst/>
            <a:ahLst/>
            <a:cxnLst/>
            <a:rect l="l" t="t" r="r" b="b"/>
            <a:pathLst>
              <a:path w="28575">
                <a:moveTo>
                  <a:pt x="28575" y="0"/>
                </a:moveTo>
                <a:lnTo>
                  <a:pt x="0" y="0"/>
                </a:lnTo>
              </a:path>
            </a:pathLst>
          </a:custGeom>
          <a:ln w="4762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4" name="object 354"/>
          <p:cNvSpPr/>
          <p:nvPr/>
        </p:nvSpPr>
        <p:spPr>
          <a:xfrm>
            <a:off x="1252727" y="3660266"/>
            <a:ext cx="28575" cy="0"/>
          </a:xfrm>
          <a:custGeom>
            <a:avLst/>
            <a:gdLst/>
            <a:ahLst/>
            <a:cxnLst/>
            <a:rect l="l" t="t" r="r" b="b"/>
            <a:pathLst>
              <a:path w="28575">
                <a:moveTo>
                  <a:pt x="28575" y="0"/>
                </a:moveTo>
                <a:lnTo>
                  <a:pt x="0" y="0"/>
                </a:lnTo>
              </a:path>
            </a:pathLst>
          </a:custGeom>
          <a:ln w="4762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5" name="object 355"/>
          <p:cNvSpPr/>
          <p:nvPr/>
        </p:nvSpPr>
        <p:spPr>
          <a:xfrm>
            <a:off x="4887563" y="2980753"/>
            <a:ext cx="0" cy="715645"/>
          </a:xfrm>
          <a:custGeom>
            <a:avLst/>
            <a:gdLst/>
            <a:ahLst/>
            <a:cxnLst/>
            <a:rect l="l" t="t" r="r" b="b"/>
            <a:pathLst>
              <a:path h="715645">
                <a:moveTo>
                  <a:pt x="0" y="715232"/>
                </a:moveTo>
                <a:lnTo>
                  <a:pt x="0" y="0"/>
                </a:lnTo>
              </a:path>
            </a:pathLst>
          </a:custGeom>
          <a:ln w="4762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6" name="object 356"/>
          <p:cNvSpPr/>
          <p:nvPr/>
        </p:nvSpPr>
        <p:spPr>
          <a:xfrm>
            <a:off x="1281302" y="2980753"/>
            <a:ext cx="0" cy="715645"/>
          </a:xfrm>
          <a:custGeom>
            <a:avLst/>
            <a:gdLst/>
            <a:ahLst/>
            <a:cxnLst/>
            <a:rect l="l" t="t" r="r" b="b"/>
            <a:pathLst>
              <a:path h="715645">
                <a:moveTo>
                  <a:pt x="0" y="715232"/>
                </a:moveTo>
                <a:lnTo>
                  <a:pt x="0" y="0"/>
                </a:lnTo>
              </a:path>
            </a:pathLst>
          </a:custGeom>
          <a:ln w="4762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7" name="object 357"/>
          <p:cNvSpPr txBox="1"/>
          <p:nvPr/>
        </p:nvSpPr>
        <p:spPr>
          <a:xfrm>
            <a:off x="2425723" y="3722636"/>
            <a:ext cx="770255" cy="196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05765" algn="l"/>
              </a:tabLst>
            </a:pPr>
            <a:r>
              <a:rPr sz="500" spc="30" dirty="0">
                <a:latin typeface="Times New Roman"/>
                <a:cs typeface="Times New Roman"/>
              </a:rPr>
              <a:t>J</a:t>
            </a:r>
            <a:r>
              <a:rPr sz="500" spc="25" dirty="0">
                <a:latin typeface="Times New Roman"/>
                <a:cs typeface="Times New Roman"/>
              </a:rPr>
              <a:t>u</a:t>
            </a:r>
            <a:r>
              <a:rPr sz="500" spc="-10" dirty="0">
                <a:latin typeface="Times New Roman"/>
                <a:cs typeface="Times New Roman"/>
              </a:rPr>
              <a:t>l</a:t>
            </a:r>
            <a:r>
              <a:rPr sz="500" spc="-30" dirty="0">
                <a:latin typeface="Times New Roman"/>
                <a:cs typeface="Times New Roman"/>
              </a:rPr>
              <a:t> </a:t>
            </a:r>
            <a:r>
              <a:rPr sz="500" spc="20" dirty="0">
                <a:latin typeface="Times New Roman"/>
                <a:cs typeface="Times New Roman"/>
              </a:rPr>
              <a:t>2</a:t>
            </a:r>
            <a:r>
              <a:rPr sz="500" spc="35" dirty="0">
                <a:latin typeface="Times New Roman"/>
                <a:cs typeface="Times New Roman"/>
              </a:rPr>
              <a:t>0</a:t>
            </a:r>
            <a:r>
              <a:rPr sz="500" spc="-40" dirty="0">
                <a:latin typeface="Times New Roman"/>
                <a:cs typeface="Times New Roman"/>
              </a:rPr>
              <a:t>1</a:t>
            </a:r>
            <a:r>
              <a:rPr sz="500" spc="30" dirty="0">
                <a:latin typeface="Times New Roman"/>
                <a:cs typeface="Times New Roman"/>
              </a:rPr>
              <a:t>6</a:t>
            </a:r>
            <a:r>
              <a:rPr sz="500" dirty="0">
                <a:latin typeface="Times New Roman"/>
                <a:cs typeface="Times New Roman"/>
              </a:rPr>
              <a:t>	</a:t>
            </a:r>
            <a:r>
              <a:rPr sz="500" spc="15" dirty="0">
                <a:latin typeface="Times New Roman"/>
                <a:cs typeface="Times New Roman"/>
              </a:rPr>
              <a:t>O</a:t>
            </a:r>
            <a:r>
              <a:rPr sz="500" dirty="0">
                <a:latin typeface="Times New Roman"/>
                <a:cs typeface="Times New Roman"/>
              </a:rPr>
              <a:t>c</a:t>
            </a:r>
            <a:r>
              <a:rPr sz="500" spc="40" dirty="0">
                <a:latin typeface="Times New Roman"/>
                <a:cs typeface="Times New Roman"/>
              </a:rPr>
              <a:t>t</a:t>
            </a:r>
            <a:r>
              <a:rPr sz="500" spc="-20" dirty="0">
                <a:latin typeface="Times New Roman"/>
                <a:cs typeface="Times New Roman"/>
              </a:rPr>
              <a:t> </a:t>
            </a:r>
            <a:r>
              <a:rPr sz="500" spc="20" dirty="0">
                <a:latin typeface="Times New Roman"/>
                <a:cs typeface="Times New Roman"/>
              </a:rPr>
              <a:t>2</a:t>
            </a:r>
            <a:r>
              <a:rPr sz="500" spc="25" dirty="0">
                <a:latin typeface="Times New Roman"/>
                <a:cs typeface="Times New Roman"/>
              </a:rPr>
              <a:t>0</a:t>
            </a:r>
            <a:r>
              <a:rPr sz="500" spc="-30" dirty="0">
                <a:latin typeface="Times New Roman"/>
                <a:cs typeface="Times New Roman"/>
              </a:rPr>
              <a:t>1</a:t>
            </a:r>
            <a:r>
              <a:rPr sz="500" spc="30" dirty="0">
                <a:latin typeface="Times New Roman"/>
                <a:cs typeface="Times New Roman"/>
              </a:rPr>
              <a:t>6</a:t>
            </a:r>
            <a:endParaRPr sz="50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  <a:spcBef>
                <a:spcPts val="240"/>
              </a:spcBef>
            </a:pPr>
            <a:r>
              <a:rPr sz="500" spc="5" dirty="0">
                <a:latin typeface="Times New Roman"/>
                <a:cs typeface="Times New Roman"/>
              </a:rPr>
              <a:t>M</a:t>
            </a:r>
            <a:r>
              <a:rPr sz="500" spc="25" dirty="0">
                <a:latin typeface="Times New Roman"/>
                <a:cs typeface="Times New Roman"/>
              </a:rPr>
              <a:t>o</a:t>
            </a:r>
            <a:r>
              <a:rPr sz="500" spc="30" dirty="0">
                <a:latin typeface="Times New Roman"/>
                <a:cs typeface="Times New Roman"/>
              </a:rPr>
              <a:t>n</a:t>
            </a:r>
            <a:r>
              <a:rPr sz="500" spc="25" dirty="0">
                <a:latin typeface="Times New Roman"/>
                <a:cs typeface="Times New Roman"/>
              </a:rPr>
              <a:t>t</a:t>
            </a:r>
            <a:r>
              <a:rPr sz="500" spc="40" dirty="0">
                <a:latin typeface="Times New Roman"/>
                <a:cs typeface="Times New Roman"/>
              </a:rPr>
              <a:t>h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358" name="object 358"/>
          <p:cNvSpPr txBox="1"/>
          <p:nvPr/>
        </p:nvSpPr>
        <p:spPr>
          <a:xfrm>
            <a:off x="2018832" y="3722636"/>
            <a:ext cx="274955" cy="90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-35" dirty="0">
                <a:latin typeface="Times New Roman"/>
                <a:cs typeface="Times New Roman"/>
              </a:rPr>
              <a:t>A</a:t>
            </a:r>
            <a:r>
              <a:rPr sz="500" spc="20" dirty="0">
                <a:latin typeface="Times New Roman"/>
                <a:cs typeface="Times New Roman"/>
              </a:rPr>
              <a:t>pr</a:t>
            </a:r>
            <a:r>
              <a:rPr sz="500" spc="-25" dirty="0">
                <a:latin typeface="Times New Roman"/>
                <a:cs typeface="Times New Roman"/>
              </a:rPr>
              <a:t> </a:t>
            </a:r>
            <a:r>
              <a:rPr sz="500" spc="20" dirty="0">
                <a:latin typeface="Times New Roman"/>
                <a:cs typeface="Times New Roman"/>
              </a:rPr>
              <a:t>2</a:t>
            </a:r>
            <a:r>
              <a:rPr sz="500" spc="35" dirty="0">
                <a:latin typeface="Times New Roman"/>
                <a:cs typeface="Times New Roman"/>
              </a:rPr>
              <a:t>0</a:t>
            </a:r>
            <a:r>
              <a:rPr sz="500" spc="-40" dirty="0">
                <a:latin typeface="Times New Roman"/>
                <a:cs typeface="Times New Roman"/>
              </a:rPr>
              <a:t>1</a:t>
            </a:r>
            <a:r>
              <a:rPr sz="500" spc="30" dirty="0">
                <a:latin typeface="Times New Roman"/>
                <a:cs typeface="Times New Roman"/>
              </a:rPr>
              <a:t>6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359" name="object 359"/>
          <p:cNvSpPr txBox="1"/>
          <p:nvPr/>
        </p:nvSpPr>
        <p:spPr>
          <a:xfrm>
            <a:off x="1226340" y="3722636"/>
            <a:ext cx="675640" cy="90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11480" algn="l"/>
              </a:tabLst>
            </a:pPr>
            <a:r>
              <a:rPr sz="500" spc="15" dirty="0">
                <a:latin typeface="Times New Roman"/>
                <a:cs typeface="Times New Roman"/>
              </a:rPr>
              <a:t>O</a:t>
            </a:r>
            <a:r>
              <a:rPr sz="500" dirty="0">
                <a:latin typeface="Times New Roman"/>
                <a:cs typeface="Times New Roman"/>
              </a:rPr>
              <a:t>c</a:t>
            </a:r>
            <a:r>
              <a:rPr sz="500" spc="40" dirty="0">
                <a:latin typeface="Times New Roman"/>
                <a:cs typeface="Times New Roman"/>
              </a:rPr>
              <a:t>t</a:t>
            </a:r>
            <a:r>
              <a:rPr sz="500" spc="-20" dirty="0">
                <a:latin typeface="Times New Roman"/>
                <a:cs typeface="Times New Roman"/>
              </a:rPr>
              <a:t> </a:t>
            </a:r>
            <a:r>
              <a:rPr sz="500" spc="20" dirty="0">
                <a:latin typeface="Times New Roman"/>
                <a:cs typeface="Times New Roman"/>
              </a:rPr>
              <a:t>2</a:t>
            </a:r>
            <a:r>
              <a:rPr sz="500" spc="35" dirty="0">
                <a:latin typeface="Times New Roman"/>
                <a:cs typeface="Times New Roman"/>
              </a:rPr>
              <a:t>0</a:t>
            </a:r>
            <a:r>
              <a:rPr sz="500" spc="-40" dirty="0">
                <a:latin typeface="Times New Roman"/>
                <a:cs typeface="Times New Roman"/>
              </a:rPr>
              <a:t>1</a:t>
            </a:r>
            <a:r>
              <a:rPr sz="500" spc="30" dirty="0">
                <a:latin typeface="Times New Roman"/>
                <a:cs typeface="Times New Roman"/>
              </a:rPr>
              <a:t>5</a:t>
            </a:r>
            <a:r>
              <a:rPr sz="500" dirty="0">
                <a:latin typeface="Times New Roman"/>
                <a:cs typeface="Times New Roman"/>
              </a:rPr>
              <a:t>	</a:t>
            </a:r>
            <a:r>
              <a:rPr sz="500" spc="30" dirty="0">
                <a:latin typeface="Times New Roman"/>
                <a:cs typeface="Times New Roman"/>
              </a:rPr>
              <a:t>J</a:t>
            </a:r>
            <a:r>
              <a:rPr sz="500" spc="50" dirty="0">
                <a:latin typeface="Times New Roman"/>
                <a:cs typeface="Times New Roman"/>
              </a:rPr>
              <a:t>a</a:t>
            </a:r>
            <a:r>
              <a:rPr sz="500" spc="45" dirty="0">
                <a:latin typeface="Times New Roman"/>
                <a:cs typeface="Times New Roman"/>
              </a:rPr>
              <a:t>n</a:t>
            </a:r>
            <a:r>
              <a:rPr sz="500" spc="-30" dirty="0">
                <a:latin typeface="Times New Roman"/>
                <a:cs typeface="Times New Roman"/>
              </a:rPr>
              <a:t> </a:t>
            </a:r>
            <a:r>
              <a:rPr sz="500" spc="20" dirty="0">
                <a:latin typeface="Times New Roman"/>
                <a:cs typeface="Times New Roman"/>
              </a:rPr>
              <a:t>2</a:t>
            </a:r>
            <a:r>
              <a:rPr sz="500" spc="35" dirty="0">
                <a:latin typeface="Times New Roman"/>
                <a:cs typeface="Times New Roman"/>
              </a:rPr>
              <a:t>0</a:t>
            </a:r>
            <a:r>
              <a:rPr sz="500" spc="-30" dirty="0">
                <a:latin typeface="Times New Roman"/>
                <a:cs typeface="Times New Roman"/>
              </a:rPr>
              <a:t>1</a:t>
            </a:r>
            <a:r>
              <a:rPr sz="500" spc="30" dirty="0">
                <a:latin typeface="Times New Roman"/>
                <a:cs typeface="Times New Roman"/>
              </a:rPr>
              <a:t>6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360" name="object 360"/>
          <p:cNvSpPr txBox="1"/>
          <p:nvPr/>
        </p:nvSpPr>
        <p:spPr>
          <a:xfrm>
            <a:off x="1019064" y="2963673"/>
            <a:ext cx="228600" cy="90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-30" dirty="0">
                <a:latin typeface="Times New Roman"/>
                <a:cs typeface="Times New Roman"/>
              </a:rPr>
              <a:t>1</a:t>
            </a:r>
            <a:r>
              <a:rPr sz="500" spc="25" dirty="0">
                <a:latin typeface="Times New Roman"/>
                <a:cs typeface="Times New Roman"/>
              </a:rPr>
              <a:t>5</a:t>
            </a:r>
            <a:r>
              <a:rPr sz="500" spc="-25" dirty="0">
                <a:latin typeface="Times New Roman"/>
                <a:cs typeface="Times New Roman"/>
              </a:rPr>
              <a:t>.</a:t>
            </a:r>
            <a:r>
              <a:rPr sz="500" spc="35" dirty="0">
                <a:latin typeface="Times New Roman"/>
                <a:cs typeface="Times New Roman"/>
              </a:rPr>
              <a:t>0</a:t>
            </a:r>
            <a:r>
              <a:rPr sz="500" spc="20" dirty="0">
                <a:latin typeface="Times New Roman"/>
                <a:cs typeface="Times New Roman"/>
              </a:rPr>
              <a:t>0</a:t>
            </a:r>
            <a:r>
              <a:rPr sz="500" spc="5" dirty="0">
                <a:latin typeface="Times New Roman"/>
                <a:cs typeface="Times New Roman"/>
              </a:rPr>
              <a:t>%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361" name="object 361"/>
          <p:cNvSpPr txBox="1"/>
          <p:nvPr/>
        </p:nvSpPr>
        <p:spPr>
          <a:xfrm>
            <a:off x="1019064" y="3178553"/>
            <a:ext cx="228600" cy="90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-30" dirty="0">
                <a:latin typeface="Times New Roman"/>
                <a:cs typeface="Times New Roman"/>
              </a:rPr>
              <a:t>1</a:t>
            </a:r>
            <a:r>
              <a:rPr sz="500" spc="25" dirty="0">
                <a:latin typeface="Times New Roman"/>
                <a:cs typeface="Times New Roman"/>
              </a:rPr>
              <a:t>0</a:t>
            </a:r>
            <a:r>
              <a:rPr sz="500" spc="-25" dirty="0">
                <a:latin typeface="Times New Roman"/>
                <a:cs typeface="Times New Roman"/>
              </a:rPr>
              <a:t>.</a:t>
            </a:r>
            <a:r>
              <a:rPr sz="500" spc="35" dirty="0">
                <a:latin typeface="Times New Roman"/>
                <a:cs typeface="Times New Roman"/>
              </a:rPr>
              <a:t>0</a:t>
            </a:r>
            <a:r>
              <a:rPr sz="500" spc="20" dirty="0">
                <a:latin typeface="Times New Roman"/>
                <a:cs typeface="Times New Roman"/>
              </a:rPr>
              <a:t>0</a:t>
            </a:r>
            <a:r>
              <a:rPr sz="500" spc="5" dirty="0">
                <a:latin typeface="Times New Roman"/>
                <a:cs typeface="Times New Roman"/>
              </a:rPr>
              <a:t>%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362" name="object 362"/>
          <p:cNvSpPr txBox="1"/>
          <p:nvPr/>
        </p:nvSpPr>
        <p:spPr>
          <a:xfrm>
            <a:off x="1048011" y="3399541"/>
            <a:ext cx="200025" cy="90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25" dirty="0">
                <a:latin typeface="Times New Roman"/>
                <a:cs typeface="Times New Roman"/>
              </a:rPr>
              <a:t>5</a:t>
            </a:r>
            <a:r>
              <a:rPr sz="500" spc="-25" dirty="0">
                <a:latin typeface="Times New Roman"/>
                <a:cs typeface="Times New Roman"/>
              </a:rPr>
              <a:t>.</a:t>
            </a:r>
            <a:r>
              <a:rPr sz="500" spc="35" dirty="0">
                <a:latin typeface="Times New Roman"/>
                <a:cs typeface="Times New Roman"/>
              </a:rPr>
              <a:t>0</a:t>
            </a:r>
            <a:r>
              <a:rPr sz="500" spc="20" dirty="0">
                <a:latin typeface="Times New Roman"/>
                <a:cs typeface="Times New Roman"/>
              </a:rPr>
              <a:t>0</a:t>
            </a:r>
            <a:r>
              <a:rPr sz="500" spc="5" dirty="0">
                <a:latin typeface="Times New Roman"/>
                <a:cs typeface="Times New Roman"/>
              </a:rPr>
              <a:t>%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363" name="object 363"/>
          <p:cNvSpPr txBox="1"/>
          <p:nvPr/>
        </p:nvSpPr>
        <p:spPr>
          <a:xfrm>
            <a:off x="1048011" y="3614420"/>
            <a:ext cx="200025" cy="90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25" dirty="0">
                <a:latin typeface="Times New Roman"/>
                <a:cs typeface="Times New Roman"/>
              </a:rPr>
              <a:t>0</a:t>
            </a:r>
            <a:r>
              <a:rPr sz="500" spc="-25" dirty="0">
                <a:latin typeface="Times New Roman"/>
                <a:cs typeface="Times New Roman"/>
              </a:rPr>
              <a:t>.</a:t>
            </a:r>
            <a:r>
              <a:rPr sz="500" spc="35" dirty="0">
                <a:latin typeface="Times New Roman"/>
                <a:cs typeface="Times New Roman"/>
              </a:rPr>
              <a:t>0</a:t>
            </a:r>
            <a:r>
              <a:rPr sz="500" spc="20" dirty="0">
                <a:latin typeface="Times New Roman"/>
                <a:cs typeface="Times New Roman"/>
              </a:rPr>
              <a:t>0</a:t>
            </a:r>
            <a:r>
              <a:rPr sz="500" spc="5" dirty="0">
                <a:latin typeface="Times New Roman"/>
                <a:cs typeface="Times New Roman"/>
              </a:rPr>
              <a:t>%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364" name="object 364"/>
          <p:cNvSpPr/>
          <p:nvPr/>
        </p:nvSpPr>
        <p:spPr>
          <a:xfrm>
            <a:off x="4473416" y="3459956"/>
            <a:ext cx="328930" cy="0"/>
          </a:xfrm>
          <a:custGeom>
            <a:avLst/>
            <a:gdLst/>
            <a:ahLst/>
            <a:cxnLst/>
            <a:rect l="l" t="t" r="r" b="b"/>
            <a:pathLst>
              <a:path w="328929">
                <a:moveTo>
                  <a:pt x="0" y="0"/>
                </a:moveTo>
                <a:lnTo>
                  <a:pt x="328517" y="0"/>
                </a:lnTo>
              </a:path>
            </a:pathLst>
          </a:custGeom>
          <a:ln w="4762">
            <a:solidFill>
              <a:srgbClr val="0083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5" name="object 365"/>
          <p:cNvSpPr/>
          <p:nvPr/>
        </p:nvSpPr>
        <p:spPr>
          <a:xfrm>
            <a:off x="2888075" y="3588734"/>
            <a:ext cx="1585595" cy="0"/>
          </a:xfrm>
          <a:custGeom>
            <a:avLst/>
            <a:gdLst/>
            <a:ahLst/>
            <a:cxnLst/>
            <a:rect l="l" t="t" r="r" b="b"/>
            <a:pathLst>
              <a:path w="1585595">
                <a:moveTo>
                  <a:pt x="0" y="0"/>
                </a:moveTo>
                <a:lnTo>
                  <a:pt x="1585341" y="0"/>
                </a:lnTo>
              </a:path>
            </a:pathLst>
          </a:custGeom>
          <a:ln w="4762">
            <a:solidFill>
              <a:srgbClr val="0083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6" name="object 366"/>
          <p:cNvSpPr/>
          <p:nvPr/>
        </p:nvSpPr>
        <p:spPr>
          <a:xfrm>
            <a:off x="1367027" y="3552920"/>
            <a:ext cx="1521460" cy="0"/>
          </a:xfrm>
          <a:custGeom>
            <a:avLst/>
            <a:gdLst/>
            <a:ahLst/>
            <a:cxnLst/>
            <a:rect l="l" t="t" r="r" b="b"/>
            <a:pathLst>
              <a:path w="1521460">
                <a:moveTo>
                  <a:pt x="0" y="0"/>
                </a:moveTo>
                <a:lnTo>
                  <a:pt x="1521047" y="0"/>
                </a:lnTo>
              </a:path>
            </a:pathLst>
          </a:custGeom>
          <a:ln w="4762">
            <a:solidFill>
              <a:srgbClr val="0083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7" name="object 367"/>
          <p:cNvSpPr/>
          <p:nvPr/>
        </p:nvSpPr>
        <p:spPr>
          <a:xfrm>
            <a:off x="1367027" y="3653123"/>
            <a:ext cx="3435350" cy="0"/>
          </a:xfrm>
          <a:custGeom>
            <a:avLst/>
            <a:gdLst/>
            <a:ahLst/>
            <a:cxnLst/>
            <a:rect l="l" t="t" r="r" b="b"/>
            <a:pathLst>
              <a:path w="3435350">
                <a:moveTo>
                  <a:pt x="0" y="0"/>
                </a:moveTo>
                <a:lnTo>
                  <a:pt x="3434905" y="0"/>
                </a:lnTo>
              </a:path>
            </a:pathLst>
          </a:custGeom>
          <a:ln w="4762">
            <a:solidFill>
              <a:srgbClr val="9313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8" name="object 368"/>
          <p:cNvSpPr/>
          <p:nvPr/>
        </p:nvSpPr>
        <p:spPr>
          <a:xfrm>
            <a:off x="1364646" y="2977181"/>
            <a:ext cx="3461099" cy="71523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9" name="object 369"/>
          <p:cNvSpPr txBox="1"/>
          <p:nvPr/>
        </p:nvSpPr>
        <p:spPr>
          <a:xfrm>
            <a:off x="2282423" y="1424112"/>
            <a:ext cx="1275715" cy="428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" algn="ctr">
              <a:lnSpc>
                <a:spcPct val="100000"/>
              </a:lnSpc>
            </a:pPr>
            <a:r>
              <a:rPr sz="950" spc="-30" dirty="0">
                <a:latin typeface="Times New Roman"/>
                <a:cs typeface="Times New Roman"/>
              </a:rPr>
              <a:t>F</a:t>
            </a:r>
            <a:r>
              <a:rPr sz="950" spc="-40" dirty="0">
                <a:latin typeface="Times New Roman"/>
                <a:cs typeface="Times New Roman"/>
              </a:rPr>
              <a:t>i</a:t>
            </a:r>
            <a:r>
              <a:rPr sz="950" spc="15" dirty="0">
                <a:latin typeface="Times New Roman"/>
                <a:cs typeface="Times New Roman"/>
              </a:rPr>
              <a:t>rs</a:t>
            </a:r>
            <a:r>
              <a:rPr sz="950" spc="75" dirty="0">
                <a:latin typeface="Times New Roman"/>
                <a:cs typeface="Times New Roman"/>
              </a:rPr>
              <a:t>t</a:t>
            </a:r>
            <a:r>
              <a:rPr sz="950" spc="25" dirty="0">
                <a:latin typeface="Times New Roman"/>
                <a:cs typeface="Times New Roman"/>
              </a:rPr>
              <a:t> </a:t>
            </a:r>
            <a:r>
              <a:rPr sz="950" spc="-20" dirty="0">
                <a:latin typeface="Times New Roman"/>
                <a:cs typeface="Times New Roman"/>
              </a:rPr>
              <a:t>C</a:t>
            </a:r>
            <a:r>
              <a:rPr sz="950" spc="-50" dirty="0">
                <a:latin typeface="Times New Roman"/>
                <a:cs typeface="Times New Roman"/>
              </a:rPr>
              <a:t>l</a:t>
            </a:r>
            <a:r>
              <a:rPr sz="950" spc="90" dirty="0">
                <a:latin typeface="Times New Roman"/>
                <a:cs typeface="Times New Roman"/>
              </a:rPr>
              <a:t>a</a:t>
            </a:r>
            <a:r>
              <a:rPr sz="950" spc="10" dirty="0">
                <a:latin typeface="Times New Roman"/>
                <a:cs typeface="Times New Roman"/>
              </a:rPr>
              <a:t>s</a:t>
            </a:r>
            <a:r>
              <a:rPr sz="950" spc="40" dirty="0">
                <a:latin typeface="Times New Roman"/>
                <a:cs typeface="Times New Roman"/>
              </a:rPr>
              <a:t>s</a:t>
            </a:r>
            <a:r>
              <a:rPr sz="950" spc="35" dirty="0">
                <a:latin typeface="Times New Roman"/>
                <a:cs typeface="Times New Roman"/>
              </a:rPr>
              <a:t> </a:t>
            </a:r>
            <a:r>
              <a:rPr sz="950" spc="-40" dirty="0">
                <a:latin typeface="Times New Roman"/>
                <a:cs typeface="Times New Roman"/>
              </a:rPr>
              <a:t>Fl</a:t>
            </a:r>
            <a:r>
              <a:rPr sz="950" spc="80" dirty="0">
                <a:latin typeface="Times New Roman"/>
                <a:cs typeface="Times New Roman"/>
              </a:rPr>
              <a:t>a</a:t>
            </a:r>
            <a:r>
              <a:rPr sz="950" spc="60" dirty="0">
                <a:latin typeface="Times New Roman"/>
                <a:cs typeface="Times New Roman"/>
              </a:rPr>
              <a:t>t</a:t>
            </a:r>
            <a:r>
              <a:rPr sz="950" spc="40" dirty="0">
                <a:latin typeface="Times New Roman"/>
                <a:cs typeface="Times New Roman"/>
              </a:rPr>
              <a:t>s</a:t>
            </a:r>
            <a:endParaRPr sz="9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55"/>
              </a:spcBef>
            </a:pPr>
            <a:r>
              <a:rPr sz="750" spc="30" dirty="0">
                <a:latin typeface="Times New Roman"/>
                <a:cs typeface="Times New Roman"/>
              </a:rPr>
              <a:t>%</a:t>
            </a:r>
            <a:r>
              <a:rPr sz="750" spc="45" dirty="0">
                <a:latin typeface="Times New Roman"/>
                <a:cs typeface="Times New Roman"/>
              </a:rPr>
              <a:t> </a:t>
            </a:r>
            <a:r>
              <a:rPr sz="750" spc="-30" dirty="0">
                <a:latin typeface="Times New Roman"/>
                <a:cs typeface="Times New Roman"/>
              </a:rPr>
              <a:t>I</a:t>
            </a:r>
            <a:r>
              <a:rPr sz="750" spc="65" dirty="0">
                <a:latin typeface="Times New Roman"/>
                <a:cs typeface="Times New Roman"/>
              </a:rPr>
              <a:t>n</a:t>
            </a:r>
            <a:r>
              <a:rPr sz="750" spc="50" dirty="0">
                <a:latin typeface="Times New Roman"/>
                <a:cs typeface="Times New Roman"/>
              </a:rPr>
              <a:t>c</a:t>
            </a:r>
            <a:r>
              <a:rPr sz="750" spc="10" dirty="0">
                <a:latin typeface="Times New Roman"/>
                <a:cs typeface="Times New Roman"/>
              </a:rPr>
              <a:t>l</a:t>
            </a:r>
            <a:r>
              <a:rPr sz="750" spc="60" dirty="0">
                <a:latin typeface="Times New Roman"/>
                <a:cs typeface="Times New Roman"/>
              </a:rPr>
              <a:t>u</a:t>
            </a:r>
            <a:r>
              <a:rPr sz="750" spc="75" dirty="0">
                <a:latin typeface="Times New Roman"/>
                <a:cs typeface="Times New Roman"/>
              </a:rPr>
              <a:t>d</a:t>
            </a:r>
            <a:r>
              <a:rPr sz="750" spc="55" dirty="0">
                <a:latin typeface="Times New Roman"/>
                <a:cs typeface="Times New Roman"/>
              </a:rPr>
              <a:t>e</a:t>
            </a:r>
            <a:r>
              <a:rPr sz="750" spc="95" dirty="0">
                <a:latin typeface="Times New Roman"/>
                <a:cs typeface="Times New Roman"/>
              </a:rPr>
              <a:t>d</a:t>
            </a:r>
            <a:r>
              <a:rPr sz="750" spc="15" dirty="0">
                <a:latin typeface="Times New Roman"/>
                <a:cs typeface="Times New Roman"/>
              </a:rPr>
              <a:t> </a:t>
            </a:r>
            <a:r>
              <a:rPr sz="750" spc="10" dirty="0">
                <a:latin typeface="Times New Roman"/>
                <a:cs typeface="Times New Roman"/>
              </a:rPr>
              <a:t>i</a:t>
            </a:r>
            <a:r>
              <a:rPr sz="750" spc="80" dirty="0">
                <a:latin typeface="Times New Roman"/>
                <a:cs typeface="Times New Roman"/>
              </a:rPr>
              <a:t>n</a:t>
            </a:r>
            <a:r>
              <a:rPr sz="750" spc="20" dirty="0">
                <a:latin typeface="Times New Roman"/>
                <a:cs typeface="Times New Roman"/>
              </a:rPr>
              <a:t> </a:t>
            </a:r>
            <a:r>
              <a:rPr sz="750" spc="60" dirty="0">
                <a:latin typeface="Times New Roman"/>
                <a:cs typeface="Times New Roman"/>
              </a:rPr>
              <a:t>M</a:t>
            </a:r>
            <a:r>
              <a:rPr sz="750" spc="55" dirty="0">
                <a:latin typeface="Times New Roman"/>
                <a:cs typeface="Times New Roman"/>
              </a:rPr>
              <a:t>e</a:t>
            </a:r>
            <a:r>
              <a:rPr sz="750" spc="50" dirty="0">
                <a:latin typeface="Times New Roman"/>
                <a:cs typeface="Times New Roman"/>
              </a:rPr>
              <a:t>as</a:t>
            </a:r>
            <a:r>
              <a:rPr sz="750" spc="65" dirty="0">
                <a:latin typeface="Times New Roman"/>
                <a:cs typeface="Times New Roman"/>
              </a:rPr>
              <a:t>u</a:t>
            </a:r>
            <a:r>
              <a:rPr sz="750" spc="20" dirty="0">
                <a:latin typeface="Times New Roman"/>
                <a:cs typeface="Times New Roman"/>
              </a:rPr>
              <a:t>r</a:t>
            </a:r>
            <a:r>
              <a:rPr sz="750" spc="55" dirty="0">
                <a:latin typeface="Times New Roman"/>
                <a:cs typeface="Times New Roman"/>
              </a:rPr>
              <a:t>e</a:t>
            </a:r>
            <a:r>
              <a:rPr sz="750" spc="80" dirty="0">
                <a:latin typeface="Times New Roman"/>
                <a:cs typeface="Times New Roman"/>
              </a:rPr>
              <a:t>m</a:t>
            </a:r>
            <a:r>
              <a:rPr sz="750" spc="55" dirty="0">
                <a:latin typeface="Times New Roman"/>
                <a:cs typeface="Times New Roman"/>
              </a:rPr>
              <a:t>e</a:t>
            </a:r>
            <a:r>
              <a:rPr sz="750" spc="75" dirty="0">
                <a:latin typeface="Times New Roman"/>
                <a:cs typeface="Times New Roman"/>
              </a:rPr>
              <a:t>nt</a:t>
            </a:r>
            <a:endParaRPr sz="750">
              <a:latin typeface="Times New Roman"/>
              <a:cs typeface="Times New Roman"/>
            </a:endParaRPr>
          </a:p>
          <a:p>
            <a:pPr marL="633730">
              <a:lnSpc>
                <a:spcPct val="100000"/>
              </a:lnSpc>
              <a:spcBef>
                <a:spcPts val="655"/>
              </a:spcBef>
            </a:pPr>
            <a:r>
              <a:rPr sz="500" spc="-50" dirty="0">
                <a:latin typeface="Times New Roman"/>
                <a:cs typeface="Times New Roman"/>
              </a:rPr>
              <a:t>F</a:t>
            </a:r>
            <a:r>
              <a:rPr sz="500" spc="-85" dirty="0">
                <a:latin typeface="Times New Roman"/>
                <a:cs typeface="Times New Roman"/>
              </a:rPr>
              <a:t>Y</a:t>
            </a:r>
            <a:r>
              <a:rPr sz="500" spc="-25" dirty="0">
                <a:latin typeface="Times New Roman"/>
                <a:cs typeface="Times New Roman"/>
              </a:rPr>
              <a:t> </a:t>
            </a:r>
            <a:r>
              <a:rPr sz="500" spc="30" dirty="0">
                <a:latin typeface="Times New Roman"/>
                <a:cs typeface="Times New Roman"/>
              </a:rPr>
              <a:t>2</a:t>
            </a:r>
            <a:r>
              <a:rPr sz="500" spc="25" dirty="0">
                <a:latin typeface="Times New Roman"/>
                <a:cs typeface="Times New Roman"/>
              </a:rPr>
              <a:t>0</a:t>
            </a:r>
            <a:r>
              <a:rPr sz="500" spc="30" dirty="0">
                <a:latin typeface="Times New Roman"/>
                <a:cs typeface="Times New Roman"/>
              </a:rPr>
              <a:t>1</a:t>
            </a:r>
            <a:r>
              <a:rPr sz="500" spc="20" dirty="0">
                <a:latin typeface="Times New Roman"/>
                <a:cs typeface="Times New Roman"/>
              </a:rPr>
              <a:t>7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370" name="object 370"/>
          <p:cNvSpPr txBox="1"/>
          <p:nvPr/>
        </p:nvSpPr>
        <p:spPr>
          <a:xfrm>
            <a:off x="4496892" y="1762782"/>
            <a:ext cx="246379" cy="90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-55" dirty="0">
                <a:latin typeface="Times New Roman"/>
                <a:cs typeface="Times New Roman"/>
              </a:rPr>
              <a:t>F</a:t>
            </a:r>
            <a:r>
              <a:rPr sz="500" spc="-85" dirty="0">
                <a:latin typeface="Times New Roman"/>
                <a:cs typeface="Times New Roman"/>
              </a:rPr>
              <a:t>Y</a:t>
            </a:r>
            <a:r>
              <a:rPr sz="500" spc="-20" dirty="0">
                <a:latin typeface="Times New Roman"/>
                <a:cs typeface="Times New Roman"/>
              </a:rPr>
              <a:t> </a:t>
            </a:r>
            <a:r>
              <a:rPr sz="500" spc="30" dirty="0">
                <a:latin typeface="Times New Roman"/>
                <a:cs typeface="Times New Roman"/>
              </a:rPr>
              <a:t>2</a:t>
            </a:r>
            <a:r>
              <a:rPr sz="500" spc="20" dirty="0">
                <a:latin typeface="Times New Roman"/>
                <a:cs typeface="Times New Roman"/>
              </a:rPr>
              <a:t>0</a:t>
            </a:r>
            <a:r>
              <a:rPr sz="500" spc="30" dirty="0">
                <a:latin typeface="Times New Roman"/>
                <a:cs typeface="Times New Roman"/>
              </a:rPr>
              <a:t>1</a:t>
            </a:r>
            <a:r>
              <a:rPr sz="500" spc="20" dirty="0">
                <a:latin typeface="Times New Roman"/>
                <a:cs typeface="Times New Roman"/>
              </a:rPr>
              <a:t>8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371" name="object 371"/>
          <p:cNvSpPr txBox="1"/>
          <p:nvPr/>
        </p:nvSpPr>
        <p:spPr>
          <a:xfrm>
            <a:off x="912395" y="3120179"/>
            <a:ext cx="90170" cy="43942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-15" dirty="0">
                <a:latin typeface="Times New Roman"/>
                <a:cs typeface="Times New Roman"/>
              </a:rPr>
              <a:t>M</a:t>
            </a:r>
            <a:r>
              <a:rPr sz="500" spc="-25" dirty="0">
                <a:latin typeface="Times New Roman"/>
                <a:cs typeface="Times New Roman"/>
              </a:rPr>
              <a:t>o</a:t>
            </a:r>
            <a:r>
              <a:rPr sz="500" spc="25" dirty="0">
                <a:latin typeface="Times New Roman"/>
                <a:cs typeface="Times New Roman"/>
              </a:rPr>
              <a:t>v</a:t>
            </a:r>
            <a:r>
              <a:rPr sz="500" spc="-25" dirty="0">
                <a:latin typeface="Times New Roman"/>
                <a:cs typeface="Times New Roman"/>
              </a:rPr>
              <a:t>i</a:t>
            </a:r>
            <a:r>
              <a:rPr sz="500" spc="-10" dirty="0">
                <a:latin typeface="Times New Roman"/>
                <a:cs typeface="Times New Roman"/>
              </a:rPr>
              <a:t>n</a:t>
            </a:r>
            <a:r>
              <a:rPr sz="500" dirty="0">
                <a:latin typeface="Times New Roman"/>
                <a:cs typeface="Times New Roman"/>
              </a:rPr>
              <a:t>g</a:t>
            </a:r>
            <a:r>
              <a:rPr sz="500" spc="-45" dirty="0">
                <a:latin typeface="Times New Roman"/>
                <a:cs typeface="Times New Roman"/>
              </a:rPr>
              <a:t> </a:t>
            </a:r>
            <a:r>
              <a:rPr sz="500" spc="25" dirty="0">
                <a:latin typeface="Times New Roman"/>
                <a:cs typeface="Times New Roman"/>
              </a:rPr>
              <a:t>R</a:t>
            </a:r>
            <a:r>
              <a:rPr sz="500" spc="10" dirty="0">
                <a:latin typeface="Times New Roman"/>
                <a:cs typeface="Times New Roman"/>
              </a:rPr>
              <a:t>a</a:t>
            </a:r>
            <a:r>
              <a:rPr sz="500" spc="-10" dirty="0">
                <a:latin typeface="Times New Roman"/>
                <a:cs typeface="Times New Roman"/>
              </a:rPr>
              <a:t>n</a:t>
            </a:r>
            <a:r>
              <a:rPr sz="500" spc="-35" dirty="0">
                <a:latin typeface="Times New Roman"/>
                <a:cs typeface="Times New Roman"/>
              </a:rPr>
              <a:t>g</a:t>
            </a:r>
            <a:r>
              <a:rPr sz="500" dirty="0">
                <a:latin typeface="Times New Roman"/>
                <a:cs typeface="Times New Roman"/>
              </a:rPr>
              <a:t>e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372" name="object 372"/>
          <p:cNvSpPr txBox="1"/>
          <p:nvPr/>
        </p:nvSpPr>
        <p:spPr>
          <a:xfrm>
            <a:off x="1383288" y="2892034"/>
            <a:ext cx="246379" cy="90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-55" dirty="0">
                <a:latin typeface="Times New Roman"/>
                <a:cs typeface="Times New Roman"/>
              </a:rPr>
              <a:t>F</a:t>
            </a:r>
            <a:r>
              <a:rPr sz="500" spc="-85" dirty="0">
                <a:latin typeface="Times New Roman"/>
                <a:cs typeface="Times New Roman"/>
              </a:rPr>
              <a:t>Y</a:t>
            </a:r>
            <a:r>
              <a:rPr sz="500" spc="-20" dirty="0">
                <a:latin typeface="Times New Roman"/>
                <a:cs typeface="Times New Roman"/>
              </a:rPr>
              <a:t> </a:t>
            </a:r>
            <a:r>
              <a:rPr sz="500" spc="30" dirty="0">
                <a:latin typeface="Times New Roman"/>
                <a:cs typeface="Times New Roman"/>
              </a:rPr>
              <a:t>2</a:t>
            </a:r>
            <a:r>
              <a:rPr sz="500" spc="20" dirty="0">
                <a:latin typeface="Times New Roman"/>
                <a:cs typeface="Times New Roman"/>
              </a:rPr>
              <a:t>0</a:t>
            </a:r>
            <a:r>
              <a:rPr sz="500" spc="30" dirty="0">
                <a:latin typeface="Times New Roman"/>
                <a:cs typeface="Times New Roman"/>
              </a:rPr>
              <a:t>1</a:t>
            </a:r>
            <a:r>
              <a:rPr sz="500" spc="20" dirty="0">
                <a:latin typeface="Times New Roman"/>
                <a:cs typeface="Times New Roman"/>
              </a:rPr>
              <a:t>6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373" name="object 373"/>
          <p:cNvSpPr txBox="1"/>
          <p:nvPr/>
        </p:nvSpPr>
        <p:spPr>
          <a:xfrm>
            <a:off x="2903956" y="2892034"/>
            <a:ext cx="247015" cy="90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-50" dirty="0">
                <a:latin typeface="Times New Roman"/>
                <a:cs typeface="Times New Roman"/>
              </a:rPr>
              <a:t>F</a:t>
            </a:r>
            <a:r>
              <a:rPr sz="500" spc="-85" dirty="0">
                <a:latin typeface="Times New Roman"/>
                <a:cs typeface="Times New Roman"/>
              </a:rPr>
              <a:t>Y</a:t>
            </a:r>
            <a:r>
              <a:rPr sz="500" spc="-25" dirty="0">
                <a:latin typeface="Times New Roman"/>
                <a:cs typeface="Times New Roman"/>
              </a:rPr>
              <a:t> </a:t>
            </a:r>
            <a:r>
              <a:rPr sz="500" spc="30" dirty="0">
                <a:latin typeface="Times New Roman"/>
                <a:cs typeface="Times New Roman"/>
              </a:rPr>
              <a:t>2</a:t>
            </a:r>
            <a:r>
              <a:rPr sz="500" spc="25" dirty="0">
                <a:latin typeface="Times New Roman"/>
                <a:cs typeface="Times New Roman"/>
              </a:rPr>
              <a:t>0</a:t>
            </a:r>
            <a:r>
              <a:rPr sz="500" spc="30" dirty="0">
                <a:latin typeface="Times New Roman"/>
                <a:cs typeface="Times New Roman"/>
              </a:rPr>
              <a:t>1</a:t>
            </a:r>
            <a:r>
              <a:rPr sz="500" spc="20" dirty="0">
                <a:latin typeface="Times New Roman"/>
                <a:cs typeface="Times New Roman"/>
              </a:rPr>
              <a:t>7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374" name="object 374"/>
          <p:cNvSpPr txBox="1"/>
          <p:nvPr/>
        </p:nvSpPr>
        <p:spPr>
          <a:xfrm>
            <a:off x="2518694" y="3407143"/>
            <a:ext cx="335915" cy="147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20955">
              <a:lnSpc>
                <a:spcPct val="76000"/>
              </a:lnSpc>
            </a:pPr>
            <a:r>
              <a:rPr sz="500" spc="-25" dirty="0">
                <a:latin typeface="Times New Roman"/>
                <a:cs typeface="Times New Roman"/>
              </a:rPr>
              <a:t>_</a:t>
            </a:r>
            <a:r>
              <a:rPr sz="500" spc="-40" dirty="0">
                <a:latin typeface="Times New Roman"/>
                <a:cs typeface="Times New Roman"/>
              </a:rPr>
              <a:t>_</a:t>
            </a:r>
            <a:r>
              <a:rPr sz="500" spc="-20" dirty="0">
                <a:latin typeface="Times New Roman"/>
                <a:cs typeface="Times New Roman"/>
              </a:rPr>
              <a:t> </a:t>
            </a:r>
            <a:r>
              <a:rPr sz="500" spc="-5" dirty="0">
                <a:latin typeface="Times New Roman"/>
                <a:cs typeface="Times New Roman"/>
              </a:rPr>
              <a:t>M</a:t>
            </a:r>
            <a:r>
              <a:rPr sz="500" spc="-50" dirty="0">
                <a:latin typeface="Times New Roman"/>
                <a:cs typeface="Times New Roman"/>
              </a:rPr>
              <a:t>R</a:t>
            </a:r>
            <a:r>
              <a:rPr sz="500" spc="45" dirty="0">
                <a:latin typeface="Times New Roman"/>
                <a:cs typeface="Times New Roman"/>
              </a:rPr>
              <a:t>=</a:t>
            </a:r>
            <a:r>
              <a:rPr sz="500" spc="20" dirty="0">
                <a:latin typeface="Times New Roman"/>
                <a:cs typeface="Times New Roman"/>
              </a:rPr>
              <a:t>2</a:t>
            </a:r>
            <a:r>
              <a:rPr sz="500" spc="-10" dirty="0">
                <a:latin typeface="Times New Roman"/>
                <a:cs typeface="Times New Roman"/>
              </a:rPr>
              <a:t>.</a:t>
            </a:r>
            <a:r>
              <a:rPr sz="500" spc="25" dirty="0">
                <a:latin typeface="Times New Roman"/>
                <a:cs typeface="Times New Roman"/>
              </a:rPr>
              <a:t>3</a:t>
            </a:r>
            <a:r>
              <a:rPr sz="500" spc="30" dirty="0">
                <a:latin typeface="Times New Roman"/>
                <a:cs typeface="Times New Roman"/>
              </a:rPr>
              <a:t>2</a:t>
            </a:r>
            <a:r>
              <a:rPr sz="500" spc="-5" dirty="0">
                <a:latin typeface="Times New Roman"/>
                <a:cs typeface="Times New Roman"/>
              </a:rPr>
              <a:t>%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375" name="object 375"/>
          <p:cNvSpPr txBox="1"/>
          <p:nvPr/>
        </p:nvSpPr>
        <p:spPr>
          <a:xfrm>
            <a:off x="4103678" y="3436117"/>
            <a:ext cx="335915" cy="154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28575">
              <a:lnSpc>
                <a:spcPts val="500"/>
              </a:lnSpc>
            </a:pPr>
            <a:r>
              <a:rPr sz="500" spc="-25" dirty="0">
                <a:latin typeface="Times New Roman"/>
                <a:cs typeface="Times New Roman"/>
              </a:rPr>
              <a:t>_</a:t>
            </a:r>
            <a:r>
              <a:rPr sz="500" spc="-40" dirty="0">
                <a:latin typeface="Times New Roman"/>
                <a:cs typeface="Times New Roman"/>
              </a:rPr>
              <a:t>_</a:t>
            </a:r>
            <a:r>
              <a:rPr sz="500" spc="-20" dirty="0">
                <a:latin typeface="Times New Roman"/>
                <a:cs typeface="Times New Roman"/>
              </a:rPr>
              <a:t> </a:t>
            </a:r>
            <a:r>
              <a:rPr sz="500" spc="5" dirty="0">
                <a:latin typeface="Times New Roman"/>
                <a:cs typeface="Times New Roman"/>
              </a:rPr>
              <a:t>M</a:t>
            </a:r>
            <a:r>
              <a:rPr sz="500" spc="-60" dirty="0">
                <a:latin typeface="Times New Roman"/>
                <a:cs typeface="Times New Roman"/>
              </a:rPr>
              <a:t>R</a:t>
            </a:r>
            <a:r>
              <a:rPr sz="500" spc="45" dirty="0">
                <a:latin typeface="Times New Roman"/>
                <a:cs typeface="Times New Roman"/>
              </a:rPr>
              <a:t>=</a:t>
            </a:r>
            <a:r>
              <a:rPr sz="500" spc="30" dirty="0">
                <a:latin typeface="Times New Roman"/>
                <a:cs typeface="Times New Roman"/>
              </a:rPr>
              <a:t>1</a:t>
            </a:r>
            <a:r>
              <a:rPr sz="500" spc="-25" dirty="0">
                <a:latin typeface="Times New Roman"/>
                <a:cs typeface="Times New Roman"/>
              </a:rPr>
              <a:t>.</a:t>
            </a:r>
            <a:r>
              <a:rPr sz="500" spc="25" dirty="0">
                <a:latin typeface="Times New Roman"/>
                <a:cs typeface="Times New Roman"/>
              </a:rPr>
              <a:t>5</a:t>
            </a:r>
            <a:r>
              <a:rPr sz="500" spc="30" dirty="0">
                <a:latin typeface="Times New Roman"/>
                <a:cs typeface="Times New Roman"/>
              </a:rPr>
              <a:t>1</a:t>
            </a:r>
            <a:r>
              <a:rPr sz="500" spc="-5" dirty="0">
                <a:latin typeface="Times New Roman"/>
                <a:cs typeface="Times New Roman"/>
              </a:rPr>
              <a:t>%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376" name="object 376"/>
          <p:cNvSpPr txBox="1"/>
          <p:nvPr/>
        </p:nvSpPr>
        <p:spPr>
          <a:xfrm>
            <a:off x="4460316" y="3306569"/>
            <a:ext cx="81280" cy="90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-25" dirty="0">
                <a:latin typeface="Times New Roman"/>
                <a:cs typeface="Times New Roman"/>
              </a:rPr>
              <a:t>_</a:t>
            </a:r>
            <a:r>
              <a:rPr sz="500" spc="-40" dirty="0">
                <a:latin typeface="Times New Roman"/>
                <a:cs typeface="Times New Roman"/>
              </a:rPr>
              <a:t>_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377" name="object 377"/>
          <p:cNvSpPr txBox="1"/>
          <p:nvPr/>
        </p:nvSpPr>
        <p:spPr>
          <a:xfrm>
            <a:off x="4082329" y="3350747"/>
            <a:ext cx="684530" cy="1111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-90" dirty="0">
                <a:latin typeface="Times New Roman"/>
                <a:cs typeface="Times New Roman"/>
              </a:rPr>
              <a:t>U</a:t>
            </a:r>
            <a:r>
              <a:rPr sz="250" spc="-70" dirty="0">
                <a:latin typeface="Times New Roman"/>
                <a:cs typeface="Times New Roman"/>
              </a:rPr>
              <a:t>1</a:t>
            </a:r>
            <a:r>
              <a:rPr sz="500" dirty="0">
                <a:latin typeface="Times New Roman"/>
                <a:cs typeface="Times New Roman"/>
              </a:rPr>
              <a:t>C</a:t>
            </a:r>
            <a:r>
              <a:rPr sz="500" spc="-90" dirty="0">
                <a:latin typeface="Times New Roman"/>
                <a:cs typeface="Times New Roman"/>
              </a:rPr>
              <a:t>L</a:t>
            </a:r>
            <a:r>
              <a:rPr sz="500" spc="45" dirty="0">
                <a:latin typeface="Times New Roman"/>
                <a:cs typeface="Times New Roman"/>
              </a:rPr>
              <a:t>=</a:t>
            </a:r>
            <a:r>
              <a:rPr sz="500" spc="30" dirty="0">
                <a:latin typeface="Times New Roman"/>
                <a:cs typeface="Times New Roman"/>
              </a:rPr>
              <a:t>4</a:t>
            </a:r>
            <a:r>
              <a:rPr sz="500" spc="-25" dirty="0">
                <a:latin typeface="Times New Roman"/>
                <a:cs typeface="Times New Roman"/>
              </a:rPr>
              <a:t>.</a:t>
            </a:r>
            <a:r>
              <a:rPr sz="500" spc="25" dirty="0">
                <a:latin typeface="Times New Roman"/>
                <a:cs typeface="Times New Roman"/>
              </a:rPr>
              <a:t>9</a:t>
            </a:r>
            <a:r>
              <a:rPr sz="500" spc="30" dirty="0">
                <a:latin typeface="Times New Roman"/>
                <a:cs typeface="Times New Roman"/>
              </a:rPr>
              <a:t>4</a:t>
            </a:r>
            <a:r>
              <a:rPr sz="500" spc="-5" dirty="0">
                <a:latin typeface="Times New Roman"/>
                <a:cs typeface="Times New Roman"/>
              </a:rPr>
              <a:t>%</a:t>
            </a:r>
            <a:r>
              <a:rPr sz="500" spc="20" dirty="0">
                <a:latin typeface="Times New Roman"/>
                <a:cs typeface="Times New Roman"/>
              </a:rPr>
              <a:t> </a:t>
            </a:r>
            <a:r>
              <a:rPr sz="750" spc="-7" baseline="-16666" dirty="0">
                <a:latin typeface="Times New Roman"/>
                <a:cs typeface="Times New Roman"/>
              </a:rPr>
              <a:t>M</a:t>
            </a:r>
            <a:r>
              <a:rPr sz="750" spc="-75" baseline="-16666" dirty="0">
                <a:latin typeface="Times New Roman"/>
                <a:cs typeface="Times New Roman"/>
              </a:rPr>
              <a:t>R</a:t>
            </a:r>
            <a:r>
              <a:rPr sz="750" spc="67" baseline="-16666" dirty="0">
                <a:latin typeface="Times New Roman"/>
                <a:cs typeface="Times New Roman"/>
              </a:rPr>
              <a:t>=</a:t>
            </a:r>
            <a:r>
              <a:rPr sz="750" spc="30" baseline="-16666" dirty="0">
                <a:latin typeface="Times New Roman"/>
                <a:cs typeface="Times New Roman"/>
              </a:rPr>
              <a:t>4</a:t>
            </a:r>
            <a:r>
              <a:rPr sz="750" spc="-30" baseline="-16666" dirty="0">
                <a:latin typeface="Times New Roman"/>
                <a:cs typeface="Times New Roman"/>
              </a:rPr>
              <a:t>.</a:t>
            </a:r>
            <a:r>
              <a:rPr sz="750" spc="44" baseline="-16666" dirty="0">
                <a:latin typeface="Times New Roman"/>
                <a:cs typeface="Times New Roman"/>
              </a:rPr>
              <a:t>4</a:t>
            </a:r>
            <a:r>
              <a:rPr sz="750" spc="30" baseline="-16666" dirty="0">
                <a:latin typeface="Times New Roman"/>
                <a:cs typeface="Times New Roman"/>
              </a:rPr>
              <a:t>9</a:t>
            </a:r>
            <a:r>
              <a:rPr sz="750" spc="-7" baseline="-16666" dirty="0">
                <a:latin typeface="Times New Roman"/>
                <a:cs typeface="Times New Roman"/>
              </a:rPr>
              <a:t>%</a:t>
            </a:r>
            <a:endParaRPr sz="750" baseline="-16666">
              <a:latin typeface="Times New Roman"/>
              <a:cs typeface="Times New Roman"/>
            </a:endParaRPr>
          </a:p>
        </p:txBody>
      </p:sp>
      <p:sp>
        <p:nvSpPr>
          <p:cNvPr id="378" name="object 378"/>
          <p:cNvSpPr txBox="1"/>
          <p:nvPr/>
        </p:nvSpPr>
        <p:spPr>
          <a:xfrm>
            <a:off x="2489751" y="3236481"/>
            <a:ext cx="357505" cy="90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-30" dirty="0">
                <a:latin typeface="Times New Roman"/>
                <a:cs typeface="Times New Roman"/>
              </a:rPr>
              <a:t>U</a:t>
            </a:r>
            <a:r>
              <a:rPr sz="500" dirty="0">
                <a:latin typeface="Times New Roman"/>
                <a:cs typeface="Times New Roman"/>
              </a:rPr>
              <a:t>C</a:t>
            </a:r>
            <a:r>
              <a:rPr sz="500" spc="-90" dirty="0">
                <a:latin typeface="Times New Roman"/>
                <a:cs typeface="Times New Roman"/>
              </a:rPr>
              <a:t>L</a:t>
            </a:r>
            <a:r>
              <a:rPr sz="500" spc="45" dirty="0">
                <a:latin typeface="Times New Roman"/>
                <a:cs typeface="Times New Roman"/>
              </a:rPr>
              <a:t>=</a:t>
            </a:r>
            <a:r>
              <a:rPr sz="500" spc="30" dirty="0">
                <a:latin typeface="Times New Roman"/>
                <a:cs typeface="Times New Roman"/>
              </a:rPr>
              <a:t>7</a:t>
            </a:r>
            <a:r>
              <a:rPr sz="500" spc="-25" dirty="0">
                <a:latin typeface="Times New Roman"/>
                <a:cs typeface="Times New Roman"/>
              </a:rPr>
              <a:t>.</a:t>
            </a:r>
            <a:r>
              <a:rPr sz="500" spc="25" dirty="0">
                <a:latin typeface="Times New Roman"/>
                <a:cs typeface="Times New Roman"/>
              </a:rPr>
              <a:t>5</a:t>
            </a:r>
            <a:r>
              <a:rPr sz="500" spc="30" dirty="0">
                <a:latin typeface="Times New Roman"/>
                <a:cs typeface="Times New Roman"/>
              </a:rPr>
              <a:t>9</a:t>
            </a:r>
            <a:r>
              <a:rPr sz="500" spc="-5" dirty="0">
                <a:latin typeface="Times New Roman"/>
                <a:cs typeface="Times New Roman"/>
              </a:rPr>
              <a:t>%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379" name="object 379"/>
          <p:cNvSpPr txBox="1"/>
          <p:nvPr/>
        </p:nvSpPr>
        <p:spPr>
          <a:xfrm>
            <a:off x="4374978" y="2928629"/>
            <a:ext cx="391795" cy="90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-30" dirty="0">
                <a:latin typeface="Times New Roman"/>
                <a:cs typeface="Times New Roman"/>
              </a:rPr>
              <a:t>U</a:t>
            </a:r>
            <a:r>
              <a:rPr sz="500" dirty="0">
                <a:latin typeface="Times New Roman"/>
                <a:cs typeface="Times New Roman"/>
              </a:rPr>
              <a:t>C</a:t>
            </a:r>
            <a:r>
              <a:rPr sz="500" spc="-90" dirty="0">
                <a:latin typeface="Times New Roman"/>
                <a:cs typeface="Times New Roman"/>
              </a:rPr>
              <a:t>L</a:t>
            </a:r>
            <a:r>
              <a:rPr sz="500" spc="45" dirty="0">
                <a:latin typeface="Times New Roman"/>
                <a:cs typeface="Times New Roman"/>
              </a:rPr>
              <a:t>=</a:t>
            </a:r>
            <a:r>
              <a:rPr sz="500" spc="30" dirty="0">
                <a:latin typeface="Times New Roman"/>
                <a:cs typeface="Times New Roman"/>
              </a:rPr>
              <a:t>1</a:t>
            </a:r>
            <a:r>
              <a:rPr sz="500" spc="25" dirty="0">
                <a:latin typeface="Times New Roman"/>
                <a:cs typeface="Times New Roman"/>
              </a:rPr>
              <a:t>4</a:t>
            </a:r>
            <a:r>
              <a:rPr sz="500" spc="-25" dirty="0">
                <a:latin typeface="Times New Roman"/>
                <a:cs typeface="Times New Roman"/>
              </a:rPr>
              <a:t>.</a:t>
            </a:r>
            <a:r>
              <a:rPr sz="500" spc="30" dirty="0">
                <a:latin typeface="Times New Roman"/>
                <a:cs typeface="Times New Roman"/>
              </a:rPr>
              <a:t>6</a:t>
            </a:r>
            <a:r>
              <a:rPr sz="500" spc="20" dirty="0">
                <a:latin typeface="Times New Roman"/>
                <a:cs typeface="Times New Roman"/>
              </a:rPr>
              <a:t>8</a:t>
            </a:r>
            <a:r>
              <a:rPr sz="500" spc="-5" dirty="0">
                <a:latin typeface="Times New Roman"/>
                <a:cs typeface="Times New Roman"/>
              </a:rPr>
              <a:t>%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380" name="object 380"/>
          <p:cNvSpPr txBox="1"/>
          <p:nvPr/>
        </p:nvSpPr>
        <p:spPr>
          <a:xfrm>
            <a:off x="2511100" y="3678399"/>
            <a:ext cx="342900" cy="90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-90" dirty="0">
                <a:latin typeface="Times New Roman"/>
                <a:cs typeface="Times New Roman"/>
              </a:rPr>
              <a:t>L</a:t>
            </a:r>
            <a:r>
              <a:rPr sz="500" spc="-5" dirty="0">
                <a:latin typeface="Times New Roman"/>
                <a:cs typeface="Times New Roman"/>
              </a:rPr>
              <a:t>C</a:t>
            </a:r>
            <a:r>
              <a:rPr sz="500" spc="-90" dirty="0">
                <a:latin typeface="Times New Roman"/>
                <a:cs typeface="Times New Roman"/>
              </a:rPr>
              <a:t>L</a:t>
            </a:r>
            <a:r>
              <a:rPr sz="500" spc="50" dirty="0">
                <a:latin typeface="Times New Roman"/>
                <a:cs typeface="Times New Roman"/>
              </a:rPr>
              <a:t>=</a:t>
            </a:r>
            <a:r>
              <a:rPr sz="500" spc="20" dirty="0">
                <a:latin typeface="Times New Roman"/>
                <a:cs typeface="Times New Roman"/>
              </a:rPr>
              <a:t>0</a:t>
            </a:r>
            <a:r>
              <a:rPr sz="500" spc="-10" dirty="0">
                <a:latin typeface="Times New Roman"/>
                <a:cs typeface="Times New Roman"/>
              </a:rPr>
              <a:t>.</a:t>
            </a:r>
            <a:r>
              <a:rPr sz="500" spc="25" dirty="0">
                <a:latin typeface="Times New Roman"/>
                <a:cs typeface="Times New Roman"/>
              </a:rPr>
              <a:t>00</a:t>
            </a:r>
            <a:r>
              <a:rPr sz="500" spc="-5" dirty="0">
                <a:latin typeface="Times New Roman"/>
                <a:cs typeface="Times New Roman"/>
              </a:rPr>
              <a:t>%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381" name="object 381"/>
          <p:cNvSpPr txBox="1"/>
          <p:nvPr/>
        </p:nvSpPr>
        <p:spPr>
          <a:xfrm>
            <a:off x="4096067" y="3678399"/>
            <a:ext cx="671195" cy="90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-90" dirty="0">
                <a:latin typeface="Times New Roman"/>
                <a:cs typeface="Times New Roman"/>
              </a:rPr>
              <a:t>L</a:t>
            </a:r>
            <a:r>
              <a:rPr sz="500" spc="-5" dirty="0">
                <a:latin typeface="Times New Roman"/>
                <a:cs typeface="Times New Roman"/>
              </a:rPr>
              <a:t>C</a:t>
            </a:r>
            <a:r>
              <a:rPr sz="500" spc="-90" dirty="0">
                <a:latin typeface="Times New Roman"/>
                <a:cs typeface="Times New Roman"/>
              </a:rPr>
              <a:t>L</a:t>
            </a:r>
            <a:r>
              <a:rPr sz="500" spc="50" dirty="0">
                <a:latin typeface="Times New Roman"/>
                <a:cs typeface="Times New Roman"/>
              </a:rPr>
              <a:t>=</a:t>
            </a:r>
            <a:r>
              <a:rPr sz="500" spc="30" dirty="0">
                <a:latin typeface="Times New Roman"/>
                <a:cs typeface="Times New Roman"/>
              </a:rPr>
              <a:t>0</a:t>
            </a:r>
            <a:r>
              <a:rPr sz="500" spc="-25" dirty="0">
                <a:latin typeface="Times New Roman"/>
                <a:cs typeface="Times New Roman"/>
              </a:rPr>
              <a:t>.</a:t>
            </a:r>
            <a:r>
              <a:rPr sz="500" spc="25" dirty="0">
                <a:latin typeface="Times New Roman"/>
                <a:cs typeface="Times New Roman"/>
              </a:rPr>
              <a:t>00</a:t>
            </a:r>
            <a:r>
              <a:rPr sz="500" spc="-5" dirty="0">
                <a:latin typeface="Times New Roman"/>
                <a:cs typeface="Times New Roman"/>
              </a:rPr>
              <a:t>%</a:t>
            </a:r>
            <a:r>
              <a:rPr sz="500" spc="-35" dirty="0">
                <a:latin typeface="Times New Roman"/>
                <a:cs typeface="Times New Roman"/>
              </a:rPr>
              <a:t> </a:t>
            </a:r>
            <a:r>
              <a:rPr sz="500" spc="-90" dirty="0">
                <a:latin typeface="Times New Roman"/>
                <a:cs typeface="Times New Roman"/>
              </a:rPr>
              <a:t>L</a:t>
            </a:r>
            <a:r>
              <a:rPr sz="500" spc="-5" dirty="0">
                <a:latin typeface="Times New Roman"/>
                <a:cs typeface="Times New Roman"/>
              </a:rPr>
              <a:t>C</a:t>
            </a:r>
            <a:r>
              <a:rPr sz="500" spc="-90" dirty="0">
                <a:latin typeface="Times New Roman"/>
                <a:cs typeface="Times New Roman"/>
              </a:rPr>
              <a:t>L</a:t>
            </a:r>
            <a:r>
              <a:rPr sz="500" spc="50" dirty="0">
                <a:latin typeface="Times New Roman"/>
                <a:cs typeface="Times New Roman"/>
              </a:rPr>
              <a:t>=</a:t>
            </a:r>
            <a:r>
              <a:rPr sz="500" spc="20" dirty="0">
                <a:latin typeface="Times New Roman"/>
                <a:cs typeface="Times New Roman"/>
              </a:rPr>
              <a:t>0</a:t>
            </a:r>
            <a:r>
              <a:rPr sz="500" spc="-20" dirty="0">
                <a:latin typeface="Times New Roman"/>
                <a:cs typeface="Times New Roman"/>
              </a:rPr>
              <a:t>.</a:t>
            </a:r>
            <a:r>
              <a:rPr sz="500" spc="30" dirty="0">
                <a:latin typeface="Times New Roman"/>
                <a:cs typeface="Times New Roman"/>
              </a:rPr>
              <a:t>0</a:t>
            </a:r>
            <a:r>
              <a:rPr sz="500" spc="20" dirty="0">
                <a:latin typeface="Times New Roman"/>
                <a:cs typeface="Times New Roman"/>
              </a:rPr>
              <a:t>0</a:t>
            </a:r>
            <a:r>
              <a:rPr sz="500" spc="-5" dirty="0">
                <a:latin typeface="Times New Roman"/>
                <a:cs typeface="Times New Roman"/>
              </a:rPr>
              <a:t>%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382" name="object 382"/>
          <p:cNvSpPr txBox="1"/>
          <p:nvPr/>
        </p:nvSpPr>
        <p:spPr>
          <a:xfrm>
            <a:off x="4496892" y="2892034"/>
            <a:ext cx="246379" cy="90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-55" dirty="0">
                <a:latin typeface="Times New Roman"/>
                <a:cs typeface="Times New Roman"/>
              </a:rPr>
              <a:t>F</a:t>
            </a:r>
            <a:r>
              <a:rPr sz="500" spc="-85" dirty="0">
                <a:latin typeface="Times New Roman"/>
                <a:cs typeface="Times New Roman"/>
              </a:rPr>
              <a:t>Y</a:t>
            </a:r>
            <a:r>
              <a:rPr sz="500" spc="-20" dirty="0">
                <a:latin typeface="Times New Roman"/>
                <a:cs typeface="Times New Roman"/>
              </a:rPr>
              <a:t> </a:t>
            </a:r>
            <a:r>
              <a:rPr sz="500" spc="30" dirty="0">
                <a:latin typeface="Times New Roman"/>
                <a:cs typeface="Times New Roman"/>
              </a:rPr>
              <a:t>2</a:t>
            </a:r>
            <a:r>
              <a:rPr sz="500" spc="20" dirty="0">
                <a:latin typeface="Times New Roman"/>
                <a:cs typeface="Times New Roman"/>
              </a:rPr>
              <a:t>0</a:t>
            </a:r>
            <a:r>
              <a:rPr sz="500" spc="30" dirty="0">
                <a:latin typeface="Times New Roman"/>
                <a:cs typeface="Times New Roman"/>
              </a:rPr>
              <a:t>1</a:t>
            </a:r>
            <a:r>
              <a:rPr sz="500" spc="20" dirty="0">
                <a:latin typeface="Times New Roman"/>
                <a:cs typeface="Times New Roman"/>
              </a:rPr>
              <a:t>8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383" name="object 383"/>
          <p:cNvSpPr txBox="1"/>
          <p:nvPr/>
        </p:nvSpPr>
        <p:spPr>
          <a:xfrm>
            <a:off x="1476273" y="2335910"/>
            <a:ext cx="45085" cy="615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50" spc="25" dirty="0">
                <a:latin typeface="Times New Roman"/>
                <a:cs typeface="Times New Roman"/>
              </a:rPr>
              <a:t>1</a:t>
            </a:r>
            <a:endParaRPr sz="250">
              <a:latin typeface="Times New Roman"/>
              <a:cs typeface="Times New Roman"/>
            </a:endParaRPr>
          </a:p>
        </p:txBody>
      </p:sp>
      <p:sp>
        <p:nvSpPr>
          <p:cNvPr id="384" name="object 384"/>
          <p:cNvSpPr txBox="1"/>
          <p:nvPr/>
        </p:nvSpPr>
        <p:spPr>
          <a:xfrm>
            <a:off x="933726" y="3985429"/>
            <a:ext cx="403860" cy="1041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spc="-60" dirty="0">
                <a:latin typeface="Times New Roman"/>
                <a:cs typeface="Times New Roman"/>
              </a:rPr>
              <a:t>S</a:t>
            </a:r>
            <a:r>
              <a:rPr sz="600" spc="-5" dirty="0">
                <a:latin typeface="Times New Roman"/>
                <a:cs typeface="Times New Roman"/>
              </a:rPr>
              <a:t>P</a:t>
            </a:r>
            <a:r>
              <a:rPr sz="600" spc="-35" dirty="0">
                <a:latin typeface="Times New Roman"/>
                <a:cs typeface="Times New Roman"/>
              </a:rPr>
              <a:t>M</a:t>
            </a:r>
            <a:r>
              <a:rPr sz="600" spc="10" dirty="0">
                <a:latin typeface="Times New Roman"/>
                <a:cs typeface="Times New Roman"/>
              </a:rPr>
              <a:t> </a:t>
            </a:r>
            <a:r>
              <a:rPr sz="600" spc="20" dirty="0">
                <a:latin typeface="Times New Roman"/>
                <a:cs typeface="Times New Roman"/>
              </a:rPr>
              <a:t>G</a:t>
            </a:r>
            <a:r>
              <a:rPr sz="600" spc="25" dirty="0">
                <a:latin typeface="Times New Roman"/>
                <a:cs typeface="Times New Roman"/>
              </a:rPr>
              <a:t>r</a:t>
            </a:r>
            <a:r>
              <a:rPr sz="600" spc="30" dirty="0">
                <a:latin typeface="Times New Roman"/>
                <a:cs typeface="Times New Roman"/>
              </a:rPr>
              <a:t>o</a:t>
            </a:r>
            <a:r>
              <a:rPr sz="600" spc="40" dirty="0">
                <a:latin typeface="Times New Roman"/>
                <a:cs typeface="Times New Roman"/>
              </a:rPr>
              <a:t>u</a:t>
            </a:r>
            <a:r>
              <a:rPr sz="600" spc="30" dirty="0">
                <a:latin typeface="Times New Roman"/>
                <a:cs typeface="Times New Roman"/>
              </a:rPr>
              <a:t>p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385" name="object 385"/>
          <p:cNvSpPr/>
          <p:nvPr/>
        </p:nvSpPr>
        <p:spPr>
          <a:xfrm>
            <a:off x="858012" y="1362456"/>
            <a:ext cx="4133215" cy="2766060"/>
          </a:xfrm>
          <a:custGeom>
            <a:avLst/>
            <a:gdLst/>
            <a:ahLst/>
            <a:cxnLst/>
            <a:rect l="l" t="t" r="r" b="b"/>
            <a:pathLst>
              <a:path w="4133215" h="2766060">
                <a:moveTo>
                  <a:pt x="4131564" y="2766060"/>
                </a:moveTo>
                <a:lnTo>
                  <a:pt x="1524" y="2766060"/>
                </a:lnTo>
                <a:lnTo>
                  <a:pt x="0" y="2764536"/>
                </a:lnTo>
                <a:lnTo>
                  <a:pt x="0" y="3048"/>
                </a:lnTo>
                <a:lnTo>
                  <a:pt x="1524" y="0"/>
                </a:lnTo>
                <a:lnTo>
                  <a:pt x="4131564" y="0"/>
                </a:lnTo>
                <a:lnTo>
                  <a:pt x="4133088" y="3048"/>
                </a:lnTo>
                <a:lnTo>
                  <a:pt x="4133088" y="4572"/>
                </a:lnTo>
                <a:lnTo>
                  <a:pt x="9144" y="4572"/>
                </a:lnTo>
                <a:lnTo>
                  <a:pt x="4572" y="9144"/>
                </a:lnTo>
                <a:lnTo>
                  <a:pt x="9144" y="9144"/>
                </a:lnTo>
                <a:lnTo>
                  <a:pt x="9144" y="2756915"/>
                </a:lnTo>
                <a:lnTo>
                  <a:pt x="4572" y="2756915"/>
                </a:lnTo>
                <a:lnTo>
                  <a:pt x="9144" y="2761488"/>
                </a:lnTo>
                <a:lnTo>
                  <a:pt x="4133088" y="2761488"/>
                </a:lnTo>
                <a:lnTo>
                  <a:pt x="4133088" y="2764536"/>
                </a:lnTo>
                <a:lnTo>
                  <a:pt x="4131564" y="2766060"/>
                </a:lnTo>
                <a:close/>
              </a:path>
              <a:path w="4133215" h="2766060">
                <a:moveTo>
                  <a:pt x="9144" y="9144"/>
                </a:moveTo>
                <a:lnTo>
                  <a:pt x="4572" y="9144"/>
                </a:lnTo>
                <a:lnTo>
                  <a:pt x="9144" y="4572"/>
                </a:lnTo>
                <a:lnTo>
                  <a:pt x="9144" y="9144"/>
                </a:lnTo>
                <a:close/>
              </a:path>
              <a:path w="4133215" h="2766060">
                <a:moveTo>
                  <a:pt x="4123943" y="9144"/>
                </a:moveTo>
                <a:lnTo>
                  <a:pt x="9144" y="9144"/>
                </a:lnTo>
                <a:lnTo>
                  <a:pt x="9144" y="4572"/>
                </a:lnTo>
                <a:lnTo>
                  <a:pt x="4123943" y="4572"/>
                </a:lnTo>
                <a:lnTo>
                  <a:pt x="4123943" y="9144"/>
                </a:lnTo>
                <a:close/>
              </a:path>
              <a:path w="4133215" h="2766060">
                <a:moveTo>
                  <a:pt x="4123943" y="2761488"/>
                </a:moveTo>
                <a:lnTo>
                  <a:pt x="4123943" y="4572"/>
                </a:lnTo>
                <a:lnTo>
                  <a:pt x="4128516" y="9144"/>
                </a:lnTo>
                <a:lnTo>
                  <a:pt x="4133088" y="9144"/>
                </a:lnTo>
                <a:lnTo>
                  <a:pt x="4133088" y="2756915"/>
                </a:lnTo>
                <a:lnTo>
                  <a:pt x="4128516" y="2756915"/>
                </a:lnTo>
                <a:lnTo>
                  <a:pt x="4123943" y="2761488"/>
                </a:lnTo>
                <a:close/>
              </a:path>
              <a:path w="4133215" h="2766060">
                <a:moveTo>
                  <a:pt x="4133088" y="9144"/>
                </a:moveTo>
                <a:lnTo>
                  <a:pt x="4128516" y="9144"/>
                </a:lnTo>
                <a:lnTo>
                  <a:pt x="4123943" y="4572"/>
                </a:lnTo>
                <a:lnTo>
                  <a:pt x="4133088" y="4572"/>
                </a:lnTo>
                <a:lnTo>
                  <a:pt x="4133088" y="9144"/>
                </a:lnTo>
                <a:close/>
              </a:path>
              <a:path w="4133215" h="2766060">
                <a:moveTo>
                  <a:pt x="9144" y="2761488"/>
                </a:moveTo>
                <a:lnTo>
                  <a:pt x="4572" y="2756915"/>
                </a:lnTo>
                <a:lnTo>
                  <a:pt x="9144" y="2756915"/>
                </a:lnTo>
                <a:lnTo>
                  <a:pt x="9144" y="2761488"/>
                </a:lnTo>
                <a:close/>
              </a:path>
              <a:path w="4133215" h="2766060">
                <a:moveTo>
                  <a:pt x="4123943" y="2761488"/>
                </a:moveTo>
                <a:lnTo>
                  <a:pt x="9144" y="2761488"/>
                </a:lnTo>
                <a:lnTo>
                  <a:pt x="9144" y="2756915"/>
                </a:lnTo>
                <a:lnTo>
                  <a:pt x="4123943" y="2756915"/>
                </a:lnTo>
                <a:lnTo>
                  <a:pt x="4123943" y="2761488"/>
                </a:lnTo>
                <a:close/>
              </a:path>
              <a:path w="4133215" h="2766060">
                <a:moveTo>
                  <a:pt x="4133088" y="2761488"/>
                </a:moveTo>
                <a:lnTo>
                  <a:pt x="4123943" y="2761488"/>
                </a:lnTo>
                <a:lnTo>
                  <a:pt x="4128516" y="2756915"/>
                </a:lnTo>
                <a:lnTo>
                  <a:pt x="4133088" y="2756915"/>
                </a:lnTo>
                <a:lnTo>
                  <a:pt x="4133088" y="27614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6" name="object 38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7207" rIns="0" bIns="0" rtlCol="0">
            <a:spAutoFit/>
          </a:bodyPr>
          <a:lstStyle/>
          <a:p>
            <a:pPr marL="4956810">
              <a:lnSpc>
                <a:spcPct val="100000"/>
              </a:lnSpc>
            </a:pPr>
            <a:r>
              <a:rPr spc="-110" dirty="0"/>
              <a:t>I</a:t>
            </a:r>
            <a:r>
              <a:rPr spc="204" dirty="0"/>
              <a:t>n</a:t>
            </a:r>
            <a:r>
              <a:rPr spc="405" dirty="0"/>
              <a:t>c</a:t>
            </a:r>
            <a:r>
              <a:rPr spc="-30" dirty="0"/>
              <a:t>r</a:t>
            </a:r>
            <a:r>
              <a:rPr spc="405" dirty="0"/>
              <a:t>e</a:t>
            </a:r>
            <a:r>
              <a:rPr spc="445" dirty="0"/>
              <a:t>a</a:t>
            </a:r>
            <a:r>
              <a:rPr spc="100" dirty="0"/>
              <a:t>s</a:t>
            </a:r>
            <a:r>
              <a:rPr spc="405" dirty="0"/>
              <a:t>e</a:t>
            </a:r>
            <a:r>
              <a:rPr spc="85" dirty="0"/>
              <a:t> </a:t>
            </a:r>
            <a:r>
              <a:rPr spc="15" dirty="0"/>
              <a:t>M</a:t>
            </a:r>
            <a:r>
              <a:rPr spc="445" dirty="0"/>
              <a:t>a</a:t>
            </a:r>
            <a:r>
              <a:rPr spc="-80" dirty="0"/>
              <a:t>il</a:t>
            </a:r>
            <a:r>
              <a:rPr spc="65" dirty="0"/>
              <a:t> </a:t>
            </a:r>
            <a:r>
              <a:rPr spc="-110" dirty="0"/>
              <a:t>I</a:t>
            </a:r>
            <a:r>
              <a:rPr spc="204" dirty="0"/>
              <a:t>n</a:t>
            </a:r>
            <a:r>
              <a:rPr spc="65" dirty="0"/>
              <a:t> </a:t>
            </a:r>
            <a:r>
              <a:rPr spc="15" dirty="0"/>
              <a:t>M</a:t>
            </a:r>
            <a:r>
              <a:rPr spc="405" dirty="0"/>
              <a:t>e</a:t>
            </a:r>
            <a:r>
              <a:rPr spc="445" dirty="0"/>
              <a:t>a</a:t>
            </a:r>
            <a:r>
              <a:rPr spc="100" dirty="0"/>
              <a:t>s</a:t>
            </a:r>
            <a:r>
              <a:rPr spc="204" dirty="0"/>
              <a:t>u</a:t>
            </a:r>
            <a:r>
              <a:rPr spc="-30" dirty="0"/>
              <a:t>r</a:t>
            </a:r>
            <a:r>
              <a:rPr spc="405" dirty="0"/>
              <a:t>e</a:t>
            </a:r>
            <a:r>
              <a:rPr spc="335" dirty="0"/>
              <a:t>m</a:t>
            </a:r>
            <a:r>
              <a:rPr spc="405" dirty="0"/>
              <a:t>e</a:t>
            </a:r>
            <a:r>
              <a:rPr spc="204" dirty="0"/>
              <a:t>n</a:t>
            </a:r>
            <a:r>
              <a:rPr spc="45" dirty="0"/>
              <a:t>t</a:t>
            </a:r>
          </a:p>
        </p:txBody>
      </p:sp>
      <p:sp>
        <p:nvSpPr>
          <p:cNvPr id="387" name="object 387"/>
          <p:cNvSpPr txBox="1"/>
          <p:nvPr/>
        </p:nvSpPr>
        <p:spPr>
          <a:xfrm>
            <a:off x="4435848" y="1428679"/>
            <a:ext cx="473709" cy="156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25" dirty="0">
                <a:solidFill>
                  <a:srgbClr val="00AF50"/>
                </a:solidFill>
                <a:latin typeface="Times New Roman"/>
                <a:cs typeface="Times New Roman"/>
              </a:rPr>
              <a:t>+</a:t>
            </a:r>
            <a:r>
              <a:rPr sz="1000" spc="55" dirty="0">
                <a:solidFill>
                  <a:srgbClr val="00AF50"/>
                </a:solidFill>
                <a:latin typeface="Times New Roman"/>
                <a:cs typeface="Times New Roman"/>
              </a:rPr>
              <a:t>0.8</a:t>
            </a:r>
            <a:r>
              <a:rPr sz="1000" spc="60" dirty="0">
                <a:solidFill>
                  <a:srgbClr val="00AF50"/>
                </a:solidFill>
                <a:latin typeface="Times New Roman"/>
                <a:cs typeface="Times New Roman"/>
              </a:rPr>
              <a:t>6</a:t>
            </a:r>
            <a:r>
              <a:rPr sz="1000" spc="80" dirty="0">
                <a:solidFill>
                  <a:srgbClr val="00AF50"/>
                </a:solidFill>
                <a:latin typeface="Times New Roman"/>
                <a:cs typeface="Times New Roman"/>
              </a:rPr>
              <a:t>%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388" name="object 388"/>
          <p:cNvSpPr txBox="1"/>
          <p:nvPr/>
        </p:nvSpPr>
        <p:spPr>
          <a:xfrm>
            <a:off x="4435848" y="4427899"/>
            <a:ext cx="473709" cy="156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25" dirty="0">
                <a:solidFill>
                  <a:srgbClr val="00AF50"/>
                </a:solidFill>
                <a:latin typeface="Times New Roman"/>
                <a:cs typeface="Times New Roman"/>
              </a:rPr>
              <a:t>+</a:t>
            </a:r>
            <a:r>
              <a:rPr sz="1000" spc="55" dirty="0">
                <a:solidFill>
                  <a:srgbClr val="00AF50"/>
                </a:solidFill>
                <a:latin typeface="Times New Roman"/>
                <a:cs typeface="Times New Roman"/>
              </a:rPr>
              <a:t>2.6</a:t>
            </a:r>
            <a:r>
              <a:rPr sz="1000" spc="60" dirty="0">
                <a:solidFill>
                  <a:srgbClr val="00AF50"/>
                </a:solidFill>
                <a:latin typeface="Times New Roman"/>
                <a:cs typeface="Times New Roman"/>
              </a:rPr>
              <a:t>6</a:t>
            </a:r>
            <a:r>
              <a:rPr sz="1000" spc="80" dirty="0">
                <a:solidFill>
                  <a:srgbClr val="00AF50"/>
                </a:solidFill>
                <a:latin typeface="Times New Roman"/>
                <a:cs typeface="Times New Roman"/>
              </a:rPr>
              <a:t>%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389" name="object 389"/>
          <p:cNvSpPr txBox="1"/>
          <p:nvPr/>
        </p:nvSpPr>
        <p:spPr>
          <a:xfrm>
            <a:off x="8684730" y="4427899"/>
            <a:ext cx="442595" cy="156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15" dirty="0">
                <a:solidFill>
                  <a:srgbClr val="FF0000"/>
                </a:solidFill>
                <a:latin typeface="Times New Roman"/>
                <a:cs typeface="Times New Roman"/>
              </a:rPr>
              <a:t>-</a:t>
            </a:r>
            <a:r>
              <a:rPr sz="1000" spc="70" dirty="0">
                <a:solidFill>
                  <a:srgbClr val="FF0000"/>
                </a:solidFill>
                <a:latin typeface="Times New Roman"/>
                <a:cs typeface="Times New Roman"/>
              </a:rPr>
              <a:t>0</a:t>
            </a:r>
            <a:r>
              <a:rPr sz="1000" spc="25" dirty="0">
                <a:solidFill>
                  <a:srgbClr val="FF0000"/>
                </a:solidFill>
                <a:latin typeface="Times New Roman"/>
                <a:cs typeface="Times New Roman"/>
              </a:rPr>
              <a:t>.</a:t>
            </a:r>
            <a:r>
              <a:rPr sz="1000" spc="70" dirty="0">
                <a:solidFill>
                  <a:srgbClr val="FF0000"/>
                </a:solidFill>
                <a:latin typeface="Times New Roman"/>
                <a:cs typeface="Times New Roman"/>
              </a:rPr>
              <a:t>76</a:t>
            </a:r>
            <a:r>
              <a:rPr sz="1000" spc="80" dirty="0">
                <a:solidFill>
                  <a:srgbClr val="FF0000"/>
                </a:solidFill>
                <a:latin typeface="Times New Roman"/>
                <a:cs typeface="Times New Roman"/>
              </a:rPr>
              <a:t>%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390" name="object 390"/>
          <p:cNvSpPr txBox="1"/>
          <p:nvPr/>
        </p:nvSpPr>
        <p:spPr>
          <a:xfrm>
            <a:off x="8648172" y="1428679"/>
            <a:ext cx="474345" cy="156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25" dirty="0">
                <a:solidFill>
                  <a:srgbClr val="00AF50"/>
                </a:solidFill>
                <a:latin typeface="Times New Roman"/>
                <a:cs typeface="Times New Roman"/>
              </a:rPr>
              <a:t>+</a:t>
            </a:r>
            <a:r>
              <a:rPr sz="1000" spc="70" dirty="0">
                <a:solidFill>
                  <a:srgbClr val="00AF50"/>
                </a:solidFill>
                <a:latin typeface="Times New Roman"/>
                <a:cs typeface="Times New Roman"/>
              </a:rPr>
              <a:t>3</a:t>
            </a:r>
            <a:r>
              <a:rPr sz="1000" spc="50" dirty="0">
                <a:solidFill>
                  <a:srgbClr val="00AF50"/>
                </a:solidFill>
                <a:latin typeface="Times New Roman"/>
                <a:cs typeface="Times New Roman"/>
              </a:rPr>
              <a:t>.9</a:t>
            </a:r>
            <a:r>
              <a:rPr sz="1000" spc="65" dirty="0">
                <a:solidFill>
                  <a:srgbClr val="00AF50"/>
                </a:solidFill>
                <a:latin typeface="Times New Roman"/>
                <a:cs typeface="Times New Roman"/>
              </a:rPr>
              <a:t>7</a:t>
            </a:r>
            <a:r>
              <a:rPr sz="1000" spc="80" dirty="0">
                <a:solidFill>
                  <a:srgbClr val="00AF50"/>
                </a:solidFill>
                <a:latin typeface="Times New Roman"/>
                <a:cs typeface="Times New Roman"/>
              </a:rPr>
              <a:t>%</a:t>
            </a:r>
            <a:endParaRPr sz="1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90600" y="533400"/>
            <a:ext cx="2438400" cy="533400"/>
          </a:xfrm>
          <a:custGeom>
            <a:avLst/>
            <a:gdLst/>
            <a:ahLst/>
            <a:cxnLst/>
            <a:rect l="l" t="t" r="r" b="b"/>
            <a:pathLst>
              <a:path w="2438400" h="533400">
                <a:moveTo>
                  <a:pt x="0" y="0"/>
                </a:moveTo>
                <a:lnTo>
                  <a:pt x="2438400" y="0"/>
                </a:lnTo>
                <a:lnTo>
                  <a:pt x="2438400" y="533400"/>
                </a:lnTo>
                <a:lnTo>
                  <a:pt x="0" y="533400"/>
                </a:lnTo>
                <a:lnTo>
                  <a:pt x="0" y="0"/>
                </a:lnTo>
                <a:close/>
              </a:path>
            </a:pathLst>
          </a:custGeom>
          <a:solidFill>
            <a:srgbClr val="5093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50748" y="626363"/>
            <a:ext cx="2064131" cy="3642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57200" y="1112519"/>
            <a:ext cx="9144000" cy="6202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8285">
              <a:lnSpc>
                <a:spcPct val="100000"/>
              </a:lnSpc>
              <a:tabLst>
                <a:tab pos="8822055" algn="r"/>
              </a:tabLst>
            </a:pPr>
            <a:r>
              <a:rPr sz="1200" spc="-7" baseline="6944" dirty="0">
                <a:solidFill>
                  <a:srgbClr val="BFBFBF"/>
                </a:solidFill>
                <a:latin typeface="Century Gothic"/>
                <a:cs typeface="Century Gothic"/>
              </a:rPr>
              <a:t>F</a:t>
            </a:r>
            <a:r>
              <a:rPr sz="1200" baseline="6944" dirty="0">
                <a:solidFill>
                  <a:srgbClr val="BFBFBF"/>
                </a:solidFill>
                <a:latin typeface="Century Gothic"/>
                <a:cs typeface="Century Gothic"/>
              </a:rPr>
              <a:t>e</a:t>
            </a:r>
            <a:r>
              <a:rPr sz="1200" spc="7" baseline="6944" dirty="0">
                <a:solidFill>
                  <a:srgbClr val="BFBFBF"/>
                </a:solidFill>
                <a:latin typeface="Century Gothic"/>
                <a:cs typeface="Century Gothic"/>
              </a:rPr>
              <a:t>b</a:t>
            </a:r>
            <a:r>
              <a:rPr sz="1200" baseline="6944" dirty="0">
                <a:solidFill>
                  <a:srgbClr val="BFBFBF"/>
                </a:solidFill>
                <a:latin typeface="Century Gothic"/>
                <a:cs typeface="Century Gothic"/>
              </a:rPr>
              <a:t>ru</a:t>
            </a:r>
            <a:r>
              <a:rPr sz="1200" spc="7" baseline="6944" dirty="0">
                <a:solidFill>
                  <a:srgbClr val="BFBFBF"/>
                </a:solidFill>
                <a:latin typeface="Century Gothic"/>
                <a:cs typeface="Century Gothic"/>
              </a:rPr>
              <a:t>a</a:t>
            </a:r>
            <a:r>
              <a:rPr sz="1200" baseline="6944" dirty="0">
                <a:solidFill>
                  <a:srgbClr val="BFBFBF"/>
                </a:solidFill>
                <a:latin typeface="Century Gothic"/>
                <a:cs typeface="Century Gothic"/>
              </a:rPr>
              <a:t>ry</a:t>
            </a:r>
            <a:r>
              <a:rPr sz="1200" spc="-30" baseline="6944" dirty="0">
                <a:solidFill>
                  <a:srgbClr val="BFBFBF"/>
                </a:solidFill>
                <a:latin typeface="Century Gothic"/>
                <a:cs typeface="Century Gothic"/>
              </a:rPr>
              <a:t> </a:t>
            </a:r>
            <a:r>
              <a:rPr sz="1200" spc="-7" baseline="6944" dirty="0">
                <a:solidFill>
                  <a:srgbClr val="BFBFBF"/>
                </a:solidFill>
                <a:latin typeface="Century Gothic"/>
                <a:cs typeface="Century Gothic"/>
              </a:rPr>
              <a:t>201</a:t>
            </a:r>
            <a:r>
              <a:rPr sz="1200" baseline="6944" dirty="0">
                <a:solidFill>
                  <a:srgbClr val="BFBFBF"/>
                </a:solidFill>
                <a:latin typeface="Century Gothic"/>
                <a:cs typeface="Century Gothic"/>
              </a:rPr>
              <a:t>8</a:t>
            </a:r>
            <a:r>
              <a:rPr sz="1000" spc="5" dirty="0">
                <a:solidFill>
                  <a:srgbClr val="A5A5A5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A5A5A5"/>
                </a:solidFill>
                <a:latin typeface="Times New Roman"/>
                <a:cs typeface="Times New Roman"/>
              </a:rPr>
              <a:t>	</a:t>
            </a:r>
            <a:r>
              <a:rPr sz="1000" spc="75" dirty="0">
                <a:solidFill>
                  <a:srgbClr val="A5A5A5"/>
                </a:solidFill>
                <a:latin typeface="Times New Roman"/>
                <a:cs typeface="Times New Roman"/>
              </a:rPr>
              <a:t>3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709137" y="844311"/>
            <a:ext cx="131445" cy="168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10" dirty="0">
                <a:solidFill>
                  <a:srgbClr val="FFFFFF"/>
                </a:solidFill>
                <a:latin typeface="Times New Roman"/>
                <a:cs typeface="Times New Roman"/>
              </a:rPr>
              <a:t>®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57200" y="1112519"/>
            <a:ext cx="9144000" cy="6202680"/>
          </a:xfrm>
          <a:custGeom>
            <a:avLst/>
            <a:gdLst/>
            <a:ahLst/>
            <a:cxnLst/>
            <a:rect l="l" t="t" r="r" b="b"/>
            <a:pathLst>
              <a:path w="9144000" h="6202680">
                <a:moveTo>
                  <a:pt x="0" y="0"/>
                </a:moveTo>
                <a:lnTo>
                  <a:pt x="9144000" y="0"/>
                </a:lnTo>
                <a:lnTo>
                  <a:pt x="9144000" y="6202679"/>
                </a:lnTo>
                <a:lnTo>
                  <a:pt x="0" y="6202679"/>
                </a:lnTo>
                <a:lnTo>
                  <a:pt x="0" y="0"/>
                </a:lnTo>
                <a:close/>
              </a:path>
            </a:pathLst>
          </a:custGeom>
          <a:solidFill>
            <a:srgbClr val="5093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7207" rIns="0" bIns="0" rtlCol="0">
            <a:spAutoFit/>
          </a:bodyPr>
          <a:lstStyle/>
          <a:p>
            <a:pPr marL="5805805">
              <a:lnSpc>
                <a:spcPct val="100000"/>
              </a:lnSpc>
            </a:pPr>
            <a:r>
              <a:rPr spc="15" dirty="0"/>
              <a:t>M</a:t>
            </a:r>
            <a:r>
              <a:rPr spc="-390" dirty="0"/>
              <a:t>T</a:t>
            </a:r>
            <a:r>
              <a:rPr spc="40" dirty="0"/>
              <a:t>A</a:t>
            </a:r>
            <a:r>
              <a:rPr spc="229" dirty="0"/>
              <a:t>C</a:t>
            </a:r>
            <a:r>
              <a:rPr spc="65" dirty="0"/>
              <a:t> </a:t>
            </a:r>
            <a:r>
              <a:rPr spc="-70" dirty="0"/>
              <a:t>D</a:t>
            </a:r>
            <a:r>
              <a:rPr spc="-80" dirty="0"/>
              <a:t>i</a:t>
            </a:r>
            <a:r>
              <a:rPr spc="100" dirty="0"/>
              <a:t>s</a:t>
            </a:r>
            <a:r>
              <a:rPr spc="405" dirty="0"/>
              <a:t>c</a:t>
            </a:r>
            <a:r>
              <a:rPr spc="204" dirty="0"/>
              <a:t>u</a:t>
            </a:r>
            <a:r>
              <a:rPr spc="100" dirty="0"/>
              <a:t>s</a:t>
            </a:r>
            <a:r>
              <a:rPr spc="120" dirty="0"/>
              <a:t>s</a:t>
            </a:r>
            <a:r>
              <a:rPr spc="-100" dirty="0"/>
              <a:t>i</a:t>
            </a:r>
            <a:r>
              <a:rPr spc="285" dirty="0"/>
              <a:t>o</a:t>
            </a:r>
            <a:r>
              <a:rPr spc="204" dirty="0"/>
              <a:t>n</a:t>
            </a:r>
            <a:r>
              <a:rPr spc="125" dirty="0"/>
              <a:t> </a:t>
            </a:r>
            <a:r>
              <a:rPr spc="-409" dirty="0"/>
              <a:t>T</a:t>
            </a:r>
            <a:r>
              <a:rPr spc="285" dirty="0"/>
              <a:t>o</a:t>
            </a:r>
            <a:r>
              <a:rPr spc="345" dirty="0"/>
              <a:t>p</a:t>
            </a:r>
            <a:r>
              <a:rPr spc="-100" dirty="0"/>
              <a:t>i</a:t>
            </a:r>
            <a:r>
              <a:rPr spc="405" dirty="0"/>
              <a:t>c</a:t>
            </a:r>
            <a:r>
              <a:rPr spc="100" dirty="0"/>
              <a:t>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326116" y="1376777"/>
            <a:ext cx="1403350" cy="312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50" spc="-5" dirty="0">
                <a:solidFill>
                  <a:srgbClr val="FFFFFF"/>
                </a:solidFill>
                <a:latin typeface="Century Gothic"/>
                <a:cs typeface="Century Gothic"/>
              </a:rPr>
              <a:t>P</a:t>
            </a:r>
            <a:r>
              <a:rPr sz="2250" spc="-10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2250" spc="5" dirty="0">
                <a:solidFill>
                  <a:srgbClr val="FFFFFF"/>
                </a:solidFill>
                <a:latin typeface="Century Gothic"/>
                <a:cs typeface="Century Gothic"/>
              </a:rPr>
              <a:t>c</a:t>
            </a:r>
            <a:r>
              <a:rPr sz="2250" spc="-5" dirty="0">
                <a:solidFill>
                  <a:srgbClr val="FFFFFF"/>
                </a:solidFill>
                <a:latin typeface="Century Gothic"/>
                <a:cs typeface="Century Gothic"/>
              </a:rPr>
              <a:t>k</a:t>
            </a:r>
            <a:r>
              <a:rPr sz="2250" spc="-10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2250" spc="-5" dirty="0">
                <a:solidFill>
                  <a:srgbClr val="FFFFFF"/>
                </a:solidFill>
                <a:latin typeface="Century Gothic"/>
                <a:cs typeface="Century Gothic"/>
              </a:rPr>
              <a:t>g</a:t>
            </a:r>
            <a:r>
              <a:rPr sz="2250" dirty="0">
                <a:solidFill>
                  <a:srgbClr val="FFFFFF"/>
                </a:solidFill>
                <a:latin typeface="Century Gothic"/>
                <a:cs typeface="Century Gothic"/>
              </a:rPr>
              <a:t>es</a:t>
            </a:r>
            <a:endParaRPr sz="2250">
              <a:latin typeface="Century Gothic"/>
              <a:cs typeface="Century Gothic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42585" y="2786535"/>
            <a:ext cx="8772525" cy="2484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250" spc="-90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2250" spc="225" dirty="0">
                <a:solidFill>
                  <a:srgbClr val="FFFFFF"/>
                </a:solidFill>
                <a:latin typeface="Times New Roman"/>
                <a:cs typeface="Times New Roman"/>
              </a:rPr>
              <a:t>h</a:t>
            </a:r>
            <a:r>
              <a:rPr sz="2250" spc="-90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250" spc="360" dirty="0">
                <a:solidFill>
                  <a:srgbClr val="FFFFFF"/>
                </a:solidFill>
                <a:latin typeface="Times New Roman"/>
                <a:cs typeface="Times New Roman"/>
              </a:rPr>
              <a:t>pp</a:t>
            </a:r>
            <a:r>
              <a:rPr sz="2250" spc="-90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250" spc="225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2250" spc="360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r>
              <a:rPr sz="2250" spc="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50" spc="360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2250" spc="484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250" spc="-3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2250" spc="15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2250" spc="225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2250" spc="434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250" spc="-3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2250" spc="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50" spc="125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2250" spc="409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250" spc="-3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2250" spc="135" dirty="0">
                <a:solidFill>
                  <a:srgbClr val="FFFFFF"/>
                </a:solidFill>
                <a:latin typeface="Times New Roman"/>
                <a:cs typeface="Times New Roman"/>
              </a:rPr>
              <a:t>v</a:t>
            </a:r>
            <a:r>
              <a:rPr sz="2250" spc="-90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250" spc="434" dirty="0">
                <a:solidFill>
                  <a:srgbClr val="FFFFFF"/>
                </a:solidFill>
                <a:latin typeface="Times New Roman"/>
                <a:cs typeface="Times New Roman"/>
              </a:rPr>
              <a:t>ce</a:t>
            </a:r>
            <a:r>
              <a:rPr sz="2250" spc="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50" spc="-120" dirty="0">
                <a:solidFill>
                  <a:srgbClr val="FFFFFF"/>
                </a:solidFill>
                <a:latin typeface="Times New Roman"/>
                <a:cs typeface="Times New Roman"/>
              </a:rPr>
              <a:t>f</a:t>
            </a:r>
            <a:r>
              <a:rPr sz="2250" spc="-90" dirty="0">
                <a:solidFill>
                  <a:srgbClr val="FFFFFF"/>
                </a:solidFill>
                <a:latin typeface="Times New Roman"/>
                <a:cs typeface="Times New Roman"/>
              </a:rPr>
              <a:t>il</a:t>
            </a:r>
            <a:r>
              <a:rPr sz="2250" spc="434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250" spc="110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2250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50" spc="-100" dirty="0">
                <a:solidFill>
                  <a:srgbClr val="FFFFFF"/>
                </a:solidFill>
                <a:latin typeface="Times New Roman"/>
                <a:cs typeface="Times New Roman"/>
              </a:rPr>
              <a:t>f</a:t>
            </a:r>
            <a:r>
              <a:rPr sz="2250" spc="290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2250" spc="-3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2250" spc="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50" spc="459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250" spc="360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2250" spc="135" dirty="0">
                <a:solidFill>
                  <a:srgbClr val="FFFFFF"/>
                </a:solidFill>
                <a:latin typeface="Times New Roman"/>
                <a:cs typeface="Times New Roman"/>
              </a:rPr>
              <a:t>v</a:t>
            </a:r>
            <a:r>
              <a:rPr sz="2250" spc="484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250" spc="225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2250" spc="434" dirty="0">
                <a:solidFill>
                  <a:srgbClr val="FFFFFF"/>
                </a:solidFill>
                <a:latin typeface="Times New Roman"/>
                <a:cs typeface="Times New Roman"/>
              </a:rPr>
              <a:t>ce</a:t>
            </a:r>
            <a:r>
              <a:rPr sz="2250" spc="360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2250" spc="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50" spc="225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2250" spc="315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2250" spc="4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2250" spc="-90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250" spc="434" dirty="0">
                <a:solidFill>
                  <a:srgbClr val="FFFFFF"/>
                </a:solidFill>
                <a:latin typeface="Times New Roman"/>
                <a:cs typeface="Times New Roman"/>
              </a:rPr>
              <a:t>ce</a:t>
            </a:r>
            <a:r>
              <a:rPr sz="2250" spc="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50" spc="290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2250" spc="360" dirty="0">
                <a:solidFill>
                  <a:srgbClr val="FFFFFF"/>
                </a:solidFill>
                <a:latin typeface="Times New Roman"/>
                <a:cs typeface="Times New Roman"/>
              </a:rPr>
              <a:t>pp</a:t>
            </a:r>
            <a:r>
              <a:rPr sz="2250" spc="315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2250" spc="-3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2250" spc="4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2250" spc="225" dirty="0">
                <a:solidFill>
                  <a:srgbClr val="FFFFFF"/>
                </a:solidFill>
                <a:latin typeface="Times New Roman"/>
                <a:cs typeface="Times New Roman"/>
              </a:rPr>
              <a:t>un</a:t>
            </a:r>
            <a:r>
              <a:rPr sz="2250" spc="-90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250" spc="4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2250" spc="-90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250" spc="434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250" spc="110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endParaRPr sz="2250">
              <a:latin typeface="Times New Roman"/>
              <a:cs typeface="Times New Roman"/>
            </a:endParaRPr>
          </a:p>
          <a:p>
            <a:pPr marL="986155" marR="979169" indent="-1905" algn="ctr">
              <a:lnSpc>
                <a:spcPct val="211100"/>
              </a:lnSpc>
            </a:pPr>
            <a:r>
              <a:rPr sz="2250" spc="-120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250" spc="20" dirty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2250" spc="360" dirty="0">
                <a:solidFill>
                  <a:srgbClr val="FFFFFF"/>
                </a:solidFill>
                <a:latin typeface="Times New Roman"/>
                <a:cs typeface="Times New Roman"/>
              </a:rPr>
              <a:t>pb</a:t>
            </a:r>
            <a:r>
              <a:rPr sz="2250" spc="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50" spc="484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250" spc="360" dirty="0">
                <a:solidFill>
                  <a:srgbClr val="FFFFFF"/>
                </a:solidFill>
                <a:latin typeface="Times New Roman"/>
                <a:cs typeface="Times New Roman"/>
              </a:rPr>
              <a:t>dd</a:t>
            </a:r>
            <a:r>
              <a:rPr sz="2250" spc="-3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2250" spc="434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250" spc="110" dirty="0">
                <a:solidFill>
                  <a:srgbClr val="FFFFFF"/>
                </a:solidFill>
                <a:latin typeface="Times New Roman"/>
                <a:cs typeface="Times New Roman"/>
              </a:rPr>
              <a:t>ss</a:t>
            </a:r>
            <a:r>
              <a:rPr sz="2250" spc="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50" spc="360" dirty="0">
                <a:solidFill>
                  <a:srgbClr val="FFFFFF"/>
                </a:solidFill>
                <a:latin typeface="Times New Roman"/>
                <a:cs typeface="Times New Roman"/>
              </a:rPr>
              <a:t>q</a:t>
            </a:r>
            <a:r>
              <a:rPr sz="2250" spc="225" dirty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2250" spc="484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250" spc="-90" dirty="0">
                <a:solidFill>
                  <a:srgbClr val="FFFFFF"/>
                </a:solidFill>
                <a:latin typeface="Times New Roman"/>
                <a:cs typeface="Times New Roman"/>
              </a:rPr>
              <a:t>li</a:t>
            </a:r>
            <a:r>
              <a:rPr sz="2250" spc="4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2250" spc="180" dirty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225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50" spc="-90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250" spc="225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2250" spc="434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2250" spc="-90" dirty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2250" spc="225" dirty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2250" spc="360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2250" spc="-90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250" spc="225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2250" spc="360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r>
              <a:rPr sz="2250" spc="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50" spc="110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2250" spc="434" dirty="0">
                <a:solidFill>
                  <a:srgbClr val="FFFFFF"/>
                </a:solidFill>
                <a:latin typeface="Times New Roman"/>
                <a:cs typeface="Times New Roman"/>
              </a:rPr>
              <a:t>ec</a:t>
            </a:r>
            <a:r>
              <a:rPr sz="2250" spc="290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2250" spc="245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2250" spc="360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2250" spc="484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250" spc="-55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2250" spc="180" dirty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2250" spc="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50" spc="-90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250" spc="225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2250" spc="-120" dirty="0">
                <a:solidFill>
                  <a:srgbClr val="FFFFFF"/>
                </a:solidFill>
                <a:latin typeface="Times New Roman"/>
                <a:cs typeface="Times New Roman"/>
              </a:rPr>
              <a:t>f</a:t>
            </a:r>
            <a:r>
              <a:rPr sz="2250" spc="315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2250" spc="1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50" spc="-90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2250" spc="225" dirty="0">
                <a:solidFill>
                  <a:srgbClr val="FFFFFF"/>
                </a:solidFill>
                <a:latin typeface="Times New Roman"/>
                <a:cs typeface="Times New Roman"/>
              </a:rPr>
              <a:t>h</a:t>
            </a:r>
            <a:r>
              <a:rPr sz="2250" spc="-90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250" spc="360" dirty="0">
                <a:solidFill>
                  <a:srgbClr val="FFFFFF"/>
                </a:solidFill>
                <a:latin typeface="Times New Roman"/>
                <a:cs typeface="Times New Roman"/>
              </a:rPr>
              <a:t>pp</a:t>
            </a:r>
            <a:r>
              <a:rPr sz="2250" spc="-90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250" spc="225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2250" spc="360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r>
              <a:rPr sz="2250" spc="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50" spc="360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2250" spc="484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250" spc="-3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2250" spc="15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2250" spc="225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2250" spc="434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250" spc="-3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2250" spc="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50" spc="434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250" spc="135" dirty="0">
                <a:solidFill>
                  <a:srgbClr val="FFFFFF"/>
                </a:solidFill>
                <a:latin typeface="Times New Roman"/>
                <a:cs typeface="Times New Roman"/>
              </a:rPr>
              <a:t>v</a:t>
            </a:r>
            <a:r>
              <a:rPr sz="2250" spc="434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250" spc="225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2250" spc="4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2250" spc="110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2250" spc="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50" spc="-120" dirty="0">
                <a:solidFill>
                  <a:srgbClr val="FFFFFF"/>
                </a:solidFill>
                <a:latin typeface="Times New Roman"/>
                <a:cs typeface="Times New Roman"/>
              </a:rPr>
              <a:t>f</a:t>
            </a:r>
            <a:r>
              <a:rPr sz="2250" spc="315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2250" spc="-3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2250" spc="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50" spc="-90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250" spc="225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2250" spc="4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2250" spc="434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250" spc="-3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2250" spc="434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2250" spc="409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250" spc="360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2250" spc="4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2250" spc="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50" spc="484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250" spc="225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2250" spc="360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2250" spc="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50" spc="-3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2250" spc="434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250" spc="360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2250" spc="-90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250" spc="-55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2250" spc="434" dirty="0">
                <a:solidFill>
                  <a:srgbClr val="FFFFFF"/>
                </a:solidFill>
                <a:latin typeface="Times New Roman"/>
                <a:cs typeface="Times New Roman"/>
              </a:rPr>
              <a:t>ec</a:t>
            </a:r>
            <a:r>
              <a:rPr sz="2250" spc="4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2250" spc="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50" spc="-50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2250" spc="434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250" spc="110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2250" spc="4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2250" spc="-90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250" spc="225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2250" spc="484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250" spc="4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2250" spc="-90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250" spc="290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2250" spc="225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2250" spc="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50" spc="409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250" spc="245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2250" spc="15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2250" spc="-3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2250" spc="180" dirty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2250" spc="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50" spc="-250" dirty="0">
                <a:solidFill>
                  <a:srgbClr val="FFFFFF"/>
                </a:solidFill>
                <a:latin typeface="Times New Roman"/>
                <a:cs typeface="Times New Roman"/>
              </a:rPr>
              <a:t>Z</a:t>
            </a:r>
            <a:r>
              <a:rPr sz="2250" spc="-120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250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2250" spc="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50" spc="434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2250" spc="315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2250" spc="-30" dirty="0">
                <a:solidFill>
                  <a:srgbClr val="FFFFFF"/>
                </a:solidFill>
                <a:latin typeface="Times New Roman"/>
                <a:cs typeface="Times New Roman"/>
              </a:rPr>
              <a:t>rr</a:t>
            </a:r>
            <a:r>
              <a:rPr sz="2250" spc="409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250" spc="434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2250" spc="4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2250" spc="-90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250" spc="315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2250" spc="225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2250" spc="110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endParaRPr sz="22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90600" y="533400"/>
            <a:ext cx="2438400" cy="533400"/>
          </a:xfrm>
          <a:custGeom>
            <a:avLst/>
            <a:gdLst/>
            <a:ahLst/>
            <a:cxnLst/>
            <a:rect l="l" t="t" r="r" b="b"/>
            <a:pathLst>
              <a:path w="2438400" h="533400">
                <a:moveTo>
                  <a:pt x="0" y="0"/>
                </a:moveTo>
                <a:lnTo>
                  <a:pt x="2438400" y="0"/>
                </a:lnTo>
                <a:lnTo>
                  <a:pt x="2438400" y="533400"/>
                </a:lnTo>
                <a:lnTo>
                  <a:pt x="0" y="533400"/>
                </a:lnTo>
                <a:lnTo>
                  <a:pt x="0" y="0"/>
                </a:lnTo>
                <a:close/>
              </a:path>
            </a:pathLst>
          </a:custGeom>
          <a:solidFill>
            <a:srgbClr val="5093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50748" y="626363"/>
            <a:ext cx="2064131" cy="3642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57200" y="1112519"/>
            <a:ext cx="9144000" cy="6202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8285">
              <a:lnSpc>
                <a:spcPct val="100000"/>
              </a:lnSpc>
              <a:tabLst>
                <a:tab pos="8822690" algn="r"/>
              </a:tabLst>
            </a:pPr>
            <a:r>
              <a:rPr sz="1200" spc="-7" baseline="6944" dirty="0">
                <a:solidFill>
                  <a:srgbClr val="BFBFBF"/>
                </a:solidFill>
                <a:latin typeface="Century Gothic"/>
                <a:cs typeface="Century Gothic"/>
              </a:rPr>
              <a:t>F</a:t>
            </a:r>
            <a:r>
              <a:rPr sz="1200" baseline="6944" dirty="0">
                <a:solidFill>
                  <a:srgbClr val="BFBFBF"/>
                </a:solidFill>
                <a:latin typeface="Century Gothic"/>
                <a:cs typeface="Century Gothic"/>
              </a:rPr>
              <a:t>e</a:t>
            </a:r>
            <a:r>
              <a:rPr sz="1200" spc="7" baseline="6944" dirty="0">
                <a:solidFill>
                  <a:srgbClr val="BFBFBF"/>
                </a:solidFill>
                <a:latin typeface="Century Gothic"/>
                <a:cs typeface="Century Gothic"/>
              </a:rPr>
              <a:t>b</a:t>
            </a:r>
            <a:r>
              <a:rPr sz="1200" baseline="6944" dirty="0">
                <a:solidFill>
                  <a:srgbClr val="BFBFBF"/>
                </a:solidFill>
                <a:latin typeface="Century Gothic"/>
                <a:cs typeface="Century Gothic"/>
              </a:rPr>
              <a:t>ru</a:t>
            </a:r>
            <a:r>
              <a:rPr sz="1200" spc="7" baseline="6944" dirty="0">
                <a:solidFill>
                  <a:srgbClr val="BFBFBF"/>
                </a:solidFill>
                <a:latin typeface="Century Gothic"/>
                <a:cs typeface="Century Gothic"/>
              </a:rPr>
              <a:t>a</a:t>
            </a:r>
            <a:r>
              <a:rPr sz="1200" baseline="6944" dirty="0">
                <a:solidFill>
                  <a:srgbClr val="BFBFBF"/>
                </a:solidFill>
                <a:latin typeface="Century Gothic"/>
                <a:cs typeface="Century Gothic"/>
              </a:rPr>
              <a:t>ry</a:t>
            </a:r>
            <a:r>
              <a:rPr sz="1200" spc="-30" baseline="6944" dirty="0">
                <a:solidFill>
                  <a:srgbClr val="BFBFBF"/>
                </a:solidFill>
                <a:latin typeface="Century Gothic"/>
                <a:cs typeface="Century Gothic"/>
              </a:rPr>
              <a:t> </a:t>
            </a:r>
            <a:r>
              <a:rPr sz="1200" spc="-7" baseline="6944" dirty="0">
                <a:solidFill>
                  <a:srgbClr val="BFBFBF"/>
                </a:solidFill>
                <a:latin typeface="Century Gothic"/>
                <a:cs typeface="Century Gothic"/>
              </a:rPr>
              <a:t>201</a:t>
            </a:r>
            <a:r>
              <a:rPr sz="1200" baseline="6944" dirty="0">
                <a:solidFill>
                  <a:srgbClr val="BFBFBF"/>
                </a:solidFill>
                <a:latin typeface="Century Gothic"/>
                <a:cs typeface="Century Gothic"/>
              </a:rPr>
              <a:t>8</a:t>
            </a:r>
            <a:r>
              <a:rPr sz="1000" spc="5" dirty="0">
                <a:solidFill>
                  <a:srgbClr val="A5A5A5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A5A5A5"/>
                </a:solidFill>
                <a:latin typeface="Times New Roman"/>
                <a:cs typeface="Times New Roman"/>
              </a:rPr>
              <a:t>	</a:t>
            </a:r>
            <a:r>
              <a:rPr sz="1000" spc="75" dirty="0">
                <a:solidFill>
                  <a:srgbClr val="A5A5A5"/>
                </a:solidFill>
                <a:latin typeface="Times New Roman"/>
                <a:cs typeface="Times New Roman"/>
              </a:rPr>
              <a:t>30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709137" y="844311"/>
            <a:ext cx="131445" cy="168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10" dirty="0">
                <a:solidFill>
                  <a:srgbClr val="FFFFFF"/>
                </a:solidFill>
                <a:latin typeface="Times New Roman"/>
                <a:cs typeface="Times New Roman"/>
              </a:rPr>
              <a:t>®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57200" y="1112519"/>
            <a:ext cx="9144000" cy="6202680"/>
          </a:xfrm>
          <a:custGeom>
            <a:avLst/>
            <a:gdLst/>
            <a:ahLst/>
            <a:cxnLst/>
            <a:rect l="l" t="t" r="r" b="b"/>
            <a:pathLst>
              <a:path w="9144000" h="6202680">
                <a:moveTo>
                  <a:pt x="0" y="0"/>
                </a:moveTo>
                <a:lnTo>
                  <a:pt x="9144000" y="0"/>
                </a:lnTo>
                <a:lnTo>
                  <a:pt x="9144000" y="6202679"/>
                </a:lnTo>
                <a:lnTo>
                  <a:pt x="0" y="6202679"/>
                </a:lnTo>
                <a:lnTo>
                  <a:pt x="0" y="0"/>
                </a:lnTo>
                <a:close/>
              </a:path>
            </a:pathLst>
          </a:custGeom>
          <a:solidFill>
            <a:srgbClr val="5093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448536" y="3416328"/>
            <a:ext cx="5159375" cy="287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690"/>
              </a:lnSpc>
              <a:tabLst>
                <a:tab pos="3803015" algn="l"/>
              </a:tabLst>
            </a:pPr>
            <a:r>
              <a:rPr sz="2250" dirty="0">
                <a:solidFill>
                  <a:srgbClr val="FFFFFF"/>
                </a:solidFill>
                <a:latin typeface="Century Gothic"/>
                <a:cs typeface="Century Gothic"/>
              </a:rPr>
              <a:t>M</a:t>
            </a:r>
            <a:r>
              <a:rPr sz="2250" spc="10" dirty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2250" spc="-25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2250" dirty="0">
                <a:solidFill>
                  <a:srgbClr val="FFFFFF"/>
                </a:solidFill>
                <a:latin typeface="Century Gothic"/>
                <a:cs typeface="Century Gothic"/>
              </a:rPr>
              <a:t>C </a:t>
            </a:r>
            <a:r>
              <a:rPr sz="2250" spc="-5" dirty="0">
                <a:solidFill>
                  <a:srgbClr val="FFFFFF"/>
                </a:solidFill>
                <a:latin typeface="Century Gothic"/>
                <a:cs typeface="Century Gothic"/>
              </a:rPr>
              <a:t>P</a:t>
            </a:r>
            <a:r>
              <a:rPr sz="2250" spc="-20" dirty="0">
                <a:solidFill>
                  <a:srgbClr val="FFFFFF"/>
                </a:solidFill>
                <a:latin typeface="Century Gothic"/>
                <a:cs typeface="Century Gothic"/>
              </a:rPr>
              <a:t>u</a:t>
            </a:r>
            <a:r>
              <a:rPr sz="2250" dirty="0">
                <a:solidFill>
                  <a:srgbClr val="FFFFFF"/>
                </a:solidFill>
                <a:latin typeface="Century Gothic"/>
                <a:cs typeface="Century Gothic"/>
              </a:rPr>
              <a:t>lse</a:t>
            </a:r>
            <a:r>
              <a:rPr sz="2250" spc="-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250" spc="10" dirty="0">
                <a:solidFill>
                  <a:srgbClr val="FFFFFF"/>
                </a:solidFill>
                <a:latin typeface="Century Gothic"/>
                <a:cs typeface="Century Gothic"/>
              </a:rPr>
              <a:t>o</a:t>
            </a:r>
            <a:r>
              <a:rPr sz="2250" spc="-10" dirty="0">
                <a:solidFill>
                  <a:srgbClr val="FFFFFF"/>
                </a:solidFill>
                <a:latin typeface="Century Gothic"/>
                <a:cs typeface="Century Gothic"/>
              </a:rPr>
              <a:t>f</a:t>
            </a:r>
            <a:r>
              <a:rPr sz="22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250" spc="-10" dirty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2250" dirty="0">
                <a:solidFill>
                  <a:srgbClr val="FFFFFF"/>
                </a:solidFill>
                <a:latin typeface="Century Gothic"/>
                <a:cs typeface="Century Gothic"/>
              </a:rPr>
              <a:t>he</a:t>
            </a:r>
            <a:r>
              <a:rPr sz="2250" spc="-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250" spc="30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2250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2250" spc="10" dirty="0">
                <a:solidFill>
                  <a:srgbClr val="FFFFFF"/>
                </a:solidFill>
                <a:latin typeface="Century Gothic"/>
                <a:cs typeface="Century Gothic"/>
              </a:rPr>
              <a:t>d</a:t>
            </a:r>
            <a:r>
              <a:rPr sz="2250" spc="-20" dirty="0">
                <a:solidFill>
                  <a:srgbClr val="FFFFFF"/>
                </a:solidFill>
                <a:latin typeface="Century Gothic"/>
                <a:cs typeface="Century Gothic"/>
              </a:rPr>
              <a:t>u</a:t>
            </a:r>
            <a:r>
              <a:rPr sz="2250" dirty="0">
                <a:solidFill>
                  <a:srgbClr val="FFFFFF"/>
                </a:solidFill>
                <a:latin typeface="Century Gothic"/>
                <a:cs typeface="Century Gothic"/>
              </a:rPr>
              <a:t>s</a:t>
            </a:r>
            <a:r>
              <a:rPr sz="2250" spc="-10" dirty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2250" spc="-35" dirty="0">
                <a:solidFill>
                  <a:srgbClr val="FFFFFF"/>
                </a:solidFill>
                <a:latin typeface="Century Gothic"/>
                <a:cs typeface="Century Gothic"/>
              </a:rPr>
              <a:t>r</a:t>
            </a:r>
            <a:r>
              <a:rPr sz="2250" dirty="0">
                <a:solidFill>
                  <a:srgbClr val="FFFFFF"/>
                </a:solidFill>
                <a:latin typeface="Century Gothic"/>
                <a:cs typeface="Century Gothic"/>
              </a:rPr>
              <a:t>y	- </a:t>
            </a:r>
            <a:r>
              <a:rPr sz="2250" spc="-10" dirty="0">
                <a:solidFill>
                  <a:srgbClr val="FFFFFF"/>
                </a:solidFill>
                <a:latin typeface="Century Gothic"/>
                <a:cs typeface="Century Gothic"/>
              </a:rPr>
              <a:t>U</a:t>
            </a:r>
            <a:r>
              <a:rPr sz="2250" spc="-5" dirty="0">
                <a:solidFill>
                  <a:srgbClr val="FFFFFF"/>
                </a:solidFill>
                <a:latin typeface="Century Gothic"/>
                <a:cs typeface="Century Gothic"/>
              </a:rPr>
              <a:t>p</a:t>
            </a:r>
            <a:r>
              <a:rPr sz="2250" spc="10" dirty="0">
                <a:solidFill>
                  <a:srgbClr val="FFFFFF"/>
                </a:solidFill>
                <a:latin typeface="Century Gothic"/>
                <a:cs typeface="Century Gothic"/>
              </a:rPr>
              <a:t>d</a:t>
            </a:r>
            <a:r>
              <a:rPr sz="2250" spc="-10" dirty="0">
                <a:solidFill>
                  <a:srgbClr val="FFFFFF"/>
                </a:solidFill>
                <a:latin typeface="Century Gothic"/>
                <a:cs typeface="Century Gothic"/>
              </a:rPr>
              <a:t>at</a:t>
            </a:r>
            <a:r>
              <a:rPr sz="2250" dirty="0">
                <a:solidFill>
                  <a:srgbClr val="FFFFFF"/>
                </a:solidFill>
                <a:latin typeface="Century Gothic"/>
                <a:cs typeface="Century Gothic"/>
              </a:rPr>
              <a:t>es</a:t>
            </a:r>
            <a:endParaRPr sz="2250">
              <a:latin typeface="Century Gothic"/>
              <a:cs typeface="Century Gothic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326116" y="3827910"/>
            <a:ext cx="1403350" cy="287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690"/>
              </a:lnSpc>
            </a:pPr>
            <a:r>
              <a:rPr sz="2250" spc="-5" dirty="0">
                <a:solidFill>
                  <a:srgbClr val="FFFFFF"/>
                </a:solidFill>
                <a:latin typeface="Century Gothic"/>
                <a:cs typeface="Century Gothic"/>
              </a:rPr>
              <a:t>P</a:t>
            </a:r>
            <a:r>
              <a:rPr sz="2250" spc="-10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2250" spc="5" dirty="0">
                <a:solidFill>
                  <a:srgbClr val="FFFFFF"/>
                </a:solidFill>
                <a:latin typeface="Century Gothic"/>
                <a:cs typeface="Century Gothic"/>
              </a:rPr>
              <a:t>c</a:t>
            </a:r>
            <a:r>
              <a:rPr sz="2250" spc="-5" dirty="0">
                <a:solidFill>
                  <a:srgbClr val="FFFFFF"/>
                </a:solidFill>
                <a:latin typeface="Century Gothic"/>
                <a:cs typeface="Century Gothic"/>
              </a:rPr>
              <a:t>k</a:t>
            </a:r>
            <a:r>
              <a:rPr sz="2250" spc="-10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2250" spc="-5" dirty="0">
                <a:solidFill>
                  <a:srgbClr val="FFFFFF"/>
                </a:solidFill>
                <a:latin typeface="Century Gothic"/>
                <a:cs typeface="Century Gothic"/>
              </a:rPr>
              <a:t>g</a:t>
            </a:r>
            <a:r>
              <a:rPr sz="2250" dirty="0">
                <a:solidFill>
                  <a:srgbClr val="FFFFFF"/>
                </a:solidFill>
                <a:latin typeface="Century Gothic"/>
                <a:cs typeface="Century Gothic"/>
              </a:rPr>
              <a:t>es</a:t>
            </a:r>
            <a:endParaRPr sz="225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20581" y="6989731"/>
            <a:ext cx="172720" cy="156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75" dirty="0">
                <a:solidFill>
                  <a:srgbClr val="A5A5A5"/>
                </a:solidFill>
                <a:latin typeface="Times New Roman"/>
                <a:cs typeface="Times New Roman"/>
              </a:rPr>
              <a:t>31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90600" y="533400"/>
            <a:ext cx="2438400" cy="533400"/>
          </a:xfrm>
          <a:custGeom>
            <a:avLst/>
            <a:gdLst/>
            <a:ahLst/>
            <a:cxnLst/>
            <a:rect l="l" t="t" r="r" b="b"/>
            <a:pathLst>
              <a:path w="2438400" h="533400">
                <a:moveTo>
                  <a:pt x="0" y="0"/>
                </a:moveTo>
                <a:lnTo>
                  <a:pt x="2438400" y="0"/>
                </a:lnTo>
                <a:lnTo>
                  <a:pt x="2438400" y="533400"/>
                </a:lnTo>
                <a:lnTo>
                  <a:pt x="0" y="533400"/>
                </a:lnTo>
                <a:lnTo>
                  <a:pt x="0" y="0"/>
                </a:lnTo>
                <a:close/>
              </a:path>
            </a:pathLst>
          </a:custGeom>
          <a:solidFill>
            <a:srgbClr val="5093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50748" y="626363"/>
            <a:ext cx="2064131" cy="3642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709137" y="844311"/>
            <a:ext cx="131445" cy="168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10" dirty="0">
                <a:solidFill>
                  <a:srgbClr val="FFFFFF"/>
                </a:solidFill>
                <a:latin typeface="Times New Roman"/>
                <a:cs typeface="Times New Roman"/>
              </a:rPr>
              <a:t>®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92935" y="7000940"/>
            <a:ext cx="711200" cy="127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spc="-5" dirty="0">
                <a:solidFill>
                  <a:srgbClr val="BFBFBF"/>
                </a:solidFill>
                <a:latin typeface="Century Gothic"/>
                <a:cs typeface="Century Gothic"/>
              </a:rPr>
              <a:t>F</a:t>
            </a:r>
            <a:r>
              <a:rPr sz="800" dirty="0">
                <a:solidFill>
                  <a:srgbClr val="BFBFBF"/>
                </a:solidFill>
                <a:latin typeface="Century Gothic"/>
                <a:cs typeface="Century Gothic"/>
              </a:rPr>
              <a:t>e</a:t>
            </a:r>
            <a:r>
              <a:rPr sz="800" spc="5" dirty="0">
                <a:solidFill>
                  <a:srgbClr val="BFBFBF"/>
                </a:solidFill>
                <a:latin typeface="Century Gothic"/>
                <a:cs typeface="Century Gothic"/>
              </a:rPr>
              <a:t>b</a:t>
            </a:r>
            <a:r>
              <a:rPr sz="800" dirty="0">
                <a:solidFill>
                  <a:srgbClr val="BFBFBF"/>
                </a:solidFill>
                <a:latin typeface="Century Gothic"/>
                <a:cs typeface="Century Gothic"/>
              </a:rPr>
              <a:t>ru</a:t>
            </a:r>
            <a:r>
              <a:rPr sz="800" spc="5" dirty="0">
                <a:solidFill>
                  <a:srgbClr val="BFBFBF"/>
                </a:solidFill>
                <a:latin typeface="Century Gothic"/>
                <a:cs typeface="Century Gothic"/>
              </a:rPr>
              <a:t>a</a:t>
            </a:r>
            <a:r>
              <a:rPr sz="800" dirty="0">
                <a:solidFill>
                  <a:srgbClr val="BFBFBF"/>
                </a:solidFill>
                <a:latin typeface="Century Gothic"/>
                <a:cs typeface="Century Gothic"/>
              </a:rPr>
              <a:t>ry</a:t>
            </a:r>
            <a:r>
              <a:rPr sz="800" spc="-20" dirty="0">
                <a:solidFill>
                  <a:srgbClr val="BFBFBF"/>
                </a:solidFill>
                <a:latin typeface="Century Gothic"/>
                <a:cs typeface="Century Gothic"/>
              </a:rPr>
              <a:t> </a:t>
            </a:r>
            <a:r>
              <a:rPr sz="800" spc="-5" dirty="0">
                <a:solidFill>
                  <a:srgbClr val="BFBFBF"/>
                </a:solidFill>
                <a:latin typeface="Century Gothic"/>
                <a:cs typeface="Century Gothic"/>
              </a:rPr>
              <a:t>201</a:t>
            </a:r>
            <a:r>
              <a:rPr sz="800" dirty="0">
                <a:solidFill>
                  <a:srgbClr val="BFBFBF"/>
                </a:solidFill>
                <a:latin typeface="Century Gothic"/>
                <a:cs typeface="Century Gothic"/>
              </a:rPr>
              <a:t>8</a:t>
            </a:r>
            <a:endParaRPr sz="800">
              <a:latin typeface="Century Gothic"/>
              <a:cs typeface="Century Gothic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80287" y="1641348"/>
            <a:ext cx="8472170" cy="1140460"/>
          </a:xfrm>
          <a:custGeom>
            <a:avLst/>
            <a:gdLst/>
            <a:ahLst/>
            <a:cxnLst/>
            <a:rect l="l" t="t" r="r" b="b"/>
            <a:pathLst>
              <a:path w="8472170" h="1140460">
                <a:moveTo>
                  <a:pt x="8281416" y="1139952"/>
                </a:moveTo>
                <a:lnTo>
                  <a:pt x="190500" y="1139952"/>
                </a:lnTo>
                <a:lnTo>
                  <a:pt x="174883" y="1139320"/>
                </a:lnTo>
                <a:lnTo>
                  <a:pt x="130308" y="1130247"/>
                </a:lnTo>
                <a:lnTo>
                  <a:pt x="90176" y="1111463"/>
                </a:lnTo>
                <a:lnTo>
                  <a:pt x="55816" y="1084325"/>
                </a:lnTo>
                <a:lnTo>
                  <a:pt x="28554" y="1050193"/>
                </a:lnTo>
                <a:lnTo>
                  <a:pt x="9717" y="1010424"/>
                </a:lnTo>
                <a:lnTo>
                  <a:pt x="631" y="966375"/>
                </a:lnTo>
                <a:lnTo>
                  <a:pt x="0" y="950975"/>
                </a:lnTo>
                <a:lnTo>
                  <a:pt x="0" y="190500"/>
                </a:lnTo>
                <a:lnTo>
                  <a:pt x="5539" y="144738"/>
                </a:lnTo>
                <a:lnTo>
                  <a:pt x="21273" y="102978"/>
                </a:lnTo>
                <a:lnTo>
                  <a:pt x="45874" y="66546"/>
                </a:lnTo>
                <a:lnTo>
                  <a:pt x="78016" y="36771"/>
                </a:lnTo>
                <a:lnTo>
                  <a:pt x="116371" y="14978"/>
                </a:lnTo>
                <a:lnTo>
                  <a:pt x="159613" y="2494"/>
                </a:lnTo>
                <a:lnTo>
                  <a:pt x="190500" y="0"/>
                </a:lnTo>
                <a:lnTo>
                  <a:pt x="8281416" y="0"/>
                </a:lnTo>
                <a:lnTo>
                  <a:pt x="8327177" y="5539"/>
                </a:lnTo>
                <a:lnTo>
                  <a:pt x="8368937" y="21273"/>
                </a:lnTo>
                <a:lnTo>
                  <a:pt x="8405369" y="45874"/>
                </a:lnTo>
                <a:lnTo>
                  <a:pt x="8435144" y="78016"/>
                </a:lnTo>
                <a:lnTo>
                  <a:pt x="8456937" y="116371"/>
                </a:lnTo>
                <a:lnTo>
                  <a:pt x="8469421" y="159613"/>
                </a:lnTo>
                <a:lnTo>
                  <a:pt x="8471916" y="190500"/>
                </a:lnTo>
                <a:lnTo>
                  <a:pt x="8471916" y="950975"/>
                </a:lnTo>
                <a:lnTo>
                  <a:pt x="8466376" y="996149"/>
                </a:lnTo>
                <a:lnTo>
                  <a:pt x="8450642" y="1037496"/>
                </a:lnTo>
                <a:lnTo>
                  <a:pt x="8426041" y="1073658"/>
                </a:lnTo>
                <a:lnTo>
                  <a:pt x="8393899" y="1103278"/>
                </a:lnTo>
                <a:lnTo>
                  <a:pt x="8355544" y="1124997"/>
                </a:lnTo>
                <a:lnTo>
                  <a:pt x="8312302" y="1137458"/>
                </a:lnTo>
                <a:lnTo>
                  <a:pt x="8281416" y="1139952"/>
                </a:lnTo>
                <a:close/>
              </a:path>
            </a:pathLst>
          </a:custGeom>
          <a:solidFill>
            <a:srgbClr val="DDEB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933692" y="1811968"/>
            <a:ext cx="8164830" cy="8343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800" spc="-160" dirty="0">
                <a:solidFill>
                  <a:srgbClr val="5093C6"/>
                </a:solidFill>
                <a:latin typeface="Times New Roman"/>
                <a:cs typeface="Times New Roman"/>
              </a:rPr>
              <a:t>U</a:t>
            </a:r>
            <a:r>
              <a:rPr sz="1800" spc="-70" dirty="0">
                <a:solidFill>
                  <a:srgbClr val="5093C6"/>
                </a:solidFill>
                <a:latin typeface="Times New Roman"/>
                <a:cs typeface="Times New Roman"/>
              </a:rPr>
              <a:t>SPS</a:t>
            </a:r>
            <a:r>
              <a:rPr sz="1800" spc="50" dirty="0">
                <a:solidFill>
                  <a:srgbClr val="5093C6"/>
                </a:solidFill>
                <a:latin typeface="Times New Roman"/>
                <a:cs typeface="Times New Roman"/>
              </a:rPr>
              <a:t> </a:t>
            </a:r>
            <a:r>
              <a:rPr sz="1800" spc="35" dirty="0">
                <a:solidFill>
                  <a:srgbClr val="5093C6"/>
                </a:solidFill>
                <a:latin typeface="Times New Roman"/>
                <a:cs typeface="Times New Roman"/>
              </a:rPr>
              <a:t>t</a:t>
            </a:r>
            <a:r>
              <a:rPr sz="1800" spc="250" dirty="0">
                <a:solidFill>
                  <a:srgbClr val="5093C6"/>
                </a:solidFill>
                <a:latin typeface="Times New Roman"/>
                <a:cs typeface="Times New Roman"/>
              </a:rPr>
              <a:t>o</a:t>
            </a:r>
            <a:r>
              <a:rPr sz="1800" spc="35" dirty="0">
                <a:solidFill>
                  <a:srgbClr val="5093C6"/>
                </a:solidFill>
                <a:latin typeface="Times New Roman"/>
                <a:cs typeface="Times New Roman"/>
              </a:rPr>
              <a:t> </a:t>
            </a:r>
            <a:r>
              <a:rPr sz="1800" spc="285" dirty="0">
                <a:solidFill>
                  <a:srgbClr val="5093C6"/>
                </a:solidFill>
                <a:latin typeface="Times New Roman"/>
                <a:cs typeface="Times New Roman"/>
              </a:rPr>
              <a:t>p</a:t>
            </a:r>
            <a:r>
              <a:rPr sz="1800" spc="-30" dirty="0">
                <a:solidFill>
                  <a:srgbClr val="5093C6"/>
                </a:solidFill>
                <a:latin typeface="Times New Roman"/>
                <a:cs typeface="Times New Roman"/>
              </a:rPr>
              <a:t>r</a:t>
            </a:r>
            <a:r>
              <a:rPr sz="1800" spc="250" dirty="0">
                <a:solidFill>
                  <a:srgbClr val="5093C6"/>
                </a:solidFill>
                <a:latin typeface="Times New Roman"/>
                <a:cs typeface="Times New Roman"/>
              </a:rPr>
              <a:t>o</a:t>
            </a:r>
            <a:r>
              <a:rPr sz="1800" spc="105" dirty="0">
                <a:solidFill>
                  <a:srgbClr val="5093C6"/>
                </a:solidFill>
                <a:latin typeface="Times New Roman"/>
                <a:cs typeface="Times New Roman"/>
              </a:rPr>
              <a:t>v</a:t>
            </a:r>
            <a:r>
              <a:rPr sz="1800" spc="-75" dirty="0">
                <a:solidFill>
                  <a:srgbClr val="5093C6"/>
                </a:solidFill>
                <a:latin typeface="Times New Roman"/>
                <a:cs typeface="Times New Roman"/>
              </a:rPr>
              <a:t>i</a:t>
            </a:r>
            <a:r>
              <a:rPr sz="1800" spc="285" dirty="0">
                <a:solidFill>
                  <a:srgbClr val="5093C6"/>
                </a:solidFill>
                <a:latin typeface="Times New Roman"/>
                <a:cs typeface="Times New Roman"/>
              </a:rPr>
              <a:t>d</a:t>
            </a:r>
            <a:r>
              <a:rPr sz="1800" spc="350" dirty="0">
                <a:solidFill>
                  <a:srgbClr val="5093C6"/>
                </a:solidFill>
                <a:latin typeface="Times New Roman"/>
                <a:cs typeface="Times New Roman"/>
              </a:rPr>
              <a:t>e</a:t>
            </a:r>
            <a:r>
              <a:rPr sz="1800" spc="50" dirty="0">
                <a:solidFill>
                  <a:srgbClr val="5093C6"/>
                </a:solidFill>
                <a:latin typeface="Times New Roman"/>
                <a:cs typeface="Times New Roman"/>
              </a:rPr>
              <a:t> </a:t>
            </a:r>
            <a:r>
              <a:rPr sz="1800" spc="-145" dirty="0">
                <a:solidFill>
                  <a:srgbClr val="5093C6"/>
                </a:solidFill>
                <a:latin typeface="Times New Roman"/>
                <a:cs typeface="Times New Roman"/>
              </a:rPr>
              <a:t>F</a:t>
            </a:r>
            <a:r>
              <a:rPr sz="1800" spc="380" dirty="0">
                <a:solidFill>
                  <a:srgbClr val="5093C6"/>
                </a:solidFill>
                <a:latin typeface="Times New Roman"/>
                <a:cs typeface="Times New Roman"/>
              </a:rPr>
              <a:t>a</a:t>
            </a:r>
            <a:r>
              <a:rPr sz="1800" spc="350" dirty="0">
                <a:solidFill>
                  <a:srgbClr val="5093C6"/>
                </a:solidFill>
                <a:latin typeface="Times New Roman"/>
                <a:cs typeface="Times New Roman"/>
              </a:rPr>
              <a:t>c</a:t>
            </a:r>
            <a:r>
              <a:rPr sz="1800" spc="-75" dirty="0">
                <a:solidFill>
                  <a:srgbClr val="5093C6"/>
                </a:solidFill>
                <a:latin typeface="Times New Roman"/>
                <a:cs typeface="Times New Roman"/>
              </a:rPr>
              <a:t>ili</a:t>
            </a:r>
            <a:r>
              <a:rPr sz="1800" spc="35" dirty="0">
                <a:solidFill>
                  <a:srgbClr val="5093C6"/>
                </a:solidFill>
                <a:latin typeface="Times New Roman"/>
                <a:cs typeface="Times New Roman"/>
              </a:rPr>
              <a:t>t</a:t>
            </a:r>
            <a:r>
              <a:rPr sz="1800" spc="140" dirty="0">
                <a:solidFill>
                  <a:srgbClr val="5093C6"/>
                </a:solidFill>
                <a:latin typeface="Times New Roman"/>
                <a:cs typeface="Times New Roman"/>
              </a:rPr>
              <a:t>y</a:t>
            </a:r>
            <a:r>
              <a:rPr sz="1800" spc="70" dirty="0">
                <a:solidFill>
                  <a:srgbClr val="5093C6"/>
                </a:solidFill>
                <a:latin typeface="Times New Roman"/>
                <a:cs typeface="Times New Roman"/>
              </a:rPr>
              <a:t> </a:t>
            </a:r>
            <a:r>
              <a:rPr sz="1800" spc="-105" dirty="0">
                <a:solidFill>
                  <a:srgbClr val="5093C6"/>
                </a:solidFill>
                <a:latin typeface="Times New Roman"/>
                <a:cs typeface="Times New Roman"/>
              </a:rPr>
              <a:t>I</a:t>
            </a:r>
            <a:r>
              <a:rPr sz="1800" spc="-55" dirty="0">
                <a:solidFill>
                  <a:srgbClr val="5093C6"/>
                </a:solidFill>
                <a:latin typeface="Times New Roman"/>
                <a:cs typeface="Times New Roman"/>
              </a:rPr>
              <a:t>D</a:t>
            </a:r>
            <a:r>
              <a:rPr sz="1800" spc="80" dirty="0">
                <a:solidFill>
                  <a:srgbClr val="5093C6"/>
                </a:solidFill>
                <a:latin typeface="Times New Roman"/>
                <a:cs typeface="Times New Roman"/>
              </a:rPr>
              <a:t>s</a:t>
            </a:r>
            <a:r>
              <a:rPr sz="1800" spc="55" dirty="0">
                <a:solidFill>
                  <a:srgbClr val="5093C6"/>
                </a:solidFill>
                <a:latin typeface="Times New Roman"/>
                <a:cs typeface="Times New Roman"/>
              </a:rPr>
              <a:t> </a:t>
            </a:r>
            <a:r>
              <a:rPr sz="1800" spc="-105" dirty="0">
                <a:solidFill>
                  <a:srgbClr val="5093C6"/>
                </a:solidFill>
                <a:latin typeface="Times New Roman"/>
                <a:cs typeface="Times New Roman"/>
              </a:rPr>
              <a:t>f</a:t>
            </a:r>
            <a:r>
              <a:rPr sz="1800" spc="250" dirty="0">
                <a:solidFill>
                  <a:srgbClr val="5093C6"/>
                </a:solidFill>
                <a:latin typeface="Times New Roman"/>
                <a:cs typeface="Times New Roman"/>
              </a:rPr>
              <a:t>o</a:t>
            </a:r>
            <a:r>
              <a:rPr sz="1800" spc="-30" dirty="0">
                <a:solidFill>
                  <a:srgbClr val="5093C6"/>
                </a:solidFill>
                <a:latin typeface="Times New Roman"/>
                <a:cs typeface="Times New Roman"/>
              </a:rPr>
              <a:t>r</a:t>
            </a:r>
            <a:r>
              <a:rPr sz="1800" spc="35" dirty="0">
                <a:solidFill>
                  <a:srgbClr val="5093C6"/>
                </a:solidFill>
                <a:latin typeface="Times New Roman"/>
                <a:cs typeface="Times New Roman"/>
              </a:rPr>
              <a:t> </a:t>
            </a:r>
            <a:r>
              <a:rPr sz="1800" spc="-55" dirty="0">
                <a:solidFill>
                  <a:srgbClr val="5093C6"/>
                </a:solidFill>
                <a:latin typeface="Times New Roman"/>
                <a:cs typeface="Times New Roman"/>
              </a:rPr>
              <a:t>DD</a:t>
            </a:r>
            <a:r>
              <a:rPr sz="1800" spc="-160" dirty="0">
                <a:solidFill>
                  <a:srgbClr val="5093C6"/>
                </a:solidFill>
                <a:latin typeface="Times New Roman"/>
                <a:cs typeface="Times New Roman"/>
              </a:rPr>
              <a:t>U</a:t>
            </a:r>
            <a:r>
              <a:rPr sz="1800" spc="50" dirty="0">
                <a:solidFill>
                  <a:srgbClr val="5093C6"/>
                </a:solidFill>
                <a:latin typeface="Times New Roman"/>
                <a:cs typeface="Times New Roman"/>
              </a:rPr>
              <a:t> </a:t>
            </a:r>
            <a:r>
              <a:rPr sz="1800" spc="-170" dirty="0">
                <a:solidFill>
                  <a:srgbClr val="5093C6"/>
                </a:solidFill>
                <a:latin typeface="Times New Roman"/>
                <a:cs typeface="Times New Roman"/>
              </a:rPr>
              <a:t>R</a:t>
            </a:r>
            <a:r>
              <a:rPr sz="1800" spc="350" dirty="0">
                <a:solidFill>
                  <a:srgbClr val="5093C6"/>
                </a:solidFill>
                <a:latin typeface="Times New Roman"/>
                <a:cs typeface="Times New Roman"/>
              </a:rPr>
              <a:t>e</a:t>
            </a:r>
            <a:r>
              <a:rPr sz="1800" spc="35" dirty="0">
                <a:solidFill>
                  <a:srgbClr val="5093C6"/>
                </a:solidFill>
                <a:latin typeface="Times New Roman"/>
                <a:cs typeface="Times New Roman"/>
              </a:rPr>
              <a:t>t</a:t>
            </a:r>
            <a:r>
              <a:rPr sz="1800" spc="180" dirty="0">
                <a:solidFill>
                  <a:srgbClr val="5093C6"/>
                </a:solidFill>
                <a:latin typeface="Times New Roman"/>
                <a:cs typeface="Times New Roman"/>
              </a:rPr>
              <a:t>u</a:t>
            </a:r>
            <a:r>
              <a:rPr sz="1800" spc="-30" dirty="0">
                <a:solidFill>
                  <a:srgbClr val="5093C6"/>
                </a:solidFill>
                <a:latin typeface="Times New Roman"/>
                <a:cs typeface="Times New Roman"/>
              </a:rPr>
              <a:t>r</a:t>
            </a:r>
            <a:r>
              <a:rPr sz="1800" spc="180" dirty="0">
                <a:solidFill>
                  <a:srgbClr val="5093C6"/>
                </a:solidFill>
                <a:latin typeface="Times New Roman"/>
                <a:cs typeface="Times New Roman"/>
              </a:rPr>
              <a:t>n</a:t>
            </a:r>
            <a:r>
              <a:rPr sz="1800" spc="35" dirty="0">
                <a:solidFill>
                  <a:srgbClr val="5093C6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5093C6"/>
                </a:solidFill>
                <a:latin typeface="Times New Roman"/>
                <a:cs typeface="Times New Roman"/>
              </a:rPr>
              <a:t>P</a:t>
            </a:r>
            <a:r>
              <a:rPr sz="1800" spc="380" dirty="0">
                <a:solidFill>
                  <a:srgbClr val="5093C6"/>
                </a:solidFill>
                <a:latin typeface="Times New Roman"/>
                <a:cs typeface="Times New Roman"/>
              </a:rPr>
              <a:t>a</a:t>
            </a:r>
            <a:r>
              <a:rPr sz="1800" spc="350" dirty="0">
                <a:solidFill>
                  <a:srgbClr val="5093C6"/>
                </a:solidFill>
                <a:latin typeface="Times New Roman"/>
                <a:cs typeface="Times New Roman"/>
              </a:rPr>
              <a:t>c</a:t>
            </a:r>
            <a:r>
              <a:rPr sz="1800" spc="140" dirty="0">
                <a:solidFill>
                  <a:srgbClr val="5093C6"/>
                </a:solidFill>
                <a:latin typeface="Times New Roman"/>
                <a:cs typeface="Times New Roman"/>
              </a:rPr>
              <a:t>k</a:t>
            </a:r>
            <a:r>
              <a:rPr sz="1800" spc="380" dirty="0">
                <a:solidFill>
                  <a:srgbClr val="5093C6"/>
                </a:solidFill>
                <a:latin typeface="Times New Roman"/>
                <a:cs typeface="Times New Roman"/>
              </a:rPr>
              <a:t>a</a:t>
            </a:r>
            <a:r>
              <a:rPr sz="1800" spc="285" dirty="0">
                <a:solidFill>
                  <a:srgbClr val="5093C6"/>
                </a:solidFill>
                <a:latin typeface="Times New Roman"/>
                <a:cs typeface="Times New Roman"/>
              </a:rPr>
              <a:t>g</a:t>
            </a:r>
            <a:r>
              <a:rPr sz="1800" spc="350" dirty="0">
                <a:solidFill>
                  <a:srgbClr val="5093C6"/>
                </a:solidFill>
                <a:latin typeface="Times New Roman"/>
                <a:cs typeface="Times New Roman"/>
              </a:rPr>
              <a:t>e</a:t>
            </a:r>
            <a:r>
              <a:rPr sz="1800" spc="80" dirty="0">
                <a:solidFill>
                  <a:srgbClr val="5093C6"/>
                </a:solidFill>
                <a:latin typeface="Times New Roman"/>
                <a:cs typeface="Times New Roman"/>
              </a:rPr>
              <a:t>s</a:t>
            </a:r>
            <a:endParaRPr sz="1800">
              <a:latin typeface="Times New Roman"/>
              <a:cs typeface="Times New Roman"/>
            </a:endParaRPr>
          </a:p>
          <a:p>
            <a:pPr marL="12065" marR="5080" algn="ctr">
              <a:lnSpc>
                <a:spcPct val="100000"/>
              </a:lnSpc>
              <a:spcBef>
                <a:spcPts val="1205"/>
              </a:spcBef>
            </a:pPr>
            <a:r>
              <a:rPr sz="1400" spc="-5" dirty="0">
                <a:latin typeface="Century Gothic"/>
                <a:cs typeface="Century Gothic"/>
              </a:rPr>
              <a:t>P</a:t>
            </a:r>
            <a:r>
              <a:rPr sz="1400" spc="5" dirty="0">
                <a:latin typeface="Century Gothic"/>
                <a:cs typeface="Century Gothic"/>
              </a:rPr>
              <a:t>T</a:t>
            </a:r>
            <a:r>
              <a:rPr sz="1400" dirty="0">
                <a:latin typeface="Century Gothic"/>
                <a:cs typeface="Century Gothic"/>
              </a:rPr>
              <a:t>R</a:t>
            </a:r>
            <a:r>
              <a:rPr sz="1400" spc="-5" dirty="0">
                <a:latin typeface="Century Gothic"/>
                <a:cs typeface="Century Gothic"/>
              </a:rPr>
              <a:t> </a:t>
            </a:r>
            <a:r>
              <a:rPr sz="1400" spc="10" dirty="0">
                <a:latin typeface="Century Gothic"/>
                <a:cs typeface="Century Gothic"/>
              </a:rPr>
              <a:t>i</a:t>
            </a:r>
            <a:r>
              <a:rPr sz="1400" dirty="0">
                <a:latin typeface="Century Gothic"/>
                <a:cs typeface="Century Gothic"/>
              </a:rPr>
              <a:t>s</a:t>
            </a:r>
            <a:r>
              <a:rPr sz="1400" spc="-3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e</a:t>
            </a:r>
            <a:r>
              <a:rPr sz="1400" spc="20" dirty="0">
                <a:latin typeface="Century Gothic"/>
                <a:cs typeface="Century Gothic"/>
              </a:rPr>
              <a:t>v</a:t>
            </a:r>
            <a:r>
              <a:rPr sz="1400" spc="-5" dirty="0">
                <a:latin typeface="Century Gothic"/>
                <a:cs typeface="Century Gothic"/>
              </a:rPr>
              <a:t>a</a:t>
            </a:r>
            <a:r>
              <a:rPr sz="1400" spc="10" dirty="0">
                <a:latin typeface="Century Gothic"/>
                <a:cs typeface="Century Gothic"/>
              </a:rPr>
              <a:t>l</a:t>
            </a:r>
            <a:r>
              <a:rPr sz="1400" spc="-10" dirty="0">
                <a:latin typeface="Century Gothic"/>
                <a:cs typeface="Century Gothic"/>
              </a:rPr>
              <a:t>u</a:t>
            </a:r>
            <a:r>
              <a:rPr sz="1400" spc="5" dirty="0">
                <a:latin typeface="Century Gothic"/>
                <a:cs typeface="Century Gothic"/>
              </a:rPr>
              <a:t>a</a:t>
            </a:r>
            <a:r>
              <a:rPr sz="1400" spc="-20" dirty="0">
                <a:latin typeface="Century Gothic"/>
                <a:cs typeface="Century Gothic"/>
              </a:rPr>
              <a:t>t</a:t>
            </a:r>
            <a:r>
              <a:rPr sz="1400" dirty="0">
                <a:latin typeface="Century Gothic"/>
                <a:cs typeface="Century Gothic"/>
              </a:rPr>
              <a:t>ing</a:t>
            </a:r>
            <a:r>
              <a:rPr sz="1400" spc="-40" dirty="0">
                <a:latin typeface="Century Gothic"/>
                <a:cs typeface="Century Gothic"/>
              </a:rPr>
              <a:t> </a:t>
            </a:r>
            <a:r>
              <a:rPr sz="1400" spc="-20" dirty="0">
                <a:latin typeface="Century Gothic"/>
                <a:cs typeface="Century Gothic"/>
              </a:rPr>
              <a:t>t</a:t>
            </a:r>
            <a:r>
              <a:rPr sz="1400" dirty="0">
                <a:latin typeface="Century Gothic"/>
                <a:cs typeface="Century Gothic"/>
              </a:rPr>
              <a:t>h</a:t>
            </a:r>
            <a:r>
              <a:rPr sz="1400" spc="10" dirty="0">
                <a:latin typeface="Century Gothic"/>
                <a:cs typeface="Century Gothic"/>
              </a:rPr>
              <a:t>i</a:t>
            </a:r>
            <a:r>
              <a:rPr sz="1400" dirty="0">
                <a:latin typeface="Century Gothic"/>
                <a:cs typeface="Century Gothic"/>
              </a:rPr>
              <a:t>s</a:t>
            </a:r>
            <a:r>
              <a:rPr sz="1400" spc="-20" dirty="0">
                <a:latin typeface="Century Gothic"/>
                <a:cs typeface="Century Gothic"/>
              </a:rPr>
              <a:t> </a:t>
            </a:r>
            <a:r>
              <a:rPr sz="1400" spc="-5" dirty="0">
                <a:latin typeface="Century Gothic"/>
                <a:cs typeface="Century Gothic"/>
              </a:rPr>
              <a:t>r</a:t>
            </a:r>
            <a:r>
              <a:rPr sz="1400" dirty="0">
                <a:latin typeface="Century Gothic"/>
                <a:cs typeface="Century Gothic"/>
              </a:rPr>
              <a:t>e</a:t>
            </a:r>
            <a:r>
              <a:rPr sz="1400" spc="-5" dirty="0">
                <a:latin typeface="Century Gothic"/>
                <a:cs typeface="Century Gothic"/>
              </a:rPr>
              <a:t>q</a:t>
            </a:r>
            <a:r>
              <a:rPr sz="1400" dirty="0">
                <a:latin typeface="Century Gothic"/>
                <a:cs typeface="Century Gothic"/>
              </a:rPr>
              <a:t>ue</a:t>
            </a:r>
            <a:r>
              <a:rPr sz="1400" spc="-15" dirty="0">
                <a:latin typeface="Century Gothic"/>
                <a:cs typeface="Century Gothic"/>
              </a:rPr>
              <a:t>s</a:t>
            </a:r>
            <a:r>
              <a:rPr sz="1400" spc="-5" dirty="0">
                <a:latin typeface="Century Gothic"/>
                <a:cs typeface="Century Gothic"/>
              </a:rPr>
              <a:t>t,</a:t>
            </a:r>
            <a:r>
              <a:rPr sz="1400" spc="-20" dirty="0">
                <a:latin typeface="Century Gothic"/>
                <a:cs typeface="Century Gothic"/>
              </a:rPr>
              <a:t> </a:t>
            </a:r>
            <a:r>
              <a:rPr sz="1400" spc="10" dirty="0">
                <a:latin typeface="Century Gothic"/>
                <a:cs typeface="Century Gothic"/>
              </a:rPr>
              <a:t>w</a:t>
            </a:r>
            <a:r>
              <a:rPr sz="1400" dirty="0">
                <a:latin typeface="Century Gothic"/>
                <a:cs typeface="Century Gothic"/>
              </a:rPr>
              <a:t>e</a:t>
            </a:r>
            <a:r>
              <a:rPr sz="1400" spc="-10" dirty="0">
                <a:latin typeface="Century Gothic"/>
                <a:cs typeface="Century Gothic"/>
              </a:rPr>
              <a:t> </a:t>
            </a:r>
            <a:r>
              <a:rPr sz="1400" spc="5" dirty="0">
                <a:latin typeface="Century Gothic"/>
                <a:cs typeface="Century Gothic"/>
              </a:rPr>
              <a:t>a</a:t>
            </a:r>
            <a:r>
              <a:rPr sz="1400" spc="-5" dirty="0">
                <a:latin typeface="Century Gothic"/>
                <a:cs typeface="Century Gothic"/>
              </a:rPr>
              <a:t>r</a:t>
            </a:r>
            <a:r>
              <a:rPr sz="1400" dirty="0">
                <a:latin typeface="Century Gothic"/>
                <a:cs typeface="Century Gothic"/>
              </a:rPr>
              <a:t>e</a:t>
            </a:r>
            <a:r>
              <a:rPr sz="1400" spc="-10" dirty="0">
                <a:latin typeface="Century Gothic"/>
                <a:cs typeface="Century Gothic"/>
              </a:rPr>
              <a:t> </a:t>
            </a:r>
            <a:r>
              <a:rPr sz="1400" spc="10" dirty="0">
                <a:latin typeface="Century Gothic"/>
                <a:cs typeface="Century Gothic"/>
              </a:rPr>
              <a:t>w</a:t>
            </a:r>
            <a:r>
              <a:rPr sz="1400" spc="-10" dirty="0">
                <a:latin typeface="Century Gothic"/>
                <a:cs typeface="Century Gothic"/>
              </a:rPr>
              <a:t>o</a:t>
            </a:r>
            <a:r>
              <a:rPr sz="1400" spc="-5" dirty="0">
                <a:latin typeface="Century Gothic"/>
                <a:cs typeface="Century Gothic"/>
              </a:rPr>
              <a:t>r</a:t>
            </a:r>
            <a:r>
              <a:rPr sz="1400" spc="10" dirty="0">
                <a:latin typeface="Century Gothic"/>
                <a:cs typeface="Century Gothic"/>
              </a:rPr>
              <a:t>k</a:t>
            </a:r>
            <a:r>
              <a:rPr sz="1400" dirty="0">
                <a:latin typeface="Century Gothic"/>
                <a:cs typeface="Century Gothic"/>
              </a:rPr>
              <a:t>ing</a:t>
            </a:r>
            <a:r>
              <a:rPr sz="1400" spc="-55" dirty="0">
                <a:latin typeface="Century Gothic"/>
                <a:cs typeface="Century Gothic"/>
              </a:rPr>
              <a:t> </a:t>
            </a:r>
            <a:r>
              <a:rPr sz="1400" spc="10" dirty="0">
                <a:latin typeface="Century Gothic"/>
                <a:cs typeface="Century Gothic"/>
              </a:rPr>
              <a:t>w</a:t>
            </a:r>
            <a:r>
              <a:rPr sz="1400" spc="25" dirty="0">
                <a:latin typeface="Century Gothic"/>
                <a:cs typeface="Century Gothic"/>
              </a:rPr>
              <a:t>i</a:t>
            </a:r>
            <a:r>
              <a:rPr sz="1400" spc="-20" dirty="0">
                <a:latin typeface="Century Gothic"/>
                <a:cs typeface="Century Gothic"/>
              </a:rPr>
              <a:t>t</a:t>
            </a:r>
            <a:r>
              <a:rPr sz="1400" dirty="0">
                <a:latin typeface="Century Gothic"/>
                <a:cs typeface="Century Gothic"/>
              </a:rPr>
              <a:t>h</a:t>
            </a:r>
            <a:r>
              <a:rPr sz="1400" spc="-40" dirty="0">
                <a:latin typeface="Century Gothic"/>
                <a:cs typeface="Century Gothic"/>
              </a:rPr>
              <a:t> </a:t>
            </a:r>
            <a:r>
              <a:rPr sz="1400" spc="5" dirty="0">
                <a:latin typeface="Century Gothic"/>
                <a:cs typeface="Century Gothic"/>
              </a:rPr>
              <a:t>o</a:t>
            </a:r>
            <a:r>
              <a:rPr sz="1400" spc="-20" dirty="0">
                <a:latin typeface="Century Gothic"/>
                <a:cs typeface="Century Gothic"/>
              </a:rPr>
              <a:t>t</a:t>
            </a:r>
            <a:r>
              <a:rPr sz="1400" dirty="0">
                <a:latin typeface="Century Gothic"/>
                <a:cs typeface="Century Gothic"/>
              </a:rPr>
              <a:t>he</a:t>
            </a:r>
            <a:r>
              <a:rPr sz="1400" spc="-5" dirty="0">
                <a:latin typeface="Century Gothic"/>
                <a:cs typeface="Century Gothic"/>
              </a:rPr>
              <a:t>r</a:t>
            </a:r>
            <a:r>
              <a:rPr sz="1400" spc="-1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s</a:t>
            </a:r>
            <a:r>
              <a:rPr sz="1400" spc="5" dirty="0">
                <a:latin typeface="Century Gothic"/>
                <a:cs typeface="Century Gothic"/>
              </a:rPr>
              <a:t>y</a:t>
            </a:r>
            <a:r>
              <a:rPr sz="1400" spc="-15" dirty="0">
                <a:latin typeface="Century Gothic"/>
                <a:cs typeface="Century Gothic"/>
              </a:rPr>
              <a:t>s</a:t>
            </a:r>
            <a:r>
              <a:rPr sz="1400" spc="-20" dirty="0">
                <a:latin typeface="Century Gothic"/>
                <a:cs typeface="Century Gothic"/>
              </a:rPr>
              <a:t>t</a:t>
            </a:r>
            <a:r>
              <a:rPr sz="1400" dirty="0">
                <a:latin typeface="Century Gothic"/>
                <a:cs typeface="Century Gothic"/>
              </a:rPr>
              <a:t>ems</a:t>
            </a:r>
            <a:r>
              <a:rPr sz="1400" spc="-20" dirty="0">
                <a:latin typeface="Century Gothic"/>
                <a:cs typeface="Century Gothic"/>
              </a:rPr>
              <a:t> </a:t>
            </a:r>
            <a:r>
              <a:rPr sz="1400" spc="-5" dirty="0">
                <a:latin typeface="Century Gothic"/>
                <a:cs typeface="Century Gothic"/>
              </a:rPr>
              <a:t>t</a:t>
            </a:r>
            <a:r>
              <a:rPr sz="1400" dirty="0">
                <a:latin typeface="Century Gothic"/>
                <a:cs typeface="Century Gothic"/>
              </a:rPr>
              <a:t>o</a:t>
            </a:r>
            <a:r>
              <a:rPr sz="1400" spc="-5" dirty="0">
                <a:latin typeface="Century Gothic"/>
                <a:cs typeface="Century Gothic"/>
              </a:rPr>
              <a:t> </a:t>
            </a:r>
            <a:r>
              <a:rPr sz="1400" spc="-10" dirty="0">
                <a:latin typeface="Century Gothic"/>
                <a:cs typeface="Century Gothic"/>
              </a:rPr>
              <a:t>d</a:t>
            </a:r>
            <a:r>
              <a:rPr sz="1400" spc="5" dirty="0">
                <a:latin typeface="Century Gothic"/>
                <a:cs typeface="Century Gothic"/>
              </a:rPr>
              <a:t>oc</a:t>
            </a:r>
            <a:r>
              <a:rPr sz="1400" dirty="0">
                <a:latin typeface="Century Gothic"/>
                <a:cs typeface="Century Gothic"/>
              </a:rPr>
              <a:t>ume</a:t>
            </a:r>
            <a:r>
              <a:rPr sz="1400" spc="-15" dirty="0">
                <a:latin typeface="Century Gothic"/>
                <a:cs typeface="Century Gothic"/>
              </a:rPr>
              <a:t>n</a:t>
            </a:r>
            <a:r>
              <a:rPr sz="1400" spc="-5" dirty="0">
                <a:latin typeface="Century Gothic"/>
                <a:cs typeface="Century Gothic"/>
              </a:rPr>
              <a:t>t</a:t>
            </a:r>
            <a:r>
              <a:rPr sz="1400" spc="-35" dirty="0">
                <a:latin typeface="Century Gothic"/>
                <a:cs typeface="Century Gothic"/>
              </a:rPr>
              <a:t> </a:t>
            </a:r>
            <a:r>
              <a:rPr sz="1400" spc="-5" dirty="0">
                <a:latin typeface="Century Gothic"/>
                <a:cs typeface="Century Gothic"/>
              </a:rPr>
              <a:t>t</a:t>
            </a:r>
            <a:r>
              <a:rPr sz="1400" spc="-15" dirty="0">
                <a:latin typeface="Century Gothic"/>
                <a:cs typeface="Century Gothic"/>
              </a:rPr>
              <a:t>h</a:t>
            </a:r>
            <a:r>
              <a:rPr sz="1400" dirty="0">
                <a:latin typeface="Century Gothic"/>
                <a:cs typeface="Century Gothic"/>
              </a:rPr>
              <a:t>e</a:t>
            </a:r>
            <a:r>
              <a:rPr sz="1400" spc="5" dirty="0">
                <a:latin typeface="Century Gothic"/>
                <a:cs typeface="Century Gothic"/>
              </a:rPr>
              <a:t> </a:t>
            </a:r>
            <a:r>
              <a:rPr sz="1400" spc="-5" dirty="0">
                <a:latin typeface="Century Gothic"/>
                <a:cs typeface="Century Gothic"/>
              </a:rPr>
              <a:t>r</a:t>
            </a:r>
            <a:r>
              <a:rPr sz="1400" dirty="0">
                <a:latin typeface="Century Gothic"/>
                <a:cs typeface="Century Gothic"/>
              </a:rPr>
              <a:t>e</a:t>
            </a:r>
            <a:r>
              <a:rPr sz="1400" spc="10" dirty="0">
                <a:latin typeface="Century Gothic"/>
                <a:cs typeface="Century Gothic"/>
              </a:rPr>
              <a:t>q</a:t>
            </a:r>
            <a:r>
              <a:rPr sz="1400" spc="-10" dirty="0">
                <a:latin typeface="Century Gothic"/>
                <a:cs typeface="Century Gothic"/>
              </a:rPr>
              <a:t>u</a:t>
            </a:r>
            <a:r>
              <a:rPr sz="1400" spc="25" dirty="0">
                <a:latin typeface="Century Gothic"/>
                <a:cs typeface="Century Gothic"/>
              </a:rPr>
              <a:t>i</a:t>
            </a:r>
            <a:r>
              <a:rPr sz="1400" spc="-5" dirty="0">
                <a:latin typeface="Century Gothic"/>
                <a:cs typeface="Century Gothic"/>
              </a:rPr>
              <a:t>r</a:t>
            </a:r>
            <a:r>
              <a:rPr sz="1400" dirty="0">
                <a:latin typeface="Century Gothic"/>
                <a:cs typeface="Century Gothic"/>
              </a:rPr>
              <a:t>eme</a:t>
            </a:r>
            <a:r>
              <a:rPr sz="1400" spc="-15" dirty="0">
                <a:latin typeface="Century Gothic"/>
                <a:cs typeface="Century Gothic"/>
              </a:rPr>
              <a:t>n</a:t>
            </a:r>
            <a:r>
              <a:rPr sz="1400" spc="-5" dirty="0">
                <a:latin typeface="Century Gothic"/>
                <a:cs typeface="Century Gothic"/>
              </a:rPr>
              <a:t>t</a:t>
            </a:r>
            <a:r>
              <a:rPr sz="1400" dirty="0">
                <a:latin typeface="Century Gothic"/>
                <a:cs typeface="Century Gothic"/>
              </a:rPr>
              <a:t>s </a:t>
            </a:r>
            <a:r>
              <a:rPr sz="1400" spc="-20" dirty="0">
                <a:latin typeface="Century Gothic"/>
                <a:cs typeface="Century Gothic"/>
              </a:rPr>
              <a:t>t</a:t>
            </a:r>
            <a:r>
              <a:rPr sz="1400" dirty="0">
                <a:latin typeface="Century Gothic"/>
                <a:cs typeface="Century Gothic"/>
              </a:rPr>
              <a:t>o</a:t>
            </a:r>
            <a:r>
              <a:rPr sz="1400" spc="10" dirty="0">
                <a:latin typeface="Century Gothic"/>
                <a:cs typeface="Century Gothic"/>
              </a:rPr>
              <a:t> </a:t>
            </a:r>
            <a:r>
              <a:rPr sz="1400" spc="-10" dirty="0">
                <a:latin typeface="Century Gothic"/>
                <a:cs typeface="Century Gothic"/>
              </a:rPr>
              <a:t>d</a:t>
            </a:r>
            <a:r>
              <a:rPr sz="1400" dirty="0">
                <a:latin typeface="Century Gothic"/>
                <a:cs typeface="Century Gothic"/>
              </a:rPr>
              <a:t>e</a:t>
            </a:r>
            <a:r>
              <a:rPr sz="1400" spc="-20" dirty="0">
                <a:latin typeface="Century Gothic"/>
                <a:cs typeface="Century Gothic"/>
              </a:rPr>
              <a:t>t</a:t>
            </a:r>
            <a:r>
              <a:rPr sz="1400" dirty="0">
                <a:latin typeface="Century Gothic"/>
                <a:cs typeface="Century Gothic"/>
              </a:rPr>
              <a:t>e</a:t>
            </a:r>
            <a:r>
              <a:rPr sz="1400" spc="-5" dirty="0">
                <a:latin typeface="Century Gothic"/>
                <a:cs typeface="Century Gothic"/>
              </a:rPr>
              <a:t>r</a:t>
            </a:r>
            <a:r>
              <a:rPr sz="1400" dirty="0">
                <a:latin typeface="Century Gothic"/>
                <a:cs typeface="Century Gothic"/>
              </a:rPr>
              <a:t>m</a:t>
            </a:r>
            <a:r>
              <a:rPr sz="1400" spc="10" dirty="0">
                <a:latin typeface="Century Gothic"/>
                <a:cs typeface="Century Gothic"/>
              </a:rPr>
              <a:t>i</a:t>
            </a:r>
            <a:r>
              <a:rPr sz="1400" dirty="0">
                <a:latin typeface="Century Gothic"/>
                <a:cs typeface="Century Gothic"/>
              </a:rPr>
              <a:t>ne</a:t>
            </a:r>
            <a:r>
              <a:rPr sz="1400" spc="-10" dirty="0">
                <a:latin typeface="Century Gothic"/>
                <a:cs typeface="Century Gothic"/>
              </a:rPr>
              <a:t> </a:t>
            </a:r>
            <a:r>
              <a:rPr sz="1400" spc="-5" dirty="0">
                <a:latin typeface="Century Gothic"/>
                <a:cs typeface="Century Gothic"/>
              </a:rPr>
              <a:t>w</a:t>
            </a:r>
            <a:r>
              <a:rPr sz="1400" dirty="0">
                <a:latin typeface="Century Gothic"/>
                <a:cs typeface="Century Gothic"/>
              </a:rPr>
              <a:t>h</a:t>
            </a:r>
            <a:r>
              <a:rPr sz="1400" spc="-5" dirty="0">
                <a:latin typeface="Century Gothic"/>
                <a:cs typeface="Century Gothic"/>
              </a:rPr>
              <a:t>at</a:t>
            </a:r>
            <a:r>
              <a:rPr sz="1400" spc="-20" dirty="0">
                <a:latin typeface="Century Gothic"/>
                <a:cs typeface="Century Gothic"/>
              </a:rPr>
              <a:t> </a:t>
            </a:r>
            <a:r>
              <a:rPr sz="1400" spc="5" dirty="0">
                <a:latin typeface="Century Gothic"/>
                <a:cs typeface="Century Gothic"/>
              </a:rPr>
              <a:t>c</a:t>
            </a:r>
            <a:r>
              <a:rPr sz="1400" dirty="0">
                <a:latin typeface="Century Gothic"/>
                <a:cs typeface="Century Gothic"/>
              </a:rPr>
              <a:t>h</a:t>
            </a:r>
            <a:r>
              <a:rPr sz="1400" spc="-5" dirty="0">
                <a:latin typeface="Century Gothic"/>
                <a:cs typeface="Century Gothic"/>
              </a:rPr>
              <a:t>a</a:t>
            </a:r>
            <a:r>
              <a:rPr sz="1400" dirty="0">
                <a:latin typeface="Century Gothic"/>
                <a:cs typeface="Century Gothic"/>
              </a:rPr>
              <a:t>n</a:t>
            </a:r>
            <a:r>
              <a:rPr sz="1400" spc="-5" dirty="0">
                <a:latin typeface="Century Gothic"/>
                <a:cs typeface="Century Gothic"/>
              </a:rPr>
              <a:t>g</a:t>
            </a:r>
            <a:r>
              <a:rPr sz="1400" dirty="0">
                <a:latin typeface="Century Gothic"/>
                <a:cs typeface="Century Gothic"/>
              </a:rPr>
              <a:t>es</a:t>
            </a:r>
            <a:r>
              <a:rPr sz="1400" spc="-20" dirty="0">
                <a:latin typeface="Century Gothic"/>
                <a:cs typeface="Century Gothic"/>
              </a:rPr>
              <a:t> </a:t>
            </a:r>
            <a:r>
              <a:rPr sz="1400" spc="5" dirty="0">
                <a:latin typeface="Century Gothic"/>
                <a:cs typeface="Century Gothic"/>
              </a:rPr>
              <a:t>a</a:t>
            </a:r>
            <a:r>
              <a:rPr sz="1400" spc="-5" dirty="0">
                <a:latin typeface="Century Gothic"/>
                <a:cs typeface="Century Gothic"/>
              </a:rPr>
              <a:t>r</a:t>
            </a:r>
            <a:r>
              <a:rPr sz="1400" dirty="0">
                <a:latin typeface="Century Gothic"/>
                <a:cs typeface="Century Gothic"/>
              </a:rPr>
              <a:t>e</a:t>
            </a:r>
            <a:r>
              <a:rPr sz="1400" spc="5" dirty="0">
                <a:latin typeface="Century Gothic"/>
                <a:cs typeface="Century Gothic"/>
              </a:rPr>
              <a:t> </a:t>
            </a:r>
            <a:r>
              <a:rPr sz="1400" spc="-15" dirty="0">
                <a:latin typeface="Century Gothic"/>
                <a:cs typeface="Century Gothic"/>
              </a:rPr>
              <a:t>n</a:t>
            </a:r>
            <a:r>
              <a:rPr sz="1400" dirty="0">
                <a:latin typeface="Century Gothic"/>
                <a:cs typeface="Century Gothic"/>
              </a:rPr>
              <a:t>ee</a:t>
            </a:r>
            <a:r>
              <a:rPr sz="1400" spc="5" dirty="0">
                <a:latin typeface="Century Gothic"/>
                <a:cs typeface="Century Gothic"/>
              </a:rPr>
              <a:t>d</a:t>
            </a:r>
            <a:r>
              <a:rPr sz="1400" dirty="0">
                <a:latin typeface="Century Gothic"/>
                <a:cs typeface="Century Gothic"/>
              </a:rPr>
              <a:t>ed</a:t>
            </a:r>
            <a:r>
              <a:rPr sz="1400" spc="-20" dirty="0">
                <a:latin typeface="Century Gothic"/>
                <a:cs typeface="Century Gothic"/>
              </a:rPr>
              <a:t> </a:t>
            </a:r>
            <a:r>
              <a:rPr sz="1400" spc="-5" dirty="0">
                <a:latin typeface="Century Gothic"/>
                <a:cs typeface="Century Gothic"/>
              </a:rPr>
              <a:t>t</a:t>
            </a:r>
            <a:r>
              <a:rPr sz="1400" dirty="0">
                <a:latin typeface="Century Gothic"/>
                <a:cs typeface="Century Gothic"/>
              </a:rPr>
              <a:t>o</a:t>
            </a:r>
            <a:r>
              <a:rPr sz="1400" spc="-5" dirty="0">
                <a:latin typeface="Century Gothic"/>
                <a:cs typeface="Century Gothic"/>
              </a:rPr>
              <a:t> </a:t>
            </a:r>
            <a:r>
              <a:rPr sz="1400" spc="10" dirty="0">
                <a:latin typeface="Century Gothic"/>
                <a:cs typeface="Century Gothic"/>
              </a:rPr>
              <a:t>i</a:t>
            </a:r>
            <a:r>
              <a:rPr sz="1400" dirty="0">
                <a:latin typeface="Century Gothic"/>
                <a:cs typeface="Century Gothic"/>
              </a:rPr>
              <a:t>m</a:t>
            </a:r>
            <a:r>
              <a:rPr sz="1400" spc="-5" dirty="0">
                <a:latin typeface="Century Gothic"/>
                <a:cs typeface="Century Gothic"/>
              </a:rPr>
              <a:t>p</a:t>
            </a:r>
            <a:r>
              <a:rPr sz="1400" dirty="0">
                <a:latin typeface="Century Gothic"/>
                <a:cs typeface="Century Gothic"/>
              </a:rPr>
              <a:t>le</a:t>
            </a:r>
            <a:r>
              <a:rPr sz="1400" spc="-10" dirty="0">
                <a:latin typeface="Century Gothic"/>
                <a:cs typeface="Century Gothic"/>
              </a:rPr>
              <a:t>m</a:t>
            </a:r>
            <a:r>
              <a:rPr sz="1400" dirty="0">
                <a:latin typeface="Century Gothic"/>
                <a:cs typeface="Century Gothic"/>
              </a:rPr>
              <a:t>en</a:t>
            </a:r>
            <a:r>
              <a:rPr sz="1400" spc="-5" dirty="0">
                <a:latin typeface="Century Gothic"/>
                <a:cs typeface="Century Gothic"/>
              </a:rPr>
              <a:t>t</a:t>
            </a:r>
            <a:r>
              <a:rPr sz="1400" spc="-35" dirty="0">
                <a:latin typeface="Century Gothic"/>
                <a:cs typeface="Century Gothic"/>
              </a:rPr>
              <a:t> </a:t>
            </a:r>
            <a:r>
              <a:rPr sz="1400" spc="-20" dirty="0">
                <a:latin typeface="Century Gothic"/>
                <a:cs typeface="Century Gothic"/>
              </a:rPr>
              <a:t>t</a:t>
            </a:r>
            <a:r>
              <a:rPr sz="1400" dirty="0">
                <a:latin typeface="Century Gothic"/>
                <a:cs typeface="Century Gothic"/>
              </a:rPr>
              <a:t>h</a:t>
            </a:r>
            <a:r>
              <a:rPr sz="1400" spc="10" dirty="0">
                <a:latin typeface="Century Gothic"/>
                <a:cs typeface="Century Gothic"/>
              </a:rPr>
              <a:t>i</a:t>
            </a:r>
            <a:r>
              <a:rPr sz="1400" dirty="0">
                <a:latin typeface="Century Gothic"/>
                <a:cs typeface="Century Gothic"/>
              </a:rPr>
              <a:t>s</a:t>
            </a:r>
            <a:r>
              <a:rPr sz="1400" spc="-20" dirty="0">
                <a:latin typeface="Century Gothic"/>
                <a:cs typeface="Century Gothic"/>
              </a:rPr>
              <a:t> </a:t>
            </a:r>
            <a:r>
              <a:rPr sz="1400" spc="-10" dirty="0">
                <a:latin typeface="Century Gothic"/>
                <a:cs typeface="Century Gothic"/>
              </a:rPr>
              <a:t>f</a:t>
            </a:r>
            <a:r>
              <a:rPr sz="1400" dirty="0">
                <a:latin typeface="Century Gothic"/>
                <a:cs typeface="Century Gothic"/>
              </a:rPr>
              <a:t>un</a:t>
            </a:r>
            <a:r>
              <a:rPr sz="1400" spc="5" dirty="0">
                <a:latin typeface="Century Gothic"/>
                <a:cs typeface="Century Gothic"/>
              </a:rPr>
              <a:t>c</a:t>
            </a:r>
            <a:r>
              <a:rPr sz="1400" spc="-20" dirty="0">
                <a:latin typeface="Century Gothic"/>
                <a:cs typeface="Century Gothic"/>
              </a:rPr>
              <a:t>t</a:t>
            </a:r>
            <a:r>
              <a:rPr sz="1400" spc="10" dirty="0">
                <a:latin typeface="Century Gothic"/>
                <a:cs typeface="Century Gothic"/>
              </a:rPr>
              <a:t>i</a:t>
            </a:r>
            <a:r>
              <a:rPr sz="1400" spc="-10" dirty="0">
                <a:latin typeface="Century Gothic"/>
                <a:cs typeface="Century Gothic"/>
              </a:rPr>
              <a:t>o</a:t>
            </a:r>
            <a:r>
              <a:rPr sz="1400" dirty="0">
                <a:latin typeface="Century Gothic"/>
                <a:cs typeface="Century Gothic"/>
              </a:rPr>
              <a:t>n</a:t>
            </a:r>
            <a:r>
              <a:rPr sz="1400" spc="-20" dirty="0">
                <a:latin typeface="Century Gothic"/>
                <a:cs typeface="Century Gothic"/>
              </a:rPr>
              <a:t>a</a:t>
            </a:r>
            <a:r>
              <a:rPr sz="1400" spc="10" dirty="0">
                <a:latin typeface="Century Gothic"/>
                <a:cs typeface="Century Gothic"/>
              </a:rPr>
              <a:t>l</a:t>
            </a:r>
            <a:r>
              <a:rPr sz="1400" dirty="0">
                <a:latin typeface="Century Gothic"/>
                <a:cs typeface="Century Gothic"/>
              </a:rPr>
              <a:t>i</a:t>
            </a:r>
            <a:r>
              <a:rPr sz="1400" spc="-20" dirty="0">
                <a:latin typeface="Century Gothic"/>
                <a:cs typeface="Century Gothic"/>
              </a:rPr>
              <a:t>t</a:t>
            </a:r>
            <a:r>
              <a:rPr sz="1400" spc="5" dirty="0">
                <a:latin typeface="Century Gothic"/>
                <a:cs typeface="Century Gothic"/>
              </a:rPr>
              <a:t>y</a:t>
            </a:r>
            <a:r>
              <a:rPr sz="1400" spc="-5" dirty="0">
                <a:latin typeface="Century Gothic"/>
                <a:cs typeface="Century Gothic"/>
              </a:rPr>
              <a:t>.</a:t>
            </a:r>
            <a:endParaRPr sz="1400">
              <a:latin typeface="Century Gothic"/>
              <a:cs typeface="Century Gothic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7207" rIns="0" bIns="0" rtlCol="0">
            <a:spAutoFit/>
          </a:bodyPr>
          <a:lstStyle/>
          <a:p>
            <a:pPr marL="3179445">
              <a:lnSpc>
                <a:spcPct val="100000"/>
              </a:lnSpc>
            </a:pPr>
            <a:r>
              <a:rPr spc="10" dirty="0"/>
              <a:t>P</a:t>
            </a:r>
            <a:r>
              <a:rPr spc="-390" dirty="0"/>
              <a:t>T</a:t>
            </a:r>
            <a:r>
              <a:rPr spc="-180" dirty="0"/>
              <a:t>R</a:t>
            </a:r>
            <a:r>
              <a:rPr spc="65" dirty="0"/>
              <a:t> </a:t>
            </a:r>
            <a:r>
              <a:rPr spc="40" dirty="0"/>
              <a:t>A</a:t>
            </a:r>
            <a:r>
              <a:rPr spc="325" dirty="0"/>
              <a:t>g</a:t>
            </a:r>
            <a:r>
              <a:rPr spc="405" dirty="0"/>
              <a:t>e</a:t>
            </a:r>
            <a:r>
              <a:rPr spc="204" dirty="0"/>
              <a:t>n</a:t>
            </a:r>
            <a:r>
              <a:rPr spc="325" dirty="0"/>
              <a:t>d</a:t>
            </a:r>
            <a:r>
              <a:rPr spc="445" dirty="0"/>
              <a:t>a</a:t>
            </a:r>
            <a:r>
              <a:rPr spc="65" dirty="0"/>
              <a:t> </a:t>
            </a:r>
            <a:r>
              <a:rPr spc="-195" dirty="0"/>
              <a:t>&amp;</a:t>
            </a:r>
            <a:r>
              <a:rPr spc="40" dirty="0"/>
              <a:t> A</a:t>
            </a:r>
            <a:r>
              <a:rPr spc="405" dirty="0"/>
              <a:t>c</a:t>
            </a:r>
            <a:r>
              <a:rPr spc="45" dirty="0"/>
              <a:t>t</a:t>
            </a:r>
            <a:r>
              <a:rPr spc="-80" dirty="0"/>
              <a:t>i</a:t>
            </a:r>
            <a:r>
              <a:rPr spc="285" dirty="0"/>
              <a:t>o</a:t>
            </a:r>
            <a:r>
              <a:rPr spc="204" dirty="0"/>
              <a:t>n</a:t>
            </a:r>
            <a:r>
              <a:rPr spc="65" dirty="0"/>
              <a:t> </a:t>
            </a:r>
            <a:r>
              <a:rPr spc="-110" dirty="0"/>
              <a:t>I</a:t>
            </a:r>
            <a:r>
              <a:rPr spc="45" dirty="0"/>
              <a:t>t</a:t>
            </a:r>
            <a:r>
              <a:rPr spc="405" dirty="0"/>
              <a:t>e</a:t>
            </a:r>
            <a:r>
              <a:rPr spc="335" dirty="0"/>
              <a:t>m</a:t>
            </a:r>
            <a:r>
              <a:rPr spc="100" dirty="0"/>
              <a:t>s</a:t>
            </a:r>
            <a:r>
              <a:rPr spc="65" dirty="0"/>
              <a:t> </a:t>
            </a:r>
            <a:r>
              <a:rPr spc="-110" dirty="0"/>
              <a:t>f</a:t>
            </a:r>
            <a:r>
              <a:rPr spc="285" dirty="0"/>
              <a:t>o</a:t>
            </a:r>
            <a:r>
              <a:rPr spc="-30" dirty="0"/>
              <a:t>r</a:t>
            </a:r>
            <a:r>
              <a:rPr spc="65" dirty="0"/>
              <a:t> </a:t>
            </a:r>
            <a:r>
              <a:rPr spc="-160" dirty="0"/>
              <a:t>F</a:t>
            </a:r>
            <a:r>
              <a:rPr spc="285" dirty="0"/>
              <a:t>o</a:t>
            </a:r>
            <a:r>
              <a:rPr spc="405" dirty="0"/>
              <a:t>c</a:t>
            </a:r>
            <a:r>
              <a:rPr spc="204" dirty="0"/>
              <a:t>u</a:t>
            </a:r>
            <a:r>
              <a:rPr spc="100" dirty="0"/>
              <a:t>s</a:t>
            </a:r>
            <a:r>
              <a:rPr spc="65" dirty="0"/>
              <a:t> </a:t>
            </a:r>
            <a:r>
              <a:rPr spc="235" dirty="0"/>
              <a:t>G</a:t>
            </a:r>
            <a:r>
              <a:rPr spc="-30" dirty="0"/>
              <a:t>r</a:t>
            </a:r>
            <a:r>
              <a:rPr spc="285" dirty="0"/>
              <a:t>o</a:t>
            </a:r>
            <a:r>
              <a:rPr spc="204" dirty="0"/>
              <a:t>u</a:t>
            </a:r>
            <a:r>
              <a:rPr spc="325" dirty="0"/>
              <a:t>p</a:t>
            </a:r>
            <a:r>
              <a:rPr spc="100" dirty="0"/>
              <a:t>s</a:t>
            </a:r>
          </a:p>
        </p:txBody>
      </p:sp>
      <p:sp>
        <p:nvSpPr>
          <p:cNvPr id="10" name="object 10"/>
          <p:cNvSpPr/>
          <p:nvPr/>
        </p:nvSpPr>
        <p:spPr>
          <a:xfrm>
            <a:off x="780287" y="3125724"/>
            <a:ext cx="8472170" cy="1140460"/>
          </a:xfrm>
          <a:custGeom>
            <a:avLst/>
            <a:gdLst/>
            <a:ahLst/>
            <a:cxnLst/>
            <a:rect l="l" t="t" r="r" b="b"/>
            <a:pathLst>
              <a:path w="8472170" h="1140460">
                <a:moveTo>
                  <a:pt x="8281416" y="1139952"/>
                </a:moveTo>
                <a:lnTo>
                  <a:pt x="190500" y="1139952"/>
                </a:lnTo>
                <a:lnTo>
                  <a:pt x="174883" y="1139320"/>
                </a:lnTo>
                <a:lnTo>
                  <a:pt x="130308" y="1130234"/>
                </a:lnTo>
                <a:lnTo>
                  <a:pt x="90176" y="1111397"/>
                </a:lnTo>
                <a:lnTo>
                  <a:pt x="55816" y="1084135"/>
                </a:lnTo>
                <a:lnTo>
                  <a:pt x="28554" y="1049775"/>
                </a:lnTo>
                <a:lnTo>
                  <a:pt x="9717" y="1009643"/>
                </a:lnTo>
                <a:lnTo>
                  <a:pt x="631" y="965068"/>
                </a:lnTo>
                <a:lnTo>
                  <a:pt x="0" y="949452"/>
                </a:lnTo>
                <a:lnTo>
                  <a:pt x="0" y="190500"/>
                </a:lnTo>
                <a:lnTo>
                  <a:pt x="5539" y="144738"/>
                </a:lnTo>
                <a:lnTo>
                  <a:pt x="21273" y="102978"/>
                </a:lnTo>
                <a:lnTo>
                  <a:pt x="45874" y="66546"/>
                </a:lnTo>
                <a:lnTo>
                  <a:pt x="78016" y="36771"/>
                </a:lnTo>
                <a:lnTo>
                  <a:pt x="116371" y="14978"/>
                </a:lnTo>
                <a:lnTo>
                  <a:pt x="159613" y="2494"/>
                </a:lnTo>
                <a:lnTo>
                  <a:pt x="190500" y="0"/>
                </a:lnTo>
                <a:lnTo>
                  <a:pt x="8281416" y="0"/>
                </a:lnTo>
                <a:lnTo>
                  <a:pt x="8327177" y="5539"/>
                </a:lnTo>
                <a:lnTo>
                  <a:pt x="8368937" y="21273"/>
                </a:lnTo>
                <a:lnTo>
                  <a:pt x="8405369" y="45874"/>
                </a:lnTo>
                <a:lnTo>
                  <a:pt x="8435144" y="78016"/>
                </a:lnTo>
                <a:lnTo>
                  <a:pt x="8456937" y="116371"/>
                </a:lnTo>
                <a:lnTo>
                  <a:pt x="8469421" y="159613"/>
                </a:lnTo>
                <a:lnTo>
                  <a:pt x="8471916" y="190500"/>
                </a:lnTo>
                <a:lnTo>
                  <a:pt x="8471916" y="949452"/>
                </a:lnTo>
                <a:lnTo>
                  <a:pt x="8466376" y="995213"/>
                </a:lnTo>
                <a:lnTo>
                  <a:pt x="8450642" y="1036973"/>
                </a:lnTo>
                <a:lnTo>
                  <a:pt x="8426041" y="1073405"/>
                </a:lnTo>
                <a:lnTo>
                  <a:pt x="8393899" y="1103180"/>
                </a:lnTo>
                <a:lnTo>
                  <a:pt x="8355544" y="1124973"/>
                </a:lnTo>
                <a:lnTo>
                  <a:pt x="8312302" y="1137457"/>
                </a:lnTo>
                <a:lnTo>
                  <a:pt x="8281416" y="1139952"/>
                </a:lnTo>
                <a:close/>
              </a:path>
            </a:pathLst>
          </a:custGeom>
          <a:solidFill>
            <a:srgbClr val="DDEB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208032" y="3296301"/>
            <a:ext cx="7617459" cy="8343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800" spc="-70" dirty="0">
                <a:solidFill>
                  <a:srgbClr val="5093C6"/>
                </a:solidFill>
                <a:latin typeface="Times New Roman"/>
                <a:cs typeface="Times New Roman"/>
              </a:rPr>
              <a:t>S</a:t>
            </a:r>
            <a:r>
              <a:rPr sz="1800" spc="35" dirty="0">
                <a:solidFill>
                  <a:srgbClr val="5093C6"/>
                </a:solidFill>
                <a:latin typeface="Times New Roman"/>
                <a:cs typeface="Times New Roman"/>
              </a:rPr>
              <a:t>t</a:t>
            </a:r>
            <a:r>
              <a:rPr sz="1800" spc="380" dirty="0">
                <a:solidFill>
                  <a:srgbClr val="5093C6"/>
                </a:solidFill>
                <a:latin typeface="Times New Roman"/>
                <a:cs typeface="Times New Roman"/>
              </a:rPr>
              <a:t>a</a:t>
            </a:r>
            <a:r>
              <a:rPr sz="1800" spc="35" dirty="0">
                <a:solidFill>
                  <a:srgbClr val="5093C6"/>
                </a:solidFill>
                <a:latin typeface="Times New Roman"/>
                <a:cs typeface="Times New Roman"/>
              </a:rPr>
              <a:t>t</a:t>
            </a:r>
            <a:r>
              <a:rPr sz="1800" spc="180" dirty="0">
                <a:solidFill>
                  <a:srgbClr val="5093C6"/>
                </a:solidFill>
                <a:latin typeface="Times New Roman"/>
                <a:cs typeface="Times New Roman"/>
              </a:rPr>
              <a:t>u</a:t>
            </a:r>
            <a:r>
              <a:rPr sz="1800" spc="80" dirty="0">
                <a:solidFill>
                  <a:srgbClr val="5093C6"/>
                </a:solidFill>
                <a:latin typeface="Times New Roman"/>
                <a:cs typeface="Times New Roman"/>
              </a:rPr>
              <a:t>s</a:t>
            </a:r>
            <a:r>
              <a:rPr sz="1800" spc="35" dirty="0">
                <a:solidFill>
                  <a:srgbClr val="5093C6"/>
                </a:solidFill>
                <a:latin typeface="Times New Roman"/>
                <a:cs typeface="Times New Roman"/>
              </a:rPr>
              <a:t> </a:t>
            </a:r>
            <a:r>
              <a:rPr sz="1800" spc="250" dirty="0">
                <a:solidFill>
                  <a:srgbClr val="5093C6"/>
                </a:solidFill>
                <a:latin typeface="Times New Roman"/>
                <a:cs typeface="Times New Roman"/>
              </a:rPr>
              <a:t>o</a:t>
            </a:r>
            <a:r>
              <a:rPr sz="1800" spc="-105" dirty="0">
                <a:solidFill>
                  <a:srgbClr val="5093C6"/>
                </a:solidFill>
                <a:latin typeface="Times New Roman"/>
                <a:cs typeface="Times New Roman"/>
              </a:rPr>
              <a:t>f</a:t>
            </a:r>
            <a:r>
              <a:rPr sz="1800" spc="55" dirty="0">
                <a:solidFill>
                  <a:srgbClr val="5093C6"/>
                </a:solidFill>
                <a:latin typeface="Times New Roman"/>
                <a:cs typeface="Times New Roman"/>
              </a:rPr>
              <a:t> </a:t>
            </a:r>
            <a:r>
              <a:rPr sz="1800" spc="35" dirty="0">
                <a:solidFill>
                  <a:srgbClr val="5093C6"/>
                </a:solidFill>
                <a:latin typeface="Times New Roman"/>
                <a:cs typeface="Times New Roman"/>
              </a:rPr>
              <a:t>t</a:t>
            </a:r>
            <a:r>
              <a:rPr sz="1800" spc="180" dirty="0">
                <a:solidFill>
                  <a:srgbClr val="5093C6"/>
                </a:solidFill>
                <a:latin typeface="Times New Roman"/>
                <a:cs typeface="Times New Roman"/>
              </a:rPr>
              <a:t>h</a:t>
            </a:r>
            <a:r>
              <a:rPr sz="1800" spc="350" dirty="0">
                <a:solidFill>
                  <a:srgbClr val="5093C6"/>
                </a:solidFill>
                <a:latin typeface="Times New Roman"/>
                <a:cs typeface="Times New Roman"/>
              </a:rPr>
              <a:t>e</a:t>
            </a:r>
            <a:r>
              <a:rPr sz="1800" spc="35" dirty="0">
                <a:solidFill>
                  <a:srgbClr val="5093C6"/>
                </a:solidFill>
                <a:latin typeface="Times New Roman"/>
                <a:cs typeface="Times New Roman"/>
              </a:rPr>
              <a:t> </a:t>
            </a:r>
            <a:r>
              <a:rPr sz="1800" spc="-145" dirty="0">
                <a:solidFill>
                  <a:srgbClr val="5093C6"/>
                </a:solidFill>
                <a:latin typeface="Times New Roman"/>
                <a:cs typeface="Times New Roman"/>
              </a:rPr>
              <a:t>F</a:t>
            </a:r>
            <a:r>
              <a:rPr sz="1800" spc="350" dirty="0">
                <a:solidFill>
                  <a:srgbClr val="5093C6"/>
                </a:solidFill>
                <a:latin typeface="Times New Roman"/>
                <a:cs typeface="Times New Roman"/>
              </a:rPr>
              <a:t>e</a:t>
            </a:r>
            <a:r>
              <a:rPr sz="1800" spc="285" dirty="0">
                <a:solidFill>
                  <a:srgbClr val="5093C6"/>
                </a:solidFill>
                <a:latin typeface="Times New Roman"/>
                <a:cs typeface="Times New Roman"/>
              </a:rPr>
              <a:t>d</a:t>
            </a:r>
            <a:r>
              <a:rPr sz="1800" spc="350" dirty="0">
                <a:solidFill>
                  <a:srgbClr val="5093C6"/>
                </a:solidFill>
                <a:latin typeface="Times New Roman"/>
                <a:cs typeface="Times New Roman"/>
              </a:rPr>
              <a:t>e</a:t>
            </a:r>
            <a:r>
              <a:rPr sz="1800" spc="-30" dirty="0">
                <a:solidFill>
                  <a:srgbClr val="5093C6"/>
                </a:solidFill>
                <a:latin typeface="Times New Roman"/>
                <a:cs typeface="Times New Roman"/>
              </a:rPr>
              <a:t>r</a:t>
            </a:r>
            <a:r>
              <a:rPr sz="1800" spc="380" dirty="0">
                <a:solidFill>
                  <a:srgbClr val="5093C6"/>
                </a:solidFill>
                <a:latin typeface="Times New Roman"/>
                <a:cs typeface="Times New Roman"/>
              </a:rPr>
              <a:t>a</a:t>
            </a:r>
            <a:r>
              <a:rPr sz="1800" spc="-75" dirty="0">
                <a:solidFill>
                  <a:srgbClr val="5093C6"/>
                </a:solidFill>
                <a:latin typeface="Times New Roman"/>
                <a:cs typeface="Times New Roman"/>
              </a:rPr>
              <a:t>l</a:t>
            </a:r>
            <a:r>
              <a:rPr sz="1800" spc="35" dirty="0">
                <a:solidFill>
                  <a:srgbClr val="5093C6"/>
                </a:solidFill>
                <a:latin typeface="Times New Roman"/>
                <a:cs typeface="Times New Roman"/>
              </a:rPr>
              <a:t> </a:t>
            </a:r>
            <a:r>
              <a:rPr sz="1800" spc="-170" dirty="0">
                <a:solidFill>
                  <a:srgbClr val="5093C6"/>
                </a:solidFill>
                <a:latin typeface="Times New Roman"/>
                <a:cs typeface="Times New Roman"/>
              </a:rPr>
              <a:t>R</a:t>
            </a:r>
            <a:r>
              <a:rPr sz="1800" spc="350" dirty="0">
                <a:solidFill>
                  <a:srgbClr val="5093C6"/>
                </a:solidFill>
                <a:latin typeface="Times New Roman"/>
                <a:cs typeface="Times New Roman"/>
              </a:rPr>
              <a:t>e</a:t>
            </a:r>
            <a:r>
              <a:rPr sz="1800" spc="285" dirty="0">
                <a:solidFill>
                  <a:srgbClr val="5093C6"/>
                </a:solidFill>
                <a:latin typeface="Times New Roman"/>
                <a:cs typeface="Times New Roman"/>
              </a:rPr>
              <a:t>g</a:t>
            </a:r>
            <a:r>
              <a:rPr sz="1800" spc="-75" dirty="0">
                <a:solidFill>
                  <a:srgbClr val="5093C6"/>
                </a:solidFill>
                <a:latin typeface="Times New Roman"/>
                <a:cs typeface="Times New Roman"/>
              </a:rPr>
              <a:t>i</a:t>
            </a:r>
            <a:r>
              <a:rPr sz="1800" spc="80" dirty="0">
                <a:solidFill>
                  <a:srgbClr val="5093C6"/>
                </a:solidFill>
                <a:latin typeface="Times New Roman"/>
                <a:cs typeface="Times New Roman"/>
              </a:rPr>
              <a:t>s</a:t>
            </a:r>
            <a:r>
              <a:rPr sz="1800" spc="35" dirty="0">
                <a:solidFill>
                  <a:srgbClr val="5093C6"/>
                </a:solidFill>
                <a:latin typeface="Times New Roman"/>
                <a:cs typeface="Times New Roman"/>
              </a:rPr>
              <a:t>t</a:t>
            </a:r>
            <a:r>
              <a:rPr sz="1800" spc="350" dirty="0">
                <a:solidFill>
                  <a:srgbClr val="5093C6"/>
                </a:solidFill>
                <a:latin typeface="Times New Roman"/>
                <a:cs typeface="Times New Roman"/>
              </a:rPr>
              <a:t>e</a:t>
            </a:r>
            <a:r>
              <a:rPr sz="1800" spc="-30" dirty="0">
                <a:solidFill>
                  <a:srgbClr val="5093C6"/>
                </a:solidFill>
                <a:latin typeface="Times New Roman"/>
                <a:cs typeface="Times New Roman"/>
              </a:rPr>
              <a:t>r</a:t>
            </a:r>
            <a:r>
              <a:rPr sz="1800" spc="55" dirty="0">
                <a:solidFill>
                  <a:srgbClr val="5093C6"/>
                </a:solidFill>
                <a:latin typeface="Times New Roman"/>
                <a:cs typeface="Times New Roman"/>
              </a:rPr>
              <a:t> </a:t>
            </a:r>
            <a:r>
              <a:rPr sz="1800" spc="25" dirty="0">
                <a:solidFill>
                  <a:srgbClr val="5093C6"/>
                </a:solidFill>
                <a:latin typeface="Times New Roman"/>
                <a:cs typeface="Times New Roman"/>
              </a:rPr>
              <a:t>N</a:t>
            </a:r>
            <a:r>
              <a:rPr sz="1800" spc="250" dirty="0">
                <a:solidFill>
                  <a:srgbClr val="5093C6"/>
                </a:solidFill>
                <a:latin typeface="Times New Roman"/>
                <a:cs typeface="Times New Roman"/>
              </a:rPr>
              <a:t>o</a:t>
            </a:r>
            <a:r>
              <a:rPr sz="1800" spc="35" dirty="0">
                <a:solidFill>
                  <a:srgbClr val="5093C6"/>
                </a:solidFill>
                <a:latin typeface="Times New Roman"/>
                <a:cs typeface="Times New Roman"/>
              </a:rPr>
              <a:t>t</a:t>
            </a:r>
            <a:r>
              <a:rPr sz="1800" spc="-75" dirty="0">
                <a:solidFill>
                  <a:srgbClr val="5093C6"/>
                </a:solidFill>
                <a:latin typeface="Times New Roman"/>
                <a:cs typeface="Times New Roman"/>
              </a:rPr>
              <a:t>i</a:t>
            </a:r>
            <a:r>
              <a:rPr sz="1800" spc="350" dirty="0">
                <a:solidFill>
                  <a:srgbClr val="5093C6"/>
                </a:solidFill>
                <a:latin typeface="Times New Roman"/>
                <a:cs typeface="Times New Roman"/>
              </a:rPr>
              <a:t>ce</a:t>
            </a:r>
            <a:r>
              <a:rPr sz="1800" spc="50" dirty="0">
                <a:solidFill>
                  <a:srgbClr val="5093C6"/>
                </a:solidFill>
                <a:latin typeface="Times New Roman"/>
                <a:cs typeface="Times New Roman"/>
              </a:rPr>
              <a:t> </a:t>
            </a:r>
            <a:r>
              <a:rPr sz="1800" spc="-105" dirty="0">
                <a:solidFill>
                  <a:srgbClr val="5093C6"/>
                </a:solidFill>
                <a:latin typeface="Times New Roman"/>
                <a:cs typeface="Times New Roman"/>
              </a:rPr>
              <a:t>f</a:t>
            </a:r>
            <a:r>
              <a:rPr sz="1800" spc="250" dirty="0">
                <a:solidFill>
                  <a:srgbClr val="5093C6"/>
                </a:solidFill>
                <a:latin typeface="Times New Roman"/>
                <a:cs typeface="Times New Roman"/>
              </a:rPr>
              <a:t>o</a:t>
            </a:r>
            <a:r>
              <a:rPr sz="1800" spc="-30" dirty="0">
                <a:solidFill>
                  <a:srgbClr val="5093C6"/>
                </a:solidFill>
                <a:latin typeface="Times New Roman"/>
                <a:cs typeface="Times New Roman"/>
              </a:rPr>
              <a:t>r</a:t>
            </a:r>
            <a:r>
              <a:rPr sz="1800" spc="55" dirty="0">
                <a:solidFill>
                  <a:srgbClr val="5093C6"/>
                </a:solidFill>
                <a:latin typeface="Times New Roman"/>
                <a:cs typeface="Times New Roman"/>
              </a:rPr>
              <a:t> </a:t>
            </a:r>
            <a:r>
              <a:rPr sz="1800" spc="-105" dirty="0">
                <a:solidFill>
                  <a:srgbClr val="5093C6"/>
                </a:solidFill>
                <a:latin typeface="Times New Roman"/>
                <a:cs typeface="Times New Roman"/>
              </a:rPr>
              <a:t>I</a:t>
            </a:r>
            <a:r>
              <a:rPr sz="1800" spc="15" dirty="0">
                <a:solidFill>
                  <a:srgbClr val="5093C6"/>
                </a:solidFill>
                <a:latin typeface="Times New Roman"/>
                <a:cs typeface="Times New Roman"/>
              </a:rPr>
              <a:t>M</a:t>
            </a:r>
            <a:r>
              <a:rPr sz="1800" spc="285" dirty="0">
                <a:solidFill>
                  <a:srgbClr val="5093C6"/>
                </a:solidFill>
                <a:latin typeface="Times New Roman"/>
                <a:cs typeface="Times New Roman"/>
              </a:rPr>
              <a:t>pb</a:t>
            </a:r>
            <a:r>
              <a:rPr sz="1800" spc="35" dirty="0">
                <a:solidFill>
                  <a:srgbClr val="5093C6"/>
                </a:solidFill>
                <a:latin typeface="Times New Roman"/>
                <a:cs typeface="Times New Roman"/>
              </a:rPr>
              <a:t> </a:t>
            </a:r>
            <a:r>
              <a:rPr sz="1800" spc="350" dirty="0">
                <a:solidFill>
                  <a:srgbClr val="5093C6"/>
                </a:solidFill>
                <a:latin typeface="Times New Roman"/>
                <a:cs typeface="Times New Roman"/>
              </a:rPr>
              <a:t>c</a:t>
            </a:r>
            <a:r>
              <a:rPr sz="1800" spc="250" dirty="0">
                <a:solidFill>
                  <a:srgbClr val="5093C6"/>
                </a:solidFill>
                <a:latin typeface="Times New Roman"/>
                <a:cs typeface="Times New Roman"/>
              </a:rPr>
              <a:t>o</a:t>
            </a:r>
            <a:r>
              <a:rPr sz="1800" spc="280" dirty="0">
                <a:solidFill>
                  <a:srgbClr val="5093C6"/>
                </a:solidFill>
                <a:latin typeface="Times New Roman"/>
                <a:cs typeface="Times New Roman"/>
              </a:rPr>
              <a:t>m</a:t>
            </a:r>
            <a:r>
              <a:rPr sz="1800" spc="285" dirty="0">
                <a:solidFill>
                  <a:srgbClr val="5093C6"/>
                </a:solidFill>
                <a:latin typeface="Times New Roman"/>
                <a:cs typeface="Times New Roman"/>
              </a:rPr>
              <a:t>p</a:t>
            </a:r>
            <a:r>
              <a:rPr sz="1800" spc="-75" dirty="0">
                <a:solidFill>
                  <a:srgbClr val="5093C6"/>
                </a:solidFill>
                <a:latin typeface="Times New Roman"/>
                <a:cs typeface="Times New Roman"/>
              </a:rPr>
              <a:t>li</a:t>
            </a:r>
            <a:r>
              <a:rPr sz="1800" spc="380" dirty="0">
                <a:solidFill>
                  <a:srgbClr val="5093C6"/>
                </a:solidFill>
                <a:latin typeface="Times New Roman"/>
                <a:cs typeface="Times New Roman"/>
              </a:rPr>
              <a:t>a</a:t>
            </a:r>
            <a:r>
              <a:rPr sz="1800" spc="180" dirty="0">
                <a:solidFill>
                  <a:srgbClr val="5093C6"/>
                </a:solidFill>
                <a:latin typeface="Times New Roman"/>
                <a:cs typeface="Times New Roman"/>
              </a:rPr>
              <a:t>n</a:t>
            </a:r>
            <a:r>
              <a:rPr sz="1800" spc="350" dirty="0">
                <a:solidFill>
                  <a:srgbClr val="5093C6"/>
                </a:solidFill>
                <a:latin typeface="Times New Roman"/>
                <a:cs typeface="Times New Roman"/>
              </a:rPr>
              <a:t>ce</a:t>
            </a:r>
            <a:r>
              <a:rPr sz="1800" spc="204" dirty="0">
                <a:solidFill>
                  <a:srgbClr val="5093C6"/>
                </a:solidFill>
                <a:latin typeface="Times New Roman"/>
                <a:cs typeface="Times New Roman"/>
              </a:rPr>
              <a:t>?</a:t>
            </a:r>
            <a:endParaRPr sz="1800">
              <a:latin typeface="Times New Roman"/>
              <a:cs typeface="Times New Roman"/>
            </a:endParaRPr>
          </a:p>
          <a:p>
            <a:pPr marL="12700" marR="5080" algn="ctr">
              <a:lnSpc>
                <a:spcPct val="100000"/>
              </a:lnSpc>
              <a:spcBef>
                <a:spcPts val="1205"/>
              </a:spcBef>
            </a:pPr>
            <a:r>
              <a:rPr sz="1400" spc="-5" dirty="0">
                <a:latin typeface="Century Gothic"/>
                <a:cs typeface="Century Gothic"/>
              </a:rPr>
              <a:t>P</a:t>
            </a:r>
            <a:r>
              <a:rPr sz="1400" spc="5" dirty="0">
                <a:latin typeface="Century Gothic"/>
                <a:cs typeface="Century Gothic"/>
              </a:rPr>
              <a:t>T</a:t>
            </a:r>
            <a:r>
              <a:rPr sz="1400" dirty="0">
                <a:latin typeface="Century Gothic"/>
                <a:cs typeface="Century Gothic"/>
              </a:rPr>
              <a:t>R</a:t>
            </a:r>
            <a:r>
              <a:rPr sz="1400" spc="-5" dirty="0">
                <a:latin typeface="Century Gothic"/>
                <a:cs typeface="Century Gothic"/>
              </a:rPr>
              <a:t> </a:t>
            </a:r>
            <a:r>
              <a:rPr sz="1400" spc="10" dirty="0">
                <a:latin typeface="Century Gothic"/>
                <a:cs typeface="Century Gothic"/>
              </a:rPr>
              <a:t>i</a:t>
            </a:r>
            <a:r>
              <a:rPr sz="1400" dirty="0">
                <a:latin typeface="Century Gothic"/>
                <a:cs typeface="Century Gothic"/>
              </a:rPr>
              <a:t>s</a:t>
            </a:r>
            <a:r>
              <a:rPr sz="1400" spc="-35" dirty="0">
                <a:latin typeface="Century Gothic"/>
                <a:cs typeface="Century Gothic"/>
              </a:rPr>
              <a:t> </a:t>
            </a:r>
            <a:r>
              <a:rPr sz="1400" spc="25" dirty="0">
                <a:latin typeface="Century Gothic"/>
                <a:cs typeface="Century Gothic"/>
              </a:rPr>
              <a:t>i</a:t>
            </a:r>
            <a:r>
              <a:rPr sz="1400" dirty="0">
                <a:latin typeface="Century Gothic"/>
                <a:cs typeface="Century Gothic"/>
              </a:rPr>
              <a:t>n</a:t>
            </a:r>
            <a:r>
              <a:rPr sz="1400" spc="-40" dirty="0">
                <a:latin typeface="Century Gothic"/>
                <a:cs typeface="Century Gothic"/>
              </a:rPr>
              <a:t> </a:t>
            </a:r>
            <a:r>
              <a:rPr sz="1400" spc="-20" dirty="0">
                <a:latin typeface="Century Gothic"/>
                <a:cs typeface="Century Gothic"/>
              </a:rPr>
              <a:t>t</a:t>
            </a:r>
            <a:r>
              <a:rPr sz="1400" dirty="0">
                <a:latin typeface="Century Gothic"/>
                <a:cs typeface="Century Gothic"/>
              </a:rPr>
              <a:t>he</a:t>
            </a:r>
            <a:r>
              <a:rPr sz="1400" spc="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f</a:t>
            </a:r>
            <a:r>
              <a:rPr sz="1400" spc="10" dirty="0">
                <a:latin typeface="Century Gothic"/>
                <a:cs typeface="Century Gothic"/>
              </a:rPr>
              <a:t>i</a:t>
            </a:r>
            <a:r>
              <a:rPr sz="1400" dirty="0">
                <a:latin typeface="Century Gothic"/>
                <a:cs typeface="Century Gothic"/>
              </a:rPr>
              <a:t>n</a:t>
            </a:r>
            <a:r>
              <a:rPr sz="1400" spc="-20" dirty="0">
                <a:latin typeface="Century Gothic"/>
                <a:cs typeface="Century Gothic"/>
              </a:rPr>
              <a:t>a</a:t>
            </a:r>
            <a:r>
              <a:rPr sz="1400" dirty="0">
                <a:latin typeface="Century Gothic"/>
                <a:cs typeface="Century Gothic"/>
              </a:rPr>
              <a:t>l</a:t>
            </a:r>
            <a:r>
              <a:rPr sz="1400" spc="-25" dirty="0">
                <a:latin typeface="Century Gothic"/>
                <a:cs typeface="Century Gothic"/>
              </a:rPr>
              <a:t> </a:t>
            </a:r>
            <a:r>
              <a:rPr sz="1400" spc="-5" dirty="0">
                <a:latin typeface="Century Gothic"/>
                <a:cs typeface="Century Gothic"/>
              </a:rPr>
              <a:t>r</a:t>
            </a:r>
            <a:r>
              <a:rPr sz="1400" spc="-15" dirty="0">
                <a:latin typeface="Century Gothic"/>
                <a:cs typeface="Century Gothic"/>
              </a:rPr>
              <a:t>e</a:t>
            </a:r>
            <a:r>
              <a:rPr sz="1400" spc="20" dirty="0">
                <a:latin typeface="Century Gothic"/>
                <a:cs typeface="Century Gothic"/>
              </a:rPr>
              <a:t>v</a:t>
            </a:r>
            <a:r>
              <a:rPr sz="1400" spc="10" dirty="0">
                <a:latin typeface="Century Gothic"/>
                <a:cs typeface="Century Gothic"/>
              </a:rPr>
              <a:t>i</a:t>
            </a:r>
            <a:r>
              <a:rPr sz="1400" dirty="0">
                <a:latin typeface="Century Gothic"/>
                <a:cs typeface="Century Gothic"/>
              </a:rPr>
              <a:t>ew</a:t>
            </a:r>
            <a:r>
              <a:rPr sz="1400" spc="-40" dirty="0">
                <a:latin typeface="Century Gothic"/>
                <a:cs typeface="Century Gothic"/>
              </a:rPr>
              <a:t> </a:t>
            </a:r>
            <a:r>
              <a:rPr sz="1400" spc="-5" dirty="0">
                <a:latin typeface="Century Gothic"/>
                <a:cs typeface="Century Gothic"/>
              </a:rPr>
              <a:t>pr</a:t>
            </a:r>
            <a:r>
              <a:rPr sz="1400" spc="5" dirty="0">
                <a:latin typeface="Century Gothic"/>
                <a:cs typeface="Century Gothic"/>
              </a:rPr>
              <a:t>oc</a:t>
            </a:r>
            <a:r>
              <a:rPr sz="1400" dirty="0">
                <a:latin typeface="Century Gothic"/>
                <a:cs typeface="Century Gothic"/>
              </a:rPr>
              <a:t>e</a:t>
            </a:r>
            <a:r>
              <a:rPr sz="1400" spc="-15" dirty="0">
                <a:latin typeface="Century Gothic"/>
                <a:cs typeface="Century Gothic"/>
              </a:rPr>
              <a:t>s</a:t>
            </a:r>
            <a:r>
              <a:rPr sz="1400" dirty="0">
                <a:latin typeface="Century Gothic"/>
                <a:cs typeface="Century Gothic"/>
              </a:rPr>
              <a:t>s</a:t>
            </a:r>
            <a:r>
              <a:rPr sz="1400" spc="-35" dirty="0">
                <a:latin typeface="Century Gothic"/>
                <a:cs typeface="Century Gothic"/>
              </a:rPr>
              <a:t> </a:t>
            </a:r>
            <a:r>
              <a:rPr sz="1400" spc="5" dirty="0">
                <a:latin typeface="Century Gothic"/>
                <a:cs typeface="Century Gothic"/>
              </a:rPr>
              <a:t>o</a:t>
            </a:r>
            <a:r>
              <a:rPr sz="1400" spc="-5" dirty="0">
                <a:latin typeface="Century Gothic"/>
                <a:cs typeface="Century Gothic"/>
              </a:rPr>
              <a:t>f</a:t>
            </a:r>
            <a:r>
              <a:rPr sz="1400" spc="-15" dirty="0">
                <a:latin typeface="Century Gothic"/>
                <a:cs typeface="Century Gothic"/>
              </a:rPr>
              <a:t> </a:t>
            </a:r>
            <a:r>
              <a:rPr sz="1400" spc="-5" dirty="0">
                <a:latin typeface="Century Gothic"/>
                <a:cs typeface="Century Gothic"/>
              </a:rPr>
              <a:t>t</a:t>
            </a:r>
            <a:r>
              <a:rPr sz="1400" spc="-15" dirty="0">
                <a:latin typeface="Century Gothic"/>
                <a:cs typeface="Century Gothic"/>
              </a:rPr>
              <a:t>h</a:t>
            </a:r>
            <a:r>
              <a:rPr sz="1400" dirty="0">
                <a:latin typeface="Century Gothic"/>
                <a:cs typeface="Century Gothic"/>
              </a:rPr>
              <a:t>e</a:t>
            </a:r>
            <a:r>
              <a:rPr sz="1400" spc="20" dirty="0">
                <a:latin typeface="Century Gothic"/>
                <a:cs typeface="Century Gothic"/>
              </a:rPr>
              <a:t> </a:t>
            </a:r>
            <a:r>
              <a:rPr sz="1400" spc="5" dirty="0">
                <a:latin typeface="Century Gothic"/>
                <a:cs typeface="Century Gothic"/>
              </a:rPr>
              <a:t>I</a:t>
            </a:r>
            <a:r>
              <a:rPr sz="1400" spc="15" dirty="0">
                <a:latin typeface="Century Gothic"/>
                <a:cs typeface="Century Gothic"/>
              </a:rPr>
              <a:t>M</a:t>
            </a:r>
            <a:r>
              <a:rPr sz="1400" spc="-20" dirty="0">
                <a:latin typeface="Century Gothic"/>
                <a:cs typeface="Century Gothic"/>
              </a:rPr>
              <a:t>p</a:t>
            </a:r>
            <a:r>
              <a:rPr sz="1400" dirty="0">
                <a:latin typeface="Century Gothic"/>
                <a:cs typeface="Century Gothic"/>
              </a:rPr>
              <a:t>b</a:t>
            </a:r>
            <a:r>
              <a:rPr sz="1400" spc="-15" dirty="0">
                <a:latin typeface="Century Gothic"/>
                <a:cs typeface="Century Gothic"/>
              </a:rPr>
              <a:t> </a:t>
            </a:r>
            <a:r>
              <a:rPr sz="1400" spc="5" dirty="0">
                <a:latin typeface="Century Gothic"/>
                <a:cs typeface="Century Gothic"/>
              </a:rPr>
              <a:t>F</a:t>
            </a:r>
            <a:r>
              <a:rPr sz="1400" dirty="0">
                <a:latin typeface="Century Gothic"/>
                <a:cs typeface="Century Gothic"/>
              </a:rPr>
              <a:t>e</a:t>
            </a:r>
            <a:r>
              <a:rPr sz="1400" spc="-10" dirty="0">
                <a:latin typeface="Century Gothic"/>
                <a:cs typeface="Century Gothic"/>
              </a:rPr>
              <a:t>d</a:t>
            </a:r>
            <a:r>
              <a:rPr sz="1400" dirty="0">
                <a:latin typeface="Century Gothic"/>
                <a:cs typeface="Century Gothic"/>
              </a:rPr>
              <a:t>e</a:t>
            </a:r>
            <a:r>
              <a:rPr sz="1400" spc="-5" dirty="0">
                <a:latin typeface="Century Gothic"/>
                <a:cs typeface="Century Gothic"/>
              </a:rPr>
              <a:t>ra</a:t>
            </a:r>
            <a:r>
              <a:rPr sz="1400" dirty="0">
                <a:latin typeface="Century Gothic"/>
                <a:cs typeface="Century Gothic"/>
              </a:rPr>
              <a:t>l</a:t>
            </a:r>
            <a:r>
              <a:rPr sz="1400" spc="-25" dirty="0">
                <a:latin typeface="Century Gothic"/>
                <a:cs typeface="Century Gothic"/>
              </a:rPr>
              <a:t> </a:t>
            </a:r>
            <a:r>
              <a:rPr sz="1400" spc="-10" dirty="0">
                <a:latin typeface="Century Gothic"/>
                <a:cs typeface="Century Gothic"/>
              </a:rPr>
              <a:t>R</a:t>
            </a:r>
            <a:r>
              <a:rPr sz="1400" dirty="0">
                <a:latin typeface="Century Gothic"/>
                <a:cs typeface="Century Gothic"/>
              </a:rPr>
              <a:t>e</a:t>
            </a:r>
            <a:r>
              <a:rPr sz="1400" spc="10" dirty="0">
                <a:latin typeface="Century Gothic"/>
                <a:cs typeface="Century Gothic"/>
              </a:rPr>
              <a:t>gi</a:t>
            </a:r>
            <a:r>
              <a:rPr sz="1400" dirty="0">
                <a:latin typeface="Century Gothic"/>
                <a:cs typeface="Century Gothic"/>
              </a:rPr>
              <a:t>s</a:t>
            </a:r>
            <a:r>
              <a:rPr sz="1400" spc="-20" dirty="0">
                <a:latin typeface="Century Gothic"/>
                <a:cs typeface="Century Gothic"/>
              </a:rPr>
              <a:t>t</a:t>
            </a:r>
            <a:r>
              <a:rPr sz="1400" dirty="0">
                <a:latin typeface="Century Gothic"/>
                <a:cs typeface="Century Gothic"/>
              </a:rPr>
              <a:t>e</a:t>
            </a:r>
            <a:r>
              <a:rPr sz="1400" spc="-5" dirty="0">
                <a:latin typeface="Century Gothic"/>
                <a:cs typeface="Century Gothic"/>
              </a:rPr>
              <a:t>r</a:t>
            </a:r>
            <a:r>
              <a:rPr sz="1400" spc="-2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N</a:t>
            </a:r>
            <a:r>
              <a:rPr sz="1400" spc="5" dirty="0">
                <a:latin typeface="Century Gothic"/>
                <a:cs typeface="Century Gothic"/>
              </a:rPr>
              <a:t>o</a:t>
            </a:r>
            <a:r>
              <a:rPr sz="1400" spc="-20" dirty="0">
                <a:latin typeface="Century Gothic"/>
                <a:cs typeface="Century Gothic"/>
              </a:rPr>
              <a:t>t</a:t>
            </a:r>
            <a:r>
              <a:rPr sz="1400" spc="25" dirty="0">
                <a:latin typeface="Century Gothic"/>
                <a:cs typeface="Century Gothic"/>
              </a:rPr>
              <a:t>i</a:t>
            </a:r>
            <a:r>
              <a:rPr sz="1400" spc="-10" dirty="0">
                <a:latin typeface="Century Gothic"/>
                <a:cs typeface="Century Gothic"/>
              </a:rPr>
              <a:t>c</a:t>
            </a:r>
            <a:r>
              <a:rPr sz="1400" dirty="0">
                <a:latin typeface="Century Gothic"/>
                <a:cs typeface="Century Gothic"/>
              </a:rPr>
              <a:t>e</a:t>
            </a:r>
            <a:r>
              <a:rPr sz="1400" spc="-5" dirty="0">
                <a:latin typeface="Century Gothic"/>
                <a:cs typeface="Century Gothic"/>
              </a:rPr>
              <a:t>,</a:t>
            </a:r>
            <a:r>
              <a:rPr sz="1400" spc="-35" dirty="0">
                <a:latin typeface="Century Gothic"/>
                <a:cs typeface="Century Gothic"/>
              </a:rPr>
              <a:t> </a:t>
            </a:r>
            <a:r>
              <a:rPr sz="1400" spc="-20" dirty="0">
                <a:latin typeface="Century Gothic"/>
                <a:cs typeface="Century Gothic"/>
              </a:rPr>
              <a:t>U</a:t>
            </a:r>
            <a:r>
              <a:rPr sz="1400" spc="-15" dirty="0">
                <a:latin typeface="Century Gothic"/>
                <a:cs typeface="Century Gothic"/>
              </a:rPr>
              <a:t>S</a:t>
            </a:r>
            <a:r>
              <a:rPr sz="1400" spc="-5" dirty="0">
                <a:latin typeface="Century Gothic"/>
                <a:cs typeface="Century Gothic"/>
              </a:rPr>
              <a:t>P</a:t>
            </a:r>
            <a:r>
              <a:rPr sz="1400" dirty="0">
                <a:latin typeface="Century Gothic"/>
                <a:cs typeface="Century Gothic"/>
              </a:rPr>
              <a:t>S</a:t>
            </a:r>
            <a:r>
              <a:rPr sz="1400" spc="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h</a:t>
            </a:r>
            <a:r>
              <a:rPr sz="1400" spc="-5" dirty="0">
                <a:latin typeface="Century Gothic"/>
                <a:cs typeface="Century Gothic"/>
              </a:rPr>
              <a:t>a</a:t>
            </a:r>
            <a:r>
              <a:rPr sz="1400" dirty="0">
                <a:latin typeface="Century Gothic"/>
                <a:cs typeface="Century Gothic"/>
              </a:rPr>
              <a:t>s</a:t>
            </a:r>
            <a:r>
              <a:rPr sz="1400" spc="-1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a </a:t>
            </a:r>
            <a:r>
              <a:rPr sz="1400" spc="10" dirty="0">
                <a:latin typeface="Century Gothic"/>
                <a:cs typeface="Century Gothic"/>
              </a:rPr>
              <a:t>pl</a:t>
            </a:r>
            <a:r>
              <a:rPr sz="1400" spc="5" dirty="0">
                <a:latin typeface="Century Gothic"/>
                <a:cs typeface="Century Gothic"/>
              </a:rPr>
              <a:t>a</a:t>
            </a:r>
            <a:r>
              <a:rPr sz="1400" spc="-15" dirty="0">
                <a:latin typeface="Century Gothic"/>
                <a:cs typeface="Century Gothic"/>
              </a:rPr>
              <a:t>n</a:t>
            </a:r>
            <a:r>
              <a:rPr sz="1400" dirty="0">
                <a:latin typeface="Century Gothic"/>
                <a:cs typeface="Century Gothic"/>
              </a:rPr>
              <a:t>ned </a:t>
            </a:r>
            <a:r>
              <a:rPr sz="1400" spc="-5" dirty="0">
                <a:latin typeface="Century Gothic"/>
                <a:cs typeface="Century Gothic"/>
              </a:rPr>
              <a:t>p</a:t>
            </a:r>
            <a:r>
              <a:rPr sz="1400" dirty="0">
                <a:latin typeface="Century Gothic"/>
                <a:cs typeface="Century Gothic"/>
              </a:rPr>
              <a:t>u</a:t>
            </a:r>
            <a:r>
              <a:rPr sz="1400" spc="-5" dirty="0">
                <a:latin typeface="Century Gothic"/>
                <a:cs typeface="Century Gothic"/>
              </a:rPr>
              <a:t>b</a:t>
            </a:r>
            <a:r>
              <a:rPr sz="1400" spc="10" dirty="0">
                <a:latin typeface="Century Gothic"/>
                <a:cs typeface="Century Gothic"/>
              </a:rPr>
              <a:t>l</a:t>
            </a:r>
            <a:r>
              <a:rPr sz="1400" dirty="0">
                <a:latin typeface="Century Gothic"/>
                <a:cs typeface="Century Gothic"/>
              </a:rPr>
              <a:t>i</a:t>
            </a:r>
            <a:r>
              <a:rPr sz="1400" spc="-15" dirty="0">
                <a:latin typeface="Century Gothic"/>
                <a:cs typeface="Century Gothic"/>
              </a:rPr>
              <a:t>s</a:t>
            </a:r>
            <a:r>
              <a:rPr sz="1400" dirty="0">
                <a:latin typeface="Century Gothic"/>
                <a:cs typeface="Century Gothic"/>
              </a:rPr>
              <a:t>h</a:t>
            </a:r>
            <a:r>
              <a:rPr sz="1400" spc="-40" dirty="0">
                <a:latin typeface="Century Gothic"/>
                <a:cs typeface="Century Gothic"/>
              </a:rPr>
              <a:t> </a:t>
            </a:r>
            <a:r>
              <a:rPr sz="1400" spc="-10" dirty="0">
                <a:latin typeface="Century Gothic"/>
                <a:cs typeface="Century Gothic"/>
              </a:rPr>
              <a:t>d</a:t>
            </a:r>
            <a:r>
              <a:rPr sz="1400" spc="-5" dirty="0">
                <a:latin typeface="Century Gothic"/>
                <a:cs typeface="Century Gothic"/>
              </a:rPr>
              <a:t>at</a:t>
            </a:r>
            <a:r>
              <a:rPr sz="1400" dirty="0">
                <a:latin typeface="Century Gothic"/>
                <a:cs typeface="Century Gothic"/>
              </a:rPr>
              <a:t>e</a:t>
            </a:r>
            <a:r>
              <a:rPr sz="1400" spc="5" dirty="0">
                <a:latin typeface="Century Gothic"/>
                <a:cs typeface="Century Gothic"/>
              </a:rPr>
              <a:t> o</a:t>
            </a:r>
            <a:r>
              <a:rPr sz="1400" spc="-5" dirty="0">
                <a:latin typeface="Century Gothic"/>
                <a:cs typeface="Century Gothic"/>
              </a:rPr>
              <a:t>f</a:t>
            </a:r>
            <a:r>
              <a:rPr sz="1400" spc="-15" dirty="0">
                <a:latin typeface="Century Gothic"/>
                <a:cs typeface="Century Gothic"/>
              </a:rPr>
              <a:t> </a:t>
            </a:r>
            <a:r>
              <a:rPr sz="1400" spc="-10" dirty="0">
                <a:latin typeface="Century Gothic"/>
                <a:cs typeface="Century Gothic"/>
              </a:rPr>
              <a:t>0</a:t>
            </a:r>
            <a:r>
              <a:rPr sz="1400" spc="5" dirty="0">
                <a:latin typeface="Century Gothic"/>
                <a:cs typeface="Century Gothic"/>
              </a:rPr>
              <a:t>2</a:t>
            </a:r>
            <a:r>
              <a:rPr sz="1400" spc="-10" dirty="0">
                <a:latin typeface="Century Gothic"/>
                <a:cs typeface="Century Gothic"/>
              </a:rPr>
              <a:t>/</a:t>
            </a:r>
            <a:r>
              <a:rPr sz="1400" spc="5" dirty="0">
                <a:latin typeface="Century Gothic"/>
                <a:cs typeface="Century Gothic"/>
              </a:rPr>
              <a:t>28</a:t>
            </a:r>
            <a:r>
              <a:rPr sz="1400" spc="-10" dirty="0">
                <a:latin typeface="Century Gothic"/>
                <a:cs typeface="Century Gothic"/>
              </a:rPr>
              <a:t>/</a:t>
            </a:r>
            <a:r>
              <a:rPr sz="1400" spc="5" dirty="0">
                <a:latin typeface="Century Gothic"/>
                <a:cs typeface="Century Gothic"/>
              </a:rPr>
              <a:t>2</a:t>
            </a:r>
            <a:r>
              <a:rPr sz="1400" spc="-10" dirty="0">
                <a:latin typeface="Century Gothic"/>
                <a:cs typeface="Century Gothic"/>
              </a:rPr>
              <a:t>0</a:t>
            </a:r>
            <a:r>
              <a:rPr sz="1400" spc="5" dirty="0">
                <a:latin typeface="Century Gothic"/>
                <a:cs typeface="Century Gothic"/>
              </a:rPr>
              <a:t>1</a:t>
            </a:r>
            <a:r>
              <a:rPr sz="1400" spc="-10" dirty="0">
                <a:latin typeface="Century Gothic"/>
                <a:cs typeface="Century Gothic"/>
              </a:rPr>
              <a:t>8</a:t>
            </a:r>
            <a:r>
              <a:rPr sz="1400" spc="-5" dirty="0">
                <a:latin typeface="Century Gothic"/>
                <a:cs typeface="Century Gothic"/>
              </a:rPr>
              <a:t>.</a:t>
            </a:r>
            <a:endParaRPr sz="1400">
              <a:latin typeface="Century Gothic"/>
              <a:cs typeface="Century Gothic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80287" y="4610100"/>
            <a:ext cx="8472170" cy="2095500"/>
          </a:xfrm>
          <a:custGeom>
            <a:avLst/>
            <a:gdLst/>
            <a:ahLst/>
            <a:cxnLst/>
            <a:rect l="l" t="t" r="r" b="b"/>
            <a:pathLst>
              <a:path w="8472170" h="2095500">
                <a:moveTo>
                  <a:pt x="8287512" y="2095500"/>
                </a:moveTo>
                <a:lnTo>
                  <a:pt x="184404" y="2095500"/>
                </a:lnTo>
                <a:lnTo>
                  <a:pt x="169450" y="2094890"/>
                </a:lnTo>
                <a:lnTo>
                  <a:pt x="126601" y="2086124"/>
                </a:lnTo>
                <a:lnTo>
                  <a:pt x="87826" y="2067935"/>
                </a:lnTo>
                <a:lnTo>
                  <a:pt x="54483" y="2041588"/>
                </a:lnTo>
                <a:lnTo>
                  <a:pt x="27928" y="2008349"/>
                </a:lnTo>
                <a:lnTo>
                  <a:pt x="9521" y="1969483"/>
                </a:lnTo>
                <a:lnTo>
                  <a:pt x="620" y="1926255"/>
                </a:lnTo>
                <a:lnTo>
                  <a:pt x="0" y="1911096"/>
                </a:lnTo>
                <a:lnTo>
                  <a:pt x="0" y="184404"/>
                </a:lnTo>
                <a:lnTo>
                  <a:pt x="5431" y="140003"/>
                </a:lnTo>
                <a:lnTo>
                  <a:pt x="20820" y="99543"/>
                </a:lnTo>
                <a:lnTo>
                  <a:pt x="44810" y="64287"/>
                </a:lnTo>
                <a:lnTo>
                  <a:pt x="76041" y="35503"/>
                </a:lnTo>
                <a:lnTo>
                  <a:pt x="113157" y="14454"/>
                </a:lnTo>
                <a:lnTo>
                  <a:pt x="154798" y="2406"/>
                </a:lnTo>
                <a:lnTo>
                  <a:pt x="184404" y="0"/>
                </a:lnTo>
                <a:lnTo>
                  <a:pt x="8287512" y="0"/>
                </a:lnTo>
                <a:lnTo>
                  <a:pt x="8331912" y="5344"/>
                </a:lnTo>
                <a:lnTo>
                  <a:pt x="8372372" y="20532"/>
                </a:lnTo>
                <a:lnTo>
                  <a:pt x="8407628" y="44300"/>
                </a:lnTo>
                <a:lnTo>
                  <a:pt x="8436412" y="75383"/>
                </a:lnTo>
                <a:lnTo>
                  <a:pt x="8457461" y="112514"/>
                </a:lnTo>
                <a:lnTo>
                  <a:pt x="8469509" y="154428"/>
                </a:lnTo>
                <a:lnTo>
                  <a:pt x="8471916" y="184404"/>
                </a:lnTo>
                <a:lnTo>
                  <a:pt x="8471916" y="1911096"/>
                </a:lnTo>
                <a:lnTo>
                  <a:pt x="8466571" y="1955496"/>
                </a:lnTo>
                <a:lnTo>
                  <a:pt x="8451383" y="1995956"/>
                </a:lnTo>
                <a:lnTo>
                  <a:pt x="8427615" y="2031212"/>
                </a:lnTo>
                <a:lnTo>
                  <a:pt x="8396532" y="2059996"/>
                </a:lnTo>
                <a:lnTo>
                  <a:pt x="8359401" y="2081045"/>
                </a:lnTo>
                <a:lnTo>
                  <a:pt x="8317487" y="2093093"/>
                </a:lnTo>
                <a:lnTo>
                  <a:pt x="8287512" y="2095500"/>
                </a:lnTo>
                <a:close/>
              </a:path>
            </a:pathLst>
          </a:custGeom>
          <a:solidFill>
            <a:srgbClr val="DDEB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929164" y="4770031"/>
            <a:ext cx="8172450" cy="1809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6830" marR="27940" indent="-635" algn="ctr">
              <a:lnSpc>
                <a:spcPct val="100000"/>
              </a:lnSpc>
            </a:pPr>
            <a:r>
              <a:rPr sz="1800" spc="-105" dirty="0">
                <a:solidFill>
                  <a:srgbClr val="5093C6"/>
                </a:solidFill>
                <a:latin typeface="Times New Roman"/>
                <a:cs typeface="Times New Roman"/>
              </a:rPr>
              <a:t>If</a:t>
            </a:r>
            <a:r>
              <a:rPr sz="1800" spc="35" dirty="0">
                <a:solidFill>
                  <a:srgbClr val="5093C6"/>
                </a:solidFill>
                <a:latin typeface="Times New Roman"/>
                <a:cs typeface="Times New Roman"/>
              </a:rPr>
              <a:t> </a:t>
            </a:r>
            <a:r>
              <a:rPr sz="1800" spc="-160" dirty="0">
                <a:solidFill>
                  <a:srgbClr val="5093C6"/>
                </a:solidFill>
                <a:latin typeface="Times New Roman"/>
                <a:cs typeface="Times New Roman"/>
              </a:rPr>
              <a:t>U</a:t>
            </a:r>
            <a:r>
              <a:rPr sz="1800" spc="-70" dirty="0">
                <a:solidFill>
                  <a:srgbClr val="5093C6"/>
                </a:solidFill>
                <a:latin typeface="Times New Roman"/>
                <a:cs typeface="Times New Roman"/>
              </a:rPr>
              <a:t>S</a:t>
            </a:r>
            <a:r>
              <a:rPr sz="1800" dirty="0">
                <a:solidFill>
                  <a:srgbClr val="5093C6"/>
                </a:solidFill>
                <a:latin typeface="Times New Roman"/>
                <a:cs typeface="Times New Roman"/>
              </a:rPr>
              <a:t>P</a:t>
            </a:r>
            <a:r>
              <a:rPr sz="1800" spc="-70" dirty="0">
                <a:solidFill>
                  <a:srgbClr val="5093C6"/>
                </a:solidFill>
                <a:latin typeface="Times New Roman"/>
                <a:cs typeface="Times New Roman"/>
              </a:rPr>
              <a:t>S</a:t>
            </a:r>
            <a:r>
              <a:rPr sz="1800" spc="50" dirty="0">
                <a:solidFill>
                  <a:srgbClr val="5093C6"/>
                </a:solidFill>
                <a:latin typeface="Times New Roman"/>
                <a:cs typeface="Times New Roman"/>
              </a:rPr>
              <a:t> </a:t>
            </a:r>
            <a:r>
              <a:rPr sz="1800" spc="285" dirty="0">
                <a:solidFill>
                  <a:srgbClr val="5093C6"/>
                </a:solidFill>
                <a:latin typeface="Times New Roman"/>
                <a:cs typeface="Times New Roman"/>
              </a:rPr>
              <a:t>d</a:t>
            </a:r>
            <a:r>
              <a:rPr sz="1800" spc="350" dirty="0">
                <a:solidFill>
                  <a:srgbClr val="5093C6"/>
                </a:solidFill>
                <a:latin typeface="Times New Roman"/>
                <a:cs typeface="Times New Roman"/>
              </a:rPr>
              <a:t>e</a:t>
            </a:r>
            <a:r>
              <a:rPr sz="1800" spc="35" dirty="0">
                <a:solidFill>
                  <a:srgbClr val="5093C6"/>
                </a:solidFill>
                <a:latin typeface="Times New Roman"/>
                <a:cs typeface="Times New Roman"/>
              </a:rPr>
              <a:t>t</a:t>
            </a:r>
            <a:r>
              <a:rPr sz="1800" spc="350" dirty="0">
                <a:solidFill>
                  <a:srgbClr val="5093C6"/>
                </a:solidFill>
                <a:latin typeface="Times New Roman"/>
                <a:cs typeface="Times New Roman"/>
              </a:rPr>
              <a:t>e</a:t>
            </a:r>
            <a:r>
              <a:rPr sz="1800" spc="-30" dirty="0">
                <a:solidFill>
                  <a:srgbClr val="5093C6"/>
                </a:solidFill>
                <a:latin typeface="Times New Roman"/>
                <a:cs typeface="Times New Roman"/>
              </a:rPr>
              <a:t>r</a:t>
            </a:r>
            <a:r>
              <a:rPr sz="1800" spc="280" dirty="0">
                <a:solidFill>
                  <a:srgbClr val="5093C6"/>
                </a:solidFill>
                <a:latin typeface="Times New Roman"/>
                <a:cs typeface="Times New Roman"/>
              </a:rPr>
              <a:t>m</a:t>
            </a:r>
            <a:r>
              <a:rPr sz="1800" spc="-75" dirty="0">
                <a:solidFill>
                  <a:srgbClr val="5093C6"/>
                </a:solidFill>
                <a:latin typeface="Times New Roman"/>
                <a:cs typeface="Times New Roman"/>
              </a:rPr>
              <a:t>i</a:t>
            </a:r>
            <a:r>
              <a:rPr sz="1800" spc="180" dirty="0">
                <a:solidFill>
                  <a:srgbClr val="5093C6"/>
                </a:solidFill>
                <a:latin typeface="Times New Roman"/>
                <a:cs typeface="Times New Roman"/>
              </a:rPr>
              <a:t>n</a:t>
            </a:r>
            <a:r>
              <a:rPr sz="1800" spc="350" dirty="0">
                <a:solidFill>
                  <a:srgbClr val="5093C6"/>
                </a:solidFill>
                <a:latin typeface="Times New Roman"/>
                <a:cs typeface="Times New Roman"/>
              </a:rPr>
              <a:t>e</a:t>
            </a:r>
            <a:r>
              <a:rPr sz="1800" spc="80" dirty="0">
                <a:solidFill>
                  <a:srgbClr val="5093C6"/>
                </a:solidFill>
                <a:latin typeface="Times New Roman"/>
                <a:cs typeface="Times New Roman"/>
              </a:rPr>
              <a:t>s</a:t>
            </a:r>
            <a:r>
              <a:rPr sz="1800" spc="35" dirty="0">
                <a:solidFill>
                  <a:srgbClr val="5093C6"/>
                </a:solidFill>
                <a:latin typeface="Times New Roman"/>
                <a:cs typeface="Times New Roman"/>
              </a:rPr>
              <a:t> </a:t>
            </a:r>
            <a:r>
              <a:rPr sz="1800" spc="285" dirty="0">
                <a:solidFill>
                  <a:srgbClr val="5093C6"/>
                </a:solidFill>
                <a:latin typeface="Times New Roman"/>
                <a:cs typeface="Times New Roman"/>
              </a:rPr>
              <a:t>d</a:t>
            </a:r>
            <a:r>
              <a:rPr sz="1800" spc="350" dirty="0">
                <a:solidFill>
                  <a:srgbClr val="5093C6"/>
                </a:solidFill>
                <a:latin typeface="Times New Roman"/>
                <a:cs typeface="Times New Roman"/>
              </a:rPr>
              <a:t>e</a:t>
            </a:r>
            <a:r>
              <a:rPr sz="1800" spc="80" dirty="0">
                <a:solidFill>
                  <a:srgbClr val="5093C6"/>
                </a:solidFill>
                <a:latin typeface="Times New Roman"/>
                <a:cs typeface="Times New Roman"/>
              </a:rPr>
              <a:t>s</a:t>
            </a:r>
            <a:r>
              <a:rPr sz="1800" spc="35" dirty="0">
                <a:solidFill>
                  <a:srgbClr val="5093C6"/>
                </a:solidFill>
                <a:latin typeface="Times New Roman"/>
                <a:cs typeface="Times New Roman"/>
              </a:rPr>
              <a:t>t</a:t>
            </a:r>
            <a:r>
              <a:rPr sz="1800" spc="-75" dirty="0">
                <a:solidFill>
                  <a:srgbClr val="5093C6"/>
                </a:solidFill>
                <a:latin typeface="Times New Roman"/>
                <a:cs typeface="Times New Roman"/>
              </a:rPr>
              <a:t>i</a:t>
            </a:r>
            <a:r>
              <a:rPr sz="1800" spc="180" dirty="0">
                <a:solidFill>
                  <a:srgbClr val="5093C6"/>
                </a:solidFill>
                <a:latin typeface="Times New Roman"/>
                <a:cs typeface="Times New Roman"/>
              </a:rPr>
              <a:t>n</a:t>
            </a:r>
            <a:r>
              <a:rPr sz="1800" spc="380" dirty="0">
                <a:solidFill>
                  <a:srgbClr val="5093C6"/>
                </a:solidFill>
                <a:latin typeface="Times New Roman"/>
                <a:cs typeface="Times New Roman"/>
              </a:rPr>
              <a:t>a</a:t>
            </a:r>
            <a:r>
              <a:rPr sz="1800" spc="35" dirty="0">
                <a:solidFill>
                  <a:srgbClr val="5093C6"/>
                </a:solidFill>
                <a:latin typeface="Times New Roman"/>
                <a:cs typeface="Times New Roman"/>
              </a:rPr>
              <a:t>t</a:t>
            </a:r>
            <a:r>
              <a:rPr sz="1800" spc="-75" dirty="0">
                <a:solidFill>
                  <a:srgbClr val="5093C6"/>
                </a:solidFill>
                <a:latin typeface="Times New Roman"/>
                <a:cs typeface="Times New Roman"/>
              </a:rPr>
              <a:t>i</a:t>
            </a:r>
            <a:r>
              <a:rPr sz="1800" spc="250" dirty="0">
                <a:solidFill>
                  <a:srgbClr val="5093C6"/>
                </a:solidFill>
                <a:latin typeface="Times New Roman"/>
                <a:cs typeface="Times New Roman"/>
              </a:rPr>
              <a:t>o</a:t>
            </a:r>
            <a:r>
              <a:rPr sz="1800" spc="180" dirty="0">
                <a:solidFill>
                  <a:srgbClr val="5093C6"/>
                </a:solidFill>
                <a:latin typeface="Times New Roman"/>
                <a:cs typeface="Times New Roman"/>
              </a:rPr>
              <a:t>n</a:t>
            </a:r>
            <a:r>
              <a:rPr sz="1800" spc="35" dirty="0">
                <a:solidFill>
                  <a:srgbClr val="5093C6"/>
                </a:solidFill>
                <a:latin typeface="Times New Roman"/>
                <a:cs typeface="Times New Roman"/>
              </a:rPr>
              <a:t> </a:t>
            </a:r>
            <a:r>
              <a:rPr sz="1800" spc="350" dirty="0">
                <a:solidFill>
                  <a:srgbClr val="5093C6"/>
                </a:solidFill>
                <a:latin typeface="Times New Roman"/>
                <a:cs typeface="Times New Roman"/>
              </a:rPr>
              <a:t>e</a:t>
            </a:r>
            <a:r>
              <a:rPr sz="1800" spc="180" dirty="0">
                <a:solidFill>
                  <a:srgbClr val="5093C6"/>
                </a:solidFill>
                <a:latin typeface="Times New Roman"/>
                <a:cs typeface="Times New Roman"/>
              </a:rPr>
              <a:t>n</a:t>
            </a:r>
            <a:r>
              <a:rPr sz="1800" spc="35" dirty="0">
                <a:solidFill>
                  <a:srgbClr val="5093C6"/>
                </a:solidFill>
                <a:latin typeface="Times New Roman"/>
                <a:cs typeface="Times New Roman"/>
              </a:rPr>
              <a:t>t</a:t>
            </a:r>
            <a:r>
              <a:rPr sz="1800" spc="-30" dirty="0">
                <a:solidFill>
                  <a:srgbClr val="5093C6"/>
                </a:solidFill>
                <a:latin typeface="Times New Roman"/>
                <a:cs typeface="Times New Roman"/>
              </a:rPr>
              <a:t>r</a:t>
            </a:r>
            <a:r>
              <a:rPr sz="1800" spc="140" dirty="0">
                <a:solidFill>
                  <a:srgbClr val="5093C6"/>
                </a:solidFill>
                <a:latin typeface="Times New Roman"/>
                <a:cs typeface="Times New Roman"/>
              </a:rPr>
              <a:t>y</a:t>
            </a:r>
            <a:r>
              <a:rPr sz="1800" spc="50" dirty="0">
                <a:solidFill>
                  <a:srgbClr val="5093C6"/>
                </a:solidFill>
                <a:latin typeface="Times New Roman"/>
                <a:cs typeface="Times New Roman"/>
              </a:rPr>
              <a:t> </a:t>
            </a:r>
            <a:r>
              <a:rPr sz="1800" spc="-210" dirty="0">
                <a:solidFill>
                  <a:srgbClr val="5093C6"/>
                </a:solidFill>
                <a:latin typeface="Times New Roman"/>
                <a:cs typeface="Times New Roman"/>
              </a:rPr>
              <a:t>Z</a:t>
            </a:r>
            <a:r>
              <a:rPr sz="1800" spc="-105" dirty="0">
                <a:solidFill>
                  <a:srgbClr val="5093C6"/>
                </a:solidFill>
                <a:latin typeface="Times New Roman"/>
                <a:cs typeface="Times New Roman"/>
              </a:rPr>
              <a:t>I</a:t>
            </a:r>
            <a:r>
              <a:rPr sz="1800" dirty="0">
                <a:solidFill>
                  <a:srgbClr val="5093C6"/>
                </a:solidFill>
                <a:latin typeface="Times New Roman"/>
                <a:cs typeface="Times New Roman"/>
              </a:rPr>
              <a:t>P</a:t>
            </a:r>
            <a:r>
              <a:rPr sz="1800" spc="50" dirty="0">
                <a:solidFill>
                  <a:srgbClr val="5093C6"/>
                </a:solidFill>
                <a:latin typeface="Times New Roman"/>
                <a:cs typeface="Times New Roman"/>
              </a:rPr>
              <a:t> </a:t>
            </a:r>
            <a:r>
              <a:rPr sz="1800" spc="285" dirty="0">
                <a:solidFill>
                  <a:srgbClr val="5093C6"/>
                </a:solidFill>
                <a:latin typeface="Times New Roman"/>
                <a:cs typeface="Times New Roman"/>
              </a:rPr>
              <a:t>p</a:t>
            </a:r>
            <a:r>
              <a:rPr sz="1800" spc="-30" dirty="0">
                <a:solidFill>
                  <a:srgbClr val="5093C6"/>
                </a:solidFill>
                <a:latin typeface="Times New Roman"/>
                <a:cs typeface="Times New Roman"/>
              </a:rPr>
              <a:t>r</a:t>
            </a:r>
            <a:r>
              <a:rPr sz="1800" spc="250" dirty="0">
                <a:solidFill>
                  <a:srgbClr val="5093C6"/>
                </a:solidFill>
                <a:latin typeface="Times New Roman"/>
                <a:cs typeface="Times New Roman"/>
              </a:rPr>
              <a:t>o</a:t>
            </a:r>
            <a:r>
              <a:rPr sz="1800" spc="105" dirty="0">
                <a:solidFill>
                  <a:srgbClr val="5093C6"/>
                </a:solidFill>
                <a:latin typeface="Times New Roman"/>
                <a:cs typeface="Times New Roman"/>
              </a:rPr>
              <a:t>v</a:t>
            </a:r>
            <a:r>
              <a:rPr sz="1800" spc="-75" dirty="0">
                <a:solidFill>
                  <a:srgbClr val="5093C6"/>
                </a:solidFill>
                <a:latin typeface="Times New Roman"/>
                <a:cs typeface="Times New Roman"/>
              </a:rPr>
              <a:t>i</a:t>
            </a:r>
            <a:r>
              <a:rPr sz="1800" spc="285" dirty="0">
                <a:solidFill>
                  <a:srgbClr val="5093C6"/>
                </a:solidFill>
                <a:latin typeface="Times New Roman"/>
                <a:cs typeface="Times New Roman"/>
              </a:rPr>
              <a:t>d</a:t>
            </a:r>
            <a:r>
              <a:rPr sz="1800" spc="350" dirty="0">
                <a:solidFill>
                  <a:srgbClr val="5093C6"/>
                </a:solidFill>
                <a:latin typeface="Times New Roman"/>
                <a:cs typeface="Times New Roman"/>
              </a:rPr>
              <a:t>e</a:t>
            </a:r>
            <a:r>
              <a:rPr sz="1800" spc="285" dirty="0">
                <a:solidFill>
                  <a:srgbClr val="5093C6"/>
                </a:solidFill>
                <a:latin typeface="Times New Roman"/>
                <a:cs typeface="Times New Roman"/>
              </a:rPr>
              <a:t>d</a:t>
            </a:r>
            <a:r>
              <a:rPr sz="1800" spc="50" dirty="0">
                <a:solidFill>
                  <a:srgbClr val="5093C6"/>
                </a:solidFill>
                <a:latin typeface="Times New Roman"/>
                <a:cs typeface="Times New Roman"/>
              </a:rPr>
              <a:t> </a:t>
            </a:r>
            <a:r>
              <a:rPr sz="1800" spc="285" dirty="0">
                <a:solidFill>
                  <a:srgbClr val="5093C6"/>
                </a:solidFill>
                <a:latin typeface="Times New Roman"/>
                <a:cs typeface="Times New Roman"/>
              </a:rPr>
              <a:t>b</a:t>
            </a:r>
            <a:r>
              <a:rPr sz="1800" spc="140" dirty="0">
                <a:solidFill>
                  <a:srgbClr val="5093C6"/>
                </a:solidFill>
                <a:latin typeface="Times New Roman"/>
                <a:cs typeface="Times New Roman"/>
              </a:rPr>
              <a:t>y</a:t>
            </a:r>
            <a:r>
              <a:rPr sz="1800" spc="50" dirty="0">
                <a:solidFill>
                  <a:srgbClr val="5093C6"/>
                </a:solidFill>
                <a:latin typeface="Times New Roman"/>
                <a:cs typeface="Times New Roman"/>
              </a:rPr>
              <a:t> </a:t>
            </a:r>
            <a:r>
              <a:rPr sz="1800" spc="80" dirty="0">
                <a:solidFill>
                  <a:srgbClr val="5093C6"/>
                </a:solidFill>
                <a:latin typeface="Times New Roman"/>
                <a:cs typeface="Times New Roman"/>
              </a:rPr>
              <a:t>s</a:t>
            </a:r>
            <a:r>
              <a:rPr sz="1800" spc="180" dirty="0">
                <a:solidFill>
                  <a:srgbClr val="5093C6"/>
                </a:solidFill>
                <a:latin typeface="Times New Roman"/>
                <a:cs typeface="Times New Roman"/>
              </a:rPr>
              <a:t>h</a:t>
            </a:r>
            <a:r>
              <a:rPr sz="1800" spc="-75" dirty="0">
                <a:solidFill>
                  <a:srgbClr val="5093C6"/>
                </a:solidFill>
                <a:latin typeface="Times New Roman"/>
                <a:cs typeface="Times New Roman"/>
              </a:rPr>
              <a:t>i</a:t>
            </a:r>
            <a:r>
              <a:rPr sz="1800" spc="285" dirty="0">
                <a:solidFill>
                  <a:srgbClr val="5093C6"/>
                </a:solidFill>
                <a:latin typeface="Times New Roman"/>
                <a:cs typeface="Times New Roman"/>
              </a:rPr>
              <a:t>pp</a:t>
            </a:r>
            <a:r>
              <a:rPr sz="1800" spc="350" dirty="0">
                <a:solidFill>
                  <a:srgbClr val="5093C6"/>
                </a:solidFill>
                <a:latin typeface="Times New Roman"/>
                <a:cs typeface="Times New Roman"/>
              </a:rPr>
              <a:t>e</a:t>
            </a:r>
            <a:r>
              <a:rPr sz="1800" spc="-30" dirty="0">
                <a:solidFill>
                  <a:srgbClr val="5093C6"/>
                </a:solidFill>
                <a:latin typeface="Times New Roman"/>
                <a:cs typeface="Times New Roman"/>
              </a:rPr>
              <a:t>r</a:t>
            </a:r>
            <a:r>
              <a:rPr sz="1800" spc="80" dirty="0">
                <a:solidFill>
                  <a:srgbClr val="5093C6"/>
                </a:solidFill>
                <a:latin typeface="Times New Roman"/>
                <a:cs typeface="Times New Roman"/>
              </a:rPr>
              <a:t>s</a:t>
            </a:r>
            <a:r>
              <a:rPr sz="1800" spc="35" dirty="0">
                <a:solidFill>
                  <a:srgbClr val="5093C6"/>
                </a:solidFill>
                <a:latin typeface="Times New Roman"/>
                <a:cs typeface="Times New Roman"/>
              </a:rPr>
              <a:t> </a:t>
            </a:r>
            <a:r>
              <a:rPr sz="1800" spc="-75" dirty="0">
                <a:solidFill>
                  <a:srgbClr val="5093C6"/>
                </a:solidFill>
                <a:latin typeface="Times New Roman"/>
                <a:cs typeface="Times New Roman"/>
              </a:rPr>
              <a:t>i</a:t>
            </a:r>
            <a:r>
              <a:rPr sz="1800" spc="80" dirty="0">
                <a:solidFill>
                  <a:srgbClr val="5093C6"/>
                </a:solidFill>
                <a:latin typeface="Times New Roman"/>
                <a:cs typeface="Times New Roman"/>
              </a:rPr>
              <a:t>s</a:t>
            </a:r>
            <a:r>
              <a:rPr sz="1800" spc="35" dirty="0">
                <a:solidFill>
                  <a:srgbClr val="5093C6"/>
                </a:solidFill>
                <a:latin typeface="Times New Roman"/>
                <a:cs typeface="Times New Roman"/>
              </a:rPr>
              <a:t> </a:t>
            </a:r>
            <a:r>
              <a:rPr sz="1800" spc="-75" dirty="0">
                <a:solidFill>
                  <a:srgbClr val="5093C6"/>
                </a:solidFill>
                <a:latin typeface="Times New Roman"/>
                <a:cs typeface="Times New Roman"/>
              </a:rPr>
              <a:t>i</a:t>
            </a:r>
            <a:r>
              <a:rPr sz="1800" spc="180" dirty="0">
                <a:solidFill>
                  <a:srgbClr val="5093C6"/>
                </a:solidFill>
                <a:latin typeface="Times New Roman"/>
                <a:cs typeface="Times New Roman"/>
              </a:rPr>
              <a:t>n</a:t>
            </a:r>
            <a:r>
              <a:rPr sz="1800" spc="350" dirty="0">
                <a:solidFill>
                  <a:srgbClr val="5093C6"/>
                </a:solidFill>
                <a:latin typeface="Times New Roman"/>
                <a:cs typeface="Times New Roman"/>
              </a:rPr>
              <a:t>c</a:t>
            </a:r>
            <a:r>
              <a:rPr sz="1800" spc="250" dirty="0">
                <a:solidFill>
                  <a:srgbClr val="5093C6"/>
                </a:solidFill>
                <a:latin typeface="Times New Roman"/>
                <a:cs typeface="Times New Roman"/>
              </a:rPr>
              <a:t>o</a:t>
            </a:r>
            <a:r>
              <a:rPr sz="1800" spc="-30" dirty="0">
                <a:solidFill>
                  <a:srgbClr val="5093C6"/>
                </a:solidFill>
                <a:latin typeface="Times New Roman"/>
                <a:cs typeface="Times New Roman"/>
              </a:rPr>
              <a:t>rr</a:t>
            </a:r>
            <a:r>
              <a:rPr sz="1800" spc="350" dirty="0">
                <a:solidFill>
                  <a:srgbClr val="5093C6"/>
                </a:solidFill>
                <a:latin typeface="Times New Roman"/>
                <a:cs typeface="Times New Roman"/>
              </a:rPr>
              <a:t>ec</a:t>
            </a:r>
            <a:r>
              <a:rPr sz="1800" spc="35" dirty="0">
                <a:solidFill>
                  <a:srgbClr val="5093C6"/>
                </a:solidFill>
                <a:latin typeface="Times New Roman"/>
                <a:cs typeface="Times New Roman"/>
              </a:rPr>
              <a:t>t</a:t>
            </a:r>
            <a:r>
              <a:rPr sz="1800" spc="45" dirty="0">
                <a:solidFill>
                  <a:srgbClr val="5093C6"/>
                </a:solidFill>
                <a:latin typeface="Times New Roman"/>
                <a:cs typeface="Times New Roman"/>
              </a:rPr>
              <a:t>, </a:t>
            </a:r>
            <a:r>
              <a:rPr sz="1800" spc="-160" dirty="0">
                <a:solidFill>
                  <a:srgbClr val="5093C6"/>
                </a:solidFill>
                <a:latin typeface="Times New Roman"/>
                <a:cs typeface="Times New Roman"/>
              </a:rPr>
              <a:t>U</a:t>
            </a:r>
            <a:r>
              <a:rPr sz="1800" spc="-70" dirty="0">
                <a:solidFill>
                  <a:srgbClr val="5093C6"/>
                </a:solidFill>
                <a:latin typeface="Times New Roman"/>
                <a:cs typeface="Times New Roman"/>
              </a:rPr>
              <a:t>S</a:t>
            </a:r>
            <a:r>
              <a:rPr sz="1800" dirty="0">
                <a:solidFill>
                  <a:srgbClr val="5093C6"/>
                </a:solidFill>
                <a:latin typeface="Times New Roman"/>
                <a:cs typeface="Times New Roman"/>
              </a:rPr>
              <a:t>P</a:t>
            </a:r>
            <a:r>
              <a:rPr sz="1800" spc="-70" dirty="0">
                <a:solidFill>
                  <a:srgbClr val="5093C6"/>
                </a:solidFill>
                <a:latin typeface="Times New Roman"/>
                <a:cs typeface="Times New Roman"/>
              </a:rPr>
              <a:t>S</a:t>
            </a:r>
            <a:r>
              <a:rPr sz="1800" spc="50" dirty="0">
                <a:solidFill>
                  <a:srgbClr val="5093C6"/>
                </a:solidFill>
                <a:latin typeface="Times New Roman"/>
                <a:cs typeface="Times New Roman"/>
              </a:rPr>
              <a:t> </a:t>
            </a:r>
            <a:r>
              <a:rPr sz="1800" spc="285" dirty="0">
                <a:solidFill>
                  <a:srgbClr val="5093C6"/>
                </a:solidFill>
                <a:latin typeface="Times New Roman"/>
                <a:cs typeface="Times New Roman"/>
              </a:rPr>
              <a:t>p</a:t>
            </a:r>
            <a:r>
              <a:rPr sz="1800" spc="-30" dirty="0">
                <a:solidFill>
                  <a:srgbClr val="5093C6"/>
                </a:solidFill>
                <a:latin typeface="Times New Roman"/>
                <a:cs typeface="Times New Roman"/>
              </a:rPr>
              <a:t>r</a:t>
            </a:r>
            <a:r>
              <a:rPr sz="1800" spc="250" dirty="0">
                <a:solidFill>
                  <a:srgbClr val="5093C6"/>
                </a:solidFill>
                <a:latin typeface="Times New Roman"/>
                <a:cs typeface="Times New Roman"/>
              </a:rPr>
              <a:t>o</a:t>
            </a:r>
            <a:r>
              <a:rPr sz="1800" spc="280" dirty="0">
                <a:solidFill>
                  <a:srgbClr val="5093C6"/>
                </a:solidFill>
                <a:latin typeface="Times New Roman"/>
                <a:cs typeface="Times New Roman"/>
              </a:rPr>
              <a:t>m</a:t>
            </a:r>
            <a:r>
              <a:rPr sz="1800" spc="-75" dirty="0">
                <a:solidFill>
                  <a:srgbClr val="5093C6"/>
                </a:solidFill>
                <a:latin typeface="Times New Roman"/>
                <a:cs typeface="Times New Roman"/>
              </a:rPr>
              <a:t>i</a:t>
            </a:r>
            <a:r>
              <a:rPr sz="1800" spc="80" dirty="0">
                <a:solidFill>
                  <a:srgbClr val="5093C6"/>
                </a:solidFill>
                <a:latin typeface="Times New Roman"/>
                <a:cs typeface="Times New Roman"/>
              </a:rPr>
              <a:t>s</a:t>
            </a:r>
            <a:r>
              <a:rPr sz="1800" spc="350" dirty="0">
                <a:solidFill>
                  <a:srgbClr val="5093C6"/>
                </a:solidFill>
                <a:latin typeface="Times New Roman"/>
                <a:cs typeface="Times New Roman"/>
              </a:rPr>
              <a:t>e</a:t>
            </a:r>
            <a:r>
              <a:rPr sz="1800" spc="35" dirty="0">
                <a:solidFill>
                  <a:srgbClr val="5093C6"/>
                </a:solidFill>
                <a:latin typeface="Times New Roman"/>
                <a:cs typeface="Times New Roman"/>
              </a:rPr>
              <a:t> t</a:t>
            </a:r>
            <a:r>
              <a:rPr sz="1800" spc="250" dirty="0">
                <a:solidFill>
                  <a:srgbClr val="5093C6"/>
                </a:solidFill>
                <a:latin typeface="Times New Roman"/>
                <a:cs typeface="Times New Roman"/>
              </a:rPr>
              <a:t>o</a:t>
            </a:r>
            <a:r>
              <a:rPr sz="1800" spc="50" dirty="0">
                <a:solidFill>
                  <a:srgbClr val="5093C6"/>
                </a:solidFill>
                <a:latin typeface="Times New Roman"/>
                <a:cs typeface="Times New Roman"/>
              </a:rPr>
              <a:t> </a:t>
            </a:r>
            <a:r>
              <a:rPr sz="1800" spc="285" dirty="0">
                <a:solidFill>
                  <a:srgbClr val="5093C6"/>
                </a:solidFill>
                <a:latin typeface="Times New Roman"/>
                <a:cs typeface="Times New Roman"/>
              </a:rPr>
              <a:t>p</a:t>
            </a:r>
            <a:r>
              <a:rPr sz="1800" spc="-30" dirty="0">
                <a:solidFill>
                  <a:srgbClr val="5093C6"/>
                </a:solidFill>
                <a:latin typeface="Times New Roman"/>
                <a:cs typeface="Times New Roman"/>
              </a:rPr>
              <a:t>r</a:t>
            </a:r>
            <a:r>
              <a:rPr sz="1800" spc="250" dirty="0">
                <a:solidFill>
                  <a:srgbClr val="5093C6"/>
                </a:solidFill>
                <a:latin typeface="Times New Roman"/>
                <a:cs typeface="Times New Roman"/>
              </a:rPr>
              <a:t>o</a:t>
            </a:r>
            <a:r>
              <a:rPr sz="1800" spc="105" dirty="0">
                <a:solidFill>
                  <a:srgbClr val="5093C6"/>
                </a:solidFill>
                <a:latin typeface="Times New Roman"/>
                <a:cs typeface="Times New Roman"/>
              </a:rPr>
              <a:t>v</a:t>
            </a:r>
            <a:r>
              <a:rPr sz="1800" spc="-75" dirty="0">
                <a:solidFill>
                  <a:srgbClr val="5093C6"/>
                </a:solidFill>
                <a:latin typeface="Times New Roman"/>
                <a:cs typeface="Times New Roman"/>
              </a:rPr>
              <a:t>i</a:t>
            </a:r>
            <a:r>
              <a:rPr sz="1800" spc="285" dirty="0">
                <a:solidFill>
                  <a:srgbClr val="5093C6"/>
                </a:solidFill>
                <a:latin typeface="Times New Roman"/>
                <a:cs typeface="Times New Roman"/>
              </a:rPr>
              <a:t>d</a:t>
            </a:r>
            <a:r>
              <a:rPr sz="1800" spc="350" dirty="0">
                <a:solidFill>
                  <a:srgbClr val="5093C6"/>
                </a:solidFill>
                <a:latin typeface="Times New Roman"/>
                <a:cs typeface="Times New Roman"/>
              </a:rPr>
              <a:t>e</a:t>
            </a:r>
            <a:r>
              <a:rPr sz="1800" spc="50" dirty="0">
                <a:solidFill>
                  <a:srgbClr val="5093C6"/>
                </a:solidFill>
                <a:latin typeface="Times New Roman"/>
                <a:cs typeface="Times New Roman"/>
              </a:rPr>
              <a:t> </a:t>
            </a:r>
            <a:r>
              <a:rPr sz="1800" spc="35" dirty="0">
                <a:solidFill>
                  <a:srgbClr val="5093C6"/>
                </a:solidFill>
                <a:latin typeface="Times New Roman"/>
                <a:cs typeface="Times New Roman"/>
              </a:rPr>
              <a:t>t</a:t>
            </a:r>
            <a:r>
              <a:rPr sz="1800" spc="180" dirty="0">
                <a:solidFill>
                  <a:srgbClr val="5093C6"/>
                </a:solidFill>
                <a:latin typeface="Times New Roman"/>
                <a:cs typeface="Times New Roman"/>
              </a:rPr>
              <a:t>h</a:t>
            </a:r>
            <a:r>
              <a:rPr sz="1800" spc="350" dirty="0">
                <a:solidFill>
                  <a:srgbClr val="5093C6"/>
                </a:solidFill>
                <a:latin typeface="Times New Roman"/>
                <a:cs typeface="Times New Roman"/>
              </a:rPr>
              <a:t>e</a:t>
            </a:r>
            <a:r>
              <a:rPr sz="1800" spc="35" dirty="0">
                <a:solidFill>
                  <a:srgbClr val="5093C6"/>
                </a:solidFill>
                <a:latin typeface="Times New Roman"/>
                <a:cs typeface="Times New Roman"/>
              </a:rPr>
              <a:t> </a:t>
            </a:r>
            <a:r>
              <a:rPr sz="1800" spc="350" dirty="0">
                <a:solidFill>
                  <a:srgbClr val="5093C6"/>
                </a:solidFill>
                <a:latin typeface="Times New Roman"/>
                <a:cs typeface="Times New Roman"/>
              </a:rPr>
              <a:t>c</a:t>
            </a:r>
            <a:r>
              <a:rPr sz="1800" spc="250" dirty="0">
                <a:solidFill>
                  <a:srgbClr val="5093C6"/>
                </a:solidFill>
                <a:latin typeface="Times New Roman"/>
                <a:cs typeface="Times New Roman"/>
              </a:rPr>
              <a:t>o</a:t>
            </a:r>
            <a:r>
              <a:rPr sz="1800" spc="-30" dirty="0">
                <a:solidFill>
                  <a:srgbClr val="5093C6"/>
                </a:solidFill>
                <a:latin typeface="Times New Roman"/>
                <a:cs typeface="Times New Roman"/>
              </a:rPr>
              <a:t>rr</a:t>
            </a:r>
            <a:r>
              <a:rPr sz="1800" spc="350" dirty="0">
                <a:solidFill>
                  <a:srgbClr val="5093C6"/>
                </a:solidFill>
                <a:latin typeface="Times New Roman"/>
                <a:cs typeface="Times New Roman"/>
              </a:rPr>
              <a:t>ec</a:t>
            </a:r>
            <a:r>
              <a:rPr sz="1800" spc="35" dirty="0">
                <a:solidFill>
                  <a:srgbClr val="5093C6"/>
                </a:solidFill>
                <a:latin typeface="Times New Roman"/>
                <a:cs typeface="Times New Roman"/>
              </a:rPr>
              <a:t>t </a:t>
            </a:r>
            <a:r>
              <a:rPr sz="1800" spc="-210" dirty="0">
                <a:solidFill>
                  <a:srgbClr val="5093C6"/>
                </a:solidFill>
                <a:latin typeface="Times New Roman"/>
                <a:cs typeface="Times New Roman"/>
              </a:rPr>
              <a:t>Z</a:t>
            </a:r>
            <a:r>
              <a:rPr sz="1800" spc="-105" dirty="0">
                <a:solidFill>
                  <a:srgbClr val="5093C6"/>
                </a:solidFill>
                <a:latin typeface="Times New Roman"/>
                <a:cs typeface="Times New Roman"/>
              </a:rPr>
              <a:t>I</a:t>
            </a:r>
            <a:r>
              <a:rPr sz="1800" dirty="0">
                <a:solidFill>
                  <a:srgbClr val="5093C6"/>
                </a:solidFill>
                <a:latin typeface="Times New Roman"/>
                <a:cs typeface="Times New Roman"/>
              </a:rPr>
              <a:t>P</a:t>
            </a:r>
            <a:r>
              <a:rPr sz="1800" spc="50" dirty="0">
                <a:solidFill>
                  <a:srgbClr val="5093C6"/>
                </a:solidFill>
                <a:latin typeface="Times New Roman"/>
                <a:cs typeface="Times New Roman"/>
              </a:rPr>
              <a:t> </a:t>
            </a:r>
            <a:r>
              <a:rPr sz="1800" spc="380" dirty="0">
                <a:solidFill>
                  <a:srgbClr val="5093C6"/>
                </a:solidFill>
                <a:latin typeface="Times New Roman"/>
                <a:cs typeface="Times New Roman"/>
              </a:rPr>
              <a:t>a</a:t>
            </a:r>
            <a:r>
              <a:rPr sz="1800" spc="80" dirty="0">
                <a:solidFill>
                  <a:srgbClr val="5093C6"/>
                </a:solidFill>
                <a:latin typeface="Times New Roman"/>
                <a:cs typeface="Times New Roman"/>
              </a:rPr>
              <a:t>s</a:t>
            </a:r>
            <a:r>
              <a:rPr sz="1800" spc="55" dirty="0">
                <a:solidFill>
                  <a:srgbClr val="5093C6"/>
                </a:solidFill>
                <a:latin typeface="Times New Roman"/>
                <a:cs typeface="Times New Roman"/>
              </a:rPr>
              <a:t> </a:t>
            </a:r>
            <a:r>
              <a:rPr sz="1800" spc="285" dirty="0">
                <a:solidFill>
                  <a:srgbClr val="5093C6"/>
                </a:solidFill>
                <a:latin typeface="Times New Roman"/>
                <a:cs typeface="Times New Roman"/>
              </a:rPr>
              <a:t>p</a:t>
            </a:r>
            <a:r>
              <a:rPr sz="1800" spc="380" dirty="0">
                <a:solidFill>
                  <a:srgbClr val="5093C6"/>
                </a:solidFill>
                <a:latin typeface="Times New Roman"/>
                <a:cs typeface="Times New Roman"/>
              </a:rPr>
              <a:t>a</a:t>
            </a:r>
            <a:r>
              <a:rPr sz="1800" spc="-30" dirty="0">
                <a:solidFill>
                  <a:srgbClr val="5093C6"/>
                </a:solidFill>
                <a:latin typeface="Times New Roman"/>
                <a:cs typeface="Times New Roman"/>
              </a:rPr>
              <a:t>r</a:t>
            </a:r>
            <a:r>
              <a:rPr sz="1800" spc="35" dirty="0">
                <a:solidFill>
                  <a:srgbClr val="5093C6"/>
                </a:solidFill>
                <a:latin typeface="Times New Roman"/>
                <a:cs typeface="Times New Roman"/>
              </a:rPr>
              <a:t>t </a:t>
            </a:r>
            <a:r>
              <a:rPr sz="1800" spc="250" dirty="0">
                <a:solidFill>
                  <a:srgbClr val="5093C6"/>
                </a:solidFill>
                <a:latin typeface="Times New Roman"/>
                <a:cs typeface="Times New Roman"/>
              </a:rPr>
              <a:t>o</a:t>
            </a:r>
            <a:r>
              <a:rPr sz="1800" spc="-105" dirty="0">
                <a:solidFill>
                  <a:srgbClr val="5093C6"/>
                </a:solidFill>
                <a:latin typeface="Times New Roman"/>
                <a:cs typeface="Times New Roman"/>
              </a:rPr>
              <a:t>f</a:t>
            </a:r>
            <a:r>
              <a:rPr sz="1800" spc="35" dirty="0">
                <a:solidFill>
                  <a:srgbClr val="5093C6"/>
                </a:solidFill>
                <a:latin typeface="Times New Roman"/>
                <a:cs typeface="Times New Roman"/>
              </a:rPr>
              <a:t> </a:t>
            </a:r>
            <a:r>
              <a:rPr sz="1800" spc="380" dirty="0">
                <a:solidFill>
                  <a:srgbClr val="5093C6"/>
                </a:solidFill>
                <a:latin typeface="Times New Roman"/>
                <a:cs typeface="Times New Roman"/>
              </a:rPr>
              <a:t>a</a:t>
            </a:r>
            <a:r>
              <a:rPr sz="1800" spc="50" dirty="0">
                <a:solidFill>
                  <a:srgbClr val="5093C6"/>
                </a:solidFill>
                <a:latin typeface="Times New Roman"/>
                <a:cs typeface="Times New Roman"/>
              </a:rPr>
              <a:t> </a:t>
            </a:r>
            <a:r>
              <a:rPr sz="1800" spc="350" dirty="0">
                <a:solidFill>
                  <a:srgbClr val="5093C6"/>
                </a:solidFill>
                <a:latin typeface="Times New Roman"/>
                <a:cs typeface="Times New Roman"/>
              </a:rPr>
              <a:t>c</a:t>
            </a:r>
            <a:r>
              <a:rPr sz="1800" spc="250" dirty="0">
                <a:solidFill>
                  <a:srgbClr val="5093C6"/>
                </a:solidFill>
                <a:latin typeface="Times New Roman"/>
                <a:cs typeface="Times New Roman"/>
              </a:rPr>
              <a:t>o</a:t>
            </a:r>
            <a:r>
              <a:rPr sz="1800" spc="180" dirty="0">
                <a:solidFill>
                  <a:srgbClr val="5093C6"/>
                </a:solidFill>
                <a:latin typeface="Times New Roman"/>
                <a:cs typeface="Times New Roman"/>
              </a:rPr>
              <a:t>n</a:t>
            </a:r>
            <a:r>
              <a:rPr sz="1800" spc="350" dirty="0">
                <a:solidFill>
                  <a:srgbClr val="5093C6"/>
                </a:solidFill>
                <a:latin typeface="Times New Roman"/>
                <a:cs typeface="Times New Roman"/>
              </a:rPr>
              <a:t>ce</a:t>
            </a:r>
            <a:r>
              <a:rPr sz="1800" spc="80" dirty="0">
                <a:solidFill>
                  <a:srgbClr val="5093C6"/>
                </a:solidFill>
                <a:latin typeface="Times New Roman"/>
                <a:cs typeface="Times New Roman"/>
              </a:rPr>
              <a:t>ss</a:t>
            </a:r>
            <a:r>
              <a:rPr sz="1800" spc="-75" dirty="0">
                <a:solidFill>
                  <a:srgbClr val="5093C6"/>
                </a:solidFill>
                <a:latin typeface="Times New Roman"/>
                <a:cs typeface="Times New Roman"/>
              </a:rPr>
              <a:t>i</a:t>
            </a:r>
            <a:r>
              <a:rPr sz="1800" spc="250" dirty="0">
                <a:solidFill>
                  <a:srgbClr val="5093C6"/>
                </a:solidFill>
                <a:latin typeface="Times New Roman"/>
                <a:cs typeface="Times New Roman"/>
              </a:rPr>
              <a:t>o</a:t>
            </a:r>
            <a:r>
              <a:rPr sz="1800" spc="180" dirty="0">
                <a:solidFill>
                  <a:srgbClr val="5093C6"/>
                </a:solidFill>
                <a:latin typeface="Times New Roman"/>
                <a:cs typeface="Times New Roman"/>
              </a:rPr>
              <a:t>n</a:t>
            </a:r>
            <a:r>
              <a:rPr sz="1800" spc="35" dirty="0">
                <a:solidFill>
                  <a:srgbClr val="5093C6"/>
                </a:solidFill>
                <a:latin typeface="Times New Roman"/>
                <a:cs typeface="Times New Roman"/>
              </a:rPr>
              <a:t> t</a:t>
            </a:r>
            <a:r>
              <a:rPr sz="1800" spc="250" dirty="0">
                <a:solidFill>
                  <a:srgbClr val="5093C6"/>
                </a:solidFill>
                <a:latin typeface="Times New Roman"/>
                <a:cs typeface="Times New Roman"/>
              </a:rPr>
              <a:t>o</a:t>
            </a:r>
            <a:r>
              <a:rPr sz="1800" spc="35" dirty="0">
                <a:solidFill>
                  <a:srgbClr val="5093C6"/>
                </a:solidFill>
                <a:latin typeface="Times New Roman"/>
                <a:cs typeface="Times New Roman"/>
              </a:rPr>
              <a:t> </a:t>
            </a:r>
            <a:r>
              <a:rPr sz="1800" spc="-75" dirty="0">
                <a:solidFill>
                  <a:srgbClr val="5093C6"/>
                </a:solidFill>
                <a:latin typeface="Times New Roman"/>
                <a:cs typeface="Times New Roman"/>
              </a:rPr>
              <a:t>i</a:t>
            </a:r>
            <a:r>
              <a:rPr sz="1800" spc="180" dirty="0">
                <a:solidFill>
                  <a:srgbClr val="5093C6"/>
                </a:solidFill>
                <a:latin typeface="Times New Roman"/>
                <a:cs typeface="Times New Roman"/>
              </a:rPr>
              <a:t>n</a:t>
            </a:r>
            <a:r>
              <a:rPr sz="1800" spc="350" dirty="0">
                <a:solidFill>
                  <a:srgbClr val="5093C6"/>
                </a:solidFill>
                <a:latin typeface="Times New Roman"/>
                <a:cs typeface="Times New Roman"/>
              </a:rPr>
              <a:t>c</a:t>
            </a:r>
            <a:r>
              <a:rPr sz="1800" spc="-75" dirty="0">
                <a:solidFill>
                  <a:srgbClr val="5093C6"/>
                </a:solidFill>
                <a:latin typeface="Times New Roman"/>
                <a:cs typeface="Times New Roman"/>
              </a:rPr>
              <a:t>l</a:t>
            </a:r>
            <a:r>
              <a:rPr sz="1800" spc="180" dirty="0">
                <a:solidFill>
                  <a:srgbClr val="5093C6"/>
                </a:solidFill>
                <a:latin typeface="Times New Roman"/>
                <a:cs typeface="Times New Roman"/>
              </a:rPr>
              <a:t>u</a:t>
            </a:r>
            <a:r>
              <a:rPr sz="1800" spc="285" dirty="0">
                <a:solidFill>
                  <a:srgbClr val="5093C6"/>
                </a:solidFill>
                <a:latin typeface="Times New Roman"/>
                <a:cs typeface="Times New Roman"/>
              </a:rPr>
              <a:t>d</a:t>
            </a:r>
            <a:r>
              <a:rPr sz="1800" spc="350" dirty="0">
                <a:solidFill>
                  <a:srgbClr val="5093C6"/>
                </a:solidFill>
                <a:latin typeface="Times New Roman"/>
                <a:cs typeface="Times New Roman"/>
              </a:rPr>
              <a:t>e</a:t>
            </a:r>
            <a:r>
              <a:rPr sz="1800" spc="195" dirty="0">
                <a:solidFill>
                  <a:srgbClr val="5093C6"/>
                </a:solidFill>
                <a:latin typeface="Times New Roman"/>
                <a:cs typeface="Times New Roman"/>
              </a:rPr>
              <a:t> </a:t>
            </a:r>
            <a:r>
              <a:rPr sz="1800" spc="35" dirty="0">
                <a:solidFill>
                  <a:srgbClr val="5093C6"/>
                </a:solidFill>
                <a:latin typeface="Times New Roman"/>
                <a:cs typeface="Times New Roman"/>
              </a:rPr>
              <a:t>t</a:t>
            </a:r>
            <a:r>
              <a:rPr sz="1800" spc="180" dirty="0">
                <a:solidFill>
                  <a:srgbClr val="5093C6"/>
                </a:solidFill>
                <a:latin typeface="Times New Roman"/>
                <a:cs typeface="Times New Roman"/>
              </a:rPr>
              <a:t>h</a:t>
            </a:r>
            <a:r>
              <a:rPr sz="1800" spc="-75" dirty="0">
                <a:solidFill>
                  <a:srgbClr val="5093C6"/>
                </a:solidFill>
                <a:latin typeface="Times New Roman"/>
                <a:cs typeface="Times New Roman"/>
              </a:rPr>
              <a:t>i</a:t>
            </a:r>
            <a:r>
              <a:rPr sz="1800" spc="80" dirty="0">
                <a:solidFill>
                  <a:srgbClr val="5093C6"/>
                </a:solidFill>
                <a:latin typeface="Times New Roman"/>
                <a:cs typeface="Times New Roman"/>
              </a:rPr>
              <a:t>s</a:t>
            </a:r>
            <a:r>
              <a:rPr sz="1800" spc="35" dirty="0">
                <a:solidFill>
                  <a:srgbClr val="5093C6"/>
                </a:solidFill>
                <a:latin typeface="Times New Roman"/>
                <a:cs typeface="Times New Roman"/>
              </a:rPr>
              <a:t> </a:t>
            </a:r>
            <a:r>
              <a:rPr sz="1800" spc="350" dirty="0">
                <a:solidFill>
                  <a:srgbClr val="5093C6"/>
                </a:solidFill>
                <a:latin typeface="Times New Roman"/>
                <a:cs typeface="Times New Roman"/>
              </a:rPr>
              <a:t>e</a:t>
            </a:r>
            <a:r>
              <a:rPr sz="1800" spc="-75" dirty="0">
                <a:solidFill>
                  <a:srgbClr val="5093C6"/>
                </a:solidFill>
                <a:latin typeface="Times New Roman"/>
                <a:cs typeface="Times New Roman"/>
              </a:rPr>
              <a:t>l</a:t>
            </a:r>
            <a:r>
              <a:rPr sz="1800" spc="350" dirty="0">
                <a:solidFill>
                  <a:srgbClr val="5093C6"/>
                </a:solidFill>
                <a:latin typeface="Times New Roman"/>
                <a:cs typeface="Times New Roman"/>
              </a:rPr>
              <a:t>e</a:t>
            </a:r>
            <a:r>
              <a:rPr sz="1800" spc="280" dirty="0">
                <a:solidFill>
                  <a:srgbClr val="5093C6"/>
                </a:solidFill>
                <a:latin typeface="Times New Roman"/>
                <a:cs typeface="Times New Roman"/>
              </a:rPr>
              <a:t>m</a:t>
            </a:r>
            <a:r>
              <a:rPr sz="1800" spc="350" dirty="0">
                <a:solidFill>
                  <a:srgbClr val="5093C6"/>
                </a:solidFill>
                <a:latin typeface="Times New Roman"/>
                <a:cs typeface="Times New Roman"/>
              </a:rPr>
              <a:t>e</a:t>
            </a:r>
            <a:r>
              <a:rPr sz="1800" spc="180" dirty="0">
                <a:solidFill>
                  <a:srgbClr val="5093C6"/>
                </a:solidFill>
                <a:latin typeface="Times New Roman"/>
                <a:cs typeface="Times New Roman"/>
              </a:rPr>
              <a:t>n</a:t>
            </a:r>
            <a:r>
              <a:rPr sz="1800" spc="35" dirty="0">
                <a:solidFill>
                  <a:srgbClr val="5093C6"/>
                </a:solidFill>
                <a:latin typeface="Times New Roman"/>
                <a:cs typeface="Times New Roman"/>
              </a:rPr>
              <a:t>t</a:t>
            </a:r>
            <a:r>
              <a:rPr sz="1800" spc="55" dirty="0">
                <a:solidFill>
                  <a:srgbClr val="5093C6"/>
                </a:solidFill>
                <a:latin typeface="Times New Roman"/>
                <a:cs typeface="Times New Roman"/>
              </a:rPr>
              <a:t> </a:t>
            </a:r>
            <a:r>
              <a:rPr sz="1800" spc="380" dirty="0">
                <a:solidFill>
                  <a:srgbClr val="5093C6"/>
                </a:solidFill>
                <a:latin typeface="Times New Roman"/>
                <a:cs typeface="Times New Roman"/>
              </a:rPr>
              <a:t>a</a:t>
            </a:r>
            <a:r>
              <a:rPr sz="1800" spc="80" dirty="0">
                <a:solidFill>
                  <a:srgbClr val="5093C6"/>
                </a:solidFill>
                <a:latin typeface="Times New Roman"/>
                <a:cs typeface="Times New Roman"/>
              </a:rPr>
              <a:t>s</a:t>
            </a:r>
            <a:r>
              <a:rPr sz="1800" spc="35" dirty="0">
                <a:solidFill>
                  <a:srgbClr val="5093C6"/>
                </a:solidFill>
                <a:latin typeface="Times New Roman"/>
                <a:cs typeface="Times New Roman"/>
              </a:rPr>
              <a:t> </a:t>
            </a:r>
            <a:r>
              <a:rPr sz="1800" spc="380" dirty="0">
                <a:solidFill>
                  <a:srgbClr val="5093C6"/>
                </a:solidFill>
                <a:latin typeface="Times New Roman"/>
                <a:cs typeface="Times New Roman"/>
              </a:rPr>
              <a:t>a</a:t>
            </a:r>
            <a:r>
              <a:rPr sz="1800" spc="50" dirty="0">
                <a:solidFill>
                  <a:srgbClr val="5093C6"/>
                </a:solidFill>
                <a:latin typeface="Times New Roman"/>
                <a:cs typeface="Times New Roman"/>
              </a:rPr>
              <a:t> </a:t>
            </a:r>
            <a:r>
              <a:rPr sz="1800" spc="350" dirty="0">
                <a:solidFill>
                  <a:srgbClr val="5093C6"/>
                </a:solidFill>
                <a:latin typeface="Times New Roman"/>
                <a:cs typeface="Times New Roman"/>
              </a:rPr>
              <a:t>c</a:t>
            </a:r>
            <a:r>
              <a:rPr sz="1800" spc="250" dirty="0">
                <a:solidFill>
                  <a:srgbClr val="5093C6"/>
                </a:solidFill>
                <a:latin typeface="Times New Roman"/>
                <a:cs typeface="Times New Roman"/>
              </a:rPr>
              <a:t>o</a:t>
            </a:r>
            <a:r>
              <a:rPr sz="1800" spc="280" dirty="0">
                <a:solidFill>
                  <a:srgbClr val="5093C6"/>
                </a:solidFill>
                <a:latin typeface="Times New Roman"/>
                <a:cs typeface="Times New Roman"/>
              </a:rPr>
              <a:t>m</a:t>
            </a:r>
            <a:r>
              <a:rPr sz="1800" spc="285" dirty="0">
                <a:solidFill>
                  <a:srgbClr val="5093C6"/>
                </a:solidFill>
                <a:latin typeface="Times New Roman"/>
                <a:cs typeface="Times New Roman"/>
              </a:rPr>
              <a:t>p</a:t>
            </a:r>
            <a:r>
              <a:rPr sz="1800" spc="250" dirty="0">
                <a:solidFill>
                  <a:srgbClr val="5093C6"/>
                </a:solidFill>
                <a:latin typeface="Times New Roman"/>
                <a:cs typeface="Times New Roman"/>
              </a:rPr>
              <a:t>o</a:t>
            </a:r>
            <a:r>
              <a:rPr sz="1800" spc="180" dirty="0">
                <a:solidFill>
                  <a:srgbClr val="5093C6"/>
                </a:solidFill>
                <a:latin typeface="Times New Roman"/>
                <a:cs typeface="Times New Roman"/>
              </a:rPr>
              <a:t>n</a:t>
            </a:r>
            <a:r>
              <a:rPr sz="1800" spc="350" dirty="0">
                <a:solidFill>
                  <a:srgbClr val="5093C6"/>
                </a:solidFill>
                <a:latin typeface="Times New Roman"/>
                <a:cs typeface="Times New Roman"/>
              </a:rPr>
              <a:t>e</a:t>
            </a:r>
            <a:r>
              <a:rPr sz="1800" spc="180" dirty="0">
                <a:solidFill>
                  <a:srgbClr val="5093C6"/>
                </a:solidFill>
                <a:latin typeface="Times New Roman"/>
                <a:cs typeface="Times New Roman"/>
              </a:rPr>
              <a:t>n</a:t>
            </a:r>
            <a:r>
              <a:rPr sz="1800" spc="35" dirty="0">
                <a:solidFill>
                  <a:srgbClr val="5093C6"/>
                </a:solidFill>
                <a:latin typeface="Times New Roman"/>
                <a:cs typeface="Times New Roman"/>
              </a:rPr>
              <a:t>t</a:t>
            </a:r>
            <a:r>
              <a:rPr sz="1800" spc="15" dirty="0">
                <a:solidFill>
                  <a:srgbClr val="5093C6"/>
                </a:solidFill>
                <a:latin typeface="Times New Roman"/>
                <a:cs typeface="Times New Roman"/>
              </a:rPr>
              <a:t> </a:t>
            </a:r>
            <a:r>
              <a:rPr sz="1800" spc="250" dirty="0">
                <a:solidFill>
                  <a:srgbClr val="5093C6"/>
                </a:solidFill>
                <a:latin typeface="Times New Roman"/>
                <a:cs typeface="Times New Roman"/>
              </a:rPr>
              <a:t>o</a:t>
            </a:r>
            <a:r>
              <a:rPr sz="1800" spc="-105" dirty="0">
                <a:solidFill>
                  <a:srgbClr val="5093C6"/>
                </a:solidFill>
                <a:latin typeface="Times New Roman"/>
                <a:cs typeface="Times New Roman"/>
              </a:rPr>
              <a:t>f</a:t>
            </a:r>
            <a:r>
              <a:rPr sz="1800" spc="35" dirty="0">
                <a:solidFill>
                  <a:srgbClr val="5093C6"/>
                </a:solidFill>
                <a:latin typeface="Times New Roman"/>
                <a:cs typeface="Times New Roman"/>
              </a:rPr>
              <a:t> </a:t>
            </a:r>
            <a:r>
              <a:rPr sz="1800" spc="-105" dirty="0">
                <a:solidFill>
                  <a:srgbClr val="5093C6"/>
                </a:solidFill>
                <a:latin typeface="Times New Roman"/>
                <a:cs typeface="Times New Roman"/>
              </a:rPr>
              <a:t>I</a:t>
            </a:r>
            <a:r>
              <a:rPr sz="1800" spc="15" dirty="0">
                <a:solidFill>
                  <a:srgbClr val="5093C6"/>
                </a:solidFill>
                <a:latin typeface="Times New Roman"/>
                <a:cs typeface="Times New Roman"/>
              </a:rPr>
              <a:t>M</a:t>
            </a:r>
            <a:r>
              <a:rPr sz="1800" spc="285" dirty="0">
                <a:solidFill>
                  <a:srgbClr val="5093C6"/>
                </a:solidFill>
                <a:latin typeface="Times New Roman"/>
                <a:cs typeface="Times New Roman"/>
              </a:rPr>
              <a:t>pb</a:t>
            </a:r>
            <a:r>
              <a:rPr sz="1800" spc="50" dirty="0">
                <a:solidFill>
                  <a:srgbClr val="5093C6"/>
                </a:solidFill>
                <a:latin typeface="Times New Roman"/>
                <a:cs typeface="Times New Roman"/>
              </a:rPr>
              <a:t> </a:t>
            </a:r>
            <a:r>
              <a:rPr sz="1800" spc="204" dirty="0">
                <a:solidFill>
                  <a:srgbClr val="5093C6"/>
                </a:solidFill>
                <a:latin typeface="Times New Roman"/>
                <a:cs typeface="Times New Roman"/>
              </a:rPr>
              <a:t>Q</a:t>
            </a:r>
            <a:r>
              <a:rPr sz="1800" spc="180" dirty="0">
                <a:solidFill>
                  <a:srgbClr val="5093C6"/>
                </a:solidFill>
                <a:latin typeface="Times New Roman"/>
                <a:cs typeface="Times New Roman"/>
              </a:rPr>
              <a:t>u</a:t>
            </a:r>
            <a:r>
              <a:rPr sz="1800" spc="380" dirty="0">
                <a:solidFill>
                  <a:srgbClr val="5093C6"/>
                </a:solidFill>
                <a:latin typeface="Times New Roman"/>
                <a:cs typeface="Times New Roman"/>
              </a:rPr>
              <a:t>a</a:t>
            </a:r>
            <a:r>
              <a:rPr sz="1800" spc="-75" dirty="0">
                <a:solidFill>
                  <a:srgbClr val="5093C6"/>
                </a:solidFill>
                <a:latin typeface="Times New Roman"/>
                <a:cs typeface="Times New Roman"/>
              </a:rPr>
              <a:t>li</a:t>
            </a:r>
            <a:r>
              <a:rPr sz="1800" spc="35" dirty="0">
                <a:solidFill>
                  <a:srgbClr val="5093C6"/>
                </a:solidFill>
                <a:latin typeface="Times New Roman"/>
                <a:cs typeface="Times New Roman"/>
              </a:rPr>
              <a:t>t</a:t>
            </a:r>
            <a:r>
              <a:rPr sz="1800" spc="140" dirty="0">
                <a:solidFill>
                  <a:srgbClr val="5093C6"/>
                </a:solidFill>
                <a:latin typeface="Times New Roman"/>
                <a:cs typeface="Times New Roman"/>
              </a:rPr>
              <a:t>y</a:t>
            </a:r>
            <a:r>
              <a:rPr sz="1800" spc="50" dirty="0">
                <a:solidFill>
                  <a:srgbClr val="5093C6"/>
                </a:solidFill>
                <a:latin typeface="Times New Roman"/>
                <a:cs typeface="Times New Roman"/>
              </a:rPr>
              <a:t> </a:t>
            </a:r>
            <a:r>
              <a:rPr sz="1800" spc="190" dirty="0">
                <a:solidFill>
                  <a:srgbClr val="5093C6"/>
                </a:solidFill>
                <a:latin typeface="Times New Roman"/>
                <a:cs typeface="Times New Roman"/>
              </a:rPr>
              <a:t>C</a:t>
            </a:r>
            <a:r>
              <a:rPr sz="1800" spc="250" dirty="0">
                <a:solidFill>
                  <a:srgbClr val="5093C6"/>
                </a:solidFill>
                <a:latin typeface="Times New Roman"/>
                <a:cs typeface="Times New Roman"/>
              </a:rPr>
              <a:t>o</a:t>
            </a:r>
            <a:r>
              <a:rPr sz="1800" spc="280" dirty="0">
                <a:solidFill>
                  <a:srgbClr val="5093C6"/>
                </a:solidFill>
                <a:latin typeface="Times New Roman"/>
                <a:cs typeface="Times New Roman"/>
              </a:rPr>
              <a:t>m</a:t>
            </a:r>
            <a:r>
              <a:rPr sz="1800" spc="285" dirty="0">
                <a:solidFill>
                  <a:srgbClr val="5093C6"/>
                </a:solidFill>
                <a:latin typeface="Times New Roman"/>
                <a:cs typeface="Times New Roman"/>
              </a:rPr>
              <a:t>p</a:t>
            </a:r>
            <a:r>
              <a:rPr sz="1800" spc="-75" dirty="0">
                <a:solidFill>
                  <a:srgbClr val="5093C6"/>
                </a:solidFill>
                <a:latin typeface="Times New Roman"/>
                <a:cs typeface="Times New Roman"/>
              </a:rPr>
              <a:t>li</a:t>
            </a:r>
            <a:r>
              <a:rPr sz="1800" spc="380" dirty="0">
                <a:solidFill>
                  <a:srgbClr val="5093C6"/>
                </a:solidFill>
                <a:latin typeface="Times New Roman"/>
                <a:cs typeface="Times New Roman"/>
              </a:rPr>
              <a:t>a</a:t>
            </a:r>
            <a:r>
              <a:rPr sz="1800" spc="180" dirty="0">
                <a:solidFill>
                  <a:srgbClr val="5093C6"/>
                </a:solidFill>
                <a:latin typeface="Times New Roman"/>
                <a:cs typeface="Times New Roman"/>
              </a:rPr>
              <a:t>n</a:t>
            </a:r>
            <a:r>
              <a:rPr sz="1800" spc="350" dirty="0">
                <a:solidFill>
                  <a:srgbClr val="5093C6"/>
                </a:solidFill>
                <a:latin typeface="Times New Roman"/>
                <a:cs typeface="Times New Roman"/>
              </a:rPr>
              <a:t>ce</a:t>
            </a:r>
            <a:r>
              <a:rPr sz="1800" spc="204" dirty="0">
                <a:solidFill>
                  <a:srgbClr val="5093C6"/>
                </a:solidFill>
                <a:latin typeface="Times New Roman"/>
                <a:cs typeface="Times New Roman"/>
              </a:rPr>
              <a:t>?</a:t>
            </a:r>
            <a:endParaRPr sz="1800">
              <a:latin typeface="Times New Roman"/>
              <a:cs typeface="Times New Roman"/>
            </a:endParaRPr>
          </a:p>
          <a:p>
            <a:pPr marL="12065" marR="5080" indent="1270" algn="ctr">
              <a:lnSpc>
                <a:spcPct val="100000"/>
              </a:lnSpc>
              <a:spcBef>
                <a:spcPts val="1205"/>
              </a:spcBef>
            </a:pPr>
            <a:r>
              <a:rPr sz="1400" spc="5" dirty="0">
                <a:latin typeface="Century Gothic"/>
                <a:cs typeface="Century Gothic"/>
              </a:rPr>
              <a:t>T</a:t>
            </a:r>
            <a:r>
              <a:rPr sz="1400" spc="-15" dirty="0">
                <a:latin typeface="Century Gothic"/>
                <a:cs typeface="Century Gothic"/>
              </a:rPr>
              <a:t>h</a:t>
            </a:r>
            <a:r>
              <a:rPr sz="1400" spc="25" dirty="0">
                <a:latin typeface="Century Gothic"/>
                <a:cs typeface="Century Gothic"/>
              </a:rPr>
              <a:t>i</a:t>
            </a:r>
            <a:r>
              <a:rPr sz="1400" dirty="0">
                <a:latin typeface="Century Gothic"/>
                <a:cs typeface="Century Gothic"/>
              </a:rPr>
              <a:t>s</a:t>
            </a:r>
            <a:r>
              <a:rPr sz="1400" spc="-35" dirty="0">
                <a:latin typeface="Century Gothic"/>
                <a:cs typeface="Century Gothic"/>
              </a:rPr>
              <a:t> </a:t>
            </a:r>
            <a:r>
              <a:rPr sz="1400" spc="5" dirty="0">
                <a:latin typeface="Century Gothic"/>
                <a:cs typeface="Century Gothic"/>
              </a:rPr>
              <a:t>va</a:t>
            </a:r>
            <a:r>
              <a:rPr sz="1400" dirty="0">
                <a:latin typeface="Century Gothic"/>
                <a:cs typeface="Century Gothic"/>
              </a:rPr>
              <a:t>li</a:t>
            </a:r>
            <a:r>
              <a:rPr sz="1400" spc="-10" dirty="0">
                <a:latin typeface="Century Gothic"/>
                <a:cs typeface="Century Gothic"/>
              </a:rPr>
              <a:t>d</a:t>
            </a:r>
            <a:r>
              <a:rPr sz="1400" spc="5" dirty="0">
                <a:latin typeface="Century Gothic"/>
                <a:cs typeface="Century Gothic"/>
              </a:rPr>
              <a:t>a</a:t>
            </a:r>
            <a:r>
              <a:rPr sz="1400" spc="-20" dirty="0">
                <a:latin typeface="Century Gothic"/>
                <a:cs typeface="Century Gothic"/>
              </a:rPr>
              <a:t>t</a:t>
            </a:r>
            <a:r>
              <a:rPr sz="1400" dirty="0">
                <a:latin typeface="Century Gothic"/>
                <a:cs typeface="Century Gothic"/>
              </a:rPr>
              <a:t>i</a:t>
            </a:r>
            <a:r>
              <a:rPr sz="1400" spc="-10" dirty="0">
                <a:latin typeface="Century Gothic"/>
                <a:cs typeface="Century Gothic"/>
              </a:rPr>
              <a:t>o</a:t>
            </a:r>
            <a:r>
              <a:rPr sz="1400" dirty="0">
                <a:latin typeface="Century Gothic"/>
                <a:cs typeface="Century Gothic"/>
              </a:rPr>
              <a:t>n</a:t>
            </a:r>
            <a:r>
              <a:rPr sz="1400" spc="-25" dirty="0">
                <a:latin typeface="Century Gothic"/>
                <a:cs typeface="Century Gothic"/>
              </a:rPr>
              <a:t> </a:t>
            </a:r>
            <a:r>
              <a:rPr sz="1400" spc="-10" dirty="0">
                <a:latin typeface="Century Gothic"/>
                <a:cs typeface="Century Gothic"/>
              </a:rPr>
              <a:t>u</a:t>
            </a:r>
            <a:r>
              <a:rPr sz="1400" dirty="0">
                <a:latin typeface="Century Gothic"/>
                <a:cs typeface="Century Gothic"/>
              </a:rPr>
              <a:t>ses</a:t>
            </a:r>
            <a:r>
              <a:rPr sz="1400" spc="-20" dirty="0">
                <a:latin typeface="Century Gothic"/>
                <a:cs typeface="Century Gothic"/>
              </a:rPr>
              <a:t> t</a:t>
            </a:r>
            <a:r>
              <a:rPr sz="1400" dirty="0">
                <a:latin typeface="Century Gothic"/>
                <a:cs typeface="Century Gothic"/>
              </a:rPr>
              <a:t>he</a:t>
            </a:r>
            <a:r>
              <a:rPr sz="1400" spc="5" dirty="0">
                <a:latin typeface="Century Gothic"/>
                <a:cs typeface="Century Gothic"/>
              </a:rPr>
              <a:t> E</a:t>
            </a:r>
            <a:r>
              <a:rPr sz="1400" dirty="0">
                <a:latin typeface="Century Gothic"/>
                <a:cs typeface="Century Gothic"/>
              </a:rPr>
              <a:t>n</a:t>
            </a:r>
            <a:r>
              <a:rPr sz="1400" spc="-20" dirty="0">
                <a:latin typeface="Century Gothic"/>
                <a:cs typeface="Century Gothic"/>
              </a:rPr>
              <a:t>t</a:t>
            </a:r>
            <a:r>
              <a:rPr sz="1400" spc="-5" dirty="0">
                <a:latin typeface="Century Gothic"/>
                <a:cs typeface="Century Gothic"/>
              </a:rPr>
              <a:t>r</a:t>
            </a:r>
            <a:r>
              <a:rPr sz="1400" dirty="0">
                <a:latin typeface="Century Gothic"/>
                <a:cs typeface="Century Gothic"/>
              </a:rPr>
              <a:t>y</a:t>
            </a:r>
            <a:r>
              <a:rPr sz="1400" spc="-5" dirty="0">
                <a:latin typeface="Century Gothic"/>
                <a:cs typeface="Century Gothic"/>
              </a:rPr>
              <a:t> </a:t>
            </a:r>
            <a:r>
              <a:rPr sz="1400" spc="5" dirty="0">
                <a:latin typeface="Century Gothic"/>
                <a:cs typeface="Century Gothic"/>
              </a:rPr>
              <a:t>F</a:t>
            </a:r>
            <a:r>
              <a:rPr sz="1400" spc="-5" dirty="0">
                <a:latin typeface="Century Gothic"/>
                <a:cs typeface="Century Gothic"/>
              </a:rPr>
              <a:t>a</a:t>
            </a:r>
            <a:r>
              <a:rPr sz="1400" spc="5" dirty="0">
                <a:latin typeface="Century Gothic"/>
                <a:cs typeface="Century Gothic"/>
              </a:rPr>
              <a:t>c</a:t>
            </a:r>
            <a:r>
              <a:rPr sz="1400" spc="10" dirty="0">
                <a:latin typeface="Century Gothic"/>
                <a:cs typeface="Century Gothic"/>
              </a:rPr>
              <a:t>i</a:t>
            </a:r>
            <a:r>
              <a:rPr sz="1400" spc="-15" dirty="0">
                <a:latin typeface="Century Gothic"/>
                <a:cs typeface="Century Gothic"/>
              </a:rPr>
              <a:t>l</a:t>
            </a:r>
            <a:r>
              <a:rPr sz="1400" dirty="0">
                <a:latin typeface="Century Gothic"/>
                <a:cs typeface="Century Gothic"/>
              </a:rPr>
              <a:t>i</a:t>
            </a:r>
            <a:r>
              <a:rPr sz="1400" spc="-20" dirty="0">
                <a:latin typeface="Century Gothic"/>
                <a:cs typeface="Century Gothic"/>
              </a:rPr>
              <a:t>t</a:t>
            </a:r>
            <a:r>
              <a:rPr sz="1400" dirty="0">
                <a:latin typeface="Century Gothic"/>
                <a:cs typeface="Century Gothic"/>
              </a:rPr>
              <a:t>y</a:t>
            </a:r>
            <a:r>
              <a:rPr sz="1400" spc="-2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Z</a:t>
            </a:r>
            <a:r>
              <a:rPr sz="1400" spc="5" dirty="0">
                <a:latin typeface="Century Gothic"/>
                <a:cs typeface="Century Gothic"/>
              </a:rPr>
              <a:t>I</a:t>
            </a:r>
            <a:r>
              <a:rPr sz="1400" dirty="0">
                <a:latin typeface="Century Gothic"/>
                <a:cs typeface="Century Gothic"/>
              </a:rPr>
              <a:t>P</a:t>
            </a:r>
            <a:r>
              <a:rPr sz="1400" spc="-25" dirty="0">
                <a:latin typeface="Century Gothic"/>
                <a:cs typeface="Century Gothic"/>
              </a:rPr>
              <a:t> </a:t>
            </a:r>
            <a:r>
              <a:rPr sz="1400" spc="-5" dirty="0">
                <a:latin typeface="Century Gothic"/>
                <a:cs typeface="Century Gothic"/>
              </a:rPr>
              <a:t>C</a:t>
            </a:r>
            <a:r>
              <a:rPr sz="1400" spc="5" dirty="0">
                <a:latin typeface="Century Gothic"/>
                <a:cs typeface="Century Gothic"/>
              </a:rPr>
              <a:t>o</a:t>
            </a:r>
            <a:r>
              <a:rPr sz="1400" spc="-10" dirty="0">
                <a:latin typeface="Century Gothic"/>
                <a:cs typeface="Century Gothic"/>
              </a:rPr>
              <a:t>d</a:t>
            </a:r>
            <a:r>
              <a:rPr sz="1400" dirty="0">
                <a:latin typeface="Century Gothic"/>
                <a:cs typeface="Century Gothic"/>
              </a:rPr>
              <a:t>e</a:t>
            </a:r>
            <a:r>
              <a:rPr sz="1400" spc="-10" dirty="0">
                <a:latin typeface="Century Gothic"/>
                <a:cs typeface="Century Gothic"/>
              </a:rPr>
              <a:t> </a:t>
            </a:r>
            <a:r>
              <a:rPr sz="1400" spc="-15" dirty="0">
                <a:latin typeface="Century Gothic"/>
                <a:cs typeface="Century Gothic"/>
              </a:rPr>
              <a:t>(</a:t>
            </a:r>
            <a:r>
              <a:rPr sz="1400" spc="-10" dirty="0">
                <a:latin typeface="Century Gothic"/>
                <a:cs typeface="Century Gothic"/>
              </a:rPr>
              <a:t>f</a:t>
            </a:r>
            <a:r>
              <a:rPr sz="1400" spc="25" dirty="0">
                <a:latin typeface="Century Gothic"/>
                <a:cs typeface="Century Gothic"/>
              </a:rPr>
              <a:t>i</a:t>
            </a:r>
            <a:r>
              <a:rPr sz="1400" spc="-5" dirty="0">
                <a:latin typeface="Century Gothic"/>
                <a:cs typeface="Century Gothic"/>
              </a:rPr>
              <a:t>r</a:t>
            </a:r>
            <a:r>
              <a:rPr sz="1400" spc="-15" dirty="0">
                <a:latin typeface="Century Gothic"/>
                <a:cs typeface="Century Gothic"/>
              </a:rPr>
              <a:t>s</a:t>
            </a:r>
            <a:r>
              <a:rPr sz="1400" spc="-5" dirty="0">
                <a:latin typeface="Century Gothic"/>
                <a:cs typeface="Century Gothic"/>
              </a:rPr>
              <a:t>t</a:t>
            </a:r>
            <a:r>
              <a:rPr sz="1400" spc="-1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3</a:t>
            </a:r>
            <a:r>
              <a:rPr sz="1400" spc="-5" dirty="0">
                <a:latin typeface="Century Gothic"/>
                <a:cs typeface="Century Gothic"/>
              </a:rPr>
              <a:t> </a:t>
            </a:r>
            <a:r>
              <a:rPr sz="1400" spc="-10" dirty="0">
                <a:latin typeface="Century Gothic"/>
                <a:cs typeface="Century Gothic"/>
              </a:rPr>
              <a:t>d</a:t>
            </a:r>
            <a:r>
              <a:rPr sz="1400" spc="10" dirty="0">
                <a:latin typeface="Century Gothic"/>
                <a:cs typeface="Century Gothic"/>
              </a:rPr>
              <a:t>i</a:t>
            </a:r>
            <a:r>
              <a:rPr sz="1400" spc="-5" dirty="0">
                <a:latin typeface="Century Gothic"/>
                <a:cs typeface="Century Gothic"/>
              </a:rPr>
              <a:t>g</a:t>
            </a:r>
            <a:r>
              <a:rPr sz="1400" spc="10" dirty="0">
                <a:latin typeface="Century Gothic"/>
                <a:cs typeface="Century Gothic"/>
              </a:rPr>
              <a:t>i</a:t>
            </a:r>
            <a:r>
              <a:rPr sz="1400" spc="-20" dirty="0">
                <a:latin typeface="Century Gothic"/>
                <a:cs typeface="Century Gothic"/>
              </a:rPr>
              <a:t>t</a:t>
            </a:r>
            <a:r>
              <a:rPr sz="1400" spc="-15" dirty="0">
                <a:latin typeface="Century Gothic"/>
                <a:cs typeface="Century Gothic"/>
              </a:rPr>
              <a:t>s</a:t>
            </a:r>
            <a:r>
              <a:rPr sz="1400" dirty="0">
                <a:latin typeface="Century Gothic"/>
                <a:cs typeface="Century Gothic"/>
              </a:rPr>
              <a:t>)</a:t>
            </a:r>
            <a:r>
              <a:rPr sz="1400" spc="-4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f</a:t>
            </a:r>
            <a:r>
              <a:rPr sz="1400" spc="-10" dirty="0">
                <a:latin typeface="Century Gothic"/>
                <a:cs typeface="Century Gothic"/>
              </a:rPr>
              <a:t>o</a:t>
            </a:r>
            <a:r>
              <a:rPr sz="1400" spc="-5" dirty="0">
                <a:latin typeface="Century Gothic"/>
                <a:cs typeface="Century Gothic"/>
              </a:rPr>
              <a:t>r</a:t>
            </a:r>
            <a:r>
              <a:rPr sz="1400" spc="-10" dirty="0">
                <a:latin typeface="Century Gothic"/>
                <a:cs typeface="Century Gothic"/>
              </a:rPr>
              <a:t> d</a:t>
            </a:r>
            <a:r>
              <a:rPr sz="1400" dirty="0">
                <a:latin typeface="Century Gothic"/>
                <a:cs typeface="Century Gothic"/>
              </a:rPr>
              <a:t>es</a:t>
            </a:r>
            <a:r>
              <a:rPr sz="1400" spc="-20" dirty="0">
                <a:latin typeface="Century Gothic"/>
                <a:cs typeface="Century Gothic"/>
              </a:rPr>
              <a:t>t</a:t>
            </a:r>
            <a:r>
              <a:rPr sz="1400" spc="10" dirty="0">
                <a:latin typeface="Century Gothic"/>
                <a:cs typeface="Century Gothic"/>
              </a:rPr>
              <a:t>i</a:t>
            </a:r>
            <a:r>
              <a:rPr sz="1400" dirty="0">
                <a:latin typeface="Century Gothic"/>
                <a:cs typeface="Century Gothic"/>
              </a:rPr>
              <a:t>n</a:t>
            </a:r>
            <a:r>
              <a:rPr sz="1400" spc="-5" dirty="0">
                <a:latin typeface="Century Gothic"/>
                <a:cs typeface="Century Gothic"/>
              </a:rPr>
              <a:t>at</a:t>
            </a:r>
            <a:r>
              <a:rPr sz="1400" spc="10" dirty="0">
                <a:latin typeface="Century Gothic"/>
                <a:cs typeface="Century Gothic"/>
              </a:rPr>
              <a:t>i</a:t>
            </a:r>
            <a:r>
              <a:rPr sz="1400" spc="-10" dirty="0">
                <a:latin typeface="Century Gothic"/>
                <a:cs typeface="Century Gothic"/>
              </a:rPr>
              <a:t>o</a:t>
            </a:r>
            <a:r>
              <a:rPr sz="1400" dirty="0">
                <a:latin typeface="Century Gothic"/>
                <a:cs typeface="Century Gothic"/>
              </a:rPr>
              <a:t>n</a:t>
            </a:r>
            <a:r>
              <a:rPr sz="1400" spc="-4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en</a:t>
            </a:r>
            <a:r>
              <a:rPr sz="1400" spc="-20" dirty="0">
                <a:latin typeface="Century Gothic"/>
                <a:cs typeface="Century Gothic"/>
              </a:rPr>
              <a:t>t</a:t>
            </a:r>
            <a:r>
              <a:rPr sz="1400" dirty="0">
                <a:latin typeface="Century Gothic"/>
                <a:cs typeface="Century Gothic"/>
              </a:rPr>
              <a:t>e</a:t>
            </a:r>
            <a:r>
              <a:rPr sz="1400" spc="-5" dirty="0">
                <a:latin typeface="Century Gothic"/>
                <a:cs typeface="Century Gothic"/>
              </a:rPr>
              <a:t>r</a:t>
            </a:r>
            <a:r>
              <a:rPr sz="1400" dirty="0">
                <a:latin typeface="Century Gothic"/>
                <a:cs typeface="Century Gothic"/>
              </a:rPr>
              <a:t>ed</a:t>
            </a:r>
            <a:r>
              <a:rPr sz="1400" spc="1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m</a:t>
            </a:r>
            <a:r>
              <a:rPr sz="1400" spc="-5" dirty="0">
                <a:latin typeface="Century Gothic"/>
                <a:cs typeface="Century Gothic"/>
              </a:rPr>
              <a:t>a</a:t>
            </a:r>
            <a:r>
              <a:rPr sz="1400" spc="10" dirty="0">
                <a:latin typeface="Century Gothic"/>
                <a:cs typeface="Century Gothic"/>
              </a:rPr>
              <a:t>i</a:t>
            </a:r>
            <a:r>
              <a:rPr sz="1400" dirty="0">
                <a:latin typeface="Century Gothic"/>
                <a:cs typeface="Century Gothic"/>
              </a:rPr>
              <a:t>l</a:t>
            </a:r>
            <a:r>
              <a:rPr sz="1400" spc="5" dirty="0">
                <a:latin typeface="Century Gothic"/>
                <a:cs typeface="Century Gothic"/>
              </a:rPr>
              <a:t> </a:t>
            </a:r>
            <a:r>
              <a:rPr sz="1400" spc="-20" dirty="0">
                <a:latin typeface="Century Gothic"/>
                <a:cs typeface="Century Gothic"/>
              </a:rPr>
              <a:t>p</a:t>
            </a:r>
            <a:r>
              <a:rPr sz="1400" spc="10" dirty="0">
                <a:latin typeface="Century Gothic"/>
                <a:cs typeface="Century Gothic"/>
              </a:rPr>
              <a:t>i</a:t>
            </a:r>
            <a:r>
              <a:rPr sz="1400" dirty="0">
                <a:latin typeface="Century Gothic"/>
                <a:cs typeface="Century Gothic"/>
              </a:rPr>
              <a:t>e</a:t>
            </a:r>
            <a:r>
              <a:rPr sz="1400" spc="-10" dirty="0">
                <a:latin typeface="Century Gothic"/>
                <a:cs typeface="Century Gothic"/>
              </a:rPr>
              <a:t>c</a:t>
            </a:r>
            <a:r>
              <a:rPr sz="1400" dirty="0">
                <a:latin typeface="Century Gothic"/>
                <a:cs typeface="Century Gothic"/>
              </a:rPr>
              <a:t>es </a:t>
            </a:r>
            <a:r>
              <a:rPr sz="1400" spc="-15" dirty="0">
                <a:latin typeface="Century Gothic"/>
                <a:cs typeface="Century Gothic"/>
              </a:rPr>
              <a:t>(</a:t>
            </a:r>
            <a:r>
              <a:rPr sz="1400" spc="-10" dirty="0">
                <a:latin typeface="Century Gothic"/>
                <a:cs typeface="Century Gothic"/>
              </a:rPr>
              <a:t>d</a:t>
            </a:r>
            <a:r>
              <a:rPr sz="1400" spc="5" dirty="0">
                <a:latin typeface="Century Gothic"/>
                <a:cs typeface="Century Gothic"/>
              </a:rPr>
              <a:t>a</a:t>
            </a:r>
            <a:r>
              <a:rPr sz="1400" spc="-20" dirty="0">
                <a:latin typeface="Century Gothic"/>
                <a:cs typeface="Century Gothic"/>
              </a:rPr>
              <a:t>t</a:t>
            </a:r>
            <a:r>
              <a:rPr sz="1400" dirty="0">
                <a:latin typeface="Century Gothic"/>
                <a:cs typeface="Century Gothic"/>
              </a:rPr>
              <a:t>a</a:t>
            </a:r>
            <a:r>
              <a:rPr sz="1400" spc="15" dirty="0">
                <a:latin typeface="Century Gothic"/>
                <a:cs typeface="Century Gothic"/>
              </a:rPr>
              <a:t> </a:t>
            </a:r>
            <a:r>
              <a:rPr sz="1400" spc="10" dirty="0">
                <a:latin typeface="Century Gothic"/>
                <a:cs typeface="Century Gothic"/>
              </a:rPr>
              <a:t>p</a:t>
            </a:r>
            <a:r>
              <a:rPr sz="1400" spc="-5" dirty="0">
                <a:latin typeface="Century Gothic"/>
                <a:cs typeface="Century Gothic"/>
              </a:rPr>
              <a:t>r</a:t>
            </a:r>
            <a:r>
              <a:rPr sz="1400" spc="-10" dirty="0">
                <a:latin typeface="Century Gothic"/>
                <a:cs typeface="Century Gothic"/>
              </a:rPr>
              <a:t>o</a:t>
            </a:r>
            <a:r>
              <a:rPr sz="1400" spc="5" dirty="0">
                <a:latin typeface="Century Gothic"/>
                <a:cs typeface="Century Gothic"/>
              </a:rPr>
              <a:t>v</a:t>
            </a:r>
            <a:r>
              <a:rPr sz="1400" spc="10" dirty="0">
                <a:latin typeface="Century Gothic"/>
                <a:cs typeface="Century Gothic"/>
              </a:rPr>
              <a:t>i</a:t>
            </a:r>
            <a:r>
              <a:rPr sz="1400" spc="-10" dirty="0">
                <a:latin typeface="Century Gothic"/>
                <a:cs typeface="Century Gothic"/>
              </a:rPr>
              <a:t>d</a:t>
            </a:r>
            <a:r>
              <a:rPr sz="1400" dirty="0">
                <a:latin typeface="Century Gothic"/>
                <a:cs typeface="Century Gothic"/>
              </a:rPr>
              <a:t>ed</a:t>
            </a:r>
            <a:r>
              <a:rPr sz="1400" spc="-30" dirty="0">
                <a:latin typeface="Century Gothic"/>
                <a:cs typeface="Century Gothic"/>
              </a:rPr>
              <a:t> </a:t>
            </a:r>
            <a:r>
              <a:rPr sz="1400" spc="-5" dirty="0">
                <a:latin typeface="Century Gothic"/>
                <a:cs typeface="Century Gothic"/>
              </a:rPr>
              <a:t>b</a:t>
            </a:r>
            <a:r>
              <a:rPr sz="1400" dirty="0">
                <a:latin typeface="Century Gothic"/>
                <a:cs typeface="Century Gothic"/>
              </a:rPr>
              <a:t>y</a:t>
            </a:r>
            <a:r>
              <a:rPr sz="1400" spc="-5" dirty="0">
                <a:latin typeface="Century Gothic"/>
                <a:cs typeface="Century Gothic"/>
              </a:rPr>
              <a:t> </a:t>
            </a:r>
            <a:r>
              <a:rPr sz="1400" spc="-20" dirty="0">
                <a:latin typeface="Century Gothic"/>
                <a:cs typeface="Century Gothic"/>
              </a:rPr>
              <a:t>t</a:t>
            </a:r>
            <a:r>
              <a:rPr sz="1400" dirty="0">
                <a:latin typeface="Century Gothic"/>
                <a:cs typeface="Century Gothic"/>
              </a:rPr>
              <a:t>he</a:t>
            </a:r>
            <a:r>
              <a:rPr sz="1400" spc="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m</a:t>
            </a:r>
            <a:r>
              <a:rPr sz="1400" spc="-5" dirty="0">
                <a:latin typeface="Century Gothic"/>
                <a:cs typeface="Century Gothic"/>
              </a:rPr>
              <a:t>a</a:t>
            </a:r>
            <a:r>
              <a:rPr sz="1400" spc="10" dirty="0">
                <a:latin typeface="Century Gothic"/>
                <a:cs typeface="Century Gothic"/>
              </a:rPr>
              <a:t>i</a:t>
            </a:r>
            <a:r>
              <a:rPr sz="1400" dirty="0">
                <a:latin typeface="Century Gothic"/>
                <a:cs typeface="Century Gothic"/>
              </a:rPr>
              <a:t>le</a:t>
            </a:r>
            <a:r>
              <a:rPr sz="1400" spc="-5" dirty="0">
                <a:latin typeface="Century Gothic"/>
                <a:cs typeface="Century Gothic"/>
              </a:rPr>
              <a:t>r</a:t>
            </a:r>
            <a:r>
              <a:rPr sz="1400" spc="-25" dirty="0">
                <a:latin typeface="Century Gothic"/>
                <a:cs typeface="Century Gothic"/>
              </a:rPr>
              <a:t> </a:t>
            </a:r>
            <a:r>
              <a:rPr sz="1400" spc="10" dirty="0">
                <a:latin typeface="Century Gothic"/>
                <a:cs typeface="Century Gothic"/>
              </a:rPr>
              <a:t>i</a:t>
            </a:r>
            <a:r>
              <a:rPr sz="1400" dirty="0">
                <a:latin typeface="Century Gothic"/>
                <a:cs typeface="Century Gothic"/>
              </a:rPr>
              <a:t>n</a:t>
            </a:r>
            <a:r>
              <a:rPr sz="1400" spc="-40" dirty="0">
                <a:latin typeface="Century Gothic"/>
                <a:cs typeface="Century Gothic"/>
              </a:rPr>
              <a:t> </a:t>
            </a:r>
            <a:r>
              <a:rPr sz="1400" spc="-5" dirty="0">
                <a:latin typeface="Century Gothic"/>
                <a:cs typeface="Century Gothic"/>
              </a:rPr>
              <a:t>t</a:t>
            </a:r>
            <a:r>
              <a:rPr sz="1400" spc="-15" dirty="0">
                <a:latin typeface="Century Gothic"/>
                <a:cs typeface="Century Gothic"/>
              </a:rPr>
              <a:t>h</a:t>
            </a:r>
            <a:r>
              <a:rPr sz="1400" dirty="0">
                <a:latin typeface="Century Gothic"/>
                <a:cs typeface="Century Gothic"/>
              </a:rPr>
              <a:t>e</a:t>
            </a:r>
            <a:r>
              <a:rPr sz="1400" spc="20" dirty="0">
                <a:latin typeface="Century Gothic"/>
                <a:cs typeface="Century Gothic"/>
              </a:rPr>
              <a:t> </a:t>
            </a:r>
            <a:r>
              <a:rPr sz="1400" spc="15" dirty="0">
                <a:latin typeface="Century Gothic"/>
                <a:cs typeface="Century Gothic"/>
              </a:rPr>
              <a:t>M</a:t>
            </a:r>
            <a:r>
              <a:rPr sz="1400" spc="-5" dirty="0">
                <a:latin typeface="Century Gothic"/>
                <a:cs typeface="Century Gothic"/>
              </a:rPr>
              <a:t>a</a:t>
            </a:r>
            <a:r>
              <a:rPr sz="1400" dirty="0">
                <a:latin typeface="Century Gothic"/>
                <a:cs typeface="Century Gothic"/>
              </a:rPr>
              <a:t>ni</a:t>
            </a:r>
            <a:r>
              <a:rPr sz="1400" spc="-10" dirty="0">
                <a:latin typeface="Century Gothic"/>
                <a:cs typeface="Century Gothic"/>
              </a:rPr>
              <a:t>f</a:t>
            </a:r>
            <a:r>
              <a:rPr sz="1400" dirty="0">
                <a:latin typeface="Century Gothic"/>
                <a:cs typeface="Century Gothic"/>
              </a:rPr>
              <a:t>es</a:t>
            </a:r>
            <a:r>
              <a:rPr sz="1400" spc="-5" dirty="0">
                <a:latin typeface="Century Gothic"/>
                <a:cs typeface="Century Gothic"/>
              </a:rPr>
              <a:t>t</a:t>
            </a:r>
            <a:r>
              <a:rPr sz="1400" spc="-35" dirty="0">
                <a:latin typeface="Century Gothic"/>
                <a:cs typeface="Century Gothic"/>
              </a:rPr>
              <a:t> </a:t>
            </a:r>
            <a:r>
              <a:rPr sz="1400" spc="-5" dirty="0">
                <a:latin typeface="Century Gothic"/>
                <a:cs typeface="Century Gothic"/>
              </a:rPr>
              <a:t>H</a:t>
            </a:r>
            <a:r>
              <a:rPr sz="1400" dirty="0">
                <a:latin typeface="Century Gothic"/>
                <a:cs typeface="Century Gothic"/>
              </a:rPr>
              <a:t>e</a:t>
            </a:r>
            <a:r>
              <a:rPr sz="1400" spc="-5" dirty="0">
                <a:latin typeface="Century Gothic"/>
                <a:cs typeface="Century Gothic"/>
              </a:rPr>
              <a:t>a</a:t>
            </a:r>
            <a:r>
              <a:rPr sz="1400" spc="5" dirty="0">
                <a:latin typeface="Century Gothic"/>
                <a:cs typeface="Century Gothic"/>
              </a:rPr>
              <a:t>d</a:t>
            </a:r>
            <a:r>
              <a:rPr sz="1400" dirty="0">
                <a:latin typeface="Century Gothic"/>
                <a:cs typeface="Century Gothic"/>
              </a:rPr>
              <a:t>e</a:t>
            </a:r>
            <a:r>
              <a:rPr sz="1400" spc="-5" dirty="0">
                <a:latin typeface="Century Gothic"/>
                <a:cs typeface="Century Gothic"/>
              </a:rPr>
              <a:t>r</a:t>
            </a:r>
            <a:r>
              <a:rPr sz="1400" spc="15" dirty="0">
                <a:latin typeface="Century Gothic"/>
                <a:cs typeface="Century Gothic"/>
              </a:rPr>
              <a:t> </a:t>
            </a:r>
            <a:r>
              <a:rPr sz="1400" spc="-10" dirty="0">
                <a:latin typeface="Century Gothic"/>
                <a:cs typeface="Century Gothic"/>
              </a:rPr>
              <a:t>R</a:t>
            </a:r>
            <a:r>
              <a:rPr sz="1400" dirty="0">
                <a:latin typeface="Century Gothic"/>
                <a:cs typeface="Century Gothic"/>
              </a:rPr>
              <a:t>e</a:t>
            </a:r>
            <a:r>
              <a:rPr sz="1400" spc="5" dirty="0">
                <a:latin typeface="Century Gothic"/>
                <a:cs typeface="Century Gothic"/>
              </a:rPr>
              <a:t>co</a:t>
            </a:r>
            <a:r>
              <a:rPr sz="1400" spc="-5" dirty="0">
                <a:latin typeface="Century Gothic"/>
                <a:cs typeface="Century Gothic"/>
              </a:rPr>
              <a:t>r</a:t>
            </a:r>
            <a:r>
              <a:rPr sz="1400" spc="-10" dirty="0">
                <a:latin typeface="Century Gothic"/>
                <a:cs typeface="Century Gothic"/>
              </a:rPr>
              <a:t>d</a:t>
            </a:r>
            <a:r>
              <a:rPr sz="1400" dirty="0">
                <a:latin typeface="Century Gothic"/>
                <a:cs typeface="Century Gothic"/>
              </a:rPr>
              <a:t>)</a:t>
            </a:r>
            <a:r>
              <a:rPr sz="1400" spc="-25" dirty="0">
                <a:latin typeface="Century Gothic"/>
                <a:cs typeface="Century Gothic"/>
              </a:rPr>
              <a:t> </a:t>
            </a:r>
            <a:r>
              <a:rPr sz="1400" spc="5" dirty="0">
                <a:latin typeface="Century Gothic"/>
                <a:cs typeface="Century Gothic"/>
              </a:rPr>
              <a:t>c</a:t>
            </a:r>
            <a:r>
              <a:rPr sz="1400" spc="-10" dirty="0">
                <a:latin typeface="Century Gothic"/>
                <a:cs typeface="Century Gothic"/>
              </a:rPr>
              <a:t>o</a:t>
            </a:r>
            <a:r>
              <a:rPr sz="1400" dirty="0">
                <a:latin typeface="Century Gothic"/>
                <a:cs typeface="Century Gothic"/>
              </a:rPr>
              <a:t>m</a:t>
            </a:r>
            <a:r>
              <a:rPr sz="1400" spc="10" dirty="0">
                <a:latin typeface="Century Gothic"/>
                <a:cs typeface="Century Gothic"/>
              </a:rPr>
              <a:t>p</a:t>
            </a:r>
            <a:r>
              <a:rPr sz="1400" spc="-5" dirty="0">
                <a:latin typeface="Century Gothic"/>
                <a:cs typeface="Century Gothic"/>
              </a:rPr>
              <a:t>ar</a:t>
            </a:r>
            <a:r>
              <a:rPr sz="1400" dirty="0">
                <a:latin typeface="Century Gothic"/>
                <a:cs typeface="Century Gothic"/>
              </a:rPr>
              <a:t>ed</a:t>
            </a:r>
            <a:r>
              <a:rPr sz="1400" spc="-30" dirty="0">
                <a:latin typeface="Century Gothic"/>
                <a:cs typeface="Century Gothic"/>
              </a:rPr>
              <a:t> </a:t>
            </a:r>
            <a:r>
              <a:rPr sz="1400" spc="-20" dirty="0">
                <a:latin typeface="Century Gothic"/>
                <a:cs typeface="Century Gothic"/>
              </a:rPr>
              <a:t>t</a:t>
            </a:r>
            <a:r>
              <a:rPr sz="1400" dirty="0">
                <a:latin typeface="Century Gothic"/>
                <a:cs typeface="Century Gothic"/>
              </a:rPr>
              <a:t>o</a:t>
            </a:r>
            <a:r>
              <a:rPr sz="1400" spc="10" dirty="0">
                <a:latin typeface="Century Gothic"/>
                <a:cs typeface="Century Gothic"/>
              </a:rPr>
              <a:t> </a:t>
            </a:r>
            <a:r>
              <a:rPr sz="1400" spc="-20" dirty="0">
                <a:latin typeface="Century Gothic"/>
                <a:cs typeface="Century Gothic"/>
              </a:rPr>
              <a:t>t</a:t>
            </a:r>
            <a:r>
              <a:rPr sz="1400" dirty="0">
                <a:latin typeface="Century Gothic"/>
                <a:cs typeface="Century Gothic"/>
              </a:rPr>
              <a:t>he</a:t>
            </a:r>
            <a:r>
              <a:rPr sz="1400" spc="5" dirty="0">
                <a:latin typeface="Century Gothic"/>
                <a:cs typeface="Century Gothic"/>
              </a:rPr>
              <a:t> Ev</a:t>
            </a:r>
            <a:r>
              <a:rPr sz="1400" dirty="0">
                <a:latin typeface="Century Gothic"/>
                <a:cs typeface="Century Gothic"/>
              </a:rPr>
              <a:t>en</a:t>
            </a:r>
            <a:r>
              <a:rPr sz="1400" spc="-5" dirty="0">
                <a:latin typeface="Century Gothic"/>
                <a:cs typeface="Century Gothic"/>
              </a:rPr>
              <a:t>t</a:t>
            </a:r>
            <a:r>
              <a:rPr sz="1400" spc="-35" dirty="0">
                <a:latin typeface="Century Gothic"/>
                <a:cs typeface="Century Gothic"/>
              </a:rPr>
              <a:t> </a:t>
            </a:r>
            <a:r>
              <a:rPr sz="1400" spc="-15" dirty="0">
                <a:latin typeface="Century Gothic"/>
                <a:cs typeface="Century Gothic"/>
              </a:rPr>
              <a:t>Z</a:t>
            </a:r>
            <a:r>
              <a:rPr sz="1400" spc="15" dirty="0">
                <a:latin typeface="Century Gothic"/>
                <a:cs typeface="Century Gothic"/>
              </a:rPr>
              <a:t>I</a:t>
            </a:r>
            <a:r>
              <a:rPr sz="1400" dirty="0">
                <a:latin typeface="Century Gothic"/>
                <a:cs typeface="Century Gothic"/>
              </a:rPr>
              <a:t>P</a:t>
            </a:r>
            <a:r>
              <a:rPr sz="1400" spc="-15" dirty="0">
                <a:latin typeface="Century Gothic"/>
                <a:cs typeface="Century Gothic"/>
              </a:rPr>
              <a:t> </a:t>
            </a:r>
            <a:r>
              <a:rPr sz="1400" spc="-5" dirty="0">
                <a:latin typeface="Century Gothic"/>
                <a:cs typeface="Century Gothic"/>
              </a:rPr>
              <a:t>C</a:t>
            </a:r>
            <a:r>
              <a:rPr sz="1400" spc="5" dirty="0">
                <a:latin typeface="Century Gothic"/>
                <a:cs typeface="Century Gothic"/>
              </a:rPr>
              <a:t>o</a:t>
            </a:r>
            <a:r>
              <a:rPr sz="1400" spc="-10" dirty="0">
                <a:latin typeface="Century Gothic"/>
                <a:cs typeface="Century Gothic"/>
              </a:rPr>
              <a:t>d</a:t>
            </a:r>
            <a:r>
              <a:rPr sz="1400" dirty="0">
                <a:latin typeface="Century Gothic"/>
                <a:cs typeface="Century Gothic"/>
              </a:rPr>
              <a:t>e </a:t>
            </a:r>
            <a:r>
              <a:rPr sz="1400" spc="-15" dirty="0">
                <a:latin typeface="Century Gothic"/>
                <a:cs typeface="Century Gothic"/>
              </a:rPr>
              <a:t>(</a:t>
            </a:r>
            <a:r>
              <a:rPr sz="1400" dirty="0">
                <a:latin typeface="Century Gothic"/>
                <a:cs typeface="Century Gothic"/>
              </a:rPr>
              <a:t>f</a:t>
            </a:r>
            <a:r>
              <a:rPr sz="1400" spc="10" dirty="0">
                <a:latin typeface="Century Gothic"/>
                <a:cs typeface="Century Gothic"/>
              </a:rPr>
              <a:t>i</a:t>
            </a:r>
            <a:r>
              <a:rPr sz="1400" spc="-5" dirty="0">
                <a:latin typeface="Century Gothic"/>
                <a:cs typeface="Century Gothic"/>
              </a:rPr>
              <a:t>r</a:t>
            </a:r>
            <a:r>
              <a:rPr sz="1400" spc="-15" dirty="0">
                <a:latin typeface="Century Gothic"/>
                <a:cs typeface="Century Gothic"/>
              </a:rPr>
              <a:t>s</a:t>
            </a:r>
            <a:r>
              <a:rPr sz="1400" spc="-5" dirty="0">
                <a:latin typeface="Century Gothic"/>
                <a:cs typeface="Century Gothic"/>
              </a:rPr>
              <a:t>t</a:t>
            </a:r>
            <a:r>
              <a:rPr sz="1400" spc="-2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3</a:t>
            </a:r>
            <a:r>
              <a:rPr sz="1400" spc="-5" dirty="0">
                <a:latin typeface="Century Gothic"/>
                <a:cs typeface="Century Gothic"/>
              </a:rPr>
              <a:t> </a:t>
            </a:r>
            <a:r>
              <a:rPr sz="1400" spc="-10" dirty="0">
                <a:latin typeface="Century Gothic"/>
                <a:cs typeface="Century Gothic"/>
              </a:rPr>
              <a:t>d</a:t>
            </a:r>
            <a:r>
              <a:rPr sz="1400" spc="25" dirty="0">
                <a:latin typeface="Century Gothic"/>
                <a:cs typeface="Century Gothic"/>
              </a:rPr>
              <a:t>i</a:t>
            </a:r>
            <a:r>
              <a:rPr sz="1400" spc="-20" dirty="0">
                <a:latin typeface="Century Gothic"/>
                <a:cs typeface="Century Gothic"/>
              </a:rPr>
              <a:t>g</a:t>
            </a:r>
            <a:r>
              <a:rPr sz="1400" spc="10" dirty="0">
                <a:latin typeface="Century Gothic"/>
                <a:cs typeface="Century Gothic"/>
              </a:rPr>
              <a:t>i</a:t>
            </a:r>
            <a:r>
              <a:rPr sz="1400" spc="-20" dirty="0">
                <a:latin typeface="Century Gothic"/>
                <a:cs typeface="Century Gothic"/>
              </a:rPr>
              <a:t>t</a:t>
            </a:r>
            <a:r>
              <a:rPr sz="1400" dirty="0">
                <a:latin typeface="Century Gothic"/>
                <a:cs typeface="Century Gothic"/>
              </a:rPr>
              <a:t>s)</a:t>
            </a:r>
            <a:r>
              <a:rPr sz="1400" spc="-40" dirty="0">
                <a:latin typeface="Century Gothic"/>
                <a:cs typeface="Century Gothic"/>
              </a:rPr>
              <a:t> </a:t>
            </a:r>
            <a:r>
              <a:rPr sz="1400" spc="5" dirty="0">
                <a:latin typeface="Century Gothic"/>
                <a:cs typeface="Century Gothic"/>
              </a:rPr>
              <a:t>o</a:t>
            </a:r>
            <a:r>
              <a:rPr sz="1400" spc="-5" dirty="0">
                <a:latin typeface="Century Gothic"/>
                <a:cs typeface="Century Gothic"/>
              </a:rPr>
              <a:t>f</a:t>
            </a:r>
            <a:r>
              <a:rPr sz="1400" spc="-30" dirty="0">
                <a:latin typeface="Century Gothic"/>
                <a:cs typeface="Century Gothic"/>
              </a:rPr>
              <a:t> </a:t>
            </a:r>
            <a:r>
              <a:rPr sz="1400" spc="-5" dirty="0">
                <a:latin typeface="Century Gothic"/>
                <a:cs typeface="Century Gothic"/>
              </a:rPr>
              <a:t>t</a:t>
            </a:r>
            <a:r>
              <a:rPr sz="1400" spc="-15" dirty="0">
                <a:latin typeface="Century Gothic"/>
                <a:cs typeface="Century Gothic"/>
              </a:rPr>
              <a:t>h</a:t>
            </a:r>
            <a:r>
              <a:rPr sz="1400" dirty="0">
                <a:latin typeface="Century Gothic"/>
                <a:cs typeface="Century Gothic"/>
              </a:rPr>
              <a:t>e</a:t>
            </a:r>
            <a:r>
              <a:rPr sz="1400" spc="5" dirty="0">
                <a:latin typeface="Century Gothic"/>
                <a:cs typeface="Century Gothic"/>
              </a:rPr>
              <a:t> 1</a:t>
            </a:r>
            <a:r>
              <a:rPr sz="1400" spc="-15" dirty="0">
                <a:latin typeface="Century Gothic"/>
                <a:cs typeface="Century Gothic"/>
              </a:rPr>
              <a:t>s</a:t>
            </a:r>
            <a:r>
              <a:rPr sz="1400" spc="-5" dirty="0">
                <a:latin typeface="Century Gothic"/>
                <a:cs typeface="Century Gothic"/>
              </a:rPr>
              <a:t>t</a:t>
            </a:r>
            <a:r>
              <a:rPr sz="1400" spc="-10" dirty="0">
                <a:latin typeface="Century Gothic"/>
                <a:cs typeface="Century Gothic"/>
              </a:rPr>
              <a:t> </a:t>
            </a:r>
            <a:r>
              <a:rPr sz="1400" spc="5" dirty="0">
                <a:latin typeface="Century Gothic"/>
                <a:cs typeface="Century Gothic"/>
              </a:rPr>
              <a:t>0</a:t>
            </a:r>
            <a:r>
              <a:rPr sz="1400" dirty="0">
                <a:latin typeface="Century Gothic"/>
                <a:cs typeface="Century Gothic"/>
              </a:rPr>
              <a:t>7</a:t>
            </a:r>
            <a:r>
              <a:rPr sz="1400" spc="-5" dirty="0">
                <a:latin typeface="Century Gothic"/>
                <a:cs typeface="Century Gothic"/>
              </a:rPr>
              <a:t> </a:t>
            </a:r>
            <a:r>
              <a:rPr sz="1400" spc="-15" dirty="0">
                <a:latin typeface="Century Gothic"/>
                <a:cs typeface="Century Gothic"/>
              </a:rPr>
              <a:t>e</a:t>
            </a:r>
            <a:r>
              <a:rPr sz="1400" spc="20" dirty="0">
                <a:latin typeface="Century Gothic"/>
                <a:cs typeface="Century Gothic"/>
              </a:rPr>
              <a:t>v</a:t>
            </a:r>
            <a:r>
              <a:rPr sz="1400" dirty="0">
                <a:latin typeface="Century Gothic"/>
                <a:cs typeface="Century Gothic"/>
              </a:rPr>
              <a:t>en</a:t>
            </a:r>
            <a:r>
              <a:rPr sz="1400" spc="-5" dirty="0">
                <a:latin typeface="Century Gothic"/>
                <a:cs typeface="Century Gothic"/>
              </a:rPr>
              <a:t>t</a:t>
            </a:r>
            <a:r>
              <a:rPr sz="1400" spc="-35" dirty="0">
                <a:latin typeface="Century Gothic"/>
                <a:cs typeface="Century Gothic"/>
              </a:rPr>
              <a:t> </a:t>
            </a:r>
            <a:r>
              <a:rPr sz="1400" spc="-15" dirty="0">
                <a:latin typeface="Century Gothic"/>
                <a:cs typeface="Century Gothic"/>
              </a:rPr>
              <a:t>(</a:t>
            </a:r>
            <a:r>
              <a:rPr sz="1400" spc="5" dirty="0">
                <a:latin typeface="Century Gothic"/>
                <a:cs typeface="Century Gothic"/>
              </a:rPr>
              <a:t>a</a:t>
            </a:r>
            <a:r>
              <a:rPr sz="1400" spc="-5" dirty="0">
                <a:latin typeface="Century Gothic"/>
                <a:cs typeface="Century Gothic"/>
              </a:rPr>
              <a:t>r</a:t>
            </a:r>
            <a:r>
              <a:rPr sz="1400" spc="-20" dirty="0">
                <a:latin typeface="Century Gothic"/>
                <a:cs typeface="Century Gothic"/>
              </a:rPr>
              <a:t>r</a:t>
            </a:r>
            <a:r>
              <a:rPr sz="1400" spc="25" dirty="0">
                <a:latin typeface="Century Gothic"/>
                <a:cs typeface="Century Gothic"/>
              </a:rPr>
              <a:t>i</a:t>
            </a:r>
            <a:r>
              <a:rPr sz="1400" spc="5" dirty="0">
                <a:latin typeface="Century Gothic"/>
                <a:cs typeface="Century Gothic"/>
              </a:rPr>
              <a:t>va</a:t>
            </a:r>
            <a:r>
              <a:rPr sz="1400" spc="10" dirty="0">
                <a:latin typeface="Century Gothic"/>
                <a:cs typeface="Century Gothic"/>
              </a:rPr>
              <a:t>l</a:t>
            </a:r>
            <a:r>
              <a:rPr sz="1400" spc="-20" dirty="0">
                <a:latin typeface="Century Gothic"/>
                <a:cs typeface="Century Gothic"/>
              </a:rPr>
              <a:t>-</a:t>
            </a:r>
            <a:r>
              <a:rPr sz="1400" spc="5" dirty="0">
                <a:latin typeface="Century Gothic"/>
                <a:cs typeface="Century Gothic"/>
              </a:rPr>
              <a:t>a</a:t>
            </a:r>
            <a:r>
              <a:rPr sz="1400" spc="-20" dirty="0">
                <a:latin typeface="Century Gothic"/>
                <a:cs typeface="Century Gothic"/>
              </a:rPr>
              <a:t>t</a:t>
            </a:r>
            <a:r>
              <a:rPr sz="1400" spc="10" dirty="0">
                <a:latin typeface="Century Gothic"/>
                <a:cs typeface="Century Gothic"/>
              </a:rPr>
              <a:t>-</a:t>
            </a:r>
            <a:r>
              <a:rPr sz="1400" spc="-10" dirty="0">
                <a:latin typeface="Century Gothic"/>
                <a:cs typeface="Century Gothic"/>
              </a:rPr>
              <a:t>u</a:t>
            </a:r>
            <a:r>
              <a:rPr sz="1400" spc="-15" dirty="0">
                <a:latin typeface="Century Gothic"/>
                <a:cs typeface="Century Gothic"/>
              </a:rPr>
              <a:t>n</a:t>
            </a:r>
            <a:r>
              <a:rPr sz="1400" spc="10" dirty="0">
                <a:latin typeface="Century Gothic"/>
                <a:cs typeface="Century Gothic"/>
              </a:rPr>
              <a:t>i</a:t>
            </a:r>
            <a:r>
              <a:rPr sz="1400" spc="-20" dirty="0">
                <a:latin typeface="Century Gothic"/>
                <a:cs typeface="Century Gothic"/>
              </a:rPr>
              <a:t>t</a:t>
            </a:r>
            <a:r>
              <a:rPr sz="1400" spc="-15" dirty="0">
                <a:latin typeface="Century Gothic"/>
                <a:cs typeface="Century Gothic"/>
              </a:rPr>
              <a:t>)</a:t>
            </a:r>
            <a:r>
              <a:rPr sz="1400" spc="-5" dirty="0">
                <a:latin typeface="Century Gothic"/>
                <a:cs typeface="Century Gothic"/>
              </a:rPr>
              <a:t>.</a:t>
            </a:r>
            <a:r>
              <a:rPr sz="1400" spc="-20" dirty="0">
                <a:latin typeface="Century Gothic"/>
                <a:cs typeface="Century Gothic"/>
              </a:rPr>
              <a:t> </a:t>
            </a:r>
            <a:r>
              <a:rPr sz="1400" spc="-10" dirty="0">
                <a:latin typeface="Century Gothic"/>
                <a:cs typeface="Century Gothic"/>
              </a:rPr>
              <a:t>T</a:t>
            </a:r>
            <a:r>
              <a:rPr sz="1400" dirty="0">
                <a:latin typeface="Century Gothic"/>
                <a:cs typeface="Century Gothic"/>
              </a:rPr>
              <a:t>h</a:t>
            </a:r>
            <a:r>
              <a:rPr sz="1400" spc="10" dirty="0">
                <a:latin typeface="Century Gothic"/>
                <a:cs typeface="Century Gothic"/>
              </a:rPr>
              <a:t>i</a:t>
            </a:r>
            <a:r>
              <a:rPr sz="1400" dirty="0">
                <a:latin typeface="Century Gothic"/>
                <a:cs typeface="Century Gothic"/>
              </a:rPr>
              <a:t>s</a:t>
            </a:r>
            <a:r>
              <a:rPr sz="1400" spc="-20" dirty="0">
                <a:latin typeface="Century Gothic"/>
                <a:cs typeface="Century Gothic"/>
              </a:rPr>
              <a:t> </a:t>
            </a:r>
            <a:r>
              <a:rPr sz="1400" spc="10" dirty="0">
                <a:latin typeface="Century Gothic"/>
                <a:cs typeface="Century Gothic"/>
              </a:rPr>
              <a:t>i</a:t>
            </a:r>
            <a:r>
              <a:rPr sz="1400" dirty="0">
                <a:latin typeface="Century Gothic"/>
                <a:cs typeface="Century Gothic"/>
              </a:rPr>
              <a:t>n</a:t>
            </a:r>
            <a:r>
              <a:rPr sz="1400" spc="-10" dirty="0">
                <a:latin typeface="Century Gothic"/>
                <a:cs typeface="Century Gothic"/>
              </a:rPr>
              <a:t>fo</a:t>
            </a:r>
            <a:r>
              <a:rPr sz="1400" spc="-5" dirty="0">
                <a:latin typeface="Century Gothic"/>
                <a:cs typeface="Century Gothic"/>
              </a:rPr>
              <a:t>r</a:t>
            </a:r>
            <a:r>
              <a:rPr sz="1400" dirty="0">
                <a:latin typeface="Century Gothic"/>
                <a:cs typeface="Century Gothic"/>
              </a:rPr>
              <a:t>m</a:t>
            </a:r>
            <a:r>
              <a:rPr sz="1400" spc="-5" dirty="0">
                <a:latin typeface="Century Gothic"/>
                <a:cs typeface="Century Gothic"/>
              </a:rPr>
              <a:t>at</a:t>
            </a:r>
            <a:r>
              <a:rPr sz="1400" dirty="0">
                <a:latin typeface="Century Gothic"/>
                <a:cs typeface="Century Gothic"/>
              </a:rPr>
              <a:t>i</a:t>
            </a:r>
            <a:r>
              <a:rPr sz="1400" spc="-10" dirty="0">
                <a:latin typeface="Century Gothic"/>
                <a:cs typeface="Century Gothic"/>
              </a:rPr>
              <a:t>o</a:t>
            </a:r>
            <a:r>
              <a:rPr sz="1400" dirty="0">
                <a:latin typeface="Century Gothic"/>
                <a:cs typeface="Century Gothic"/>
              </a:rPr>
              <a:t>n</a:t>
            </a:r>
            <a:r>
              <a:rPr sz="1400" spc="-25" dirty="0">
                <a:latin typeface="Century Gothic"/>
                <a:cs typeface="Century Gothic"/>
              </a:rPr>
              <a:t> </a:t>
            </a:r>
            <a:r>
              <a:rPr sz="1400" spc="5" dirty="0">
                <a:latin typeface="Century Gothic"/>
                <a:cs typeface="Century Gothic"/>
              </a:rPr>
              <a:t>ca</a:t>
            </a:r>
            <a:r>
              <a:rPr sz="1400" dirty="0">
                <a:latin typeface="Century Gothic"/>
                <a:cs typeface="Century Gothic"/>
              </a:rPr>
              <a:t>n</a:t>
            </a:r>
            <a:r>
              <a:rPr sz="1400" spc="-50" dirty="0">
                <a:latin typeface="Century Gothic"/>
                <a:cs typeface="Century Gothic"/>
              </a:rPr>
              <a:t> </a:t>
            </a:r>
            <a:r>
              <a:rPr sz="1400" spc="10" dirty="0">
                <a:latin typeface="Century Gothic"/>
                <a:cs typeface="Century Gothic"/>
              </a:rPr>
              <a:t>b</a:t>
            </a:r>
            <a:r>
              <a:rPr sz="1400" dirty="0">
                <a:latin typeface="Century Gothic"/>
                <a:cs typeface="Century Gothic"/>
              </a:rPr>
              <a:t>e</a:t>
            </a:r>
            <a:r>
              <a:rPr sz="1400" spc="-10" dirty="0">
                <a:latin typeface="Century Gothic"/>
                <a:cs typeface="Century Gothic"/>
              </a:rPr>
              <a:t> </a:t>
            </a:r>
            <a:r>
              <a:rPr sz="1400" spc="5" dirty="0">
                <a:latin typeface="Century Gothic"/>
                <a:cs typeface="Century Gothic"/>
              </a:rPr>
              <a:t>o</a:t>
            </a:r>
            <a:r>
              <a:rPr sz="1400" spc="-5" dirty="0">
                <a:latin typeface="Century Gothic"/>
                <a:cs typeface="Century Gothic"/>
              </a:rPr>
              <a:t>b</a:t>
            </a:r>
            <a:r>
              <a:rPr sz="1400" spc="-20" dirty="0">
                <a:latin typeface="Century Gothic"/>
                <a:cs typeface="Century Gothic"/>
              </a:rPr>
              <a:t>t</a:t>
            </a:r>
            <a:r>
              <a:rPr sz="1400" spc="5" dirty="0">
                <a:latin typeface="Century Gothic"/>
                <a:cs typeface="Century Gothic"/>
              </a:rPr>
              <a:t>a</a:t>
            </a:r>
            <a:r>
              <a:rPr sz="1400" dirty="0">
                <a:latin typeface="Century Gothic"/>
                <a:cs typeface="Century Gothic"/>
              </a:rPr>
              <a:t>ined</a:t>
            </a:r>
            <a:r>
              <a:rPr sz="1400" spc="-30" dirty="0">
                <a:latin typeface="Century Gothic"/>
                <a:cs typeface="Century Gothic"/>
              </a:rPr>
              <a:t> </a:t>
            </a:r>
            <a:r>
              <a:rPr sz="1400" spc="10" dirty="0">
                <a:latin typeface="Century Gothic"/>
                <a:cs typeface="Century Gothic"/>
              </a:rPr>
              <a:t>i</a:t>
            </a:r>
            <a:r>
              <a:rPr sz="1400" dirty="0">
                <a:latin typeface="Century Gothic"/>
                <a:cs typeface="Century Gothic"/>
              </a:rPr>
              <a:t>n</a:t>
            </a:r>
            <a:r>
              <a:rPr sz="1400" spc="-25" dirty="0">
                <a:latin typeface="Century Gothic"/>
                <a:cs typeface="Century Gothic"/>
              </a:rPr>
              <a:t> </a:t>
            </a:r>
            <a:r>
              <a:rPr sz="1400" spc="-20" dirty="0">
                <a:latin typeface="Century Gothic"/>
                <a:cs typeface="Century Gothic"/>
              </a:rPr>
              <a:t>t</a:t>
            </a:r>
            <a:r>
              <a:rPr sz="1400" dirty="0">
                <a:latin typeface="Century Gothic"/>
                <a:cs typeface="Century Gothic"/>
              </a:rPr>
              <a:t>he</a:t>
            </a:r>
            <a:r>
              <a:rPr sz="1400" spc="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m</a:t>
            </a:r>
            <a:r>
              <a:rPr sz="1400" spc="-5" dirty="0">
                <a:latin typeface="Century Gothic"/>
                <a:cs typeface="Century Gothic"/>
              </a:rPr>
              <a:t>a</a:t>
            </a:r>
            <a:r>
              <a:rPr sz="1400" spc="10" dirty="0">
                <a:latin typeface="Century Gothic"/>
                <a:cs typeface="Century Gothic"/>
              </a:rPr>
              <a:t>i</a:t>
            </a:r>
            <a:r>
              <a:rPr sz="1400" dirty="0">
                <a:latin typeface="Century Gothic"/>
                <a:cs typeface="Century Gothic"/>
              </a:rPr>
              <a:t>le</a:t>
            </a:r>
            <a:r>
              <a:rPr sz="1400" spc="-5" dirty="0">
                <a:latin typeface="Century Gothic"/>
                <a:cs typeface="Century Gothic"/>
              </a:rPr>
              <a:t>r</a:t>
            </a:r>
            <a:r>
              <a:rPr sz="1400" dirty="0">
                <a:latin typeface="Century Gothic"/>
                <a:cs typeface="Century Gothic"/>
              </a:rPr>
              <a:t>s </a:t>
            </a:r>
            <a:r>
              <a:rPr sz="1400" spc="10" dirty="0">
                <a:latin typeface="Century Gothic"/>
                <a:cs typeface="Century Gothic"/>
              </a:rPr>
              <a:t>i</a:t>
            </a:r>
            <a:r>
              <a:rPr sz="1400" dirty="0">
                <a:latin typeface="Century Gothic"/>
                <a:cs typeface="Century Gothic"/>
              </a:rPr>
              <a:t>n</a:t>
            </a:r>
            <a:r>
              <a:rPr sz="1400" spc="-25" dirty="0">
                <a:latin typeface="Century Gothic"/>
                <a:cs typeface="Century Gothic"/>
              </a:rPr>
              <a:t> </a:t>
            </a:r>
            <a:r>
              <a:rPr sz="1400" spc="-20" dirty="0">
                <a:latin typeface="Century Gothic"/>
                <a:cs typeface="Century Gothic"/>
              </a:rPr>
              <a:t>t</a:t>
            </a:r>
            <a:r>
              <a:rPr sz="1400" dirty="0">
                <a:latin typeface="Century Gothic"/>
                <a:cs typeface="Century Gothic"/>
              </a:rPr>
              <a:t>he</a:t>
            </a:r>
            <a:r>
              <a:rPr sz="1400" spc="5" dirty="0">
                <a:latin typeface="Century Gothic"/>
                <a:cs typeface="Century Gothic"/>
              </a:rPr>
              <a:t> </a:t>
            </a:r>
            <a:r>
              <a:rPr sz="1400" spc="-5" dirty="0">
                <a:latin typeface="Century Gothic"/>
                <a:cs typeface="Century Gothic"/>
              </a:rPr>
              <a:t>C</a:t>
            </a:r>
            <a:r>
              <a:rPr sz="1400" dirty="0">
                <a:latin typeface="Century Gothic"/>
                <a:cs typeface="Century Gothic"/>
              </a:rPr>
              <a:t>u</a:t>
            </a:r>
            <a:r>
              <a:rPr sz="1400" spc="-15" dirty="0">
                <a:latin typeface="Century Gothic"/>
                <a:cs typeface="Century Gothic"/>
              </a:rPr>
              <a:t>s</a:t>
            </a:r>
            <a:r>
              <a:rPr sz="1400" spc="-5" dirty="0">
                <a:latin typeface="Century Gothic"/>
                <a:cs typeface="Century Gothic"/>
              </a:rPr>
              <a:t>t</a:t>
            </a:r>
            <a:r>
              <a:rPr sz="1400" spc="-10" dirty="0">
                <a:latin typeface="Century Gothic"/>
                <a:cs typeface="Century Gothic"/>
              </a:rPr>
              <a:t>o</a:t>
            </a:r>
            <a:r>
              <a:rPr sz="1400" dirty="0">
                <a:latin typeface="Century Gothic"/>
                <a:cs typeface="Century Gothic"/>
              </a:rPr>
              <a:t>me</a:t>
            </a:r>
            <a:r>
              <a:rPr sz="1400" spc="-5" dirty="0">
                <a:latin typeface="Century Gothic"/>
                <a:cs typeface="Century Gothic"/>
              </a:rPr>
              <a:t>r</a:t>
            </a:r>
            <a:r>
              <a:rPr sz="1400" spc="-10" dirty="0">
                <a:latin typeface="Century Gothic"/>
                <a:cs typeface="Century Gothic"/>
              </a:rPr>
              <a:t> D</a:t>
            </a:r>
            <a:r>
              <a:rPr sz="1400" spc="-5" dirty="0">
                <a:latin typeface="Century Gothic"/>
                <a:cs typeface="Century Gothic"/>
              </a:rPr>
              <a:t>a</a:t>
            </a:r>
            <a:r>
              <a:rPr sz="1400" spc="10" dirty="0">
                <a:latin typeface="Century Gothic"/>
                <a:cs typeface="Century Gothic"/>
              </a:rPr>
              <a:t>i</a:t>
            </a:r>
            <a:r>
              <a:rPr sz="1400" dirty="0">
                <a:latin typeface="Century Gothic"/>
                <a:cs typeface="Century Gothic"/>
              </a:rPr>
              <a:t>ly</a:t>
            </a:r>
            <a:r>
              <a:rPr sz="1400" spc="-35" dirty="0">
                <a:latin typeface="Century Gothic"/>
                <a:cs typeface="Century Gothic"/>
              </a:rPr>
              <a:t> </a:t>
            </a:r>
            <a:r>
              <a:rPr sz="1400" spc="5" dirty="0">
                <a:latin typeface="Century Gothic"/>
                <a:cs typeface="Century Gothic"/>
              </a:rPr>
              <a:t>E</a:t>
            </a:r>
            <a:r>
              <a:rPr sz="1400" dirty="0">
                <a:latin typeface="Century Gothic"/>
                <a:cs typeface="Century Gothic"/>
              </a:rPr>
              <a:t>x</a:t>
            </a:r>
            <a:r>
              <a:rPr sz="1400" spc="-20" dirty="0">
                <a:latin typeface="Century Gothic"/>
                <a:cs typeface="Century Gothic"/>
              </a:rPr>
              <a:t>t</a:t>
            </a:r>
            <a:r>
              <a:rPr sz="1400" spc="-5" dirty="0">
                <a:latin typeface="Century Gothic"/>
                <a:cs typeface="Century Gothic"/>
              </a:rPr>
              <a:t>ra</a:t>
            </a:r>
            <a:r>
              <a:rPr sz="1400" spc="5" dirty="0">
                <a:latin typeface="Century Gothic"/>
                <a:cs typeface="Century Gothic"/>
              </a:rPr>
              <a:t>c</a:t>
            </a:r>
            <a:r>
              <a:rPr sz="1400" spc="-5" dirty="0">
                <a:latin typeface="Century Gothic"/>
                <a:cs typeface="Century Gothic"/>
              </a:rPr>
              <a:t>t.</a:t>
            </a:r>
            <a:endParaRPr sz="14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20581" y="6989731"/>
            <a:ext cx="172720" cy="156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75" dirty="0">
                <a:solidFill>
                  <a:srgbClr val="A5A5A5"/>
                </a:solidFill>
                <a:latin typeface="Times New Roman"/>
                <a:cs typeface="Times New Roman"/>
              </a:rPr>
              <a:t>32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90600" y="533400"/>
            <a:ext cx="2438400" cy="533400"/>
          </a:xfrm>
          <a:custGeom>
            <a:avLst/>
            <a:gdLst/>
            <a:ahLst/>
            <a:cxnLst/>
            <a:rect l="l" t="t" r="r" b="b"/>
            <a:pathLst>
              <a:path w="2438400" h="533400">
                <a:moveTo>
                  <a:pt x="0" y="0"/>
                </a:moveTo>
                <a:lnTo>
                  <a:pt x="2438400" y="0"/>
                </a:lnTo>
                <a:lnTo>
                  <a:pt x="2438400" y="533400"/>
                </a:lnTo>
                <a:lnTo>
                  <a:pt x="0" y="533400"/>
                </a:lnTo>
                <a:lnTo>
                  <a:pt x="0" y="0"/>
                </a:lnTo>
                <a:close/>
              </a:path>
            </a:pathLst>
          </a:custGeom>
          <a:solidFill>
            <a:srgbClr val="5093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50748" y="626363"/>
            <a:ext cx="2064131" cy="3642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709137" y="844311"/>
            <a:ext cx="131445" cy="168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10" dirty="0">
                <a:solidFill>
                  <a:srgbClr val="FFFFFF"/>
                </a:solidFill>
                <a:latin typeface="Times New Roman"/>
                <a:cs typeface="Times New Roman"/>
              </a:rPr>
              <a:t>®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92935" y="6935470"/>
            <a:ext cx="7854315" cy="193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120" baseline="-24305" dirty="0">
                <a:solidFill>
                  <a:srgbClr val="BFBFBF"/>
                </a:solidFill>
                <a:latin typeface="Century Gothic"/>
                <a:cs typeface="Century Gothic"/>
              </a:rPr>
              <a:t>F</a:t>
            </a:r>
            <a:r>
              <a:rPr sz="1000" spc="-430" dirty="0">
                <a:latin typeface="Times New Roman"/>
                <a:cs typeface="Times New Roman"/>
              </a:rPr>
              <a:t>*</a:t>
            </a:r>
            <a:r>
              <a:rPr sz="1200" baseline="-24305" dirty="0">
                <a:solidFill>
                  <a:srgbClr val="BFBFBF"/>
                </a:solidFill>
                <a:latin typeface="Century Gothic"/>
                <a:cs typeface="Century Gothic"/>
              </a:rPr>
              <a:t>e</a:t>
            </a:r>
            <a:r>
              <a:rPr sz="1200" spc="-735" baseline="-24305" dirty="0">
                <a:solidFill>
                  <a:srgbClr val="BFBFBF"/>
                </a:solidFill>
                <a:latin typeface="Century Gothic"/>
                <a:cs typeface="Century Gothic"/>
              </a:rPr>
              <a:t>b</a:t>
            </a:r>
            <a:r>
              <a:rPr sz="1000" spc="-235" dirty="0">
                <a:latin typeface="Times New Roman"/>
                <a:cs typeface="Times New Roman"/>
              </a:rPr>
              <a:t>A</a:t>
            </a:r>
            <a:r>
              <a:rPr sz="1200" baseline="-24305" dirty="0">
                <a:solidFill>
                  <a:srgbClr val="BFBFBF"/>
                </a:solidFill>
                <a:latin typeface="Century Gothic"/>
                <a:cs typeface="Century Gothic"/>
              </a:rPr>
              <a:t>r</a:t>
            </a:r>
            <a:r>
              <a:rPr sz="1200" spc="-434" baseline="-24305" dirty="0">
                <a:solidFill>
                  <a:srgbClr val="BFBFBF"/>
                </a:solidFill>
                <a:latin typeface="Century Gothic"/>
                <a:cs typeface="Century Gothic"/>
              </a:rPr>
              <a:t>u</a:t>
            </a:r>
            <a:r>
              <a:rPr sz="1000" spc="-215" dirty="0">
                <a:latin typeface="Times New Roman"/>
                <a:cs typeface="Times New Roman"/>
              </a:rPr>
              <a:t>n</a:t>
            </a:r>
            <a:r>
              <a:rPr sz="1200" spc="-427" baseline="-24305" dirty="0">
                <a:solidFill>
                  <a:srgbClr val="BFBFBF"/>
                </a:solidFill>
                <a:latin typeface="Century Gothic"/>
                <a:cs typeface="Century Gothic"/>
              </a:rPr>
              <a:t>a</a:t>
            </a:r>
            <a:r>
              <a:rPr sz="1000" spc="-165" dirty="0">
                <a:latin typeface="Times New Roman"/>
                <a:cs typeface="Times New Roman"/>
              </a:rPr>
              <a:t>e</a:t>
            </a:r>
            <a:r>
              <a:rPr sz="1200" baseline="-24305" dirty="0">
                <a:solidFill>
                  <a:srgbClr val="BFBFBF"/>
                </a:solidFill>
                <a:latin typeface="Century Gothic"/>
                <a:cs typeface="Century Gothic"/>
              </a:rPr>
              <a:t>r</a:t>
            </a:r>
            <a:r>
              <a:rPr sz="1200" spc="-622" baseline="-24305" dirty="0">
                <a:solidFill>
                  <a:srgbClr val="BFBFBF"/>
                </a:solidFill>
                <a:latin typeface="Century Gothic"/>
                <a:cs typeface="Century Gothic"/>
              </a:rPr>
              <a:t>y</a:t>
            </a:r>
            <a:r>
              <a:rPr sz="1000" spc="-114" dirty="0">
                <a:latin typeface="Times New Roman"/>
                <a:cs typeface="Times New Roman"/>
              </a:rPr>
              <a:t>w</a:t>
            </a:r>
            <a:r>
              <a:rPr sz="1200" spc="-112" baseline="-24305" dirty="0">
                <a:solidFill>
                  <a:srgbClr val="BFBFBF"/>
                </a:solidFill>
                <a:latin typeface="Century Gothic"/>
                <a:cs typeface="Century Gothic"/>
              </a:rPr>
              <a:t>2</a:t>
            </a:r>
            <a:r>
              <a:rPr sz="1000" spc="-880" dirty="0">
                <a:latin typeface="Times New Roman"/>
                <a:cs typeface="Times New Roman"/>
              </a:rPr>
              <a:t>W</a:t>
            </a:r>
            <a:r>
              <a:rPr sz="1200" spc="-7" baseline="-24305" dirty="0">
                <a:solidFill>
                  <a:srgbClr val="BFBFBF"/>
                </a:solidFill>
                <a:latin typeface="Century Gothic"/>
                <a:cs typeface="Century Gothic"/>
              </a:rPr>
              <a:t>01</a:t>
            </a:r>
            <a:r>
              <a:rPr sz="1200" spc="-615" baseline="-24305" dirty="0">
                <a:solidFill>
                  <a:srgbClr val="BFBFBF"/>
                </a:solidFill>
                <a:latin typeface="Century Gothic"/>
                <a:cs typeface="Century Gothic"/>
              </a:rPr>
              <a:t>8</a:t>
            </a:r>
            <a:r>
              <a:rPr sz="1000" spc="40" dirty="0">
                <a:latin typeface="Times New Roman"/>
                <a:cs typeface="Times New Roman"/>
              </a:rPr>
              <a:t>o</a:t>
            </a:r>
            <a:r>
              <a:rPr sz="1000" dirty="0">
                <a:latin typeface="Times New Roman"/>
                <a:cs typeface="Times New Roman"/>
              </a:rPr>
              <a:t>r</a:t>
            </a:r>
            <a:r>
              <a:rPr sz="1000" spc="0" dirty="0">
                <a:latin typeface="Times New Roman"/>
                <a:cs typeface="Times New Roman"/>
              </a:rPr>
              <a:t>k</a:t>
            </a:r>
            <a:r>
              <a:rPr sz="1000" spc="50" dirty="0">
                <a:latin typeface="Times New Roman"/>
                <a:cs typeface="Times New Roman"/>
              </a:rPr>
              <a:t>G</a:t>
            </a:r>
            <a:r>
              <a:rPr sz="1000" dirty="0">
                <a:latin typeface="Times New Roman"/>
                <a:cs typeface="Times New Roman"/>
              </a:rPr>
              <a:t>r</a:t>
            </a:r>
            <a:r>
              <a:rPr sz="1000" spc="40" dirty="0">
                <a:latin typeface="Times New Roman"/>
                <a:cs typeface="Times New Roman"/>
              </a:rPr>
              <a:t>o</a:t>
            </a:r>
            <a:r>
              <a:rPr sz="1000" spc="30" dirty="0">
                <a:latin typeface="Times New Roman"/>
                <a:cs typeface="Times New Roman"/>
              </a:rPr>
              <a:t>u</a:t>
            </a:r>
            <a:r>
              <a:rPr sz="1000" spc="50" dirty="0">
                <a:latin typeface="Times New Roman"/>
                <a:cs typeface="Times New Roman"/>
              </a:rPr>
              <a:t>p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spc="-25" dirty="0">
                <a:latin typeface="Times New Roman"/>
                <a:cs typeface="Times New Roman"/>
              </a:rPr>
              <a:t>w</a:t>
            </a:r>
            <a:r>
              <a:rPr sz="1000" spc="-65" dirty="0">
                <a:latin typeface="Times New Roman"/>
                <a:cs typeface="Times New Roman"/>
              </a:rPr>
              <a:t>i</a:t>
            </a:r>
            <a:r>
              <a:rPr sz="1000" spc="-75" dirty="0">
                <a:latin typeface="Times New Roman"/>
                <a:cs typeface="Times New Roman"/>
              </a:rPr>
              <a:t>l</a:t>
            </a:r>
            <a:r>
              <a:rPr sz="1000" spc="-60" dirty="0">
                <a:latin typeface="Times New Roman"/>
                <a:cs typeface="Times New Roman"/>
              </a:rPr>
              <a:t>l</a:t>
            </a:r>
            <a:r>
              <a:rPr sz="1000" spc="65" dirty="0">
                <a:latin typeface="Times New Roman"/>
                <a:cs typeface="Times New Roman"/>
              </a:rPr>
              <a:t> </a:t>
            </a:r>
            <a:r>
              <a:rPr sz="1000" spc="-50" dirty="0">
                <a:latin typeface="Times New Roman"/>
                <a:cs typeface="Times New Roman"/>
              </a:rPr>
              <a:t>f</a:t>
            </a:r>
            <a:r>
              <a:rPr sz="1000" spc="50" dirty="0">
                <a:latin typeface="Times New Roman"/>
                <a:cs typeface="Times New Roman"/>
              </a:rPr>
              <a:t>o</a:t>
            </a:r>
            <a:r>
              <a:rPr sz="1000" dirty="0">
                <a:latin typeface="Times New Roman"/>
                <a:cs typeface="Times New Roman"/>
              </a:rPr>
              <a:t>r</a:t>
            </a:r>
            <a:r>
              <a:rPr sz="1000" spc="55" dirty="0">
                <a:latin typeface="Times New Roman"/>
                <a:cs typeface="Times New Roman"/>
              </a:rPr>
              <a:t>m</a:t>
            </a:r>
            <a:r>
              <a:rPr sz="1000" spc="105" dirty="0">
                <a:latin typeface="Times New Roman"/>
                <a:cs typeface="Times New Roman"/>
              </a:rPr>
              <a:t>e</a:t>
            </a:r>
            <a:r>
              <a:rPr sz="1000" spc="50" dirty="0">
                <a:latin typeface="Times New Roman"/>
                <a:cs typeface="Times New Roman"/>
              </a:rPr>
              <a:t>d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spc="-65" dirty="0">
                <a:latin typeface="Times New Roman"/>
                <a:cs typeface="Times New Roman"/>
              </a:rPr>
              <a:t>i</a:t>
            </a:r>
            <a:r>
              <a:rPr sz="1000" spc="50" dirty="0">
                <a:latin typeface="Times New Roman"/>
                <a:cs typeface="Times New Roman"/>
              </a:rPr>
              <a:t>n</a:t>
            </a:r>
            <a:r>
              <a:rPr sz="1000" spc="30" dirty="0">
                <a:latin typeface="Times New Roman"/>
                <a:cs typeface="Times New Roman"/>
              </a:rPr>
              <a:t> </a:t>
            </a:r>
            <a:r>
              <a:rPr sz="1000" spc="114" dirty="0">
                <a:latin typeface="Times New Roman"/>
                <a:cs typeface="Times New Roman"/>
              </a:rPr>
              <a:t>J</a:t>
            </a:r>
            <a:r>
              <a:rPr sz="1000" spc="40" dirty="0">
                <a:latin typeface="Times New Roman"/>
                <a:cs typeface="Times New Roman"/>
              </a:rPr>
              <a:t>u</a:t>
            </a:r>
            <a:r>
              <a:rPr sz="1000" spc="-65" dirty="0">
                <a:latin typeface="Times New Roman"/>
                <a:cs typeface="Times New Roman"/>
              </a:rPr>
              <a:t>l</a:t>
            </a:r>
            <a:r>
              <a:rPr sz="1000" spc="-5" dirty="0">
                <a:latin typeface="Times New Roman"/>
                <a:cs typeface="Times New Roman"/>
              </a:rPr>
              <a:t>y</a:t>
            </a:r>
            <a:r>
              <a:rPr sz="1000" spc="15" dirty="0">
                <a:latin typeface="Times New Roman"/>
                <a:cs typeface="Times New Roman"/>
              </a:rPr>
              <a:t> </a:t>
            </a:r>
            <a:r>
              <a:rPr sz="1000" spc="40" dirty="0">
                <a:latin typeface="Times New Roman"/>
                <a:cs typeface="Times New Roman"/>
              </a:rPr>
              <a:t>2</a:t>
            </a:r>
            <a:r>
              <a:rPr sz="1000" spc="50" dirty="0">
                <a:latin typeface="Times New Roman"/>
                <a:cs typeface="Times New Roman"/>
              </a:rPr>
              <a:t>0</a:t>
            </a:r>
            <a:r>
              <a:rPr sz="1000" spc="40" dirty="0">
                <a:latin typeface="Times New Roman"/>
                <a:cs typeface="Times New Roman"/>
              </a:rPr>
              <a:t>1</a:t>
            </a:r>
            <a:r>
              <a:rPr sz="1000" spc="50" dirty="0">
                <a:latin typeface="Times New Roman"/>
                <a:cs typeface="Times New Roman"/>
              </a:rPr>
              <a:t>8</a:t>
            </a:r>
            <a:r>
              <a:rPr sz="1000" spc="2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t</a:t>
            </a:r>
            <a:r>
              <a:rPr sz="1000" spc="50" dirty="0">
                <a:latin typeface="Times New Roman"/>
                <a:cs typeface="Times New Roman"/>
              </a:rPr>
              <a:t>o</a:t>
            </a:r>
            <a:r>
              <a:rPr sz="1000" spc="10" dirty="0">
                <a:latin typeface="Times New Roman"/>
                <a:cs typeface="Times New Roman"/>
              </a:rPr>
              <a:t> </a:t>
            </a:r>
            <a:r>
              <a:rPr sz="1000" spc="40" dirty="0">
                <a:latin typeface="Times New Roman"/>
                <a:cs typeface="Times New Roman"/>
              </a:rPr>
              <a:t>d</a:t>
            </a:r>
            <a:r>
              <a:rPr sz="1000" spc="105" dirty="0">
                <a:latin typeface="Times New Roman"/>
                <a:cs typeface="Times New Roman"/>
              </a:rPr>
              <a:t>e</a:t>
            </a:r>
            <a:r>
              <a:rPr sz="1000" spc="-5" dirty="0">
                <a:latin typeface="Times New Roman"/>
                <a:cs typeface="Times New Roman"/>
              </a:rPr>
              <a:t>t</a:t>
            </a:r>
            <a:r>
              <a:rPr sz="1000" spc="95" dirty="0">
                <a:latin typeface="Times New Roman"/>
                <a:cs typeface="Times New Roman"/>
              </a:rPr>
              <a:t>e</a:t>
            </a:r>
            <a:r>
              <a:rPr sz="1000" dirty="0">
                <a:latin typeface="Times New Roman"/>
                <a:cs typeface="Times New Roman"/>
              </a:rPr>
              <a:t>r</a:t>
            </a:r>
            <a:r>
              <a:rPr sz="1000" spc="55" dirty="0">
                <a:latin typeface="Times New Roman"/>
                <a:cs typeface="Times New Roman"/>
              </a:rPr>
              <a:t>m</a:t>
            </a:r>
            <a:r>
              <a:rPr sz="1000" spc="-65" dirty="0">
                <a:latin typeface="Times New Roman"/>
                <a:cs typeface="Times New Roman"/>
              </a:rPr>
              <a:t>i</a:t>
            </a:r>
            <a:r>
              <a:rPr sz="1000" spc="40" dirty="0">
                <a:latin typeface="Times New Roman"/>
                <a:cs typeface="Times New Roman"/>
              </a:rPr>
              <a:t>n</a:t>
            </a:r>
            <a:r>
              <a:rPr sz="1000" spc="105" dirty="0">
                <a:latin typeface="Times New Roman"/>
                <a:cs typeface="Times New Roman"/>
              </a:rPr>
              <a:t>e</a:t>
            </a:r>
            <a:r>
              <a:rPr sz="1000" spc="1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t</a:t>
            </a:r>
            <a:r>
              <a:rPr sz="1000" spc="40" dirty="0">
                <a:latin typeface="Times New Roman"/>
                <a:cs typeface="Times New Roman"/>
              </a:rPr>
              <a:t>h</a:t>
            </a:r>
            <a:r>
              <a:rPr sz="1000" spc="105" dirty="0">
                <a:latin typeface="Times New Roman"/>
                <a:cs typeface="Times New Roman"/>
              </a:rPr>
              <a:t>e</a:t>
            </a:r>
            <a:r>
              <a:rPr sz="1000" spc="30" dirty="0">
                <a:latin typeface="Times New Roman"/>
                <a:cs typeface="Times New Roman"/>
              </a:rPr>
              <a:t> </a:t>
            </a:r>
            <a:r>
              <a:rPr sz="1000" spc="-75" dirty="0">
                <a:latin typeface="Times New Roman"/>
                <a:cs typeface="Times New Roman"/>
              </a:rPr>
              <a:t>A</a:t>
            </a:r>
            <a:r>
              <a:rPr sz="1000" spc="40" dirty="0">
                <a:latin typeface="Times New Roman"/>
                <a:cs typeface="Times New Roman"/>
              </a:rPr>
              <a:t>d</a:t>
            </a:r>
            <a:r>
              <a:rPr sz="1000" spc="50" dirty="0">
                <a:latin typeface="Times New Roman"/>
                <a:cs typeface="Times New Roman"/>
              </a:rPr>
              <a:t>d</a:t>
            </a:r>
            <a:r>
              <a:rPr sz="1000" spc="-10" dirty="0">
                <a:latin typeface="Times New Roman"/>
                <a:cs typeface="Times New Roman"/>
              </a:rPr>
              <a:t>r</a:t>
            </a:r>
            <a:r>
              <a:rPr sz="1000" spc="105" dirty="0">
                <a:latin typeface="Times New Roman"/>
                <a:cs typeface="Times New Roman"/>
              </a:rPr>
              <a:t>ess</a:t>
            </a:r>
            <a:r>
              <a:rPr sz="1000" spc="15" dirty="0">
                <a:latin typeface="Times New Roman"/>
                <a:cs typeface="Times New Roman"/>
              </a:rPr>
              <a:t> </a:t>
            </a:r>
            <a:r>
              <a:rPr sz="1000" spc="60" dirty="0">
                <a:latin typeface="Times New Roman"/>
                <a:cs typeface="Times New Roman"/>
              </a:rPr>
              <a:t>Q</a:t>
            </a:r>
            <a:r>
              <a:rPr sz="1000" spc="40" dirty="0">
                <a:latin typeface="Times New Roman"/>
                <a:cs typeface="Times New Roman"/>
              </a:rPr>
              <a:t>u</a:t>
            </a:r>
            <a:r>
              <a:rPr sz="1000" spc="105" dirty="0">
                <a:latin typeface="Times New Roman"/>
                <a:cs typeface="Times New Roman"/>
              </a:rPr>
              <a:t>a</a:t>
            </a:r>
            <a:r>
              <a:rPr sz="1000" spc="-75" dirty="0">
                <a:latin typeface="Times New Roman"/>
                <a:cs typeface="Times New Roman"/>
              </a:rPr>
              <a:t>l</a:t>
            </a:r>
            <a:r>
              <a:rPr sz="1000" spc="-65" dirty="0">
                <a:latin typeface="Times New Roman"/>
                <a:cs typeface="Times New Roman"/>
              </a:rPr>
              <a:t>i</a:t>
            </a:r>
            <a:r>
              <a:rPr sz="1000" spc="-5" dirty="0">
                <a:latin typeface="Times New Roman"/>
                <a:cs typeface="Times New Roman"/>
              </a:rPr>
              <a:t>ty</a:t>
            </a:r>
            <a:r>
              <a:rPr sz="1000" spc="25" dirty="0">
                <a:latin typeface="Times New Roman"/>
                <a:cs typeface="Times New Roman"/>
              </a:rPr>
              <a:t> </a:t>
            </a:r>
            <a:r>
              <a:rPr sz="1000" spc="5" dirty="0">
                <a:latin typeface="Times New Roman"/>
                <a:cs typeface="Times New Roman"/>
              </a:rPr>
              <a:t>T</a:t>
            </a:r>
            <a:r>
              <a:rPr sz="1000" spc="40" dirty="0">
                <a:latin typeface="Times New Roman"/>
                <a:cs typeface="Times New Roman"/>
              </a:rPr>
              <a:t>h</a:t>
            </a:r>
            <a:r>
              <a:rPr sz="1000" dirty="0">
                <a:latin typeface="Times New Roman"/>
                <a:cs typeface="Times New Roman"/>
              </a:rPr>
              <a:t>r</a:t>
            </a:r>
            <a:r>
              <a:rPr sz="1000" spc="95" dirty="0">
                <a:latin typeface="Times New Roman"/>
                <a:cs typeface="Times New Roman"/>
              </a:rPr>
              <a:t>e</a:t>
            </a:r>
            <a:r>
              <a:rPr sz="1000" spc="114" dirty="0">
                <a:latin typeface="Times New Roman"/>
                <a:cs typeface="Times New Roman"/>
              </a:rPr>
              <a:t>s</a:t>
            </a:r>
            <a:r>
              <a:rPr sz="1000" spc="40" dirty="0">
                <a:latin typeface="Times New Roman"/>
                <a:cs typeface="Times New Roman"/>
              </a:rPr>
              <a:t>h</a:t>
            </a:r>
            <a:r>
              <a:rPr sz="1000" spc="50" dirty="0">
                <a:latin typeface="Times New Roman"/>
                <a:cs typeface="Times New Roman"/>
              </a:rPr>
              <a:t>o</a:t>
            </a:r>
            <a:r>
              <a:rPr sz="1000" spc="-75" dirty="0">
                <a:latin typeface="Times New Roman"/>
                <a:cs typeface="Times New Roman"/>
              </a:rPr>
              <a:t>l</a:t>
            </a:r>
            <a:r>
              <a:rPr sz="1000" spc="50" dirty="0">
                <a:latin typeface="Times New Roman"/>
                <a:cs typeface="Times New Roman"/>
              </a:rPr>
              <a:t>d</a:t>
            </a:r>
            <a:r>
              <a:rPr sz="1000" spc="10" dirty="0">
                <a:latin typeface="Times New Roman"/>
                <a:cs typeface="Times New Roman"/>
              </a:rPr>
              <a:t> </a:t>
            </a:r>
            <a:r>
              <a:rPr sz="1000" spc="-25" dirty="0">
                <a:latin typeface="Times New Roman"/>
                <a:cs typeface="Times New Roman"/>
              </a:rPr>
              <a:t>w</a:t>
            </a:r>
            <a:r>
              <a:rPr sz="1000" spc="50" dirty="0">
                <a:latin typeface="Times New Roman"/>
                <a:cs typeface="Times New Roman"/>
              </a:rPr>
              <a:t>h</a:t>
            </a:r>
            <a:r>
              <a:rPr sz="1000" spc="-75" dirty="0">
                <a:latin typeface="Times New Roman"/>
                <a:cs typeface="Times New Roman"/>
              </a:rPr>
              <a:t>i</a:t>
            </a:r>
            <a:r>
              <a:rPr sz="1000" spc="60" dirty="0">
                <a:latin typeface="Times New Roman"/>
                <a:cs typeface="Times New Roman"/>
              </a:rPr>
              <a:t>c</a:t>
            </a:r>
            <a:r>
              <a:rPr sz="1000" spc="50" dirty="0">
                <a:latin typeface="Times New Roman"/>
                <a:cs typeface="Times New Roman"/>
              </a:rPr>
              <a:t>h</a:t>
            </a:r>
            <a:r>
              <a:rPr sz="1000" spc="3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Times New Roman"/>
                <a:cs typeface="Times New Roman"/>
              </a:rPr>
              <a:t>w</a:t>
            </a:r>
            <a:r>
              <a:rPr sz="1000" spc="95" dirty="0">
                <a:latin typeface="Times New Roman"/>
                <a:cs typeface="Times New Roman"/>
              </a:rPr>
              <a:t>a</a:t>
            </a:r>
            <a:r>
              <a:rPr sz="1000" spc="105" dirty="0">
                <a:latin typeface="Times New Roman"/>
                <a:cs typeface="Times New Roman"/>
              </a:rPr>
              <a:t>s</a:t>
            </a:r>
            <a:r>
              <a:rPr sz="1000" spc="35" dirty="0">
                <a:latin typeface="Times New Roman"/>
                <a:cs typeface="Times New Roman"/>
              </a:rPr>
              <a:t> </a:t>
            </a:r>
            <a:r>
              <a:rPr sz="1000" spc="50" dirty="0">
                <a:latin typeface="Times New Roman"/>
                <a:cs typeface="Times New Roman"/>
              </a:rPr>
              <a:t>h</a:t>
            </a:r>
            <a:r>
              <a:rPr sz="1000" spc="95" dirty="0">
                <a:latin typeface="Times New Roman"/>
                <a:cs typeface="Times New Roman"/>
              </a:rPr>
              <a:t>e</a:t>
            </a:r>
            <a:r>
              <a:rPr sz="1000" spc="-65" dirty="0">
                <a:latin typeface="Times New Roman"/>
                <a:cs typeface="Times New Roman"/>
              </a:rPr>
              <a:t>l</a:t>
            </a:r>
            <a:r>
              <a:rPr sz="1000" spc="50" dirty="0">
                <a:latin typeface="Times New Roman"/>
                <a:cs typeface="Times New Roman"/>
              </a:rPr>
              <a:t>d</a:t>
            </a:r>
            <a:r>
              <a:rPr sz="1000" spc="20" dirty="0">
                <a:latin typeface="Times New Roman"/>
                <a:cs typeface="Times New Roman"/>
              </a:rPr>
              <a:t> </a:t>
            </a:r>
            <a:r>
              <a:rPr sz="1000" spc="50" dirty="0">
                <a:latin typeface="Times New Roman"/>
                <a:cs typeface="Times New Roman"/>
              </a:rPr>
              <a:t>o</a:t>
            </a:r>
            <a:r>
              <a:rPr sz="1000" spc="-60" dirty="0">
                <a:latin typeface="Times New Roman"/>
                <a:cs typeface="Times New Roman"/>
              </a:rPr>
              <a:t>ff</a:t>
            </a:r>
            <a:r>
              <a:rPr sz="1000" spc="20" dirty="0">
                <a:latin typeface="Times New Roman"/>
                <a:cs typeface="Times New Roman"/>
              </a:rPr>
              <a:t> </a:t>
            </a:r>
            <a:r>
              <a:rPr sz="1000" spc="-50" dirty="0">
                <a:latin typeface="Times New Roman"/>
                <a:cs typeface="Times New Roman"/>
              </a:rPr>
              <a:t>f</a:t>
            </a:r>
            <a:r>
              <a:rPr sz="1000" spc="-10" dirty="0">
                <a:latin typeface="Times New Roman"/>
                <a:cs typeface="Times New Roman"/>
              </a:rPr>
              <a:t>r</a:t>
            </a:r>
            <a:r>
              <a:rPr sz="1000" spc="50" dirty="0">
                <a:latin typeface="Times New Roman"/>
                <a:cs typeface="Times New Roman"/>
              </a:rPr>
              <a:t>o</a:t>
            </a:r>
            <a:r>
              <a:rPr sz="1000" spc="45" dirty="0">
                <a:latin typeface="Times New Roman"/>
                <a:cs typeface="Times New Roman"/>
              </a:rPr>
              <a:t>m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spc="-65" dirty="0">
                <a:latin typeface="Times New Roman"/>
                <a:cs typeface="Times New Roman"/>
              </a:rPr>
              <a:t>i</a:t>
            </a:r>
            <a:r>
              <a:rPr sz="1000" spc="40" dirty="0">
                <a:latin typeface="Times New Roman"/>
                <a:cs typeface="Times New Roman"/>
              </a:rPr>
              <a:t>n</a:t>
            </a:r>
            <a:r>
              <a:rPr sz="1000" spc="60" dirty="0">
                <a:latin typeface="Times New Roman"/>
                <a:cs typeface="Times New Roman"/>
              </a:rPr>
              <a:t>c</a:t>
            </a:r>
            <a:r>
              <a:rPr sz="1000" dirty="0">
                <a:latin typeface="Times New Roman"/>
                <a:cs typeface="Times New Roman"/>
              </a:rPr>
              <a:t>r</a:t>
            </a:r>
            <a:r>
              <a:rPr sz="1000" spc="95" dirty="0">
                <a:latin typeface="Times New Roman"/>
                <a:cs typeface="Times New Roman"/>
              </a:rPr>
              <a:t>e</a:t>
            </a:r>
            <a:r>
              <a:rPr sz="1000" spc="105" dirty="0">
                <a:latin typeface="Times New Roman"/>
                <a:cs typeface="Times New Roman"/>
              </a:rPr>
              <a:t>as</a:t>
            </a:r>
            <a:r>
              <a:rPr sz="1000" spc="-65" dirty="0">
                <a:latin typeface="Times New Roman"/>
                <a:cs typeface="Times New Roman"/>
              </a:rPr>
              <a:t>i</a:t>
            </a:r>
            <a:r>
              <a:rPr sz="1000" spc="40" dirty="0">
                <a:latin typeface="Times New Roman"/>
                <a:cs typeface="Times New Roman"/>
              </a:rPr>
              <a:t>n</a:t>
            </a:r>
            <a:r>
              <a:rPr sz="1000" spc="50" dirty="0">
                <a:latin typeface="Times New Roman"/>
                <a:cs typeface="Times New Roman"/>
              </a:rPr>
              <a:t>g</a:t>
            </a:r>
            <a:r>
              <a:rPr sz="1000" spc="30" dirty="0">
                <a:latin typeface="Times New Roman"/>
                <a:cs typeface="Times New Roman"/>
              </a:rPr>
              <a:t> </a:t>
            </a:r>
            <a:r>
              <a:rPr sz="1000" spc="40" dirty="0">
                <a:latin typeface="Times New Roman"/>
                <a:cs typeface="Times New Roman"/>
              </a:rPr>
              <a:t>du</a:t>
            </a:r>
            <a:r>
              <a:rPr sz="1000" dirty="0">
                <a:latin typeface="Times New Roman"/>
                <a:cs typeface="Times New Roman"/>
              </a:rPr>
              <a:t>r</a:t>
            </a:r>
            <a:r>
              <a:rPr sz="1000" spc="-65" dirty="0">
                <a:latin typeface="Times New Roman"/>
                <a:cs typeface="Times New Roman"/>
              </a:rPr>
              <a:t>i</a:t>
            </a:r>
            <a:r>
              <a:rPr sz="1000" spc="40" dirty="0">
                <a:latin typeface="Times New Roman"/>
                <a:cs typeface="Times New Roman"/>
              </a:rPr>
              <a:t>n</a:t>
            </a:r>
            <a:r>
              <a:rPr sz="1000" spc="50" dirty="0">
                <a:latin typeface="Times New Roman"/>
                <a:cs typeface="Times New Roman"/>
              </a:rPr>
              <a:t>g</a:t>
            </a:r>
            <a:r>
              <a:rPr sz="1000" spc="20" dirty="0">
                <a:latin typeface="Times New Roman"/>
                <a:cs typeface="Times New Roman"/>
              </a:rPr>
              <a:t> </a:t>
            </a:r>
            <a:r>
              <a:rPr sz="1000" spc="30" dirty="0">
                <a:latin typeface="Times New Roman"/>
                <a:cs typeface="Times New Roman"/>
              </a:rPr>
              <a:t>W</a:t>
            </a:r>
            <a:r>
              <a:rPr sz="1000" spc="50" dirty="0">
                <a:latin typeface="Times New Roman"/>
                <a:cs typeface="Times New Roman"/>
              </a:rPr>
              <a:t>G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40" dirty="0">
                <a:latin typeface="Times New Roman"/>
                <a:cs typeface="Times New Roman"/>
              </a:rPr>
              <a:t>18</a:t>
            </a:r>
            <a:r>
              <a:rPr sz="1000" spc="50" dirty="0">
                <a:latin typeface="Times New Roman"/>
                <a:cs typeface="Times New Roman"/>
              </a:rPr>
              <a:t>5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7207" rIns="0" bIns="0" rtlCol="0">
            <a:spAutoFit/>
          </a:bodyPr>
          <a:lstStyle/>
          <a:p>
            <a:pPr marL="4104640">
              <a:lnSpc>
                <a:spcPct val="100000"/>
              </a:lnSpc>
            </a:pPr>
            <a:r>
              <a:rPr spc="-160" dirty="0"/>
              <a:t>F</a:t>
            </a:r>
            <a:r>
              <a:rPr spc="405" dirty="0"/>
              <a:t>e</a:t>
            </a:r>
            <a:r>
              <a:rPr spc="325" dirty="0"/>
              <a:t>d</a:t>
            </a:r>
            <a:r>
              <a:rPr spc="405" dirty="0"/>
              <a:t>e</a:t>
            </a:r>
            <a:r>
              <a:rPr spc="-30" dirty="0"/>
              <a:t>r</a:t>
            </a:r>
            <a:r>
              <a:rPr spc="459" dirty="0"/>
              <a:t>a</a:t>
            </a:r>
            <a:r>
              <a:rPr spc="-80" dirty="0"/>
              <a:t>l</a:t>
            </a:r>
            <a:r>
              <a:rPr spc="45" dirty="0"/>
              <a:t> </a:t>
            </a:r>
            <a:r>
              <a:rPr spc="-160" dirty="0"/>
              <a:t>R</a:t>
            </a:r>
            <a:r>
              <a:rPr spc="405" dirty="0"/>
              <a:t>e</a:t>
            </a:r>
            <a:r>
              <a:rPr spc="325" dirty="0"/>
              <a:t>g</a:t>
            </a:r>
            <a:r>
              <a:rPr spc="-80" dirty="0"/>
              <a:t>i</a:t>
            </a:r>
            <a:r>
              <a:rPr spc="100" dirty="0"/>
              <a:t>s</a:t>
            </a:r>
            <a:r>
              <a:rPr spc="45" dirty="0"/>
              <a:t>t</a:t>
            </a:r>
            <a:r>
              <a:rPr spc="405" dirty="0"/>
              <a:t>e</a:t>
            </a:r>
            <a:r>
              <a:rPr spc="-30" dirty="0"/>
              <a:t>r</a:t>
            </a:r>
            <a:r>
              <a:rPr spc="65" dirty="0"/>
              <a:t> </a:t>
            </a:r>
            <a:r>
              <a:rPr spc="40" dirty="0"/>
              <a:t>N</a:t>
            </a:r>
            <a:r>
              <a:rPr spc="285" dirty="0"/>
              <a:t>o</a:t>
            </a:r>
            <a:r>
              <a:rPr spc="45" dirty="0"/>
              <a:t>t</a:t>
            </a:r>
            <a:r>
              <a:rPr spc="-80" dirty="0"/>
              <a:t>i</a:t>
            </a:r>
            <a:r>
              <a:rPr spc="405" dirty="0"/>
              <a:t>ce</a:t>
            </a:r>
            <a:r>
              <a:rPr spc="65" dirty="0"/>
              <a:t> </a:t>
            </a:r>
            <a:r>
              <a:rPr spc="40" dirty="0"/>
              <a:t>N</a:t>
            </a:r>
            <a:r>
              <a:rPr spc="405" dirty="0"/>
              <a:t>e</a:t>
            </a:r>
            <a:r>
              <a:rPr spc="160" dirty="0"/>
              <a:t>w</a:t>
            </a:r>
            <a:r>
              <a:rPr spc="65" dirty="0"/>
              <a:t> </a:t>
            </a:r>
            <a:r>
              <a:rPr spc="-390" dirty="0"/>
              <a:t>T</a:t>
            </a:r>
            <a:r>
              <a:rPr spc="-80" dirty="0"/>
              <a:t>i</a:t>
            </a:r>
            <a:r>
              <a:rPr spc="335" dirty="0"/>
              <a:t>m</a:t>
            </a:r>
            <a:r>
              <a:rPr spc="405" dirty="0"/>
              <a:t>e</a:t>
            </a:r>
            <a:r>
              <a:rPr spc="-80" dirty="0"/>
              <a:t>li</a:t>
            </a:r>
            <a:r>
              <a:rPr spc="180" dirty="0"/>
              <a:t>n</a:t>
            </a:r>
            <a:r>
              <a:rPr spc="405" dirty="0"/>
              <a:t>e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65404" y="1362455"/>
            <a:ext cx="8883650" cy="1635760"/>
          </a:xfrm>
          <a:prstGeom prst="rect">
            <a:avLst/>
          </a:prstGeom>
          <a:solidFill>
            <a:srgbClr val="DDEBF6"/>
          </a:solidFill>
        </p:spPr>
        <p:txBody>
          <a:bodyPr vert="horz" wrap="square" lIns="0" tIns="0" rIns="0" bIns="0" rtlCol="0">
            <a:spAutoFit/>
          </a:bodyPr>
          <a:lstStyle/>
          <a:p>
            <a:pPr marL="410845" indent="-321310">
              <a:lnSpc>
                <a:spcPct val="100000"/>
              </a:lnSpc>
              <a:buClr>
                <a:srgbClr val="4472C3"/>
              </a:buClr>
              <a:buFont typeface="Times New Roman"/>
              <a:buChar char="□"/>
              <a:tabLst>
                <a:tab pos="411480" algn="l"/>
              </a:tabLst>
            </a:pPr>
            <a:r>
              <a:rPr sz="1600" spc="170" dirty="0">
                <a:latin typeface="Times New Roman"/>
                <a:cs typeface="Times New Roman"/>
              </a:rPr>
              <a:t>P</a:t>
            </a:r>
            <a:r>
              <a:rPr sz="1600" spc="85" dirty="0">
                <a:latin typeface="Times New Roman"/>
                <a:cs typeface="Times New Roman"/>
              </a:rPr>
              <a:t>u</a:t>
            </a:r>
            <a:r>
              <a:rPr sz="1600" spc="70" dirty="0">
                <a:latin typeface="Times New Roman"/>
                <a:cs typeface="Times New Roman"/>
              </a:rPr>
              <a:t>b</a:t>
            </a:r>
            <a:r>
              <a:rPr sz="1600" spc="-85" dirty="0">
                <a:latin typeface="Times New Roman"/>
                <a:cs typeface="Times New Roman"/>
              </a:rPr>
              <a:t>l</a:t>
            </a:r>
            <a:r>
              <a:rPr sz="1600" spc="-100" dirty="0">
                <a:latin typeface="Times New Roman"/>
                <a:cs typeface="Times New Roman"/>
              </a:rPr>
              <a:t>i</a:t>
            </a:r>
            <a:r>
              <a:rPr sz="1600" spc="180" dirty="0">
                <a:latin typeface="Times New Roman"/>
                <a:cs typeface="Times New Roman"/>
              </a:rPr>
              <a:t>s</a:t>
            </a:r>
            <a:r>
              <a:rPr sz="1600" spc="70" dirty="0">
                <a:latin typeface="Times New Roman"/>
                <a:cs typeface="Times New Roman"/>
              </a:rPr>
              <a:t>h</a:t>
            </a:r>
            <a:r>
              <a:rPr sz="1600" spc="175" dirty="0">
                <a:latin typeface="Times New Roman"/>
                <a:cs typeface="Times New Roman"/>
              </a:rPr>
              <a:t>e</a:t>
            </a:r>
            <a:r>
              <a:rPr sz="1600" spc="80" dirty="0">
                <a:latin typeface="Times New Roman"/>
                <a:cs typeface="Times New Roman"/>
              </a:rPr>
              <a:t>d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spc="-85" dirty="0">
                <a:latin typeface="Times New Roman"/>
                <a:cs typeface="Times New Roman"/>
              </a:rPr>
              <a:t>i</a:t>
            </a:r>
            <a:r>
              <a:rPr sz="1600" spc="80" dirty="0">
                <a:latin typeface="Times New Roman"/>
                <a:cs typeface="Times New Roman"/>
              </a:rPr>
              <a:t>n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spc="80" dirty="0">
                <a:latin typeface="Times New Roman"/>
                <a:cs typeface="Times New Roman"/>
              </a:rPr>
              <a:t>F</a:t>
            </a:r>
            <a:r>
              <a:rPr sz="1600" spc="175" dirty="0">
                <a:latin typeface="Times New Roman"/>
                <a:cs typeface="Times New Roman"/>
              </a:rPr>
              <a:t>e</a:t>
            </a:r>
            <a:r>
              <a:rPr sz="1600" spc="70" dirty="0">
                <a:latin typeface="Times New Roman"/>
                <a:cs typeface="Times New Roman"/>
              </a:rPr>
              <a:t>d</a:t>
            </a:r>
            <a:r>
              <a:rPr sz="1600" spc="175" dirty="0">
                <a:latin typeface="Times New Roman"/>
                <a:cs typeface="Times New Roman"/>
              </a:rPr>
              <a:t>e</a:t>
            </a:r>
            <a:r>
              <a:rPr sz="1600" spc="-15" dirty="0">
                <a:latin typeface="Times New Roman"/>
                <a:cs typeface="Times New Roman"/>
              </a:rPr>
              <a:t>r</a:t>
            </a:r>
            <a:r>
              <a:rPr sz="1600" spc="175" dirty="0">
                <a:latin typeface="Times New Roman"/>
                <a:cs typeface="Times New Roman"/>
              </a:rPr>
              <a:t>a</a:t>
            </a:r>
            <a:r>
              <a:rPr sz="1600" spc="-95" dirty="0">
                <a:latin typeface="Times New Roman"/>
                <a:cs typeface="Times New Roman"/>
              </a:rPr>
              <a:t>l</a:t>
            </a:r>
            <a:r>
              <a:rPr sz="1600" spc="55" dirty="0">
                <a:latin typeface="Times New Roman"/>
                <a:cs typeface="Times New Roman"/>
              </a:rPr>
              <a:t> </a:t>
            </a:r>
            <a:r>
              <a:rPr sz="1600" spc="65" dirty="0">
                <a:latin typeface="Times New Roman"/>
                <a:cs typeface="Times New Roman"/>
              </a:rPr>
              <a:t>R</a:t>
            </a:r>
            <a:r>
              <a:rPr sz="1600" spc="175" dirty="0">
                <a:latin typeface="Times New Roman"/>
                <a:cs typeface="Times New Roman"/>
              </a:rPr>
              <a:t>e</a:t>
            </a:r>
            <a:r>
              <a:rPr sz="1600" spc="70" dirty="0">
                <a:latin typeface="Times New Roman"/>
                <a:cs typeface="Times New Roman"/>
              </a:rPr>
              <a:t>g</a:t>
            </a:r>
            <a:r>
              <a:rPr sz="1600" spc="-85" dirty="0">
                <a:latin typeface="Times New Roman"/>
                <a:cs typeface="Times New Roman"/>
              </a:rPr>
              <a:t>i</a:t>
            </a:r>
            <a:r>
              <a:rPr sz="1600" spc="170" dirty="0">
                <a:latin typeface="Times New Roman"/>
                <a:cs typeface="Times New Roman"/>
              </a:rPr>
              <a:t>s</a:t>
            </a:r>
            <a:r>
              <a:rPr sz="1600" spc="-5" dirty="0">
                <a:latin typeface="Times New Roman"/>
                <a:cs typeface="Times New Roman"/>
              </a:rPr>
              <a:t>t</a:t>
            </a:r>
            <a:r>
              <a:rPr sz="1600" spc="175" dirty="0">
                <a:latin typeface="Times New Roman"/>
                <a:cs typeface="Times New Roman"/>
              </a:rPr>
              <a:t>e</a:t>
            </a:r>
            <a:r>
              <a:rPr sz="1600" spc="-15" dirty="0">
                <a:latin typeface="Times New Roman"/>
                <a:cs typeface="Times New Roman"/>
              </a:rPr>
              <a:t>r</a:t>
            </a:r>
            <a:r>
              <a:rPr sz="1600" spc="-5" dirty="0">
                <a:latin typeface="Times New Roman"/>
                <a:cs typeface="Times New Roman"/>
              </a:rPr>
              <a:t>: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spc="85" dirty="0">
                <a:latin typeface="Times New Roman"/>
                <a:cs typeface="Times New Roman"/>
              </a:rPr>
              <a:t>2</a:t>
            </a:r>
            <a:r>
              <a:rPr sz="1600" spc="-20" dirty="0">
                <a:latin typeface="Times New Roman"/>
                <a:cs typeface="Times New Roman"/>
              </a:rPr>
              <a:t>/</a:t>
            </a:r>
            <a:r>
              <a:rPr sz="1600" spc="85" dirty="0">
                <a:latin typeface="Times New Roman"/>
                <a:cs typeface="Times New Roman"/>
              </a:rPr>
              <a:t>2</a:t>
            </a:r>
            <a:r>
              <a:rPr sz="1600" spc="80" dirty="0">
                <a:latin typeface="Times New Roman"/>
                <a:cs typeface="Times New Roman"/>
              </a:rPr>
              <a:t>8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4472C3"/>
              </a:buClr>
              <a:buFont typeface="Times New Roman"/>
              <a:buChar char="□"/>
            </a:pPr>
            <a:endParaRPr sz="1800">
              <a:latin typeface="Times New Roman"/>
              <a:cs typeface="Times New Roman"/>
            </a:endParaRPr>
          </a:p>
          <a:p>
            <a:pPr marL="410845" indent="-321310">
              <a:lnSpc>
                <a:spcPct val="100000"/>
              </a:lnSpc>
              <a:buClr>
                <a:srgbClr val="4472C3"/>
              </a:buClr>
              <a:buFont typeface="Times New Roman"/>
              <a:buChar char="□"/>
              <a:tabLst>
                <a:tab pos="411480" algn="l"/>
              </a:tabLst>
            </a:pPr>
            <a:r>
              <a:rPr sz="1600" spc="65" dirty="0">
                <a:latin typeface="Times New Roman"/>
                <a:cs typeface="Times New Roman"/>
              </a:rPr>
              <a:t>C</a:t>
            </a:r>
            <a:r>
              <a:rPr sz="1600" spc="85" dirty="0">
                <a:latin typeface="Times New Roman"/>
                <a:cs typeface="Times New Roman"/>
              </a:rPr>
              <a:t>o</a:t>
            </a:r>
            <a:r>
              <a:rPr sz="1600" spc="65" dirty="0">
                <a:latin typeface="Times New Roman"/>
                <a:cs typeface="Times New Roman"/>
              </a:rPr>
              <a:t>m</a:t>
            </a:r>
            <a:r>
              <a:rPr sz="1600" spc="75" dirty="0">
                <a:latin typeface="Times New Roman"/>
                <a:cs typeface="Times New Roman"/>
              </a:rPr>
              <a:t>m</a:t>
            </a:r>
            <a:r>
              <a:rPr sz="1600" spc="160" dirty="0">
                <a:latin typeface="Times New Roman"/>
                <a:cs typeface="Times New Roman"/>
              </a:rPr>
              <a:t>e</a:t>
            </a:r>
            <a:r>
              <a:rPr sz="1600" spc="85" dirty="0">
                <a:latin typeface="Times New Roman"/>
                <a:cs typeface="Times New Roman"/>
              </a:rPr>
              <a:t>n</a:t>
            </a:r>
            <a:r>
              <a:rPr sz="1600" spc="-5" dirty="0">
                <a:latin typeface="Times New Roman"/>
                <a:cs typeface="Times New Roman"/>
              </a:rPr>
              <a:t>t</a:t>
            </a:r>
            <a:r>
              <a:rPr sz="1600" spc="65" dirty="0">
                <a:latin typeface="Times New Roman"/>
                <a:cs typeface="Times New Roman"/>
              </a:rPr>
              <a:t> </a:t>
            </a:r>
            <a:r>
              <a:rPr sz="1600" spc="85" dirty="0">
                <a:latin typeface="Times New Roman"/>
                <a:cs typeface="Times New Roman"/>
              </a:rPr>
              <a:t>p</a:t>
            </a:r>
            <a:r>
              <a:rPr sz="1600" spc="160" dirty="0">
                <a:latin typeface="Times New Roman"/>
                <a:cs typeface="Times New Roman"/>
              </a:rPr>
              <a:t>e</a:t>
            </a:r>
            <a:r>
              <a:rPr sz="1600" dirty="0">
                <a:latin typeface="Times New Roman"/>
                <a:cs typeface="Times New Roman"/>
              </a:rPr>
              <a:t>r</a:t>
            </a:r>
            <a:r>
              <a:rPr sz="1600" spc="-100" dirty="0">
                <a:latin typeface="Times New Roman"/>
                <a:cs typeface="Times New Roman"/>
              </a:rPr>
              <a:t>i</a:t>
            </a:r>
            <a:r>
              <a:rPr sz="1600" spc="85" dirty="0">
                <a:latin typeface="Times New Roman"/>
                <a:cs typeface="Times New Roman"/>
              </a:rPr>
              <a:t>o</a:t>
            </a:r>
            <a:r>
              <a:rPr sz="1600" spc="80" dirty="0">
                <a:latin typeface="Times New Roman"/>
                <a:cs typeface="Times New Roman"/>
              </a:rPr>
              <a:t>d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spc="85" dirty="0">
                <a:latin typeface="Times New Roman"/>
                <a:cs typeface="Times New Roman"/>
              </a:rPr>
              <a:t>u</a:t>
            </a:r>
            <a:r>
              <a:rPr sz="1600" spc="170" dirty="0">
                <a:latin typeface="Times New Roman"/>
                <a:cs typeface="Times New Roman"/>
              </a:rPr>
              <a:t>s</a:t>
            </a:r>
            <a:r>
              <a:rPr sz="1600" spc="85" dirty="0">
                <a:latin typeface="Times New Roman"/>
                <a:cs typeface="Times New Roman"/>
              </a:rPr>
              <a:t>u</a:t>
            </a:r>
            <a:r>
              <a:rPr sz="1600" spc="160" dirty="0">
                <a:latin typeface="Times New Roman"/>
                <a:cs typeface="Times New Roman"/>
              </a:rPr>
              <a:t>a</a:t>
            </a:r>
            <a:r>
              <a:rPr sz="1600" spc="-85" dirty="0">
                <a:latin typeface="Times New Roman"/>
                <a:cs typeface="Times New Roman"/>
              </a:rPr>
              <a:t>ll</a:t>
            </a:r>
            <a:r>
              <a:rPr sz="1600" spc="-10" dirty="0">
                <a:latin typeface="Times New Roman"/>
                <a:cs typeface="Times New Roman"/>
              </a:rPr>
              <a:t>y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spc="175" dirty="0">
                <a:latin typeface="Times New Roman"/>
                <a:cs typeface="Times New Roman"/>
              </a:rPr>
              <a:t>e</a:t>
            </a:r>
            <a:r>
              <a:rPr sz="1600" spc="85" dirty="0">
                <a:latin typeface="Times New Roman"/>
                <a:cs typeface="Times New Roman"/>
              </a:rPr>
              <a:t>n</a:t>
            </a:r>
            <a:r>
              <a:rPr sz="1600" spc="70" dirty="0">
                <a:latin typeface="Times New Roman"/>
                <a:cs typeface="Times New Roman"/>
              </a:rPr>
              <a:t>d</a:t>
            </a:r>
            <a:r>
              <a:rPr sz="1600" spc="170" dirty="0">
                <a:latin typeface="Times New Roman"/>
                <a:cs typeface="Times New Roman"/>
              </a:rPr>
              <a:t>s</a:t>
            </a:r>
            <a:r>
              <a:rPr sz="1600" spc="45" dirty="0">
                <a:latin typeface="Times New Roman"/>
                <a:cs typeface="Times New Roman"/>
              </a:rPr>
              <a:t> </a:t>
            </a:r>
            <a:r>
              <a:rPr sz="1600" spc="85" dirty="0">
                <a:latin typeface="Times New Roman"/>
                <a:cs typeface="Times New Roman"/>
              </a:rPr>
              <a:t>3</a:t>
            </a:r>
            <a:r>
              <a:rPr sz="1600" spc="80" dirty="0">
                <a:latin typeface="Times New Roman"/>
                <a:cs typeface="Times New Roman"/>
              </a:rPr>
              <a:t>0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spc="85" dirty="0">
                <a:latin typeface="Times New Roman"/>
                <a:cs typeface="Times New Roman"/>
              </a:rPr>
              <a:t>d</a:t>
            </a:r>
            <a:r>
              <a:rPr sz="1600" spc="175" dirty="0">
                <a:latin typeface="Times New Roman"/>
                <a:cs typeface="Times New Roman"/>
              </a:rPr>
              <a:t>a</a:t>
            </a:r>
            <a:r>
              <a:rPr sz="1600" spc="-30" dirty="0">
                <a:latin typeface="Times New Roman"/>
                <a:cs typeface="Times New Roman"/>
              </a:rPr>
              <a:t>y</a:t>
            </a:r>
            <a:r>
              <a:rPr sz="1600" spc="170" dirty="0">
                <a:latin typeface="Times New Roman"/>
                <a:cs typeface="Times New Roman"/>
              </a:rPr>
              <a:t>s</a:t>
            </a:r>
            <a:r>
              <a:rPr sz="1600" spc="60" dirty="0">
                <a:latin typeface="Times New Roman"/>
                <a:cs typeface="Times New Roman"/>
              </a:rPr>
              <a:t> </a:t>
            </a:r>
            <a:r>
              <a:rPr sz="1600" spc="175" dirty="0">
                <a:latin typeface="Times New Roman"/>
                <a:cs typeface="Times New Roman"/>
              </a:rPr>
              <a:t>a</a:t>
            </a:r>
            <a:r>
              <a:rPr sz="1600" spc="-100" dirty="0">
                <a:latin typeface="Times New Roman"/>
                <a:cs typeface="Times New Roman"/>
              </a:rPr>
              <a:t>f</a:t>
            </a:r>
            <a:r>
              <a:rPr sz="1600" spc="-5" dirty="0">
                <a:latin typeface="Times New Roman"/>
                <a:cs typeface="Times New Roman"/>
              </a:rPr>
              <a:t>t</a:t>
            </a:r>
            <a:r>
              <a:rPr sz="1600" spc="160" dirty="0">
                <a:latin typeface="Times New Roman"/>
                <a:cs typeface="Times New Roman"/>
              </a:rPr>
              <a:t>e</a:t>
            </a:r>
            <a:r>
              <a:rPr sz="1600" spc="-10" dirty="0">
                <a:latin typeface="Times New Roman"/>
                <a:cs typeface="Times New Roman"/>
              </a:rPr>
              <a:t>r</a:t>
            </a:r>
            <a:r>
              <a:rPr sz="1600" spc="70" dirty="0">
                <a:latin typeface="Times New Roman"/>
                <a:cs typeface="Times New Roman"/>
              </a:rPr>
              <a:t> p</a:t>
            </a:r>
            <a:r>
              <a:rPr sz="1600" spc="85" dirty="0">
                <a:latin typeface="Times New Roman"/>
                <a:cs typeface="Times New Roman"/>
              </a:rPr>
              <a:t>ub</a:t>
            </a:r>
            <a:r>
              <a:rPr sz="1600" spc="-100" dirty="0">
                <a:latin typeface="Times New Roman"/>
                <a:cs typeface="Times New Roman"/>
              </a:rPr>
              <a:t>l</a:t>
            </a:r>
            <a:r>
              <a:rPr sz="1600" spc="-85" dirty="0">
                <a:latin typeface="Times New Roman"/>
                <a:cs typeface="Times New Roman"/>
              </a:rPr>
              <a:t>i</a:t>
            </a:r>
            <a:r>
              <a:rPr sz="1600" spc="85" dirty="0">
                <a:latin typeface="Times New Roman"/>
                <a:cs typeface="Times New Roman"/>
              </a:rPr>
              <a:t>c</a:t>
            </a:r>
            <a:r>
              <a:rPr sz="1600" spc="175" dirty="0">
                <a:latin typeface="Times New Roman"/>
                <a:cs typeface="Times New Roman"/>
              </a:rPr>
              <a:t>a</a:t>
            </a:r>
            <a:r>
              <a:rPr sz="1600" spc="-5" dirty="0">
                <a:latin typeface="Times New Roman"/>
                <a:cs typeface="Times New Roman"/>
              </a:rPr>
              <a:t>t</a:t>
            </a:r>
            <a:r>
              <a:rPr sz="1600" spc="-100" dirty="0">
                <a:latin typeface="Times New Roman"/>
                <a:cs typeface="Times New Roman"/>
              </a:rPr>
              <a:t>i</a:t>
            </a:r>
            <a:r>
              <a:rPr sz="1600" spc="85" dirty="0">
                <a:latin typeface="Times New Roman"/>
                <a:cs typeface="Times New Roman"/>
              </a:rPr>
              <a:t>o</a:t>
            </a:r>
            <a:r>
              <a:rPr sz="1600" spc="80" dirty="0">
                <a:latin typeface="Times New Roman"/>
                <a:cs typeface="Times New Roman"/>
              </a:rPr>
              <a:t>n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spc="70" dirty="0">
                <a:latin typeface="Times New Roman"/>
                <a:cs typeface="Times New Roman"/>
              </a:rPr>
              <a:t>d</a:t>
            </a:r>
            <a:r>
              <a:rPr sz="1600" spc="175" dirty="0">
                <a:latin typeface="Times New Roman"/>
                <a:cs typeface="Times New Roman"/>
              </a:rPr>
              <a:t>a</a:t>
            </a:r>
            <a:r>
              <a:rPr sz="1600" spc="-5" dirty="0">
                <a:latin typeface="Times New Roman"/>
                <a:cs typeface="Times New Roman"/>
              </a:rPr>
              <a:t>t</a:t>
            </a:r>
            <a:r>
              <a:rPr sz="1600" spc="170" dirty="0">
                <a:latin typeface="Times New Roman"/>
                <a:cs typeface="Times New Roman"/>
              </a:rPr>
              <a:t>e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8"/>
              </a:spcBef>
              <a:buClr>
                <a:srgbClr val="4472C3"/>
              </a:buClr>
              <a:buFont typeface="Times New Roman"/>
              <a:buChar char="□"/>
            </a:pPr>
            <a:endParaRPr sz="1800">
              <a:latin typeface="Times New Roman"/>
              <a:cs typeface="Times New Roman"/>
            </a:endParaRPr>
          </a:p>
          <a:p>
            <a:pPr marL="410845" indent="-321310">
              <a:lnSpc>
                <a:spcPct val="100000"/>
              </a:lnSpc>
              <a:buClr>
                <a:srgbClr val="4472C3"/>
              </a:buClr>
              <a:buFont typeface="Times New Roman"/>
              <a:buChar char="□"/>
              <a:tabLst>
                <a:tab pos="411480" algn="l"/>
              </a:tabLst>
            </a:pPr>
            <a:r>
              <a:rPr sz="1600" spc="80" dirty="0">
                <a:latin typeface="Times New Roman"/>
                <a:cs typeface="Times New Roman"/>
              </a:rPr>
              <a:t>F</a:t>
            </a:r>
            <a:r>
              <a:rPr sz="1600" spc="-100" dirty="0">
                <a:latin typeface="Times New Roman"/>
                <a:cs typeface="Times New Roman"/>
              </a:rPr>
              <a:t>i</a:t>
            </a:r>
            <a:r>
              <a:rPr sz="1600" spc="85" dirty="0">
                <a:latin typeface="Times New Roman"/>
                <a:cs typeface="Times New Roman"/>
              </a:rPr>
              <a:t>n</a:t>
            </a:r>
            <a:r>
              <a:rPr sz="1600" spc="175" dirty="0">
                <a:latin typeface="Times New Roman"/>
                <a:cs typeface="Times New Roman"/>
              </a:rPr>
              <a:t>a</a:t>
            </a:r>
            <a:r>
              <a:rPr sz="1600" spc="-95" dirty="0">
                <a:latin typeface="Times New Roman"/>
                <a:cs typeface="Times New Roman"/>
              </a:rPr>
              <a:t>l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spc="75" dirty="0">
                <a:latin typeface="Times New Roman"/>
                <a:cs typeface="Times New Roman"/>
              </a:rPr>
              <a:t>R</a:t>
            </a:r>
            <a:r>
              <a:rPr sz="1600" spc="70" dirty="0">
                <a:latin typeface="Times New Roman"/>
                <a:cs typeface="Times New Roman"/>
              </a:rPr>
              <a:t>u</a:t>
            </a:r>
            <a:r>
              <a:rPr sz="1600" spc="-85" dirty="0">
                <a:latin typeface="Times New Roman"/>
                <a:cs typeface="Times New Roman"/>
              </a:rPr>
              <a:t>l</a:t>
            </a:r>
            <a:r>
              <a:rPr sz="1600" spc="170" dirty="0">
                <a:latin typeface="Times New Roman"/>
                <a:cs typeface="Times New Roman"/>
              </a:rPr>
              <a:t>e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spc="85" dirty="0">
                <a:latin typeface="Times New Roman"/>
                <a:cs typeface="Times New Roman"/>
              </a:rPr>
              <a:t>u</a:t>
            </a:r>
            <a:r>
              <a:rPr sz="1600" spc="170" dirty="0">
                <a:latin typeface="Times New Roman"/>
                <a:cs typeface="Times New Roman"/>
              </a:rPr>
              <a:t>s</a:t>
            </a:r>
            <a:r>
              <a:rPr sz="1600" spc="85" dirty="0">
                <a:latin typeface="Times New Roman"/>
                <a:cs typeface="Times New Roman"/>
              </a:rPr>
              <a:t>u</a:t>
            </a:r>
            <a:r>
              <a:rPr sz="1600" spc="175" dirty="0">
                <a:latin typeface="Times New Roman"/>
                <a:cs typeface="Times New Roman"/>
              </a:rPr>
              <a:t>a</a:t>
            </a:r>
            <a:r>
              <a:rPr sz="1600" spc="-100" dirty="0">
                <a:latin typeface="Times New Roman"/>
                <a:cs typeface="Times New Roman"/>
              </a:rPr>
              <a:t>l</a:t>
            </a:r>
            <a:r>
              <a:rPr sz="1600" spc="-85" dirty="0">
                <a:latin typeface="Times New Roman"/>
                <a:cs typeface="Times New Roman"/>
              </a:rPr>
              <a:t>l</a:t>
            </a:r>
            <a:r>
              <a:rPr sz="1600" spc="-10" dirty="0">
                <a:latin typeface="Times New Roman"/>
                <a:cs typeface="Times New Roman"/>
              </a:rPr>
              <a:t>y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spc="70" dirty="0">
                <a:latin typeface="Times New Roman"/>
                <a:cs typeface="Times New Roman"/>
              </a:rPr>
              <a:t>p</a:t>
            </a:r>
            <a:r>
              <a:rPr sz="1600" spc="85" dirty="0">
                <a:latin typeface="Times New Roman"/>
                <a:cs typeface="Times New Roman"/>
              </a:rPr>
              <a:t>u</a:t>
            </a:r>
            <a:r>
              <a:rPr sz="1600" spc="70" dirty="0">
                <a:latin typeface="Times New Roman"/>
                <a:cs typeface="Times New Roman"/>
              </a:rPr>
              <a:t>b</a:t>
            </a:r>
            <a:r>
              <a:rPr sz="1600" spc="-85" dirty="0">
                <a:latin typeface="Times New Roman"/>
                <a:cs typeface="Times New Roman"/>
              </a:rPr>
              <a:t>li</a:t>
            </a:r>
            <a:r>
              <a:rPr sz="1600" spc="170" dirty="0">
                <a:latin typeface="Times New Roman"/>
                <a:cs typeface="Times New Roman"/>
              </a:rPr>
              <a:t>s</a:t>
            </a:r>
            <a:r>
              <a:rPr sz="1600" spc="85" dirty="0">
                <a:latin typeface="Times New Roman"/>
                <a:cs typeface="Times New Roman"/>
              </a:rPr>
              <a:t>h</a:t>
            </a:r>
            <a:r>
              <a:rPr sz="1600" spc="160" dirty="0">
                <a:latin typeface="Times New Roman"/>
                <a:cs typeface="Times New Roman"/>
              </a:rPr>
              <a:t>e</a:t>
            </a:r>
            <a:r>
              <a:rPr sz="1600" spc="80" dirty="0">
                <a:latin typeface="Times New Roman"/>
                <a:cs typeface="Times New Roman"/>
              </a:rPr>
              <a:t>d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spc="-85" dirty="0">
                <a:latin typeface="Times New Roman"/>
                <a:cs typeface="Times New Roman"/>
              </a:rPr>
              <a:t>i</a:t>
            </a:r>
            <a:r>
              <a:rPr sz="1600" spc="80" dirty="0">
                <a:latin typeface="Times New Roman"/>
                <a:cs typeface="Times New Roman"/>
              </a:rPr>
              <a:t>n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spc="80" dirty="0">
                <a:latin typeface="Times New Roman"/>
                <a:cs typeface="Times New Roman"/>
              </a:rPr>
              <a:t>F</a:t>
            </a:r>
            <a:r>
              <a:rPr sz="1600" spc="175" dirty="0">
                <a:latin typeface="Times New Roman"/>
                <a:cs typeface="Times New Roman"/>
              </a:rPr>
              <a:t>e</a:t>
            </a:r>
            <a:r>
              <a:rPr sz="1600" spc="70" dirty="0">
                <a:latin typeface="Times New Roman"/>
                <a:cs typeface="Times New Roman"/>
              </a:rPr>
              <a:t>d</a:t>
            </a:r>
            <a:r>
              <a:rPr sz="1600" spc="175" dirty="0">
                <a:latin typeface="Times New Roman"/>
                <a:cs typeface="Times New Roman"/>
              </a:rPr>
              <a:t>e</a:t>
            </a:r>
            <a:r>
              <a:rPr sz="1600" spc="-15" dirty="0">
                <a:latin typeface="Times New Roman"/>
                <a:cs typeface="Times New Roman"/>
              </a:rPr>
              <a:t>r</a:t>
            </a:r>
            <a:r>
              <a:rPr sz="1600" spc="175" dirty="0">
                <a:latin typeface="Times New Roman"/>
                <a:cs typeface="Times New Roman"/>
              </a:rPr>
              <a:t>a</a:t>
            </a:r>
            <a:r>
              <a:rPr sz="1600" spc="-95" dirty="0">
                <a:latin typeface="Times New Roman"/>
                <a:cs typeface="Times New Roman"/>
              </a:rPr>
              <a:t>l</a:t>
            </a:r>
            <a:r>
              <a:rPr sz="1600" spc="55" dirty="0">
                <a:latin typeface="Times New Roman"/>
                <a:cs typeface="Times New Roman"/>
              </a:rPr>
              <a:t> </a:t>
            </a:r>
            <a:r>
              <a:rPr sz="1600" spc="65" dirty="0">
                <a:latin typeface="Times New Roman"/>
                <a:cs typeface="Times New Roman"/>
              </a:rPr>
              <a:t>R</a:t>
            </a:r>
            <a:r>
              <a:rPr sz="1600" spc="175" dirty="0">
                <a:latin typeface="Times New Roman"/>
                <a:cs typeface="Times New Roman"/>
              </a:rPr>
              <a:t>e</a:t>
            </a:r>
            <a:r>
              <a:rPr sz="1600" spc="70" dirty="0">
                <a:latin typeface="Times New Roman"/>
                <a:cs typeface="Times New Roman"/>
              </a:rPr>
              <a:t>g</a:t>
            </a:r>
            <a:r>
              <a:rPr sz="1600" spc="-85" dirty="0">
                <a:latin typeface="Times New Roman"/>
                <a:cs typeface="Times New Roman"/>
              </a:rPr>
              <a:t>i</a:t>
            </a:r>
            <a:r>
              <a:rPr sz="1600" spc="170" dirty="0">
                <a:latin typeface="Times New Roman"/>
                <a:cs typeface="Times New Roman"/>
              </a:rPr>
              <a:t>s</a:t>
            </a:r>
            <a:r>
              <a:rPr sz="1600" spc="-5" dirty="0">
                <a:latin typeface="Times New Roman"/>
                <a:cs typeface="Times New Roman"/>
              </a:rPr>
              <a:t>t</a:t>
            </a:r>
            <a:r>
              <a:rPr sz="1600" spc="175" dirty="0">
                <a:latin typeface="Times New Roman"/>
                <a:cs typeface="Times New Roman"/>
              </a:rPr>
              <a:t>e</a:t>
            </a:r>
            <a:r>
              <a:rPr sz="1600" spc="-10" dirty="0">
                <a:latin typeface="Times New Roman"/>
                <a:cs typeface="Times New Roman"/>
              </a:rPr>
              <a:t>r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spc="-35" dirty="0">
                <a:latin typeface="Times New Roman"/>
                <a:cs typeface="Times New Roman"/>
              </a:rPr>
              <a:t>w</a:t>
            </a:r>
            <a:r>
              <a:rPr sz="1600" spc="-85" dirty="0">
                <a:latin typeface="Times New Roman"/>
                <a:cs typeface="Times New Roman"/>
              </a:rPr>
              <a:t>i</a:t>
            </a:r>
            <a:r>
              <a:rPr sz="1600" spc="-20" dirty="0">
                <a:latin typeface="Times New Roman"/>
                <a:cs typeface="Times New Roman"/>
              </a:rPr>
              <a:t>t</a:t>
            </a:r>
            <a:r>
              <a:rPr sz="1600" spc="85" dirty="0">
                <a:latin typeface="Times New Roman"/>
                <a:cs typeface="Times New Roman"/>
              </a:rPr>
              <a:t>h</a:t>
            </a:r>
            <a:r>
              <a:rPr sz="1600" spc="-85" dirty="0">
                <a:latin typeface="Times New Roman"/>
                <a:cs typeface="Times New Roman"/>
              </a:rPr>
              <a:t>i</a:t>
            </a:r>
            <a:r>
              <a:rPr sz="1600" spc="80" dirty="0">
                <a:latin typeface="Times New Roman"/>
                <a:cs typeface="Times New Roman"/>
              </a:rPr>
              <a:t>n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spc="85" dirty="0">
                <a:latin typeface="Times New Roman"/>
                <a:cs typeface="Times New Roman"/>
              </a:rPr>
              <a:t>2</a:t>
            </a:r>
            <a:r>
              <a:rPr sz="1600" spc="80" dirty="0">
                <a:latin typeface="Times New Roman"/>
                <a:cs typeface="Times New Roman"/>
              </a:rPr>
              <a:t>1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spc="85" dirty="0">
                <a:latin typeface="Times New Roman"/>
                <a:cs typeface="Times New Roman"/>
              </a:rPr>
              <a:t>d</a:t>
            </a:r>
            <a:r>
              <a:rPr sz="1600" spc="160" dirty="0">
                <a:latin typeface="Times New Roman"/>
                <a:cs typeface="Times New Roman"/>
              </a:rPr>
              <a:t>a</a:t>
            </a:r>
            <a:r>
              <a:rPr sz="1600" spc="-30" dirty="0">
                <a:latin typeface="Times New Roman"/>
                <a:cs typeface="Times New Roman"/>
              </a:rPr>
              <a:t>y</a:t>
            </a:r>
            <a:r>
              <a:rPr sz="1600" spc="170" dirty="0">
                <a:latin typeface="Times New Roman"/>
                <a:cs typeface="Times New Roman"/>
              </a:rPr>
              <a:t>s</a:t>
            </a:r>
            <a:r>
              <a:rPr sz="1600" spc="60" dirty="0">
                <a:latin typeface="Times New Roman"/>
                <a:cs typeface="Times New Roman"/>
              </a:rPr>
              <a:t> </a:t>
            </a:r>
            <a:r>
              <a:rPr sz="1600" spc="175" dirty="0">
                <a:latin typeface="Times New Roman"/>
                <a:cs typeface="Times New Roman"/>
              </a:rPr>
              <a:t>a</a:t>
            </a:r>
            <a:r>
              <a:rPr sz="1600" spc="-114" dirty="0">
                <a:latin typeface="Times New Roman"/>
                <a:cs typeface="Times New Roman"/>
              </a:rPr>
              <a:t>f</a:t>
            </a:r>
            <a:r>
              <a:rPr sz="1600" spc="-5" dirty="0">
                <a:latin typeface="Times New Roman"/>
                <a:cs typeface="Times New Roman"/>
              </a:rPr>
              <a:t>t</a:t>
            </a:r>
            <a:r>
              <a:rPr sz="1600" spc="175" dirty="0">
                <a:latin typeface="Times New Roman"/>
                <a:cs typeface="Times New Roman"/>
              </a:rPr>
              <a:t>e</a:t>
            </a:r>
            <a:r>
              <a:rPr sz="1600" spc="-10" dirty="0">
                <a:latin typeface="Times New Roman"/>
                <a:cs typeface="Times New Roman"/>
              </a:rPr>
              <a:t>r</a:t>
            </a:r>
            <a:r>
              <a:rPr sz="1600" spc="70" dirty="0">
                <a:latin typeface="Times New Roman"/>
                <a:cs typeface="Times New Roman"/>
              </a:rPr>
              <a:t> </a:t>
            </a:r>
            <a:r>
              <a:rPr sz="1600" spc="100" dirty="0">
                <a:latin typeface="Times New Roman"/>
                <a:cs typeface="Times New Roman"/>
              </a:rPr>
              <a:t>c</a:t>
            </a:r>
            <a:r>
              <a:rPr sz="1600" spc="70" dirty="0">
                <a:latin typeface="Times New Roman"/>
                <a:cs typeface="Times New Roman"/>
              </a:rPr>
              <a:t>o</a:t>
            </a:r>
            <a:r>
              <a:rPr sz="1600" spc="75" dirty="0">
                <a:latin typeface="Times New Roman"/>
                <a:cs typeface="Times New Roman"/>
              </a:rPr>
              <a:t>m</a:t>
            </a:r>
            <a:r>
              <a:rPr sz="1600" spc="65" dirty="0">
                <a:latin typeface="Times New Roman"/>
                <a:cs typeface="Times New Roman"/>
              </a:rPr>
              <a:t>m</a:t>
            </a:r>
            <a:r>
              <a:rPr sz="1600" spc="175" dirty="0">
                <a:latin typeface="Times New Roman"/>
                <a:cs typeface="Times New Roman"/>
              </a:rPr>
              <a:t>e</a:t>
            </a:r>
            <a:r>
              <a:rPr sz="1600" spc="70" dirty="0">
                <a:latin typeface="Times New Roman"/>
                <a:cs typeface="Times New Roman"/>
              </a:rPr>
              <a:t>n</a:t>
            </a:r>
            <a:r>
              <a:rPr sz="1600" spc="-5" dirty="0">
                <a:latin typeface="Times New Roman"/>
                <a:cs typeface="Times New Roman"/>
              </a:rPr>
              <a:t>t</a:t>
            </a:r>
            <a:r>
              <a:rPr sz="1600" spc="65" dirty="0">
                <a:latin typeface="Times New Roman"/>
                <a:cs typeface="Times New Roman"/>
              </a:rPr>
              <a:t> </a:t>
            </a:r>
            <a:r>
              <a:rPr sz="1600" spc="70" dirty="0">
                <a:latin typeface="Times New Roman"/>
                <a:cs typeface="Times New Roman"/>
              </a:rPr>
              <a:t>p</a:t>
            </a:r>
            <a:r>
              <a:rPr sz="1600" spc="175" dirty="0">
                <a:latin typeface="Times New Roman"/>
                <a:cs typeface="Times New Roman"/>
              </a:rPr>
              <a:t>e</a:t>
            </a:r>
            <a:r>
              <a:rPr sz="1600" spc="-15" dirty="0">
                <a:latin typeface="Times New Roman"/>
                <a:cs typeface="Times New Roman"/>
              </a:rPr>
              <a:t>r</a:t>
            </a:r>
            <a:r>
              <a:rPr sz="1600" spc="-85" dirty="0">
                <a:latin typeface="Times New Roman"/>
                <a:cs typeface="Times New Roman"/>
              </a:rPr>
              <a:t>i</a:t>
            </a:r>
            <a:r>
              <a:rPr sz="1600" spc="70" dirty="0">
                <a:latin typeface="Times New Roman"/>
                <a:cs typeface="Times New Roman"/>
              </a:rPr>
              <a:t>o</a:t>
            </a:r>
            <a:r>
              <a:rPr sz="1600" spc="80" dirty="0">
                <a:latin typeface="Times New Roman"/>
                <a:cs typeface="Times New Roman"/>
              </a:rPr>
              <a:t>d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spc="85" dirty="0">
                <a:latin typeface="Times New Roman"/>
                <a:cs typeface="Times New Roman"/>
              </a:rPr>
              <a:t>c</a:t>
            </a:r>
            <a:r>
              <a:rPr sz="1600" spc="-85" dirty="0">
                <a:latin typeface="Times New Roman"/>
                <a:cs typeface="Times New Roman"/>
              </a:rPr>
              <a:t>l</a:t>
            </a:r>
            <a:r>
              <a:rPr sz="1600" spc="70" dirty="0">
                <a:latin typeface="Times New Roman"/>
                <a:cs typeface="Times New Roman"/>
              </a:rPr>
              <a:t>o</a:t>
            </a:r>
            <a:r>
              <a:rPr sz="1600" spc="180" dirty="0">
                <a:latin typeface="Times New Roman"/>
                <a:cs typeface="Times New Roman"/>
              </a:rPr>
              <a:t>s</a:t>
            </a:r>
            <a:r>
              <a:rPr sz="1600" spc="170" dirty="0">
                <a:latin typeface="Times New Roman"/>
                <a:cs typeface="Times New Roman"/>
              </a:rPr>
              <a:t>e</a:t>
            </a:r>
            <a:endParaRPr sz="1600">
              <a:latin typeface="Times New Roman"/>
              <a:cs typeface="Times New Roman"/>
            </a:endParaRPr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755904" y="3086100"/>
          <a:ext cx="8625840" cy="3749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08175"/>
                <a:gridCol w="5219700"/>
                <a:gridCol w="989075"/>
                <a:gridCol w="990600"/>
              </a:tblGrid>
              <a:tr h="612647">
                <a:tc>
                  <a:txBody>
                    <a:bodyPr/>
                    <a:lstStyle/>
                    <a:p>
                      <a:pPr marL="191770" marR="165100" indent="-20320">
                        <a:lnSpc>
                          <a:spcPct val="118000"/>
                        </a:lnSpc>
                      </a:pPr>
                      <a:r>
                        <a:rPr sz="10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000" spc="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000" spc="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sz="10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b</a:t>
                      </a:r>
                      <a:r>
                        <a:rPr sz="1000" spc="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10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000" spc="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0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pl</a:t>
                      </a:r>
                      <a:r>
                        <a:rPr sz="1000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0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ance Q</a:t>
                      </a:r>
                      <a:r>
                        <a:rPr sz="1000" spc="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1000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0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li</a:t>
                      </a:r>
                      <a:r>
                        <a:rPr sz="1000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0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sz="1000" spc="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1000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000" spc="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000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000" spc="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sz="10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ory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A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sz="10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000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10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000" spc="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sz="1000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000" spc="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000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000" spc="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0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ns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AD4"/>
                    </a:solidFill>
                  </a:tcPr>
                </a:tc>
                <a:tc>
                  <a:txBody>
                    <a:bodyPr/>
                    <a:lstStyle/>
                    <a:p>
                      <a:pPr marL="180975" marR="173990" indent="40640">
                        <a:lnSpc>
                          <a:spcPct val="118000"/>
                        </a:lnSpc>
                      </a:pPr>
                      <a:r>
                        <a:rPr sz="1000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J</a:t>
                      </a:r>
                      <a:r>
                        <a:rPr sz="1000" spc="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10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1000" spc="-2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sz="1000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10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sz="1000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0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8 </a:t>
                      </a:r>
                      <a:r>
                        <a:rPr sz="1000" spc="2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0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hr</a:t>
                      </a:r>
                      <a:r>
                        <a:rPr sz="1000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es</a:t>
                      </a:r>
                      <a:r>
                        <a:rPr sz="1000" spc="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sz="10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old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AD4"/>
                    </a:solidFill>
                  </a:tcPr>
                </a:tc>
                <a:tc>
                  <a:txBody>
                    <a:bodyPr/>
                    <a:lstStyle/>
                    <a:p>
                      <a:pPr marL="180975" marR="81915" indent="-93345">
                        <a:lnSpc>
                          <a:spcPct val="118000"/>
                        </a:lnSpc>
                      </a:pPr>
                      <a:r>
                        <a:rPr sz="1000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J</a:t>
                      </a:r>
                      <a:r>
                        <a:rPr sz="10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an</a:t>
                      </a:r>
                      <a:r>
                        <a:rPr sz="1000" spc="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1000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0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ry</a:t>
                      </a:r>
                      <a:r>
                        <a:rPr sz="1000" spc="2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10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sz="1000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0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9 </a:t>
                      </a:r>
                      <a:r>
                        <a:rPr sz="1000" spc="2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0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hr</a:t>
                      </a:r>
                      <a:r>
                        <a:rPr sz="1000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0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shold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AD4"/>
                    </a:solidFill>
                  </a:tcPr>
                </a:tc>
              </a:tr>
              <a:tr h="405383">
                <a:tc>
                  <a:txBody>
                    <a:bodyPr/>
                    <a:lstStyle/>
                    <a:p>
                      <a:pPr marL="211454">
                        <a:lnSpc>
                          <a:spcPct val="100000"/>
                        </a:lnSpc>
                      </a:pPr>
                      <a:r>
                        <a:rPr sz="1000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B</a:t>
                      </a:r>
                      <a:r>
                        <a:rPr sz="10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000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0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co</a:t>
                      </a:r>
                      <a:r>
                        <a:rPr sz="1000" spc="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sz="10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000" spc="2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Qual</a:t>
                      </a:r>
                      <a:r>
                        <a:rPr sz="1000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000" spc="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0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y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  <a:solidFill>
                      <a:srgbClr val="5B9AD4"/>
                    </a:solidFill>
                  </a:tcPr>
                </a:tc>
                <a:tc>
                  <a:txBody>
                    <a:bodyPr/>
                    <a:lstStyle/>
                    <a:p>
                      <a:pPr marL="159385" indent="-129539">
                        <a:lnSpc>
                          <a:spcPct val="100000"/>
                        </a:lnSpc>
                        <a:buFont typeface="Times New Roman"/>
                        <a:buChar char="□"/>
                        <a:tabLst>
                          <a:tab pos="160020" algn="l"/>
                        </a:tabLst>
                      </a:pPr>
                      <a:r>
                        <a:rPr sz="1000" spc="-5" dirty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000" spc="-15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000" spc="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ID</a:t>
                      </a:r>
                      <a:r>
                        <a:rPr sz="10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0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0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b</a:t>
                      </a:r>
                      <a:r>
                        <a:rPr sz="10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15" dirty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ust be</a:t>
                      </a:r>
                      <a:r>
                        <a:rPr sz="10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000" spc="-15" dirty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d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59385" indent="-129539">
                        <a:lnSpc>
                          <a:spcPct val="100000"/>
                        </a:lnSpc>
                        <a:spcBef>
                          <a:spcPts val="95"/>
                        </a:spcBef>
                        <a:buFont typeface="Times New Roman"/>
                        <a:buChar char="□"/>
                        <a:tabLst>
                          <a:tab pos="160020" algn="l"/>
                        </a:tabLst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b</a:t>
                      </a:r>
                      <a:r>
                        <a:rPr sz="1000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15" dirty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ust be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un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q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0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0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12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000" spc="-30" dirty="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s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  <a:solidFill>
                      <a:srgbClr val="D1DD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9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8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  <a:solidFill>
                      <a:srgbClr val="D1DD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9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8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  <a:solidFill>
                      <a:srgbClr val="D1DDEF"/>
                    </a:solidFill>
                  </a:tcPr>
                </a:tc>
              </a:tr>
              <a:tr h="1347216">
                <a:tc>
                  <a:txBody>
                    <a:bodyPr/>
                    <a:lstStyle/>
                    <a:p>
                      <a:pPr marL="211454">
                        <a:lnSpc>
                          <a:spcPct val="100000"/>
                        </a:lnSpc>
                      </a:pPr>
                      <a:r>
                        <a:rPr sz="1000" spc="-3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0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sz="1000" spc="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sz="1000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0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000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0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000" spc="6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Qual</a:t>
                      </a:r>
                      <a:r>
                        <a:rPr sz="1000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000" spc="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0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y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  <a:solidFill>
                      <a:srgbClr val="5B9AD4"/>
                    </a:solidFill>
                  </a:tcPr>
                </a:tc>
                <a:tc>
                  <a:txBody>
                    <a:bodyPr/>
                    <a:lstStyle/>
                    <a:p>
                      <a:pPr marL="258445" marR="545465" indent="-228600">
                        <a:lnSpc>
                          <a:spcPct val="100000"/>
                        </a:lnSpc>
                        <a:buFont typeface="Times New Roman"/>
                        <a:buChar char="□"/>
                        <a:tabLst>
                          <a:tab pos="160020" algn="l"/>
                        </a:tabLst>
                      </a:pPr>
                      <a:r>
                        <a:rPr sz="1000" spc="-5" dirty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ust</a:t>
                      </a:r>
                      <a:r>
                        <a:rPr sz="1000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5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nc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0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ll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sz="10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li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sz="1000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est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on</a:t>
                      </a:r>
                      <a:r>
                        <a:rPr sz="10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000" spc="-15" dirty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sz="1000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0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nd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/or</a:t>
                      </a:r>
                      <a:r>
                        <a:rPr sz="10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sz="1000" spc="-15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0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1000" spc="-15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sz="1000" spc="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Po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t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000" spc="-15" dirty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000" spc="-15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on</a:t>
                      </a:r>
                      <a:r>
                        <a:rPr sz="10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Z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sz="10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de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000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il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e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373380" indent="-343535">
                        <a:lnSpc>
                          <a:spcPct val="100000"/>
                        </a:lnSpc>
                        <a:buFont typeface="Times New Roman"/>
                        <a:buChar char="□"/>
                        <a:tabLst>
                          <a:tab pos="373380" algn="l"/>
                        </a:tabLst>
                      </a:pP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000" spc="-15" dirty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sz="10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ess</a:t>
                      </a:r>
                      <a:r>
                        <a:rPr sz="10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000" spc="15" dirty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n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373380" indent="-343535">
                        <a:lnSpc>
                          <a:spcPct val="100000"/>
                        </a:lnSpc>
                        <a:buFont typeface="Times New Roman"/>
                        <a:buChar char="□"/>
                        <a:tabLst>
                          <a:tab pos="373380" algn="l"/>
                        </a:tabLst>
                      </a:pPr>
                      <a:r>
                        <a:rPr sz="1000" spc="-5" dirty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sz="10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b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et</a:t>
                      </a:r>
                      <a:r>
                        <a:rPr sz="1000" spc="-15" dirty="0">
                          <a:latin typeface="Times New Roman"/>
                          <a:cs typeface="Times New Roman"/>
                        </a:rPr>
                        <a:t>w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ee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0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ad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0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0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ZI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+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4</a:t>
                      </a:r>
                      <a:r>
                        <a:rPr sz="10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e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373380" indent="-343535">
                        <a:lnSpc>
                          <a:spcPct val="100000"/>
                        </a:lnSpc>
                        <a:buFont typeface="Times New Roman"/>
                        <a:buChar char="□"/>
                        <a:tabLst>
                          <a:tab pos="373380" algn="l"/>
                        </a:tabLst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1000" spc="-15" dirty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es</a:t>
                      </a:r>
                      <a:r>
                        <a:rPr sz="10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st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et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1000" spc="15" dirty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b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r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373380" indent="-343535">
                        <a:lnSpc>
                          <a:spcPct val="100000"/>
                        </a:lnSpc>
                        <a:buFont typeface="Times New Roman"/>
                        <a:buChar char="□"/>
                        <a:tabLst>
                          <a:tab pos="373380" algn="l"/>
                        </a:tabLst>
                      </a:pP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000" spc="-15" dirty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sz="10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000" spc="-15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000" spc="25" dirty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sz="10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et</a:t>
                      </a:r>
                      <a:r>
                        <a:rPr sz="10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1000" spc="25" dirty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b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er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59385" indent="-129539">
                        <a:lnSpc>
                          <a:spcPct val="100000"/>
                        </a:lnSpc>
                        <a:spcBef>
                          <a:spcPts val="95"/>
                        </a:spcBef>
                        <a:buFont typeface="Times New Roman"/>
                        <a:buChar char="□"/>
                        <a:tabLst>
                          <a:tab pos="160020" algn="l"/>
                        </a:tabLst>
                      </a:pP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VS</a:t>
                      </a:r>
                      <a:r>
                        <a:rPr sz="10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custo</a:t>
                      </a:r>
                      <a:r>
                        <a:rPr sz="1000" spc="15" dirty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25" dirty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t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sz="1000" spc="-15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de</a:t>
                      </a:r>
                      <a:r>
                        <a:rPr sz="10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dd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ess</a:t>
                      </a:r>
                      <a:r>
                        <a:rPr sz="10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000" spc="25" dirty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n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000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to</a:t>
                      </a:r>
                      <a:r>
                        <a:rPr sz="10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he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ri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1000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0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000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7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)</a:t>
                      </a:r>
                      <a:r>
                        <a:rPr sz="10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en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t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R="2620010"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000" spc="10" dirty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ca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0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0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he</a:t>
                      </a:r>
                      <a:r>
                        <a:rPr sz="10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000" spc="-15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000" spc="25" dirty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sz="10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15" dirty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000" spc="-15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li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ng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.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  <a:solidFill>
                      <a:srgbClr val="E9EF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8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9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  <a:solidFill>
                      <a:srgbClr val="E9EF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spc="20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B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*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  <a:solidFill>
                      <a:srgbClr val="E9EFF6"/>
                    </a:solidFill>
                  </a:tcPr>
                </a:tc>
              </a:tr>
              <a:tr h="1371599"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</a:pPr>
                      <a:r>
                        <a:rPr sz="1000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000" spc="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sz="1000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000" spc="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sz="10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ping</a:t>
                      </a:r>
                      <a:r>
                        <a:rPr sz="1000" spc="3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Fi</a:t>
                      </a:r>
                      <a:r>
                        <a:rPr sz="1000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10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000" spc="3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Qua</a:t>
                      </a:r>
                      <a:r>
                        <a:rPr sz="1000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10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000" spc="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0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y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  <a:solidFill>
                      <a:srgbClr val="5B9AD4"/>
                    </a:solidFill>
                  </a:tcPr>
                </a:tc>
                <a:tc>
                  <a:txBody>
                    <a:bodyPr/>
                    <a:lstStyle/>
                    <a:p>
                      <a:pPr marL="258445" indent="-228600">
                        <a:lnSpc>
                          <a:spcPct val="100000"/>
                        </a:lnSpc>
                        <a:buFont typeface="Times New Roman"/>
                        <a:buChar char="□"/>
                        <a:tabLst>
                          <a:tab pos="160020" algn="l"/>
                        </a:tabLst>
                      </a:pP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sz="10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ac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il</a:t>
                      </a:r>
                      <a:r>
                        <a:rPr sz="1000" spc="-15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ty</a:t>
                      </a:r>
                      <a:r>
                        <a:rPr sz="1000" spc="25" dirty="0">
                          <a:latin typeface="Times New Roman"/>
                          <a:cs typeface="Times New Roman"/>
                        </a:rPr>
                        <a:t> m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t </a:t>
                      </a:r>
                      <a:r>
                        <a:rPr sz="1000" spc="25" dirty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tch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b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et</a:t>
                      </a:r>
                      <a:r>
                        <a:rPr sz="1000" spc="-15" dirty="0">
                          <a:latin typeface="Times New Roman"/>
                          <a:cs typeface="Times New Roman"/>
                        </a:rPr>
                        <a:t>w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en</a:t>
                      </a:r>
                      <a:r>
                        <a:rPr sz="10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25" dirty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000" spc="-15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est.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59385" indent="-129539">
                        <a:lnSpc>
                          <a:spcPct val="100000"/>
                        </a:lnSpc>
                        <a:buFont typeface="Times New Roman"/>
                        <a:buChar char="□"/>
                        <a:tabLst>
                          <a:tab pos="160020" algn="l"/>
                        </a:tabLst>
                      </a:pP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000" spc="-15" dirty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sz="1000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0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sz="10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0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ZIP</a:t>
                      </a:r>
                      <a:r>
                        <a:rPr sz="10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de</a:t>
                      </a:r>
                      <a:r>
                        <a:rPr sz="10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sz="1000" spc="-15" dirty="0">
                          <a:latin typeface="Times New Roman"/>
                          <a:cs typeface="Times New Roman"/>
                        </a:rPr>
                        <a:t>w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000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co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nt </a:t>
                      </a:r>
                      <a:r>
                        <a:rPr sz="1000" spc="-15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000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000" spc="-15" dirty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sz="10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or</a:t>
                      </a:r>
                      <a:r>
                        <a:rPr sz="10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000" spc="-30" dirty="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sz="1000" spc="15" dirty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)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.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59385" indent="-129539">
                        <a:lnSpc>
                          <a:spcPct val="100000"/>
                        </a:lnSpc>
                        <a:buFont typeface="Times New Roman"/>
                        <a:buChar char="□"/>
                        <a:tabLst>
                          <a:tab pos="160020" algn="l"/>
                        </a:tabLst>
                      </a:pP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000" spc="-15" dirty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sz="1000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pa</a:t>
                      </a:r>
                      <a:r>
                        <a:rPr sz="1000" spc="-30" dirty="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sz="1000" spc="25" dirty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nt</a:t>
                      </a:r>
                      <a:r>
                        <a:rPr sz="10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ac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000" spc="15" dirty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0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1000" spc="15" dirty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b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r)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.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258445" marR="271145" indent="-228600">
                        <a:lnSpc>
                          <a:spcPct val="100000"/>
                        </a:lnSpc>
                        <a:buFont typeface="Times New Roman"/>
                        <a:buChar char="□"/>
                        <a:tabLst>
                          <a:tab pos="160020" algn="l"/>
                        </a:tabLst>
                      </a:pP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000" spc="-15" dirty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sz="1000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15" dirty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d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sz="10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pa</a:t>
                      </a:r>
                      <a:r>
                        <a:rPr sz="1000" spc="-30" dirty="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sz="1000" spc="25" dirty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nt</a:t>
                      </a:r>
                      <a:r>
                        <a:rPr sz="10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000" spc="-15" dirty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sz="10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on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:</a:t>
                      </a:r>
                      <a:r>
                        <a:rPr sz="10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000" spc="15" dirty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t,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 F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ed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10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ge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nc</a:t>
                      </a:r>
                      <a:r>
                        <a:rPr sz="1000" spc="-30" dirty="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sz="1000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PC</a:t>
                      </a:r>
                      <a:r>
                        <a:rPr sz="10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Po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000" spc="25" dirty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t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sz="10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Ot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er</a:t>
                      </a:r>
                      <a:r>
                        <a:rPr sz="10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sz="10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000" spc="25" dirty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)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.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373380" marR="196215" indent="-343535">
                        <a:lnSpc>
                          <a:spcPct val="100000"/>
                        </a:lnSpc>
                        <a:buFont typeface="Times New Roman"/>
                        <a:buChar char="□"/>
                        <a:tabLst>
                          <a:tab pos="373380" algn="l"/>
                        </a:tabLst>
                      </a:pP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VS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5" dirty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usto</a:t>
                      </a:r>
                      <a:r>
                        <a:rPr sz="900" spc="5" dirty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900" spc="5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5" dirty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900" spc="5" dirty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t p</a:t>
                      </a:r>
                      <a:r>
                        <a:rPr sz="900" spc="5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sz="900" spc="5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de</a:t>
                      </a:r>
                      <a:r>
                        <a:rPr sz="9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pay</a:t>
                      </a:r>
                      <a:r>
                        <a:rPr sz="900" spc="5" dirty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ent </a:t>
                      </a:r>
                      <a:r>
                        <a:rPr sz="900" spc="5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nfo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900" spc="5" dirty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at</a:t>
                      </a:r>
                      <a:r>
                        <a:rPr sz="900" spc="5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on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900" spc="5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or</a:t>
                      </a:r>
                      <a:r>
                        <a:rPr sz="9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to</a:t>
                      </a:r>
                      <a:r>
                        <a:rPr sz="9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11:59</a:t>
                      </a:r>
                      <a:r>
                        <a:rPr sz="9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9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on</a:t>
                      </a:r>
                      <a:r>
                        <a:rPr sz="9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sz="9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day</a:t>
                      </a:r>
                      <a:r>
                        <a:rPr sz="9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sz="9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5" dirty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900" spc="5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9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5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s p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900" spc="5" dirty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ented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15" dirty="0">
                          <a:latin typeface="Times New Roman"/>
                          <a:cs typeface="Times New Roman"/>
                        </a:rPr>
                        <a:t>w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hen</a:t>
                      </a:r>
                      <a:r>
                        <a:rPr sz="9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add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900" spc="5" dirty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9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nfo</a:t>
                      </a:r>
                      <a:r>
                        <a:rPr sz="900" spc="5" dirty="0">
                          <a:latin typeface="Times New Roman"/>
                          <a:cs typeface="Times New Roman"/>
                        </a:rPr>
                        <a:t>rm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at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on</a:t>
                      </a:r>
                      <a:r>
                        <a:rPr sz="9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5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9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ov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ded</a:t>
                      </a:r>
                      <a:r>
                        <a:rPr sz="9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sz="900" spc="5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9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sz="900" spc="5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pp</a:t>
                      </a:r>
                      <a:r>
                        <a:rPr sz="900" spc="5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ng Pa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tner</a:t>
                      </a:r>
                      <a:r>
                        <a:rPr sz="9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ent</a:t>
                      </a:r>
                      <a:r>
                        <a:rPr sz="9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900" spc="5" dirty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e,</a:t>
                      </a:r>
                      <a:r>
                        <a:rPr sz="9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non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eVS at the</a:t>
                      </a:r>
                      <a:r>
                        <a:rPr sz="9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900" spc="5" dirty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9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sz="9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5" dirty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900" spc="5" dirty="0">
                          <a:latin typeface="Times New Roman"/>
                          <a:cs typeface="Times New Roman"/>
                        </a:rPr>
                        <a:t>li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ng.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  <a:solidFill>
                      <a:srgbClr val="D1DD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9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4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  <a:solidFill>
                      <a:srgbClr val="D1DD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9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4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  <a:solidFill>
                      <a:srgbClr val="D1DDE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90600" y="533400"/>
            <a:ext cx="2438400" cy="533400"/>
          </a:xfrm>
          <a:custGeom>
            <a:avLst/>
            <a:gdLst/>
            <a:ahLst/>
            <a:cxnLst/>
            <a:rect l="l" t="t" r="r" b="b"/>
            <a:pathLst>
              <a:path w="2438400" h="533400">
                <a:moveTo>
                  <a:pt x="0" y="0"/>
                </a:moveTo>
                <a:lnTo>
                  <a:pt x="2438400" y="0"/>
                </a:lnTo>
                <a:lnTo>
                  <a:pt x="2438400" y="533400"/>
                </a:lnTo>
                <a:lnTo>
                  <a:pt x="0" y="533400"/>
                </a:lnTo>
                <a:lnTo>
                  <a:pt x="0" y="0"/>
                </a:lnTo>
                <a:close/>
              </a:path>
            </a:pathLst>
          </a:custGeom>
          <a:solidFill>
            <a:srgbClr val="5093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50748" y="626363"/>
            <a:ext cx="2064131" cy="3642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57200" y="1112519"/>
            <a:ext cx="9144000" cy="6202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8285">
              <a:lnSpc>
                <a:spcPct val="100000"/>
              </a:lnSpc>
              <a:tabLst>
                <a:tab pos="8822690" algn="r"/>
              </a:tabLst>
            </a:pPr>
            <a:r>
              <a:rPr sz="1200" spc="-7" baseline="6944" dirty="0">
                <a:solidFill>
                  <a:srgbClr val="BFBFBF"/>
                </a:solidFill>
                <a:latin typeface="Century Gothic"/>
                <a:cs typeface="Century Gothic"/>
              </a:rPr>
              <a:t>F</a:t>
            </a:r>
            <a:r>
              <a:rPr sz="1200" baseline="6944" dirty="0">
                <a:solidFill>
                  <a:srgbClr val="BFBFBF"/>
                </a:solidFill>
                <a:latin typeface="Century Gothic"/>
                <a:cs typeface="Century Gothic"/>
              </a:rPr>
              <a:t>e</a:t>
            </a:r>
            <a:r>
              <a:rPr sz="1200" spc="7" baseline="6944" dirty="0">
                <a:solidFill>
                  <a:srgbClr val="BFBFBF"/>
                </a:solidFill>
                <a:latin typeface="Century Gothic"/>
                <a:cs typeface="Century Gothic"/>
              </a:rPr>
              <a:t>b</a:t>
            </a:r>
            <a:r>
              <a:rPr sz="1200" baseline="6944" dirty="0">
                <a:solidFill>
                  <a:srgbClr val="BFBFBF"/>
                </a:solidFill>
                <a:latin typeface="Century Gothic"/>
                <a:cs typeface="Century Gothic"/>
              </a:rPr>
              <a:t>ru</a:t>
            </a:r>
            <a:r>
              <a:rPr sz="1200" spc="7" baseline="6944" dirty="0">
                <a:solidFill>
                  <a:srgbClr val="BFBFBF"/>
                </a:solidFill>
                <a:latin typeface="Century Gothic"/>
                <a:cs typeface="Century Gothic"/>
              </a:rPr>
              <a:t>a</a:t>
            </a:r>
            <a:r>
              <a:rPr sz="1200" baseline="6944" dirty="0">
                <a:solidFill>
                  <a:srgbClr val="BFBFBF"/>
                </a:solidFill>
                <a:latin typeface="Century Gothic"/>
                <a:cs typeface="Century Gothic"/>
              </a:rPr>
              <a:t>ry</a:t>
            </a:r>
            <a:r>
              <a:rPr sz="1200" spc="-30" baseline="6944" dirty="0">
                <a:solidFill>
                  <a:srgbClr val="BFBFBF"/>
                </a:solidFill>
                <a:latin typeface="Century Gothic"/>
                <a:cs typeface="Century Gothic"/>
              </a:rPr>
              <a:t> </a:t>
            </a:r>
            <a:r>
              <a:rPr sz="1200" spc="-7" baseline="6944" dirty="0">
                <a:solidFill>
                  <a:srgbClr val="BFBFBF"/>
                </a:solidFill>
                <a:latin typeface="Century Gothic"/>
                <a:cs typeface="Century Gothic"/>
              </a:rPr>
              <a:t>201</a:t>
            </a:r>
            <a:r>
              <a:rPr sz="1200" baseline="6944" dirty="0">
                <a:solidFill>
                  <a:srgbClr val="BFBFBF"/>
                </a:solidFill>
                <a:latin typeface="Century Gothic"/>
                <a:cs typeface="Century Gothic"/>
              </a:rPr>
              <a:t>8</a:t>
            </a:r>
            <a:r>
              <a:rPr sz="1000" spc="5" dirty="0">
                <a:solidFill>
                  <a:srgbClr val="A5A5A5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A5A5A5"/>
                </a:solidFill>
                <a:latin typeface="Times New Roman"/>
                <a:cs typeface="Times New Roman"/>
              </a:rPr>
              <a:t>	</a:t>
            </a:r>
            <a:r>
              <a:rPr sz="1000" spc="75" dirty="0">
                <a:solidFill>
                  <a:srgbClr val="A5A5A5"/>
                </a:solidFill>
                <a:latin typeface="Times New Roman"/>
                <a:cs typeface="Times New Roman"/>
              </a:rPr>
              <a:t>33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709137" y="844311"/>
            <a:ext cx="131445" cy="168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10" dirty="0">
                <a:solidFill>
                  <a:srgbClr val="FFFFFF"/>
                </a:solidFill>
                <a:latin typeface="Times New Roman"/>
                <a:cs typeface="Times New Roman"/>
              </a:rPr>
              <a:t>®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57200" y="1112519"/>
            <a:ext cx="9144000" cy="6202680"/>
          </a:xfrm>
          <a:custGeom>
            <a:avLst/>
            <a:gdLst/>
            <a:ahLst/>
            <a:cxnLst/>
            <a:rect l="l" t="t" r="r" b="b"/>
            <a:pathLst>
              <a:path w="9144000" h="6202680">
                <a:moveTo>
                  <a:pt x="0" y="0"/>
                </a:moveTo>
                <a:lnTo>
                  <a:pt x="9144000" y="0"/>
                </a:lnTo>
                <a:lnTo>
                  <a:pt x="9144000" y="6202679"/>
                </a:lnTo>
                <a:lnTo>
                  <a:pt x="0" y="6202679"/>
                </a:lnTo>
                <a:lnTo>
                  <a:pt x="0" y="0"/>
                </a:lnTo>
                <a:close/>
              </a:path>
            </a:pathLst>
          </a:custGeom>
          <a:solidFill>
            <a:srgbClr val="5093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745536" y="3609419"/>
            <a:ext cx="2564130" cy="312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50" spc="5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2250" dirty="0">
                <a:solidFill>
                  <a:srgbClr val="FFFFFF"/>
                </a:solidFill>
                <a:latin typeface="Century Gothic"/>
                <a:cs typeface="Century Gothic"/>
              </a:rPr>
              <a:t>M</a:t>
            </a:r>
            <a:r>
              <a:rPr sz="2250" spc="-5" dirty="0">
                <a:solidFill>
                  <a:srgbClr val="FFFFFF"/>
                </a:solidFill>
                <a:latin typeface="Century Gothic"/>
                <a:cs typeface="Century Gothic"/>
              </a:rPr>
              <a:t>p</a:t>
            </a:r>
            <a:r>
              <a:rPr sz="2250" dirty="0">
                <a:solidFill>
                  <a:srgbClr val="FFFFFF"/>
                </a:solidFill>
                <a:latin typeface="Century Gothic"/>
                <a:cs typeface="Century Gothic"/>
              </a:rPr>
              <a:t>b</a:t>
            </a:r>
            <a:r>
              <a:rPr sz="2250" spc="-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250" spc="15" dirty="0">
                <a:solidFill>
                  <a:srgbClr val="FFFFFF"/>
                </a:solidFill>
                <a:latin typeface="Century Gothic"/>
                <a:cs typeface="Century Gothic"/>
              </a:rPr>
              <a:t>C</a:t>
            </a:r>
            <a:r>
              <a:rPr sz="2250" spc="-10" dirty="0">
                <a:solidFill>
                  <a:srgbClr val="FFFFFF"/>
                </a:solidFill>
                <a:latin typeface="Century Gothic"/>
                <a:cs typeface="Century Gothic"/>
              </a:rPr>
              <a:t>o</a:t>
            </a:r>
            <a:r>
              <a:rPr sz="2250" spc="5" dirty="0">
                <a:solidFill>
                  <a:srgbClr val="FFFFFF"/>
                </a:solidFill>
                <a:latin typeface="Century Gothic"/>
                <a:cs typeface="Century Gothic"/>
              </a:rPr>
              <a:t>m</a:t>
            </a:r>
            <a:r>
              <a:rPr sz="2250" spc="-5" dirty="0">
                <a:solidFill>
                  <a:srgbClr val="FFFFFF"/>
                </a:solidFill>
                <a:latin typeface="Century Gothic"/>
                <a:cs typeface="Century Gothic"/>
              </a:rPr>
              <a:t>p</a:t>
            </a:r>
            <a:r>
              <a:rPr sz="2250" spc="-25" dirty="0">
                <a:solidFill>
                  <a:srgbClr val="FFFFFF"/>
                </a:solidFill>
                <a:latin typeface="Century Gothic"/>
                <a:cs typeface="Century Gothic"/>
              </a:rPr>
              <a:t>l</a:t>
            </a:r>
            <a:r>
              <a:rPr sz="2250" spc="45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2250" spc="-10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2250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2250" spc="-15" dirty="0">
                <a:solidFill>
                  <a:srgbClr val="FFFFFF"/>
                </a:solidFill>
                <a:latin typeface="Century Gothic"/>
                <a:cs typeface="Century Gothic"/>
              </a:rPr>
              <a:t>c</a:t>
            </a:r>
            <a:r>
              <a:rPr sz="2250" dirty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endParaRPr sz="225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20581" y="6989731"/>
            <a:ext cx="172720" cy="156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75" dirty="0">
                <a:solidFill>
                  <a:srgbClr val="A5A5A5"/>
                </a:solidFill>
                <a:latin typeface="Times New Roman"/>
                <a:cs typeface="Times New Roman"/>
              </a:rPr>
              <a:t>34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90600" y="533400"/>
            <a:ext cx="2438400" cy="533400"/>
          </a:xfrm>
          <a:custGeom>
            <a:avLst/>
            <a:gdLst/>
            <a:ahLst/>
            <a:cxnLst/>
            <a:rect l="l" t="t" r="r" b="b"/>
            <a:pathLst>
              <a:path w="2438400" h="533400">
                <a:moveTo>
                  <a:pt x="0" y="0"/>
                </a:moveTo>
                <a:lnTo>
                  <a:pt x="2438400" y="0"/>
                </a:lnTo>
                <a:lnTo>
                  <a:pt x="2438400" y="533400"/>
                </a:lnTo>
                <a:lnTo>
                  <a:pt x="0" y="533400"/>
                </a:lnTo>
                <a:lnTo>
                  <a:pt x="0" y="0"/>
                </a:lnTo>
                <a:close/>
              </a:path>
            </a:pathLst>
          </a:custGeom>
          <a:solidFill>
            <a:srgbClr val="5093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50748" y="626363"/>
            <a:ext cx="2064131" cy="3642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709137" y="844311"/>
            <a:ext cx="131445" cy="168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10" dirty="0">
                <a:solidFill>
                  <a:srgbClr val="FFFFFF"/>
                </a:solidFill>
                <a:latin typeface="Times New Roman"/>
                <a:cs typeface="Times New Roman"/>
              </a:rPr>
              <a:t>®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92935" y="7000940"/>
            <a:ext cx="711200" cy="127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spc="-5" dirty="0">
                <a:solidFill>
                  <a:srgbClr val="BFBFBF"/>
                </a:solidFill>
                <a:latin typeface="Century Gothic"/>
                <a:cs typeface="Century Gothic"/>
              </a:rPr>
              <a:t>F</a:t>
            </a:r>
            <a:r>
              <a:rPr sz="800" dirty="0">
                <a:solidFill>
                  <a:srgbClr val="BFBFBF"/>
                </a:solidFill>
                <a:latin typeface="Century Gothic"/>
                <a:cs typeface="Century Gothic"/>
              </a:rPr>
              <a:t>e</a:t>
            </a:r>
            <a:r>
              <a:rPr sz="800" spc="5" dirty="0">
                <a:solidFill>
                  <a:srgbClr val="BFBFBF"/>
                </a:solidFill>
                <a:latin typeface="Century Gothic"/>
                <a:cs typeface="Century Gothic"/>
              </a:rPr>
              <a:t>b</a:t>
            </a:r>
            <a:r>
              <a:rPr sz="800" dirty="0">
                <a:solidFill>
                  <a:srgbClr val="BFBFBF"/>
                </a:solidFill>
                <a:latin typeface="Century Gothic"/>
                <a:cs typeface="Century Gothic"/>
              </a:rPr>
              <a:t>ru</a:t>
            </a:r>
            <a:r>
              <a:rPr sz="800" spc="5" dirty="0">
                <a:solidFill>
                  <a:srgbClr val="BFBFBF"/>
                </a:solidFill>
                <a:latin typeface="Century Gothic"/>
                <a:cs typeface="Century Gothic"/>
              </a:rPr>
              <a:t>a</a:t>
            </a:r>
            <a:r>
              <a:rPr sz="800" dirty="0">
                <a:solidFill>
                  <a:srgbClr val="BFBFBF"/>
                </a:solidFill>
                <a:latin typeface="Century Gothic"/>
                <a:cs typeface="Century Gothic"/>
              </a:rPr>
              <a:t>ry</a:t>
            </a:r>
            <a:r>
              <a:rPr sz="800" spc="-20" dirty="0">
                <a:solidFill>
                  <a:srgbClr val="BFBFBF"/>
                </a:solidFill>
                <a:latin typeface="Century Gothic"/>
                <a:cs typeface="Century Gothic"/>
              </a:rPr>
              <a:t> </a:t>
            </a:r>
            <a:r>
              <a:rPr sz="800" spc="-5" dirty="0">
                <a:solidFill>
                  <a:srgbClr val="BFBFBF"/>
                </a:solidFill>
                <a:latin typeface="Century Gothic"/>
                <a:cs typeface="Century Gothic"/>
              </a:rPr>
              <a:t>201</a:t>
            </a:r>
            <a:r>
              <a:rPr sz="800" dirty="0">
                <a:solidFill>
                  <a:srgbClr val="BFBFBF"/>
                </a:solidFill>
                <a:latin typeface="Century Gothic"/>
                <a:cs typeface="Century Gothic"/>
              </a:rPr>
              <a:t>8</a:t>
            </a:r>
            <a:endParaRPr sz="800">
              <a:latin typeface="Century Gothic"/>
              <a:cs typeface="Century Gothic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205471" y="1871472"/>
            <a:ext cx="1383791" cy="129844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66672" y="1877567"/>
            <a:ext cx="1389887" cy="129844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485410" y="1467103"/>
            <a:ext cx="155702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dirty="0">
                <a:solidFill>
                  <a:srgbClr val="4F80BC"/>
                </a:solidFill>
                <a:latin typeface="Century Gothic"/>
                <a:cs typeface="Century Gothic"/>
              </a:rPr>
              <a:t>A</a:t>
            </a:r>
            <a:r>
              <a:rPr sz="1600" spc="-10" dirty="0">
                <a:solidFill>
                  <a:srgbClr val="4F80BC"/>
                </a:solidFill>
                <a:latin typeface="Century Gothic"/>
                <a:cs typeface="Century Gothic"/>
              </a:rPr>
              <a:t>d</a:t>
            </a:r>
            <a:r>
              <a:rPr sz="1600" spc="-25" dirty="0">
                <a:solidFill>
                  <a:srgbClr val="4F80BC"/>
                </a:solidFill>
                <a:latin typeface="Century Gothic"/>
                <a:cs typeface="Century Gothic"/>
              </a:rPr>
              <a:t>d</a:t>
            </a:r>
            <a:r>
              <a:rPr sz="1600" spc="-10" dirty="0">
                <a:solidFill>
                  <a:srgbClr val="4F80BC"/>
                </a:solidFill>
                <a:latin typeface="Century Gothic"/>
                <a:cs typeface="Century Gothic"/>
              </a:rPr>
              <a:t>ress</a:t>
            </a:r>
            <a:r>
              <a:rPr sz="1600" spc="-45" dirty="0">
                <a:solidFill>
                  <a:srgbClr val="4F80BC"/>
                </a:solidFill>
                <a:latin typeface="Century Gothic"/>
                <a:cs typeface="Century Gothic"/>
              </a:rPr>
              <a:t> </a:t>
            </a:r>
            <a:r>
              <a:rPr sz="1600" spc="-5" dirty="0">
                <a:solidFill>
                  <a:srgbClr val="4F80BC"/>
                </a:solidFill>
                <a:latin typeface="Century Gothic"/>
                <a:cs typeface="Century Gothic"/>
              </a:rPr>
              <a:t>Q</a:t>
            </a:r>
            <a:r>
              <a:rPr sz="1600" spc="-10" dirty="0">
                <a:solidFill>
                  <a:srgbClr val="4F80BC"/>
                </a:solidFill>
                <a:latin typeface="Century Gothic"/>
                <a:cs typeface="Century Gothic"/>
              </a:rPr>
              <a:t>u</a:t>
            </a:r>
            <a:r>
              <a:rPr sz="1600" spc="-20" dirty="0">
                <a:solidFill>
                  <a:srgbClr val="4F80BC"/>
                </a:solidFill>
                <a:latin typeface="Century Gothic"/>
                <a:cs typeface="Century Gothic"/>
              </a:rPr>
              <a:t>a</a:t>
            </a:r>
            <a:r>
              <a:rPr sz="1600" spc="5" dirty="0">
                <a:solidFill>
                  <a:srgbClr val="4F80BC"/>
                </a:solidFill>
                <a:latin typeface="Century Gothic"/>
                <a:cs typeface="Century Gothic"/>
              </a:rPr>
              <a:t>l</a:t>
            </a:r>
            <a:r>
              <a:rPr sz="1600" spc="-10" dirty="0">
                <a:solidFill>
                  <a:srgbClr val="4F80BC"/>
                </a:solidFill>
                <a:latin typeface="Century Gothic"/>
                <a:cs typeface="Century Gothic"/>
              </a:rPr>
              <a:t>ity</a:t>
            </a:r>
            <a:endParaRPr sz="1600">
              <a:latin typeface="Century Gothic"/>
              <a:cs typeface="Century Gothic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18112" y="3905558"/>
            <a:ext cx="2322195" cy="7512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3699"/>
              </a:lnSpc>
            </a:pPr>
            <a:r>
              <a:rPr sz="950" spc="45" dirty="0">
                <a:solidFill>
                  <a:srgbClr val="1D1C4D"/>
                </a:solidFill>
                <a:latin typeface="Century Gothic"/>
                <a:cs typeface="Century Gothic"/>
              </a:rPr>
              <a:t>M</a:t>
            </a:r>
            <a:r>
              <a:rPr sz="950" spc="15" dirty="0">
                <a:solidFill>
                  <a:srgbClr val="1D1C4D"/>
                </a:solidFill>
                <a:latin typeface="Century Gothic"/>
                <a:cs typeface="Century Gothic"/>
              </a:rPr>
              <a:t>e</a:t>
            </a:r>
            <a:r>
              <a:rPr sz="950" spc="10" dirty="0">
                <a:solidFill>
                  <a:srgbClr val="1D1C4D"/>
                </a:solidFill>
                <a:latin typeface="Century Gothic"/>
                <a:cs typeface="Century Gothic"/>
              </a:rPr>
              <a:t>asures</a:t>
            </a:r>
            <a:r>
              <a:rPr sz="950" dirty="0">
                <a:solidFill>
                  <a:srgbClr val="1D1C4D"/>
                </a:solidFill>
                <a:latin typeface="Century Gothic"/>
                <a:cs typeface="Century Gothic"/>
              </a:rPr>
              <a:t> </a:t>
            </a:r>
            <a:r>
              <a:rPr sz="950" spc="10" dirty="0">
                <a:solidFill>
                  <a:srgbClr val="1D1C4D"/>
                </a:solidFill>
                <a:latin typeface="Century Gothic"/>
                <a:cs typeface="Century Gothic"/>
              </a:rPr>
              <a:t>p</a:t>
            </a:r>
            <a:r>
              <a:rPr sz="950" spc="15" dirty="0">
                <a:solidFill>
                  <a:srgbClr val="1D1C4D"/>
                </a:solidFill>
                <a:latin typeface="Century Gothic"/>
                <a:cs typeface="Century Gothic"/>
              </a:rPr>
              <a:t>erc</a:t>
            </a:r>
            <a:r>
              <a:rPr sz="950" spc="5" dirty="0">
                <a:solidFill>
                  <a:srgbClr val="1D1C4D"/>
                </a:solidFill>
                <a:latin typeface="Century Gothic"/>
                <a:cs typeface="Century Gothic"/>
              </a:rPr>
              <a:t>e</a:t>
            </a:r>
            <a:r>
              <a:rPr sz="950" spc="10" dirty="0">
                <a:solidFill>
                  <a:srgbClr val="1D1C4D"/>
                </a:solidFill>
                <a:latin typeface="Century Gothic"/>
                <a:cs typeface="Century Gothic"/>
              </a:rPr>
              <a:t>nt</a:t>
            </a:r>
            <a:r>
              <a:rPr sz="950" spc="30" dirty="0">
                <a:solidFill>
                  <a:srgbClr val="1D1C4D"/>
                </a:solidFill>
                <a:latin typeface="Century Gothic"/>
                <a:cs typeface="Century Gothic"/>
              </a:rPr>
              <a:t> </a:t>
            </a:r>
            <a:r>
              <a:rPr sz="950" spc="20" dirty="0">
                <a:solidFill>
                  <a:srgbClr val="1D1C4D"/>
                </a:solidFill>
                <a:latin typeface="Century Gothic"/>
                <a:cs typeface="Century Gothic"/>
              </a:rPr>
              <a:t>o</a:t>
            </a:r>
            <a:r>
              <a:rPr sz="950" spc="5" dirty="0">
                <a:solidFill>
                  <a:srgbClr val="1D1C4D"/>
                </a:solidFill>
                <a:latin typeface="Century Gothic"/>
                <a:cs typeface="Century Gothic"/>
              </a:rPr>
              <a:t>f </a:t>
            </a:r>
            <a:r>
              <a:rPr sz="950" spc="20" dirty="0">
                <a:solidFill>
                  <a:srgbClr val="1D1C4D"/>
                </a:solidFill>
                <a:latin typeface="Century Gothic"/>
                <a:cs typeface="Century Gothic"/>
              </a:rPr>
              <a:t>a</a:t>
            </a:r>
            <a:r>
              <a:rPr sz="950" spc="10" dirty="0">
                <a:solidFill>
                  <a:srgbClr val="1D1C4D"/>
                </a:solidFill>
                <a:latin typeface="Century Gothic"/>
                <a:cs typeface="Century Gothic"/>
              </a:rPr>
              <a:t>ddr</a:t>
            </a:r>
            <a:r>
              <a:rPr sz="950" spc="5" dirty="0">
                <a:solidFill>
                  <a:srgbClr val="1D1C4D"/>
                </a:solidFill>
                <a:latin typeface="Century Gothic"/>
                <a:cs typeface="Century Gothic"/>
              </a:rPr>
              <a:t>e</a:t>
            </a:r>
            <a:r>
              <a:rPr sz="950" spc="20" dirty="0">
                <a:solidFill>
                  <a:srgbClr val="1D1C4D"/>
                </a:solidFill>
                <a:latin typeface="Century Gothic"/>
                <a:cs typeface="Century Gothic"/>
              </a:rPr>
              <a:t>s</a:t>
            </a:r>
            <a:r>
              <a:rPr sz="950" spc="10" dirty="0">
                <a:solidFill>
                  <a:srgbClr val="1D1C4D"/>
                </a:solidFill>
                <a:latin typeface="Century Gothic"/>
                <a:cs typeface="Century Gothic"/>
              </a:rPr>
              <a:t>s</a:t>
            </a:r>
            <a:r>
              <a:rPr sz="950" spc="5" dirty="0">
                <a:solidFill>
                  <a:srgbClr val="1D1C4D"/>
                </a:solidFill>
                <a:latin typeface="Century Gothic"/>
                <a:cs typeface="Century Gothic"/>
              </a:rPr>
              <a:t>e</a:t>
            </a:r>
            <a:r>
              <a:rPr sz="950" spc="10" dirty="0">
                <a:solidFill>
                  <a:srgbClr val="1D1C4D"/>
                </a:solidFill>
                <a:latin typeface="Century Gothic"/>
                <a:cs typeface="Century Gothic"/>
              </a:rPr>
              <a:t>s*</a:t>
            </a:r>
            <a:r>
              <a:rPr sz="950" spc="25" dirty="0">
                <a:solidFill>
                  <a:srgbClr val="1D1C4D"/>
                </a:solidFill>
                <a:latin typeface="Century Gothic"/>
                <a:cs typeface="Century Gothic"/>
              </a:rPr>
              <a:t> </a:t>
            </a:r>
            <a:r>
              <a:rPr sz="950" spc="15" dirty="0">
                <a:solidFill>
                  <a:srgbClr val="1D1C4D"/>
                </a:solidFill>
                <a:latin typeface="Century Gothic"/>
                <a:cs typeface="Century Gothic"/>
              </a:rPr>
              <a:t>w</a:t>
            </a:r>
            <a:r>
              <a:rPr sz="950" spc="10" dirty="0">
                <a:solidFill>
                  <a:srgbClr val="1D1C4D"/>
                </a:solidFill>
                <a:latin typeface="Century Gothic"/>
                <a:cs typeface="Century Gothic"/>
              </a:rPr>
              <a:t>i</a:t>
            </a:r>
            <a:r>
              <a:rPr sz="950" spc="15" dirty="0">
                <a:solidFill>
                  <a:srgbClr val="1D1C4D"/>
                </a:solidFill>
                <a:latin typeface="Century Gothic"/>
                <a:cs typeface="Century Gothic"/>
              </a:rPr>
              <a:t>th</a:t>
            </a:r>
            <a:r>
              <a:rPr sz="950" spc="10" dirty="0">
                <a:solidFill>
                  <a:srgbClr val="1D1C4D"/>
                </a:solidFill>
                <a:latin typeface="Century Gothic"/>
                <a:cs typeface="Century Gothic"/>
              </a:rPr>
              <a:t> eno</a:t>
            </a:r>
            <a:r>
              <a:rPr sz="950" spc="15" dirty="0">
                <a:solidFill>
                  <a:srgbClr val="1D1C4D"/>
                </a:solidFill>
                <a:latin typeface="Century Gothic"/>
                <a:cs typeface="Century Gothic"/>
              </a:rPr>
              <a:t>u</a:t>
            </a:r>
            <a:r>
              <a:rPr sz="950" spc="20" dirty="0">
                <a:solidFill>
                  <a:srgbClr val="1D1C4D"/>
                </a:solidFill>
                <a:latin typeface="Century Gothic"/>
                <a:cs typeface="Century Gothic"/>
              </a:rPr>
              <a:t>g</a:t>
            </a:r>
            <a:r>
              <a:rPr sz="950" spc="15" dirty="0">
                <a:solidFill>
                  <a:srgbClr val="1D1C4D"/>
                </a:solidFill>
                <a:latin typeface="Century Gothic"/>
                <a:cs typeface="Century Gothic"/>
              </a:rPr>
              <a:t>h</a:t>
            </a:r>
            <a:r>
              <a:rPr sz="950" spc="10" dirty="0">
                <a:solidFill>
                  <a:srgbClr val="1D1C4D"/>
                </a:solidFill>
                <a:latin typeface="Century Gothic"/>
                <a:cs typeface="Century Gothic"/>
              </a:rPr>
              <a:t> in</a:t>
            </a:r>
            <a:r>
              <a:rPr sz="950" spc="15" dirty="0">
                <a:solidFill>
                  <a:srgbClr val="1D1C4D"/>
                </a:solidFill>
                <a:latin typeface="Century Gothic"/>
                <a:cs typeface="Century Gothic"/>
              </a:rPr>
              <a:t>fo</a:t>
            </a:r>
            <a:r>
              <a:rPr sz="950" spc="5" dirty="0">
                <a:solidFill>
                  <a:srgbClr val="1D1C4D"/>
                </a:solidFill>
                <a:latin typeface="Century Gothic"/>
                <a:cs typeface="Century Gothic"/>
              </a:rPr>
              <a:t>r</a:t>
            </a:r>
            <a:r>
              <a:rPr sz="950" spc="35" dirty="0">
                <a:solidFill>
                  <a:srgbClr val="1D1C4D"/>
                </a:solidFill>
                <a:latin typeface="Century Gothic"/>
                <a:cs typeface="Century Gothic"/>
              </a:rPr>
              <a:t>m</a:t>
            </a:r>
            <a:r>
              <a:rPr sz="950" spc="20" dirty="0">
                <a:solidFill>
                  <a:srgbClr val="1D1C4D"/>
                </a:solidFill>
                <a:latin typeface="Century Gothic"/>
                <a:cs typeface="Century Gothic"/>
              </a:rPr>
              <a:t>a</a:t>
            </a:r>
            <a:r>
              <a:rPr sz="950" spc="15" dirty="0">
                <a:solidFill>
                  <a:srgbClr val="1D1C4D"/>
                </a:solidFill>
                <a:latin typeface="Century Gothic"/>
                <a:cs typeface="Century Gothic"/>
              </a:rPr>
              <a:t>tion</a:t>
            </a:r>
            <a:r>
              <a:rPr sz="950" spc="-20" dirty="0">
                <a:solidFill>
                  <a:srgbClr val="1D1C4D"/>
                </a:solidFill>
                <a:latin typeface="Century Gothic"/>
                <a:cs typeface="Century Gothic"/>
              </a:rPr>
              <a:t> </a:t>
            </a:r>
            <a:r>
              <a:rPr sz="950" spc="25" dirty="0">
                <a:solidFill>
                  <a:srgbClr val="1D1C4D"/>
                </a:solidFill>
                <a:latin typeface="Century Gothic"/>
                <a:cs typeface="Century Gothic"/>
              </a:rPr>
              <a:t>t</a:t>
            </a:r>
            <a:r>
              <a:rPr sz="950" spc="15" dirty="0">
                <a:solidFill>
                  <a:srgbClr val="1D1C4D"/>
                </a:solidFill>
                <a:latin typeface="Century Gothic"/>
                <a:cs typeface="Century Gothic"/>
              </a:rPr>
              <a:t>o </a:t>
            </a:r>
            <a:r>
              <a:rPr sz="950" spc="20" dirty="0">
                <a:solidFill>
                  <a:srgbClr val="1D1C4D"/>
                </a:solidFill>
                <a:latin typeface="Century Gothic"/>
                <a:cs typeface="Century Gothic"/>
              </a:rPr>
              <a:t>v</a:t>
            </a:r>
            <a:r>
              <a:rPr sz="950" spc="10" dirty="0">
                <a:solidFill>
                  <a:srgbClr val="1D1C4D"/>
                </a:solidFill>
                <a:latin typeface="Century Gothic"/>
                <a:cs typeface="Century Gothic"/>
              </a:rPr>
              <a:t>al</a:t>
            </a:r>
            <a:r>
              <a:rPr sz="950" spc="5" dirty="0">
                <a:solidFill>
                  <a:srgbClr val="1D1C4D"/>
                </a:solidFill>
                <a:latin typeface="Century Gothic"/>
                <a:cs typeface="Century Gothic"/>
              </a:rPr>
              <a:t>i</a:t>
            </a:r>
            <a:r>
              <a:rPr sz="950" spc="20" dirty="0">
                <a:solidFill>
                  <a:srgbClr val="1D1C4D"/>
                </a:solidFill>
                <a:latin typeface="Century Gothic"/>
                <a:cs typeface="Century Gothic"/>
              </a:rPr>
              <a:t>d</a:t>
            </a:r>
            <a:r>
              <a:rPr sz="950" spc="10" dirty="0">
                <a:solidFill>
                  <a:srgbClr val="1D1C4D"/>
                </a:solidFill>
                <a:latin typeface="Century Gothic"/>
                <a:cs typeface="Century Gothic"/>
              </a:rPr>
              <a:t>a</a:t>
            </a:r>
            <a:r>
              <a:rPr sz="950" spc="15" dirty="0">
                <a:solidFill>
                  <a:srgbClr val="1D1C4D"/>
                </a:solidFill>
                <a:latin typeface="Century Gothic"/>
                <a:cs typeface="Century Gothic"/>
              </a:rPr>
              <a:t>te</a:t>
            </a:r>
            <a:r>
              <a:rPr sz="950" dirty="0">
                <a:solidFill>
                  <a:srgbClr val="1D1C4D"/>
                </a:solidFill>
                <a:latin typeface="Century Gothic"/>
                <a:cs typeface="Century Gothic"/>
              </a:rPr>
              <a:t> </a:t>
            </a:r>
            <a:r>
              <a:rPr sz="950" spc="15" dirty="0">
                <a:solidFill>
                  <a:srgbClr val="1D1C4D"/>
                </a:solidFill>
                <a:latin typeface="Century Gothic"/>
                <a:cs typeface="Century Gothic"/>
              </a:rPr>
              <a:t>to</a:t>
            </a:r>
            <a:r>
              <a:rPr sz="950" spc="5" dirty="0">
                <a:solidFill>
                  <a:srgbClr val="1D1C4D"/>
                </a:solidFill>
                <a:latin typeface="Century Gothic"/>
                <a:cs typeface="Century Gothic"/>
              </a:rPr>
              <a:t> </a:t>
            </a:r>
            <a:r>
              <a:rPr sz="950" spc="15" dirty="0">
                <a:solidFill>
                  <a:srgbClr val="1D1C4D"/>
                </a:solidFill>
                <a:latin typeface="Century Gothic"/>
                <a:cs typeface="Century Gothic"/>
              </a:rPr>
              <a:t>the</a:t>
            </a:r>
            <a:r>
              <a:rPr sz="950" spc="10" dirty="0">
                <a:solidFill>
                  <a:srgbClr val="1D1C4D"/>
                </a:solidFill>
                <a:latin typeface="Century Gothic"/>
                <a:cs typeface="Century Gothic"/>
              </a:rPr>
              <a:t> uniq</a:t>
            </a:r>
            <a:r>
              <a:rPr sz="950" spc="15" dirty="0">
                <a:solidFill>
                  <a:srgbClr val="1D1C4D"/>
                </a:solidFill>
                <a:latin typeface="Century Gothic"/>
                <a:cs typeface="Century Gothic"/>
              </a:rPr>
              <a:t>ue</a:t>
            </a:r>
            <a:r>
              <a:rPr sz="950" spc="10" dirty="0">
                <a:solidFill>
                  <a:srgbClr val="1D1C4D"/>
                </a:solidFill>
                <a:latin typeface="Century Gothic"/>
                <a:cs typeface="Century Gothic"/>
              </a:rPr>
              <a:t> </a:t>
            </a:r>
            <a:r>
              <a:rPr sz="950" spc="5" dirty="0">
                <a:solidFill>
                  <a:srgbClr val="1D1C4D"/>
                </a:solidFill>
                <a:latin typeface="Century Gothic"/>
                <a:cs typeface="Century Gothic"/>
              </a:rPr>
              <a:t>e</a:t>
            </a:r>
            <a:r>
              <a:rPr sz="950" spc="10" dirty="0">
                <a:solidFill>
                  <a:srgbClr val="1D1C4D"/>
                </a:solidFill>
                <a:latin typeface="Century Gothic"/>
                <a:cs typeface="Century Gothic"/>
              </a:rPr>
              <a:t>xact</a:t>
            </a:r>
            <a:r>
              <a:rPr sz="950" spc="20" dirty="0">
                <a:solidFill>
                  <a:srgbClr val="1D1C4D"/>
                </a:solidFill>
                <a:latin typeface="Century Gothic"/>
                <a:cs typeface="Century Gothic"/>
              </a:rPr>
              <a:t> </a:t>
            </a:r>
            <a:r>
              <a:rPr sz="950" spc="10" dirty="0">
                <a:solidFill>
                  <a:srgbClr val="1D1C4D"/>
                </a:solidFill>
                <a:latin typeface="Century Gothic"/>
                <a:cs typeface="Century Gothic"/>
              </a:rPr>
              <a:t>11-digi</a:t>
            </a:r>
            <a:r>
              <a:rPr sz="950" spc="5" dirty="0">
                <a:solidFill>
                  <a:srgbClr val="1D1C4D"/>
                </a:solidFill>
                <a:latin typeface="Century Gothic"/>
                <a:cs typeface="Century Gothic"/>
              </a:rPr>
              <a:t>t</a:t>
            </a:r>
            <a:r>
              <a:rPr sz="950" spc="30" dirty="0">
                <a:solidFill>
                  <a:srgbClr val="1D1C4D"/>
                </a:solidFill>
                <a:latin typeface="Century Gothic"/>
                <a:cs typeface="Century Gothic"/>
              </a:rPr>
              <a:t> </a:t>
            </a:r>
            <a:r>
              <a:rPr sz="950" spc="25" dirty="0">
                <a:solidFill>
                  <a:srgbClr val="1D1C4D"/>
                </a:solidFill>
                <a:latin typeface="Century Gothic"/>
                <a:cs typeface="Century Gothic"/>
              </a:rPr>
              <a:t>D</a:t>
            </a:r>
            <a:r>
              <a:rPr sz="950" spc="10" dirty="0">
                <a:solidFill>
                  <a:srgbClr val="1D1C4D"/>
                </a:solidFill>
                <a:latin typeface="Century Gothic"/>
                <a:cs typeface="Century Gothic"/>
              </a:rPr>
              <a:t>P</a:t>
            </a:r>
            <a:r>
              <a:rPr sz="950" spc="20" dirty="0">
                <a:solidFill>
                  <a:srgbClr val="1D1C4D"/>
                </a:solidFill>
                <a:latin typeface="Century Gothic"/>
                <a:cs typeface="Century Gothic"/>
              </a:rPr>
              <a:t>V</a:t>
            </a:r>
            <a:r>
              <a:rPr sz="950" spc="10" dirty="0">
                <a:solidFill>
                  <a:srgbClr val="1D1C4D"/>
                </a:solidFill>
                <a:latin typeface="Century Gothic"/>
                <a:cs typeface="Century Gothic"/>
              </a:rPr>
              <a:t> Z</a:t>
            </a:r>
            <a:r>
              <a:rPr sz="950" spc="15" dirty="0">
                <a:solidFill>
                  <a:srgbClr val="1D1C4D"/>
                </a:solidFill>
                <a:latin typeface="Century Gothic"/>
                <a:cs typeface="Century Gothic"/>
              </a:rPr>
              <a:t>IP</a:t>
            </a:r>
            <a:r>
              <a:rPr sz="950" spc="20" dirty="0">
                <a:solidFill>
                  <a:srgbClr val="1D1C4D"/>
                </a:solidFill>
                <a:latin typeface="Century Gothic"/>
                <a:cs typeface="Century Gothic"/>
              </a:rPr>
              <a:t> </a:t>
            </a:r>
            <a:r>
              <a:rPr sz="950" spc="15" dirty="0">
                <a:solidFill>
                  <a:srgbClr val="1D1C4D"/>
                </a:solidFill>
                <a:latin typeface="Century Gothic"/>
                <a:cs typeface="Century Gothic"/>
              </a:rPr>
              <a:t>C</a:t>
            </a:r>
            <a:r>
              <a:rPr sz="950" spc="20" dirty="0">
                <a:solidFill>
                  <a:srgbClr val="1D1C4D"/>
                </a:solidFill>
                <a:latin typeface="Century Gothic"/>
                <a:cs typeface="Century Gothic"/>
              </a:rPr>
              <a:t>od</a:t>
            </a:r>
            <a:r>
              <a:rPr sz="950" spc="15" dirty="0">
                <a:solidFill>
                  <a:srgbClr val="1D1C4D"/>
                </a:solidFill>
                <a:latin typeface="Century Gothic"/>
                <a:cs typeface="Century Gothic"/>
              </a:rPr>
              <a:t>e</a:t>
            </a:r>
            <a:r>
              <a:rPr sz="950" spc="5" dirty="0">
                <a:solidFill>
                  <a:srgbClr val="1D1C4D"/>
                </a:solidFill>
                <a:latin typeface="Century Gothic"/>
                <a:cs typeface="Century Gothic"/>
              </a:rPr>
              <a:t> </a:t>
            </a:r>
            <a:r>
              <a:rPr sz="950" spc="15" dirty="0">
                <a:solidFill>
                  <a:srgbClr val="1D1C4D"/>
                </a:solidFill>
                <a:latin typeface="Century Gothic"/>
                <a:cs typeface="Century Gothic"/>
              </a:rPr>
              <a:t>when</a:t>
            </a:r>
            <a:r>
              <a:rPr sz="950" spc="10" dirty="0">
                <a:solidFill>
                  <a:srgbClr val="1D1C4D"/>
                </a:solidFill>
                <a:latin typeface="Century Gothic"/>
                <a:cs typeface="Century Gothic"/>
              </a:rPr>
              <a:t> </a:t>
            </a:r>
            <a:r>
              <a:rPr sz="950" spc="35" dirty="0">
                <a:solidFill>
                  <a:srgbClr val="1D1C4D"/>
                </a:solidFill>
                <a:latin typeface="Century Gothic"/>
                <a:cs typeface="Century Gothic"/>
              </a:rPr>
              <a:t>m</a:t>
            </a:r>
            <a:r>
              <a:rPr sz="950" spc="10" dirty="0">
                <a:solidFill>
                  <a:srgbClr val="1D1C4D"/>
                </a:solidFill>
                <a:latin typeface="Century Gothic"/>
                <a:cs typeface="Century Gothic"/>
              </a:rPr>
              <a:t>a</a:t>
            </a:r>
            <a:r>
              <a:rPr sz="950" spc="15" dirty="0">
                <a:solidFill>
                  <a:srgbClr val="1D1C4D"/>
                </a:solidFill>
                <a:latin typeface="Century Gothic"/>
                <a:cs typeface="Century Gothic"/>
              </a:rPr>
              <a:t>tched</a:t>
            </a:r>
            <a:r>
              <a:rPr sz="950" spc="-5" dirty="0">
                <a:solidFill>
                  <a:srgbClr val="1D1C4D"/>
                </a:solidFill>
                <a:latin typeface="Century Gothic"/>
                <a:cs typeface="Century Gothic"/>
              </a:rPr>
              <a:t> </a:t>
            </a:r>
            <a:r>
              <a:rPr sz="950" spc="10" dirty="0">
                <a:solidFill>
                  <a:srgbClr val="1D1C4D"/>
                </a:solidFill>
                <a:latin typeface="Century Gothic"/>
                <a:cs typeface="Century Gothic"/>
              </a:rPr>
              <a:t>against </a:t>
            </a:r>
            <a:r>
              <a:rPr sz="950" spc="25" dirty="0">
                <a:solidFill>
                  <a:srgbClr val="1D1C4D"/>
                </a:solidFill>
                <a:latin typeface="Century Gothic"/>
                <a:cs typeface="Century Gothic"/>
              </a:rPr>
              <a:t>t</a:t>
            </a:r>
            <a:r>
              <a:rPr sz="950" spc="15" dirty="0">
                <a:solidFill>
                  <a:srgbClr val="1D1C4D"/>
                </a:solidFill>
                <a:latin typeface="Century Gothic"/>
                <a:cs typeface="Century Gothic"/>
              </a:rPr>
              <a:t>he</a:t>
            </a:r>
            <a:r>
              <a:rPr sz="950" dirty="0">
                <a:solidFill>
                  <a:srgbClr val="1D1C4D"/>
                </a:solidFill>
                <a:latin typeface="Century Gothic"/>
                <a:cs typeface="Century Gothic"/>
              </a:rPr>
              <a:t> </a:t>
            </a:r>
            <a:r>
              <a:rPr sz="950" spc="-20" dirty="0">
                <a:solidFill>
                  <a:srgbClr val="1D1C4D"/>
                </a:solidFill>
                <a:latin typeface="Century Gothic"/>
                <a:cs typeface="Century Gothic"/>
              </a:rPr>
              <a:t>A</a:t>
            </a:r>
            <a:r>
              <a:rPr sz="950" spc="45" dirty="0">
                <a:solidFill>
                  <a:srgbClr val="1D1C4D"/>
                </a:solidFill>
                <a:latin typeface="Century Gothic"/>
                <a:cs typeface="Century Gothic"/>
              </a:rPr>
              <a:t>M</a:t>
            </a:r>
            <a:r>
              <a:rPr sz="950" spc="10" dirty="0">
                <a:solidFill>
                  <a:srgbClr val="1D1C4D"/>
                </a:solidFill>
                <a:latin typeface="Century Gothic"/>
                <a:cs typeface="Century Gothic"/>
              </a:rPr>
              <a:t>S</a:t>
            </a:r>
            <a:r>
              <a:rPr sz="950" spc="5" dirty="0">
                <a:solidFill>
                  <a:srgbClr val="1D1C4D"/>
                </a:solidFill>
                <a:latin typeface="Century Gothic"/>
                <a:cs typeface="Century Gothic"/>
              </a:rPr>
              <a:t> </a:t>
            </a:r>
            <a:r>
              <a:rPr sz="950" spc="15" dirty="0">
                <a:solidFill>
                  <a:srgbClr val="1D1C4D"/>
                </a:solidFill>
                <a:latin typeface="Century Gothic"/>
                <a:cs typeface="Century Gothic"/>
              </a:rPr>
              <a:t>D</a:t>
            </a:r>
            <a:r>
              <a:rPr sz="950" spc="20" dirty="0">
                <a:solidFill>
                  <a:srgbClr val="1D1C4D"/>
                </a:solidFill>
                <a:latin typeface="Century Gothic"/>
                <a:cs typeface="Century Gothic"/>
              </a:rPr>
              <a:t>a</a:t>
            </a:r>
            <a:r>
              <a:rPr sz="950" spc="15" dirty="0">
                <a:solidFill>
                  <a:srgbClr val="1D1C4D"/>
                </a:solidFill>
                <a:latin typeface="Century Gothic"/>
                <a:cs typeface="Century Gothic"/>
              </a:rPr>
              <a:t>t</a:t>
            </a:r>
            <a:r>
              <a:rPr sz="950" spc="10" dirty="0">
                <a:solidFill>
                  <a:srgbClr val="1D1C4D"/>
                </a:solidFill>
                <a:latin typeface="Century Gothic"/>
                <a:cs typeface="Century Gothic"/>
              </a:rPr>
              <a:t>a</a:t>
            </a:r>
            <a:r>
              <a:rPr sz="950" spc="20" dirty="0">
                <a:solidFill>
                  <a:srgbClr val="1D1C4D"/>
                </a:solidFill>
                <a:latin typeface="Century Gothic"/>
                <a:cs typeface="Century Gothic"/>
              </a:rPr>
              <a:t>b</a:t>
            </a:r>
            <a:r>
              <a:rPr sz="950" spc="10" dirty="0">
                <a:solidFill>
                  <a:srgbClr val="1D1C4D"/>
                </a:solidFill>
                <a:latin typeface="Century Gothic"/>
                <a:cs typeface="Century Gothic"/>
              </a:rPr>
              <a:t>ase.</a:t>
            </a:r>
            <a:endParaRPr sz="950">
              <a:latin typeface="Century Gothic"/>
              <a:cs typeface="Century Gothic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18112" y="4806205"/>
            <a:ext cx="527685" cy="150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50" spc="10" dirty="0">
                <a:solidFill>
                  <a:srgbClr val="1D1C4D"/>
                </a:solidFill>
                <a:latin typeface="Century Gothic"/>
                <a:cs typeface="Century Gothic"/>
              </a:rPr>
              <a:t>B</a:t>
            </a:r>
            <a:r>
              <a:rPr sz="950" spc="15" dirty="0">
                <a:solidFill>
                  <a:srgbClr val="1D1C4D"/>
                </a:solidFill>
                <a:latin typeface="Century Gothic"/>
                <a:cs typeface="Century Gothic"/>
              </a:rPr>
              <a:t>ene</a:t>
            </a:r>
            <a:r>
              <a:rPr sz="950" dirty="0">
                <a:solidFill>
                  <a:srgbClr val="1D1C4D"/>
                </a:solidFill>
                <a:latin typeface="Century Gothic"/>
                <a:cs typeface="Century Gothic"/>
              </a:rPr>
              <a:t>f</a:t>
            </a:r>
            <a:r>
              <a:rPr sz="950" spc="10" dirty="0">
                <a:solidFill>
                  <a:srgbClr val="1D1C4D"/>
                </a:solidFill>
                <a:latin typeface="Century Gothic"/>
                <a:cs typeface="Century Gothic"/>
              </a:rPr>
              <a:t>i</a:t>
            </a:r>
            <a:r>
              <a:rPr sz="950" spc="15" dirty="0">
                <a:solidFill>
                  <a:srgbClr val="1D1C4D"/>
                </a:solidFill>
                <a:latin typeface="Century Gothic"/>
                <a:cs typeface="Century Gothic"/>
              </a:rPr>
              <a:t>t</a:t>
            </a:r>
            <a:r>
              <a:rPr sz="950" spc="5" dirty="0">
                <a:solidFill>
                  <a:srgbClr val="1D1C4D"/>
                </a:solidFill>
                <a:latin typeface="Century Gothic"/>
                <a:cs typeface="Century Gothic"/>
              </a:rPr>
              <a:t>s:</a:t>
            </a:r>
            <a:endParaRPr sz="950">
              <a:latin typeface="Century Gothic"/>
              <a:cs typeface="Century Gothic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118112" y="5002801"/>
            <a:ext cx="2303780" cy="1156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2085" indent="-159385">
              <a:lnSpc>
                <a:spcPct val="100000"/>
              </a:lnSpc>
              <a:buClr>
                <a:srgbClr val="1D1C4D"/>
              </a:buClr>
              <a:buFont typeface="Times New Roman"/>
              <a:buChar char="•"/>
              <a:tabLst>
                <a:tab pos="172720" algn="l"/>
              </a:tabLst>
            </a:pPr>
            <a:r>
              <a:rPr sz="950" spc="20" dirty="0">
                <a:solidFill>
                  <a:srgbClr val="1D1C4D"/>
                </a:solidFill>
                <a:latin typeface="Century Gothic"/>
                <a:cs typeface="Century Gothic"/>
              </a:rPr>
              <a:t>O</a:t>
            </a:r>
            <a:r>
              <a:rPr sz="950" spc="10" dirty="0">
                <a:solidFill>
                  <a:srgbClr val="1D1C4D"/>
                </a:solidFill>
                <a:latin typeface="Century Gothic"/>
                <a:cs typeface="Century Gothic"/>
              </a:rPr>
              <a:t>pera</a:t>
            </a:r>
            <a:r>
              <a:rPr sz="950" spc="25" dirty="0">
                <a:solidFill>
                  <a:srgbClr val="1D1C4D"/>
                </a:solidFill>
                <a:latin typeface="Century Gothic"/>
                <a:cs typeface="Century Gothic"/>
              </a:rPr>
              <a:t>t</a:t>
            </a:r>
            <a:r>
              <a:rPr sz="950" spc="5" dirty="0">
                <a:solidFill>
                  <a:srgbClr val="1D1C4D"/>
                </a:solidFill>
                <a:latin typeface="Century Gothic"/>
                <a:cs typeface="Century Gothic"/>
              </a:rPr>
              <a:t>i</a:t>
            </a:r>
            <a:r>
              <a:rPr sz="950" spc="20" dirty="0">
                <a:solidFill>
                  <a:srgbClr val="1D1C4D"/>
                </a:solidFill>
                <a:latin typeface="Century Gothic"/>
                <a:cs typeface="Century Gothic"/>
              </a:rPr>
              <a:t>o</a:t>
            </a:r>
            <a:r>
              <a:rPr sz="950" spc="15" dirty="0">
                <a:solidFill>
                  <a:srgbClr val="1D1C4D"/>
                </a:solidFill>
                <a:latin typeface="Century Gothic"/>
                <a:cs typeface="Century Gothic"/>
              </a:rPr>
              <a:t>n</a:t>
            </a:r>
            <a:r>
              <a:rPr sz="950" spc="20" dirty="0">
                <a:solidFill>
                  <a:srgbClr val="1D1C4D"/>
                </a:solidFill>
                <a:latin typeface="Century Gothic"/>
                <a:cs typeface="Century Gothic"/>
              </a:rPr>
              <a:t>a</a:t>
            </a:r>
            <a:r>
              <a:rPr sz="950" spc="5" dirty="0">
                <a:solidFill>
                  <a:srgbClr val="1D1C4D"/>
                </a:solidFill>
                <a:latin typeface="Century Gothic"/>
                <a:cs typeface="Century Gothic"/>
              </a:rPr>
              <a:t>l</a:t>
            </a:r>
            <a:r>
              <a:rPr sz="950" dirty="0">
                <a:solidFill>
                  <a:srgbClr val="1D1C4D"/>
                </a:solidFill>
                <a:latin typeface="Century Gothic"/>
                <a:cs typeface="Century Gothic"/>
              </a:rPr>
              <a:t> </a:t>
            </a:r>
            <a:r>
              <a:rPr sz="950" spc="15" dirty="0">
                <a:solidFill>
                  <a:srgbClr val="1D1C4D"/>
                </a:solidFill>
                <a:latin typeface="Century Gothic"/>
                <a:cs typeface="Century Gothic"/>
              </a:rPr>
              <a:t>e</a:t>
            </a:r>
            <a:r>
              <a:rPr sz="950" dirty="0">
                <a:solidFill>
                  <a:srgbClr val="1D1C4D"/>
                </a:solidFill>
                <a:latin typeface="Century Gothic"/>
                <a:cs typeface="Century Gothic"/>
              </a:rPr>
              <a:t>f</a:t>
            </a:r>
            <a:r>
              <a:rPr sz="950" spc="10" dirty="0">
                <a:solidFill>
                  <a:srgbClr val="1D1C4D"/>
                </a:solidFill>
                <a:latin typeface="Century Gothic"/>
                <a:cs typeface="Century Gothic"/>
              </a:rPr>
              <a:t>fi</a:t>
            </a:r>
            <a:r>
              <a:rPr sz="950" spc="15" dirty="0">
                <a:solidFill>
                  <a:srgbClr val="1D1C4D"/>
                </a:solidFill>
                <a:latin typeface="Century Gothic"/>
                <a:cs typeface="Century Gothic"/>
              </a:rPr>
              <a:t>ciency</a:t>
            </a:r>
            <a:endParaRPr sz="950">
              <a:latin typeface="Century Gothic"/>
              <a:cs typeface="Century Gothic"/>
            </a:endParaRPr>
          </a:p>
          <a:p>
            <a:pPr marL="172085" marR="5080" indent="-159385">
              <a:lnSpc>
                <a:spcPct val="103200"/>
              </a:lnSpc>
              <a:spcBef>
                <a:spcPts val="825"/>
              </a:spcBef>
              <a:buClr>
                <a:srgbClr val="1D1C4D"/>
              </a:buClr>
              <a:buFont typeface="Times New Roman"/>
              <a:buChar char="•"/>
              <a:tabLst>
                <a:tab pos="172720" algn="l"/>
              </a:tabLst>
            </a:pPr>
            <a:r>
              <a:rPr sz="950" spc="15" dirty="0">
                <a:solidFill>
                  <a:srgbClr val="1D1C4D"/>
                </a:solidFill>
                <a:latin typeface="Century Gothic"/>
                <a:cs typeface="Century Gothic"/>
              </a:rPr>
              <a:t>En</a:t>
            </a:r>
            <a:r>
              <a:rPr sz="950" spc="10" dirty="0">
                <a:solidFill>
                  <a:srgbClr val="1D1C4D"/>
                </a:solidFill>
                <a:latin typeface="Century Gothic"/>
                <a:cs typeface="Century Gothic"/>
              </a:rPr>
              <a:t>ables pers</a:t>
            </a:r>
            <a:r>
              <a:rPr sz="950" spc="20" dirty="0">
                <a:solidFill>
                  <a:srgbClr val="1D1C4D"/>
                </a:solidFill>
                <a:latin typeface="Century Gothic"/>
                <a:cs typeface="Century Gothic"/>
              </a:rPr>
              <a:t>o</a:t>
            </a:r>
            <a:r>
              <a:rPr sz="950" spc="15" dirty="0">
                <a:solidFill>
                  <a:srgbClr val="1D1C4D"/>
                </a:solidFill>
                <a:latin typeface="Century Gothic"/>
                <a:cs typeface="Century Gothic"/>
              </a:rPr>
              <a:t>n</a:t>
            </a:r>
            <a:r>
              <a:rPr sz="950" spc="10" dirty="0">
                <a:solidFill>
                  <a:srgbClr val="1D1C4D"/>
                </a:solidFill>
                <a:latin typeface="Century Gothic"/>
                <a:cs typeface="Century Gothic"/>
              </a:rPr>
              <a:t>ali</a:t>
            </a:r>
            <a:r>
              <a:rPr sz="950" spc="5" dirty="0">
                <a:solidFill>
                  <a:srgbClr val="1D1C4D"/>
                </a:solidFill>
                <a:latin typeface="Century Gothic"/>
                <a:cs typeface="Century Gothic"/>
              </a:rPr>
              <a:t>z</a:t>
            </a:r>
            <a:r>
              <a:rPr sz="950" spc="15" dirty="0">
                <a:solidFill>
                  <a:srgbClr val="1D1C4D"/>
                </a:solidFill>
                <a:latin typeface="Century Gothic"/>
                <a:cs typeface="Century Gothic"/>
              </a:rPr>
              <a:t>ed</a:t>
            </a:r>
            <a:r>
              <a:rPr sz="950" spc="5" dirty="0">
                <a:solidFill>
                  <a:srgbClr val="1D1C4D"/>
                </a:solidFill>
                <a:latin typeface="Century Gothic"/>
                <a:cs typeface="Century Gothic"/>
              </a:rPr>
              <a:t> </a:t>
            </a:r>
            <a:r>
              <a:rPr sz="950" spc="10" dirty="0">
                <a:solidFill>
                  <a:srgbClr val="1D1C4D"/>
                </a:solidFill>
                <a:latin typeface="Century Gothic"/>
                <a:cs typeface="Century Gothic"/>
              </a:rPr>
              <a:t>f</a:t>
            </a:r>
            <a:r>
              <a:rPr sz="950" spc="15" dirty="0">
                <a:solidFill>
                  <a:srgbClr val="1D1C4D"/>
                </a:solidFill>
                <a:latin typeface="Century Gothic"/>
                <a:cs typeface="Century Gothic"/>
              </a:rPr>
              <a:t>e</a:t>
            </a:r>
            <a:r>
              <a:rPr sz="950" spc="10" dirty="0">
                <a:solidFill>
                  <a:srgbClr val="1D1C4D"/>
                </a:solidFill>
                <a:latin typeface="Century Gothic"/>
                <a:cs typeface="Century Gothic"/>
              </a:rPr>
              <a:t>a</a:t>
            </a:r>
            <a:r>
              <a:rPr sz="950" spc="15" dirty="0">
                <a:solidFill>
                  <a:srgbClr val="1D1C4D"/>
                </a:solidFill>
                <a:latin typeface="Century Gothic"/>
                <a:cs typeface="Century Gothic"/>
              </a:rPr>
              <a:t>tu</a:t>
            </a:r>
            <a:r>
              <a:rPr sz="950" spc="10" dirty="0">
                <a:solidFill>
                  <a:srgbClr val="1D1C4D"/>
                </a:solidFill>
                <a:latin typeface="Century Gothic"/>
                <a:cs typeface="Century Gothic"/>
              </a:rPr>
              <a:t>r</a:t>
            </a:r>
            <a:r>
              <a:rPr sz="950" spc="5" dirty="0">
                <a:solidFill>
                  <a:srgbClr val="1D1C4D"/>
                </a:solidFill>
                <a:latin typeface="Century Gothic"/>
                <a:cs typeface="Century Gothic"/>
              </a:rPr>
              <a:t>e</a:t>
            </a:r>
            <a:r>
              <a:rPr sz="950" spc="10" dirty="0">
                <a:solidFill>
                  <a:srgbClr val="1D1C4D"/>
                </a:solidFill>
                <a:latin typeface="Century Gothic"/>
                <a:cs typeface="Century Gothic"/>
              </a:rPr>
              <a:t>s</a:t>
            </a:r>
            <a:r>
              <a:rPr sz="950" spc="20" dirty="0">
                <a:solidFill>
                  <a:srgbClr val="1D1C4D"/>
                </a:solidFill>
                <a:latin typeface="Century Gothic"/>
                <a:cs typeface="Century Gothic"/>
              </a:rPr>
              <a:t> </a:t>
            </a:r>
            <a:r>
              <a:rPr sz="950" spc="10" dirty="0">
                <a:solidFill>
                  <a:srgbClr val="1D1C4D"/>
                </a:solidFill>
                <a:latin typeface="Century Gothic"/>
                <a:cs typeface="Century Gothic"/>
              </a:rPr>
              <a:t>su</a:t>
            </a:r>
            <a:r>
              <a:rPr sz="950" spc="5" dirty="0">
                <a:solidFill>
                  <a:srgbClr val="1D1C4D"/>
                </a:solidFill>
                <a:latin typeface="Century Gothic"/>
                <a:cs typeface="Century Gothic"/>
              </a:rPr>
              <a:t>c</a:t>
            </a:r>
            <a:r>
              <a:rPr sz="950" spc="15" dirty="0">
                <a:solidFill>
                  <a:srgbClr val="1D1C4D"/>
                </a:solidFill>
                <a:latin typeface="Century Gothic"/>
                <a:cs typeface="Century Gothic"/>
              </a:rPr>
              <a:t>h</a:t>
            </a:r>
            <a:r>
              <a:rPr sz="950" spc="5" dirty="0">
                <a:solidFill>
                  <a:srgbClr val="1D1C4D"/>
                </a:solidFill>
                <a:latin typeface="Century Gothic"/>
                <a:cs typeface="Century Gothic"/>
              </a:rPr>
              <a:t> </a:t>
            </a:r>
            <a:r>
              <a:rPr sz="950" spc="10" dirty="0">
                <a:solidFill>
                  <a:srgbClr val="1D1C4D"/>
                </a:solidFill>
                <a:latin typeface="Century Gothic"/>
                <a:cs typeface="Century Gothic"/>
              </a:rPr>
              <a:t>as </a:t>
            </a:r>
            <a:r>
              <a:rPr sz="950" spc="45" dirty="0">
                <a:solidFill>
                  <a:srgbClr val="1D1C4D"/>
                </a:solidFill>
                <a:latin typeface="Century Gothic"/>
                <a:cs typeface="Century Gothic"/>
              </a:rPr>
              <a:t>M</a:t>
            </a:r>
            <a:r>
              <a:rPr sz="950" spc="15" dirty="0">
                <a:solidFill>
                  <a:srgbClr val="1D1C4D"/>
                </a:solidFill>
                <a:latin typeface="Century Gothic"/>
                <a:cs typeface="Century Gothic"/>
              </a:rPr>
              <a:t>y</a:t>
            </a:r>
            <a:r>
              <a:rPr sz="950" spc="-5" dirty="0">
                <a:solidFill>
                  <a:srgbClr val="1D1C4D"/>
                </a:solidFill>
                <a:latin typeface="Century Gothic"/>
                <a:cs typeface="Century Gothic"/>
              </a:rPr>
              <a:t> </a:t>
            </a:r>
            <a:r>
              <a:rPr sz="950" dirty="0">
                <a:solidFill>
                  <a:srgbClr val="1D1C4D"/>
                </a:solidFill>
                <a:latin typeface="Century Gothic"/>
                <a:cs typeface="Century Gothic"/>
              </a:rPr>
              <a:t>U</a:t>
            </a:r>
            <a:r>
              <a:rPr sz="950" spc="10" dirty="0">
                <a:solidFill>
                  <a:srgbClr val="1D1C4D"/>
                </a:solidFill>
                <a:latin typeface="Century Gothic"/>
                <a:cs typeface="Century Gothic"/>
              </a:rPr>
              <a:t>S</a:t>
            </a:r>
            <a:r>
              <a:rPr sz="950" spc="20" dirty="0">
                <a:solidFill>
                  <a:srgbClr val="1D1C4D"/>
                </a:solidFill>
                <a:latin typeface="Century Gothic"/>
                <a:cs typeface="Century Gothic"/>
              </a:rPr>
              <a:t>P</a:t>
            </a:r>
            <a:r>
              <a:rPr sz="950" spc="10" dirty="0">
                <a:solidFill>
                  <a:srgbClr val="1D1C4D"/>
                </a:solidFill>
                <a:latin typeface="Century Gothic"/>
                <a:cs typeface="Century Gothic"/>
              </a:rPr>
              <a:t>S</a:t>
            </a:r>
            <a:endParaRPr sz="950">
              <a:latin typeface="Century Gothic"/>
              <a:cs typeface="Century Gothic"/>
            </a:endParaRPr>
          </a:p>
          <a:p>
            <a:pPr marL="172085" marR="52069" indent="-159385">
              <a:lnSpc>
                <a:spcPct val="103200"/>
              </a:lnSpc>
              <a:spcBef>
                <a:spcPts val="610"/>
              </a:spcBef>
              <a:buClr>
                <a:srgbClr val="1D1C4D"/>
              </a:buClr>
              <a:buFont typeface="Times New Roman"/>
              <a:buChar char="•"/>
              <a:tabLst>
                <a:tab pos="172720" algn="l"/>
              </a:tabLst>
            </a:pPr>
            <a:r>
              <a:rPr sz="950" spc="-20" dirty="0">
                <a:solidFill>
                  <a:srgbClr val="1D1C4D"/>
                </a:solidFill>
                <a:latin typeface="Century Gothic"/>
                <a:cs typeface="Century Gothic"/>
              </a:rPr>
              <a:t>A</a:t>
            </a:r>
            <a:r>
              <a:rPr sz="950" spc="20" dirty="0">
                <a:solidFill>
                  <a:srgbClr val="1D1C4D"/>
                </a:solidFill>
                <a:latin typeface="Century Gothic"/>
                <a:cs typeface="Century Gothic"/>
              </a:rPr>
              <a:t>vo</a:t>
            </a:r>
            <a:r>
              <a:rPr sz="950" spc="5" dirty="0">
                <a:solidFill>
                  <a:srgbClr val="1D1C4D"/>
                </a:solidFill>
                <a:latin typeface="Century Gothic"/>
                <a:cs typeface="Century Gothic"/>
              </a:rPr>
              <a:t>i</a:t>
            </a:r>
            <a:r>
              <a:rPr sz="950" spc="20" dirty="0">
                <a:solidFill>
                  <a:srgbClr val="1D1C4D"/>
                </a:solidFill>
                <a:latin typeface="Century Gothic"/>
                <a:cs typeface="Century Gothic"/>
              </a:rPr>
              <a:t>d</a:t>
            </a:r>
            <a:r>
              <a:rPr sz="950" spc="10" dirty="0">
                <a:solidFill>
                  <a:srgbClr val="1D1C4D"/>
                </a:solidFill>
                <a:latin typeface="Century Gothic"/>
                <a:cs typeface="Century Gothic"/>
              </a:rPr>
              <a:t>s</a:t>
            </a:r>
            <a:r>
              <a:rPr sz="950" dirty="0">
                <a:solidFill>
                  <a:srgbClr val="1D1C4D"/>
                </a:solidFill>
                <a:latin typeface="Century Gothic"/>
                <a:cs typeface="Century Gothic"/>
              </a:rPr>
              <a:t> </a:t>
            </a:r>
            <a:r>
              <a:rPr sz="950" spc="55" dirty="0">
                <a:solidFill>
                  <a:srgbClr val="1D1C4D"/>
                </a:solidFill>
                <a:latin typeface="Century Gothic"/>
                <a:cs typeface="Century Gothic"/>
              </a:rPr>
              <a:t> </a:t>
            </a:r>
            <a:r>
              <a:rPr sz="950" spc="20" dirty="0">
                <a:solidFill>
                  <a:srgbClr val="1D1C4D"/>
                </a:solidFill>
                <a:latin typeface="Century Gothic"/>
                <a:cs typeface="Century Gothic"/>
              </a:rPr>
              <a:t>o</a:t>
            </a:r>
            <a:r>
              <a:rPr sz="950" spc="10" dirty="0">
                <a:solidFill>
                  <a:srgbClr val="1D1C4D"/>
                </a:solidFill>
                <a:latin typeface="Century Gothic"/>
                <a:cs typeface="Century Gothic"/>
              </a:rPr>
              <a:t>p</a:t>
            </a:r>
            <a:r>
              <a:rPr sz="950" spc="15" dirty="0">
                <a:solidFill>
                  <a:srgbClr val="1D1C4D"/>
                </a:solidFill>
                <a:latin typeface="Century Gothic"/>
                <a:cs typeface="Century Gothic"/>
              </a:rPr>
              <a:t>e</a:t>
            </a:r>
            <a:r>
              <a:rPr sz="950" spc="10" dirty="0">
                <a:solidFill>
                  <a:srgbClr val="1D1C4D"/>
                </a:solidFill>
                <a:latin typeface="Century Gothic"/>
                <a:cs typeface="Century Gothic"/>
              </a:rPr>
              <a:t>ra</a:t>
            </a:r>
            <a:r>
              <a:rPr sz="950" spc="15" dirty="0">
                <a:solidFill>
                  <a:srgbClr val="1D1C4D"/>
                </a:solidFill>
                <a:latin typeface="Century Gothic"/>
                <a:cs typeface="Century Gothic"/>
              </a:rPr>
              <a:t>t</a:t>
            </a:r>
            <a:r>
              <a:rPr sz="950" spc="10" dirty="0">
                <a:solidFill>
                  <a:srgbClr val="1D1C4D"/>
                </a:solidFill>
                <a:latin typeface="Century Gothic"/>
                <a:cs typeface="Century Gothic"/>
              </a:rPr>
              <a:t>i</a:t>
            </a:r>
            <a:r>
              <a:rPr sz="950" spc="20" dirty="0">
                <a:solidFill>
                  <a:srgbClr val="1D1C4D"/>
                </a:solidFill>
                <a:latin typeface="Century Gothic"/>
                <a:cs typeface="Century Gothic"/>
              </a:rPr>
              <a:t>o</a:t>
            </a:r>
            <a:r>
              <a:rPr sz="950" spc="15" dirty="0">
                <a:solidFill>
                  <a:srgbClr val="1D1C4D"/>
                </a:solidFill>
                <a:latin typeface="Century Gothic"/>
                <a:cs typeface="Century Gothic"/>
              </a:rPr>
              <a:t>n</a:t>
            </a:r>
            <a:r>
              <a:rPr sz="950" spc="10" dirty="0">
                <a:solidFill>
                  <a:srgbClr val="1D1C4D"/>
                </a:solidFill>
                <a:latin typeface="Century Gothic"/>
                <a:cs typeface="Century Gothic"/>
              </a:rPr>
              <a:t>a</a:t>
            </a:r>
            <a:r>
              <a:rPr sz="950" spc="5" dirty="0">
                <a:solidFill>
                  <a:srgbClr val="1D1C4D"/>
                </a:solidFill>
                <a:latin typeface="Century Gothic"/>
                <a:cs typeface="Century Gothic"/>
              </a:rPr>
              <a:t>l</a:t>
            </a:r>
            <a:r>
              <a:rPr sz="950" spc="20" dirty="0">
                <a:solidFill>
                  <a:srgbClr val="1D1C4D"/>
                </a:solidFill>
                <a:latin typeface="Century Gothic"/>
                <a:cs typeface="Century Gothic"/>
              </a:rPr>
              <a:t> </a:t>
            </a:r>
            <a:r>
              <a:rPr sz="950" spc="15" dirty="0">
                <a:solidFill>
                  <a:srgbClr val="1D1C4D"/>
                </a:solidFill>
                <a:latin typeface="Century Gothic"/>
                <a:cs typeface="Century Gothic"/>
              </a:rPr>
              <a:t>c</a:t>
            </a:r>
            <a:r>
              <a:rPr sz="950" spc="10" dirty="0">
                <a:solidFill>
                  <a:srgbClr val="1D1C4D"/>
                </a:solidFill>
                <a:latin typeface="Century Gothic"/>
                <a:cs typeface="Century Gothic"/>
              </a:rPr>
              <a:t>os</a:t>
            </a:r>
            <a:r>
              <a:rPr sz="950" spc="25" dirty="0">
                <a:solidFill>
                  <a:srgbClr val="1D1C4D"/>
                </a:solidFill>
                <a:latin typeface="Century Gothic"/>
                <a:cs typeface="Century Gothic"/>
              </a:rPr>
              <a:t>t</a:t>
            </a:r>
            <a:r>
              <a:rPr sz="950" spc="10" dirty="0">
                <a:solidFill>
                  <a:srgbClr val="1D1C4D"/>
                </a:solidFill>
                <a:latin typeface="Century Gothic"/>
                <a:cs typeface="Century Gothic"/>
              </a:rPr>
              <a:t>s </a:t>
            </a:r>
            <a:r>
              <a:rPr sz="950" spc="-10" dirty="0">
                <a:solidFill>
                  <a:srgbClr val="1D1C4D"/>
                </a:solidFill>
                <a:latin typeface="Century Gothic"/>
                <a:cs typeface="Century Gothic"/>
              </a:rPr>
              <a:t>(</a:t>
            </a:r>
            <a:r>
              <a:rPr sz="950" spc="45" dirty="0">
                <a:solidFill>
                  <a:srgbClr val="1D1C4D"/>
                </a:solidFill>
                <a:latin typeface="Century Gothic"/>
                <a:cs typeface="Century Gothic"/>
              </a:rPr>
              <a:t>M</a:t>
            </a:r>
            <a:r>
              <a:rPr sz="950" spc="10" dirty="0">
                <a:solidFill>
                  <a:srgbClr val="1D1C4D"/>
                </a:solidFill>
                <a:latin typeface="Century Gothic"/>
                <a:cs typeface="Century Gothic"/>
              </a:rPr>
              <a:t>a</a:t>
            </a:r>
            <a:r>
              <a:rPr sz="950" spc="15" dirty="0">
                <a:solidFill>
                  <a:srgbClr val="1D1C4D"/>
                </a:solidFill>
                <a:latin typeface="Century Gothic"/>
                <a:cs typeface="Century Gothic"/>
              </a:rPr>
              <a:t>nu</a:t>
            </a:r>
            <a:r>
              <a:rPr sz="950" spc="20" dirty="0">
                <a:solidFill>
                  <a:srgbClr val="1D1C4D"/>
                </a:solidFill>
                <a:latin typeface="Century Gothic"/>
                <a:cs typeface="Century Gothic"/>
              </a:rPr>
              <a:t>a</a:t>
            </a:r>
            <a:r>
              <a:rPr sz="950" spc="5" dirty="0">
                <a:solidFill>
                  <a:srgbClr val="1D1C4D"/>
                </a:solidFill>
                <a:latin typeface="Century Gothic"/>
                <a:cs typeface="Century Gothic"/>
              </a:rPr>
              <a:t>l</a:t>
            </a:r>
            <a:r>
              <a:rPr sz="950" spc="10" dirty="0">
                <a:solidFill>
                  <a:srgbClr val="1D1C4D"/>
                </a:solidFill>
                <a:latin typeface="Century Gothic"/>
                <a:cs typeface="Century Gothic"/>
              </a:rPr>
              <a:t> sch</a:t>
            </a:r>
            <a:r>
              <a:rPr sz="950" spc="5" dirty="0">
                <a:solidFill>
                  <a:srgbClr val="1D1C4D"/>
                </a:solidFill>
                <a:latin typeface="Century Gothic"/>
                <a:cs typeface="Century Gothic"/>
              </a:rPr>
              <a:t>e</a:t>
            </a:r>
            <a:r>
              <a:rPr sz="950" spc="35" dirty="0">
                <a:solidFill>
                  <a:srgbClr val="1D1C4D"/>
                </a:solidFill>
                <a:latin typeface="Century Gothic"/>
                <a:cs typeface="Century Gothic"/>
              </a:rPr>
              <a:t>m</a:t>
            </a:r>
            <a:r>
              <a:rPr sz="950" spc="15" dirty="0">
                <a:solidFill>
                  <a:srgbClr val="1D1C4D"/>
                </a:solidFill>
                <a:latin typeface="Century Gothic"/>
                <a:cs typeface="Century Gothic"/>
              </a:rPr>
              <a:t>e</a:t>
            </a:r>
            <a:r>
              <a:rPr sz="950" spc="10" dirty="0">
                <a:solidFill>
                  <a:srgbClr val="1D1C4D"/>
                </a:solidFill>
                <a:latin typeface="Century Gothic"/>
                <a:cs typeface="Century Gothic"/>
              </a:rPr>
              <a:t> l</a:t>
            </a:r>
            <a:r>
              <a:rPr sz="950" spc="20" dirty="0">
                <a:solidFill>
                  <a:srgbClr val="1D1C4D"/>
                </a:solidFill>
                <a:latin typeface="Century Gothic"/>
                <a:cs typeface="Century Gothic"/>
              </a:rPr>
              <a:t>oo</a:t>
            </a:r>
            <a:r>
              <a:rPr sz="950" spc="5" dirty="0">
                <a:solidFill>
                  <a:srgbClr val="1D1C4D"/>
                </a:solidFill>
                <a:latin typeface="Century Gothic"/>
                <a:cs typeface="Century Gothic"/>
              </a:rPr>
              <a:t>k</a:t>
            </a:r>
            <a:r>
              <a:rPr sz="950" spc="15" dirty="0">
                <a:solidFill>
                  <a:srgbClr val="1D1C4D"/>
                </a:solidFill>
                <a:latin typeface="Century Gothic"/>
                <a:cs typeface="Century Gothic"/>
              </a:rPr>
              <a:t>u</a:t>
            </a:r>
            <a:r>
              <a:rPr sz="950" spc="10" dirty="0">
                <a:solidFill>
                  <a:srgbClr val="1D1C4D"/>
                </a:solidFill>
                <a:latin typeface="Century Gothic"/>
                <a:cs typeface="Century Gothic"/>
              </a:rPr>
              <a:t>p/P</a:t>
            </a:r>
            <a:r>
              <a:rPr sz="950" spc="15" dirty="0">
                <a:solidFill>
                  <a:srgbClr val="1D1C4D"/>
                </a:solidFill>
                <a:latin typeface="Century Gothic"/>
                <a:cs typeface="Century Gothic"/>
              </a:rPr>
              <a:t>RES</a:t>
            </a:r>
            <a:r>
              <a:rPr sz="950" dirty="0">
                <a:solidFill>
                  <a:srgbClr val="1D1C4D"/>
                </a:solidFill>
                <a:latin typeface="Century Gothic"/>
                <a:cs typeface="Century Gothic"/>
              </a:rPr>
              <a:t> </a:t>
            </a:r>
            <a:r>
              <a:rPr sz="950" spc="5" dirty="0">
                <a:solidFill>
                  <a:srgbClr val="1D1C4D"/>
                </a:solidFill>
                <a:latin typeface="Century Gothic"/>
                <a:cs typeface="Century Gothic"/>
              </a:rPr>
              <a:t>K</a:t>
            </a:r>
            <a:r>
              <a:rPr sz="950" spc="15" dirty="0">
                <a:solidFill>
                  <a:srgbClr val="1D1C4D"/>
                </a:solidFill>
                <a:latin typeface="Century Gothic"/>
                <a:cs typeface="Century Gothic"/>
              </a:rPr>
              <a:t>ey</a:t>
            </a:r>
            <a:r>
              <a:rPr sz="950" spc="10" dirty="0">
                <a:solidFill>
                  <a:srgbClr val="1D1C4D"/>
                </a:solidFill>
                <a:latin typeface="Century Gothic"/>
                <a:cs typeface="Century Gothic"/>
              </a:rPr>
              <a:t>i</a:t>
            </a:r>
            <a:r>
              <a:rPr sz="950" spc="5" dirty="0">
                <a:solidFill>
                  <a:srgbClr val="1D1C4D"/>
                </a:solidFill>
                <a:latin typeface="Century Gothic"/>
                <a:cs typeface="Century Gothic"/>
              </a:rPr>
              <a:t>n</a:t>
            </a:r>
            <a:r>
              <a:rPr sz="950" spc="20" dirty="0">
                <a:solidFill>
                  <a:srgbClr val="1D1C4D"/>
                </a:solidFill>
                <a:latin typeface="Century Gothic"/>
                <a:cs typeface="Century Gothic"/>
              </a:rPr>
              <a:t>g</a:t>
            </a:r>
            <a:r>
              <a:rPr sz="950" spc="10" dirty="0">
                <a:solidFill>
                  <a:srgbClr val="1D1C4D"/>
                </a:solidFill>
                <a:latin typeface="Century Gothic"/>
                <a:cs typeface="Century Gothic"/>
              </a:rPr>
              <a:t>)</a:t>
            </a:r>
            <a:endParaRPr sz="950">
              <a:latin typeface="Century Gothic"/>
              <a:cs typeface="Century Gothic"/>
            </a:endParaRPr>
          </a:p>
          <a:p>
            <a:pPr marL="172085" indent="-159385">
              <a:lnSpc>
                <a:spcPct val="100000"/>
              </a:lnSpc>
              <a:spcBef>
                <a:spcPts val="635"/>
              </a:spcBef>
              <a:buClr>
                <a:srgbClr val="1D1C4D"/>
              </a:buClr>
              <a:buFont typeface="Times New Roman"/>
              <a:buChar char="•"/>
              <a:tabLst>
                <a:tab pos="172720" algn="l"/>
              </a:tabLst>
            </a:pPr>
            <a:r>
              <a:rPr sz="950" spc="15" dirty="0">
                <a:solidFill>
                  <a:srgbClr val="1D1C4D"/>
                </a:solidFill>
                <a:latin typeface="Century Gothic"/>
                <a:cs typeface="Century Gothic"/>
              </a:rPr>
              <a:t>I</a:t>
            </a:r>
            <a:r>
              <a:rPr sz="950" spc="45" dirty="0">
                <a:solidFill>
                  <a:srgbClr val="1D1C4D"/>
                </a:solidFill>
                <a:latin typeface="Century Gothic"/>
                <a:cs typeface="Century Gothic"/>
              </a:rPr>
              <a:t>m</a:t>
            </a:r>
            <a:r>
              <a:rPr sz="950" spc="10" dirty="0">
                <a:solidFill>
                  <a:srgbClr val="1D1C4D"/>
                </a:solidFill>
                <a:latin typeface="Century Gothic"/>
                <a:cs typeface="Century Gothic"/>
              </a:rPr>
              <a:t>p</a:t>
            </a:r>
            <a:r>
              <a:rPr sz="950" spc="5" dirty="0">
                <a:solidFill>
                  <a:srgbClr val="1D1C4D"/>
                </a:solidFill>
                <a:latin typeface="Century Gothic"/>
                <a:cs typeface="Century Gothic"/>
              </a:rPr>
              <a:t>r</a:t>
            </a:r>
            <a:r>
              <a:rPr sz="950" spc="20" dirty="0">
                <a:solidFill>
                  <a:srgbClr val="1D1C4D"/>
                </a:solidFill>
                <a:latin typeface="Century Gothic"/>
                <a:cs typeface="Century Gothic"/>
              </a:rPr>
              <a:t>ov</a:t>
            </a:r>
            <a:r>
              <a:rPr sz="950" spc="10" dirty="0">
                <a:solidFill>
                  <a:srgbClr val="1D1C4D"/>
                </a:solidFill>
                <a:latin typeface="Century Gothic"/>
                <a:cs typeface="Century Gothic"/>
              </a:rPr>
              <a:t>es</a:t>
            </a:r>
            <a:r>
              <a:rPr sz="950" spc="-10" dirty="0">
                <a:solidFill>
                  <a:srgbClr val="1D1C4D"/>
                </a:solidFill>
                <a:latin typeface="Century Gothic"/>
                <a:cs typeface="Century Gothic"/>
              </a:rPr>
              <a:t> </a:t>
            </a:r>
            <a:r>
              <a:rPr sz="950" spc="10" dirty="0">
                <a:solidFill>
                  <a:srgbClr val="1D1C4D"/>
                </a:solidFill>
                <a:latin typeface="Century Gothic"/>
                <a:cs typeface="Century Gothic"/>
              </a:rPr>
              <a:t>d</a:t>
            </a:r>
            <a:r>
              <a:rPr sz="950" spc="5" dirty="0">
                <a:solidFill>
                  <a:srgbClr val="1D1C4D"/>
                </a:solidFill>
                <a:latin typeface="Century Gothic"/>
                <a:cs typeface="Century Gothic"/>
              </a:rPr>
              <a:t>e</a:t>
            </a:r>
            <a:r>
              <a:rPr sz="950" spc="10" dirty="0">
                <a:solidFill>
                  <a:srgbClr val="1D1C4D"/>
                </a:solidFill>
                <a:latin typeface="Century Gothic"/>
                <a:cs typeface="Century Gothic"/>
              </a:rPr>
              <a:t>li</a:t>
            </a:r>
            <a:r>
              <a:rPr sz="950" spc="20" dirty="0">
                <a:solidFill>
                  <a:srgbClr val="1D1C4D"/>
                </a:solidFill>
                <a:latin typeface="Century Gothic"/>
                <a:cs typeface="Century Gothic"/>
              </a:rPr>
              <a:t>v</a:t>
            </a:r>
            <a:r>
              <a:rPr sz="950" spc="10" dirty="0">
                <a:solidFill>
                  <a:srgbClr val="1D1C4D"/>
                </a:solidFill>
                <a:latin typeface="Century Gothic"/>
                <a:cs typeface="Century Gothic"/>
              </a:rPr>
              <a:t>era</a:t>
            </a:r>
            <a:r>
              <a:rPr sz="950" spc="20" dirty="0">
                <a:solidFill>
                  <a:srgbClr val="1D1C4D"/>
                </a:solidFill>
                <a:latin typeface="Century Gothic"/>
                <a:cs typeface="Century Gothic"/>
              </a:rPr>
              <a:t>b</a:t>
            </a:r>
            <a:r>
              <a:rPr sz="950" spc="5" dirty="0">
                <a:solidFill>
                  <a:srgbClr val="1D1C4D"/>
                </a:solidFill>
                <a:latin typeface="Century Gothic"/>
                <a:cs typeface="Century Gothic"/>
              </a:rPr>
              <a:t>i</a:t>
            </a:r>
            <a:r>
              <a:rPr sz="950" spc="10" dirty="0">
                <a:solidFill>
                  <a:srgbClr val="1D1C4D"/>
                </a:solidFill>
                <a:latin typeface="Century Gothic"/>
                <a:cs typeface="Century Gothic"/>
              </a:rPr>
              <a:t>li</a:t>
            </a:r>
            <a:r>
              <a:rPr sz="950" spc="15" dirty="0">
                <a:solidFill>
                  <a:srgbClr val="1D1C4D"/>
                </a:solidFill>
                <a:latin typeface="Century Gothic"/>
                <a:cs typeface="Century Gothic"/>
              </a:rPr>
              <a:t>ty</a:t>
            </a:r>
            <a:endParaRPr sz="950">
              <a:latin typeface="Century Gothic"/>
              <a:cs typeface="Century Gothic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600697" y="1467103"/>
            <a:ext cx="284035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4F80BC"/>
                </a:solidFill>
                <a:latin typeface="Century Gothic"/>
                <a:cs typeface="Century Gothic"/>
              </a:rPr>
              <a:t>S</a:t>
            </a:r>
            <a:r>
              <a:rPr sz="1600" spc="-25" dirty="0">
                <a:solidFill>
                  <a:srgbClr val="4F80BC"/>
                </a:solidFill>
                <a:latin typeface="Century Gothic"/>
                <a:cs typeface="Century Gothic"/>
              </a:rPr>
              <a:t>h</a:t>
            </a:r>
            <a:r>
              <a:rPr sz="1600" spc="5" dirty="0">
                <a:solidFill>
                  <a:srgbClr val="4F80BC"/>
                </a:solidFill>
                <a:latin typeface="Century Gothic"/>
                <a:cs typeface="Century Gothic"/>
              </a:rPr>
              <a:t>i</a:t>
            </a:r>
            <a:r>
              <a:rPr sz="1600" spc="-20" dirty="0">
                <a:solidFill>
                  <a:srgbClr val="4F80BC"/>
                </a:solidFill>
                <a:latin typeface="Century Gothic"/>
                <a:cs typeface="Century Gothic"/>
              </a:rPr>
              <a:t>p</a:t>
            </a:r>
            <a:r>
              <a:rPr sz="1600" spc="-5" dirty="0">
                <a:solidFill>
                  <a:srgbClr val="4F80BC"/>
                </a:solidFill>
                <a:latin typeface="Century Gothic"/>
                <a:cs typeface="Century Gothic"/>
              </a:rPr>
              <a:t>p</a:t>
            </a:r>
            <a:r>
              <a:rPr sz="1600" spc="-10" dirty="0">
                <a:solidFill>
                  <a:srgbClr val="4F80BC"/>
                </a:solidFill>
                <a:latin typeface="Century Gothic"/>
                <a:cs typeface="Century Gothic"/>
              </a:rPr>
              <a:t>ing</a:t>
            </a:r>
            <a:r>
              <a:rPr sz="1600" dirty="0">
                <a:solidFill>
                  <a:srgbClr val="4F80BC"/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rgbClr val="4F80BC"/>
                </a:solidFill>
                <a:latin typeface="Century Gothic"/>
                <a:cs typeface="Century Gothic"/>
              </a:rPr>
              <a:t>Ser</a:t>
            </a:r>
            <a:r>
              <a:rPr sz="1600" spc="15" dirty="0">
                <a:solidFill>
                  <a:srgbClr val="4F80BC"/>
                </a:solidFill>
                <a:latin typeface="Century Gothic"/>
                <a:cs typeface="Century Gothic"/>
              </a:rPr>
              <a:t>v</a:t>
            </a:r>
            <a:r>
              <a:rPr sz="1600" spc="-5" dirty="0">
                <a:solidFill>
                  <a:srgbClr val="4F80BC"/>
                </a:solidFill>
                <a:latin typeface="Century Gothic"/>
                <a:cs typeface="Century Gothic"/>
              </a:rPr>
              <a:t>i</a:t>
            </a:r>
            <a:r>
              <a:rPr sz="1600" spc="-10" dirty="0">
                <a:solidFill>
                  <a:srgbClr val="4F80BC"/>
                </a:solidFill>
                <a:latin typeface="Century Gothic"/>
                <a:cs typeface="Century Gothic"/>
              </a:rPr>
              <a:t>c</a:t>
            </a:r>
            <a:r>
              <a:rPr sz="1600" spc="-30" dirty="0">
                <a:solidFill>
                  <a:srgbClr val="4F80BC"/>
                </a:solidFill>
                <a:latin typeface="Century Gothic"/>
                <a:cs typeface="Century Gothic"/>
              </a:rPr>
              <a:t>e</a:t>
            </a:r>
            <a:r>
              <a:rPr sz="1600" spc="-10" dirty="0">
                <a:solidFill>
                  <a:srgbClr val="4F80BC"/>
                </a:solidFill>
                <a:latin typeface="Century Gothic"/>
                <a:cs typeface="Century Gothic"/>
              </a:rPr>
              <a:t>s</a:t>
            </a:r>
            <a:r>
              <a:rPr sz="1600" spc="5" dirty="0">
                <a:solidFill>
                  <a:srgbClr val="4F80BC"/>
                </a:solidFill>
                <a:latin typeface="Century Gothic"/>
                <a:cs typeface="Century Gothic"/>
              </a:rPr>
              <a:t> </a:t>
            </a:r>
            <a:r>
              <a:rPr sz="1600" spc="-20" dirty="0">
                <a:solidFill>
                  <a:srgbClr val="4F80BC"/>
                </a:solidFill>
                <a:latin typeface="Century Gothic"/>
                <a:cs typeface="Century Gothic"/>
              </a:rPr>
              <a:t>F</a:t>
            </a:r>
            <a:r>
              <a:rPr sz="1600" spc="-5" dirty="0">
                <a:solidFill>
                  <a:srgbClr val="4F80BC"/>
                </a:solidFill>
                <a:latin typeface="Century Gothic"/>
                <a:cs typeface="Century Gothic"/>
              </a:rPr>
              <a:t>i</a:t>
            </a:r>
            <a:r>
              <a:rPr sz="1600" spc="5" dirty="0">
                <a:solidFill>
                  <a:srgbClr val="4F80BC"/>
                </a:solidFill>
                <a:latin typeface="Century Gothic"/>
                <a:cs typeface="Century Gothic"/>
              </a:rPr>
              <a:t>l</a:t>
            </a:r>
            <a:r>
              <a:rPr sz="1600" spc="-15" dirty="0">
                <a:solidFill>
                  <a:srgbClr val="4F80BC"/>
                </a:solidFill>
                <a:latin typeface="Century Gothic"/>
                <a:cs typeface="Century Gothic"/>
              </a:rPr>
              <a:t>e</a:t>
            </a:r>
            <a:r>
              <a:rPr sz="1600" spc="5" dirty="0">
                <a:solidFill>
                  <a:srgbClr val="4F80BC"/>
                </a:solidFill>
                <a:latin typeface="Century Gothic"/>
                <a:cs typeface="Century Gothic"/>
              </a:rPr>
              <a:t> </a:t>
            </a:r>
            <a:r>
              <a:rPr sz="1600" spc="-20" dirty="0">
                <a:solidFill>
                  <a:srgbClr val="4F80BC"/>
                </a:solidFill>
                <a:latin typeface="Century Gothic"/>
                <a:cs typeface="Century Gothic"/>
              </a:rPr>
              <a:t>Q</a:t>
            </a:r>
            <a:r>
              <a:rPr sz="1600" spc="-10" dirty="0">
                <a:solidFill>
                  <a:srgbClr val="4F80BC"/>
                </a:solidFill>
                <a:latin typeface="Century Gothic"/>
                <a:cs typeface="Century Gothic"/>
              </a:rPr>
              <a:t>u</a:t>
            </a:r>
            <a:r>
              <a:rPr sz="1600" spc="-20" dirty="0">
                <a:solidFill>
                  <a:srgbClr val="4F80BC"/>
                </a:solidFill>
                <a:latin typeface="Century Gothic"/>
                <a:cs typeface="Century Gothic"/>
              </a:rPr>
              <a:t>a</a:t>
            </a:r>
            <a:r>
              <a:rPr sz="1600" spc="5" dirty="0">
                <a:solidFill>
                  <a:srgbClr val="4F80BC"/>
                </a:solidFill>
                <a:latin typeface="Century Gothic"/>
                <a:cs typeface="Century Gothic"/>
              </a:rPr>
              <a:t>li</a:t>
            </a:r>
            <a:r>
              <a:rPr sz="1600" spc="-25" dirty="0">
                <a:solidFill>
                  <a:srgbClr val="4F80BC"/>
                </a:solidFill>
                <a:latin typeface="Century Gothic"/>
                <a:cs typeface="Century Gothic"/>
              </a:rPr>
              <a:t>t</a:t>
            </a:r>
            <a:r>
              <a:rPr sz="1600" spc="-10" dirty="0">
                <a:solidFill>
                  <a:srgbClr val="4F80BC"/>
                </a:solidFill>
                <a:latin typeface="Century Gothic"/>
                <a:cs typeface="Century Gothic"/>
              </a:rPr>
              <a:t>y</a:t>
            </a:r>
            <a:endParaRPr sz="1600">
              <a:latin typeface="Century Gothic"/>
              <a:cs typeface="Century Gothic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853681" y="3905558"/>
            <a:ext cx="2318385" cy="6019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3800"/>
              </a:lnSpc>
            </a:pPr>
            <a:r>
              <a:rPr sz="950" spc="45" dirty="0">
                <a:solidFill>
                  <a:srgbClr val="1D1C4D"/>
                </a:solidFill>
                <a:latin typeface="Century Gothic"/>
                <a:cs typeface="Century Gothic"/>
              </a:rPr>
              <a:t>M</a:t>
            </a:r>
            <a:r>
              <a:rPr sz="950" spc="15" dirty="0">
                <a:solidFill>
                  <a:srgbClr val="1D1C4D"/>
                </a:solidFill>
                <a:latin typeface="Century Gothic"/>
                <a:cs typeface="Century Gothic"/>
              </a:rPr>
              <a:t>e</a:t>
            </a:r>
            <a:r>
              <a:rPr sz="950" spc="10" dirty="0">
                <a:solidFill>
                  <a:srgbClr val="1D1C4D"/>
                </a:solidFill>
                <a:latin typeface="Century Gothic"/>
                <a:cs typeface="Century Gothic"/>
              </a:rPr>
              <a:t>asures</a:t>
            </a:r>
            <a:r>
              <a:rPr sz="950" dirty="0">
                <a:solidFill>
                  <a:srgbClr val="1D1C4D"/>
                </a:solidFill>
                <a:latin typeface="Century Gothic"/>
                <a:cs typeface="Century Gothic"/>
              </a:rPr>
              <a:t> </a:t>
            </a:r>
            <a:r>
              <a:rPr sz="950" spc="10" dirty="0">
                <a:solidFill>
                  <a:srgbClr val="1D1C4D"/>
                </a:solidFill>
                <a:latin typeface="Century Gothic"/>
                <a:cs typeface="Century Gothic"/>
              </a:rPr>
              <a:t>p</a:t>
            </a:r>
            <a:r>
              <a:rPr sz="950" spc="15" dirty="0">
                <a:solidFill>
                  <a:srgbClr val="1D1C4D"/>
                </a:solidFill>
                <a:latin typeface="Century Gothic"/>
                <a:cs typeface="Century Gothic"/>
              </a:rPr>
              <a:t>erce</a:t>
            </a:r>
            <a:r>
              <a:rPr sz="950" spc="5" dirty="0">
                <a:solidFill>
                  <a:srgbClr val="1D1C4D"/>
                </a:solidFill>
                <a:latin typeface="Century Gothic"/>
                <a:cs typeface="Century Gothic"/>
              </a:rPr>
              <a:t>nt</a:t>
            </a:r>
            <a:r>
              <a:rPr sz="950" spc="30" dirty="0">
                <a:solidFill>
                  <a:srgbClr val="1D1C4D"/>
                </a:solidFill>
                <a:latin typeface="Century Gothic"/>
                <a:cs typeface="Century Gothic"/>
              </a:rPr>
              <a:t> </a:t>
            </a:r>
            <a:r>
              <a:rPr sz="950" spc="20" dirty="0">
                <a:solidFill>
                  <a:srgbClr val="1D1C4D"/>
                </a:solidFill>
                <a:latin typeface="Century Gothic"/>
                <a:cs typeface="Century Gothic"/>
              </a:rPr>
              <a:t>o</a:t>
            </a:r>
            <a:r>
              <a:rPr sz="950" spc="5" dirty="0">
                <a:solidFill>
                  <a:srgbClr val="1D1C4D"/>
                </a:solidFill>
                <a:latin typeface="Century Gothic"/>
                <a:cs typeface="Century Gothic"/>
              </a:rPr>
              <a:t>f</a:t>
            </a:r>
            <a:r>
              <a:rPr sz="950" spc="15" dirty="0">
                <a:solidFill>
                  <a:srgbClr val="1D1C4D"/>
                </a:solidFill>
                <a:latin typeface="Century Gothic"/>
                <a:cs typeface="Century Gothic"/>
              </a:rPr>
              <a:t> </a:t>
            </a:r>
            <a:r>
              <a:rPr sz="950" spc="35" dirty="0">
                <a:solidFill>
                  <a:srgbClr val="1D1C4D"/>
                </a:solidFill>
                <a:latin typeface="Century Gothic"/>
                <a:cs typeface="Century Gothic"/>
              </a:rPr>
              <a:t>m</a:t>
            </a:r>
            <a:r>
              <a:rPr sz="950" spc="10" dirty="0">
                <a:solidFill>
                  <a:srgbClr val="1D1C4D"/>
                </a:solidFill>
                <a:latin typeface="Century Gothic"/>
                <a:cs typeface="Century Gothic"/>
              </a:rPr>
              <a:t>a</a:t>
            </a:r>
            <a:r>
              <a:rPr sz="950" spc="15" dirty="0">
                <a:solidFill>
                  <a:srgbClr val="1D1C4D"/>
                </a:solidFill>
                <a:latin typeface="Century Gothic"/>
                <a:cs typeface="Century Gothic"/>
              </a:rPr>
              <a:t>n</a:t>
            </a:r>
            <a:r>
              <a:rPr sz="950" spc="10" dirty="0">
                <a:solidFill>
                  <a:srgbClr val="1D1C4D"/>
                </a:solidFill>
                <a:latin typeface="Century Gothic"/>
                <a:cs typeface="Century Gothic"/>
              </a:rPr>
              <a:t>i</a:t>
            </a:r>
            <a:r>
              <a:rPr sz="950" dirty="0">
                <a:solidFill>
                  <a:srgbClr val="1D1C4D"/>
                </a:solidFill>
                <a:latin typeface="Century Gothic"/>
                <a:cs typeface="Century Gothic"/>
              </a:rPr>
              <a:t>f</a:t>
            </a:r>
            <a:r>
              <a:rPr sz="950" spc="10" dirty="0">
                <a:solidFill>
                  <a:srgbClr val="1D1C4D"/>
                </a:solidFill>
                <a:latin typeface="Century Gothic"/>
                <a:cs typeface="Century Gothic"/>
              </a:rPr>
              <a:t>est</a:t>
            </a:r>
            <a:r>
              <a:rPr sz="950" dirty="0">
                <a:solidFill>
                  <a:srgbClr val="1D1C4D"/>
                </a:solidFill>
                <a:latin typeface="Century Gothic"/>
                <a:cs typeface="Century Gothic"/>
              </a:rPr>
              <a:t> </a:t>
            </a:r>
            <a:r>
              <a:rPr sz="950" spc="15" dirty="0">
                <a:solidFill>
                  <a:srgbClr val="1D1C4D"/>
                </a:solidFill>
                <a:latin typeface="Century Gothic"/>
                <a:cs typeface="Century Gothic"/>
              </a:rPr>
              <a:t>rec</a:t>
            </a:r>
            <a:r>
              <a:rPr sz="950" spc="20" dirty="0">
                <a:solidFill>
                  <a:srgbClr val="1D1C4D"/>
                </a:solidFill>
                <a:latin typeface="Century Gothic"/>
                <a:cs typeface="Century Gothic"/>
              </a:rPr>
              <a:t>o</a:t>
            </a:r>
            <a:r>
              <a:rPr sz="950" spc="5" dirty="0">
                <a:solidFill>
                  <a:srgbClr val="1D1C4D"/>
                </a:solidFill>
                <a:latin typeface="Century Gothic"/>
                <a:cs typeface="Century Gothic"/>
              </a:rPr>
              <a:t>r</a:t>
            </a:r>
            <a:r>
              <a:rPr sz="950" spc="10" dirty="0">
                <a:solidFill>
                  <a:srgbClr val="1D1C4D"/>
                </a:solidFill>
                <a:latin typeface="Century Gothic"/>
                <a:cs typeface="Century Gothic"/>
              </a:rPr>
              <a:t>ds</a:t>
            </a:r>
            <a:r>
              <a:rPr sz="950" spc="5" dirty="0">
                <a:solidFill>
                  <a:srgbClr val="1D1C4D"/>
                </a:solidFill>
                <a:latin typeface="Century Gothic"/>
                <a:cs typeface="Century Gothic"/>
              </a:rPr>
              <a:t> </a:t>
            </a:r>
            <a:r>
              <a:rPr sz="950" spc="15" dirty="0">
                <a:solidFill>
                  <a:srgbClr val="1D1C4D"/>
                </a:solidFill>
                <a:latin typeface="Century Gothic"/>
                <a:cs typeface="Century Gothic"/>
              </a:rPr>
              <a:t>th</a:t>
            </a:r>
            <a:r>
              <a:rPr sz="950" spc="20" dirty="0">
                <a:solidFill>
                  <a:srgbClr val="1D1C4D"/>
                </a:solidFill>
                <a:latin typeface="Century Gothic"/>
                <a:cs typeface="Century Gothic"/>
              </a:rPr>
              <a:t>a</a:t>
            </a:r>
            <a:r>
              <a:rPr sz="950" spc="5" dirty="0">
                <a:solidFill>
                  <a:srgbClr val="1D1C4D"/>
                </a:solidFill>
                <a:latin typeface="Century Gothic"/>
                <a:cs typeface="Century Gothic"/>
              </a:rPr>
              <a:t>t</a:t>
            </a:r>
            <a:r>
              <a:rPr sz="950" dirty="0">
                <a:solidFill>
                  <a:srgbClr val="1D1C4D"/>
                </a:solidFill>
                <a:latin typeface="Century Gothic"/>
                <a:cs typeface="Century Gothic"/>
              </a:rPr>
              <a:t> </a:t>
            </a:r>
            <a:r>
              <a:rPr sz="950" spc="10" dirty="0">
                <a:solidFill>
                  <a:srgbClr val="1D1C4D"/>
                </a:solidFill>
                <a:latin typeface="Century Gothic"/>
                <a:cs typeface="Century Gothic"/>
              </a:rPr>
              <a:t>pass</a:t>
            </a:r>
            <a:r>
              <a:rPr sz="950" spc="30" dirty="0">
                <a:solidFill>
                  <a:srgbClr val="1D1C4D"/>
                </a:solidFill>
                <a:latin typeface="Century Gothic"/>
                <a:cs typeface="Century Gothic"/>
              </a:rPr>
              <a:t> </a:t>
            </a:r>
            <a:r>
              <a:rPr sz="950" spc="5" dirty="0">
                <a:solidFill>
                  <a:srgbClr val="1D1C4D"/>
                </a:solidFill>
                <a:latin typeface="Century Gothic"/>
                <a:cs typeface="Century Gothic"/>
              </a:rPr>
              <a:t>ke</a:t>
            </a:r>
            <a:r>
              <a:rPr sz="950" spc="15" dirty="0">
                <a:solidFill>
                  <a:srgbClr val="1D1C4D"/>
                </a:solidFill>
                <a:latin typeface="Century Gothic"/>
                <a:cs typeface="Century Gothic"/>
              </a:rPr>
              <a:t>y</a:t>
            </a:r>
            <a:r>
              <a:rPr sz="950" spc="25" dirty="0">
                <a:solidFill>
                  <a:srgbClr val="1D1C4D"/>
                </a:solidFill>
                <a:latin typeface="Century Gothic"/>
                <a:cs typeface="Century Gothic"/>
              </a:rPr>
              <a:t> </a:t>
            </a:r>
            <a:r>
              <a:rPr sz="950" spc="10" dirty="0">
                <a:solidFill>
                  <a:srgbClr val="1D1C4D"/>
                </a:solidFill>
                <a:latin typeface="Century Gothic"/>
                <a:cs typeface="Century Gothic"/>
              </a:rPr>
              <a:t>p</a:t>
            </a:r>
            <a:r>
              <a:rPr sz="950" spc="20" dirty="0">
                <a:solidFill>
                  <a:srgbClr val="1D1C4D"/>
                </a:solidFill>
                <a:latin typeface="Century Gothic"/>
                <a:cs typeface="Century Gothic"/>
              </a:rPr>
              <a:t>a</a:t>
            </a:r>
            <a:r>
              <a:rPr sz="950" spc="5" dirty="0">
                <a:solidFill>
                  <a:srgbClr val="1D1C4D"/>
                </a:solidFill>
                <a:latin typeface="Century Gothic"/>
                <a:cs typeface="Century Gothic"/>
              </a:rPr>
              <a:t>ck</a:t>
            </a:r>
            <a:r>
              <a:rPr sz="950" spc="20" dirty="0">
                <a:solidFill>
                  <a:srgbClr val="1D1C4D"/>
                </a:solidFill>
                <a:latin typeface="Century Gothic"/>
                <a:cs typeface="Century Gothic"/>
              </a:rPr>
              <a:t>a</a:t>
            </a:r>
            <a:r>
              <a:rPr sz="950" spc="10" dirty="0">
                <a:solidFill>
                  <a:srgbClr val="1D1C4D"/>
                </a:solidFill>
                <a:latin typeface="Century Gothic"/>
                <a:cs typeface="Century Gothic"/>
              </a:rPr>
              <a:t>g</a:t>
            </a:r>
            <a:r>
              <a:rPr sz="950" spc="15" dirty="0">
                <a:solidFill>
                  <a:srgbClr val="1D1C4D"/>
                </a:solidFill>
                <a:latin typeface="Century Gothic"/>
                <a:cs typeface="Century Gothic"/>
              </a:rPr>
              <a:t>e</a:t>
            </a:r>
            <a:r>
              <a:rPr sz="950" spc="30" dirty="0">
                <a:solidFill>
                  <a:srgbClr val="1D1C4D"/>
                </a:solidFill>
                <a:latin typeface="Century Gothic"/>
                <a:cs typeface="Century Gothic"/>
              </a:rPr>
              <a:t> </a:t>
            </a:r>
            <a:r>
              <a:rPr sz="950" spc="10" dirty="0">
                <a:solidFill>
                  <a:srgbClr val="1D1C4D"/>
                </a:solidFill>
                <a:latin typeface="Century Gothic"/>
                <a:cs typeface="Century Gothic"/>
              </a:rPr>
              <a:t>l</a:t>
            </a:r>
            <a:r>
              <a:rPr sz="950" spc="5" dirty="0">
                <a:solidFill>
                  <a:srgbClr val="1D1C4D"/>
                </a:solidFill>
                <a:latin typeface="Century Gothic"/>
                <a:cs typeface="Century Gothic"/>
              </a:rPr>
              <a:t>e</a:t>
            </a:r>
            <a:r>
              <a:rPr sz="950" spc="20" dirty="0">
                <a:solidFill>
                  <a:srgbClr val="1D1C4D"/>
                </a:solidFill>
                <a:latin typeface="Century Gothic"/>
                <a:cs typeface="Century Gothic"/>
              </a:rPr>
              <a:t>v</a:t>
            </a:r>
            <a:r>
              <a:rPr sz="950" spc="10" dirty="0">
                <a:solidFill>
                  <a:srgbClr val="1D1C4D"/>
                </a:solidFill>
                <a:latin typeface="Century Gothic"/>
                <a:cs typeface="Century Gothic"/>
              </a:rPr>
              <a:t>el</a:t>
            </a:r>
            <a:r>
              <a:rPr sz="950" dirty="0">
                <a:solidFill>
                  <a:srgbClr val="1D1C4D"/>
                </a:solidFill>
                <a:latin typeface="Century Gothic"/>
                <a:cs typeface="Century Gothic"/>
              </a:rPr>
              <a:t> </a:t>
            </a:r>
            <a:r>
              <a:rPr sz="950" spc="20" dirty="0">
                <a:solidFill>
                  <a:srgbClr val="1D1C4D"/>
                </a:solidFill>
                <a:latin typeface="Century Gothic"/>
                <a:cs typeface="Century Gothic"/>
              </a:rPr>
              <a:t>d</a:t>
            </a:r>
            <a:r>
              <a:rPr sz="950" spc="5" dirty="0">
                <a:solidFill>
                  <a:srgbClr val="1D1C4D"/>
                </a:solidFill>
                <a:latin typeface="Century Gothic"/>
                <a:cs typeface="Century Gothic"/>
              </a:rPr>
              <a:t>e</a:t>
            </a:r>
            <a:r>
              <a:rPr sz="950" spc="25" dirty="0">
                <a:solidFill>
                  <a:srgbClr val="1D1C4D"/>
                </a:solidFill>
                <a:latin typeface="Century Gothic"/>
                <a:cs typeface="Century Gothic"/>
              </a:rPr>
              <a:t>t</a:t>
            </a:r>
            <a:r>
              <a:rPr sz="950" spc="10" dirty="0">
                <a:solidFill>
                  <a:srgbClr val="1D1C4D"/>
                </a:solidFill>
                <a:latin typeface="Century Gothic"/>
                <a:cs typeface="Century Gothic"/>
              </a:rPr>
              <a:t>ai</a:t>
            </a:r>
            <a:r>
              <a:rPr sz="950" spc="5" dirty="0">
                <a:solidFill>
                  <a:srgbClr val="1D1C4D"/>
                </a:solidFill>
                <a:latin typeface="Century Gothic"/>
                <a:cs typeface="Century Gothic"/>
              </a:rPr>
              <a:t>l </a:t>
            </a:r>
            <a:r>
              <a:rPr sz="950" spc="20" dirty="0">
                <a:solidFill>
                  <a:srgbClr val="1D1C4D"/>
                </a:solidFill>
                <a:latin typeface="Century Gothic"/>
                <a:cs typeface="Century Gothic"/>
              </a:rPr>
              <a:t>v</a:t>
            </a:r>
            <a:r>
              <a:rPr sz="950" spc="10" dirty="0">
                <a:solidFill>
                  <a:srgbClr val="1D1C4D"/>
                </a:solidFill>
                <a:latin typeface="Century Gothic"/>
                <a:cs typeface="Century Gothic"/>
              </a:rPr>
              <a:t>alida</a:t>
            </a:r>
            <a:r>
              <a:rPr sz="950" spc="25" dirty="0">
                <a:solidFill>
                  <a:srgbClr val="1D1C4D"/>
                </a:solidFill>
                <a:latin typeface="Century Gothic"/>
                <a:cs typeface="Century Gothic"/>
              </a:rPr>
              <a:t>t</a:t>
            </a:r>
            <a:r>
              <a:rPr sz="950" spc="10" dirty="0">
                <a:solidFill>
                  <a:srgbClr val="1D1C4D"/>
                </a:solidFill>
                <a:latin typeface="Century Gothic"/>
                <a:cs typeface="Century Gothic"/>
              </a:rPr>
              <a:t>ions</a:t>
            </a:r>
            <a:r>
              <a:rPr sz="950" dirty="0">
                <a:solidFill>
                  <a:srgbClr val="1D1C4D"/>
                </a:solidFill>
                <a:latin typeface="Century Gothic"/>
                <a:cs typeface="Century Gothic"/>
              </a:rPr>
              <a:t> </a:t>
            </a:r>
            <a:r>
              <a:rPr sz="950" spc="35" dirty="0">
                <a:solidFill>
                  <a:srgbClr val="1D1C4D"/>
                </a:solidFill>
                <a:latin typeface="Century Gothic"/>
                <a:cs typeface="Century Gothic"/>
              </a:rPr>
              <a:t>m</a:t>
            </a:r>
            <a:r>
              <a:rPr sz="950" spc="10" dirty="0">
                <a:solidFill>
                  <a:srgbClr val="1D1C4D"/>
                </a:solidFill>
                <a:latin typeface="Century Gothic"/>
                <a:cs typeface="Century Gothic"/>
              </a:rPr>
              <a:t>i</a:t>
            </a:r>
            <a:r>
              <a:rPr sz="950" spc="15" dirty="0">
                <a:solidFill>
                  <a:srgbClr val="1D1C4D"/>
                </a:solidFill>
                <a:latin typeface="Century Gothic"/>
                <a:cs typeface="Century Gothic"/>
              </a:rPr>
              <a:t>t</a:t>
            </a:r>
            <a:r>
              <a:rPr sz="950" spc="10" dirty="0">
                <a:solidFill>
                  <a:srgbClr val="1D1C4D"/>
                </a:solidFill>
                <a:latin typeface="Century Gothic"/>
                <a:cs typeface="Century Gothic"/>
              </a:rPr>
              <a:t>ig</a:t>
            </a:r>
            <a:r>
              <a:rPr sz="950" spc="20" dirty="0">
                <a:solidFill>
                  <a:srgbClr val="1D1C4D"/>
                </a:solidFill>
                <a:latin typeface="Century Gothic"/>
                <a:cs typeface="Century Gothic"/>
              </a:rPr>
              <a:t>a</a:t>
            </a:r>
            <a:r>
              <a:rPr sz="950" spc="15" dirty="0">
                <a:solidFill>
                  <a:srgbClr val="1D1C4D"/>
                </a:solidFill>
                <a:latin typeface="Century Gothic"/>
                <a:cs typeface="Century Gothic"/>
              </a:rPr>
              <a:t>t</a:t>
            </a:r>
            <a:r>
              <a:rPr sz="950" spc="10" dirty="0">
                <a:solidFill>
                  <a:srgbClr val="1D1C4D"/>
                </a:solidFill>
                <a:latin typeface="Century Gothic"/>
                <a:cs typeface="Century Gothic"/>
              </a:rPr>
              <a:t>i</a:t>
            </a:r>
            <a:r>
              <a:rPr sz="950" spc="15" dirty="0">
                <a:solidFill>
                  <a:srgbClr val="1D1C4D"/>
                </a:solidFill>
                <a:latin typeface="Century Gothic"/>
                <a:cs typeface="Century Gothic"/>
              </a:rPr>
              <a:t>ng</a:t>
            </a:r>
            <a:r>
              <a:rPr sz="950" spc="-30" dirty="0">
                <a:solidFill>
                  <a:srgbClr val="1D1C4D"/>
                </a:solidFill>
                <a:latin typeface="Century Gothic"/>
                <a:cs typeface="Century Gothic"/>
              </a:rPr>
              <a:t> </a:t>
            </a:r>
            <a:r>
              <a:rPr sz="950" spc="10" dirty="0">
                <a:solidFill>
                  <a:srgbClr val="1D1C4D"/>
                </a:solidFill>
                <a:latin typeface="Century Gothic"/>
                <a:cs typeface="Century Gothic"/>
              </a:rPr>
              <a:t>p</a:t>
            </a:r>
            <a:r>
              <a:rPr sz="950" spc="20" dirty="0">
                <a:solidFill>
                  <a:srgbClr val="1D1C4D"/>
                </a:solidFill>
                <a:latin typeface="Century Gothic"/>
                <a:cs typeface="Century Gothic"/>
              </a:rPr>
              <a:t>o</a:t>
            </a:r>
            <a:r>
              <a:rPr sz="950" spc="25" dirty="0">
                <a:solidFill>
                  <a:srgbClr val="1D1C4D"/>
                </a:solidFill>
                <a:latin typeface="Century Gothic"/>
                <a:cs typeface="Century Gothic"/>
              </a:rPr>
              <a:t>t</a:t>
            </a:r>
            <a:r>
              <a:rPr sz="950" spc="5" dirty="0">
                <a:solidFill>
                  <a:srgbClr val="1D1C4D"/>
                </a:solidFill>
                <a:latin typeface="Century Gothic"/>
                <a:cs typeface="Century Gothic"/>
              </a:rPr>
              <a:t>e</a:t>
            </a:r>
            <a:r>
              <a:rPr sz="950" spc="15" dirty="0">
                <a:solidFill>
                  <a:srgbClr val="1D1C4D"/>
                </a:solidFill>
                <a:latin typeface="Century Gothic"/>
                <a:cs typeface="Century Gothic"/>
              </a:rPr>
              <a:t>n</a:t>
            </a:r>
            <a:r>
              <a:rPr sz="950" spc="25" dirty="0">
                <a:solidFill>
                  <a:srgbClr val="1D1C4D"/>
                </a:solidFill>
                <a:latin typeface="Century Gothic"/>
                <a:cs typeface="Century Gothic"/>
              </a:rPr>
              <a:t>t</a:t>
            </a:r>
            <a:r>
              <a:rPr sz="950" spc="5" dirty="0">
                <a:solidFill>
                  <a:srgbClr val="1D1C4D"/>
                </a:solidFill>
                <a:latin typeface="Century Gothic"/>
                <a:cs typeface="Century Gothic"/>
              </a:rPr>
              <a:t>i</a:t>
            </a:r>
            <a:r>
              <a:rPr sz="950" spc="20" dirty="0">
                <a:solidFill>
                  <a:srgbClr val="1D1C4D"/>
                </a:solidFill>
                <a:latin typeface="Century Gothic"/>
                <a:cs typeface="Century Gothic"/>
              </a:rPr>
              <a:t>a</a:t>
            </a:r>
            <a:r>
              <a:rPr sz="950" spc="5" dirty="0">
                <a:solidFill>
                  <a:srgbClr val="1D1C4D"/>
                </a:solidFill>
                <a:latin typeface="Century Gothic"/>
                <a:cs typeface="Century Gothic"/>
              </a:rPr>
              <a:t>l</a:t>
            </a:r>
            <a:r>
              <a:rPr sz="950" spc="-10" dirty="0">
                <a:solidFill>
                  <a:srgbClr val="1D1C4D"/>
                </a:solidFill>
                <a:latin typeface="Century Gothic"/>
                <a:cs typeface="Century Gothic"/>
              </a:rPr>
              <a:t> </a:t>
            </a:r>
            <a:r>
              <a:rPr sz="950" spc="10" dirty="0">
                <a:solidFill>
                  <a:srgbClr val="1D1C4D"/>
                </a:solidFill>
                <a:latin typeface="Century Gothic"/>
                <a:cs typeface="Century Gothic"/>
              </a:rPr>
              <a:t>errors</a:t>
            </a:r>
            <a:r>
              <a:rPr sz="950" spc="5" dirty="0">
                <a:solidFill>
                  <a:srgbClr val="1D1C4D"/>
                </a:solidFill>
                <a:latin typeface="Century Gothic"/>
                <a:cs typeface="Century Gothic"/>
              </a:rPr>
              <a:t> </a:t>
            </a:r>
            <a:r>
              <a:rPr sz="950" spc="15" dirty="0">
                <a:solidFill>
                  <a:srgbClr val="1D1C4D"/>
                </a:solidFill>
                <a:latin typeface="Century Gothic"/>
                <a:cs typeface="Century Gothic"/>
              </a:rPr>
              <a:t>when</a:t>
            </a:r>
            <a:r>
              <a:rPr sz="950" spc="10" dirty="0">
                <a:solidFill>
                  <a:srgbClr val="1D1C4D"/>
                </a:solidFill>
                <a:latin typeface="Century Gothic"/>
                <a:cs typeface="Century Gothic"/>
              </a:rPr>
              <a:t> p</a:t>
            </a:r>
            <a:r>
              <a:rPr sz="950" spc="5" dirty="0">
                <a:solidFill>
                  <a:srgbClr val="1D1C4D"/>
                </a:solidFill>
                <a:latin typeface="Century Gothic"/>
                <a:cs typeface="Century Gothic"/>
              </a:rPr>
              <a:t>r</a:t>
            </a:r>
            <a:r>
              <a:rPr sz="950" spc="20" dirty="0">
                <a:solidFill>
                  <a:srgbClr val="1D1C4D"/>
                </a:solidFill>
                <a:latin typeface="Century Gothic"/>
                <a:cs typeface="Century Gothic"/>
              </a:rPr>
              <a:t>o</a:t>
            </a:r>
            <a:r>
              <a:rPr sz="950" spc="15" dirty="0">
                <a:solidFill>
                  <a:srgbClr val="1D1C4D"/>
                </a:solidFill>
                <a:latin typeface="Century Gothic"/>
                <a:cs typeface="Century Gothic"/>
              </a:rPr>
              <a:t>c</a:t>
            </a:r>
            <a:r>
              <a:rPr sz="950" spc="5" dirty="0">
                <a:solidFill>
                  <a:srgbClr val="1D1C4D"/>
                </a:solidFill>
                <a:latin typeface="Century Gothic"/>
                <a:cs typeface="Century Gothic"/>
              </a:rPr>
              <a:t>e</a:t>
            </a:r>
            <a:r>
              <a:rPr sz="950" spc="20" dirty="0">
                <a:solidFill>
                  <a:srgbClr val="1D1C4D"/>
                </a:solidFill>
                <a:latin typeface="Century Gothic"/>
                <a:cs typeface="Century Gothic"/>
              </a:rPr>
              <a:t>s</a:t>
            </a:r>
            <a:r>
              <a:rPr sz="950" spc="10" dirty="0">
                <a:solidFill>
                  <a:srgbClr val="1D1C4D"/>
                </a:solidFill>
                <a:latin typeface="Century Gothic"/>
                <a:cs typeface="Century Gothic"/>
              </a:rPr>
              <a:t>s</a:t>
            </a:r>
            <a:r>
              <a:rPr sz="950" spc="5" dirty="0">
                <a:solidFill>
                  <a:srgbClr val="1D1C4D"/>
                </a:solidFill>
                <a:latin typeface="Century Gothic"/>
                <a:cs typeface="Century Gothic"/>
              </a:rPr>
              <a:t>e</a:t>
            </a:r>
            <a:r>
              <a:rPr sz="950" spc="15" dirty="0">
                <a:solidFill>
                  <a:srgbClr val="1D1C4D"/>
                </a:solidFill>
                <a:latin typeface="Century Gothic"/>
                <a:cs typeface="Century Gothic"/>
              </a:rPr>
              <a:t>d</a:t>
            </a:r>
            <a:r>
              <a:rPr sz="950" spc="25" dirty="0">
                <a:solidFill>
                  <a:srgbClr val="1D1C4D"/>
                </a:solidFill>
                <a:latin typeface="Century Gothic"/>
                <a:cs typeface="Century Gothic"/>
              </a:rPr>
              <a:t> </a:t>
            </a:r>
            <a:r>
              <a:rPr sz="950" spc="10" dirty="0">
                <a:solidFill>
                  <a:srgbClr val="1D1C4D"/>
                </a:solidFill>
                <a:latin typeface="Century Gothic"/>
                <a:cs typeface="Century Gothic"/>
              </a:rPr>
              <a:t>in </a:t>
            </a:r>
            <a:r>
              <a:rPr sz="950" spc="25" dirty="0">
                <a:solidFill>
                  <a:srgbClr val="1D1C4D"/>
                </a:solidFill>
                <a:latin typeface="Century Gothic"/>
                <a:cs typeface="Century Gothic"/>
              </a:rPr>
              <a:t>t</a:t>
            </a:r>
            <a:r>
              <a:rPr sz="950" spc="15" dirty="0">
                <a:solidFill>
                  <a:srgbClr val="1D1C4D"/>
                </a:solidFill>
                <a:latin typeface="Century Gothic"/>
                <a:cs typeface="Century Gothic"/>
              </a:rPr>
              <a:t>he</a:t>
            </a:r>
            <a:r>
              <a:rPr sz="950" spc="-10" dirty="0">
                <a:solidFill>
                  <a:srgbClr val="1D1C4D"/>
                </a:solidFill>
                <a:latin typeface="Century Gothic"/>
                <a:cs typeface="Century Gothic"/>
              </a:rPr>
              <a:t> </a:t>
            </a:r>
            <a:r>
              <a:rPr sz="950" spc="15" dirty="0">
                <a:solidFill>
                  <a:srgbClr val="1D1C4D"/>
                </a:solidFill>
                <a:latin typeface="Century Gothic"/>
                <a:cs typeface="Century Gothic"/>
              </a:rPr>
              <a:t>PTR Da</a:t>
            </a:r>
            <a:r>
              <a:rPr sz="950" spc="25" dirty="0">
                <a:solidFill>
                  <a:srgbClr val="1D1C4D"/>
                </a:solidFill>
                <a:latin typeface="Century Gothic"/>
                <a:cs typeface="Century Gothic"/>
              </a:rPr>
              <a:t>t</a:t>
            </a:r>
            <a:r>
              <a:rPr sz="950" spc="10" dirty="0">
                <a:solidFill>
                  <a:srgbClr val="1D1C4D"/>
                </a:solidFill>
                <a:latin typeface="Century Gothic"/>
                <a:cs typeface="Century Gothic"/>
              </a:rPr>
              <a:t>ab</a:t>
            </a:r>
            <a:r>
              <a:rPr sz="950" spc="20" dirty="0">
                <a:solidFill>
                  <a:srgbClr val="1D1C4D"/>
                </a:solidFill>
                <a:latin typeface="Century Gothic"/>
                <a:cs typeface="Century Gothic"/>
              </a:rPr>
              <a:t>a</a:t>
            </a:r>
            <a:r>
              <a:rPr sz="950" spc="10" dirty="0">
                <a:solidFill>
                  <a:srgbClr val="1D1C4D"/>
                </a:solidFill>
                <a:latin typeface="Century Gothic"/>
                <a:cs typeface="Century Gothic"/>
              </a:rPr>
              <a:t>s</a:t>
            </a:r>
            <a:r>
              <a:rPr sz="950" spc="5" dirty="0">
                <a:solidFill>
                  <a:srgbClr val="1D1C4D"/>
                </a:solidFill>
                <a:latin typeface="Century Gothic"/>
                <a:cs typeface="Century Gothic"/>
              </a:rPr>
              <a:t>e.</a:t>
            </a:r>
            <a:endParaRPr sz="950">
              <a:latin typeface="Century Gothic"/>
              <a:cs typeface="Century Gothic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853681" y="4713264"/>
            <a:ext cx="527685" cy="150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50" spc="10" dirty="0">
                <a:solidFill>
                  <a:srgbClr val="1D1C4D"/>
                </a:solidFill>
                <a:latin typeface="Century Gothic"/>
                <a:cs typeface="Century Gothic"/>
              </a:rPr>
              <a:t>B</a:t>
            </a:r>
            <a:r>
              <a:rPr sz="950" spc="15" dirty="0">
                <a:solidFill>
                  <a:srgbClr val="1D1C4D"/>
                </a:solidFill>
                <a:latin typeface="Century Gothic"/>
                <a:cs typeface="Century Gothic"/>
              </a:rPr>
              <a:t>ene</a:t>
            </a:r>
            <a:r>
              <a:rPr sz="950" dirty="0">
                <a:solidFill>
                  <a:srgbClr val="1D1C4D"/>
                </a:solidFill>
                <a:latin typeface="Century Gothic"/>
                <a:cs typeface="Century Gothic"/>
              </a:rPr>
              <a:t>f</a:t>
            </a:r>
            <a:r>
              <a:rPr sz="950" spc="10" dirty="0">
                <a:solidFill>
                  <a:srgbClr val="1D1C4D"/>
                </a:solidFill>
                <a:latin typeface="Century Gothic"/>
                <a:cs typeface="Century Gothic"/>
              </a:rPr>
              <a:t>i</a:t>
            </a:r>
            <a:r>
              <a:rPr sz="950" spc="15" dirty="0">
                <a:solidFill>
                  <a:srgbClr val="1D1C4D"/>
                </a:solidFill>
                <a:latin typeface="Century Gothic"/>
                <a:cs typeface="Century Gothic"/>
              </a:rPr>
              <a:t>t</a:t>
            </a:r>
            <a:r>
              <a:rPr sz="950" spc="5" dirty="0">
                <a:solidFill>
                  <a:srgbClr val="1D1C4D"/>
                </a:solidFill>
                <a:latin typeface="Century Gothic"/>
                <a:cs typeface="Century Gothic"/>
              </a:rPr>
              <a:t>s:</a:t>
            </a:r>
            <a:endParaRPr sz="950">
              <a:latin typeface="Century Gothic"/>
              <a:cs typeface="Century Gothic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853681" y="4862571"/>
            <a:ext cx="2237740" cy="671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2720" marR="5080" indent="-160020">
              <a:lnSpc>
                <a:spcPct val="104200"/>
              </a:lnSpc>
              <a:buClr>
                <a:srgbClr val="1D1C4D"/>
              </a:buClr>
              <a:buFont typeface="Times New Roman"/>
              <a:buChar char="•"/>
              <a:tabLst>
                <a:tab pos="173355" algn="l"/>
              </a:tabLst>
            </a:pPr>
            <a:r>
              <a:rPr sz="950" spc="15" dirty="0">
                <a:solidFill>
                  <a:srgbClr val="1D1C4D"/>
                </a:solidFill>
                <a:latin typeface="Century Gothic"/>
                <a:cs typeface="Century Gothic"/>
              </a:rPr>
              <a:t>Su</a:t>
            </a:r>
            <a:r>
              <a:rPr sz="950" spc="10" dirty="0">
                <a:solidFill>
                  <a:srgbClr val="1D1C4D"/>
                </a:solidFill>
                <a:latin typeface="Century Gothic"/>
                <a:cs typeface="Century Gothic"/>
              </a:rPr>
              <a:t>p</a:t>
            </a:r>
            <a:r>
              <a:rPr sz="950" spc="20" dirty="0">
                <a:solidFill>
                  <a:srgbClr val="1D1C4D"/>
                </a:solidFill>
                <a:latin typeface="Century Gothic"/>
                <a:cs typeface="Century Gothic"/>
              </a:rPr>
              <a:t>p</a:t>
            </a:r>
            <a:r>
              <a:rPr sz="950" spc="10" dirty="0">
                <a:solidFill>
                  <a:srgbClr val="1D1C4D"/>
                </a:solidFill>
                <a:latin typeface="Century Gothic"/>
                <a:cs typeface="Century Gothic"/>
              </a:rPr>
              <a:t>or</a:t>
            </a:r>
            <a:r>
              <a:rPr sz="950" spc="15" dirty="0">
                <a:solidFill>
                  <a:srgbClr val="1D1C4D"/>
                </a:solidFill>
                <a:latin typeface="Century Gothic"/>
                <a:cs typeface="Century Gothic"/>
              </a:rPr>
              <a:t>t</a:t>
            </a:r>
            <a:r>
              <a:rPr sz="950" spc="10" dirty="0">
                <a:solidFill>
                  <a:srgbClr val="1D1C4D"/>
                </a:solidFill>
                <a:latin typeface="Century Gothic"/>
                <a:cs typeface="Century Gothic"/>
              </a:rPr>
              <a:t>s </a:t>
            </a:r>
            <a:r>
              <a:rPr sz="950" spc="25" dirty="0">
                <a:solidFill>
                  <a:srgbClr val="1D1C4D"/>
                </a:solidFill>
                <a:latin typeface="Century Gothic"/>
                <a:cs typeface="Century Gothic"/>
              </a:rPr>
              <a:t>t</a:t>
            </a:r>
            <a:r>
              <a:rPr sz="950" spc="5" dirty="0">
                <a:solidFill>
                  <a:srgbClr val="1D1C4D"/>
                </a:solidFill>
                <a:latin typeface="Century Gothic"/>
                <a:cs typeface="Century Gothic"/>
              </a:rPr>
              <a:t>i</a:t>
            </a:r>
            <a:r>
              <a:rPr sz="950" spc="45" dirty="0">
                <a:solidFill>
                  <a:srgbClr val="1D1C4D"/>
                </a:solidFill>
                <a:latin typeface="Century Gothic"/>
                <a:cs typeface="Century Gothic"/>
              </a:rPr>
              <a:t>m</a:t>
            </a:r>
            <a:r>
              <a:rPr sz="950" spc="5" dirty="0">
                <a:solidFill>
                  <a:srgbClr val="1D1C4D"/>
                </a:solidFill>
                <a:latin typeface="Century Gothic"/>
                <a:cs typeface="Century Gothic"/>
              </a:rPr>
              <a:t>e</a:t>
            </a:r>
            <a:r>
              <a:rPr sz="950" spc="10" dirty="0">
                <a:solidFill>
                  <a:srgbClr val="1D1C4D"/>
                </a:solidFill>
                <a:latin typeface="Century Gothic"/>
                <a:cs typeface="Century Gothic"/>
              </a:rPr>
              <a:t>l</a:t>
            </a:r>
            <a:r>
              <a:rPr sz="950" spc="15" dirty="0">
                <a:solidFill>
                  <a:srgbClr val="1D1C4D"/>
                </a:solidFill>
                <a:latin typeface="Century Gothic"/>
                <a:cs typeface="Century Gothic"/>
              </a:rPr>
              <a:t>y</a:t>
            </a:r>
            <a:r>
              <a:rPr sz="950" spc="-25" dirty="0">
                <a:solidFill>
                  <a:srgbClr val="1D1C4D"/>
                </a:solidFill>
                <a:latin typeface="Century Gothic"/>
                <a:cs typeface="Century Gothic"/>
              </a:rPr>
              <a:t> </a:t>
            </a:r>
            <a:r>
              <a:rPr sz="950" spc="10" dirty="0">
                <a:solidFill>
                  <a:srgbClr val="1D1C4D"/>
                </a:solidFill>
                <a:latin typeface="Century Gothic"/>
                <a:cs typeface="Century Gothic"/>
              </a:rPr>
              <a:t>p</a:t>
            </a:r>
            <a:r>
              <a:rPr sz="950" spc="20" dirty="0">
                <a:solidFill>
                  <a:srgbClr val="1D1C4D"/>
                </a:solidFill>
                <a:latin typeface="Century Gothic"/>
                <a:cs typeface="Century Gothic"/>
              </a:rPr>
              <a:t>o</a:t>
            </a:r>
            <a:r>
              <a:rPr sz="950" spc="10" dirty="0">
                <a:solidFill>
                  <a:srgbClr val="1D1C4D"/>
                </a:solidFill>
                <a:latin typeface="Century Gothic"/>
                <a:cs typeface="Century Gothic"/>
              </a:rPr>
              <a:t>s</a:t>
            </a:r>
            <a:r>
              <a:rPr sz="950" spc="15" dirty="0">
                <a:solidFill>
                  <a:srgbClr val="1D1C4D"/>
                </a:solidFill>
                <a:latin typeface="Century Gothic"/>
                <a:cs typeface="Century Gothic"/>
              </a:rPr>
              <a:t>t</a:t>
            </a:r>
            <a:r>
              <a:rPr sz="950" spc="20" dirty="0">
                <a:solidFill>
                  <a:srgbClr val="1D1C4D"/>
                </a:solidFill>
                <a:latin typeface="Century Gothic"/>
                <a:cs typeface="Century Gothic"/>
              </a:rPr>
              <a:t>a</a:t>
            </a:r>
            <a:r>
              <a:rPr sz="950" spc="10" dirty="0">
                <a:solidFill>
                  <a:srgbClr val="1D1C4D"/>
                </a:solidFill>
                <a:latin typeface="Century Gothic"/>
                <a:cs typeface="Century Gothic"/>
              </a:rPr>
              <a:t>g</a:t>
            </a:r>
            <a:r>
              <a:rPr sz="950" spc="15" dirty="0">
                <a:solidFill>
                  <a:srgbClr val="1D1C4D"/>
                </a:solidFill>
                <a:latin typeface="Century Gothic"/>
                <a:cs typeface="Century Gothic"/>
              </a:rPr>
              <a:t>e</a:t>
            </a:r>
            <a:r>
              <a:rPr sz="950" spc="10" dirty="0">
                <a:solidFill>
                  <a:srgbClr val="1D1C4D"/>
                </a:solidFill>
                <a:latin typeface="Century Gothic"/>
                <a:cs typeface="Century Gothic"/>
              </a:rPr>
              <a:t> pa</a:t>
            </a:r>
            <a:r>
              <a:rPr sz="950" spc="15" dirty="0">
                <a:solidFill>
                  <a:srgbClr val="1D1C4D"/>
                </a:solidFill>
                <a:latin typeface="Century Gothic"/>
                <a:cs typeface="Century Gothic"/>
              </a:rPr>
              <a:t>y</a:t>
            </a:r>
            <a:r>
              <a:rPr sz="950" spc="35" dirty="0">
                <a:solidFill>
                  <a:srgbClr val="1D1C4D"/>
                </a:solidFill>
                <a:latin typeface="Century Gothic"/>
                <a:cs typeface="Century Gothic"/>
              </a:rPr>
              <a:t>m</a:t>
            </a:r>
            <a:r>
              <a:rPr sz="950" spc="15" dirty="0">
                <a:solidFill>
                  <a:srgbClr val="1D1C4D"/>
                </a:solidFill>
                <a:latin typeface="Century Gothic"/>
                <a:cs typeface="Century Gothic"/>
              </a:rPr>
              <a:t>e</a:t>
            </a:r>
            <a:r>
              <a:rPr sz="950" spc="5" dirty="0">
                <a:solidFill>
                  <a:srgbClr val="1D1C4D"/>
                </a:solidFill>
                <a:latin typeface="Century Gothic"/>
                <a:cs typeface="Century Gothic"/>
              </a:rPr>
              <a:t>nt </a:t>
            </a:r>
            <a:r>
              <a:rPr sz="950" spc="10" dirty="0">
                <a:solidFill>
                  <a:srgbClr val="1D1C4D"/>
                </a:solidFill>
                <a:latin typeface="Century Gothic"/>
                <a:cs typeface="Century Gothic"/>
              </a:rPr>
              <a:t>a</a:t>
            </a:r>
            <a:r>
              <a:rPr sz="950" spc="15" dirty="0">
                <a:solidFill>
                  <a:srgbClr val="1D1C4D"/>
                </a:solidFill>
                <a:latin typeface="Century Gothic"/>
                <a:cs typeface="Century Gothic"/>
              </a:rPr>
              <a:t>nd </a:t>
            </a:r>
            <a:r>
              <a:rPr sz="950" spc="10" dirty="0">
                <a:solidFill>
                  <a:srgbClr val="1D1C4D"/>
                </a:solidFill>
                <a:latin typeface="Century Gothic"/>
                <a:cs typeface="Century Gothic"/>
              </a:rPr>
              <a:t>re</a:t>
            </a:r>
            <a:r>
              <a:rPr sz="950" spc="20" dirty="0">
                <a:solidFill>
                  <a:srgbClr val="1D1C4D"/>
                </a:solidFill>
                <a:latin typeface="Century Gothic"/>
                <a:cs typeface="Century Gothic"/>
              </a:rPr>
              <a:t>v</a:t>
            </a:r>
            <a:r>
              <a:rPr sz="950" spc="5" dirty="0">
                <a:solidFill>
                  <a:srgbClr val="1D1C4D"/>
                </a:solidFill>
                <a:latin typeface="Century Gothic"/>
                <a:cs typeface="Century Gothic"/>
              </a:rPr>
              <a:t>e</a:t>
            </a:r>
            <a:r>
              <a:rPr sz="950" spc="15" dirty="0">
                <a:solidFill>
                  <a:srgbClr val="1D1C4D"/>
                </a:solidFill>
                <a:latin typeface="Century Gothic"/>
                <a:cs typeface="Century Gothic"/>
              </a:rPr>
              <a:t>nue</a:t>
            </a:r>
            <a:r>
              <a:rPr sz="950" spc="20" dirty="0">
                <a:solidFill>
                  <a:srgbClr val="1D1C4D"/>
                </a:solidFill>
                <a:latin typeface="Century Gothic"/>
                <a:cs typeface="Century Gothic"/>
              </a:rPr>
              <a:t> a</a:t>
            </a:r>
            <a:r>
              <a:rPr sz="950" spc="10" dirty="0">
                <a:solidFill>
                  <a:srgbClr val="1D1C4D"/>
                </a:solidFill>
                <a:latin typeface="Century Gothic"/>
                <a:cs typeface="Century Gothic"/>
              </a:rPr>
              <a:t>ssura</a:t>
            </a:r>
            <a:r>
              <a:rPr sz="950" spc="15" dirty="0">
                <a:solidFill>
                  <a:srgbClr val="1D1C4D"/>
                </a:solidFill>
                <a:latin typeface="Century Gothic"/>
                <a:cs typeface="Century Gothic"/>
              </a:rPr>
              <a:t>nce</a:t>
            </a:r>
            <a:endParaRPr sz="950">
              <a:latin typeface="Century Gothic"/>
              <a:cs typeface="Century Gothic"/>
            </a:endParaRPr>
          </a:p>
          <a:p>
            <a:pPr marL="172720" marR="45720" indent="-160020">
              <a:lnSpc>
                <a:spcPct val="103200"/>
              </a:lnSpc>
              <a:spcBef>
                <a:spcPts val="560"/>
              </a:spcBef>
              <a:buClr>
                <a:srgbClr val="1D1C4D"/>
              </a:buClr>
              <a:buFont typeface="Times New Roman"/>
              <a:buChar char="•"/>
              <a:tabLst>
                <a:tab pos="173355" algn="l"/>
              </a:tabLst>
            </a:pPr>
            <a:r>
              <a:rPr sz="950" spc="15" dirty="0">
                <a:solidFill>
                  <a:srgbClr val="1D1C4D"/>
                </a:solidFill>
                <a:latin typeface="Century Gothic"/>
                <a:cs typeface="Century Gothic"/>
              </a:rPr>
              <a:t>Enh</a:t>
            </a:r>
            <a:r>
              <a:rPr sz="950" spc="10" dirty="0">
                <a:solidFill>
                  <a:srgbClr val="1D1C4D"/>
                </a:solidFill>
                <a:latin typeface="Century Gothic"/>
                <a:cs typeface="Century Gothic"/>
              </a:rPr>
              <a:t>a</a:t>
            </a:r>
            <a:r>
              <a:rPr sz="950" spc="15" dirty="0">
                <a:solidFill>
                  <a:srgbClr val="1D1C4D"/>
                </a:solidFill>
                <a:latin typeface="Century Gothic"/>
                <a:cs typeface="Century Gothic"/>
              </a:rPr>
              <a:t>n</a:t>
            </a:r>
            <a:r>
              <a:rPr sz="950" spc="5" dirty="0">
                <a:solidFill>
                  <a:srgbClr val="1D1C4D"/>
                </a:solidFill>
                <a:latin typeface="Century Gothic"/>
                <a:cs typeface="Century Gothic"/>
              </a:rPr>
              <a:t>c</a:t>
            </a:r>
            <a:r>
              <a:rPr sz="950" spc="10" dirty="0">
                <a:solidFill>
                  <a:srgbClr val="1D1C4D"/>
                </a:solidFill>
                <a:latin typeface="Century Gothic"/>
                <a:cs typeface="Century Gothic"/>
              </a:rPr>
              <a:t>es </a:t>
            </a:r>
            <a:r>
              <a:rPr sz="950" spc="25" dirty="0">
                <a:solidFill>
                  <a:srgbClr val="1D1C4D"/>
                </a:solidFill>
                <a:latin typeface="Century Gothic"/>
                <a:cs typeface="Century Gothic"/>
              </a:rPr>
              <a:t>t</a:t>
            </a:r>
            <a:r>
              <a:rPr sz="950" spc="5" dirty="0">
                <a:solidFill>
                  <a:srgbClr val="1D1C4D"/>
                </a:solidFill>
                <a:latin typeface="Century Gothic"/>
                <a:cs typeface="Century Gothic"/>
              </a:rPr>
              <a:t>r</a:t>
            </a:r>
            <a:r>
              <a:rPr sz="950" spc="10" dirty="0">
                <a:solidFill>
                  <a:srgbClr val="1D1C4D"/>
                </a:solidFill>
                <a:latin typeface="Century Gothic"/>
                <a:cs typeface="Century Gothic"/>
              </a:rPr>
              <a:t>a</a:t>
            </a:r>
            <a:r>
              <a:rPr sz="950" spc="15" dirty="0">
                <a:solidFill>
                  <a:srgbClr val="1D1C4D"/>
                </a:solidFill>
                <a:latin typeface="Century Gothic"/>
                <a:cs typeface="Century Gothic"/>
              </a:rPr>
              <a:t>c</a:t>
            </a:r>
            <a:r>
              <a:rPr sz="950" spc="5" dirty="0">
                <a:solidFill>
                  <a:srgbClr val="1D1C4D"/>
                </a:solidFill>
                <a:latin typeface="Century Gothic"/>
                <a:cs typeface="Century Gothic"/>
              </a:rPr>
              <a:t>k</a:t>
            </a:r>
            <a:r>
              <a:rPr sz="950" spc="10" dirty="0">
                <a:solidFill>
                  <a:srgbClr val="1D1C4D"/>
                </a:solidFill>
                <a:latin typeface="Century Gothic"/>
                <a:cs typeface="Century Gothic"/>
              </a:rPr>
              <a:t>i</a:t>
            </a:r>
            <a:r>
              <a:rPr sz="950" spc="15" dirty="0">
                <a:solidFill>
                  <a:srgbClr val="1D1C4D"/>
                </a:solidFill>
                <a:latin typeface="Century Gothic"/>
                <a:cs typeface="Century Gothic"/>
              </a:rPr>
              <a:t>ng</a:t>
            </a:r>
            <a:r>
              <a:rPr sz="950" spc="10" dirty="0">
                <a:solidFill>
                  <a:srgbClr val="1D1C4D"/>
                </a:solidFill>
                <a:latin typeface="Century Gothic"/>
                <a:cs typeface="Century Gothic"/>
              </a:rPr>
              <a:t> a</a:t>
            </a:r>
            <a:r>
              <a:rPr sz="950" spc="15" dirty="0">
                <a:solidFill>
                  <a:srgbClr val="1D1C4D"/>
                </a:solidFill>
                <a:latin typeface="Century Gothic"/>
                <a:cs typeface="Century Gothic"/>
              </a:rPr>
              <a:t>nd</a:t>
            </a:r>
            <a:r>
              <a:rPr sz="950" spc="25" dirty="0">
                <a:solidFill>
                  <a:srgbClr val="1D1C4D"/>
                </a:solidFill>
                <a:latin typeface="Century Gothic"/>
                <a:cs typeface="Century Gothic"/>
              </a:rPr>
              <a:t> </a:t>
            </a:r>
            <a:r>
              <a:rPr sz="950" spc="5" dirty="0">
                <a:solidFill>
                  <a:srgbClr val="1D1C4D"/>
                </a:solidFill>
                <a:latin typeface="Century Gothic"/>
                <a:cs typeface="Century Gothic"/>
              </a:rPr>
              <a:t>c</a:t>
            </a:r>
            <a:r>
              <a:rPr sz="950" spc="10" dirty="0">
                <a:solidFill>
                  <a:srgbClr val="1D1C4D"/>
                </a:solidFill>
                <a:latin typeface="Century Gothic"/>
                <a:cs typeface="Century Gothic"/>
              </a:rPr>
              <a:t>us</a:t>
            </a:r>
            <a:r>
              <a:rPr sz="950" spc="25" dirty="0">
                <a:solidFill>
                  <a:srgbClr val="1D1C4D"/>
                </a:solidFill>
                <a:latin typeface="Century Gothic"/>
                <a:cs typeface="Century Gothic"/>
              </a:rPr>
              <a:t>t</a:t>
            </a:r>
            <a:r>
              <a:rPr sz="950" spc="10" dirty="0">
                <a:solidFill>
                  <a:srgbClr val="1D1C4D"/>
                </a:solidFill>
                <a:latin typeface="Century Gothic"/>
                <a:cs typeface="Century Gothic"/>
              </a:rPr>
              <a:t>o</a:t>
            </a:r>
            <a:r>
              <a:rPr sz="950" spc="45" dirty="0">
                <a:solidFill>
                  <a:srgbClr val="1D1C4D"/>
                </a:solidFill>
                <a:latin typeface="Century Gothic"/>
                <a:cs typeface="Century Gothic"/>
              </a:rPr>
              <a:t>m</a:t>
            </a:r>
            <a:r>
              <a:rPr sz="950" spc="5" dirty="0">
                <a:solidFill>
                  <a:srgbClr val="1D1C4D"/>
                </a:solidFill>
                <a:latin typeface="Century Gothic"/>
                <a:cs typeface="Century Gothic"/>
              </a:rPr>
              <a:t>er</a:t>
            </a:r>
            <a:r>
              <a:rPr sz="950" spc="10" dirty="0">
                <a:solidFill>
                  <a:srgbClr val="1D1C4D"/>
                </a:solidFill>
                <a:latin typeface="Century Gothic"/>
                <a:cs typeface="Century Gothic"/>
              </a:rPr>
              <a:t> e</a:t>
            </a:r>
            <a:r>
              <a:rPr sz="950" dirty="0">
                <a:solidFill>
                  <a:srgbClr val="1D1C4D"/>
                </a:solidFill>
                <a:latin typeface="Century Gothic"/>
                <a:cs typeface="Century Gothic"/>
              </a:rPr>
              <a:t>x</a:t>
            </a:r>
            <a:r>
              <a:rPr sz="950" spc="10" dirty="0">
                <a:solidFill>
                  <a:srgbClr val="1D1C4D"/>
                </a:solidFill>
                <a:latin typeface="Century Gothic"/>
                <a:cs typeface="Century Gothic"/>
              </a:rPr>
              <a:t>p</a:t>
            </a:r>
            <a:r>
              <a:rPr sz="950" spc="15" dirty="0">
                <a:solidFill>
                  <a:srgbClr val="1D1C4D"/>
                </a:solidFill>
                <a:latin typeface="Century Gothic"/>
                <a:cs typeface="Century Gothic"/>
              </a:rPr>
              <a:t>e</a:t>
            </a:r>
            <a:r>
              <a:rPr sz="950" spc="10" dirty="0">
                <a:solidFill>
                  <a:srgbClr val="1D1C4D"/>
                </a:solidFill>
                <a:latin typeface="Century Gothic"/>
                <a:cs typeface="Century Gothic"/>
              </a:rPr>
              <a:t>r</a:t>
            </a:r>
            <a:r>
              <a:rPr sz="950" spc="15" dirty="0">
                <a:solidFill>
                  <a:srgbClr val="1D1C4D"/>
                </a:solidFill>
                <a:latin typeface="Century Gothic"/>
                <a:cs typeface="Century Gothic"/>
              </a:rPr>
              <a:t>ience</a:t>
            </a:r>
            <a:endParaRPr sz="950">
              <a:latin typeface="Century Gothic"/>
              <a:cs typeface="Century Gothic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853681" y="5648997"/>
            <a:ext cx="2367915" cy="1303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2720" marR="78105" indent="-160020">
              <a:lnSpc>
                <a:spcPct val="103699"/>
              </a:lnSpc>
              <a:buClr>
                <a:srgbClr val="1D1C4D"/>
              </a:buClr>
              <a:buFont typeface="Times New Roman"/>
              <a:buChar char="•"/>
              <a:tabLst>
                <a:tab pos="173355" algn="l"/>
              </a:tabLst>
            </a:pPr>
            <a:r>
              <a:rPr sz="950" spc="20" dirty="0">
                <a:solidFill>
                  <a:srgbClr val="1D1C4D"/>
                </a:solidFill>
                <a:latin typeface="Century Gothic"/>
                <a:cs typeface="Century Gothic"/>
              </a:rPr>
              <a:t>P</a:t>
            </a:r>
            <a:r>
              <a:rPr sz="950" spc="5" dirty="0">
                <a:solidFill>
                  <a:srgbClr val="1D1C4D"/>
                </a:solidFill>
                <a:latin typeface="Century Gothic"/>
                <a:cs typeface="Century Gothic"/>
              </a:rPr>
              <a:t>r</a:t>
            </a:r>
            <a:r>
              <a:rPr sz="950" spc="20" dirty="0">
                <a:solidFill>
                  <a:srgbClr val="1D1C4D"/>
                </a:solidFill>
                <a:latin typeface="Century Gothic"/>
                <a:cs typeface="Century Gothic"/>
              </a:rPr>
              <a:t>ov</a:t>
            </a:r>
            <a:r>
              <a:rPr sz="950" spc="10" dirty="0">
                <a:solidFill>
                  <a:srgbClr val="1D1C4D"/>
                </a:solidFill>
                <a:latin typeface="Century Gothic"/>
                <a:cs typeface="Century Gothic"/>
              </a:rPr>
              <a:t>ides digi</a:t>
            </a:r>
            <a:r>
              <a:rPr sz="950" spc="15" dirty="0">
                <a:solidFill>
                  <a:srgbClr val="1D1C4D"/>
                </a:solidFill>
                <a:latin typeface="Century Gothic"/>
                <a:cs typeface="Century Gothic"/>
              </a:rPr>
              <a:t>t</a:t>
            </a:r>
            <a:r>
              <a:rPr sz="950" spc="10" dirty="0">
                <a:solidFill>
                  <a:srgbClr val="1D1C4D"/>
                </a:solidFill>
                <a:latin typeface="Century Gothic"/>
                <a:cs typeface="Century Gothic"/>
              </a:rPr>
              <a:t>a</a:t>
            </a:r>
            <a:r>
              <a:rPr sz="950" spc="5" dirty="0">
                <a:solidFill>
                  <a:srgbClr val="1D1C4D"/>
                </a:solidFill>
                <a:latin typeface="Century Gothic"/>
                <a:cs typeface="Century Gothic"/>
              </a:rPr>
              <a:t>l</a:t>
            </a:r>
            <a:r>
              <a:rPr sz="950" spc="10" dirty="0">
                <a:solidFill>
                  <a:srgbClr val="1D1C4D"/>
                </a:solidFill>
                <a:latin typeface="Century Gothic"/>
                <a:cs typeface="Century Gothic"/>
              </a:rPr>
              <a:t> a</a:t>
            </a:r>
            <a:r>
              <a:rPr sz="950" spc="15" dirty="0">
                <a:solidFill>
                  <a:srgbClr val="1D1C4D"/>
                </a:solidFill>
                <a:latin typeface="Century Gothic"/>
                <a:cs typeface="Century Gothic"/>
              </a:rPr>
              <a:t>w</a:t>
            </a:r>
            <a:r>
              <a:rPr sz="950" spc="10" dirty="0">
                <a:solidFill>
                  <a:srgbClr val="1D1C4D"/>
                </a:solidFill>
                <a:latin typeface="Century Gothic"/>
                <a:cs typeface="Century Gothic"/>
              </a:rPr>
              <a:t>ar</a:t>
            </a:r>
            <a:r>
              <a:rPr sz="950" spc="15" dirty="0">
                <a:solidFill>
                  <a:srgbClr val="1D1C4D"/>
                </a:solidFill>
                <a:latin typeface="Century Gothic"/>
                <a:cs typeface="Century Gothic"/>
              </a:rPr>
              <a:t>en</a:t>
            </a:r>
            <a:r>
              <a:rPr sz="950" spc="5" dirty="0">
                <a:solidFill>
                  <a:srgbClr val="1D1C4D"/>
                </a:solidFill>
                <a:latin typeface="Century Gothic"/>
                <a:cs typeface="Century Gothic"/>
              </a:rPr>
              <a:t>e</a:t>
            </a:r>
            <a:r>
              <a:rPr sz="950" spc="10" dirty="0">
                <a:solidFill>
                  <a:srgbClr val="1D1C4D"/>
                </a:solidFill>
                <a:latin typeface="Century Gothic"/>
                <a:cs typeface="Century Gothic"/>
              </a:rPr>
              <a:t>ss</a:t>
            </a:r>
            <a:r>
              <a:rPr sz="950" spc="20" dirty="0">
                <a:solidFill>
                  <a:srgbClr val="1D1C4D"/>
                </a:solidFill>
                <a:latin typeface="Century Gothic"/>
                <a:cs typeface="Century Gothic"/>
              </a:rPr>
              <a:t> o</a:t>
            </a:r>
            <a:r>
              <a:rPr sz="950" spc="5" dirty="0">
                <a:solidFill>
                  <a:srgbClr val="1D1C4D"/>
                </a:solidFill>
                <a:latin typeface="Century Gothic"/>
                <a:cs typeface="Century Gothic"/>
              </a:rPr>
              <a:t>f </a:t>
            </a:r>
            <a:r>
              <a:rPr sz="950" spc="10" dirty="0">
                <a:solidFill>
                  <a:srgbClr val="1D1C4D"/>
                </a:solidFill>
                <a:latin typeface="Century Gothic"/>
                <a:cs typeface="Century Gothic"/>
              </a:rPr>
              <a:t>p</a:t>
            </a:r>
            <a:r>
              <a:rPr sz="950" spc="20" dirty="0">
                <a:solidFill>
                  <a:srgbClr val="1D1C4D"/>
                </a:solidFill>
                <a:latin typeface="Century Gothic"/>
                <a:cs typeface="Century Gothic"/>
              </a:rPr>
              <a:t>a</a:t>
            </a:r>
            <a:r>
              <a:rPr sz="950" spc="5" dirty="0">
                <a:solidFill>
                  <a:srgbClr val="1D1C4D"/>
                </a:solidFill>
                <a:latin typeface="Century Gothic"/>
                <a:cs typeface="Century Gothic"/>
              </a:rPr>
              <a:t>ck</a:t>
            </a:r>
            <a:r>
              <a:rPr sz="950" spc="10" dirty="0">
                <a:solidFill>
                  <a:srgbClr val="1D1C4D"/>
                </a:solidFill>
                <a:latin typeface="Century Gothic"/>
                <a:cs typeface="Century Gothic"/>
              </a:rPr>
              <a:t>a</a:t>
            </a:r>
            <a:r>
              <a:rPr sz="950" spc="20" dirty="0">
                <a:solidFill>
                  <a:srgbClr val="1D1C4D"/>
                </a:solidFill>
                <a:latin typeface="Century Gothic"/>
                <a:cs typeface="Century Gothic"/>
              </a:rPr>
              <a:t>g</a:t>
            </a:r>
            <a:r>
              <a:rPr sz="950" spc="5" dirty="0">
                <a:solidFill>
                  <a:srgbClr val="1D1C4D"/>
                </a:solidFill>
                <a:latin typeface="Century Gothic"/>
                <a:cs typeface="Century Gothic"/>
              </a:rPr>
              <a:t>e</a:t>
            </a:r>
            <a:r>
              <a:rPr sz="950" spc="10" dirty="0">
                <a:solidFill>
                  <a:srgbClr val="1D1C4D"/>
                </a:solidFill>
                <a:latin typeface="Century Gothic"/>
                <a:cs typeface="Century Gothic"/>
              </a:rPr>
              <a:t>s</a:t>
            </a:r>
            <a:r>
              <a:rPr sz="950" spc="40" dirty="0">
                <a:solidFill>
                  <a:srgbClr val="1D1C4D"/>
                </a:solidFill>
                <a:latin typeface="Century Gothic"/>
                <a:cs typeface="Century Gothic"/>
              </a:rPr>
              <a:t> </a:t>
            </a:r>
            <a:r>
              <a:rPr sz="950" spc="15" dirty="0">
                <a:solidFill>
                  <a:srgbClr val="1D1C4D"/>
                </a:solidFill>
                <a:latin typeface="Century Gothic"/>
                <a:cs typeface="Century Gothic"/>
              </a:rPr>
              <a:t>th</a:t>
            </a:r>
            <a:r>
              <a:rPr sz="950" spc="10" dirty="0">
                <a:solidFill>
                  <a:srgbClr val="1D1C4D"/>
                </a:solidFill>
                <a:latin typeface="Century Gothic"/>
                <a:cs typeface="Century Gothic"/>
              </a:rPr>
              <a:t>a</a:t>
            </a:r>
            <a:r>
              <a:rPr sz="950" spc="5" dirty="0">
                <a:solidFill>
                  <a:srgbClr val="1D1C4D"/>
                </a:solidFill>
                <a:latin typeface="Century Gothic"/>
                <a:cs typeface="Century Gothic"/>
              </a:rPr>
              <a:t>t</a:t>
            </a:r>
            <a:r>
              <a:rPr sz="950" dirty="0">
                <a:solidFill>
                  <a:srgbClr val="1D1C4D"/>
                </a:solidFill>
                <a:latin typeface="Century Gothic"/>
                <a:cs typeface="Century Gothic"/>
              </a:rPr>
              <a:t> </a:t>
            </a:r>
            <a:r>
              <a:rPr sz="950" spc="15" dirty="0">
                <a:solidFill>
                  <a:srgbClr val="1D1C4D"/>
                </a:solidFill>
                <a:latin typeface="Century Gothic"/>
                <a:cs typeface="Century Gothic"/>
              </a:rPr>
              <a:t>w</a:t>
            </a:r>
            <a:r>
              <a:rPr sz="950" spc="10" dirty="0">
                <a:solidFill>
                  <a:srgbClr val="1D1C4D"/>
                </a:solidFill>
                <a:latin typeface="Century Gothic"/>
                <a:cs typeface="Century Gothic"/>
              </a:rPr>
              <a:t>il</a:t>
            </a:r>
            <a:r>
              <a:rPr sz="950" spc="5" dirty="0">
                <a:solidFill>
                  <a:srgbClr val="1D1C4D"/>
                </a:solidFill>
                <a:latin typeface="Century Gothic"/>
                <a:cs typeface="Century Gothic"/>
              </a:rPr>
              <a:t>l</a:t>
            </a:r>
            <a:r>
              <a:rPr sz="950" dirty="0">
                <a:solidFill>
                  <a:srgbClr val="1D1C4D"/>
                </a:solidFill>
                <a:latin typeface="Century Gothic"/>
                <a:cs typeface="Century Gothic"/>
              </a:rPr>
              <a:t> </a:t>
            </a:r>
            <a:r>
              <a:rPr sz="950" spc="20" dirty="0">
                <a:solidFill>
                  <a:srgbClr val="1D1C4D"/>
                </a:solidFill>
                <a:latin typeface="Century Gothic"/>
                <a:cs typeface="Century Gothic"/>
              </a:rPr>
              <a:t>b</a:t>
            </a:r>
            <a:r>
              <a:rPr sz="950" spc="15" dirty="0">
                <a:solidFill>
                  <a:srgbClr val="1D1C4D"/>
                </a:solidFill>
                <a:latin typeface="Century Gothic"/>
                <a:cs typeface="Century Gothic"/>
              </a:rPr>
              <a:t>e</a:t>
            </a:r>
            <a:r>
              <a:rPr sz="950" dirty="0">
                <a:solidFill>
                  <a:srgbClr val="1D1C4D"/>
                </a:solidFill>
                <a:latin typeface="Century Gothic"/>
                <a:cs typeface="Century Gothic"/>
              </a:rPr>
              <a:t> </a:t>
            </a:r>
            <a:r>
              <a:rPr sz="950" spc="20" dirty="0">
                <a:solidFill>
                  <a:srgbClr val="1D1C4D"/>
                </a:solidFill>
                <a:latin typeface="Century Gothic"/>
                <a:cs typeface="Century Gothic"/>
              </a:rPr>
              <a:t>d</a:t>
            </a:r>
            <a:r>
              <a:rPr sz="950" spc="5" dirty="0">
                <a:solidFill>
                  <a:srgbClr val="1D1C4D"/>
                </a:solidFill>
                <a:latin typeface="Century Gothic"/>
                <a:cs typeface="Century Gothic"/>
              </a:rPr>
              <a:t>e</a:t>
            </a:r>
            <a:r>
              <a:rPr sz="950" spc="10" dirty="0">
                <a:solidFill>
                  <a:srgbClr val="1D1C4D"/>
                </a:solidFill>
                <a:latin typeface="Century Gothic"/>
                <a:cs typeface="Century Gothic"/>
              </a:rPr>
              <a:t>li</a:t>
            </a:r>
            <a:r>
              <a:rPr sz="950" spc="20" dirty="0">
                <a:solidFill>
                  <a:srgbClr val="1D1C4D"/>
                </a:solidFill>
                <a:latin typeface="Century Gothic"/>
                <a:cs typeface="Century Gothic"/>
              </a:rPr>
              <a:t>v</a:t>
            </a:r>
            <a:r>
              <a:rPr sz="950" spc="5" dirty="0">
                <a:solidFill>
                  <a:srgbClr val="1D1C4D"/>
                </a:solidFill>
                <a:latin typeface="Century Gothic"/>
                <a:cs typeface="Century Gothic"/>
              </a:rPr>
              <a:t>e</a:t>
            </a:r>
            <a:r>
              <a:rPr sz="950" spc="10" dirty="0">
                <a:solidFill>
                  <a:srgbClr val="1D1C4D"/>
                </a:solidFill>
                <a:latin typeface="Century Gothic"/>
                <a:cs typeface="Century Gothic"/>
              </a:rPr>
              <a:t>r</a:t>
            </a:r>
            <a:r>
              <a:rPr sz="950" spc="5" dirty="0">
                <a:solidFill>
                  <a:srgbClr val="1D1C4D"/>
                </a:solidFill>
                <a:latin typeface="Century Gothic"/>
                <a:cs typeface="Century Gothic"/>
              </a:rPr>
              <a:t>e</a:t>
            </a:r>
            <a:r>
              <a:rPr sz="950" spc="15" dirty="0">
                <a:solidFill>
                  <a:srgbClr val="1D1C4D"/>
                </a:solidFill>
                <a:latin typeface="Century Gothic"/>
                <a:cs typeface="Century Gothic"/>
              </a:rPr>
              <a:t>d </a:t>
            </a:r>
            <a:r>
              <a:rPr sz="950" spc="10" dirty="0">
                <a:solidFill>
                  <a:srgbClr val="1D1C4D"/>
                </a:solidFill>
                <a:latin typeface="Century Gothic"/>
                <a:cs typeface="Century Gothic"/>
              </a:rPr>
              <a:t>b</a:t>
            </a:r>
            <a:r>
              <a:rPr sz="950" spc="15" dirty="0">
                <a:solidFill>
                  <a:srgbClr val="1D1C4D"/>
                </a:solidFill>
                <a:latin typeface="Century Gothic"/>
                <a:cs typeface="Century Gothic"/>
              </a:rPr>
              <a:t>y</a:t>
            </a:r>
            <a:r>
              <a:rPr sz="950" spc="5" dirty="0">
                <a:solidFill>
                  <a:srgbClr val="1D1C4D"/>
                </a:solidFill>
                <a:latin typeface="Century Gothic"/>
                <a:cs typeface="Century Gothic"/>
              </a:rPr>
              <a:t> </a:t>
            </a:r>
            <a:r>
              <a:rPr sz="950" spc="10" dirty="0">
                <a:solidFill>
                  <a:srgbClr val="1D1C4D"/>
                </a:solidFill>
                <a:latin typeface="Century Gothic"/>
                <a:cs typeface="Century Gothic"/>
              </a:rPr>
              <a:t>USPS</a:t>
            </a:r>
            <a:endParaRPr sz="950">
              <a:latin typeface="Century Gothic"/>
              <a:cs typeface="Century Gothic"/>
            </a:endParaRPr>
          </a:p>
          <a:p>
            <a:pPr marL="172720" indent="-160020">
              <a:lnSpc>
                <a:spcPct val="100000"/>
              </a:lnSpc>
              <a:spcBef>
                <a:spcPts val="825"/>
              </a:spcBef>
              <a:buClr>
                <a:srgbClr val="1D1C4D"/>
              </a:buClr>
              <a:buFont typeface="Times New Roman"/>
              <a:buChar char="•"/>
              <a:tabLst>
                <a:tab pos="173355" algn="l"/>
              </a:tabLst>
            </a:pPr>
            <a:r>
              <a:rPr sz="950" spc="15" dirty="0">
                <a:solidFill>
                  <a:srgbClr val="1D1C4D"/>
                </a:solidFill>
                <a:latin typeface="Century Gothic"/>
                <a:cs typeface="Century Gothic"/>
              </a:rPr>
              <a:t>F</a:t>
            </a:r>
            <a:r>
              <a:rPr sz="950" spc="10" dirty="0">
                <a:solidFill>
                  <a:srgbClr val="1D1C4D"/>
                </a:solidFill>
                <a:latin typeface="Century Gothic"/>
                <a:cs typeface="Century Gothic"/>
              </a:rPr>
              <a:t>acili</a:t>
            </a:r>
            <a:r>
              <a:rPr sz="950" spc="15" dirty="0">
                <a:solidFill>
                  <a:srgbClr val="1D1C4D"/>
                </a:solidFill>
                <a:latin typeface="Century Gothic"/>
                <a:cs typeface="Century Gothic"/>
              </a:rPr>
              <a:t>t</a:t>
            </a:r>
            <a:r>
              <a:rPr sz="950" spc="20" dirty="0">
                <a:solidFill>
                  <a:srgbClr val="1D1C4D"/>
                </a:solidFill>
                <a:latin typeface="Century Gothic"/>
                <a:cs typeface="Century Gothic"/>
              </a:rPr>
              <a:t>a</a:t>
            </a:r>
            <a:r>
              <a:rPr sz="950" spc="15" dirty="0">
                <a:solidFill>
                  <a:srgbClr val="1D1C4D"/>
                </a:solidFill>
                <a:latin typeface="Century Gothic"/>
                <a:cs typeface="Century Gothic"/>
              </a:rPr>
              <a:t>t</a:t>
            </a:r>
            <a:r>
              <a:rPr sz="950" spc="10" dirty="0">
                <a:solidFill>
                  <a:srgbClr val="1D1C4D"/>
                </a:solidFill>
                <a:latin typeface="Century Gothic"/>
                <a:cs typeface="Century Gothic"/>
              </a:rPr>
              <a:t>es</a:t>
            </a:r>
            <a:r>
              <a:rPr sz="950" spc="-20" dirty="0">
                <a:solidFill>
                  <a:srgbClr val="1D1C4D"/>
                </a:solidFill>
                <a:latin typeface="Century Gothic"/>
                <a:cs typeface="Century Gothic"/>
              </a:rPr>
              <a:t> </a:t>
            </a:r>
            <a:r>
              <a:rPr sz="950" spc="10" dirty="0">
                <a:solidFill>
                  <a:srgbClr val="1D1C4D"/>
                </a:solidFill>
                <a:latin typeface="Century Gothic"/>
                <a:cs typeface="Century Gothic"/>
              </a:rPr>
              <a:t>b</a:t>
            </a:r>
            <a:r>
              <a:rPr sz="950" spc="15" dirty="0">
                <a:solidFill>
                  <a:srgbClr val="1D1C4D"/>
                </a:solidFill>
                <a:latin typeface="Century Gothic"/>
                <a:cs typeface="Century Gothic"/>
              </a:rPr>
              <a:t>et</a:t>
            </a:r>
            <a:r>
              <a:rPr sz="950" spc="25" dirty="0">
                <a:solidFill>
                  <a:srgbClr val="1D1C4D"/>
                </a:solidFill>
                <a:latin typeface="Century Gothic"/>
                <a:cs typeface="Century Gothic"/>
              </a:rPr>
              <a:t>t</a:t>
            </a:r>
            <a:r>
              <a:rPr sz="950" spc="5" dirty="0">
                <a:solidFill>
                  <a:srgbClr val="1D1C4D"/>
                </a:solidFill>
                <a:latin typeface="Century Gothic"/>
                <a:cs typeface="Century Gothic"/>
              </a:rPr>
              <a:t>er</a:t>
            </a:r>
            <a:r>
              <a:rPr sz="950" dirty="0">
                <a:solidFill>
                  <a:srgbClr val="1D1C4D"/>
                </a:solidFill>
                <a:latin typeface="Century Gothic"/>
                <a:cs typeface="Century Gothic"/>
              </a:rPr>
              <a:t> </a:t>
            </a:r>
            <a:r>
              <a:rPr sz="950" spc="5" dirty="0">
                <a:solidFill>
                  <a:srgbClr val="1D1C4D"/>
                </a:solidFill>
                <a:latin typeface="Century Gothic"/>
                <a:cs typeface="Century Gothic"/>
              </a:rPr>
              <a:t>w</a:t>
            </a:r>
            <a:r>
              <a:rPr sz="950" spc="20" dirty="0">
                <a:solidFill>
                  <a:srgbClr val="1D1C4D"/>
                </a:solidFill>
                <a:latin typeface="Century Gothic"/>
                <a:cs typeface="Century Gothic"/>
              </a:rPr>
              <a:t>o</a:t>
            </a:r>
            <a:r>
              <a:rPr sz="950" spc="10" dirty="0">
                <a:solidFill>
                  <a:srgbClr val="1D1C4D"/>
                </a:solidFill>
                <a:latin typeface="Century Gothic"/>
                <a:cs typeface="Century Gothic"/>
              </a:rPr>
              <a:t>r</a:t>
            </a:r>
            <a:r>
              <a:rPr sz="950" spc="5" dirty="0">
                <a:solidFill>
                  <a:srgbClr val="1D1C4D"/>
                </a:solidFill>
                <a:latin typeface="Century Gothic"/>
                <a:cs typeface="Century Gothic"/>
              </a:rPr>
              <a:t>k</a:t>
            </a:r>
            <a:r>
              <a:rPr sz="950" spc="10" dirty="0">
                <a:solidFill>
                  <a:srgbClr val="1D1C4D"/>
                </a:solidFill>
                <a:latin typeface="Century Gothic"/>
                <a:cs typeface="Century Gothic"/>
              </a:rPr>
              <a:t>lo</a:t>
            </a:r>
            <a:r>
              <a:rPr sz="950" spc="20" dirty="0">
                <a:solidFill>
                  <a:srgbClr val="1D1C4D"/>
                </a:solidFill>
                <a:latin typeface="Century Gothic"/>
                <a:cs typeface="Century Gothic"/>
              </a:rPr>
              <a:t>a</a:t>
            </a:r>
            <a:r>
              <a:rPr sz="950" spc="15" dirty="0">
                <a:solidFill>
                  <a:srgbClr val="1D1C4D"/>
                </a:solidFill>
                <a:latin typeface="Century Gothic"/>
                <a:cs typeface="Century Gothic"/>
              </a:rPr>
              <a:t>d </a:t>
            </a:r>
            <a:r>
              <a:rPr sz="950" spc="20" dirty="0">
                <a:solidFill>
                  <a:srgbClr val="1D1C4D"/>
                </a:solidFill>
                <a:latin typeface="Century Gothic"/>
                <a:cs typeface="Century Gothic"/>
              </a:rPr>
              <a:t>p</a:t>
            </a:r>
            <a:r>
              <a:rPr sz="950" spc="5" dirty="0">
                <a:solidFill>
                  <a:srgbClr val="1D1C4D"/>
                </a:solidFill>
                <a:latin typeface="Century Gothic"/>
                <a:cs typeface="Century Gothic"/>
              </a:rPr>
              <a:t>l</a:t>
            </a:r>
            <a:r>
              <a:rPr sz="950" spc="20" dirty="0">
                <a:solidFill>
                  <a:srgbClr val="1D1C4D"/>
                </a:solidFill>
                <a:latin typeface="Century Gothic"/>
                <a:cs typeface="Century Gothic"/>
              </a:rPr>
              <a:t>a</a:t>
            </a:r>
            <a:r>
              <a:rPr sz="950" spc="15" dirty="0">
                <a:solidFill>
                  <a:srgbClr val="1D1C4D"/>
                </a:solidFill>
                <a:latin typeface="Century Gothic"/>
                <a:cs typeface="Century Gothic"/>
              </a:rPr>
              <a:t>nning</a:t>
            </a:r>
            <a:endParaRPr sz="950">
              <a:latin typeface="Century Gothic"/>
              <a:cs typeface="Century Gothic"/>
            </a:endParaRPr>
          </a:p>
          <a:p>
            <a:pPr marL="172720" indent="-160020">
              <a:lnSpc>
                <a:spcPct val="100000"/>
              </a:lnSpc>
              <a:spcBef>
                <a:spcPts val="635"/>
              </a:spcBef>
              <a:buClr>
                <a:srgbClr val="1D1C4D"/>
              </a:buClr>
              <a:buFont typeface="Times New Roman"/>
              <a:buChar char="•"/>
              <a:tabLst>
                <a:tab pos="173355" algn="l"/>
              </a:tabLst>
            </a:pPr>
            <a:r>
              <a:rPr sz="950" spc="10" dirty="0">
                <a:solidFill>
                  <a:srgbClr val="1D1C4D"/>
                </a:solidFill>
                <a:latin typeface="Century Gothic"/>
                <a:cs typeface="Century Gothic"/>
              </a:rPr>
              <a:t>Eli</a:t>
            </a:r>
            <a:r>
              <a:rPr sz="950" spc="35" dirty="0">
                <a:solidFill>
                  <a:srgbClr val="1D1C4D"/>
                </a:solidFill>
                <a:latin typeface="Century Gothic"/>
                <a:cs typeface="Century Gothic"/>
              </a:rPr>
              <a:t>m</a:t>
            </a:r>
            <a:r>
              <a:rPr sz="950" spc="10" dirty="0">
                <a:solidFill>
                  <a:srgbClr val="1D1C4D"/>
                </a:solidFill>
                <a:latin typeface="Century Gothic"/>
                <a:cs typeface="Century Gothic"/>
              </a:rPr>
              <a:t>i</a:t>
            </a:r>
            <a:r>
              <a:rPr sz="950" spc="15" dirty="0">
                <a:solidFill>
                  <a:srgbClr val="1D1C4D"/>
                </a:solidFill>
                <a:latin typeface="Century Gothic"/>
                <a:cs typeface="Century Gothic"/>
              </a:rPr>
              <a:t>n</a:t>
            </a:r>
            <a:r>
              <a:rPr sz="950" spc="10" dirty="0">
                <a:solidFill>
                  <a:srgbClr val="1D1C4D"/>
                </a:solidFill>
                <a:latin typeface="Century Gothic"/>
                <a:cs typeface="Century Gothic"/>
              </a:rPr>
              <a:t>a</a:t>
            </a:r>
            <a:r>
              <a:rPr sz="950" spc="25" dirty="0">
                <a:solidFill>
                  <a:srgbClr val="1D1C4D"/>
                </a:solidFill>
                <a:latin typeface="Century Gothic"/>
                <a:cs typeface="Century Gothic"/>
              </a:rPr>
              <a:t>t</a:t>
            </a:r>
            <a:r>
              <a:rPr sz="950" spc="5" dirty="0">
                <a:solidFill>
                  <a:srgbClr val="1D1C4D"/>
                </a:solidFill>
                <a:latin typeface="Century Gothic"/>
                <a:cs typeface="Century Gothic"/>
              </a:rPr>
              <a:t>e</a:t>
            </a:r>
            <a:r>
              <a:rPr sz="950" spc="10" dirty="0">
                <a:solidFill>
                  <a:srgbClr val="1D1C4D"/>
                </a:solidFill>
                <a:latin typeface="Century Gothic"/>
                <a:cs typeface="Century Gothic"/>
              </a:rPr>
              <a:t>s</a:t>
            </a:r>
            <a:r>
              <a:rPr sz="950" spc="-10" dirty="0">
                <a:solidFill>
                  <a:srgbClr val="1D1C4D"/>
                </a:solidFill>
                <a:latin typeface="Century Gothic"/>
                <a:cs typeface="Century Gothic"/>
              </a:rPr>
              <a:t> </a:t>
            </a:r>
            <a:r>
              <a:rPr sz="950" spc="15" dirty="0">
                <a:solidFill>
                  <a:srgbClr val="1D1C4D"/>
                </a:solidFill>
                <a:latin typeface="Century Gothic"/>
                <a:cs typeface="Century Gothic"/>
              </a:rPr>
              <a:t>n</a:t>
            </a:r>
            <a:r>
              <a:rPr sz="950" spc="5" dirty="0">
                <a:solidFill>
                  <a:srgbClr val="1D1C4D"/>
                </a:solidFill>
                <a:latin typeface="Century Gothic"/>
                <a:cs typeface="Century Gothic"/>
              </a:rPr>
              <a:t>e</a:t>
            </a:r>
            <a:r>
              <a:rPr sz="950" spc="15" dirty="0">
                <a:solidFill>
                  <a:srgbClr val="1D1C4D"/>
                </a:solidFill>
                <a:latin typeface="Century Gothic"/>
                <a:cs typeface="Century Gothic"/>
              </a:rPr>
              <a:t>ed</a:t>
            </a:r>
            <a:r>
              <a:rPr sz="950" spc="5" dirty="0">
                <a:solidFill>
                  <a:srgbClr val="1D1C4D"/>
                </a:solidFill>
                <a:latin typeface="Century Gothic"/>
                <a:cs typeface="Century Gothic"/>
              </a:rPr>
              <a:t> </a:t>
            </a:r>
            <a:r>
              <a:rPr sz="950" spc="10" dirty="0">
                <a:solidFill>
                  <a:srgbClr val="1D1C4D"/>
                </a:solidFill>
                <a:latin typeface="Century Gothic"/>
                <a:cs typeface="Century Gothic"/>
              </a:rPr>
              <a:t>f</a:t>
            </a:r>
            <a:r>
              <a:rPr sz="950" spc="20" dirty="0">
                <a:solidFill>
                  <a:srgbClr val="1D1C4D"/>
                </a:solidFill>
                <a:latin typeface="Century Gothic"/>
                <a:cs typeface="Century Gothic"/>
              </a:rPr>
              <a:t>o</a:t>
            </a:r>
            <a:r>
              <a:rPr sz="950" spc="5" dirty="0">
                <a:solidFill>
                  <a:srgbClr val="1D1C4D"/>
                </a:solidFill>
                <a:latin typeface="Century Gothic"/>
                <a:cs typeface="Century Gothic"/>
              </a:rPr>
              <a:t>r</a:t>
            </a:r>
            <a:r>
              <a:rPr sz="950" spc="20" dirty="0">
                <a:solidFill>
                  <a:srgbClr val="1D1C4D"/>
                </a:solidFill>
                <a:latin typeface="Century Gothic"/>
                <a:cs typeface="Century Gothic"/>
              </a:rPr>
              <a:t> </a:t>
            </a:r>
            <a:r>
              <a:rPr sz="950" spc="35" dirty="0">
                <a:solidFill>
                  <a:srgbClr val="1D1C4D"/>
                </a:solidFill>
                <a:latin typeface="Century Gothic"/>
                <a:cs typeface="Century Gothic"/>
              </a:rPr>
              <a:t>m</a:t>
            </a:r>
            <a:r>
              <a:rPr sz="950" spc="10" dirty="0">
                <a:solidFill>
                  <a:srgbClr val="1D1C4D"/>
                </a:solidFill>
                <a:latin typeface="Century Gothic"/>
                <a:cs typeface="Century Gothic"/>
              </a:rPr>
              <a:t>a</a:t>
            </a:r>
            <a:r>
              <a:rPr sz="950" spc="15" dirty="0">
                <a:solidFill>
                  <a:srgbClr val="1D1C4D"/>
                </a:solidFill>
                <a:latin typeface="Century Gothic"/>
                <a:cs typeface="Century Gothic"/>
              </a:rPr>
              <a:t>nu</a:t>
            </a:r>
            <a:r>
              <a:rPr sz="950" spc="10" dirty="0">
                <a:solidFill>
                  <a:srgbClr val="1D1C4D"/>
                </a:solidFill>
                <a:latin typeface="Century Gothic"/>
                <a:cs typeface="Century Gothic"/>
              </a:rPr>
              <a:t>a</a:t>
            </a:r>
            <a:r>
              <a:rPr sz="950" spc="5" dirty="0">
                <a:solidFill>
                  <a:srgbClr val="1D1C4D"/>
                </a:solidFill>
                <a:latin typeface="Century Gothic"/>
                <a:cs typeface="Century Gothic"/>
              </a:rPr>
              <a:t>l</a:t>
            </a:r>
            <a:r>
              <a:rPr sz="950" spc="10" dirty="0">
                <a:solidFill>
                  <a:srgbClr val="1D1C4D"/>
                </a:solidFill>
                <a:latin typeface="Century Gothic"/>
                <a:cs typeface="Century Gothic"/>
              </a:rPr>
              <a:t> </a:t>
            </a:r>
            <a:r>
              <a:rPr sz="950" spc="5" dirty="0">
                <a:solidFill>
                  <a:srgbClr val="1D1C4D"/>
                </a:solidFill>
                <a:latin typeface="Century Gothic"/>
                <a:cs typeface="Century Gothic"/>
              </a:rPr>
              <a:t>c</a:t>
            </a:r>
            <a:r>
              <a:rPr sz="950" spc="20" dirty="0">
                <a:solidFill>
                  <a:srgbClr val="1D1C4D"/>
                </a:solidFill>
                <a:latin typeface="Century Gothic"/>
                <a:cs typeface="Century Gothic"/>
              </a:rPr>
              <a:t>o</a:t>
            </a:r>
            <a:r>
              <a:rPr sz="950" spc="15" dirty="0">
                <a:solidFill>
                  <a:srgbClr val="1D1C4D"/>
                </a:solidFill>
                <a:latin typeface="Century Gothic"/>
                <a:cs typeface="Century Gothic"/>
              </a:rPr>
              <a:t>un</a:t>
            </a:r>
            <a:r>
              <a:rPr sz="950" spc="25" dirty="0">
                <a:solidFill>
                  <a:srgbClr val="1D1C4D"/>
                </a:solidFill>
                <a:latin typeface="Century Gothic"/>
                <a:cs typeface="Century Gothic"/>
              </a:rPr>
              <a:t>t</a:t>
            </a:r>
            <a:r>
              <a:rPr sz="950" spc="10" dirty="0">
                <a:solidFill>
                  <a:srgbClr val="1D1C4D"/>
                </a:solidFill>
                <a:latin typeface="Century Gothic"/>
                <a:cs typeface="Century Gothic"/>
              </a:rPr>
              <a:t>s</a:t>
            </a:r>
            <a:endParaRPr sz="950">
              <a:latin typeface="Century Gothic"/>
              <a:cs typeface="Century Gothic"/>
            </a:endParaRPr>
          </a:p>
          <a:p>
            <a:pPr marL="172720" marR="203200" indent="-160020">
              <a:lnSpc>
                <a:spcPct val="103099"/>
              </a:lnSpc>
              <a:spcBef>
                <a:spcPts val="610"/>
              </a:spcBef>
              <a:buClr>
                <a:srgbClr val="1D1C4D"/>
              </a:buClr>
              <a:buFont typeface="Times New Roman"/>
              <a:buChar char="•"/>
              <a:tabLst>
                <a:tab pos="173355" algn="l"/>
              </a:tabLst>
            </a:pPr>
            <a:r>
              <a:rPr sz="950" spc="15" dirty="0">
                <a:solidFill>
                  <a:srgbClr val="1D1C4D"/>
                </a:solidFill>
                <a:latin typeface="Century Gothic"/>
                <a:cs typeface="Century Gothic"/>
              </a:rPr>
              <a:t>En</a:t>
            </a:r>
            <a:r>
              <a:rPr sz="950" spc="10" dirty="0">
                <a:solidFill>
                  <a:srgbClr val="1D1C4D"/>
                </a:solidFill>
                <a:latin typeface="Century Gothic"/>
                <a:cs typeface="Century Gothic"/>
              </a:rPr>
              <a:t>ables b</a:t>
            </a:r>
            <a:r>
              <a:rPr sz="950" spc="15" dirty="0">
                <a:solidFill>
                  <a:srgbClr val="1D1C4D"/>
                </a:solidFill>
                <a:latin typeface="Century Gothic"/>
                <a:cs typeface="Century Gothic"/>
              </a:rPr>
              <a:t>ett</a:t>
            </a:r>
            <a:r>
              <a:rPr sz="950" spc="10" dirty="0">
                <a:solidFill>
                  <a:srgbClr val="1D1C4D"/>
                </a:solidFill>
                <a:latin typeface="Century Gothic"/>
                <a:cs typeface="Century Gothic"/>
              </a:rPr>
              <a:t>er</a:t>
            </a:r>
            <a:r>
              <a:rPr sz="950" dirty="0">
                <a:solidFill>
                  <a:srgbClr val="1D1C4D"/>
                </a:solidFill>
                <a:latin typeface="Century Gothic"/>
                <a:cs typeface="Century Gothic"/>
              </a:rPr>
              <a:t> </a:t>
            </a:r>
            <a:r>
              <a:rPr sz="950" spc="20" dirty="0">
                <a:solidFill>
                  <a:srgbClr val="1D1C4D"/>
                </a:solidFill>
                <a:latin typeface="Century Gothic"/>
                <a:cs typeface="Century Gothic"/>
              </a:rPr>
              <a:t>a</a:t>
            </a:r>
            <a:r>
              <a:rPr sz="950" spc="5" dirty="0">
                <a:solidFill>
                  <a:srgbClr val="1D1C4D"/>
                </a:solidFill>
                <a:latin typeface="Century Gothic"/>
                <a:cs typeface="Century Gothic"/>
              </a:rPr>
              <a:t>n</a:t>
            </a:r>
            <a:r>
              <a:rPr sz="950" spc="20" dirty="0">
                <a:solidFill>
                  <a:srgbClr val="1D1C4D"/>
                </a:solidFill>
                <a:latin typeface="Century Gothic"/>
                <a:cs typeface="Century Gothic"/>
              </a:rPr>
              <a:t>a</a:t>
            </a:r>
            <a:r>
              <a:rPr sz="950" spc="10" dirty="0">
                <a:solidFill>
                  <a:srgbClr val="1D1C4D"/>
                </a:solidFill>
                <a:latin typeface="Century Gothic"/>
                <a:cs typeface="Century Gothic"/>
              </a:rPr>
              <a:t>l</a:t>
            </a:r>
            <a:r>
              <a:rPr sz="950" spc="5" dirty="0">
                <a:solidFill>
                  <a:srgbClr val="1D1C4D"/>
                </a:solidFill>
                <a:latin typeface="Century Gothic"/>
                <a:cs typeface="Century Gothic"/>
              </a:rPr>
              <a:t>y</a:t>
            </a:r>
            <a:r>
              <a:rPr sz="950" spc="25" dirty="0">
                <a:solidFill>
                  <a:srgbClr val="1D1C4D"/>
                </a:solidFill>
                <a:latin typeface="Century Gothic"/>
                <a:cs typeface="Century Gothic"/>
              </a:rPr>
              <a:t>t</a:t>
            </a:r>
            <a:r>
              <a:rPr sz="950" spc="10" dirty="0">
                <a:solidFill>
                  <a:srgbClr val="1D1C4D"/>
                </a:solidFill>
                <a:latin typeface="Century Gothic"/>
                <a:cs typeface="Century Gothic"/>
              </a:rPr>
              <a:t>ics,</a:t>
            </a:r>
            <a:r>
              <a:rPr sz="950" spc="5" dirty="0">
                <a:solidFill>
                  <a:srgbClr val="1D1C4D"/>
                </a:solidFill>
                <a:latin typeface="Century Gothic"/>
                <a:cs typeface="Century Gothic"/>
              </a:rPr>
              <a:t> </a:t>
            </a:r>
            <a:r>
              <a:rPr sz="950" spc="10" dirty="0">
                <a:solidFill>
                  <a:srgbClr val="1D1C4D"/>
                </a:solidFill>
                <a:latin typeface="Century Gothic"/>
                <a:cs typeface="Century Gothic"/>
              </a:rPr>
              <a:t>insig</a:t>
            </a:r>
            <a:r>
              <a:rPr sz="950" spc="15" dirty="0">
                <a:solidFill>
                  <a:srgbClr val="1D1C4D"/>
                </a:solidFill>
                <a:latin typeface="Century Gothic"/>
                <a:cs typeface="Century Gothic"/>
              </a:rPr>
              <a:t>h</a:t>
            </a:r>
            <a:r>
              <a:rPr sz="950" spc="25" dirty="0">
                <a:solidFill>
                  <a:srgbClr val="1D1C4D"/>
                </a:solidFill>
                <a:latin typeface="Century Gothic"/>
                <a:cs typeface="Century Gothic"/>
              </a:rPr>
              <a:t>t</a:t>
            </a:r>
            <a:r>
              <a:rPr sz="950" spc="5" dirty="0">
                <a:solidFill>
                  <a:srgbClr val="1D1C4D"/>
                </a:solidFill>
                <a:latin typeface="Century Gothic"/>
                <a:cs typeface="Century Gothic"/>
              </a:rPr>
              <a:t>s, </a:t>
            </a:r>
            <a:r>
              <a:rPr sz="950" spc="10" dirty="0">
                <a:solidFill>
                  <a:srgbClr val="1D1C4D"/>
                </a:solidFill>
                <a:latin typeface="Century Gothic"/>
                <a:cs typeface="Century Gothic"/>
              </a:rPr>
              <a:t>decisi</a:t>
            </a:r>
            <a:r>
              <a:rPr sz="950" spc="20" dirty="0">
                <a:solidFill>
                  <a:srgbClr val="1D1C4D"/>
                </a:solidFill>
                <a:latin typeface="Century Gothic"/>
                <a:cs typeface="Century Gothic"/>
              </a:rPr>
              <a:t>o</a:t>
            </a:r>
            <a:r>
              <a:rPr sz="950" spc="10" dirty="0">
                <a:solidFill>
                  <a:srgbClr val="1D1C4D"/>
                </a:solidFill>
                <a:latin typeface="Century Gothic"/>
                <a:cs typeface="Century Gothic"/>
              </a:rPr>
              <a:t>ns</a:t>
            </a:r>
            <a:endParaRPr sz="950">
              <a:latin typeface="Century Gothic"/>
              <a:cs typeface="Century Gothic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743180" y="3905558"/>
            <a:ext cx="2369820" cy="9004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3600"/>
              </a:lnSpc>
            </a:pPr>
            <a:r>
              <a:rPr sz="950" spc="45" dirty="0">
                <a:solidFill>
                  <a:srgbClr val="1D1C4D"/>
                </a:solidFill>
                <a:latin typeface="Century Gothic"/>
                <a:cs typeface="Century Gothic"/>
              </a:rPr>
              <a:t>M</a:t>
            </a:r>
            <a:r>
              <a:rPr sz="950" spc="15" dirty="0">
                <a:solidFill>
                  <a:srgbClr val="1D1C4D"/>
                </a:solidFill>
                <a:latin typeface="Century Gothic"/>
                <a:cs typeface="Century Gothic"/>
              </a:rPr>
              <a:t>e</a:t>
            </a:r>
            <a:r>
              <a:rPr sz="950" spc="10" dirty="0">
                <a:solidFill>
                  <a:srgbClr val="1D1C4D"/>
                </a:solidFill>
                <a:latin typeface="Century Gothic"/>
                <a:cs typeface="Century Gothic"/>
              </a:rPr>
              <a:t>asures</a:t>
            </a:r>
            <a:r>
              <a:rPr sz="950" dirty="0">
                <a:solidFill>
                  <a:srgbClr val="1D1C4D"/>
                </a:solidFill>
                <a:latin typeface="Century Gothic"/>
                <a:cs typeface="Century Gothic"/>
              </a:rPr>
              <a:t> </a:t>
            </a:r>
            <a:r>
              <a:rPr sz="950" spc="10" dirty="0">
                <a:solidFill>
                  <a:srgbClr val="1D1C4D"/>
                </a:solidFill>
                <a:latin typeface="Century Gothic"/>
                <a:cs typeface="Century Gothic"/>
              </a:rPr>
              <a:t>p</a:t>
            </a:r>
            <a:r>
              <a:rPr sz="950" spc="15" dirty="0">
                <a:solidFill>
                  <a:srgbClr val="1D1C4D"/>
                </a:solidFill>
                <a:latin typeface="Century Gothic"/>
                <a:cs typeface="Century Gothic"/>
              </a:rPr>
              <a:t>erc</a:t>
            </a:r>
            <a:r>
              <a:rPr sz="950" spc="5" dirty="0">
                <a:solidFill>
                  <a:srgbClr val="1D1C4D"/>
                </a:solidFill>
                <a:latin typeface="Century Gothic"/>
                <a:cs typeface="Century Gothic"/>
              </a:rPr>
              <a:t>e</a:t>
            </a:r>
            <a:r>
              <a:rPr sz="950" spc="10" dirty="0">
                <a:solidFill>
                  <a:srgbClr val="1D1C4D"/>
                </a:solidFill>
                <a:latin typeface="Century Gothic"/>
                <a:cs typeface="Century Gothic"/>
              </a:rPr>
              <a:t>nt</a:t>
            </a:r>
            <a:r>
              <a:rPr sz="950" spc="30" dirty="0">
                <a:solidFill>
                  <a:srgbClr val="1D1C4D"/>
                </a:solidFill>
                <a:latin typeface="Century Gothic"/>
                <a:cs typeface="Century Gothic"/>
              </a:rPr>
              <a:t> </a:t>
            </a:r>
            <a:r>
              <a:rPr sz="950" spc="20" dirty="0">
                <a:solidFill>
                  <a:srgbClr val="1D1C4D"/>
                </a:solidFill>
                <a:latin typeface="Century Gothic"/>
                <a:cs typeface="Century Gothic"/>
              </a:rPr>
              <a:t>o</a:t>
            </a:r>
            <a:r>
              <a:rPr sz="950" spc="5" dirty="0">
                <a:solidFill>
                  <a:srgbClr val="1D1C4D"/>
                </a:solidFill>
                <a:latin typeface="Century Gothic"/>
                <a:cs typeface="Century Gothic"/>
              </a:rPr>
              <a:t>f </a:t>
            </a:r>
            <a:r>
              <a:rPr sz="950" spc="25" dirty="0">
                <a:solidFill>
                  <a:srgbClr val="1D1C4D"/>
                </a:solidFill>
                <a:latin typeface="Century Gothic"/>
                <a:cs typeface="Century Gothic"/>
              </a:rPr>
              <a:t>t</a:t>
            </a:r>
            <a:r>
              <a:rPr sz="950" spc="5" dirty="0">
                <a:solidFill>
                  <a:srgbClr val="1D1C4D"/>
                </a:solidFill>
                <a:latin typeface="Century Gothic"/>
                <a:cs typeface="Century Gothic"/>
              </a:rPr>
              <a:t>r</a:t>
            </a:r>
            <a:r>
              <a:rPr sz="950" spc="20" dirty="0">
                <a:solidFill>
                  <a:srgbClr val="1D1C4D"/>
                </a:solidFill>
                <a:latin typeface="Century Gothic"/>
                <a:cs typeface="Century Gothic"/>
              </a:rPr>
              <a:t>a</a:t>
            </a:r>
            <a:r>
              <a:rPr sz="950" spc="5" dirty="0">
                <a:solidFill>
                  <a:srgbClr val="1D1C4D"/>
                </a:solidFill>
                <a:latin typeface="Century Gothic"/>
                <a:cs typeface="Century Gothic"/>
              </a:rPr>
              <a:t>ck</a:t>
            </a:r>
            <a:r>
              <a:rPr sz="950" spc="10" dirty="0">
                <a:solidFill>
                  <a:srgbClr val="1D1C4D"/>
                </a:solidFill>
                <a:latin typeface="Century Gothic"/>
                <a:cs typeface="Century Gothic"/>
              </a:rPr>
              <a:t>i</a:t>
            </a:r>
            <a:r>
              <a:rPr sz="950" spc="15" dirty="0">
                <a:solidFill>
                  <a:srgbClr val="1D1C4D"/>
                </a:solidFill>
                <a:latin typeface="Century Gothic"/>
                <a:cs typeface="Century Gothic"/>
              </a:rPr>
              <a:t>ng</a:t>
            </a:r>
            <a:r>
              <a:rPr sz="950" spc="10" dirty="0">
                <a:solidFill>
                  <a:srgbClr val="1D1C4D"/>
                </a:solidFill>
                <a:latin typeface="Century Gothic"/>
                <a:cs typeface="Century Gothic"/>
              </a:rPr>
              <a:t> </a:t>
            </a:r>
            <a:r>
              <a:rPr sz="950" spc="15" dirty="0">
                <a:solidFill>
                  <a:srgbClr val="1D1C4D"/>
                </a:solidFill>
                <a:latin typeface="Century Gothic"/>
                <a:cs typeface="Century Gothic"/>
              </a:rPr>
              <a:t>nu</a:t>
            </a:r>
            <a:r>
              <a:rPr sz="950" spc="35" dirty="0">
                <a:solidFill>
                  <a:srgbClr val="1D1C4D"/>
                </a:solidFill>
                <a:latin typeface="Century Gothic"/>
                <a:cs typeface="Century Gothic"/>
              </a:rPr>
              <a:t>m</a:t>
            </a:r>
            <a:r>
              <a:rPr sz="950" spc="10" dirty="0">
                <a:solidFill>
                  <a:srgbClr val="1D1C4D"/>
                </a:solidFill>
                <a:latin typeface="Century Gothic"/>
                <a:cs typeface="Century Gothic"/>
              </a:rPr>
              <a:t>b</a:t>
            </a:r>
            <a:r>
              <a:rPr sz="950" spc="15" dirty="0">
                <a:solidFill>
                  <a:srgbClr val="1D1C4D"/>
                </a:solidFill>
                <a:latin typeface="Century Gothic"/>
                <a:cs typeface="Century Gothic"/>
              </a:rPr>
              <a:t>e</a:t>
            </a:r>
            <a:r>
              <a:rPr sz="950" spc="10" dirty="0">
                <a:solidFill>
                  <a:srgbClr val="1D1C4D"/>
                </a:solidFill>
                <a:latin typeface="Century Gothic"/>
                <a:cs typeface="Century Gothic"/>
              </a:rPr>
              <a:t>rs</a:t>
            </a:r>
            <a:r>
              <a:rPr sz="950" spc="5" dirty="0">
                <a:solidFill>
                  <a:srgbClr val="1D1C4D"/>
                </a:solidFill>
                <a:latin typeface="Century Gothic"/>
                <a:cs typeface="Century Gothic"/>
              </a:rPr>
              <a:t> </a:t>
            </a:r>
            <a:r>
              <a:rPr sz="950" spc="15" dirty="0">
                <a:solidFill>
                  <a:srgbClr val="1D1C4D"/>
                </a:solidFill>
                <a:latin typeface="Century Gothic"/>
                <a:cs typeface="Century Gothic"/>
              </a:rPr>
              <a:t>th</a:t>
            </a:r>
            <a:r>
              <a:rPr sz="950" spc="20" dirty="0">
                <a:solidFill>
                  <a:srgbClr val="1D1C4D"/>
                </a:solidFill>
                <a:latin typeface="Century Gothic"/>
                <a:cs typeface="Century Gothic"/>
              </a:rPr>
              <a:t>a</a:t>
            </a:r>
            <a:r>
              <a:rPr sz="950" spc="5" dirty="0">
                <a:solidFill>
                  <a:srgbClr val="1D1C4D"/>
                </a:solidFill>
                <a:latin typeface="Century Gothic"/>
                <a:cs typeface="Century Gothic"/>
              </a:rPr>
              <a:t>t</a:t>
            </a:r>
            <a:r>
              <a:rPr sz="950" dirty="0">
                <a:solidFill>
                  <a:srgbClr val="1D1C4D"/>
                </a:solidFill>
                <a:latin typeface="Century Gothic"/>
                <a:cs typeface="Century Gothic"/>
              </a:rPr>
              <a:t> </a:t>
            </a:r>
            <a:r>
              <a:rPr sz="950" spc="10" dirty="0">
                <a:solidFill>
                  <a:srgbClr val="1D1C4D"/>
                </a:solidFill>
                <a:latin typeface="Century Gothic"/>
                <a:cs typeface="Century Gothic"/>
              </a:rPr>
              <a:t>pass</a:t>
            </a:r>
            <a:r>
              <a:rPr sz="950" spc="20" dirty="0">
                <a:solidFill>
                  <a:srgbClr val="1D1C4D"/>
                </a:solidFill>
                <a:latin typeface="Century Gothic"/>
                <a:cs typeface="Century Gothic"/>
              </a:rPr>
              <a:t> </a:t>
            </a:r>
            <a:r>
              <a:rPr sz="950" spc="5" dirty="0">
                <a:solidFill>
                  <a:srgbClr val="1D1C4D"/>
                </a:solidFill>
                <a:latin typeface="Century Gothic"/>
                <a:cs typeface="Century Gothic"/>
              </a:rPr>
              <a:t>k</a:t>
            </a:r>
            <a:r>
              <a:rPr sz="950" spc="15" dirty="0">
                <a:solidFill>
                  <a:srgbClr val="1D1C4D"/>
                </a:solidFill>
                <a:latin typeface="Century Gothic"/>
                <a:cs typeface="Century Gothic"/>
              </a:rPr>
              <a:t>ey</a:t>
            </a:r>
            <a:r>
              <a:rPr sz="950" spc="25" dirty="0">
                <a:solidFill>
                  <a:srgbClr val="1D1C4D"/>
                </a:solidFill>
                <a:latin typeface="Century Gothic"/>
                <a:cs typeface="Century Gothic"/>
              </a:rPr>
              <a:t> </a:t>
            </a:r>
            <a:r>
              <a:rPr sz="950" spc="20" dirty="0">
                <a:solidFill>
                  <a:srgbClr val="1D1C4D"/>
                </a:solidFill>
                <a:latin typeface="Century Gothic"/>
                <a:cs typeface="Century Gothic"/>
              </a:rPr>
              <a:t>v</a:t>
            </a:r>
            <a:r>
              <a:rPr sz="950" spc="10" dirty="0">
                <a:solidFill>
                  <a:srgbClr val="1D1C4D"/>
                </a:solidFill>
                <a:latin typeface="Century Gothic"/>
                <a:cs typeface="Century Gothic"/>
              </a:rPr>
              <a:t>alida</a:t>
            </a:r>
            <a:r>
              <a:rPr sz="950" spc="25" dirty="0">
                <a:solidFill>
                  <a:srgbClr val="1D1C4D"/>
                </a:solidFill>
                <a:latin typeface="Century Gothic"/>
                <a:cs typeface="Century Gothic"/>
              </a:rPr>
              <a:t>t</a:t>
            </a:r>
            <a:r>
              <a:rPr sz="950" spc="10" dirty="0">
                <a:solidFill>
                  <a:srgbClr val="1D1C4D"/>
                </a:solidFill>
                <a:latin typeface="Century Gothic"/>
                <a:cs typeface="Century Gothic"/>
              </a:rPr>
              <a:t>ions</a:t>
            </a:r>
            <a:r>
              <a:rPr sz="950" dirty="0">
                <a:solidFill>
                  <a:srgbClr val="1D1C4D"/>
                </a:solidFill>
                <a:latin typeface="Century Gothic"/>
                <a:cs typeface="Century Gothic"/>
              </a:rPr>
              <a:t> </a:t>
            </a:r>
            <a:r>
              <a:rPr sz="950" spc="15" dirty="0">
                <a:solidFill>
                  <a:srgbClr val="1D1C4D"/>
                </a:solidFill>
                <a:latin typeface="Century Gothic"/>
                <a:cs typeface="Century Gothic"/>
              </a:rPr>
              <a:t>fo</a:t>
            </a:r>
            <a:r>
              <a:rPr sz="950" spc="5" dirty="0">
                <a:solidFill>
                  <a:srgbClr val="1D1C4D"/>
                </a:solidFill>
                <a:latin typeface="Century Gothic"/>
                <a:cs typeface="Century Gothic"/>
              </a:rPr>
              <a:t>r</a:t>
            </a:r>
            <a:r>
              <a:rPr sz="950" spc="10" dirty="0">
                <a:solidFill>
                  <a:srgbClr val="1D1C4D"/>
                </a:solidFill>
                <a:latin typeface="Century Gothic"/>
                <a:cs typeface="Century Gothic"/>
              </a:rPr>
              <a:t> </a:t>
            </a:r>
            <a:r>
              <a:rPr sz="950" spc="15" dirty="0">
                <a:solidFill>
                  <a:srgbClr val="1D1C4D"/>
                </a:solidFill>
                <a:latin typeface="Century Gothic"/>
                <a:cs typeface="Century Gothic"/>
              </a:rPr>
              <a:t>fo</a:t>
            </a:r>
            <a:r>
              <a:rPr sz="950" spc="5" dirty="0">
                <a:solidFill>
                  <a:srgbClr val="1D1C4D"/>
                </a:solidFill>
                <a:latin typeface="Century Gothic"/>
                <a:cs typeface="Century Gothic"/>
              </a:rPr>
              <a:t>r</a:t>
            </a:r>
            <a:r>
              <a:rPr sz="950" spc="45" dirty="0">
                <a:solidFill>
                  <a:srgbClr val="1D1C4D"/>
                </a:solidFill>
                <a:latin typeface="Century Gothic"/>
                <a:cs typeface="Century Gothic"/>
              </a:rPr>
              <a:t>m</a:t>
            </a:r>
            <a:r>
              <a:rPr sz="950" spc="10" dirty="0">
                <a:solidFill>
                  <a:srgbClr val="1D1C4D"/>
                </a:solidFill>
                <a:latin typeface="Century Gothic"/>
                <a:cs typeface="Century Gothic"/>
              </a:rPr>
              <a:t>a</a:t>
            </a:r>
            <a:r>
              <a:rPr sz="950" spc="5" dirty="0">
                <a:solidFill>
                  <a:srgbClr val="1D1C4D"/>
                </a:solidFill>
                <a:latin typeface="Century Gothic"/>
                <a:cs typeface="Century Gothic"/>
              </a:rPr>
              <a:t>t </a:t>
            </a:r>
            <a:r>
              <a:rPr sz="950" spc="10" dirty="0">
                <a:solidFill>
                  <a:srgbClr val="1D1C4D"/>
                </a:solidFill>
                <a:latin typeface="Century Gothic"/>
                <a:cs typeface="Century Gothic"/>
              </a:rPr>
              <a:t>a</a:t>
            </a:r>
            <a:r>
              <a:rPr sz="950" spc="15" dirty="0">
                <a:solidFill>
                  <a:srgbClr val="1D1C4D"/>
                </a:solidFill>
                <a:latin typeface="Century Gothic"/>
                <a:cs typeface="Century Gothic"/>
              </a:rPr>
              <a:t>nd </a:t>
            </a:r>
            <a:r>
              <a:rPr sz="950" spc="10" dirty="0">
                <a:solidFill>
                  <a:srgbClr val="1D1C4D"/>
                </a:solidFill>
                <a:latin typeface="Century Gothic"/>
                <a:cs typeface="Century Gothic"/>
              </a:rPr>
              <a:t>uni</a:t>
            </a:r>
            <a:r>
              <a:rPr sz="950" spc="20" dirty="0">
                <a:solidFill>
                  <a:srgbClr val="1D1C4D"/>
                </a:solidFill>
                <a:latin typeface="Century Gothic"/>
                <a:cs typeface="Century Gothic"/>
              </a:rPr>
              <a:t>q</a:t>
            </a:r>
            <a:r>
              <a:rPr sz="950" spc="15" dirty="0">
                <a:solidFill>
                  <a:srgbClr val="1D1C4D"/>
                </a:solidFill>
                <a:latin typeface="Century Gothic"/>
                <a:cs typeface="Century Gothic"/>
              </a:rPr>
              <a:t>u</a:t>
            </a:r>
            <a:r>
              <a:rPr sz="950" spc="5" dirty="0">
                <a:solidFill>
                  <a:srgbClr val="1D1C4D"/>
                </a:solidFill>
                <a:latin typeface="Century Gothic"/>
                <a:cs typeface="Century Gothic"/>
              </a:rPr>
              <a:t>e</a:t>
            </a:r>
            <a:r>
              <a:rPr sz="950" spc="10" dirty="0">
                <a:solidFill>
                  <a:srgbClr val="1D1C4D"/>
                </a:solidFill>
                <a:latin typeface="Century Gothic"/>
                <a:cs typeface="Century Gothic"/>
              </a:rPr>
              <a:t>ness*</a:t>
            </a:r>
            <a:r>
              <a:rPr sz="950" spc="15" dirty="0">
                <a:solidFill>
                  <a:srgbClr val="1D1C4D"/>
                </a:solidFill>
                <a:latin typeface="Century Gothic"/>
                <a:cs typeface="Century Gothic"/>
              </a:rPr>
              <a:t> </a:t>
            </a:r>
            <a:r>
              <a:rPr sz="950" spc="5" dirty="0">
                <a:solidFill>
                  <a:srgbClr val="1D1C4D"/>
                </a:solidFill>
                <a:latin typeface="Century Gothic"/>
                <a:cs typeface="Century Gothic"/>
              </a:rPr>
              <a:t>w</a:t>
            </a:r>
            <a:r>
              <a:rPr sz="950" spc="10" dirty="0">
                <a:solidFill>
                  <a:srgbClr val="1D1C4D"/>
                </a:solidFill>
                <a:latin typeface="Century Gothic"/>
                <a:cs typeface="Century Gothic"/>
              </a:rPr>
              <a:t>i</a:t>
            </a:r>
            <a:r>
              <a:rPr sz="950" spc="25" dirty="0">
                <a:solidFill>
                  <a:srgbClr val="1D1C4D"/>
                </a:solidFill>
                <a:latin typeface="Century Gothic"/>
                <a:cs typeface="Century Gothic"/>
              </a:rPr>
              <a:t>t</a:t>
            </a:r>
            <a:r>
              <a:rPr sz="950" spc="15" dirty="0">
                <a:solidFill>
                  <a:srgbClr val="1D1C4D"/>
                </a:solidFill>
                <a:latin typeface="Century Gothic"/>
                <a:cs typeface="Century Gothic"/>
              </a:rPr>
              <a:t>h</a:t>
            </a:r>
            <a:r>
              <a:rPr sz="950" spc="10" dirty="0">
                <a:solidFill>
                  <a:srgbClr val="1D1C4D"/>
                </a:solidFill>
                <a:latin typeface="Century Gothic"/>
                <a:cs typeface="Century Gothic"/>
              </a:rPr>
              <a:t>out</a:t>
            </a:r>
            <a:r>
              <a:rPr sz="950" dirty="0">
                <a:solidFill>
                  <a:srgbClr val="1D1C4D"/>
                </a:solidFill>
                <a:latin typeface="Century Gothic"/>
                <a:cs typeface="Century Gothic"/>
              </a:rPr>
              <a:t> </a:t>
            </a:r>
            <a:r>
              <a:rPr sz="950" spc="10" dirty="0">
                <a:solidFill>
                  <a:srgbClr val="1D1C4D"/>
                </a:solidFill>
                <a:latin typeface="Century Gothic"/>
                <a:cs typeface="Century Gothic"/>
              </a:rPr>
              <a:t>er</a:t>
            </a:r>
            <a:r>
              <a:rPr sz="950" spc="15" dirty="0">
                <a:solidFill>
                  <a:srgbClr val="1D1C4D"/>
                </a:solidFill>
                <a:latin typeface="Century Gothic"/>
                <a:cs typeface="Century Gothic"/>
              </a:rPr>
              <a:t>ro</a:t>
            </a:r>
            <a:r>
              <a:rPr sz="950" spc="5" dirty="0">
                <a:solidFill>
                  <a:srgbClr val="1D1C4D"/>
                </a:solidFill>
                <a:latin typeface="Century Gothic"/>
                <a:cs typeface="Century Gothic"/>
              </a:rPr>
              <a:t>rs</a:t>
            </a:r>
            <a:r>
              <a:rPr sz="950" spc="30" dirty="0">
                <a:solidFill>
                  <a:srgbClr val="1D1C4D"/>
                </a:solidFill>
                <a:latin typeface="Century Gothic"/>
                <a:cs typeface="Century Gothic"/>
              </a:rPr>
              <a:t> </a:t>
            </a:r>
            <a:r>
              <a:rPr sz="950" spc="10" dirty="0">
                <a:solidFill>
                  <a:srgbClr val="1D1C4D"/>
                </a:solidFill>
                <a:latin typeface="Century Gothic"/>
                <a:cs typeface="Century Gothic"/>
              </a:rPr>
              <a:t>o</a:t>
            </a:r>
            <a:r>
              <a:rPr sz="950" spc="5" dirty="0">
                <a:solidFill>
                  <a:srgbClr val="1D1C4D"/>
                </a:solidFill>
                <a:latin typeface="Century Gothic"/>
                <a:cs typeface="Century Gothic"/>
              </a:rPr>
              <a:t>r </a:t>
            </a:r>
            <a:r>
              <a:rPr sz="950" spc="15" dirty="0">
                <a:solidFill>
                  <a:srgbClr val="1D1C4D"/>
                </a:solidFill>
                <a:latin typeface="Century Gothic"/>
                <a:cs typeface="Century Gothic"/>
              </a:rPr>
              <a:t>wa</a:t>
            </a:r>
            <a:r>
              <a:rPr sz="950" spc="10" dirty="0">
                <a:solidFill>
                  <a:srgbClr val="1D1C4D"/>
                </a:solidFill>
                <a:latin typeface="Century Gothic"/>
                <a:cs typeface="Century Gothic"/>
              </a:rPr>
              <a:t>rnings</a:t>
            </a:r>
            <a:r>
              <a:rPr sz="950" spc="20" dirty="0">
                <a:solidFill>
                  <a:srgbClr val="1D1C4D"/>
                </a:solidFill>
                <a:latin typeface="Century Gothic"/>
                <a:cs typeface="Century Gothic"/>
              </a:rPr>
              <a:t> </a:t>
            </a:r>
            <a:r>
              <a:rPr sz="950" spc="5" dirty="0">
                <a:solidFill>
                  <a:srgbClr val="1D1C4D"/>
                </a:solidFill>
                <a:latin typeface="Century Gothic"/>
                <a:cs typeface="Century Gothic"/>
              </a:rPr>
              <a:t>w</a:t>
            </a:r>
            <a:r>
              <a:rPr sz="950" spc="15" dirty="0">
                <a:solidFill>
                  <a:srgbClr val="1D1C4D"/>
                </a:solidFill>
                <a:latin typeface="Century Gothic"/>
                <a:cs typeface="Century Gothic"/>
              </a:rPr>
              <a:t>hen</a:t>
            </a:r>
            <a:r>
              <a:rPr sz="950" spc="10" dirty="0">
                <a:solidFill>
                  <a:srgbClr val="1D1C4D"/>
                </a:solidFill>
                <a:latin typeface="Century Gothic"/>
                <a:cs typeface="Century Gothic"/>
              </a:rPr>
              <a:t> </a:t>
            </a:r>
            <a:r>
              <a:rPr sz="950" spc="35" dirty="0">
                <a:solidFill>
                  <a:srgbClr val="1D1C4D"/>
                </a:solidFill>
                <a:latin typeface="Century Gothic"/>
                <a:cs typeface="Century Gothic"/>
              </a:rPr>
              <a:t>m</a:t>
            </a:r>
            <a:r>
              <a:rPr sz="950" spc="10" dirty="0">
                <a:solidFill>
                  <a:srgbClr val="1D1C4D"/>
                </a:solidFill>
                <a:latin typeface="Century Gothic"/>
                <a:cs typeface="Century Gothic"/>
              </a:rPr>
              <a:t>a</a:t>
            </a:r>
            <a:r>
              <a:rPr sz="950" spc="15" dirty="0">
                <a:solidFill>
                  <a:srgbClr val="1D1C4D"/>
                </a:solidFill>
                <a:latin typeface="Century Gothic"/>
                <a:cs typeface="Century Gothic"/>
              </a:rPr>
              <a:t>n</a:t>
            </a:r>
            <a:r>
              <a:rPr sz="950" spc="10" dirty="0">
                <a:solidFill>
                  <a:srgbClr val="1D1C4D"/>
                </a:solidFill>
                <a:latin typeface="Century Gothic"/>
                <a:cs typeface="Century Gothic"/>
              </a:rPr>
              <a:t>ifes</a:t>
            </a:r>
            <a:r>
              <a:rPr sz="950" spc="15" dirty="0">
                <a:solidFill>
                  <a:srgbClr val="1D1C4D"/>
                </a:solidFill>
                <a:latin typeface="Century Gothic"/>
                <a:cs typeface="Century Gothic"/>
              </a:rPr>
              <a:t>t</a:t>
            </a:r>
            <a:r>
              <a:rPr sz="950" spc="10" dirty="0">
                <a:solidFill>
                  <a:srgbClr val="1D1C4D"/>
                </a:solidFill>
                <a:latin typeface="Century Gothic"/>
                <a:cs typeface="Century Gothic"/>
              </a:rPr>
              <a:t>s</a:t>
            </a:r>
            <a:r>
              <a:rPr sz="950" dirty="0">
                <a:solidFill>
                  <a:srgbClr val="1D1C4D"/>
                </a:solidFill>
                <a:latin typeface="Century Gothic"/>
                <a:cs typeface="Century Gothic"/>
              </a:rPr>
              <a:t> </a:t>
            </a:r>
            <a:r>
              <a:rPr sz="950" spc="10" dirty="0">
                <a:solidFill>
                  <a:srgbClr val="1D1C4D"/>
                </a:solidFill>
                <a:latin typeface="Century Gothic"/>
                <a:cs typeface="Century Gothic"/>
              </a:rPr>
              <a:t>ar</a:t>
            </a:r>
            <a:r>
              <a:rPr sz="950" spc="15" dirty="0">
                <a:solidFill>
                  <a:srgbClr val="1D1C4D"/>
                </a:solidFill>
                <a:latin typeface="Century Gothic"/>
                <a:cs typeface="Century Gothic"/>
              </a:rPr>
              <a:t>e</a:t>
            </a:r>
            <a:r>
              <a:rPr sz="950" spc="5" dirty="0">
                <a:solidFill>
                  <a:srgbClr val="1D1C4D"/>
                </a:solidFill>
                <a:latin typeface="Century Gothic"/>
                <a:cs typeface="Century Gothic"/>
              </a:rPr>
              <a:t> </a:t>
            </a:r>
            <a:r>
              <a:rPr sz="950" spc="10" dirty="0">
                <a:solidFill>
                  <a:srgbClr val="1D1C4D"/>
                </a:solidFill>
                <a:latin typeface="Century Gothic"/>
                <a:cs typeface="Century Gothic"/>
              </a:rPr>
              <a:t>p</a:t>
            </a:r>
            <a:r>
              <a:rPr sz="950" spc="15" dirty="0">
                <a:solidFill>
                  <a:srgbClr val="1D1C4D"/>
                </a:solidFill>
                <a:latin typeface="Century Gothic"/>
                <a:cs typeface="Century Gothic"/>
              </a:rPr>
              <a:t>ro</a:t>
            </a:r>
            <a:r>
              <a:rPr sz="950" spc="5" dirty="0">
                <a:solidFill>
                  <a:srgbClr val="1D1C4D"/>
                </a:solidFill>
                <a:latin typeface="Century Gothic"/>
                <a:cs typeface="Century Gothic"/>
              </a:rPr>
              <a:t>c</a:t>
            </a:r>
            <a:r>
              <a:rPr sz="950" spc="15" dirty="0">
                <a:solidFill>
                  <a:srgbClr val="1D1C4D"/>
                </a:solidFill>
                <a:latin typeface="Century Gothic"/>
                <a:cs typeface="Century Gothic"/>
              </a:rPr>
              <a:t>essed</a:t>
            </a:r>
            <a:r>
              <a:rPr sz="950" spc="25" dirty="0">
                <a:solidFill>
                  <a:srgbClr val="1D1C4D"/>
                </a:solidFill>
                <a:latin typeface="Century Gothic"/>
                <a:cs typeface="Century Gothic"/>
              </a:rPr>
              <a:t> </a:t>
            </a:r>
            <a:r>
              <a:rPr sz="950" spc="10" dirty="0">
                <a:solidFill>
                  <a:srgbClr val="1D1C4D"/>
                </a:solidFill>
                <a:latin typeface="Century Gothic"/>
                <a:cs typeface="Century Gothic"/>
              </a:rPr>
              <a:t>i</a:t>
            </a:r>
            <a:r>
              <a:rPr sz="950" spc="15" dirty="0">
                <a:solidFill>
                  <a:srgbClr val="1D1C4D"/>
                </a:solidFill>
                <a:latin typeface="Century Gothic"/>
                <a:cs typeface="Century Gothic"/>
              </a:rPr>
              <a:t>n</a:t>
            </a:r>
            <a:r>
              <a:rPr sz="950" dirty="0">
                <a:solidFill>
                  <a:srgbClr val="1D1C4D"/>
                </a:solidFill>
                <a:latin typeface="Century Gothic"/>
                <a:cs typeface="Century Gothic"/>
              </a:rPr>
              <a:t> </a:t>
            </a:r>
            <a:r>
              <a:rPr sz="950" spc="15" dirty="0">
                <a:solidFill>
                  <a:srgbClr val="1D1C4D"/>
                </a:solidFill>
                <a:latin typeface="Century Gothic"/>
                <a:cs typeface="Century Gothic"/>
              </a:rPr>
              <a:t>the</a:t>
            </a:r>
            <a:r>
              <a:rPr sz="950" dirty="0">
                <a:solidFill>
                  <a:srgbClr val="1D1C4D"/>
                </a:solidFill>
                <a:latin typeface="Century Gothic"/>
                <a:cs typeface="Century Gothic"/>
              </a:rPr>
              <a:t> </a:t>
            </a:r>
            <a:r>
              <a:rPr sz="950" spc="10" dirty="0">
                <a:solidFill>
                  <a:srgbClr val="1D1C4D"/>
                </a:solidFill>
                <a:latin typeface="Century Gothic"/>
                <a:cs typeface="Century Gothic"/>
              </a:rPr>
              <a:t>P</a:t>
            </a:r>
            <a:r>
              <a:rPr sz="950" spc="15" dirty="0">
                <a:solidFill>
                  <a:srgbClr val="1D1C4D"/>
                </a:solidFill>
                <a:latin typeface="Century Gothic"/>
                <a:cs typeface="Century Gothic"/>
              </a:rPr>
              <a:t>TR</a:t>
            </a:r>
            <a:r>
              <a:rPr sz="950" spc="25" dirty="0">
                <a:solidFill>
                  <a:srgbClr val="1D1C4D"/>
                </a:solidFill>
                <a:latin typeface="Century Gothic"/>
                <a:cs typeface="Century Gothic"/>
              </a:rPr>
              <a:t> D</a:t>
            </a:r>
            <a:r>
              <a:rPr sz="950" spc="10" dirty="0">
                <a:solidFill>
                  <a:srgbClr val="1D1C4D"/>
                </a:solidFill>
                <a:latin typeface="Century Gothic"/>
                <a:cs typeface="Century Gothic"/>
              </a:rPr>
              <a:t>a</a:t>
            </a:r>
            <a:r>
              <a:rPr sz="950" spc="15" dirty="0">
                <a:solidFill>
                  <a:srgbClr val="1D1C4D"/>
                </a:solidFill>
                <a:latin typeface="Century Gothic"/>
                <a:cs typeface="Century Gothic"/>
              </a:rPr>
              <a:t>t</a:t>
            </a:r>
            <a:r>
              <a:rPr sz="950" spc="20" dirty="0">
                <a:solidFill>
                  <a:srgbClr val="1D1C4D"/>
                </a:solidFill>
                <a:latin typeface="Century Gothic"/>
                <a:cs typeface="Century Gothic"/>
              </a:rPr>
              <a:t>a</a:t>
            </a:r>
            <a:r>
              <a:rPr sz="950" spc="10" dirty="0">
                <a:solidFill>
                  <a:srgbClr val="1D1C4D"/>
                </a:solidFill>
                <a:latin typeface="Century Gothic"/>
                <a:cs typeface="Century Gothic"/>
              </a:rPr>
              <a:t>base</a:t>
            </a:r>
            <a:r>
              <a:rPr sz="950" spc="20" dirty="0">
                <a:solidFill>
                  <a:srgbClr val="1D1C4D"/>
                </a:solidFill>
                <a:latin typeface="Century Gothic"/>
                <a:cs typeface="Century Gothic"/>
              </a:rPr>
              <a:t> a</a:t>
            </a:r>
            <a:r>
              <a:rPr sz="950" spc="5" dirty="0">
                <a:solidFill>
                  <a:srgbClr val="1D1C4D"/>
                </a:solidFill>
                <a:latin typeface="Century Gothic"/>
                <a:cs typeface="Century Gothic"/>
              </a:rPr>
              <a:t>n</a:t>
            </a:r>
            <a:r>
              <a:rPr sz="950" spc="15" dirty="0">
                <a:solidFill>
                  <a:srgbClr val="1D1C4D"/>
                </a:solidFill>
                <a:latin typeface="Century Gothic"/>
                <a:cs typeface="Century Gothic"/>
              </a:rPr>
              <a:t>d</a:t>
            </a:r>
            <a:r>
              <a:rPr sz="950" spc="5" dirty="0">
                <a:solidFill>
                  <a:srgbClr val="1D1C4D"/>
                </a:solidFill>
                <a:latin typeface="Century Gothic"/>
                <a:cs typeface="Century Gothic"/>
              </a:rPr>
              <a:t> </a:t>
            </a:r>
            <a:r>
              <a:rPr sz="950" spc="10" dirty="0">
                <a:solidFill>
                  <a:srgbClr val="1D1C4D"/>
                </a:solidFill>
                <a:latin typeface="Century Gothic"/>
                <a:cs typeface="Century Gothic"/>
              </a:rPr>
              <a:t>physi</a:t>
            </a:r>
            <a:r>
              <a:rPr sz="950" spc="5" dirty="0">
                <a:solidFill>
                  <a:srgbClr val="1D1C4D"/>
                </a:solidFill>
                <a:latin typeface="Century Gothic"/>
                <a:cs typeface="Century Gothic"/>
              </a:rPr>
              <a:t>c</a:t>
            </a:r>
            <a:r>
              <a:rPr sz="950" spc="20" dirty="0">
                <a:solidFill>
                  <a:srgbClr val="1D1C4D"/>
                </a:solidFill>
                <a:latin typeface="Century Gothic"/>
                <a:cs typeface="Century Gothic"/>
              </a:rPr>
              <a:t>a</a:t>
            </a:r>
            <a:r>
              <a:rPr sz="950" spc="5" dirty="0">
                <a:solidFill>
                  <a:srgbClr val="1D1C4D"/>
                </a:solidFill>
                <a:latin typeface="Century Gothic"/>
                <a:cs typeface="Century Gothic"/>
              </a:rPr>
              <a:t>l</a:t>
            </a:r>
            <a:r>
              <a:rPr sz="950" spc="10" dirty="0">
                <a:solidFill>
                  <a:srgbClr val="1D1C4D"/>
                </a:solidFill>
                <a:latin typeface="Century Gothic"/>
                <a:cs typeface="Century Gothic"/>
              </a:rPr>
              <a:t>l</a:t>
            </a:r>
            <a:r>
              <a:rPr sz="950" spc="15" dirty="0">
                <a:solidFill>
                  <a:srgbClr val="1D1C4D"/>
                </a:solidFill>
                <a:latin typeface="Century Gothic"/>
                <a:cs typeface="Century Gothic"/>
              </a:rPr>
              <a:t>y</a:t>
            </a:r>
            <a:r>
              <a:rPr sz="950" spc="5" dirty="0">
                <a:solidFill>
                  <a:srgbClr val="1D1C4D"/>
                </a:solidFill>
                <a:latin typeface="Century Gothic"/>
                <a:cs typeface="Century Gothic"/>
              </a:rPr>
              <a:t> </a:t>
            </a:r>
            <a:r>
              <a:rPr sz="950" spc="10" dirty="0">
                <a:solidFill>
                  <a:srgbClr val="1D1C4D"/>
                </a:solidFill>
                <a:latin typeface="Century Gothic"/>
                <a:cs typeface="Century Gothic"/>
              </a:rPr>
              <a:t>s</a:t>
            </a:r>
            <a:r>
              <a:rPr sz="950" spc="5" dirty="0">
                <a:solidFill>
                  <a:srgbClr val="1D1C4D"/>
                </a:solidFill>
                <a:latin typeface="Century Gothic"/>
                <a:cs typeface="Century Gothic"/>
              </a:rPr>
              <a:t>c</a:t>
            </a:r>
            <a:r>
              <a:rPr sz="950" spc="10" dirty="0">
                <a:solidFill>
                  <a:srgbClr val="1D1C4D"/>
                </a:solidFill>
                <a:latin typeface="Century Gothic"/>
                <a:cs typeface="Century Gothic"/>
              </a:rPr>
              <a:t>a</a:t>
            </a:r>
            <a:r>
              <a:rPr sz="950" spc="15" dirty="0">
                <a:solidFill>
                  <a:srgbClr val="1D1C4D"/>
                </a:solidFill>
                <a:latin typeface="Century Gothic"/>
                <a:cs typeface="Century Gothic"/>
              </a:rPr>
              <a:t>nne</a:t>
            </a:r>
            <a:r>
              <a:rPr sz="950" spc="10" dirty="0">
                <a:solidFill>
                  <a:srgbClr val="1D1C4D"/>
                </a:solidFill>
                <a:latin typeface="Century Gothic"/>
                <a:cs typeface="Century Gothic"/>
              </a:rPr>
              <a:t>d</a:t>
            </a:r>
            <a:r>
              <a:rPr sz="950" spc="5" dirty="0">
                <a:solidFill>
                  <a:srgbClr val="1D1C4D"/>
                </a:solidFill>
                <a:latin typeface="Century Gothic"/>
                <a:cs typeface="Century Gothic"/>
              </a:rPr>
              <a:t>.</a:t>
            </a:r>
            <a:endParaRPr sz="950">
              <a:latin typeface="Century Gothic"/>
              <a:cs typeface="Century Gothic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743180" y="5013480"/>
            <a:ext cx="527685" cy="150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50" spc="10" dirty="0">
                <a:solidFill>
                  <a:srgbClr val="1D1C4D"/>
                </a:solidFill>
                <a:latin typeface="Century Gothic"/>
                <a:cs typeface="Century Gothic"/>
              </a:rPr>
              <a:t>B</a:t>
            </a:r>
            <a:r>
              <a:rPr sz="950" spc="15" dirty="0">
                <a:solidFill>
                  <a:srgbClr val="1D1C4D"/>
                </a:solidFill>
                <a:latin typeface="Century Gothic"/>
                <a:cs typeface="Century Gothic"/>
              </a:rPr>
              <a:t>ene</a:t>
            </a:r>
            <a:r>
              <a:rPr sz="950" dirty="0">
                <a:solidFill>
                  <a:srgbClr val="1D1C4D"/>
                </a:solidFill>
                <a:latin typeface="Century Gothic"/>
                <a:cs typeface="Century Gothic"/>
              </a:rPr>
              <a:t>f</a:t>
            </a:r>
            <a:r>
              <a:rPr sz="950" spc="10" dirty="0">
                <a:solidFill>
                  <a:srgbClr val="1D1C4D"/>
                </a:solidFill>
                <a:latin typeface="Century Gothic"/>
                <a:cs typeface="Century Gothic"/>
              </a:rPr>
              <a:t>i</a:t>
            </a:r>
            <a:r>
              <a:rPr sz="950" spc="15" dirty="0">
                <a:solidFill>
                  <a:srgbClr val="1D1C4D"/>
                </a:solidFill>
                <a:latin typeface="Century Gothic"/>
                <a:cs typeface="Century Gothic"/>
              </a:rPr>
              <a:t>t</a:t>
            </a:r>
            <a:r>
              <a:rPr sz="950" spc="5" dirty="0">
                <a:solidFill>
                  <a:srgbClr val="1D1C4D"/>
                </a:solidFill>
                <a:latin typeface="Century Gothic"/>
                <a:cs typeface="Century Gothic"/>
              </a:rPr>
              <a:t>s:</a:t>
            </a:r>
            <a:endParaRPr sz="950">
              <a:latin typeface="Century Gothic"/>
              <a:cs typeface="Century Gothic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743180" y="5162863"/>
            <a:ext cx="2404110" cy="301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2085" marR="5080" indent="-159385">
              <a:lnSpc>
                <a:spcPct val="104200"/>
              </a:lnSpc>
              <a:buClr>
                <a:srgbClr val="1D1C4D"/>
              </a:buClr>
              <a:buFont typeface="Times New Roman"/>
              <a:buChar char="•"/>
              <a:tabLst>
                <a:tab pos="172720" algn="l"/>
              </a:tabLst>
            </a:pPr>
            <a:r>
              <a:rPr sz="950" spc="25" dirty="0">
                <a:solidFill>
                  <a:srgbClr val="1D1C4D"/>
                </a:solidFill>
                <a:latin typeface="Century Gothic"/>
                <a:cs typeface="Century Gothic"/>
              </a:rPr>
              <a:t>C</a:t>
            </a:r>
            <a:r>
              <a:rPr sz="950" spc="5" dirty="0">
                <a:solidFill>
                  <a:srgbClr val="1D1C4D"/>
                </a:solidFill>
                <a:latin typeface="Century Gothic"/>
                <a:cs typeface="Century Gothic"/>
              </a:rPr>
              <a:t>r</a:t>
            </a:r>
            <a:r>
              <a:rPr sz="950" spc="10" dirty="0">
                <a:solidFill>
                  <a:srgbClr val="1D1C4D"/>
                </a:solidFill>
                <a:latin typeface="Century Gothic"/>
                <a:cs typeface="Century Gothic"/>
              </a:rPr>
              <a:t>i</a:t>
            </a:r>
            <a:r>
              <a:rPr sz="950" spc="15" dirty="0">
                <a:solidFill>
                  <a:srgbClr val="1D1C4D"/>
                </a:solidFill>
                <a:latin typeface="Century Gothic"/>
                <a:cs typeface="Century Gothic"/>
              </a:rPr>
              <a:t>t</a:t>
            </a:r>
            <a:r>
              <a:rPr sz="950" spc="10" dirty="0">
                <a:solidFill>
                  <a:srgbClr val="1D1C4D"/>
                </a:solidFill>
                <a:latin typeface="Century Gothic"/>
                <a:cs typeface="Century Gothic"/>
              </a:rPr>
              <a:t>i</a:t>
            </a:r>
            <a:r>
              <a:rPr sz="950" spc="15" dirty="0">
                <a:solidFill>
                  <a:srgbClr val="1D1C4D"/>
                </a:solidFill>
                <a:latin typeface="Century Gothic"/>
                <a:cs typeface="Century Gothic"/>
              </a:rPr>
              <a:t>c</a:t>
            </a:r>
            <a:r>
              <a:rPr sz="950" spc="10" dirty="0">
                <a:solidFill>
                  <a:srgbClr val="1D1C4D"/>
                </a:solidFill>
                <a:latin typeface="Century Gothic"/>
                <a:cs typeface="Century Gothic"/>
              </a:rPr>
              <a:t>a</a:t>
            </a:r>
            <a:r>
              <a:rPr sz="950" spc="5" dirty="0">
                <a:solidFill>
                  <a:srgbClr val="1D1C4D"/>
                </a:solidFill>
                <a:latin typeface="Century Gothic"/>
                <a:cs typeface="Century Gothic"/>
              </a:rPr>
              <a:t>l</a:t>
            </a:r>
            <a:r>
              <a:rPr sz="950" spc="-10" dirty="0">
                <a:solidFill>
                  <a:srgbClr val="1D1C4D"/>
                </a:solidFill>
                <a:latin typeface="Century Gothic"/>
                <a:cs typeface="Century Gothic"/>
              </a:rPr>
              <a:t> </a:t>
            </a:r>
            <a:r>
              <a:rPr sz="950" spc="10" dirty="0">
                <a:solidFill>
                  <a:srgbClr val="1D1C4D"/>
                </a:solidFill>
                <a:latin typeface="Century Gothic"/>
                <a:cs typeface="Century Gothic"/>
              </a:rPr>
              <a:t>f</a:t>
            </a:r>
            <a:r>
              <a:rPr sz="950" spc="20" dirty="0">
                <a:solidFill>
                  <a:srgbClr val="1D1C4D"/>
                </a:solidFill>
                <a:latin typeface="Century Gothic"/>
                <a:cs typeface="Century Gothic"/>
              </a:rPr>
              <a:t>o</a:t>
            </a:r>
            <a:r>
              <a:rPr sz="950" spc="5" dirty="0">
                <a:solidFill>
                  <a:srgbClr val="1D1C4D"/>
                </a:solidFill>
                <a:latin typeface="Century Gothic"/>
                <a:cs typeface="Century Gothic"/>
              </a:rPr>
              <a:t>r</a:t>
            </a:r>
            <a:r>
              <a:rPr sz="950" spc="10" dirty="0">
                <a:solidFill>
                  <a:srgbClr val="1D1C4D"/>
                </a:solidFill>
                <a:latin typeface="Century Gothic"/>
                <a:cs typeface="Century Gothic"/>
              </a:rPr>
              <a:t> </a:t>
            </a:r>
            <a:r>
              <a:rPr sz="950" spc="25" dirty="0">
                <a:solidFill>
                  <a:srgbClr val="1D1C4D"/>
                </a:solidFill>
                <a:latin typeface="Century Gothic"/>
                <a:cs typeface="Century Gothic"/>
              </a:rPr>
              <a:t>v</a:t>
            </a:r>
            <a:r>
              <a:rPr sz="950" spc="5" dirty="0">
                <a:solidFill>
                  <a:srgbClr val="1D1C4D"/>
                </a:solidFill>
                <a:latin typeface="Century Gothic"/>
                <a:cs typeface="Century Gothic"/>
              </a:rPr>
              <a:t>is</a:t>
            </a:r>
            <a:r>
              <a:rPr sz="950" spc="10" dirty="0">
                <a:solidFill>
                  <a:srgbClr val="1D1C4D"/>
                </a:solidFill>
                <a:latin typeface="Century Gothic"/>
                <a:cs typeface="Century Gothic"/>
              </a:rPr>
              <a:t>ibil</a:t>
            </a:r>
            <a:r>
              <a:rPr sz="950" spc="5" dirty="0">
                <a:solidFill>
                  <a:srgbClr val="1D1C4D"/>
                </a:solidFill>
                <a:latin typeface="Century Gothic"/>
                <a:cs typeface="Century Gothic"/>
              </a:rPr>
              <a:t>i</a:t>
            </a:r>
            <a:r>
              <a:rPr sz="950" spc="25" dirty="0">
                <a:solidFill>
                  <a:srgbClr val="1D1C4D"/>
                </a:solidFill>
                <a:latin typeface="Century Gothic"/>
                <a:cs typeface="Century Gothic"/>
              </a:rPr>
              <a:t>t</a:t>
            </a:r>
            <a:r>
              <a:rPr sz="950" spc="15" dirty="0">
                <a:solidFill>
                  <a:srgbClr val="1D1C4D"/>
                </a:solidFill>
                <a:latin typeface="Century Gothic"/>
                <a:cs typeface="Century Gothic"/>
              </a:rPr>
              <a:t>y</a:t>
            </a:r>
            <a:r>
              <a:rPr sz="950" spc="-15" dirty="0">
                <a:solidFill>
                  <a:srgbClr val="1D1C4D"/>
                </a:solidFill>
                <a:latin typeface="Century Gothic"/>
                <a:cs typeface="Century Gothic"/>
              </a:rPr>
              <a:t> </a:t>
            </a:r>
            <a:r>
              <a:rPr sz="950" spc="10" dirty="0">
                <a:solidFill>
                  <a:srgbClr val="1D1C4D"/>
                </a:solidFill>
                <a:latin typeface="Century Gothic"/>
                <a:cs typeface="Century Gothic"/>
              </a:rPr>
              <a:t>a</a:t>
            </a:r>
            <a:r>
              <a:rPr sz="950" spc="15" dirty="0">
                <a:solidFill>
                  <a:srgbClr val="1D1C4D"/>
                </a:solidFill>
                <a:latin typeface="Century Gothic"/>
                <a:cs typeface="Century Gothic"/>
              </a:rPr>
              <a:t>nd the</a:t>
            </a:r>
            <a:r>
              <a:rPr sz="950" dirty="0">
                <a:solidFill>
                  <a:srgbClr val="1D1C4D"/>
                </a:solidFill>
                <a:latin typeface="Century Gothic"/>
                <a:cs typeface="Century Gothic"/>
              </a:rPr>
              <a:t> </a:t>
            </a:r>
            <a:r>
              <a:rPr sz="950" spc="5" dirty="0">
                <a:solidFill>
                  <a:srgbClr val="1D1C4D"/>
                </a:solidFill>
                <a:latin typeface="Century Gothic"/>
                <a:cs typeface="Century Gothic"/>
              </a:rPr>
              <a:t>c</a:t>
            </a:r>
            <a:r>
              <a:rPr sz="950" spc="10" dirty="0">
                <a:solidFill>
                  <a:srgbClr val="1D1C4D"/>
                </a:solidFill>
                <a:latin typeface="Century Gothic"/>
                <a:cs typeface="Century Gothic"/>
              </a:rPr>
              <a:t>us</a:t>
            </a:r>
            <a:r>
              <a:rPr sz="950" spc="25" dirty="0">
                <a:solidFill>
                  <a:srgbClr val="1D1C4D"/>
                </a:solidFill>
                <a:latin typeface="Century Gothic"/>
                <a:cs typeface="Century Gothic"/>
              </a:rPr>
              <a:t>t</a:t>
            </a:r>
            <a:r>
              <a:rPr sz="950" spc="10" dirty="0">
                <a:solidFill>
                  <a:srgbClr val="1D1C4D"/>
                </a:solidFill>
                <a:latin typeface="Century Gothic"/>
                <a:cs typeface="Century Gothic"/>
              </a:rPr>
              <a:t>o</a:t>
            </a:r>
            <a:r>
              <a:rPr sz="950" spc="45" dirty="0">
                <a:solidFill>
                  <a:srgbClr val="1D1C4D"/>
                </a:solidFill>
                <a:latin typeface="Century Gothic"/>
                <a:cs typeface="Century Gothic"/>
              </a:rPr>
              <a:t>m</a:t>
            </a:r>
            <a:r>
              <a:rPr sz="950" spc="5" dirty="0">
                <a:solidFill>
                  <a:srgbClr val="1D1C4D"/>
                </a:solidFill>
                <a:latin typeface="Century Gothic"/>
                <a:cs typeface="Century Gothic"/>
              </a:rPr>
              <a:t>er</a:t>
            </a:r>
            <a:r>
              <a:rPr sz="950" spc="10" dirty="0">
                <a:solidFill>
                  <a:srgbClr val="1D1C4D"/>
                </a:solidFill>
                <a:latin typeface="Century Gothic"/>
                <a:cs typeface="Century Gothic"/>
              </a:rPr>
              <a:t> e</a:t>
            </a:r>
            <a:r>
              <a:rPr sz="950" dirty="0">
                <a:solidFill>
                  <a:srgbClr val="1D1C4D"/>
                </a:solidFill>
                <a:latin typeface="Century Gothic"/>
                <a:cs typeface="Century Gothic"/>
              </a:rPr>
              <a:t>x</a:t>
            </a:r>
            <a:r>
              <a:rPr sz="950" spc="20" dirty="0">
                <a:solidFill>
                  <a:srgbClr val="1D1C4D"/>
                </a:solidFill>
                <a:latin typeface="Century Gothic"/>
                <a:cs typeface="Century Gothic"/>
              </a:rPr>
              <a:t>p</a:t>
            </a:r>
            <a:r>
              <a:rPr sz="950" spc="5" dirty="0">
                <a:solidFill>
                  <a:srgbClr val="1D1C4D"/>
                </a:solidFill>
                <a:latin typeface="Century Gothic"/>
                <a:cs typeface="Century Gothic"/>
              </a:rPr>
              <a:t>e</a:t>
            </a:r>
            <a:r>
              <a:rPr sz="950" spc="10" dirty="0">
                <a:solidFill>
                  <a:srgbClr val="1D1C4D"/>
                </a:solidFill>
                <a:latin typeface="Century Gothic"/>
                <a:cs typeface="Century Gothic"/>
              </a:rPr>
              <a:t>r</a:t>
            </a:r>
            <a:r>
              <a:rPr sz="950" spc="15" dirty="0">
                <a:solidFill>
                  <a:srgbClr val="1D1C4D"/>
                </a:solidFill>
                <a:latin typeface="Century Gothic"/>
                <a:cs typeface="Century Gothic"/>
              </a:rPr>
              <a:t>ience</a:t>
            </a:r>
            <a:endParaRPr sz="950">
              <a:latin typeface="Century Gothic"/>
              <a:cs typeface="Century Gothic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743180" y="5627640"/>
            <a:ext cx="1562735" cy="150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2085" indent="-159385">
              <a:lnSpc>
                <a:spcPct val="100000"/>
              </a:lnSpc>
              <a:buClr>
                <a:srgbClr val="1D1C4D"/>
              </a:buClr>
              <a:buFont typeface="Times New Roman"/>
              <a:buChar char="•"/>
              <a:tabLst>
                <a:tab pos="172720" algn="l"/>
              </a:tabLst>
            </a:pPr>
            <a:r>
              <a:rPr sz="950" spc="25" dirty="0">
                <a:solidFill>
                  <a:srgbClr val="1D1C4D"/>
                </a:solidFill>
                <a:latin typeface="Century Gothic"/>
                <a:cs typeface="Century Gothic"/>
              </a:rPr>
              <a:t>C</a:t>
            </a:r>
            <a:r>
              <a:rPr sz="950" spc="10" dirty="0">
                <a:solidFill>
                  <a:srgbClr val="1D1C4D"/>
                </a:solidFill>
                <a:latin typeface="Century Gothic"/>
                <a:cs typeface="Century Gothic"/>
              </a:rPr>
              <a:t>rea</a:t>
            </a:r>
            <a:r>
              <a:rPr sz="950" spc="25" dirty="0">
                <a:solidFill>
                  <a:srgbClr val="1D1C4D"/>
                </a:solidFill>
                <a:latin typeface="Century Gothic"/>
                <a:cs typeface="Century Gothic"/>
              </a:rPr>
              <a:t>t</a:t>
            </a:r>
            <a:r>
              <a:rPr sz="950" spc="5" dirty="0">
                <a:solidFill>
                  <a:srgbClr val="1D1C4D"/>
                </a:solidFill>
                <a:latin typeface="Century Gothic"/>
                <a:cs typeface="Century Gothic"/>
              </a:rPr>
              <a:t>e</a:t>
            </a:r>
            <a:r>
              <a:rPr sz="950" spc="10" dirty="0">
                <a:solidFill>
                  <a:srgbClr val="1D1C4D"/>
                </a:solidFill>
                <a:latin typeface="Century Gothic"/>
                <a:cs typeface="Century Gothic"/>
              </a:rPr>
              <a:t>s</a:t>
            </a:r>
            <a:r>
              <a:rPr sz="950" dirty="0">
                <a:solidFill>
                  <a:srgbClr val="1D1C4D"/>
                </a:solidFill>
                <a:latin typeface="Century Gothic"/>
                <a:cs typeface="Century Gothic"/>
              </a:rPr>
              <a:t> </a:t>
            </a:r>
            <a:r>
              <a:rPr sz="950" spc="15" dirty="0">
                <a:solidFill>
                  <a:srgbClr val="1D1C4D"/>
                </a:solidFill>
                <a:latin typeface="Century Gothic"/>
                <a:cs typeface="Century Gothic"/>
              </a:rPr>
              <a:t>the</a:t>
            </a:r>
            <a:r>
              <a:rPr sz="950" spc="10" dirty="0">
                <a:solidFill>
                  <a:srgbClr val="1D1C4D"/>
                </a:solidFill>
                <a:latin typeface="Century Gothic"/>
                <a:cs typeface="Century Gothic"/>
              </a:rPr>
              <a:t> digi</a:t>
            </a:r>
            <a:r>
              <a:rPr sz="950" spc="15" dirty="0">
                <a:solidFill>
                  <a:srgbClr val="1D1C4D"/>
                </a:solidFill>
                <a:latin typeface="Century Gothic"/>
                <a:cs typeface="Century Gothic"/>
              </a:rPr>
              <a:t>t</a:t>
            </a:r>
            <a:r>
              <a:rPr sz="950" spc="20" dirty="0">
                <a:solidFill>
                  <a:srgbClr val="1D1C4D"/>
                </a:solidFill>
                <a:latin typeface="Century Gothic"/>
                <a:cs typeface="Century Gothic"/>
              </a:rPr>
              <a:t>a</a:t>
            </a:r>
            <a:r>
              <a:rPr sz="950" spc="5" dirty="0">
                <a:solidFill>
                  <a:srgbClr val="1D1C4D"/>
                </a:solidFill>
                <a:latin typeface="Century Gothic"/>
                <a:cs typeface="Century Gothic"/>
              </a:rPr>
              <a:t>l</a:t>
            </a:r>
            <a:r>
              <a:rPr sz="950" spc="-10" dirty="0">
                <a:solidFill>
                  <a:srgbClr val="1D1C4D"/>
                </a:solidFill>
                <a:latin typeface="Century Gothic"/>
                <a:cs typeface="Century Gothic"/>
              </a:rPr>
              <a:t> </a:t>
            </a:r>
            <a:r>
              <a:rPr sz="950" spc="15" dirty="0">
                <a:solidFill>
                  <a:srgbClr val="1D1C4D"/>
                </a:solidFill>
                <a:latin typeface="Century Gothic"/>
                <a:cs typeface="Century Gothic"/>
              </a:rPr>
              <a:t>t</a:t>
            </a:r>
            <a:r>
              <a:rPr sz="950" spc="10" dirty="0">
                <a:solidFill>
                  <a:srgbClr val="1D1C4D"/>
                </a:solidFill>
                <a:latin typeface="Century Gothic"/>
                <a:cs typeface="Century Gothic"/>
              </a:rPr>
              <a:t>rai</a:t>
            </a:r>
            <a:r>
              <a:rPr sz="950" spc="5" dirty="0">
                <a:solidFill>
                  <a:srgbClr val="1D1C4D"/>
                </a:solidFill>
                <a:latin typeface="Century Gothic"/>
                <a:cs typeface="Century Gothic"/>
              </a:rPr>
              <a:t>l</a:t>
            </a:r>
            <a:endParaRPr sz="950">
              <a:latin typeface="Century Gothic"/>
              <a:cs typeface="Century Gothic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743180" y="5927856"/>
            <a:ext cx="2327275" cy="9036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2085" marR="212090" indent="-159385">
              <a:lnSpc>
                <a:spcPct val="104200"/>
              </a:lnSpc>
              <a:buClr>
                <a:srgbClr val="1D1C4D"/>
              </a:buClr>
              <a:buFont typeface="Times New Roman"/>
              <a:buChar char="•"/>
              <a:tabLst>
                <a:tab pos="172720" algn="l"/>
              </a:tabLst>
            </a:pPr>
            <a:r>
              <a:rPr sz="950" spc="15" dirty="0">
                <a:solidFill>
                  <a:srgbClr val="1D1C4D"/>
                </a:solidFill>
                <a:latin typeface="Century Gothic"/>
                <a:cs typeface="Century Gothic"/>
              </a:rPr>
              <a:t>Su</a:t>
            </a:r>
            <a:r>
              <a:rPr sz="950" spc="10" dirty="0">
                <a:solidFill>
                  <a:srgbClr val="1D1C4D"/>
                </a:solidFill>
                <a:latin typeface="Century Gothic"/>
                <a:cs typeface="Century Gothic"/>
              </a:rPr>
              <a:t>p</a:t>
            </a:r>
            <a:r>
              <a:rPr sz="950" spc="20" dirty="0">
                <a:solidFill>
                  <a:srgbClr val="1D1C4D"/>
                </a:solidFill>
                <a:latin typeface="Century Gothic"/>
                <a:cs typeface="Century Gothic"/>
              </a:rPr>
              <a:t>p</a:t>
            </a:r>
            <a:r>
              <a:rPr sz="950" spc="10" dirty="0">
                <a:solidFill>
                  <a:srgbClr val="1D1C4D"/>
                </a:solidFill>
                <a:latin typeface="Century Gothic"/>
                <a:cs typeface="Century Gothic"/>
              </a:rPr>
              <a:t>or</a:t>
            </a:r>
            <a:r>
              <a:rPr sz="950" spc="15" dirty="0">
                <a:solidFill>
                  <a:srgbClr val="1D1C4D"/>
                </a:solidFill>
                <a:latin typeface="Century Gothic"/>
                <a:cs typeface="Century Gothic"/>
              </a:rPr>
              <a:t>t</a:t>
            </a:r>
            <a:r>
              <a:rPr sz="950" spc="10" dirty="0">
                <a:solidFill>
                  <a:srgbClr val="1D1C4D"/>
                </a:solidFill>
                <a:latin typeface="Century Gothic"/>
                <a:cs typeface="Century Gothic"/>
              </a:rPr>
              <a:t>s </a:t>
            </a:r>
            <a:r>
              <a:rPr sz="950" spc="20" dirty="0">
                <a:solidFill>
                  <a:srgbClr val="1D1C4D"/>
                </a:solidFill>
                <a:latin typeface="Century Gothic"/>
                <a:cs typeface="Century Gothic"/>
              </a:rPr>
              <a:t>p</a:t>
            </a:r>
            <a:r>
              <a:rPr sz="950" spc="10" dirty="0">
                <a:solidFill>
                  <a:srgbClr val="1D1C4D"/>
                </a:solidFill>
                <a:latin typeface="Century Gothic"/>
                <a:cs typeface="Century Gothic"/>
              </a:rPr>
              <a:t>a</a:t>
            </a:r>
            <a:r>
              <a:rPr sz="950" spc="15" dirty="0">
                <a:solidFill>
                  <a:srgbClr val="1D1C4D"/>
                </a:solidFill>
                <a:latin typeface="Century Gothic"/>
                <a:cs typeface="Century Gothic"/>
              </a:rPr>
              <a:t>y</a:t>
            </a:r>
            <a:r>
              <a:rPr sz="950" spc="35" dirty="0">
                <a:solidFill>
                  <a:srgbClr val="1D1C4D"/>
                </a:solidFill>
                <a:latin typeface="Century Gothic"/>
                <a:cs typeface="Century Gothic"/>
              </a:rPr>
              <a:t>m</a:t>
            </a:r>
            <a:r>
              <a:rPr sz="950" spc="5" dirty="0">
                <a:solidFill>
                  <a:srgbClr val="1D1C4D"/>
                </a:solidFill>
                <a:latin typeface="Century Gothic"/>
                <a:cs typeface="Century Gothic"/>
              </a:rPr>
              <a:t>e</a:t>
            </a:r>
            <a:r>
              <a:rPr sz="950" spc="10" dirty="0">
                <a:solidFill>
                  <a:srgbClr val="1D1C4D"/>
                </a:solidFill>
                <a:latin typeface="Century Gothic"/>
                <a:cs typeface="Century Gothic"/>
              </a:rPr>
              <a:t>nt</a:t>
            </a:r>
            <a:r>
              <a:rPr sz="950" dirty="0">
                <a:solidFill>
                  <a:srgbClr val="1D1C4D"/>
                </a:solidFill>
                <a:latin typeface="Century Gothic"/>
                <a:cs typeface="Century Gothic"/>
              </a:rPr>
              <a:t> </a:t>
            </a:r>
            <a:r>
              <a:rPr sz="950" spc="20" dirty="0">
                <a:solidFill>
                  <a:srgbClr val="1D1C4D"/>
                </a:solidFill>
                <a:latin typeface="Century Gothic"/>
                <a:cs typeface="Century Gothic"/>
              </a:rPr>
              <a:t>a</a:t>
            </a:r>
            <a:r>
              <a:rPr sz="950" spc="15" dirty="0">
                <a:solidFill>
                  <a:srgbClr val="1D1C4D"/>
                </a:solidFill>
                <a:latin typeface="Century Gothic"/>
                <a:cs typeface="Century Gothic"/>
              </a:rPr>
              <a:t>nd </a:t>
            </a:r>
            <a:r>
              <a:rPr sz="950" spc="10" dirty="0">
                <a:solidFill>
                  <a:srgbClr val="1D1C4D"/>
                </a:solidFill>
                <a:latin typeface="Century Gothic"/>
                <a:cs typeface="Century Gothic"/>
              </a:rPr>
              <a:t>r</a:t>
            </a:r>
            <a:r>
              <a:rPr sz="950" spc="5" dirty="0">
                <a:solidFill>
                  <a:srgbClr val="1D1C4D"/>
                </a:solidFill>
                <a:latin typeface="Century Gothic"/>
                <a:cs typeface="Century Gothic"/>
              </a:rPr>
              <a:t>e</a:t>
            </a:r>
            <a:r>
              <a:rPr sz="950" spc="20" dirty="0">
                <a:solidFill>
                  <a:srgbClr val="1D1C4D"/>
                </a:solidFill>
                <a:latin typeface="Century Gothic"/>
                <a:cs typeface="Century Gothic"/>
              </a:rPr>
              <a:t>v</a:t>
            </a:r>
            <a:r>
              <a:rPr sz="950" spc="15" dirty="0">
                <a:solidFill>
                  <a:srgbClr val="1D1C4D"/>
                </a:solidFill>
                <a:latin typeface="Century Gothic"/>
                <a:cs typeface="Century Gothic"/>
              </a:rPr>
              <a:t>enue</a:t>
            </a:r>
            <a:r>
              <a:rPr sz="950" spc="5" dirty="0">
                <a:solidFill>
                  <a:srgbClr val="1D1C4D"/>
                </a:solidFill>
                <a:latin typeface="Century Gothic"/>
                <a:cs typeface="Century Gothic"/>
              </a:rPr>
              <a:t> </a:t>
            </a:r>
            <a:r>
              <a:rPr sz="950" spc="10" dirty="0">
                <a:solidFill>
                  <a:srgbClr val="1D1C4D"/>
                </a:solidFill>
                <a:latin typeface="Century Gothic"/>
                <a:cs typeface="Century Gothic"/>
              </a:rPr>
              <a:t>assura</a:t>
            </a:r>
            <a:r>
              <a:rPr sz="950" spc="15" dirty="0">
                <a:solidFill>
                  <a:srgbClr val="1D1C4D"/>
                </a:solidFill>
                <a:latin typeface="Century Gothic"/>
                <a:cs typeface="Century Gothic"/>
              </a:rPr>
              <a:t>nce</a:t>
            </a:r>
            <a:endParaRPr sz="950">
              <a:latin typeface="Century Gothic"/>
              <a:cs typeface="Century Gothic"/>
            </a:endParaRPr>
          </a:p>
          <a:p>
            <a:pPr marL="172085" indent="-159385">
              <a:lnSpc>
                <a:spcPct val="100000"/>
              </a:lnSpc>
              <a:spcBef>
                <a:spcPts val="635"/>
              </a:spcBef>
              <a:buClr>
                <a:srgbClr val="1D1C4D"/>
              </a:buClr>
              <a:buFont typeface="Times New Roman"/>
              <a:buChar char="•"/>
              <a:tabLst>
                <a:tab pos="172720" algn="l"/>
              </a:tabLst>
            </a:pPr>
            <a:r>
              <a:rPr sz="950" spc="15" dirty="0">
                <a:solidFill>
                  <a:srgbClr val="1D1C4D"/>
                </a:solidFill>
                <a:latin typeface="Century Gothic"/>
                <a:cs typeface="Century Gothic"/>
              </a:rPr>
              <a:t>F</a:t>
            </a:r>
            <a:r>
              <a:rPr sz="950" spc="10" dirty="0">
                <a:solidFill>
                  <a:srgbClr val="1D1C4D"/>
                </a:solidFill>
                <a:latin typeface="Century Gothic"/>
                <a:cs typeface="Century Gothic"/>
              </a:rPr>
              <a:t>acili</a:t>
            </a:r>
            <a:r>
              <a:rPr sz="950" spc="15" dirty="0">
                <a:solidFill>
                  <a:srgbClr val="1D1C4D"/>
                </a:solidFill>
                <a:latin typeface="Century Gothic"/>
                <a:cs typeface="Century Gothic"/>
              </a:rPr>
              <a:t>t</a:t>
            </a:r>
            <a:r>
              <a:rPr sz="950" spc="20" dirty="0">
                <a:solidFill>
                  <a:srgbClr val="1D1C4D"/>
                </a:solidFill>
                <a:latin typeface="Century Gothic"/>
                <a:cs typeface="Century Gothic"/>
              </a:rPr>
              <a:t>a</a:t>
            </a:r>
            <a:r>
              <a:rPr sz="950" spc="15" dirty="0">
                <a:solidFill>
                  <a:srgbClr val="1D1C4D"/>
                </a:solidFill>
                <a:latin typeface="Century Gothic"/>
                <a:cs typeface="Century Gothic"/>
              </a:rPr>
              <a:t>t</a:t>
            </a:r>
            <a:r>
              <a:rPr sz="950" spc="10" dirty="0">
                <a:solidFill>
                  <a:srgbClr val="1D1C4D"/>
                </a:solidFill>
                <a:latin typeface="Century Gothic"/>
                <a:cs typeface="Century Gothic"/>
              </a:rPr>
              <a:t>es</a:t>
            </a:r>
            <a:r>
              <a:rPr sz="950" spc="-20" dirty="0">
                <a:solidFill>
                  <a:srgbClr val="1D1C4D"/>
                </a:solidFill>
                <a:latin typeface="Century Gothic"/>
                <a:cs typeface="Century Gothic"/>
              </a:rPr>
              <a:t> </a:t>
            </a:r>
            <a:r>
              <a:rPr sz="950" spc="20" dirty="0">
                <a:solidFill>
                  <a:srgbClr val="1D1C4D"/>
                </a:solidFill>
                <a:latin typeface="Century Gothic"/>
                <a:cs typeface="Century Gothic"/>
              </a:rPr>
              <a:t>o</a:t>
            </a:r>
            <a:r>
              <a:rPr sz="950" spc="10" dirty="0">
                <a:solidFill>
                  <a:srgbClr val="1D1C4D"/>
                </a:solidFill>
                <a:latin typeface="Century Gothic"/>
                <a:cs typeface="Century Gothic"/>
              </a:rPr>
              <a:t>per</a:t>
            </a:r>
            <a:r>
              <a:rPr sz="950" spc="20" dirty="0">
                <a:solidFill>
                  <a:srgbClr val="1D1C4D"/>
                </a:solidFill>
                <a:latin typeface="Century Gothic"/>
                <a:cs typeface="Century Gothic"/>
              </a:rPr>
              <a:t>a</a:t>
            </a:r>
            <a:r>
              <a:rPr sz="950" spc="15" dirty="0">
                <a:solidFill>
                  <a:srgbClr val="1D1C4D"/>
                </a:solidFill>
                <a:latin typeface="Century Gothic"/>
                <a:cs typeface="Century Gothic"/>
              </a:rPr>
              <a:t>t</a:t>
            </a:r>
            <a:r>
              <a:rPr sz="950" spc="10" dirty="0">
                <a:solidFill>
                  <a:srgbClr val="1D1C4D"/>
                </a:solidFill>
                <a:latin typeface="Century Gothic"/>
                <a:cs typeface="Century Gothic"/>
              </a:rPr>
              <a:t>i</a:t>
            </a:r>
            <a:r>
              <a:rPr sz="950" spc="20" dirty="0">
                <a:solidFill>
                  <a:srgbClr val="1D1C4D"/>
                </a:solidFill>
                <a:latin typeface="Century Gothic"/>
                <a:cs typeface="Century Gothic"/>
              </a:rPr>
              <a:t>o</a:t>
            </a:r>
            <a:r>
              <a:rPr sz="950" spc="15" dirty="0">
                <a:solidFill>
                  <a:srgbClr val="1D1C4D"/>
                </a:solidFill>
                <a:latin typeface="Century Gothic"/>
                <a:cs typeface="Century Gothic"/>
              </a:rPr>
              <a:t>n</a:t>
            </a:r>
            <a:r>
              <a:rPr sz="950" spc="10" dirty="0">
                <a:solidFill>
                  <a:srgbClr val="1D1C4D"/>
                </a:solidFill>
                <a:latin typeface="Century Gothic"/>
                <a:cs typeface="Century Gothic"/>
              </a:rPr>
              <a:t>a</a:t>
            </a:r>
            <a:r>
              <a:rPr sz="950" spc="5" dirty="0">
                <a:solidFill>
                  <a:srgbClr val="1D1C4D"/>
                </a:solidFill>
                <a:latin typeface="Century Gothic"/>
                <a:cs typeface="Century Gothic"/>
              </a:rPr>
              <a:t>l</a:t>
            </a:r>
            <a:r>
              <a:rPr sz="950" spc="10" dirty="0">
                <a:solidFill>
                  <a:srgbClr val="1D1C4D"/>
                </a:solidFill>
                <a:latin typeface="Century Gothic"/>
                <a:cs typeface="Century Gothic"/>
              </a:rPr>
              <a:t> </a:t>
            </a:r>
            <a:r>
              <a:rPr sz="950" spc="5" dirty="0">
                <a:solidFill>
                  <a:srgbClr val="1D1C4D"/>
                </a:solidFill>
                <a:latin typeface="Century Gothic"/>
                <a:cs typeface="Century Gothic"/>
              </a:rPr>
              <a:t>e</a:t>
            </a:r>
            <a:r>
              <a:rPr sz="950" spc="10" dirty="0">
                <a:solidFill>
                  <a:srgbClr val="1D1C4D"/>
                </a:solidFill>
                <a:latin typeface="Century Gothic"/>
                <a:cs typeface="Century Gothic"/>
              </a:rPr>
              <a:t>ffici</a:t>
            </a:r>
            <a:r>
              <a:rPr sz="950" spc="5" dirty="0">
                <a:solidFill>
                  <a:srgbClr val="1D1C4D"/>
                </a:solidFill>
                <a:latin typeface="Century Gothic"/>
                <a:cs typeface="Century Gothic"/>
              </a:rPr>
              <a:t>e</a:t>
            </a:r>
            <a:r>
              <a:rPr sz="950" spc="15" dirty="0">
                <a:solidFill>
                  <a:srgbClr val="1D1C4D"/>
                </a:solidFill>
                <a:latin typeface="Century Gothic"/>
                <a:cs typeface="Century Gothic"/>
              </a:rPr>
              <a:t>nc</a:t>
            </a:r>
            <a:r>
              <a:rPr sz="950" spc="10" dirty="0">
                <a:solidFill>
                  <a:srgbClr val="1D1C4D"/>
                </a:solidFill>
                <a:latin typeface="Century Gothic"/>
                <a:cs typeface="Century Gothic"/>
              </a:rPr>
              <a:t>i</a:t>
            </a:r>
            <a:r>
              <a:rPr sz="950" spc="5" dirty="0">
                <a:solidFill>
                  <a:srgbClr val="1D1C4D"/>
                </a:solidFill>
                <a:latin typeface="Century Gothic"/>
                <a:cs typeface="Century Gothic"/>
              </a:rPr>
              <a:t>e</a:t>
            </a:r>
            <a:r>
              <a:rPr sz="950" spc="10" dirty="0">
                <a:solidFill>
                  <a:srgbClr val="1D1C4D"/>
                </a:solidFill>
                <a:latin typeface="Century Gothic"/>
                <a:cs typeface="Century Gothic"/>
              </a:rPr>
              <a:t>s</a:t>
            </a:r>
            <a:endParaRPr sz="950">
              <a:latin typeface="Century Gothic"/>
              <a:cs typeface="Century Gothic"/>
            </a:endParaRPr>
          </a:p>
          <a:p>
            <a:pPr marL="172085" marR="5080" indent="-159385">
              <a:lnSpc>
                <a:spcPct val="104200"/>
              </a:lnSpc>
              <a:spcBef>
                <a:spcPts val="585"/>
              </a:spcBef>
              <a:buClr>
                <a:srgbClr val="1D1C4D"/>
              </a:buClr>
              <a:buFont typeface="Times New Roman"/>
              <a:buChar char="•"/>
              <a:tabLst>
                <a:tab pos="172720" algn="l"/>
              </a:tabLst>
            </a:pPr>
            <a:r>
              <a:rPr sz="950" spc="15" dirty="0">
                <a:solidFill>
                  <a:srgbClr val="1D1C4D"/>
                </a:solidFill>
                <a:latin typeface="Century Gothic"/>
                <a:cs typeface="Century Gothic"/>
              </a:rPr>
              <a:t>F</a:t>
            </a:r>
            <a:r>
              <a:rPr sz="950" spc="20" dirty="0">
                <a:solidFill>
                  <a:srgbClr val="1D1C4D"/>
                </a:solidFill>
                <a:latin typeface="Century Gothic"/>
                <a:cs typeface="Century Gothic"/>
              </a:rPr>
              <a:t>o</a:t>
            </a:r>
            <a:r>
              <a:rPr sz="950" spc="15" dirty="0">
                <a:solidFill>
                  <a:srgbClr val="1D1C4D"/>
                </a:solidFill>
                <a:latin typeface="Century Gothic"/>
                <a:cs typeface="Century Gothic"/>
              </a:rPr>
              <a:t>un</a:t>
            </a:r>
            <a:r>
              <a:rPr sz="950" spc="10" dirty="0">
                <a:solidFill>
                  <a:srgbClr val="1D1C4D"/>
                </a:solidFill>
                <a:latin typeface="Century Gothic"/>
                <a:cs typeface="Century Gothic"/>
              </a:rPr>
              <a:t>da</a:t>
            </a:r>
            <a:r>
              <a:rPr sz="950" spc="25" dirty="0">
                <a:solidFill>
                  <a:srgbClr val="1D1C4D"/>
                </a:solidFill>
                <a:latin typeface="Century Gothic"/>
                <a:cs typeface="Century Gothic"/>
              </a:rPr>
              <a:t>t</a:t>
            </a:r>
            <a:r>
              <a:rPr sz="950" spc="5" dirty="0">
                <a:solidFill>
                  <a:srgbClr val="1D1C4D"/>
                </a:solidFill>
                <a:latin typeface="Century Gothic"/>
                <a:cs typeface="Century Gothic"/>
              </a:rPr>
              <a:t>i</a:t>
            </a:r>
            <a:r>
              <a:rPr sz="950" spc="20" dirty="0">
                <a:solidFill>
                  <a:srgbClr val="1D1C4D"/>
                </a:solidFill>
                <a:latin typeface="Century Gothic"/>
                <a:cs typeface="Century Gothic"/>
              </a:rPr>
              <a:t>o</a:t>
            </a:r>
            <a:r>
              <a:rPr sz="950" spc="15" dirty="0">
                <a:solidFill>
                  <a:srgbClr val="1D1C4D"/>
                </a:solidFill>
                <a:latin typeface="Century Gothic"/>
                <a:cs typeface="Century Gothic"/>
              </a:rPr>
              <a:t>n</a:t>
            </a:r>
            <a:r>
              <a:rPr sz="950" spc="10" dirty="0">
                <a:solidFill>
                  <a:srgbClr val="1D1C4D"/>
                </a:solidFill>
                <a:latin typeface="Century Gothic"/>
                <a:cs typeface="Century Gothic"/>
              </a:rPr>
              <a:t>a</a:t>
            </a:r>
            <a:r>
              <a:rPr sz="950" spc="5" dirty="0">
                <a:solidFill>
                  <a:srgbClr val="1D1C4D"/>
                </a:solidFill>
                <a:latin typeface="Century Gothic"/>
                <a:cs typeface="Century Gothic"/>
              </a:rPr>
              <a:t>l</a:t>
            </a:r>
            <a:r>
              <a:rPr sz="950" spc="10" dirty="0">
                <a:solidFill>
                  <a:srgbClr val="1D1C4D"/>
                </a:solidFill>
                <a:latin typeface="Century Gothic"/>
                <a:cs typeface="Century Gothic"/>
              </a:rPr>
              <a:t> f</a:t>
            </a:r>
            <a:r>
              <a:rPr sz="950" spc="20" dirty="0">
                <a:solidFill>
                  <a:srgbClr val="1D1C4D"/>
                </a:solidFill>
                <a:latin typeface="Century Gothic"/>
                <a:cs typeface="Century Gothic"/>
              </a:rPr>
              <a:t>o</a:t>
            </a:r>
            <a:r>
              <a:rPr sz="950" spc="5" dirty="0">
                <a:solidFill>
                  <a:srgbClr val="1D1C4D"/>
                </a:solidFill>
                <a:latin typeface="Century Gothic"/>
                <a:cs typeface="Century Gothic"/>
              </a:rPr>
              <a:t>r</a:t>
            </a:r>
            <a:r>
              <a:rPr sz="950" spc="10" dirty="0">
                <a:solidFill>
                  <a:srgbClr val="1D1C4D"/>
                </a:solidFill>
                <a:latin typeface="Century Gothic"/>
                <a:cs typeface="Century Gothic"/>
              </a:rPr>
              <a:t> curr</a:t>
            </a:r>
            <a:r>
              <a:rPr sz="950" spc="5" dirty="0">
                <a:solidFill>
                  <a:srgbClr val="1D1C4D"/>
                </a:solidFill>
                <a:latin typeface="Century Gothic"/>
                <a:cs typeface="Century Gothic"/>
              </a:rPr>
              <a:t>e</a:t>
            </a:r>
            <a:r>
              <a:rPr sz="950" spc="10" dirty="0">
                <a:solidFill>
                  <a:srgbClr val="1D1C4D"/>
                </a:solidFill>
                <a:latin typeface="Century Gothic"/>
                <a:cs typeface="Century Gothic"/>
              </a:rPr>
              <a:t>nt </a:t>
            </a:r>
            <a:r>
              <a:rPr sz="950" spc="20" dirty="0">
                <a:solidFill>
                  <a:srgbClr val="1D1C4D"/>
                </a:solidFill>
                <a:latin typeface="Century Gothic"/>
                <a:cs typeface="Century Gothic"/>
              </a:rPr>
              <a:t>a</a:t>
            </a:r>
            <a:r>
              <a:rPr sz="950" spc="15" dirty="0">
                <a:solidFill>
                  <a:srgbClr val="1D1C4D"/>
                </a:solidFill>
                <a:latin typeface="Century Gothic"/>
                <a:cs typeface="Century Gothic"/>
              </a:rPr>
              <a:t>nd </a:t>
            </a:r>
            <a:r>
              <a:rPr sz="950" spc="10" dirty="0">
                <a:solidFill>
                  <a:srgbClr val="1D1C4D"/>
                </a:solidFill>
                <a:latin typeface="Century Gothic"/>
                <a:cs typeface="Century Gothic"/>
              </a:rPr>
              <a:t>f</a:t>
            </a:r>
            <a:r>
              <a:rPr sz="950" spc="15" dirty="0">
                <a:solidFill>
                  <a:srgbClr val="1D1C4D"/>
                </a:solidFill>
                <a:latin typeface="Century Gothic"/>
                <a:cs typeface="Century Gothic"/>
              </a:rPr>
              <a:t>utu</a:t>
            </a:r>
            <a:r>
              <a:rPr sz="950" spc="10" dirty="0">
                <a:solidFill>
                  <a:srgbClr val="1D1C4D"/>
                </a:solidFill>
                <a:latin typeface="Century Gothic"/>
                <a:cs typeface="Century Gothic"/>
              </a:rPr>
              <a:t>r</a:t>
            </a:r>
            <a:r>
              <a:rPr sz="950" spc="15" dirty="0">
                <a:solidFill>
                  <a:srgbClr val="1D1C4D"/>
                </a:solidFill>
                <a:latin typeface="Century Gothic"/>
                <a:cs typeface="Century Gothic"/>
              </a:rPr>
              <a:t>e</a:t>
            </a:r>
            <a:r>
              <a:rPr sz="950" spc="5" dirty="0">
                <a:solidFill>
                  <a:srgbClr val="1D1C4D"/>
                </a:solidFill>
                <a:latin typeface="Century Gothic"/>
                <a:cs typeface="Century Gothic"/>
              </a:rPr>
              <a:t> </a:t>
            </a:r>
            <a:r>
              <a:rPr sz="950" spc="10" dirty="0">
                <a:solidFill>
                  <a:srgbClr val="1D1C4D"/>
                </a:solidFill>
                <a:latin typeface="Century Gothic"/>
                <a:cs typeface="Century Gothic"/>
              </a:rPr>
              <a:t>pr</a:t>
            </a:r>
            <a:r>
              <a:rPr sz="950" spc="20" dirty="0">
                <a:solidFill>
                  <a:srgbClr val="1D1C4D"/>
                </a:solidFill>
                <a:latin typeface="Century Gothic"/>
                <a:cs typeface="Century Gothic"/>
              </a:rPr>
              <a:t>o</a:t>
            </a:r>
            <a:r>
              <a:rPr sz="950" spc="10" dirty="0">
                <a:solidFill>
                  <a:srgbClr val="1D1C4D"/>
                </a:solidFill>
                <a:latin typeface="Century Gothic"/>
                <a:cs typeface="Century Gothic"/>
              </a:rPr>
              <a:t>d</a:t>
            </a:r>
            <a:r>
              <a:rPr sz="950" spc="15" dirty="0">
                <a:solidFill>
                  <a:srgbClr val="1D1C4D"/>
                </a:solidFill>
                <a:latin typeface="Century Gothic"/>
                <a:cs typeface="Century Gothic"/>
              </a:rPr>
              <a:t>uct</a:t>
            </a:r>
            <a:r>
              <a:rPr sz="950" spc="20" dirty="0">
                <a:solidFill>
                  <a:srgbClr val="1D1C4D"/>
                </a:solidFill>
                <a:latin typeface="Century Gothic"/>
                <a:cs typeface="Century Gothic"/>
              </a:rPr>
              <a:t> o</a:t>
            </a:r>
            <a:r>
              <a:rPr sz="950" spc="10" dirty="0">
                <a:solidFill>
                  <a:srgbClr val="1D1C4D"/>
                </a:solidFill>
                <a:latin typeface="Century Gothic"/>
                <a:cs typeface="Century Gothic"/>
              </a:rPr>
              <a:t>f</a:t>
            </a:r>
            <a:r>
              <a:rPr sz="950" dirty="0">
                <a:solidFill>
                  <a:srgbClr val="1D1C4D"/>
                </a:solidFill>
                <a:latin typeface="Century Gothic"/>
                <a:cs typeface="Century Gothic"/>
              </a:rPr>
              <a:t>f</a:t>
            </a:r>
            <a:r>
              <a:rPr sz="950" spc="10" dirty="0">
                <a:solidFill>
                  <a:srgbClr val="1D1C4D"/>
                </a:solidFill>
                <a:latin typeface="Century Gothic"/>
                <a:cs typeface="Century Gothic"/>
              </a:rPr>
              <a:t>eri</a:t>
            </a:r>
            <a:r>
              <a:rPr sz="950" spc="15" dirty="0">
                <a:solidFill>
                  <a:srgbClr val="1D1C4D"/>
                </a:solidFill>
                <a:latin typeface="Century Gothic"/>
                <a:cs typeface="Century Gothic"/>
              </a:rPr>
              <a:t>n</a:t>
            </a:r>
            <a:r>
              <a:rPr sz="950" spc="10" dirty="0">
                <a:solidFill>
                  <a:srgbClr val="1D1C4D"/>
                </a:solidFill>
                <a:latin typeface="Century Gothic"/>
                <a:cs typeface="Century Gothic"/>
              </a:rPr>
              <a:t>gs</a:t>
            </a:r>
            <a:endParaRPr sz="950">
              <a:latin typeface="Century Gothic"/>
              <a:cs typeface="Century Gothic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6458711" y="2087879"/>
            <a:ext cx="0" cy="4488180"/>
          </a:xfrm>
          <a:custGeom>
            <a:avLst/>
            <a:gdLst/>
            <a:ahLst/>
            <a:cxnLst/>
            <a:rect l="l" t="t" r="r" b="b"/>
            <a:pathLst>
              <a:path h="4488180">
                <a:moveTo>
                  <a:pt x="0" y="0"/>
                </a:moveTo>
                <a:lnTo>
                  <a:pt x="0" y="4488180"/>
                </a:lnTo>
              </a:path>
            </a:pathLst>
          </a:custGeom>
          <a:ln w="7366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586733" y="2087879"/>
            <a:ext cx="0" cy="4488180"/>
          </a:xfrm>
          <a:custGeom>
            <a:avLst/>
            <a:gdLst/>
            <a:ahLst/>
            <a:cxnLst/>
            <a:rect l="l" t="t" r="r" b="b"/>
            <a:pathLst>
              <a:path h="4488180">
                <a:moveTo>
                  <a:pt x="0" y="0"/>
                </a:moveTo>
                <a:lnTo>
                  <a:pt x="0" y="4488180"/>
                </a:lnTo>
              </a:path>
            </a:pathLst>
          </a:custGeom>
          <a:ln w="8889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7070774" y="1486897"/>
            <a:ext cx="1628139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20" dirty="0">
                <a:solidFill>
                  <a:srgbClr val="4F80BC"/>
                </a:solidFill>
                <a:latin typeface="Century Gothic"/>
                <a:cs typeface="Century Gothic"/>
              </a:rPr>
              <a:t>B</a:t>
            </a:r>
            <a:r>
              <a:rPr sz="1600" spc="-5" dirty="0">
                <a:solidFill>
                  <a:srgbClr val="4F80BC"/>
                </a:solidFill>
                <a:latin typeface="Century Gothic"/>
                <a:cs typeface="Century Gothic"/>
              </a:rPr>
              <a:t>ar</a:t>
            </a:r>
            <a:r>
              <a:rPr sz="1600" spc="-25" dirty="0">
                <a:solidFill>
                  <a:srgbClr val="4F80BC"/>
                </a:solidFill>
                <a:latin typeface="Century Gothic"/>
                <a:cs typeface="Century Gothic"/>
              </a:rPr>
              <a:t>c</a:t>
            </a:r>
            <a:r>
              <a:rPr sz="1600" spc="-10" dirty="0">
                <a:solidFill>
                  <a:srgbClr val="4F80BC"/>
                </a:solidFill>
                <a:latin typeface="Century Gothic"/>
                <a:cs typeface="Century Gothic"/>
              </a:rPr>
              <a:t>o</a:t>
            </a:r>
            <a:r>
              <a:rPr sz="1600" spc="-25" dirty="0">
                <a:solidFill>
                  <a:srgbClr val="4F80BC"/>
                </a:solidFill>
                <a:latin typeface="Century Gothic"/>
                <a:cs typeface="Century Gothic"/>
              </a:rPr>
              <a:t>d</a:t>
            </a:r>
            <a:r>
              <a:rPr sz="1600" spc="-15" dirty="0">
                <a:solidFill>
                  <a:srgbClr val="4F80BC"/>
                </a:solidFill>
                <a:latin typeface="Century Gothic"/>
                <a:cs typeface="Century Gothic"/>
              </a:rPr>
              <a:t>e </a:t>
            </a:r>
            <a:r>
              <a:rPr sz="1600" spc="-20" dirty="0">
                <a:solidFill>
                  <a:srgbClr val="4F80BC"/>
                </a:solidFill>
                <a:latin typeface="Century Gothic"/>
                <a:cs typeface="Century Gothic"/>
              </a:rPr>
              <a:t>Q</a:t>
            </a:r>
            <a:r>
              <a:rPr sz="1600" spc="-10" dirty="0">
                <a:solidFill>
                  <a:srgbClr val="4F80BC"/>
                </a:solidFill>
                <a:latin typeface="Century Gothic"/>
                <a:cs typeface="Century Gothic"/>
              </a:rPr>
              <a:t>u</a:t>
            </a:r>
            <a:r>
              <a:rPr sz="1600" spc="-20" dirty="0">
                <a:solidFill>
                  <a:srgbClr val="4F80BC"/>
                </a:solidFill>
                <a:latin typeface="Century Gothic"/>
                <a:cs typeface="Century Gothic"/>
              </a:rPr>
              <a:t>a</a:t>
            </a:r>
            <a:r>
              <a:rPr sz="1600" spc="5" dirty="0">
                <a:solidFill>
                  <a:srgbClr val="4F80BC"/>
                </a:solidFill>
                <a:latin typeface="Century Gothic"/>
                <a:cs typeface="Century Gothic"/>
              </a:rPr>
              <a:t>li</a:t>
            </a:r>
            <a:r>
              <a:rPr sz="1600" spc="-25" dirty="0">
                <a:solidFill>
                  <a:srgbClr val="4F80BC"/>
                </a:solidFill>
                <a:latin typeface="Century Gothic"/>
                <a:cs typeface="Century Gothic"/>
              </a:rPr>
              <a:t>t</a:t>
            </a:r>
            <a:r>
              <a:rPr sz="1600" spc="-10" dirty="0">
                <a:solidFill>
                  <a:srgbClr val="4F80BC"/>
                </a:solidFill>
                <a:latin typeface="Century Gothic"/>
                <a:cs typeface="Century Gothic"/>
              </a:rPr>
              <a:t>y</a:t>
            </a:r>
            <a:endParaRPr sz="1600">
              <a:latin typeface="Century Gothic"/>
              <a:cs typeface="Century Gothic"/>
            </a:endParaRPr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22470">
              <a:lnSpc>
                <a:spcPts val="2460"/>
              </a:lnSpc>
            </a:pPr>
            <a:r>
              <a:rPr spc="-110" dirty="0"/>
              <a:t>I</a:t>
            </a:r>
            <a:r>
              <a:rPr spc="15" dirty="0"/>
              <a:t>M</a:t>
            </a:r>
            <a:r>
              <a:rPr spc="325" dirty="0"/>
              <a:t>pb</a:t>
            </a:r>
            <a:r>
              <a:rPr spc="65" dirty="0"/>
              <a:t> </a:t>
            </a:r>
            <a:r>
              <a:rPr spc="229" dirty="0"/>
              <a:t>C</a:t>
            </a:r>
            <a:r>
              <a:rPr spc="285" dirty="0"/>
              <a:t>o</a:t>
            </a:r>
            <a:r>
              <a:rPr spc="335" dirty="0"/>
              <a:t>m</a:t>
            </a:r>
            <a:r>
              <a:rPr spc="325" dirty="0"/>
              <a:t>p</a:t>
            </a:r>
            <a:r>
              <a:rPr spc="-80" dirty="0"/>
              <a:t>li</a:t>
            </a:r>
            <a:r>
              <a:rPr spc="445" dirty="0"/>
              <a:t>a</a:t>
            </a:r>
            <a:r>
              <a:rPr spc="204" dirty="0"/>
              <a:t>n</a:t>
            </a:r>
            <a:r>
              <a:rPr spc="405" dirty="0"/>
              <a:t>ce</a:t>
            </a:r>
            <a:r>
              <a:rPr spc="85" dirty="0"/>
              <a:t> </a:t>
            </a:r>
            <a:r>
              <a:rPr spc="235" dirty="0"/>
              <a:t>Q</a:t>
            </a:r>
            <a:r>
              <a:rPr spc="204" dirty="0"/>
              <a:t>u</a:t>
            </a:r>
            <a:r>
              <a:rPr spc="445" dirty="0"/>
              <a:t>a</a:t>
            </a:r>
            <a:r>
              <a:rPr spc="-80" dirty="0"/>
              <a:t>li</a:t>
            </a:r>
            <a:r>
              <a:rPr spc="45" dirty="0"/>
              <a:t>t</a:t>
            </a:r>
            <a:r>
              <a:rPr spc="160" dirty="0"/>
              <a:t>y</a:t>
            </a:r>
            <a:r>
              <a:rPr spc="65" dirty="0"/>
              <a:t> </a:t>
            </a:r>
            <a:r>
              <a:rPr spc="15" dirty="0"/>
              <a:t>M</a:t>
            </a:r>
            <a:r>
              <a:rPr spc="405" dirty="0"/>
              <a:t>e</a:t>
            </a:r>
            <a:r>
              <a:rPr spc="45" dirty="0"/>
              <a:t>t</a:t>
            </a:r>
            <a:r>
              <a:rPr spc="-30" dirty="0"/>
              <a:t>r</a:t>
            </a:r>
            <a:r>
              <a:rPr spc="-80" dirty="0"/>
              <a:t>i</a:t>
            </a:r>
            <a:r>
              <a:rPr spc="405" dirty="0"/>
              <a:t>c</a:t>
            </a:r>
            <a:r>
              <a:rPr spc="100" dirty="0"/>
              <a:t>s</a:t>
            </a:r>
          </a:p>
          <a:p>
            <a:pPr marL="7343140">
              <a:lnSpc>
                <a:spcPct val="100000"/>
              </a:lnSpc>
            </a:pPr>
            <a:r>
              <a:rPr sz="1800" spc="-15" dirty="0">
                <a:latin typeface="Century Gothic"/>
                <a:cs typeface="Century Gothic"/>
              </a:rPr>
              <a:t>J</a:t>
            </a:r>
            <a:r>
              <a:rPr sz="1800" spc="-10" dirty="0">
                <a:latin typeface="Century Gothic"/>
                <a:cs typeface="Century Gothic"/>
              </a:rPr>
              <a:t>a</a:t>
            </a:r>
            <a:r>
              <a:rPr sz="1800" spc="-15" dirty="0">
                <a:latin typeface="Century Gothic"/>
                <a:cs typeface="Century Gothic"/>
              </a:rPr>
              <a:t>n</a:t>
            </a:r>
            <a:r>
              <a:rPr sz="1800" spc="-30" dirty="0">
                <a:latin typeface="Century Gothic"/>
                <a:cs typeface="Century Gothic"/>
              </a:rPr>
              <a:t>u</a:t>
            </a:r>
            <a:r>
              <a:rPr sz="1800" spc="-10" dirty="0">
                <a:latin typeface="Century Gothic"/>
                <a:cs typeface="Century Gothic"/>
              </a:rPr>
              <a:t>ar</a:t>
            </a:r>
            <a:r>
              <a:rPr sz="1800" dirty="0">
                <a:latin typeface="Century Gothic"/>
                <a:cs typeface="Century Gothic"/>
              </a:rPr>
              <a:t>y</a:t>
            </a:r>
            <a:r>
              <a:rPr sz="1800" spc="10" dirty="0">
                <a:latin typeface="Century Gothic"/>
                <a:cs typeface="Century Gothic"/>
              </a:rPr>
              <a:t> 2</a:t>
            </a:r>
            <a:r>
              <a:rPr sz="1800" spc="-10" dirty="0">
                <a:latin typeface="Century Gothic"/>
                <a:cs typeface="Century Gothic"/>
              </a:rPr>
              <a:t>01</a:t>
            </a:r>
            <a:r>
              <a:rPr sz="1800" dirty="0">
                <a:latin typeface="Century Gothic"/>
                <a:cs typeface="Century Gothic"/>
              </a:rPr>
              <a:t>8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3657600" y="3208019"/>
            <a:ext cx="856615" cy="368935"/>
          </a:xfrm>
          <a:custGeom>
            <a:avLst/>
            <a:gdLst/>
            <a:ahLst/>
            <a:cxnLst/>
            <a:rect l="l" t="t" r="r" b="b"/>
            <a:pathLst>
              <a:path w="856614" h="368935">
                <a:moveTo>
                  <a:pt x="0" y="0"/>
                </a:moveTo>
                <a:lnTo>
                  <a:pt x="856488" y="0"/>
                </a:lnTo>
                <a:lnTo>
                  <a:pt x="856488" y="368808"/>
                </a:lnTo>
                <a:lnTo>
                  <a:pt x="0" y="368808"/>
                </a:lnTo>
                <a:lnTo>
                  <a:pt x="0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660647" y="3576827"/>
            <a:ext cx="856615" cy="222885"/>
          </a:xfrm>
          <a:custGeom>
            <a:avLst/>
            <a:gdLst/>
            <a:ahLst/>
            <a:cxnLst/>
            <a:rect l="l" t="t" r="r" b="b"/>
            <a:pathLst>
              <a:path w="856614" h="222885">
                <a:moveTo>
                  <a:pt x="0" y="0"/>
                </a:moveTo>
                <a:lnTo>
                  <a:pt x="856487" y="0"/>
                </a:lnTo>
                <a:lnTo>
                  <a:pt x="856487" y="222504"/>
                </a:lnTo>
                <a:lnTo>
                  <a:pt x="0" y="222504"/>
                </a:lnTo>
                <a:lnTo>
                  <a:pt x="0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3817108" y="3250194"/>
            <a:ext cx="568960" cy="532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4200"/>
              </a:lnSpc>
            </a:pPr>
            <a:r>
              <a:rPr sz="950" spc="15" dirty="0">
                <a:latin typeface="Century Gothic"/>
                <a:cs typeface="Century Gothic"/>
              </a:rPr>
              <a:t>to</a:t>
            </a:r>
            <a:r>
              <a:rPr sz="950" spc="5" dirty="0">
                <a:latin typeface="Century Gothic"/>
                <a:cs typeface="Century Gothic"/>
              </a:rPr>
              <a:t> </a:t>
            </a:r>
            <a:r>
              <a:rPr sz="950" spc="15" dirty="0">
                <a:latin typeface="Century Gothic"/>
                <a:cs typeface="Century Gothic"/>
              </a:rPr>
              <a:t>T</a:t>
            </a:r>
            <a:r>
              <a:rPr sz="950" spc="10" dirty="0">
                <a:latin typeface="Century Gothic"/>
                <a:cs typeface="Century Gothic"/>
              </a:rPr>
              <a:t>a</a:t>
            </a:r>
            <a:r>
              <a:rPr sz="950" spc="5" dirty="0">
                <a:latin typeface="Century Gothic"/>
                <a:cs typeface="Century Gothic"/>
              </a:rPr>
              <a:t>r</a:t>
            </a:r>
            <a:r>
              <a:rPr sz="950" spc="20" dirty="0">
                <a:latin typeface="Century Gothic"/>
                <a:cs typeface="Century Gothic"/>
              </a:rPr>
              <a:t>g</a:t>
            </a:r>
            <a:r>
              <a:rPr sz="950" spc="5" dirty="0">
                <a:latin typeface="Century Gothic"/>
                <a:cs typeface="Century Gothic"/>
              </a:rPr>
              <a:t>et </a:t>
            </a:r>
            <a:r>
              <a:rPr sz="950" spc="-10" dirty="0">
                <a:latin typeface="Century Gothic"/>
                <a:cs typeface="Century Gothic"/>
              </a:rPr>
              <a:t>(</a:t>
            </a:r>
            <a:r>
              <a:rPr sz="950" spc="10" dirty="0">
                <a:latin typeface="Century Gothic"/>
                <a:cs typeface="Century Gothic"/>
              </a:rPr>
              <a:t>91</a:t>
            </a:r>
            <a:r>
              <a:rPr sz="950" spc="25" dirty="0">
                <a:latin typeface="Century Gothic"/>
                <a:cs typeface="Century Gothic"/>
              </a:rPr>
              <a:t>%</a:t>
            </a:r>
            <a:r>
              <a:rPr sz="950" spc="5" dirty="0">
                <a:latin typeface="Century Gothic"/>
                <a:cs typeface="Century Gothic"/>
              </a:rPr>
              <a:t>):</a:t>
            </a:r>
            <a:endParaRPr sz="950">
              <a:latin typeface="Century Gothic"/>
              <a:cs typeface="Century Gothic"/>
            </a:endParaRPr>
          </a:p>
          <a:p>
            <a:pPr marL="88265" algn="ctr">
              <a:lnSpc>
                <a:spcPct val="100000"/>
              </a:lnSpc>
              <a:spcBef>
                <a:spcPts val="495"/>
              </a:spcBef>
            </a:pPr>
            <a:r>
              <a:rPr sz="1100" spc="5" dirty="0">
                <a:latin typeface="Century Gothic"/>
                <a:cs typeface="Century Gothic"/>
              </a:rPr>
              <a:t>4</a:t>
            </a:r>
            <a:r>
              <a:rPr sz="1100" spc="-5" dirty="0">
                <a:latin typeface="Century Gothic"/>
                <a:cs typeface="Century Gothic"/>
              </a:rPr>
              <a:t>.</a:t>
            </a:r>
            <a:r>
              <a:rPr sz="1100" spc="5" dirty="0">
                <a:latin typeface="Century Gothic"/>
                <a:cs typeface="Century Gothic"/>
              </a:rPr>
              <a:t>9</a:t>
            </a:r>
            <a:r>
              <a:rPr sz="1100" spc="10" dirty="0">
                <a:latin typeface="Century Gothic"/>
                <a:cs typeface="Century Gothic"/>
              </a:rPr>
              <a:t>1</a:t>
            </a:r>
            <a:endParaRPr sz="1100">
              <a:latin typeface="Century Gothic"/>
              <a:cs typeface="Century Gothic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885444" y="6472428"/>
            <a:ext cx="2646045" cy="547370"/>
          </a:xfrm>
          <a:custGeom>
            <a:avLst/>
            <a:gdLst/>
            <a:ahLst/>
            <a:cxnLst/>
            <a:rect l="l" t="t" r="r" b="b"/>
            <a:pathLst>
              <a:path w="2646045" h="547370">
                <a:moveTo>
                  <a:pt x="0" y="0"/>
                </a:moveTo>
                <a:lnTo>
                  <a:pt x="2645664" y="0"/>
                </a:lnTo>
                <a:lnTo>
                  <a:pt x="2645664" y="547116"/>
                </a:lnTo>
                <a:lnTo>
                  <a:pt x="0" y="547116"/>
                </a:lnTo>
                <a:lnTo>
                  <a:pt x="0" y="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962634" y="6526800"/>
            <a:ext cx="2469515" cy="450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3699"/>
              </a:lnSpc>
            </a:pPr>
            <a:r>
              <a:rPr sz="950" spc="5" dirty="0">
                <a:solidFill>
                  <a:srgbClr val="FFFFFF"/>
                </a:solidFill>
                <a:latin typeface="Century Gothic"/>
                <a:cs typeface="Century Gothic"/>
              </a:rPr>
              <a:t>*</a:t>
            </a:r>
            <a:r>
              <a:rPr sz="950" spc="-5" dirty="0">
                <a:solidFill>
                  <a:srgbClr val="FFFFFF"/>
                </a:solidFill>
                <a:latin typeface="Century Gothic"/>
                <a:cs typeface="Century Gothic"/>
              </a:rPr>
              <a:t>M</a:t>
            </a:r>
            <a:r>
              <a:rPr sz="950" spc="20" dirty="0">
                <a:solidFill>
                  <a:srgbClr val="FFFFFF"/>
                </a:solidFill>
                <a:latin typeface="Century Gothic"/>
                <a:cs typeface="Century Gothic"/>
              </a:rPr>
              <a:t>Q</a:t>
            </a:r>
            <a:r>
              <a:rPr sz="950" spc="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spc="-15" dirty="0">
                <a:solidFill>
                  <a:srgbClr val="FFFFFF"/>
                </a:solidFill>
                <a:latin typeface="Century Gothic"/>
                <a:cs typeface="Century Gothic"/>
              </a:rPr>
              <a:t>w</a:t>
            </a:r>
            <a:r>
              <a:rPr sz="950" spc="20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950" spc="5" dirty="0">
                <a:solidFill>
                  <a:srgbClr val="FFFFFF"/>
                </a:solidFill>
                <a:latin typeface="Century Gothic"/>
                <a:cs typeface="Century Gothic"/>
              </a:rPr>
              <a:t>ll</a:t>
            </a:r>
            <a:r>
              <a:rPr sz="950" spc="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spc="20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950" spc="15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950" spc="5" dirty="0">
                <a:solidFill>
                  <a:srgbClr val="FFFFFF"/>
                </a:solidFill>
                <a:latin typeface="Century Gothic"/>
                <a:cs typeface="Century Gothic"/>
              </a:rPr>
              <a:t>c</a:t>
            </a:r>
            <a:r>
              <a:rPr sz="950" spc="10" dirty="0">
                <a:solidFill>
                  <a:srgbClr val="FFFFFF"/>
                </a:solidFill>
                <a:latin typeface="Century Gothic"/>
                <a:cs typeface="Century Gothic"/>
              </a:rPr>
              <a:t>r</a:t>
            </a:r>
            <a:r>
              <a:rPr sz="950" spc="5" dirty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950" spc="20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950" spc="10" dirty="0">
                <a:solidFill>
                  <a:srgbClr val="FFFFFF"/>
                </a:solidFill>
                <a:latin typeface="Century Gothic"/>
                <a:cs typeface="Century Gothic"/>
              </a:rPr>
              <a:t>se</a:t>
            </a:r>
            <a:r>
              <a:rPr sz="950" spc="-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spc="10" dirty="0">
                <a:solidFill>
                  <a:srgbClr val="FFFFFF"/>
                </a:solidFill>
                <a:latin typeface="Century Gothic"/>
                <a:cs typeface="Century Gothic"/>
              </a:rPr>
              <a:t>to</a:t>
            </a:r>
            <a:r>
              <a:rPr sz="950" spc="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spc="10" dirty="0">
                <a:solidFill>
                  <a:srgbClr val="FFFFFF"/>
                </a:solidFill>
                <a:latin typeface="Century Gothic"/>
                <a:cs typeface="Century Gothic"/>
              </a:rPr>
              <a:t>94</a:t>
            </a:r>
            <a:r>
              <a:rPr sz="950" spc="20" dirty="0">
                <a:solidFill>
                  <a:srgbClr val="FFFFFF"/>
                </a:solidFill>
                <a:latin typeface="Century Gothic"/>
                <a:cs typeface="Century Gothic"/>
              </a:rPr>
              <a:t>%</a:t>
            </a:r>
            <a:r>
              <a:rPr sz="950" spc="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spc="10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950" spc="15" dirty="0">
                <a:solidFill>
                  <a:srgbClr val="FFFFFF"/>
                </a:solidFill>
                <a:latin typeface="Century Gothic"/>
                <a:cs typeface="Century Gothic"/>
              </a:rPr>
              <a:t>nd</a:t>
            </a:r>
            <a:r>
              <a:rPr sz="950" spc="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spc="20" dirty="0">
                <a:solidFill>
                  <a:srgbClr val="FFFFFF"/>
                </a:solidFill>
                <a:latin typeface="Century Gothic"/>
                <a:cs typeface="Century Gothic"/>
              </a:rPr>
              <a:t>BQ</a:t>
            </a:r>
            <a:r>
              <a:rPr sz="950" spc="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spc="-5" dirty="0">
                <a:solidFill>
                  <a:srgbClr val="FFFFFF"/>
                </a:solidFill>
                <a:latin typeface="Century Gothic"/>
                <a:cs typeface="Century Gothic"/>
              </a:rPr>
              <a:t>w</a:t>
            </a:r>
            <a:r>
              <a:rPr sz="950" spc="20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950" spc="-5" dirty="0">
                <a:solidFill>
                  <a:srgbClr val="FFFFFF"/>
                </a:solidFill>
                <a:latin typeface="Century Gothic"/>
                <a:cs typeface="Century Gothic"/>
              </a:rPr>
              <a:t>l</a:t>
            </a:r>
            <a:r>
              <a:rPr sz="950" spc="5" dirty="0">
                <a:solidFill>
                  <a:srgbClr val="FFFFFF"/>
                </a:solidFill>
                <a:latin typeface="Century Gothic"/>
                <a:cs typeface="Century Gothic"/>
              </a:rPr>
              <a:t>l </a:t>
            </a:r>
            <a:r>
              <a:rPr sz="950" spc="20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950" spc="15" dirty="0">
                <a:solidFill>
                  <a:srgbClr val="FFFFFF"/>
                </a:solidFill>
                <a:latin typeface="Century Gothic"/>
                <a:cs typeface="Century Gothic"/>
              </a:rPr>
              <a:t>ncre</a:t>
            </a:r>
            <a:r>
              <a:rPr sz="950" spc="10" dirty="0">
                <a:solidFill>
                  <a:srgbClr val="FFFFFF"/>
                </a:solidFill>
                <a:latin typeface="Century Gothic"/>
                <a:cs typeface="Century Gothic"/>
              </a:rPr>
              <a:t>ase</a:t>
            </a: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spc="10" dirty="0">
                <a:solidFill>
                  <a:srgbClr val="FFFFFF"/>
                </a:solidFill>
                <a:latin typeface="Century Gothic"/>
                <a:cs typeface="Century Gothic"/>
              </a:rPr>
              <a:t>to</a:t>
            </a:r>
            <a:r>
              <a:rPr sz="950" spc="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spc="10" dirty="0">
                <a:solidFill>
                  <a:srgbClr val="FFFFFF"/>
                </a:solidFill>
                <a:latin typeface="Century Gothic"/>
                <a:cs typeface="Century Gothic"/>
              </a:rPr>
              <a:t>98</a:t>
            </a:r>
            <a:r>
              <a:rPr sz="950" spc="20" dirty="0">
                <a:solidFill>
                  <a:srgbClr val="FFFFFF"/>
                </a:solidFill>
                <a:latin typeface="Century Gothic"/>
                <a:cs typeface="Century Gothic"/>
              </a:rPr>
              <a:t>%</a:t>
            </a:r>
            <a:r>
              <a:rPr sz="950" spc="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spc="5" dirty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950" spc="10" dirty="0">
                <a:solidFill>
                  <a:srgbClr val="FFFFFF"/>
                </a:solidFill>
                <a:latin typeface="Century Gothic"/>
                <a:cs typeface="Century Gothic"/>
              </a:rPr>
              <a:t>ak</a:t>
            </a:r>
            <a:r>
              <a:rPr sz="950" spc="20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950" spc="15" dirty="0">
                <a:solidFill>
                  <a:srgbClr val="FFFFFF"/>
                </a:solidFill>
                <a:latin typeface="Century Gothic"/>
                <a:cs typeface="Century Gothic"/>
              </a:rPr>
              <a:t>ng</a:t>
            </a:r>
            <a:r>
              <a:rPr sz="950" spc="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spc="15" dirty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950" spc="10" dirty="0">
                <a:solidFill>
                  <a:srgbClr val="FFFFFF"/>
                </a:solidFill>
                <a:latin typeface="Century Gothic"/>
                <a:cs typeface="Century Gothic"/>
              </a:rPr>
              <a:t>f</a:t>
            </a: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f</a:t>
            </a:r>
            <a:r>
              <a:rPr sz="950" spc="15" dirty="0">
                <a:solidFill>
                  <a:srgbClr val="FFFFFF"/>
                </a:solidFill>
                <a:latin typeface="Century Gothic"/>
                <a:cs typeface="Century Gothic"/>
              </a:rPr>
              <a:t>ect</a:t>
            </a:r>
            <a:r>
              <a:rPr sz="950" spc="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spc="20" dirty="0">
                <a:solidFill>
                  <a:srgbClr val="FFFFFF"/>
                </a:solidFill>
                <a:latin typeface="Century Gothic"/>
                <a:cs typeface="Century Gothic"/>
              </a:rPr>
              <a:t>o</a:t>
            </a:r>
            <a:r>
              <a:rPr sz="950" spc="15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950" spc="10" dirty="0">
                <a:solidFill>
                  <a:srgbClr val="FFFFFF"/>
                </a:solidFill>
                <a:latin typeface="Century Gothic"/>
                <a:cs typeface="Century Gothic"/>
              </a:rPr>
              <a:t> 6/</a:t>
            </a: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3</a:t>
            </a:r>
            <a:r>
              <a:rPr sz="950" spc="10" dirty="0">
                <a:solidFill>
                  <a:srgbClr val="FFFFFF"/>
                </a:solidFill>
                <a:latin typeface="Century Gothic"/>
                <a:cs typeface="Century Gothic"/>
              </a:rPr>
              <a:t>0/1</a:t>
            </a:r>
            <a:r>
              <a:rPr sz="950" spc="15" dirty="0">
                <a:solidFill>
                  <a:srgbClr val="FFFFFF"/>
                </a:solidFill>
                <a:latin typeface="Century Gothic"/>
                <a:cs typeface="Century Gothic"/>
              </a:rPr>
              <a:t>8</a:t>
            </a:r>
            <a:r>
              <a:rPr sz="950" spc="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spc="10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950" spc="15" dirty="0">
                <a:solidFill>
                  <a:srgbClr val="FFFFFF"/>
                </a:solidFill>
                <a:latin typeface="Century Gothic"/>
                <a:cs typeface="Century Gothic"/>
              </a:rPr>
              <a:t>nd </a:t>
            </a:r>
            <a:r>
              <a:rPr sz="950" spc="10" dirty="0">
                <a:solidFill>
                  <a:srgbClr val="FFFFFF"/>
                </a:solidFill>
                <a:latin typeface="Century Gothic"/>
                <a:cs typeface="Century Gothic"/>
              </a:rPr>
              <a:t>ap</a:t>
            </a:r>
            <a:r>
              <a:rPr sz="950" spc="20" dirty="0">
                <a:solidFill>
                  <a:srgbClr val="FFFFFF"/>
                </a:solidFill>
                <a:latin typeface="Century Gothic"/>
                <a:cs typeface="Century Gothic"/>
              </a:rPr>
              <a:t>p</a:t>
            </a:r>
            <a:r>
              <a:rPr sz="950" spc="-5" dirty="0">
                <a:solidFill>
                  <a:srgbClr val="FFFFFF"/>
                </a:solidFill>
                <a:latin typeface="Century Gothic"/>
                <a:cs typeface="Century Gothic"/>
              </a:rPr>
              <a:t>l</a:t>
            </a:r>
            <a:r>
              <a:rPr sz="950" spc="15" dirty="0">
                <a:solidFill>
                  <a:srgbClr val="FFFFFF"/>
                </a:solidFill>
                <a:latin typeface="Century Gothic"/>
                <a:cs typeface="Century Gothic"/>
              </a:rPr>
              <a:t>y</a:t>
            </a:r>
            <a:r>
              <a:rPr sz="950" spc="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spc="10" dirty="0">
                <a:solidFill>
                  <a:srgbClr val="FFFFFF"/>
                </a:solidFill>
                <a:latin typeface="Century Gothic"/>
                <a:cs typeface="Century Gothic"/>
              </a:rPr>
              <a:t>7/1/</a:t>
            </a: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1</a:t>
            </a:r>
            <a:r>
              <a:rPr sz="950" spc="15" dirty="0">
                <a:solidFill>
                  <a:srgbClr val="FFFFFF"/>
                </a:solidFill>
                <a:latin typeface="Century Gothic"/>
                <a:cs typeface="Century Gothic"/>
              </a:rPr>
              <a:t>8</a:t>
            </a:r>
            <a:endParaRPr sz="950">
              <a:latin typeface="Century Gothic"/>
              <a:cs typeface="Century Gothic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4585715" y="3208019"/>
            <a:ext cx="856615" cy="368935"/>
          </a:xfrm>
          <a:custGeom>
            <a:avLst/>
            <a:gdLst/>
            <a:ahLst/>
            <a:cxnLst/>
            <a:rect l="l" t="t" r="r" b="b"/>
            <a:pathLst>
              <a:path w="856614" h="368935">
                <a:moveTo>
                  <a:pt x="0" y="0"/>
                </a:moveTo>
                <a:lnTo>
                  <a:pt x="856487" y="0"/>
                </a:lnTo>
                <a:lnTo>
                  <a:pt x="856487" y="368808"/>
                </a:lnTo>
                <a:lnTo>
                  <a:pt x="0" y="368808"/>
                </a:lnTo>
                <a:lnTo>
                  <a:pt x="0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579620" y="3576827"/>
            <a:ext cx="856615" cy="222885"/>
          </a:xfrm>
          <a:custGeom>
            <a:avLst/>
            <a:gdLst/>
            <a:ahLst/>
            <a:cxnLst/>
            <a:rect l="l" t="t" r="r" b="b"/>
            <a:pathLst>
              <a:path w="856614" h="222885">
                <a:moveTo>
                  <a:pt x="0" y="0"/>
                </a:moveTo>
                <a:lnTo>
                  <a:pt x="856487" y="0"/>
                </a:lnTo>
                <a:lnTo>
                  <a:pt x="856487" y="222504"/>
                </a:lnTo>
                <a:lnTo>
                  <a:pt x="0" y="222504"/>
                </a:lnTo>
                <a:lnTo>
                  <a:pt x="0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4609598" y="3250194"/>
            <a:ext cx="805180" cy="532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35560" algn="ctr">
              <a:lnSpc>
                <a:spcPct val="104200"/>
              </a:lnSpc>
            </a:pPr>
            <a:r>
              <a:rPr sz="950" spc="15" dirty="0">
                <a:latin typeface="Century Gothic"/>
                <a:cs typeface="Century Gothic"/>
              </a:rPr>
              <a:t>to</a:t>
            </a:r>
            <a:r>
              <a:rPr sz="950" spc="5" dirty="0">
                <a:latin typeface="Century Gothic"/>
                <a:cs typeface="Century Gothic"/>
              </a:rPr>
              <a:t> </a:t>
            </a:r>
            <a:r>
              <a:rPr sz="950" spc="20" dirty="0">
                <a:latin typeface="Century Gothic"/>
                <a:cs typeface="Century Gothic"/>
              </a:rPr>
              <a:t>New</a:t>
            </a:r>
            <a:r>
              <a:rPr sz="950" spc="5" dirty="0">
                <a:latin typeface="Century Gothic"/>
                <a:cs typeface="Century Gothic"/>
              </a:rPr>
              <a:t> </a:t>
            </a:r>
            <a:r>
              <a:rPr sz="950" spc="15" dirty="0">
                <a:latin typeface="Century Gothic"/>
                <a:cs typeface="Century Gothic"/>
              </a:rPr>
              <a:t>T</a:t>
            </a:r>
            <a:r>
              <a:rPr sz="950" spc="10" dirty="0">
                <a:latin typeface="Century Gothic"/>
                <a:cs typeface="Century Gothic"/>
              </a:rPr>
              <a:t>a</a:t>
            </a:r>
            <a:r>
              <a:rPr sz="950" spc="5" dirty="0">
                <a:latin typeface="Century Gothic"/>
                <a:cs typeface="Century Gothic"/>
              </a:rPr>
              <a:t>r</a:t>
            </a:r>
            <a:r>
              <a:rPr sz="950" spc="20" dirty="0">
                <a:latin typeface="Century Gothic"/>
                <a:cs typeface="Century Gothic"/>
              </a:rPr>
              <a:t>g</a:t>
            </a:r>
            <a:r>
              <a:rPr sz="950" spc="5" dirty="0">
                <a:latin typeface="Century Gothic"/>
                <a:cs typeface="Century Gothic"/>
              </a:rPr>
              <a:t>et</a:t>
            </a:r>
            <a:r>
              <a:rPr sz="950" spc="30" dirty="0">
                <a:latin typeface="Century Gothic"/>
                <a:cs typeface="Century Gothic"/>
              </a:rPr>
              <a:t> </a:t>
            </a:r>
            <a:r>
              <a:rPr sz="950" spc="-10" dirty="0">
                <a:latin typeface="Century Gothic"/>
                <a:cs typeface="Century Gothic"/>
              </a:rPr>
              <a:t>(</a:t>
            </a:r>
            <a:r>
              <a:rPr sz="950" spc="10" dirty="0">
                <a:latin typeface="Century Gothic"/>
                <a:cs typeface="Century Gothic"/>
              </a:rPr>
              <a:t>94</a:t>
            </a:r>
            <a:r>
              <a:rPr sz="950" spc="25" dirty="0">
                <a:latin typeface="Century Gothic"/>
                <a:cs typeface="Century Gothic"/>
              </a:rPr>
              <a:t>%</a:t>
            </a:r>
            <a:r>
              <a:rPr sz="950" dirty="0">
                <a:latin typeface="Century Gothic"/>
                <a:cs typeface="Century Gothic"/>
              </a:rPr>
              <a:t>)</a:t>
            </a:r>
            <a:r>
              <a:rPr sz="950" spc="5" dirty="0">
                <a:latin typeface="Century Gothic"/>
                <a:cs typeface="Century Gothic"/>
              </a:rPr>
              <a:t>:</a:t>
            </a:r>
            <a:endParaRPr sz="950">
              <a:latin typeface="Century Gothic"/>
              <a:cs typeface="Century Gothic"/>
            </a:endParaRPr>
          </a:p>
          <a:p>
            <a:pPr marL="105410" algn="ctr">
              <a:lnSpc>
                <a:spcPct val="100000"/>
              </a:lnSpc>
              <a:spcBef>
                <a:spcPts val="495"/>
              </a:spcBef>
            </a:pPr>
            <a:r>
              <a:rPr sz="1100" spc="5" dirty="0">
                <a:latin typeface="Century Gothic"/>
                <a:cs typeface="Century Gothic"/>
              </a:rPr>
              <a:t>1</a:t>
            </a:r>
            <a:r>
              <a:rPr sz="1100" spc="-5" dirty="0">
                <a:latin typeface="Century Gothic"/>
                <a:cs typeface="Century Gothic"/>
              </a:rPr>
              <a:t>.</a:t>
            </a:r>
            <a:r>
              <a:rPr sz="1100" spc="5" dirty="0">
                <a:latin typeface="Century Gothic"/>
                <a:cs typeface="Century Gothic"/>
              </a:rPr>
              <a:t>9</a:t>
            </a:r>
            <a:r>
              <a:rPr sz="1100" spc="10" dirty="0">
                <a:latin typeface="Century Gothic"/>
                <a:cs typeface="Century Gothic"/>
              </a:rPr>
              <a:t>1</a:t>
            </a:r>
            <a:endParaRPr sz="1100">
              <a:latin typeface="Century Gothic"/>
              <a:cs typeface="Century Gothic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5512307" y="3208019"/>
            <a:ext cx="858519" cy="368935"/>
          </a:xfrm>
          <a:custGeom>
            <a:avLst/>
            <a:gdLst/>
            <a:ahLst/>
            <a:cxnLst/>
            <a:rect l="l" t="t" r="r" b="b"/>
            <a:pathLst>
              <a:path w="858520" h="368935">
                <a:moveTo>
                  <a:pt x="0" y="0"/>
                </a:moveTo>
                <a:lnTo>
                  <a:pt x="858012" y="0"/>
                </a:lnTo>
                <a:lnTo>
                  <a:pt x="858012" y="368808"/>
                </a:lnTo>
                <a:lnTo>
                  <a:pt x="0" y="368808"/>
                </a:lnTo>
                <a:lnTo>
                  <a:pt x="0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515355" y="3576827"/>
            <a:ext cx="858519" cy="222885"/>
          </a:xfrm>
          <a:custGeom>
            <a:avLst/>
            <a:gdLst/>
            <a:ahLst/>
            <a:cxnLst/>
            <a:rect l="l" t="t" r="r" b="b"/>
            <a:pathLst>
              <a:path w="858520" h="222885">
                <a:moveTo>
                  <a:pt x="0" y="0"/>
                </a:moveTo>
                <a:lnTo>
                  <a:pt x="858012" y="0"/>
                </a:lnTo>
                <a:lnTo>
                  <a:pt x="858012" y="222504"/>
                </a:lnTo>
                <a:lnTo>
                  <a:pt x="0" y="222504"/>
                </a:lnTo>
                <a:lnTo>
                  <a:pt x="0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5670269" y="3250194"/>
            <a:ext cx="572770" cy="532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algn="ctr">
              <a:lnSpc>
                <a:spcPct val="104200"/>
              </a:lnSpc>
            </a:pPr>
            <a:r>
              <a:rPr sz="950" spc="10" dirty="0">
                <a:latin typeface="Century Gothic"/>
                <a:cs typeface="Century Gothic"/>
              </a:rPr>
              <a:t>f</a:t>
            </a:r>
            <a:r>
              <a:rPr sz="950" spc="5" dirty="0">
                <a:latin typeface="Century Gothic"/>
                <a:cs typeface="Century Gothic"/>
              </a:rPr>
              <a:t>r</a:t>
            </a:r>
            <a:r>
              <a:rPr sz="950" spc="20" dirty="0">
                <a:latin typeface="Century Gothic"/>
                <a:cs typeface="Century Gothic"/>
              </a:rPr>
              <a:t>o</a:t>
            </a:r>
            <a:r>
              <a:rPr sz="950" spc="25" dirty="0">
                <a:latin typeface="Century Gothic"/>
                <a:cs typeface="Century Gothic"/>
              </a:rPr>
              <a:t>m</a:t>
            </a:r>
            <a:r>
              <a:rPr sz="950" spc="15" dirty="0">
                <a:latin typeface="Century Gothic"/>
                <a:cs typeface="Century Gothic"/>
              </a:rPr>
              <a:t> </a:t>
            </a:r>
            <a:r>
              <a:rPr sz="950" spc="5" dirty="0">
                <a:latin typeface="Century Gothic"/>
                <a:cs typeface="Century Gothic"/>
              </a:rPr>
              <a:t>L</a:t>
            </a:r>
            <a:r>
              <a:rPr sz="950" spc="20" dirty="0">
                <a:latin typeface="Century Gothic"/>
                <a:cs typeface="Century Gothic"/>
              </a:rPr>
              <a:t>a</a:t>
            </a:r>
            <a:r>
              <a:rPr sz="950" spc="10" dirty="0">
                <a:latin typeface="Century Gothic"/>
                <a:cs typeface="Century Gothic"/>
              </a:rPr>
              <a:t>st</a:t>
            </a:r>
            <a:r>
              <a:rPr sz="950" spc="5" dirty="0">
                <a:latin typeface="Century Gothic"/>
                <a:cs typeface="Century Gothic"/>
              </a:rPr>
              <a:t> </a:t>
            </a:r>
            <a:r>
              <a:rPr sz="950" spc="45" dirty="0">
                <a:latin typeface="Century Gothic"/>
                <a:cs typeface="Century Gothic"/>
              </a:rPr>
              <a:t>M</a:t>
            </a:r>
            <a:r>
              <a:rPr sz="950" spc="20" dirty="0">
                <a:latin typeface="Century Gothic"/>
                <a:cs typeface="Century Gothic"/>
              </a:rPr>
              <a:t>o</a:t>
            </a:r>
            <a:r>
              <a:rPr sz="950" spc="15" dirty="0">
                <a:latin typeface="Century Gothic"/>
                <a:cs typeface="Century Gothic"/>
              </a:rPr>
              <a:t>nt</a:t>
            </a:r>
            <a:r>
              <a:rPr sz="950" spc="10" dirty="0">
                <a:latin typeface="Century Gothic"/>
                <a:cs typeface="Century Gothic"/>
              </a:rPr>
              <a:t>h:</a:t>
            </a:r>
            <a:endParaRPr sz="950">
              <a:latin typeface="Century Gothic"/>
              <a:cs typeface="Century Gothic"/>
            </a:endParaRPr>
          </a:p>
          <a:p>
            <a:pPr marL="90805" algn="ctr">
              <a:lnSpc>
                <a:spcPct val="100000"/>
              </a:lnSpc>
              <a:spcBef>
                <a:spcPts val="495"/>
              </a:spcBef>
            </a:pPr>
            <a:r>
              <a:rPr sz="1100" spc="5" dirty="0">
                <a:latin typeface="Century Gothic"/>
                <a:cs typeface="Century Gothic"/>
              </a:rPr>
              <a:t>0</a:t>
            </a:r>
            <a:r>
              <a:rPr sz="1100" spc="-5" dirty="0">
                <a:latin typeface="Century Gothic"/>
                <a:cs typeface="Century Gothic"/>
              </a:rPr>
              <a:t>.</a:t>
            </a:r>
            <a:r>
              <a:rPr sz="1100" spc="5" dirty="0">
                <a:latin typeface="Century Gothic"/>
                <a:cs typeface="Century Gothic"/>
              </a:rPr>
              <a:t>6</a:t>
            </a:r>
            <a:r>
              <a:rPr sz="1100" spc="10" dirty="0">
                <a:latin typeface="Century Gothic"/>
                <a:cs typeface="Century Gothic"/>
              </a:rPr>
              <a:t>5</a:t>
            </a:r>
            <a:endParaRPr sz="1100">
              <a:latin typeface="Century Gothic"/>
              <a:cs typeface="Century Gothic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4669553" y="2087879"/>
            <a:ext cx="344805" cy="226060"/>
          </a:xfrm>
          <a:custGeom>
            <a:avLst/>
            <a:gdLst/>
            <a:ahLst/>
            <a:cxnLst/>
            <a:rect l="l" t="t" r="r" b="b"/>
            <a:pathLst>
              <a:path w="344804" h="226060">
                <a:moveTo>
                  <a:pt x="283409" y="225505"/>
                </a:moveTo>
                <a:lnTo>
                  <a:pt x="223218" y="149351"/>
                </a:lnTo>
                <a:lnTo>
                  <a:pt x="257538" y="149312"/>
                </a:lnTo>
                <a:lnTo>
                  <a:pt x="257530" y="53339"/>
                </a:lnTo>
                <a:lnTo>
                  <a:pt x="164548" y="53309"/>
                </a:lnTo>
                <a:lnTo>
                  <a:pt x="120378" y="0"/>
                </a:lnTo>
                <a:lnTo>
                  <a:pt x="275385" y="21"/>
                </a:lnTo>
                <a:lnTo>
                  <a:pt x="288228" y="3537"/>
                </a:lnTo>
                <a:lnTo>
                  <a:pt x="299067" y="12051"/>
                </a:lnTo>
                <a:lnTo>
                  <a:pt x="306558" y="24087"/>
                </a:lnTo>
                <a:lnTo>
                  <a:pt x="309354" y="38172"/>
                </a:lnTo>
                <a:lnTo>
                  <a:pt x="309354" y="149351"/>
                </a:lnTo>
                <a:lnTo>
                  <a:pt x="344363" y="149405"/>
                </a:lnTo>
                <a:lnTo>
                  <a:pt x="283409" y="225505"/>
                </a:lnTo>
                <a:close/>
              </a:path>
              <a:path w="344804" h="226060">
                <a:moveTo>
                  <a:pt x="222486" y="225551"/>
                </a:moveTo>
                <a:lnTo>
                  <a:pt x="69058" y="225532"/>
                </a:lnTo>
                <a:lnTo>
                  <a:pt x="37835" y="201509"/>
                </a:lnTo>
                <a:lnTo>
                  <a:pt x="34305" y="73151"/>
                </a:lnTo>
                <a:lnTo>
                  <a:pt x="0" y="73130"/>
                </a:lnTo>
                <a:lnTo>
                  <a:pt x="60951" y="11"/>
                </a:lnTo>
                <a:lnTo>
                  <a:pt x="119900" y="73153"/>
                </a:lnTo>
                <a:lnTo>
                  <a:pt x="86850" y="73258"/>
                </a:lnTo>
                <a:lnTo>
                  <a:pt x="86850" y="172211"/>
                </a:lnTo>
                <a:lnTo>
                  <a:pt x="179829" y="172230"/>
                </a:lnTo>
                <a:lnTo>
                  <a:pt x="222486" y="2255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346447" y="1877567"/>
            <a:ext cx="1383791" cy="12984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4507536" y="2183764"/>
            <a:ext cx="1052830" cy="878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900" spc="-100" dirty="0">
                <a:solidFill>
                  <a:srgbClr val="1D1C4D"/>
                </a:solidFill>
                <a:latin typeface="Century Gothic"/>
                <a:cs typeface="Century Gothic"/>
              </a:rPr>
              <a:t>95</a:t>
            </a:r>
            <a:r>
              <a:rPr sz="2900" spc="-114" dirty="0">
                <a:solidFill>
                  <a:srgbClr val="1D1C4D"/>
                </a:solidFill>
                <a:latin typeface="Century Gothic"/>
                <a:cs typeface="Century Gothic"/>
              </a:rPr>
              <a:t>.</a:t>
            </a:r>
            <a:r>
              <a:rPr sz="2900" spc="-100" dirty="0">
                <a:solidFill>
                  <a:srgbClr val="1D1C4D"/>
                </a:solidFill>
                <a:latin typeface="Century Gothic"/>
                <a:cs typeface="Century Gothic"/>
              </a:rPr>
              <a:t>9</a:t>
            </a:r>
            <a:r>
              <a:rPr sz="2900" spc="-105" dirty="0">
                <a:solidFill>
                  <a:srgbClr val="1D1C4D"/>
                </a:solidFill>
                <a:latin typeface="Century Gothic"/>
                <a:cs typeface="Century Gothic"/>
              </a:rPr>
              <a:t>1</a:t>
            </a:r>
            <a:r>
              <a:rPr sz="2625" spc="-22" baseline="25396" dirty="0">
                <a:solidFill>
                  <a:srgbClr val="1D1C4D"/>
                </a:solidFill>
                <a:latin typeface="Century Gothic"/>
                <a:cs typeface="Century Gothic"/>
              </a:rPr>
              <a:t>%</a:t>
            </a:r>
            <a:endParaRPr sz="2625" baseline="25396">
              <a:latin typeface="Century Gothic"/>
              <a:cs typeface="Century Gothic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900" spc="5" dirty="0">
                <a:solidFill>
                  <a:srgbClr val="001F60"/>
                </a:solidFill>
                <a:latin typeface="Century Gothic"/>
                <a:cs typeface="Century Gothic"/>
              </a:rPr>
              <a:t>T</a:t>
            </a:r>
            <a:r>
              <a:rPr sz="900" spc="-10" dirty="0">
                <a:solidFill>
                  <a:srgbClr val="001F60"/>
                </a:solidFill>
                <a:latin typeface="Century Gothic"/>
                <a:cs typeface="Century Gothic"/>
              </a:rPr>
              <a:t>A</a:t>
            </a:r>
            <a:r>
              <a:rPr sz="900" spc="5" dirty="0">
                <a:solidFill>
                  <a:srgbClr val="001F60"/>
                </a:solidFill>
                <a:latin typeface="Century Gothic"/>
                <a:cs typeface="Century Gothic"/>
              </a:rPr>
              <a:t>R</a:t>
            </a:r>
            <a:r>
              <a:rPr sz="900" spc="25" dirty="0">
                <a:solidFill>
                  <a:srgbClr val="001F60"/>
                </a:solidFill>
                <a:latin typeface="Century Gothic"/>
                <a:cs typeface="Century Gothic"/>
              </a:rPr>
              <a:t>G</a:t>
            </a:r>
            <a:r>
              <a:rPr sz="900" spc="15" dirty="0">
                <a:solidFill>
                  <a:srgbClr val="001F60"/>
                </a:solidFill>
                <a:latin typeface="Century Gothic"/>
                <a:cs typeface="Century Gothic"/>
              </a:rPr>
              <a:t>E</a:t>
            </a:r>
            <a:r>
              <a:rPr sz="900" spc="5" dirty="0">
                <a:solidFill>
                  <a:srgbClr val="001F60"/>
                </a:solidFill>
                <a:latin typeface="Century Gothic"/>
                <a:cs typeface="Century Gothic"/>
              </a:rPr>
              <a:t>T:</a:t>
            </a:r>
            <a:r>
              <a:rPr sz="900" spc="70" dirty="0">
                <a:solidFill>
                  <a:srgbClr val="001F60"/>
                </a:solidFill>
                <a:latin typeface="Century Gothic"/>
                <a:cs typeface="Century Gothic"/>
              </a:rPr>
              <a:t> </a:t>
            </a:r>
            <a:r>
              <a:rPr sz="900" spc="15" dirty="0">
                <a:solidFill>
                  <a:srgbClr val="001F60"/>
                </a:solidFill>
                <a:latin typeface="Century Gothic"/>
                <a:cs typeface="Century Gothic"/>
              </a:rPr>
              <a:t>91</a:t>
            </a:r>
            <a:r>
              <a:rPr sz="900" spc="20" dirty="0">
                <a:solidFill>
                  <a:srgbClr val="001F60"/>
                </a:solidFill>
                <a:latin typeface="Century Gothic"/>
                <a:cs typeface="Century Gothic"/>
              </a:rPr>
              <a:t>%</a:t>
            </a:r>
            <a:endParaRPr sz="900">
              <a:latin typeface="Century Gothic"/>
              <a:cs typeface="Century Gothic"/>
            </a:endParaRPr>
          </a:p>
          <a:p>
            <a:pPr marL="228600" marR="228600" algn="ctr">
              <a:lnSpc>
                <a:spcPct val="125600"/>
              </a:lnSpc>
            </a:pPr>
            <a:r>
              <a:rPr sz="900" spc="5" dirty="0">
                <a:solidFill>
                  <a:srgbClr val="001F60"/>
                </a:solidFill>
                <a:latin typeface="Century Gothic"/>
                <a:cs typeface="Century Gothic"/>
              </a:rPr>
              <a:t>*</a:t>
            </a:r>
            <a:r>
              <a:rPr sz="900" spc="10" dirty="0">
                <a:solidFill>
                  <a:srgbClr val="001F60"/>
                </a:solidFill>
                <a:latin typeface="Century Gothic"/>
                <a:cs typeface="Century Gothic"/>
              </a:rPr>
              <a:t>i</a:t>
            </a:r>
            <a:r>
              <a:rPr sz="900" spc="15" dirty="0">
                <a:solidFill>
                  <a:srgbClr val="001F60"/>
                </a:solidFill>
                <a:latin typeface="Century Gothic"/>
                <a:cs typeface="Century Gothic"/>
              </a:rPr>
              <a:t>n</a:t>
            </a:r>
            <a:r>
              <a:rPr sz="900" spc="5" dirty="0">
                <a:solidFill>
                  <a:srgbClr val="001F60"/>
                </a:solidFill>
                <a:latin typeface="Century Gothic"/>
                <a:cs typeface="Century Gothic"/>
              </a:rPr>
              <a:t>c</a:t>
            </a:r>
            <a:r>
              <a:rPr sz="900" spc="10" dirty="0">
                <a:solidFill>
                  <a:srgbClr val="001F60"/>
                </a:solidFill>
                <a:latin typeface="Century Gothic"/>
                <a:cs typeface="Century Gothic"/>
              </a:rPr>
              <a:t>re</a:t>
            </a:r>
            <a:r>
              <a:rPr sz="900" spc="15" dirty="0">
                <a:solidFill>
                  <a:srgbClr val="001F60"/>
                </a:solidFill>
                <a:latin typeface="Century Gothic"/>
                <a:cs typeface="Century Gothic"/>
              </a:rPr>
              <a:t>a</a:t>
            </a:r>
            <a:r>
              <a:rPr sz="900" spc="10" dirty="0">
                <a:solidFill>
                  <a:srgbClr val="001F60"/>
                </a:solidFill>
                <a:latin typeface="Century Gothic"/>
                <a:cs typeface="Century Gothic"/>
              </a:rPr>
              <a:t>s</a:t>
            </a:r>
            <a:r>
              <a:rPr sz="900" spc="15" dirty="0">
                <a:solidFill>
                  <a:srgbClr val="001F60"/>
                </a:solidFill>
                <a:latin typeface="Century Gothic"/>
                <a:cs typeface="Century Gothic"/>
              </a:rPr>
              <a:t>e</a:t>
            </a:r>
            <a:r>
              <a:rPr sz="900" spc="10" dirty="0">
                <a:solidFill>
                  <a:srgbClr val="001F60"/>
                </a:solidFill>
                <a:latin typeface="Century Gothic"/>
                <a:cs typeface="Century Gothic"/>
              </a:rPr>
              <a:t>s </a:t>
            </a:r>
            <a:r>
              <a:rPr sz="900" spc="-15" dirty="0">
                <a:solidFill>
                  <a:srgbClr val="001F60"/>
                </a:solidFill>
                <a:latin typeface="Century Gothic"/>
                <a:cs typeface="Century Gothic"/>
              </a:rPr>
              <a:t>t</a:t>
            </a:r>
            <a:r>
              <a:rPr sz="900" spc="15" dirty="0">
                <a:solidFill>
                  <a:srgbClr val="001F60"/>
                </a:solidFill>
                <a:latin typeface="Century Gothic"/>
                <a:cs typeface="Century Gothic"/>
              </a:rPr>
              <a:t>o</a:t>
            </a:r>
            <a:r>
              <a:rPr sz="900" spc="25" dirty="0">
                <a:solidFill>
                  <a:srgbClr val="001F60"/>
                </a:solidFill>
                <a:latin typeface="Century Gothic"/>
                <a:cs typeface="Century Gothic"/>
              </a:rPr>
              <a:t> </a:t>
            </a:r>
            <a:r>
              <a:rPr sz="900" spc="15" dirty="0">
                <a:solidFill>
                  <a:srgbClr val="001F60"/>
                </a:solidFill>
                <a:latin typeface="Century Gothic"/>
                <a:cs typeface="Century Gothic"/>
              </a:rPr>
              <a:t>94</a:t>
            </a:r>
            <a:r>
              <a:rPr sz="900" spc="20" dirty="0">
                <a:solidFill>
                  <a:srgbClr val="001F60"/>
                </a:solidFill>
                <a:latin typeface="Century Gothic"/>
                <a:cs typeface="Century Gothic"/>
              </a:rPr>
              <a:t>%</a:t>
            </a:r>
            <a:endParaRPr sz="900">
              <a:latin typeface="Century Gothic"/>
              <a:cs typeface="Century Gothic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1171955" y="3209543"/>
            <a:ext cx="858519" cy="368935"/>
          </a:xfrm>
          <a:custGeom>
            <a:avLst/>
            <a:gdLst/>
            <a:ahLst/>
            <a:cxnLst/>
            <a:rect l="l" t="t" r="r" b="b"/>
            <a:pathLst>
              <a:path w="858519" h="368935">
                <a:moveTo>
                  <a:pt x="0" y="0"/>
                </a:moveTo>
                <a:lnTo>
                  <a:pt x="858011" y="0"/>
                </a:lnTo>
                <a:lnTo>
                  <a:pt x="858011" y="368808"/>
                </a:lnTo>
                <a:lnTo>
                  <a:pt x="0" y="368808"/>
                </a:lnTo>
                <a:lnTo>
                  <a:pt x="0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175004" y="3576827"/>
            <a:ext cx="858519" cy="224154"/>
          </a:xfrm>
          <a:custGeom>
            <a:avLst/>
            <a:gdLst/>
            <a:ahLst/>
            <a:cxnLst/>
            <a:rect l="l" t="t" r="r" b="b"/>
            <a:pathLst>
              <a:path w="858519" h="224154">
                <a:moveTo>
                  <a:pt x="0" y="0"/>
                </a:moveTo>
                <a:lnTo>
                  <a:pt x="858012" y="0"/>
                </a:lnTo>
                <a:lnTo>
                  <a:pt x="858012" y="224028"/>
                </a:lnTo>
                <a:lnTo>
                  <a:pt x="0" y="224028"/>
                </a:lnTo>
                <a:lnTo>
                  <a:pt x="0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1331436" y="3251719"/>
            <a:ext cx="568960" cy="532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4200"/>
              </a:lnSpc>
            </a:pPr>
            <a:r>
              <a:rPr sz="950" spc="15" dirty="0">
                <a:latin typeface="Century Gothic"/>
                <a:cs typeface="Century Gothic"/>
              </a:rPr>
              <a:t>to</a:t>
            </a:r>
            <a:r>
              <a:rPr sz="950" spc="5" dirty="0">
                <a:latin typeface="Century Gothic"/>
                <a:cs typeface="Century Gothic"/>
              </a:rPr>
              <a:t> </a:t>
            </a:r>
            <a:r>
              <a:rPr sz="950" spc="15" dirty="0">
                <a:latin typeface="Century Gothic"/>
                <a:cs typeface="Century Gothic"/>
              </a:rPr>
              <a:t>T</a:t>
            </a:r>
            <a:r>
              <a:rPr sz="950" spc="10" dirty="0">
                <a:latin typeface="Century Gothic"/>
                <a:cs typeface="Century Gothic"/>
              </a:rPr>
              <a:t>arg</a:t>
            </a:r>
            <a:r>
              <a:rPr sz="950" spc="5" dirty="0">
                <a:latin typeface="Century Gothic"/>
                <a:cs typeface="Century Gothic"/>
              </a:rPr>
              <a:t>et </a:t>
            </a:r>
            <a:r>
              <a:rPr sz="950" spc="-10" dirty="0">
                <a:latin typeface="Century Gothic"/>
                <a:cs typeface="Century Gothic"/>
              </a:rPr>
              <a:t>(</a:t>
            </a:r>
            <a:r>
              <a:rPr sz="950" spc="10" dirty="0">
                <a:latin typeface="Century Gothic"/>
                <a:cs typeface="Century Gothic"/>
              </a:rPr>
              <a:t>89</a:t>
            </a:r>
            <a:r>
              <a:rPr sz="950" spc="25" dirty="0">
                <a:latin typeface="Century Gothic"/>
                <a:cs typeface="Century Gothic"/>
              </a:rPr>
              <a:t>%</a:t>
            </a:r>
            <a:r>
              <a:rPr sz="950" spc="5" dirty="0">
                <a:latin typeface="Century Gothic"/>
                <a:cs typeface="Century Gothic"/>
              </a:rPr>
              <a:t>):</a:t>
            </a:r>
            <a:endParaRPr sz="950">
              <a:latin typeface="Century Gothic"/>
              <a:cs typeface="Century Gothic"/>
            </a:endParaRPr>
          </a:p>
          <a:p>
            <a:pPr marL="91440" algn="ctr">
              <a:lnSpc>
                <a:spcPct val="100000"/>
              </a:lnSpc>
              <a:spcBef>
                <a:spcPts val="495"/>
              </a:spcBef>
            </a:pPr>
            <a:r>
              <a:rPr sz="1100" spc="5" dirty="0">
                <a:latin typeface="Century Gothic"/>
                <a:cs typeface="Century Gothic"/>
              </a:rPr>
              <a:t>5</a:t>
            </a:r>
            <a:r>
              <a:rPr sz="1100" spc="-5" dirty="0">
                <a:latin typeface="Century Gothic"/>
                <a:cs typeface="Century Gothic"/>
              </a:rPr>
              <a:t>.</a:t>
            </a:r>
            <a:r>
              <a:rPr sz="1100" spc="5" dirty="0">
                <a:latin typeface="Century Gothic"/>
                <a:cs typeface="Century Gothic"/>
              </a:rPr>
              <a:t>3</a:t>
            </a:r>
            <a:r>
              <a:rPr sz="1100" spc="10" dirty="0">
                <a:latin typeface="Century Gothic"/>
                <a:cs typeface="Century Gothic"/>
              </a:rPr>
              <a:t>1</a:t>
            </a:r>
            <a:endParaRPr sz="1100">
              <a:latin typeface="Century Gothic"/>
              <a:cs typeface="Century Gothic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2386583" y="3209543"/>
            <a:ext cx="858519" cy="368935"/>
          </a:xfrm>
          <a:custGeom>
            <a:avLst/>
            <a:gdLst/>
            <a:ahLst/>
            <a:cxnLst/>
            <a:rect l="l" t="t" r="r" b="b"/>
            <a:pathLst>
              <a:path w="858519" h="368935">
                <a:moveTo>
                  <a:pt x="0" y="0"/>
                </a:moveTo>
                <a:lnTo>
                  <a:pt x="858012" y="0"/>
                </a:lnTo>
                <a:lnTo>
                  <a:pt x="858012" y="368808"/>
                </a:lnTo>
                <a:lnTo>
                  <a:pt x="0" y="368808"/>
                </a:lnTo>
                <a:lnTo>
                  <a:pt x="0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389632" y="3576827"/>
            <a:ext cx="856615" cy="224154"/>
          </a:xfrm>
          <a:custGeom>
            <a:avLst/>
            <a:gdLst/>
            <a:ahLst/>
            <a:cxnLst/>
            <a:rect l="l" t="t" r="r" b="b"/>
            <a:pathLst>
              <a:path w="856614" h="224154">
                <a:moveTo>
                  <a:pt x="0" y="0"/>
                </a:moveTo>
                <a:lnTo>
                  <a:pt x="856487" y="0"/>
                </a:lnTo>
                <a:lnTo>
                  <a:pt x="856487" y="224028"/>
                </a:lnTo>
                <a:lnTo>
                  <a:pt x="0" y="224028"/>
                </a:lnTo>
                <a:lnTo>
                  <a:pt x="0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2544563" y="3251719"/>
            <a:ext cx="572770" cy="532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4200"/>
              </a:lnSpc>
            </a:pPr>
            <a:r>
              <a:rPr sz="950" spc="10" dirty="0">
                <a:latin typeface="Century Gothic"/>
                <a:cs typeface="Century Gothic"/>
              </a:rPr>
              <a:t>f</a:t>
            </a:r>
            <a:r>
              <a:rPr sz="950" spc="5" dirty="0">
                <a:latin typeface="Century Gothic"/>
                <a:cs typeface="Century Gothic"/>
              </a:rPr>
              <a:t>r</a:t>
            </a:r>
            <a:r>
              <a:rPr sz="950" spc="20" dirty="0">
                <a:latin typeface="Century Gothic"/>
                <a:cs typeface="Century Gothic"/>
              </a:rPr>
              <a:t>o</a:t>
            </a:r>
            <a:r>
              <a:rPr sz="950" spc="25" dirty="0">
                <a:latin typeface="Century Gothic"/>
                <a:cs typeface="Century Gothic"/>
              </a:rPr>
              <a:t>m</a:t>
            </a:r>
            <a:r>
              <a:rPr sz="950" spc="15" dirty="0">
                <a:latin typeface="Century Gothic"/>
                <a:cs typeface="Century Gothic"/>
              </a:rPr>
              <a:t> </a:t>
            </a:r>
            <a:r>
              <a:rPr sz="950" spc="5" dirty="0">
                <a:latin typeface="Century Gothic"/>
                <a:cs typeface="Century Gothic"/>
              </a:rPr>
              <a:t>L</a:t>
            </a:r>
            <a:r>
              <a:rPr sz="950" spc="20" dirty="0">
                <a:latin typeface="Century Gothic"/>
                <a:cs typeface="Century Gothic"/>
              </a:rPr>
              <a:t>a</a:t>
            </a:r>
            <a:r>
              <a:rPr sz="950" spc="10" dirty="0">
                <a:latin typeface="Century Gothic"/>
                <a:cs typeface="Century Gothic"/>
              </a:rPr>
              <a:t>st</a:t>
            </a:r>
            <a:r>
              <a:rPr sz="950" spc="5" dirty="0">
                <a:latin typeface="Century Gothic"/>
                <a:cs typeface="Century Gothic"/>
              </a:rPr>
              <a:t> </a:t>
            </a:r>
            <a:r>
              <a:rPr sz="950" spc="45" dirty="0">
                <a:latin typeface="Century Gothic"/>
                <a:cs typeface="Century Gothic"/>
              </a:rPr>
              <a:t>M</a:t>
            </a:r>
            <a:r>
              <a:rPr sz="950" spc="20" dirty="0">
                <a:latin typeface="Century Gothic"/>
                <a:cs typeface="Century Gothic"/>
              </a:rPr>
              <a:t>o</a:t>
            </a:r>
            <a:r>
              <a:rPr sz="950" spc="15" dirty="0">
                <a:latin typeface="Century Gothic"/>
                <a:cs typeface="Century Gothic"/>
              </a:rPr>
              <a:t>nt</a:t>
            </a:r>
            <a:r>
              <a:rPr sz="950" spc="10" dirty="0">
                <a:latin typeface="Century Gothic"/>
                <a:cs typeface="Century Gothic"/>
              </a:rPr>
              <a:t>h:</a:t>
            </a:r>
            <a:endParaRPr sz="950">
              <a:latin typeface="Century Gothic"/>
              <a:cs typeface="Century Gothic"/>
            </a:endParaRPr>
          </a:p>
          <a:p>
            <a:pPr marL="90805" algn="ctr">
              <a:lnSpc>
                <a:spcPct val="100000"/>
              </a:lnSpc>
              <a:spcBef>
                <a:spcPts val="495"/>
              </a:spcBef>
            </a:pPr>
            <a:r>
              <a:rPr sz="1100" spc="5" dirty="0">
                <a:latin typeface="Century Gothic"/>
                <a:cs typeface="Century Gothic"/>
              </a:rPr>
              <a:t>0</a:t>
            </a:r>
            <a:r>
              <a:rPr sz="1100" spc="-5" dirty="0">
                <a:latin typeface="Century Gothic"/>
                <a:cs typeface="Century Gothic"/>
              </a:rPr>
              <a:t>.</a:t>
            </a:r>
            <a:r>
              <a:rPr sz="1100" spc="5" dirty="0">
                <a:latin typeface="Century Gothic"/>
                <a:cs typeface="Century Gothic"/>
              </a:rPr>
              <a:t>1</a:t>
            </a:r>
            <a:r>
              <a:rPr sz="1100" spc="10" dirty="0">
                <a:latin typeface="Century Gothic"/>
                <a:cs typeface="Century Gothic"/>
              </a:rPr>
              <a:t>3</a:t>
            </a:r>
            <a:endParaRPr sz="1100">
              <a:latin typeface="Century Gothic"/>
              <a:cs typeface="Century Gothic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1830341" y="2089404"/>
            <a:ext cx="344805" cy="224154"/>
          </a:xfrm>
          <a:custGeom>
            <a:avLst/>
            <a:gdLst/>
            <a:ahLst/>
            <a:cxnLst/>
            <a:rect l="l" t="t" r="r" b="b"/>
            <a:pathLst>
              <a:path w="344805" h="224155">
                <a:moveTo>
                  <a:pt x="283409" y="223981"/>
                </a:moveTo>
                <a:lnTo>
                  <a:pt x="223218" y="147827"/>
                </a:lnTo>
                <a:lnTo>
                  <a:pt x="257538" y="147788"/>
                </a:lnTo>
                <a:lnTo>
                  <a:pt x="257530" y="51815"/>
                </a:lnTo>
                <a:lnTo>
                  <a:pt x="164560" y="51799"/>
                </a:lnTo>
                <a:lnTo>
                  <a:pt x="120378" y="0"/>
                </a:lnTo>
                <a:lnTo>
                  <a:pt x="287429" y="2900"/>
                </a:lnTo>
                <a:lnTo>
                  <a:pt x="298652" y="10833"/>
                </a:lnTo>
                <a:lnTo>
                  <a:pt x="306439" y="22510"/>
                </a:lnTo>
                <a:lnTo>
                  <a:pt x="309354" y="36648"/>
                </a:lnTo>
                <a:lnTo>
                  <a:pt x="309354" y="147827"/>
                </a:lnTo>
                <a:lnTo>
                  <a:pt x="344363" y="147881"/>
                </a:lnTo>
                <a:lnTo>
                  <a:pt x="283409" y="223981"/>
                </a:lnTo>
                <a:close/>
              </a:path>
              <a:path w="344805" h="224155">
                <a:moveTo>
                  <a:pt x="222486" y="224027"/>
                </a:moveTo>
                <a:lnTo>
                  <a:pt x="68974" y="224005"/>
                </a:lnTo>
                <a:lnTo>
                  <a:pt x="37826" y="199917"/>
                </a:lnTo>
                <a:lnTo>
                  <a:pt x="34305" y="73151"/>
                </a:lnTo>
                <a:lnTo>
                  <a:pt x="0" y="73130"/>
                </a:lnTo>
                <a:lnTo>
                  <a:pt x="60950" y="10"/>
                </a:lnTo>
                <a:lnTo>
                  <a:pt x="119646" y="73153"/>
                </a:lnTo>
                <a:lnTo>
                  <a:pt x="85326" y="73219"/>
                </a:lnTo>
                <a:lnTo>
                  <a:pt x="85326" y="170687"/>
                </a:lnTo>
                <a:lnTo>
                  <a:pt x="178315" y="170718"/>
                </a:lnTo>
                <a:lnTo>
                  <a:pt x="222486" y="22402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1744539" y="2221941"/>
            <a:ext cx="1052830" cy="534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900" spc="-100" dirty="0">
                <a:solidFill>
                  <a:srgbClr val="1D1C4D"/>
                </a:solidFill>
                <a:latin typeface="Century Gothic"/>
                <a:cs typeface="Century Gothic"/>
              </a:rPr>
              <a:t>94</a:t>
            </a:r>
            <a:r>
              <a:rPr sz="2900" spc="-114" dirty="0">
                <a:solidFill>
                  <a:srgbClr val="1D1C4D"/>
                </a:solidFill>
                <a:latin typeface="Century Gothic"/>
                <a:cs typeface="Century Gothic"/>
              </a:rPr>
              <a:t>.</a:t>
            </a:r>
            <a:r>
              <a:rPr sz="2900" spc="-100" dirty="0">
                <a:solidFill>
                  <a:srgbClr val="1D1C4D"/>
                </a:solidFill>
                <a:latin typeface="Century Gothic"/>
                <a:cs typeface="Century Gothic"/>
              </a:rPr>
              <a:t>3</a:t>
            </a:r>
            <a:r>
              <a:rPr sz="2900" spc="-105" dirty="0">
                <a:solidFill>
                  <a:srgbClr val="1D1C4D"/>
                </a:solidFill>
                <a:latin typeface="Century Gothic"/>
                <a:cs typeface="Century Gothic"/>
              </a:rPr>
              <a:t>1</a:t>
            </a:r>
            <a:r>
              <a:rPr sz="2625" spc="-22" baseline="25396" dirty="0">
                <a:solidFill>
                  <a:srgbClr val="1D1C4D"/>
                </a:solidFill>
                <a:latin typeface="Century Gothic"/>
                <a:cs typeface="Century Gothic"/>
              </a:rPr>
              <a:t>%</a:t>
            </a:r>
            <a:endParaRPr sz="2625" baseline="25396">
              <a:latin typeface="Century Gothic"/>
              <a:cs typeface="Century Gothic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900" spc="5" dirty="0">
                <a:solidFill>
                  <a:srgbClr val="001F60"/>
                </a:solidFill>
                <a:latin typeface="Century Gothic"/>
                <a:cs typeface="Century Gothic"/>
              </a:rPr>
              <a:t>T</a:t>
            </a:r>
            <a:r>
              <a:rPr sz="900" spc="-10" dirty="0">
                <a:solidFill>
                  <a:srgbClr val="001F60"/>
                </a:solidFill>
                <a:latin typeface="Century Gothic"/>
                <a:cs typeface="Century Gothic"/>
              </a:rPr>
              <a:t>A</a:t>
            </a:r>
            <a:r>
              <a:rPr sz="900" spc="5" dirty="0">
                <a:solidFill>
                  <a:srgbClr val="001F60"/>
                </a:solidFill>
                <a:latin typeface="Century Gothic"/>
                <a:cs typeface="Century Gothic"/>
              </a:rPr>
              <a:t>R</a:t>
            </a:r>
            <a:r>
              <a:rPr sz="900" spc="25" dirty="0">
                <a:solidFill>
                  <a:srgbClr val="001F60"/>
                </a:solidFill>
                <a:latin typeface="Century Gothic"/>
                <a:cs typeface="Century Gothic"/>
              </a:rPr>
              <a:t>G</a:t>
            </a:r>
            <a:r>
              <a:rPr sz="900" spc="15" dirty="0">
                <a:solidFill>
                  <a:srgbClr val="001F60"/>
                </a:solidFill>
                <a:latin typeface="Century Gothic"/>
                <a:cs typeface="Century Gothic"/>
              </a:rPr>
              <a:t>E</a:t>
            </a:r>
            <a:r>
              <a:rPr sz="900" spc="5" dirty="0">
                <a:solidFill>
                  <a:srgbClr val="001F60"/>
                </a:solidFill>
                <a:latin typeface="Century Gothic"/>
                <a:cs typeface="Century Gothic"/>
              </a:rPr>
              <a:t>T:</a:t>
            </a:r>
            <a:r>
              <a:rPr sz="900" spc="70" dirty="0">
                <a:solidFill>
                  <a:srgbClr val="001F60"/>
                </a:solidFill>
                <a:latin typeface="Century Gothic"/>
                <a:cs typeface="Century Gothic"/>
              </a:rPr>
              <a:t> </a:t>
            </a:r>
            <a:r>
              <a:rPr sz="900" spc="15" dirty="0">
                <a:solidFill>
                  <a:srgbClr val="001F60"/>
                </a:solidFill>
                <a:latin typeface="Century Gothic"/>
                <a:cs typeface="Century Gothic"/>
              </a:rPr>
              <a:t>89</a:t>
            </a:r>
            <a:r>
              <a:rPr sz="900" spc="20" dirty="0">
                <a:solidFill>
                  <a:srgbClr val="001F60"/>
                </a:solidFill>
                <a:latin typeface="Century Gothic"/>
                <a:cs typeface="Century Gothic"/>
              </a:rPr>
              <a:t>%</a:t>
            </a:r>
            <a:endParaRPr sz="900">
              <a:latin typeface="Century Gothic"/>
              <a:cs typeface="Century Gothic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6528816" y="3211067"/>
            <a:ext cx="858519" cy="368935"/>
          </a:xfrm>
          <a:custGeom>
            <a:avLst/>
            <a:gdLst/>
            <a:ahLst/>
            <a:cxnLst/>
            <a:rect l="l" t="t" r="r" b="b"/>
            <a:pathLst>
              <a:path w="858520" h="368935">
                <a:moveTo>
                  <a:pt x="0" y="0"/>
                </a:moveTo>
                <a:lnTo>
                  <a:pt x="858012" y="0"/>
                </a:lnTo>
                <a:lnTo>
                  <a:pt x="858012" y="368808"/>
                </a:lnTo>
                <a:lnTo>
                  <a:pt x="0" y="368808"/>
                </a:lnTo>
                <a:lnTo>
                  <a:pt x="0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531864" y="3579876"/>
            <a:ext cx="858519" cy="222885"/>
          </a:xfrm>
          <a:custGeom>
            <a:avLst/>
            <a:gdLst/>
            <a:ahLst/>
            <a:cxnLst/>
            <a:rect l="l" t="t" r="r" b="b"/>
            <a:pathLst>
              <a:path w="858520" h="222885">
                <a:moveTo>
                  <a:pt x="0" y="0"/>
                </a:moveTo>
                <a:lnTo>
                  <a:pt x="858012" y="0"/>
                </a:lnTo>
                <a:lnTo>
                  <a:pt x="858012" y="222504"/>
                </a:lnTo>
                <a:lnTo>
                  <a:pt x="0" y="222504"/>
                </a:lnTo>
                <a:lnTo>
                  <a:pt x="0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6688339" y="3253245"/>
            <a:ext cx="568960" cy="533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algn="ctr">
              <a:lnSpc>
                <a:spcPct val="104200"/>
              </a:lnSpc>
            </a:pPr>
            <a:r>
              <a:rPr sz="950" spc="15" dirty="0">
                <a:latin typeface="Century Gothic"/>
                <a:cs typeface="Century Gothic"/>
              </a:rPr>
              <a:t>to</a:t>
            </a:r>
            <a:r>
              <a:rPr sz="950" spc="5" dirty="0">
                <a:latin typeface="Century Gothic"/>
                <a:cs typeface="Century Gothic"/>
              </a:rPr>
              <a:t> </a:t>
            </a:r>
            <a:r>
              <a:rPr sz="950" spc="15" dirty="0">
                <a:latin typeface="Century Gothic"/>
                <a:cs typeface="Century Gothic"/>
              </a:rPr>
              <a:t>T</a:t>
            </a:r>
            <a:r>
              <a:rPr sz="950" spc="10" dirty="0">
                <a:latin typeface="Century Gothic"/>
                <a:cs typeface="Century Gothic"/>
              </a:rPr>
              <a:t>a</a:t>
            </a:r>
            <a:r>
              <a:rPr sz="950" spc="5" dirty="0">
                <a:latin typeface="Century Gothic"/>
                <a:cs typeface="Century Gothic"/>
              </a:rPr>
              <a:t>r</a:t>
            </a:r>
            <a:r>
              <a:rPr sz="950" spc="20" dirty="0">
                <a:latin typeface="Century Gothic"/>
                <a:cs typeface="Century Gothic"/>
              </a:rPr>
              <a:t>g</a:t>
            </a:r>
            <a:r>
              <a:rPr sz="950" spc="5" dirty="0">
                <a:latin typeface="Century Gothic"/>
                <a:cs typeface="Century Gothic"/>
              </a:rPr>
              <a:t>et </a:t>
            </a:r>
            <a:r>
              <a:rPr sz="950" spc="-10" dirty="0">
                <a:latin typeface="Century Gothic"/>
                <a:cs typeface="Century Gothic"/>
              </a:rPr>
              <a:t>(</a:t>
            </a:r>
            <a:r>
              <a:rPr sz="950" spc="10" dirty="0">
                <a:latin typeface="Century Gothic"/>
                <a:cs typeface="Century Gothic"/>
              </a:rPr>
              <a:t>95</a:t>
            </a:r>
            <a:r>
              <a:rPr sz="950" spc="25" dirty="0">
                <a:latin typeface="Century Gothic"/>
                <a:cs typeface="Century Gothic"/>
              </a:rPr>
              <a:t>%</a:t>
            </a:r>
            <a:r>
              <a:rPr sz="950" spc="5" dirty="0">
                <a:latin typeface="Century Gothic"/>
                <a:cs typeface="Century Gothic"/>
              </a:rPr>
              <a:t>):</a:t>
            </a:r>
            <a:endParaRPr sz="950">
              <a:latin typeface="Century Gothic"/>
              <a:cs typeface="Century Gothic"/>
            </a:endParaRPr>
          </a:p>
          <a:p>
            <a:pPr marL="91440" algn="ctr">
              <a:lnSpc>
                <a:spcPct val="100000"/>
              </a:lnSpc>
              <a:spcBef>
                <a:spcPts val="509"/>
              </a:spcBef>
            </a:pPr>
            <a:r>
              <a:rPr sz="1100" spc="5" dirty="0">
                <a:latin typeface="Century Gothic"/>
                <a:cs typeface="Century Gothic"/>
              </a:rPr>
              <a:t>4</a:t>
            </a:r>
            <a:r>
              <a:rPr sz="1100" spc="-5" dirty="0">
                <a:latin typeface="Century Gothic"/>
                <a:cs typeface="Century Gothic"/>
              </a:rPr>
              <a:t>.</a:t>
            </a:r>
            <a:r>
              <a:rPr sz="1100" spc="5" dirty="0">
                <a:latin typeface="Century Gothic"/>
                <a:cs typeface="Century Gothic"/>
              </a:rPr>
              <a:t>5</a:t>
            </a:r>
            <a:r>
              <a:rPr sz="1100" spc="10" dirty="0">
                <a:latin typeface="Century Gothic"/>
                <a:cs typeface="Century Gothic"/>
              </a:rPr>
              <a:t>6</a:t>
            </a:r>
            <a:endParaRPr sz="1100">
              <a:latin typeface="Century Gothic"/>
              <a:cs typeface="Century Gothic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7456932" y="3211067"/>
            <a:ext cx="858519" cy="368935"/>
          </a:xfrm>
          <a:custGeom>
            <a:avLst/>
            <a:gdLst/>
            <a:ahLst/>
            <a:cxnLst/>
            <a:rect l="l" t="t" r="r" b="b"/>
            <a:pathLst>
              <a:path w="858520" h="368935">
                <a:moveTo>
                  <a:pt x="0" y="0"/>
                </a:moveTo>
                <a:lnTo>
                  <a:pt x="858012" y="0"/>
                </a:lnTo>
                <a:lnTo>
                  <a:pt x="858012" y="368808"/>
                </a:lnTo>
                <a:lnTo>
                  <a:pt x="0" y="368808"/>
                </a:lnTo>
                <a:lnTo>
                  <a:pt x="0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459980" y="3579876"/>
            <a:ext cx="856615" cy="222885"/>
          </a:xfrm>
          <a:custGeom>
            <a:avLst/>
            <a:gdLst/>
            <a:ahLst/>
            <a:cxnLst/>
            <a:rect l="l" t="t" r="r" b="b"/>
            <a:pathLst>
              <a:path w="856615" h="222885">
                <a:moveTo>
                  <a:pt x="0" y="0"/>
                </a:moveTo>
                <a:lnTo>
                  <a:pt x="856487" y="0"/>
                </a:lnTo>
                <a:lnTo>
                  <a:pt x="856487" y="222504"/>
                </a:lnTo>
                <a:lnTo>
                  <a:pt x="0" y="222504"/>
                </a:lnTo>
                <a:lnTo>
                  <a:pt x="0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 txBox="1"/>
          <p:nvPr/>
        </p:nvSpPr>
        <p:spPr>
          <a:xfrm>
            <a:off x="7482317" y="3253245"/>
            <a:ext cx="805180" cy="533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35560" algn="ctr">
              <a:lnSpc>
                <a:spcPct val="104200"/>
              </a:lnSpc>
            </a:pPr>
            <a:r>
              <a:rPr sz="950" spc="15" dirty="0">
                <a:latin typeface="Century Gothic"/>
                <a:cs typeface="Century Gothic"/>
              </a:rPr>
              <a:t>to</a:t>
            </a:r>
            <a:r>
              <a:rPr sz="950" spc="5" dirty="0">
                <a:latin typeface="Century Gothic"/>
                <a:cs typeface="Century Gothic"/>
              </a:rPr>
              <a:t> </a:t>
            </a:r>
            <a:r>
              <a:rPr sz="950" spc="20" dirty="0">
                <a:latin typeface="Century Gothic"/>
                <a:cs typeface="Century Gothic"/>
              </a:rPr>
              <a:t>New</a:t>
            </a:r>
            <a:r>
              <a:rPr sz="950" spc="5" dirty="0">
                <a:latin typeface="Century Gothic"/>
                <a:cs typeface="Century Gothic"/>
              </a:rPr>
              <a:t> </a:t>
            </a:r>
            <a:r>
              <a:rPr sz="950" spc="15" dirty="0">
                <a:latin typeface="Century Gothic"/>
                <a:cs typeface="Century Gothic"/>
              </a:rPr>
              <a:t>T</a:t>
            </a:r>
            <a:r>
              <a:rPr sz="950" spc="10" dirty="0">
                <a:latin typeface="Century Gothic"/>
                <a:cs typeface="Century Gothic"/>
              </a:rPr>
              <a:t>a</a:t>
            </a:r>
            <a:r>
              <a:rPr sz="950" spc="5" dirty="0">
                <a:latin typeface="Century Gothic"/>
                <a:cs typeface="Century Gothic"/>
              </a:rPr>
              <a:t>r</a:t>
            </a:r>
            <a:r>
              <a:rPr sz="950" spc="20" dirty="0">
                <a:latin typeface="Century Gothic"/>
                <a:cs typeface="Century Gothic"/>
              </a:rPr>
              <a:t>g</a:t>
            </a:r>
            <a:r>
              <a:rPr sz="950" spc="5" dirty="0">
                <a:latin typeface="Century Gothic"/>
                <a:cs typeface="Century Gothic"/>
              </a:rPr>
              <a:t>et</a:t>
            </a:r>
            <a:r>
              <a:rPr sz="950" spc="30" dirty="0">
                <a:latin typeface="Century Gothic"/>
                <a:cs typeface="Century Gothic"/>
              </a:rPr>
              <a:t> </a:t>
            </a:r>
            <a:r>
              <a:rPr sz="950" spc="-10" dirty="0">
                <a:latin typeface="Century Gothic"/>
                <a:cs typeface="Century Gothic"/>
              </a:rPr>
              <a:t>(</a:t>
            </a:r>
            <a:r>
              <a:rPr sz="950" spc="10" dirty="0">
                <a:latin typeface="Century Gothic"/>
                <a:cs typeface="Century Gothic"/>
              </a:rPr>
              <a:t>98</a:t>
            </a:r>
            <a:r>
              <a:rPr sz="950" spc="25" dirty="0">
                <a:latin typeface="Century Gothic"/>
                <a:cs typeface="Century Gothic"/>
              </a:rPr>
              <a:t>%</a:t>
            </a:r>
            <a:r>
              <a:rPr sz="950" dirty="0">
                <a:latin typeface="Century Gothic"/>
                <a:cs typeface="Century Gothic"/>
              </a:rPr>
              <a:t>)</a:t>
            </a:r>
            <a:r>
              <a:rPr sz="950" spc="5" dirty="0">
                <a:latin typeface="Century Gothic"/>
                <a:cs typeface="Century Gothic"/>
              </a:rPr>
              <a:t>:</a:t>
            </a:r>
            <a:endParaRPr sz="950">
              <a:latin typeface="Century Gothic"/>
              <a:cs typeface="Century Gothic"/>
            </a:endParaRPr>
          </a:p>
          <a:p>
            <a:pPr marL="123825" algn="ctr">
              <a:lnSpc>
                <a:spcPct val="100000"/>
              </a:lnSpc>
              <a:spcBef>
                <a:spcPts val="509"/>
              </a:spcBef>
            </a:pPr>
            <a:r>
              <a:rPr sz="1100" spc="5" dirty="0">
                <a:latin typeface="Century Gothic"/>
                <a:cs typeface="Century Gothic"/>
              </a:rPr>
              <a:t>1</a:t>
            </a:r>
            <a:r>
              <a:rPr sz="1100" spc="-5" dirty="0">
                <a:latin typeface="Century Gothic"/>
                <a:cs typeface="Century Gothic"/>
              </a:rPr>
              <a:t>.</a:t>
            </a:r>
            <a:r>
              <a:rPr sz="1100" spc="5" dirty="0">
                <a:latin typeface="Century Gothic"/>
                <a:cs typeface="Century Gothic"/>
              </a:rPr>
              <a:t>5</a:t>
            </a:r>
            <a:r>
              <a:rPr sz="1100" spc="10" dirty="0">
                <a:latin typeface="Century Gothic"/>
                <a:cs typeface="Century Gothic"/>
              </a:rPr>
              <a:t>6</a:t>
            </a:r>
            <a:endParaRPr sz="1100">
              <a:latin typeface="Century Gothic"/>
              <a:cs typeface="Century Gothic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8385047" y="3211067"/>
            <a:ext cx="856615" cy="368935"/>
          </a:xfrm>
          <a:custGeom>
            <a:avLst/>
            <a:gdLst/>
            <a:ahLst/>
            <a:cxnLst/>
            <a:rect l="l" t="t" r="r" b="b"/>
            <a:pathLst>
              <a:path w="856615" h="368935">
                <a:moveTo>
                  <a:pt x="0" y="0"/>
                </a:moveTo>
                <a:lnTo>
                  <a:pt x="856487" y="0"/>
                </a:lnTo>
                <a:lnTo>
                  <a:pt x="856487" y="368808"/>
                </a:lnTo>
                <a:lnTo>
                  <a:pt x="0" y="368808"/>
                </a:lnTo>
                <a:lnTo>
                  <a:pt x="0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8388096" y="3579876"/>
            <a:ext cx="856615" cy="222885"/>
          </a:xfrm>
          <a:custGeom>
            <a:avLst/>
            <a:gdLst/>
            <a:ahLst/>
            <a:cxnLst/>
            <a:rect l="l" t="t" r="r" b="b"/>
            <a:pathLst>
              <a:path w="856615" h="222885">
                <a:moveTo>
                  <a:pt x="0" y="0"/>
                </a:moveTo>
                <a:lnTo>
                  <a:pt x="856487" y="0"/>
                </a:lnTo>
                <a:lnTo>
                  <a:pt x="856487" y="222504"/>
                </a:lnTo>
                <a:lnTo>
                  <a:pt x="0" y="222504"/>
                </a:lnTo>
                <a:lnTo>
                  <a:pt x="0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 txBox="1"/>
          <p:nvPr/>
        </p:nvSpPr>
        <p:spPr>
          <a:xfrm>
            <a:off x="8543025" y="3253245"/>
            <a:ext cx="572770" cy="533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4200"/>
              </a:lnSpc>
            </a:pPr>
            <a:r>
              <a:rPr sz="950" spc="10" dirty="0">
                <a:latin typeface="Century Gothic"/>
                <a:cs typeface="Century Gothic"/>
              </a:rPr>
              <a:t>f</a:t>
            </a:r>
            <a:r>
              <a:rPr sz="950" spc="5" dirty="0">
                <a:latin typeface="Century Gothic"/>
                <a:cs typeface="Century Gothic"/>
              </a:rPr>
              <a:t>r</a:t>
            </a:r>
            <a:r>
              <a:rPr sz="950" spc="20" dirty="0">
                <a:latin typeface="Century Gothic"/>
                <a:cs typeface="Century Gothic"/>
              </a:rPr>
              <a:t>o</a:t>
            </a:r>
            <a:r>
              <a:rPr sz="950" spc="25" dirty="0">
                <a:latin typeface="Century Gothic"/>
                <a:cs typeface="Century Gothic"/>
              </a:rPr>
              <a:t>m</a:t>
            </a:r>
            <a:r>
              <a:rPr sz="950" spc="15" dirty="0">
                <a:latin typeface="Century Gothic"/>
                <a:cs typeface="Century Gothic"/>
              </a:rPr>
              <a:t> </a:t>
            </a:r>
            <a:r>
              <a:rPr sz="950" spc="5" dirty="0">
                <a:latin typeface="Century Gothic"/>
                <a:cs typeface="Century Gothic"/>
              </a:rPr>
              <a:t>L</a:t>
            </a:r>
            <a:r>
              <a:rPr sz="950" spc="20" dirty="0">
                <a:latin typeface="Century Gothic"/>
                <a:cs typeface="Century Gothic"/>
              </a:rPr>
              <a:t>a</a:t>
            </a:r>
            <a:r>
              <a:rPr sz="950" spc="10" dirty="0">
                <a:latin typeface="Century Gothic"/>
                <a:cs typeface="Century Gothic"/>
              </a:rPr>
              <a:t>st</a:t>
            </a:r>
            <a:r>
              <a:rPr sz="950" spc="5" dirty="0">
                <a:latin typeface="Century Gothic"/>
                <a:cs typeface="Century Gothic"/>
              </a:rPr>
              <a:t> </a:t>
            </a:r>
            <a:r>
              <a:rPr sz="950" spc="45" dirty="0">
                <a:latin typeface="Century Gothic"/>
                <a:cs typeface="Century Gothic"/>
              </a:rPr>
              <a:t>M</a:t>
            </a:r>
            <a:r>
              <a:rPr sz="950" spc="20" dirty="0">
                <a:latin typeface="Century Gothic"/>
                <a:cs typeface="Century Gothic"/>
              </a:rPr>
              <a:t>o</a:t>
            </a:r>
            <a:r>
              <a:rPr sz="950" spc="15" dirty="0">
                <a:latin typeface="Century Gothic"/>
                <a:cs typeface="Century Gothic"/>
              </a:rPr>
              <a:t>nt</a:t>
            </a:r>
            <a:r>
              <a:rPr sz="950" spc="10" dirty="0">
                <a:latin typeface="Century Gothic"/>
                <a:cs typeface="Century Gothic"/>
              </a:rPr>
              <a:t>h:</a:t>
            </a:r>
            <a:endParaRPr sz="950">
              <a:latin typeface="Century Gothic"/>
              <a:cs typeface="Century Gothic"/>
            </a:endParaRPr>
          </a:p>
          <a:p>
            <a:pPr marL="87630" algn="ctr">
              <a:lnSpc>
                <a:spcPct val="100000"/>
              </a:lnSpc>
              <a:spcBef>
                <a:spcPts val="509"/>
              </a:spcBef>
            </a:pPr>
            <a:r>
              <a:rPr sz="1100" spc="5" dirty="0">
                <a:latin typeface="Century Gothic"/>
                <a:cs typeface="Century Gothic"/>
              </a:rPr>
              <a:t>0</a:t>
            </a:r>
            <a:r>
              <a:rPr sz="1100" spc="-5" dirty="0">
                <a:latin typeface="Century Gothic"/>
                <a:cs typeface="Century Gothic"/>
              </a:rPr>
              <a:t>.</a:t>
            </a:r>
            <a:r>
              <a:rPr sz="1100" spc="5" dirty="0">
                <a:latin typeface="Century Gothic"/>
                <a:cs typeface="Century Gothic"/>
              </a:rPr>
              <a:t>1</a:t>
            </a:r>
            <a:r>
              <a:rPr sz="1100" spc="10" dirty="0">
                <a:latin typeface="Century Gothic"/>
                <a:cs typeface="Century Gothic"/>
              </a:rPr>
              <a:t>8</a:t>
            </a:r>
            <a:endParaRPr sz="1100">
              <a:latin typeface="Century Gothic"/>
              <a:cs typeface="Century Gothic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7542286" y="2090927"/>
            <a:ext cx="342900" cy="226060"/>
          </a:xfrm>
          <a:custGeom>
            <a:avLst/>
            <a:gdLst/>
            <a:ahLst/>
            <a:cxnLst/>
            <a:rect l="l" t="t" r="r" b="b"/>
            <a:pathLst>
              <a:path w="342900" h="226060">
                <a:moveTo>
                  <a:pt x="283416" y="225505"/>
                </a:moveTo>
                <a:lnTo>
                  <a:pt x="223224" y="149351"/>
                </a:lnTo>
                <a:lnTo>
                  <a:pt x="257545" y="149312"/>
                </a:lnTo>
                <a:lnTo>
                  <a:pt x="257537" y="53339"/>
                </a:lnTo>
                <a:lnTo>
                  <a:pt x="164555" y="53309"/>
                </a:lnTo>
                <a:lnTo>
                  <a:pt x="120385" y="0"/>
                </a:lnTo>
                <a:lnTo>
                  <a:pt x="273954" y="21"/>
                </a:lnTo>
                <a:lnTo>
                  <a:pt x="287365" y="3537"/>
                </a:lnTo>
                <a:lnTo>
                  <a:pt x="298110" y="12051"/>
                </a:lnTo>
                <a:lnTo>
                  <a:pt x="305248" y="24087"/>
                </a:lnTo>
                <a:lnTo>
                  <a:pt x="307837" y="38172"/>
                </a:lnTo>
                <a:lnTo>
                  <a:pt x="307837" y="149351"/>
                </a:lnTo>
                <a:lnTo>
                  <a:pt x="342858" y="149390"/>
                </a:lnTo>
                <a:lnTo>
                  <a:pt x="283416" y="225505"/>
                </a:lnTo>
                <a:close/>
              </a:path>
              <a:path w="342900" h="226060">
                <a:moveTo>
                  <a:pt x="222492" y="225551"/>
                </a:moveTo>
                <a:lnTo>
                  <a:pt x="67541" y="225532"/>
                </a:lnTo>
                <a:lnTo>
                  <a:pt x="36318" y="201509"/>
                </a:lnTo>
                <a:lnTo>
                  <a:pt x="33041" y="73151"/>
                </a:lnTo>
                <a:lnTo>
                  <a:pt x="0" y="73138"/>
                </a:lnTo>
                <a:lnTo>
                  <a:pt x="59439" y="17"/>
                </a:lnTo>
                <a:lnTo>
                  <a:pt x="119653" y="73154"/>
                </a:lnTo>
                <a:lnTo>
                  <a:pt x="85333" y="73258"/>
                </a:lnTo>
                <a:lnTo>
                  <a:pt x="85333" y="172211"/>
                </a:lnTo>
                <a:lnTo>
                  <a:pt x="178322" y="172242"/>
                </a:lnTo>
                <a:lnTo>
                  <a:pt x="222492" y="2255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 txBox="1"/>
          <p:nvPr/>
        </p:nvSpPr>
        <p:spPr>
          <a:xfrm>
            <a:off x="7378763" y="2186825"/>
            <a:ext cx="1052830" cy="878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900" spc="-100" dirty="0">
                <a:solidFill>
                  <a:srgbClr val="1D1C4D"/>
                </a:solidFill>
                <a:latin typeface="Century Gothic"/>
                <a:cs typeface="Century Gothic"/>
              </a:rPr>
              <a:t>99</a:t>
            </a:r>
            <a:r>
              <a:rPr sz="2900" spc="-114" dirty="0">
                <a:solidFill>
                  <a:srgbClr val="1D1C4D"/>
                </a:solidFill>
                <a:latin typeface="Century Gothic"/>
                <a:cs typeface="Century Gothic"/>
              </a:rPr>
              <a:t>.</a:t>
            </a:r>
            <a:r>
              <a:rPr sz="2900" spc="-100" dirty="0">
                <a:solidFill>
                  <a:srgbClr val="1D1C4D"/>
                </a:solidFill>
                <a:latin typeface="Century Gothic"/>
                <a:cs typeface="Century Gothic"/>
              </a:rPr>
              <a:t>5</a:t>
            </a:r>
            <a:r>
              <a:rPr sz="2900" spc="-105" dirty="0">
                <a:solidFill>
                  <a:srgbClr val="1D1C4D"/>
                </a:solidFill>
                <a:latin typeface="Century Gothic"/>
                <a:cs typeface="Century Gothic"/>
              </a:rPr>
              <a:t>6</a:t>
            </a:r>
            <a:r>
              <a:rPr sz="2625" spc="-22" baseline="25396" dirty="0">
                <a:solidFill>
                  <a:srgbClr val="1D1C4D"/>
                </a:solidFill>
                <a:latin typeface="Century Gothic"/>
                <a:cs typeface="Century Gothic"/>
              </a:rPr>
              <a:t>%</a:t>
            </a:r>
            <a:endParaRPr sz="2625" baseline="25396">
              <a:latin typeface="Century Gothic"/>
              <a:cs typeface="Century Gothic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900" spc="5" dirty="0">
                <a:solidFill>
                  <a:srgbClr val="001F60"/>
                </a:solidFill>
                <a:latin typeface="Century Gothic"/>
                <a:cs typeface="Century Gothic"/>
              </a:rPr>
              <a:t>T</a:t>
            </a:r>
            <a:r>
              <a:rPr sz="900" spc="-10" dirty="0">
                <a:solidFill>
                  <a:srgbClr val="001F60"/>
                </a:solidFill>
                <a:latin typeface="Century Gothic"/>
                <a:cs typeface="Century Gothic"/>
              </a:rPr>
              <a:t>A</a:t>
            </a:r>
            <a:r>
              <a:rPr sz="900" spc="5" dirty="0">
                <a:solidFill>
                  <a:srgbClr val="001F60"/>
                </a:solidFill>
                <a:latin typeface="Century Gothic"/>
                <a:cs typeface="Century Gothic"/>
              </a:rPr>
              <a:t>R</a:t>
            </a:r>
            <a:r>
              <a:rPr sz="900" spc="25" dirty="0">
                <a:solidFill>
                  <a:srgbClr val="001F60"/>
                </a:solidFill>
                <a:latin typeface="Century Gothic"/>
                <a:cs typeface="Century Gothic"/>
              </a:rPr>
              <a:t>G</a:t>
            </a:r>
            <a:r>
              <a:rPr sz="900" spc="15" dirty="0">
                <a:solidFill>
                  <a:srgbClr val="001F60"/>
                </a:solidFill>
                <a:latin typeface="Century Gothic"/>
                <a:cs typeface="Century Gothic"/>
              </a:rPr>
              <a:t>E</a:t>
            </a:r>
            <a:r>
              <a:rPr sz="900" spc="5" dirty="0">
                <a:solidFill>
                  <a:srgbClr val="001F60"/>
                </a:solidFill>
                <a:latin typeface="Century Gothic"/>
                <a:cs typeface="Century Gothic"/>
              </a:rPr>
              <a:t>T:</a:t>
            </a:r>
            <a:r>
              <a:rPr sz="900" spc="70" dirty="0">
                <a:solidFill>
                  <a:srgbClr val="001F60"/>
                </a:solidFill>
                <a:latin typeface="Century Gothic"/>
                <a:cs typeface="Century Gothic"/>
              </a:rPr>
              <a:t> </a:t>
            </a:r>
            <a:r>
              <a:rPr sz="900" spc="15" dirty="0">
                <a:solidFill>
                  <a:srgbClr val="001F60"/>
                </a:solidFill>
                <a:latin typeface="Century Gothic"/>
                <a:cs typeface="Century Gothic"/>
              </a:rPr>
              <a:t>95</a:t>
            </a:r>
            <a:r>
              <a:rPr sz="900" spc="20" dirty="0">
                <a:solidFill>
                  <a:srgbClr val="001F60"/>
                </a:solidFill>
                <a:latin typeface="Century Gothic"/>
                <a:cs typeface="Century Gothic"/>
              </a:rPr>
              <a:t>%</a:t>
            </a:r>
            <a:endParaRPr sz="900">
              <a:latin typeface="Century Gothic"/>
              <a:cs typeface="Century Gothic"/>
            </a:endParaRPr>
          </a:p>
          <a:p>
            <a:pPr marL="228600" marR="228600" algn="ctr">
              <a:lnSpc>
                <a:spcPct val="125600"/>
              </a:lnSpc>
            </a:pPr>
            <a:r>
              <a:rPr sz="900" spc="5" dirty="0">
                <a:solidFill>
                  <a:srgbClr val="001F60"/>
                </a:solidFill>
                <a:latin typeface="Century Gothic"/>
                <a:cs typeface="Century Gothic"/>
              </a:rPr>
              <a:t>*</a:t>
            </a:r>
            <a:r>
              <a:rPr sz="900" spc="10" dirty="0">
                <a:solidFill>
                  <a:srgbClr val="001F60"/>
                </a:solidFill>
                <a:latin typeface="Century Gothic"/>
                <a:cs typeface="Century Gothic"/>
              </a:rPr>
              <a:t>i</a:t>
            </a:r>
            <a:r>
              <a:rPr sz="900" spc="15" dirty="0">
                <a:solidFill>
                  <a:srgbClr val="001F60"/>
                </a:solidFill>
                <a:latin typeface="Century Gothic"/>
                <a:cs typeface="Century Gothic"/>
              </a:rPr>
              <a:t>n</a:t>
            </a:r>
            <a:r>
              <a:rPr sz="900" spc="5" dirty="0">
                <a:solidFill>
                  <a:srgbClr val="001F60"/>
                </a:solidFill>
                <a:latin typeface="Century Gothic"/>
                <a:cs typeface="Century Gothic"/>
              </a:rPr>
              <a:t>c</a:t>
            </a:r>
            <a:r>
              <a:rPr sz="900" spc="10" dirty="0">
                <a:solidFill>
                  <a:srgbClr val="001F60"/>
                </a:solidFill>
                <a:latin typeface="Century Gothic"/>
                <a:cs typeface="Century Gothic"/>
              </a:rPr>
              <a:t>re</a:t>
            </a:r>
            <a:r>
              <a:rPr sz="900" spc="15" dirty="0">
                <a:solidFill>
                  <a:srgbClr val="001F60"/>
                </a:solidFill>
                <a:latin typeface="Century Gothic"/>
                <a:cs typeface="Century Gothic"/>
              </a:rPr>
              <a:t>a</a:t>
            </a:r>
            <a:r>
              <a:rPr sz="900" spc="10" dirty="0">
                <a:solidFill>
                  <a:srgbClr val="001F60"/>
                </a:solidFill>
                <a:latin typeface="Century Gothic"/>
                <a:cs typeface="Century Gothic"/>
              </a:rPr>
              <a:t>s</a:t>
            </a:r>
            <a:r>
              <a:rPr sz="900" spc="15" dirty="0">
                <a:solidFill>
                  <a:srgbClr val="001F60"/>
                </a:solidFill>
                <a:latin typeface="Century Gothic"/>
                <a:cs typeface="Century Gothic"/>
              </a:rPr>
              <a:t>e</a:t>
            </a:r>
            <a:r>
              <a:rPr sz="900" spc="10" dirty="0">
                <a:solidFill>
                  <a:srgbClr val="001F60"/>
                </a:solidFill>
                <a:latin typeface="Century Gothic"/>
                <a:cs typeface="Century Gothic"/>
              </a:rPr>
              <a:t>s </a:t>
            </a:r>
            <a:r>
              <a:rPr sz="900" spc="-15" dirty="0">
                <a:solidFill>
                  <a:srgbClr val="001F60"/>
                </a:solidFill>
                <a:latin typeface="Century Gothic"/>
                <a:cs typeface="Century Gothic"/>
              </a:rPr>
              <a:t>t</a:t>
            </a:r>
            <a:r>
              <a:rPr sz="900" spc="15" dirty="0">
                <a:solidFill>
                  <a:srgbClr val="001F60"/>
                </a:solidFill>
                <a:latin typeface="Century Gothic"/>
                <a:cs typeface="Century Gothic"/>
              </a:rPr>
              <a:t>o</a:t>
            </a:r>
            <a:r>
              <a:rPr sz="900" spc="25" dirty="0">
                <a:solidFill>
                  <a:srgbClr val="001F60"/>
                </a:solidFill>
                <a:latin typeface="Century Gothic"/>
                <a:cs typeface="Century Gothic"/>
              </a:rPr>
              <a:t> </a:t>
            </a:r>
            <a:r>
              <a:rPr sz="900" spc="15" dirty="0">
                <a:solidFill>
                  <a:srgbClr val="001F60"/>
                </a:solidFill>
                <a:latin typeface="Century Gothic"/>
                <a:cs typeface="Century Gothic"/>
              </a:rPr>
              <a:t>98</a:t>
            </a:r>
            <a:r>
              <a:rPr sz="900" spc="20" dirty="0">
                <a:solidFill>
                  <a:srgbClr val="001F60"/>
                </a:solidFill>
                <a:latin typeface="Century Gothic"/>
                <a:cs typeface="Century Gothic"/>
              </a:rPr>
              <a:t>%</a:t>
            </a:r>
            <a:endParaRPr sz="900">
              <a:latin typeface="Century Gothic"/>
              <a:cs typeface="Century Gothic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2531364" y="3611879"/>
            <a:ext cx="105410" cy="154305"/>
          </a:xfrm>
          <a:custGeom>
            <a:avLst/>
            <a:gdLst/>
            <a:ahLst/>
            <a:cxnLst/>
            <a:rect l="l" t="t" r="r" b="b"/>
            <a:pathLst>
              <a:path w="105410" h="154304">
                <a:moveTo>
                  <a:pt x="79247" y="102108"/>
                </a:moveTo>
                <a:lnTo>
                  <a:pt x="27432" y="102108"/>
                </a:lnTo>
                <a:lnTo>
                  <a:pt x="27432" y="0"/>
                </a:lnTo>
                <a:lnTo>
                  <a:pt x="79247" y="0"/>
                </a:lnTo>
                <a:lnTo>
                  <a:pt x="79247" y="102108"/>
                </a:lnTo>
                <a:close/>
              </a:path>
              <a:path w="105410" h="154304">
                <a:moveTo>
                  <a:pt x="53339" y="153923"/>
                </a:moveTo>
                <a:lnTo>
                  <a:pt x="0" y="102108"/>
                </a:lnTo>
                <a:lnTo>
                  <a:pt x="105155" y="102108"/>
                </a:lnTo>
                <a:lnTo>
                  <a:pt x="53339" y="153923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500883" y="3599688"/>
            <a:ext cx="166370" cy="184785"/>
          </a:xfrm>
          <a:custGeom>
            <a:avLst/>
            <a:gdLst/>
            <a:ahLst/>
            <a:cxnLst/>
            <a:rect l="l" t="t" r="r" b="b"/>
            <a:pathLst>
              <a:path w="166369" h="184785">
                <a:moveTo>
                  <a:pt x="46581" y="111914"/>
                </a:moveTo>
                <a:lnTo>
                  <a:pt x="44195" y="109597"/>
                </a:lnTo>
                <a:lnTo>
                  <a:pt x="44195" y="0"/>
                </a:lnTo>
                <a:lnTo>
                  <a:pt x="121920" y="0"/>
                </a:lnTo>
                <a:lnTo>
                  <a:pt x="121920" y="12192"/>
                </a:lnTo>
                <a:lnTo>
                  <a:pt x="70104" y="12192"/>
                </a:lnTo>
                <a:lnTo>
                  <a:pt x="57912" y="24384"/>
                </a:lnTo>
                <a:lnTo>
                  <a:pt x="70104" y="24384"/>
                </a:lnTo>
                <a:lnTo>
                  <a:pt x="70104" y="100584"/>
                </a:lnTo>
                <a:lnTo>
                  <a:pt x="57912" y="100584"/>
                </a:lnTo>
                <a:lnTo>
                  <a:pt x="46581" y="111914"/>
                </a:lnTo>
                <a:close/>
              </a:path>
              <a:path w="166369" h="184785">
                <a:moveTo>
                  <a:pt x="70104" y="24384"/>
                </a:moveTo>
                <a:lnTo>
                  <a:pt x="57912" y="24384"/>
                </a:lnTo>
                <a:lnTo>
                  <a:pt x="70104" y="12192"/>
                </a:lnTo>
                <a:lnTo>
                  <a:pt x="70104" y="24384"/>
                </a:lnTo>
                <a:close/>
              </a:path>
              <a:path w="166369" h="184785">
                <a:moveTo>
                  <a:pt x="97536" y="24384"/>
                </a:moveTo>
                <a:lnTo>
                  <a:pt x="70104" y="24384"/>
                </a:lnTo>
                <a:lnTo>
                  <a:pt x="70104" y="12192"/>
                </a:lnTo>
                <a:lnTo>
                  <a:pt x="97536" y="12192"/>
                </a:lnTo>
                <a:lnTo>
                  <a:pt x="97536" y="24384"/>
                </a:lnTo>
                <a:close/>
              </a:path>
              <a:path w="166369" h="184785">
                <a:moveTo>
                  <a:pt x="105156" y="126492"/>
                </a:moveTo>
                <a:lnTo>
                  <a:pt x="97536" y="126492"/>
                </a:lnTo>
                <a:lnTo>
                  <a:pt x="97536" y="12192"/>
                </a:lnTo>
                <a:lnTo>
                  <a:pt x="109728" y="24384"/>
                </a:lnTo>
                <a:lnTo>
                  <a:pt x="121920" y="24384"/>
                </a:lnTo>
                <a:lnTo>
                  <a:pt x="121920" y="100584"/>
                </a:lnTo>
                <a:lnTo>
                  <a:pt x="109728" y="100584"/>
                </a:lnTo>
                <a:lnTo>
                  <a:pt x="119768" y="111879"/>
                </a:lnTo>
                <a:lnTo>
                  <a:pt x="105156" y="126492"/>
                </a:lnTo>
                <a:close/>
              </a:path>
              <a:path w="166369" h="184785">
                <a:moveTo>
                  <a:pt x="121920" y="24384"/>
                </a:moveTo>
                <a:lnTo>
                  <a:pt x="109728" y="24384"/>
                </a:lnTo>
                <a:lnTo>
                  <a:pt x="97536" y="12192"/>
                </a:lnTo>
                <a:lnTo>
                  <a:pt x="121920" y="12192"/>
                </a:lnTo>
                <a:lnTo>
                  <a:pt x="121920" y="24384"/>
                </a:lnTo>
                <a:close/>
              </a:path>
              <a:path w="166369" h="184785">
                <a:moveTo>
                  <a:pt x="83820" y="184404"/>
                </a:moveTo>
                <a:lnTo>
                  <a:pt x="0" y="100584"/>
                </a:lnTo>
                <a:lnTo>
                  <a:pt x="44195" y="100584"/>
                </a:lnTo>
                <a:lnTo>
                  <a:pt x="44195" y="105156"/>
                </a:lnTo>
                <a:lnTo>
                  <a:pt x="39624" y="105156"/>
                </a:lnTo>
                <a:lnTo>
                  <a:pt x="30480" y="126492"/>
                </a:lnTo>
                <a:lnTo>
                  <a:pt x="61587" y="126492"/>
                </a:lnTo>
                <a:lnTo>
                  <a:pt x="83687" y="147960"/>
                </a:lnTo>
                <a:lnTo>
                  <a:pt x="74676" y="156972"/>
                </a:lnTo>
                <a:lnTo>
                  <a:pt x="110753" y="156972"/>
                </a:lnTo>
                <a:lnTo>
                  <a:pt x="83820" y="184404"/>
                </a:lnTo>
                <a:close/>
              </a:path>
              <a:path w="166369" h="184785">
                <a:moveTo>
                  <a:pt x="70104" y="126492"/>
                </a:moveTo>
                <a:lnTo>
                  <a:pt x="61587" y="126492"/>
                </a:lnTo>
                <a:lnTo>
                  <a:pt x="46581" y="111914"/>
                </a:lnTo>
                <a:lnTo>
                  <a:pt x="57912" y="100584"/>
                </a:lnTo>
                <a:lnTo>
                  <a:pt x="70104" y="100584"/>
                </a:lnTo>
                <a:lnTo>
                  <a:pt x="70104" y="126492"/>
                </a:lnTo>
                <a:close/>
              </a:path>
              <a:path w="166369" h="184785">
                <a:moveTo>
                  <a:pt x="119768" y="111879"/>
                </a:moveTo>
                <a:lnTo>
                  <a:pt x="109728" y="100584"/>
                </a:lnTo>
                <a:lnTo>
                  <a:pt x="121920" y="100584"/>
                </a:lnTo>
                <a:lnTo>
                  <a:pt x="121920" y="109728"/>
                </a:lnTo>
                <a:lnTo>
                  <a:pt x="119768" y="111879"/>
                </a:lnTo>
                <a:close/>
              </a:path>
              <a:path w="166369" h="184785">
                <a:moveTo>
                  <a:pt x="121920" y="109728"/>
                </a:moveTo>
                <a:lnTo>
                  <a:pt x="121920" y="100584"/>
                </a:lnTo>
                <a:lnTo>
                  <a:pt x="166116" y="100584"/>
                </a:lnTo>
                <a:lnTo>
                  <a:pt x="161627" y="105156"/>
                </a:lnTo>
                <a:lnTo>
                  <a:pt x="126491" y="105156"/>
                </a:lnTo>
                <a:lnTo>
                  <a:pt x="121920" y="109728"/>
                </a:lnTo>
                <a:close/>
              </a:path>
              <a:path w="166369" h="184785">
                <a:moveTo>
                  <a:pt x="61587" y="126492"/>
                </a:moveTo>
                <a:lnTo>
                  <a:pt x="30480" y="126492"/>
                </a:lnTo>
                <a:lnTo>
                  <a:pt x="39624" y="105156"/>
                </a:lnTo>
                <a:lnTo>
                  <a:pt x="44195" y="109597"/>
                </a:lnTo>
                <a:lnTo>
                  <a:pt x="44195" y="114300"/>
                </a:lnTo>
                <a:lnTo>
                  <a:pt x="49036" y="114300"/>
                </a:lnTo>
                <a:lnTo>
                  <a:pt x="61587" y="126492"/>
                </a:lnTo>
                <a:close/>
              </a:path>
              <a:path w="166369" h="184785">
                <a:moveTo>
                  <a:pt x="44195" y="109597"/>
                </a:moveTo>
                <a:lnTo>
                  <a:pt x="39624" y="105156"/>
                </a:lnTo>
                <a:lnTo>
                  <a:pt x="44195" y="105156"/>
                </a:lnTo>
                <a:lnTo>
                  <a:pt x="44195" y="109597"/>
                </a:lnTo>
                <a:close/>
              </a:path>
              <a:path w="166369" h="184785">
                <a:moveTo>
                  <a:pt x="130410" y="114300"/>
                </a:moveTo>
                <a:lnTo>
                  <a:pt x="121920" y="114300"/>
                </a:lnTo>
                <a:lnTo>
                  <a:pt x="121920" y="109728"/>
                </a:lnTo>
                <a:lnTo>
                  <a:pt x="126491" y="105156"/>
                </a:lnTo>
                <a:lnTo>
                  <a:pt x="130410" y="114300"/>
                </a:lnTo>
                <a:close/>
              </a:path>
              <a:path w="166369" h="184785">
                <a:moveTo>
                  <a:pt x="140679" y="126492"/>
                </a:moveTo>
                <a:lnTo>
                  <a:pt x="135636" y="126492"/>
                </a:lnTo>
                <a:lnTo>
                  <a:pt x="126491" y="105156"/>
                </a:lnTo>
                <a:lnTo>
                  <a:pt x="161627" y="105156"/>
                </a:lnTo>
                <a:lnTo>
                  <a:pt x="140679" y="126492"/>
                </a:lnTo>
                <a:close/>
              </a:path>
              <a:path w="166369" h="184785">
                <a:moveTo>
                  <a:pt x="44195" y="114300"/>
                </a:moveTo>
                <a:lnTo>
                  <a:pt x="44195" y="109597"/>
                </a:lnTo>
                <a:lnTo>
                  <a:pt x="46581" y="111914"/>
                </a:lnTo>
                <a:lnTo>
                  <a:pt x="44195" y="114300"/>
                </a:lnTo>
                <a:close/>
              </a:path>
              <a:path w="166369" h="184785">
                <a:moveTo>
                  <a:pt x="121920" y="114300"/>
                </a:moveTo>
                <a:lnTo>
                  <a:pt x="119768" y="111879"/>
                </a:lnTo>
                <a:lnTo>
                  <a:pt x="121920" y="109728"/>
                </a:lnTo>
                <a:lnTo>
                  <a:pt x="121920" y="114300"/>
                </a:lnTo>
                <a:close/>
              </a:path>
              <a:path w="166369" h="184785">
                <a:moveTo>
                  <a:pt x="110753" y="156972"/>
                </a:moveTo>
                <a:lnTo>
                  <a:pt x="92964" y="156972"/>
                </a:lnTo>
                <a:lnTo>
                  <a:pt x="83687" y="147960"/>
                </a:lnTo>
                <a:lnTo>
                  <a:pt x="119768" y="111879"/>
                </a:lnTo>
                <a:lnTo>
                  <a:pt x="121920" y="114300"/>
                </a:lnTo>
                <a:lnTo>
                  <a:pt x="130410" y="114300"/>
                </a:lnTo>
                <a:lnTo>
                  <a:pt x="135636" y="126492"/>
                </a:lnTo>
                <a:lnTo>
                  <a:pt x="140679" y="126492"/>
                </a:lnTo>
                <a:lnTo>
                  <a:pt x="110753" y="156972"/>
                </a:lnTo>
                <a:close/>
              </a:path>
              <a:path w="166369" h="184785">
                <a:moveTo>
                  <a:pt x="49036" y="114300"/>
                </a:moveTo>
                <a:lnTo>
                  <a:pt x="44195" y="114300"/>
                </a:lnTo>
                <a:lnTo>
                  <a:pt x="46581" y="111914"/>
                </a:lnTo>
                <a:lnTo>
                  <a:pt x="49036" y="114300"/>
                </a:lnTo>
                <a:close/>
              </a:path>
              <a:path w="166369" h="184785">
                <a:moveTo>
                  <a:pt x="92964" y="156972"/>
                </a:moveTo>
                <a:lnTo>
                  <a:pt x="74676" y="156972"/>
                </a:lnTo>
                <a:lnTo>
                  <a:pt x="83687" y="147960"/>
                </a:lnTo>
                <a:lnTo>
                  <a:pt x="92964" y="156972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7615428" y="3601211"/>
            <a:ext cx="97790" cy="142240"/>
          </a:xfrm>
          <a:custGeom>
            <a:avLst/>
            <a:gdLst/>
            <a:ahLst/>
            <a:cxnLst/>
            <a:rect l="l" t="t" r="r" b="b"/>
            <a:pathLst>
              <a:path w="97790" h="142239">
                <a:moveTo>
                  <a:pt x="97535" y="48768"/>
                </a:moveTo>
                <a:lnTo>
                  <a:pt x="0" y="48768"/>
                </a:lnTo>
                <a:lnTo>
                  <a:pt x="48767" y="0"/>
                </a:lnTo>
                <a:lnTo>
                  <a:pt x="97535" y="48768"/>
                </a:lnTo>
                <a:close/>
              </a:path>
              <a:path w="97790" h="142239">
                <a:moveTo>
                  <a:pt x="73151" y="141732"/>
                </a:moveTo>
                <a:lnTo>
                  <a:pt x="24383" y="141732"/>
                </a:lnTo>
                <a:lnTo>
                  <a:pt x="24383" y="48768"/>
                </a:lnTo>
                <a:lnTo>
                  <a:pt x="73151" y="48768"/>
                </a:lnTo>
                <a:lnTo>
                  <a:pt x="73151" y="141732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7584947" y="3582923"/>
            <a:ext cx="158750" cy="172720"/>
          </a:xfrm>
          <a:custGeom>
            <a:avLst/>
            <a:gdLst/>
            <a:ahLst/>
            <a:cxnLst/>
            <a:rect l="l" t="t" r="r" b="b"/>
            <a:pathLst>
              <a:path w="158750" h="172720">
                <a:moveTo>
                  <a:pt x="42672" y="79248"/>
                </a:moveTo>
                <a:lnTo>
                  <a:pt x="0" y="79248"/>
                </a:lnTo>
                <a:lnTo>
                  <a:pt x="79248" y="0"/>
                </a:lnTo>
                <a:lnTo>
                  <a:pt x="105155" y="25908"/>
                </a:lnTo>
                <a:lnTo>
                  <a:pt x="70104" y="25908"/>
                </a:lnTo>
                <a:lnTo>
                  <a:pt x="79248" y="35337"/>
                </a:lnTo>
                <a:lnTo>
                  <a:pt x="61791" y="53340"/>
                </a:lnTo>
                <a:lnTo>
                  <a:pt x="30480" y="53340"/>
                </a:lnTo>
                <a:lnTo>
                  <a:pt x="39624" y="76200"/>
                </a:lnTo>
                <a:lnTo>
                  <a:pt x="42672" y="76200"/>
                </a:lnTo>
                <a:lnTo>
                  <a:pt x="42672" y="79248"/>
                </a:lnTo>
                <a:close/>
              </a:path>
              <a:path w="158750" h="172720">
                <a:moveTo>
                  <a:pt x="79248" y="35337"/>
                </a:moveTo>
                <a:lnTo>
                  <a:pt x="70104" y="25908"/>
                </a:lnTo>
                <a:lnTo>
                  <a:pt x="88391" y="25908"/>
                </a:lnTo>
                <a:lnTo>
                  <a:pt x="79248" y="35337"/>
                </a:lnTo>
                <a:close/>
              </a:path>
              <a:path w="158750" h="172720">
                <a:moveTo>
                  <a:pt x="113404" y="70561"/>
                </a:moveTo>
                <a:lnTo>
                  <a:pt x="79248" y="35337"/>
                </a:lnTo>
                <a:lnTo>
                  <a:pt x="88391" y="25908"/>
                </a:lnTo>
                <a:lnTo>
                  <a:pt x="105155" y="25908"/>
                </a:lnTo>
                <a:lnTo>
                  <a:pt x="132587" y="53340"/>
                </a:lnTo>
                <a:lnTo>
                  <a:pt x="128016" y="53340"/>
                </a:lnTo>
                <a:lnTo>
                  <a:pt x="122529" y="67056"/>
                </a:lnTo>
                <a:lnTo>
                  <a:pt x="117348" y="67056"/>
                </a:lnTo>
                <a:lnTo>
                  <a:pt x="113404" y="70561"/>
                </a:lnTo>
                <a:close/>
              </a:path>
              <a:path w="158750" h="172720">
                <a:moveTo>
                  <a:pt x="39624" y="76200"/>
                </a:moveTo>
                <a:lnTo>
                  <a:pt x="30480" y="53340"/>
                </a:lnTo>
                <a:lnTo>
                  <a:pt x="61791" y="53340"/>
                </a:lnTo>
                <a:lnTo>
                  <a:pt x="48490" y="67056"/>
                </a:lnTo>
                <a:lnTo>
                  <a:pt x="42672" y="67056"/>
                </a:lnTo>
                <a:lnTo>
                  <a:pt x="42672" y="73056"/>
                </a:lnTo>
                <a:lnTo>
                  <a:pt x="39624" y="76200"/>
                </a:lnTo>
                <a:close/>
              </a:path>
              <a:path w="158750" h="172720">
                <a:moveTo>
                  <a:pt x="68580" y="79248"/>
                </a:moveTo>
                <a:lnTo>
                  <a:pt x="54864" y="79248"/>
                </a:lnTo>
                <a:lnTo>
                  <a:pt x="45626" y="70010"/>
                </a:lnTo>
                <a:lnTo>
                  <a:pt x="61791" y="53340"/>
                </a:lnTo>
                <a:lnTo>
                  <a:pt x="68580" y="53340"/>
                </a:lnTo>
                <a:lnTo>
                  <a:pt x="68580" y="79248"/>
                </a:lnTo>
                <a:close/>
              </a:path>
              <a:path w="158750" h="172720">
                <a:moveTo>
                  <a:pt x="91439" y="160020"/>
                </a:moveTo>
                <a:lnTo>
                  <a:pt x="91439" y="53340"/>
                </a:lnTo>
                <a:lnTo>
                  <a:pt x="96704" y="53340"/>
                </a:lnTo>
                <a:lnTo>
                  <a:pt x="113404" y="70561"/>
                </a:lnTo>
                <a:lnTo>
                  <a:pt x="103632" y="79248"/>
                </a:lnTo>
                <a:lnTo>
                  <a:pt x="117348" y="79248"/>
                </a:lnTo>
                <a:lnTo>
                  <a:pt x="117348" y="146304"/>
                </a:lnTo>
                <a:lnTo>
                  <a:pt x="103632" y="146304"/>
                </a:lnTo>
                <a:lnTo>
                  <a:pt x="91439" y="160020"/>
                </a:lnTo>
                <a:close/>
              </a:path>
              <a:path w="158750" h="172720">
                <a:moveTo>
                  <a:pt x="155447" y="76200"/>
                </a:moveTo>
                <a:lnTo>
                  <a:pt x="118872" y="76200"/>
                </a:lnTo>
                <a:lnTo>
                  <a:pt x="128016" y="53340"/>
                </a:lnTo>
                <a:lnTo>
                  <a:pt x="132587" y="53340"/>
                </a:lnTo>
                <a:lnTo>
                  <a:pt x="155447" y="76200"/>
                </a:lnTo>
                <a:close/>
              </a:path>
              <a:path w="158750" h="172720">
                <a:moveTo>
                  <a:pt x="42672" y="73056"/>
                </a:moveTo>
                <a:lnTo>
                  <a:pt x="42672" y="67056"/>
                </a:lnTo>
                <a:lnTo>
                  <a:pt x="45626" y="70010"/>
                </a:lnTo>
                <a:lnTo>
                  <a:pt x="42672" y="73056"/>
                </a:lnTo>
                <a:close/>
              </a:path>
              <a:path w="158750" h="172720">
                <a:moveTo>
                  <a:pt x="45626" y="70010"/>
                </a:moveTo>
                <a:lnTo>
                  <a:pt x="42672" y="67056"/>
                </a:lnTo>
                <a:lnTo>
                  <a:pt x="48490" y="67056"/>
                </a:lnTo>
                <a:lnTo>
                  <a:pt x="45626" y="70010"/>
                </a:lnTo>
                <a:close/>
              </a:path>
              <a:path w="158750" h="172720">
                <a:moveTo>
                  <a:pt x="117348" y="74628"/>
                </a:moveTo>
                <a:lnTo>
                  <a:pt x="113404" y="70561"/>
                </a:lnTo>
                <a:lnTo>
                  <a:pt x="117348" y="67056"/>
                </a:lnTo>
                <a:lnTo>
                  <a:pt x="117348" y="74628"/>
                </a:lnTo>
                <a:close/>
              </a:path>
              <a:path w="158750" h="172720">
                <a:moveTo>
                  <a:pt x="118872" y="76200"/>
                </a:moveTo>
                <a:lnTo>
                  <a:pt x="117348" y="74628"/>
                </a:lnTo>
                <a:lnTo>
                  <a:pt x="117348" y="67056"/>
                </a:lnTo>
                <a:lnTo>
                  <a:pt x="122529" y="67056"/>
                </a:lnTo>
                <a:lnTo>
                  <a:pt x="118872" y="76200"/>
                </a:lnTo>
                <a:close/>
              </a:path>
              <a:path w="158750" h="172720">
                <a:moveTo>
                  <a:pt x="117348" y="172212"/>
                </a:moveTo>
                <a:lnTo>
                  <a:pt x="42672" y="172212"/>
                </a:lnTo>
                <a:lnTo>
                  <a:pt x="42672" y="73056"/>
                </a:lnTo>
                <a:lnTo>
                  <a:pt x="45626" y="70010"/>
                </a:lnTo>
                <a:lnTo>
                  <a:pt x="54864" y="79248"/>
                </a:lnTo>
                <a:lnTo>
                  <a:pt x="68580" y="79248"/>
                </a:lnTo>
                <a:lnTo>
                  <a:pt x="68580" y="146304"/>
                </a:lnTo>
                <a:lnTo>
                  <a:pt x="54864" y="146304"/>
                </a:lnTo>
                <a:lnTo>
                  <a:pt x="68580" y="160020"/>
                </a:lnTo>
                <a:lnTo>
                  <a:pt x="117348" y="160020"/>
                </a:lnTo>
                <a:lnTo>
                  <a:pt x="117348" y="172212"/>
                </a:lnTo>
                <a:close/>
              </a:path>
              <a:path w="158750" h="172720">
                <a:moveTo>
                  <a:pt x="117348" y="79248"/>
                </a:moveTo>
                <a:lnTo>
                  <a:pt x="103632" y="79248"/>
                </a:lnTo>
                <a:lnTo>
                  <a:pt x="113404" y="70561"/>
                </a:lnTo>
                <a:lnTo>
                  <a:pt x="117348" y="74628"/>
                </a:lnTo>
                <a:lnTo>
                  <a:pt x="117348" y="79248"/>
                </a:lnTo>
                <a:close/>
              </a:path>
              <a:path w="158750" h="172720">
                <a:moveTo>
                  <a:pt x="42672" y="76200"/>
                </a:moveTo>
                <a:lnTo>
                  <a:pt x="39624" y="76200"/>
                </a:lnTo>
                <a:lnTo>
                  <a:pt x="42672" y="73056"/>
                </a:lnTo>
                <a:lnTo>
                  <a:pt x="42672" y="76200"/>
                </a:lnTo>
                <a:close/>
              </a:path>
              <a:path w="158750" h="172720">
                <a:moveTo>
                  <a:pt x="158495" y="79248"/>
                </a:moveTo>
                <a:lnTo>
                  <a:pt x="117348" y="79248"/>
                </a:lnTo>
                <a:lnTo>
                  <a:pt x="117348" y="74628"/>
                </a:lnTo>
                <a:lnTo>
                  <a:pt x="118872" y="76200"/>
                </a:lnTo>
                <a:lnTo>
                  <a:pt x="155447" y="76200"/>
                </a:lnTo>
                <a:lnTo>
                  <a:pt x="158495" y="79248"/>
                </a:lnTo>
                <a:close/>
              </a:path>
              <a:path w="158750" h="172720">
                <a:moveTo>
                  <a:pt x="68580" y="160020"/>
                </a:moveTo>
                <a:lnTo>
                  <a:pt x="54864" y="146304"/>
                </a:lnTo>
                <a:lnTo>
                  <a:pt x="68580" y="146304"/>
                </a:lnTo>
                <a:lnTo>
                  <a:pt x="68580" y="160020"/>
                </a:lnTo>
                <a:close/>
              </a:path>
              <a:path w="158750" h="172720">
                <a:moveTo>
                  <a:pt x="91439" y="160020"/>
                </a:moveTo>
                <a:lnTo>
                  <a:pt x="68580" y="160020"/>
                </a:lnTo>
                <a:lnTo>
                  <a:pt x="68580" y="146304"/>
                </a:lnTo>
                <a:lnTo>
                  <a:pt x="91439" y="146304"/>
                </a:lnTo>
                <a:lnTo>
                  <a:pt x="91439" y="160020"/>
                </a:lnTo>
                <a:close/>
              </a:path>
              <a:path w="158750" h="172720">
                <a:moveTo>
                  <a:pt x="117348" y="160020"/>
                </a:moveTo>
                <a:lnTo>
                  <a:pt x="91439" y="160020"/>
                </a:lnTo>
                <a:lnTo>
                  <a:pt x="103632" y="146304"/>
                </a:lnTo>
                <a:lnTo>
                  <a:pt x="117348" y="146304"/>
                </a:lnTo>
                <a:lnTo>
                  <a:pt x="117348" y="16002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319783" y="3602735"/>
            <a:ext cx="97790" cy="142240"/>
          </a:xfrm>
          <a:custGeom>
            <a:avLst/>
            <a:gdLst/>
            <a:ahLst/>
            <a:cxnLst/>
            <a:rect l="l" t="t" r="r" b="b"/>
            <a:pathLst>
              <a:path w="97790" h="142239">
                <a:moveTo>
                  <a:pt x="97536" y="48767"/>
                </a:moveTo>
                <a:lnTo>
                  <a:pt x="0" y="48767"/>
                </a:lnTo>
                <a:lnTo>
                  <a:pt x="48767" y="0"/>
                </a:lnTo>
                <a:lnTo>
                  <a:pt x="97536" y="48767"/>
                </a:lnTo>
                <a:close/>
              </a:path>
              <a:path w="97790" h="142239">
                <a:moveTo>
                  <a:pt x="73152" y="141732"/>
                </a:moveTo>
                <a:lnTo>
                  <a:pt x="24383" y="141732"/>
                </a:lnTo>
                <a:lnTo>
                  <a:pt x="24383" y="48767"/>
                </a:lnTo>
                <a:lnTo>
                  <a:pt x="73152" y="48767"/>
                </a:lnTo>
                <a:lnTo>
                  <a:pt x="73152" y="141732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289304" y="3584448"/>
            <a:ext cx="158750" cy="172720"/>
          </a:xfrm>
          <a:custGeom>
            <a:avLst/>
            <a:gdLst/>
            <a:ahLst/>
            <a:cxnLst/>
            <a:rect l="l" t="t" r="r" b="b"/>
            <a:pathLst>
              <a:path w="158750" h="172720">
                <a:moveTo>
                  <a:pt x="42672" y="79248"/>
                </a:moveTo>
                <a:lnTo>
                  <a:pt x="0" y="79248"/>
                </a:lnTo>
                <a:lnTo>
                  <a:pt x="79248" y="0"/>
                </a:lnTo>
                <a:lnTo>
                  <a:pt x="106679" y="27432"/>
                </a:lnTo>
                <a:lnTo>
                  <a:pt x="70104" y="27432"/>
                </a:lnTo>
                <a:lnTo>
                  <a:pt x="79248" y="36576"/>
                </a:lnTo>
                <a:lnTo>
                  <a:pt x="60960" y="54864"/>
                </a:lnTo>
                <a:lnTo>
                  <a:pt x="30480" y="54864"/>
                </a:lnTo>
                <a:lnTo>
                  <a:pt x="39624" y="76200"/>
                </a:lnTo>
                <a:lnTo>
                  <a:pt x="42672" y="76200"/>
                </a:lnTo>
                <a:lnTo>
                  <a:pt x="42672" y="79248"/>
                </a:lnTo>
                <a:close/>
              </a:path>
              <a:path w="158750" h="172720">
                <a:moveTo>
                  <a:pt x="79248" y="36576"/>
                </a:moveTo>
                <a:lnTo>
                  <a:pt x="70104" y="27432"/>
                </a:lnTo>
                <a:lnTo>
                  <a:pt x="88391" y="27432"/>
                </a:lnTo>
                <a:lnTo>
                  <a:pt x="79248" y="36576"/>
                </a:lnTo>
                <a:close/>
              </a:path>
              <a:path w="158750" h="172720">
                <a:moveTo>
                  <a:pt x="112775" y="70104"/>
                </a:moveTo>
                <a:lnTo>
                  <a:pt x="79248" y="36576"/>
                </a:lnTo>
                <a:lnTo>
                  <a:pt x="88391" y="27432"/>
                </a:lnTo>
                <a:lnTo>
                  <a:pt x="106679" y="27432"/>
                </a:lnTo>
                <a:lnTo>
                  <a:pt x="134111" y="54864"/>
                </a:lnTo>
                <a:lnTo>
                  <a:pt x="128016" y="54864"/>
                </a:lnTo>
                <a:lnTo>
                  <a:pt x="122790" y="67056"/>
                </a:lnTo>
                <a:lnTo>
                  <a:pt x="115824" y="67056"/>
                </a:lnTo>
                <a:lnTo>
                  <a:pt x="112775" y="70104"/>
                </a:lnTo>
                <a:close/>
              </a:path>
              <a:path w="158750" h="172720">
                <a:moveTo>
                  <a:pt x="39624" y="76200"/>
                </a:moveTo>
                <a:lnTo>
                  <a:pt x="30480" y="54864"/>
                </a:lnTo>
                <a:lnTo>
                  <a:pt x="60960" y="54864"/>
                </a:lnTo>
                <a:lnTo>
                  <a:pt x="48767" y="67056"/>
                </a:lnTo>
                <a:lnTo>
                  <a:pt x="42672" y="67056"/>
                </a:lnTo>
                <a:lnTo>
                  <a:pt x="42672" y="73152"/>
                </a:lnTo>
                <a:lnTo>
                  <a:pt x="39624" y="76200"/>
                </a:lnTo>
                <a:close/>
              </a:path>
              <a:path w="158750" h="172720">
                <a:moveTo>
                  <a:pt x="67056" y="79248"/>
                </a:moveTo>
                <a:lnTo>
                  <a:pt x="54864" y="79248"/>
                </a:lnTo>
                <a:lnTo>
                  <a:pt x="45720" y="70104"/>
                </a:lnTo>
                <a:lnTo>
                  <a:pt x="60960" y="54864"/>
                </a:lnTo>
                <a:lnTo>
                  <a:pt x="67056" y="54864"/>
                </a:lnTo>
                <a:lnTo>
                  <a:pt x="67056" y="79248"/>
                </a:lnTo>
                <a:close/>
              </a:path>
              <a:path w="158750" h="172720">
                <a:moveTo>
                  <a:pt x="91439" y="160020"/>
                </a:moveTo>
                <a:lnTo>
                  <a:pt x="91439" y="54864"/>
                </a:lnTo>
                <a:lnTo>
                  <a:pt x="97536" y="54864"/>
                </a:lnTo>
                <a:lnTo>
                  <a:pt x="112775" y="70104"/>
                </a:lnTo>
                <a:lnTo>
                  <a:pt x="103632" y="79248"/>
                </a:lnTo>
                <a:lnTo>
                  <a:pt x="115824" y="79248"/>
                </a:lnTo>
                <a:lnTo>
                  <a:pt x="115824" y="146304"/>
                </a:lnTo>
                <a:lnTo>
                  <a:pt x="103632" y="146304"/>
                </a:lnTo>
                <a:lnTo>
                  <a:pt x="91439" y="160020"/>
                </a:lnTo>
                <a:close/>
              </a:path>
              <a:path w="158750" h="172720">
                <a:moveTo>
                  <a:pt x="155447" y="76200"/>
                </a:moveTo>
                <a:lnTo>
                  <a:pt x="118872" y="76200"/>
                </a:lnTo>
                <a:lnTo>
                  <a:pt x="128016" y="54864"/>
                </a:lnTo>
                <a:lnTo>
                  <a:pt x="134111" y="54864"/>
                </a:lnTo>
                <a:lnTo>
                  <a:pt x="155447" y="76200"/>
                </a:lnTo>
                <a:close/>
              </a:path>
              <a:path w="158750" h="172720">
                <a:moveTo>
                  <a:pt x="42672" y="73152"/>
                </a:moveTo>
                <a:lnTo>
                  <a:pt x="42672" y="67056"/>
                </a:lnTo>
                <a:lnTo>
                  <a:pt x="45719" y="70104"/>
                </a:lnTo>
                <a:lnTo>
                  <a:pt x="42672" y="73152"/>
                </a:lnTo>
                <a:close/>
              </a:path>
              <a:path w="158750" h="172720">
                <a:moveTo>
                  <a:pt x="45720" y="70104"/>
                </a:moveTo>
                <a:lnTo>
                  <a:pt x="42672" y="67056"/>
                </a:lnTo>
                <a:lnTo>
                  <a:pt x="48767" y="67056"/>
                </a:lnTo>
                <a:lnTo>
                  <a:pt x="45720" y="70104"/>
                </a:lnTo>
                <a:close/>
              </a:path>
              <a:path w="158750" h="172720">
                <a:moveTo>
                  <a:pt x="115824" y="73152"/>
                </a:moveTo>
                <a:lnTo>
                  <a:pt x="112775" y="70104"/>
                </a:lnTo>
                <a:lnTo>
                  <a:pt x="115824" y="67056"/>
                </a:lnTo>
                <a:lnTo>
                  <a:pt x="115824" y="73152"/>
                </a:lnTo>
                <a:close/>
              </a:path>
              <a:path w="158750" h="172720">
                <a:moveTo>
                  <a:pt x="118872" y="76200"/>
                </a:moveTo>
                <a:lnTo>
                  <a:pt x="115824" y="73152"/>
                </a:lnTo>
                <a:lnTo>
                  <a:pt x="115824" y="67056"/>
                </a:lnTo>
                <a:lnTo>
                  <a:pt x="122790" y="67056"/>
                </a:lnTo>
                <a:lnTo>
                  <a:pt x="118872" y="76200"/>
                </a:lnTo>
                <a:close/>
              </a:path>
              <a:path w="158750" h="172720">
                <a:moveTo>
                  <a:pt x="115824" y="172212"/>
                </a:moveTo>
                <a:lnTo>
                  <a:pt x="42672" y="172212"/>
                </a:lnTo>
                <a:lnTo>
                  <a:pt x="42672" y="73152"/>
                </a:lnTo>
                <a:lnTo>
                  <a:pt x="45720" y="70104"/>
                </a:lnTo>
                <a:lnTo>
                  <a:pt x="54864" y="79248"/>
                </a:lnTo>
                <a:lnTo>
                  <a:pt x="67056" y="79248"/>
                </a:lnTo>
                <a:lnTo>
                  <a:pt x="67056" y="146304"/>
                </a:lnTo>
                <a:lnTo>
                  <a:pt x="54864" y="146304"/>
                </a:lnTo>
                <a:lnTo>
                  <a:pt x="67056" y="160020"/>
                </a:lnTo>
                <a:lnTo>
                  <a:pt x="115824" y="160020"/>
                </a:lnTo>
                <a:lnTo>
                  <a:pt x="115824" y="172212"/>
                </a:lnTo>
                <a:close/>
              </a:path>
              <a:path w="158750" h="172720">
                <a:moveTo>
                  <a:pt x="115824" y="79248"/>
                </a:moveTo>
                <a:lnTo>
                  <a:pt x="103632" y="79248"/>
                </a:lnTo>
                <a:lnTo>
                  <a:pt x="112775" y="70104"/>
                </a:lnTo>
                <a:lnTo>
                  <a:pt x="115824" y="73152"/>
                </a:lnTo>
                <a:lnTo>
                  <a:pt x="115824" y="79248"/>
                </a:lnTo>
                <a:close/>
              </a:path>
              <a:path w="158750" h="172720">
                <a:moveTo>
                  <a:pt x="42672" y="76200"/>
                </a:moveTo>
                <a:lnTo>
                  <a:pt x="39624" y="76200"/>
                </a:lnTo>
                <a:lnTo>
                  <a:pt x="42672" y="73152"/>
                </a:lnTo>
                <a:lnTo>
                  <a:pt x="42672" y="76200"/>
                </a:lnTo>
                <a:close/>
              </a:path>
              <a:path w="158750" h="172720">
                <a:moveTo>
                  <a:pt x="158495" y="79248"/>
                </a:moveTo>
                <a:lnTo>
                  <a:pt x="115824" y="79248"/>
                </a:lnTo>
                <a:lnTo>
                  <a:pt x="115824" y="73152"/>
                </a:lnTo>
                <a:lnTo>
                  <a:pt x="118872" y="76200"/>
                </a:lnTo>
                <a:lnTo>
                  <a:pt x="155447" y="76200"/>
                </a:lnTo>
                <a:lnTo>
                  <a:pt x="158495" y="79248"/>
                </a:lnTo>
                <a:close/>
              </a:path>
              <a:path w="158750" h="172720">
                <a:moveTo>
                  <a:pt x="67056" y="160020"/>
                </a:moveTo>
                <a:lnTo>
                  <a:pt x="54864" y="146304"/>
                </a:lnTo>
                <a:lnTo>
                  <a:pt x="67056" y="146304"/>
                </a:lnTo>
                <a:lnTo>
                  <a:pt x="67056" y="160020"/>
                </a:lnTo>
                <a:close/>
              </a:path>
              <a:path w="158750" h="172720">
                <a:moveTo>
                  <a:pt x="91439" y="160020"/>
                </a:moveTo>
                <a:lnTo>
                  <a:pt x="67056" y="160020"/>
                </a:lnTo>
                <a:lnTo>
                  <a:pt x="67056" y="146304"/>
                </a:lnTo>
                <a:lnTo>
                  <a:pt x="91439" y="146304"/>
                </a:lnTo>
                <a:lnTo>
                  <a:pt x="91439" y="160020"/>
                </a:lnTo>
                <a:close/>
              </a:path>
              <a:path w="158750" h="172720">
                <a:moveTo>
                  <a:pt x="115824" y="160020"/>
                </a:moveTo>
                <a:lnTo>
                  <a:pt x="91439" y="160020"/>
                </a:lnTo>
                <a:lnTo>
                  <a:pt x="103632" y="146304"/>
                </a:lnTo>
                <a:lnTo>
                  <a:pt x="115824" y="146304"/>
                </a:lnTo>
                <a:lnTo>
                  <a:pt x="115824" y="16002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3813047" y="3611879"/>
            <a:ext cx="97790" cy="142240"/>
          </a:xfrm>
          <a:custGeom>
            <a:avLst/>
            <a:gdLst/>
            <a:ahLst/>
            <a:cxnLst/>
            <a:rect l="l" t="t" r="r" b="b"/>
            <a:pathLst>
              <a:path w="97789" h="142239">
                <a:moveTo>
                  <a:pt x="97535" y="48767"/>
                </a:moveTo>
                <a:lnTo>
                  <a:pt x="0" y="48767"/>
                </a:lnTo>
                <a:lnTo>
                  <a:pt x="48767" y="0"/>
                </a:lnTo>
                <a:lnTo>
                  <a:pt x="97535" y="48767"/>
                </a:lnTo>
                <a:close/>
              </a:path>
              <a:path w="97789" h="142239">
                <a:moveTo>
                  <a:pt x="73151" y="141731"/>
                </a:moveTo>
                <a:lnTo>
                  <a:pt x="24383" y="141731"/>
                </a:lnTo>
                <a:lnTo>
                  <a:pt x="24383" y="48767"/>
                </a:lnTo>
                <a:lnTo>
                  <a:pt x="73151" y="48767"/>
                </a:lnTo>
                <a:lnTo>
                  <a:pt x="73151" y="141731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3782567" y="3593592"/>
            <a:ext cx="158750" cy="172720"/>
          </a:xfrm>
          <a:custGeom>
            <a:avLst/>
            <a:gdLst/>
            <a:ahLst/>
            <a:cxnLst/>
            <a:rect l="l" t="t" r="r" b="b"/>
            <a:pathLst>
              <a:path w="158750" h="172720">
                <a:moveTo>
                  <a:pt x="42672" y="80772"/>
                </a:moveTo>
                <a:lnTo>
                  <a:pt x="0" y="80772"/>
                </a:lnTo>
                <a:lnTo>
                  <a:pt x="79248" y="0"/>
                </a:lnTo>
                <a:lnTo>
                  <a:pt x="106162" y="27432"/>
                </a:lnTo>
                <a:lnTo>
                  <a:pt x="70104" y="27432"/>
                </a:lnTo>
                <a:lnTo>
                  <a:pt x="79248" y="36576"/>
                </a:lnTo>
                <a:lnTo>
                  <a:pt x="60960" y="54864"/>
                </a:lnTo>
                <a:lnTo>
                  <a:pt x="30480" y="54864"/>
                </a:lnTo>
                <a:lnTo>
                  <a:pt x="39624" y="76200"/>
                </a:lnTo>
                <a:lnTo>
                  <a:pt x="42672" y="76200"/>
                </a:lnTo>
                <a:lnTo>
                  <a:pt x="42672" y="80772"/>
                </a:lnTo>
                <a:close/>
              </a:path>
              <a:path w="158750" h="172720">
                <a:moveTo>
                  <a:pt x="79248" y="36576"/>
                </a:moveTo>
                <a:lnTo>
                  <a:pt x="70104" y="27432"/>
                </a:lnTo>
                <a:lnTo>
                  <a:pt x="88391" y="27432"/>
                </a:lnTo>
                <a:lnTo>
                  <a:pt x="79248" y="36576"/>
                </a:lnTo>
                <a:close/>
              </a:path>
              <a:path w="158750" h="172720">
                <a:moveTo>
                  <a:pt x="112955" y="70283"/>
                </a:moveTo>
                <a:lnTo>
                  <a:pt x="79248" y="36576"/>
                </a:lnTo>
                <a:lnTo>
                  <a:pt x="88391" y="27432"/>
                </a:lnTo>
                <a:lnTo>
                  <a:pt x="106162" y="27432"/>
                </a:lnTo>
                <a:lnTo>
                  <a:pt x="133076" y="54864"/>
                </a:lnTo>
                <a:lnTo>
                  <a:pt x="128016" y="54864"/>
                </a:lnTo>
                <a:lnTo>
                  <a:pt x="122790" y="67056"/>
                </a:lnTo>
                <a:lnTo>
                  <a:pt x="115824" y="67056"/>
                </a:lnTo>
                <a:lnTo>
                  <a:pt x="112955" y="70283"/>
                </a:lnTo>
                <a:close/>
              </a:path>
              <a:path w="158750" h="172720">
                <a:moveTo>
                  <a:pt x="39624" y="76200"/>
                </a:moveTo>
                <a:lnTo>
                  <a:pt x="30480" y="54864"/>
                </a:lnTo>
                <a:lnTo>
                  <a:pt x="60960" y="54864"/>
                </a:lnTo>
                <a:lnTo>
                  <a:pt x="48767" y="67056"/>
                </a:lnTo>
                <a:lnTo>
                  <a:pt x="42672" y="67056"/>
                </a:lnTo>
                <a:lnTo>
                  <a:pt x="42672" y="73152"/>
                </a:lnTo>
                <a:lnTo>
                  <a:pt x="39624" y="76200"/>
                </a:lnTo>
                <a:close/>
              </a:path>
              <a:path w="158750" h="172720">
                <a:moveTo>
                  <a:pt x="67056" y="80772"/>
                </a:moveTo>
                <a:lnTo>
                  <a:pt x="54864" y="80772"/>
                </a:lnTo>
                <a:lnTo>
                  <a:pt x="45540" y="70283"/>
                </a:lnTo>
                <a:lnTo>
                  <a:pt x="60960" y="54864"/>
                </a:lnTo>
                <a:lnTo>
                  <a:pt x="67056" y="54864"/>
                </a:lnTo>
                <a:lnTo>
                  <a:pt x="67056" y="80772"/>
                </a:lnTo>
                <a:close/>
              </a:path>
              <a:path w="158750" h="172720">
                <a:moveTo>
                  <a:pt x="91439" y="160020"/>
                </a:moveTo>
                <a:lnTo>
                  <a:pt x="91439" y="54864"/>
                </a:lnTo>
                <a:lnTo>
                  <a:pt x="97536" y="54864"/>
                </a:lnTo>
                <a:lnTo>
                  <a:pt x="112955" y="70283"/>
                </a:lnTo>
                <a:lnTo>
                  <a:pt x="103632" y="80772"/>
                </a:lnTo>
                <a:lnTo>
                  <a:pt x="115824" y="80772"/>
                </a:lnTo>
                <a:lnTo>
                  <a:pt x="115824" y="147828"/>
                </a:lnTo>
                <a:lnTo>
                  <a:pt x="103632" y="147828"/>
                </a:lnTo>
                <a:lnTo>
                  <a:pt x="91439" y="160020"/>
                </a:lnTo>
                <a:close/>
              </a:path>
              <a:path w="158750" h="172720">
                <a:moveTo>
                  <a:pt x="154010" y="76200"/>
                </a:moveTo>
                <a:lnTo>
                  <a:pt x="118872" y="76200"/>
                </a:lnTo>
                <a:lnTo>
                  <a:pt x="128016" y="54864"/>
                </a:lnTo>
                <a:lnTo>
                  <a:pt x="133076" y="54864"/>
                </a:lnTo>
                <a:lnTo>
                  <a:pt x="154010" y="76200"/>
                </a:lnTo>
                <a:close/>
              </a:path>
              <a:path w="158750" h="172720">
                <a:moveTo>
                  <a:pt x="42672" y="73152"/>
                </a:moveTo>
                <a:lnTo>
                  <a:pt x="42672" y="67056"/>
                </a:lnTo>
                <a:lnTo>
                  <a:pt x="45540" y="70283"/>
                </a:lnTo>
                <a:lnTo>
                  <a:pt x="42672" y="73152"/>
                </a:lnTo>
                <a:close/>
              </a:path>
              <a:path w="158750" h="172720">
                <a:moveTo>
                  <a:pt x="45540" y="70283"/>
                </a:moveTo>
                <a:lnTo>
                  <a:pt x="42672" y="67056"/>
                </a:lnTo>
                <a:lnTo>
                  <a:pt x="48767" y="67056"/>
                </a:lnTo>
                <a:lnTo>
                  <a:pt x="45540" y="70283"/>
                </a:lnTo>
                <a:close/>
              </a:path>
              <a:path w="158750" h="172720">
                <a:moveTo>
                  <a:pt x="115824" y="73152"/>
                </a:moveTo>
                <a:lnTo>
                  <a:pt x="112955" y="70283"/>
                </a:lnTo>
                <a:lnTo>
                  <a:pt x="115824" y="67056"/>
                </a:lnTo>
                <a:lnTo>
                  <a:pt x="115824" y="73152"/>
                </a:lnTo>
                <a:close/>
              </a:path>
              <a:path w="158750" h="172720">
                <a:moveTo>
                  <a:pt x="118872" y="76200"/>
                </a:moveTo>
                <a:lnTo>
                  <a:pt x="115824" y="73152"/>
                </a:lnTo>
                <a:lnTo>
                  <a:pt x="115824" y="67056"/>
                </a:lnTo>
                <a:lnTo>
                  <a:pt x="122790" y="67056"/>
                </a:lnTo>
                <a:lnTo>
                  <a:pt x="118872" y="76200"/>
                </a:lnTo>
                <a:close/>
              </a:path>
              <a:path w="158750" h="172720">
                <a:moveTo>
                  <a:pt x="115824" y="172212"/>
                </a:moveTo>
                <a:lnTo>
                  <a:pt x="42672" y="172212"/>
                </a:lnTo>
                <a:lnTo>
                  <a:pt x="42672" y="73152"/>
                </a:lnTo>
                <a:lnTo>
                  <a:pt x="45540" y="70283"/>
                </a:lnTo>
                <a:lnTo>
                  <a:pt x="54864" y="80772"/>
                </a:lnTo>
                <a:lnTo>
                  <a:pt x="67056" y="80772"/>
                </a:lnTo>
                <a:lnTo>
                  <a:pt x="67056" y="147828"/>
                </a:lnTo>
                <a:lnTo>
                  <a:pt x="54864" y="147828"/>
                </a:lnTo>
                <a:lnTo>
                  <a:pt x="67056" y="160020"/>
                </a:lnTo>
                <a:lnTo>
                  <a:pt x="115824" y="160020"/>
                </a:lnTo>
                <a:lnTo>
                  <a:pt x="115824" y="172212"/>
                </a:lnTo>
                <a:close/>
              </a:path>
              <a:path w="158750" h="172720">
                <a:moveTo>
                  <a:pt x="115824" y="80772"/>
                </a:moveTo>
                <a:lnTo>
                  <a:pt x="103632" y="80772"/>
                </a:lnTo>
                <a:lnTo>
                  <a:pt x="112955" y="70283"/>
                </a:lnTo>
                <a:lnTo>
                  <a:pt x="115824" y="73152"/>
                </a:lnTo>
                <a:lnTo>
                  <a:pt x="115824" y="80772"/>
                </a:lnTo>
                <a:close/>
              </a:path>
              <a:path w="158750" h="172720">
                <a:moveTo>
                  <a:pt x="42672" y="76200"/>
                </a:moveTo>
                <a:lnTo>
                  <a:pt x="39624" y="76200"/>
                </a:lnTo>
                <a:lnTo>
                  <a:pt x="42672" y="73152"/>
                </a:lnTo>
                <a:lnTo>
                  <a:pt x="42672" y="76200"/>
                </a:lnTo>
                <a:close/>
              </a:path>
              <a:path w="158750" h="172720">
                <a:moveTo>
                  <a:pt x="158495" y="80772"/>
                </a:moveTo>
                <a:lnTo>
                  <a:pt x="115824" y="80772"/>
                </a:lnTo>
                <a:lnTo>
                  <a:pt x="115824" y="73152"/>
                </a:lnTo>
                <a:lnTo>
                  <a:pt x="118872" y="76200"/>
                </a:lnTo>
                <a:lnTo>
                  <a:pt x="154010" y="76200"/>
                </a:lnTo>
                <a:lnTo>
                  <a:pt x="158495" y="80772"/>
                </a:lnTo>
                <a:close/>
              </a:path>
              <a:path w="158750" h="172720">
                <a:moveTo>
                  <a:pt x="67056" y="160020"/>
                </a:moveTo>
                <a:lnTo>
                  <a:pt x="54864" y="147828"/>
                </a:lnTo>
                <a:lnTo>
                  <a:pt x="67056" y="147828"/>
                </a:lnTo>
                <a:lnTo>
                  <a:pt x="67056" y="160020"/>
                </a:lnTo>
                <a:close/>
              </a:path>
              <a:path w="158750" h="172720">
                <a:moveTo>
                  <a:pt x="91439" y="160020"/>
                </a:moveTo>
                <a:lnTo>
                  <a:pt x="67056" y="160020"/>
                </a:lnTo>
                <a:lnTo>
                  <a:pt x="67056" y="147828"/>
                </a:lnTo>
                <a:lnTo>
                  <a:pt x="91439" y="147828"/>
                </a:lnTo>
                <a:lnTo>
                  <a:pt x="91439" y="160020"/>
                </a:lnTo>
                <a:close/>
              </a:path>
              <a:path w="158750" h="172720">
                <a:moveTo>
                  <a:pt x="115824" y="160020"/>
                </a:moveTo>
                <a:lnTo>
                  <a:pt x="91439" y="160020"/>
                </a:lnTo>
                <a:lnTo>
                  <a:pt x="103632" y="147828"/>
                </a:lnTo>
                <a:lnTo>
                  <a:pt x="115824" y="147828"/>
                </a:lnTo>
                <a:lnTo>
                  <a:pt x="115824" y="16002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4703064" y="3621023"/>
            <a:ext cx="97790" cy="142240"/>
          </a:xfrm>
          <a:custGeom>
            <a:avLst/>
            <a:gdLst/>
            <a:ahLst/>
            <a:cxnLst/>
            <a:rect l="l" t="t" r="r" b="b"/>
            <a:pathLst>
              <a:path w="97789" h="142239">
                <a:moveTo>
                  <a:pt x="97535" y="48767"/>
                </a:moveTo>
                <a:lnTo>
                  <a:pt x="0" y="48767"/>
                </a:lnTo>
                <a:lnTo>
                  <a:pt x="48767" y="0"/>
                </a:lnTo>
                <a:lnTo>
                  <a:pt x="97535" y="48767"/>
                </a:lnTo>
                <a:close/>
              </a:path>
              <a:path w="97789" h="142239">
                <a:moveTo>
                  <a:pt x="73151" y="141732"/>
                </a:moveTo>
                <a:lnTo>
                  <a:pt x="24383" y="141732"/>
                </a:lnTo>
                <a:lnTo>
                  <a:pt x="24383" y="48767"/>
                </a:lnTo>
                <a:lnTo>
                  <a:pt x="73151" y="48767"/>
                </a:lnTo>
                <a:lnTo>
                  <a:pt x="73151" y="141732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4672584" y="3602735"/>
            <a:ext cx="160020" cy="172720"/>
          </a:xfrm>
          <a:custGeom>
            <a:avLst/>
            <a:gdLst/>
            <a:ahLst/>
            <a:cxnLst/>
            <a:rect l="l" t="t" r="r" b="b"/>
            <a:pathLst>
              <a:path w="160020" h="172720">
                <a:moveTo>
                  <a:pt x="42672" y="79248"/>
                </a:moveTo>
                <a:lnTo>
                  <a:pt x="0" y="79248"/>
                </a:lnTo>
                <a:lnTo>
                  <a:pt x="79248" y="0"/>
                </a:lnTo>
                <a:lnTo>
                  <a:pt x="107207" y="27432"/>
                </a:lnTo>
                <a:lnTo>
                  <a:pt x="70104" y="27432"/>
                </a:lnTo>
                <a:lnTo>
                  <a:pt x="79388" y="36435"/>
                </a:lnTo>
                <a:lnTo>
                  <a:pt x="62483" y="53340"/>
                </a:lnTo>
                <a:lnTo>
                  <a:pt x="30480" y="53340"/>
                </a:lnTo>
                <a:lnTo>
                  <a:pt x="39624" y="76200"/>
                </a:lnTo>
                <a:lnTo>
                  <a:pt x="42672" y="76200"/>
                </a:lnTo>
                <a:lnTo>
                  <a:pt x="42672" y="79248"/>
                </a:lnTo>
                <a:close/>
              </a:path>
              <a:path w="160020" h="172720">
                <a:moveTo>
                  <a:pt x="79388" y="36435"/>
                </a:moveTo>
                <a:lnTo>
                  <a:pt x="70104" y="27432"/>
                </a:lnTo>
                <a:lnTo>
                  <a:pt x="88391" y="27432"/>
                </a:lnTo>
                <a:lnTo>
                  <a:pt x="79388" y="36435"/>
                </a:lnTo>
                <a:close/>
              </a:path>
              <a:path w="160020" h="172720">
                <a:moveTo>
                  <a:pt x="114018" y="70015"/>
                </a:moveTo>
                <a:lnTo>
                  <a:pt x="79388" y="36435"/>
                </a:lnTo>
                <a:lnTo>
                  <a:pt x="88391" y="27432"/>
                </a:lnTo>
                <a:lnTo>
                  <a:pt x="107207" y="27432"/>
                </a:lnTo>
                <a:lnTo>
                  <a:pt x="133613" y="53340"/>
                </a:lnTo>
                <a:lnTo>
                  <a:pt x="128016" y="53340"/>
                </a:lnTo>
                <a:lnTo>
                  <a:pt x="123444" y="67056"/>
                </a:lnTo>
                <a:lnTo>
                  <a:pt x="117348" y="67056"/>
                </a:lnTo>
                <a:lnTo>
                  <a:pt x="114018" y="70015"/>
                </a:lnTo>
                <a:close/>
              </a:path>
              <a:path w="160020" h="172720">
                <a:moveTo>
                  <a:pt x="39624" y="76200"/>
                </a:moveTo>
                <a:lnTo>
                  <a:pt x="30480" y="53340"/>
                </a:lnTo>
                <a:lnTo>
                  <a:pt x="62483" y="53340"/>
                </a:lnTo>
                <a:lnTo>
                  <a:pt x="48767" y="67056"/>
                </a:lnTo>
                <a:lnTo>
                  <a:pt x="42672" y="67056"/>
                </a:lnTo>
                <a:lnTo>
                  <a:pt x="42579" y="73244"/>
                </a:lnTo>
                <a:lnTo>
                  <a:pt x="39624" y="76200"/>
                </a:lnTo>
                <a:close/>
              </a:path>
              <a:path w="160020" h="172720">
                <a:moveTo>
                  <a:pt x="68580" y="79248"/>
                </a:moveTo>
                <a:lnTo>
                  <a:pt x="54864" y="79248"/>
                </a:lnTo>
                <a:lnTo>
                  <a:pt x="45720" y="70104"/>
                </a:lnTo>
                <a:lnTo>
                  <a:pt x="62483" y="53340"/>
                </a:lnTo>
                <a:lnTo>
                  <a:pt x="68580" y="53340"/>
                </a:lnTo>
                <a:lnTo>
                  <a:pt x="68580" y="79248"/>
                </a:lnTo>
                <a:close/>
              </a:path>
              <a:path w="160020" h="172720">
                <a:moveTo>
                  <a:pt x="91439" y="160020"/>
                </a:moveTo>
                <a:lnTo>
                  <a:pt x="91439" y="53340"/>
                </a:lnTo>
                <a:lnTo>
                  <a:pt x="96821" y="53340"/>
                </a:lnTo>
                <a:lnTo>
                  <a:pt x="114018" y="70015"/>
                </a:lnTo>
                <a:lnTo>
                  <a:pt x="103632" y="79248"/>
                </a:lnTo>
                <a:lnTo>
                  <a:pt x="117348" y="79248"/>
                </a:lnTo>
                <a:lnTo>
                  <a:pt x="117348" y="146304"/>
                </a:lnTo>
                <a:lnTo>
                  <a:pt x="103632" y="146304"/>
                </a:lnTo>
                <a:lnTo>
                  <a:pt x="91439" y="160020"/>
                </a:lnTo>
                <a:close/>
              </a:path>
              <a:path w="160020" h="172720">
                <a:moveTo>
                  <a:pt x="156913" y="76200"/>
                </a:moveTo>
                <a:lnTo>
                  <a:pt x="120396" y="76200"/>
                </a:lnTo>
                <a:lnTo>
                  <a:pt x="128016" y="53340"/>
                </a:lnTo>
                <a:lnTo>
                  <a:pt x="133613" y="53340"/>
                </a:lnTo>
                <a:lnTo>
                  <a:pt x="156913" y="76200"/>
                </a:lnTo>
                <a:close/>
              </a:path>
              <a:path w="160020" h="172720">
                <a:moveTo>
                  <a:pt x="42672" y="73152"/>
                </a:moveTo>
                <a:lnTo>
                  <a:pt x="42672" y="67056"/>
                </a:lnTo>
                <a:lnTo>
                  <a:pt x="45719" y="70104"/>
                </a:lnTo>
                <a:lnTo>
                  <a:pt x="42672" y="73152"/>
                </a:lnTo>
                <a:close/>
              </a:path>
              <a:path w="160020" h="172720">
                <a:moveTo>
                  <a:pt x="45720" y="70104"/>
                </a:moveTo>
                <a:lnTo>
                  <a:pt x="42672" y="67056"/>
                </a:lnTo>
                <a:lnTo>
                  <a:pt x="48767" y="67056"/>
                </a:lnTo>
                <a:lnTo>
                  <a:pt x="45720" y="70104"/>
                </a:lnTo>
                <a:close/>
              </a:path>
              <a:path w="160020" h="172720">
                <a:moveTo>
                  <a:pt x="117348" y="73244"/>
                </a:moveTo>
                <a:lnTo>
                  <a:pt x="114018" y="70015"/>
                </a:lnTo>
                <a:lnTo>
                  <a:pt x="117348" y="67056"/>
                </a:lnTo>
                <a:lnTo>
                  <a:pt x="117348" y="73244"/>
                </a:lnTo>
                <a:close/>
              </a:path>
              <a:path w="160020" h="172720">
                <a:moveTo>
                  <a:pt x="120396" y="76200"/>
                </a:moveTo>
                <a:lnTo>
                  <a:pt x="117348" y="73244"/>
                </a:lnTo>
                <a:lnTo>
                  <a:pt x="117348" y="67056"/>
                </a:lnTo>
                <a:lnTo>
                  <a:pt x="123444" y="67056"/>
                </a:lnTo>
                <a:lnTo>
                  <a:pt x="120396" y="76200"/>
                </a:lnTo>
                <a:close/>
              </a:path>
              <a:path w="160020" h="172720">
                <a:moveTo>
                  <a:pt x="117348" y="79248"/>
                </a:moveTo>
                <a:lnTo>
                  <a:pt x="103632" y="79248"/>
                </a:lnTo>
                <a:lnTo>
                  <a:pt x="114018" y="70015"/>
                </a:lnTo>
                <a:lnTo>
                  <a:pt x="117252" y="73152"/>
                </a:lnTo>
                <a:lnTo>
                  <a:pt x="117348" y="79248"/>
                </a:lnTo>
                <a:close/>
              </a:path>
              <a:path w="160020" h="172720">
                <a:moveTo>
                  <a:pt x="117348" y="172212"/>
                </a:moveTo>
                <a:lnTo>
                  <a:pt x="42672" y="172212"/>
                </a:lnTo>
                <a:lnTo>
                  <a:pt x="42672" y="73152"/>
                </a:lnTo>
                <a:lnTo>
                  <a:pt x="45720" y="70104"/>
                </a:lnTo>
                <a:lnTo>
                  <a:pt x="54864" y="79248"/>
                </a:lnTo>
                <a:lnTo>
                  <a:pt x="68580" y="79248"/>
                </a:lnTo>
                <a:lnTo>
                  <a:pt x="68580" y="146304"/>
                </a:lnTo>
                <a:lnTo>
                  <a:pt x="54864" y="146304"/>
                </a:lnTo>
                <a:lnTo>
                  <a:pt x="68580" y="160020"/>
                </a:lnTo>
                <a:lnTo>
                  <a:pt x="117348" y="160020"/>
                </a:lnTo>
                <a:lnTo>
                  <a:pt x="117348" y="172212"/>
                </a:lnTo>
                <a:close/>
              </a:path>
              <a:path w="160020" h="172720">
                <a:moveTo>
                  <a:pt x="42672" y="76200"/>
                </a:moveTo>
                <a:lnTo>
                  <a:pt x="39624" y="76200"/>
                </a:lnTo>
                <a:lnTo>
                  <a:pt x="42672" y="73152"/>
                </a:lnTo>
                <a:lnTo>
                  <a:pt x="42672" y="76200"/>
                </a:lnTo>
                <a:close/>
              </a:path>
              <a:path w="160020" h="172720">
                <a:moveTo>
                  <a:pt x="160019" y="79248"/>
                </a:moveTo>
                <a:lnTo>
                  <a:pt x="117348" y="79248"/>
                </a:lnTo>
                <a:lnTo>
                  <a:pt x="117348" y="73244"/>
                </a:lnTo>
                <a:lnTo>
                  <a:pt x="120396" y="76200"/>
                </a:lnTo>
                <a:lnTo>
                  <a:pt x="156913" y="76200"/>
                </a:lnTo>
                <a:lnTo>
                  <a:pt x="160019" y="79248"/>
                </a:lnTo>
                <a:close/>
              </a:path>
              <a:path w="160020" h="172720">
                <a:moveTo>
                  <a:pt x="68580" y="160020"/>
                </a:moveTo>
                <a:lnTo>
                  <a:pt x="54864" y="146304"/>
                </a:lnTo>
                <a:lnTo>
                  <a:pt x="68580" y="146304"/>
                </a:lnTo>
                <a:lnTo>
                  <a:pt x="68580" y="160020"/>
                </a:lnTo>
                <a:close/>
              </a:path>
              <a:path w="160020" h="172720">
                <a:moveTo>
                  <a:pt x="91439" y="160020"/>
                </a:moveTo>
                <a:lnTo>
                  <a:pt x="68580" y="160020"/>
                </a:lnTo>
                <a:lnTo>
                  <a:pt x="68580" y="146304"/>
                </a:lnTo>
                <a:lnTo>
                  <a:pt x="91439" y="146304"/>
                </a:lnTo>
                <a:lnTo>
                  <a:pt x="91439" y="160020"/>
                </a:lnTo>
                <a:close/>
              </a:path>
              <a:path w="160020" h="172720">
                <a:moveTo>
                  <a:pt x="117348" y="160020"/>
                </a:moveTo>
                <a:lnTo>
                  <a:pt x="91439" y="160020"/>
                </a:lnTo>
                <a:lnTo>
                  <a:pt x="103632" y="146304"/>
                </a:lnTo>
                <a:lnTo>
                  <a:pt x="117348" y="146304"/>
                </a:lnTo>
                <a:lnTo>
                  <a:pt x="117348" y="16002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6676644" y="3611879"/>
            <a:ext cx="97790" cy="142240"/>
          </a:xfrm>
          <a:custGeom>
            <a:avLst/>
            <a:gdLst/>
            <a:ahLst/>
            <a:cxnLst/>
            <a:rect l="l" t="t" r="r" b="b"/>
            <a:pathLst>
              <a:path w="97790" h="142239">
                <a:moveTo>
                  <a:pt x="97535" y="48767"/>
                </a:moveTo>
                <a:lnTo>
                  <a:pt x="0" y="48767"/>
                </a:lnTo>
                <a:lnTo>
                  <a:pt x="48767" y="0"/>
                </a:lnTo>
                <a:lnTo>
                  <a:pt x="97535" y="48767"/>
                </a:lnTo>
                <a:close/>
              </a:path>
              <a:path w="97790" h="142239">
                <a:moveTo>
                  <a:pt x="73151" y="141731"/>
                </a:moveTo>
                <a:lnTo>
                  <a:pt x="24383" y="141731"/>
                </a:lnTo>
                <a:lnTo>
                  <a:pt x="24383" y="48767"/>
                </a:lnTo>
                <a:lnTo>
                  <a:pt x="73151" y="48767"/>
                </a:lnTo>
                <a:lnTo>
                  <a:pt x="73151" y="141731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6646164" y="3593592"/>
            <a:ext cx="158750" cy="172720"/>
          </a:xfrm>
          <a:custGeom>
            <a:avLst/>
            <a:gdLst/>
            <a:ahLst/>
            <a:cxnLst/>
            <a:rect l="l" t="t" r="r" b="b"/>
            <a:pathLst>
              <a:path w="158750" h="172720">
                <a:moveTo>
                  <a:pt x="42672" y="80772"/>
                </a:moveTo>
                <a:lnTo>
                  <a:pt x="0" y="80772"/>
                </a:lnTo>
                <a:lnTo>
                  <a:pt x="79248" y="0"/>
                </a:lnTo>
                <a:lnTo>
                  <a:pt x="106162" y="27432"/>
                </a:lnTo>
                <a:lnTo>
                  <a:pt x="70104" y="27432"/>
                </a:lnTo>
                <a:lnTo>
                  <a:pt x="79248" y="36576"/>
                </a:lnTo>
                <a:lnTo>
                  <a:pt x="60960" y="54864"/>
                </a:lnTo>
                <a:lnTo>
                  <a:pt x="30480" y="54864"/>
                </a:lnTo>
                <a:lnTo>
                  <a:pt x="39624" y="76200"/>
                </a:lnTo>
                <a:lnTo>
                  <a:pt x="42672" y="76200"/>
                </a:lnTo>
                <a:lnTo>
                  <a:pt x="42672" y="80772"/>
                </a:lnTo>
                <a:close/>
              </a:path>
              <a:path w="158750" h="172720">
                <a:moveTo>
                  <a:pt x="79248" y="36576"/>
                </a:moveTo>
                <a:lnTo>
                  <a:pt x="70104" y="27432"/>
                </a:lnTo>
                <a:lnTo>
                  <a:pt x="88391" y="27432"/>
                </a:lnTo>
                <a:lnTo>
                  <a:pt x="79248" y="36576"/>
                </a:lnTo>
                <a:close/>
              </a:path>
              <a:path w="158750" h="172720">
                <a:moveTo>
                  <a:pt x="112955" y="70283"/>
                </a:moveTo>
                <a:lnTo>
                  <a:pt x="79248" y="36576"/>
                </a:lnTo>
                <a:lnTo>
                  <a:pt x="88391" y="27432"/>
                </a:lnTo>
                <a:lnTo>
                  <a:pt x="106162" y="27432"/>
                </a:lnTo>
                <a:lnTo>
                  <a:pt x="133076" y="54864"/>
                </a:lnTo>
                <a:lnTo>
                  <a:pt x="128016" y="54864"/>
                </a:lnTo>
                <a:lnTo>
                  <a:pt x="122790" y="67056"/>
                </a:lnTo>
                <a:lnTo>
                  <a:pt x="115824" y="67056"/>
                </a:lnTo>
                <a:lnTo>
                  <a:pt x="112955" y="70283"/>
                </a:lnTo>
                <a:close/>
              </a:path>
              <a:path w="158750" h="172720">
                <a:moveTo>
                  <a:pt x="39624" y="76200"/>
                </a:moveTo>
                <a:lnTo>
                  <a:pt x="30480" y="54864"/>
                </a:lnTo>
                <a:lnTo>
                  <a:pt x="60960" y="54864"/>
                </a:lnTo>
                <a:lnTo>
                  <a:pt x="48767" y="67056"/>
                </a:lnTo>
                <a:lnTo>
                  <a:pt x="42672" y="67056"/>
                </a:lnTo>
                <a:lnTo>
                  <a:pt x="42672" y="73152"/>
                </a:lnTo>
                <a:lnTo>
                  <a:pt x="39624" y="76200"/>
                </a:lnTo>
                <a:close/>
              </a:path>
              <a:path w="158750" h="172720">
                <a:moveTo>
                  <a:pt x="67056" y="80772"/>
                </a:moveTo>
                <a:lnTo>
                  <a:pt x="54864" y="80772"/>
                </a:lnTo>
                <a:lnTo>
                  <a:pt x="45540" y="70283"/>
                </a:lnTo>
                <a:lnTo>
                  <a:pt x="60960" y="54864"/>
                </a:lnTo>
                <a:lnTo>
                  <a:pt x="67056" y="54864"/>
                </a:lnTo>
                <a:lnTo>
                  <a:pt x="67056" y="80772"/>
                </a:lnTo>
                <a:close/>
              </a:path>
              <a:path w="158750" h="172720">
                <a:moveTo>
                  <a:pt x="91439" y="160020"/>
                </a:moveTo>
                <a:lnTo>
                  <a:pt x="91439" y="54864"/>
                </a:lnTo>
                <a:lnTo>
                  <a:pt x="97536" y="54864"/>
                </a:lnTo>
                <a:lnTo>
                  <a:pt x="112955" y="70283"/>
                </a:lnTo>
                <a:lnTo>
                  <a:pt x="103632" y="80772"/>
                </a:lnTo>
                <a:lnTo>
                  <a:pt x="115824" y="80772"/>
                </a:lnTo>
                <a:lnTo>
                  <a:pt x="115824" y="147828"/>
                </a:lnTo>
                <a:lnTo>
                  <a:pt x="103632" y="147828"/>
                </a:lnTo>
                <a:lnTo>
                  <a:pt x="91439" y="160020"/>
                </a:lnTo>
                <a:close/>
              </a:path>
              <a:path w="158750" h="172720">
                <a:moveTo>
                  <a:pt x="154010" y="76200"/>
                </a:moveTo>
                <a:lnTo>
                  <a:pt x="118872" y="76200"/>
                </a:lnTo>
                <a:lnTo>
                  <a:pt x="128016" y="54864"/>
                </a:lnTo>
                <a:lnTo>
                  <a:pt x="133076" y="54864"/>
                </a:lnTo>
                <a:lnTo>
                  <a:pt x="154010" y="76200"/>
                </a:lnTo>
                <a:close/>
              </a:path>
              <a:path w="158750" h="172720">
                <a:moveTo>
                  <a:pt x="42672" y="73152"/>
                </a:moveTo>
                <a:lnTo>
                  <a:pt x="42672" y="67056"/>
                </a:lnTo>
                <a:lnTo>
                  <a:pt x="45540" y="70283"/>
                </a:lnTo>
                <a:lnTo>
                  <a:pt x="42672" y="73152"/>
                </a:lnTo>
                <a:close/>
              </a:path>
              <a:path w="158750" h="172720">
                <a:moveTo>
                  <a:pt x="45540" y="70283"/>
                </a:moveTo>
                <a:lnTo>
                  <a:pt x="42672" y="67056"/>
                </a:lnTo>
                <a:lnTo>
                  <a:pt x="48767" y="67056"/>
                </a:lnTo>
                <a:lnTo>
                  <a:pt x="45540" y="70283"/>
                </a:lnTo>
                <a:close/>
              </a:path>
              <a:path w="158750" h="172720">
                <a:moveTo>
                  <a:pt x="115824" y="73152"/>
                </a:moveTo>
                <a:lnTo>
                  <a:pt x="112955" y="70283"/>
                </a:lnTo>
                <a:lnTo>
                  <a:pt x="115824" y="67056"/>
                </a:lnTo>
                <a:lnTo>
                  <a:pt x="115824" y="73152"/>
                </a:lnTo>
                <a:close/>
              </a:path>
              <a:path w="158750" h="172720">
                <a:moveTo>
                  <a:pt x="118872" y="76200"/>
                </a:moveTo>
                <a:lnTo>
                  <a:pt x="115824" y="73152"/>
                </a:lnTo>
                <a:lnTo>
                  <a:pt x="115824" y="67056"/>
                </a:lnTo>
                <a:lnTo>
                  <a:pt x="122790" y="67056"/>
                </a:lnTo>
                <a:lnTo>
                  <a:pt x="118872" y="76200"/>
                </a:lnTo>
                <a:close/>
              </a:path>
              <a:path w="158750" h="172720">
                <a:moveTo>
                  <a:pt x="115824" y="172212"/>
                </a:moveTo>
                <a:lnTo>
                  <a:pt x="42672" y="172212"/>
                </a:lnTo>
                <a:lnTo>
                  <a:pt x="42672" y="73152"/>
                </a:lnTo>
                <a:lnTo>
                  <a:pt x="45540" y="70283"/>
                </a:lnTo>
                <a:lnTo>
                  <a:pt x="54864" y="80772"/>
                </a:lnTo>
                <a:lnTo>
                  <a:pt x="67056" y="80772"/>
                </a:lnTo>
                <a:lnTo>
                  <a:pt x="67056" y="147828"/>
                </a:lnTo>
                <a:lnTo>
                  <a:pt x="54864" y="147828"/>
                </a:lnTo>
                <a:lnTo>
                  <a:pt x="67056" y="160020"/>
                </a:lnTo>
                <a:lnTo>
                  <a:pt x="115824" y="160020"/>
                </a:lnTo>
                <a:lnTo>
                  <a:pt x="115824" y="172212"/>
                </a:lnTo>
                <a:close/>
              </a:path>
              <a:path w="158750" h="172720">
                <a:moveTo>
                  <a:pt x="115824" y="80772"/>
                </a:moveTo>
                <a:lnTo>
                  <a:pt x="103632" y="80772"/>
                </a:lnTo>
                <a:lnTo>
                  <a:pt x="112955" y="70283"/>
                </a:lnTo>
                <a:lnTo>
                  <a:pt x="115824" y="73152"/>
                </a:lnTo>
                <a:lnTo>
                  <a:pt x="115824" y="80772"/>
                </a:lnTo>
                <a:close/>
              </a:path>
              <a:path w="158750" h="172720">
                <a:moveTo>
                  <a:pt x="42672" y="76200"/>
                </a:moveTo>
                <a:lnTo>
                  <a:pt x="39624" y="76200"/>
                </a:lnTo>
                <a:lnTo>
                  <a:pt x="42672" y="73152"/>
                </a:lnTo>
                <a:lnTo>
                  <a:pt x="42672" y="76200"/>
                </a:lnTo>
                <a:close/>
              </a:path>
              <a:path w="158750" h="172720">
                <a:moveTo>
                  <a:pt x="158495" y="80772"/>
                </a:moveTo>
                <a:lnTo>
                  <a:pt x="115824" y="80772"/>
                </a:lnTo>
                <a:lnTo>
                  <a:pt x="115824" y="73152"/>
                </a:lnTo>
                <a:lnTo>
                  <a:pt x="118872" y="76200"/>
                </a:lnTo>
                <a:lnTo>
                  <a:pt x="154010" y="76200"/>
                </a:lnTo>
                <a:lnTo>
                  <a:pt x="158495" y="80772"/>
                </a:lnTo>
                <a:close/>
              </a:path>
              <a:path w="158750" h="172720">
                <a:moveTo>
                  <a:pt x="67056" y="160020"/>
                </a:moveTo>
                <a:lnTo>
                  <a:pt x="54864" y="147828"/>
                </a:lnTo>
                <a:lnTo>
                  <a:pt x="67056" y="147828"/>
                </a:lnTo>
                <a:lnTo>
                  <a:pt x="67056" y="160020"/>
                </a:lnTo>
                <a:close/>
              </a:path>
              <a:path w="158750" h="172720">
                <a:moveTo>
                  <a:pt x="91439" y="160020"/>
                </a:moveTo>
                <a:lnTo>
                  <a:pt x="67056" y="160020"/>
                </a:lnTo>
                <a:lnTo>
                  <a:pt x="67056" y="147828"/>
                </a:lnTo>
                <a:lnTo>
                  <a:pt x="91439" y="147828"/>
                </a:lnTo>
                <a:lnTo>
                  <a:pt x="91439" y="160020"/>
                </a:lnTo>
                <a:close/>
              </a:path>
              <a:path w="158750" h="172720">
                <a:moveTo>
                  <a:pt x="115824" y="160020"/>
                </a:moveTo>
                <a:lnTo>
                  <a:pt x="91439" y="160020"/>
                </a:lnTo>
                <a:lnTo>
                  <a:pt x="103632" y="147828"/>
                </a:lnTo>
                <a:lnTo>
                  <a:pt x="115824" y="147828"/>
                </a:lnTo>
                <a:lnTo>
                  <a:pt x="115824" y="16002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257300" y="3256788"/>
            <a:ext cx="79375" cy="117475"/>
          </a:xfrm>
          <a:custGeom>
            <a:avLst/>
            <a:gdLst/>
            <a:ahLst/>
            <a:cxnLst/>
            <a:rect l="l" t="t" r="r" b="b"/>
            <a:pathLst>
              <a:path w="79375" h="117475">
                <a:moveTo>
                  <a:pt x="79248" y="117347"/>
                </a:moveTo>
                <a:lnTo>
                  <a:pt x="0" y="117347"/>
                </a:lnTo>
                <a:lnTo>
                  <a:pt x="39624" y="0"/>
                </a:lnTo>
                <a:lnTo>
                  <a:pt x="79248" y="11734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243583" y="3243072"/>
            <a:ext cx="106680" cy="144780"/>
          </a:xfrm>
          <a:custGeom>
            <a:avLst/>
            <a:gdLst/>
            <a:ahLst/>
            <a:cxnLst/>
            <a:rect l="l" t="t" r="r" b="b"/>
            <a:pathLst>
              <a:path w="106680" h="144779">
                <a:moveTo>
                  <a:pt x="97535" y="144779"/>
                </a:moveTo>
                <a:lnTo>
                  <a:pt x="9143" y="144779"/>
                </a:lnTo>
                <a:lnTo>
                  <a:pt x="3047" y="138683"/>
                </a:lnTo>
                <a:lnTo>
                  <a:pt x="1523" y="135635"/>
                </a:lnTo>
                <a:lnTo>
                  <a:pt x="0" y="131063"/>
                </a:lnTo>
                <a:lnTo>
                  <a:pt x="1523" y="128015"/>
                </a:lnTo>
                <a:lnTo>
                  <a:pt x="42671" y="4571"/>
                </a:lnTo>
                <a:lnTo>
                  <a:pt x="48767" y="0"/>
                </a:lnTo>
                <a:lnTo>
                  <a:pt x="59435" y="0"/>
                </a:lnTo>
                <a:lnTo>
                  <a:pt x="64007" y="4571"/>
                </a:lnTo>
                <a:lnTo>
                  <a:pt x="68071" y="16763"/>
                </a:lnTo>
                <a:lnTo>
                  <a:pt x="41147" y="16763"/>
                </a:lnTo>
                <a:lnTo>
                  <a:pt x="53339" y="53339"/>
                </a:lnTo>
                <a:lnTo>
                  <a:pt x="31495" y="118871"/>
                </a:lnTo>
                <a:lnTo>
                  <a:pt x="13715" y="118871"/>
                </a:lnTo>
                <a:lnTo>
                  <a:pt x="25907" y="135635"/>
                </a:lnTo>
                <a:lnTo>
                  <a:pt x="106679" y="135635"/>
                </a:lnTo>
                <a:lnTo>
                  <a:pt x="103631" y="138683"/>
                </a:lnTo>
                <a:lnTo>
                  <a:pt x="102107" y="141731"/>
                </a:lnTo>
                <a:lnTo>
                  <a:pt x="97535" y="144779"/>
                </a:lnTo>
                <a:close/>
              </a:path>
              <a:path w="106680" h="144779">
                <a:moveTo>
                  <a:pt x="53339" y="53339"/>
                </a:moveTo>
                <a:lnTo>
                  <a:pt x="41147" y="16763"/>
                </a:lnTo>
                <a:lnTo>
                  <a:pt x="65531" y="16763"/>
                </a:lnTo>
                <a:lnTo>
                  <a:pt x="53339" y="53339"/>
                </a:lnTo>
                <a:close/>
              </a:path>
              <a:path w="106680" h="144779">
                <a:moveTo>
                  <a:pt x="80771" y="135635"/>
                </a:moveTo>
                <a:lnTo>
                  <a:pt x="53339" y="53339"/>
                </a:lnTo>
                <a:lnTo>
                  <a:pt x="65531" y="16763"/>
                </a:lnTo>
                <a:lnTo>
                  <a:pt x="68071" y="16763"/>
                </a:lnTo>
                <a:lnTo>
                  <a:pt x="102107" y="118871"/>
                </a:lnTo>
                <a:lnTo>
                  <a:pt x="92963" y="118871"/>
                </a:lnTo>
                <a:lnTo>
                  <a:pt x="80771" y="135635"/>
                </a:lnTo>
                <a:close/>
              </a:path>
              <a:path w="106680" h="144779">
                <a:moveTo>
                  <a:pt x="25907" y="135635"/>
                </a:moveTo>
                <a:lnTo>
                  <a:pt x="13715" y="118871"/>
                </a:lnTo>
                <a:lnTo>
                  <a:pt x="31495" y="118871"/>
                </a:lnTo>
                <a:lnTo>
                  <a:pt x="25907" y="135635"/>
                </a:lnTo>
                <a:close/>
              </a:path>
              <a:path w="106680" h="144779">
                <a:moveTo>
                  <a:pt x="80771" y="135635"/>
                </a:moveTo>
                <a:lnTo>
                  <a:pt x="25907" y="135635"/>
                </a:lnTo>
                <a:lnTo>
                  <a:pt x="31495" y="118871"/>
                </a:lnTo>
                <a:lnTo>
                  <a:pt x="75183" y="118871"/>
                </a:lnTo>
                <a:lnTo>
                  <a:pt x="80771" y="135635"/>
                </a:lnTo>
                <a:close/>
              </a:path>
              <a:path w="106680" h="144779">
                <a:moveTo>
                  <a:pt x="106679" y="135635"/>
                </a:moveTo>
                <a:lnTo>
                  <a:pt x="80771" y="135635"/>
                </a:lnTo>
                <a:lnTo>
                  <a:pt x="92963" y="118871"/>
                </a:lnTo>
                <a:lnTo>
                  <a:pt x="102107" y="118871"/>
                </a:lnTo>
                <a:lnTo>
                  <a:pt x="105155" y="128015"/>
                </a:lnTo>
                <a:lnTo>
                  <a:pt x="106679" y="131063"/>
                </a:lnTo>
                <a:lnTo>
                  <a:pt x="106679" y="13563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424683" y="3244596"/>
            <a:ext cx="79375" cy="119380"/>
          </a:xfrm>
          <a:custGeom>
            <a:avLst/>
            <a:gdLst/>
            <a:ahLst/>
            <a:cxnLst/>
            <a:rect l="l" t="t" r="r" b="b"/>
            <a:pathLst>
              <a:path w="79375" h="119379">
                <a:moveTo>
                  <a:pt x="79248" y="118871"/>
                </a:moveTo>
                <a:lnTo>
                  <a:pt x="0" y="118871"/>
                </a:lnTo>
                <a:lnTo>
                  <a:pt x="39624" y="0"/>
                </a:lnTo>
                <a:lnTo>
                  <a:pt x="79248" y="11887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2410967" y="3232403"/>
            <a:ext cx="106680" cy="143510"/>
          </a:xfrm>
          <a:custGeom>
            <a:avLst/>
            <a:gdLst/>
            <a:ahLst/>
            <a:cxnLst/>
            <a:rect l="l" t="t" r="r" b="b"/>
            <a:pathLst>
              <a:path w="106680" h="143510">
                <a:moveTo>
                  <a:pt x="97536" y="143255"/>
                </a:moveTo>
                <a:lnTo>
                  <a:pt x="9144" y="143255"/>
                </a:lnTo>
                <a:lnTo>
                  <a:pt x="6096" y="141731"/>
                </a:lnTo>
                <a:lnTo>
                  <a:pt x="3048" y="137159"/>
                </a:lnTo>
                <a:lnTo>
                  <a:pt x="1524" y="134111"/>
                </a:lnTo>
                <a:lnTo>
                  <a:pt x="0" y="129539"/>
                </a:lnTo>
                <a:lnTo>
                  <a:pt x="1524" y="126491"/>
                </a:lnTo>
                <a:lnTo>
                  <a:pt x="42672" y="3047"/>
                </a:lnTo>
                <a:lnTo>
                  <a:pt x="48768" y="0"/>
                </a:lnTo>
                <a:lnTo>
                  <a:pt x="59436" y="0"/>
                </a:lnTo>
                <a:lnTo>
                  <a:pt x="64008" y="3047"/>
                </a:lnTo>
                <a:lnTo>
                  <a:pt x="68580" y="16763"/>
                </a:lnTo>
                <a:lnTo>
                  <a:pt x="41148" y="16763"/>
                </a:lnTo>
                <a:lnTo>
                  <a:pt x="53340" y="52871"/>
                </a:lnTo>
                <a:lnTo>
                  <a:pt x="31568" y="117347"/>
                </a:lnTo>
                <a:lnTo>
                  <a:pt x="13716" y="117347"/>
                </a:lnTo>
                <a:lnTo>
                  <a:pt x="25908" y="134111"/>
                </a:lnTo>
                <a:lnTo>
                  <a:pt x="106680" y="134111"/>
                </a:lnTo>
                <a:lnTo>
                  <a:pt x="103632" y="137159"/>
                </a:lnTo>
                <a:lnTo>
                  <a:pt x="102108" y="141731"/>
                </a:lnTo>
                <a:lnTo>
                  <a:pt x="97536" y="143255"/>
                </a:lnTo>
                <a:close/>
              </a:path>
              <a:path w="106680" h="143510">
                <a:moveTo>
                  <a:pt x="53340" y="52871"/>
                </a:moveTo>
                <a:lnTo>
                  <a:pt x="41148" y="16763"/>
                </a:lnTo>
                <a:lnTo>
                  <a:pt x="65532" y="16763"/>
                </a:lnTo>
                <a:lnTo>
                  <a:pt x="53340" y="52871"/>
                </a:lnTo>
                <a:close/>
              </a:path>
              <a:path w="106680" h="143510">
                <a:moveTo>
                  <a:pt x="80772" y="134111"/>
                </a:moveTo>
                <a:lnTo>
                  <a:pt x="53340" y="52871"/>
                </a:lnTo>
                <a:lnTo>
                  <a:pt x="65532" y="16763"/>
                </a:lnTo>
                <a:lnTo>
                  <a:pt x="68580" y="16763"/>
                </a:lnTo>
                <a:lnTo>
                  <a:pt x="102108" y="117347"/>
                </a:lnTo>
                <a:lnTo>
                  <a:pt x="92964" y="117347"/>
                </a:lnTo>
                <a:lnTo>
                  <a:pt x="80772" y="134111"/>
                </a:lnTo>
                <a:close/>
              </a:path>
              <a:path w="106680" h="143510">
                <a:moveTo>
                  <a:pt x="25908" y="134111"/>
                </a:moveTo>
                <a:lnTo>
                  <a:pt x="13716" y="117347"/>
                </a:lnTo>
                <a:lnTo>
                  <a:pt x="31568" y="117347"/>
                </a:lnTo>
                <a:lnTo>
                  <a:pt x="25908" y="134111"/>
                </a:lnTo>
                <a:close/>
              </a:path>
              <a:path w="106680" h="143510">
                <a:moveTo>
                  <a:pt x="80772" y="134111"/>
                </a:moveTo>
                <a:lnTo>
                  <a:pt x="25908" y="134111"/>
                </a:lnTo>
                <a:lnTo>
                  <a:pt x="31568" y="117347"/>
                </a:lnTo>
                <a:lnTo>
                  <a:pt x="75111" y="117347"/>
                </a:lnTo>
                <a:lnTo>
                  <a:pt x="80772" y="134111"/>
                </a:lnTo>
                <a:close/>
              </a:path>
              <a:path w="106680" h="143510">
                <a:moveTo>
                  <a:pt x="106680" y="134111"/>
                </a:moveTo>
                <a:lnTo>
                  <a:pt x="80772" y="134111"/>
                </a:lnTo>
                <a:lnTo>
                  <a:pt x="92964" y="117347"/>
                </a:lnTo>
                <a:lnTo>
                  <a:pt x="102108" y="117347"/>
                </a:lnTo>
                <a:lnTo>
                  <a:pt x="105156" y="126491"/>
                </a:lnTo>
                <a:lnTo>
                  <a:pt x="106680" y="129539"/>
                </a:lnTo>
                <a:lnTo>
                  <a:pt x="106680" y="13411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3717035" y="3253740"/>
            <a:ext cx="79375" cy="117475"/>
          </a:xfrm>
          <a:custGeom>
            <a:avLst/>
            <a:gdLst/>
            <a:ahLst/>
            <a:cxnLst/>
            <a:rect l="l" t="t" r="r" b="b"/>
            <a:pathLst>
              <a:path w="79375" h="117475">
                <a:moveTo>
                  <a:pt x="79248" y="117348"/>
                </a:moveTo>
                <a:lnTo>
                  <a:pt x="0" y="117348"/>
                </a:lnTo>
                <a:lnTo>
                  <a:pt x="39624" y="0"/>
                </a:lnTo>
                <a:lnTo>
                  <a:pt x="79248" y="11734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3703320" y="3241547"/>
            <a:ext cx="106680" cy="143510"/>
          </a:xfrm>
          <a:custGeom>
            <a:avLst/>
            <a:gdLst/>
            <a:ahLst/>
            <a:cxnLst/>
            <a:rect l="l" t="t" r="r" b="b"/>
            <a:pathLst>
              <a:path w="106679" h="143510">
                <a:moveTo>
                  <a:pt x="97535" y="143255"/>
                </a:moveTo>
                <a:lnTo>
                  <a:pt x="9143" y="143255"/>
                </a:lnTo>
                <a:lnTo>
                  <a:pt x="6095" y="141731"/>
                </a:lnTo>
                <a:lnTo>
                  <a:pt x="3047" y="137159"/>
                </a:lnTo>
                <a:lnTo>
                  <a:pt x="0" y="134111"/>
                </a:lnTo>
                <a:lnTo>
                  <a:pt x="0" y="129539"/>
                </a:lnTo>
                <a:lnTo>
                  <a:pt x="1523" y="126491"/>
                </a:lnTo>
                <a:lnTo>
                  <a:pt x="42671" y="3047"/>
                </a:lnTo>
                <a:lnTo>
                  <a:pt x="47243" y="0"/>
                </a:lnTo>
                <a:lnTo>
                  <a:pt x="59435" y="0"/>
                </a:lnTo>
                <a:lnTo>
                  <a:pt x="64007" y="3047"/>
                </a:lnTo>
                <a:lnTo>
                  <a:pt x="68579" y="16763"/>
                </a:lnTo>
                <a:lnTo>
                  <a:pt x="41147" y="16763"/>
                </a:lnTo>
                <a:lnTo>
                  <a:pt x="53339" y="52871"/>
                </a:lnTo>
                <a:lnTo>
                  <a:pt x="31568" y="117347"/>
                </a:lnTo>
                <a:lnTo>
                  <a:pt x="13715" y="117347"/>
                </a:lnTo>
                <a:lnTo>
                  <a:pt x="25907" y="134111"/>
                </a:lnTo>
                <a:lnTo>
                  <a:pt x="106679" y="134111"/>
                </a:lnTo>
                <a:lnTo>
                  <a:pt x="103631" y="137159"/>
                </a:lnTo>
                <a:lnTo>
                  <a:pt x="100583" y="141731"/>
                </a:lnTo>
                <a:lnTo>
                  <a:pt x="97535" y="143255"/>
                </a:lnTo>
                <a:close/>
              </a:path>
              <a:path w="106679" h="143510">
                <a:moveTo>
                  <a:pt x="53339" y="52871"/>
                </a:moveTo>
                <a:lnTo>
                  <a:pt x="41147" y="16763"/>
                </a:lnTo>
                <a:lnTo>
                  <a:pt x="65531" y="16763"/>
                </a:lnTo>
                <a:lnTo>
                  <a:pt x="53339" y="52871"/>
                </a:lnTo>
                <a:close/>
              </a:path>
              <a:path w="106679" h="143510">
                <a:moveTo>
                  <a:pt x="80771" y="134111"/>
                </a:moveTo>
                <a:lnTo>
                  <a:pt x="53339" y="52871"/>
                </a:lnTo>
                <a:lnTo>
                  <a:pt x="65531" y="16763"/>
                </a:lnTo>
                <a:lnTo>
                  <a:pt x="68579" y="16763"/>
                </a:lnTo>
                <a:lnTo>
                  <a:pt x="102107" y="117347"/>
                </a:lnTo>
                <a:lnTo>
                  <a:pt x="92963" y="117347"/>
                </a:lnTo>
                <a:lnTo>
                  <a:pt x="80771" y="134111"/>
                </a:lnTo>
                <a:close/>
              </a:path>
              <a:path w="106679" h="143510">
                <a:moveTo>
                  <a:pt x="25907" y="134111"/>
                </a:moveTo>
                <a:lnTo>
                  <a:pt x="13715" y="117347"/>
                </a:lnTo>
                <a:lnTo>
                  <a:pt x="31568" y="117347"/>
                </a:lnTo>
                <a:lnTo>
                  <a:pt x="25907" y="134111"/>
                </a:lnTo>
                <a:close/>
              </a:path>
              <a:path w="106679" h="143510">
                <a:moveTo>
                  <a:pt x="80771" y="134111"/>
                </a:moveTo>
                <a:lnTo>
                  <a:pt x="25907" y="134111"/>
                </a:lnTo>
                <a:lnTo>
                  <a:pt x="31568" y="117347"/>
                </a:lnTo>
                <a:lnTo>
                  <a:pt x="75111" y="117347"/>
                </a:lnTo>
                <a:lnTo>
                  <a:pt x="80771" y="134111"/>
                </a:lnTo>
                <a:close/>
              </a:path>
              <a:path w="106679" h="143510">
                <a:moveTo>
                  <a:pt x="106679" y="134111"/>
                </a:moveTo>
                <a:lnTo>
                  <a:pt x="80771" y="134111"/>
                </a:lnTo>
                <a:lnTo>
                  <a:pt x="92963" y="117347"/>
                </a:lnTo>
                <a:lnTo>
                  <a:pt x="102107" y="117347"/>
                </a:lnTo>
                <a:lnTo>
                  <a:pt x="105155" y="126491"/>
                </a:lnTo>
                <a:lnTo>
                  <a:pt x="106679" y="129539"/>
                </a:lnTo>
                <a:lnTo>
                  <a:pt x="106679" y="13411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4686300" y="3252215"/>
            <a:ext cx="79375" cy="117475"/>
          </a:xfrm>
          <a:custGeom>
            <a:avLst/>
            <a:gdLst/>
            <a:ahLst/>
            <a:cxnLst/>
            <a:rect l="l" t="t" r="r" b="b"/>
            <a:pathLst>
              <a:path w="79375" h="117475">
                <a:moveTo>
                  <a:pt x="79248" y="117348"/>
                </a:moveTo>
                <a:lnTo>
                  <a:pt x="0" y="117348"/>
                </a:lnTo>
                <a:lnTo>
                  <a:pt x="39624" y="0"/>
                </a:lnTo>
                <a:lnTo>
                  <a:pt x="79248" y="11734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4672584" y="3240024"/>
            <a:ext cx="106680" cy="143510"/>
          </a:xfrm>
          <a:custGeom>
            <a:avLst/>
            <a:gdLst/>
            <a:ahLst/>
            <a:cxnLst/>
            <a:rect l="l" t="t" r="r" b="b"/>
            <a:pathLst>
              <a:path w="106679" h="143510">
                <a:moveTo>
                  <a:pt x="97535" y="143255"/>
                </a:moveTo>
                <a:lnTo>
                  <a:pt x="9143" y="143255"/>
                </a:lnTo>
                <a:lnTo>
                  <a:pt x="0" y="134111"/>
                </a:lnTo>
                <a:lnTo>
                  <a:pt x="0" y="129539"/>
                </a:lnTo>
                <a:lnTo>
                  <a:pt x="1523" y="126491"/>
                </a:lnTo>
                <a:lnTo>
                  <a:pt x="42671" y="3047"/>
                </a:lnTo>
                <a:lnTo>
                  <a:pt x="47243" y="0"/>
                </a:lnTo>
                <a:lnTo>
                  <a:pt x="59435" y="0"/>
                </a:lnTo>
                <a:lnTo>
                  <a:pt x="64007" y="3047"/>
                </a:lnTo>
                <a:lnTo>
                  <a:pt x="68579" y="16763"/>
                </a:lnTo>
                <a:lnTo>
                  <a:pt x="41147" y="16763"/>
                </a:lnTo>
                <a:lnTo>
                  <a:pt x="53339" y="52871"/>
                </a:lnTo>
                <a:lnTo>
                  <a:pt x="31568" y="117347"/>
                </a:lnTo>
                <a:lnTo>
                  <a:pt x="13715" y="117347"/>
                </a:lnTo>
                <a:lnTo>
                  <a:pt x="25907" y="134111"/>
                </a:lnTo>
                <a:lnTo>
                  <a:pt x="106679" y="134111"/>
                </a:lnTo>
                <a:lnTo>
                  <a:pt x="97535" y="143255"/>
                </a:lnTo>
                <a:close/>
              </a:path>
              <a:path w="106679" h="143510">
                <a:moveTo>
                  <a:pt x="53339" y="52871"/>
                </a:moveTo>
                <a:lnTo>
                  <a:pt x="41147" y="16763"/>
                </a:lnTo>
                <a:lnTo>
                  <a:pt x="65531" y="16763"/>
                </a:lnTo>
                <a:lnTo>
                  <a:pt x="53339" y="52871"/>
                </a:lnTo>
                <a:close/>
              </a:path>
              <a:path w="106679" h="143510">
                <a:moveTo>
                  <a:pt x="80771" y="134111"/>
                </a:moveTo>
                <a:lnTo>
                  <a:pt x="53339" y="52871"/>
                </a:lnTo>
                <a:lnTo>
                  <a:pt x="65531" y="16763"/>
                </a:lnTo>
                <a:lnTo>
                  <a:pt x="68579" y="16763"/>
                </a:lnTo>
                <a:lnTo>
                  <a:pt x="102107" y="117347"/>
                </a:lnTo>
                <a:lnTo>
                  <a:pt x="92963" y="117347"/>
                </a:lnTo>
                <a:lnTo>
                  <a:pt x="80771" y="134111"/>
                </a:lnTo>
                <a:close/>
              </a:path>
              <a:path w="106679" h="143510">
                <a:moveTo>
                  <a:pt x="25907" y="134111"/>
                </a:moveTo>
                <a:lnTo>
                  <a:pt x="13715" y="117347"/>
                </a:lnTo>
                <a:lnTo>
                  <a:pt x="31568" y="117347"/>
                </a:lnTo>
                <a:lnTo>
                  <a:pt x="25907" y="134111"/>
                </a:lnTo>
                <a:close/>
              </a:path>
              <a:path w="106679" h="143510">
                <a:moveTo>
                  <a:pt x="80771" y="134111"/>
                </a:moveTo>
                <a:lnTo>
                  <a:pt x="25907" y="134111"/>
                </a:lnTo>
                <a:lnTo>
                  <a:pt x="31568" y="117347"/>
                </a:lnTo>
                <a:lnTo>
                  <a:pt x="75111" y="117347"/>
                </a:lnTo>
                <a:lnTo>
                  <a:pt x="80771" y="134111"/>
                </a:lnTo>
                <a:close/>
              </a:path>
              <a:path w="106679" h="143510">
                <a:moveTo>
                  <a:pt x="106679" y="134111"/>
                </a:moveTo>
                <a:lnTo>
                  <a:pt x="80771" y="134111"/>
                </a:lnTo>
                <a:lnTo>
                  <a:pt x="92963" y="117347"/>
                </a:lnTo>
                <a:lnTo>
                  <a:pt x="102107" y="117347"/>
                </a:lnTo>
                <a:lnTo>
                  <a:pt x="105155" y="126491"/>
                </a:lnTo>
                <a:lnTo>
                  <a:pt x="106679" y="129539"/>
                </a:lnTo>
                <a:lnTo>
                  <a:pt x="106679" y="13411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5562600" y="3243072"/>
            <a:ext cx="79375" cy="119380"/>
          </a:xfrm>
          <a:custGeom>
            <a:avLst/>
            <a:gdLst/>
            <a:ahLst/>
            <a:cxnLst/>
            <a:rect l="l" t="t" r="r" b="b"/>
            <a:pathLst>
              <a:path w="79375" h="119379">
                <a:moveTo>
                  <a:pt x="79248" y="118871"/>
                </a:moveTo>
                <a:lnTo>
                  <a:pt x="0" y="118871"/>
                </a:lnTo>
                <a:lnTo>
                  <a:pt x="39623" y="0"/>
                </a:lnTo>
                <a:lnTo>
                  <a:pt x="79248" y="11887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5548884" y="3230879"/>
            <a:ext cx="106680" cy="143510"/>
          </a:xfrm>
          <a:custGeom>
            <a:avLst/>
            <a:gdLst/>
            <a:ahLst/>
            <a:cxnLst/>
            <a:rect l="l" t="t" r="r" b="b"/>
            <a:pathLst>
              <a:path w="106679" h="143510">
                <a:moveTo>
                  <a:pt x="97535" y="143255"/>
                </a:moveTo>
                <a:lnTo>
                  <a:pt x="9143" y="143255"/>
                </a:lnTo>
                <a:lnTo>
                  <a:pt x="6095" y="141731"/>
                </a:lnTo>
                <a:lnTo>
                  <a:pt x="3047" y="138683"/>
                </a:lnTo>
                <a:lnTo>
                  <a:pt x="1523" y="134111"/>
                </a:lnTo>
                <a:lnTo>
                  <a:pt x="0" y="131063"/>
                </a:lnTo>
                <a:lnTo>
                  <a:pt x="1523" y="126491"/>
                </a:lnTo>
                <a:lnTo>
                  <a:pt x="41147" y="9143"/>
                </a:lnTo>
                <a:lnTo>
                  <a:pt x="44195" y="3047"/>
                </a:lnTo>
                <a:lnTo>
                  <a:pt x="48767" y="0"/>
                </a:lnTo>
                <a:lnTo>
                  <a:pt x="59435" y="0"/>
                </a:lnTo>
                <a:lnTo>
                  <a:pt x="64007" y="3047"/>
                </a:lnTo>
                <a:lnTo>
                  <a:pt x="65531" y="9143"/>
                </a:lnTo>
                <a:lnTo>
                  <a:pt x="68104" y="16763"/>
                </a:lnTo>
                <a:lnTo>
                  <a:pt x="41147" y="16763"/>
                </a:lnTo>
                <a:lnTo>
                  <a:pt x="53570" y="52189"/>
                </a:lnTo>
                <a:lnTo>
                  <a:pt x="31568" y="117347"/>
                </a:lnTo>
                <a:lnTo>
                  <a:pt x="13715" y="117347"/>
                </a:lnTo>
                <a:lnTo>
                  <a:pt x="25907" y="134111"/>
                </a:lnTo>
                <a:lnTo>
                  <a:pt x="106679" y="134111"/>
                </a:lnTo>
                <a:lnTo>
                  <a:pt x="103631" y="138683"/>
                </a:lnTo>
                <a:lnTo>
                  <a:pt x="102107" y="141731"/>
                </a:lnTo>
                <a:lnTo>
                  <a:pt x="97535" y="143255"/>
                </a:lnTo>
                <a:close/>
              </a:path>
              <a:path w="106679" h="143510">
                <a:moveTo>
                  <a:pt x="53570" y="52189"/>
                </a:moveTo>
                <a:lnTo>
                  <a:pt x="41147" y="16763"/>
                </a:lnTo>
                <a:lnTo>
                  <a:pt x="65531" y="16763"/>
                </a:lnTo>
                <a:lnTo>
                  <a:pt x="53570" y="52189"/>
                </a:lnTo>
                <a:close/>
              </a:path>
              <a:path w="106679" h="143510">
                <a:moveTo>
                  <a:pt x="82295" y="134111"/>
                </a:moveTo>
                <a:lnTo>
                  <a:pt x="53570" y="52189"/>
                </a:lnTo>
                <a:lnTo>
                  <a:pt x="65531" y="16763"/>
                </a:lnTo>
                <a:lnTo>
                  <a:pt x="68104" y="16763"/>
                </a:lnTo>
                <a:lnTo>
                  <a:pt x="102068" y="117347"/>
                </a:lnTo>
                <a:lnTo>
                  <a:pt x="92963" y="117347"/>
                </a:lnTo>
                <a:lnTo>
                  <a:pt x="82295" y="134111"/>
                </a:lnTo>
                <a:close/>
              </a:path>
              <a:path w="106679" h="143510">
                <a:moveTo>
                  <a:pt x="25907" y="134111"/>
                </a:moveTo>
                <a:lnTo>
                  <a:pt x="13715" y="117347"/>
                </a:lnTo>
                <a:lnTo>
                  <a:pt x="31568" y="117347"/>
                </a:lnTo>
                <a:lnTo>
                  <a:pt x="25907" y="134111"/>
                </a:lnTo>
                <a:close/>
              </a:path>
              <a:path w="106679" h="143510">
                <a:moveTo>
                  <a:pt x="82295" y="134111"/>
                </a:moveTo>
                <a:lnTo>
                  <a:pt x="25907" y="134111"/>
                </a:lnTo>
                <a:lnTo>
                  <a:pt x="31568" y="117347"/>
                </a:lnTo>
                <a:lnTo>
                  <a:pt x="76417" y="117347"/>
                </a:lnTo>
                <a:lnTo>
                  <a:pt x="82295" y="134111"/>
                </a:lnTo>
                <a:close/>
              </a:path>
              <a:path w="106679" h="143510">
                <a:moveTo>
                  <a:pt x="106679" y="134111"/>
                </a:moveTo>
                <a:lnTo>
                  <a:pt x="82295" y="134111"/>
                </a:lnTo>
                <a:lnTo>
                  <a:pt x="92963" y="117347"/>
                </a:lnTo>
                <a:lnTo>
                  <a:pt x="102068" y="117347"/>
                </a:lnTo>
                <a:lnTo>
                  <a:pt x="105155" y="126491"/>
                </a:lnTo>
                <a:lnTo>
                  <a:pt x="106679" y="131063"/>
                </a:lnTo>
                <a:lnTo>
                  <a:pt x="106679" y="13411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6585203" y="3267455"/>
            <a:ext cx="79375" cy="117475"/>
          </a:xfrm>
          <a:custGeom>
            <a:avLst/>
            <a:gdLst/>
            <a:ahLst/>
            <a:cxnLst/>
            <a:rect l="l" t="t" r="r" b="b"/>
            <a:pathLst>
              <a:path w="79375" h="117475">
                <a:moveTo>
                  <a:pt x="79248" y="117347"/>
                </a:moveTo>
                <a:lnTo>
                  <a:pt x="0" y="117347"/>
                </a:lnTo>
                <a:lnTo>
                  <a:pt x="39624" y="0"/>
                </a:lnTo>
                <a:lnTo>
                  <a:pt x="79248" y="11734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6571488" y="3255263"/>
            <a:ext cx="106680" cy="143510"/>
          </a:xfrm>
          <a:custGeom>
            <a:avLst/>
            <a:gdLst/>
            <a:ahLst/>
            <a:cxnLst/>
            <a:rect l="l" t="t" r="r" b="b"/>
            <a:pathLst>
              <a:path w="106679" h="143510">
                <a:moveTo>
                  <a:pt x="97536" y="143255"/>
                </a:moveTo>
                <a:lnTo>
                  <a:pt x="9144" y="143255"/>
                </a:lnTo>
                <a:lnTo>
                  <a:pt x="4572" y="140207"/>
                </a:lnTo>
                <a:lnTo>
                  <a:pt x="3048" y="137159"/>
                </a:lnTo>
                <a:lnTo>
                  <a:pt x="0" y="134111"/>
                </a:lnTo>
                <a:lnTo>
                  <a:pt x="0" y="129539"/>
                </a:lnTo>
                <a:lnTo>
                  <a:pt x="1524" y="126491"/>
                </a:lnTo>
                <a:lnTo>
                  <a:pt x="42672" y="3047"/>
                </a:lnTo>
                <a:lnTo>
                  <a:pt x="47244" y="0"/>
                </a:lnTo>
                <a:lnTo>
                  <a:pt x="57912" y="0"/>
                </a:lnTo>
                <a:lnTo>
                  <a:pt x="64008" y="3047"/>
                </a:lnTo>
                <a:lnTo>
                  <a:pt x="68580" y="16763"/>
                </a:lnTo>
                <a:lnTo>
                  <a:pt x="41148" y="16763"/>
                </a:lnTo>
                <a:lnTo>
                  <a:pt x="53340" y="52871"/>
                </a:lnTo>
                <a:lnTo>
                  <a:pt x="31568" y="117347"/>
                </a:lnTo>
                <a:lnTo>
                  <a:pt x="13716" y="117347"/>
                </a:lnTo>
                <a:lnTo>
                  <a:pt x="25908" y="134111"/>
                </a:lnTo>
                <a:lnTo>
                  <a:pt x="105156" y="134111"/>
                </a:lnTo>
                <a:lnTo>
                  <a:pt x="103632" y="137159"/>
                </a:lnTo>
                <a:lnTo>
                  <a:pt x="97536" y="143255"/>
                </a:lnTo>
                <a:close/>
              </a:path>
              <a:path w="106679" h="143510">
                <a:moveTo>
                  <a:pt x="53340" y="52871"/>
                </a:moveTo>
                <a:lnTo>
                  <a:pt x="41148" y="16763"/>
                </a:lnTo>
                <a:lnTo>
                  <a:pt x="65532" y="16763"/>
                </a:lnTo>
                <a:lnTo>
                  <a:pt x="53340" y="52871"/>
                </a:lnTo>
                <a:close/>
              </a:path>
              <a:path w="106679" h="143510">
                <a:moveTo>
                  <a:pt x="80772" y="134111"/>
                </a:moveTo>
                <a:lnTo>
                  <a:pt x="53340" y="52871"/>
                </a:lnTo>
                <a:lnTo>
                  <a:pt x="65532" y="16763"/>
                </a:lnTo>
                <a:lnTo>
                  <a:pt x="68580" y="16763"/>
                </a:lnTo>
                <a:lnTo>
                  <a:pt x="102108" y="117347"/>
                </a:lnTo>
                <a:lnTo>
                  <a:pt x="92964" y="117347"/>
                </a:lnTo>
                <a:lnTo>
                  <a:pt x="80772" y="134111"/>
                </a:lnTo>
                <a:close/>
              </a:path>
              <a:path w="106679" h="143510">
                <a:moveTo>
                  <a:pt x="25908" y="134111"/>
                </a:moveTo>
                <a:lnTo>
                  <a:pt x="13716" y="117347"/>
                </a:lnTo>
                <a:lnTo>
                  <a:pt x="31568" y="117347"/>
                </a:lnTo>
                <a:lnTo>
                  <a:pt x="25908" y="134111"/>
                </a:lnTo>
                <a:close/>
              </a:path>
              <a:path w="106679" h="143510">
                <a:moveTo>
                  <a:pt x="80772" y="134111"/>
                </a:moveTo>
                <a:lnTo>
                  <a:pt x="25908" y="134111"/>
                </a:lnTo>
                <a:lnTo>
                  <a:pt x="31568" y="117347"/>
                </a:lnTo>
                <a:lnTo>
                  <a:pt x="75111" y="117347"/>
                </a:lnTo>
                <a:lnTo>
                  <a:pt x="80772" y="134111"/>
                </a:lnTo>
                <a:close/>
              </a:path>
              <a:path w="106679" h="143510">
                <a:moveTo>
                  <a:pt x="105156" y="134111"/>
                </a:moveTo>
                <a:lnTo>
                  <a:pt x="80772" y="134111"/>
                </a:lnTo>
                <a:lnTo>
                  <a:pt x="92964" y="117347"/>
                </a:lnTo>
                <a:lnTo>
                  <a:pt x="102108" y="117347"/>
                </a:lnTo>
                <a:lnTo>
                  <a:pt x="105156" y="126491"/>
                </a:lnTo>
                <a:lnTo>
                  <a:pt x="106680" y="129539"/>
                </a:lnTo>
                <a:lnTo>
                  <a:pt x="105156" y="13411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7543800" y="3252215"/>
            <a:ext cx="79375" cy="117475"/>
          </a:xfrm>
          <a:custGeom>
            <a:avLst/>
            <a:gdLst/>
            <a:ahLst/>
            <a:cxnLst/>
            <a:rect l="l" t="t" r="r" b="b"/>
            <a:pathLst>
              <a:path w="79375" h="117475">
                <a:moveTo>
                  <a:pt x="79248" y="117348"/>
                </a:moveTo>
                <a:lnTo>
                  <a:pt x="0" y="117348"/>
                </a:lnTo>
                <a:lnTo>
                  <a:pt x="39623" y="0"/>
                </a:lnTo>
                <a:lnTo>
                  <a:pt x="79248" y="11734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7530083" y="3240024"/>
            <a:ext cx="106680" cy="143510"/>
          </a:xfrm>
          <a:custGeom>
            <a:avLst/>
            <a:gdLst/>
            <a:ahLst/>
            <a:cxnLst/>
            <a:rect l="l" t="t" r="r" b="b"/>
            <a:pathLst>
              <a:path w="106679" h="143510">
                <a:moveTo>
                  <a:pt x="97536" y="143255"/>
                </a:moveTo>
                <a:lnTo>
                  <a:pt x="9144" y="143255"/>
                </a:lnTo>
                <a:lnTo>
                  <a:pt x="3048" y="137159"/>
                </a:lnTo>
                <a:lnTo>
                  <a:pt x="1524" y="134111"/>
                </a:lnTo>
                <a:lnTo>
                  <a:pt x="0" y="129539"/>
                </a:lnTo>
                <a:lnTo>
                  <a:pt x="1524" y="126491"/>
                </a:lnTo>
                <a:lnTo>
                  <a:pt x="42672" y="3047"/>
                </a:lnTo>
                <a:lnTo>
                  <a:pt x="48768" y="0"/>
                </a:lnTo>
                <a:lnTo>
                  <a:pt x="59436" y="0"/>
                </a:lnTo>
                <a:lnTo>
                  <a:pt x="64008" y="3047"/>
                </a:lnTo>
                <a:lnTo>
                  <a:pt x="68580" y="16763"/>
                </a:lnTo>
                <a:lnTo>
                  <a:pt x="41148" y="16763"/>
                </a:lnTo>
                <a:lnTo>
                  <a:pt x="53570" y="52189"/>
                </a:lnTo>
                <a:lnTo>
                  <a:pt x="31568" y="117347"/>
                </a:lnTo>
                <a:lnTo>
                  <a:pt x="13716" y="117347"/>
                </a:lnTo>
                <a:lnTo>
                  <a:pt x="25908" y="134111"/>
                </a:lnTo>
                <a:lnTo>
                  <a:pt x="106680" y="134111"/>
                </a:lnTo>
                <a:lnTo>
                  <a:pt x="103632" y="137159"/>
                </a:lnTo>
                <a:lnTo>
                  <a:pt x="102108" y="140207"/>
                </a:lnTo>
                <a:lnTo>
                  <a:pt x="97536" y="143255"/>
                </a:lnTo>
                <a:close/>
              </a:path>
              <a:path w="106679" h="143510">
                <a:moveTo>
                  <a:pt x="53570" y="52189"/>
                </a:moveTo>
                <a:lnTo>
                  <a:pt x="41148" y="16763"/>
                </a:lnTo>
                <a:lnTo>
                  <a:pt x="65532" y="16763"/>
                </a:lnTo>
                <a:lnTo>
                  <a:pt x="53570" y="52189"/>
                </a:lnTo>
                <a:close/>
              </a:path>
              <a:path w="106679" h="143510">
                <a:moveTo>
                  <a:pt x="82296" y="134111"/>
                </a:moveTo>
                <a:lnTo>
                  <a:pt x="53570" y="52189"/>
                </a:lnTo>
                <a:lnTo>
                  <a:pt x="65532" y="16763"/>
                </a:lnTo>
                <a:lnTo>
                  <a:pt x="68580" y="16763"/>
                </a:lnTo>
                <a:lnTo>
                  <a:pt x="102108" y="117347"/>
                </a:lnTo>
                <a:lnTo>
                  <a:pt x="92964" y="117347"/>
                </a:lnTo>
                <a:lnTo>
                  <a:pt x="82296" y="134111"/>
                </a:lnTo>
                <a:close/>
              </a:path>
              <a:path w="106679" h="143510">
                <a:moveTo>
                  <a:pt x="25908" y="134111"/>
                </a:moveTo>
                <a:lnTo>
                  <a:pt x="13716" y="117347"/>
                </a:lnTo>
                <a:lnTo>
                  <a:pt x="31568" y="117347"/>
                </a:lnTo>
                <a:lnTo>
                  <a:pt x="25908" y="134111"/>
                </a:lnTo>
                <a:close/>
              </a:path>
              <a:path w="106679" h="143510">
                <a:moveTo>
                  <a:pt x="82296" y="134111"/>
                </a:moveTo>
                <a:lnTo>
                  <a:pt x="25908" y="134111"/>
                </a:lnTo>
                <a:lnTo>
                  <a:pt x="31568" y="117347"/>
                </a:lnTo>
                <a:lnTo>
                  <a:pt x="76417" y="117347"/>
                </a:lnTo>
                <a:lnTo>
                  <a:pt x="82296" y="134111"/>
                </a:lnTo>
                <a:close/>
              </a:path>
              <a:path w="106679" h="143510">
                <a:moveTo>
                  <a:pt x="106680" y="134111"/>
                </a:moveTo>
                <a:lnTo>
                  <a:pt x="82296" y="134111"/>
                </a:lnTo>
                <a:lnTo>
                  <a:pt x="92964" y="117347"/>
                </a:lnTo>
                <a:lnTo>
                  <a:pt x="102108" y="117347"/>
                </a:lnTo>
                <a:lnTo>
                  <a:pt x="105156" y="126491"/>
                </a:lnTo>
                <a:lnTo>
                  <a:pt x="106680" y="129539"/>
                </a:lnTo>
                <a:lnTo>
                  <a:pt x="106680" y="13411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8433816" y="3261359"/>
            <a:ext cx="81280" cy="117475"/>
          </a:xfrm>
          <a:custGeom>
            <a:avLst/>
            <a:gdLst/>
            <a:ahLst/>
            <a:cxnLst/>
            <a:rect l="l" t="t" r="r" b="b"/>
            <a:pathLst>
              <a:path w="81279" h="117475">
                <a:moveTo>
                  <a:pt x="80771" y="117348"/>
                </a:moveTo>
                <a:lnTo>
                  <a:pt x="0" y="117348"/>
                </a:lnTo>
                <a:lnTo>
                  <a:pt x="41148" y="0"/>
                </a:lnTo>
                <a:lnTo>
                  <a:pt x="80771" y="11734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8421623" y="3249167"/>
            <a:ext cx="106680" cy="143510"/>
          </a:xfrm>
          <a:custGeom>
            <a:avLst/>
            <a:gdLst/>
            <a:ahLst/>
            <a:cxnLst/>
            <a:rect l="l" t="t" r="r" b="b"/>
            <a:pathLst>
              <a:path w="106679" h="143510">
                <a:moveTo>
                  <a:pt x="97536" y="143255"/>
                </a:moveTo>
                <a:lnTo>
                  <a:pt x="9144" y="143255"/>
                </a:lnTo>
                <a:lnTo>
                  <a:pt x="4572" y="140207"/>
                </a:lnTo>
                <a:lnTo>
                  <a:pt x="3048" y="137159"/>
                </a:lnTo>
                <a:lnTo>
                  <a:pt x="0" y="134111"/>
                </a:lnTo>
                <a:lnTo>
                  <a:pt x="0" y="129539"/>
                </a:lnTo>
                <a:lnTo>
                  <a:pt x="1524" y="126491"/>
                </a:lnTo>
                <a:lnTo>
                  <a:pt x="42672" y="3047"/>
                </a:lnTo>
                <a:lnTo>
                  <a:pt x="47244" y="0"/>
                </a:lnTo>
                <a:lnTo>
                  <a:pt x="57912" y="0"/>
                </a:lnTo>
                <a:lnTo>
                  <a:pt x="62484" y="3047"/>
                </a:lnTo>
                <a:lnTo>
                  <a:pt x="65532" y="7619"/>
                </a:lnTo>
                <a:lnTo>
                  <a:pt x="68580" y="16763"/>
                </a:lnTo>
                <a:lnTo>
                  <a:pt x="41148" y="16763"/>
                </a:lnTo>
                <a:lnTo>
                  <a:pt x="53109" y="52189"/>
                </a:lnTo>
                <a:lnTo>
                  <a:pt x="30262" y="117347"/>
                </a:lnTo>
                <a:lnTo>
                  <a:pt x="12192" y="117347"/>
                </a:lnTo>
                <a:lnTo>
                  <a:pt x="24384" y="134111"/>
                </a:lnTo>
                <a:lnTo>
                  <a:pt x="105156" y="134111"/>
                </a:lnTo>
                <a:lnTo>
                  <a:pt x="103632" y="137159"/>
                </a:lnTo>
                <a:lnTo>
                  <a:pt x="97536" y="143255"/>
                </a:lnTo>
                <a:close/>
              </a:path>
              <a:path w="106679" h="143510">
                <a:moveTo>
                  <a:pt x="53109" y="52189"/>
                </a:moveTo>
                <a:lnTo>
                  <a:pt x="41148" y="16763"/>
                </a:lnTo>
                <a:lnTo>
                  <a:pt x="65532" y="16763"/>
                </a:lnTo>
                <a:lnTo>
                  <a:pt x="53109" y="52189"/>
                </a:lnTo>
                <a:close/>
              </a:path>
              <a:path w="106679" h="143510">
                <a:moveTo>
                  <a:pt x="80772" y="134111"/>
                </a:moveTo>
                <a:lnTo>
                  <a:pt x="53109" y="52189"/>
                </a:lnTo>
                <a:lnTo>
                  <a:pt x="65532" y="16763"/>
                </a:lnTo>
                <a:lnTo>
                  <a:pt x="68580" y="16763"/>
                </a:lnTo>
                <a:lnTo>
                  <a:pt x="102108" y="117347"/>
                </a:lnTo>
                <a:lnTo>
                  <a:pt x="92964" y="117347"/>
                </a:lnTo>
                <a:lnTo>
                  <a:pt x="80772" y="134111"/>
                </a:lnTo>
                <a:close/>
              </a:path>
              <a:path w="106679" h="143510">
                <a:moveTo>
                  <a:pt x="24384" y="134111"/>
                </a:moveTo>
                <a:lnTo>
                  <a:pt x="12192" y="117347"/>
                </a:lnTo>
                <a:lnTo>
                  <a:pt x="30262" y="117347"/>
                </a:lnTo>
                <a:lnTo>
                  <a:pt x="24384" y="134111"/>
                </a:lnTo>
                <a:close/>
              </a:path>
              <a:path w="106679" h="143510">
                <a:moveTo>
                  <a:pt x="80772" y="134111"/>
                </a:moveTo>
                <a:lnTo>
                  <a:pt x="24384" y="134111"/>
                </a:lnTo>
                <a:lnTo>
                  <a:pt x="30262" y="117347"/>
                </a:lnTo>
                <a:lnTo>
                  <a:pt x="75111" y="117347"/>
                </a:lnTo>
                <a:lnTo>
                  <a:pt x="80772" y="134111"/>
                </a:lnTo>
                <a:close/>
              </a:path>
              <a:path w="106679" h="143510">
                <a:moveTo>
                  <a:pt x="105156" y="134111"/>
                </a:moveTo>
                <a:lnTo>
                  <a:pt x="80772" y="134111"/>
                </a:lnTo>
                <a:lnTo>
                  <a:pt x="92964" y="117347"/>
                </a:lnTo>
                <a:lnTo>
                  <a:pt x="102108" y="117347"/>
                </a:lnTo>
                <a:lnTo>
                  <a:pt x="105156" y="126491"/>
                </a:lnTo>
                <a:lnTo>
                  <a:pt x="106680" y="129539"/>
                </a:lnTo>
                <a:lnTo>
                  <a:pt x="105156" y="13411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5687567" y="3627120"/>
            <a:ext cx="97790" cy="142240"/>
          </a:xfrm>
          <a:custGeom>
            <a:avLst/>
            <a:gdLst/>
            <a:ahLst/>
            <a:cxnLst/>
            <a:rect l="l" t="t" r="r" b="b"/>
            <a:pathLst>
              <a:path w="97789" h="142239">
                <a:moveTo>
                  <a:pt x="97535" y="48768"/>
                </a:moveTo>
                <a:lnTo>
                  <a:pt x="0" y="48768"/>
                </a:lnTo>
                <a:lnTo>
                  <a:pt x="48767" y="0"/>
                </a:lnTo>
                <a:lnTo>
                  <a:pt x="97535" y="48768"/>
                </a:lnTo>
                <a:close/>
              </a:path>
              <a:path w="97789" h="142239">
                <a:moveTo>
                  <a:pt x="73151" y="141732"/>
                </a:moveTo>
                <a:lnTo>
                  <a:pt x="24383" y="141732"/>
                </a:lnTo>
                <a:lnTo>
                  <a:pt x="24383" y="48768"/>
                </a:lnTo>
                <a:lnTo>
                  <a:pt x="73151" y="48768"/>
                </a:lnTo>
                <a:lnTo>
                  <a:pt x="73151" y="141732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5657088" y="3608832"/>
            <a:ext cx="160020" cy="172720"/>
          </a:xfrm>
          <a:custGeom>
            <a:avLst/>
            <a:gdLst/>
            <a:ahLst/>
            <a:cxnLst/>
            <a:rect l="l" t="t" r="r" b="b"/>
            <a:pathLst>
              <a:path w="160020" h="172720">
                <a:moveTo>
                  <a:pt x="42672" y="79248"/>
                </a:moveTo>
                <a:lnTo>
                  <a:pt x="0" y="79248"/>
                </a:lnTo>
                <a:lnTo>
                  <a:pt x="79248" y="0"/>
                </a:lnTo>
                <a:lnTo>
                  <a:pt x="107207" y="27432"/>
                </a:lnTo>
                <a:lnTo>
                  <a:pt x="70104" y="27432"/>
                </a:lnTo>
                <a:lnTo>
                  <a:pt x="79388" y="36435"/>
                </a:lnTo>
                <a:lnTo>
                  <a:pt x="62483" y="53340"/>
                </a:lnTo>
                <a:lnTo>
                  <a:pt x="30480" y="53340"/>
                </a:lnTo>
                <a:lnTo>
                  <a:pt x="39624" y="76200"/>
                </a:lnTo>
                <a:lnTo>
                  <a:pt x="42672" y="76200"/>
                </a:lnTo>
                <a:lnTo>
                  <a:pt x="42672" y="79248"/>
                </a:lnTo>
                <a:close/>
              </a:path>
              <a:path w="160020" h="172720">
                <a:moveTo>
                  <a:pt x="79388" y="36435"/>
                </a:moveTo>
                <a:lnTo>
                  <a:pt x="70104" y="27432"/>
                </a:lnTo>
                <a:lnTo>
                  <a:pt x="88391" y="27432"/>
                </a:lnTo>
                <a:lnTo>
                  <a:pt x="79388" y="36435"/>
                </a:lnTo>
                <a:close/>
              </a:path>
              <a:path w="160020" h="172720">
                <a:moveTo>
                  <a:pt x="114018" y="70015"/>
                </a:moveTo>
                <a:lnTo>
                  <a:pt x="79388" y="36435"/>
                </a:lnTo>
                <a:lnTo>
                  <a:pt x="88391" y="27432"/>
                </a:lnTo>
                <a:lnTo>
                  <a:pt x="107207" y="27432"/>
                </a:lnTo>
                <a:lnTo>
                  <a:pt x="133613" y="53340"/>
                </a:lnTo>
                <a:lnTo>
                  <a:pt x="128016" y="53340"/>
                </a:lnTo>
                <a:lnTo>
                  <a:pt x="123444" y="67056"/>
                </a:lnTo>
                <a:lnTo>
                  <a:pt x="117348" y="67056"/>
                </a:lnTo>
                <a:lnTo>
                  <a:pt x="114018" y="70015"/>
                </a:lnTo>
                <a:close/>
              </a:path>
              <a:path w="160020" h="172720">
                <a:moveTo>
                  <a:pt x="39624" y="76200"/>
                </a:moveTo>
                <a:lnTo>
                  <a:pt x="30480" y="53340"/>
                </a:lnTo>
                <a:lnTo>
                  <a:pt x="62483" y="53340"/>
                </a:lnTo>
                <a:lnTo>
                  <a:pt x="48767" y="67056"/>
                </a:lnTo>
                <a:lnTo>
                  <a:pt x="42672" y="67056"/>
                </a:lnTo>
                <a:lnTo>
                  <a:pt x="42579" y="73244"/>
                </a:lnTo>
                <a:lnTo>
                  <a:pt x="39624" y="76200"/>
                </a:lnTo>
                <a:close/>
              </a:path>
              <a:path w="160020" h="172720">
                <a:moveTo>
                  <a:pt x="68580" y="79248"/>
                </a:moveTo>
                <a:lnTo>
                  <a:pt x="54864" y="79248"/>
                </a:lnTo>
                <a:lnTo>
                  <a:pt x="45720" y="70104"/>
                </a:lnTo>
                <a:lnTo>
                  <a:pt x="62483" y="53340"/>
                </a:lnTo>
                <a:lnTo>
                  <a:pt x="68580" y="53340"/>
                </a:lnTo>
                <a:lnTo>
                  <a:pt x="68580" y="79248"/>
                </a:lnTo>
                <a:close/>
              </a:path>
              <a:path w="160020" h="172720">
                <a:moveTo>
                  <a:pt x="91439" y="160020"/>
                </a:moveTo>
                <a:lnTo>
                  <a:pt x="91439" y="53340"/>
                </a:lnTo>
                <a:lnTo>
                  <a:pt x="96821" y="53340"/>
                </a:lnTo>
                <a:lnTo>
                  <a:pt x="114018" y="70015"/>
                </a:lnTo>
                <a:lnTo>
                  <a:pt x="103632" y="79248"/>
                </a:lnTo>
                <a:lnTo>
                  <a:pt x="117348" y="79248"/>
                </a:lnTo>
                <a:lnTo>
                  <a:pt x="117348" y="146304"/>
                </a:lnTo>
                <a:lnTo>
                  <a:pt x="103632" y="146304"/>
                </a:lnTo>
                <a:lnTo>
                  <a:pt x="91439" y="160020"/>
                </a:lnTo>
                <a:close/>
              </a:path>
              <a:path w="160020" h="172720">
                <a:moveTo>
                  <a:pt x="156913" y="76200"/>
                </a:moveTo>
                <a:lnTo>
                  <a:pt x="120396" y="76200"/>
                </a:lnTo>
                <a:lnTo>
                  <a:pt x="128016" y="53340"/>
                </a:lnTo>
                <a:lnTo>
                  <a:pt x="133613" y="53340"/>
                </a:lnTo>
                <a:lnTo>
                  <a:pt x="156913" y="76200"/>
                </a:lnTo>
                <a:close/>
              </a:path>
              <a:path w="160020" h="172720">
                <a:moveTo>
                  <a:pt x="42672" y="73152"/>
                </a:moveTo>
                <a:lnTo>
                  <a:pt x="42672" y="67056"/>
                </a:lnTo>
                <a:lnTo>
                  <a:pt x="45719" y="70104"/>
                </a:lnTo>
                <a:lnTo>
                  <a:pt x="42672" y="73152"/>
                </a:lnTo>
                <a:close/>
              </a:path>
              <a:path w="160020" h="172720">
                <a:moveTo>
                  <a:pt x="45720" y="70104"/>
                </a:moveTo>
                <a:lnTo>
                  <a:pt x="42672" y="67056"/>
                </a:lnTo>
                <a:lnTo>
                  <a:pt x="48767" y="67056"/>
                </a:lnTo>
                <a:lnTo>
                  <a:pt x="45720" y="70104"/>
                </a:lnTo>
                <a:close/>
              </a:path>
              <a:path w="160020" h="172720">
                <a:moveTo>
                  <a:pt x="117348" y="73244"/>
                </a:moveTo>
                <a:lnTo>
                  <a:pt x="114018" y="70015"/>
                </a:lnTo>
                <a:lnTo>
                  <a:pt x="117348" y="67056"/>
                </a:lnTo>
                <a:lnTo>
                  <a:pt x="117348" y="73244"/>
                </a:lnTo>
                <a:close/>
              </a:path>
              <a:path w="160020" h="172720">
                <a:moveTo>
                  <a:pt x="120396" y="76200"/>
                </a:moveTo>
                <a:lnTo>
                  <a:pt x="117348" y="73244"/>
                </a:lnTo>
                <a:lnTo>
                  <a:pt x="117348" y="67056"/>
                </a:lnTo>
                <a:lnTo>
                  <a:pt x="123444" y="67056"/>
                </a:lnTo>
                <a:lnTo>
                  <a:pt x="120396" y="76200"/>
                </a:lnTo>
                <a:close/>
              </a:path>
              <a:path w="160020" h="172720">
                <a:moveTo>
                  <a:pt x="117348" y="79248"/>
                </a:moveTo>
                <a:lnTo>
                  <a:pt x="103632" y="79248"/>
                </a:lnTo>
                <a:lnTo>
                  <a:pt x="114018" y="70015"/>
                </a:lnTo>
                <a:lnTo>
                  <a:pt x="117252" y="73152"/>
                </a:lnTo>
                <a:lnTo>
                  <a:pt x="117348" y="79248"/>
                </a:lnTo>
                <a:close/>
              </a:path>
              <a:path w="160020" h="172720">
                <a:moveTo>
                  <a:pt x="117348" y="172212"/>
                </a:moveTo>
                <a:lnTo>
                  <a:pt x="42672" y="172212"/>
                </a:lnTo>
                <a:lnTo>
                  <a:pt x="42672" y="73152"/>
                </a:lnTo>
                <a:lnTo>
                  <a:pt x="45720" y="70104"/>
                </a:lnTo>
                <a:lnTo>
                  <a:pt x="54864" y="79248"/>
                </a:lnTo>
                <a:lnTo>
                  <a:pt x="68580" y="79248"/>
                </a:lnTo>
                <a:lnTo>
                  <a:pt x="68580" y="146304"/>
                </a:lnTo>
                <a:lnTo>
                  <a:pt x="54864" y="146304"/>
                </a:lnTo>
                <a:lnTo>
                  <a:pt x="68580" y="160020"/>
                </a:lnTo>
                <a:lnTo>
                  <a:pt x="117348" y="160020"/>
                </a:lnTo>
                <a:lnTo>
                  <a:pt x="117348" y="172212"/>
                </a:lnTo>
                <a:close/>
              </a:path>
              <a:path w="160020" h="172720">
                <a:moveTo>
                  <a:pt x="42672" y="76200"/>
                </a:moveTo>
                <a:lnTo>
                  <a:pt x="39624" y="76200"/>
                </a:lnTo>
                <a:lnTo>
                  <a:pt x="42672" y="73152"/>
                </a:lnTo>
                <a:lnTo>
                  <a:pt x="42672" y="76200"/>
                </a:lnTo>
                <a:close/>
              </a:path>
              <a:path w="160020" h="172720">
                <a:moveTo>
                  <a:pt x="160019" y="79248"/>
                </a:moveTo>
                <a:lnTo>
                  <a:pt x="117348" y="79248"/>
                </a:lnTo>
                <a:lnTo>
                  <a:pt x="117348" y="73244"/>
                </a:lnTo>
                <a:lnTo>
                  <a:pt x="120396" y="76200"/>
                </a:lnTo>
                <a:lnTo>
                  <a:pt x="156913" y="76200"/>
                </a:lnTo>
                <a:lnTo>
                  <a:pt x="160019" y="79248"/>
                </a:lnTo>
                <a:close/>
              </a:path>
              <a:path w="160020" h="172720">
                <a:moveTo>
                  <a:pt x="68580" y="160020"/>
                </a:moveTo>
                <a:lnTo>
                  <a:pt x="54864" y="146304"/>
                </a:lnTo>
                <a:lnTo>
                  <a:pt x="68580" y="146304"/>
                </a:lnTo>
                <a:lnTo>
                  <a:pt x="68580" y="160020"/>
                </a:lnTo>
                <a:close/>
              </a:path>
              <a:path w="160020" h="172720">
                <a:moveTo>
                  <a:pt x="91439" y="160020"/>
                </a:moveTo>
                <a:lnTo>
                  <a:pt x="68580" y="160020"/>
                </a:lnTo>
                <a:lnTo>
                  <a:pt x="68580" y="146304"/>
                </a:lnTo>
                <a:lnTo>
                  <a:pt x="91439" y="146304"/>
                </a:lnTo>
                <a:lnTo>
                  <a:pt x="91439" y="160020"/>
                </a:lnTo>
                <a:close/>
              </a:path>
              <a:path w="160020" h="172720">
                <a:moveTo>
                  <a:pt x="117348" y="160020"/>
                </a:moveTo>
                <a:lnTo>
                  <a:pt x="91439" y="160020"/>
                </a:lnTo>
                <a:lnTo>
                  <a:pt x="103632" y="146304"/>
                </a:lnTo>
                <a:lnTo>
                  <a:pt x="117348" y="146304"/>
                </a:lnTo>
                <a:lnTo>
                  <a:pt x="117348" y="16002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8554211" y="3616452"/>
            <a:ext cx="97790" cy="142240"/>
          </a:xfrm>
          <a:custGeom>
            <a:avLst/>
            <a:gdLst/>
            <a:ahLst/>
            <a:cxnLst/>
            <a:rect l="l" t="t" r="r" b="b"/>
            <a:pathLst>
              <a:path w="97790" h="142239">
                <a:moveTo>
                  <a:pt x="97535" y="48767"/>
                </a:moveTo>
                <a:lnTo>
                  <a:pt x="0" y="48767"/>
                </a:lnTo>
                <a:lnTo>
                  <a:pt x="48767" y="0"/>
                </a:lnTo>
                <a:lnTo>
                  <a:pt x="97535" y="48767"/>
                </a:lnTo>
                <a:close/>
              </a:path>
              <a:path w="97790" h="142239">
                <a:moveTo>
                  <a:pt x="73151" y="141732"/>
                </a:moveTo>
                <a:lnTo>
                  <a:pt x="24383" y="141732"/>
                </a:lnTo>
                <a:lnTo>
                  <a:pt x="24383" y="48767"/>
                </a:lnTo>
                <a:lnTo>
                  <a:pt x="73151" y="48767"/>
                </a:lnTo>
                <a:lnTo>
                  <a:pt x="73151" y="141732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8523732" y="3598163"/>
            <a:ext cx="158750" cy="172720"/>
          </a:xfrm>
          <a:custGeom>
            <a:avLst/>
            <a:gdLst/>
            <a:ahLst/>
            <a:cxnLst/>
            <a:rect l="l" t="t" r="r" b="b"/>
            <a:pathLst>
              <a:path w="158750" h="172720">
                <a:moveTo>
                  <a:pt x="42672" y="79248"/>
                </a:moveTo>
                <a:lnTo>
                  <a:pt x="0" y="79248"/>
                </a:lnTo>
                <a:lnTo>
                  <a:pt x="79248" y="0"/>
                </a:lnTo>
                <a:lnTo>
                  <a:pt x="105155" y="25908"/>
                </a:lnTo>
                <a:lnTo>
                  <a:pt x="70104" y="25908"/>
                </a:lnTo>
                <a:lnTo>
                  <a:pt x="79248" y="35337"/>
                </a:lnTo>
                <a:lnTo>
                  <a:pt x="61791" y="53340"/>
                </a:lnTo>
                <a:lnTo>
                  <a:pt x="30480" y="53340"/>
                </a:lnTo>
                <a:lnTo>
                  <a:pt x="39624" y="76200"/>
                </a:lnTo>
                <a:lnTo>
                  <a:pt x="42672" y="76200"/>
                </a:lnTo>
                <a:lnTo>
                  <a:pt x="42672" y="79248"/>
                </a:lnTo>
                <a:close/>
              </a:path>
              <a:path w="158750" h="172720">
                <a:moveTo>
                  <a:pt x="79248" y="35337"/>
                </a:moveTo>
                <a:lnTo>
                  <a:pt x="70104" y="25908"/>
                </a:lnTo>
                <a:lnTo>
                  <a:pt x="88391" y="25908"/>
                </a:lnTo>
                <a:lnTo>
                  <a:pt x="79248" y="35337"/>
                </a:lnTo>
                <a:close/>
              </a:path>
              <a:path w="158750" h="172720">
                <a:moveTo>
                  <a:pt x="113404" y="70561"/>
                </a:moveTo>
                <a:lnTo>
                  <a:pt x="79248" y="35337"/>
                </a:lnTo>
                <a:lnTo>
                  <a:pt x="88391" y="25908"/>
                </a:lnTo>
                <a:lnTo>
                  <a:pt x="105155" y="25908"/>
                </a:lnTo>
                <a:lnTo>
                  <a:pt x="132587" y="53340"/>
                </a:lnTo>
                <a:lnTo>
                  <a:pt x="128016" y="53340"/>
                </a:lnTo>
                <a:lnTo>
                  <a:pt x="122529" y="67056"/>
                </a:lnTo>
                <a:lnTo>
                  <a:pt x="117348" y="67056"/>
                </a:lnTo>
                <a:lnTo>
                  <a:pt x="113404" y="70561"/>
                </a:lnTo>
                <a:close/>
              </a:path>
              <a:path w="158750" h="172720">
                <a:moveTo>
                  <a:pt x="39624" y="76200"/>
                </a:moveTo>
                <a:lnTo>
                  <a:pt x="30480" y="53340"/>
                </a:lnTo>
                <a:lnTo>
                  <a:pt x="61791" y="53340"/>
                </a:lnTo>
                <a:lnTo>
                  <a:pt x="48490" y="67056"/>
                </a:lnTo>
                <a:lnTo>
                  <a:pt x="42672" y="67056"/>
                </a:lnTo>
                <a:lnTo>
                  <a:pt x="42672" y="73056"/>
                </a:lnTo>
                <a:lnTo>
                  <a:pt x="39624" y="76200"/>
                </a:lnTo>
                <a:close/>
              </a:path>
              <a:path w="158750" h="172720">
                <a:moveTo>
                  <a:pt x="68580" y="79248"/>
                </a:moveTo>
                <a:lnTo>
                  <a:pt x="54864" y="79248"/>
                </a:lnTo>
                <a:lnTo>
                  <a:pt x="45626" y="70010"/>
                </a:lnTo>
                <a:lnTo>
                  <a:pt x="61791" y="53340"/>
                </a:lnTo>
                <a:lnTo>
                  <a:pt x="68580" y="53340"/>
                </a:lnTo>
                <a:lnTo>
                  <a:pt x="68580" y="79248"/>
                </a:lnTo>
                <a:close/>
              </a:path>
              <a:path w="158750" h="172720">
                <a:moveTo>
                  <a:pt x="91439" y="160020"/>
                </a:moveTo>
                <a:lnTo>
                  <a:pt x="91439" y="53340"/>
                </a:lnTo>
                <a:lnTo>
                  <a:pt x="96704" y="53340"/>
                </a:lnTo>
                <a:lnTo>
                  <a:pt x="113404" y="70561"/>
                </a:lnTo>
                <a:lnTo>
                  <a:pt x="103632" y="79248"/>
                </a:lnTo>
                <a:lnTo>
                  <a:pt x="117348" y="79248"/>
                </a:lnTo>
                <a:lnTo>
                  <a:pt x="117348" y="146304"/>
                </a:lnTo>
                <a:lnTo>
                  <a:pt x="103632" y="146304"/>
                </a:lnTo>
                <a:lnTo>
                  <a:pt x="91439" y="160020"/>
                </a:lnTo>
                <a:close/>
              </a:path>
              <a:path w="158750" h="172720">
                <a:moveTo>
                  <a:pt x="155447" y="76200"/>
                </a:moveTo>
                <a:lnTo>
                  <a:pt x="118872" y="76200"/>
                </a:lnTo>
                <a:lnTo>
                  <a:pt x="128016" y="53340"/>
                </a:lnTo>
                <a:lnTo>
                  <a:pt x="132587" y="53340"/>
                </a:lnTo>
                <a:lnTo>
                  <a:pt x="155447" y="76200"/>
                </a:lnTo>
                <a:close/>
              </a:path>
              <a:path w="158750" h="172720">
                <a:moveTo>
                  <a:pt x="42672" y="73056"/>
                </a:moveTo>
                <a:lnTo>
                  <a:pt x="42672" y="67056"/>
                </a:lnTo>
                <a:lnTo>
                  <a:pt x="45626" y="70010"/>
                </a:lnTo>
                <a:lnTo>
                  <a:pt x="42672" y="73056"/>
                </a:lnTo>
                <a:close/>
              </a:path>
              <a:path w="158750" h="172720">
                <a:moveTo>
                  <a:pt x="45626" y="70010"/>
                </a:moveTo>
                <a:lnTo>
                  <a:pt x="42672" y="67056"/>
                </a:lnTo>
                <a:lnTo>
                  <a:pt x="48490" y="67056"/>
                </a:lnTo>
                <a:lnTo>
                  <a:pt x="45626" y="70010"/>
                </a:lnTo>
                <a:close/>
              </a:path>
              <a:path w="158750" h="172720">
                <a:moveTo>
                  <a:pt x="117348" y="74628"/>
                </a:moveTo>
                <a:lnTo>
                  <a:pt x="113404" y="70561"/>
                </a:lnTo>
                <a:lnTo>
                  <a:pt x="117348" y="67056"/>
                </a:lnTo>
                <a:lnTo>
                  <a:pt x="117348" y="74628"/>
                </a:lnTo>
                <a:close/>
              </a:path>
              <a:path w="158750" h="172720">
                <a:moveTo>
                  <a:pt x="118872" y="76200"/>
                </a:moveTo>
                <a:lnTo>
                  <a:pt x="117348" y="74628"/>
                </a:lnTo>
                <a:lnTo>
                  <a:pt x="117348" y="67056"/>
                </a:lnTo>
                <a:lnTo>
                  <a:pt x="122529" y="67056"/>
                </a:lnTo>
                <a:lnTo>
                  <a:pt x="118872" y="76200"/>
                </a:lnTo>
                <a:close/>
              </a:path>
              <a:path w="158750" h="172720">
                <a:moveTo>
                  <a:pt x="117348" y="172212"/>
                </a:moveTo>
                <a:lnTo>
                  <a:pt x="42672" y="172212"/>
                </a:lnTo>
                <a:lnTo>
                  <a:pt x="42672" y="73056"/>
                </a:lnTo>
                <a:lnTo>
                  <a:pt x="45626" y="70010"/>
                </a:lnTo>
                <a:lnTo>
                  <a:pt x="54864" y="79248"/>
                </a:lnTo>
                <a:lnTo>
                  <a:pt x="68580" y="79248"/>
                </a:lnTo>
                <a:lnTo>
                  <a:pt x="68580" y="146304"/>
                </a:lnTo>
                <a:lnTo>
                  <a:pt x="54864" y="146304"/>
                </a:lnTo>
                <a:lnTo>
                  <a:pt x="68580" y="160020"/>
                </a:lnTo>
                <a:lnTo>
                  <a:pt x="117348" y="160020"/>
                </a:lnTo>
                <a:lnTo>
                  <a:pt x="117348" y="172212"/>
                </a:lnTo>
                <a:close/>
              </a:path>
              <a:path w="158750" h="172720">
                <a:moveTo>
                  <a:pt x="117348" y="79248"/>
                </a:moveTo>
                <a:lnTo>
                  <a:pt x="103632" y="79248"/>
                </a:lnTo>
                <a:lnTo>
                  <a:pt x="113404" y="70561"/>
                </a:lnTo>
                <a:lnTo>
                  <a:pt x="117348" y="74628"/>
                </a:lnTo>
                <a:lnTo>
                  <a:pt x="117348" y="79248"/>
                </a:lnTo>
                <a:close/>
              </a:path>
              <a:path w="158750" h="172720">
                <a:moveTo>
                  <a:pt x="42672" y="76200"/>
                </a:moveTo>
                <a:lnTo>
                  <a:pt x="39624" y="76200"/>
                </a:lnTo>
                <a:lnTo>
                  <a:pt x="42672" y="73056"/>
                </a:lnTo>
                <a:lnTo>
                  <a:pt x="42672" y="76200"/>
                </a:lnTo>
                <a:close/>
              </a:path>
              <a:path w="158750" h="172720">
                <a:moveTo>
                  <a:pt x="158495" y="79248"/>
                </a:moveTo>
                <a:lnTo>
                  <a:pt x="117348" y="79248"/>
                </a:lnTo>
                <a:lnTo>
                  <a:pt x="117348" y="74628"/>
                </a:lnTo>
                <a:lnTo>
                  <a:pt x="118872" y="76200"/>
                </a:lnTo>
                <a:lnTo>
                  <a:pt x="155447" y="76200"/>
                </a:lnTo>
                <a:lnTo>
                  <a:pt x="158495" y="79248"/>
                </a:lnTo>
                <a:close/>
              </a:path>
              <a:path w="158750" h="172720">
                <a:moveTo>
                  <a:pt x="68580" y="160020"/>
                </a:moveTo>
                <a:lnTo>
                  <a:pt x="54864" y="146304"/>
                </a:lnTo>
                <a:lnTo>
                  <a:pt x="68580" y="146304"/>
                </a:lnTo>
                <a:lnTo>
                  <a:pt x="68580" y="160020"/>
                </a:lnTo>
                <a:close/>
              </a:path>
              <a:path w="158750" h="172720">
                <a:moveTo>
                  <a:pt x="91439" y="160020"/>
                </a:moveTo>
                <a:lnTo>
                  <a:pt x="68580" y="160020"/>
                </a:lnTo>
                <a:lnTo>
                  <a:pt x="68580" y="146304"/>
                </a:lnTo>
                <a:lnTo>
                  <a:pt x="91439" y="146304"/>
                </a:lnTo>
                <a:lnTo>
                  <a:pt x="91439" y="160020"/>
                </a:lnTo>
                <a:close/>
              </a:path>
              <a:path w="158750" h="172720">
                <a:moveTo>
                  <a:pt x="117348" y="160020"/>
                </a:moveTo>
                <a:lnTo>
                  <a:pt x="91439" y="160020"/>
                </a:lnTo>
                <a:lnTo>
                  <a:pt x="103632" y="146304"/>
                </a:lnTo>
                <a:lnTo>
                  <a:pt x="117348" y="146304"/>
                </a:lnTo>
                <a:lnTo>
                  <a:pt x="117348" y="16002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220455" y="5071871"/>
            <a:ext cx="1096010" cy="2061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26670" algn="r">
              <a:lnSpc>
                <a:spcPct val="100000"/>
              </a:lnSpc>
            </a:pPr>
            <a:r>
              <a:rPr sz="1000" spc="75" dirty="0">
                <a:solidFill>
                  <a:srgbClr val="A5A5A5"/>
                </a:solidFill>
                <a:latin typeface="Times New Roman"/>
                <a:cs typeface="Times New Roman"/>
              </a:rPr>
              <a:t>35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90600" y="533400"/>
            <a:ext cx="2438400" cy="533400"/>
          </a:xfrm>
          <a:custGeom>
            <a:avLst/>
            <a:gdLst/>
            <a:ahLst/>
            <a:cxnLst/>
            <a:rect l="l" t="t" r="r" b="b"/>
            <a:pathLst>
              <a:path w="2438400" h="533400">
                <a:moveTo>
                  <a:pt x="0" y="0"/>
                </a:moveTo>
                <a:lnTo>
                  <a:pt x="2438400" y="0"/>
                </a:lnTo>
                <a:lnTo>
                  <a:pt x="2438400" y="533400"/>
                </a:lnTo>
                <a:lnTo>
                  <a:pt x="0" y="533400"/>
                </a:lnTo>
                <a:lnTo>
                  <a:pt x="0" y="0"/>
                </a:lnTo>
                <a:close/>
              </a:path>
            </a:pathLst>
          </a:custGeom>
          <a:solidFill>
            <a:srgbClr val="5093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50748" y="626363"/>
            <a:ext cx="2064131" cy="3642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710676" y="844311"/>
            <a:ext cx="131445" cy="168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10" dirty="0">
                <a:solidFill>
                  <a:srgbClr val="FFFFFF"/>
                </a:solidFill>
                <a:latin typeface="Times New Roman"/>
                <a:cs typeface="Times New Roman"/>
              </a:rPr>
              <a:t>®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94431" y="7000940"/>
            <a:ext cx="711200" cy="127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spc="-5" dirty="0">
                <a:solidFill>
                  <a:srgbClr val="BFBFBF"/>
                </a:solidFill>
                <a:latin typeface="Century Gothic"/>
                <a:cs typeface="Century Gothic"/>
              </a:rPr>
              <a:t>F</a:t>
            </a:r>
            <a:r>
              <a:rPr sz="800" dirty="0">
                <a:solidFill>
                  <a:srgbClr val="BFBFBF"/>
                </a:solidFill>
                <a:latin typeface="Century Gothic"/>
                <a:cs typeface="Century Gothic"/>
              </a:rPr>
              <a:t>e</a:t>
            </a:r>
            <a:r>
              <a:rPr sz="800" spc="5" dirty="0">
                <a:solidFill>
                  <a:srgbClr val="BFBFBF"/>
                </a:solidFill>
                <a:latin typeface="Century Gothic"/>
                <a:cs typeface="Century Gothic"/>
              </a:rPr>
              <a:t>b</a:t>
            </a:r>
            <a:r>
              <a:rPr sz="800" dirty="0">
                <a:solidFill>
                  <a:srgbClr val="BFBFBF"/>
                </a:solidFill>
                <a:latin typeface="Century Gothic"/>
                <a:cs typeface="Century Gothic"/>
              </a:rPr>
              <a:t>ru</a:t>
            </a:r>
            <a:r>
              <a:rPr sz="800" spc="5" dirty="0">
                <a:solidFill>
                  <a:srgbClr val="BFBFBF"/>
                </a:solidFill>
                <a:latin typeface="Century Gothic"/>
                <a:cs typeface="Century Gothic"/>
              </a:rPr>
              <a:t>a</a:t>
            </a:r>
            <a:r>
              <a:rPr sz="800" dirty="0">
                <a:solidFill>
                  <a:srgbClr val="BFBFBF"/>
                </a:solidFill>
                <a:latin typeface="Century Gothic"/>
                <a:cs typeface="Century Gothic"/>
              </a:rPr>
              <a:t>ry</a:t>
            </a:r>
            <a:r>
              <a:rPr sz="800" spc="-20" dirty="0">
                <a:solidFill>
                  <a:srgbClr val="BFBFBF"/>
                </a:solidFill>
                <a:latin typeface="Century Gothic"/>
                <a:cs typeface="Century Gothic"/>
              </a:rPr>
              <a:t> </a:t>
            </a:r>
            <a:r>
              <a:rPr sz="800" spc="-5" dirty="0">
                <a:solidFill>
                  <a:srgbClr val="BFBFBF"/>
                </a:solidFill>
                <a:latin typeface="Century Gothic"/>
                <a:cs typeface="Century Gothic"/>
              </a:rPr>
              <a:t>201</a:t>
            </a:r>
            <a:r>
              <a:rPr sz="800" dirty="0">
                <a:solidFill>
                  <a:srgbClr val="BFBFBF"/>
                </a:solidFill>
                <a:latin typeface="Century Gothic"/>
                <a:cs typeface="Century Gothic"/>
              </a:rPr>
              <a:t>8</a:t>
            </a:r>
            <a:endParaRPr sz="800">
              <a:latin typeface="Century Gothic"/>
              <a:cs typeface="Century Gothic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641335" y="4828032"/>
            <a:ext cx="1675130" cy="243840"/>
          </a:xfrm>
          <a:custGeom>
            <a:avLst/>
            <a:gdLst/>
            <a:ahLst/>
            <a:cxnLst/>
            <a:rect l="l" t="t" r="r" b="b"/>
            <a:pathLst>
              <a:path w="1675129" h="243839">
                <a:moveTo>
                  <a:pt x="1674876" y="243839"/>
                </a:moveTo>
                <a:lnTo>
                  <a:pt x="493776" y="243839"/>
                </a:lnTo>
                <a:lnTo>
                  <a:pt x="0" y="0"/>
                </a:lnTo>
                <a:lnTo>
                  <a:pt x="627887" y="1524"/>
                </a:lnTo>
                <a:lnTo>
                  <a:pt x="1674876" y="243839"/>
                </a:lnTo>
                <a:close/>
              </a:path>
            </a:pathLst>
          </a:custGeom>
          <a:solidFill>
            <a:srgbClr val="9536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815328" y="4733544"/>
            <a:ext cx="1592580" cy="340360"/>
          </a:xfrm>
          <a:custGeom>
            <a:avLst/>
            <a:gdLst/>
            <a:ahLst/>
            <a:cxnLst/>
            <a:rect l="l" t="t" r="r" b="b"/>
            <a:pathLst>
              <a:path w="1592579" h="340360">
                <a:moveTo>
                  <a:pt x="1592579" y="339852"/>
                </a:moveTo>
                <a:lnTo>
                  <a:pt x="469391" y="339852"/>
                </a:lnTo>
                <a:lnTo>
                  <a:pt x="0" y="0"/>
                </a:lnTo>
                <a:lnTo>
                  <a:pt x="595883" y="0"/>
                </a:lnTo>
                <a:lnTo>
                  <a:pt x="1592579" y="339852"/>
                </a:lnTo>
                <a:close/>
              </a:path>
            </a:pathLst>
          </a:custGeom>
          <a:solidFill>
            <a:srgbClr val="2D75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882139" y="5244084"/>
            <a:ext cx="906779" cy="7787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815584" y="3227832"/>
            <a:ext cx="641985" cy="1598930"/>
          </a:xfrm>
          <a:custGeom>
            <a:avLst/>
            <a:gdLst/>
            <a:ahLst/>
            <a:cxnLst/>
            <a:rect l="l" t="t" r="r" b="b"/>
            <a:pathLst>
              <a:path w="641985" h="1598929">
                <a:moveTo>
                  <a:pt x="0" y="0"/>
                </a:moveTo>
                <a:lnTo>
                  <a:pt x="641603" y="0"/>
                </a:lnTo>
                <a:lnTo>
                  <a:pt x="641603" y="1598675"/>
                </a:lnTo>
                <a:lnTo>
                  <a:pt x="0" y="1598675"/>
                </a:lnTo>
                <a:lnTo>
                  <a:pt x="0" y="0"/>
                </a:lnTo>
                <a:close/>
              </a:path>
            </a:pathLst>
          </a:custGeom>
          <a:solidFill>
            <a:srgbClr val="9ABA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455664" y="3393947"/>
            <a:ext cx="650875" cy="1434465"/>
          </a:xfrm>
          <a:custGeom>
            <a:avLst/>
            <a:gdLst/>
            <a:ahLst/>
            <a:cxnLst/>
            <a:rect l="l" t="t" r="r" b="b"/>
            <a:pathLst>
              <a:path w="650875" h="1434464">
                <a:moveTo>
                  <a:pt x="0" y="0"/>
                </a:moveTo>
                <a:lnTo>
                  <a:pt x="650748" y="0"/>
                </a:lnTo>
                <a:lnTo>
                  <a:pt x="650748" y="1434083"/>
                </a:lnTo>
                <a:lnTo>
                  <a:pt x="0" y="1434083"/>
                </a:lnTo>
                <a:lnTo>
                  <a:pt x="0" y="0"/>
                </a:lnTo>
                <a:close/>
              </a:path>
            </a:pathLst>
          </a:custGeom>
          <a:solidFill>
            <a:srgbClr val="1F49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685532" y="4111752"/>
            <a:ext cx="631190" cy="716280"/>
          </a:xfrm>
          <a:custGeom>
            <a:avLst/>
            <a:gdLst/>
            <a:ahLst/>
            <a:cxnLst/>
            <a:rect l="l" t="t" r="r" b="b"/>
            <a:pathLst>
              <a:path w="631190" h="716279">
                <a:moveTo>
                  <a:pt x="0" y="0"/>
                </a:moveTo>
                <a:lnTo>
                  <a:pt x="630935" y="0"/>
                </a:lnTo>
                <a:lnTo>
                  <a:pt x="630935" y="716280"/>
                </a:lnTo>
                <a:lnTo>
                  <a:pt x="0" y="716280"/>
                </a:lnTo>
                <a:lnTo>
                  <a:pt x="0" y="0"/>
                </a:lnTo>
                <a:close/>
              </a:path>
            </a:pathLst>
          </a:custGeom>
          <a:solidFill>
            <a:srgbClr val="BF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172455" y="2663951"/>
            <a:ext cx="643255" cy="2239010"/>
          </a:xfrm>
          <a:custGeom>
            <a:avLst/>
            <a:gdLst/>
            <a:ahLst/>
            <a:cxnLst/>
            <a:rect l="l" t="t" r="r" b="b"/>
            <a:pathLst>
              <a:path w="643254" h="2239010">
                <a:moveTo>
                  <a:pt x="0" y="0"/>
                </a:moveTo>
                <a:lnTo>
                  <a:pt x="643128" y="0"/>
                </a:lnTo>
                <a:lnTo>
                  <a:pt x="643128" y="2238755"/>
                </a:lnTo>
                <a:lnTo>
                  <a:pt x="0" y="2238755"/>
                </a:lnTo>
                <a:lnTo>
                  <a:pt x="0" y="0"/>
                </a:lnTo>
                <a:close/>
              </a:path>
            </a:pathLst>
          </a:custGeom>
          <a:solidFill>
            <a:srgbClr val="333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350764" y="4826508"/>
            <a:ext cx="1144905" cy="245745"/>
          </a:xfrm>
          <a:custGeom>
            <a:avLst/>
            <a:gdLst/>
            <a:ahLst/>
            <a:cxnLst/>
            <a:rect l="l" t="t" r="r" b="b"/>
            <a:pathLst>
              <a:path w="1144904" h="245745">
                <a:moveTo>
                  <a:pt x="1144523" y="245363"/>
                </a:moveTo>
                <a:lnTo>
                  <a:pt x="0" y="245363"/>
                </a:lnTo>
                <a:lnTo>
                  <a:pt x="493775" y="0"/>
                </a:lnTo>
                <a:lnTo>
                  <a:pt x="1144523" y="0"/>
                </a:lnTo>
                <a:lnTo>
                  <a:pt x="1144523" y="245363"/>
                </a:lnTo>
                <a:close/>
              </a:path>
            </a:pathLst>
          </a:custGeom>
          <a:solidFill>
            <a:srgbClr val="7793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353811" y="5071871"/>
            <a:ext cx="1120140" cy="2028825"/>
          </a:xfrm>
          <a:custGeom>
            <a:avLst/>
            <a:gdLst/>
            <a:ahLst/>
            <a:cxnLst/>
            <a:rect l="l" t="t" r="r" b="b"/>
            <a:pathLst>
              <a:path w="1120139" h="2028825">
                <a:moveTo>
                  <a:pt x="0" y="0"/>
                </a:moveTo>
                <a:lnTo>
                  <a:pt x="1120139" y="0"/>
                </a:lnTo>
                <a:lnTo>
                  <a:pt x="1120139" y="2028444"/>
                </a:lnTo>
                <a:lnTo>
                  <a:pt x="0" y="2028444"/>
                </a:lnTo>
                <a:lnTo>
                  <a:pt x="0" y="0"/>
                </a:lnTo>
                <a:close/>
              </a:path>
            </a:pathLst>
          </a:custGeom>
          <a:solidFill>
            <a:srgbClr val="9ABA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5537777" y="5133603"/>
            <a:ext cx="81280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5" dirty="0">
                <a:solidFill>
                  <a:srgbClr val="FFFFFF"/>
                </a:solidFill>
                <a:latin typeface="Century Gothic"/>
                <a:cs typeface="Century Gothic"/>
              </a:rPr>
              <a:t>5</a:t>
            </a:r>
            <a:r>
              <a:rPr sz="1400" spc="-30" dirty="0">
                <a:solidFill>
                  <a:srgbClr val="FFFFFF"/>
                </a:solidFill>
                <a:latin typeface="Century Gothic"/>
                <a:cs typeface="Century Gothic"/>
              </a:rPr>
              <a:t>,</a:t>
            </a:r>
            <a:r>
              <a:rPr sz="1400" spc="5" dirty="0">
                <a:solidFill>
                  <a:srgbClr val="FFFFFF"/>
                </a:solidFill>
                <a:latin typeface="Century Gothic"/>
                <a:cs typeface="Century Gothic"/>
              </a:rPr>
              <a:t>7</a:t>
            </a:r>
            <a:r>
              <a:rPr sz="1400" spc="-10" dirty="0">
                <a:solidFill>
                  <a:srgbClr val="FFFFFF"/>
                </a:solidFill>
                <a:latin typeface="Century Gothic"/>
                <a:cs typeface="Century Gothic"/>
              </a:rPr>
              <a:t>5</a:t>
            </a:r>
            <a:r>
              <a:rPr sz="1400" spc="5" dirty="0">
                <a:solidFill>
                  <a:srgbClr val="FFFFFF"/>
                </a:solidFill>
                <a:latin typeface="Century Gothic"/>
                <a:cs typeface="Century Gothic"/>
              </a:rPr>
              <a:t>8</a:t>
            </a:r>
            <a:r>
              <a:rPr sz="1400" spc="-30" dirty="0">
                <a:solidFill>
                  <a:srgbClr val="FFFFFF"/>
                </a:solidFill>
                <a:latin typeface="Century Gothic"/>
                <a:cs typeface="Century Gothic"/>
              </a:rPr>
              <a:t>,</a:t>
            </a:r>
            <a:r>
              <a:rPr sz="1400" spc="5" dirty="0">
                <a:solidFill>
                  <a:srgbClr val="FFFFFF"/>
                </a:solidFill>
                <a:latin typeface="Century Gothic"/>
                <a:cs typeface="Century Gothic"/>
              </a:rPr>
              <a:t>0</a:t>
            </a:r>
            <a:r>
              <a:rPr sz="1400" spc="-10" dirty="0">
                <a:solidFill>
                  <a:srgbClr val="FFFFFF"/>
                </a:solidFill>
                <a:latin typeface="Century Gothic"/>
                <a:cs typeface="Century Gothic"/>
              </a:rPr>
              <a:t>7</a:t>
            </a:r>
            <a:r>
              <a:rPr sz="1400" dirty="0">
                <a:solidFill>
                  <a:srgbClr val="FFFFFF"/>
                </a:solidFill>
                <a:latin typeface="Century Gothic"/>
                <a:cs typeface="Century Gothic"/>
              </a:rPr>
              <a:t>5</a:t>
            </a:r>
            <a:endParaRPr sz="1400">
              <a:latin typeface="Century Gothic"/>
              <a:cs typeface="Century Gothic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467550" y="5512328"/>
            <a:ext cx="944880" cy="340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2720" marR="5080" indent="-160655">
              <a:lnSpc>
                <a:spcPct val="102699"/>
              </a:lnSpc>
            </a:pPr>
            <a:r>
              <a:rPr sz="1100" spc="10" dirty="0">
                <a:solidFill>
                  <a:srgbClr val="FFFFFF"/>
                </a:solidFill>
                <a:latin typeface="Century Gothic"/>
                <a:cs typeface="Century Gothic"/>
              </a:rPr>
              <a:t>Mi</a:t>
            </a:r>
            <a:r>
              <a:rPr sz="1100" spc="-5" dirty="0">
                <a:solidFill>
                  <a:srgbClr val="FFFFFF"/>
                </a:solidFill>
                <a:latin typeface="Century Gothic"/>
                <a:cs typeface="Century Gothic"/>
              </a:rPr>
              <a:t>ss</a:t>
            </a:r>
            <a:r>
              <a:rPr sz="1100" spc="10" dirty="0">
                <a:solidFill>
                  <a:srgbClr val="FFFFFF"/>
                </a:solidFill>
                <a:latin typeface="Century Gothic"/>
                <a:cs typeface="Century Gothic"/>
              </a:rPr>
              <a:t>ing</a:t>
            </a:r>
            <a:r>
              <a:rPr sz="1100" spc="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100" spc="10" dirty="0">
                <a:solidFill>
                  <a:srgbClr val="FFFFFF"/>
                </a:solidFill>
                <a:latin typeface="Century Gothic"/>
                <a:cs typeface="Century Gothic"/>
              </a:rPr>
              <a:t>S</a:t>
            </a:r>
            <a:r>
              <a:rPr sz="1100" spc="-5" dirty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1100" spc="10" dirty="0">
                <a:solidFill>
                  <a:srgbClr val="FFFFFF"/>
                </a:solidFill>
                <a:latin typeface="Century Gothic"/>
                <a:cs typeface="Century Gothic"/>
              </a:rPr>
              <a:t>re</a:t>
            </a:r>
            <a:r>
              <a:rPr sz="1100" spc="-5" dirty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1100" spc="5" dirty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1100" spc="10" dirty="0">
                <a:solidFill>
                  <a:srgbClr val="FFFFFF"/>
                </a:solidFill>
                <a:latin typeface="Century Gothic"/>
                <a:cs typeface="Century Gothic"/>
              </a:rPr>
              <a:t> Number</a:t>
            </a:r>
            <a:endParaRPr sz="1100">
              <a:latin typeface="Century Gothic"/>
              <a:cs typeface="Century Gothic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6473952" y="5071871"/>
            <a:ext cx="1056640" cy="2028825"/>
          </a:xfrm>
          <a:custGeom>
            <a:avLst/>
            <a:gdLst/>
            <a:ahLst/>
            <a:cxnLst/>
            <a:rect l="l" t="t" r="r" b="b"/>
            <a:pathLst>
              <a:path w="1056640" h="2028825">
                <a:moveTo>
                  <a:pt x="0" y="0"/>
                </a:moveTo>
                <a:lnTo>
                  <a:pt x="1056132" y="0"/>
                </a:lnTo>
                <a:lnTo>
                  <a:pt x="1056132" y="2028444"/>
                </a:lnTo>
                <a:lnTo>
                  <a:pt x="0" y="2028444"/>
                </a:lnTo>
                <a:lnTo>
                  <a:pt x="0" y="0"/>
                </a:lnTo>
                <a:close/>
              </a:path>
            </a:pathLst>
          </a:custGeom>
          <a:solidFill>
            <a:srgbClr val="1F49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6631934" y="5130383"/>
            <a:ext cx="740410" cy="187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50" spc="10" dirty="0">
                <a:solidFill>
                  <a:srgbClr val="FFFFFF"/>
                </a:solidFill>
                <a:latin typeface="Century Gothic"/>
                <a:cs typeface="Century Gothic"/>
              </a:rPr>
              <a:t>4</a:t>
            </a:r>
            <a:r>
              <a:rPr sz="1250" spc="-25" dirty="0">
                <a:solidFill>
                  <a:srgbClr val="FFFFFF"/>
                </a:solidFill>
                <a:latin typeface="Century Gothic"/>
                <a:cs typeface="Century Gothic"/>
              </a:rPr>
              <a:t>,</a:t>
            </a:r>
            <a:r>
              <a:rPr sz="1250" spc="10" dirty="0">
                <a:solidFill>
                  <a:srgbClr val="FFFFFF"/>
                </a:solidFill>
                <a:latin typeface="Century Gothic"/>
                <a:cs typeface="Century Gothic"/>
              </a:rPr>
              <a:t>7</a:t>
            </a:r>
            <a:r>
              <a:rPr sz="1250" dirty="0">
                <a:solidFill>
                  <a:srgbClr val="FFFFFF"/>
                </a:solidFill>
                <a:latin typeface="Century Gothic"/>
                <a:cs typeface="Century Gothic"/>
              </a:rPr>
              <a:t>9</a:t>
            </a:r>
            <a:r>
              <a:rPr sz="1250" spc="10" dirty="0">
                <a:solidFill>
                  <a:srgbClr val="FFFFFF"/>
                </a:solidFill>
                <a:latin typeface="Century Gothic"/>
                <a:cs typeface="Century Gothic"/>
              </a:rPr>
              <a:t>6</a:t>
            </a:r>
            <a:r>
              <a:rPr sz="1250" spc="-25" dirty="0">
                <a:solidFill>
                  <a:srgbClr val="FFFFFF"/>
                </a:solidFill>
                <a:latin typeface="Century Gothic"/>
                <a:cs typeface="Century Gothic"/>
              </a:rPr>
              <a:t>,</a:t>
            </a:r>
            <a:r>
              <a:rPr sz="1250" spc="10" dirty="0">
                <a:solidFill>
                  <a:srgbClr val="FFFFFF"/>
                </a:solidFill>
                <a:latin typeface="Century Gothic"/>
                <a:cs typeface="Century Gothic"/>
              </a:rPr>
              <a:t>26</a:t>
            </a:r>
            <a:r>
              <a:rPr sz="1250" spc="5" dirty="0">
                <a:solidFill>
                  <a:srgbClr val="FFFFFF"/>
                </a:solidFill>
                <a:latin typeface="Century Gothic"/>
                <a:cs typeface="Century Gothic"/>
              </a:rPr>
              <a:t>2</a:t>
            </a:r>
            <a:endParaRPr sz="1250">
              <a:latin typeface="Century Gothic"/>
              <a:cs typeface="Century Gothic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564824" y="5492480"/>
            <a:ext cx="875665" cy="5118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indent="38100" algn="ctr">
              <a:lnSpc>
                <a:spcPct val="102299"/>
              </a:lnSpc>
            </a:pPr>
            <a:r>
              <a:rPr sz="1100" spc="-10" dirty="0">
                <a:solidFill>
                  <a:srgbClr val="FFFFFF"/>
                </a:solidFill>
                <a:latin typeface="Century Gothic"/>
                <a:cs typeface="Century Gothic"/>
              </a:rPr>
              <a:t>U</a:t>
            </a:r>
            <a:r>
              <a:rPr sz="1100" spc="-5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1100" spc="20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1100" spc="10" dirty="0">
                <a:solidFill>
                  <a:srgbClr val="FFFFFF"/>
                </a:solidFill>
                <a:latin typeface="Century Gothic"/>
                <a:cs typeface="Century Gothic"/>
              </a:rPr>
              <a:t>b</a:t>
            </a:r>
            <a:r>
              <a:rPr sz="1100" spc="5" dirty="0">
                <a:solidFill>
                  <a:srgbClr val="FFFFFF"/>
                </a:solidFill>
                <a:latin typeface="Century Gothic"/>
                <a:cs typeface="Century Gothic"/>
              </a:rPr>
              <a:t>le</a:t>
            </a:r>
            <a:r>
              <a:rPr sz="110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1100" spc="10" dirty="0">
                <a:solidFill>
                  <a:srgbClr val="FFFFFF"/>
                </a:solidFill>
                <a:latin typeface="Century Gothic"/>
                <a:cs typeface="Century Gothic"/>
              </a:rPr>
              <a:t>o</a:t>
            </a:r>
            <a:r>
              <a:rPr sz="1100" spc="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100" spc="10" dirty="0">
                <a:solidFill>
                  <a:srgbClr val="FFFFFF"/>
                </a:solidFill>
                <a:latin typeface="Century Gothic"/>
                <a:cs typeface="Century Gothic"/>
              </a:rPr>
              <a:t>M</a:t>
            </a:r>
            <a:r>
              <a:rPr sz="1100" spc="20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1100" dirty="0">
                <a:solidFill>
                  <a:srgbClr val="FFFFFF"/>
                </a:solidFill>
                <a:latin typeface="Century Gothic"/>
                <a:cs typeface="Century Gothic"/>
              </a:rPr>
              <a:t>tc</a:t>
            </a:r>
            <a:r>
              <a:rPr sz="1100" spc="10" dirty="0">
                <a:solidFill>
                  <a:srgbClr val="FFFFFF"/>
                </a:solidFill>
                <a:latin typeface="Century Gothic"/>
                <a:cs typeface="Century Gothic"/>
              </a:rPr>
              <a:t>h Z</a:t>
            </a:r>
            <a:r>
              <a:rPr sz="1100" spc="20" dirty="0">
                <a:solidFill>
                  <a:srgbClr val="FFFFFF"/>
                </a:solidFill>
                <a:latin typeface="Century Gothic"/>
                <a:cs typeface="Century Gothic"/>
              </a:rPr>
              <a:t>IP</a:t>
            </a:r>
            <a:r>
              <a:rPr sz="1100" dirty="0">
                <a:solidFill>
                  <a:srgbClr val="FFFFFF"/>
                </a:solidFill>
                <a:latin typeface="Century Gothic"/>
                <a:cs typeface="Century Gothic"/>
              </a:rPr>
              <a:t>+</a:t>
            </a:r>
            <a:r>
              <a:rPr sz="1100" spc="10" dirty="0">
                <a:solidFill>
                  <a:srgbClr val="FFFFFF"/>
                </a:solidFill>
                <a:latin typeface="Century Gothic"/>
                <a:cs typeface="Century Gothic"/>
              </a:rPr>
              <a:t>4</a:t>
            </a:r>
            <a:r>
              <a:rPr sz="1100" spc="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100" spc="10" dirty="0">
                <a:solidFill>
                  <a:srgbClr val="FFFFFF"/>
                </a:solidFill>
                <a:latin typeface="Century Gothic"/>
                <a:cs typeface="Century Gothic"/>
              </a:rPr>
              <a:t>C</a:t>
            </a:r>
            <a:r>
              <a:rPr sz="1100" spc="15" dirty="0">
                <a:solidFill>
                  <a:srgbClr val="FFFFFF"/>
                </a:solidFill>
                <a:latin typeface="Century Gothic"/>
                <a:cs typeface="Century Gothic"/>
              </a:rPr>
              <a:t>o</a:t>
            </a:r>
            <a:r>
              <a:rPr sz="1100" spc="5" dirty="0">
                <a:solidFill>
                  <a:srgbClr val="FFFFFF"/>
                </a:solidFill>
                <a:latin typeface="Century Gothic"/>
                <a:cs typeface="Century Gothic"/>
              </a:rPr>
              <a:t>d</a:t>
            </a:r>
            <a:r>
              <a:rPr sz="1100" spc="10" dirty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endParaRPr sz="1100">
              <a:latin typeface="Century Gothic"/>
              <a:cs typeface="Century Gothic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8407907" y="5071871"/>
            <a:ext cx="908685" cy="2028825"/>
          </a:xfrm>
          <a:custGeom>
            <a:avLst/>
            <a:gdLst/>
            <a:ahLst/>
            <a:cxnLst/>
            <a:rect l="l" t="t" r="r" b="b"/>
            <a:pathLst>
              <a:path w="908684" h="2028825">
                <a:moveTo>
                  <a:pt x="0" y="0"/>
                </a:moveTo>
                <a:lnTo>
                  <a:pt x="908304" y="0"/>
                </a:lnTo>
                <a:lnTo>
                  <a:pt x="908304" y="2028444"/>
                </a:lnTo>
                <a:lnTo>
                  <a:pt x="0" y="2028444"/>
                </a:lnTo>
                <a:lnTo>
                  <a:pt x="0" y="0"/>
                </a:lnTo>
                <a:close/>
              </a:path>
            </a:pathLst>
          </a:custGeom>
          <a:solidFill>
            <a:srgbClr val="BF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8538378" y="5128223"/>
            <a:ext cx="460375" cy="168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5" dirty="0">
                <a:solidFill>
                  <a:srgbClr val="FFFFFF"/>
                </a:solidFill>
                <a:latin typeface="Century Gothic"/>
                <a:cs typeface="Century Gothic"/>
              </a:rPr>
              <a:t>2</a:t>
            </a:r>
            <a:r>
              <a:rPr sz="1100" spc="15" dirty="0">
                <a:solidFill>
                  <a:srgbClr val="FFFFFF"/>
                </a:solidFill>
                <a:latin typeface="Century Gothic"/>
                <a:cs typeface="Century Gothic"/>
              </a:rPr>
              <a:t>0</a:t>
            </a:r>
            <a:r>
              <a:rPr sz="1100" spc="-15" dirty="0">
                <a:solidFill>
                  <a:srgbClr val="FFFFFF"/>
                </a:solidFill>
                <a:latin typeface="Century Gothic"/>
                <a:cs typeface="Century Gothic"/>
              </a:rPr>
              <a:t>,</a:t>
            </a:r>
            <a:r>
              <a:rPr sz="1100" spc="15" dirty="0">
                <a:solidFill>
                  <a:srgbClr val="FFFFFF"/>
                </a:solidFill>
                <a:latin typeface="Century Gothic"/>
                <a:cs typeface="Century Gothic"/>
              </a:rPr>
              <a:t>1</a:t>
            </a:r>
            <a:r>
              <a:rPr sz="1100" spc="5" dirty="0">
                <a:solidFill>
                  <a:srgbClr val="FFFFFF"/>
                </a:solidFill>
                <a:latin typeface="Century Gothic"/>
                <a:cs typeface="Century Gothic"/>
              </a:rPr>
              <a:t>6</a:t>
            </a:r>
            <a:r>
              <a:rPr sz="1100" spc="10" dirty="0">
                <a:solidFill>
                  <a:srgbClr val="FFFFFF"/>
                </a:solidFill>
                <a:latin typeface="Century Gothic"/>
                <a:cs typeface="Century Gothic"/>
              </a:rPr>
              <a:t>0</a:t>
            </a:r>
            <a:endParaRPr sz="1100">
              <a:latin typeface="Century Gothic"/>
              <a:cs typeface="Century Gothic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475906" y="5471146"/>
            <a:ext cx="587375" cy="682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635" algn="ctr">
              <a:lnSpc>
                <a:spcPct val="102099"/>
              </a:lnSpc>
            </a:pPr>
            <a:r>
              <a:rPr sz="1100" spc="30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1100" spc="-5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1100" spc="25" dirty="0">
                <a:solidFill>
                  <a:srgbClr val="FFFFFF"/>
                </a:solidFill>
                <a:latin typeface="Century Gothic"/>
                <a:cs typeface="Century Gothic"/>
              </a:rPr>
              <a:t>v</a:t>
            </a:r>
            <a:r>
              <a:rPr sz="1100" spc="10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1100" spc="-15" dirty="0">
                <a:solidFill>
                  <a:srgbClr val="FFFFFF"/>
                </a:solidFill>
                <a:latin typeface="Century Gothic"/>
                <a:cs typeface="Century Gothic"/>
              </a:rPr>
              <a:t>l</a:t>
            </a:r>
            <a:r>
              <a:rPr sz="1100" spc="5" dirty="0">
                <a:solidFill>
                  <a:srgbClr val="FFFFFF"/>
                </a:solidFill>
                <a:latin typeface="Century Gothic"/>
                <a:cs typeface="Century Gothic"/>
              </a:rPr>
              <a:t>id </a:t>
            </a:r>
            <a:r>
              <a:rPr sz="1100" spc="20" dirty="0">
                <a:solidFill>
                  <a:srgbClr val="FFFFFF"/>
                </a:solidFill>
                <a:latin typeface="Century Gothic"/>
                <a:cs typeface="Century Gothic"/>
              </a:rPr>
              <a:t>P</a:t>
            </a:r>
            <a:r>
              <a:rPr sz="1100" spc="-10" dirty="0">
                <a:solidFill>
                  <a:srgbClr val="FFFFFF"/>
                </a:solidFill>
                <a:latin typeface="Century Gothic"/>
                <a:cs typeface="Century Gothic"/>
              </a:rPr>
              <a:t>r</a:t>
            </a:r>
            <a:r>
              <a:rPr sz="1100" spc="10" dirty="0">
                <a:solidFill>
                  <a:srgbClr val="FFFFFF"/>
                </a:solidFill>
                <a:latin typeface="Century Gothic"/>
                <a:cs typeface="Century Gothic"/>
              </a:rPr>
              <a:t>ima</a:t>
            </a:r>
            <a:r>
              <a:rPr sz="1100" spc="5" dirty="0">
                <a:solidFill>
                  <a:srgbClr val="FFFFFF"/>
                </a:solidFill>
                <a:latin typeface="Century Gothic"/>
                <a:cs typeface="Century Gothic"/>
              </a:rPr>
              <a:t>ry S</a:t>
            </a:r>
            <a:r>
              <a:rPr sz="1100" spc="-5" dirty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1100" spc="10" dirty="0">
                <a:solidFill>
                  <a:srgbClr val="FFFFFF"/>
                </a:solidFill>
                <a:latin typeface="Century Gothic"/>
                <a:cs typeface="Century Gothic"/>
              </a:rPr>
              <a:t>reet Number</a:t>
            </a:r>
            <a:endParaRPr sz="1100">
              <a:latin typeface="Century Gothic"/>
              <a:cs typeface="Century Gothic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4177284" y="5071871"/>
            <a:ext cx="1176655" cy="2028825"/>
          </a:xfrm>
          <a:custGeom>
            <a:avLst/>
            <a:gdLst/>
            <a:ahLst/>
            <a:cxnLst/>
            <a:rect l="l" t="t" r="r" b="b"/>
            <a:pathLst>
              <a:path w="1176654" h="2028825">
                <a:moveTo>
                  <a:pt x="0" y="0"/>
                </a:moveTo>
                <a:lnTo>
                  <a:pt x="1176528" y="0"/>
                </a:lnTo>
                <a:lnTo>
                  <a:pt x="1176528" y="2028444"/>
                </a:lnTo>
                <a:lnTo>
                  <a:pt x="0" y="2028444"/>
                </a:lnTo>
                <a:lnTo>
                  <a:pt x="0" y="0"/>
                </a:lnTo>
                <a:close/>
              </a:path>
            </a:pathLst>
          </a:custGeom>
          <a:solidFill>
            <a:srgbClr val="333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4394753" y="5130383"/>
            <a:ext cx="740410" cy="187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50" spc="10" dirty="0">
                <a:solidFill>
                  <a:srgbClr val="FFFFFF"/>
                </a:solidFill>
                <a:latin typeface="Century Gothic"/>
                <a:cs typeface="Century Gothic"/>
              </a:rPr>
              <a:t>7</a:t>
            </a:r>
            <a:r>
              <a:rPr sz="1250" spc="-25" dirty="0">
                <a:solidFill>
                  <a:srgbClr val="FFFFFF"/>
                </a:solidFill>
                <a:latin typeface="Century Gothic"/>
                <a:cs typeface="Century Gothic"/>
              </a:rPr>
              <a:t>,</a:t>
            </a:r>
            <a:r>
              <a:rPr sz="1250" spc="10" dirty="0">
                <a:solidFill>
                  <a:srgbClr val="FFFFFF"/>
                </a:solidFill>
                <a:latin typeface="Century Gothic"/>
                <a:cs typeface="Century Gothic"/>
              </a:rPr>
              <a:t>9</a:t>
            </a:r>
            <a:r>
              <a:rPr sz="1250" dirty="0">
                <a:solidFill>
                  <a:srgbClr val="FFFFFF"/>
                </a:solidFill>
                <a:latin typeface="Century Gothic"/>
                <a:cs typeface="Century Gothic"/>
              </a:rPr>
              <a:t>9</a:t>
            </a:r>
            <a:r>
              <a:rPr sz="1250" spc="10" dirty="0">
                <a:solidFill>
                  <a:srgbClr val="FFFFFF"/>
                </a:solidFill>
                <a:latin typeface="Century Gothic"/>
                <a:cs typeface="Century Gothic"/>
              </a:rPr>
              <a:t>8</a:t>
            </a:r>
            <a:r>
              <a:rPr sz="1250" spc="-25" dirty="0">
                <a:solidFill>
                  <a:srgbClr val="FFFFFF"/>
                </a:solidFill>
                <a:latin typeface="Century Gothic"/>
                <a:cs typeface="Century Gothic"/>
              </a:rPr>
              <a:t>,</a:t>
            </a:r>
            <a:r>
              <a:rPr sz="1250" spc="10" dirty="0">
                <a:solidFill>
                  <a:srgbClr val="FFFFFF"/>
                </a:solidFill>
                <a:latin typeface="Century Gothic"/>
                <a:cs typeface="Century Gothic"/>
              </a:rPr>
              <a:t>09</a:t>
            </a:r>
            <a:r>
              <a:rPr sz="1250" spc="5" dirty="0">
                <a:solidFill>
                  <a:srgbClr val="FFFFFF"/>
                </a:solidFill>
                <a:latin typeface="Century Gothic"/>
                <a:cs typeface="Century Gothic"/>
              </a:rPr>
              <a:t>6</a:t>
            </a:r>
            <a:endParaRPr sz="1250">
              <a:latin typeface="Century Gothic"/>
              <a:cs typeface="Century Gothic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263604" y="5492480"/>
            <a:ext cx="1007110" cy="1025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5410" marR="100965" algn="ctr">
              <a:lnSpc>
                <a:spcPct val="102299"/>
              </a:lnSpc>
            </a:pPr>
            <a:r>
              <a:rPr sz="1100" spc="10" dirty="0">
                <a:solidFill>
                  <a:srgbClr val="FFFFFF"/>
                </a:solidFill>
                <a:latin typeface="Century Gothic"/>
                <a:cs typeface="Century Gothic"/>
              </a:rPr>
              <a:t>Mi</a:t>
            </a:r>
            <a:r>
              <a:rPr sz="1100" spc="-5" dirty="0">
                <a:solidFill>
                  <a:srgbClr val="FFFFFF"/>
                </a:solidFill>
                <a:latin typeface="Century Gothic"/>
                <a:cs typeface="Century Gothic"/>
              </a:rPr>
              <a:t>ss</a:t>
            </a:r>
            <a:r>
              <a:rPr sz="1100" spc="10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1100" spc="-5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1100" spc="10" dirty="0">
                <a:solidFill>
                  <a:srgbClr val="FFFFFF"/>
                </a:solidFill>
                <a:latin typeface="Century Gothic"/>
                <a:cs typeface="Century Gothic"/>
              </a:rPr>
              <a:t>g Sec</a:t>
            </a:r>
            <a:r>
              <a:rPr sz="1100" spc="15" dirty="0">
                <a:solidFill>
                  <a:srgbClr val="FFFFFF"/>
                </a:solidFill>
                <a:latin typeface="Century Gothic"/>
                <a:cs typeface="Century Gothic"/>
              </a:rPr>
              <a:t>o</a:t>
            </a:r>
            <a:r>
              <a:rPr sz="1100" spc="-5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1100" spc="20" dirty="0">
                <a:solidFill>
                  <a:srgbClr val="FFFFFF"/>
                </a:solidFill>
                <a:latin typeface="Century Gothic"/>
                <a:cs typeface="Century Gothic"/>
              </a:rPr>
              <a:t>d</a:t>
            </a:r>
            <a:r>
              <a:rPr sz="1100" spc="10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1100" spc="-10" dirty="0">
                <a:solidFill>
                  <a:srgbClr val="FFFFFF"/>
                </a:solidFill>
                <a:latin typeface="Century Gothic"/>
                <a:cs typeface="Century Gothic"/>
              </a:rPr>
              <a:t>r</a:t>
            </a:r>
            <a:r>
              <a:rPr sz="1100" spc="10" dirty="0">
                <a:solidFill>
                  <a:srgbClr val="FFFFFF"/>
                </a:solidFill>
                <a:latin typeface="Century Gothic"/>
                <a:cs typeface="Century Gothic"/>
              </a:rPr>
              <a:t>y</a:t>
            </a:r>
            <a:r>
              <a:rPr sz="1100" spc="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100" spc="20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1100" spc="10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1100" spc="15" dirty="0">
                <a:solidFill>
                  <a:srgbClr val="FFFFFF"/>
                </a:solidFill>
                <a:latin typeface="Century Gothic"/>
                <a:cs typeface="Century Gothic"/>
              </a:rPr>
              <a:t>fo</a:t>
            </a:r>
            <a:r>
              <a:rPr sz="1100" spc="5" dirty="0">
                <a:solidFill>
                  <a:srgbClr val="FFFFFF"/>
                </a:solidFill>
                <a:latin typeface="Century Gothic"/>
                <a:cs typeface="Century Gothic"/>
              </a:rPr>
              <a:t>r</a:t>
            </a:r>
            <a:r>
              <a:rPr sz="1100" dirty="0">
                <a:solidFill>
                  <a:srgbClr val="FFFFFF"/>
                </a:solidFill>
                <a:latin typeface="Century Gothic"/>
                <a:cs typeface="Century Gothic"/>
              </a:rPr>
              <a:t>m</a:t>
            </a:r>
            <a:r>
              <a:rPr sz="1100" spc="10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1100" spc="-5" dirty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1100" spc="10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1100" spc="5" dirty="0">
                <a:solidFill>
                  <a:srgbClr val="FFFFFF"/>
                </a:solidFill>
                <a:latin typeface="Century Gothic"/>
                <a:cs typeface="Century Gothic"/>
              </a:rPr>
              <a:t>o</a:t>
            </a:r>
            <a:r>
              <a:rPr sz="1100" spc="10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endParaRPr sz="1100">
              <a:latin typeface="Century Gothic"/>
              <a:cs typeface="Century Gothic"/>
            </a:endParaRPr>
          </a:p>
          <a:p>
            <a:pPr marL="12700" indent="310515">
              <a:lnSpc>
                <a:spcPct val="100000"/>
              </a:lnSpc>
              <a:spcBef>
                <a:spcPts val="25"/>
              </a:spcBef>
            </a:pPr>
            <a:r>
              <a:rPr sz="1100" spc="-30" dirty="0">
                <a:solidFill>
                  <a:srgbClr val="FFFFFF"/>
                </a:solidFill>
                <a:latin typeface="Century Gothic"/>
                <a:cs typeface="Century Gothic"/>
              </a:rPr>
              <a:t>(</a:t>
            </a:r>
            <a:r>
              <a:rPr sz="1100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1100" spc="-5" dirty="0">
                <a:solidFill>
                  <a:srgbClr val="FFFFFF"/>
                </a:solidFill>
                <a:latin typeface="Century Gothic"/>
                <a:cs typeface="Century Gothic"/>
              </a:rPr>
              <a:t>.</a:t>
            </a:r>
            <a:r>
              <a:rPr sz="1100" spc="10" dirty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1100" spc="-15" dirty="0">
                <a:solidFill>
                  <a:srgbClr val="FFFFFF"/>
                </a:solidFill>
                <a:latin typeface="Century Gothic"/>
                <a:cs typeface="Century Gothic"/>
              </a:rPr>
              <a:t>.</a:t>
            </a:r>
            <a:r>
              <a:rPr sz="1100" spc="5" dirty="0">
                <a:solidFill>
                  <a:srgbClr val="FFFFFF"/>
                </a:solidFill>
                <a:latin typeface="Century Gothic"/>
                <a:cs typeface="Century Gothic"/>
              </a:rPr>
              <a:t>,</a:t>
            </a:r>
            <a:r>
              <a:rPr sz="1100" spc="6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100" spc="10" dirty="0">
                <a:solidFill>
                  <a:srgbClr val="FFFFFF"/>
                </a:solidFill>
                <a:latin typeface="Century Gothic"/>
                <a:cs typeface="Century Gothic"/>
              </a:rPr>
              <a:t>no</a:t>
            </a:r>
            <a:endParaRPr sz="1100">
              <a:latin typeface="Century Gothic"/>
              <a:cs typeface="Century Gothic"/>
            </a:endParaRPr>
          </a:p>
          <a:p>
            <a:pPr marL="12700" marR="5080" indent="-4445" algn="ctr">
              <a:lnSpc>
                <a:spcPct val="101800"/>
              </a:lnSpc>
              <a:spcBef>
                <a:spcPts val="10"/>
              </a:spcBef>
            </a:pPr>
            <a:r>
              <a:rPr sz="1100" spc="-10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1100" spc="10" dirty="0">
                <a:solidFill>
                  <a:srgbClr val="FFFFFF"/>
                </a:solidFill>
                <a:latin typeface="Century Gothic"/>
                <a:cs typeface="Century Gothic"/>
              </a:rPr>
              <a:t>pa</a:t>
            </a:r>
            <a:r>
              <a:rPr sz="1100" spc="5" dirty="0">
                <a:solidFill>
                  <a:srgbClr val="FFFFFF"/>
                </a:solidFill>
                <a:latin typeface="Century Gothic"/>
                <a:cs typeface="Century Gothic"/>
              </a:rPr>
              <a:t>r</a:t>
            </a:r>
            <a:r>
              <a:rPr sz="1100" spc="-5" dirty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1100" spc="15" dirty="0">
                <a:solidFill>
                  <a:srgbClr val="FFFFFF"/>
                </a:solidFill>
                <a:latin typeface="Century Gothic"/>
                <a:cs typeface="Century Gothic"/>
              </a:rPr>
              <a:t>me</a:t>
            </a:r>
            <a:r>
              <a:rPr sz="1100" spc="-5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1100" spc="5" dirty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1100" spc="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100" spc="15" dirty="0">
                <a:solidFill>
                  <a:srgbClr val="FFFFFF"/>
                </a:solidFill>
                <a:latin typeface="Century Gothic"/>
                <a:cs typeface="Century Gothic"/>
              </a:rPr>
              <a:t>o</a:t>
            </a:r>
            <a:r>
              <a:rPr sz="1100" spc="5" dirty="0">
                <a:solidFill>
                  <a:srgbClr val="FFFFFF"/>
                </a:solidFill>
                <a:latin typeface="Century Gothic"/>
                <a:cs typeface="Century Gothic"/>
              </a:rPr>
              <a:t>r Sui</a:t>
            </a:r>
            <a:r>
              <a:rPr sz="1100" spc="-5" dirty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1100" spc="10" dirty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110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100" spc="25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1100" spc="10" dirty="0">
                <a:solidFill>
                  <a:srgbClr val="FFFFFF"/>
                </a:solidFill>
                <a:latin typeface="Century Gothic"/>
                <a:cs typeface="Century Gothic"/>
              </a:rPr>
              <a:t>umb</a:t>
            </a:r>
            <a:r>
              <a:rPr sz="1100" spc="5" dirty="0">
                <a:solidFill>
                  <a:srgbClr val="FFFFFF"/>
                </a:solidFill>
                <a:latin typeface="Century Gothic"/>
                <a:cs typeface="Century Gothic"/>
              </a:rPr>
              <a:t>er)</a:t>
            </a:r>
            <a:endParaRPr sz="1100">
              <a:latin typeface="Century Gothic"/>
              <a:cs typeface="Century Gothic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4172711" y="4826508"/>
            <a:ext cx="1671955" cy="245745"/>
          </a:xfrm>
          <a:custGeom>
            <a:avLst/>
            <a:gdLst/>
            <a:ahLst/>
            <a:cxnLst/>
            <a:rect l="l" t="t" r="r" b="b"/>
            <a:pathLst>
              <a:path w="1671954" h="245745">
                <a:moveTo>
                  <a:pt x="1178052" y="245363"/>
                </a:moveTo>
                <a:lnTo>
                  <a:pt x="0" y="245363"/>
                </a:lnTo>
                <a:lnTo>
                  <a:pt x="1045464" y="0"/>
                </a:lnTo>
                <a:lnTo>
                  <a:pt x="1671827" y="0"/>
                </a:lnTo>
                <a:lnTo>
                  <a:pt x="1178052" y="245363"/>
                </a:lnTo>
                <a:close/>
              </a:path>
            </a:pathLst>
          </a:custGeom>
          <a:solidFill>
            <a:srgbClr val="333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473952" y="4826508"/>
            <a:ext cx="1091565" cy="245745"/>
          </a:xfrm>
          <a:custGeom>
            <a:avLst/>
            <a:gdLst/>
            <a:ahLst/>
            <a:cxnLst/>
            <a:rect l="l" t="t" r="r" b="b"/>
            <a:pathLst>
              <a:path w="1091565" h="245745">
                <a:moveTo>
                  <a:pt x="1091183" y="245363"/>
                </a:moveTo>
                <a:lnTo>
                  <a:pt x="0" y="245363"/>
                </a:lnTo>
                <a:lnTo>
                  <a:pt x="0" y="0"/>
                </a:lnTo>
                <a:lnTo>
                  <a:pt x="621792" y="0"/>
                </a:lnTo>
                <a:lnTo>
                  <a:pt x="1091183" y="245363"/>
                </a:lnTo>
                <a:close/>
              </a:path>
            </a:pathLst>
          </a:custGeom>
          <a:solidFill>
            <a:srgbClr val="1636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5917155" y="3322079"/>
            <a:ext cx="448309" cy="222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spc="-85" dirty="0">
                <a:solidFill>
                  <a:srgbClr val="FFFFFF"/>
                </a:solidFill>
                <a:latin typeface="Century Gothic"/>
                <a:cs typeface="Century Gothic"/>
              </a:rPr>
              <a:t>1</a:t>
            </a:r>
            <a:r>
              <a:rPr sz="1500" spc="-105" dirty="0">
                <a:solidFill>
                  <a:srgbClr val="FFFFFF"/>
                </a:solidFill>
                <a:latin typeface="Century Gothic"/>
                <a:cs typeface="Century Gothic"/>
              </a:rPr>
              <a:t>.</a:t>
            </a:r>
            <a:r>
              <a:rPr sz="1500" spc="-85" dirty="0">
                <a:solidFill>
                  <a:srgbClr val="FFFFFF"/>
                </a:solidFill>
                <a:latin typeface="Century Gothic"/>
                <a:cs typeface="Century Gothic"/>
              </a:rPr>
              <a:t>4</a:t>
            </a:r>
            <a:r>
              <a:rPr sz="1500" spc="-95" dirty="0">
                <a:solidFill>
                  <a:srgbClr val="FFFFFF"/>
                </a:solidFill>
                <a:latin typeface="Century Gothic"/>
                <a:cs typeface="Century Gothic"/>
              </a:rPr>
              <a:t>8</a:t>
            </a:r>
            <a:r>
              <a:rPr sz="1500" spc="-15" baseline="25000" dirty="0">
                <a:solidFill>
                  <a:srgbClr val="FFFFFF"/>
                </a:solidFill>
                <a:latin typeface="Century Gothic"/>
                <a:cs typeface="Century Gothic"/>
              </a:rPr>
              <a:t>%</a:t>
            </a:r>
            <a:endParaRPr sz="1500" baseline="25000">
              <a:latin typeface="Century Gothic"/>
              <a:cs typeface="Century Gothic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274033" y="2782640"/>
            <a:ext cx="448309" cy="222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spc="-85" dirty="0">
                <a:solidFill>
                  <a:srgbClr val="FFFFFF"/>
                </a:solidFill>
                <a:latin typeface="Century Gothic"/>
                <a:cs typeface="Century Gothic"/>
              </a:rPr>
              <a:t>2</a:t>
            </a:r>
            <a:r>
              <a:rPr sz="1500" spc="-105" dirty="0">
                <a:solidFill>
                  <a:srgbClr val="FFFFFF"/>
                </a:solidFill>
                <a:latin typeface="Century Gothic"/>
                <a:cs typeface="Century Gothic"/>
              </a:rPr>
              <a:t>.</a:t>
            </a:r>
            <a:r>
              <a:rPr sz="1500" spc="-85" dirty="0">
                <a:solidFill>
                  <a:srgbClr val="FFFFFF"/>
                </a:solidFill>
                <a:latin typeface="Century Gothic"/>
                <a:cs typeface="Century Gothic"/>
              </a:rPr>
              <a:t>0</a:t>
            </a:r>
            <a:r>
              <a:rPr sz="1500" spc="-95" dirty="0">
                <a:solidFill>
                  <a:srgbClr val="FFFFFF"/>
                </a:solidFill>
                <a:latin typeface="Century Gothic"/>
                <a:cs typeface="Century Gothic"/>
              </a:rPr>
              <a:t>5</a:t>
            </a:r>
            <a:r>
              <a:rPr sz="1500" spc="-15" baseline="25000" dirty="0">
                <a:solidFill>
                  <a:srgbClr val="FFFFFF"/>
                </a:solidFill>
                <a:latin typeface="Century Gothic"/>
                <a:cs typeface="Century Gothic"/>
              </a:rPr>
              <a:t>%</a:t>
            </a:r>
            <a:endParaRPr sz="1500" baseline="25000">
              <a:latin typeface="Century Gothic"/>
              <a:cs typeface="Century Gothic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912875" y="4005072"/>
            <a:ext cx="536575" cy="502920"/>
          </a:xfrm>
          <a:custGeom>
            <a:avLst/>
            <a:gdLst/>
            <a:ahLst/>
            <a:cxnLst/>
            <a:rect l="l" t="t" r="r" b="b"/>
            <a:pathLst>
              <a:path w="536575" h="502920">
                <a:moveTo>
                  <a:pt x="268224" y="502920"/>
                </a:moveTo>
                <a:lnTo>
                  <a:pt x="224791" y="499623"/>
                </a:lnTo>
                <a:lnTo>
                  <a:pt x="183562" y="490081"/>
                </a:lnTo>
                <a:lnTo>
                  <a:pt x="145095" y="474815"/>
                </a:lnTo>
                <a:lnTo>
                  <a:pt x="109947" y="454347"/>
                </a:lnTo>
                <a:lnTo>
                  <a:pt x="78676" y="429196"/>
                </a:lnTo>
                <a:lnTo>
                  <a:pt x="51840" y="399885"/>
                </a:lnTo>
                <a:lnTo>
                  <a:pt x="29996" y="366935"/>
                </a:lnTo>
                <a:lnTo>
                  <a:pt x="13703" y="330866"/>
                </a:lnTo>
                <a:lnTo>
                  <a:pt x="3518" y="292201"/>
                </a:lnTo>
                <a:lnTo>
                  <a:pt x="0" y="251460"/>
                </a:lnTo>
                <a:lnTo>
                  <a:pt x="891" y="230862"/>
                </a:lnTo>
                <a:lnTo>
                  <a:pt x="7812" y="191094"/>
                </a:lnTo>
                <a:lnTo>
                  <a:pt x="21121" y="153662"/>
                </a:lnTo>
                <a:lnTo>
                  <a:pt x="40259" y="119087"/>
                </a:lnTo>
                <a:lnTo>
                  <a:pt x="64669" y="87891"/>
                </a:lnTo>
                <a:lnTo>
                  <a:pt x="93792" y="60595"/>
                </a:lnTo>
                <a:lnTo>
                  <a:pt x="127071" y="37720"/>
                </a:lnTo>
                <a:lnTo>
                  <a:pt x="163949" y="19788"/>
                </a:lnTo>
                <a:lnTo>
                  <a:pt x="203866" y="7319"/>
                </a:lnTo>
                <a:lnTo>
                  <a:pt x="246267" y="834"/>
                </a:lnTo>
                <a:lnTo>
                  <a:pt x="268224" y="0"/>
                </a:lnTo>
                <a:lnTo>
                  <a:pt x="290387" y="834"/>
                </a:lnTo>
                <a:lnTo>
                  <a:pt x="333076" y="7319"/>
                </a:lnTo>
                <a:lnTo>
                  <a:pt x="373141" y="19788"/>
                </a:lnTo>
                <a:lnTo>
                  <a:pt x="410052" y="37720"/>
                </a:lnTo>
                <a:lnTo>
                  <a:pt x="443277" y="60595"/>
                </a:lnTo>
                <a:lnTo>
                  <a:pt x="472287" y="87891"/>
                </a:lnTo>
                <a:lnTo>
                  <a:pt x="496552" y="119087"/>
                </a:lnTo>
                <a:lnTo>
                  <a:pt x="515540" y="153662"/>
                </a:lnTo>
                <a:lnTo>
                  <a:pt x="528722" y="191094"/>
                </a:lnTo>
                <a:lnTo>
                  <a:pt x="535567" y="230862"/>
                </a:lnTo>
                <a:lnTo>
                  <a:pt x="536448" y="251460"/>
                </a:lnTo>
                <a:lnTo>
                  <a:pt x="535567" y="272057"/>
                </a:lnTo>
                <a:lnTo>
                  <a:pt x="528722" y="311825"/>
                </a:lnTo>
                <a:lnTo>
                  <a:pt x="515540" y="349257"/>
                </a:lnTo>
                <a:lnTo>
                  <a:pt x="496552" y="383832"/>
                </a:lnTo>
                <a:lnTo>
                  <a:pt x="472287" y="415028"/>
                </a:lnTo>
                <a:lnTo>
                  <a:pt x="443277" y="442324"/>
                </a:lnTo>
                <a:lnTo>
                  <a:pt x="410052" y="465199"/>
                </a:lnTo>
                <a:lnTo>
                  <a:pt x="373141" y="483131"/>
                </a:lnTo>
                <a:lnTo>
                  <a:pt x="333076" y="495600"/>
                </a:lnTo>
                <a:lnTo>
                  <a:pt x="290387" y="502085"/>
                </a:lnTo>
                <a:lnTo>
                  <a:pt x="268224" y="502920"/>
                </a:lnTo>
                <a:close/>
              </a:path>
            </a:pathLst>
          </a:custGeom>
          <a:solidFill>
            <a:srgbClr val="5B9A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86968" y="3874008"/>
            <a:ext cx="24765" cy="26034"/>
          </a:xfrm>
          <a:custGeom>
            <a:avLst/>
            <a:gdLst/>
            <a:ahLst/>
            <a:cxnLst/>
            <a:rect l="l" t="t" r="r" b="b"/>
            <a:pathLst>
              <a:path w="24765" h="26035">
                <a:moveTo>
                  <a:pt x="0" y="12953"/>
                </a:moveTo>
                <a:lnTo>
                  <a:pt x="24384" y="12953"/>
                </a:lnTo>
              </a:path>
            </a:pathLst>
          </a:custGeom>
          <a:ln w="27178">
            <a:solidFill>
              <a:srgbClr val="CFCD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937260" y="3874008"/>
            <a:ext cx="26034" cy="26034"/>
          </a:xfrm>
          <a:custGeom>
            <a:avLst/>
            <a:gdLst/>
            <a:ahLst/>
            <a:cxnLst/>
            <a:rect l="l" t="t" r="r" b="b"/>
            <a:pathLst>
              <a:path w="26034" h="26035">
                <a:moveTo>
                  <a:pt x="0" y="12953"/>
                </a:moveTo>
                <a:lnTo>
                  <a:pt x="25908" y="12953"/>
                </a:lnTo>
              </a:path>
            </a:pathLst>
          </a:custGeom>
          <a:ln w="27178">
            <a:solidFill>
              <a:srgbClr val="CFCD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987552" y="3874008"/>
            <a:ext cx="26034" cy="26034"/>
          </a:xfrm>
          <a:custGeom>
            <a:avLst/>
            <a:gdLst/>
            <a:ahLst/>
            <a:cxnLst/>
            <a:rect l="l" t="t" r="r" b="b"/>
            <a:pathLst>
              <a:path w="26034" h="26035">
                <a:moveTo>
                  <a:pt x="0" y="12953"/>
                </a:moveTo>
                <a:lnTo>
                  <a:pt x="25907" y="12953"/>
                </a:lnTo>
              </a:path>
            </a:pathLst>
          </a:custGeom>
          <a:ln w="27178">
            <a:solidFill>
              <a:srgbClr val="CFCD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039368" y="3874008"/>
            <a:ext cx="24765" cy="26034"/>
          </a:xfrm>
          <a:custGeom>
            <a:avLst/>
            <a:gdLst/>
            <a:ahLst/>
            <a:cxnLst/>
            <a:rect l="l" t="t" r="r" b="b"/>
            <a:pathLst>
              <a:path w="24765" h="26035">
                <a:moveTo>
                  <a:pt x="0" y="12953"/>
                </a:moveTo>
                <a:lnTo>
                  <a:pt x="24383" y="12953"/>
                </a:lnTo>
              </a:path>
            </a:pathLst>
          </a:custGeom>
          <a:ln w="27178">
            <a:solidFill>
              <a:srgbClr val="CFCD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089660" y="3874008"/>
            <a:ext cx="26034" cy="26034"/>
          </a:xfrm>
          <a:custGeom>
            <a:avLst/>
            <a:gdLst/>
            <a:ahLst/>
            <a:cxnLst/>
            <a:rect l="l" t="t" r="r" b="b"/>
            <a:pathLst>
              <a:path w="26034" h="26035">
                <a:moveTo>
                  <a:pt x="0" y="12953"/>
                </a:moveTo>
                <a:lnTo>
                  <a:pt x="25907" y="12953"/>
                </a:lnTo>
              </a:path>
            </a:pathLst>
          </a:custGeom>
          <a:ln w="27178">
            <a:solidFill>
              <a:srgbClr val="CFCD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139952" y="3874008"/>
            <a:ext cx="26034" cy="26034"/>
          </a:xfrm>
          <a:custGeom>
            <a:avLst/>
            <a:gdLst/>
            <a:ahLst/>
            <a:cxnLst/>
            <a:rect l="l" t="t" r="r" b="b"/>
            <a:pathLst>
              <a:path w="26034" h="26035">
                <a:moveTo>
                  <a:pt x="0" y="12953"/>
                </a:moveTo>
                <a:lnTo>
                  <a:pt x="25908" y="12953"/>
                </a:lnTo>
              </a:path>
            </a:pathLst>
          </a:custGeom>
          <a:ln w="27178">
            <a:solidFill>
              <a:srgbClr val="CFCD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191768" y="3874008"/>
            <a:ext cx="24765" cy="26034"/>
          </a:xfrm>
          <a:custGeom>
            <a:avLst/>
            <a:gdLst/>
            <a:ahLst/>
            <a:cxnLst/>
            <a:rect l="l" t="t" r="r" b="b"/>
            <a:pathLst>
              <a:path w="24765" h="26035">
                <a:moveTo>
                  <a:pt x="0" y="12953"/>
                </a:moveTo>
                <a:lnTo>
                  <a:pt x="24384" y="12953"/>
                </a:lnTo>
              </a:path>
            </a:pathLst>
          </a:custGeom>
          <a:ln w="27178">
            <a:solidFill>
              <a:srgbClr val="CFCD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242060" y="3874008"/>
            <a:ext cx="26034" cy="26034"/>
          </a:xfrm>
          <a:custGeom>
            <a:avLst/>
            <a:gdLst/>
            <a:ahLst/>
            <a:cxnLst/>
            <a:rect l="l" t="t" r="r" b="b"/>
            <a:pathLst>
              <a:path w="26034" h="26035">
                <a:moveTo>
                  <a:pt x="0" y="12953"/>
                </a:moveTo>
                <a:lnTo>
                  <a:pt x="25908" y="12953"/>
                </a:lnTo>
              </a:path>
            </a:pathLst>
          </a:custGeom>
          <a:ln w="27178">
            <a:solidFill>
              <a:srgbClr val="CFCD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292352" y="3874008"/>
            <a:ext cx="26034" cy="26034"/>
          </a:xfrm>
          <a:custGeom>
            <a:avLst/>
            <a:gdLst/>
            <a:ahLst/>
            <a:cxnLst/>
            <a:rect l="l" t="t" r="r" b="b"/>
            <a:pathLst>
              <a:path w="26034" h="26035">
                <a:moveTo>
                  <a:pt x="0" y="12953"/>
                </a:moveTo>
                <a:lnTo>
                  <a:pt x="25907" y="12953"/>
                </a:lnTo>
              </a:path>
            </a:pathLst>
          </a:custGeom>
          <a:ln w="27178">
            <a:solidFill>
              <a:srgbClr val="CFCD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344167" y="3874008"/>
            <a:ext cx="24765" cy="26034"/>
          </a:xfrm>
          <a:custGeom>
            <a:avLst/>
            <a:gdLst/>
            <a:ahLst/>
            <a:cxnLst/>
            <a:rect l="l" t="t" r="r" b="b"/>
            <a:pathLst>
              <a:path w="24765" h="26035">
                <a:moveTo>
                  <a:pt x="0" y="12953"/>
                </a:moveTo>
                <a:lnTo>
                  <a:pt x="24384" y="12953"/>
                </a:lnTo>
              </a:path>
            </a:pathLst>
          </a:custGeom>
          <a:ln w="27178">
            <a:solidFill>
              <a:srgbClr val="CFCD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394459" y="3874008"/>
            <a:ext cx="26034" cy="26034"/>
          </a:xfrm>
          <a:custGeom>
            <a:avLst/>
            <a:gdLst/>
            <a:ahLst/>
            <a:cxnLst/>
            <a:rect l="l" t="t" r="r" b="b"/>
            <a:pathLst>
              <a:path w="26034" h="26035">
                <a:moveTo>
                  <a:pt x="0" y="12953"/>
                </a:moveTo>
                <a:lnTo>
                  <a:pt x="25908" y="12953"/>
                </a:lnTo>
              </a:path>
            </a:pathLst>
          </a:custGeom>
          <a:ln w="27178">
            <a:solidFill>
              <a:srgbClr val="CFCD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444751" y="3874008"/>
            <a:ext cx="26034" cy="26034"/>
          </a:xfrm>
          <a:custGeom>
            <a:avLst/>
            <a:gdLst/>
            <a:ahLst/>
            <a:cxnLst/>
            <a:rect l="l" t="t" r="r" b="b"/>
            <a:pathLst>
              <a:path w="26034" h="26035">
                <a:moveTo>
                  <a:pt x="0" y="12953"/>
                </a:moveTo>
                <a:lnTo>
                  <a:pt x="25907" y="12953"/>
                </a:lnTo>
              </a:path>
            </a:pathLst>
          </a:custGeom>
          <a:ln w="27178">
            <a:solidFill>
              <a:srgbClr val="CFCD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496567" y="3874008"/>
            <a:ext cx="24765" cy="26034"/>
          </a:xfrm>
          <a:custGeom>
            <a:avLst/>
            <a:gdLst/>
            <a:ahLst/>
            <a:cxnLst/>
            <a:rect l="l" t="t" r="r" b="b"/>
            <a:pathLst>
              <a:path w="24765" h="26035">
                <a:moveTo>
                  <a:pt x="0" y="12953"/>
                </a:moveTo>
                <a:lnTo>
                  <a:pt x="24383" y="12953"/>
                </a:lnTo>
              </a:path>
            </a:pathLst>
          </a:custGeom>
          <a:ln w="27178">
            <a:solidFill>
              <a:srgbClr val="CFCD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546859" y="3874008"/>
            <a:ext cx="26034" cy="26034"/>
          </a:xfrm>
          <a:custGeom>
            <a:avLst/>
            <a:gdLst/>
            <a:ahLst/>
            <a:cxnLst/>
            <a:rect l="l" t="t" r="r" b="b"/>
            <a:pathLst>
              <a:path w="26034" h="26035">
                <a:moveTo>
                  <a:pt x="0" y="12953"/>
                </a:moveTo>
                <a:lnTo>
                  <a:pt x="25907" y="12953"/>
                </a:lnTo>
              </a:path>
            </a:pathLst>
          </a:custGeom>
          <a:ln w="27178">
            <a:solidFill>
              <a:srgbClr val="CFCD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597151" y="3874008"/>
            <a:ext cx="26034" cy="26034"/>
          </a:xfrm>
          <a:custGeom>
            <a:avLst/>
            <a:gdLst/>
            <a:ahLst/>
            <a:cxnLst/>
            <a:rect l="l" t="t" r="r" b="b"/>
            <a:pathLst>
              <a:path w="26034" h="26035">
                <a:moveTo>
                  <a:pt x="0" y="12953"/>
                </a:moveTo>
                <a:lnTo>
                  <a:pt x="25908" y="12953"/>
                </a:lnTo>
              </a:path>
            </a:pathLst>
          </a:custGeom>
          <a:ln w="27178">
            <a:solidFill>
              <a:srgbClr val="CFCD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648967" y="3874008"/>
            <a:ext cx="24765" cy="26034"/>
          </a:xfrm>
          <a:custGeom>
            <a:avLst/>
            <a:gdLst/>
            <a:ahLst/>
            <a:cxnLst/>
            <a:rect l="l" t="t" r="r" b="b"/>
            <a:pathLst>
              <a:path w="24764" h="26035">
                <a:moveTo>
                  <a:pt x="0" y="12953"/>
                </a:moveTo>
                <a:lnTo>
                  <a:pt x="24384" y="12953"/>
                </a:lnTo>
              </a:path>
            </a:pathLst>
          </a:custGeom>
          <a:ln w="27178">
            <a:solidFill>
              <a:srgbClr val="CFCD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699260" y="3874008"/>
            <a:ext cx="26034" cy="26034"/>
          </a:xfrm>
          <a:custGeom>
            <a:avLst/>
            <a:gdLst/>
            <a:ahLst/>
            <a:cxnLst/>
            <a:rect l="l" t="t" r="r" b="b"/>
            <a:pathLst>
              <a:path w="26035" h="26035">
                <a:moveTo>
                  <a:pt x="0" y="12953"/>
                </a:moveTo>
                <a:lnTo>
                  <a:pt x="25908" y="12953"/>
                </a:lnTo>
              </a:path>
            </a:pathLst>
          </a:custGeom>
          <a:ln w="27178">
            <a:solidFill>
              <a:srgbClr val="CFCD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749551" y="3874008"/>
            <a:ext cx="26034" cy="26034"/>
          </a:xfrm>
          <a:custGeom>
            <a:avLst/>
            <a:gdLst/>
            <a:ahLst/>
            <a:cxnLst/>
            <a:rect l="l" t="t" r="r" b="b"/>
            <a:pathLst>
              <a:path w="26035" h="26035">
                <a:moveTo>
                  <a:pt x="0" y="12953"/>
                </a:moveTo>
                <a:lnTo>
                  <a:pt x="25907" y="12953"/>
                </a:lnTo>
              </a:path>
            </a:pathLst>
          </a:custGeom>
          <a:ln w="27178">
            <a:solidFill>
              <a:srgbClr val="CFCD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801367" y="3874008"/>
            <a:ext cx="24765" cy="26034"/>
          </a:xfrm>
          <a:custGeom>
            <a:avLst/>
            <a:gdLst/>
            <a:ahLst/>
            <a:cxnLst/>
            <a:rect l="l" t="t" r="r" b="b"/>
            <a:pathLst>
              <a:path w="24764" h="26035">
                <a:moveTo>
                  <a:pt x="0" y="12953"/>
                </a:moveTo>
                <a:lnTo>
                  <a:pt x="24383" y="12953"/>
                </a:lnTo>
              </a:path>
            </a:pathLst>
          </a:custGeom>
          <a:ln w="27178">
            <a:solidFill>
              <a:srgbClr val="CFCD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851660" y="3874008"/>
            <a:ext cx="26034" cy="26034"/>
          </a:xfrm>
          <a:custGeom>
            <a:avLst/>
            <a:gdLst/>
            <a:ahLst/>
            <a:cxnLst/>
            <a:rect l="l" t="t" r="r" b="b"/>
            <a:pathLst>
              <a:path w="26035" h="26035">
                <a:moveTo>
                  <a:pt x="0" y="12953"/>
                </a:moveTo>
                <a:lnTo>
                  <a:pt x="25907" y="12953"/>
                </a:lnTo>
              </a:path>
            </a:pathLst>
          </a:custGeom>
          <a:ln w="27178">
            <a:solidFill>
              <a:srgbClr val="CFCD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901951" y="3874008"/>
            <a:ext cx="26034" cy="26034"/>
          </a:xfrm>
          <a:custGeom>
            <a:avLst/>
            <a:gdLst/>
            <a:ahLst/>
            <a:cxnLst/>
            <a:rect l="l" t="t" r="r" b="b"/>
            <a:pathLst>
              <a:path w="26035" h="26035">
                <a:moveTo>
                  <a:pt x="0" y="12953"/>
                </a:moveTo>
                <a:lnTo>
                  <a:pt x="25908" y="12953"/>
                </a:lnTo>
              </a:path>
            </a:pathLst>
          </a:custGeom>
          <a:ln w="27178">
            <a:solidFill>
              <a:srgbClr val="CFCD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953767" y="3874008"/>
            <a:ext cx="24765" cy="26034"/>
          </a:xfrm>
          <a:custGeom>
            <a:avLst/>
            <a:gdLst/>
            <a:ahLst/>
            <a:cxnLst/>
            <a:rect l="l" t="t" r="r" b="b"/>
            <a:pathLst>
              <a:path w="24764" h="26035">
                <a:moveTo>
                  <a:pt x="0" y="12953"/>
                </a:moveTo>
                <a:lnTo>
                  <a:pt x="24383" y="12953"/>
                </a:lnTo>
              </a:path>
            </a:pathLst>
          </a:custGeom>
          <a:ln w="27178">
            <a:solidFill>
              <a:srgbClr val="CFCD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004060" y="3874008"/>
            <a:ext cx="26034" cy="26034"/>
          </a:xfrm>
          <a:custGeom>
            <a:avLst/>
            <a:gdLst/>
            <a:ahLst/>
            <a:cxnLst/>
            <a:rect l="l" t="t" r="r" b="b"/>
            <a:pathLst>
              <a:path w="26035" h="26035">
                <a:moveTo>
                  <a:pt x="0" y="12953"/>
                </a:moveTo>
                <a:lnTo>
                  <a:pt x="25907" y="12953"/>
                </a:lnTo>
              </a:path>
            </a:pathLst>
          </a:custGeom>
          <a:ln w="27178">
            <a:solidFill>
              <a:srgbClr val="CFCD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054351" y="3874008"/>
            <a:ext cx="26034" cy="26034"/>
          </a:xfrm>
          <a:custGeom>
            <a:avLst/>
            <a:gdLst/>
            <a:ahLst/>
            <a:cxnLst/>
            <a:rect l="l" t="t" r="r" b="b"/>
            <a:pathLst>
              <a:path w="26035" h="26035">
                <a:moveTo>
                  <a:pt x="0" y="12953"/>
                </a:moveTo>
                <a:lnTo>
                  <a:pt x="25908" y="12953"/>
                </a:lnTo>
              </a:path>
            </a:pathLst>
          </a:custGeom>
          <a:ln w="27178">
            <a:solidFill>
              <a:srgbClr val="CFCD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106167" y="3874008"/>
            <a:ext cx="24765" cy="26034"/>
          </a:xfrm>
          <a:custGeom>
            <a:avLst/>
            <a:gdLst/>
            <a:ahLst/>
            <a:cxnLst/>
            <a:rect l="l" t="t" r="r" b="b"/>
            <a:pathLst>
              <a:path w="24764" h="26035">
                <a:moveTo>
                  <a:pt x="0" y="12953"/>
                </a:moveTo>
                <a:lnTo>
                  <a:pt x="24384" y="12953"/>
                </a:lnTo>
              </a:path>
            </a:pathLst>
          </a:custGeom>
          <a:ln w="27178">
            <a:solidFill>
              <a:srgbClr val="CFCD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156460" y="3874008"/>
            <a:ext cx="26034" cy="26034"/>
          </a:xfrm>
          <a:custGeom>
            <a:avLst/>
            <a:gdLst/>
            <a:ahLst/>
            <a:cxnLst/>
            <a:rect l="l" t="t" r="r" b="b"/>
            <a:pathLst>
              <a:path w="26035" h="26035">
                <a:moveTo>
                  <a:pt x="0" y="12953"/>
                </a:moveTo>
                <a:lnTo>
                  <a:pt x="25908" y="12953"/>
                </a:lnTo>
              </a:path>
            </a:pathLst>
          </a:custGeom>
          <a:ln w="27178">
            <a:solidFill>
              <a:srgbClr val="CFCD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206751" y="3874008"/>
            <a:ext cx="26034" cy="26034"/>
          </a:xfrm>
          <a:custGeom>
            <a:avLst/>
            <a:gdLst/>
            <a:ahLst/>
            <a:cxnLst/>
            <a:rect l="l" t="t" r="r" b="b"/>
            <a:pathLst>
              <a:path w="26035" h="26035">
                <a:moveTo>
                  <a:pt x="0" y="12953"/>
                </a:moveTo>
                <a:lnTo>
                  <a:pt x="25907" y="12953"/>
                </a:lnTo>
              </a:path>
            </a:pathLst>
          </a:custGeom>
          <a:ln w="27178">
            <a:solidFill>
              <a:srgbClr val="CFCD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258567" y="3874008"/>
            <a:ext cx="24765" cy="26034"/>
          </a:xfrm>
          <a:custGeom>
            <a:avLst/>
            <a:gdLst/>
            <a:ahLst/>
            <a:cxnLst/>
            <a:rect l="l" t="t" r="r" b="b"/>
            <a:pathLst>
              <a:path w="24764" h="26035">
                <a:moveTo>
                  <a:pt x="0" y="12953"/>
                </a:moveTo>
                <a:lnTo>
                  <a:pt x="24383" y="12953"/>
                </a:lnTo>
              </a:path>
            </a:pathLst>
          </a:custGeom>
          <a:ln w="27178">
            <a:solidFill>
              <a:srgbClr val="CFCD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308860" y="3874008"/>
            <a:ext cx="26034" cy="26034"/>
          </a:xfrm>
          <a:custGeom>
            <a:avLst/>
            <a:gdLst/>
            <a:ahLst/>
            <a:cxnLst/>
            <a:rect l="l" t="t" r="r" b="b"/>
            <a:pathLst>
              <a:path w="26035" h="26035">
                <a:moveTo>
                  <a:pt x="0" y="12953"/>
                </a:moveTo>
                <a:lnTo>
                  <a:pt x="25907" y="12953"/>
                </a:lnTo>
              </a:path>
            </a:pathLst>
          </a:custGeom>
          <a:ln w="27178">
            <a:solidFill>
              <a:srgbClr val="CFCD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359151" y="3874008"/>
            <a:ext cx="26034" cy="26034"/>
          </a:xfrm>
          <a:custGeom>
            <a:avLst/>
            <a:gdLst/>
            <a:ahLst/>
            <a:cxnLst/>
            <a:rect l="l" t="t" r="r" b="b"/>
            <a:pathLst>
              <a:path w="26035" h="26035">
                <a:moveTo>
                  <a:pt x="0" y="12953"/>
                </a:moveTo>
                <a:lnTo>
                  <a:pt x="25908" y="12953"/>
                </a:lnTo>
              </a:path>
            </a:pathLst>
          </a:custGeom>
          <a:ln w="27178">
            <a:solidFill>
              <a:srgbClr val="CFCD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410967" y="3874008"/>
            <a:ext cx="24765" cy="26034"/>
          </a:xfrm>
          <a:custGeom>
            <a:avLst/>
            <a:gdLst/>
            <a:ahLst/>
            <a:cxnLst/>
            <a:rect l="l" t="t" r="r" b="b"/>
            <a:pathLst>
              <a:path w="24764" h="26035">
                <a:moveTo>
                  <a:pt x="0" y="12953"/>
                </a:moveTo>
                <a:lnTo>
                  <a:pt x="24383" y="12953"/>
                </a:lnTo>
              </a:path>
            </a:pathLst>
          </a:custGeom>
          <a:ln w="27178">
            <a:solidFill>
              <a:srgbClr val="CFCD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461260" y="3874008"/>
            <a:ext cx="26034" cy="26034"/>
          </a:xfrm>
          <a:custGeom>
            <a:avLst/>
            <a:gdLst/>
            <a:ahLst/>
            <a:cxnLst/>
            <a:rect l="l" t="t" r="r" b="b"/>
            <a:pathLst>
              <a:path w="26035" h="26035">
                <a:moveTo>
                  <a:pt x="0" y="12953"/>
                </a:moveTo>
                <a:lnTo>
                  <a:pt x="25907" y="12953"/>
                </a:lnTo>
              </a:path>
            </a:pathLst>
          </a:custGeom>
          <a:ln w="27178">
            <a:solidFill>
              <a:srgbClr val="CFCD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511551" y="3874008"/>
            <a:ext cx="26034" cy="26034"/>
          </a:xfrm>
          <a:custGeom>
            <a:avLst/>
            <a:gdLst/>
            <a:ahLst/>
            <a:cxnLst/>
            <a:rect l="l" t="t" r="r" b="b"/>
            <a:pathLst>
              <a:path w="26035" h="26035">
                <a:moveTo>
                  <a:pt x="0" y="12953"/>
                </a:moveTo>
                <a:lnTo>
                  <a:pt x="25908" y="12953"/>
                </a:lnTo>
              </a:path>
            </a:pathLst>
          </a:custGeom>
          <a:ln w="27178">
            <a:solidFill>
              <a:srgbClr val="CFCD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563367" y="3874008"/>
            <a:ext cx="24765" cy="26034"/>
          </a:xfrm>
          <a:custGeom>
            <a:avLst/>
            <a:gdLst/>
            <a:ahLst/>
            <a:cxnLst/>
            <a:rect l="l" t="t" r="r" b="b"/>
            <a:pathLst>
              <a:path w="24764" h="26035">
                <a:moveTo>
                  <a:pt x="0" y="12953"/>
                </a:moveTo>
                <a:lnTo>
                  <a:pt x="24384" y="12953"/>
                </a:lnTo>
              </a:path>
            </a:pathLst>
          </a:custGeom>
          <a:ln w="27178">
            <a:solidFill>
              <a:srgbClr val="CFCD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613660" y="3874008"/>
            <a:ext cx="26034" cy="26034"/>
          </a:xfrm>
          <a:custGeom>
            <a:avLst/>
            <a:gdLst/>
            <a:ahLst/>
            <a:cxnLst/>
            <a:rect l="l" t="t" r="r" b="b"/>
            <a:pathLst>
              <a:path w="26035" h="26035">
                <a:moveTo>
                  <a:pt x="0" y="12953"/>
                </a:moveTo>
                <a:lnTo>
                  <a:pt x="25908" y="12953"/>
                </a:lnTo>
              </a:path>
            </a:pathLst>
          </a:custGeom>
          <a:ln w="27178">
            <a:solidFill>
              <a:srgbClr val="CFCD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663951" y="3874008"/>
            <a:ext cx="26034" cy="26034"/>
          </a:xfrm>
          <a:custGeom>
            <a:avLst/>
            <a:gdLst/>
            <a:ahLst/>
            <a:cxnLst/>
            <a:rect l="l" t="t" r="r" b="b"/>
            <a:pathLst>
              <a:path w="26035" h="26035">
                <a:moveTo>
                  <a:pt x="0" y="12953"/>
                </a:moveTo>
                <a:lnTo>
                  <a:pt x="25907" y="12953"/>
                </a:lnTo>
              </a:path>
            </a:pathLst>
          </a:custGeom>
          <a:ln w="27178">
            <a:solidFill>
              <a:srgbClr val="CFCD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2715767" y="3874008"/>
            <a:ext cx="24765" cy="26034"/>
          </a:xfrm>
          <a:custGeom>
            <a:avLst/>
            <a:gdLst/>
            <a:ahLst/>
            <a:cxnLst/>
            <a:rect l="l" t="t" r="r" b="b"/>
            <a:pathLst>
              <a:path w="24764" h="26035">
                <a:moveTo>
                  <a:pt x="0" y="12953"/>
                </a:moveTo>
                <a:lnTo>
                  <a:pt x="24383" y="12953"/>
                </a:lnTo>
              </a:path>
            </a:pathLst>
          </a:custGeom>
          <a:ln w="27178">
            <a:solidFill>
              <a:srgbClr val="CFCD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766060" y="3874008"/>
            <a:ext cx="26034" cy="26034"/>
          </a:xfrm>
          <a:custGeom>
            <a:avLst/>
            <a:gdLst/>
            <a:ahLst/>
            <a:cxnLst/>
            <a:rect l="l" t="t" r="r" b="b"/>
            <a:pathLst>
              <a:path w="26035" h="26035">
                <a:moveTo>
                  <a:pt x="0" y="12953"/>
                </a:moveTo>
                <a:lnTo>
                  <a:pt x="25907" y="12953"/>
                </a:lnTo>
              </a:path>
            </a:pathLst>
          </a:custGeom>
          <a:ln w="27178">
            <a:solidFill>
              <a:srgbClr val="CFCD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816351" y="3874008"/>
            <a:ext cx="26034" cy="26034"/>
          </a:xfrm>
          <a:custGeom>
            <a:avLst/>
            <a:gdLst/>
            <a:ahLst/>
            <a:cxnLst/>
            <a:rect l="l" t="t" r="r" b="b"/>
            <a:pathLst>
              <a:path w="26035" h="26035">
                <a:moveTo>
                  <a:pt x="0" y="12953"/>
                </a:moveTo>
                <a:lnTo>
                  <a:pt x="25908" y="12953"/>
                </a:lnTo>
              </a:path>
            </a:pathLst>
          </a:custGeom>
          <a:ln w="27178">
            <a:solidFill>
              <a:srgbClr val="CFCD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868167" y="3874008"/>
            <a:ext cx="24765" cy="26034"/>
          </a:xfrm>
          <a:custGeom>
            <a:avLst/>
            <a:gdLst/>
            <a:ahLst/>
            <a:cxnLst/>
            <a:rect l="l" t="t" r="r" b="b"/>
            <a:pathLst>
              <a:path w="24764" h="26035">
                <a:moveTo>
                  <a:pt x="0" y="12953"/>
                </a:moveTo>
                <a:lnTo>
                  <a:pt x="24383" y="12953"/>
                </a:lnTo>
              </a:path>
            </a:pathLst>
          </a:custGeom>
          <a:ln w="27178">
            <a:solidFill>
              <a:srgbClr val="CFCD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918460" y="3874008"/>
            <a:ext cx="26034" cy="26034"/>
          </a:xfrm>
          <a:custGeom>
            <a:avLst/>
            <a:gdLst/>
            <a:ahLst/>
            <a:cxnLst/>
            <a:rect l="l" t="t" r="r" b="b"/>
            <a:pathLst>
              <a:path w="26035" h="26035">
                <a:moveTo>
                  <a:pt x="0" y="12953"/>
                </a:moveTo>
                <a:lnTo>
                  <a:pt x="25907" y="12953"/>
                </a:lnTo>
              </a:path>
            </a:pathLst>
          </a:custGeom>
          <a:ln w="27178">
            <a:solidFill>
              <a:srgbClr val="CFCD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968751" y="3874008"/>
            <a:ext cx="26034" cy="26034"/>
          </a:xfrm>
          <a:custGeom>
            <a:avLst/>
            <a:gdLst/>
            <a:ahLst/>
            <a:cxnLst/>
            <a:rect l="l" t="t" r="r" b="b"/>
            <a:pathLst>
              <a:path w="26035" h="26035">
                <a:moveTo>
                  <a:pt x="0" y="12953"/>
                </a:moveTo>
                <a:lnTo>
                  <a:pt x="25908" y="12953"/>
                </a:lnTo>
              </a:path>
            </a:pathLst>
          </a:custGeom>
          <a:ln w="27178">
            <a:solidFill>
              <a:srgbClr val="CFCD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3020567" y="3874008"/>
            <a:ext cx="24765" cy="26034"/>
          </a:xfrm>
          <a:custGeom>
            <a:avLst/>
            <a:gdLst/>
            <a:ahLst/>
            <a:cxnLst/>
            <a:rect l="l" t="t" r="r" b="b"/>
            <a:pathLst>
              <a:path w="24764" h="26035">
                <a:moveTo>
                  <a:pt x="0" y="12953"/>
                </a:moveTo>
                <a:lnTo>
                  <a:pt x="24384" y="12953"/>
                </a:lnTo>
              </a:path>
            </a:pathLst>
          </a:custGeom>
          <a:ln w="27178">
            <a:solidFill>
              <a:srgbClr val="CFCD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3070860" y="3874008"/>
            <a:ext cx="26034" cy="26034"/>
          </a:xfrm>
          <a:custGeom>
            <a:avLst/>
            <a:gdLst/>
            <a:ahLst/>
            <a:cxnLst/>
            <a:rect l="l" t="t" r="r" b="b"/>
            <a:pathLst>
              <a:path w="26035" h="26035">
                <a:moveTo>
                  <a:pt x="0" y="12953"/>
                </a:moveTo>
                <a:lnTo>
                  <a:pt x="25908" y="12953"/>
                </a:lnTo>
              </a:path>
            </a:pathLst>
          </a:custGeom>
          <a:ln w="27178">
            <a:solidFill>
              <a:srgbClr val="CFCD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3121151" y="3874008"/>
            <a:ext cx="26034" cy="26034"/>
          </a:xfrm>
          <a:custGeom>
            <a:avLst/>
            <a:gdLst/>
            <a:ahLst/>
            <a:cxnLst/>
            <a:rect l="l" t="t" r="r" b="b"/>
            <a:pathLst>
              <a:path w="26035" h="26035">
                <a:moveTo>
                  <a:pt x="0" y="12953"/>
                </a:moveTo>
                <a:lnTo>
                  <a:pt x="25907" y="12953"/>
                </a:lnTo>
              </a:path>
            </a:pathLst>
          </a:custGeom>
          <a:ln w="27178">
            <a:solidFill>
              <a:srgbClr val="CFCD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3172967" y="3874008"/>
            <a:ext cx="24765" cy="26034"/>
          </a:xfrm>
          <a:custGeom>
            <a:avLst/>
            <a:gdLst/>
            <a:ahLst/>
            <a:cxnLst/>
            <a:rect l="l" t="t" r="r" b="b"/>
            <a:pathLst>
              <a:path w="24764" h="26035">
                <a:moveTo>
                  <a:pt x="0" y="12953"/>
                </a:moveTo>
                <a:lnTo>
                  <a:pt x="24383" y="12953"/>
                </a:lnTo>
              </a:path>
            </a:pathLst>
          </a:custGeom>
          <a:ln w="27178">
            <a:solidFill>
              <a:srgbClr val="CFCD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3223260" y="3874008"/>
            <a:ext cx="26034" cy="26034"/>
          </a:xfrm>
          <a:custGeom>
            <a:avLst/>
            <a:gdLst/>
            <a:ahLst/>
            <a:cxnLst/>
            <a:rect l="l" t="t" r="r" b="b"/>
            <a:pathLst>
              <a:path w="26035" h="26035">
                <a:moveTo>
                  <a:pt x="0" y="12953"/>
                </a:moveTo>
                <a:lnTo>
                  <a:pt x="25907" y="12953"/>
                </a:lnTo>
              </a:path>
            </a:pathLst>
          </a:custGeom>
          <a:ln w="27178">
            <a:solidFill>
              <a:srgbClr val="CFCD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3273552" y="3874008"/>
            <a:ext cx="26034" cy="26034"/>
          </a:xfrm>
          <a:custGeom>
            <a:avLst/>
            <a:gdLst/>
            <a:ahLst/>
            <a:cxnLst/>
            <a:rect l="l" t="t" r="r" b="b"/>
            <a:pathLst>
              <a:path w="26035" h="26035">
                <a:moveTo>
                  <a:pt x="0" y="12953"/>
                </a:moveTo>
                <a:lnTo>
                  <a:pt x="25907" y="12953"/>
                </a:lnTo>
              </a:path>
            </a:pathLst>
          </a:custGeom>
          <a:ln w="27178">
            <a:solidFill>
              <a:srgbClr val="CFCD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3325367" y="3874008"/>
            <a:ext cx="24765" cy="26034"/>
          </a:xfrm>
          <a:custGeom>
            <a:avLst/>
            <a:gdLst/>
            <a:ahLst/>
            <a:cxnLst/>
            <a:rect l="l" t="t" r="r" b="b"/>
            <a:pathLst>
              <a:path w="24764" h="26035">
                <a:moveTo>
                  <a:pt x="0" y="12953"/>
                </a:moveTo>
                <a:lnTo>
                  <a:pt x="24383" y="12953"/>
                </a:lnTo>
              </a:path>
            </a:pathLst>
          </a:custGeom>
          <a:ln w="27178">
            <a:solidFill>
              <a:srgbClr val="CFCD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3375659" y="3874008"/>
            <a:ext cx="26034" cy="26034"/>
          </a:xfrm>
          <a:custGeom>
            <a:avLst/>
            <a:gdLst/>
            <a:ahLst/>
            <a:cxnLst/>
            <a:rect l="l" t="t" r="r" b="b"/>
            <a:pathLst>
              <a:path w="26035" h="26035">
                <a:moveTo>
                  <a:pt x="0" y="12953"/>
                </a:moveTo>
                <a:lnTo>
                  <a:pt x="25907" y="12953"/>
                </a:lnTo>
              </a:path>
            </a:pathLst>
          </a:custGeom>
          <a:ln w="27178">
            <a:solidFill>
              <a:srgbClr val="CFCD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3425952" y="3874008"/>
            <a:ext cx="26034" cy="26034"/>
          </a:xfrm>
          <a:custGeom>
            <a:avLst/>
            <a:gdLst/>
            <a:ahLst/>
            <a:cxnLst/>
            <a:rect l="l" t="t" r="r" b="b"/>
            <a:pathLst>
              <a:path w="26035" h="26035">
                <a:moveTo>
                  <a:pt x="0" y="12953"/>
                </a:moveTo>
                <a:lnTo>
                  <a:pt x="25908" y="12953"/>
                </a:lnTo>
              </a:path>
            </a:pathLst>
          </a:custGeom>
          <a:ln w="27178">
            <a:solidFill>
              <a:srgbClr val="CFCD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3477767" y="3874008"/>
            <a:ext cx="24765" cy="26034"/>
          </a:xfrm>
          <a:custGeom>
            <a:avLst/>
            <a:gdLst/>
            <a:ahLst/>
            <a:cxnLst/>
            <a:rect l="l" t="t" r="r" b="b"/>
            <a:pathLst>
              <a:path w="24764" h="26035">
                <a:moveTo>
                  <a:pt x="0" y="12953"/>
                </a:moveTo>
                <a:lnTo>
                  <a:pt x="24384" y="12953"/>
                </a:lnTo>
              </a:path>
            </a:pathLst>
          </a:custGeom>
          <a:ln w="27178">
            <a:solidFill>
              <a:srgbClr val="CFCD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3528059" y="3874008"/>
            <a:ext cx="26034" cy="26034"/>
          </a:xfrm>
          <a:custGeom>
            <a:avLst/>
            <a:gdLst/>
            <a:ahLst/>
            <a:cxnLst/>
            <a:rect l="l" t="t" r="r" b="b"/>
            <a:pathLst>
              <a:path w="26035" h="26035">
                <a:moveTo>
                  <a:pt x="0" y="12953"/>
                </a:moveTo>
                <a:lnTo>
                  <a:pt x="25908" y="12953"/>
                </a:lnTo>
              </a:path>
            </a:pathLst>
          </a:custGeom>
          <a:ln w="27178">
            <a:solidFill>
              <a:srgbClr val="CFCD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3578352" y="3874008"/>
            <a:ext cx="26034" cy="26034"/>
          </a:xfrm>
          <a:custGeom>
            <a:avLst/>
            <a:gdLst/>
            <a:ahLst/>
            <a:cxnLst/>
            <a:rect l="l" t="t" r="r" b="b"/>
            <a:pathLst>
              <a:path w="26035" h="26035">
                <a:moveTo>
                  <a:pt x="0" y="12953"/>
                </a:moveTo>
                <a:lnTo>
                  <a:pt x="25907" y="12953"/>
                </a:lnTo>
              </a:path>
            </a:pathLst>
          </a:custGeom>
          <a:ln w="27178">
            <a:solidFill>
              <a:srgbClr val="CFCD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3630167" y="3874008"/>
            <a:ext cx="24765" cy="26034"/>
          </a:xfrm>
          <a:custGeom>
            <a:avLst/>
            <a:gdLst/>
            <a:ahLst/>
            <a:cxnLst/>
            <a:rect l="l" t="t" r="r" b="b"/>
            <a:pathLst>
              <a:path w="24764" h="26035">
                <a:moveTo>
                  <a:pt x="0" y="12953"/>
                </a:moveTo>
                <a:lnTo>
                  <a:pt x="24384" y="12953"/>
                </a:lnTo>
              </a:path>
            </a:pathLst>
          </a:custGeom>
          <a:ln w="27178">
            <a:solidFill>
              <a:srgbClr val="CFCD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3680459" y="3874008"/>
            <a:ext cx="26034" cy="26034"/>
          </a:xfrm>
          <a:custGeom>
            <a:avLst/>
            <a:gdLst/>
            <a:ahLst/>
            <a:cxnLst/>
            <a:rect l="l" t="t" r="r" b="b"/>
            <a:pathLst>
              <a:path w="26035" h="26035">
                <a:moveTo>
                  <a:pt x="0" y="12953"/>
                </a:moveTo>
                <a:lnTo>
                  <a:pt x="25908" y="12953"/>
                </a:lnTo>
              </a:path>
            </a:pathLst>
          </a:custGeom>
          <a:ln w="27178">
            <a:solidFill>
              <a:srgbClr val="CFCD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3730752" y="3874008"/>
            <a:ext cx="26034" cy="26034"/>
          </a:xfrm>
          <a:custGeom>
            <a:avLst/>
            <a:gdLst/>
            <a:ahLst/>
            <a:cxnLst/>
            <a:rect l="l" t="t" r="r" b="b"/>
            <a:pathLst>
              <a:path w="26035" h="26035">
                <a:moveTo>
                  <a:pt x="0" y="12953"/>
                </a:moveTo>
                <a:lnTo>
                  <a:pt x="25907" y="12953"/>
                </a:lnTo>
              </a:path>
            </a:pathLst>
          </a:custGeom>
          <a:ln w="27178">
            <a:solidFill>
              <a:srgbClr val="CFCD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3782567" y="3874008"/>
            <a:ext cx="24765" cy="26034"/>
          </a:xfrm>
          <a:custGeom>
            <a:avLst/>
            <a:gdLst/>
            <a:ahLst/>
            <a:cxnLst/>
            <a:rect l="l" t="t" r="r" b="b"/>
            <a:pathLst>
              <a:path w="24764" h="26035">
                <a:moveTo>
                  <a:pt x="0" y="12953"/>
                </a:moveTo>
                <a:lnTo>
                  <a:pt x="24383" y="12953"/>
                </a:lnTo>
              </a:path>
            </a:pathLst>
          </a:custGeom>
          <a:ln w="27178">
            <a:solidFill>
              <a:srgbClr val="CFCD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3832859" y="3874008"/>
            <a:ext cx="26034" cy="26034"/>
          </a:xfrm>
          <a:custGeom>
            <a:avLst/>
            <a:gdLst/>
            <a:ahLst/>
            <a:cxnLst/>
            <a:rect l="l" t="t" r="r" b="b"/>
            <a:pathLst>
              <a:path w="26035" h="26035">
                <a:moveTo>
                  <a:pt x="0" y="12953"/>
                </a:moveTo>
                <a:lnTo>
                  <a:pt x="25907" y="12953"/>
                </a:lnTo>
              </a:path>
            </a:pathLst>
          </a:custGeom>
          <a:ln w="27178">
            <a:solidFill>
              <a:srgbClr val="CFCD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3883152" y="3874008"/>
            <a:ext cx="26034" cy="26034"/>
          </a:xfrm>
          <a:custGeom>
            <a:avLst/>
            <a:gdLst/>
            <a:ahLst/>
            <a:cxnLst/>
            <a:rect l="l" t="t" r="r" b="b"/>
            <a:pathLst>
              <a:path w="26035" h="26035">
                <a:moveTo>
                  <a:pt x="0" y="12953"/>
                </a:moveTo>
                <a:lnTo>
                  <a:pt x="25908" y="12953"/>
                </a:lnTo>
              </a:path>
            </a:pathLst>
          </a:custGeom>
          <a:ln w="27178">
            <a:solidFill>
              <a:srgbClr val="CFCD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3934967" y="3874008"/>
            <a:ext cx="24765" cy="26034"/>
          </a:xfrm>
          <a:custGeom>
            <a:avLst/>
            <a:gdLst/>
            <a:ahLst/>
            <a:cxnLst/>
            <a:rect l="l" t="t" r="r" b="b"/>
            <a:pathLst>
              <a:path w="24764" h="26035">
                <a:moveTo>
                  <a:pt x="0" y="12953"/>
                </a:moveTo>
                <a:lnTo>
                  <a:pt x="24384" y="12953"/>
                </a:lnTo>
              </a:path>
            </a:pathLst>
          </a:custGeom>
          <a:ln w="27178">
            <a:solidFill>
              <a:srgbClr val="CFCD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3985259" y="3874008"/>
            <a:ext cx="26034" cy="26034"/>
          </a:xfrm>
          <a:custGeom>
            <a:avLst/>
            <a:gdLst/>
            <a:ahLst/>
            <a:cxnLst/>
            <a:rect l="l" t="t" r="r" b="b"/>
            <a:pathLst>
              <a:path w="26035" h="26035">
                <a:moveTo>
                  <a:pt x="0" y="12953"/>
                </a:moveTo>
                <a:lnTo>
                  <a:pt x="25908" y="12953"/>
                </a:lnTo>
              </a:path>
            </a:pathLst>
          </a:custGeom>
          <a:ln w="27178">
            <a:solidFill>
              <a:srgbClr val="CFCD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4035552" y="3874008"/>
            <a:ext cx="26034" cy="26034"/>
          </a:xfrm>
          <a:custGeom>
            <a:avLst/>
            <a:gdLst/>
            <a:ahLst/>
            <a:cxnLst/>
            <a:rect l="l" t="t" r="r" b="b"/>
            <a:pathLst>
              <a:path w="26035" h="26035">
                <a:moveTo>
                  <a:pt x="0" y="12953"/>
                </a:moveTo>
                <a:lnTo>
                  <a:pt x="25907" y="12953"/>
                </a:lnTo>
              </a:path>
            </a:pathLst>
          </a:custGeom>
          <a:ln w="27178">
            <a:solidFill>
              <a:srgbClr val="CFCD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4087367" y="3874008"/>
            <a:ext cx="24765" cy="26034"/>
          </a:xfrm>
          <a:custGeom>
            <a:avLst/>
            <a:gdLst/>
            <a:ahLst/>
            <a:cxnLst/>
            <a:rect l="l" t="t" r="r" b="b"/>
            <a:pathLst>
              <a:path w="24764" h="26035">
                <a:moveTo>
                  <a:pt x="0" y="12953"/>
                </a:moveTo>
                <a:lnTo>
                  <a:pt x="24384" y="12953"/>
                </a:lnTo>
              </a:path>
            </a:pathLst>
          </a:custGeom>
          <a:ln w="27178">
            <a:solidFill>
              <a:srgbClr val="CFCD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4137659" y="3874008"/>
            <a:ext cx="26034" cy="26034"/>
          </a:xfrm>
          <a:custGeom>
            <a:avLst/>
            <a:gdLst/>
            <a:ahLst/>
            <a:cxnLst/>
            <a:rect l="l" t="t" r="r" b="b"/>
            <a:pathLst>
              <a:path w="26035" h="26035">
                <a:moveTo>
                  <a:pt x="0" y="12953"/>
                </a:moveTo>
                <a:lnTo>
                  <a:pt x="25908" y="12953"/>
                </a:lnTo>
              </a:path>
            </a:pathLst>
          </a:custGeom>
          <a:ln w="27178">
            <a:solidFill>
              <a:srgbClr val="CFCD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4187952" y="3874008"/>
            <a:ext cx="26034" cy="26034"/>
          </a:xfrm>
          <a:custGeom>
            <a:avLst/>
            <a:gdLst/>
            <a:ahLst/>
            <a:cxnLst/>
            <a:rect l="l" t="t" r="r" b="b"/>
            <a:pathLst>
              <a:path w="26035" h="26035">
                <a:moveTo>
                  <a:pt x="0" y="12953"/>
                </a:moveTo>
                <a:lnTo>
                  <a:pt x="25907" y="12953"/>
                </a:lnTo>
              </a:path>
            </a:pathLst>
          </a:custGeom>
          <a:ln w="27178">
            <a:solidFill>
              <a:srgbClr val="CFCD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4239767" y="3874008"/>
            <a:ext cx="24765" cy="26034"/>
          </a:xfrm>
          <a:custGeom>
            <a:avLst/>
            <a:gdLst/>
            <a:ahLst/>
            <a:cxnLst/>
            <a:rect l="l" t="t" r="r" b="b"/>
            <a:pathLst>
              <a:path w="24764" h="26035">
                <a:moveTo>
                  <a:pt x="0" y="12953"/>
                </a:moveTo>
                <a:lnTo>
                  <a:pt x="24383" y="12953"/>
                </a:lnTo>
              </a:path>
            </a:pathLst>
          </a:custGeom>
          <a:ln w="27178">
            <a:solidFill>
              <a:srgbClr val="CFCD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4290059" y="3874008"/>
            <a:ext cx="26034" cy="26034"/>
          </a:xfrm>
          <a:custGeom>
            <a:avLst/>
            <a:gdLst/>
            <a:ahLst/>
            <a:cxnLst/>
            <a:rect l="l" t="t" r="r" b="b"/>
            <a:pathLst>
              <a:path w="26035" h="26035">
                <a:moveTo>
                  <a:pt x="0" y="12953"/>
                </a:moveTo>
                <a:lnTo>
                  <a:pt x="25907" y="12953"/>
                </a:lnTo>
              </a:path>
            </a:pathLst>
          </a:custGeom>
          <a:ln w="27178">
            <a:solidFill>
              <a:srgbClr val="CFCD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4340352" y="3874008"/>
            <a:ext cx="26034" cy="26034"/>
          </a:xfrm>
          <a:custGeom>
            <a:avLst/>
            <a:gdLst/>
            <a:ahLst/>
            <a:cxnLst/>
            <a:rect l="l" t="t" r="r" b="b"/>
            <a:pathLst>
              <a:path w="26035" h="26035">
                <a:moveTo>
                  <a:pt x="0" y="12953"/>
                </a:moveTo>
                <a:lnTo>
                  <a:pt x="25908" y="12953"/>
                </a:lnTo>
              </a:path>
            </a:pathLst>
          </a:custGeom>
          <a:ln w="27178">
            <a:solidFill>
              <a:srgbClr val="CFCD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4392167" y="3874008"/>
            <a:ext cx="24765" cy="26034"/>
          </a:xfrm>
          <a:custGeom>
            <a:avLst/>
            <a:gdLst/>
            <a:ahLst/>
            <a:cxnLst/>
            <a:rect l="l" t="t" r="r" b="b"/>
            <a:pathLst>
              <a:path w="24764" h="26035">
                <a:moveTo>
                  <a:pt x="0" y="12953"/>
                </a:moveTo>
                <a:lnTo>
                  <a:pt x="24384" y="12953"/>
                </a:lnTo>
              </a:path>
            </a:pathLst>
          </a:custGeom>
          <a:ln w="27178">
            <a:solidFill>
              <a:srgbClr val="CFCD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4442459" y="3874008"/>
            <a:ext cx="26034" cy="26034"/>
          </a:xfrm>
          <a:custGeom>
            <a:avLst/>
            <a:gdLst/>
            <a:ahLst/>
            <a:cxnLst/>
            <a:rect l="l" t="t" r="r" b="b"/>
            <a:pathLst>
              <a:path w="26035" h="26035">
                <a:moveTo>
                  <a:pt x="0" y="12953"/>
                </a:moveTo>
                <a:lnTo>
                  <a:pt x="25908" y="12953"/>
                </a:lnTo>
              </a:path>
            </a:pathLst>
          </a:custGeom>
          <a:ln w="27178">
            <a:solidFill>
              <a:srgbClr val="CFCD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4492752" y="3874008"/>
            <a:ext cx="26034" cy="26034"/>
          </a:xfrm>
          <a:custGeom>
            <a:avLst/>
            <a:gdLst/>
            <a:ahLst/>
            <a:cxnLst/>
            <a:rect l="l" t="t" r="r" b="b"/>
            <a:pathLst>
              <a:path w="26035" h="26035">
                <a:moveTo>
                  <a:pt x="0" y="12953"/>
                </a:moveTo>
                <a:lnTo>
                  <a:pt x="25907" y="12953"/>
                </a:lnTo>
              </a:path>
            </a:pathLst>
          </a:custGeom>
          <a:ln w="27178">
            <a:solidFill>
              <a:srgbClr val="CFCD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4544567" y="3874008"/>
            <a:ext cx="24765" cy="26034"/>
          </a:xfrm>
          <a:custGeom>
            <a:avLst/>
            <a:gdLst/>
            <a:ahLst/>
            <a:cxnLst/>
            <a:rect l="l" t="t" r="r" b="b"/>
            <a:pathLst>
              <a:path w="24764" h="26035">
                <a:moveTo>
                  <a:pt x="0" y="12953"/>
                </a:moveTo>
                <a:lnTo>
                  <a:pt x="24384" y="12953"/>
                </a:lnTo>
              </a:path>
            </a:pathLst>
          </a:custGeom>
          <a:ln w="27178">
            <a:solidFill>
              <a:srgbClr val="CFCD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4594859" y="3874008"/>
            <a:ext cx="26034" cy="26034"/>
          </a:xfrm>
          <a:custGeom>
            <a:avLst/>
            <a:gdLst/>
            <a:ahLst/>
            <a:cxnLst/>
            <a:rect l="l" t="t" r="r" b="b"/>
            <a:pathLst>
              <a:path w="26035" h="26035">
                <a:moveTo>
                  <a:pt x="0" y="12953"/>
                </a:moveTo>
                <a:lnTo>
                  <a:pt x="25908" y="12953"/>
                </a:lnTo>
              </a:path>
            </a:pathLst>
          </a:custGeom>
          <a:ln w="27178">
            <a:solidFill>
              <a:srgbClr val="CFCD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4645152" y="3874008"/>
            <a:ext cx="26034" cy="26034"/>
          </a:xfrm>
          <a:custGeom>
            <a:avLst/>
            <a:gdLst/>
            <a:ahLst/>
            <a:cxnLst/>
            <a:rect l="l" t="t" r="r" b="b"/>
            <a:pathLst>
              <a:path w="26035" h="26035">
                <a:moveTo>
                  <a:pt x="0" y="12953"/>
                </a:moveTo>
                <a:lnTo>
                  <a:pt x="25907" y="12953"/>
                </a:lnTo>
              </a:path>
            </a:pathLst>
          </a:custGeom>
          <a:ln w="27178">
            <a:solidFill>
              <a:srgbClr val="CFCD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1156716" y="4084319"/>
            <a:ext cx="86360" cy="307975"/>
          </a:xfrm>
          <a:custGeom>
            <a:avLst/>
            <a:gdLst/>
            <a:ahLst/>
            <a:cxnLst/>
            <a:rect l="l" t="t" r="r" b="b"/>
            <a:pathLst>
              <a:path w="86359" h="307975">
                <a:moveTo>
                  <a:pt x="54122" y="307848"/>
                </a:moveTo>
                <a:lnTo>
                  <a:pt x="34110" y="307848"/>
                </a:lnTo>
                <a:lnTo>
                  <a:pt x="29649" y="307323"/>
                </a:lnTo>
                <a:lnTo>
                  <a:pt x="15965" y="301695"/>
                </a:lnTo>
                <a:lnTo>
                  <a:pt x="5797" y="293065"/>
                </a:lnTo>
                <a:lnTo>
                  <a:pt x="0" y="283116"/>
                </a:lnTo>
                <a:lnTo>
                  <a:pt x="0" y="253452"/>
                </a:lnTo>
                <a:lnTo>
                  <a:pt x="5461" y="243588"/>
                </a:lnTo>
                <a:lnTo>
                  <a:pt x="15528" y="234675"/>
                </a:lnTo>
                <a:lnTo>
                  <a:pt x="28960" y="228946"/>
                </a:lnTo>
                <a:lnTo>
                  <a:pt x="48465" y="229748"/>
                </a:lnTo>
                <a:lnTo>
                  <a:pt x="63685" y="233788"/>
                </a:lnTo>
                <a:lnTo>
                  <a:pt x="74871" y="240556"/>
                </a:lnTo>
                <a:lnTo>
                  <a:pt x="82270" y="249542"/>
                </a:lnTo>
                <a:lnTo>
                  <a:pt x="86133" y="260236"/>
                </a:lnTo>
                <a:lnTo>
                  <a:pt x="84651" y="276707"/>
                </a:lnTo>
                <a:lnTo>
                  <a:pt x="79593" y="290100"/>
                </a:lnTo>
                <a:lnTo>
                  <a:pt x="71325" y="300166"/>
                </a:lnTo>
                <a:lnTo>
                  <a:pt x="60210" y="306655"/>
                </a:lnTo>
                <a:lnTo>
                  <a:pt x="54122" y="307848"/>
                </a:lnTo>
                <a:close/>
              </a:path>
              <a:path w="86359" h="307975">
                <a:moveTo>
                  <a:pt x="12191" y="204216"/>
                </a:moveTo>
                <a:lnTo>
                  <a:pt x="179" y="0"/>
                </a:lnTo>
                <a:lnTo>
                  <a:pt x="83601" y="0"/>
                </a:lnTo>
                <a:lnTo>
                  <a:pt x="73152" y="204214"/>
                </a:lnTo>
                <a:lnTo>
                  <a:pt x="12191" y="2042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 txBox="1"/>
          <p:nvPr/>
        </p:nvSpPr>
        <p:spPr>
          <a:xfrm>
            <a:off x="822415" y="4032125"/>
            <a:ext cx="2959735" cy="12896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18515">
              <a:lnSpc>
                <a:spcPct val="100000"/>
              </a:lnSpc>
            </a:pPr>
            <a:r>
              <a:rPr sz="3750" spc="-15" dirty="0">
                <a:solidFill>
                  <a:srgbClr val="E81C23"/>
                </a:solidFill>
                <a:latin typeface="Century Gothic"/>
                <a:cs typeface="Century Gothic"/>
              </a:rPr>
              <a:t>5</a:t>
            </a:r>
            <a:r>
              <a:rPr sz="3750" dirty="0">
                <a:solidFill>
                  <a:srgbClr val="E81C23"/>
                </a:solidFill>
                <a:latin typeface="Century Gothic"/>
                <a:cs typeface="Century Gothic"/>
              </a:rPr>
              <a:t>.</a:t>
            </a:r>
            <a:r>
              <a:rPr sz="3750" spc="-15" dirty="0">
                <a:solidFill>
                  <a:srgbClr val="E81C23"/>
                </a:solidFill>
                <a:latin typeface="Century Gothic"/>
                <a:cs typeface="Century Gothic"/>
              </a:rPr>
              <a:t>6</a:t>
            </a:r>
            <a:r>
              <a:rPr sz="3750" spc="5" dirty="0">
                <a:solidFill>
                  <a:srgbClr val="E81C23"/>
                </a:solidFill>
                <a:latin typeface="Century Gothic"/>
                <a:cs typeface="Century Gothic"/>
              </a:rPr>
              <a:t>9</a:t>
            </a:r>
            <a:r>
              <a:rPr sz="3000" baseline="25000" dirty="0">
                <a:solidFill>
                  <a:srgbClr val="E81C23"/>
                </a:solidFill>
                <a:latin typeface="Century Gothic"/>
                <a:cs typeface="Century Gothic"/>
              </a:rPr>
              <a:t>%</a:t>
            </a:r>
            <a:endParaRPr sz="3000" baseline="25000">
              <a:latin typeface="Century Gothic"/>
              <a:cs typeface="Century Gothic"/>
            </a:endParaRPr>
          </a:p>
          <a:p>
            <a:pPr marL="12700" marR="5080">
              <a:lnSpc>
                <a:spcPct val="101899"/>
              </a:lnSpc>
              <a:spcBef>
                <a:spcPts val="785"/>
              </a:spcBef>
            </a:pPr>
            <a:r>
              <a:rPr sz="1100" spc="25" dirty="0">
                <a:solidFill>
                  <a:srgbClr val="8A8CB8"/>
                </a:solidFill>
                <a:latin typeface="Century Gothic"/>
                <a:cs typeface="Century Gothic"/>
              </a:rPr>
              <a:t>A</a:t>
            </a:r>
            <a:r>
              <a:rPr sz="1100" spc="5" dirty="0">
                <a:solidFill>
                  <a:srgbClr val="8A8CB8"/>
                </a:solidFill>
                <a:latin typeface="Century Gothic"/>
                <a:cs typeface="Century Gothic"/>
              </a:rPr>
              <a:t>dd</a:t>
            </a:r>
            <a:r>
              <a:rPr sz="1100" spc="-10" dirty="0">
                <a:solidFill>
                  <a:srgbClr val="8A8CB8"/>
                </a:solidFill>
                <a:latin typeface="Century Gothic"/>
                <a:cs typeface="Century Gothic"/>
              </a:rPr>
              <a:t>r</a:t>
            </a:r>
            <a:r>
              <a:rPr sz="1100" spc="10" dirty="0">
                <a:solidFill>
                  <a:srgbClr val="8A8CB8"/>
                </a:solidFill>
                <a:latin typeface="Century Gothic"/>
                <a:cs typeface="Century Gothic"/>
              </a:rPr>
              <a:t>es</a:t>
            </a:r>
            <a:r>
              <a:rPr sz="1100" spc="-5" dirty="0">
                <a:solidFill>
                  <a:srgbClr val="8A8CB8"/>
                </a:solidFill>
                <a:latin typeface="Century Gothic"/>
                <a:cs typeface="Century Gothic"/>
              </a:rPr>
              <a:t>s</a:t>
            </a:r>
            <a:r>
              <a:rPr sz="1100" spc="10" dirty="0">
                <a:solidFill>
                  <a:srgbClr val="8A8CB8"/>
                </a:solidFill>
                <a:latin typeface="Century Gothic"/>
                <a:cs typeface="Century Gothic"/>
              </a:rPr>
              <a:t>es </a:t>
            </a:r>
            <a:r>
              <a:rPr sz="1100" spc="15" dirty="0">
                <a:solidFill>
                  <a:srgbClr val="8A8CB8"/>
                </a:solidFill>
                <a:latin typeface="Century Gothic"/>
                <a:cs typeface="Century Gothic"/>
              </a:rPr>
              <a:t>U</a:t>
            </a:r>
            <a:r>
              <a:rPr sz="1100" spc="-5" dirty="0">
                <a:solidFill>
                  <a:srgbClr val="8A8CB8"/>
                </a:solidFill>
                <a:latin typeface="Century Gothic"/>
                <a:cs typeface="Century Gothic"/>
              </a:rPr>
              <a:t>n</a:t>
            </a:r>
            <a:r>
              <a:rPr sz="1100" spc="20" dirty="0">
                <a:solidFill>
                  <a:srgbClr val="8A8CB8"/>
                </a:solidFill>
                <a:latin typeface="Century Gothic"/>
                <a:cs typeface="Century Gothic"/>
              </a:rPr>
              <a:t>a</a:t>
            </a:r>
            <a:r>
              <a:rPr sz="1100" spc="10" dirty="0">
                <a:solidFill>
                  <a:srgbClr val="8A8CB8"/>
                </a:solidFill>
                <a:latin typeface="Century Gothic"/>
                <a:cs typeface="Century Gothic"/>
              </a:rPr>
              <a:t>ble</a:t>
            </a:r>
            <a:r>
              <a:rPr sz="1100" spc="-35" dirty="0">
                <a:solidFill>
                  <a:srgbClr val="8A8CB8"/>
                </a:solidFill>
                <a:latin typeface="Century Gothic"/>
                <a:cs typeface="Century Gothic"/>
              </a:rPr>
              <a:t> </a:t>
            </a:r>
            <a:r>
              <a:rPr sz="1100" spc="15" dirty="0">
                <a:solidFill>
                  <a:srgbClr val="8A8CB8"/>
                </a:solidFill>
                <a:latin typeface="Century Gothic"/>
                <a:cs typeface="Century Gothic"/>
              </a:rPr>
              <a:t>t</a:t>
            </a:r>
            <a:r>
              <a:rPr sz="1100" spc="10" dirty="0">
                <a:solidFill>
                  <a:srgbClr val="8A8CB8"/>
                </a:solidFill>
                <a:latin typeface="Century Gothic"/>
                <a:cs typeface="Century Gothic"/>
              </a:rPr>
              <a:t>o</a:t>
            </a:r>
            <a:r>
              <a:rPr sz="1100" spc="-5" dirty="0">
                <a:solidFill>
                  <a:srgbClr val="8A8CB8"/>
                </a:solidFill>
                <a:latin typeface="Century Gothic"/>
                <a:cs typeface="Century Gothic"/>
              </a:rPr>
              <a:t> </a:t>
            </a:r>
            <a:r>
              <a:rPr sz="1100" spc="10" dirty="0">
                <a:solidFill>
                  <a:srgbClr val="8A8CB8"/>
                </a:solidFill>
                <a:latin typeface="Century Gothic"/>
                <a:cs typeface="Century Gothic"/>
              </a:rPr>
              <a:t>R</a:t>
            </a:r>
            <a:r>
              <a:rPr sz="1100" spc="-5" dirty="0">
                <a:solidFill>
                  <a:srgbClr val="8A8CB8"/>
                </a:solidFill>
                <a:latin typeface="Century Gothic"/>
                <a:cs typeface="Century Gothic"/>
              </a:rPr>
              <a:t>e</a:t>
            </a:r>
            <a:r>
              <a:rPr sz="1100" spc="5" dirty="0">
                <a:solidFill>
                  <a:srgbClr val="8A8CB8"/>
                </a:solidFill>
                <a:latin typeface="Century Gothic"/>
                <a:cs typeface="Century Gothic"/>
              </a:rPr>
              <a:t>s</a:t>
            </a:r>
            <a:r>
              <a:rPr sz="1100" spc="15" dirty="0">
                <a:solidFill>
                  <a:srgbClr val="8A8CB8"/>
                </a:solidFill>
                <a:latin typeface="Century Gothic"/>
                <a:cs typeface="Century Gothic"/>
              </a:rPr>
              <a:t>o</a:t>
            </a:r>
            <a:r>
              <a:rPr sz="1100" spc="10" dirty="0">
                <a:solidFill>
                  <a:srgbClr val="8A8CB8"/>
                </a:solidFill>
                <a:latin typeface="Century Gothic"/>
                <a:cs typeface="Century Gothic"/>
              </a:rPr>
              <a:t>l</a:t>
            </a:r>
            <a:r>
              <a:rPr sz="1100" spc="5" dirty="0">
                <a:solidFill>
                  <a:srgbClr val="8A8CB8"/>
                </a:solidFill>
                <a:latin typeface="Century Gothic"/>
                <a:cs typeface="Century Gothic"/>
              </a:rPr>
              <a:t>v</a:t>
            </a:r>
            <a:r>
              <a:rPr sz="1100" spc="10" dirty="0">
                <a:solidFill>
                  <a:srgbClr val="8A8CB8"/>
                </a:solidFill>
                <a:latin typeface="Century Gothic"/>
                <a:cs typeface="Century Gothic"/>
              </a:rPr>
              <a:t>e</a:t>
            </a:r>
            <a:r>
              <a:rPr sz="1100" spc="-15" dirty="0">
                <a:solidFill>
                  <a:srgbClr val="8A8CB8"/>
                </a:solidFill>
                <a:latin typeface="Century Gothic"/>
                <a:cs typeface="Century Gothic"/>
              </a:rPr>
              <a:t> </a:t>
            </a:r>
            <a:r>
              <a:rPr sz="1100" spc="15" dirty="0">
                <a:solidFill>
                  <a:srgbClr val="8A8CB8"/>
                </a:solidFill>
                <a:latin typeface="Century Gothic"/>
                <a:cs typeface="Century Gothic"/>
              </a:rPr>
              <a:t>t</a:t>
            </a:r>
            <a:r>
              <a:rPr sz="1100" spc="10" dirty="0">
                <a:solidFill>
                  <a:srgbClr val="8A8CB8"/>
                </a:solidFill>
                <a:latin typeface="Century Gothic"/>
                <a:cs typeface="Century Gothic"/>
              </a:rPr>
              <a:t>o</a:t>
            </a:r>
            <a:r>
              <a:rPr sz="1100" spc="-20" dirty="0">
                <a:solidFill>
                  <a:srgbClr val="8A8CB8"/>
                </a:solidFill>
                <a:latin typeface="Century Gothic"/>
                <a:cs typeface="Century Gothic"/>
              </a:rPr>
              <a:t> </a:t>
            </a:r>
            <a:r>
              <a:rPr sz="1100" spc="15" dirty="0">
                <a:solidFill>
                  <a:srgbClr val="8A8CB8"/>
                </a:solidFill>
                <a:latin typeface="Century Gothic"/>
                <a:cs typeface="Century Gothic"/>
              </a:rPr>
              <a:t>U</a:t>
            </a:r>
            <a:r>
              <a:rPr sz="1100" spc="10" dirty="0">
                <a:solidFill>
                  <a:srgbClr val="8A8CB8"/>
                </a:solidFill>
                <a:latin typeface="Century Gothic"/>
                <a:cs typeface="Century Gothic"/>
              </a:rPr>
              <a:t>nique</a:t>
            </a:r>
            <a:r>
              <a:rPr sz="1100" spc="-25" dirty="0">
                <a:solidFill>
                  <a:srgbClr val="8A8CB8"/>
                </a:solidFill>
                <a:latin typeface="Century Gothic"/>
                <a:cs typeface="Century Gothic"/>
              </a:rPr>
              <a:t> </a:t>
            </a:r>
            <a:r>
              <a:rPr sz="1100" spc="15" dirty="0">
                <a:solidFill>
                  <a:srgbClr val="8A8CB8"/>
                </a:solidFill>
                <a:latin typeface="Century Gothic"/>
                <a:cs typeface="Century Gothic"/>
              </a:rPr>
              <a:t>1</a:t>
            </a:r>
            <a:r>
              <a:rPr sz="1100" spc="5" dirty="0">
                <a:solidFill>
                  <a:srgbClr val="8A8CB8"/>
                </a:solidFill>
                <a:latin typeface="Century Gothic"/>
                <a:cs typeface="Century Gothic"/>
              </a:rPr>
              <a:t>1- </a:t>
            </a:r>
            <a:r>
              <a:rPr sz="1100" spc="20" dirty="0">
                <a:solidFill>
                  <a:srgbClr val="8A8CB8"/>
                </a:solidFill>
                <a:latin typeface="Century Gothic"/>
                <a:cs typeface="Century Gothic"/>
              </a:rPr>
              <a:t>D</a:t>
            </a:r>
            <a:r>
              <a:rPr sz="1100" spc="10" dirty="0">
                <a:solidFill>
                  <a:srgbClr val="8A8CB8"/>
                </a:solidFill>
                <a:latin typeface="Century Gothic"/>
                <a:cs typeface="Century Gothic"/>
              </a:rPr>
              <a:t>i</a:t>
            </a:r>
            <a:r>
              <a:rPr sz="1100" spc="5" dirty="0">
                <a:solidFill>
                  <a:srgbClr val="8A8CB8"/>
                </a:solidFill>
                <a:latin typeface="Century Gothic"/>
                <a:cs typeface="Century Gothic"/>
              </a:rPr>
              <a:t>g</a:t>
            </a:r>
            <a:r>
              <a:rPr sz="1100" spc="10" dirty="0">
                <a:solidFill>
                  <a:srgbClr val="8A8CB8"/>
                </a:solidFill>
                <a:latin typeface="Century Gothic"/>
                <a:cs typeface="Century Gothic"/>
              </a:rPr>
              <a:t>i</a:t>
            </a:r>
            <a:r>
              <a:rPr sz="1100" spc="5" dirty="0">
                <a:solidFill>
                  <a:srgbClr val="8A8CB8"/>
                </a:solidFill>
                <a:latin typeface="Century Gothic"/>
                <a:cs typeface="Century Gothic"/>
              </a:rPr>
              <a:t>t</a:t>
            </a:r>
            <a:r>
              <a:rPr sz="1100" spc="-25" dirty="0">
                <a:solidFill>
                  <a:srgbClr val="8A8CB8"/>
                </a:solidFill>
                <a:latin typeface="Century Gothic"/>
                <a:cs typeface="Century Gothic"/>
              </a:rPr>
              <a:t> </a:t>
            </a:r>
            <a:r>
              <a:rPr sz="1100" spc="10" dirty="0">
                <a:solidFill>
                  <a:srgbClr val="8A8CB8"/>
                </a:solidFill>
                <a:latin typeface="Century Gothic"/>
                <a:cs typeface="Century Gothic"/>
              </a:rPr>
              <a:t>Del</a:t>
            </a:r>
            <a:r>
              <a:rPr sz="1100" spc="20" dirty="0">
                <a:solidFill>
                  <a:srgbClr val="8A8CB8"/>
                </a:solidFill>
                <a:latin typeface="Century Gothic"/>
                <a:cs typeface="Century Gothic"/>
              </a:rPr>
              <a:t>i</a:t>
            </a:r>
            <a:r>
              <a:rPr sz="1100" spc="5" dirty="0">
                <a:solidFill>
                  <a:srgbClr val="8A8CB8"/>
                </a:solidFill>
                <a:latin typeface="Century Gothic"/>
                <a:cs typeface="Century Gothic"/>
              </a:rPr>
              <a:t>v</a:t>
            </a:r>
            <a:r>
              <a:rPr sz="1100" spc="-5" dirty="0">
                <a:solidFill>
                  <a:srgbClr val="8A8CB8"/>
                </a:solidFill>
                <a:latin typeface="Century Gothic"/>
                <a:cs typeface="Century Gothic"/>
              </a:rPr>
              <a:t>er</a:t>
            </a:r>
            <a:r>
              <a:rPr sz="1100" spc="10" dirty="0">
                <a:solidFill>
                  <a:srgbClr val="8A8CB8"/>
                </a:solidFill>
                <a:latin typeface="Century Gothic"/>
                <a:cs typeface="Century Gothic"/>
              </a:rPr>
              <a:t>y</a:t>
            </a:r>
            <a:r>
              <a:rPr sz="1100" spc="-30" dirty="0">
                <a:solidFill>
                  <a:srgbClr val="8A8CB8"/>
                </a:solidFill>
                <a:latin typeface="Century Gothic"/>
                <a:cs typeface="Century Gothic"/>
              </a:rPr>
              <a:t> </a:t>
            </a:r>
            <a:r>
              <a:rPr sz="1100" spc="20" dirty="0">
                <a:solidFill>
                  <a:srgbClr val="8A8CB8"/>
                </a:solidFill>
                <a:latin typeface="Century Gothic"/>
                <a:cs typeface="Century Gothic"/>
              </a:rPr>
              <a:t>P</a:t>
            </a:r>
            <a:r>
              <a:rPr sz="1100" spc="15" dirty="0">
                <a:solidFill>
                  <a:srgbClr val="8A8CB8"/>
                </a:solidFill>
                <a:latin typeface="Century Gothic"/>
                <a:cs typeface="Century Gothic"/>
              </a:rPr>
              <a:t>o</a:t>
            </a:r>
            <a:r>
              <a:rPr sz="1100" spc="10" dirty="0">
                <a:solidFill>
                  <a:srgbClr val="8A8CB8"/>
                </a:solidFill>
                <a:latin typeface="Century Gothic"/>
                <a:cs typeface="Century Gothic"/>
              </a:rPr>
              <a:t>int</a:t>
            </a:r>
            <a:r>
              <a:rPr sz="1100" spc="-35" dirty="0">
                <a:solidFill>
                  <a:srgbClr val="8A8CB8"/>
                </a:solidFill>
                <a:latin typeface="Century Gothic"/>
                <a:cs typeface="Century Gothic"/>
              </a:rPr>
              <a:t> </a:t>
            </a:r>
            <a:r>
              <a:rPr sz="1100" spc="10" dirty="0">
                <a:solidFill>
                  <a:srgbClr val="8A8CB8"/>
                </a:solidFill>
                <a:latin typeface="Century Gothic"/>
                <a:cs typeface="Century Gothic"/>
              </a:rPr>
              <a:t>Va</a:t>
            </a:r>
            <a:r>
              <a:rPr sz="1100" spc="20" dirty="0">
                <a:solidFill>
                  <a:srgbClr val="8A8CB8"/>
                </a:solidFill>
                <a:latin typeface="Century Gothic"/>
                <a:cs typeface="Century Gothic"/>
              </a:rPr>
              <a:t>l</a:t>
            </a:r>
            <a:r>
              <a:rPr sz="1100" spc="10" dirty="0">
                <a:solidFill>
                  <a:srgbClr val="8A8CB8"/>
                </a:solidFill>
                <a:latin typeface="Century Gothic"/>
                <a:cs typeface="Century Gothic"/>
              </a:rPr>
              <a:t>i</a:t>
            </a:r>
            <a:r>
              <a:rPr sz="1100" spc="5" dirty="0">
                <a:solidFill>
                  <a:srgbClr val="8A8CB8"/>
                </a:solidFill>
                <a:latin typeface="Century Gothic"/>
                <a:cs typeface="Century Gothic"/>
              </a:rPr>
              <a:t>d</a:t>
            </a:r>
            <a:r>
              <a:rPr sz="1100" spc="10" dirty="0">
                <a:solidFill>
                  <a:srgbClr val="8A8CB8"/>
                </a:solidFill>
                <a:latin typeface="Century Gothic"/>
                <a:cs typeface="Century Gothic"/>
              </a:rPr>
              <a:t>a</a:t>
            </a:r>
            <a:r>
              <a:rPr sz="1100" spc="5" dirty="0">
                <a:solidFill>
                  <a:srgbClr val="8A8CB8"/>
                </a:solidFill>
                <a:latin typeface="Century Gothic"/>
                <a:cs typeface="Century Gothic"/>
              </a:rPr>
              <a:t>t</a:t>
            </a:r>
            <a:r>
              <a:rPr sz="1100" spc="-5" dirty="0">
                <a:solidFill>
                  <a:srgbClr val="8A8CB8"/>
                </a:solidFill>
                <a:latin typeface="Century Gothic"/>
                <a:cs typeface="Century Gothic"/>
              </a:rPr>
              <a:t>e</a:t>
            </a:r>
            <a:r>
              <a:rPr sz="1100" spc="15" dirty="0">
                <a:solidFill>
                  <a:srgbClr val="8A8CB8"/>
                </a:solidFill>
                <a:latin typeface="Century Gothic"/>
                <a:cs typeface="Century Gothic"/>
              </a:rPr>
              <a:t>d</a:t>
            </a:r>
            <a:r>
              <a:rPr sz="1100" spc="-20" dirty="0">
                <a:solidFill>
                  <a:srgbClr val="8A8CB8"/>
                </a:solidFill>
                <a:latin typeface="Century Gothic"/>
                <a:cs typeface="Century Gothic"/>
              </a:rPr>
              <a:t> </a:t>
            </a:r>
            <a:r>
              <a:rPr sz="1100" spc="-30" dirty="0">
                <a:solidFill>
                  <a:srgbClr val="8A8CB8"/>
                </a:solidFill>
                <a:latin typeface="Century Gothic"/>
                <a:cs typeface="Century Gothic"/>
              </a:rPr>
              <a:t>(</a:t>
            </a:r>
            <a:r>
              <a:rPr sz="1100" spc="10" dirty="0">
                <a:solidFill>
                  <a:srgbClr val="8A8CB8"/>
                </a:solidFill>
                <a:latin typeface="Century Gothic"/>
                <a:cs typeface="Century Gothic"/>
              </a:rPr>
              <a:t>D</a:t>
            </a:r>
            <a:r>
              <a:rPr sz="1100" spc="20" dirty="0">
                <a:solidFill>
                  <a:srgbClr val="8A8CB8"/>
                </a:solidFill>
                <a:latin typeface="Century Gothic"/>
                <a:cs typeface="Century Gothic"/>
              </a:rPr>
              <a:t>P</a:t>
            </a:r>
            <a:r>
              <a:rPr sz="1100" spc="10" dirty="0">
                <a:solidFill>
                  <a:srgbClr val="8A8CB8"/>
                </a:solidFill>
                <a:latin typeface="Century Gothic"/>
                <a:cs typeface="Century Gothic"/>
              </a:rPr>
              <a:t>V</a:t>
            </a:r>
            <a:r>
              <a:rPr sz="1100" spc="5" dirty="0">
                <a:solidFill>
                  <a:srgbClr val="8A8CB8"/>
                </a:solidFill>
                <a:latin typeface="Century Gothic"/>
                <a:cs typeface="Century Gothic"/>
              </a:rPr>
              <a:t>)</a:t>
            </a:r>
            <a:endParaRPr sz="1100">
              <a:latin typeface="Century Gothic"/>
              <a:cs typeface="Century Gothic"/>
            </a:endParaRPr>
          </a:p>
          <a:p>
            <a:pPr marL="12700" marR="396875">
              <a:lnSpc>
                <a:spcPct val="101800"/>
              </a:lnSpc>
              <a:spcBef>
                <a:spcPts val="10"/>
              </a:spcBef>
            </a:pPr>
            <a:r>
              <a:rPr sz="1100" spc="5" dirty="0">
                <a:solidFill>
                  <a:srgbClr val="8A8CB8"/>
                </a:solidFill>
                <a:latin typeface="Century Gothic"/>
                <a:cs typeface="Century Gothic"/>
              </a:rPr>
              <a:t>ZIP</a:t>
            </a:r>
            <a:r>
              <a:rPr sz="1100" spc="-15" dirty="0">
                <a:solidFill>
                  <a:srgbClr val="8A8CB8"/>
                </a:solidFill>
                <a:latin typeface="Century Gothic"/>
                <a:cs typeface="Century Gothic"/>
              </a:rPr>
              <a:t> </a:t>
            </a:r>
            <a:r>
              <a:rPr sz="1100" spc="10" dirty="0">
                <a:solidFill>
                  <a:srgbClr val="8A8CB8"/>
                </a:solidFill>
                <a:latin typeface="Century Gothic"/>
                <a:cs typeface="Century Gothic"/>
              </a:rPr>
              <a:t>C</a:t>
            </a:r>
            <a:r>
              <a:rPr sz="1100" spc="15" dirty="0">
                <a:solidFill>
                  <a:srgbClr val="8A8CB8"/>
                </a:solidFill>
                <a:latin typeface="Century Gothic"/>
                <a:cs typeface="Century Gothic"/>
              </a:rPr>
              <a:t>o</a:t>
            </a:r>
            <a:r>
              <a:rPr sz="1100" spc="5" dirty="0">
                <a:solidFill>
                  <a:srgbClr val="8A8CB8"/>
                </a:solidFill>
                <a:latin typeface="Century Gothic"/>
                <a:cs typeface="Century Gothic"/>
              </a:rPr>
              <a:t>d</a:t>
            </a:r>
            <a:r>
              <a:rPr sz="1100" spc="10" dirty="0">
                <a:solidFill>
                  <a:srgbClr val="8A8CB8"/>
                </a:solidFill>
                <a:latin typeface="Century Gothic"/>
                <a:cs typeface="Century Gothic"/>
              </a:rPr>
              <a:t>e</a:t>
            </a:r>
            <a:r>
              <a:rPr sz="1100" dirty="0">
                <a:solidFill>
                  <a:srgbClr val="8A8CB8"/>
                </a:solidFill>
                <a:latin typeface="Century Gothic"/>
                <a:cs typeface="Century Gothic"/>
              </a:rPr>
              <a:t>  </a:t>
            </a:r>
            <a:r>
              <a:rPr sz="1100" spc="20" dirty="0">
                <a:solidFill>
                  <a:srgbClr val="8A8CB8"/>
                </a:solidFill>
                <a:latin typeface="Century Gothic"/>
                <a:cs typeface="Century Gothic"/>
              </a:rPr>
              <a:t>P</a:t>
            </a:r>
            <a:r>
              <a:rPr sz="1100" spc="10" dirty="0">
                <a:solidFill>
                  <a:srgbClr val="8A8CB8"/>
                </a:solidFill>
                <a:latin typeface="Century Gothic"/>
                <a:cs typeface="Century Gothic"/>
              </a:rPr>
              <a:t>erce</a:t>
            </a:r>
            <a:r>
              <a:rPr sz="1100" spc="-5" dirty="0">
                <a:solidFill>
                  <a:srgbClr val="8A8CB8"/>
                </a:solidFill>
                <a:latin typeface="Century Gothic"/>
                <a:cs typeface="Century Gothic"/>
              </a:rPr>
              <a:t>n</a:t>
            </a:r>
            <a:r>
              <a:rPr sz="1100" spc="5" dirty="0">
                <a:solidFill>
                  <a:srgbClr val="8A8CB8"/>
                </a:solidFill>
                <a:latin typeface="Century Gothic"/>
                <a:cs typeface="Century Gothic"/>
              </a:rPr>
              <a:t>t</a:t>
            </a:r>
            <a:r>
              <a:rPr sz="1100" spc="-10" dirty="0">
                <a:solidFill>
                  <a:srgbClr val="8A8CB8"/>
                </a:solidFill>
                <a:latin typeface="Century Gothic"/>
                <a:cs typeface="Century Gothic"/>
              </a:rPr>
              <a:t> </a:t>
            </a:r>
            <a:r>
              <a:rPr sz="1100" spc="15" dirty="0">
                <a:solidFill>
                  <a:srgbClr val="8A8CB8"/>
                </a:solidFill>
                <a:latin typeface="Century Gothic"/>
                <a:cs typeface="Century Gothic"/>
              </a:rPr>
              <a:t>o</a:t>
            </a:r>
            <a:r>
              <a:rPr sz="1100" spc="5" dirty="0">
                <a:solidFill>
                  <a:srgbClr val="8A8CB8"/>
                </a:solidFill>
                <a:latin typeface="Century Gothic"/>
                <a:cs typeface="Century Gothic"/>
              </a:rPr>
              <a:t>f</a:t>
            </a:r>
            <a:r>
              <a:rPr sz="1100" spc="-15" dirty="0">
                <a:solidFill>
                  <a:srgbClr val="8A8CB8"/>
                </a:solidFill>
                <a:latin typeface="Century Gothic"/>
                <a:cs typeface="Century Gothic"/>
              </a:rPr>
              <a:t> </a:t>
            </a:r>
            <a:r>
              <a:rPr sz="1100" spc="25" dirty="0">
                <a:solidFill>
                  <a:srgbClr val="8A8CB8"/>
                </a:solidFill>
                <a:latin typeface="Century Gothic"/>
                <a:cs typeface="Century Gothic"/>
              </a:rPr>
              <a:t>A</a:t>
            </a:r>
            <a:r>
              <a:rPr sz="1100" spc="5" dirty="0">
                <a:solidFill>
                  <a:srgbClr val="8A8CB8"/>
                </a:solidFill>
                <a:latin typeface="Century Gothic"/>
                <a:cs typeface="Century Gothic"/>
              </a:rPr>
              <a:t>ddr</a:t>
            </a:r>
            <a:r>
              <a:rPr sz="1100" spc="-5" dirty="0">
                <a:solidFill>
                  <a:srgbClr val="8A8CB8"/>
                </a:solidFill>
                <a:latin typeface="Century Gothic"/>
                <a:cs typeface="Century Gothic"/>
              </a:rPr>
              <a:t>e</a:t>
            </a:r>
            <a:r>
              <a:rPr sz="1100" spc="5" dirty="0">
                <a:solidFill>
                  <a:srgbClr val="8A8CB8"/>
                </a:solidFill>
                <a:latin typeface="Century Gothic"/>
                <a:cs typeface="Century Gothic"/>
              </a:rPr>
              <a:t>ss</a:t>
            </a:r>
            <a:r>
              <a:rPr sz="1100" spc="20" dirty="0">
                <a:solidFill>
                  <a:srgbClr val="8A8CB8"/>
                </a:solidFill>
                <a:latin typeface="Century Gothic"/>
                <a:cs typeface="Century Gothic"/>
              </a:rPr>
              <a:t> </a:t>
            </a:r>
            <a:r>
              <a:rPr sz="1100" spc="10" dirty="0">
                <a:solidFill>
                  <a:srgbClr val="8A8CB8"/>
                </a:solidFill>
                <a:latin typeface="Century Gothic"/>
                <a:cs typeface="Century Gothic"/>
              </a:rPr>
              <a:t>Qual</a:t>
            </a:r>
            <a:r>
              <a:rPr sz="1100" spc="5" dirty="0">
                <a:solidFill>
                  <a:srgbClr val="8A8CB8"/>
                </a:solidFill>
                <a:latin typeface="Century Gothic"/>
                <a:cs typeface="Century Gothic"/>
              </a:rPr>
              <a:t>ity </a:t>
            </a:r>
            <a:r>
              <a:rPr sz="1100" spc="10" dirty="0">
                <a:solidFill>
                  <a:srgbClr val="8A8CB8"/>
                </a:solidFill>
                <a:latin typeface="Century Gothic"/>
                <a:cs typeface="Century Gothic"/>
              </a:rPr>
              <a:t>V</a:t>
            </a:r>
            <a:r>
              <a:rPr sz="1100" spc="15" dirty="0">
                <a:solidFill>
                  <a:srgbClr val="8A8CB8"/>
                </a:solidFill>
                <a:latin typeface="Century Gothic"/>
                <a:cs typeface="Century Gothic"/>
              </a:rPr>
              <a:t>o</a:t>
            </a:r>
            <a:r>
              <a:rPr sz="1100" spc="10" dirty="0">
                <a:solidFill>
                  <a:srgbClr val="8A8CB8"/>
                </a:solidFill>
                <a:latin typeface="Century Gothic"/>
                <a:cs typeface="Century Gothic"/>
              </a:rPr>
              <a:t>lu</a:t>
            </a:r>
            <a:r>
              <a:rPr sz="1100" dirty="0">
                <a:solidFill>
                  <a:srgbClr val="8A8CB8"/>
                </a:solidFill>
                <a:latin typeface="Century Gothic"/>
                <a:cs typeface="Century Gothic"/>
              </a:rPr>
              <a:t>m</a:t>
            </a:r>
            <a:r>
              <a:rPr sz="1100" spc="10" dirty="0">
                <a:solidFill>
                  <a:srgbClr val="8A8CB8"/>
                </a:solidFill>
                <a:latin typeface="Century Gothic"/>
                <a:cs typeface="Century Gothic"/>
              </a:rPr>
              <a:t>e*</a:t>
            </a:r>
            <a:endParaRPr sz="1100">
              <a:latin typeface="Century Gothic"/>
              <a:cs typeface="Century Gothic"/>
            </a:endParaRPr>
          </a:p>
        </p:txBody>
      </p:sp>
      <p:sp>
        <p:nvSpPr>
          <p:cNvPr id="109" name="object 109"/>
          <p:cNvSpPr txBox="1"/>
          <p:nvPr/>
        </p:nvSpPr>
        <p:spPr>
          <a:xfrm>
            <a:off x="874225" y="2587089"/>
            <a:ext cx="3728720" cy="10388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0025">
              <a:lnSpc>
                <a:spcPct val="100000"/>
              </a:lnSpc>
            </a:pPr>
            <a:r>
              <a:rPr sz="3350" spc="20" dirty="0">
                <a:solidFill>
                  <a:srgbClr val="4472C3"/>
                </a:solidFill>
                <a:latin typeface="Century Gothic"/>
                <a:cs typeface="Century Gothic"/>
              </a:rPr>
              <a:t>2</a:t>
            </a:r>
            <a:r>
              <a:rPr sz="3350" spc="-15" dirty="0">
                <a:solidFill>
                  <a:srgbClr val="4472C3"/>
                </a:solidFill>
                <a:latin typeface="Century Gothic"/>
                <a:cs typeface="Century Gothic"/>
              </a:rPr>
              <a:t>2</a:t>
            </a:r>
            <a:r>
              <a:rPr sz="3350" spc="10" dirty="0">
                <a:solidFill>
                  <a:srgbClr val="4472C3"/>
                </a:solidFill>
                <a:latin typeface="Century Gothic"/>
                <a:cs typeface="Century Gothic"/>
              </a:rPr>
              <a:t>,</a:t>
            </a:r>
            <a:r>
              <a:rPr sz="3350" spc="-15" dirty="0">
                <a:solidFill>
                  <a:srgbClr val="4472C3"/>
                </a:solidFill>
                <a:latin typeface="Century Gothic"/>
                <a:cs typeface="Century Gothic"/>
              </a:rPr>
              <a:t>2</a:t>
            </a:r>
            <a:r>
              <a:rPr sz="3350" spc="20" dirty="0">
                <a:solidFill>
                  <a:srgbClr val="4472C3"/>
                </a:solidFill>
                <a:latin typeface="Century Gothic"/>
                <a:cs typeface="Century Gothic"/>
              </a:rPr>
              <a:t>0</a:t>
            </a:r>
            <a:r>
              <a:rPr sz="3350" spc="-15" dirty="0">
                <a:solidFill>
                  <a:srgbClr val="4472C3"/>
                </a:solidFill>
                <a:latin typeface="Century Gothic"/>
                <a:cs typeface="Century Gothic"/>
              </a:rPr>
              <a:t>5</a:t>
            </a:r>
            <a:r>
              <a:rPr sz="3350" spc="10" dirty="0">
                <a:solidFill>
                  <a:srgbClr val="4472C3"/>
                </a:solidFill>
                <a:latin typeface="Century Gothic"/>
                <a:cs typeface="Century Gothic"/>
              </a:rPr>
              <a:t>,</a:t>
            </a:r>
            <a:r>
              <a:rPr sz="3350" spc="20" dirty="0">
                <a:solidFill>
                  <a:srgbClr val="4472C3"/>
                </a:solidFill>
                <a:latin typeface="Century Gothic"/>
                <a:cs typeface="Century Gothic"/>
              </a:rPr>
              <a:t>6</a:t>
            </a:r>
            <a:r>
              <a:rPr sz="3350" spc="-15" dirty="0">
                <a:solidFill>
                  <a:srgbClr val="4472C3"/>
                </a:solidFill>
                <a:latin typeface="Century Gothic"/>
                <a:cs typeface="Century Gothic"/>
              </a:rPr>
              <a:t>8</a:t>
            </a:r>
            <a:r>
              <a:rPr sz="3350" dirty="0">
                <a:solidFill>
                  <a:srgbClr val="4472C3"/>
                </a:solidFill>
                <a:latin typeface="Century Gothic"/>
                <a:cs typeface="Century Gothic"/>
              </a:rPr>
              <a:t>1</a:t>
            </a:r>
            <a:endParaRPr sz="335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520"/>
              </a:spcBef>
            </a:pPr>
            <a:r>
              <a:rPr sz="1700" spc="-20" dirty="0">
                <a:solidFill>
                  <a:srgbClr val="1D1C4D"/>
                </a:solidFill>
                <a:latin typeface="Century Gothic"/>
                <a:cs typeface="Century Gothic"/>
              </a:rPr>
              <a:t>Pa</a:t>
            </a:r>
            <a:r>
              <a:rPr sz="1700" spc="-10" dirty="0">
                <a:solidFill>
                  <a:srgbClr val="1D1C4D"/>
                </a:solidFill>
                <a:latin typeface="Century Gothic"/>
                <a:cs typeface="Century Gothic"/>
              </a:rPr>
              <a:t>c</a:t>
            </a:r>
            <a:r>
              <a:rPr sz="1700" spc="-20" dirty="0">
                <a:solidFill>
                  <a:srgbClr val="1D1C4D"/>
                </a:solidFill>
                <a:latin typeface="Century Gothic"/>
                <a:cs typeface="Century Gothic"/>
              </a:rPr>
              <a:t>kag</a:t>
            </a:r>
            <a:r>
              <a:rPr sz="1700" dirty="0">
                <a:solidFill>
                  <a:srgbClr val="1D1C4D"/>
                </a:solidFill>
                <a:latin typeface="Century Gothic"/>
                <a:cs typeface="Century Gothic"/>
              </a:rPr>
              <a:t>e</a:t>
            </a:r>
            <a:r>
              <a:rPr sz="1700" spc="-10" dirty="0">
                <a:solidFill>
                  <a:srgbClr val="1D1C4D"/>
                </a:solidFill>
                <a:latin typeface="Century Gothic"/>
                <a:cs typeface="Century Gothic"/>
              </a:rPr>
              <a:t>s</a:t>
            </a:r>
            <a:r>
              <a:rPr sz="1700" spc="-30" dirty="0">
                <a:solidFill>
                  <a:srgbClr val="1D1C4D"/>
                </a:solidFill>
                <a:latin typeface="Century Gothic"/>
                <a:cs typeface="Century Gothic"/>
              </a:rPr>
              <a:t> </a:t>
            </a:r>
            <a:r>
              <a:rPr sz="1700" dirty="0">
                <a:solidFill>
                  <a:srgbClr val="1D1C4D"/>
                </a:solidFill>
                <a:latin typeface="Century Gothic"/>
                <a:cs typeface="Century Gothic"/>
              </a:rPr>
              <a:t>w</a:t>
            </a:r>
            <a:r>
              <a:rPr sz="1700" spc="-25" dirty="0">
                <a:solidFill>
                  <a:srgbClr val="1D1C4D"/>
                </a:solidFill>
                <a:latin typeface="Century Gothic"/>
                <a:cs typeface="Century Gothic"/>
              </a:rPr>
              <a:t>/</a:t>
            </a:r>
            <a:r>
              <a:rPr sz="1700" dirty="0">
                <a:solidFill>
                  <a:srgbClr val="1D1C4D"/>
                </a:solidFill>
                <a:latin typeface="Century Gothic"/>
                <a:cs typeface="Century Gothic"/>
              </a:rPr>
              <a:t>A</a:t>
            </a:r>
            <a:r>
              <a:rPr sz="1700" spc="-10" dirty="0">
                <a:solidFill>
                  <a:srgbClr val="1D1C4D"/>
                </a:solidFill>
                <a:latin typeface="Century Gothic"/>
                <a:cs typeface="Century Gothic"/>
              </a:rPr>
              <a:t>dd</a:t>
            </a:r>
            <a:r>
              <a:rPr sz="1700" spc="-30" dirty="0">
                <a:solidFill>
                  <a:srgbClr val="1D1C4D"/>
                </a:solidFill>
                <a:latin typeface="Century Gothic"/>
                <a:cs typeface="Century Gothic"/>
              </a:rPr>
              <a:t>r</a:t>
            </a:r>
            <a:r>
              <a:rPr sz="1700" dirty="0">
                <a:solidFill>
                  <a:srgbClr val="1D1C4D"/>
                </a:solidFill>
                <a:latin typeface="Century Gothic"/>
                <a:cs typeface="Century Gothic"/>
              </a:rPr>
              <a:t>e</a:t>
            </a:r>
            <a:r>
              <a:rPr sz="1700" spc="-25" dirty="0">
                <a:solidFill>
                  <a:srgbClr val="1D1C4D"/>
                </a:solidFill>
                <a:latin typeface="Century Gothic"/>
                <a:cs typeface="Century Gothic"/>
              </a:rPr>
              <a:t>s</a:t>
            </a:r>
            <a:r>
              <a:rPr sz="1700" spc="-10" dirty="0">
                <a:solidFill>
                  <a:srgbClr val="1D1C4D"/>
                </a:solidFill>
                <a:latin typeface="Century Gothic"/>
                <a:cs typeface="Century Gothic"/>
              </a:rPr>
              <a:t>s</a:t>
            </a:r>
            <a:r>
              <a:rPr sz="1700" spc="-45" dirty="0">
                <a:solidFill>
                  <a:srgbClr val="1D1C4D"/>
                </a:solidFill>
                <a:latin typeface="Century Gothic"/>
                <a:cs typeface="Century Gothic"/>
              </a:rPr>
              <a:t> </a:t>
            </a:r>
            <a:r>
              <a:rPr sz="1700" spc="-20" dirty="0">
                <a:solidFill>
                  <a:srgbClr val="1D1C4D"/>
                </a:solidFill>
                <a:latin typeface="Century Gothic"/>
                <a:cs typeface="Century Gothic"/>
              </a:rPr>
              <a:t>Q</a:t>
            </a:r>
            <a:r>
              <a:rPr sz="1700" spc="-10" dirty="0">
                <a:solidFill>
                  <a:srgbClr val="1D1C4D"/>
                </a:solidFill>
                <a:latin typeface="Century Gothic"/>
                <a:cs typeface="Century Gothic"/>
              </a:rPr>
              <a:t>u</a:t>
            </a:r>
            <a:r>
              <a:rPr sz="1700" spc="-20" dirty="0">
                <a:solidFill>
                  <a:srgbClr val="1D1C4D"/>
                </a:solidFill>
                <a:latin typeface="Century Gothic"/>
                <a:cs typeface="Century Gothic"/>
              </a:rPr>
              <a:t>a</a:t>
            </a:r>
            <a:r>
              <a:rPr sz="1700" spc="5" dirty="0">
                <a:solidFill>
                  <a:srgbClr val="1D1C4D"/>
                </a:solidFill>
                <a:latin typeface="Century Gothic"/>
                <a:cs typeface="Century Gothic"/>
              </a:rPr>
              <a:t>l</a:t>
            </a:r>
            <a:r>
              <a:rPr sz="1700" spc="-5" dirty="0">
                <a:solidFill>
                  <a:srgbClr val="1D1C4D"/>
                </a:solidFill>
                <a:latin typeface="Century Gothic"/>
                <a:cs typeface="Century Gothic"/>
              </a:rPr>
              <a:t>i</a:t>
            </a:r>
            <a:r>
              <a:rPr sz="1700" spc="-25" dirty="0">
                <a:solidFill>
                  <a:srgbClr val="1D1C4D"/>
                </a:solidFill>
                <a:latin typeface="Century Gothic"/>
                <a:cs typeface="Century Gothic"/>
              </a:rPr>
              <a:t>t</a:t>
            </a:r>
            <a:r>
              <a:rPr sz="1700" spc="-10" dirty="0">
                <a:solidFill>
                  <a:srgbClr val="1D1C4D"/>
                </a:solidFill>
                <a:latin typeface="Century Gothic"/>
                <a:cs typeface="Century Gothic"/>
              </a:rPr>
              <a:t>y</a:t>
            </a:r>
            <a:r>
              <a:rPr sz="1700" spc="-25" dirty="0">
                <a:solidFill>
                  <a:srgbClr val="1D1C4D"/>
                </a:solidFill>
                <a:latin typeface="Century Gothic"/>
                <a:cs typeface="Century Gothic"/>
              </a:rPr>
              <a:t> </a:t>
            </a:r>
            <a:r>
              <a:rPr sz="1700" spc="30" dirty="0">
                <a:solidFill>
                  <a:srgbClr val="1D1C4D"/>
                </a:solidFill>
                <a:latin typeface="Century Gothic"/>
                <a:cs typeface="Century Gothic"/>
              </a:rPr>
              <a:t>I</a:t>
            </a:r>
            <a:r>
              <a:rPr sz="1700" spc="-25" dirty="0">
                <a:solidFill>
                  <a:srgbClr val="1D1C4D"/>
                </a:solidFill>
                <a:latin typeface="Century Gothic"/>
                <a:cs typeface="Century Gothic"/>
              </a:rPr>
              <a:t>ss</a:t>
            </a:r>
            <a:r>
              <a:rPr sz="1700" spc="-10" dirty="0">
                <a:solidFill>
                  <a:srgbClr val="1D1C4D"/>
                </a:solidFill>
                <a:latin typeface="Century Gothic"/>
                <a:cs typeface="Century Gothic"/>
              </a:rPr>
              <a:t>u</a:t>
            </a:r>
            <a:r>
              <a:rPr sz="1700" dirty="0">
                <a:solidFill>
                  <a:srgbClr val="1D1C4D"/>
                </a:solidFill>
                <a:latin typeface="Century Gothic"/>
                <a:cs typeface="Century Gothic"/>
              </a:rPr>
              <a:t>e</a:t>
            </a:r>
            <a:r>
              <a:rPr sz="1700" spc="-25" dirty="0">
                <a:solidFill>
                  <a:srgbClr val="1D1C4D"/>
                </a:solidFill>
                <a:latin typeface="Century Gothic"/>
                <a:cs typeface="Century Gothic"/>
              </a:rPr>
              <a:t>s</a:t>
            </a:r>
            <a:r>
              <a:rPr sz="1700" spc="-10" dirty="0">
                <a:solidFill>
                  <a:srgbClr val="1D1C4D"/>
                </a:solidFill>
                <a:latin typeface="Century Gothic"/>
                <a:cs typeface="Century Gothic"/>
              </a:rPr>
              <a:t>*</a:t>
            </a:r>
            <a:endParaRPr sz="17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</a:pPr>
            <a:r>
              <a:rPr sz="1700" spc="145" dirty="0">
                <a:solidFill>
                  <a:srgbClr val="1D1C4D"/>
                </a:solidFill>
                <a:latin typeface="Times New Roman"/>
                <a:cs typeface="Times New Roman"/>
              </a:rPr>
              <a:t>J</a:t>
            </a:r>
            <a:r>
              <a:rPr sz="1700" spc="350" dirty="0">
                <a:solidFill>
                  <a:srgbClr val="1D1C4D"/>
                </a:solidFill>
                <a:latin typeface="Times New Roman"/>
                <a:cs typeface="Times New Roman"/>
              </a:rPr>
              <a:t>a</a:t>
            </a:r>
            <a:r>
              <a:rPr sz="1700" spc="175" dirty="0">
                <a:solidFill>
                  <a:srgbClr val="1D1C4D"/>
                </a:solidFill>
                <a:latin typeface="Times New Roman"/>
                <a:cs typeface="Times New Roman"/>
              </a:rPr>
              <a:t>n</a:t>
            </a:r>
            <a:r>
              <a:rPr sz="1700" spc="160" dirty="0">
                <a:solidFill>
                  <a:srgbClr val="1D1C4D"/>
                </a:solidFill>
                <a:latin typeface="Times New Roman"/>
                <a:cs typeface="Times New Roman"/>
              </a:rPr>
              <a:t>u</a:t>
            </a:r>
            <a:r>
              <a:rPr sz="1700" spc="350" dirty="0">
                <a:solidFill>
                  <a:srgbClr val="1D1C4D"/>
                </a:solidFill>
                <a:latin typeface="Times New Roman"/>
                <a:cs typeface="Times New Roman"/>
              </a:rPr>
              <a:t>a</a:t>
            </a:r>
            <a:r>
              <a:rPr sz="1700" spc="-30" dirty="0">
                <a:solidFill>
                  <a:srgbClr val="1D1C4D"/>
                </a:solidFill>
                <a:latin typeface="Times New Roman"/>
                <a:cs typeface="Times New Roman"/>
              </a:rPr>
              <a:t>r</a:t>
            </a:r>
            <a:r>
              <a:rPr sz="1700" spc="125" dirty="0">
                <a:solidFill>
                  <a:srgbClr val="1D1C4D"/>
                </a:solidFill>
                <a:latin typeface="Times New Roman"/>
                <a:cs typeface="Times New Roman"/>
              </a:rPr>
              <a:t>y</a:t>
            </a:r>
            <a:r>
              <a:rPr sz="1700" spc="-5" dirty="0">
                <a:solidFill>
                  <a:srgbClr val="1D1C4D"/>
                </a:solidFill>
                <a:latin typeface="Times New Roman"/>
                <a:cs typeface="Times New Roman"/>
              </a:rPr>
              <a:t> </a:t>
            </a:r>
            <a:r>
              <a:rPr sz="1700" spc="90" dirty="0">
                <a:solidFill>
                  <a:srgbClr val="1D1C4D"/>
                </a:solidFill>
                <a:latin typeface="Times New Roman"/>
                <a:cs typeface="Times New Roman"/>
              </a:rPr>
              <a:t>2018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110" name="object 110"/>
          <p:cNvSpPr txBox="1"/>
          <p:nvPr/>
        </p:nvSpPr>
        <p:spPr>
          <a:xfrm>
            <a:off x="6438424" y="538307"/>
            <a:ext cx="3001010" cy="561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635">
              <a:lnSpc>
                <a:spcPts val="2460"/>
              </a:lnSpc>
            </a:pPr>
            <a:r>
              <a:rPr sz="2050" spc="-110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050" spc="15" dirty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2050" spc="325" dirty="0">
                <a:solidFill>
                  <a:srgbClr val="FFFFFF"/>
                </a:solidFill>
                <a:latin typeface="Times New Roman"/>
                <a:cs typeface="Times New Roman"/>
              </a:rPr>
              <a:t>pb</a:t>
            </a:r>
            <a:r>
              <a:rPr sz="2050" spc="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50" spc="4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050" spc="325" dirty="0">
                <a:solidFill>
                  <a:srgbClr val="FFFFFF"/>
                </a:solidFill>
                <a:latin typeface="Times New Roman"/>
                <a:cs typeface="Times New Roman"/>
              </a:rPr>
              <a:t>dd</a:t>
            </a:r>
            <a:r>
              <a:rPr sz="2050" spc="-3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2050" spc="405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050" spc="100" dirty="0">
                <a:solidFill>
                  <a:srgbClr val="FFFFFF"/>
                </a:solidFill>
                <a:latin typeface="Times New Roman"/>
                <a:cs typeface="Times New Roman"/>
              </a:rPr>
              <a:t>ss</a:t>
            </a:r>
            <a:r>
              <a:rPr sz="2050" spc="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50" spc="215" dirty="0">
                <a:solidFill>
                  <a:srgbClr val="FFFFFF"/>
                </a:solidFill>
                <a:latin typeface="Times New Roman"/>
                <a:cs typeface="Times New Roman"/>
              </a:rPr>
              <a:t>Q</a:t>
            </a:r>
            <a:r>
              <a:rPr sz="2050" spc="204" dirty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2050" spc="445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050" spc="-80" dirty="0">
                <a:solidFill>
                  <a:srgbClr val="FFFFFF"/>
                </a:solidFill>
                <a:latin typeface="Times New Roman"/>
                <a:cs typeface="Times New Roman"/>
              </a:rPr>
              <a:t>li</a:t>
            </a:r>
            <a:r>
              <a:rPr sz="2050" spc="45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2050" spc="160" dirty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endParaRPr sz="2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spc="-20" dirty="0">
                <a:solidFill>
                  <a:srgbClr val="FFFFFF"/>
                </a:solidFill>
                <a:latin typeface="Century Gothic"/>
                <a:cs typeface="Century Gothic"/>
              </a:rPr>
              <a:t>C</a:t>
            </a:r>
            <a:r>
              <a:rPr sz="1800" spc="-5" dirty="0">
                <a:solidFill>
                  <a:srgbClr val="FFFFFF"/>
                </a:solidFill>
                <a:latin typeface="Century Gothic"/>
                <a:cs typeface="Century Gothic"/>
              </a:rPr>
              <a:t>o</a:t>
            </a:r>
            <a:r>
              <a:rPr sz="1800" spc="-15" dirty="0">
                <a:solidFill>
                  <a:srgbClr val="FFFFFF"/>
                </a:solidFill>
                <a:latin typeface="Century Gothic"/>
                <a:cs typeface="Century Gothic"/>
              </a:rPr>
              <a:t>m</a:t>
            </a:r>
            <a:r>
              <a:rPr sz="1800" spc="-5" dirty="0">
                <a:solidFill>
                  <a:srgbClr val="FFFFFF"/>
                </a:solidFill>
                <a:latin typeface="Century Gothic"/>
                <a:cs typeface="Century Gothic"/>
              </a:rPr>
              <a:t>p</a:t>
            </a:r>
            <a:r>
              <a:rPr sz="1800" spc="-35" dirty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1800" spc="-10" dirty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1800" spc="15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1800" spc="-25" dirty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1800" spc="35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1800" spc="10" dirty="0">
                <a:solidFill>
                  <a:srgbClr val="FFFFFF"/>
                </a:solidFill>
                <a:latin typeface="Century Gothic"/>
                <a:cs typeface="Century Gothic"/>
              </a:rPr>
              <a:t>v</a:t>
            </a:r>
            <a:r>
              <a:rPr sz="1800" spc="-15" dirty="0">
                <a:solidFill>
                  <a:srgbClr val="FFFFFF"/>
                </a:solidFill>
                <a:latin typeface="Century Gothic"/>
                <a:cs typeface="Century Gothic"/>
              </a:rPr>
              <a:t>e </a:t>
            </a:r>
            <a:r>
              <a:rPr sz="1800" spc="-20" dirty="0">
                <a:solidFill>
                  <a:srgbClr val="FFFFFF"/>
                </a:solidFill>
                <a:latin typeface="Century Gothic"/>
                <a:cs typeface="Century Gothic"/>
              </a:rPr>
              <a:t>P</a:t>
            </a:r>
            <a:r>
              <a:rPr sz="1800" spc="-10" dirty="0">
                <a:solidFill>
                  <a:srgbClr val="FFFFFF"/>
                </a:solidFill>
                <a:latin typeface="Century Gothic"/>
                <a:cs typeface="Century Gothic"/>
              </a:rPr>
              <a:t>r</a:t>
            </a:r>
            <a:r>
              <a:rPr sz="1800" spc="-25" dirty="0">
                <a:solidFill>
                  <a:srgbClr val="FFFFFF"/>
                </a:solidFill>
                <a:latin typeface="Century Gothic"/>
                <a:cs typeface="Century Gothic"/>
              </a:rPr>
              <a:t>o</a:t>
            </a:r>
            <a:r>
              <a:rPr sz="1800" spc="5" dirty="0">
                <a:solidFill>
                  <a:srgbClr val="FFFFFF"/>
                </a:solidFill>
                <a:latin typeface="Century Gothic"/>
                <a:cs typeface="Century Gothic"/>
              </a:rPr>
              <a:t>d</a:t>
            </a:r>
            <a:r>
              <a:rPr sz="1800" spc="-10" dirty="0">
                <a:solidFill>
                  <a:srgbClr val="FFFFFF"/>
                </a:solidFill>
                <a:latin typeface="Century Gothic"/>
                <a:cs typeface="Century Gothic"/>
              </a:rPr>
              <a:t>u</a:t>
            </a:r>
            <a:r>
              <a:rPr sz="1800" spc="-30" dirty="0">
                <a:solidFill>
                  <a:srgbClr val="FFFFFF"/>
                </a:solidFill>
                <a:latin typeface="Century Gothic"/>
                <a:cs typeface="Century Gothic"/>
              </a:rPr>
              <a:t>c</a:t>
            </a:r>
            <a:r>
              <a:rPr sz="1800" spc="-10" dirty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s</a:t>
            </a:r>
            <a:r>
              <a:rPr sz="1800" spc="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O</a:t>
            </a:r>
            <a:r>
              <a:rPr sz="1800" spc="-35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1800" spc="15" dirty="0">
                <a:solidFill>
                  <a:srgbClr val="FFFFFF"/>
                </a:solidFill>
                <a:latin typeface="Century Gothic"/>
                <a:cs typeface="Century Gothic"/>
              </a:rPr>
              <a:t>l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y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111" name="object 111"/>
          <p:cNvSpPr txBox="1"/>
          <p:nvPr/>
        </p:nvSpPr>
        <p:spPr>
          <a:xfrm>
            <a:off x="6595367" y="3465369"/>
            <a:ext cx="448309" cy="222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spc="-85" dirty="0">
                <a:solidFill>
                  <a:srgbClr val="FFFFFF"/>
                </a:solidFill>
                <a:latin typeface="Century Gothic"/>
                <a:cs typeface="Century Gothic"/>
              </a:rPr>
              <a:t>1</a:t>
            </a:r>
            <a:r>
              <a:rPr sz="1500" spc="-105" dirty="0">
                <a:solidFill>
                  <a:srgbClr val="FFFFFF"/>
                </a:solidFill>
                <a:latin typeface="Century Gothic"/>
                <a:cs typeface="Century Gothic"/>
              </a:rPr>
              <a:t>.</a:t>
            </a:r>
            <a:r>
              <a:rPr sz="1500" spc="-85" dirty="0">
                <a:solidFill>
                  <a:srgbClr val="FFFFFF"/>
                </a:solidFill>
                <a:latin typeface="Century Gothic"/>
                <a:cs typeface="Century Gothic"/>
              </a:rPr>
              <a:t>2</a:t>
            </a:r>
            <a:r>
              <a:rPr sz="1500" spc="-95" dirty="0">
                <a:solidFill>
                  <a:srgbClr val="FFFFFF"/>
                </a:solidFill>
                <a:latin typeface="Century Gothic"/>
                <a:cs typeface="Century Gothic"/>
              </a:rPr>
              <a:t>3</a:t>
            </a:r>
            <a:r>
              <a:rPr sz="1500" spc="-15" baseline="25000" dirty="0">
                <a:solidFill>
                  <a:srgbClr val="FFFFFF"/>
                </a:solidFill>
                <a:latin typeface="Century Gothic"/>
                <a:cs typeface="Century Gothic"/>
              </a:rPr>
              <a:t>%</a:t>
            </a:r>
            <a:endParaRPr sz="1500" baseline="25000">
              <a:latin typeface="Century Gothic"/>
              <a:cs typeface="Century Gothic"/>
            </a:endParaRPr>
          </a:p>
        </p:txBody>
      </p:sp>
      <p:sp>
        <p:nvSpPr>
          <p:cNvPr id="112" name="object 112"/>
          <p:cNvSpPr/>
          <p:nvPr/>
        </p:nvSpPr>
        <p:spPr>
          <a:xfrm>
            <a:off x="7106411" y="3826764"/>
            <a:ext cx="579120" cy="1003300"/>
          </a:xfrm>
          <a:custGeom>
            <a:avLst/>
            <a:gdLst/>
            <a:ahLst/>
            <a:cxnLst/>
            <a:rect l="l" t="t" r="r" b="b"/>
            <a:pathLst>
              <a:path w="579120" h="1003300">
                <a:moveTo>
                  <a:pt x="579119" y="1002791"/>
                </a:moveTo>
                <a:lnTo>
                  <a:pt x="0" y="1002791"/>
                </a:lnTo>
                <a:lnTo>
                  <a:pt x="0" y="0"/>
                </a:lnTo>
                <a:lnTo>
                  <a:pt x="579119" y="0"/>
                </a:lnTo>
                <a:lnTo>
                  <a:pt x="579119" y="1002791"/>
                </a:lnTo>
                <a:close/>
              </a:path>
            </a:pathLst>
          </a:custGeom>
          <a:solidFill>
            <a:srgbClr val="2D75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7530083" y="5071871"/>
            <a:ext cx="878205" cy="2028825"/>
          </a:xfrm>
          <a:custGeom>
            <a:avLst/>
            <a:gdLst/>
            <a:ahLst/>
            <a:cxnLst/>
            <a:rect l="l" t="t" r="r" b="b"/>
            <a:pathLst>
              <a:path w="878204" h="2028825">
                <a:moveTo>
                  <a:pt x="877823" y="2028444"/>
                </a:moveTo>
                <a:lnTo>
                  <a:pt x="0" y="2028444"/>
                </a:lnTo>
                <a:lnTo>
                  <a:pt x="0" y="0"/>
                </a:lnTo>
                <a:lnTo>
                  <a:pt x="877823" y="0"/>
                </a:lnTo>
                <a:lnTo>
                  <a:pt x="877823" y="2028444"/>
                </a:lnTo>
                <a:close/>
              </a:path>
            </a:pathLst>
          </a:custGeom>
          <a:solidFill>
            <a:srgbClr val="2D75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 txBox="1"/>
          <p:nvPr/>
        </p:nvSpPr>
        <p:spPr>
          <a:xfrm>
            <a:off x="7640721" y="5128223"/>
            <a:ext cx="656590" cy="168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5" dirty="0">
                <a:solidFill>
                  <a:srgbClr val="FFFFFF"/>
                </a:solidFill>
                <a:latin typeface="Century Gothic"/>
                <a:cs typeface="Century Gothic"/>
              </a:rPr>
              <a:t>3</a:t>
            </a:r>
            <a:r>
              <a:rPr sz="1100" spc="-5" dirty="0">
                <a:solidFill>
                  <a:srgbClr val="FFFFFF"/>
                </a:solidFill>
                <a:latin typeface="Century Gothic"/>
                <a:cs typeface="Century Gothic"/>
              </a:rPr>
              <a:t>,</a:t>
            </a:r>
            <a:r>
              <a:rPr sz="1100" spc="5" dirty="0">
                <a:solidFill>
                  <a:srgbClr val="FFFFFF"/>
                </a:solidFill>
                <a:latin typeface="Century Gothic"/>
                <a:cs typeface="Century Gothic"/>
              </a:rPr>
              <a:t>6</a:t>
            </a:r>
            <a:r>
              <a:rPr sz="1100" spc="15" dirty="0">
                <a:solidFill>
                  <a:srgbClr val="FFFFFF"/>
                </a:solidFill>
                <a:latin typeface="Century Gothic"/>
                <a:cs typeface="Century Gothic"/>
              </a:rPr>
              <a:t>3</a:t>
            </a:r>
            <a:r>
              <a:rPr sz="1100" spc="5" dirty="0">
                <a:solidFill>
                  <a:srgbClr val="FFFFFF"/>
                </a:solidFill>
                <a:latin typeface="Century Gothic"/>
                <a:cs typeface="Century Gothic"/>
              </a:rPr>
              <a:t>3</a:t>
            </a:r>
            <a:r>
              <a:rPr sz="1100" spc="-5" dirty="0">
                <a:solidFill>
                  <a:srgbClr val="FFFFFF"/>
                </a:solidFill>
                <a:latin typeface="Century Gothic"/>
                <a:cs typeface="Century Gothic"/>
              </a:rPr>
              <a:t>,</a:t>
            </a:r>
            <a:r>
              <a:rPr sz="1100" spc="5" dirty="0">
                <a:solidFill>
                  <a:srgbClr val="FFFFFF"/>
                </a:solidFill>
                <a:latin typeface="Century Gothic"/>
                <a:cs typeface="Century Gothic"/>
              </a:rPr>
              <a:t>08</a:t>
            </a:r>
            <a:r>
              <a:rPr sz="1100" spc="10" dirty="0">
                <a:solidFill>
                  <a:srgbClr val="FFFFFF"/>
                </a:solidFill>
                <a:latin typeface="Century Gothic"/>
                <a:cs typeface="Century Gothic"/>
              </a:rPr>
              <a:t>8</a:t>
            </a:r>
            <a:endParaRPr sz="1100">
              <a:latin typeface="Century Gothic"/>
              <a:cs typeface="Century Gothic"/>
            </a:endParaRPr>
          </a:p>
        </p:txBody>
      </p:sp>
      <p:sp>
        <p:nvSpPr>
          <p:cNvPr id="115" name="object 115"/>
          <p:cNvSpPr txBox="1"/>
          <p:nvPr/>
        </p:nvSpPr>
        <p:spPr>
          <a:xfrm>
            <a:off x="7624019" y="5471146"/>
            <a:ext cx="690880" cy="682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1270" algn="ctr">
              <a:lnSpc>
                <a:spcPct val="102099"/>
              </a:lnSpc>
            </a:pPr>
            <a:r>
              <a:rPr sz="1100" spc="25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1100" spc="10" dirty="0">
                <a:solidFill>
                  <a:srgbClr val="FFFFFF"/>
                </a:solidFill>
                <a:latin typeface="Century Gothic"/>
                <a:cs typeface="Century Gothic"/>
              </a:rPr>
              <a:t>o</a:t>
            </a:r>
            <a:r>
              <a:rPr sz="1100" spc="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1100" spc="5" dirty="0">
                <a:solidFill>
                  <a:srgbClr val="FFFFFF"/>
                </a:solidFill>
                <a:latin typeface="Century Gothic"/>
                <a:cs typeface="Century Gothic"/>
              </a:rPr>
              <a:t>d</a:t>
            </a:r>
            <a:r>
              <a:rPr sz="1100" spc="20" dirty="0">
                <a:solidFill>
                  <a:srgbClr val="FFFFFF"/>
                </a:solidFill>
                <a:latin typeface="Century Gothic"/>
                <a:cs typeface="Century Gothic"/>
              </a:rPr>
              <a:t>d</a:t>
            </a:r>
            <a:r>
              <a:rPr sz="1100" spc="-10" dirty="0">
                <a:solidFill>
                  <a:srgbClr val="FFFFFF"/>
                </a:solidFill>
                <a:latin typeface="Century Gothic"/>
                <a:cs typeface="Century Gothic"/>
              </a:rPr>
              <a:t>r</a:t>
            </a:r>
            <a:r>
              <a:rPr sz="1100" spc="10" dirty="0">
                <a:solidFill>
                  <a:srgbClr val="FFFFFF"/>
                </a:solidFill>
                <a:latin typeface="Century Gothic"/>
                <a:cs typeface="Century Gothic"/>
              </a:rPr>
              <a:t>ess</a:t>
            </a:r>
            <a:r>
              <a:rPr sz="1100" spc="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100" spc="10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1100" spc="5" dirty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110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1100" spc="10" dirty="0">
                <a:solidFill>
                  <a:srgbClr val="FFFFFF"/>
                </a:solidFill>
                <a:latin typeface="Century Gothic"/>
                <a:cs typeface="Century Gothic"/>
              </a:rPr>
              <a:t>ime</a:t>
            </a:r>
            <a:r>
              <a:rPr sz="1100" spc="-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100" spc="15" dirty="0">
                <a:solidFill>
                  <a:srgbClr val="FFFFFF"/>
                </a:solidFill>
                <a:latin typeface="Century Gothic"/>
                <a:cs typeface="Century Gothic"/>
              </a:rPr>
              <a:t>o</a:t>
            </a:r>
            <a:r>
              <a:rPr sz="1100" spc="5" dirty="0">
                <a:solidFill>
                  <a:srgbClr val="FFFFFF"/>
                </a:solidFill>
                <a:latin typeface="Century Gothic"/>
                <a:cs typeface="Century Gothic"/>
              </a:rPr>
              <a:t>f </a:t>
            </a:r>
            <a:r>
              <a:rPr sz="1100" spc="-10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1100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1100" spc="10" dirty="0">
                <a:solidFill>
                  <a:srgbClr val="FFFFFF"/>
                </a:solidFill>
                <a:latin typeface="Century Gothic"/>
                <a:cs typeface="Century Gothic"/>
              </a:rPr>
              <a:t>U</a:t>
            </a:r>
            <a:endParaRPr sz="1100">
              <a:latin typeface="Century Gothic"/>
              <a:cs typeface="Century Gothic"/>
            </a:endParaRPr>
          </a:p>
        </p:txBody>
      </p:sp>
      <p:sp>
        <p:nvSpPr>
          <p:cNvPr id="116" name="object 116"/>
          <p:cNvSpPr txBox="1"/>
          <p:nvPr/>
        </p:nvSpPr>
        <p:spPr>
          <a:xfrm>
            <a:off x="7173005" y="3901240"/>
            <a:ext cx="448309" cy="222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spc="-85" dirty="0">
                <a:solidFill>
                  <a:srgbClr val="FFFFFF"/>
                </a:solidFill>
                <a:latin typeface="Century Gothic"/>
                <a:cs typeface="Century Gothic"/>
              </a:rPr>
              <a:t>0</a:t>
            </a:r>
            <a:r>
              <a:rPr sz="1500" spc="-105" dirty="0">
                <a:solidFill>
                  <a:srgbClr val="FFFFFF"/>
                </a:solidFill>
                <a:latin typeface="Century Gothic"/>
                <a:cs typeface="Century Gothic"/>
              </a:rPr>
              <a:t>.</a:t>
            </a:r>
            <a:r>
              <a:rPr sz="1500" spc="-85" dirty="0">
                <a:solidFill>
                  <a:srgbClr val="FFFFFF"/>
                </a:solidFill>
                <a:latin typeface="Century Gothic"/>
                <a:cs typeface="Century Gothic"/>
              </a:rPr>
              <a:t>9</a:t>
            </a:r>
            <a:r>
              <a:rPr sz="1500" spc="-95" dirty="0">
                <a:solidFill>
                  <a:srgbClr val="FFFFFF"/>
                </a:solidFill>
                <a:latin typeface="Century Gothic"/>
                <a:cs typeface="Century Gothic"/>
              </a:rPr>
              <a:t>3</a:t>
            </a:r>
            <a:r>
              <a:rPr sz="1500" spc="-15" baseline="25000" dirty="0">
                <a:solidFill>
                  <a:srgbClr val="FFFFFF"/>
                </a:solidFill>
                <a:latin typeface="Century Gothic"/>
                <a:cs typeface="Century Gothic"/>
              </a:rPr>
              <a:t>%</a:t>
            </a:r>
            <a:endParaRPr sz="1500" baseline="25000">
              <a:latin typeface="Century Gothic"/>
              <a:cs typeface="Century Gothic"/>
            </a:endParaRPr>
          </a:p>
        </p:txBody>
      </p:sp>
      <p:sp>
        <p:nvSpPr>
          <p:cNvPr id="117" name="object 117"/>
          <p:cNvSpPr txBox="1"/>
          <p:nvPr/>
        </p:nvSpPr>
        <p:spPr>
          <a:xfrm>
            <a:off x="7756689" y="4169485"/>
            <a:ext cx="542290" cy="222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spc="-85" dirty="0">
                <a:solidFill>
                  <a:srgbClr val="FFFFFF"/>
                </a:solidFill>
                <a:latin typeface="Century Gothic"/>
                <a:cs typeface="Century Gothic"/>
              </a:rPr>
              <a:t>0</a:t>
            </a:r>
            <a:r>
              <a:rPr sz="1500" spc="-105" dirty="0">
                <a:solidFill>
                  <a:srgbClr val="FFFFFF"/>
                </a:solidFill>
                <a:latin typeface="Century Gothic"/>
                <a:cs typeface="Century Gothic"/>
              </a:rPr>
              <a:t>.</a:t>
            </a:r>
            <a:r>
              <a:rPr sz="1500" spc="-85" dirty="0">
                <a:solidFill>
                  <a:srgbClr val="FFFFFF"/>
                </a:solidFill>
                <a:latin typeface="Century Gothic"/>
                <a:cs typeface="Century Gothic"/>
              </a:rPr>
              <a:t>0</a:t>
            </a:r>
            <a:r>
              <a:rPr sz="1500" spc="-100" dirty="0">
                <a:solidFill>
                  <a:srgbClr val="FFFFFF"/>
                </a:solidFill>
                <a:latin typeface="Century Gothic"/>
                <a:cs typeface="Century Gothic"/>
              </a:rPr>
              <a:t>0</a:t>
            </a:r>
            <a:r>
              <a:rPr sz="1500" spc="-85" dirty="0">
                <a:solidFill>
                  <a:srgbClr val="FFFFFF"/>
                </a:solidFill>
                <a:latin typeface="Century Gothic"/>
                <a:cs typeface="Century Gothic"/>
              </a:rPr>
              <a:t>5</a:t>
            </a:r>
            <a:r>
              <a:rPr sz="1500" spc="-15" baseline="25000" dirty="0">
                <a:solidFill>
                  <a:srgbClr val="FFFFFF"/>
                </a:solidFill>
                <a:latin typeface="Century Gothic"/>
                <a:cs typeface="Century Gothic"/>
              </a:rPr>
              <a:t>%</a:t>
            </a:r>
            <a:endParaRPr sz="1500" baseline="25000">
              <a:latin typeface="Century Gothic"/>
              <a:cs typeface="Century Gothic"/>
            </a:endParaRPr>
          </a:p>
        </p:txBody>
      </p:sp>
      <p:sp>
        <p:nvSpPr>
          <p:cNvPr id="118" name="object 118"/>
          <p:cNvSpPr txBox="1"/>
          <p:nvPr/>
        </p:nvSpPr>
        <p:spPr>
          <a:xfrm>
            <a:off x="6119918" y="2553018"/>
            <a:ext cx="2552065" cy="240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700" spc="30" dirty="0">
                <a:solidFill>
                  <a:srgbClr val="4472C3"/>
                </a:solidFill>
                <a:latin typeface="Century Gothic"/>
                <a:cs typeface="Century Gothic"/>
              </a:rPr>
              <a:t>I</a:t>
            </a:r>
            <a:r>
              <a:rPr sz="1700" spc="-35" dirty="0">
                <a:solidFill>
                  <a:srgbClr val="4472C3"/>
                </a:solidFill>
                <a:latin typeface="Century Gothic"/>
                <a:cs typeface="Century Gothic"/>
              </a:rPr>
              <a:t>M</a:t>
            </a:r>
            <a:r>
              <a:rPr sz="1700" spc="-20" dirty="0">
                <a:solidFill>
                  <a:srgbClr val="4472C3"/>
                </a:solidFill>
                <a:latin typeface="Century Gothic"/>
                <a:cs typeface="Century Gothic"/>
              </a:rPr>
              <a:t>p</a:t>
            </a:r>
            <a:r>
              <a:rPr sz="1700" spc="-15" dirty="0">
                <a:solidFill>
                  <a:srgbClr val="4472C3"/>
                </a:solidFill>
                <a:latin typeface="Century Gothic"/>
                <a:cs typeface="Century Gothic"/>
              </a:rPr>
              <a:t>b</a:t>
            </a:r>
            <a:r>
              <a:rPr sz="1700" spc="-35" dirty="0">
                <a:solidFill>
                  <a:srgbClr val="4472C3"/>
                </a:solidFill>
                <a:latin typeface="Century Gothic"/>
                <a:cs typeface="Century Gothic"/>
              </a:rPr>
              <a:t> </a:t>
            </a:r>
            <a:r>
              <a:rPr sz="1700" spc="-20" dirty="0">
                <a:solidFill>
                  <a:srgbClr val="4472C3"/>
                </a:solidFill>
                <a:latin typeface="Century Gothic"/>
                <a:cs typeface="Century Gothic"/>
              </a:rPr>
              <a:t>Va</a:t>
            </a:r>
            <a:r>
              <a:rPr sz="1700" spc="5" dirty="0">
                <a:solidFill>
                  <a:srgbClr val="4472C3"/>
                </a:solidFill>
                <a:latin typeface="Century Gothic"/>
                <a:cs typeface="Century Gothic"/>
              </a:rPr>
              <a:t>l</a:t>
            </a:r>
            <a:r>
              <a:rPr sz="1700" spc="-5" dirty="0">
                <a:solidFill>
                  <a:srgbClr val="4472C3"/>
                </a:solidFill>
                <a:latin typeface="Century Gothic"/>
                <a:cs typeface="Century Gothic"/>
              </a:rPr>
              <a:t>i</a:t>
            </a:r>
            <a:r>
              <a:rPr sz="1700" spc="-10" dirty="0">
                <a:solidFill>
                  <a:srgbClr val="4472C3"/>
                </a:solidFill>
                <a:latin typeface="Century Gothic"/>
                <a:cs typeface="Century Gothic"/>
              </a:rPr>
              <a:t>d</a:t>
            </a:r>
            <a:r>
              <a:rPr sz="1700" spc="-20" dirty="0">
                <a:solidFill>
                  <a:srgbClr val="4472C3"/>
                </a:solidFill>
                <a:latin typeface="Century Gothic"/>
                <a:cs typeface="Century Gothic"/>
              </a:rPr>
              <a:t>a</a:t>
            </a:r>
            <a:r>
              <a:rPr sz="1700" spc="-5" dirty="0">
                <a:solidFill>
                  <a:srgbClr val="4472C3"/>
                </a:solidFill>
                <a:latin typeface="Century Gothic"/>
                <a:cs typeface="Century Gothic"/>
              </a:rPr>
              <a:t>ti</a:t>
            </a:r>
            <a:r>
              <a:rPr sz="1700" spc="-25" dirty="0">
                <a:solidFill>
                  <a:srgbClr val="4472C3"/>
                </a:solidFill>
                <a:latin typeface="Century Gothic"/>
                <a:cs typeface="Century Gothic"/>
              </a:rPr>
              <a:t>o</a:t>
            </a:r>
            <a:r>
              <a:rPr sz="1700" spc="-15" dirty="0">
                <a:solidFill>
                  <a:srgbClr val="4472C3"/>
                </a:solidFill>
                <a:latin typeface="Century Gothic"/>
                <a:cs typeface="Century Gothic"/>
              </a:rPr>
              <a:t>n</a:t>
            </a:r>
            <a:r>
              <a:rPr sz="1700" spc="-50" dirty="0">
                <a:solidFill>
                  <a:srgbClr val="4472C3"/>
                </a:solidFill>
                <a:latin typeface="Century Gothic"/>
                <a:cs typeface="Century Gothic"/>
              </a:rPr>
              <a:t> </a:t>
            </a:r>
            <a:r>
              <a:rPr sz="1700" spc="-5" dirty="0">
                <a:solidFill>
                  <a:srgbClr val="4472C3"/>
                </a:solidFill>
                <a:latin typeface="Century Gothic"/>
                <a:cs typeface="Century Gothic"/>
              </a:rPr>
              <a:t>C</a:t>
            </a:r>
            <a:r>
              <a:rPr sz="1700" spc="-10" dirty="0">
                <a:solidFill>
                  <a:srgbClr val="4472C3"/>
                </a:solidFill>
                <a:latin typeface="Century Gothic"/>
                <a:cs typeface="Century Gothic"/>
              </a:rPr>
              <a:t>riteri</a:t>
            </a:r>
            <a:r>
              <a:rPr sz="1700" spc="-20" dirty="0">
                <a:solidFill>
                  <a:srgbClr val="4472C3"/>
                </a:solidFill>
                <a:latin typeface="Century Gothic"/>
                <a:cs typeface="Century Gothic"/>
              </a:rPr>
              <a:t>a</a:t>
            </a:r>
            <a:r>
              <a:rPr sz="1700" spc="-5" dirty="0">
                <a:solidFill>
                  <a:srgbClr val="4472C3"/>
                </a:solidFill>
                <a:latin typeface="Century Gothic"/>
                <a:cs typeface="Century Gothic"/>
              </a:rPr>
              <a:t>:</a:t>
            </a:r>
            <a:endParaRPr sz="1700">
              <a:latin typeface="Century Gothic"/>
              <a:cs typeface="Century Gothic"/>
            </a:endParaRPr>
          </a:p>
        </p:txBody>
      </p:sp>
      <p:sp>
        <p:nvSpPr>
          <p:cNvPr id="119" name="object 119"/>
          <p:cNvSpPr txBox="1"/>
          <p:nvPr/>
        </p:nvSpPr>
        <p:spPr>
          <a:xfrm>
            <a:off x="2110272" y="6214871"/>
            <a:ext cx="1966595" cy="579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</a:pPr>
            <a:r>
              <a:rPr sz="750" spc="-80" dirty="0">
                <a:latin typeface="Times New Roman"/>
                <a:cs typeface="Times New Roman"/>
              </a:rPr>
              <a:t>*</a:t>
            </a:r>
            <a:r>
              <a:rPr sz="750" spc="-10" dirty="0">
                <a:latin typeface="Times New Roman"/>
                <a:cs typeface="Times New Roman"/>
              </a:rPr>
              <a:t>U</a:t>
            </a:r>
            <a:r>
              <a:rPr sz="750" spc="80" dirty="0">
                <a:latin typeface="Times New Roman"/>
                <a:cs typeface="Times New Roman"/>
              </a:rPr>
              <a:t>S</a:t>
            </a:r>
            <a:r>
              <a:rPr sz="750" spc="75" dirty="0">
                <a:latin typeface="Times New Roman"/>
                <a:cs typeface="Times New Roman"/>
              </a:rPr>
              <a:t>P</a:t>
            </a:r>
            <a:r>
              <a:rPr sz="750" spc="80" dirty="0">
                <a:latin typeface="Times New Roman"/>
                <a:cs typeface="Times New Roman"/>
              </a:rPr>
              <a:t>S</a:t>
            </a:r>
            <a:r>
              <a:rPr sz="750" spc="-5" dirty="0">
                <a:latin typeface="Times New Roman"/>
                <a:cs typeface="Times New Roman"/>
              </a:rPr>
              <a:t> </a:t>
            </a:r>
            <a:r>
              <a:rPr sz="750" spc="40" dirty="0">
                <a:latin typeface="Times New Roman"/>
                <a:cs typeface="Times New Roman"/>
              </a:rPr>
              <a:t>h</a:t>
            </a:r>
            <a:r>
              <a:rPr sz="750" spc="85" dirty="0">
                <a:latin typeface="Times New Roman"/>
                <a:cs typeface="Times New Roman"/>
              </a:rPr>
              <a:t>a</a:t>
            </a:r>
            <a:r>
              <a:rPr sz="750" spc="80" dirty="0">
                <a:latin typeface="Times New Roman"/>
                <a:cs typeface="Times New Roman"/>
              </a:rPr>
              <a:t>s</a:t>
            </a:r>
            <a:r>
              <a:rPr sz="750" spc="5" dirty="0">
                <a:latin typeface="Times New Roman"/>
                <a:cs typeface="Times New Roman"/>
              </a:rPr>
              <a:t> r</a:t>
            </a:r>
            <a:r>
              <a:rPr sz="750" spc="80" dirty="0">
                <a:latin typeface="Times New Roman"/>
                <a:cs typeface="Times New Roman"/>
              </a:rPr>
              <a:t>e</a:t>
            </a:r>
            <a:r>
              <a:rPr sz="750" spc="35" dirty="0">
                <a:latin typeface="Times New Roman"/>
                <a:cs typeface="Times New Roman"/>
              </a:rPr>
              <a:t>m</a:t>
            </a:r>
            <a:r>
              <a:rPr sz="750" spc="40" dirty="0">
                <a:latin typeface="Times New Roman"/>
                <a:cs typeface="Times New Roman"/>
              </a:rPr>
              <a:t>o</a:t>
            </a:r>
            <a:r>
              <a:rPr sz="750" spc="5" dirty="0">
                <a:latin typeface="Times New Roman"/>
                <a:cs typeface="Times New Roman"/>
              </a:rPr>
              <a:t>v</a:t>
            </a:r>
            <a:r>
              <a:rPr sz="750" spc="85" dirty="0">
                <a:latin typeface="Times New Roman"/>
                <a:cs typeface="Times New Roman"/>
              </a:rPr>
              <a:t>e</a:t>
            </a:r>
            <a:r>
              <a:rPr sz="750" spc="45" dirty="0">
                <a:latin typeface="Times New Roman"/>
                <a:cs typeface="Times New Roman"/>
              </a:rPr>
              <a:t>d</a:t>
            </a:r>
            <a:r>
              <a:rPr sz="750" spc="-15" dirty="0">
                <a:latin typeface="Times New Roman"/>
                <a:cs typeface="Times New Roman"/>
              </a:rPr>
              <a:t> </a:t>
            </a:r>
            <a:r>
              <a:rPr sz="750" spc="80" dirty="0">
                <a:latin typeface="Times New Roman"/>
                <a:cs typeface="Times New Roman"/>
              </a:rPr>
              <a:t>a</a:t>
            </a:r>
            <a:r>
              <a:rPr sz="750" spc="-40" dirty="0">
                <a:latin typeface="Times New Roman"/>
                <a:cs typeface="Times New Roman"/>
              </a:rPr>
              <a:t>l</a:t>
            </a:r>
            <a:r>
              <a:rPr sz="750" spc="-45" dirty="0">
                <a:latin typeface="Times New Roman"/>
                <a:cs typeface="Times New Roman"/>
              </a:rPr>
              <a:t>l</a:t>
            </a:r>
            <a:r>
              <a:rPr sz="750" dirty="0">
                <a:latin typeface="Times New Roman"/>
                <a:cs typeface="Times New Roman"/>
              </a:rPr>
              <a:t> </a:t>
            </a:r>
            <a:r>
              <a:rPr sz="750" spc="-45" dirty="0">
                <a:latin typeface="Times New Roman"/>
                <a:cs typeface="Times New Roman"/>
              </a:rPr>
              <a:t>A</a:t>
            </a:r>
            <a:r>
              <a:rPr sz="750" spc="45" dirty="0">
                <a:latin typeface="Times New Roman"/>
                <a:cs typeface="Times New Roman"/>
              </a:rPr>
              <a:t>d</a:t>
            </a:r>
            <a:r>
              <a:rPr sz="750" spc="40" dirty="0">
                <a:latin typeface="Times New Roman"/>
                <a:cs typeface="Times New Roman"/>
              </a:rPr>
              <a:t>d</a:t>
            </a:r>
            <a:r>
              <a:rPr sz="750" spc="-5" dirty="0">
                <a:latin typeface="Times New Roman"/>
                <a:cs typeface="Times New Roman"/>
              </a:rPr>
              <a:t>r</a:t>
            </a:r>
            <a:r>
              <a:rPr sz="750" spc="85" dirty="0">
                <a:latin typeface="Times New Roman"/>
                <a:cs typeface="Times New Roman"/>
              </a:rPr>
              <a:t>es</a:t>
            </a:r>
            <a:r>
              <a:rPr sz="750" spc="80" dirty="0">
                <a:latin typeface="Times New Roman"/>
                <a:cs typeface="Times New Roman"/>
              </a:rPr>
              <a:t>s</a:t>
            </a:r>
            <a:r>
              <a:rPr sz="750" spc="-15" dirty="0">
                <a:latin typeface="Times New Roman"/>
                <a:cs typeface="Times New Roman"/>
              </a:rPr>
              <a:t> </a:t>
            </a:r>
            <a:r>
              <a:rPr sz="750" spc="40" dirty="0">
                <a:latin typeface="Times New Roman"/>
                <a:cs typeface="Times New Roman"/>
              </a:rPr>
              <a:t>Qu</a:t>
            </a:r>
            <a:r>
              <a:rPr sz="750" spc="85" dirty="0">
                <a:latin typeface="Times New Roman"/>
                <a:cs typeface="Times New Roman"/>
              </a:rPr>
              <a:t>a</a:t>
            </a:r>
            <a:r>
              <a:rPr sz="750" spc="-50" dirty="0">
                <a:latin typeface="Times New Roman"/>
                <a:cs typeface="Times New Roman"/>
              </a:rPr>
              <a:t>li</a:t>
            </a:r>
            <a:r>
              <a:rPr sz="750" spc="5" dirty="0">
                <a:latin typeface="Times New Roman"/>
                <a:cs typeface="Times New Roman"/>
              </a:rPr>
              <a:t>t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-15" dirty="0">
                <a:latin typeface="Times New Roman"/>
                <a:cs typeface="Times New Roman"/>
              </a:rPr>
              <a:t> </a:t>
            </a:r>
            <a:r>
              <a:rPr sz="750" spc="-5" dirty="0">
                <a:latin typeface="Times New Roman"/>
                <a:cs typeface="Times New Roman"/>
              </a:rPr>
              <a:t>(</a:t>
            </a:r>
            <a:r>
              <a:rPr sz="750" spc="-45" dirty="0">
                <a:latin typeface="Times New Roman"/>
                <a:cs typeface="Times New Roman"/>
              </a:rPr>
              <a:t>A</a:t>
            </a:r>
            <a:r>
              <a:rPr sz="750" spc="30" dirty="0">
                <a:latin typeface="Times New Roman"/>
                <a:cs typeface="Times New Roman"/>
              </a:rPr>
              <a:t>Q</a:t>
            </a:r>
            <a:r>
              <a:rPr sz="750" dirty="0">
                <a:latin typeface="Times New Roman"/>
                <a:cs typeface="Times New Roman"/>
              </a:rPr>
              <a:t>) </a:t>
            </a:r>
            <a:r>
              <a:rPr sz="750" spc="5" dirty="0">
                <a:latin typeface="Times New Roman"/>
                <a:cs typeface="Times New Roman"/>
              </a:rPr>
              <a:t>v</a:t>
            </a:r>
            <a:r>
              <a:rPr sz="750" spc="80" dirty="0">
                <a:latin typeface="Times New Roman"/>
                <a:cs typeface="Times New Roman"/>
              </a:rPr>
              <a:t>a</a:t>
            </a:r>
            <a:r>
              <a:rPr sz="750" spc="-40" dirty="0">
                <a:latin typeface="Times New Roman"/>
                <a:cs typeface="Times New Roman"/>
              </a:rPr>
              <a:t>l</a:t>
            </a:r>
            <a:r>
              <a:rPr sz="750" spc="-50" dirty="0">
                <a:latin typeface="Times New Roman"/>
                <a:cs typeface="Times New Roman"/>
              </a:rPr>
              <a:t>i</a:t>
            </a:r>
            <a:r>
              <a:rPr sz="750" spc="40" dirty="0">
                <a:latin typeface="Times New Roman"/>
                <a:cs typeface="Times New Roman"/>
              </a:rPr>
              <a:t>d</a:t>
            </a:r>
            <a:r>
              <a:rPr sz="750" spc="70" dirty="0">
                <a:latin typeface="Times New Roman"/>
                <a:cs typeface="Times New Roman"/>
              </a:rPr>
              <a:t>a</a:t>
            </a:r>
            <a:r>
              <a:rPr sz="750" spc="5" dirty="0">
                <a:latin typeface="Times New Roman"/>
                <a:cs typeface="Times New Roman"/>
              </a:rPr>
              <a:t>t</a:t>
            </a:r>
            <a:r>
              <a:rPr sz="750" spc="-50" dirty="0">
                <a:latin typeface="Times New Roman"/>
                <a:cs typeface="Times New Roman"/>
              </a:rPr>
              <a:t>i</a:t>
            </a:r>
            <a:r>
              <a:rPr sz="750" spc="30" dirty="0">
                <a:latin typeface="Times New Roman"/>
                <a:cs typeface="Times New Roman"/>
              </a:rPr>
              <a:t>on</a:t>
            </a:r>
            <a:r>
              <a:rPr sz="750" spc="80" dirty="0">
                <a:latin typeface="Times New Roman"/>
                <a:cs typeface="Times New Roman"/>
              </a:rPr>
              <a:t>s</a:t>
            </a:r>
            <a:r>
              <a:rPr sz="750" spc="-15" dirty="0">
                <a:latin typeface="Times New Roman"/>
                <a:cs typeface="Times New Roman"/>
              </a:rPr>
              <a:t> </a:t>
            </a:r>
            <a:r>
              <a:rPr sz="750" spc="-40" dirty="0">
                <a:latin typeface="Times New Roman"/>
                <a:cs typeface="Times New Roman"/>
              </a:rPr>
              <a:t>f</a:t>
            </a:r>
            <a:r>
              <a:rPr sz="750" spc="40" dirty="0">
                <a:latin typeface="Times New Roman"/>
                <a:cs typeface="Times New Roman"/>
              </a:rPr>
              <a:t>o</a:t>
            </a:r>
            <a:r>
              <a:rPr sz="750" dirty="0">
                <a:latin typeface="Times New Roman"/>
                <a:cs typeface="Times New Roman"/>
              </a:rPr>
              <a:t>r</a:t>
            </a:r>
            <a:r>
              <a:rPr sz="750" spc="10" dirty="0">
                <a:latin typeface="Times New Roman"/>
                <a:cs typeface="Times New Roman"/>
              </a:rPr>
              <a:t> </a:t>
            </a:r>
            <a:r>
              <a:rPr sz="750" spc="-30" dirty="0">
                <a:latin typeface="Times New Roman"/>
                <a:cs typeface="Times New Roman"/>
              </a:rPr>
              <a:t>M</a:t>
            </a:r>
            <a:r>
              <a:rPr sz="750" spc="-50" dirty="0">
                <a:latin typeface="Times New Roman"/>
                <a:cs typeface="Times New Roman"/>
              </a:rPr>
              <a:t>ili</a:t>
            </a:r>
            <a:r>
              <a:rPr sz="750" spc="5" dirty="0">
                <a:latin typeface="Times New Roman"/>
                <a:cs typeface="Times New Roman"/>
              </a:rPr>
              <a:t>t</a:t>
            </a:r>
            <a:r>
              <a:rPr sz="750" spc="80" dirty="0">
                <a:latin typeface="Times New Roman"/>
                <a:cs typeface="Times New Roman"/>
              </a:rPr>
              <a:t>a</a:t>
            </a:r>
            <a:r>
              <a:rPr sz="750" spc="5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-15" dirty="0">
                <a:latin typeface="Times New Roman"/>
                <a:cs typeface="Times New Roman"/>
              </a:rPr>
              <a:t> </a:t>
            </a:r>
            <a:r>
              <a:rPr sz="750" spc="-45" dirty="0">
                <a:latin typeface="Times New Roman"/>
                <a:cs typeface="Times New Roman"/>
              </a:rPr>
              <a:t>I</a:t>
            </a:r>
            <a:r>
              <a:rPr sz="750" spc="45" dirty="0">
                <a:latin typeface="Times New Roman"/>
                <a:cs typeface="Times New Roman"/>
              </a:rPr>
              <a:t>n</a:t>
            </a:r>
            <a:r>
              <a:rPr sz="750" spc="40" dirty="0">
                <a:latin typeface="Times New Roman"/>
                <a:cs typeface="Times New Roman"/>
              </a:rPr>
              <a:t>b</a:t>
            </a:r>
            <a:r>
              <a:rPr sz="750" spc="45" dirty="0">
                <a:latin typeface="Times New Roman"/>
                <a:cs typeface="Times New Roman"/>
              </a:rPr>
              <a:t>ou</a:t>
            </a:r>
            <a:r>
              <a:rPr sz="750" spc="30" dirty="0">
                <a:latin typeface="Times New Roman"/>
                <a:cs typeface="Times New Roman"/>
              </a:rPr>
              <a:t>n</a:t>
            </a:r>
            <a:r>
              <a:rPr sz="750" spc="45" dirty="0">
                <a:latin typeface="Times New Roman"/>
                <a:cs typeface="Times New Roman"/>
              </a:rPr>
              <a:t>d</a:t>
            </a:r>
            <a:r>
              <a:rPr sz="750" spc="-30" dirty="0">
                <a:latin typeface="Times New Roman"/>
                <a:cs typeface="Times New Roman"/>
              </a:rPr>
              <a:t> </a:t>
            </a:r>
            <a:r>
              <a:rPr sz="750" spc="85" dirty="0">
                <a:latin typeface="Times New Roman"/>
                <a:cs typeface="Times New Roman"/>
              </a:rPr>
              <a:t>a</a:t>
            </a:r>
            <a:r>
              <a:rPr sz="750" spc="40" dirty="0">
                <a:latin typeface="Times New Roman"/>
                <a:cs typeface="Times New Roman"/>
              </a:rPr>
              <a:t>n</a:t>
            </a:r>
            <a:r>
              <a:rPr sz="750" spc="45" dirty="0">
                <a:latin typeface="Times New Roman"/>
                <a:cs typeface="Times New Roman"/>
              </a:rPr>
              <a:t>d</a:t>
            </a:r>
            <a:r>
              <a:rPr sz="750" dirty="0">
                <a:latin typeface="Times New Roman"/>
                <a:cs typeface="Times New Roman"/>
              </a:rPr>
              <a:t> </a:t>
            </a:r>
            <a:r>
              <a:rPr sz="750" spc="40" dirty="0">
                <a:latin typeface="Times New Roman"/>
                <a:cs typeface="Times New Roman"/>
              </a:rPr>
              <a:t>O</a:t>
            </a:r>
            <a:r>
              <a:rPr sz="750" spc="45" dirty="0">
                <a:latin typeface="Times New Roman"/>
                <a:cs typeface="Times New Roman"/>
              </a:rPr>
              <a:t>u</a:t>
            </a:r>
            <a:r>
              <a:rPr sz="750" dirty="0">
                <a:latin typeface="Times New Roman"/>
                <a:cs typeface="Times New Roman"/>
              </a:rPr>
              <a:t>t</a:t>
            </a:r>
            <a:r>
              <a:rPr sz="750" spc="45" dirty="0">
                <a:latin typeface="Times New Roman"/>
                <a:cs typeface="Times New Roman"/>
              </a:rPr>
              <a:t>b</a:t>
            </a:r>
            <a:r>
              <a:rPr sz="750" spc="40" dirty="0">
                <a:latin typeface="Times New Roman"/>
                <a:cs typeface="Times New Roman"/>
              </a:rPr>
              <a:t>o</a:t>
            </a:r>
            <a:r>
              <a:rPr sz="750" spc="45" dirty="0">
                <a:latin typeface="Times New Roman"/>
                <a:cs typeface="Times New Roman"/>
              </a:rPr>
              <a:t>u</a:t>
            </a:r>
            <a:r>
              <a:rPr sz="750" spc="40" dirty="0">
                <a:latin typeface="Times New Roman"/>
                <a:cs typeface="Times New Roman"/>
              </a:rPr>
              <a:t>n</a:t>
            </a:r>
            <a:r>
              <a:rPr sz="750" spc="45" dirty="0">
                <a:latin typeface="Times New Roman"/>
                <a:cs typeface="Times New Roman"/>
              </a:rPr>
              <a:t>d</a:t>
            </a:r>
            <a:r>
              <a:rPr sz="750" spc="20" dirty="0">
                <a:latin typeface="Times New Roman"/>
                <a:cs typeface="Times New Roman"/>
              </a:rPr>
              <a:t> </a:t>
            </a:r>
            <a:r>
              <a:rPr sz="750" spc="80" dirty="0">
                <a:latin typeface="Times New Roman"/>
                <a:cs typeface="Times New Roman"/>
              </a:rPr>
              <a:t>S</a:t>
            </a:r>
            <a:r>
              <a:rPr sz="750" spc="40" dirty="0">
                <a:latin typeface="Times New Roman"/>
                <a:cs typeface="Times New Roman"/>
              </a:rPr>
              <a:t>h</a:t>
            </a:r>
            <a:r>
              <a:rPr sz="750" spc="-50" dirty="0">
                <a:latin typeface="Times New Roman"/>
                <a:cs typeface="Times New Roman"/>
              </a:rPr>
              <a:t>i</a:t>
            </a:r>
            <a:r>
              <a:rPr sz="750" spc="45" dirty="0">
                <a:latin typeface="Times New Roman"/>
                <a:cs typeface="Times New Roman"/>
              </a:rPr>
              <a:t>p</a:t>
            </a:r>
            <a:r>
              <a:rPr sz="750" spc="35" dirty="0">
                <a:latin typeface="Times New Roman"/>
                <a:cs typeface="Times New Roman"/>
              </a:rPr>
              <a:t>m</a:t>
            </a:r>
            <a:r>
              <a:rPr sz="750" spc="80" dirty="0">
                <a:latin typeface="Times New Roman"/>
                <a:cs typeface="Times New Roman"/>
              </a:rPr>
              <a:t>e</a:t>
            </a:r>
            <a:r>
              <a:rPr sz="750" spc="45" dirty="0">
                <a:latin typeface="Times New Roman"/>
                <a:cs typeface="Times New Roman"/>
              </a:rPr>
              <a:t>n</a:t>
            </a:r>
            <a:r>
              <a:rPr sz="750" spc="-10" dirty="0">
                <a:latin typeface="Times New Roman"/>
                <a:cs typeface="Times New Roman"/>
              </a:rPr>
              <a:t>t</a:t>
            </a:r>
            <a:r>
              <a:rPr sz="750" spc="80" dirty="0">
                <a:latin typeface="Times New Roman"/>
                <a:cs typeface="Times New Roman"/>
              </a:rPr>
              <a:t>s</a:t>
            </a:r>
            <a:r>
              <a:rPr sz="750" spc="20" dirty="0">
                <a:latin typeface="Times New Roman"/>
                <a:cs typeface="Times New Roman"/>
              </a:rPr>
              <a:t>.</a:t>
            </a:r>
            <a:r>
              <a:rPr sz="750" spc="-15" dirty="0">
                <a:latin typeface="Times New Roman"/>
                <a:cs typeface="Times New Roman"/>
              </a:rPr>
              <a:t> </a:t>
            </a:r>
            <a:r>
              <a:rPr sz="750" spc="80" dirty="0">
                <a:latin typeface="Times New Roman"/>
                <a:cs typeface="Times New Roman"/>
              </a:rPr>
              <a:t>S</a:t>
            </a:r>
            <a:r>
              <a:rPr sz="750" spc="40" dirty="0">
                <a:latin typeface="Times New Roman"/>
                <a:cs typeface="Times New Roman"/>
              </a:rPr>
              <a:t>h</a:t>
            </a:r>
            <a:r>
              <a:rPr sz="750" spc="-40" dirty="0">
                <a:latin typeface="Times New Roman"/>
                <a:cs typeface="Times New Roman"/>
              </a:rPr>
              <a:t>i</a:t>
            </a:r>
            <a:r>
              <a:rPr sz="750" spc="40" dirty="0">
                <a:latin typeface="Times New Roman"/>
                <a:cs typeface="Times New Roman"/>
              </a:rPr>
              <a:t>p</a:t>
            </a:r>
            <a:r>
              <a:rPr sz="750" spc="35" dirty="0">
                <a:latin typeface="Times New Roman"/>
                <a:cs typeface="Times New Roman"/>
              </a:rPr>
              <a:t>m</a:t>
            </a:r>
            <a:r>
              <a:rPr sz="750" spc="80" dirty="0">
                <a:latin typeface="Times New Roman"/>
                <a:cs typeface="Times New Roman"/>
              </a:rPr>
              <a:t>e</a:t>
            </a:r>
            <a:r>
              <a:rPr sz="750" spc="45" dirty="0">
                <a:latin typeface="Times New Roman"/>
                <a:cs typeface="Times New Roman"/>
              </a:rPr>
              <a:t>n</a:t>
            </a:r>
            <a:r>
              <a:rPr sz="750" dirty="0">
                <a:latin typeface="Times New Roman"/>
                <a:cs typeface="Times New Roman"/>
              </a:rPr>
              <a:t>t</a:t>
            </a:r>
            <a:r>
              <a:rPr sz="750" spc="80" dirty="0">
                <a:latin typeface="Times New Roman"/>
                <a:cs typeface="Times New Roman"/>
              </a:rPr>
              <a:t>s</a:t>
            </a:r>
            <a:r>
              <a:rPr sz="750" spc="-15" dirty="0">
                <a:latin typeface="Times New Roman"/>
                <a:cs typeface="Times New Roman"/>
              </a:rPr>
              <a:t> </a:t>
            </a:r>
            <a:r>
              <a:rPr sz="750" spc="-40" dirty="0">
                <a:latin typeface="Times New Roman"/>
                <a:cs typeface="Times New Roman"/>
              </a:rPr>
              <a:t>i</a:t>
            </a:r>
            <a:r>
              <a:rPr sz="750" spc="40" dirty="0">
                <a:latin typeface="Times New Roman"/>
                <a:cs typeface="Times New Roman"/>
              </a:rPr>
              <a:t>n</a:t>
            </a:r>
            <a:r>
              <a:rPr sz="750" spc="45" dirty="0">
                <a:latin typeface="Times New Roman"/>
                <a:cs typeface="Times New Roman"/>
              </a:rPr>
              <a:t>b</a:t>
            </a:r>
            <a:r>
              <a:rPr sz="750" spc="40" dirty="0">
                <a:latin typeface="Times New Roman"/>
                <a:cs typeface="Times New Roman"/>
              </a:rPr>
              <a:t>o</a:t>
            </a:r>
            <a:r>
              <a:rPr sz="750" spc="45" dirty="0">
                <a:latin typeface="Times New Roman"/>
                <a:cs typeface="Times New Roman"/>
              </a:rPr>
              <a:t>u</a:t>
            </a:r>
            <a:r>
              <a:rPr sz="750" spc="30" dirty="0">
                <a:latin typeface="Times New Roman"/>
                <a:cs typeface="Times New Roman"/>
              </a:rPr>
              <a:t>n</a:t>
            </a:r>
            <a:r>
              <a:rPr sz="750" spc="45" dirty="0">
                <a:latin typeface="Times New Roman"/>
                <a:cs typeface="Times New Roman"/>
              </a:rPr>
              <a:t>d</a:t>
            </a:r>
            <a:r>
              <a:rPr sz="750" spc="-20" dirty="0">
                <a:latin typeface="Times New Roman"/>
                <a:cs typeface="Times New Roman"/>
              </a:rPr>
              <a:t> </a:t>
            </a:r>
            <a:r>
              <a:rPr sz="750" spc="80" dirty="0">
                <a:latin typeface="Times New Roman"/>
                <a:cs typeface="Times New Roman"/>
              </a:rPr>
              <a:t>a</a:t>
            </a:r>
            <a:r>
              <a:rPr sz="750" spc="45" dirty="0">
                <a:latin typeface="Times New Roman"/>
                <a:cs typeface="Times New Roman"/>
              </a:rPr>
              <a:t>nd</a:t>
            </a:r>
            <a:r>
              <a:rPr sz="750" dirty="0">
                <a:latin typeface="Times New Roman"/>
                <a:cs typeface="Times New Roman"/>
              </a:rPr>
              <a:t> </a:t>
            </a:r>
            <a:r>
              <a:rPr sz="750" spc="40" dirty="0">
                <a:latin typeface="Times New Roman"/>
                <a:cs typeface="Times New Roman"/>
              </a:rPr>
              <a:t>o</a:t>
            </a:r>
            <a:r>
              <a:rPr sz="750" spc="45" dirty="0">
                <a:latin typeface="Times New Roman"/>
                <a:cs typeface="Times New Roman"/>
              </a:rPr>
              <a:t>u</a:t>
            </a:r>
            <a:r>
              <a:rPr sz="750" dirty="0">
                <a:latin typeface="Times New Roman"/>
                <a:cs typeface="Times New Roman"/>
              </a:rPr>
              <a:t>t</a:t>
            </a:r>
            <a:r>
              <a:rPr sz="750" spc="45" dirty="0">
                <a:latin typeface="Times New Roman"/>
                <a:cs typeface="Times New Roman"/>
              </a:rPr>
              <a:t>b</a:t>
            </a:r>
            <a:r>
              <a:rPr sz="750" spc="40" dirty="0">
                <a:latin typeface="Times New Roman"/>
                <a:cs typeface="Times New Roman"/>
              </a:rPr>
              <a:t>o</a:t>
            </a:r>
            <a:r>
              <a:rPr sz="750" spc="45" dirty="0">
                <a:latin typeface="Times New Roman"/>
                <a:cs typeface="Times New Roman"/>
              </a:rPr>
              <a:t>u</a:t>
            </a:r>
            <a:r>
              <a:rPr sz="750" spc="30" dirty="0">
                <a:latin typeface="Times New Roman"/>
                <a:cs typeface="Times New Roman"/>
              </a:rPr>
              <a:t>n</a:t>
            </a:r>
            <a:r>
              <a:rPr sz="750" spc="45" dirty="0">
                <a:latin typeface="Times New Roman"/>
                <a:cs typeface="Times New Roman"/>
              </a:rPr>
              <a:t>d</a:t>
            </a:r>
            <a:r>
              <a:rPr sz="750" spc="20" dirty="0">
                <a:latin typeface="Times New Roman"/>
                <a:cs typeface="Times New Roman"/>
              </a:rPr>
              <a:t> </a:t>
            </a:r>
            <a:r>
              <a:rPr sz="750" spc="5" dirty="0">
                <a:latin typeface="Times New Roman"/>
                <a:cs typeface="Times New Roman"/>
              </a:rPr>
              <a:t>t</a:t>
            </a:r>
            <a:r>
              <a:rPr sz="750" spc="45" dirty="0">
                <a:latin typeface="Times New Roman"/>
                <a:cs typeface="Times New Roman"/>
              </a:rPr>
              <a:t>o</a:t>
            </a:r>
            <a:r>
              <a:rPr sz="750" spc="10" dirty="0">
                <a:latin typeface="Times New Roman"/>
                <a:cs typeface="Times New Roman"/>
              </a:rPr>
              <a:t> </a:t>
            </a:r>
            <a:r>
              <a:rPr sz="750" spc="80" dirty="0">
                <a:latin typeface="Times New Roman"/>
                <a:cs typeface="Times New Roman"/>
              </a:rPr>
              <a:t>P</a:t>
            </a:r>
            <a:r>
              <a:rPr sz="750" spc="40" dirty="0">
                <a:latin typeface="Times New Roman"/>
                <a:cs typeface="Times New Roman"/>
              </a:rPr>
              <a:t>u</a:t>
            </a:r>
            <a:r>
              <a:rPr sz="750" spc="85" dirty="0">
                <a:latin typeface="Times New Roman"/>
                <a:cs typeface="Times New Roman"/>
              </a:rPr>
              <a:t>e</a:t>
            </a:r>
            <a:r>
              <a:rPr sz="750" spc="-5" dirty="0">
                <a:latin typeface="Times New Roman"/>
                <a:cs typeface="Times New Roman"/>
              </a:rPr>
              <a:t>r</a:t>
            </a:r>
            <a:r>
              <a:rPr sz="750" spc="5" dirty="0">
                <a:latin typeface="Times New Roman"/>
                <a:cs typeface="Times New Roman"/>
              </a:rPr>
              <a:t>t</a:t>
            </a:r>
            <a:r>
              <a:rPr sz="750" spc="45" dirty="0">
                <a:latin typeface="Times New Roman"/>
                <a:cs typeface="Times New Roman"/>
              </a:rPr>
              <a:t>o</a:t>
            </a:r>
            <a:r>
              <a:rPr sz="750" spc="-15" dirty="0">
                <a:latin typeface="Times New Roman"/>
                <a:cs typeface="Times New Roman"/>
              </a:rPr>
              <a:t> </a:t>
            </a:r>
            <a:r>
              <a:rPr sz="750" spc="40" dirty="0">
                <a:latin typeface="Times New Roman"/>
                <a:cs typeface="Times New Roman"/>
              </a:rPr>
              <a:t>R</a:t>
            </a:r>
            <a:r>
              <a:rPr sz="750" spc="-50" dirty="0">
                <a:latin typeface="Times New Roman"/>
                <a:cs typeface="Times New Roman"/>
              </a:rPr>
              <a:t>i</a:t>
            </a:r>
            <a:r>
              <a:rPr sz="750" spc="45" dirty="0">
                <a:latin typeface="Times New Roman"/>
                <a:cs typeface="Times New Roman"/>
              </a:rPr>
              <a:t>co</a:t>
            </a:r>
            <a:r>
              <a:rPr sz="750" spc="-15" dirty="0">
                <a:latin typeface="Times New Roman"/>
                <a:cs typeface="Times New Roman"/>
              </a:rPr>
              <a:t> </a:t>
            </a:r>
            <a:r>
              <a:rPr sz="750" spc="-10" dirty="0">
                <a:latin typeface="Times New Roman"/>
                <a:cs typeface="Times New Roman"/>
              </a:rPr>
              <a:t>w</a:t>
            </a:r>
            <a:r>
              <a:rPr sz="750" spc="-40" dirty="0">
                <a:latin typeface="Times New Roman"/>
                <a:cs typeface="Times New Roman"/>
              </a:rPr>
              <a:t>i</a:t>
            </a:r>
            <a:r>
              <a:rPr sz="750" spc="-50" dirty="0">
                <a:latin typeface="Times New Roman"/>
                <a:cs typeface="Times New Roman"/>
              </a:rPr>
              <a:t>l</a:t>
            </a:r>
            <a:r>
              <a:rPr sz="750" spc="-45" dirty="0">
                <a:latin typeface="Times New Roman"/>
                <a:cs typeface="Times New Roman"/>
              </a:rPr>
              <a:t>l</a:t>
            </a:r>
            <a:r>
              <a:rPr sz="750" spc="15" dirty="0">
                <a:latin typeface="Times New Roman"/>
                <a:cs typeface="Times New Roman"/>
              </a:rPr>
              <a:t> </a:t>
            </a:r>
            <a:r>
              <a:rPr sz="750" spc="45" dirty="0">
                <a:latin typeface="Times New Roman"/>
                <a:cs typeface="Times New Roman"/>
              </a:rPr>
              <a:t>b</a:t>
            </a:r>
            <a:r>
              <a:rPr sz="750" spc="85" dirty="0">
                <a:latin typeface="Times New Roman"/>
                <a:cs typeface="Times New Roman"/>
              </a:rPr>
              <a:t>e</a:t>
            </a:r>
            <a:r>
              <a:rPr sz="750" dirty="0">
                <a:latin typeface="Times New Roman"/>
                <a:cs typeface="Times New Roman"/>
              </a:rPr>
              <a:t> </a:t>
            </a:r>
            <a:r>
              <a:rPr sz="750" spc="-5" dirty="0">
                <a:latin typeface="Times New Roman"/>
                <a:cs typeface="Times New Roman"/>
              </a:rPr>
              <a:t>r</a:t>
            </a:r>
            <a:r>
              <a:rPr sz="750" spc="80" dirty="0">
                <a:latin typeface="Times New Roman"/>
                <a:cs typeface="Times New Roman"/>
              </a:rPr>
              <a:t>e</a:t>
            </a:r>
            <a:r>
              <a:rPr sz="750" spc="35" dirty="0">
                <a:latin typeface="Times New Roman"/>
                <a:cs typeface="Times New Roman"/>
              </a:rPr>
              <a:t>m</a:t>
            </a:r>
            <a:r>
              <a:rPr sz="750" spc="45" dirty="0">
                <a:latin typeface="Times New Roman"/>
                <a:cs typeface="Times New Roman"/>
              </a:rPr>
              <a:t>o</a:t>
            </a:r>
            <a:r>
              <a:rPr sz="750" dirty="0">
                <a:latin typeface="Times New Roman"/>
                <a:cs typeface="Times New Roman"/>
              </a:rPr>
              <a:t>v</a:t>
            </a:r>
            <a:r>
              <a:rPr sz="750" spc="85" dirty="0">
                <a:latin typeface="Times New Roman"/>
                <a:cs typeface="Times New Roman"/>
              </a:rPr>
              <a:t>e</a:t>
            </a:r>
            <a:r>
              <a:rPr sz="750" spc="45" dirty="0">
                <a:latin typeface="Times New Roman"/>
                <a:cs typeface="Times New Roman"/>
              </a:rPr>
              <a:t>d</a:t>
            </a:r>
            <a:r>
              <a:rPr sz="750" spc="-20" dirty="0">
                <a:latin typeface="Times New Roman"/>
                <a:cs typeface="Times New Roman"/>
              </a:rPr>
              <a:t> </a:t>
            </a:r>
            <a:r>
              <a:rPr sz="750" spc="40" dirty="0">
                <a:latin typeface="Times New Roman"/>
                <a:cs typeface="Times New Roman"/>
              </a:rPr>
              <a:t>o</a:t>
            </a:r>
            <a:r>
              <a:rPr sz="750" spc="45" dirty="0">
                <a:latin typeface="Times New Roman"/>
                <a:cs typeface="Times New Roman"/>
              </a:rPr>
              <a:t>n</a:t>
            </a:r>
            <a:r>
              <a:rPr sz="750" spc="15" dirty="0">
                <a:latin typeface="Times New Roman"/>
                <a:cs typeface="Times New Roman"/>
              </a:rPr>
              <a:t> </a:t>
            </a:r>
            <a:r>
              <a:rPr sz="750" spc="85" dirty="0">
                <a:latin typeface="Times New Roman"/>
                <a:cs typeface="Times New Roman"/>
              </a:rPr>
              <a:t>J</a:t>
            </a:r>
            <a:r>
              <a:rPr sz="750" spc="80" dirty="0">
                <a:latin typeface="Times New Roman"/>
                <a:cs typeface="Times New Roman"/>
              </a:rPr>
              <a:t>a</a:t>
            </a:r>
            <a:r>
              <a:rPr sz="750" spc="45" dirty="0">
                <a:latin typeface="Times New Roman"/>
                <a:cs typeface="Times New Roman"/>
              </a:rPr>
              <a:t>n</a:t>
            </a:r>
            <a:r>
              <a:rPr sz="750" spc="40" dirty="0">
                <a:latin typeface="Times New Roman"/>
                <a:cs typeface="Times New Roman"/>
              </a:rPr>
              <a:t>u</a:t>
            </a:r>
            <a:r>
              <a:rPr sz="750" spc="85" dirty="0">
                <a:latin typeface="Times New Roman"/>
                <a:cs typeface="Times New Roman"/>
              </a:rPr>
              <a:t>a</a:t>
            </a:r>
            <a:r>
              <a:rPr sz="750" spc="-5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-25" dirty="0">
                <a:latin typeface="Times New Roman"/>
                <a:cs typeface="Times New Roman"/>
              </a:rPr>
              <a:t> </a:t>
            </a:r>
            <a:r>
              <a:rPr sz="750" spc="40" dirty="0">
                <a:latin typeface="Times New Roman"/>
                <a:cs typeface="Times New Roman"/>
              </a:rPr>
              <a:t>2</a:t>
            </a:r>
            <a:r>
              <a:rPr sz="750" spc="45" dirty="0">
                <a:latin typeface="Times New Roman"/>
                <a:cs typeface="Times New Roman"/>
              </a:rPr>
              <a:t>8</a:t>
            </a:r>
            <a:r>
              <a:rPr sz="750" spc="20" dirty="0">
                <a:latin typeface="Times New Roman"/>
                <a:cs typeface="Times New Roman"/>
              </a:rPr>
              <a:t>, </a:t>
            </a:r>
            <a:r>
              <a:rPr sz="750" spc="45" dirty="0">
                <a:latin typeface="Times New Roman"/>
                <a:cs typeface="Times New Roman"/>
              </a:rPr>
              <a:t>2</a:t>
            </a:r>
            <a:r>
              <a:rPr sz="750" spc="40" dirty="0">
                <a:latin typeface="Times New Roman"/>
                <a:cs typeface="Times New Roman"/>
              </a:rPr>
              <a:t>0</a:t>
            </a:r>
            <a:r>
              <a:rPr sz="750" spc="45" dirty="0">
                <a:latin typeface="Times New Roman"/>
                <a:cs typeface="Times New Roman"/>
              </a:rPr>
              <a:t>1</a:t>
            </a:r>
            <a:r>
              <a:rPr sz="750" spc="40" dirty="0">
                <a:latin typeface="Times New Roman"/>
                <a:cs typeface="Times New Roman"/>
              </a:rPr>
              <a:t>8</a:t>
            </a:r>
            <a:r>
              <a:rPr sz="750" spc="20" dirty="0">
                <a:latin typeface="Times New Roman"/>
                <a:cs typeface="Times New Roman"/>
              </a:rPr>
              <a:t>.</a:t>
            </a:r>
            <a:endParaRPr sz="7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20581" y="6989731"/>
            <a:ext cx="172720" cy="156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75" dirty="0">
                <a:solidFill>
                  <a:srgbClr val="A5A5A5"/>
                </a:solidFill>
                <a:latin typeface="Times New Roman"/>
                <a:cs typeface="Times New Roman"/>
              </a:rPr>
              <a:t>36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90600" y="533400"/>
            <a:ext cx="2438400" cy="533400"/>
          </a:xfrm>
          <a:custGeom>
            <a:avLst/>
            <a:gdLst/>
            <a:ahLst/>
            <a:cxnLst/>
            <a:rect l="l" t="t" r="r" b="b"/>
            <a:pathLst>
              <a:path w="2438400" h="533400">
                <a:moveTo>
                  <a:pt x="0" y="0"/>
                </a:moveTo>
                <a:lnTo>
                  <a:pt x="2438400" y="0"/>
                </a:lnTo>
                <a:lnTo>
                  <a:pt x="2438400" y="533400"/>
                </a:lnTo>
                <a:lnTo>
                  <a:pt x="0" y="533400"/>
                </a:lnTo>
                <a:lnTo>
                  <a:pt x="0" y="0"/>
                </a:lnTo>
                <a:close/>
              </a:path>
            </a:pathLst>
          </a:custGeom>
          <a:solidFill>
            <a:srgbClr val="5093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50748" y="626363"/>
            <a:ext cx="2064131" cy="3642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709137" y="844311"/>
            <a:ext cx="131445" cy="168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10" dirty="0">
                <a:solidFill>
                  <a:srgbClr val="FFFFFF"/>
                </a:solidFill>
                <a:latin typeface="Times New Roman"/>
                <a:cs typeface="Times New Roman"/>
              </a:rPr>
              <a:t>®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92935" y="7000940"/>
            <a:ext cx="711200" cy="127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spc="-5" dirty="0">
                <a:solidFill>
                  <a:srgbClr val="BFBFBF"/>
                </a:solidFill>
                <a:latin typeface="Century Gothic"/>
                <a:cs typeface="Century Gothic"/>
              </a:rPr>
              <a:t>F</a:t>
            </a:r>
            <a:r>
              <a:rPr sz="800" dirty="0">
                <a:solidFill>
                  <a:srgbClr val="BFBFBF"/>
                </a:solidFill>
                <a:latin typeface="Century Gothic"/>
                <a:cs typeface="Century Gothic"/>
              </a:rPr>
              <a:t>e</a:t>
            </a:r>
            <a:r>
              <a:rPr sz="800" spc="5" dirty="0">
                <a:solidFill>
                  <a:srgbClr val="BFBFBF"/>
                </a:solidFill>
                <a:latin typeface="Century Gothic"/>
                <a:cs typeface="Century Gothic"/>
              </a:rPr>
              <a:t>b</a:t>
            </a:r>
            <a:r>
              <a:rPr sz="800" dirty="0">
                <a:solidFill>
                  <a:srgbClr val="BFBFBF"/>
                </a:solidFill>
                <a:latin typeface="Century Gothic"/>
                <a:cs typeface="Century Gothic"/>
              </a:rPr>
              <a:t>ru</a:t>
            </a:r>
            <a:r>
              <a:rPr sz="800" spc="5" dirty="0">
                <a:solidFill>
                  <a:srgbClr val="BFBFBF"/>
                </a:solidFill>
                <a:latin typeface="Century Gothic"/>
                <a:cs typeface="Century Gothic"/>
              </a:rPr>
              <a:t>a</a:t>
            </a:r>
            <a:r>
              <a:rPr sz="800" dirty="0">
                <a:solidFill>
                  <a:srgbClr val="BFBFBF"/>
                </a:solidFill>
                <a:latin typeface="Century Gothic"/>
                <a:cs typeface="Century Gothic"/>
              </a:rPr>
              <a:t>ry</a:t>
            </a:r>
            <a:r>
              <a:rPr sz="800" spc="-20" dirty="0">
                <a:solidFill>
                  <a:srgbClr val="BFBFBF"/>
                </a:solidFill>
                <a:latin typeface="Century Gothic"/>
                <a:cs typeface="Century Gothic"/>
              </a:rPr>
              <a:t> </a:t>
            </a:r>
            <a:r>
              <a:rPr sz="800" spc="-5" dirty="0">
                <a:solidFill>
                  <a:srgbClr val="BFBFBF"/>
                </a:solidFill>
                <a:latin typeface="Century Gothic"/>
                <a:cs typeface="Century Gothic"/>
              </a:rPr>
              <a:t>201</a:t>
            </a:r>
            <a:r>
              <a:rPr sz="800" dirty="0">
                <a:solidFill>
                  <a:srgbClr val="BFBFBF"/>
                </a:solidFill>
                <a:latin typeface="Century Gothic"/>
                <a:cs typeface="Century Gothic"/>
              </a:rPr>
              <a:t>8</a:t>
            </a:r>
            <a:endParaRPr sz="800">
              <a:latin typeface="Century Gothic"/>
              <a:cs typeface="Century Gothic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412748" y="4489703"/>
            <a:ext cx="3949065" cy="0"/>
          </a:xfrm>
          <a:custGeom>
            <a:avLst/>
            <a:gdLst/>
            <a:ahLst/>
            <a:cxnLst/>
            <a:rect l="l" t="t" r="r" b="b"/>
            <a:pathLst>
              <a:path w="3949065">
                <a:moveTo>
                  <a:pt x="0" y="0"/>
                </a:moveTo>
                <a:lnTo>
                  <a:pt x="3948683" y="0"/>
                </a:lnTo>
              </a:path>
            </a:pathLst>
          </a:custGeom>
          <a:ln w="10413">
            <a:solidFill>
              <a:srgbClr val="4454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15340" y="3093719"/>
            <a:ext cx="1130935" cy="1363980"/>
          </a:xfrm>
          <a:custGeom>
            <a:avLst/>
            <a:gdLst/>
            <a:ahLst/>
            <a:cxnLst/>
            <a:rect l="l" t="t" r="r" b="b"/>
            <a:pathLst>
              <a:path w="1130935" h="1363979">
                <a:moveTo>
                  <a:pt x="623316" y="1220724"/>
                </a:moveTo>
                <a:lnTo>
                  <a:pt x="507492" y="1220724"/>
                </a:lnTo>
                <a:lnTo>
                  <a:pt x="465232" y="1214230"/>
                </a:lnTo>
                <a:lnTo>
                  <a:pt x="424030" y="1204438"/>
                </a:lnTo>
                <a:lnTo>
                  <a:pt x="384005" y="1191478"/>
                </a:lnTo>
                <a:lnTo>
                  <a:pt x="345277" y="1175479"/>
                </a:lnTo>
                <a:lnTo>
                  <a:pt x="307967" y="1156573"/>
                </a:lnTo>
                <a:lnTo>
                  <a:pt x="272194" y="1134889"/>
                </a:lnTo>
                <a:lnTo>
                  <a:pt x="238078" y="1110558"/>
                </a:lnTo>
                <a:lnTo>
                  <a:pt x="205740" y="1083710"/>
                </a:lnTo>
                <a:lnTo>
                  <a:pt x="175299" y="1054475"/>
                </a:lnTo>
                <a:lnTo>
                  <a:pt x="146875" y="1022985"/>
                </a:lnTo>
                <a:lnTo>
                  <a:pt x="120589" y="989368"/>
                </a:lnTo>
                <a:lnTo>
                  <a:pt x="96560" y="953755"/>
                </a:lnTo>
                <a:lnTo>
                  <a:pt x="74909" y="916277"/>
                </a:lnTo>
                <a:lnTo>
                  <a:pt x="55755" y="877065"/>
                </a:lnTo>
                <a:lnTo>
                  <a:pt x="39219" y="836247"/>
                </a:lnTo>
                <a:lnTo>
                  <a:pt x="25420" y="793955"/>
                </a:lnTo>
                <a:lnTo>
                  <a:pt x="14478" y="750318"/>
                </a:lnTo>
                <a:lnTo>
                  <a:pt x="6515" y="705468"/>
                </a:lnTo>
                <a:lnTo>
                  <a:pt x="1648" y="659535"/>
                </a:lnTo>
                <a:lnTo>
                  <a:pt x="0" y="612647"/>
                </a:lnTo>
                <a:lnTo>
                  <a:pt x="1873" y="562405"/>
                </a:lnTo>
                <a:lnTo>
                  <a:pt x="7395" y="513280"/>
                </a:lnTo>
                <a:lnTo>
                  <a:pt x="16423" y="465430"/>
                </a:lnTo>
                <a:lnTo>
                  <a:pt x="28809" y="419014"/>
                </a:lnTo>
                <a:lnTo>
                  <a:pt x="44410" y="374189"/>
                </a:lnTo>
                <a:lnTo>
                  <a:pt x="63079" y="331113"/>
                </a:lnTo>
                <a:lnTo>
                  <a:pt x="84673" y="289943"/>
                </a:lnTo>
                <a:lnTo>
                  <a:pt x="109045" y="250838"/>
                </a:lnTo>
                <a:lnTo>
                  <a:pt x="136050" y="213954"/>
                </a:lnTo>
                <a:lnTo>
                  <a:pt x="165544" y="179450"/>
                </a:lnTo>
                <a:lnTo>
                  <a:pt x="197381" y="147484"/>
                </a:lnTo>
                <a:lnTo>
                  <a:pt x="231416" y="118213"/>
                </a:lnTo>
                <a:lnTo>
                  <a:pt x="267504" y="91795"/>
                </a:lnTo>
                <a:lnTo>
                  <a:pt x="305499" y="68387"/>
                </a:lnTo>
                <a:lnTo>
                  <a:pt x="345257" y="48148"/>
                </a:lnTo>
                <a:lnTo>
                  <a:pt x="386632" y="31235"/>
                </a:lnTo>
                <a:lnTo>
                  <a:pt x="429480" y="17806"/>
                </a:lnTo>
                <a:lnTo>
                  <a:pt x="473654" y="8019"/>
                </a:lnTo>
                <a:lnTo>
                  <a:pt x="519010" y="2031"/>
                </a:lnTo>
                <a:lnTo>
                  <a:pt x="565404" y="0"/>
                </a:lnTo>
                <a:lnTo>
                  <a:pt x="611797" y="2031"/>
                </a:lnTo>
                <a:lnTo>
                  <a:pt x="657153" y="8019"/>
                </a:lnTo>
                <a:lnTo>
                  <a:pt x="701327" y="17806"/>
                </a:lnTo>
                <a:lnTo>
                  <a:pt x="744175" y="31235"/>
                </a:lnTo>
                <a:lnTo>
                  <a:pt x="785550" y="48148"/>
                </a:lnTo>
                <a:lnTo>
                  <a:pt x="825308" y="68387"/>
                </a:lnTo>
                <a:lnTo>
                  <a:pt x="863303" y="91795"/>
                </a:lnTo>
                <a:lnTo>
                  <a:pt x="899391" y="118213"/>
                </a:lnTo>
                <a:lnTo>
                  <a:pt x="933426" y="147484"/>
                </a:lnTo>
                <a:lnTo>
                  <a:pt x="965263" y="179450"/>
                </a:lnTo>
                <a:lnTo>
                  <a:pt x="994757" y="213954"/>
                </a:lnTo>
                <a:lnTo>
                  <a:pt x="1021762" y="250838"/>
                </a:lnTo>
                <a:lnTo>
                  <a:pt x="1046134" y="289943"/>
                </a:lnTo>
                <a:lnTo>
                  <a:pt x="1067728" y="331113"/>
                </a:lnTo>
                <a:lnTo>
                  <a:pt x="1086397" y="374189"/>
                </a:lnTo>
                <a:lnTo>
                  <a:pt x="1101998" y="419014"/>
                </a:lnTo>
                <a:lnTo>
                  <a:pt x="1114384" y="465430"/>
                </a:lnTo>
                <a:lnTo>
                  <a:pt x="1123412" y="513280"/>
                </a:lnTo>
                <a:lnTo>
                  <a:pt x="1128934" y="562405"/>
                </a:lnTo>
                <a:lnTo>
                  <a:pt x="1130808" y="612647"/>
                </a:lnTo>
                <a:lnTo>
                  <a:pt x="1129159" y="659535"/>
                </a:lnTo>
                <a:lnTo>
                  <a:pt x="1124292" y="705468"/>
                </a:lnTo>
                <a:lnTo>
                  <a:pt x="1116329" y="750318"/>
                </a:lnTo>
                <a:lnTo>
                  <a:pt x="1105387" y="793955"/>
                </a:lnTo>
                <a:lnTo>
                  <a:pt x="1091588" y="836247"/>
                </a:lnTo>
                <a:lnTo>
                  <a:pt x="1075052" y="877065"/>
                </a:lnTo>
                <a:lnTo>
                  <a:pt x="1055898" y="916277"/>
                </a:lnTo>
                <a:lnTo>
                  <a:pt x="1034247" y="953755"/>
                </a:lnTo>
                <a:lnTo>
                  <a:pt x="1010218" y="989368"/>
                </a:lnTo>
                <a:lnTo>
                  <a:pt x="983932" y="1022985"/>
                </a:lnTo>
                <a:lnTo>
                  <a:pt x="955508" y="1054475"/>
                </a:lnTo>
                <a:lnTo>
                  <a:pt x="925068" y="1083710"/>
                </a:lnTo>
                <a:lnTo>
                  <a:pt x="892729" y="1110558"/>
                </a:lnTo>
                <a:lnTo>
                  <a:pt x="858613" y="1134889"/>
                </a:lnTo>
                <a:lnTo>
                  <a:pt x="822840" y="1156573"/>
                </a:lnTo>
                <a:lnTo>
                  <a:pt x="785530" y="1175479"/>
                </a:lnTo>
                <a:lnTo>
                  <a:pt x="746802" y="1191478"/>
                </a:lnTo>
                <a:lnTo>
                  <a:pt x="706777" y="1204438"/>
                </a:lnTo>
                <a:lnTo>
                  <a:pt x="665575" y="1214230"/>
                </a:lnTo>
                <a:lnTo>
                  <a:pt x="623316" y="1220724"/>
                </a:lnTo>
                <a:close/>
              </a:path>
              <a:path w="1130935" h="1363979">
                <a:moveTo>
                  <a:pt x="565404" y="1363979"/>
                </a:moveTo>
                <a:lnTo>
                  <a:pt x="512064" y="1220724"/>
                </a:lnTo>
                <a:lnTo>
                  <a:pt x="620268" y="1220724"/>
                </a:lnTo>
                <a:lnTo>
                  <a:pt x="565404" y="1363979"/>
                </a:lnTo>
                <a:close/>
              </a:path>
            </a:pathLst>
          </a:custGeom>
          <a:solidFill>
            <a:srgbClr val="333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046469" y="3613601"/>
            <a:ext cx="666115" cy="263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50" dirty="0">
                <a:solidFill>
                  <a:srgbClr val="FFFFFF"/>
                </a:solidFill>
                <a:latin typeface="Century Gothic"/>
                <a:cs typeface="Century Gothic"/>
              </a:rPr>
              <a:t>1</a:t>
            </a:r>
            <a:r>
              <a:rPr sz="1850" spc="-15" dirty="0">
                <a:solidFill>
                  <a:srgbClr val="FFFFFF"/>
                </a:solidFill>
                <a:latin typeface="Century Gothic"/>
                <a:cs typeface="Century Gothic"/>
              </a:rPr>
              <a:t>.</a:t>
            </a:r>
            <a:r>
              <a:rPr sz="1850" dirty="0">
                <a:solidFill>
                  <a:srgbClr val="FFFFFF"/>
                </a:solidFill>
                <a:latin typeface="Century Gothic"/>
                <a:cs typeface="Century Gothic"/>
              </a:rPr>
              <a:t>99</a:t>
            </a:r>
            <a:r>
              <a:rPr sz="1850" spc="10" dirty="0">
                <a:solidFill>
                  <a:srgbClr val="FFFFFF"/>
                </a:solidFill>
                <a:latin typeface="Century Gothic"/>
                <a:cs typeface="Century Gothic"/>
              </a:rPr>
              <a:t>%</a:t>
            </a:r>
            <a:endParaRPr sz="1850">
              <a:latin typeface="Century Gothic"/>
              <a:cs typeface="Century Gothic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315212" y="4443984"/>
            <a:ext cx="97536" cy="914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295400" y="4425695"/>
            <a:ext cx="135890" cy="129539"/>
          </a:xfrm>
          <a:custGeom>
            <a:avLst/>
            <a:gdLst/>
            <a:ahLst/>
            <a:cxnLst/>
            <a:rect l="l" t="t" r="r" b="b"/>
            <a:pathLst>
              <a:path w="135890" h="129539">
                <a:moveTo>
                  <a:pt x="80772" y="1523"/>
                </a:moveTo>
                <a:lnTo>
                  <a:pt x="56388" y="1523"/>
                </a:lnTo>
                <a:lnTo>
                  <a:pt x="67056" y="0"/>
                </a:lnTo>
                <a:lnTo>
                  <a:pt x="70104" y="0"/>
                </a:lnTo>
                <a:lnTo>
                  <a:pt x="80772" y="1523"/>
                </a:lnTo>
                <a:close/>
              </a:path>
              <a:path w="135890" h="129539">
                <a:moveTo>
                  <a:pt x="92964" y="4571"/>
                </a:moveTo>
                <a:lnTo>
                  <a:pt x="44196" y="4571"/>
                </a:lnTo>
                <a:lnTo>
                  <a:pt x="53340" y="1523"/>
                </a:lnTo>
                <a:lnTo>
                  <a:pt x="83820" y="1523"/>
                </a:lnTo>
                <a:lnTo>
                  <a:pt x="92964" y="4571"/>
                </a:lnTo>
                <a:close/>
              </a:path>
              <a:path w="135890" h="129539">
                <a:moveTo>
                  <a:pt x="105156" y="10667"/>
                </a:moveTo>
                <a:lnTo>
                  <a:pt x="32004" y="10667"/>
                </a:lnTo>
                <a:lnTo>
                  <a:pt x="32004" y="9143"/>
                </a:lnTo>
                <a:lnTo>
                  <a:pt x="41148" y="6095"/>
                </a:lnTo>
                <a:lnTo>
                  <a:pt x="42672" y="4571"/>
                </a:lnTo>
                <a:lnTo>
                  <a:pt x="94488" y="4571"/>
                </a:lnTo>
                <a:lnTo>
                  <a:pt x="96012" y="6095"/>
                </a:lnTo>
                <a:lnTo>
                  <a:pt x="103632" y="9143"/>
                </a:lnTo>
                <a:lnTo>
                  <a:pt x="105156" y="10667"/>
                </a:lnTo>
                <a:close/>
              </a:path>
              <a:path w="135890" h="129539">
                <a:moveTo>
                  <a:pt x="64008" y="91439"/>
                </a:moveTo>
                <a:lnTo>
                  <a:pt x="6096" y="91439"/>
                </a:lnTo>
                <a:lnTo>
                  <a:pt x="6096" y="88391"/>
                </a:lnTo>
                <a:lnTo>
                  <a:pt x="3048" y="79247"/>
                </a:lnTo>
                <a:lnTo>
                  <a:pt x="1524" y="77723"/>
                </a:lnTo>
                <a:lnTo>
                  <a:pt x="1524" y="67055"/>
                </a:lnTo>
                <a:lnTo>
                  <a:pt x="0" y="65531"/>
                </a:lnTo>
                <a:lnTo>
                  <a:pt x="0" y="64007"/>
                </a:lnTo>
                <a:lnTo>
                  <a:pt x="1524" y="62483"/>
                </a:lnTo>
                <a:lnTo>
                  <a:pt x="1524" y="50291"/>
                </a:lnTo>
                <a:lnTo>
                  <a:pt x="3048" y="48767"/>
                </a:lnTo>
                <a:lnTo>
                  <a:pt x="6096" y="41147"/>
                </a:lnTo>
                <a:lnTo>
                  <a:pt x="6096" y="38099"/>
                </a:lnTo>
                <a:lnTo>
                  <a:pt x="7620" y="36575"/>
                </a:lnTo>
                <a:lnTo>
                  <a:pt x="12192" y="28955"/>
                </a:lnTo>
                <a:lnTo>
                  <a:pt x="13716" y="27431"/>
                </a:lnTo>
                <a:lnTo>
                  <a:pt x="13716" y="25907"/>
                </a:lnTo>
                <a:lnTo>
                  <a:pt x="22860" y="16763"/>
                </a:lnTo>
                <a:lnTo>
                  <a:pt x="28956" y="12191"/>
                </a:lnTo>
                <a:lnTo>
                  <a:pt x="30480" y="10667"/>
                </a:lnTo>
                <a:lnTo>
                  <a:pt x="106680" y="10667"/>
                </a:lnTo>
                <a:lnTo>
                  <a:pt x="108204" y="12191"/>
                </a:lnTo>
                <a:lnTo>
                  <a:pt x="114300" y="16763"/>
                </a:lnTo>
                <a:lnTo>
                  <a:pt x="123444" y="25907"/>
                </a:lnTo>
                <a:lnTo>
                  <a:pt x="123444" y="27431"/>
                </a:lnTo>
                <a:lnTo>
                  <a:pt x="124968" y="28955"/>
                </a:lnTo>
                <a:lnTo>
                  <a:pt x="129540" y="36575"/>
                </a:lnTo>
                <a:lnTo>
                  <a:pt x="131064" y="38099"/>
                </a:lnTo>
                <a:lnTo>
                  <a:pt x="64008" y="38099"/>
                </a:lnTo>
                <a:lnTo>
                  <a:pt x="59436" y="39623"/>
                </a:lnTo>
                <a:lnTo>
                  <a:pt x="57912" y="39623"/>
                </a:lnTo>
                <a:lnTo>
                  <a:pt x="54864" y="41147"/>
                </a:lnTo>
                <a:lnTo>
                  <a:pt x="53340" y="41147"/>
                </a:lnTo>
                <a:lnTo>
                  <a:pt x="45720" y="47243"/>
                </a:lnTo>
                <a:lnTo>
                  <a:pt x="47244" y="47243"/>
                </a:lnTo>
                <a:lnTo>
                  <a:pt x="45720" y="48767"/>
                </a:lnTo>
                <a:lnTo>
                  <a:pt x="44196" y="48767"/>
                </a:lnTo>
                <a:lnTo>
                  <a:pt x="41452" y="53339"/>
                </a:lnTo>
                <a:lnTo>
                  <a:pt x="41148" y="53339"/>
                </a:lnTo>
                <a:lnTo>
                  <a:pt x="39624" y="56387"/>
                </a:lnTo>
                <a:lnTo>
                  <a:pt x="39928" y="56387"/>
                </a:lnTo>
                <a:lnTo>
                  <a:pt x="38100" y="60959"/>
                </a:lnTo>
                <a:lnTo>
                  <a:pt x="39116" y="60959"/>
                </a:lnTo>
                <a:lnTo>
                  <a:pt x="38862" y="62483"/>
                </a:lnTo>
                <a:lnTo>
                  <a:pt x="38100" y="62483"/>
                </a:lnTo>
                <a:lnTo>
                  <a:pt x="38100" y="67055"/>
                </a:lnTo>
                <a:lnTo>
                  <a:pt x="40132" y="73151"/>
                </a:lnTo>
                <a:lnTo>
                  <a:pt x="39624" y="73151"/>
                </a:lnTo>
                <a:lnTo>
                  <a:pt x="41148" y="76199"/>
                </a:lnTo>
                <a:lnTo>
                  <a:pt x="41452" y="76199"/>
                </a:lnTo>
                <a:lnTo>
                  <a:pt x="44196" y="80771"/>
                </a:lnTo>
                <a:lnTo>
                  <a:pt x="45720" y="80771"/>
                </a:lnTo>
                <a:lnTo>
                  <a:pt x="47244" y="82295"/>
                </a:lnTo>
                <a:lnTo>
                  <a:pt x="45720" y="82295"/>
                </a:lnTo>
                <a:lnTo>
                  <a:pt x="50800" y="85343"/>
                </a:lnTo>
                <a:lnTo>
                  <a:pt x="50292" y="85343"/>
                </a:lnTo>
                <a:lnTo>
                  <a:pt x="55372" y="88391"/>
                </a:lnTo>
                <a:lnTo>
                  <a:pt x="54864" y="88391"/>
                </a:lnTo>
                <a:lnTo>
                  <a:pt x="57912" y="89915"/>
                </a:lnTo>
                <a:lnTo>
                  <a:pt x="59436" y="89915"/>
                </a:lnTo>
                <a:lnTo>
                  <a:pt x="64008" y="91439"/>
                </a:lnTo>
                <a:close/>
              </a:path>
              <a:path w="135890" h="129539">
                <a:moveTo>
                  <a:pt x="81153" y="40766"/>
                </a:moveTo>
                <a:lnTo>
                  <a:pt x="73152" y="38099"/>
                </a:lnTo>
                <a:lnTo>
                  <a:pt x="131064" y="38099"/>
                </a:lnTo>
                <a:lnTo>
                  <a:pt x="131064" y="39623"/>
                </a:lnTo>
                <a:lnTo>
                  <a:pt x="79248" y="39623"/>
                </a:lnTo>
                <a:lnTo>
                  <a:pt x="81153" y="40766"/>
                </a:lnTo>
                <a:close/>
              </a:path>
              <a:path w="135890" h="129539">
                <a:moveTo>
                  <a:pt x="54864" y="41147"/>
                </a:moveTo>
                <a:lnTo>
                  <a:pt x="57912" y="39623"/>
                </a:lnTo>
                <a:lnTo>
                  <a:pt x="56007" y="40766"/>
                </a:lnTo>
                <a:lnTo>
                  <a:pt x="54864" y="41147"/>
                </a:lnTo>
                <a:close/>
              </a:path>
              <a:path w="135890" h="129539">
                <a:moveTo>
                  <a:pt x="56007" y="40766"/>
                </a:moveTo>
                <a:lnTo>
                  <a:pt x="57912" y="39623"/>
                </a:lnTo>
                <a:lnTo>
                  <a:pt x="59436" y="39623"/>
                </a:lnTo>
                <a:lnTo>
                  <a:pt x="56007" y="40766"/>
                </a:lnTo>
                <a:close/>
              </a:path>
              <a:path w="135890" h="129539">
                <a:moveTo>
                  <a:pt x="82296" y="41147"/>
                </a:moveTo>
                <a:lnTo>
                  <a:pt x="81153" y="40766"/>
                </a:lnTo>
                <a:lnTo>
                  <a:pt x="79248" y="39623"/>
                </a:lnTo>
                <a:lnTo>
                  <a:pt x="82296" y="41147"/>
                </a:lnTo>
                <a:close/>
              </a:path>
              <a:path w="135890" h="129539">
                <a:moveTo>
                  <a:pt x="133502" y="47243"/>
                </a:moveTo>
                <a:lnTo>
                  <a:pt x="91440" y="47243"/>
                </a:lnTo>
                <a:lnTo>
                  <a:pt x="83820" y="41147"/>
                </a:lnTo>
                <a:lnTo>
                  <a:pt x="82296" y="41147"/>
                </a:lnTo>
                <a:lnTo>
                  <a:pt x="79248" y="39623"/>
                </a:lnTo>
                <a:lnTo>
                  <a:pt x="131064" y="39623"/>
                </a:lnTo>
                <a:lnTo>
                  <a:pt x="131064" y="41147"/>
                </a:lnTo>
                <a:lnTo>
                  <a:pt x="133502" y="47243"/>
                </a:lnTo>
                <a:close/>
              </a:path>
              <a:path w="135890" h="129539">
                <a:moveTo>
                  <a:pt x="50292" y="44195"/>
                </a:moveTo>
                <a:lnTo>
                  <a:pt x="53340" y="41147"/>
                </a:lnTo>
                <a:lnTo>
                  <a:pt x="54864" y="41147"/>
                </a:lnTo>
                <a:lnTo>
                  <a:pt x="56007" y="40766"/>
                </a:lnTo>
                <a:lnTo>
                  <a:pt x="50292" y="44195"/>
                </a:lnTo>
                <a:close/>
              </a:path>
              <a:path w="135890" h="129539">
                <a:moveTo>
                  <a:pt x="86868" y="44195"/>
                </a:moveTo>
                <a:lnTo>
                  <a:pt x="81153" y="40766"/>
                </a:lnTo>
                <a:lnTo>
                  <a:pt x="82296" y="41147"/>
                </a:lnTo>
                <a:lnTo>
                  <a:pt x="83820" y="41147"/>
                </a:lnTo>
                <a:lnTo>
                  <a:pt x="86868" y="44195"/>
                </a:lnTo>
                <a:close/>
              </a:path>
              <a:path w="135890" h="129539">
                <a:moveTo>
                  <a:pt x="47244" y="47243"/>
                </a:moveTo>
                <a:lnTo>
                  <a:pt x="45720" y="47243"/>
                </a:lnTo>
                <a:lnTo>
                  <a:pt x="48768" y="45719"/>
                </a:lnTo>
                <a:lnTo>
                  <a:pt x="47244" y="47243"/>
                </a:lnTo>
                <a:close/>
              </a:path>
              <a:path w="135890" h="129539">
                <a:moveTo>
                  <a:pt x="94488" y="51815"/>
                </a:moveTo>
                <a:lnTo>
                  <a:pt x="88392" y="45719"/>
                </a:lnTo>
                <a:lnTo>
                  <a:pt x="91440" y="47243"/>
                </a:lnTo>
                <a:lnTo>
                  <a:pt x="133502" y="47243"/>
                </a:lnTo>
                <a:lnTo>
                  <a:pt x="134112" y="48767"/>
                </a:lnTo>
                <a:lnTo>
                  <a:pt x="92964" y="48767"/>
                </a:lnTo>
                <a:lnTo>
                  <a:pt x="94488" y="51815"/>
                </a:lnTo>
                <a:close/>
              </a:path>
              <a:path w="135890" h="129539">
                <a:moveTo>
                  <a:pt x="42672" y="51815"/>
                </a:moveTo>
                <a:lnTo>
                  <a:pt x="44196" y="48767"/>
                </a:lnTo>
                <a:lnTo>
                  <a:pt x="45720" y="48767"/>
                </a:lnTo>
                <a:lnTo>
                  <a:pt x="42672" y="51815"/>
                </a:lnTo>
                <a:close/>
              </a:path>
              <a:path w="135890" h="129539">
                <a:moveTo>
                  <a:pt x="135636" y="56387"/>
                </a:moveTo>
                <a:lnTo>
                  <a:pt x="97536" y="56387"/>
                </a:lnTo>
                <a:lnTo>
                  <a:pt x="92964" y="48767"/>
                </a:lnTo>
                <a:lnTo>
                  <a:pt x="134112" y="48767"/>
                </a:lnTo>
                <a:lnTo>
                  <a:pt x="134112" y="50291"/>
                </a:lnTo>
                <a:lnTo>
                  <a:pt x="135636" y="51815"/>
                </a:lnTo>
                <a:lnTo>
                  <a:pt x="135636" y="56387"/>
                </a:lnTo>
                <a:close/>
              </a:path>
              <a:path w="135890" h="129539">
                <a:moveTo>
                  <a:pt x="39624" y="56387"/>
                </a:moveTo>
                <a:lnTo>
                  <a:pt x="41148" y="53339"/>
                </a:lnTo>
                <a:lnTo>
                  <a:pt x="40538" y="54863"/>
                </a:lnTo>
                <a:lnTo>
                  <a:pt x="39624" y="56387"/>
                </a:lnTo>
                <a:close/>
              </a:path>
              <a:path w="135890" h="129539">
                <a:moveTo>
                  <a:pt x="40538" y="54863"/>
                </a:moveTo>
                <a:lnTo>
                  <a:pt x="41148" y="53339"/>
                </a:lnTo>
                <a:lnTo>
                  <a:pt x="41452" y="53339"/>
                </a:lnTo>
                <a:lnTo>
                  <a:pt x="40538" y="54863"/>
                </a:lnTo>
                <a:close/>
              </a:path>
              <a:path w="135890" h="129539">
                <a:moveTo>
                  <a:pt x="97536" y="60959"/>
                </a:moveTo>
                <a:lnTo>
                  <a:pt x="94488" y="53339"/>
                </a:lnTo>
                <a:lnTo>
                  <a:pt x="97536" y="56387"/>
                </a:lnTo>
                <a:lnTo>
                  <a:pt x="135636" y="56387"/>
                </a:lnTo>
                <a:lnTo>
                  <a:pt x="135636" y="57911"/>
                </a:lnTo>
                <a:lnTo>
                  <a:pt x="97536" y="57911"/>
                </a:lnTo>
                <a:lnTo>
                  <a:pt x="97536" y="60959"/>
                </a:lnTo>
                <a:close/>
              </a:path>
              <a:path w="135890" h="129539">
                <a:moveTo>
                  <a:pt x="39928" y="56387"/>
                </a:moveTo>
                <a:lnTo>
                  <a:pt x="39624" y="56387"/>
                </a:lnTo>
                <a:lnTo>
                  <a:pt x="40538" y="54863"/>
                </a:lnTo>
                <a:lnTo>
                  <a:pt x="39928" y="56387"/>
                </a:lnTo>
                <a:close/>
              </a:path>
              <a:path w="135890" h="129539">
                <a:moveTo>
                  <a:pt x="39116" y="60959"/>
                </a:moveTo>
                <a:lnTo>
                  <a:pt x="38100" y="60959"/>
                </a:lnTo>
                <a:lnTo>
                  <a:pt x="39624" y="57911"/>
                </a:lnTo>
                <a:lnTo>
                  <a:pt x="39116" y="60959"/>
                </a:lnTo>
                <a:close/>
              </a:path>
              <a:path w="135890" h="129539">
                <a:moveTo>
                  <a:pt x="135636" y="71627"/>
                </a:moveTo>
                <a:lnTo>
                  <a:pt x="97536" y="71627"/>
                </a:lnTo>
                <a:lnTo>
                  <a:pt x="97536" y="57911"/>
                </a:lnTo>
                <a:lnTo>
                  <a:pt x="135636" y="57911"/>
                </a:lnTo>
                <a:lnTo>
                  <a:pt x="135636" y="71627"/>
                </a:lnTo>
                <a:close/>
              </a:path>
              <a:path w="135890" h="129539">
                <a:moveTo>
                  <a:pt x="38100" y="67055"/>
                </a:moveTo>
                <a:lnTo>
                  <a:pt x="38100" y="62483"/>
                </a:lnTo>
                <a:lnTo>
                  <a:pt x="38481" y="64769"/>
                </a:lnTo>
                <a:lnTo>
                  <a:pt x="38100" y="67055"/>
                </a:lnTo>
                <a:close/>
              </a:path>
              <a:path w="135890" h="129539">
                <a:moveTo>
                  <a:pt x="38481" y="64769"/>
                </a:moveTo>
                <a:lnTo>
                  <a:pt x="38100" y="62483"/>
                </a:lnTo>
                <a:lnTo>
                  <a:pt x="38862" y="62483"/>
                </a:lnTo>
                <a:lnTo>
                  <a:pt x="38481" y="64769"/>
                </a:lnTo>
                <a:close/>
              </a:path>
              <a:path w="135890" h="129539">
                <a:moveTo>
                  <a:pt x="39624" y="71627"/>
                </a:moveTo>
                <a:lnTo>
                  <a:pt x="38100" y="67055"/>
                </a:lnTo>
                <a:lnTo>
                  <a:pt x="38481" y="64769"/>
                </a:lnTo>
                <a:lnTo>
                  <a:pt x="39624" y="71627"/>
                </a:lnTo>
                <a:close/>
              </a:path>
              <a:path w="135890" h="129539">
                <a:moveTo>
                  <a:pt x="94488" y="76199"/>
                </a:moveTo>
                <a:lnTo>
                  <a:pt x="97536" y="67055"/>
                </a:lnTo>
                <a:lnTo>
                  <a:pt x="97536" y="71627"/>
                </a:lnTo>
                <a:lnTo>
                  <a:pt x="135636" y="71627"/>
                </a:lnTo>
                <a:lnTo>
                  <a:pt x="135636" y="73151"/>
                </a:lnTo>
                <a:lnTo>
                  <a:pt x="97536" y="73151"/>
                </a:lnTo>
                <a:lnTo>
                  <a:pt x="94488" y="76199"/>
                </a:lnTo>
                <a:close/>
              </a:path>
              <a:path w="135890" h="129539">
                <a:moveTo>
                  <a:pt x="41148" y="76199"/>
                </a:moveTo>
                <a:lnTo>
                  <a:pt x="39624" y="73151"/>
                </a:lnTo>
                <a:lnTo>
                  <a:pt x="40767" y="75056"/>
                </a:lnTo>
                <a:lnTo>
                  <a:pt x="41148" y="76199"/>
                </a:lnTo>
                <a:close/>
              </a:path>
              <a:path w="135890" h="129539">
                <a:moveTo>
                  <a:pt x="40767" y="75056"/>
                </a:moveTo>
                <a:lnTo>
                  <a:pt x="39624" y="73151"/>
                </a:lnTo>
                <a:lnTo>
                  <a:pt x="40132" y="73151"/>
                </a:lnTo>
                <a:lnTo>
                  <a:pt x="40767" y="75056"/>
                </a:lnTo>
                <a:close/>
              </a:path>
              <a:path w="135890" h="129539">
                <a:moveTo>
                  <a:pt x="133604" y="80771"/>
                </a:moveTo>
                <a:lnTo>
                  <a:pt x="92964" y="80771"/>
                </a:lnTo>
                <a:lnTo>
                  <a:pt x="97536" y="73151"/>
                </a:lnTo>
                <a:lnTo>
                  <a:pt x="135636" y="73151"/>
                </a:lnTo>
                <a:lnTo>
                  <a:pt x="135636" y="77723"/>
                </a:lnTo>
                <a:lnTo>
                  <a:pt x="134112" y="77723"/>
                </a:lnTo>
                <a:lnTo>
                  <a:pt x="134112" y="79247"/>
                </a:lnTo>
                <a:lnTo>
                  <a:pt x="133604" y="80771"/>
                </a:lnTo>
                <a:close/>
              </a:path>
              <a:path w="135890" h="129539">
                <a:moveTo>
                  <a:pt x="41452" y="76199"/>
                </a:moveTo>
                <a:lnTo>
                  <a:pt x="41148" y="76199"/>
                </a:lnTo>
                <a:lnTo>
                  <a:pt x="40767" y="75056"/>
                </a:lnTo>
                <a:lnTo>
                  <a:pt x="41452" y="76199"/>
                </a:lnTo>
                <a:close/>
              </a:path>
              <a:path w="135890" h="129539">
                <a:moveTo>
                  <a:pt x="45720" y="80771"/>
                </a:moveTo>
                <a:lnTo>
                  <a:pt x="44196" y="80771"/>
                </a:lnTo>
                <a:lnTo>
                  <a:pt x="42672" y="77723"/>
                </a:lnTo>
                <a:lnTo>
                  <a:pt x="45720" y="80771"/>
                </a:lnTo>
                <a:close/>
              </a:path>
              <a:path w="135890" h="129539">
                <a:moveTo>
                  <a:pt x="88392" y="83819"/>
                </a:moveTo>
                <a:lnTo>
                  <a:pt x="94488" y="77723"/>
                </a:lnTo>
                <a:lnTo>
                  <a:pt x="92964" y="80771"/>
                </a:lnTo>
                <a:lnTo>
                  <a:pt x="133604" y="80771"/>
                </a:lnTo>
                <a:lnTo>
                  <a:pt x="133096" y="82295"/>
                </a:lnTo>
                <a:lnTo>
                  <a:pt x="91440" y="82295"/>
                </a:lnTo>
                <a:lnTo>
                  <a:pt x="88392" y="83819"/>
                </a:lnTo>
                <a:close/>
              </a:path>
              <a:path w="135890" h="129539">
                <a:moveTo>
                  <a:pt x="48768" y="83819"/>
                </a:moveTo>
                <a:lnTo>
                  <a:pt x="45720" y="82295"/>
                </a:lnTo>
                <a:lnTo>
                  <a:pt x="47244" y="82295"/>
                </a:lnTo>
                <a:lnTo>
                  <a:pt x="48768" y="83819"/>
                </a:lnTo>
                <a:close/>
              </a:path>
              <a:path w="135890" h="129539">
                <a:moveTo>
                  <a:pt x="83820" y="86867"/>
                </a:moveTo>
                <a:lnTo>
                  <a:pt x="91440" y="82295"/>
                </a:lnTo>
                <a:lnTo>
                  <a:pt x="133096" y="82295"/>
                </a:lnTo>
                <a:lnTo>
                  <a:pt x="132080" y="85343"/>
                </a:lnTo>
                <a:lnTo>
                  <a:pt x="86868" y="85343"/>
                </a:lnTo>
                <a:lnTo>
                  <a:pt x="83820" y="86867"/>
                </a:lnTo>
                <a:close/>
              </a:path>
              <a:path w="135890" h="129539">
                <a:moveTo>
                  <a:pt x="53340" y="86867"/>
                </a:moveTo>
                <a:lnTo>
                  <a:pt x="50292" y="85343"/>
                </a:lnTo>
                <a:lnTo>
                  <a:pt x="50800" y="85343"/>
                </a:lnTo>
                <a:lnTo>
                  <a:pt x="53340" y="86867"/>
                </a:lnTo>
                <a:close/>
              </a:path>
              <a:path w="135890" h="129539">
                <a:moveTo>
                  <a:pt x="81153" y="88772"/>
                </a:moveTo>
                <a:lnTo>
                  <a:pt x="86868" y="85343"/>
                </a:lnTo>
                <a:lnTo>
                  <a:pt x="132080" y="85343"/>
                </a:lnTo>
                <a:lnTo>
                  <a:pt x="131064" y="88391"/>
                </a:lnTo>
                <a:lnTo>
                  <a:pt x="82296" y="88391"/>
                </a:lnTo>
                <a:lnTo>
                  <a:pt x="81153" y="88772"/>
                </a:lnTo>
                <a:close/>
              </a:path>
              <a:path w="135890" h="129539">
                <a:moveTo>
                  <a:pt x="57912" y="89915"/>
                </a:moveTo>
                <a:lnTo>
                  <a:pt x="54864" y="88391"/>
                </a:lnTo>
                <a:lnTo>
                  <a:pt x="56007" y="88772"/>
                </a:lnTo>
                <a:lnTo>
                  <a:pt x="57912" y="89915"/>
                </a:lnTo>
                <a:close/>
              </a:path>
              <a:path w="135890" h="129539">
                <a:moveTo>
                  <a:pt x="56007" y="88772"/>
                </a:moveTo>
                <a:lnTo>
                  <a:pt x="54864" y="88391"/>
                </a:lnTo>
                <a:lnTo>
                  <a:pt x="55372" y="88391"/>
                </a:lnTo>
                <a:lnTo>
                  <a:pt x="56007" y="88772"/>
                </a:lnTo>
                <a:close/>
              </a:path>
              <a:path w="135890" h="129539">
                <a:moveTo>
                  <a:pt x="79248" y="89915"/>
                </a:moveTo>
                <a:lnTo>
                  <a:pt x="81153" y="88772"/>
                </a:lnTo>
                <a:lnTo>
                  <a:pt x="82296" y="88391"/>
                </a:lnTo>
                <a:lnTo>
                  <a:pt x="79248" y="89915"/>
                </a:lnTo>
                <a:close/>
              </a:path>
              <a:path w="135890" h="129539">
                <a:moveTo>
                  <a:pt x="131064" y="89915"/>
                </a:moveTo>
                <a:lnTo>
                  <a:pt x="79248" y="89915"/>
                </a:lnTo>
                <a:lnTo>
                  <a:pt x="82296" y="88391"/>
                </a:lnTo>
                <a:lnTo>
                  <a:pt x="131064" y="88391"/>
                </a:lnTo>
                <a:lnTo>
                  <a:pt x="131064" y="89915"/>
                </a:lnTo>
                <a:close/>
              </a:path>
              <a:path w="135890" h="129539">
                <a:moveTo>
                  <a:pt x="59436" y="89915"/>
                </a:moveTo>
                <a:lnTo>
                  <a:pt x="57912" y="89915"/>
                </a:lnTo>
                <a:lnTo>
                  <a:pt x="56007" y="88772"/>
                </a:lnTo>
                <a:lnTo>
                  <a:pt x="59436" y="89915"/>
                </a:lnTo>
                <a:close/>
              </a:path>
              <a:path w="135890" h="129539">
                <a:moveTo>
                  <a:pt x="131064" y="91439"/>
                </a:moveTo>
                <a:lnTo>
                  <a:pt x="73152" y="91439"/>
                </a:lnTo>
                <a:lnTo>
                  <a:pt x="81153" y="88772"/>
                </a:lnTo>
                <a:lnTo>
                  <a:pt x="79248" y="89915"/>
                </a:lnTo>
                <a:lnTo>
                  <a:pt x="131064" y="89915"/>
                </a:lnTo>
                <a:lnTo>
                  <a:pt x="131064" y="91439"/>
                </a:lnTo>
                <a:close/>
              </a:path>
              <a:path w="135890" h="129539">
                <a:moveTo>
                  <a:pt x="67056" y="91439"/>
                </a:moveTo>
                <a:lnTo>
                  <a:pt x="64008" y="91439"/>
                </a:lnTo>
                <a:lnTo>
                  <a:pt x="60960" y="89915"/>
                </a:lnTo>
                <a:lnTo>
                  <a:pt x="68580" y="91185"/>
                </a:lnTo>
                <a:lnTo>
                  <a:pt x="67056" y="91439"/>
                </a:lnTo>
                <a:close/>
              </a:path>
              <a:path w="135890" h="129539">
                <a:moveTo>
                  <a:pt x="73152" y="91439"/>
                </a:moveTo>
                <a:lnTo>
                  <a:pt x="70104" y="91439"/>
                </a:lnTo>
                <a:lnTo>
                  <a:pt x="68580" y="91185"/>
                </a:lnTo>
                <a:lnTo>
                  <a:pt x="76200" y="89915"/>
                </a:lnTo>
                <a:lnTo>
                  <a:pt x="73152" y="91439"/>
                </a:lnTo>
                <a:close/>
              </a:path>
              <a:path w="135890" h="129539">
                <a:moveTo>
                  <a:pt x="70104" y="91439"/>
                </a:moveTo>
                <a:lnTo>
                  <a:pt x="67056" y="91439"/>
                </a:lnTo>
                <a:lnTo>
                  <a:pt x="68580" y="91185"/>
                </a:lnTo>
                <a:lnTo>
                  <a:pt x="70104" y="91439"/>
                </a:lnTo>
                <a:close/>
              </a:path>
              <a:path w="135890" h="129539">
                <a:moveTo>
                  <a:pt x="117348" y="109727"/>
                </a:moveTo>
                <a:lnTo>
                  <a:pt x="19812" y="109727"/>
                </a:lnTo>
                <a:lnTo>
                  <a:pt x="13716" y="102107"/>
                </a:lnTo>
                <a:lnTo>
                  <a:pt x="12192" y="100583"/>
                </a:lnTo>
                <a:lnTo>
                  <a:pt x="12192" y="99059"/>
                </a:lnTo>
                <a:lnTo>
                  <a:pt x="7620" y="91439"/>
                </a:lnTo>
                <a:lnTo>
                  <a:pt x="129540" y="91439"/>
                </a:lnTo>
                <a:lnTo>
                  <a:pt x="124968" y="99059"/>
                </a:lnTo>
                <a:lnTo>
                  <a:pt x="124968" y="100583"/>
                </a:lnTo>
                <a:lnTo>
                  <a:pt x="123444" y="102107"/>
                </a:lnTo>
                <a:lnTo>
                  <a:pt x="117348" y="109727"/>
                </a:lnTo>
                <a:close/>
              </a:path>
              <a:path w="135890" h="129539">
                <a:moveTo>
                  <a:pt x="115824" y="111251"/>
                </a:moveTo>
                <a:lnTo>
                  <a:pt x="21336" y="111251"/>
                </a:lnTo>
                <a:lnTo>
                  <a:pt x="21336" y="109727"/>
                </a:lnTo>
                <a:lnTo>
                  <a:pt x="115824" y="109727"/>
                </a:lnTo>
                <a:lnTo>
                  <a:pt x="115824" y="111251"/>
                </a:lnTo>
                <a:close/>
              </a:path>
              <a:path w="135890" h="129539">
                <a:moveTo>
                  <a:pt x="96012" y="123443"/>
                </a:moveTo>
                <a:lnTo>
                  <a:pt x="41148" y="123443"/>
                </a:lnTo>
                <a:lnTo>
                  <a:pt x="32004" y="118871"/>
                </a:lnTo>
                <a:lnTo>
                  <a:pt x="30480" y="117347"/>
                </a:lnTo>
                <a:lnTo>
                  <a:pt x="28956" y="117347"/>
                </a:lnTo>
                <a:lnTo>
                  <a:pt x="22860" y="111251"/>
                </a:lnTo>
                <a:lnTo>
                  <a:pt x="114300" y="111251"/>
                </a:lnTo>
                <a:lnTo>
                  <a:pt x="106680" y="117347"/>
                </a:lnTo>
                <a:lnTo>
                  <a:pt x="105156" y="118871"/>
                </a:lnTo>
                <a:lnTo>
                  <a:pt x="103632" y="118871"/>
                </a:lnTo>
                <a:lnTo>
                  <a:pt x="96012" y="123443"/>
                </a:lnTo>
                <a:close/>
              </a:path>
              <a:path w="135890" h="129539">
                <a:moveTo>
                  <a:pt x="94488" y="124967"/>
                </a:moveTo>
                <a:lnTo>
                  <a:pt x="42672" y="124967"/>
                </a:lnTo>
                <a:lnTo>
                  <a:pt x="42672" y="123443"/>
                </a:lnTo>
                <a:lnTo>
                  <a:pt x="94488" y="123443"/>
                </a:lnTo>
                <a:lnTo>
                  <a:pt x="94488" y="124967"/>
                </a:lnTo>
                <a:close/>
              </a:path>
              <a:path w="135890" h="129539">
                <a:moveTo>
                  <a:pt x="83820" y="128015"/>
                </a:moveTo>
                <a:lnTo>
                  <a:pt x="53340" y="128015"/>
                </a:lnTo>
                <a:lnTo>
                  <a:pt x="44196" y="124967"/>
                </a:lnTo>
                <a:lnTo>
                  <a:pt x="92964" y="124967"/>
                </a:lnTo>
                <a:lnTo>
                  <a:pt x="83820" y="128015"/>
                </a:lnTo>
                <a:close/>
              </a:path>
              <a:path w="135890" h="129539">
                <a:moveTo>
                  <a:pt x="70104" y="129539"/>
                </a:moveTo>
                <a:lnTo>
                  <a:pt x="67056" y="129539"/>
                </a:lnTo>
                <a:lnTo>
                  <a:pt x="56388" y="128015"/>
                </a:lnTo>
                <a:lnTo>
                  <a:pt x="80772" y="128015"/>
                </a:lnTo>
                <a:lnTo>
                  <a:pt x="70104" y="129539"/>
                </a:lnTo>
                <a:close/>
              </a:path>
            </a:pathLst>
          </a:custGeom>
          <a:solidFill>
            <a:srgbClr val="4454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171700" y="3314700"/>
            <a:ext cx="858519" cy="1117600"/>
          </a:xfrm>
          <a:custGeom>
            <a:avLst/>
            <a:gdLst/>
            <a:ahLst/>
            <a:cxnLst/>
            <a:rect l="l" t="t" r="r" b="b"/>
            <a:pathLst>
              <a:path w="858519" h="1117600">
                <a:moveTo>
                  <a:pt x="429767" y="1117091"/>
                </a:moveTo>
                <a:lnTo>
                  <a:pt x="374903" y="966216"/>
                </a:lnTo>
                <a:lnTo>
                  <a:pt x="342899" y="960120"/>
                </a:lnTo>
                <a:lnTo>
                  <a:pt x="314006" y="952362"/>
                </a:lnTo>
                <a:lnTo>
                  <a:pt x="258646" y="930335"/>
                </a:lnTo>
                <a:lnTo>
                  <a:pt x="207025" y="900207"/>
                </a:lnTo>
                <a:lnTo>
                  <a:pt x="159749" y="862673"/>
                </a:lnTo>
                <a:lnTo>
                  <a:pt x="117419" y="818426"/>
                </a:lnTo>
                <a:lnTo>
                  <a:pt x="80639" y="768163"/>
                </a:lnTo>
                <a:lnTo>
                  <a:pt x="50014" y="712578"/>
                </a:lnTo>
                <a:lnTo>
                  <a:pt x="26146" y="652367"/>
                </a:lnTo>
                <a:lnTo>
                  <a:pt x="9638" y="588223"/>
                </a:lnTo>
                <a:lnTo>
                  <a:pt x="1096" y="520843"/>
                </a:lnTo>
                <a:lnTo>
                  <a:pt x="0" y="486156"/>
                </a:lnTo>
                <a:lnTo>
                  <a:pt x="1421" y="446320"/>
                </a:lnTo>
                <a:lnTo>
                  <a:pt x="5614" y="407365"/>
                </a:lnTo>
                <a:lnTo>
                  <a:pt x="12467" y="369415"/>
                </a:lnTo>
                <a:lnTo>
                  <a:pt x="33718" y="297037"/>
                </a:lnTo>
                <a:lnTo>
                  <a:pt x="64296" y="230190"/>
                </a:lnTo>
                <a:lnTo>
                  <a:pt x="103322" y="169882"/>
                </a:lnTo>
                <a:lnTo>
                  <a:pt x="149920" y="117117"/>
                </a:lnTo>
                <a:lnTo>
                  <a:pt x="203211" y="72902"/>
                </a:lnTo>
                <a:lnTo>
                  <a:pt x="262318" y="38242"/>
                </a:lnTo>
                <a:lnTo>
                  <a:pt x="326363" y="14144"/>
                </a:lnTo>
                <a:lnTo>
                  <a:pt x="394467" y="1613"/>
                </a:lnTo>
                <a:lnTo>
                  <a:pt x="429767" y="0"/>
                </a:lnTo>
                <a:lnTo>
                  <a:pt x="464851" y="1613"/>
                </a:lnTo>
                <a:lnTo>
                  <a:pt x="532584" y="14144"/>
                </a:lnTo>
                <a:lnTo>
                  <a:pt x="596336" y="38242"/>
                </a:lnTo>
                <a:lnTo>
                  <a:pt x="655218" y="72902"/>
                </a:lnTo>
                <a:lnTo>
                  <a:pt x="708345" y="117117"/>
                </a:lnTo>
                <a:lnTo>
                  <a:pt x="754828" y="169882"/>
                </a:lnTo>
                <a:lnTo>
                  <a:pt x="793781" y="230190"/>
                </a:lnTo>
                <a:lnTo>
                  <a:pt x="824317" y="297037"/>
                </a:lnTo>
                <a:lnTo>
                  <a:pt x="845549" y="369415"/>
                </a:lnTo>
                <a:lnTo>
                  <a:pt x="852399" y="407365"/>
                </a:lnTo>
                <a:lnTo>
                  <a:pt x="856590" y="446320"/>
                </a:lnTo>
                <a:lnTo>
                  <a:pt x="858011" y="486156"/>
                </a:lnTo>
                <a:lnTo>
                  <a:pt x="856926" y="520843"/>
                </a:lnTo>
                <a:lnTo>
                  <a:pt x="848460" y="588223"/>
                </a:lnTo>
                <a:lnTo>
                  <a:pt x="832080" y="652367"/>
                </a:lnTo>
                <a:lnTo>
                  <a:pt x="808361" y="712578"/>
                </a:lnTo>
                <a:lnTo>
                  <a:pt x="777881" y="768163"/>
                </a:lnTo>
                <a:lnTo>
                  <a:pt x="741215" y="818426"/>
                </a:lnTo>
                <a:lnTo>
                  <a:pt x="698938" y="862673"/>
                </a:lnTo>
                <a:lnTo>
                  <a:pt x="651629" y="900207"/>
                </a:lnTo>
                <a:lnTo>
                  <a:pt x="599861" y="930335"/>
                </a:lnTo>
                <a:lnTo>
                  <a:pt x="544212" y="952362"/>
                </a:lnTo>
                <a:lnTo>
                  <a:pt x="483107" y="966216"/>
                </a:lnTo>
                <a:lnTo>
                  <a:pt x="429767" y="1117091"/>
                </a:lnTo>
                <a:close/>
              </a:path>
            </a:pathLst>
          </a:custGeom>
          <a:solidFill>
            <a:srgbClr val="2F54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2329662" y="3712554"/>
            <a:ext cx="541020" cy="215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spc="-10" dirty="0">
                <a:solidFill>
                  <a:srgbClr val="FFFFFF"/>
                </a:solidFill>
                <a:latin typeface="Century Gothic"/>
                <a:cs typeface="Century Gothic"/>
              </a:rPr>
              <a:t>1</a:t>
            </a:r>
            <a:r>
              <a:rPr sz="1500" spc="-15" dirty="0">
                <a:solidFill>
                  <a:srgbClr val="FFFFFF"/>
                </a:solidFill>
                <a:latin typeface="Century Gothic"/>
                <a:cs typeface="Century Gothic"/>
              </a:rPr>
              <a:t>.</a:t>
            </a:r>
            <a:r>
              <a:rPr sz="1500" spc="5" dirty="0">
                <a:solidFill>
                  <a:srgbClr val="FFFFFF"/>
                </a:solidFill>
                <a:latin typeface="Century Gothic"/>
                <a:cs typeface="Century Gothic"/>
              </a:rPr>
              <a:t>3</a:t>
            </a:r>
            <a:r>
              <a:rPr sz="1500" spc="-10" dirty="0">
                <a:solidFill>
                  <a:srgbClr val="FFFFFF"/>
                </a:solidFill>
                <a:latin typeface="Century Gothic"/>
                <a:cs typeface="Century Gothic"/>
              </a:rPr>
              <a:t>3</a:t>
            </a:r>
            <a:r>
              <a:rPr sz="1500" spc="-15" dirty="0">
                <a:solidFill>
                  <a:srgbClr val="FFFFFF"/>
                </a:solidFill>
                <a:latin typeface="Century Gothic"/>
                <a:cs typeface="Century Gothic"/>
              </a:rPr>
              <a:t>%</a:t>
            </a:r>
            <a:endParaRPr sz="1500">
              <a:latin typeface="Century Gothic"/>
              <a:cs typeface="Century Gothic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204715" y="3590544"/>
            <a:ext cx="683260" cy="867410"/>
          </a:xfrm>
          <a:custGeom>
            <a:avLst/>
            <a:gdLst/>
            <a:ahLst/>
            <a:cxnLst/>
            <a:rect l="l" t="t" r="r" b="b"/>
            <a:pathLst>
              <a:path w="683260" h="867410">
                <a:moveTo>
                  <a:pt x="341375" y="867156"/>
                </a:moveTo>
                <a:lnTo>
                  <a:pt x="286511" y="723900"/>
                </a:lnTo>
                <a:lnTo>
                  <a:pt x="272795" y="722375"/>
                </a:lnTo>
                <a:lnTo>
                  <a:pt x="249774" y="716294"/>
                </a:lnTo>
                <a:lnTo>
                  <a:pt x="205683" y="699370"/>
                </a:lnTo>
                <a:lnTo>
                  <a:pt x="164591" y="676513"/>
                </a:lnTo>
                <a:lnTo>
                  <a:pt x="126975" y="648214"/>
                </a:lnTo>
                <a:lnTo>
                  <a:pt x="93308" y="614969"/>
                </a:lnTo>
                <a:lnTo>
                  <a:pt x="64067" y="577271"/>
                </a:lnTo>
                <a:lnTo>
                  <a:pt x="39727" y="535613"/>
                </a:lnTo>
                <a:lnTo>
                  <a:pt x="20764" y="490489"/>
                </a:lnTo>
                <a:lnTo>
                  <a:pt x="7653" y="442394"/>
                </a:lnTo>
                <a:lnTo>
                  <a:pt x="870" y="391821"/>
                </a:lnTo>
                <a:lnTo>
                  <a:pt x="0" y="365760"/>
                </a:lnTo>
                <a:lnTo>
                  <a:pt x="1128" y="335668"/>
                </a:lnTo>
                <a:lnTo>
                  <a:pt x="9896" y="277639"/>
                </a:lnTo>
                <a:lnTo>
                  <a:pt x="26765" y="223099"/>
                </a:lnTo>
                <a:lnTo>
                  <a:pt x="51041" y="172787"/>
                </a:lnTo>
                <a:lnTo>
                  <a:pt x="82028" y="127446"/>
                </a:lnTo>
                <a:lnTo>
                  <a:pt x="119032" y="87814"/>
                </a:lnTo>
                <a:lnTo>
                  <a:pt x="161358" y="54634"/>
                </a:lnTo>
                <a:lnTo>
                  <a:pt x="208311" y="28646"/>
                </a:lnTo>
                <a:lnTo>
                  <a:pt x="259196" y="10590"/>
                </a:lnTo>
                <a:lnTo>
                  <a:pt x="313318" y="1207"/>
                </a:lnTo>
                <a:lnTo>
                  <a:pt x="341375" y="0"/>
                </a:lnTo>
                <a:lnTo>
                  <a:pt x="369433" y="1207"/>
                </a:lnTo>
                <a:lnTo>
                  <a:pt x="423555" y="10590"/>
                </a:lnTo>
                <a:lnTo>
                  <a:pt x="474440" y="28646"/>
                </a:lnTo>
                <a:lnTo>
                  <a:pt x="521393" y="54634"/>
                </a:lnTo>
                <a:lnTo>
                  <a:pt x="563719" y="87814"/>
                </a:lnTo>
                <a:lnTo>
                  <a:pt x="600723" y="127446"/>
                </a:lnTo>
                <a:lnTo>
                  <a:pt x="631710" y="172787"/>
                </a:lnTo>
                <a:lnTo>
                  <a:pt x="655986" y="223099"/>
                </a:lnTo>
                <a:lnTo>
                  <a:pt x="672855" y="277639"/>
                </a:lnTo>
                <a:lnTo>
                  <a:pt x="681623" y="335668"/>
                </a:lnTo>
                <a:lnTo>
                  <a:pt x="682752" y="365760"/>
                </a:lnTo>
                <a:lnTo>
                  <a:pt x="681881" y="391821"/>
                </a:lnTo>
                <a:lnTo>
                  <a:pt x="675098" y="442394"/>
                </a:lnTo>
                <a:lnTo>
                  <a:pt x="661987" y="490489"/>
                </a:lnTo>
                <a:lnTo>
                  <a:pt x="643024" y="535613"/>
                </a:lnTo>
                <a:lnTo>
                  <a:pt x="618684" y="577271"/>
                </a:lnTo>
                <a:lnTo>
                  <a:pt x="589443" y="614969"/>
                </a:lnTo>
                <a:lnTo>
                  <a:pt x="555776" y="648214"/>
                </a:lnTo>
                <a:lnTo>
                  <a:pt x="518159" y="676513"/>
                </a:lnTo>
                <a:lnTo>
                  <a:pt x="477068" y="699370"/>
                </a:lnTo>
                <a:lnTo>
                  <a:pt x="432977" y="716294"/>
                </a:lnTo>
                <a:lnTo>
                  <a:pt x="396239" y="723900"/>
                </a:lnTo>
                <a:lnTo>
                  <a:pt x="341375" y="867156"/>
                </a:lnTo>
                <a:close/>
              </a:path>
            </a:pathLst>
          </a:custGeom>
          <a:solidFill>
            <a:srgbClr val="333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4300235" y="3796050"/>
            <a:ext cx="490855" cy="222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spc="-10" dirty="0">
                <a:solidFill>
                  <a:srgbClr val="FFFFFF"/>
                </a:solidFill>
                <a:latin typeface="Century Gothic"/>
                <a:cs typeface="Century Gothic"/>
              </a:rPr>
              <a:t>0</a:t>
            </a:r>
            <a:r>
              <a:rPr sz="1500" spc="-15" dirty="0">
                <a:solidFill>
                  <a:srgbClr val="FFFFFF"/>
                </a:solidFill>
                <a:latin typeface="Century Gothic"/>
                <a:cs typeface="Century Gothic"/>
              </a:rPr>
              <a:t>.</a:t>
            </a:r>
            <a:r>
              <a:rPr sz="1500" spc="5" dirty="0">
                <a:solidFill>
                  <a:srgbClr val="FFFFFF"/>
                </a:solidFill>
                <a:latin typeface="Century Gothic"/>
                <a:cs typeface="Century Gothic"/>
              </a:rPr>
              <a:t>2</a:t>
            </a:r>
            <a:r>
              <a:rPr sz="1500" spc="-10" dirty="0">
                <a:solidFill>
                  <a:srgbClr val="FFFFFF"/>
                </a:solidFill>
                <a:latin typeface="Century Gothic"/>
                <a:cs typeface="Century Gothic"/>
              </a:rPr>
              <a:t>9</a:t>
            </a:r>
            <a:r>
              <a:rPr sz="1500" spc="-15" baseline="25000" dirty="0">
                <a:solidFill>
                  <a:srgbClr val="FFFFFF"/>
                </a:solidFill>
                <a:latin typeface="Century Gothic"/>
                <a:cs typeface="Century Gothic"/>
              </a:rPr>
              <a:t>%</a:t>
            </a:r>
            <a:endParaRPr sz="1500" baseline="25000">
              <a:latin typeface="Century Gothic"/>
              <a:cs typeface="Century Gothic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6577583" y="3142488"/>
            <a:ext cx="1801368" cy="141274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6711174" y="3854312"/>
            <a:ext cx="479425" cy="215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spc="-10" dirty="0">
                <a:solidFill>
                  <a:srgbClr val="FFFFFF"/>
                </a:solidFill>
                <a:latin typeface="Century Gothic"/>
                <a:cs typeface="Century Gothic"/>
              </a:rPr>
              <a:t>0</a:t>
            </a:r>
            <a:r>
              <a:rPr sz="1500" spc="-15" dirty="0">
                <a:solidFill>
                  <a:srgbClr val="FFFFFF"/>
                </a:solidFill>
                <a:latin typeface="Century Gothic"/>
                <a:cs typeface="Century Gothic"/>
              </a:rPr>
              <a:t>.</a:t>
            </a:r>
            <a:r>
              <a:rPr sz="1500" spc="5" dirty="0">
                <a:solidFill>
                  <a:srgbClr val="FFFFFF"/>
                </a:solidFill>
                <a:latin typeface="Century Gothic"/>
                <a:cs typeface="Century Gothic"/>
              </a:rPr>
              <a:t>2</a:t>
            </a:r>
            <a:r>
              <a:rPr sz="1500" spc="-10" dirty="0">
                <a:solidFill>
                  <a:srgbClr val="FFFFFF"/>
                </a:solidFill>
                <a:latin typeface="Century Gothic"/>
                <a:cs typeface="Century Gothic"/>
              </a:rPr>
              <a:t>8</a:t>
            </a:r>
            <a:r>
              <a:rPr sz="1275" spc="15" baseline="26143" dirty="0">
                <a:solidFill>
                  <a:srgbClr val="FFFFFF"/>
                </a:solidFill>
                <a:latin typeface="Century Gothic"/>
                <a:cs typeface="Century Gothic"/>
              </a:rPr>
              <a:t>%</a:t>
            </a:r>
            <a:endParaRPr sz="1275" baseline="26143">
              <a:latin typeface="Century Gothic"/>
              <a:cs typeface="Century Gothic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808488" y="3846685"/>
            <a:ext cx="479425" cy="215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spc="-10" dirty="0">
                <a:solidFill>
                  <a:srgbClr val="FFFFFF"/>
                </a:solidFill>
                <a:latin typeface="Century Gothic"/>
                <a:cs typeface="Century Gothic"/>
              </a:rPr>
              <a:t>0</a:t>
            </a:r>
            <a:r>
              <a:rPr sz="1500" spc="-15" dirty="0">
                <a:solidFill>
                  <a:srgbClr val="FFFFFF"/>
                </a:solidFill>
                <a:latin typeface="Century Gothic"/>
                <a:cs typeface="Century Gothic"/>
              </a:rPr>
              <a:t>.</a:t>
            </a:r>
            <a:r>
              <a:rPr sz="1500" spc="5" dirty="0">
                <a:solidFill>
                  <a:srgbClr val="FFFFFF"/>
                </a:solidFill>
                <a:latin typeface="Century Gothic"/>
                <a:cs typeface="Century Gothic"/>
              </a:rPr>
              <a:t>1</a:t>
            </a:r>
            <a:r>
              <a:rPr sz="1500" spc="-10" dirty="0">
                <a:solidFill>
                  <a:srgbClr val="FFFFFF"/>
                </a:solidFill>
                <a:latin typeface="Century Gothic"/>
                <a:cs typeface="Century Gothic"/>
              </a:rPr>
              <a:t>6</a:t>
            </a:r>
            <a:r>
              <a:rPr sz="1275" spc="15" baseline="26143" dirty="0">
                <a:solidFill>
                  <a:srgbClr val="FFFFFF"/>
                </a:solidFill>
                <a:latin typeface="Century Gothic"/>
                <a:cs typeface="Century Gothic"/>
              </a:rPr>
              <a:t>%</a:t>
            </a:r>
            <a:endParaRPr sz="1275" baseline="26143">
              <a:latin typeface="Century Gothic"/>
              <a:cs typeface="Century Gothic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192775" y="1884872"/>
            <a:ext cx="5643245" cy="7150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315"/>
              </a:lnSpc>
            </a:pPr>
            <a:r>
              <a:rPr sz="3750" spc="15" dirty="0">
                <a:solidFill>
                  <a:srgbClr val="4472C3"/>
                </a:solidFill>
                <a:latin typeface="Century Gothic"/>
                <a:cs typeface="Century Gothic"/>
              </a:rPr>
              <a:t>I</a:t>
            </a:r>
            <a:r>
              <a:rPr sz="3750" spc="5" dirty="0">
                <a:solidFill>
                  <a:srgbClr val="4472C3"/>
                </a:solidFill>
                <a:latin typeface="Century Gothic"/>
                <a:cs typeface="Century Gothic"/>
              </a:rPr>
              <a:t>M</a:t>
            </a:r>
            <a:r>
              <a:rPr sz="3750" spc="-10" dirty="0">
                <a:solidFill>
                  <a:srgbClr val="4472C3"/>
                </a:solidFill>
                <a:latin typeface="Century Gothic"/>
                <a:cs typeface="Century Gothic"/>
              </a:rPr>
              <a:t>p</a:t>
            </a:r>
            <a:r>
              <a:rPr sz="3750" dirty="0">
                <a:solidFill>
                  <a:srgbClr val="4472C3"/>
                </a:solidFill>
                <a:latin typeface="Century Gothic"/>
                <a:cs typeface="Century Gothic"/>
              </a:rPr>
              <a:t>b</a:t>
            </a:r>
            <a:r>
              <a:rPr sz="3750" spc="5" dirty="0">
                <a:solidFill>
                  <a:srgbClr val="4472C3"/>
                </a:solidFill>
                <a:latin typeface="Century Gothic"/>
                <a:cs typeface="Century Gothic"/>
              </a:rPr>
              <a:t> </a:t>
            </a:r>
            <a:r>
              <a:rPr sz="3750" spc="-10" dirty="0">
                <a:solidFill>
                  <a:srgbClr val="4472C3"/>
                </a:solidFill>
                <a:latin typeface="Century Gothic"/>
                <a:cs typeface="Century Gothic"/>
              </a:rPr>
              <a:t>V</a:t>
            </a:r>
            <a:r>
              <a:rPr sz="3750" spc="-15" dirty="0">
                <a:solidFill>
                  <a:srgbClr val="4472C3"/>
                </a:solidFill>
                <a:latin typeface="Century Gothic"/>
                <a:cs typeface="Century Gothic"/>
              </a:rPr>
              <a:t>a</a:t>
            </a:r>
            <a:r>
              <a:rPr sz="3750" dirty="0">
                <a:solidFill>
                  <a:srgbClr val="4472C3"/>
                </a:solidFill>
                <a:latin typeface="Century Gothic"/>
                <a:cs typeface="Century Gothic"/>
              </a:rPr>
              <a:t>li</a:t>
            </a:r>
            <a:r>
              <a:rPr sz="3750" spc="15" dirty="0">
                <a:solidFill>
                  <a:srgbClr val="4472C3"/>
                </a:solidFill>
                <a:latin typeface="Century Gothic"/>
                <a:cs typeface="Century Gothic"/>
              </a:rPr>
              <a:t>d</a:t>
            </a:r>
            <a:r>
              <a:rPr sz="3750" spc="-15" dirty="0">
                <a:solidFill>
                  <a:srgbClr val="4472C3"/>
                </a:solidFill>
                <a:latin typeface="Century Gothic"/>
                <a:cs typeface="Century Gothic"/>
              </a:rPr>
              <a:t>a</a:t>
            </a:r>
            <a:r>
              <a:rPr sz="3750" spc="-10" dirty="0">
                <a:solidFill>
                  <a:srgbClr val="4472C3"/>
                </a:solidFill>
                <a:latin typeface="Century Gothic"/>
                <a:cs typeface="Century Gothic"/>
              </a:rPr>
              <a:t>t</a:t>
            </a:r>
            <a:r>
              <a:rPr sz="3750" dirty="0">
                <a:solidFill>
                  <a:srgbClr val="4472C3"/>
                </a:solidFill>
                <a:latin typeface="Century Gothic"/>
                <a:cs typeface="Century Gothic"/>
              </a:rPr>
              <a:t>i</a:t>
            </a:r>
            <a:r>
              <a:rPr sz="3750" spc="20" dirty="0">
                <a:solidFill>
                  <a:srgbClr val="4472C3"/>
                </a:solidFill>
                <a:latin typeface="Century Gothic"/>
                <a:cs typeface="Century Gothic"/>
              </a:rPr>
              <a:t>o</a:t>
            </a:r>
            <a:r>
              <a:rPr sz="3750" spc="-25" dirty="0">
                <a:solidFill>
                  <a:srgbClr val="4472C3"/>
                </a:solidFill>
                <a:latin typeface="Century Gothic"/>
                <a:cs typeface="Century Gothic"/>
              </a:rPr>
              <a:t>n</a:t>
            </a:r>
            <a:r>
              <a:rPr sz="3750" spc="-60" dirty="0">
                <a:solidFill>
                  <a:srgbClr val="4472C3"/>
                </a:solidFill>
                <a:latin typeface="Century Gothic"/>
                <a:cs typeface="Century Gothic"/>
              </a:rPr>
              <a:t> </a:t>
            </a:r>
            <a:r>
              <a:rPr sz="3750" spc="-10" dirty="0">
                <a:solidFill>
                  <a:srgbClr val="4472C3"/>
                </a:solidFill>
                <a:latin typeface="Century Gothic"/>
                <a:cs typeface="Century Gothic"/>
              </a:rPr>
              <a:t>C</a:t>
            </a:r>
            <a:r>
              <a:rPr sz="3750" spc="-15" dirty="0">
                <a:solidFill>
                  <a:srgbClr val="4472C3"/>
                </a:solidFill>
                <a:latin typeface="Century Gothic"/>
                <a:cs typeface="Century Gothic"/>
              </a:rPr>
              <a:t>r</a:t>
            </a:r>
            <a:r>
              <a:rPr sz="3750" spc="35" dirty="0">
                <a:solidFill>
                  <a:srgbClr val="4472C3"/>
                </a:solidFill>
                <a:latin typeface="Century Gothic"/>
                <a:cs typeface="Century Gothic"/>
              </a:rPr>
              <a:t>i</a:t>
            </a:r>
            <a:r>
              <a:rPr sz="3750" spc="-45" dirty="0">
                <a:solidFill>
                  <a:srgbClr val="4472C3"/>
                </a:solidFill>
                <a:latin typeface="Century Gothic"/>
                <a:cs typeface="Century Gothic"/>
              </a:rPr>
              <a:t>t</a:t>
            </a:r>
            <a:r>
              <a:rPr sz="3750" dirty="0">
                <a:solidFill>
                  <a:srgbClr val="4472C3"/>
                </a:solidFill>
                <a:latin typeface="Century Gothic"/>
                <a:cs typeface="Century Gothic"/>
              </a:rPr>
              <a:t>e</a:t>
            </a:r>
            <a:r>
              <a:rPr sz="3750" spc="-15" dirty="0">
                <a:solidFill>
                  <a:srgbClr val="4472C3"/>
                </a:solidFill>
                <a:latin typeface="Century Gothic"/>
                <a:cs typeface="Century Gothic"/>
              </a:rPr>
              <a:t>r</a:t>
            </a:r>
            <a:r>
              <a:rPr sz="3750" dirty="0">
                <a:solidFill>
                  <a:srgbClr val="4472C3"/>
                </a:solidFill>
                <a:latin typeface="Century Gothic"/>
                <a:cs typeface="Century Gothic"/>
              </a:rPr>
              <a:t>i</a:t>
            </a:r>
            <a:r>
              <a:rPr sz="3750" spc="25" dirty="0">
                <a:solidFill>
                  <a:srgbClr val="4472C3"/>
                </a:solidFill>
                <a:latin typeface="Century Gothic"/>
                <a:cs typeface="Century Gothic"/>
              </a:rPr>
              <a:t>a</a:t>
            </a:r>
            <a:r>
              <a:rPr sz="3750" spc="-15" dirty="0">
                <a:solidFill>
                  <a:srgbClr val="4472C3"/>
                </a:solidFill>
                <a:latin typeface="Century Gothic"/>
                <a:cs typeface="Century Gothic"/>
              </a:rPr>
              <a:t>:</a:t>
            </a:r>
            <a:endParaRPr sz="3750">
              <a:latin typeface="Century Gothic"/>
              <a:cs typeface="Century Gothic"/>
            </a:endParaRPr>
          </a:p>
          <a:p>
            <a:pPr marL="12700">
              <a:lnSpc>
                <a:spcPts val="1855"/>
              </a:lnSpc>
            </a:pPr>
            <a:r>
              <a:rPr sz="1700" spc="-15" dirty="0">
                <a:solidFill>
                  <a:srgbClr val="1D1C4D"/>
                </a:solidFill>
                <a:latin typeface="Century Gothic"/>
                <a:cs typeface="Century Gothic"/>
              </a:rPr>
              <a:t>Jan</a:t>
            </a:r>
            <a:r>
              <a:rPr sz="1700" spc="-10" dirty="0">
                <a:solidFill>
                  <a:srgbClr val="1D1C4D"/>
                </a:solidFill>
                <a:latin typeface="Century Gothic"/>
                <a:cs typeface="Century Gothic"/>
              </a:rPr>
              <a:t>u</a:t>
            </a:r>
            <a:r>
              <a:rPr sz="1700" spc="-20" dirty="0">
                <a:solidFill>
                  <a:srgbClr val="1D1C4D"/>
                </a:solidFill>
                <a:latin typeface="Century Gothic"/>
                <a:cs typeface="Century Gothic"/>
              </a:rPr>
              <a:t>a</a:t>
            </a:r>
            <a:r>
              <a:rPr sz="1700" spc="-10" dirty="0">
                <a:solidFill>
                  <a:srgbClr val="1D1C4D"/>
                </a:solidFill>
                <a:latin typeface="Century Gothic"/>
                <a:cs typeface="Century Gothic"/>
              </a:rPr>
              <a:t>ry</a:t>
            </a:r>
            <a:r>
              <a:rPr sz="1700" spc="-25" dirty="0">
                <a:solidFill>
                  <a:srgbClr val="1D1C4D"/>
                </a:solidFill>
                <a:latin typeface="Century Gothic"/>
                <a:cs typeface="Century Gothic"/>
              </a:rPr>
              <a:t> </a:t>
            </a:r>
            <a:r>
              <a:rPr sz="1700" spc="-20" dirty="0">
                <a:solidFill>
                  <a:srgbClr val="1D1C4D"/>
                </a:solidFill>
                <a:latin typeface="Century Gothic"/>
                <a:cs typeface="Century Gothic"/>
              </a:rPr>
              <a:t>20</a:t>
            </a:r>
            <a:r>
              <a:rPr sz="1700" dirty="0">
                <a:solidFill>
                  <a:srgbClr val="1D1C4D"/>
                </a:solidFill>
                <a:latin typeface="Century Gothic"/>
                <a:cs typeface="Century Gothic"/>
              </a:rPr>
              <a:t>1</a:t>
            </a:r>
            <a:r>
              <a:rPr sz="1700" spc="-10" dirty="0">
                <a:solidFill>
                  <a:srgbClr val="1D1C4D"/>
                </a:solidFill>
                <a:latin typeface="Century Gothic"/>
                <a:cs typeface="Century Gothic"/>
              </a:rPr>
              <a:t>8</a:t>
            </a:r>
            <a:endParaRPr sz="1700">
              <a:latin typeface="Century Gothic"/>
              <a:cs typeface="Century Gothic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717804" y="4489703"/>
            <a:ext cx="597535" cy="0"/>
          </a:xfrm>
          <a:custGeom>
            <a:avLst/>
            <a:gdLst/>
            <a:ahLst/>
            <a:cxnLst/>
            <a:rect l="l" t="t" r="r" b="b"/>
            <a:pathLst>
              <a:path w="597535">
                <a:moveTo>
                  <a:pt x="0" y="0"/>
                </a:moveTo>
                <a:lnTo>
                  <a:pt x="597408" y="0"/>
                </a:lnTo>
              </a:path>
            </a:pathLst>
          </a:custGeom>
          <a:ln w="10413">
            <a:solidFill>
              <a:srgbClr val="4454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575560" y="4444141"/>
            <a:ext cx="97155" cy="90805"/>
          </a:xfrm>
          <a:custGeom>
            <a:avLst/>
            <a:gdLst/>
            <a:ahLst/>
            <a:cxnLst/>
            <a:rect l="l" t="t" r="r" b="b"/>
            <a:pathLst>
              <a:path w="97155" h="90804">
                <a:moveTo>
                  <a:pt x="57760" y="90469"/>
                </a:moveTo>
                <a:lnTo>
                  <a:pt x="14420" y="77364"/>
                </a:lnTo>
                <a:lnTo>
                  <a:pt x="0" y="45561"/>
                </a:lnTo>
                <a:lnTo>
                  <a:pt x="2205" y="32119"/>
                </a:lnTo>
                <a:lnTo>
                  <a:pt x="8405" y="20089"/>
                </a:lnTo>
                <a:lnTo>
                  <a:pt x="17971" y="10225"/>
                </a:lnTo>
                <a:lnTo>
                  <a:pt x="30276" y="3277"/>
                </a:lnTo>
                <a:lnTo>
                  <a:pt x="44694" y="0"/>
                </a:lnTo>
                <a:lnTo>
                  <a:pt x="60220" y="1927"/>
                </a:lnTo>
                <a:lnTo>
                  <a:pt x="73773" y="7440"/>
                </a:lnTo>
                <a:lnTo>
                  <a:pt x="84791" y="15878"/>
                </a:lnTo>
                <a:lnTo>
                  <a:pt x="92708" y="26579"/>
                </a:lnTo>
                <a:lnTo>
                  <a:pt x="96960" y="38881"/>
                </a:lnTo>
                <a:lnTo>
                  <a:pt x="95188" y="54900"/>
                </a:lnTo>
                <a:lnTo>
                  <a:pt x="89710" y="68299"/>
                </a:lnTo>
                <a:lnTo>
                  <a:pt x="81198" y="78849"/>
                </a:lnTo>
                <a:lnTo>
                  <a:pt x="70324" y="86316"/>
                </a:lnTo>
                <a:lnTo>
                  <a:pt x="57760" y="9046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555748" y="4425695"/>
            <a:ext cx="135890" cy="129539"/>
          </a:xfrm>
          <a:custGeom>
            <a:avLst/>
            <a:gdLst/>
            <a:ahLst/>
            <a:cxnLst/>
            <a:rect l="l" t="t" r="r" b="b"/>
            <a:pathLst>
              <a:path w="135889" h="129539">
                <a:moveTo>
                  <a:pt x="79248" y="1523"/>
                </a:moveTo>
                <a:lnTo>
                  <a:pt x="56387" y="1523"/>
                </a:lnTo>
                <a:lnTo>
                  <a:pt x="65532" y="0"/>
                </a:lnTo>
                <a:lnTo>
                  <a:pt x="70104" y="0"/>
                </a:lnTo>
                <a:lnTo>
                  <a:pt x="79248" y="1523"/>
                </a:lnTo>
                <a:close/>
              </a:path>
              <a:path w="135889" h="129539">
                <a:moveTo>
                  <a:pt x="92964" y="4571"/>
                </a:moveTo>
                <a:lnTo>
                  <a:pt x="44195" y="4571"/>
                </a:lnTo>
                <a:lnTo>
                  <a:pt x="53339" y="1523"/>
                </a:lnTo>
                <a:lnTo>
                  <a:pt x="83820" y="1523"/>
                </a:lnTo>
                <a:lnTo>
                  <a:pt x="92964" y="4571"/>
                </a:lnTo>
                <a:close/>
              </a:path>
              <a:path w="135889" h="129539">
                <a:moveTo>
                  <a:pt x="105155" y="118871"/>
                </a:moveTo>
                <a:lnTo>
                  <a:pt x="30480" y="118871"/>
                </a:lnTo>
                <a:lnTo>
                  <a:pt x="30480" y="117347"/>
                </a:lnTo>
                <a:lnTo>
                  <a:pt x="28956" y="117347"/>
                </a:lnTo>
                <a:lnTo>
                  <a:pt x="21336" y="111251"/>
                </a:lnTo>
                <a:lnTo>
                  <a:pt x="19812" y="109727"/>
                </a:lnTo>
                <a:lnTo>
                  <a:pt x="13716" y="102107"/>
                </a:lnTo>
                <a:lnTo>
                  <a:pt x="12192" y="102107"/>
                </a:lnTo>
                <a:lnTo>
                  <a:pt x="12192" y="100583"/>
                </a:lnTo>
                <a:lnTo>
                  <a:pt x="10668" y="99059"/>
                </a:lnTo>
                <a:lnTo>
                  <a:pt x="6096" y="91439"/>
                </a:lnTo>
                <a:lnTo>
                  <a:pt x="6096" y="89915"/>
                </a:lnTo>
                <a:lnTo>
                  <a:pt x="4572" y="88391"/>
                </a:lnTo>
                <a:lnTo>
                  <a:pt x="3048" y="79247"/>
                </a:lnTo>
                <a:lnTo>
                  <a:pt x="1524" y="77723"/>
                </a:lnTo>
                <a:lnTo>
                  <a:pt x="1524" y="76199"/>
                </a:lnTo>
                <a:lnTo>
                  <a:pt x="0" y="67055"/>
                </a:lnTo>
                <a:lnTo>
                  <a:pt x="0" y="62483"/>
                </a:lnTo>
                <a:lnTo>
                  <a:pt x="1524" y="53339"/>
                </a:lnTo>
                <a:lnTo>
                  <a:pt x="1524" y="50291"/>
                </a:lnTo>
                <a:lnTo>
                  <a:pt x="3048" y="48767"/>
                </a:lnTo>
                <a:lnTo>
                  <a:pt x="4572" y="41147"/>
                </a:lnTo>
                <a:lnTo>
                  <a:pt x="6096" y="39623"/>
                </a:lnTo>
                <a:lnTo>
                  <a:pt x="6096" y="36575"/>
                </a:lnTo>
                <a:lnTo>
                  <a:pt x="10668" y="28955"/>
                </a:lnTo>
                <a:lnTo>
                  <a:pt x="12192" y="28955"/>
                </a:lnTo>
                <a:lnTo>
                  <a:pt x="12192" y="27431"/>
                </a:lnTo>
                <a:lnTo>
                  <a:pt x="19812" y="19811"/>
                </a:lnTo>
                <a:lnTo>
                  <a:pt x="19812" y="18287"/>
                </a:lnTo>
                <a:lnTo>
                  <a:pt x="21336" y="18287"/>
                </a:lnTo>
                <a:lnTo>
                  <a:pt x="21336" y="16763"/>
                </a:lnTo>
                <a:lnTo>
                  <a:pt x="28956" y="12191"/>
                </a:lnTo>
                <a:lnTo>
                  <a:pt x="32004" y="9143"/>
                </a:lnTo>
                <a:lnTo>
                  <a:pt x="41148" y="6095"/>
                </a:lnTo>
                <a:lnTo>
                  <a:pt x="41148" y="4571"/>
                </a:lnTo>
                <a:lnTo>
                  <a:pt x="94488" y="4571"/>
                </a:lnTo>
                <a:lnTo>
                  <a:pt x="96012" y="6095"/>
                </a:lnTo>
                <a:lnTo>
                  <a:pt x="103632" y="9143"/>
                </a:lnTo>
                <a:lnTo>
                  <a:pt x="105155" y="10667"/>
                </a:lnTo>
                <a:lnTo>
                  <a:pt x="106679" y="10667"/>
                </a:lnTo>
                <a:lnTo>
                  <a:pt x="106679" y="12191"/>
                </a:lnTo>
                <a:lnTo>
                  <a:pt x="114300" y="16763"/>
                </a:lnTo>
                <a:lnTo>
                  <a:pt x="117348" y="19811"/>
                </a:lnTo>
                <a:lnTo>
                  <a:pt x="121920" y="25907"/>
                </a:lnTo>
                <a:lnTo>
                  <a:pt x="124968" y="28955"/>
                </a:lnTo>
                <a:lnTo>
                  <a:pt x="129539" y="36575"/>
                </a:lnTo>
                <a:lnTo>
                  <a:pt x="129539" y="38099"/>
                </a:lnTo>
                <a:lnTo>
                  <a:pt x="64008" y="38099"/>
                </a:lnTo>
                <a:lnTo>
                  <a:pt x="59436" y="39623"/>
                </a:lnTo>
                <a:lnTo>
                  <a:pt x="57912" y="39623"/>
                </a:lnTo>
                <a:lnTo>
                  <a:pt x="54864" y="41147"/>
                </a:lnTo>
                <a:lnTo>
                  <a:pt x="53339" y="41147"/>
                </a:lnTo>
                <a:lnTo>
                  <a:pt x="48768" y="44195"/>
                </a:lnTo>
                <a:lnTo>
                  <a:pt x="49529" y="44195"/>
                </a:lnTo>
                <a:lnTo>
                  <a:pt x="47625" y="45719"/>
                </a:lnTo>
                <a:lnTo>
                  <a:pt x="47244" y="45719"/>
                </a:lnTo>
                <a:lnTo>
                  <a:pt x="41148" y="51815"/>
                </a:lnTo>
                <a:lnTo>
                  <a:pt x="42367" y="51815"/>
                </a:lnTo>
                <a:lnTo>
                  <a:pt x="41452" y="53339"/>
                </a:lnTo>
                <a:lnTo>
                  <a:pt x="41148" y="53339"/>
                </a:lnTo>
                <a:lnTo>
                  <a:pt x="39624" y="56387"/>
                </a:lnTo>
                <a:lnTo>
                  <a:pt x="39928" y="56387"/>
                </a:lnTo>
                <a:lnTo>
                  <a:pt x="38100" y="60959"/>
                </a:lnTo>
                <a:lnTo>
                  <a:pt x="39116" y="60959"/>
                </a:lnTo>
                <a:lnTo>
                  <a:pt x="38862" y="62483"/>
                </a:lnTo>
                <a:lnTo>
                  <a:pt x="38100" y="62483"/>
                </a:lnTo>
                <a:lnTo>
                  <a:pt x="38100" y="67055"/>
                </a:lnTo>
                <a:lnTo>
                  <a:pt x="40132" y="73151"/>
                </a:lnTo>
                <a:lnTo>
                  <a:pt x="39624" y="73151"/>
                </a:lnTo>
                <a:lnTo>
                  <a:pt x="41148" y="76199"/>
                </a:lnTo>
                <a:lnTo>
                  <a:pt x="41452" y="76199"/>
                </a:lnTo>
                <a:lnTo>
                  <a:pt x="44195" y="80771"/>
                </a:lnTo>
                <a:lnTo>
                  <a:pt x="44958" y="80771"/>
                </a:lnTo>
                <a:lnTo>
                  <a:pt x="46101" y="82295"/>
                </a:lnTo>
                <a:lnTo>
                  <a:pt x="45719" y="82295"/>
                </a:lnTo>
                <a:lnTo>
                  <a:pt x="47244" y="83819"/>
                </a:lnTo>
                <a:lnTo>
                  <a:pt x="47752" y="83819"/>
                </a:lnTo>
                <a:lnTo>
                  <a:pt x="49784" y="85343"/>
                </a:lnTo>
                <a:lnTo>
                  <a:pt x="48768" y="85343"/>
                </a:lnTo>
                <a:lnTo>
                  <a:pt x="57912" y="89915"/>
                </a:lnTo>
                <a:lnTo>
                  <a:pt x="59435" y="89915"/>
                </a:lnTo>
                <a:lnTo>
                  <a:pt x="64008" y="91439"/>
                </a:lnTo>
                <a:lnTo>
                  <a:pt x="129539" y="91439"/>
                </a:lnTo>
                <a:lnTo>
                  <a:pt x="124968" y="99059"/>
                </a:lnTo>
                <a:lnTo>
                  <a:pt x="124968" y="100583"/>
                </a:lnTo>
                <a:lnTo>
                  <a:pt x="123444" y="102107"/>
                </a:lnTo>
                <a:lnTo>
                  <a:pt x="117348" y="109727"/>
                </a:lnTo>
                <a:lnTo>
                  <a:pt x="115824" y="109727"/>
                </a:lnTo>
                <a:lnTo>
                  <a:pt x="115824" y="111251"/>
                </a:lnTo>
                <a:lnTo>
                  <a:pt x="114300" y="111251"/>
                </a:lnTo>
                <a:lnTo>
                  <a:pt x="106679" y="117347"/>
                </a:lnTo>
                <a:lnTo>
                  <a:pt x="105155" y="118871"/>
                </a:lnTo>
                <a:close/>
              </a:path>
              <a:path w="135889" h="129539">
                <a:moveTo>
                  <a:pt x="133502" y="47243"/>
                </a:moveTo>
                <a:lnTo>
                  <a:pt x="91439" y="47243"/>
                </a:lnTo>
                <a:lnTo>
                  <a:pt x="83820" y="41147"/>
                </a:lnTo>
                <a:lnTo>
                  <a:pt x="82296" y="41147"/>
                </a:lnTo>
                <a:lnTo>
                  <a:pt x="73152" y="38099"/>
                </a:lnTo>
                <a:lnTo>
                  <a:pt x="129539" y="38099"/>
                </a:lnTo>
                <a:lnTo>
                  <a:pt x="131064" y="39623"/>
                </a:lnTo>
                <a:lnTo>
                  <a:pt x="131064" y="41147"/>
                </a:lnTo>
                <a:lnTo>
                  <a:pt x="133502" y="47243"/>
                </a:lnTo>
                <a:close/>
              </a:path>
              <a:path w="135889" h="129539">
                <a:moveTo>
                  <a:pt x="54864" y="41147"/>
                </a:moveTo>
                <a:lnTo>
                  <a:pt x="57912" y="39623"/>
                </a:lnTo>
                <a:lnTo>
                  <a:pt x="59436" y="39623"/>
                </a:lnTo>
                <a:lnTo>
                  <a:pt x="54864" y="41147"/>
                </a:lnTo>
                <a:close/>
              </a:path>
              <a:path w="135889" h="129539">
                <a:moveTo>
                  <a:pt x="86868" y="44195"/>
                </a:moveTo>
                <a:lnTo>
                  <a:pt x="77724" y="39623"/>
                </a:lnTo>
                <a:lnTo>
                  <a:pt x="82296" y="41147"/>
                </a:lnTo>
                <a:lnTo>
                  <a:pt x="83820" y="41147"/>
                </a:lnTo>
                <a:lnTo>
                  <a:pt x="86868" y="44195"/>
                </a:lnTo>
                <a:close/>
              </a:path>
              <a:path w="135889" h="129539">
                <a:moveTo>
                  <a:pt x="48768" y="44195"/>
                </a:moveTo>
                <a:lnTo>
                  <a:pt x="53339" y="41147"/>
                </a:lnTo>
                <a:lnTo>
                  <a:pt x="50799" y="43179"/>
                </a:lnTo>
                <a:lnTo>
                  <a:pt x="48768" y="44195"/>
                </a:lnTo>
                <a:close/>
              </a:path>
              <a:path w="135889" h="129539">
                <a:moveTo>
                  <a:pt x="50800" y="43179"/>
                </a:moveTo>
                <a:lnTo>
                  <a:pt x="53339" y="41147"/>
                </a:lnTo>
                <a:lnTo>
                  <a:pt x="54864" y="41147"/>
                </a:lnTo>
                <a:lnTo>
                  <a:pt x="50800" y="43179"/>
                </a:lnTo>
                <a:close/>
              </a:path>
              <a:path w="135889" h="129539">
                <a:moveTo>
                  <a:pt x="49529" y="44195"/>
                </a:moveTo>
                <a:lnTo>
                  <a:pt x="48768" y="44195"/>
                </a:lnTo>
                <a:lnTo>
                  <a:pt x="50800" y="43179"/>
                </a:lnTo>
                <a:lnTo>
                  <a:pt x="49529" y="44195"/>
                </a:lnTo>
                <a:close/>
              </a:path>
              <a:path w="135889" h="129539">
                <a:moveTo>
                  <a:pt x="45719" y="47243"/>
                </a:moveTo>
                <a:lnTo>
                  <a:pt x="47244" y="45719"/>
                </a:lnTo>
                <a:lnTo>
                  <a:pt x="47625" y="45719"/>
                </a:lnTo>
                <a:lnTo>
                  <a:pt x="45719" y="47243"/>
                </a:lnTo>
                <a:close/>
              </a:path>
              <a:path w="135889" h="129539">
                <a:moveTo>
                  <a:pt x="134112" y="51815"/>
                </a:moveTo>
                <a:lnTo>
                  <a:pt x="94488" y="51815"/>
                </a:lnTo>
                <a:lnTo>
                  <a:pt x="88391" y="45719"/>
                </a:lnTo>
                <a:lnTo>
                  <a:pt x="91439" y="47243"/>
                </a:lnTo>
                <a:lnTo>
                  <a:pt x="133502" y="47243"/>
                </a:lnTo>
                <a:lnTo>
                  <a:pt x="134112" y="48767"/>
                </a:lnTo>
                <a:lnTo>
                  <a:pt x="134112" y="51815"/>
                </a:lnTo>
                <a:close/>
              </a:path>
              <a:path w="135889" h="129539">
                <a:moveTo>
                  <a:pt x="42367" y="51815"/>
                </a:moveTo>
                <a:lnTo>
                  <a:pt x="41148" y="51815"/>
                </a:lnTo>
                <a:lnTo>
                  <a:pt x="44195" y="48767"/>
                </a:lnTo>
                <a:lnTo>
                  <a:pt x="42367" y="51815"/>
                </a:lnTo>
                <a:close/>
              </a:path>
              <a:path w="135889" h="129539">
                <a:moveTo>
                  <a:pt x="95097" y="54863"/>
                </a:moveTo>
                <a:lnTo>
                  <a:pt x="91439" y="48767"/>
                </a:lnTo>
                <a:lnTo>
                  <a:pt x="94488" y="51815"/>
                </a:lnTo>
                <a:lnTo>
                  <a:pt x="134112" y="51815"/>
                </a:lnTo>
                <a:lnTo>
                  <a:pt x="134112" y="53339"/>
                </a:lnTo>
                <a:lnTo>
                  <a:pt x="94488" y="53339"/>
                </a:lnTo>
                <a:lnTo>
                  <a:pt x="95097" y="54863"/>
                </a:lnTo>
                <a:close/>
              </a:path>
              <a:path w="135889" h="129539">
                <a:moveTo>
                  <a:pt x="39624" y="56387"/>
                </a:moveTo>
                <a:lnTo>
                  <a:pt x="41148" y="53339"/>
                </a:lnTo>
                <a:lnTo>
                  <a:pt x="40538" y="54863"/>
                </a:lnTo>
                <a:lnTo>
                  <a:pt x="39624" y="56387"/>
                </a:lnTo>
                <a:close/>
              </a:path>
              <a:path w="135889" h="129539">
                <a:moveTo>
                  <a:pt x="40538" y="54863"/>
                </a:moveTo>
                <a:lnTo>
                  <a:pt x="41148" y="53339"/>
                </a:lnTo>
                <a:lnTo>
                  <a:pt x="41452" y="53339"/>
                </a:lnTo>
                <a:lnTo>
                  <a:pt x="40538" y="54863"/>
                </a:lnTo>
                <a:close/>
              </a:path>
              <a:path w="135889" h="129539">
                <a:moveTo>
                  <a:pt x="96012" y="56387"/>
                </a:moveTo>
                <a:lnTo>
                  <a:pt x="95097" y="54863"/>
                </a:lnTo>
                <a:lnTo>
                  <a:pt x="94488" y="53339"/>
                </a:lnTo>
                <a:lnTo>
                  <a:pt x="96012" y="56387"/>
                </a:lnTo>
                <a:close/>
              </a:path>
              <a:path w="135889" h="129539">
                <a:moveTo>
                  <a:pt x="134620" y="56387"/>
                </a:moveTo>
                <a:lnTo>
                  <a:pt x="96012" y="56387"/>
                </a:lnTo>
                <a:lnTo>
                  <a:pt x="94488" y="53339"/>
                </a:lnTo>
                <a:lnTo>
                  <a:pt x="134112" y="53339"/>
                </a:lnTo>
                <a:lnTo>
                  <a:pt x="134620" y="56387"/>
                </a:lnTo>
                <a:close/>
              </a:path>
              <a:path w="135889" h="129539">
                <a:moveTo>
                  <a:pt x="39928" y="56387"/>
                </a:moveTo>
                <a:lnTo>
                  <a:pt x="39624" y="56387"/>
                </a:lnTo>
                <a:lnTo>
                  <a:pt x="40538" y="54863"/>
                </a:lnTo>
                <a:lnTo>
                  <a:pt x="39928" y="56387"/>
                </a:lnTo>
                <a:close/>
              </a:path>
              <a:path w="135889" h="129539">
                <a:moveTo>
                  <a:pt x="97536" y="60959"/>
                </a:moveTo>
                <a:lnTo>
                  <a:pt x="95097" y="54863"/>
                </a:lnTo>
                <a:lnTo>
                  <a:pt x="96012" y="56387"/>
                </a:lnTo>
                <a:lnTo>
                  <a:pt x="134620" y="56387"/>
                </a:lnTo>
                <a:lnTo>
                  <a:pt x="134874" y="57911"/>
                </a:lnTo>
                <a:lnTo>
                  <a:pt x="97536" y="57911"/>
                </a:lnTo>
                <a:lnTo>
                  <a:pt x="97536" y="60959"/>
                </a:lnTo>
                <a:close/>
              </a:path>
              <a:path w="135889" h="129539">
                <a:moveTo>
                  <a:pt x="39116" y="60959"/>
                </a:moveTo>
                <a:lnTo>
                  <a:pt x="38100" y="60959"/>
                </a:lnTo>
                <a:lnTo>
                  <a:pt x="39624" y="57911"/>
                </a:lnTo>
                <a:lnTo>
                  <a:pt x="39116" y="60959"/>
                </a:lnTo>
                <a:close/>
              </a:path>
              <a:path w="135889" h="129539">
                <a:moveTo>
                  <a:pt x="134874" y="71627"/>
                </a:moveTo>
                <a:lnTo>
                  <a:pt x="97536" y="71627"/>
                </a:lnTo>
                <a:lnTo>
                  <a:pt x="97536" y="57911"/>
                </a:lnTo>
                <a:lnTo>
                  <a:pt x="134874" y="57911"/>
                </a:lnTo>
                <a:lnTo>
                  <a:pt x="135636" y="62483"/>
                </a:lnTo>
                <a:lnTo>
                  <a:pt x="135636" y="67055"/>
                </a:lnTo>
                <a:lnTo>
                  <a:pt x="134874" y="71627"/>
                </a:lnTo>
                <a:close/>
              </a:path>
              <a:path w="135889" h="129539">
                <a:moveTo>
                  <a:pt x="38100" y="67055"/>
                </a:moveTo>
                <a:lnTo>
                  <a:pt x="38100" y="62483"/>
                </a:lnTo>
                <a:lnTo>
                  <a:pt x="38481" y="64769"/>
                </a:lnTo>
                <a:lnTo>
                  <a:pt x="38100" y="67055"/>
                </a:lnTo>
                <a:close/>
              </a:path>
              <a:path w="135889" h="129539">
                <a:moveTo>
                  <a:pt x="38481" y="64769"/>
                </a:moveTo>
                <a:lnTo>
                  <a:pt x="38100" y="62483"/>
                </a:lnTo>
                <a:lnTo>
                  <a:pt x="38862" y="62483"/>
                </a:lnTo>
                <a:lnTo>
                  <a:pt x="38481" y="64769"/>
                </a:lnTo>
                <a:close/>
              </a:path>
              <a:path w="135889" h="129539">
                <a:moveTo>
                  <a:pt x="39624" y="71627"/>
                </a:moveTo>
                <a:lnTo>
                  <a:pt x="38100" y="67055"/>
                </a:lnTo>
                <a:lnTo>
                  <a:pt x="38481" y="64769"/>
                </a:lnTo>
                <a:lnTo>
                  <a:pt x="39624" y="71627"/>
                </a:lnTo>
                <a:close/>
              </a:path>
              <a:path w="135889" h="129539">
                <a:moveTo>
                  <a:pt x="94869" y="75056"/>
                </a:moveTo>
                <a:lnTo>
                  <a:pt x="97536" y="67055"/>
                </a:lnTo>
                <a:lnTo>
                  <a:pt x="97536" y="71627"/>
                </a:lnTo>
                <a:lnTo>
                  <a:pt x="134874" y="71627"/>
                </a:lnTo>
                <a:lnTo>
                  <a:pt x="134620" y="73151"/>
                </a:lnTo>
                <a:lnTo>
                  <a:pt x="96012" y="73151"/>
                </a:lnTo>
                <a:lnTo>
                  <a:pt x="94869" y="75056"/>
                </a:lnTo>
                <a:close/>
              </a:path>
              <a:path w="135889" h="129539">
                <a:moveTo>
                  <a:pt x="41148" y="76199"/>
                </a:moveTo>
                <a:lnTo>
                  <a:pt x="39624" y="73151"/>
                </a:lnTo>
                <a:lnTo>
                  <a:pt x="40767" y="75056"/>
                </a:lnTo>
                <a:lnTo>
                  <a:pt x="41148" y="76199"/>
                </a:lnTo>
                <a:close/>
              </a:path>
              <a:path w="135889" h="129539">
                <a:moveTo>
                  <a:pt x="40767" y="75056"/>
                </a:moveTo>
                <a:lnTo>
                  <a:pt x="39624" y="73151"/>
                </a:lnTo>
                <a:lnTo>
                  <a:pt x="40132" y="73151"/>
                </a:lnTo>
                <a:lnTo>
                  <a:pt x="40767" y="75056"/>
                </a:lnTo>
                <a:close/>
              </a:path>
              <a:path w="135889" h="129539">
                <a:moveTo>
                  <a:pt x="94488" y="76199"/>
                </a:moveTo>
                <a:lnTo>
                  <a:pt x="94869" y="75056"/>
                </a:lnTo>
                <a:lnTo>
                  <a:pt x="96012" y="73151"/>
                </a:lnTo>
                <a:lnTo>
                  <a:pt x="94488" y="76199"/>
                </a:lnTo>
                <a:close/>
              </a:path>
              <a:path w="135889" h="129539">
                <a:moveTo>
                  <a:pt x="134112" y="76199"/>
                </a:moveTo>
                <a:lnTo>
                  <a:pt x="94488" y="76199"/>
                </a:lnTo>
                <a:lnTo>
                  <a:pt x="96012" y="73151"/>
                </a:lnTo>
                <a:lnTo>
                  <a:pt x="134620" y="73151"/>
                </a:lnTo>
                <a:lnTo>
                  <a:pt x="134112" y="76199"/>
                </a:lnTo>
                <a:close/>
              </a:path>
              <a:path w="135889" h="129539">
                <a:moveTo>
                  <a:pt x="41452" y="76199"/>
                </a:moveTo>
                <a:lnTo>
                  <a:pt x="41148" y="76199"/>
                </a:lnTo>
                <a:lnTo>
                  <a:pt x="40767" y="75056"/>
                </a:lnTo>
                <a:lnTo>
                  <a:pt x="41452" y="76199"/>
                </a:lnTo>
                <a:close/>
              </a:path>
              <a:path w="135889" h="129539">
                <a:moveTo>
                  <a:pt x="91439" y="80771"/>
                </a:moveTo>
                <a:lnTo>
                  <a:pt x="94869" y="75056"/>
                </a:lnTo>
                <a:lnTo>
                  <a:pt x="94488" y="76199"/>
                </a:lnTo>
                <a:lnTo>
                  <a:pt x="134112" y="76199"/>
                </a:lnTo>
                <a:lnTo>
                  <a:pt x="134112" y="77723"/>
                </a:lnTo>
                <a:lnTo>
                  <a:pt x="94488" y="77723"/>
                </a:lnTo>
                <a:lnTo>
                  <a:pt x="91439" y="80771"/>
                </a:lnTo>
                <a:close/>
              </a:path>
              <a:path w="135889" h="129539">
                <a:moveTo>
                  <a:pt x="44958" y="80771"/>
                </a:moveTo>
                <a:lnTo>
                  <a:pt x="44195" y="80771"/>
                </a:lnTo>
                <a:lnTo>
                  <a:pt x="42672" y="77723"/>
                </a:lnTo>
                <a:lnTo>
                  <a:pt x="44958" y="80771"/>
                </a:lnTo>
                <a:close/>
              </a:path>
              <a:path w="135889" h="129539">
                <a:moveTo>
                  <a:pt x="88391" y="83819"/>
                </a:moveTo>
                <a:lnTo>
                  <a:pt x="94488" y="77723"/>
                </a:lnTo>
                <a:lnTo>
                  <a:pt x="134112" y="77723"/>
                </a:lnTo>
                <a:lnTo>
                  <a:pt x="134112" y="79247"/>
                </a:lnTo>
                <a:lnTo>
                  <a:pt x="133096" y="82295"/>
                </a:lnTo>
                <a:lnTo>
                  <a:pt x="91439" y="82295"/>
                </a:lnTo>
                <a:lnTo>
                  <a:pt x="88391" y="83819"/>
                </a:lnTo>
                <a:close/>
              </a:path>
              <a:path w="135889" h="129539">
                <a:moveTo>
                  <a:pt x="47244" y="83819"/>
                </a:moveTo>
                <a:lnTo>
                  <a:pt x="45719" y="82295"/>
                </a:lnTo>
                <a:lnTo>
                  <a:pt x="46590" y="82949"/>
                </a:lnTo>
                <a:lnTo>
                  <a:pt x="47244" y="83819"/>
                </a:lnTo>
                <a:close/>
              </a:path>
              <a:path w="135889" h="129539">
                <a:moveTo>
                  <a:pt x="46590" y="82949"/>
                </a:moveTo>
                <a:lnTo>
                  <a:pt x="45719" y="82295"/>
                </a:lnTo>
                <a:lnTo>
                  <a:pt x="46101" y="82295"/>
                </a:lnTo>
                <a:lnTo>
                  <a:pt x="46590" y="82949"/>
                </a:lnTo>
                <a:close/>
              </a:path>
              <a:path w="135889" h="129539">
                <a:moveTo>
                  <a:pt x="83820" y="86867"/>
                </a:moveTo>
                <a:lnTo>
                  <a:pt x="91439" y="82295"/>
                </a:lnTo>
                <a:lnTo>
                  <a:pt x="133096" y="82295"/>
                </a:lnTo>
                <a:lnTo>
                  <a:pt x="132080" y="85343"/>
                </a:lnTo>
                <a:lnTo>
                  <a:pt x="86868" y="85343"/>
                </a:lnTo>
                <a:lnTo>
                  <a:pt x="83820" y="86867"/>
                </a:lnTo>
                <a:close/>
              </a:path>
              <a:path w="135889" h="129539">
                <a:moveTo>
                  <a:pt x="47752" y="83819"/>
                </a:moveTo>
                <a:lnTo>
                  <a:pt x="47244" y="83819"/>
                </a:lnTo>
                <a:lnTo>
                  <a:pt x="46590" y="82949"/>
                </a:lnTo>
                <a:lnTo>
                  <a:pt x="47752" y="83819"/>
                </a:lnTo>
                <a:close/>
              </a:path>
              <a:path w="135889" h="129539">
                <a:moveTo>
                  <a:pt x="51816" y="86867"/>
                </a:moveTo>
                <a:lnTo>
                  <a:pt x="48768" y="85343"/>
                </a:lnTo>
                <a:lnTo>
                  <a:pt x="49784" y="85343"/>
                </a:lnTo>
                <a:lnTo>
                  <a:pt x="51816" y="86867"/>
                </a:lnTo>
                <a:close/>
              </a:path>
              <a:path w="135889" h="129539">
                <a:moveTo>
                  <a:pt x="77724" y="89915"/>
                </a:moveTo>
                <a:lnTo>
                  <a:pt x="86868" y="85343"/>
                </a:lnTo>
                <a:lnTo>
                  <a:pt x="132080" y="85343"/>
                </a:lnTo>
                <a:lnTo>
                  <a:pt x="131064" y="88391"/>
                </a:lnTo>
                <a:lnTo>
                  <a:pt x="82296" y="88391"/>
                </a:lnTo>
                <a:lnTo>
                  <a:pt x="77724" y="89915"/>
                </a:lnTo>
                <a:close/>
              </a:path>
              <a:path w="135889" h="129539">
                <a:moveTo>
                  <a:pt x="59435" y="89915"/>
                </a:moveTo>
                <a:lnTo>
                  <a:pt x="57912" y="89915"/>
                </a:lnTo>
                <a:lnTo>
                  <a:pt x="54864" y="88391"/>
                </a:lnTo>
                <a:lnTo>
                  <a:pt x="59435" y="89915"/>
                </a:lnTo>
                <a:close/>
              </a:path>
              <a:path w="135889" h="129539">
                <a:moveTo>
                  <a:pt x="129539" y="91439"/>
                </a:moveTo>
                <a:lnTo>
                  <a:pt x="73152" y="91439"/>
                </a:lnTo>
                <a:lnTo>
                  <a:pt x="82296" y="88391"/>
                </a:lnTo>
                <a:lnTo>
                  <a:pt x="131064" y="88391"/>
                </a:lnTo>
                <a:lnTo>
                  <a:pt x="131064" y="89915"/>
                </a:lnTo>
                <a:lnTo>
                  <a:pt x="129539" y="91439"/>
                </a:lnTo>
                <a:close/>
              </a:path>
              <a:path w="135889" h="129539">
                <a:moveTo>
                  <a:pt x="65532" y="91439"/>
                </a:moveTo>
                <a:lnTo>
                  <a:pt x="64008" y="91439"/>
                </a:lnTo>
                <a:lnTo>
                  <a:pt x="59436" y="89915"/>
                </a:lnTo>
                <a:lnTo>
                  <a:pt x="67818" y="91113"/>
                </a:lnTo>
                <a:lnTo>
                  <a:pt x="65532" y="91439"/>
                </a:lnTo>
                <a:close/>
              </a:path>
              <a:path w="135889" h="129539">
                <a:moveTo>
                  <a:pt x="73152" y="91439"/>
                </a:moveTo>
                <a:lnTo>
                  <a:pt x="70104" y="91439"/>
                </a:lnTo>
                <a:lnTo>
                  <a:pt x="67818" y="91113"/>
                </a:lnTo>
                <a:lnTo>
                  <a:pt x="76200" y="89915"/>
                </a:lnTo>
                <a:lnTo>
                  <a:pt x="73152" y="91439"/>
                </a:lnTo>
                <a:close/>
              </a:path>
              <a:path w="135889" h="129539">
                <a:moveTo>
                  <a:pt x="70104" y="91439"/>
                </a:moveTo>
                <a:lnTo>
                  <a:pt x="65532" y="91439"/>
                </a:lnTo>
                <a:lnTo>
                  <a:pt x="67818" y="91113"/>
                </a:lnTo>
                <a:lnTo>
                  <a:pt x="70104" y="91439"/>
                </a:lnTo>
                <a:close/>
              </a:path>
              <a:path w="135889" h="129539">
                <a:moveTo>
                  <a:pt x="83820" y="128015"/>
                </a:moveTo>
                <a:lnTo>
                  <a:pt x="53339" y="128015"/>
                </a:lnTo>
                <a:lnTo>
                  <a:pt x="44195" y="124967"/>
                </a:lnTo>
                <a:lnTo>
                  <a:pt x="42672" y="124967"/>
                </a:lnTo>
                <a:lnTo>
                  <a:pt x="41148" y="123443"/>
                </a:lnTo>
                <a:lnTo>
                  <a:pt x="32004" y="118871"/>
                </a:lnTo>
                <a:lnTo>
                  <a:pt x="103632" y="118871"/>
                </a:lnTo>
                <a:lnTo>
                  <a:pt x="96012" y="123443"/>
                </a:lnTo>
                <a:lnTo>
                  <a:pt x="94488" y="123443"/>
                </a:lnTo>
                <a:lnTo>
                  <a:pt x="92964" y="124967"/>
                </a:lnTo>
                <a:lnTo>
                  <a:pt x="83820" y="128015"/>
                </a:lnTo>
                <a:close/>
              </a:path>
              <a:path w="135889" h="129539">
                <a:moveTo>
                  <a:pt x="70104" y="129539"/>
                </a:moveTo>
                <a:lnTo>
                  <a:pt x="65532" y="129539"/>
                </a:lnTo>
                <a:lnTo>
                  <a:pt x="56387" y="128015"/>
                </a:lnTo>
                <a:lnTo>
                  <a:pt x="79248" y="128015"/>
                </a:lnTo>
                <a:lnTo>
                  <a:pt x="70104" y="129539"/>
                </a:lnTo>
                <a:close/>
              </a:path>
            </a:pathLst>
          </a:custGeom>
          <a:solidFill>
            <a:srgbClr val="4454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503420" y="4444141"/>
            <a:ext cx="97155" cy="90805"/>
          </a:xfrm>
          <a:custGeom>
            <a:avLst/>
            <a:gdLst/>
            <a:ahLst/>
            <a:cxnLst/>
            <a:rect l="l" t="t" r="r" b="b"/>
            <a:pathLst>
              <a:path w="97154" h="90804">
                <a:moveTo>
                  <a:pt x="58041" y="90493"/>
                </a:moveTo>
                <a:lnTo>
                  <a:pt x="15091" y="77437"/>
                </a:lnTo>
                <a:lnTo>
                  <a:pt x="0" y="45561"/>
                </a:lnTo>
                <a:lnTo>
                  <a:pt x="2339" y="32119"/>
                </a:lnTo>
                <a:lnTo>
                  <a:pt x="8814" y="20089"/>
                </a:lnTo>
                <a:lnTo>
                  <a:pt x="18609" y="10225"/>
                </a:lnTo>
                <a:lnTo>
                  <a:pt x="30910" y="3277"/>
                </a:lnTo>
                <a:lnTo>
                  <a:pt x="44900" y="0"/>
                </a:lnTo>
                <a:lnTo>
                  <a:pt x="60922" y="1935"/>
                </a:lnTo>
                <a:lnTo>
                  <a:pt x="74555" y="7472"/>
                </a:lnTo>
                <a:lnTo>
                  <a:pt x="85390" y="15943"/>
                </a:lnTo>
                <a:lnTo>
                  <a:pt x="93014" y="26683"/>
                </a:lnTo>
                <a:lnTo>
                  <a:pt x="97019" y="39025"/>
                </a:lnTo>
                <a:lnTo>
                  <a:pt x="95331" y="55010"/>
                </a:lnTo>
                <a:lnTo>
                  <a:pt x="90066" y="68387"/>
                </a:lnTo>
                <a:lnTo>
                  <a:pt x="81748" y="78918"/>
                </a:lnTo>
                <a:lnTo>
                  <a:pt x="70899" y="86367"/>
                </a:lnTo>
                <a:lnTo>
                  <a:pt x="58041" y="9049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485132" y="4425695"/>
            <a:ext cx="135890" cy="129539"/>
          </a:xfrm>
          <a:custGeom>
            <a:avLst/>
            <a:gdLst/>
            <a:ahLst/>
            <a:cxnLst/>
            <a:rect l="l" t="t" r="r" b="b"/>
            <a:pathLst>
              <a:path w="135889" h="129539">
                <a:moveTo>
                  <a:pt x="79248" y="1523"/>
                </a:moveTo>
                <a:lnTo>
                  <a:pt x="56387" y="1523"/>
                </a:lnTo>
                <a:lnTo>
                  <a:pt x="65532" y="0"/>
                </a:lnTo>
                <a:lnTo>
                  <a:pt x="70104" y="0"/>
                </a:lnTo>
                <a:lnTo>
                  <a:pt x="79248" y="1523"/>
                </a:lnTo>
                <a:close/>
              </a:path>
              <a:path w="135889" h="129539">
                <a:moveTo>
                  <a:pt x="91439" y="4571"/>
                </a:moveTo>
                <a:lnTo>
                  <a:pt x="42672" y="4571"/>
                </a:lnTo>
                <a:lnTo>
                  <a:pt x="51816" y="1523"/>
                </a:lnTo>
                <a:lnTo>
                  <a:pt x="82296" y="1523"/>
                </a:lnTo>
                <a:lnTo>
                  <a:pt x="91439" y="4571"/>
                </a:lnTo>
                <a:close/>
              </a:path>
              <a:path w="135889" h="129539">
                <a:moveTo>
                  <a:pt x="105155" y="118871"/>
                </a:moveTo>
                <a:lnTo>
                  <a:pt x="30480" y="118871"/>
                </a:lnTo>
                <a:lnTo>
                  <a:pt x="28956" y="117347"/>
                </a:lnTo>
                <a:lnTo>
                  <a:pt x="21336" y="111251"/>
                </a:lnTo>
                <a:lnTo>
                  <a:pt x="19812" y="111251"/>
                </a:lnTo>
                <a:lnTo>
                  <a:pt x="19812" y="109727"/>
                </a:lnTo>
                <a:lnTo>
                  <a:pt x="18288" y="109727"/>
                </a:lnTo>
                <a:lnTo>
                  <a:pt x="12192" y="102107"/>
                </a:lnTo>
                <a:lnTo>
                  <a:pt x="10668" y="100583"/>
                </a:lnTo>
                <a:lnTo>
                  <a:pt x="10668" y="99059"/>
                </a:lnTo>
                <a:lnTo>
                  <a:pt x="6096" y="91439"/>
                </a:lnTo>
                <a:lnTo>
                  <a:pt x="4572" y="89915"/>
                </a:lnTo>
                <a:lnTo>
                  <a:pt x="4572" y="88391"/>
                </a:lnTo>
                <a:lnTo>
                  <a:pt x="1524" y="79247"/>
                </a:lnTo>
                <a:lnTo>
                  <a:pt x="1524" y="76199"/>
                </a:lnTo>
                <a:lnTo>
                  <a:pt x="0" y="67055"/>
                </a:lnTo>
                <a:lnTo>
                  <a:pt x="0" y="62483"/>
                </a:lnTo>
                <a:lnTo>
                  <a:pt x="1524" y="53339"/>
                </a:lnTo>
                <a:lnTo>
                  <a:pt x="1524" y="48767"/>
                </a:lnTo>
                <a:lnTo>
                  <a:pt x="4572" y="41147"/>
                </a:lnTo>
                <a:lnTo>
                  <a:pt x="4572" y="39623"/>
                </a:lnTo>
                <a:lnTo>
                  <a:pt x="6096" y="38099"/>
                </a:lnTo>
                <a:lnTo>
                  <a:pt x="6096" y="36575"/>
                </a:lnTo>
                <a:lnTo>
                  <a:pt x="10668" y="28955"/>
                </a:lnTo>
                <a:lnTo>
                  <a:pt x="13716" y="25907"/>
                </a:lnTo>
                <a:lnTo>
                  <a:pt x="18288" y="19811"/>
                </a:lnTo>
                <a:lnTo>
                  <a:pt x="21336" y="16763"/>
                </a:lnTo>
                <a:lnTo>
                  <a:pt x="28956" y="12191"/>
                </a:lnTo>
                <a:lnTo>
                  <a:pt x="28956" y="10667"/>
                </a:lnTo>
                <a:lnTo>
                  <a:pt x="30480" y="10667"/>
                </a:lnTo>
                <a:lnTo>
                  <a:pt x="32004" y="9143"/>
                </a:lnTo>
                <a:lnTo>
                  <a:pt x="39624" y="6095"/>
                </a:lnTo>
                <a:lnTo>
                  <a:pt x="41148" y="4571"/>
                </a:lnTo>
                <a:lnTo>
                  <a:pt x="94488" y="4571"/>
                </a:lnTo>
                <a:lnTo>
                  <a:pt x="94488" y="6095"/>
                </a:lnTo>
                <a:lnTo>
                  <a:pt x="103632" y="9143"/>
                </a:lnTo>
                <a:lnTo>
                  <a:pt x="106679" y="12191"/>
                </a:lnTo>
                <a:lnTo>
                  <a:pt x="114300" y="16763"/>
                </a:lnTo>
                <a:lnTo>
                  <a:pt x="114300" y="18287"/>
                </a:lnTo>
                <a:lnTo>
                  <a:pt x="115824" y="18287"/>
                </a:lnTo>
                <a:lnTo>
                  <a:pt x="115824" y="19811"/>
                </a:lnTo>
                <a:lnTo>
                  <a:pt x="123444" y="27431"/>
                </a:lnTo>
                <a:lnTo>
                  <a:pt x="123444" y="28955"/>
                </a:lnTo>
                <a:lnTo>
                  <a:pt x="124968" y="28955"/>
                </a:lnTo>
                <a:lnTo>
                  <a:pt x="129539" y="36575"/>
                </a:lnTo>
                <a:lnTo>
                  <a:pt x="129539" y="38099"/>
                </a:lnTo>
                <a:lnTo>
                  <a:pt x="62484" y="38099"/>
                </a:lnTo>
                <a:lnTo>
                  <a:pt x="53339" y="41147"/>
                </a:lnTo>
                <a:lnTo>
                  <a:pt x="51816" y="41147"/>
                </a:lnTo>
                <a:lnTo>
                  <a:pt x="44195" y="47243"/>
                </a:lnTo>
                <a:lnTo>
                  <a:pt x="45719" y="47243"/>
                </a:lnTo>
                <a:lnTo>
                  <a:pt x="41148" y="51815"/>
                </a:lnTo>
                <a:lnTo>
                  <a:pt x="42367" y="51815"/>
                </a:lnTo>
                <a:lnTo>
                  <a:pt x="41452" y="53339"/>
                </a:lnTo>
                <a:lnTo>
                  <a:pt x="41148" y="53339"/>
                </a:lnTo>
                <a:lnTo>
                  <a:pt x="39624" y="56387"/>
                </a:lnTo>
                <a:lnTo>
                  <a:pt x="39928" y="56387"/>
                </a:lnTo>
                <a:lnTo>
                  <a:pt x="39319" y="57911"/>
                </a:lnTo>
                <a:lnTo>
                  <a:pt x="38100" y="57911"/>
                </a:lnTo>
                <a:lnTo>
                  <a:pt x="38100" y="71627"/>
                </a:lnTo>
                <a:lnTo>
                  <a:pt x="39624" y="71627"/>
                </a:lnTo>
                <a:lnTo>
                  <a:pt x="40132" y="73151"/>
                </a:lnTo>
                <a:lnTo>
                  <a:pt x="39624" y="73151"/>
                </a:lnTo>
                <a:lnTo>
                  <a:pt x="41148" y="76199"/>
                </a:lnTo>
                <a:lnTo>
                  <a:pt x="41452" y="76199"/>
                </a:lnTo>
                <a:lnTo>
                  <a:pt x="42367" y="77723"/>
                </a:lnTo>
                <a:lnTo>
                  <a:pt x="41148" y="77723"/>
                </a:lnTo>
                <a:lnTo>
                  <a:pt x="45719" y="82295"/>
                </a:lnTo>
                <a:lnTo>
                  <a:pt x="44195" y="82295"/>
                </a:lnTo>
                <a:lnTo>
                  <a:pt x="49276" y="85343"/>
                </a:lnTo>
                <a:lnTo>
                  <a:pt x="48768" y="85343"/>
                </a:lnTo>
                <a:lnTo>
                  <a:pt x="54864" y="88391"/>
                </a:lnTo>
                <a:lnTo>
                  <a:pt x="53339" y="88391"/>
                </a:lnTo>
                <a:lnTo>
                  <a:pt x="62484" y="91439"/>
                </a:lnTo>
                <a:lnTo>
                  <a:pt x="129539" y="91439"/>
                </a:lnTo>
                <a:lnTo>
                  <a:pt x="124968" y="99059"/>
                </a:lnTo>
                <a:lnTo>
                  <a:pt x="123444" y="100583"/>
                </a:lnTo>
                <a:lnTo>
                  <a:pt x="123444" y="102107"/>
                </a:lnTo>
                <a:lnTo>
                  <a:pt x="121920" y="102107"/>
                </a:lnTo>
                <a:lnTo>
                  <a:pt x="115824" y="109727"/>
                </a:lnTo>
                <a:lnTo>
                  <a:pt x="114300" y="111251"/>
                </a:lnTo>
                <a:lnTo>
                  <a:pt x="106679" y="117347"/>
                </a:lnTo>
                <a:lnTo>
                  <a:pt x="105155" y="117347"/>
                </a:lnTo>
                <a:lnTo>
                  <a:pt x="105155" y="118871"/>
                </a:lnTo>
                <a:close/>
              </a:path>
              <a:path w="135889" h="129539">
                <a:moveTo>
                  <a:pt x="80772" y="41147"/>
                </a:moveTo>
                <a:lnTo>
                  <a:pt x="71628" y="38099"/>
                </a:lnTo>
                <a:lnTo>
                  <a:pt x="129539" y="38099"/>
                </a:lnTo>
                <a:lnTo>
                  <a:pt x="129539" y="39623"/>
                </a:lnTo>
                <a:lnTo>
                  <a:pt x="77724" y="39623"/>
                </a:lnTo>
                <a:lnTo>
                  <a:pt x="80772" y="41147"/>
                </a:lnTo>
                <a:close/>
              </a:path>
              <a:path w="135889" h="129539">
                <a:moveTo>
                  <a:pt x="48768" y="44195"/>
                </a:moveTo>
                <a:lnTo>
                  <a:pt x="51816" y="41147"/>
                </a:lnTo>
                <a:lnTo>
                  <a:pt x="53339" y="41147"/>
                </a:lnTo>
                <a:lnTo>
                  <a:pt x="57912" y="39623"/>
                </a:lnTo>
                <a:lnTo>
                  <a:pt x="48768" y="44195"/>
                </a:lnTo>
                <a:close/>
              </a:path>
              <a:path w="135889" h="129539">
                <a:moveTo>
                  <a:pt x="84836" y="43179"/>
                </a:moveTo>
                <a:lnTo>
                  <a:pt x="77724" y="39623"/>
                </a:lnTo>
                <a:lnTo>
                  <a:pt x="129539" y="39623"/>
                </a:lnTo>
                <a:lnTo>
                  <a:pt x="131064" y="41147"/>
                </a:lnTo>
                <a:lnTo>
                  <a:pt x="82296" y="41147"/>
                </a:lnTo>
                <a:lnTo>
                  <a:pt x="84836" y="43179"/>
                </a:lnTo>
                <a:close/>
              </a:path>
              <a:path w="135889" h="129539">
                <a:moveTo>
                  <a:pt x="86868" y="44195"/>
                </a:moveTo>
                <a:lnTo>
                  <a:pt x="84836" y="43179"/>
                </a:lnTo>
                <a:lnTo>
                  <a:pt x="82296" y="41147"/>
                </a:lnTo>
                <a:lnTo>
                  <a:pt x="86868" y="44195"/>
                </a:lnTo>
                <a:close/>
              </a:path>
              <a:path w="135889" h="129539">
                <a:moveTo>
                  <a:pt x="131673" y="44195"/>
                </a:moveTo>
                <a:lnTo>
                  <a:pt x="86868" y="44195"/>
                </a:lnTo>
                <a:lnTo>
                  <a:pt x="82296" y="41147"/>
                </a:lnTo>
                <a:lnTo>
                  <a:pt x="131064" y="41147"/>
                </a:lnTo>
                <a:lnTo>
                  <a:pt x="131673" y="44195"/>
                </a:lnTo>
                <a:close/>
              </a:path>
              <a:path w="135889" h="129539">
                <a:moveTo>
                  <a:pt x="89916" y="47243"/>
                </a:moveTo>
                <a:lnTo>
                  <a:pt x="84836" y="43179"/>
                </a:lnTo>
                <a:lnTo>
                  <a:pt x="86868" y="44195"/>
                </a:lnTo>
                <a:lnTo>
                  <a:pt x="131673" y="44195"/>
                </a:lnTo>
                <a:lnTo>
                  <a:pt x="131978" y="45719"/>
                </a:lnTo>
                <a:lnTo>
                  <a:pt x="88391" y="45719"/>
                </a:lnTo>
                <a:lnTo>
                  <a:pt x="89916" y="47243"/>
                </a:lnTo>
                <a:close/>
              </a:path>
              <a:path w="135889" h="129539">
                <a:moveTo>
                  <a:pt x="45719" y="47243"/>
                </a:moveTo>
                <a:lnTo>
                  <a:pt x="44195" y="47243"/>
                </a:lnTo>
                <a:lnTo>
                  <a:pt x="47244" y="45719"/>
                </a:lnTo>
                <a:lnTo>
                  <a:pt x="45719" y="47243"/>
                </a:lnTo>
                <a:close/>
              </a:path>
              <a:path w="135889" h="129539">
                <a:moveTo>
                  <a:pt x="134112" y="51815"/>
                </a:moveTo>
                <a:lnTo>
                  <a:pt x="94488" y="51815"/>
                </a:lnTo>
                <a:lnTo>
                  <a:pt x="88391" y="45719"/>
                </a:lnTo>
                <a:lnTo>
                  <a:pt x="131978" y="45719"/>
                </a:lnTo>
                <a:lnTo>
                  <a:pt x="132588" y="48767"/>
                </a:lnTo>
                <a:lnTo>
                  <a:pt x="134112" y="50291"/>
                </a:lnTo>
                <a:lnTo>
                  <a:pt x="134112" y="51815"/>
                </a:lnTo>
                <a:close/>
              </a:path>
              <a:path w="135889" h="129539">
                <a:moveTo>
                  <a:pt x="42367" y="51815"/>
                </a:moveTo>
                <a:lnTo>
                  <a:pt x="41148" y="51815"/>
                </a:lnTo>
                <a:lnTo>
                  <a:pt x="44195" y="48767"/>
                </a:lnTo>
                <a:lnTo>
                  <a:pt x="42367" y="51815"/>
                </a:lnTo>
                <a:close/>
              </a:path>
              <a:path w="135889" h="129539">
                <a:moveTo>
                  <a:pt x="95097" y="54863"/>
                </a:moveTo>
                <a:lnTo>
                  <a:pt x="91439" y="48767"/>
                </a:lnTo>
                <a:lnTo>
                  <a:pt x="94488" y="51815"/>
                </a:lnTo>
                <a:lnTo>
                  <a:pt x="134112" y="51815"/>
                </a:lnTo>
                <a:lnTo>
                  <a:pt x="134112" y="53339"/>
                </a:lnTo>
                <a:lnTo>
                  <a:pt x="94488" y="53339"/>
                </a:lnTo>
                <a:lnTo>
                  <a:pt x="95097" y="54863"/>
                </a:lnTo>
                <a:close/>
              </a:path>
              <a:path w="135889" h="129539">
                <a:moveTo>
                  <a:pt x="39624" y="56387"/>
                </a:moveTo>
                <a:lnTo>
                  <a:pt x="41148" y="53339"/>
                </a:lnTo>
                <a:lnTo>
                  <a:pt x="40538" y="54863"/>
                </a:lnTo>
                <a:lnTo>
                  <a:pt x="39624" y="56387"/>
                </a:lnTo>
                <a:close/>
              </a:path>
              <a:path w="135889" h="129539">
                <a:moveTo>
                  <a:pt x="40538" y="54863"/>
                </a:moveTo>
                <a:lnTo>
                  <a:pt x="41148" y="53339"/>
                </a:lnTo>
                <a:lnTo>
                  <a:pt x="41452" y="53339"/>
                </a:lnTo>
                <a:lnTo>
                  <a:pt x="40538" y="54863"/>
                </a:lnTo>
                <a:close/>
              </a:path>
              <a:path w="135889" h="129539">
                <a:moveTo>
                  <a:pt x="96012" y="56387"/>
                </a:moveTo>
                <a:lnTo>
                  <a:pt x="95097" y="54863"/>
                </a:lnTo>
                <a:lnTo>
                  <a:pt x="94488" y="53339"/>
                </a:lnTo>
                <a:lnTo>
                  <a:pt x="96012" y="56387"/>
                </a:lnTo>
                <a:close/>
              </a:path>
              <a:path w="135889" h="129539">
                <a:moveTo>
                  <a:pt x="134620" y="56387"/>
                </a:moveTo>
                <a:lnTo>
                  <a:pt x="96012" y="56387"/>
                </a:lnTo>
                <a:lnTo>
                  <a:pt x="94488" y="53339"/>
                </a:lnTo>
                <a:lnTo>
                  <a:pt x="134112" y="53339"/>
                </a:lnTo>
                <a:lnTo>
                  <a:pt x="134620" y="56387"/>
                </a:lnTo>
                <a:close/>
              </a:path>
              <a:path w="135889" h="129539">
                <a:moveTo>
                  <a:pt x="39928" y="56387"/>
                </a:moveTo>
                <a:lnTo>
                  <a:pt x="39624" y="56387"/>
                </a:lnTo>
                <a:lnTo>
                  <a:pt x="40538" y="54863"/>
                </a:lnTo>
                <a:lnTo>
                  <a:pt x="39928" y="56387"/>
                </a:lnTo>
                <a:close/>
              </a:path>
              <a:path w="135889" h="129539">
                <a:moveTo>
                  <a:pt x="135382" y="60959"/>
                </a:moveTo>
                <a:lnTo>
                  <a:pt x="97536" y="60959"/>
                </a:lnTo>
                <a:lnTo>
                  <a:pt x="95097" y="54863"/>
                </a:lnTo>
                <a:lnTo>
                  <a:pt x="96012" y="56387"/>
                </a:lnTo>
                <a:lnTo>
                  <a:pt x="134620" y="56387"/>
                </a:lnTo>
                <a:lnTo>
                  <a:pt x="135382" y="60959"/>
                </a:lnTo>
                <a:close/>
              </a:path>
              <a:path w="135889" h="129539">
                <a:moveTo>
                  <a:pt x="38100" y="60959"/>
                </a:moveTo>
                <a:lnTo>
                  <a:pt x="38100" y="57911"/>
                </a:lnTo>
                <a:lnTo>
                  <a:pt x="39319" y="57911"/>
                </a:lnTo>
                <a:lnTo>
                  <a:pt x="38100" y="60959"/>
                </a:lnTo>
                <a:close/>
              </a:path>
              <a:path w="135889" h="129539">
                <a:moveTo>
                  <a:pt x="97155" y="64769"/>
                </a:moveTo>
                <a:lnTo>
                  <a:pt x="96012" y="57911"/>
                </a:lnTo>
                <a:lnTo>
                  <a:pt x="97536" y="60959"/>
                </a:lnTo>
                <a:lnTo>
                  <a:pt x="135382" y="60959"/>
                </a:lnTo>
                <a:lnTo>
                  <a:pt x="135636" y="62483"/>
                </a:lnTo>
                <a:lnTo>
                  <a:pt x="97536" y="62483"/>
                </a:lnTo>
                <a:lnTo>
                  <a:pt x="97155" y="64769"/>
                </a:lnTo>
                <a:close/>
              </a:path>
              <a:path w="135889" h="129539">
                <a:moveTo>
                  <a:pt x="97536" y="67055"/>
                </a:moveTo>
                <a:lnTo>
                  <a:pt x="97155" y="64769"/>
                </a:lnTo>
                <a:lnTo>
                  <a:pt x="97536" y="62483"/>
                </a:lnTo>
                <a:lnTo>
                  <a:pt x="97536" y="67055"/>
                </a:lnTo>
                <a:close/>
              </a:path>
              <a:path w="135889" h="129539">
                <a:moveTo>
                  <a:pt x="94869" y="75056"/>
                </a:moveTo>
                <a:lnTo>
                  <a:pt x="97536" y="67055"/>
                </a:lnTo>
                <a:lnTo>
                  <a:pt x="97536" y="62483"/>
                </a:lnTo>
                <a:lnTo>
                  <a:pt x="135636" y="62483"/>
                </a:lnTo>
                <a:lnTo>
                  <a:pt x="135636" y="67055"/>
                </a:lnTo>
                <a:lnTo>
                  <a:pt x="134620" y="73151"/>
                </a:lnTo>
                <a:lnTo>
                  <a:pt x="96012" y="73151"/>
                </a:lnTo>
                <a:lnTo>
                  <a:pt x="94869" y="75056"/>
                </a:lnTo>
                <a:close/>
              </a:path>
              <a:path w="135889" h="129539">
                <a:moveTo>
                  <a:pt x="96012" y="71627"/>
                </a:moveTo>
                <a:lnTo>
                  <a:pt x="97155" y="64769"/>
                </a:lnTo>
                <a:lnTo>
                  <a:pt x="97536" y="67055"/>
                </a:lnTo>
                <a:lnTo>
                  <a:pt x="96012" y="71627"/>
                </a:lnTo>
                <a:close/>
              </a:path>
              <a:path w="135889" h="129539">
                <a:moveTo>
                  <a:pt x="39624" y="71627"/>
                </a:moveTo>
                <a:lnTo>
                  <a:pt x="38100" y="71627"/>
                </a:lnTo>
                <a:lnTo>
                  <a:pt x="38100" y="67055"/>
                </a:lnTo>
                <a:lnTo>
                  <a:pt x="39624" y="71627"/>
                </a:lnTo>
                <a:close/>
              </a:path>
              <a:path w="135889" h="129539">
                <a:moveTo>
                  <a:pt x="41148" y="76199"/>
                </a:moveTo>
                <a:lnTo>
                  <a:pt x="39624" y="73151"/>
                </a:lnTo>
                <a:lnTo>
                  <a:pt x="40767" y="75056"/>
                </a:lnTo>
                <a:lnTo>
                  <a:pt x="41148" y="76199"/>
                </a:lnTo>
                <a:close/>
              </a:path>
              <a:path w="135889" h="129539">
                <a:moveTo>
                  <a:pt x="40767" y="75056"/>
                </a:moveTo>
                <a:lnTo>
                  <a:pt x="39624" y="73151"/>
                </a:lnTo>
                <a:lnTo>
                  <a:pt x="40132" y="73151"/>
                </a:lnTo>
                <a:lnTo>
                  <a:pt x="40767" y="75056"/>
                </a:lnTo>
                <a:close/>
              </a:path>
              <a:path w="135889" h="129539">
                <a:moveTo>
                  <a:pt x="94488" y="76199"/>
                </a:moveTo>
                <a:lnTo>
                  <a:pt x="94869" y="75056"/>
                </a:lnTo>
                <a:lnTo>
                  <a:pt x="96012" y="73151"/>
                </a:lnTo>
                <a:lnTo>
                  <a:pt x="94488" y="76199"/>
                </a:lnTo>
                <a:close/>
              </a:path>
              <a:path w="135889" h="129539">
                <a:moveTo>
                  <a:pt x="134112" y="76199"/>
                </a:moveTo>
                <a:lnTo>
                  <a:pt x="94488" y="76199"/>
                </a:lnTo>
                <a:lnTo>
                  <a:pt x="96012" y="73151"/>
                </a:lnTo>
                <a:lnTo>
                  <a:pt x="134620" y="73151"/>
                </a:lnTo>
                <a:lnTo>
                  <a:pt x="134112" y="76199"/>
                </a:lnTo>
                <a:close/>
              </a:path>
              <a:path w="135889" h="129539">
                <a:moveTo>
                  <a:pt x="41452" y="76199"/>
                </a:moveTo>
                <a:lnTo>
                  <a:pt x="41148" y="76199"/>
                </a:lnTo>
                <a:lnTo>
                  <a:pt x="40767" y="75056"/>
                </a:lnTo>
                <a:lnTo>
                  <a:pt x="41452" y="76199"/>
                </a:lnTo>
                <a:close/>
              </a:path>
              <a:path w="135889" h="129539">
                <a:moveTo>
                  <a:pt x="132334" y="80771"/>
                </a:moveTo>
                <a:lnTo>
                  <a:pt x="91439" y="80771"/>
                </a:lnTo>
                <a:lnTo>
                  <a:pt x="94869" y="75056"/>
                </a:lnTo>
                <a:lnTo>
                  <a:pt x="94488" y="76199"/>
                </a:lnTo>
                <a:lnTo>
                  <a:pt x="134112" y="76199"/>
                </a:lnTo>
                <a:lnTo>
                  <a:pt x="134112" y="77723"/>
                </a:lnTo>
                <a:lnTo>
                  <a:pt x="132588" y="79247"/>
                </a:lnTo>
                <a:lnTo>
                  <a:pt x="132334" y="80771"/>
                </a:lnTo>
                <a:close/>
              </a:path>
              <a:path w="135889" h="129539">
                <a:moveTo>
                  <a:pt x="44195" y="80771"/>
                </a:moveTo>
                <a:lnTo>
                  <a:pt x="41148" y="77723"/>
                </a:lnTo>
                <a:lnTo>
                  <a:pt x="42367" y="77723"/>
                </a:lnTo>
                <a:lnTo>
                  <a:pt x="44195" y="80771"/>
                </a:lnTo>
                <a:close/>
              </a:path>
              <a:path w="135889" h="129539">
                <a:moveTo>
                  <a:pt x="89045" y="82949"/>
                </a:moveTo>
                <a:lnTo>
                  <a:pt x="92964" y="77723"/>
                </a:lnTo>
                <a:lnTo>
                  <a:pt x="91439" y="80771"/>
                </a:lnTo>
                <a:lnTo>
                  <a:pt x="132334" y="80771"/>
                </a:lnTo>
                <a:lnTo>
                  <a:pt x="132079" y="82295"/>
                </a:lnTo>
                <a:lnTo>
                  <a:pt x="89916" y="82295"/>
                </a:lnTo>
                <a:lnTo>
                  <a:pt x="89045" y="82949"/>
                </a:lnTo>
                <a:close/>
              </a:path>
              <a:path w="135889" h="129539">
                <a:moveTo>
                  <a:pt x="47244" y="83819"/>
                </a:moveTo>
                <a:lnTo>
                  <a:pt x="44195" y="82295"/>
                </a:lnTo>
                <a:lnTo>
                  <a:pt x="45719" y="82295"/>
                </a:lnTo>
                <a:lnTo>
                  <a:pt x="47244" y="83819"/>
                </a:lnTo>
                <a:close/>
              </a:path>
              <a:path w="135889" h="129539">
                <a:moveTo>
                  <a:pt x="88391" y="83819"/>
                </a:moveTo>
                <a:lnTo>
                  <a:pt x="89045" y="82949"/>
                </a:lnTo>
                <a:lnTo>
                  <a:pt x="89916" y="82295"/>
                </a:lnTo>
                <a:lnTo>
                  <a:pt x="88391" y="83819"/>
                </a:lnTo>
                <a:close/>
              </a:path>
              <a:path w="135889" h="129539">
                <a:moveTo>
                  <a:pt x="131826" y="83819"/>
                </a:moveTo>
                <a:lnTo>
                  <a:pt x="88391" y="83819"/>
                </a:lnTo>
                <a:lnTo>
                  <a:pt x="89916" y="82295"/>
                </a:lnTo>
                <a:lnTo>
                  <a:pt x="132079" y="82295"/>
                </a:lnTo>
                <a:lnTo>
                  <a:pt x="131826" y="83819"/>
                </a:lnTo>
                <a:close/>
              </a:path>
              <a:path w="135889" h="129539">
                <a:moveTo>
                  <a:pt x="83820" y="86867"/>
                </a:moveTo>
                <a:lnTo>
                  <a:pt x="89045" y="82949"/>
                </a:lnTo>
                <a:lnTo>
                  <a:pt x="88391" y="83819"/>
                </a:lnTo>
                <a:lnTo>
                  <a:pt x="131826" y="83819"/>
                </a:lnTo>
                <a:lnTo>
                  <a:pt x="131572" y="85343"/>
                </a:lnTo>
                <a:lnTo>
                  <a:pt x="86868" y="85343"/>
                </a:lnTo>
                <a:lnTo>
                  <a:pt x="83820" y="86867"/>
                </a:lnTo>
                <a:close/>
              </a:path>
              <a:path w="135889" h="129539">
                <a:moveTo>
                  <a:pt x="51816" y="86867"/>
                </a:moveTo>
                <a:lnTo>
                  <a:pt x="48768" y="85343"/>
                </a:lnTo>
                <a:lnTo>
                  <a:pt x="49276" y="85343"/>
                </a:lnTo>
                <a:lnTo>
                  <a:pt x="51816" y="86867"/>
                </a:lnTo>
                <a:close/>
              </a:path>
              <a:path w="135889" h="129539">
                <a:moveTo>
                  <a:pt x="129539" y="89915"/>
                </a:moveTo>
                <a:lnTo>
                  <a:pt x="77724" y="89915"/>
                </a:lnTo>
                <a:lnTo>
                  <a:pt x="86868" y="85343"/>
                </a:lnTo>
                <a:lnTo>
                  <a:pt x="131572" y="85343"/>
                </a:lnTo>
                <a:lnTo>
                  <a:pt x="131064" y="88391"/>
                </a:lnTo>
                <a:lnTo>
                  <a:pt x="129539" y="89915"/>
                </a:lnTo>
                <a:close/>
              </a:path>
              <a:path w="135889" h="129539">
                <a:moveTo>
                  <a:pt x="57912" y="89915"/>
                </a:moveTo>
                <a:lnTo>
                  <a:pt x="53339" y="88391"/>
                </a:lnTo>
                <a:lnTo>
                  <a:pt x="54864" y="88391"/>
                </a:lnTo>
                <a:lnTo>
                  <a:pt x="57912" y="89915"/>
                </a:lnTo>
                <a:close/>
              </a:path>
              <a:path w="135889" h="129539">
                <a:moveTo>
                  <a:pt x="129539" y="91439"/>
                </a:moveTo>
                <a:lnTo>
                  <a:pt x="71628" y="91439"/>
                </a:lnTo>
                <a:lnTo>
                  <a:pt x="80772" y="88391"/>
                </a:lnTo>
                <a:lnTo>
                  <a:pt x="77724" y="89915"/>
                </a:lnTo>
                <a:lnTo>
                  <a:pt x="129539" y="89915"/>
                </a:lnTo>
                <a:lnTo>
                  <a:pt x="129539" y="91439"/>
                </a:lnTo>
                <a:close/>
              </a:path>
              <a:path w="135889" h="129539">
                <a:moveTo>
                  <a:pt x="65532" y="91439"/>
                </a:moveTo>
                <a:lnTo>
                  <a:pt x="62484" y="91439"/>
                </a:lnTo>
                <a:lnTo>
                  <a:pt x="59436" y="89915"/>
                </a:lnTo>
                <a:lnTo>
                  <a:pt x="67818" y="91113"/>
                </a:lnTo>
                <a:lnTo>
                  <a:pt x="65532" y="91439"/>
                </a:lnTo>
                <a:close/>
              </a:path>
              <a:path w="135889" h="129539">
                <a:moveTo>
                  <a:pt x="71628" y="91439"/>
                </a:moveTo>
                <a:lnTo>
                  <a:pt x="70104" y="91439"/>
                </a:lnTo>
                <a:lnTo>
                  <a:pt x="67818" y="91113"/>
                </a:lnTo>
                <a:lnTo>
                  <a:pt x="76200" y="89915"/>
                </a:lnTo>
                <a:lnTo>
                  <a:pt x="71628" y="91439"/>
                </a:lnTo>
                <a:close/>
              </a:path>
              <a:path w="135889" h="129539">
                <a:moveTo>
                  <a:pt x="70104" y="91439"/>
                </a:moveTo>
                <a:lnTo>
                  <a:pt x="65532" y="91439"/>
                </a:lnTo>
                <a:lnTo>
                  <a:pt x="67818" y="91113"/>
                </a:lnTo>
                <a:lnTo>
                  <a:pt x="70104" y="91439"/>
                </a:lnTo>
                <a:close/>
              </a:path>
              <a:path w="135889" h="129539">
                <a:moveTo>
                  <a:pt x="82296" y="128015"/>
                </a:moveTo>
                <a:lnTo>
                  <a:pt x="51816" y="128015"/>
                </a:lnTo>
                <a:lnTo>
                  <a:pt x="42672" y="124967"/>
                </a:lnTo>
                <a:lnTo>
                  <a:pt x="41148" y="123443"/>
                </a:lnTo>
                <a:lnTo>
                  <a:pt x="39624" y="123443"/>
                </a:lnTo>
                <a:lnTo>
                  <a:pt x="32004" y="118871"/>
                </a:lnTo>
                <a:lnTo>
                  <a:pt x="103632" y="118871"/>
                </a:lnTo>
                <a:lnTo>
                  <a:pt x="94488" y="123443"/>
                </a:lnTo>
                <a:lnTo>
                  <a:pt x="92964" y="124967"/>
                </a:lnTo>
                <a:lnTo>
                  <a:pt x="91439" y="124967"/>
                </a:lnTo>
                <a:lnTo>
                  <a:pt x="82296" y="128015"/>
                </a:lnTo>
                <a:close/>
              </a:path>
              <a:path w="135889" h="129539">
                <a:moveTo>
                  <a:pt x="70104" y="129539"/>
                </a:moveTo>
                <a:lnTo>
                  <a:pt x="65532" y="129539"/>
                </a:lnTo>
                <a:lnTo>
                  <a:pt x="56387" y="128015"/>
                </a:lnTo>
                <a:lnTo>
                  <a:pt x="79248" y="128015"/>
                </a:lnTo>
                <a:lnTo>
                  <a:pt x="70104" y="129539"/>
                </a:lnTo>
                <a:close/>
              </a:path>
            </a:pathLst>
          </a:custGeom>
          <a:solidFill>
            <a:srgbClr val="4454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361432" y="4444141"/>
            <a:ext cx="97155" cy="90805"/>
          </a:xfrm>
          <a:custGeom>
            <a:avLst/>
            <a:gdLst/>
            <a:ahLst/>
            <a:cxnLst/>
            <a:rect l="l" t="t" r="r" b="b"/>
            <a:pathLst>
              <a:path w="97154" h="90804">
                <a:moveTo>
                  <a:pt x="57760" y="90469"/>
                </a:moveTo>
                <a:lnTo>
                  <a:pt x="14420" y="77364"/>
                </a:lnTo>
                <a:lnTo>
                  <a:pt x="0" y="45561"/>
                </a:lnTo>
                <a:lnTo>
                  <a:pt x="2205" y="32119"/>
                </a:lnTo>
                <a:lnTo>
                  <a:pt x="8405" y="20089"/>
                </a:lnTo>
                <a:lnTo>
                  <a:pt x="17971" y="10225"/>
                </a:lnTo>
                <a:lnTo>
                  <a:pt x="30276" y="3277"/>
                </a:lnTo>
                <a:lnTo>
                  <a:pt x="44694" y="0"/>
                </a:lnTo>
                <a:lnTo>
                  <a:pt x="60220" y="1927"/>
                </a:lnTo>
                <a:lnTo>
                  <a:pt x="73773" y="7440"/>
                </a:lnTo>
                <a:lnTo>
                  <a:pt x="84791" y="15878"/>
                </a:lnTo>
                <a:lnTo>
                  <a:pt x="92708" y="26579"/>
                </a:lnTo>
                <a:lnTo>
                  <a:pt x="96960" y="38881"/>
                </a:lnTo>
                <a:lnTo>
                  <a:pt x="95188" y="54900"/>
                </a:lnTo>
                <a:lnTo>
                  <a:pt x="89710" y="68299"/>
                </a:lnTo>
                <a:lnTo>
                  <a:pt x="81198" y="78849"/>
                </a:lnTo>
                <a:lnTo>
                  <a:pt x="70324" y="86316"/>
                </a:lnTo>
                <a:lnTo>
                  <a:pt x="57760" y="9046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341620" y="4425695"/>
            <a:ext cx="135890" cy="129539"/>
          </a:xfrm>
          <a:custGeom>
            <a:avLst/>
            <a:gdLst/>
            <a:ahLst/>
            <a:cxnLst/>
            <a:rect l="l" t="t" r="r" b="b"/>
            <a:pathLst>
              <a:path w="135889" h="129539">
                <a:moveTo>
                  <a:pt x="79248" y="1523"/>
                </a:moveTo>
                <a:lnTo>
                  <a:pt x="56387" y="1523"/>
                </a:lnTo>
                <a:lnTo>
                  <a:pt x="67056" y="0"/>
                </a:lnTo>
                <a:lnTo>
                  <a:pt x="70104" y="0"/>
                </a:lnTo>
                <a:lnTo>
                  <a:pt x="79248" y="1523"/>
                </a:lnTo>
                <a:close/>
              </a:path>
              <a:path w="135889" h="129539">
                <a:moveTo>
                  <a:pt x="92964" y="4571"/>
                </a:moveTo>
                <a:lnTo>
                  <a:pt x="44195" y="4571"/>
                </a:lnTo>
                <a:lnTo>
                  <a:pt x="53339" y="1523"/>
                </a:lnTo>
                <a:lnTo>
                  <a:pt x="83820" y="1523"/>
                </a:lnTo>
                <a:lnTo>
                  <a:pt x="92964" y="4571"/>
                </a:lnTo>
                <a:close/>
              </a:path>
              <a:path w="135889" h="129539">
                <a:moveTo>
                  <a:pt x="105155" y="10667"/>
                </a:moveTo>
                <a:lnTo>
                  <a:pt x="32004" y="10667"/>
                </a:lnTo>
                <a:lnTo>
                  <a:pt x="32004" y="9143"/>
                </a:lnTo>
                <a:lnTo>
                  <a:pt x="41148" y="6095"/>
                </a:lnTo>
                <a:lnTo>
                  <a:pt x="41148" y="4571"/>
                </a:lnTo>
                <a:lnTo>
                  <a:pt x="94488" y="4571"/>
                </a:lnTo>
                <a:lnTo>
                  <a:pt x="96012" y="6095"/>
                </a:lnTo>
                <a:lnTo>
                  <a:pt x="103632" y="9143"/>
                </a:lnTo>
                <a:lnTo>
                  <a:pt x="105155" y="10667"/>
                </a:lnTo>
                <a:close/>
              </a:path>
              <a:path w="135889" h="129539">
                <a:moveTo>
                  <a:pt x="64008" y="91439"/>
                </a:moveTo>
                <a:lnTo>
                  <a:pt x="6096" y="91439"/>
                </a:lnTo>
                <a:lnTo>
                  <a:pt x="6096" y="88391"/>
                </a:lnTo>
                <a:lnTo>
                  <a:pt x="3048" y="79247"/>
                </a:lnTo>
                <a:lnTo>
                  <a:pt x="1524" y="77723"/>
                </a:lnTo>
                <a:lnTo>
                  <a:pt x="1524" y="76199"/>
                </a:lnTo>
                <a:lnTo>
                  <a:pt x="0" y="67055"/>
                </a:lnTo>
                <a:lnTo>
                  <a:pt x="0" y="62483"/>
                </a:lnTo>
                <a:lnTo>
                  <a:pt x="1524" y="53339"/>
                </a:lnTo>
                <a:lnTo>
                  <a:pt x="1524" y="50291"/>
                </a:lnTo>
                <a:lnTo>
                  <a:pt x="3048" y="48767"/>
                </a:lnTo>
                <a:lnTo>
                  <a:pt x="6096" y="41147"/>
                </a:lnTo>
                <a:lnTo>
                  <a:pt x="6096" y="38099"/>
                </a:lnTo>
                <a:lnTo>
                  <a:pt x="7620" y="36575"/>
                </a:lnTo>
                <a:lnTo>
                  <a:pt x="10668" y="28955"/>
                </a:lnTo>
                <a:lnTo>
                  <a:pt x="12192" y="28955"/>
                </a:lnTo>
                <a:lnTo>
                  <a:pt x="12192" y="27431"/>
                </a:lnTo>
                <a:lnTo>
                  <a:pt x="19812" y="19811"/>
                </a:lnTo>
                <a:lnTo>
                  <a:pt x="19812" y="18287"/>
                </a:lnTo>
                <a:lnTo>
                  <a:pt x="21336" y="18287"/>
                </a:lnTo>
                <a:lnTo>
                  <a:pt x="22859" y="16763"/>
                </a:lnTo>
                <a:lnTo>
                  <a:pt x="28956" y="12191"/>
                </a:lnTo>
                <a:lnTo>
                  <a:pt x="30480" y="10667"/>
                </a:lnTo>
                <a:lnTo>
                  <a:pt x="106679" y="10667"/>
                </a:lnTo>
                <a:lnTo>
                  <a:pt x="106679" y="12191"/>
                </a:lnTo>
                <a:lnTo>
                  <a:pt x="114300" y="16763"/>
                </a:lnTo>
                <a:lnTo>
                  <a:pt x="123444" y="25907"/>
                </a:lnTo>
                <a:lnTo>
                  <a:pt x="123444" y="27431"/>
                </a:lnTo>
                <a:lnTo>
                  <a:pt x="124968" y="28955"/>
                </a:lnTo>
                <a:lnTo>
                  <a:pt x="129539" y="36575"/>
                </a:lnTo>
                <a:lnTo>
                  <a:pt x="131064" y="38099"/>
                </a:lnTo>
                <a:lnTo>
                  <a:pt x="64008" y="38099"/>
                </a:lnTo>
                <a:lnTo>
                  <a:pt x="59436" y="39623"/>
                </a:lnTo>
                <a:lnTo>
                  <a:pt x="57912" y="39623"/>
                </a:lnTo>
                <a:lnTo>
                  <a:pt x="54864" y="41147"/>
                </a:lnTo>
                <a:lnTo>
                  <a:pt x="53339" y="41147"/>
                </a:lnTo>
                <a:lnTo>
                  <a:pt x="45719" y="47243"/>
                </a:lnTo>
                <a:lnTo>
                  <a:pt x="47244" y="47243"/>
                </a:lnTo>
                <a:lnTo>
                  <a:pt x="45720" y="48767"/>
                </a:lnTo>
                <a:lnTo>
                  <a:pt x="44195" y="48767"/>
                </a:lnTo>
                <a:lnTo>
                  <a:pt x="41452" y="53339"/>
                </a:lnTo>
                <a:lnTo>
                  <a:pt x="41148" y="53339"/>
                </a:lnTo>
                <a:lnTo>
                  <a:pt x="39624" y="56387"/>
                </a:lnTo>
                <a:lnTo>
                  <a:pt x="39928" y="56387"/>
                </a:lnTo>
                <a:lnTo>
                  <a:pt x="38100" y="60959"/>
                </a:lnTo>
                <a:lnTo>
                  <a:pt x="39116" y="60959"/>
                </a:lnTo>
                <a:lnTo>
                  <a:pt x="38862" y="62483"/>
                </a:lnTo>
                <a:lnTo>
                  <a:pt x="38100" y="62483"/>
                </a:lnTo>
                <a:lnTo>
                  <a:pt x="38100" y="67055"/>
                </a:lnTo>
                <a:lnTo>
                  <a:pt x="40132" y="73151"/>
                </a:lnTo>
                <a:lnTo>
                  <a:pt x="39624" y="73151"/>
                </a:lnTo>
                <a:lnTo>
                  <a:pt x="41148" y="76199"/>
                </a:lnTo>
                <a:lnTo>
                  <a:pt x="41452" y="76199"/>
                </a:lnTo>
                <a:lnTo>
                  <a:pt x="44195" y="80771"/>
                </a:lnTo>
                <a:lnTo>
                  <a:pt x="45720" y="80771"/>
                </a:lnTo>
                <a:lnTo>
                  <a:pt x="47244" y="82295"/>
                </a:lnTo>
                <a:lnTo>
                  <a:pt x="45719" y="82295"/>
                </a:lnTo>
                <a:lnTo>
                  <a:pt x="50800" y="85343"/>
                </a:lnTo>
                <a:lnTo>
                  <a:pt x="50292" y="85343"/>
                </a:lnTo>
                <a:lnTo>
                  <a:pt x="55372" y="88391"/>
                </a:lnTo>
                <a:lnTo>
                  <a:pt x="54864" y="88391"/>
                </a:lnTo>
                <a:lnTo>
                  <a:pt x="57912" y="89915"/>
                </a:lnTo>
                <a:lnTo>
                  <a:pt x="59436" y="89915"/>
                </a:lnTo>
                <a:lnTo>
                  <a:pt x="64008" y="91439"/>
                </a:lnTo>
                <a:close/>
              </a:path>
              <a:path w="135889" h="129539">
                <a:moveTo>
                  <a:pt x="81153" y="40766"/>
                </a:moveTo>
                <a:lnTo>
                  <a:pt x="73152" y="38099"/>
                </a:lnTo>
                <a:lnTo>
                  <a:pt x="131064" y="38099"/>
                </a:lnTo>
                <a:lnTo>
                  <a:pt x="131064" y="39623"/>
                </a:lnTo>
                <a:lnTo>
                  <a:pt x="79248" y="39623"/>
                </a:lnTo>
                <a:lnTo>
                  <a:pt x="81153" y="40766"/>
                </a:lnTo>
                <a:close/>
              </a:path>
              <a:path w="135889" h="129539">
                <a:moveTo>
                  <a:pt x="54864" y="41147"/>
                </a:moveTo>
                <a:lnTo>
                  <a:pt x="57912" y="39623"/>
                </a:lnTo>
                <a:lnTo>
                  <a:pt x="56007" y="40766"/>
                </a:lnTo>
                <a:lnTo>
                  <a:pt x="54864" y="41147"/>
                </a:lnTo>
                <a:close/>
              </a:path>
              <a:path w="135889" h="129539">
                <a:moveTo>
                  <a:pt x="56007" y="40766"/>
                </a:moveTo>
                <a:lnTo>
                  <a:pt x="57912" y="39623"/>
                </a:lnTo>
                <a:lnTo>
                  <a:pt x="59436" y="39623"/>
                </a:lnTo>
                <a:lnTo>
                  <a:pt x="56007" y="40766"/>
                </a:lnTo>
                <a:close/>
              </a:path>
              <a:path w="135889" h="129539">
                <a:moveTo>
                  <a:pt x="82296" y="41147"/>
                </a:moveTo>
                <a:lnTo>
                  <a:pt x="81153" y="40766"/>
                </a:lnTo>
                <a:lnTo>
                  <a:pt x="79248" y="39623"/>
                </a:lnTo>
                <a:lnTo>
                  <a:pt x="82296" y="41147"/>
                </a:lnTo>
                <a:close/>
              </a:path>
              <a:path w="135889" h="129539">
                <a:moveTo>
                  <a:pt x="133502" y="47243"/>
                </a:moveTo>
                <a:lnTo>
                  <a:pt x="91439" y="47243"/>
                </a:lnTo>
                <a:lnTo>
                  <a:pt x="83820" y="41147"/>
                </a:lnTo>
                <a:lnTo>
                  <a:pt x="82296" y="41147"/>
                </a:lnTo>
                <a:lnTo>
                  <a:pt x="79248" y="39623"/>
                </a:lnTo>
                <a:lnTo>
                  <a:pt x="131064" y="39623"/>
                </a:lnTo>
                <a:lnTo>
                  <a:pt x="131064" y="41147"/>
                </a:lnTo>
                <a:lnTo>
                  <a:pt x="133502" y="47243"/>
                </a:lnTo>
                <a:close/>
              </a:path>
              <a:path w="135889" h="129539">
                <a:moveTo>
                  <a:pt x="50292" y="44195"/>
                </a:moveTo>
                <a:lnTo>
                  <a:pt x="53339" y="41147"/>
                </a:lnTo>
                <a:lnTo>
                  <a:pt x="54864" y="41147"/>
                </a:lnTo>
                <a:lnTo>
                  <a:pt x="56007" y="40766"/>
                </a:lnTo>
                <a:lnTo>
                  <a:pt x="50292" y="44195"/>
                </a:lnTo>
                <a:close/>
              </a:path>
              <a:path w="135889" h="129539">
                <a:moveTo>
                  <a:pt x="86868" y="44195"/>
                </a:moveTo>
                <a:lnTo>
                  <a:pt x="81153" y="40766"/>
                </a:lnTo>
                <a:lnTo>
                  <a:pt x="82296" y="41147"/>
                </a:lnTo>
                <a:lnTo>
                  <a:pt x="83820" y="41147"/>
                </a:lnTo>
                <a:lnTo>
                  <a:pt x="86868" y="44195"/>
                </a:lnTo>
                <a:close/>
              </a:path>
              <a:path w="135889" h="129539">
                <a:moveTo>
                  <a:pt x="47244" y="47243"/>
                </a:moveTo>
                <a:lnTo>
                  <a:pt x="45719" y="47243"/>
                </a:lnTo>
                <a:lnTo>
                  <a:pt x="48768" y="45719"/>
                </a:lnTo>
                <a:lnTo>
                  <a:pt x="47244" y="47243"/>
                </a:lnTo>
                <a:close/>
              </a:path>
              <a:path w="135889" h="129539">
                <a:moveTo>
                  <a:pt x="134112" y="51815"/>
                </a:moveTo>
                <a:lnTo>
                  <a:pt x="94488" y="51815"/>
                </a:lnTo>
                <a:lnTo>
                  <a:pt x="88391" y="45719"/>
                </a:lnTo>
                <a:lnTo>
                  <a:pt x="91439" y="47243"/>
                </a:lnTo>
                <a:lnTo>
                  <a:pt x="133502" y="47243"/>
                </a:lnTo>
                <a:lnTo>
                  <a:pt x="134112" y="48767"/>
                </a:lnTo>
                <a:lnTo>
                  <a:pt x="134112" y="51815"/>
                </a:lnTo>
                <a:close/>
              </a:path>
              <a:path w="135889" h="129539">
                <a:moveTo>
                  <a:pt x="42672" y="51815"/>
                </a:moveTo>
                <a:lnTo>
                  <a:pt x="44195" y="48767"/>
                </a:lnTo>
                <a:lnTo>
                  <a:pt x="45720" y="48767"/>
                </a:lnTo>
                <a:lnTo>
                  <a:pt x="42672" y="51815"/>
                </a:lnTo>
                <a:close/>
              </a:path>
              <a:path w="135889" h="129539">
                <a:moveTo>
                  <a:pt x="95097" y="54863"/>
                </a:moveTo>
                <a:lnTo>
                  <a:pt x="91439" y="48767"/>
                </a:lnTo>
                <a:lnTo>
                  <a:pt x="94488" y="51815"/>
                </a:lnTo>
                <a:lnTo>
                  <a:pt x="134112" y="51815"/>
                </a:lnTo>
                <a:lnTo>
                  <a:pt x="135636" y="53339"/>
                </a:lnTo>
                <a:lnTo>
                  <a:pt x="94488" y="53339"/>
                </a:lnTo>
                <a:lnTo>
                  <a:pt x="95097" y="54863"/>
                </a:lnTo>
                <a:close/>
              </a:path>
              <a:path w="135889" h="129539">
                <a:moveTo>
                  <a:pt x="39624" y="56387"/>
                </a:moveTo>
                <a:lnTo>
                  <a:pt x="41148" y="53339"/>
                </a:lnTo>
                <a:lnTo>
                  <a:pt x="40538" y="54863"/>
                </a:lnTo>
                <a:lnTo>
                  <a:pt x="39624" y="56387"/>
                </a:lnTo>
                <a:close/>
              </a:path>
              <a:path w="135889" h="129539">
                <a:moveTo>
                  <a:pt x="40538" y="54863"/>
                </a:moveTo>
                <a:lnTo>
                  <a:pt x="41148" y="53339"/>
                </a:lnTo>
                <a:lnTo>
                  <a:pt x="41452" y="53339"/>
                </a:lnTo>
                <a:lnTo>
                  <a:pt x="40538" y="54863"/>
                </a:lnTo>
                <a:close/>
              </a:path>
              <a:path w="135889" h="129539">
                <a:moveTo>
                  <a:pt x="96012" y="56387"/>
                </a:moveTo>
                <a:lnTo>
                  <a:pt x="95097" y="54863"/>
                </a:lnTo>
                <a:lnTo>
                  <a:pt x="94488" y="53339"/>
                </a:lnTo>
                <a:lnTo>
                  <a:pt x="96012" y="56387"/>
                </a:lnTo>
                <a:close/>
              </a:path>
              <a:path w="135889" h="129539">
                <a:moveTo>
                  <a:pt x="135636" y="56387"/>
                </a:moveTo>
                <a:lnTo>
                  <a:pt x="96012" y="56387"/>
                </a:lnTo>
                <a:lnTo>
                  <a:pt x="94488" y="53339"/>
                </a:lnTo>
                <a:lnTo>
                  <a:pt x="135636" y="53339"/>
                </a:lnTo>
                <a:lnTo>
                  <a:pt x="135636" y="56387"/>
                </a:lnTo>
                <a:close/>
              </a:path>
              <a:path w="135889" h="129539">
                <a:moveTo>
                  <a:pt x="39928" y="56387"/>
                </a:moveTo>
                <a:lnTo>
                  <a:pt x="39624" y="56387"/>
                </a:lnTo>
                <a:lnTo>
                  <a:pt x="40538" y="54863"/>
                </a:lnTo>
                <a:lnTo>
                  <a:pt x="39928" y="56387"/>
                </a:lnTo>
                <a:close/>
              </a:path>
              <a:path w="135889" h="129539">
                <a:moveTo>
                  <a:pt x="97536" y="60959"/>
                </a:moveTo>
                <a:lnTo>
                  <a:pt x="95097" y="54863"/>
                </a:lnTo>
                <a:lnTo>
                  <a:pt x="96012" y="56387"/>
                </a:lnTo>
                <a:lnTo>
                  <a:pt x="135636" y="56387"/>
                </a:lnTo>
                <a:lnTo>
                  <a:pt x="135636" y="57911"/>
                </a:lnTo>
                <a:lnTo>
                  <a:pt x="97536" y="57911"/>
                </a:lnTo>
                <a:lnTo>
                  <a:pt x="97536" y="60959"/>
                </a:lnTo>
                <a:close/>
              </a:path>
              <a:path w="135889" h="129539">
                <a:moveTo>
                  <a:pt x="39116" y="60959"/>
                </a:moveTo>
                <a:lnTo>
                  <a:pt x="38100" y="60959"/>
                </a:lnTo>
                <a:lnTo>
                  <a:pt x="39624" y="57911"/>
                </a:lnTo>
                <a:lnTo>
                  <a:pt x="39116" y="60959"/>
                </a:lnTo>
                <a:close/>
              </a:path>
              <a:path w="135889" h="129539">
                <a:moveTo>
                  <a:pt x="135636" y="71627"/>
                </a:moveTo>
                <a:lnTo>
                  <a:pt x="97536" y="71627"/>
                </a:lnTo>
                <a:lnTo>
                  <a:pt x="97536" y="57911"/>
                </a:lnTo>
                <a:lnTo>
                  <a:pt x="135636" y="57911"/>
                </a:lnTo>
                <a:lnTo>
                  <a:pt x="135636" y="71627"/>
                </a:lnTo>
                <a:close/>
              </a:path>
              <a:path w="135889" h="129539">
                <a:moveTo>
                  <a:pt x="38100" y="67055"/>
                </a:moveTo>
                <a:lnTo>
                  <a:pt x="38100" y="62483"/>
                </a:lnTo>
                <a:lnTo>
                  <a:pt x="38481" y="64769"/>
                </a:lnTo>
                <a:lnTo>
                  <a:pt x="38100" y="67055"/>
                </a:lnTo>
                <a:close/>
              </a:path>
              <a:path w="135889" h="129539">
                <a:moveTo>
                  <a:pt x="38481" y="64769"/>
                </a:moveTo>
                <a:lnTo>
                  <a:pt x="38100" y="62483"/>
                </a:lnTo>
                <a:lnTo>
                  <a:pt x="38862" y="62483"/>
                </a:lnTo>
                <a:lnTo>
                  <a:pt x="38481" y="64769"/>
                </a:lnTo>
                <a:close/>
              </a:path>
              <a:path w="135889" h="129539">
                <a:moveTo>
                  <a:pt x="39624" y="71627"/>
                </a:moveTo>
                <a:lnTo>
                  <a:pt x="38100" y="67055"/>
                </a:lnTo>
                <a:lnTo>
                  <a:pt x="38481" y="64769"/>
                </a:lnTo>
                <a:lnTo>
                  <a:pt x="39624" y="71627"/>
                </a:lnTo>
                <a:close/>
              </a:path>
              <a:path w="135889" h="129539">
                <a:moveTo>
                  <a:pt x="94488" y="76199"/>
                </a:moveTo>
                <a:lnTo>
                  <a:pt x="97536" y="67055"/>
                </a:lnTo>
                <a:lnTo>
                  <a:pt x="97536" y="71627"/>
                </a:lnTo>
                <a:lnTo>
                  <a:pt x="135636" y="71627"/>
                </a:lnTo>
                <a:lnTo>
                  <a:pt x="135636" y="73151"/>
                </a:lnTo>
                <a:lnTo>
                  <a:pt x="96012" y="73151"/>
                </a:lnTo>
                <a:lnTo>
                  <a:pt x="94488" y="76199"/>
                </a:lnTo>
                <a:close/>
              </a:path>
              <a:path w="135889" h="129539">
                <a:moveTo>
                  <a:pt x="41148" y="76199"/>
                </a:moveTo>
                <a:lnTo>
                  <a:pt x="39624" y="73151"/>
                </a:lnTo>
                <a:lnTo>
                  <a:pt x="40767" y="75056"/>
                </a:lnTo>
                <a:lnTo>
                  <a:pt x="41148" y="76199"/>
                </a:lnTo>
                <a:close/>
              </a:path>
              <a:path w="135889" h="129539">
                <a:moveTo>
                  <a:pt x="40767" y="75056"/>
                </a:moveTo>
                <a:lnTo>
                  <a:pt x="39624" y="73151"/>
                </a:lnTo>
                <a:lnTo>
                  <a:pt x="40132" y="73151"/>
                </a:lnTo>
                <a:lnTo>
                  <a:pt x="40767" y="75056"/>
                </a:lnTo>
                <a:close/>
              </a:path>
              <a:path w="135889" h="129539">
                <a:moveTo>
                  <a:pt x="93980" y="78231"/>
                </a:moveTo>
                <a:lnTo>
                  <a:pt x="96012" y="73151"/>
                </a:lnTo>
                <a:lnTo>
                  <a:pt x="135636" y="73151"/>
                </a:lnTo>
                <a:lnTo>
                  <a:pt x="135636" y="76199"/>
                </a:lnTo>
                <a:lnTo>
                  <a:pt x="134112" y="77723"/>
                </a:lnTo>
                <a:lnTo>
                  <a:pt x="94488" y="77723"/>
                </a:lnTo>
                <a:lnTo>
                  <a:pt x="93980" y="78231"/>
                </a:lnTo>
                <a:close/>
              </a:path>
              <a:path w="135889" h="129539">
                <a:moveTo>
                  <a:pt x="41452" y="76199"/>
                </a:moveTo>
                <a:lnTo>
                  <a:pt x="41148" y="76199"/>
                </a:lnTo>
                <a:lnTo>
                  <a:pt x="40767" y="75056"/>
                </a:lnTo>
                <a:lnTo>
                  <a:pt x="41452" y="76199"/>
                </a:lnTo>
                <a:close/>
              </a:path>
              <a:path w="135889" h="129539">
                <a:moveTo>
                  <a:pt x="45720" y="80771"/>
                </a:moveTo>
                <a:lnTo>
                  <a:pt x="44195" y="80771"/>
                </a:lnTo>
                <a:lnTo>
                  <a:pt x="42672" y="77723"/>
                </a:lnTo>
                <a:lnTo>
                  <a:pt x="45720" y="80771"/>
                </a:lnTo>
                <a:close/>
              </a:path>
              <a:path w="135889" h="129539">
                <a:moveTo>
                  <a:pt x="92964" y="80771"/>
                </a:moveTo>
                <a:lnTo>
                  <a:pt x="93980" y="78231"/>
                </a:lnTo>
                <a:lnTo>
                  <a:pt x="94488" y="77723"/>
                </a:lnTo>
                <a:lnTo>
                  <a:pt x="92964" y="80771"/>
                </a:lnTo>
                <a:close/>
              </a:path>
              <a:path w="135889" h="129539">
                <a:moveTo>
                  <a:pt x="133604" y="80771"/>
                </a:moveTo>
                <a:lnTo>
                  <a:pt x="92964" y="80771"/>
                </a:lnTo>
                <a:lnTo>
                  <a:pt x="94488" y="77723"/>
                </a:lnTo>
                <a:lnTo>
                  <a:pt x="134112" y="77723"/>
                </a:lnTo>
                <a:lnTo>
                  <a:pt x="134112" y="79247"/>
                </a:lnTo>
                <a:lnTo>
                  <a:pt x="133604" y="80771"/>
                </a:lnTo>
                <a:close/>
              </a:path>
              <a:path w="135889" h="129539">
                <a:moveTo>
                  <a:pt x="88391" y="83819"/>
                </a:moveTo>
                <a:lnTo>
                  <a:pt x="93980" y="78231"/>
                </a:lnTo>
                <a:lnTo>
                  <a:pt x="92964" y="80771"/>
                </a:lnTo>
                <a:lnTo>
                  <a:pt x="133604" y="80771"/>
                </a:lnTo>
                <a:lnTo>
                  <a:pt x="133096" y="82295"/>
                </a:lnTo>
                <a:lnTo>
                  <a:pt x="91439" y="82295"/>
                </a:lnTo>
                <a:lnTo>
                  <a:pt x="88391" y="83819"/>
                </a:lnTo>
                <a:close/>
              </a:path>
              <a:path w="135889" h="129539">
                <a:moveTo>
                  <a:pt x="48768" y="83819"/>
                </a:moveTo>
                <a:lnTo>
                  <a:pt x="45719" y="82295"/>
                </a:lnTo>
                <a:lnTo>
                  <a:pt x="47244" y="82295"/>
                </a:lnTo>
                <a:lnTo>
                  <a:pt x="48768" y="83819"/>
                </a:lnTo>
                <a:close/>
              </a:path>
              <a:path w="135889" h="129539">
                <a:moveTo>
                  <a:pt x="83820" y="86867"/>
                </a:moveTo>
                <a:lnTo>
                  <a:pt x="91439" y="82295"/>
                </a:lnTo>
                <a:lnTo>
                  <a:pt x="133096" y="82295"/>
                </a:lnTo>
                <a:lnTo>
                  <a:pt x="132080" y="85343"/>
                </a:lnTo>
                <a:lnTo>
                  <a:pt x="86868" y="85343"/>
                </a:lnTo>
                <a:lnTo>
                  <a:pt x="83820" y="86867"/>
                </a:lnTo>
                <a:close/>
              </a:path>
              <a:path w="135889" h="129539">
                <a:moveTo>
                  <a:pt x="53339" y="86867"/>
                </a:moveTo>
                <a:lnTo>
                  <a:pt x="50292" y="85343"/>
                </a:lnTo>
                <a:lnTo>
                  <a:pt x="50800" y="85343"/>
                </a:lnTo>
                <a:lnTo>
                  <a:pt x="53339" y="86867"/>
                </a:lnTo>
                <a:close/>
              </a:path>
              <a:path w="135889" h="129539">
                <a:moveTo>
                  <a:pt x="81153" y="88772"/>
                </a:moveTo>
                <a:lnTo>
                  <a:pt x="86868" y="85343"/>
                </a:lnTo>
                <a:lnTo>
                  <a:pt x="132080" y="85343"/>
                </a:lnTo>
                <a:lnTo>
                  <a:pt x="131064" y="88391"/>
                </a:lnTo>
                <a:lnTo>
                  <a:pt x="82296" y="88391"/>
                </a:lnTo>
                <a:lnTo>
                  <a:pt x="81153" y="88772"/>
                </a:lnTo>
                <a:close/>
              </a:path>
              <a:path w="135889" h="129539">
                <a:moveTo>
                  <a:pt x="57912" y="89915"/>
                </a:moveTo>
                <a:lnTo>
                  <a:pt x="54864" y="88391"/>
                </a:lnTo>
                <a:lnTo>
                  <a:pt x="56007" y="88772"/>
                </a:lnTo>
                <a:lnTo>
                  <a:pt x="57912" y="89915"/>
                </a:lnTo>
                <a:close/>
              </a:path>
              <a:path w="135889" h="129539">
                <a:moveTo>
                  <a:pt x="56007" y="88772"/>
                </a:moveTo>
                <a:lnTo>
                  <a:pt x="54864" y="88391"/>
                </a:lnTo>
                <a:lnTo>
                  <a:pt x="55372" y="88391"/>
                </a:lnTo>
                <a:lnTo>
                  <a:pt x="56007" y="88772"/>
                </a:lnTo>
                <a:close/>
              </a:path>
              <a:path w="135889" h="129539">
                <a:moveTo>
                  <a:pt x="79248" y="89915"/>
                </a:moveTo>
                <a:lnTo>
                  <a:pt x="81153" y="88772"/>
                </a:lnTo>
                <a:lnTo>
                  <a:pt x="82296" y="88391"/>
                </a:lnTo>
                <a:lnTo>
                  <a:pt x="79248" y="89915"/>
                </a:lnTo>
                <a:close/>
              </a:path>
              <a:path w="135889" h="129539">
                <a:moveTo>
                  <a:pt x="131064" y="89915"/>
                </a:moveTo>
                <a:lnTo>
                  <a:pt x="79248" y="89915"/>
                </a:lnTo>
                <a:lnTo>
                  <a:pt x="82296" y="88391"/>
                </a:lnTo>
                <a:lnTo>
                  <a:pt x="131064" y="88391"/>
                </a:lnTo>
                <a:lnTo>
                  <a:pt x="131064" y="89915"/>
                </a:lnTo>
                <a:close/>
              </a:path>
              <a:path w="135889" h="129539">
                <a:moveTo>
                  <a:pt x="59436" y="89915"/>
                </a:moveTo>
                <a:lnTo>
                  <a:pt x="57912" y="89915"/>
                </a:lnTo>
                <a:lnTo>
                  <a:pt x="56007" y="88772"/>
                </a:lnTo>
                <a:lnTo>
                  <a:pt x="59436" y="89915"/>
                </a:lnTo>
                <a:close/>
              </a:path>
              <a:path w="135889" h="129539">
                <a:moveTo>
                  <a:pt x="131064" y="91439"/>
                </a:moveTo>
                <a:lnTo>
                  <a:pt x="73152" y="91439"/>
                </a:lnTo>
                <a:lnTo>
                  <a:pt x="81153" y="88772"/>
                </a:lnTo>
                <a:lnTo>
                  <a:pt x="79248" y="89915"/>
                </a:lnTo>
                <a:lnTo>
                  <a:pt x="131064" y="89915"/>
                </a:lnTo>
                <a:lnTo>
                  <a:pt x="131064" y="91439"/>
                </a:lnTo>
                <a:close/>
              </a:path>
              <a:path w="135889" h="129539">
                <a:moveTo>
                  <a:pt x="67056" y="91439"/>
                </a:moveTo>
                <a:lnTo>
                  <a:pt x="64008" y="91439"/>
                </a:lnTo>
                <a:lnTo>
                  <a:pt x="60960" y="89915"/>
                </a:lnTo>
                <a:lnTo>
                  <a:pt x="68580" y="91185"/>
                </a:lnTo>
                <a:lnTo>
                  <a:pt x="67056" y="91439"/>
                </a:lnTo>
                <a:close/>
              </a:path>
              <a:path w="135889" h="129539">
                <a:moveTo>
                  <a:pt x="73152" y="91439"/>
                </a:moveTo>
                <a:lnTo>
                  <a:pt x="70104" y="91439"/>
                </a:lnTo>
                <a:lnTo>
                  <a:pt x="68580" y="91185"/>
                </a:lnTo>
                <a:lnTo>
                  <a:pt x="76200" y="89915"/>
                </a:lnTo>
                <a:lnTo>
                  <a:pt x="73152" y="91439"/>
                </a:lnTo>
                <a:close/>
              </a:path>
              <a:path w="135889" h="129539">
                <a:moveTo>
                  <a:pt x="70104" y="91439"/>
                </a:moveTo>
                <a:lnTo>
                  <a:pt x="67056" y="91439"/>
                </a:lnTo>
                <a:lnTo>
                  <a:pt x="68580" y="91185"/>
                </a:lnTo>
                <a:lnTo>
                  <a:pt x="70104" y="91439"/>
                </a:lnTo>
                <a:close/>
              </a:path>
              <a:path w="135889" h="129539">
                <a:moveTo>
                  <a:pt x="115824" y="111251"/>
                </a:moveTo>
                <a:lnTo>
                  <a:pt x="21336" y="111251"/>
                </a:lnTo>
                <a:lnTo>
                  <a:pt x="19812" y="109727"/>
                </a:lnTo>
                <a:lnTo>
                  <a:pt x="13716" y="102107"/>
                </a:lnTo>
                <a:lnTo>
                  <a:pt x="12192" y="102107"/>
                </a:lnTo>
                <a:lnTo>
                  <a:pt x="12192" y="99059"/>
                </a:lnTo>
                <a:lnTo>
                  <a:pt x="7620" y="91439"/>
                </a:lnTo>
                <a:lnTo>
                  <a:pt x="129539" y="91439"/>
                </a:lnTo>
                <a:lnTo>
                  <a:pt x="124968" y="99059"/>
                </a:lnTo>
                <a:lnTo>
                  <a:pt x="124968" y="100583"/>
                </a:lnTo>
                <a:lnTo>
                  <a:pt x="123444" y="102107"/>
                </a:lnTo>
                <a:lnTo>
                  <a:pt x="117348" y="109727"/>
                </a:lnTo>
                <a:lnTo>
                  <a:pt x="115824" y="109727"/>
                </a:lnTo>
                <a:lnTo>
                  <a:pt x="115824" y="111251"/>
                </a:lnTo>
                <a:close/>
              </a:path>
              <a:path w="135889" h="129539">
                <a:moveTo>
                  <a:pt x="94488" y="124967"/>
                </a:moveTo>
                <a:lnTo>
                  <a:pt x="42672" y="124967"/>
                </a:lnTo>
                <a:lnTo>
                  <a:pt x="41148" y="123443"/>
                </a:lnTo>
                <a:lnTo>
                  <a:pt x="32004" y="118871"/>
                </a:lnTo>
                <a:lnTo>
                  <a:pt x="30480" y="117347"/>
                </a:lnTo>
                <a:lnTo>
                  <a:pt x="28956" y="117347"/>
                </a:lnTo>
                <a:lnTo>
                  <a:pt x="22859" y="111251"/>
                </a:lnTo>
                <a:lnTo>
                  <a:pt x="114300" y="111251"/>
                </a:lnTo>
                <a:lnTo>
                  <a:pt x="106679" y="117347"/>
                </a:lnTo>
                <a:lnTo>
                  <a:pt x="105155" y="118871"/>
                </a:lnTo>
                <a:lnTo>
                  <a:pt x="103632" y="118871"/>
                </a:lnTo>
                <a:lnTo>
                  <a:pt x="96012" y="123443"/>
                </a:lnTo>
                <a:lnTo>
                  <a:pt x="94488" y="123443"/>
                </a:lnTo>
                <a:lnTo>
                  <a:pt x="94488" y="124967"/>
                </a:lnTo>
                <a:close/>
              </a:path>
              <a:path w="135889" h="129539">
                <a:moveTo>
                  <a:pt x="83820" y="128015"/>
                </a:moveTo>
                <a:lnTo>
                  <a:pt x="53339" y="128015"/>
                </a:lnTo>
                <a:lnTo>
                  <a:pt x="44195" y="124967"/>
                </a:lnTo>
                <a:lnTo>
                  <a:pt x="92964" y="124967"/>
                </a:lnTo>
                <a:lnTo>
                  <a:pt x="83820" y="128015"/>
                </a:lnTo>
                <a:close/>
              </a:path>
              <a:path w="135889" h="129539">
                <a:moveTo>
                  <a:pt x="70104" y="129539"/>
                </a:moveTo>
                <a:lnTo>
                  <a:pt x="67056" y="129539"/>
                </a:lnTo>
                <a:lnTo>
                  <a:pt x="56387" y="128015"/>
                </a:lnTo>
                <a:lnTo>
                  <a:pt x="79248" y="128015"/>
                </a:lnTo>
                <a:lnTo>
                  <a:pt x="70104" y="129539"/>
                </a:lnTo>
                <a:close/>
              </a:path>
            </a:pathLst>
          </a:custGeom>
          <a:solidFill>
            <a:srgbClr val="4454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091683" y="3663696"/>
            <a:ext cx="631190" cy="771525"/>
          </a:xfrm>
          <a:custGeom>
            <a:avLst/>
            <a:gdLst/>
            <a:ahLst/>
            <a:cxnLst/>
            <a:rect l="l" t="t" r="r" b="b"/>
            <a:pathLst>
              <a:path w="631189" h="771525">
                <a:moveTo>
                  <a:pt x="379475" y="620268"/>
                </a:moveTo>
                <a:lnTo>
                  <a:pt x="251459" y="620268"/>
                </a:lnTo>
                <a:lnTo>
                  <a:pt x="230243" y="615202"/>
                </a:lnTo>
                <a:lnTo>
                  <a:pt x="189607" y="600901"/>
                </a:lnTo>
                <a:lnTo>
                  <a:pt x="151733" y="581406"/>
                </a:lnTo>
                <a:lnTo>
                  <a:pt x="117059" y="557156"/>
                </a:lnTo>
                <a:lnTo>
                  <a:pt x="86024" y="528590"/>
                </a:lnTo>
                <a:lnTo>
                  <a:pt x="59067" y="496147"/>
                </a:lnTo>
                <a:lnTo>
                  <a:pt x="36628" y="460266"/>
                </a:lnTo>
                <a:lnTo>
                  <a:pt x="19145" y="421385"/>
                </a:lnTo>
                <a:lnTo>
                  <a:pt x="7056" y="379945"/>
                </a:lnTo>
                <a:lnTo>
                  <a:pt x="802" y="336383"/>
                </a:lnTo>
                <a:lnTo>
                  <a:pt x="0" y="313943"/>
                </a:lnTo>
                <a:lnTo>
                  <a:pt x="1049" y="288148"/>
                </a:lnTo>
                <a:lnTo>
                  <a:pt x="9196" y="238385"/>
                </a:lnTo>
                <a:lnTo>
                  <a:pt x="24860" y="191595"/>
                </a:lnTo>
                <a:lnTo>
                  <a:pt x="47381" y="148416"/>
                </a:lnTo>
                <a:lnTo>
                  <a:pt x="76103" y="109489"/>
                </a:lnTo>
                <a:lnTo>
                  <a:pt x="110365" y="75455"/>
                </a:lnTo>
                <a:lnTo>
                  <a:pt x="149511" y="46952"/>
                </a:lnTo>
                <a:lnTo>
                  <a:pt x="192881" y="24622"/>
                </a:lnTo>
                <a:lnTo>
                  <a:pt x="239817" y="9103"/>
                </a:lnTo>
                <a:lnTo>
                  <a:pt x="289661" y="1038"/>
                </a:lnTo>
                <a:lnTo>
                  <a:pt x="315467" y="0"/>
                </a:lnTo>
                <a:lnTo>
                  <a:pt x="341274" y="1038"/>
                </a:lnTo>
                <a:lnTo>
                  <a:pt x="391118" y="9103"/>
                </a:lnTo>
                <a:lnTo>
                  <a:pt x="438054" y="24622"/>
                </a:lnTo>
                <a:lnTo>
                  <a:pt x="481424" y="46952"/>
                </a:lnTo>
                <a:lnTo>
                  <a:pt x="520570" y="75455"/>
                </a:lnTo>
                <a:lnTo>
                  <a:pt x="554832" y="109489"/>
                </a:lnTo>
                <a:lnTo>
                  <a:pt x="583554" y="148416"/>
                </a:lnTo>
                <a:lnTo>
                  <a:pt x="606075" y="191595"/>
                </a:lnTo>
                <a:lnTo>
                  <a:pt x="621739" y="238385"/>
                </a:lnTo>
                <a:lnTo>
                  <a:pt x="629886" y="288148"/>
                </a:lnTo>
                <a:lnTo>
                  <a:pt x="630935" y="313943"/>
                </a:lnTo>
                <a:lnTo>
                  <a:pt x="630133" y="336383"/>
                </a:lnTo>
                <a:lnTo>
                  <a:pt x="623879" y="379945"/>
                </a:lnTo>
                <a:lnTo>
                  <a:pt x="611790" y="421385"/>
                </a:lnTo>
                <a:lnTo>
                  <a:pt x="594307" y="460266"/>
                </a:lnTo>
                <a:lnTo>
                  <a:pt x="571868" y="496147"/>
                </a:lnTo>
                <a:lnTo>
                  <a:pt x="544911" y="528590"/>
                </a:lnTo>
                <a:lnTo>
                  <a:pt x="513876" y="557156"/>
                </a:lnTo>
                <a:lnTo>
                  <a:pt x="479202" y="581406"/>
                </a:lnTo>
                <a:lnTo>
                  <a:pt x="441328" y="600901"/>
                </a:lnTo>
                <a:lnTo>
                  <a:pt x="400692" y="615202"/>
                </a:lnTo>
                <a:lnTo>
                  <a:pt x="379475" y="620268"/>
                </a:lnTo>
                <a:close/>
              </a:path>
              <a:path w="631189" h="771525">
                <a:moveTo>
                  <a:pt x="315467" y="771143"/>
                </a:moveTo>
                <a:lnTo>
                  <a:pt x="252983" y="620268"/>
                </a:lnTo>
                <a:lnTo>
                  <a:pt x="376427" y="620268"/>
                </a:lnTo>
                <a:lnTo>
                  <a:pt x="315467" y="771143"/>
                </a:lnTo>
                <a:close/>
              </a:path>
            </a:pathLst>
          </a:custGeom>
          <a:solidFill>
            <a:srgbClr val="333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5197925" y="3838898"/>
            <a:ext cx="418465" cy="191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spc="-10" dirty="0">
                <a:solidFill>
                  <a:srgbClr val="FFFFFF"/>
                </a:solidFill>
                <a:latin typeface="Century Gothic"/>
                <a:cs typeface="Century Gothic"/>
              </a:rPr>
              <a:t>0.02</a:t>
            </a:r>
            <a:r>
              <a:rPr sz="1125" baseline="25925" dirty="0">
                <a:solidFill>
                  <a:srgbClr val="FFFFFF"/>
                </a:solidFill>
                <a:latin typeface="Century Gothic"/>
                <a:cs typeface="Century Gothic"/>
              </a:rPr>
              <a:t>%</a:t>
            </a:r>
            <a:endParaRPr sz="1125" baseline="25925">
              <a:latin typeface="Century Gothic"/>
              <a:cs typeface="Century Gothic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823720" y="2974926"/>
            <a:ext cx="901700" cy="4451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685" marR="5080" indent="-7620">
              <a:lnSpc>
                <a:spcPct val="100000"/>
              </a:lnSpc>
            </a:pPr>
            <a:r>
              <a:rPr sz="1500" spc="-15" dirty="0">
                <a:solidFill>
                  <a:srgbClr val="383A5D"/>
                </a:solidFill>
                <a:latin typeface="Century Gothic"/>
                <a:cs typeface="Century Gothic"/>
              </a:rPr>
              <a:t>%</a:t>
            </a:r>
            <a:r>
              <a:rPr sz="1500" spc="-5" dirty="0">
                <a:solidFill>
                  <a:srgbClr val="383A5D"/>
                </a:solidFill>
                <a:latin typeface="Century Gothic"/>
                <a:cs typeface="Century Gothic"/>
              </a:rPr>
              <a:t> </a:t>
            </a:r>
            <a:r>
              <a:rPr sz="1500" spc="-20" dirty="0">
                <a:solidFill>
                  <a:srgbClr val="383A5D"/>
                </a:solidFill>
                <a:latin typeface="Century Gothic"/>
                <a:cs typeface="Century Gothic"/>
              </a:rPr>
              <a:t>o</a:t>
            </a:r>
            <a:r>
              <a:rPr sz="1500" spc="-5" dirty="0">
                <a:solidFill>
                  <a:srgbClr val="383A5D"/>
                </a:solidFill>
                <a:latin typeface="Century Gothic"/>
                <a:cs typeface="Century Gothic"/>
              </a:rPr>
              <a:t>f</a:t>
            </a:r>
            <a:r>
              <a:rPr sz="1500" spc="15" dirty="0">
                <a:solidFill>
                  <a:srgbClr val="383A5D"/>
                </a:solidFill>
                <a:latin typeface="Century Gothic"/>
                <a:cs typeface="Century Gothic"/>
              </a:rPr>
              <a:t> </a:t>
            </a:r>
            <a:r>
              <a:rPr sz="1500" spc="-20" dirty="0">
                <a:solidFill>
                  <a:srgbClr val="383A5D"/>
                </a:solidFill>
                <a:latin typeface="Century Gothic"/>
                <a:cs typeface="Century Gothic"/>
              </a:rPr>
              <a:t>T</a:t>
            </a:r>
            <a:r>
              <a:rPr sz="1500" spc="-5" dirty="0">
                <a:solidFill>
                  <a:srgbClr val="383A5D"/>
                </a:solidFill>
                <a:latin typeface="Century Gothic"/>
                <a:cs typeface="Century Gothic"/>
              </a:rPr>
              <a:t>ota</a:t>
            </a:r>
            <a:r>
              <a:rPr sz="1500" dirty="0">
                <a:solidFill>
                  <a:srgbClr val="383A5D"/>
                </a:solidFill>
                <a:latin typeface="Century Gothic"/>
                <a:cs typeface="Century Gothic"/>
              </a:rPr>
              <a:t>l </a:t>
            </a:r>
            <a:r>
              <a:rPr sz="1500" spc="-15" dirty="0">
                <a:solidFill>
                  <a:srgbClr val="383A5D"/>
                </a:solidFill>
                <a:latin typeface="Century Gothic"/>
                <a:cs typeface="Century Gothic"/>
              </a:rPr>
              <a:t>M</a:t>
            </a:r>
            <a:r>
              <a:rPr sz="1500" spc="-5" dirty="0">
                <a:solidFill>
                  <a:srgbClr val="383A5D"/>
                </a:solidFill>
                <a:latin typeface="Century Gothic"/>
                <a:cs typeface="Century Gothic"/>
              </a:rPr>
              <a:t>a</a:t>
            </a:r>
            <a:r>
              <a:rPr sz="1500" spc="-10" dirty="0">
                <a:solidFill>
                  <a:srgbClr val="383A5D"/>
                </a:solidFill>
                <a:latin typeface="Century Gothic"/>
                <a:cs typeface="Century Gothic"/>
              </a:rPr>
              <a:t>n</a:t>
            </a:r>
            <a:r>
              <a:rPr sz="1500" spc="15" dirty="0">
                <a:solidFill>
                  <a:srgbClr val="383A5D"/>
                </a:solidFill>
                <a:latin typeface="Century Gothic"/>
                <a:cs typeface="Century Gothic"/>
              </a:rPr>
              <a:t>i</a:t>
            </a:r>
            <a:r>
              <a:rPr sz="1500" spc="-10" dirty="0">
                <a:solidFill>
                  <a:srgbClr val="383A5D"/>
                </a:solidFill>
                <a:latin typeface="Century Gothic"/>
                <a:cs typeface="Century Gothic"/>
              </a:rPr>
              <a:t>fe</a:t>
            </a:r>
            <a:r>
              <a:rPr sz="1500" dirty="0">
                <a:solidFill>
                  <a:srgbClr val="383A5D"/>
                </a:solidFill>
                <a:latin typeface="Century Gothic"/>
                <a:cs typeface="Century Gothic"/>
              </a:rPr>
              <a:t>s</a:t>
            </a:r>
            <a:r>
              <a:rPr sz="1500" spc="-10" dirty="0">
                <a:solidFill>
                  <a:srgbClr val="383A5D"/>
                </a:solidFill>
                <a:latin typeface="Century Gothic"/>
                <a:cs typeface="Century Gothic"/>
              </a:rPr>
              <a:t>t*</a:t>
            </a:r>
            <a:endParaRPr sz="1500">
              <a:latin typeface="Century Gothic"/>
              <a:cs typeface="Century Gothic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087373" y="4865208"/>
            <a:ext cx="989330" cy="6457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99400"/>
              </a:lnSpc>
            </a:pPr>
            <a:r>
              <a:rPr sz="850" spc="-10" dirty="0">
                <a:solidFill>
                  <a:srgbClr val="1D1C4D"/>
                </a:solidFill>
                <a:latin typeface="Century Gothic"/>
                <a:cs typeface="Century Gothic"/>
              </a:rPr>
              <a:t>EN</a:t>
            </a:r>
            <a:r>
              <a:rPr sz="850" spc="-25" dirty="0">
                <a:solidFill>
                  <a:srgbClr val="1D1C4D"/>
                </a:solidFill>
                <a:latin typeface="Century Gothic"/>
                <a:cs typeface="Century Gothic"/>
              </a:rPr>
              <a:t>T</a:t>
            </a:r>
            <a:r>
              <a:rPr sz="850" spc="-20" dirty="0">
                <a:solidFill>
                  <a:srgbClr val="1D1C4D"/>
                </a:solidFill>
                <a:latin typeface="Century Gothic"/>
                <a:cs typeface="Century Gothic"/>
              </a:rPr>
              <a:t>R</a:t>
            </a:r>
            <a:r>
              <a:rPr sz="850" spc="-10" dirty="0">
                <a:solidFill>
                  <a:srgbClr val="1D1C4D"/>
                </a:solidFill>
                <a:latin typeface="Century Gothic"/>
                <a:cs typeface="Century Gothic"/>
              </a:rPr>
              <a:t>Y</a:t>
            </a:r>
            <a:r>
              <a:rPr sz="850" spc="20" dirty="0">
                <a:solidFill>
                  <a:srgbClr val="1D1C4D"/>
                </a:solidFill>
                <a:latin typeface="Century Gothic"/>
                <a:cs typeface="Century Gothic"/>
              </a:rPr>
              <a:t> </a:t>
            </a:r>
            <a:r>
              <a:rPr sz="850" spc="-5" dirty="0">
                <a:solidFill>
                  <a:srgbClr val="1D1C4D"/>
                </a:solidFill>
                <a:latin typeface="Century Gothic"/>
                <a:cs typeface="Century Gothic"/>
              </a:rPr>
              <a:t>F</a:t>
            </a:r>
            <a:r>
              <a:rPr sz="850" spc="-50" dirty="0">
                <a:solidFill>
                  <a:srgbClr val="1D1C4D"/>
                </a:solidFill>
                <a:latin typeface="Century Gothic"/>
                <a:cs typeface="Century Gothic"/>
              </a:rPr>
              <a:t>A</a:t>
            </a:r>
            <a:r>
              <a:rPr sz="850" spc="-20" dirty="0">
                <a:solidFill>
                  <a:srgbClr val="1D1C4D"/>
                </a:solidFill>
                <a:latin typeface="Century Gothic"/>
                <a:cs typeface="Century Gothic"/>
              </a:rPr>
              <a:t>C</a:t>
            </a:r>
            <a:r>
              <a:rPr sz="850" spc="0" dirty="0">
                <a:solidFill>
                  <a:srgbClr val="1D1C4D"/>
                </a:solidFill>
                <a:latin typeface="Century Gothic"/>
                <a:cs typeface="Century Gothic"/>
              </a:rPr>
              <a:t>I</a:t>
            </a:r>
            <a:r>
              <a:rPr sz="850" spc="-15" dirty="0">
                <a:solidFill>
                  <a:srgbClr val="1D1C4D"/>
                </a:solidFill>
                <a:latin typeface="Century Gothic"/>
                <a:cs typeface="Century Gothic"/>
              </a:rPr>
              <a:t>L</a:t>
            </a:r>
            <a:r>
              <a:rPr sz="850" spc="0" dirty="0">
                <a:solidFill>
                  <a:srgbClr val="1D1C4D"/>
                </a:solidFill>
                <a:latin typeface="Century Gothic"/>
                <a:cs typeface="Century Gothic"/>
              </a:rPr>
              <a:t>I</a:t>
            </a:r>
            <a:r>
              <a:rPr sz="850" spc="-15" dirty="0">
                <a:solidFill>
                  <a:srgbClr val="1D1C4D"/>
                </a:solidFill>
                <a:latin typeface="Century Gothic"/>
                <a:cs typeface="Century Gothic"/>
              </a:rPr>
              <a:t>T</a:t>
            </a:r>
            <a:r>
              <a:rPr sz="850" spc="-10" dirty="0">
                <a:solidFill>
                  <a:srgbClr val="1D1C4D"/>
                </a:solidFill>
                <a:latin typeface="Century Gothic"/>
                <a:cs typeface="Century Gothic"/>
              </a:rPr>
              <a:t>Y</a:t>
            </a:r>
            <a:r>
              <a:rPr sz="850" spc="-5" dirty="0">
                <a:solidFill>
                  <a:srgbClr val="1D1C4D"/>
                </a:solidFill>
                <a:latin typeface="Century Gothic"/>
                <a:cs typeface="Century Gothic"/>
              </a:rPr>
              <a:t> </a:t>
            </a:r>
            <a:r>
              <a:rPr sz="850" dirty="0">
                <a:solidFill>
                  <a:srgbClr val="1D1C4D"/>
                </a:solidFill>
                <a:latin typeface="Century Gothic"/>
                <a:cs typeface="Century Gothic"/>
              </a:rPr>
              <a:t>MI</a:t>
            </a:r>
            <a:r>
              <a:rPr sz="850" spc="-10" dirty="0">
                <a:solidFill>
                  <a:srgbClr val="1D1C4D"/>
                </a:solidFill>
                <a:latin typeface="Century Gothic"/>
                <a:cs typeface="Century Gothic"/>
              </a:rPr>
              <a:t>SM</a:t>
            </a:r>
            <a:r>
              <a:rPr sz="850" spc="-50" dirty="0">
                <a:solidFill>
                  <a:srgbClr val="1D1C4D"/>
                </a:solidFill>
                <a:latin typeface="Century Gothic"/>
                <a:cs typeface="Century Gothic"/>
              </a:rPr>
              <a:t>A</a:t>
            </a:r>
            <a:r>
              <a:rPr sz="850" spc="-25" dirty="0">
                <a:solidFill>
                  <a:srgbClr val="1D1C4D"/>
                </a:solidFill>
                <a:latin typeface="Century Gothic"/>
                <a:cs typeface="Century Gothic"/>
              </a:rPr>
              <a:t>T</a:t>
            </a:r>
            <a:r>
              <a:rPr sz="850" spc="-10" dirty="0">
                <a:solidFill>
                  <a:srgbClr val="1D1C4D"/>
                </a:solidFill>
                <a:latin typeface="Century Gothic"/>
                <a:cs typeface="Century Gothic"/>
              </a:rPr>
              <a:t>C</a:t>
            </a:r>
            <a:r>
              <a:rPr sz="850" spc="-15" dirty="0">
                <a:solidFill>
                  <a:srgbClr val="1D1C4D"/>
                </a:solidFill>
                <a:latin typeface="Century Gothic"/>
                <a:cs typeface="Century Gothic"/>
              </a:rPr>
              <a:t>H</a:t>
            </a:r>
            <a:r>
              <a:rPr sz="850" spc="30" dirty="0">
                <a:solidFill>
                  <a:srgbClr val="1D1C4D"/>
                </a:solidFill>
                <a:latin typeface="Century Gothic"/>
                <a:cs typeface="Century Gothic"/>
              </a:rPr>
              <a:t> </a:t>
            </a:r>
            <a:r>
              <a:rPr sz="850" spc="-10" dirty="0">
                <a:solidFill>
                  <a:srgbClr val="1D1C4D"/>
                </a:solidFill>
                <a:latin typeface="Century Gothic"/>
                <a:cs typeface="Century Gothic"/>
              </a:rPr>
              <a:t>-</a:t>
            </a:r>
            <a:r>
              <a:rPr sz="850" spc="-5" dirty="0">
                <a:solidFill>
                  <a:srgbClr val="1D1C4D"/>
                </a:solidFill>
                <a:latin typeface="Century Gothic"/>
                <a:cs typeface="Century Gothic"/>
              </a:rPr>
              <a:t> </a:t>
            </a:r>
            <a:r>
              <a:rPr sz="850" dirty="0">
                <a:solidFill>
                  <a:srgbClr val="1D1C4D"/>
                </a:solidFill>
                <a:latin typeface="Century Gothic"/>
                <a:cs typeface="Century Gothic"/>
              </a:rPr>
              <a:t>E</a:t>
            </a:r>
            <a:r>
              <a:rPr sz="850" spc="-15" dirty="0">
                <a:solidFill>
                  <a:srgbClr val="1D1C4D"/>
                </a:solidFill>
                <a:latin typeface="Century Gothic"/>
                <a:cs typeface="Century Gothic"/>
              </a:rPr>
              <a:t>N</a:t>
            </a:r>
            <a:r>
              <a:rPr sz="850" spc="-25" dirty="0">
                <a:solidFill>
                  <a:srgbClr val="1D1C4D"/>
                </a:solidFill>
                <a:latin typeface="Century Gothic"/>
                <a:cs typeface="Century Gothic"/>
              </a:rPr>
              <a:t>T</a:t>
            </a:r>
            <a:r>
              <a:rPr sz="850" spc="-20" dirty="0">
                <a:solidFill>
                  <a:srgbClr val="1D1C4D"/>
                </a:solidFill>
                <a:latin typeface="Century Gothic"/>
                <a:cs typeface="Century Gothic"/>
              </a:rPr>
              <a:t>R</a:t>
            </a:r>
            <a:r>
              <a:rPr sz="850" spc="-10" dirty="0">
                <a:solidFill>
                  <a:srgbClr val="1D1C4D"/>
                </a:solidFill>
                <a:latin typeface="Century Gothic"/>
                <a:cs typeface="Century Gothic"/>
              </a:rPr>
              <a:t>Y</a:t>
            </a:r>
            <a:r>
              <a:rPr sz="850" spc="-5" dirty="0">
                <a:solidFill>
                  <a:srgbClr val="1D1C4D"/>
                </a:solidFill>
                <a:latin typeface="Century Gothic"/>
                <a:cs typeface="Century Gothic"/>
              </a:rPr>
              <a:t> F</a:t>
            </a:r>
            <a:r>
              <a:rPr sz="850" spc="-50" dirty="0">
                <a:solidFill>
                  <a:srgbClr val="1D1C4D"/>
                </a:solidFill>
                <a:latin typeface="Century Gothic"/>
                <a:cs typeface="Century Gothic"/>
              </a:rPr>
              <a:t>A</a:t>
            </a:r>
            <a:r>
              <a:rPr sz="850" spc="-20" dirty="0">
                <a:solidFill>
                  <a:srgbClr val="1D1C4D"/>
                </a:solidFill>
                <a:latin typeface="Century Gothic"/>
                <a:cs typeface="Century Gothic"/>
              </a:rPr>
              <a:t>C</a:t>
            </a:r>
            <a:r>
              <a:rPr sz="850" spc="0" dirty="0">
                <a:solidFill>
                  <a:srgbClr val="1D1C4D"/>
                </a:solidFill>
                <a:latin typeface="Century Gothic"/>
                <a:cs typeface="Century Gothic"/>
              </a:rPr>
              <a:t>I</a:t>
            </a:r>
            <a:r>
              <a:rPr sz="850" spc="-15" dirty="0">
                <a:solidFill>
                  <a:srgbClr val="1D1C4D"/>
                </a:solidFill>
                <a:latin typeface="Century Gothic"/>
                <a:cs typeface="Century Gothic"/>
              </a:rPr>
              <a:t>L</a:t>
            </a:r>
            <a:r>
              <a:rPr sz="850" spc="0" dirty="0">
                <a:solidFill>
                  <a:srgbClr val="1D1C4D"/>
                </a:solidFill>
                <a:latin typeface="Century Gothic"/>
                <a:cs typeface="Century Gothic"/>
              </a:rPr>
              <a:t>I</a:t>
            </a:r>
            <a:r>
              <a:rPr sz="850" spc="-15" dirty="0">
                <a:solidFill>
                  <a:srgbClr val="1D1C4D"/>
                </a:solidFill>
                <a:latin typeface="Century Gothic"/>
                <a:cs typeface="Century Gothic"/>
              </a:rPr>
              <a:t>T</a:t>
            </a:r>
            <a:r>
              <a:rPr sz="850" spc="-10" dirty="0">
                <a:solidFill>
                  <a:srgbClr val="1D1C4D"/>
                </a:solidFill>
                <a:latin typeface="Century Gothic"/>
                <a:cs typeface="Century Gothic"/>
              </a:rPr>
              <a:t>Y</a:t>
            </a:r>
            <a:r>
              <a:rPr sz="850" spc="30" dirty="0">
                <a:solidFill>
                  <a:srgbClr val="1D1C4D"/>
                </a:solidFill>
                <a:latin typeface="Century Gothic"/>
                <a:cs typeface="Century Gothic"/>
              </a:rPr>
              <a:t> </a:t>
            </a:r>
            <a:r>
              <a:rPr sz="850" spc="-20" dirty="0">
                <a:solidFill>
                  <a:srgbClr val="1D1C4D"/>
                </a:solidFill>
                <a:latin typeface="Century Gothic"/>
                <a:cs typeface="Century Gothic"/>
              </a:rPr>
              <a:t>D</a:t>
            </a:r>
            <a:r>
              <a:rPr sz="850" spc="-10" dirty="0">
                <a:solidFill>
                  <a:srgbClr val="1D1C4D"/>
                </a:solidFill>
                <a:latin typeface="Century Gothic"/>
                <a:cs typeface="Century Gothic"/>
              </a:rPr>
              <a:t>OES</a:t>
            </a:r>
            <a:endParaRPr sz="850">
              <a:latin typeface="Century Gothic"/>
              <a:cs typeface="Century Gothic"/>
            </a:endParaRPr>
          </a:p>
          <a:p>
            <a:pPr marL="140335" marR="135255" indent="1905" algn="ctr">
              <a:lnSpc>
                <a:spcPts val="1010"/>
              </a:lnSpc>
              <a:spcBef>
                <a:spcPts val="30"/>
              </a:spcBef>
            </a:pPr>
            <a:r>
              <a:rPr sz="850" spc="-15" dirty="0">
                <a:solidFill>
                  <a:srgbClr val="1D1C4D"/>
                </a:solidFill>
                <a:latin typeface="Century Gothic"/>
                <a:cs typeface="Century Gothic"/>
              </a:rPr>
              <a:t>NOT</a:t>
            </a:r>
            <a:r>
              <a:rPr sz="850" spc="20" dirty="0">
                <a:solidFill>
                  <a:srgbClr val="1D1C4D"/>
                </a:solidFill>
                <a:latin typeface="Century Gothic"/>
                <a:cs typeface="Century Gothic"/>
              </a:rPr>
              <a:t> </a:t>
            </a:r>
            <a:r>
              <a:rPr sz="850" spc="-10" dirty="0">
                <a:solidFill>
                  <a:srgbClr val="1D1C4D"/>
                </a:solidFill>
                <a:latin typeface="Century Gothic"/>
                <a:cs typeface="Century Gothic"/>
              </a:rPr>
              <a:t>M</a:t>
            </a:r>
            <a:r>
              <a:rPr sz="850" spc="-50" dirty="0">
                <a:solidFill>
                  <a:srgbClr val="1D1C4D"/>
                </a:solidFill>
                <a:latin typeface="Century Gothic"/>
                <a:cs typeface="Century Gothic"/>
              </a:rPr>
              <a:t>A</a:t>
            </a:r>
            <a:r>
              <a:rPr sz="850" spc="-20" dirty="0">
                <a:solidFill>
                  <a:srgbClr val="1D1C4D"/>
                </a:solidFill>
                <a:latin typeface="Century Gothic"/>
                <a:cs typeface="Century Gothic"/>
              </a:rPr>
              <a:t>TC</a:t>
            </a:r>
            <a:r>
              <a:rPr sz="850" spc="-15" dirty="0">
                <a:solidFill>
                  <a:srgbClr val="1D1C4D"/>
                </a:solidFill>
                <a:latin typeface="Century Gothic"/>
                <a:cs typeface="Century Gothic"/>
              </a:rPr>
              <a:t>H</a:t>
            </a:r>
            <a:r>
              <a:rPr sz="850" spc="-5" dirty="0">
                <a:solidFill>
                  <a:srgbClr val="1D1C4D"/>
                </a:solidFill>
                <a:latin typeface="Century Gothic"/>
                <a:cs typeface="Century Gothic"/>
              </a:rPr>
              <a:t> </a:t>
            </a:r>
            <a:r>
              <a:rPr sz="850" spc="-10" dirty="0">
                <a:solidFill>
                  <a:srgbClr val="1D1C4D"/>
                </a:solidFill>
                <a:latin typeface="Century Gothic"/>
                <a:cs typeface="Century Gothic"/>
              </a:rPr>
              <a:t>M</a:t>
            </a:r>
            <a:r>
              <a:rPr sz="850" spc="-50" dirty="0">
                <a:solidFill>
                  <a:srgbClr val="1D1C4D"/>
                </a:solidFill>
                <a:latin typeface="Century Gothic"/>
                <a:cs typeface="Century Gothic"/>
              </a:rPr>
              <a:t>A</a:t>
            </a:r>
            <a:r>
              <a:rPr sz="850" spc="-15" dirty="0">
                <a:solidFill>
                  <a:srgbClr val="1D1C4D"/>
                </a:solidFill>
                <a:latin typeface="Century Gothic"/>
                <a:cs typeface="Century Gothic"/>
              </a:rPr>
              <a:t>N</a:t>
            </a:r>
            <a:r>
              <a:rPr sz="850" spc="0" dirty="0">
                <a:solidFill>
                  <a:srgbClr val="1D1C4D"/>
                </a:solidFill>
                <a:latin typeface="Century Gothic"/>
                <a:cs typeface="Century Gothic"/>
              </a:rPr>
              <a:t>I</a:t>
            </a:r>
            <a:r>
              <a:rPr sz="850" spc="-5" dirty="0">
                <a:solidFill>
                  <a:srgbClr val="1D1C4D"/>
                </a:solidFill>
                <a:latin typeface="Century Gothic"/>
                <a:cs typeface="Century Gothic"/>
              </a:rPr>
              <a:t>F</a:t>
            </a:r>
            <a:r>
              <a:rPr sz="850" spc="-10" dirty="0">
                <a:solidFill>
                  <a:srgbClr val="1D1C4D"/>
                </a:solidFill>
                <a:latin typeface="Century Gothic"/>
                <a:cs typeface="Century Gothic"/>
              </a:rPr>
              <a:t>EST</a:t>
            </a:r>
            <a:r>
              <a:rPr sz="850" spc="35" dirty="0">
                <a:solidFill>
                  <a:srgbClr val="1D1C4D"/>
                </a:solidFill>
                <a:latin typeface="Century Gothic"/>
                <a:cs typeface="Century Gothic"/>
              </a:rPr>
              <a:t> </a:t>
            </a:r>
            <a:r>
              <a:rPr sz="850" spc="-15" dirty="0">
                <a:solidFill>
                  <a:srgbClr val="1D1C4D"/>
                </a:solidFill>
                <a:latin typeface="Century Gothic"/>
                <a:cs typeface="Century Gothic"/>
              </a:rPr>
              <a:t>F</a:t>
            </a:r>
            <a:r>
              <a:rPr sz="850" spc="0" dirty="0">
                <a:solidFill>
                  <a:srgbClr val="1D1C4D"/>
                </a:solidFill>
                <a:latin typeface="Century Gothic"/>
                <a:cs typeface="Century Gothic"/>
              </a:rPr>
              <a:t>I</a:t>
            </a:r>
            <a:r>
              <a:rPr sz="850" spc="-15" dirty="0">
                <a:solidFill>
                  <a:srgbClr val="1D1C4D"/>
                </a:solidFill>
                <a:latin typeface="Century Gothic"/>
                <a:cs typeface="Century Gothic"/>
              </a:rPr>
              <a:t>L</a:t>
            </a:r>
            <a:r>
              <a:rPr sz="850" spc="-10" dirty="0">
                <a:solidFill>
                  <a:srgbClr val="1D1C4D"/>
                </a:solidFill>
                <a:latin typeface="Century Gothic"/>
                <a:cs typeface="Century Gothic"/>
              </a:rPr>
              <a:t>E</a:t>
            </a:r>
            <a:endParaRPr sz="850">
              <a:latin typeface="Century Gothic"/>
              <a:cs typeface="Century Gothic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080528" y="4866706"/>
            <a:ext cx="796290" cy="389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99400"/>
              </a:lnSpc>
            </a:pPr>
            <a:r>
              <a:rPr sz="850" spc="0" dirty="0">
                <a:solidFill>
                  <a:srgbClr val="1D1C4D"/>
                </a:solidFill>
                <a:latin typeface="Century Gothic"/>
                <a:cs typeface="Century Gothic"/>
              </a:rPr>
              <a:t>I</a:t>
            </a:r>
            <a:r>
              <a:rPr sz="850" spc="-10" dirty="0">
                <a:solidFill>
                  <a:srgbClr val="1D1C4D"/>
                </a:solidFill>
                <a:latin typeface="Century Gothic"/>
                <a:cs typeface="Century Gothic"/>
              </a:rPr>
              <a:t>N</a:t>
            </a:r>
            <a:r>
              <a:rPr sz="850" spc="-20" dirty="0">
                <a:solidFill>
                  <a:srgbClr val="1D1C4D"/>
                </a:solidFill>
                <a:latin typeface="Century Gothic"/>
                <a:cs typeface="Century Gothic"/>
              </a:rPr>
              <a:t>V</a:t>
            </a:r>
            <a:r>
              <a:rPr sz="850" spc="-50" dirty="0">
                <a:solidFill>
                  <a:srgbClr val="1D1C4D"/>
                </a:solidFill>
                <a:latin typeface="Century Gothic"/>
                <a:cs typeface="Century Gothic"/>
              </a:rPr>
              <a:t>A</a:t>
            </a:r>
            <a:r>
              <a:rPr sz="850" spc="-20" dirty="0">
                <a:solidFill>
                  <a:srgbClr val="1D1C4D"/>
                </a:solidFill>
                <a:latin typeface="Century Gothic"/>
                <a:cs typeface="Century Gothic"/>
              </a:rPr>
              <a:t>L</a:t>
            </a:r>
            <a:r>
              <a:rPr sz="850" spc="10" dirty="0">
                <a:solidFill>
                  <a:srgbClr val="1D1C4D"/>
                </a:solidFill>
                <a:latin typeface="Century Gothic"/>
                <a:cs typeface="Century Gothic"/>
              </a:rPr>
              <a:t>I</a:t>
            </a:r>
            <a:r>
              <a:rPr sz="850" spc="-15" dirty="0">
                <a:solidFill>
                  <a:srgbClr val="1D1C4D"/>
                </a:solidFill>
                <a:latin typeface="Century Gothic"/>
                <a:cs typeface="Century Gothic"/>
              </a:rPr>
              <a:t>D</a:t>
            </a:r>
            <a:r>
              <a:rPr sz="850" spc="10" dirty="0">
                <a:solidFill>
                  <a:srgbClr val="1D1C4D"/>
                </a:solidFill>
                <a:latin typeface="Century Gothic"/>
                <a:cs typeface="Century Gothic"/>
              </a:rPr>
              <a:t> </a:t>
            </a:r>
            <a:r>
              <a:rPr sz="850" spc="-20" dirty="0">
                <a:solidFill>
                  <a:srgbClr val="1D1C4D"/>
                </a:solidFill>
                <a:latin typeface="Century Gothic"/>
                <a:cs typeface="Century Gothic"/>
              </a:rPr>
              <a:t>P</a:t>
            </a:r>
            <a:r>
              <a:rPr sz="850" spc="-15" dirty="0">
                <a:solidFill>
                  <a:srgbClr val="1D1C4D"/>
                </a:solidFill>
                <a:latin typeface="Century Gothic"/>
                <a:cs typeface="Century Gothic"/>
              </a:rPr>
              <a:t>O</a:t>
            </a:r>
            <a:r>
              <a:rPr sz="850" spc="5" dirty="0">
                <a:solidFill>
                  <a:srgbClr val="1D1C4D"/>
                </a:solidFill>
                <a:latin typeface="Century Gothic"/>
                <a:cs typeface="Century Gothic"/>
              </a:rPr>
              <a:t> </a:t>
            </a:r>
            <a:r>
              <a:rPr sz="850" spc="-15" dirty="0">
                <a:solidFill>
                  <a:srgbClr val="1D1C4D"/>
                </a:solidFill>
                <a:latin typeface="Century Gothic"/>
                <a:cs typeface="Century Gothic"/>
              </a:rPr>
              <a:t>OF</a:t>
            </a:r>
            <a:r>
              <a:rPr sz="850" spc="-5" dirty="0">
                <a:solidFill>
                  <a:srgbClr val="1D1C4D"/>
                </a:solidFill>
                <a:latin typeface="Century Gothic"/>
                <a:cs typeface="Century Gothic"/>
              </a:rPr>
              <a:t> </a:t>
            </a:r>
            <a:r>
              <a:rPr sz="850" spc="-50" dirty="0">
                <a:solidFill>
                  <a:srgbClr val="1D1C4D"/>
                </a:solidFill>
                <a:latin typeface="Century Gothic"/>
                <a:cs typeface="Century Gothic"/>
              </a:rPr>
              <a:t>A</a:t>
            </a:r>
            <a:r>
              <a:rPr sz="850" spc="-20" dirty="0">
                <a:solidFill>
                  <a:srgbClr val="1D1C4D"/>
                </a:solidFill>
                <a:latin typeface="Century Gothic"/>
                <a:cs typeface="Century Gothic"/>
              </a:rPr>
              <a:t>C</a:t>
            </a:r>
            <a:r>
              <a:rPr sz="850" spc="-10" dirty="0">
                <a:solidFill>
                  <a:srgbClr val="1D1C4D"/>
                </a:solidFill>
                <a:latin typeface="Century Gothic"/>
                <a:cs typeface="Century Gothic"/>
              </a:rPr>
              <a:t>C</a:t>
            </a:r>
            <a:r>
              <a:rPr sz="850" spc="-15" dirty="0">
                <a:solidFill>
                  <a:srgbClr val="1D1C4D"/>
                </a:solidFill>
                <a:latin typeface="Century Gothic"/>
                <a:cs typeface="Century Gothic"/>
              </a:rPr>
              <a:t>O</a:t>
            </a:r>
            <a:r>
              <a:rPr sz="850" spc="-30" dirty="0">
                <a:solidFill>
                  <a:srgbClr val="1D1C4D"/>
                </a:solidFill>
                <a:latin typeface="Century Gothic"/>
                <a:cs typeface="Century Gothic"/>
              </a:rPr>
              <a:t>U</a:t>
            </a:r>
            <a:r>
              <a:rPr sz="850" dirty="0">
                <a:solidFill>
                  <a:srgbClr val="1D1C4D"/>
                </a:solidFill>
                <a:latin typeface="Century Gothic"/>
                <a:cs typeface="Century Gothic"/>
              </a:rPr>
              <a:t>N</a:t>
            </a:r>
            <a:r>
              <a:rPr sz="850" spc="-10" dirty="0">
                <a:solidFill>
                  <a:srgbClr val="1D1C4D"/>
                </a:solidFill>
                <a:latin typeface="Century Gothic"/>
                <a:cs typeface="Century Gothic"/>
              </a:rPr>
              <a:t>T</a:t>
            </a:r>
            <a:r>
              <a:rPr sz="850" spc="50" dirty="0">
                <a:solidFill>
                  <a:srgbClr val="1D1C4D"/>
                </a:solidFill>
                <a:latin typeface="Century Gothic"/>
                <a:cs typeface="Century Gothic"/>
              </a:rPr>
              <a:t> </a:t>
            </a:r>
            <a:r>
              <a:rPr sz="850" spc="-5" dirty="0">
                <a:solidFill>
                  <a:srgbClr val="1D1C4D"/>
                </a:solidFill>
                <a:latin typeface="Century Gothic"/>
                <a:cs typeface="Century Gothic"/>
              </a:rPr>
              <a:t>Z</a:t>
            </a:r>
            <a:r>
              <a:rPr sz="850" spc="0" dirty="0">
                <a:solidFill>
                  <a:srgbClr val="1D1C4D"/>
                </a:solidFill>
                <a:latin typeface="Century Gothic"/>
                <a:cs typeface="Century Gothic"/>
              </a:rPr>
              <a:t>I</a:t>
            </a:r>
            <a:r>
              <a:rPr sz="850" spc="-10" dirty="0">
                <a:solidFill>
                  <a:srgbClr val="1D1C4D"/>
                </a:solidFill>
                <a:latin typeface="Century Gothic"/>
                <a:cs typeface="Century Gothic"/>
              </a:rPr>
              <a:t>P</a:t>
            </a:r>
            <a:r>
              <a:rPr sz="850" spc="-5" dirty="0">
                <a:solidFill>
                  <a:srgbClr val="1D1C4D"/>
                </a:solidFill>
                <a:latin typeface="Century Gothic"/>
                <a:cs typeface="Century Gothic"/>
              </a:rPr>
              <a:t> </a:t>
            </a:r>
            <a:r>
              <a:rPr sz="850" spc="-20" dirty="0">
                <a:solidFill>
                  <a:srgbClr val="1D1C4D"/>
                </a:solidFill>
                <a:latin typeface="Century Gothic"/>
                <a:cs typeface="Century Gothic"/>
              </a:rPr>
              <a:t>C</a:t>
            </a:r>
            <a:r>
              <a:rPr sz="850" spc="-10" dirty="0">
                <a:solidFill>
                  <a:srgbClr val="1D1C4D"/>
                </a:solidFill>
                <a:latin typeface="Century Gothic"/>
                <a:cs typeface="Century Gothic"/>
              </a:rPr>
              <a:t>O</a:t>
            </a:r>
            <a:r>
              <a:rPr sz="850" spc="-20" dirty="0">
                <a:solidFill>
                  <a:srgbClr val="1D1C4D"/>
                </a:solidFill>
                <a:latin typeface="Century Gothic"/>
                <a:cs typeface="Century Gothic"/>
              </a:rPr>
              <a:t>D</a:t>
            </a:r>
            <a:r>
              <a:rPr sz="850" spc="-10" dirty="0">
                <a:solidFill>
                  <a:srgbClr val="1D1C4D"/>
                </a:solidFill>
                <a:latin typeface="Century Gothic"/>
                <a:cs typeface="Century Gothic"/>
              </a:rPr>
              <a:t>E</a:t>
            </a:r>
            <a:endParaRPr sz="850">
              <a:latin typeface="Century Gothic"/>
              <a:cs typeface="Century Gothic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256036" y="4866706"/>
            <a:ext cx="561975" cy="5181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indent="-2540" algn="ctr">
              <a:lnSpc>
                <a:spcPct val="99200"/>
              </a:lnSpc>
            </a:pPr>
            <a:r>
              <a:rPr sz="850" spc="0" dirty="0">
                <a:solidFill>
                  <a:srgbClr val="1D1C4D"/>
                </a:solidFill>
                <a:latin typeface="Century Gothic"/>
                <a:cs typeface="Century Gothic"/>
              </a:rPr>
              <a:t>I</a:t>
            </a:r>
            <a:r>
              <a:rPr sz="850" spc="-10" dirty="0">
                <a:solidFill>
                  <a:srgbClr val="1D1C4D"/>
                </a:solidFill>
                <a:latin typeface="Century Gothic"/>
                <a:cs typeface="Century Gothic"/>
              </a:rPr>
              <a:t>N</a:t>
            </a:r>
            <a:r>
              <a:rPr sz="850" spc="-20" dirty="0">
                <a:solidFill>
                  <a:srgbClr val="1D1C4D"/>
                </a:solidFill>
                <a:latin typeface="Century Gothic"/>
                <a:cs typeface="Century Gothic"/>
              </a:rPr>
              <a:t>V</a:t>
            </a:r>
            <a:r>
              <a:rPr sz="850" spc="-50" dirty="0">
                <a:solidFill>
                  <a:srgbClr val="1D1C4D"/>
                </a:solidFill>
                <a:latin typeface="Century Gothic"/>
                <a:cs typeface="Century Gothic"/>
              </a:rPr>
              <a:t>A</a:t>
            </a:r>
            <a:r>
              <a:rPr sz="850" spc="-20" dirty="0">
                <a:solidFill>
                  <a:srgbClr val="1D1C4D"/>
                </a:solidFill>
                <a:latin typeface="Century Gothic"/>
                <a:cs typeface="Century Gothic"/>
              </a:rPr>
              <a:t>L</a:t>
            </a:r>
            <a:r>
              <a:rPr sz="850" spc="10" dirty="0">
                <a:solidFill>
                  <a:srgbClr val="1D1C4D"/>
                </a:solidFill>
                <a:latin typeface="Century Gothic"/>
                <a:cs typeface="Century Gothic"/>
              </a:rPr>
              <a:t>I</a:t>
            </a:r>
            <a:r>
              <a:rPr sz="850" spc="-15" dirty="0">
                <a:solidFill>
                  <a:srgbClr val="1D1C4D"/>
                </a:solidFill>
                <a:latin typeface="Century Gothic"/>
                <a:cs typeface="Century Gothic"/>
              </a:rPr>
              <a:t>D</a:t>
            </a:r>
            <a:r>
              <a:rPr sz="850" spc="-5" dirty="0">
                <a:solidFill>
                  <a:srgbClr val="1D1C4D"/>
                </a:solidFill>
                <a:latin typeface="Century Gothic"/>
                <a:cs typeface="Century Gothic"/>
              </a:rPr>
              <a:t> </a:t>
            </a:r>
            <a:r>
              <a:rPr sz="850" spc="-15" dirty="0">
                <a:solidFill>
                  <a:srgbClr val="1D1C4D"/>
                </a:solidFill>
                <a:latin typeface="Century Gothic"/>
                <a:cs typeface="Century Gothic"/>
              </a:rPr>
              <a:t>P</a:t>
            </a:r>
            <a:r>
              <a:rPr sz="850" spc="-50" dirty="0">
                <a:solidFill>
                  <a:srgbClr val="1D1C4D"/>
                </a:solidFill>
                <a:latin typeface="Century Gothic"/>
                <a:cs typeface="Century Gothic"/>
              </a:rPr>
              <a:t>A</a:t>
            </a:r>
            <a:r>
              <a:rPr sz="850" spc="-20" dirty="0">
                <a:solidFill>
                  <a:srgbClr val="1D1C4D"/>
                </a:solidFill>
                <a:latin typeface="Century Gothic"/>
                <a:cs typeface="Century Gothic"/>
              </a:rPr>
              <a:t>Y</a:t>
            </a:r>
            <a:r>
              <a:rPr sz="850" spc="-10" dirty="0">
                <a:solidFill>
                  <a:srgbClr val="1D1C4D"/>
                </a:solidFill>
                <a:latin typeface="Century Gothic"/>
                <a:cs typeface="Century Gothic"/>
              </a:rPr>
              <a:t>MENT</a:t>
            </a:r>
            <a:r>
              <a:rPr sz="850" spc="-5" dirty="0">
                <a:solidFill>
                  <a:srgbClr val="1D1C4D"/>
                </a:solidFill>
                <a:latin typeface="Century Gothic"/>
                <a:cs typeface="Century Gothic"/>
              </a:rPr>
              <a:t> </a:t>
            </a:r>
            <a:r>
              <a:rPr sz="850" spc="-50" dirty="0">
                <a:solidFill>
                  <a:srgbClr val="1D1C4D"/>
                </a:solidFill>
                <a:latin typeface="Century Gothic"/>
                <a:cs typeface="Century Gothic"/>
              </a:rPr>
              <a:t>A</a:t>
            </a:r>
            <a:r>
              <a:rPr sz="850" spc="-20" dirty="0">
                <a:solidFill>
                  <a:srgbClr val="1D1C4D"/>
                </a:solidFill>
                <a:latin typeface="Century Gothic"/>
                <a:cs typeface="Century Gothic"/>
              </a:rPr>
              <a:t>C</a:t>
            </a:r>
            <a:r>
              <a:rPr sz="850" spc="-10" dirty="0">
                <a:solidFill>
                  <a:srgbClr val="1D1C4D"/>
                </a:solidFill>
                <a:latin typeface="Century Gothic"/>
                <a:cs typeface="Century Gothic"/>
              </a:rPr>
              <a:t>C</a:t>
            </a:r>
            <a:r>
              <a:rPr sz="850" spc="-15" dirty="0">
                <a:solidFill>
                  <a:srgbClr val="1D1C4D"/>
                </a:solidFill>
                <a:latin typeface="Century Gothic"/>
                <a:cs typeface="Century Gothic"/>
              </a:rPr>
              <a:t>O</a:t>
            </a:r>
            <a:r>
              <a:rPr sz="850" spc="-30" dirty="0">
                <a:solidFill>
                  <a:srgbClr val="1D1C4D"/>
                </a:solidFill>
                <a:latin typeface="Century Gothic"/>
                <a:cs typeface="Century Gothic"/>
              </a:rPr>
              <a:t>U</a:t>
            </a:r>
            <a:r>
              <a:rPr sz="850" dirty="0">
                <a:solidFill>
                  <a:srgbClr val="1D1C4D"/>
                </a:solidFill>
                <a:latin typeface="Century Gothic"/>
                <a:cs typeface="Century Gothic"/>
              </a:rPr>
              <a:t>N</a:t>
            </a:r>
            <a:r>
              <a:rPr sz="850" spc="-10" dirty="0">
                <a:solidFill>
                  <a:srgbClr val="1D1C4D"/>
                </a:solidFill>
                <a:latin typeface="Century Gothic"/>
                <a:cs typeface="Century Gothic"/>
              </a:rPr>
              <a:t>T N</a:t>
            </a:r>
            <a:r>
              <a:rPr sz="850" spc="-20" dirty="0">
                <a:solidFill>
                  <a:srgbClr val="1D1C4D"/>
                </a:solidFill>
                <a:latin typeface="Century Gothic"/>
                <a:cs typeface="Century Gothic"/>
              </a:rPr>
              <a:t>UM</a:t>
            </a:r>
            <a:r>
              <a:rPr sz="850" spc="-5" dirty="0">
                <a:solidFill>
                  <a:srgbClr val="1D1C4D"/>
                </a:solidFill>
                <a:latin typeface="Century Gothic"/>
                <a:cs typeface="Century Gothic"/>
              </a:rPr>
              <a:t>B</a:t>
            </a:r>
            <a:r>
              <a:rPr sz="850" spc="-10" dirty="0">
                <a:solidFill>
                  <a:srgbClr val="1D1C4D"/>
                </a:solidFill>
                <a:latin typeface="Century Gothic"/>
                <a:cs typeface="Century Gothic"/>
              </a:rPr>
              <a:t>ER</a:t>
            </a:r>
            <a:endParaRPr sz="850">
              <a:latin typeface="Century Gothic"/>
              <a:cs typeface="Century Gothic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335568" y="4866706"/>
            <a:ext cx="648970" cy="389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1270" algn="ctr">
              <a:lnSpc>
                <a:spcPct val="99400"/>
              </a:lnSpc>
            </a:pPr>
            <a:r>
              <a:rPr sz="850" spc="0" dirty="0">
                <a:solidFill>
                  <a:srgbClr val="1D1C4D"/>
                </a:solidFill>
                <a:latin typeface="Century Gothic"/>
                <a:cs typeface="Century Gothic"/>
              </a:rPr>
              <a:t>I</a:t>
            </a:r>
            <a:r>
              <a:rPr sz="850" spc="-10" dirty="0">
                <a:solidFill>
                  <a:srgbClr val="1D1C4D"/>
                </a:solidFill>
                <a:latin typeface="Century Gothic"/>
                <a:cs typeface="Century Gothic"/>
              </a:rPr>
              <a:t>N</a:t>
            </a:r>
            <a:r>
              <a:rPr sz="850" spc="-20" dirty="0">
                <a:solidFill>
                  <a:srgbClr val="1D1C4D"/>
                </a:solidFill>
                <a:latin typeface="Century Gothic"/>
                <a:cs typeface="Century Gothic"/>
              </a:rPr>
              <a:t>V</a:t>
            </a:r>
            <a:r>
              <a:rPr sz="850" spc="-50" dirty="0">
                <a:solidFill>
                  <a:srgbClr val="1D1C4D"/>
                </a:solidFill>
                <a:latin typeface="Century Gothic"/>
                <a:cs typeface="Century Gothic"/>
              </a:rPr>
              <a:t>A</a:t>
            </a:r>
            <a:r>
              <a:rPr sz="850" spc="-20" dirty="0">
                <a:solidFill>
                  <a:srgbClr val="1D1C4D"/>
                </a:solidFill>
                <a:latin typeface="Century Gothic"/>
                <a:cs typeface="Century Gothic"/>
              </a:rPr>
              <a:t>L</a:t>
            </a:r>
            <a:r>
              <a:rPr sz="850" spc="10" dirty="0">
                <a:solidFill>
                  <a:srgbClr val="1D1C4D"/>
                </a:solidFill>
                <a:latin typeface="Century Gothic"/>
                <a:cs typeface="Century Gothic"/>
              </a:rPr>
              <a:t>I</a:t>
            </a:r>
            <a:r>
              <a:rPr sz="850" spc="-15" dirty="0">
                <a:solidFill>
                  <a:srgbClr val="1D1C4D"/>
                </a:solidFill>
                <a:latin typeface="Century Gothic"/>
                <a:cs typeface="Century Gothic"/>
              </a:rPr>
              <a:t>D</a:t>
            </a:r>
            <a:r>
              <a:rPr sz="850" spc="-5" dirty="0">
                <a:solidFill>
                  <a:srgbClr val="1D1C4D"/>
                </a:solidFill>
                <a:latin typeface="Century Gothic"/>
                <a:cs typeface="Century Gothic"/>
              </a:rPr>
              <a:t> </a:t>
            </a:r>
            <a:r>
              <a:rPr sz="850" spc="-10" dirty="0">
                <a:solidFill>
                  <a:srgbClr val="1D1C4D"/>
                </a:solidFill>
                <a:latin typeface="Century Gothic"/>
                <a:cs typeface="Century Gothic"/>
              </a:rPr>
              <a:t>ME</a:t>
            </a:r>
            <a:r>
              <a:rPr sz="850" spc="-15" dirty="0">
                <a:solidFill>
                  <a:srgbClr val="1D1C4D"/>
                </a:solidFill>
                <a:latin typeface="Century Gothic"/>
                <a:cs typeface="Century Gothic"/>
              </a:rPr>
              <a:t>THOD</a:t>
            </a:r>
            <a:r>
              <a:rPr sz="850" spc="20" dirty="0">
                <a:solidFill>
                  <a:srgbClr val="1D1C4D"/>
                </a:solidFill>
                <a:latin typeface="Century Gothic"/>
                <a:cs typeface="Century Gothic"/>
              </a:rPr>
              <a:t> </a:t>
            </a:r>
            <a:r>
              <a:rPr sz="850" spc="-15" dirty="0">
                <a:solidFill>
                  <a:srgbClr val="1D1C4D"/>
                </a:solidFill>
                <a:latin typeface="Century Gothic"/>
                <a:cs typeface="Century Gothic"/>
              </a:rPr>
              <a:t>OF</a:t>
            </a:r>
            <a:r>
              <a:rPr sz="850" spc="-5" dirty="0">
                <a:solidFill>
                  <a:srgbClr val="1D1C4D"/>
                </a:solidFill>
                <a:latin typeface="Century Gothic"/>
                <a:cs typeface="Century Gothic"/>
              </a:rPr>
              <a:t> </a:t>
            </a:r>
            <a:r>
              <a:rPr sz="850" spc="-15" dirty="0">
                <a:solidFill>
                  <a:srgbClr val="1D1C4D"/>
                </a:solidFill>
                <a:latin typeface="Century Gothic"/>
                <a:cs typeface="Century Gothic"/>
              </a:rPr>
              <a:t>P</a:t>
            </a:r>
            <a:r>
              <a:rPr sz="850" spc="-50" dirty="0">
                <a:solidFill>
                  <a:srgbClr val="1D1C4D"/>
                </a:solidFill>
                <a:latin typeface="Century Gothic"/>
                <a:cs typeface="Century Gothic"/>
              </a:rPr>
              <a:t>A</a:t>
            </a:r>
            <a:r>
              <a:rPr sz="850" spc="-20" dirty="0">
                <a:solidFill>
                  <a:srgbClr val="1D1C4D"/>
                </a:solidFill>
                <a:latin typeface="Century Gothic"/>
                <a:cs typeface="Century Gothic"/>
              </a:rPr>
              <a:t>Y</a:t>
            </a:r>
            <a:r>
              <a:rPr sz="850" spc="-10" dirty="0">
                <a:solidFill>
                  <a:srgbClr val="1D1C4D"/>
                </a:solidFill>
                <a:latin typeface="Century Gothic"/>
                <a:cs typeface="Century Gothic"/>
              </a:rPr>
              <a:t>MENT</a:t>
            </a:r>
            <a:endParaRPr sz="850">
              <a:latin typeface="Century Gothic"/>
              <a:cs typeface="Century Gothic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6686811" y="4867497"/>
            <a:ext cx="638810" cy="431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590" marR="5080" indent="-9525" algn="just">
              <a:lnSpc>
                <a:spcPct val="104400"/>
              </a:lnSpc>
            </a:pPr>
            <a:r>
              <a:rPr sz="900" spc="20" dirty="0">
                <a:solidFill>
                  <a:srgbClr val="1D1C4D"/>
                </a:solidFill>
                <a:latin typeface="Century Gothic"/>
                <a:cs typeface="Century Gothic"/>
              </a:rPr>
              <a:t>D</a:t>
            </a:r>
            <a:r>
              <a:rPr sz="900" dirty="0">
                <a:solidFill>
                  <a:srgbClr val="1D1C4D"/>
                </a:solidFill>
                <a:latin typeface="Century Gothic"/>
                <a:cs typeface="Century Gothic"/>
              </a:rPr>
              <a:t>U</a:t>
            </a:r>
            <a:r>
              <a:rPr sz="900" spc="10" dirty="0">
                <a:solidFill>
                  <a:srgbClr val="1D1C4D"/>
                </a:solidFill>
                <a:latin typeface="Century Gothic"/>
                <a:cs typeface="Century Gothic"/>
              </a:rPr>
              <a:t>P</a:t>
            </a:r>
            <a:r>
              <a:rPr sz="900" spc="15" dirty="0">
                <a:solidFill>
                  <a:srgbClr val="1D1C4D"/>
                </a:solidFill>
                <a:latin typeface="Century Gothic"/>
                <a:cs typeface="Century Gothic"/>
              </a:rPr>
              <a:t>LIC</a:t>
            </a:r>
            <a:r>
              <a:rPr sz="900" spc="-20" dirty="0">
                <a:solidFill>
                  <a:srgbClr val="1D1C4D"/>
                </a:solidFill>
                <a:latin typeface="Century Gothic"/>
                <a:cs typeface="Century Gothic"/>
              </a:rPr>
              <a:t>A</a:t>
            </a:r>
            <a:r>
              <a:rPr sz="900" spc="10" dirty="0">
                <a:solidFill>
                  <a:srgbClr val="1D1C4D"/>
                </a:solidFill>
                <a:latin typeface="Century Gothic"/>
                <a:cs typeface="Century Gothic"/>
              </a:rPr>
              <a:t>T</a:t>
            </a:r>
            <a:r>
              <a:rPr sz="900" spc="15" dirty="0">
                <a:solidFill>
                  <a:srgbClr val="1D1C4D"/>
                </a:solidFill>
                <a:latin typeface="Century Gothic"/>
                <a:cs typeface="Century Gothic"/>
              </a:rPr>
              <a:t>E</a:t>
            </a:r>
            <a:r>
              <a:rPr sz="900" spc="10" dirty="0">
                <a:solidFill>
                  <a:srgbClr val="1D1C4D"/>
                </a:solidFill>
                <a:latin typeface="Century Gothic"/>
                <a:cs typeface="Century Gothic"/>
              </a:rPr>
              <a:t> </a:t>
            </a:r>
            <a:r>
              <a:rPr sz="900" spc="5" dirty="0">
                <a:solidFill>
                  <a:srgbClr val="1D1C4D"/>
                </a:solidFill>
                <a:latin typeface="Century Gothic"/>
                <a:cs typeface="Century Gothic"/>
              </a:rPr>
              <a:t>T</a:t>
            </a:r>
            <a:r>
              <a:rPr sz="900" spc="15" dirty="0">
                <a:solidFill>
                  <a:srgbClr val="1D1C4D"/>
                </a:solidFill>
                <a:latin typeface="Century Gothic"/>
                <a:cs typeface="Century Gothic"/>
              </a:rPr>
              <a:t>R</a:t>
            </a:r>
            <a:r>
              <a:rPr sz="900" spc="-20" dirty="0">
                <a:solidFill>
                  <a:srgbClr val="1D1C4D"/>
                </a:solidFill>
                <a:latin typeface="Century Gothic"/>
                <a:cs typeface="Century Gothic"/>
              </a:rPr>
              <a:t>A</a:t>
            </a:r>
            <a:r>
              <a:rPr sz="900" spc="15" dirty="0">
                <a:solidFill>
                  <a:srgbClr val="1D1C4D"/>
                </a:solidFill>
                <a:latin typeface="Century Gothic"/>
                <a:cs typeface="Century Gothic"/>
              </a:rPr>
              <a:t>CKI</a:t>
            </a:r>
            <a:r>
              <a:rPr sz="900" spc="25" dirty="0">
                <a:solidFill>
                  <a:srgbClr val="1D1C4D"/>
                </a:solidFill>
                <a:latin typeface="Century Gothic"/>
                <a:cs typeface="Century Gothic"/>
              </a:rPr>
              <a:t>N</a:t>
            </a:r>
            <a:r>
              <a:rPr sz="900" spc="30" dirty="0">
                <a:solidFill>
                  <a:srgbClr val="1D1C4D"/>
                </a:solidFill>
                <a:latin typeface="Century Gothic"/>
                <a:cs typeface="Century Gothic"/>
              </a:rPr>
              <a:t>G</a:t>
            </a:r>
            <a:r>
              <a:rPr sz="900" spc="10" dirty="0">
                <a:solidFill>
                  <a:srgbClr val="1D1C4D"/>
                </a:solidFill>
                <a:latin typeface="Century Gothic"/>
                <a:cs typeface="Century Gothic"/>
              </a:rPr>
              <a:t> </a:t>
            </a:r>
            <a:r>
              <a:rPr sz="900" spc="20" dirty="0">
                <a:solidFill>
                  <a:srgbClr val="1D1C4D"/>
                </a:solidFill>
                <a:latin typeface="Century Gothic"/>
                <a:cs typeface="Century Gothic"/>
              </a:rPr>
              <a:t>N</a:t>
            </a:r>
            <a:r>
              <a:rPr sz="900" dirty="0">
                <a:solidFill>
                  <a:srgbClr val="1D1C4D"/>
                </a:solidFill>
                <a:latin typeface="Century Gothic"/>
                <a:cs typeface="Century Gothic"/>
              </a:rPr>
              <a:t>U</a:t>
            </a:r>
            <a:r>
              <a:rPr sz="900" spc="35" dirty="0">
                <a:solidFill>
                  <a:srgbClr val="1D1C4D"/>
                </a:solidFill>
                <a:latin typeface="Century Gothic"/>
                <a:cs typeface="Century Gothic"/>
              </a:rPr>
              <a:t>M</a:t>
            </a:r>
            <a:r>
              <a:rPr sz="900" spc="25" dirty="0">
                <a:solidFill>
                  <a:srgbClr val="1D1C4D"/>
                </a:solidFill>
                <a:latin typeface="Century Gothic"/>
                <a:cs typeface="Century Gothic"/>
              </a:rPr>
              <a:t>B</a:t>
            </a:r>
            <a:r>
              <a:rPr sz="900" spc="15" dirty="0">
                <a:solidFill>
                  <a:srgbClr val="1D1C4D"/>
                </a:solidFill>
                <a:latin typeface="Century Gothic"/>
                <a:cs typeface="Century Gothic"/>
              </a:rPr>
              <a:t>ER</a:t>
            </a:r>
            <a:endParaRPr sz="900">
              <a:latin typeface="Century Gothic"/>
              <a:cs typeface="Century Gothic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7723170" y="4867497"/>
            <a:ext cx="594360" cy="287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55880">
              <a:lnSpc>
                <a:spcPct val="104400"/>
              </a:lnSpc>
            </a:pPr>
            <a:r>
              <a:rPr sz="900" spc="15" dirty="0">
                <a:solidFill>
                  <a:srgbClr val="1D1C4D"/>
                </a:solidFill>
                <a:latin typeface="Century Gothic"/>
                <a:cs typeface="Century Gothic"/>
              </a:rPr>
              <a:t>I</a:t>
            </a:r>
            <a:r>
              <a:rPr sz="900" spc="25" dirty="0">
                <a:solidFill>
                  <a:srgbClr val="1D1C4D"/>
                </a:solidFill>
                <a:latin typeface="Century Gothic"/>
                <a:cs typeface="Century Gothic"/>
              </a:rPr>
              <a:t>N</a:t>
            </a:r>
            <a:r>
              <a:rPr sz="900" spc="20" dirty="0">
                <a:solidFill>
                  <a:srgbClr val="1D1C4D"/>
                </a:solidFill>
                <a:latin typeface="Century Gothic"/>
                <a:cs typeface="Century Gothic"/>
              </a:rPr>
              <a:t>V</a:t>
            </a:r>
            <a:r>
              <a:rPr sz="900" spc="-10" dirty="0">
                <a:solidFill>
                  <a:srgbClr val="1D1C4D"/>
                </a:solidFill>
                <a:latin typeface="Century Gothic"/>
                <a:cs typeface="Century Gothic"/>
              </a:rPr>
              <a:t>A</a:t>
            </a:r>
            <a:r>
              <a:rPr sz="900" spc="5" dirty="0">
                <a:solidFill>
                  <a:srgbClr val="1D1C4D"/>
                </a:solidFill>
                <a:latin typeface="Century Gothic"/>
                <a:cs typeface="Century Gothic"/>
              </a:rPr>
              <a:t>L</a:t>
            </a:r>
            <a:r>
              <a:rPr sz="900" spc="15" dirty="0">
                <a:solidFill>
                  <a:srgbClr val="1D1C4D"/>
                </a:solidFill>
                <a:latin typeface="Century Gothic"/>
                <a:cs typeface="Century Gothic"/>
              </a:rPr>
              <a:t>I</a:t>
            </a:r>
            <a:r>
              <a:rPr sz="900" spc="25" dirty="0">
                <a:solidFill>
                  <a:srgbClr val="1D1C4D"/>
                </a:solidFill>
                <a:latin typeface="Century Gothic"/>
                <a:cs typeface="Century Gothic"/>
              </a:rPr>
              <a:t>D</a:t>
            </a:r>
            <a:r>
              <a:rPr sz="900" spc="10" dirty="0">
                <a:solidFill>
                  <a:srgbClr val="1D1C4D"/>
                </a:solidFill>
                <a:latin typeface="Century Gothic"/>
                <a:cs typeface="Century Gothic"/>
              </a:rPr>
              <a:t> </a:t>
            </a:r>
            <a:r>
              <a:rPr sz="900" spc="35" dirty="0">
                <a:solidFill>
                  <a:srgbClr val="1D1C4D"/>
                </a:solidFill>
                <a:latin typeface="Century Gothic"/>
                <a:cs typeface="Century Gothic"/>
              </a:rPr>
              <a:t>M</a:t>
            </a:r>
            <a:r>
              <a:rPr sz="900" spc="-20" dirty="0">
                <a:solidFill>
                  <a:srgbClr val="1D1C4D"/>
                </a:solidFill>
                <a:latin typeface="Century Gothic"/>
                <a:cs typeface="Century Gothic"/>
              </a:rPr>
              <a:t>A</a:t>
            </a:r>
            <a:r>
              <a:rPr sz="900" spc="15" dirty="0">
                <a:solidFill>
                  <a:srgbClr val="1D1C4D"/>
                </a:solidFill>
                <a:latin typeface="Century Gothic"/>
                <a:cs typeface="Century Gothic"/>
              </a:rPr>
              <a:t>IL</a:t>
            </a:r>
            <a:r>
              <a:rPr sz="900" spc="5" dirty="0">
                <a:solidFill>
                  <a:srgbClr val="1D1C4D"/>
                </a:solidFill>
                <a:latin typeface="Century Gothic"/>
                <a:cs typeface="Century Gothic"/>
              </a:rPr>
              <a:t>E</a:t>
            </a:r>
            <a:r>
              <a:rPr sz="900" spc="15" dirty="0">
                <a:solidFill>
                  <a:srgbClr val="1D1C4D"/>
                </a:solidFill>
                <a:latin typeface="Century Gothic"/>
                <a:cs typeface="Century Gothic"/>
              </a:rPr>
              <a:t>R</a:t>
            </a:r>
            <a:r>
              <a:rPr sz="900" spc="35" dirty="0">
                <a:solidFill>
                  <a:srgbClr val="1D1C4D"/>
                </a:solidFill>
                <a:latin typeface="Century Gothic"/>
                <a:cs typeface="Century Gothic"/>
              </a:rPr>
              <a:t> </a:t>
            </a:r>
            <a:r>
              <a:rPr sz="900" spc="25" dirty="0">
                <a:solidFill>
                  <a:srgbClr val="1D1C4D"/>
                </a:solidFill>
                <a:latin typeface="Century Gothic"/>
                <a:cs typeface="Century Gothic"/>
              </a:rPr>
              <a:t>ID</a:t>
            </a:r>
            <a:endParaRPr sz="900">
              <a:latin typeface="Century Gothic"/>
              <a:cs typeface="Century Gothic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2331243" y="5904030"/>
            <a:ext cx="1817370" cy="4451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52705">
              <a:lnSpc>
                <a:spcPct val="100000"/>
              </a:lnSpc>
            </a:pPr>
            <a:r>
              <a:rPr sz="1500" spc="-15" dirty="0">
                <a:solidFill>
                  <a:srgbClr val="4B4D7C"/>
                </a:solidFill>
                <a:latin typeface="Century Gothic"/>
                <a:cs typeface="Century Gothic"/>
              </a:rPr>
              <a:t>MAN</a:t>
            </a:r>
            <a:r>
              <a:rPr sz="1500" spc="35" dirty="0">
                <a:solidFill>
                  <a:srgbClr val="4B4D7C"/>
                </a:solidFill>
                <a:latin typeface="Century Gothic"/>
                <a:cs typeface="Century Gothic"/>
              </a:rPr>
              <a:t>I</a:t>
            </a:r>
            <a:r>
              <a:rPr sz="1500" spc="-5" dirty="0">
                <a:solidFill>
                  <a:srgbClr val="4B4D7C"/>
                </a:solidFill>
                <a:latin typeface="Century Gothic"/>
                <a:cs typeface="Century Gothic"/>
              </a:rPr>
              <a:t>F</a:t>
            </a:r>
            <a:r>
              <a:rPr sz="1500" spc="-25" dirty="0">
                <a:solidFill>
                  <a:srgbClr val="4B4D7C"/>
                </a:solidFill>
                <a:latin typeface="Century Gothic"/>
                <a:cs typeface="Century Gothic"/>
              </a:rPr>
              <a:t>E</a:t>
            </a:r>
            <a:r>
              <a:rPr sz="1500" dirty="0">
                <a:solidFill>
                  <a:srgbClr val="4B4D7C"/>
                </a:solidFill>
                <a:latin typeface="Century Gothic"/>
                <a:cs typeface="Century Gothic"/>
              </a:rPr>
              <a:t>S</a:t>
            </a:r>
            <a:r>
              <a:rPr sz="1500" spc="-10" dirty="0">
                <a:solidFill>
                  <a:srgbClr val="4B4D7C"/>
                </a:solidFill>
                <a:latin typeface="Century Gothic"/>
                <a:cs typeface="Century Gothic"/>
              </a:rPr>
              <a:t>T</a:t>
            </a:r>
            <a:r>
              <a:rPr sz="1500" spc="-35" dirty="0">
                <a:solidFill>
                  <a:srgbClr val="4B4D7C"/>
                </a:solidFill>
                <a:latin typeface="Century Gothic"/>
                <a:cs typeface="Century Gothic"/>
              </a:rPr>
              <a:t> </a:t>
            </a:r>
            <a:r>
              <a:rPr sz="1500" spc="-5" dirty="0">
                <a:solidFill>
                  <a:srgbClr val="4B4D7C"/>
                </a:solidFill>
                <a:latin typeface="Century Gothic"/>
                <a:cs typeface="Century Gothic"/>
              </a:rPr>
              <a:t>QU</a:t>
            </a:r>
            <a:r>
              <a:rPr sz="1500" spc="-15" dirty="0">
                <a:solidFill>
                  <a:srgbClr val="4B4D7C"/>
                </a:solidFill>
                <a:latin typeface="Century Gothic"/>
                <a:cs typeface="Century Gothic"/>
              </a:rPr>
              <a:t>A</a:t>
            </a:r>
            <a:r>
              <a:rPr sz="1500" dirty="0">
                <a:solidFill>
                  <a:srgbClr val="4B4D7C"/>
                </a:solidFill>
                <a:latin typeface="Century Gothic"/>
                <a:cs typeface="Century Gothic"/>
              </a:rPr>
              <a:t>L</a:t>
            </a:r>
            <a:r>
              <a:rPr sz="1500" spc="20" dirty="0">
                <a:solidFill>
                  <a:srgbClr val="4B4D7C"/>
                </a:solidFill>
                <a:latin typeface="Century Gothic"/>
                <a:cs typeface="Century Gothic"/>
              </a:rPr>
              <a:t>I</a:t>
            </a:r>
            <a:r>
              <a:rPr sz="1500" spc="-5" dirty="0">
                <a:solidFill>
                  <a:srgbClr val="4B4D7C"/>
                </a:solidFill>
                <a:latin typeface="Century Gothic"/>
                <a:cs typeface="Century Gothic"/>
              </a:rPr>
              <a:t>T</a:t>
            </a:r>
            <a:r>
              <a:rPr sz="1500" spc="-10" dirty="0">
                <a:solidFill>
                  <a:srgbClr val="4B4D7C"/>
                </a:solidFill>
                <a:latin typeface="Century Gothic"/>
                <a:cs typeface="Century Gothic"/>
              </a:rPr>
              <a:t>Y N</a:t>
            </a:r>
            <a:r>
              <a:rPr sz="1500" dirty="0">
                <a:solidFill>
                  <a:srgbClr val="4B4D7C"/>
                </a:solidFill>
                <a:latin typeface="Century Gothic"/>
                <a:cs typeface="Century Gothic"/>
              </a:rPr>
              <a:t>O</a:t>
            </a:r>
            <a:r>
              <a:rPr sz="1500" spc="-30" dirty="0">
                <a:solidFill>
                  <a:srgbClr val="4B4D7C"/>
                </a:solidFill>
                <a:latin typeface="Century Gothic"/>
                <a:cs typeface="Century Gothic"/>
              </a:rPr>
              <a:t>N</a:t>
            </a:r>
            <a:r>
              <a:rPr sz="1500" spc="10" dirty="0">
                <a:solidFill>
                  <a:srgbClr val="4B4D7C"/>
                </a:solidFill>
                <a:latin typeface="Century Gothic"/>
                <a:cs typeface="Century Gothic"/>
              </a:rPr>
              <a:t>-</a:t>
            </a:r>
            <a:r>
              <a:rPr sz="1500" spc="-5" dirty="0">
                <a:solidFill>
                  <a:srgbClr val="4B4D7C"/>
                </a:solidFill>
                <a:latin typeface="Century Gothic"/>
                <a:cs typeface="Century Gothic"/>
              </a:rPr>
              <a:t>C</a:t>
            </a:r>
            <a:r>
              <a:rPr sz="1500" dirty="0">
                <a:solidFill>
                  <a:srgbClr val="4B4D7C"/>
                </a:solidFill>
                <a:latin typeface="Century Gothic"/>
                <a:cs typeface="Century Gothic"/>
              </a:rPr>
              <a:t>O</a:t>
            </a:r>
            <a:r>
              <a:rPr sz="1500" spc="-15" dirty="0">
                <a:solidFill>
                  <a:srgbClr val="4B4D7C"/>
                </a:solidFill>
                <a:latin typeface="Century Gothic"/>
                <a:cs typeface="Century Gothic"/>
              </a:rPr>
              <a:t>MPL</a:t>
            </a:r>
            <a:r>
              <a:rPr sz="1500" spc="20" dirty="0">
                <a:solidFill>
                  <a:srgbClr val="4B4D7C"/>
                </a:solidFill>
                <a:latin typeface="Century Gothic"/>
                <a:cs typeface="Century Gothic"/>
              </a:rPr>
              <a:t>I</a:t>
            </a:r>
            <a:r>
              <a:rPr sz="1500" spc="-15" dirty="0">
                <a:solidFill>
                  <a:srgbClr val="4B4D7C"/>
                </a:solidFill>
                <a:latin typeface="Century Gothic"/>
                <a:cs typeface="Century Gothic"/>
              </a:rPr>
              <a:t>AN</a:t>
            </a:r>
            <a:r>
              <a:rPr sz="1500" spc="-20" dirty="0">
                <a:solidFill>
                  <a:srgbClr val="4B4D7C"/>
                </a:solidFill>
                <a:latin typeface="Century Gothic"/>
                <a:cs typeface="Century Gothic"/>
              </a:rPr>
              <a:t>C</a:t>
            </a:r>
            <a:r>
              <a:rPr sz="1500" dirty="0">
                <a:solidFill>
                  <a:srgbClr val="4B4D7C"/>
                </a:solidFill>
                <a:latin typeface="Century Gothic"/>
                <a:cs typeface="Century Gothic"/>
              </a:rPr>
              <a:t>E</a:t>
            </a:r>
            <a:endParaRPr sz="1500">
              <a:latin typeface="Century Gothic"/>
              <a:cs typeface="Century Gothic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6720359" y="5832407"/>
            <a:ext cx="1817370" cy="4451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22225">
              <a:lnSpc>
                <a:spcPct val="100000"/>
              </a:lnSpc>
            </a:pPr>
            <a:r>
              <a:rPr sz="1500" spc="5" dirty="0">
                <a:solidFill>
                  <a:srgbClr val="742442"/>
                </a:solidFill>
                <a:latin typeface="Century Gothic"/>
                <a:cs typeface="Century Gothic"/>
              </a:rPr>
              <a:t>B</a:t>
            </a:r>
            <a:r>
              <a:rPr sz="1500" spc="-15" dirty="0">
                <a:solidFill>
                  <a:srgbClr val="742442"/>
                </a:solidFill>
                <a:latin typeface="Century Gothic"/>
                <a:cs typeface="Century Gothic"/>
              </a:rPr>
              <a:t>A</a:t>
            </a:r>
            <a:r>
              <a:rPr sz="1500" spc="-5" dirty="0">
                <a:solidFill>
                  <a:srgbClr val="742442"/>
                </a:solidFill>
                <a:latin typeface="Century Gothic"/>
                <a:cs typeface="Century Gothic"/>
              </a:rPr>
              <a:t>R</a:t>
            </a:r>
            <a:r>
              <a:rPr sz="1500" spc="-20" dirty="0">
                <a:solidFill>
                  <a:srgbClr val="742442"/>
                </a:solidFill>
                <a:latin typeface="Century Gothic"/>
                <a:cs typeface="Century Gothic"/>
              </a:rPr>
              <a:t>C</a:t>
            </a:r>
            <a:r>
              <a:rPr sz="1500" spc="15" dirty="0">
                <a:solidFill>
                  <a:srgbClr val="742442"/>
                </a:solidFill>
                <a:latin typeface="Century Gothic"/>
                <a:cs typeface="Century Gothic"/>
              </a:rPr>
              <a:t>O</a:t>
            </a:r>
            <a:r>
              <a:rPr sz="1500" spc="-10" dirty="0">
                <a:solidFill>
                  <a:srgbClr val="742442"/>
                </a:solidFill>
                <a:latin typeface="Century Gothic"/>
                <a:cs typeface="Century Gothic"/>
              </a:rPr>
              <a:t>D</a:t>
            </a:r>
            <a:r>
              <a:rPr sz="1500" dirty="0">
                <a:solidFill>
                  <a:srgbClr val="742442"/>
                </a:solidFill>
                <a:latin typeface="Century Gothic"/>
                <a:cs typeface="Century Gothic"/>
              </a:rPr>
              <a:t>E</a:t>
            </a:r>
            <a:r>
              <a:rPr sz="1500" spc="-20" dirty="0">
                <a:solidFill>
                  <a:srgbClr val="742442"/>
                </a:solidFill>
                <a:latin typeface="Century Gothic"/>
                <a:cs typeface="Century Gothic"/>
              </a:rPr>
              <a:t> </a:t>
            </a:r>
            <a:r>
              <a:rPr sz="1500" spc="-5" dirty="0">
                <a:solidFill>
                  <a:srgbClr val="742442"/>
                </a:solidFill>
                <a:latin typeface="Century Gothic"/>
                <a:cs typeface="Century Gothic"/>
              </a:rPr>
              <a:t>QU</a:t>
            </a:r>
            <a:r>
              <a:rPr sz="1500" spc="-15" dirty="0">
                <a:solidFill>
                  <a:srgbClr val="742442"/>
                </a:solidFill>
                <a:latin typeface="Century Gothic"/>
                <a:cs typeface="Century Gothic"/>
              </a:rPr>
              <a:t>A</a:t>
            </a:r>
            <a:r>
              <a:rPr sz="1500" dirty="0">
                <a:solidFill>
                  <a:srgbClr val="742442"/>
                </a:solidFill>
                <a:latin typeface="Century Gothic"/>
                <a:cs typeface="Century Gothic"/>
              </a:rPr>
              <a:t>L</a:t>
            </a:r>
            <a:r>
              <a:rPr sz="1500" spc="20" dirty="0">
                <a:solidFill>
                  <a:srgbClr val="742442"/>
                </a:solidFill>
                <a:latin typeface="Century Gothic"/>
                <a:cs typeface="Century Gothic"/>
              </a:rPr>
              <a:t>I</a:t>
            </a:r>
            <a:r>
              <a:rPr sz="1500" spc="-5" dirty="0">
                <a:solidFill>
                  <a:srgbClr val="742442"/>
                </a:solidFill>
                <a:latin typeface="Century Gothic"/>
                <a:cs typeface="Century Gothic"/>
              </a:rPr>
              <a:t>T</a:t>
            </a:r>
            <a:r>
              <a:rPr sz="1500" spc="-10" dirty="0">
                <a:solidFill>
                  <a:srgbClr val="742442"/>
                </a:solidFill>
                <a:latin typeface="Century Gothic"/>
                <a:cs typeface="Century Gothic"/>
              </a:rPr>
              <a:t>Y N</a:t>
            </a:r>
            <a:r>
              <a:rPr sz="1500" dirty="0">
                <a:solidFill>
                  <a:srgbClr val="742442"/>
                </a:solidFill>
                <a:latin typeface="Century Gothic"/>
                <a:cs typeface="Century Gothic"/>
              </a:rPr>
              <a:t>O</a:t>
            </a:r>
            <a:r>
              <a:rPr sz="1500" spc="-30" dirty="0">
                <a:solidFill>
                  <a:srgbClr val="742442"/>
                </a:solidFill>
                <a:latin typeface="Century Gothic"/>
                <a:cs typeface="Century Gothic"/>
              </a:rPr>
              <a:t>N</a:t>
            </a:r>
            <a:r>
              <a:rPr sz="1500" spc="10" dirty="0">
                <a:solidFill>
                  <a:srgbClr val="742442"/>
                </a:solidFill>
                <a:latin typeface="Century Gothic"/>
                <a:cs typeface="Century Gothic"/>
              </a:rPr>
              <a:t>-</a:t>
            </a:r>
            <a:r>
              <a:rPr sz="1500" spc="-5" dirty="0">
                <a:solidFill>
                  <a:srgbClr val="742442"/>
                </a:solidFill>
                <a:latin typeface="Century Gothic"/>
                <a:cs typeface="Century Gothic"/>
              </a:rPr>
              <a:t>C</a:t>
            </a:r>
            <a:r>
              <a:rPr sz="1500" dirty="0">
                <a:solidFill>
                  <a:srgbClr val="742442"/>
                </a:solidFill>
                <a:latin typeface="Century Gothic"/>
                <a:cs typeface="Century Gothic"/>
              </a:rPr>
              <a:t>O</a:t>
            </a:r>
            <a:r>
              <a:rPr sz="1500" spc="-15" dirty="0">
                <a:solidFill>
                  <a:srgbClr val="742442"/>
                </a:solidFill>
                <a:latin typeface="Century Gothic"/>
                <a:cs typeface="Century Gothic"/>
              </a:rPr>
              <a:t>MPL</a:t>
            </a:r>
            <a:r>
              <a:rPr sz="1500" spc="20" dirty="0">
                <a:solidFill>
                  <a:srgbClr val="742442"/>
                </a:solidFill>
                <a:latin typeface="Century Gothic"/>
                <a:cs typeface="Century Gothic"/>
              </a:rPr>
              <a:t>I</a:t>
            </a:r>
            <a:r>
              <a:rPr sz="1500" spc="-15" dirty="0">
                <a:solidFill>
                  <a:srgbClr val="742442"/>
                </a:solidFill>
                <a:latin typeface="Century Gothic"/>
                <a:cs typeface="Century Gothic"/>
              </a:rPr>
              <a:t>AN</a:t>
            </a:r>
            <a:r>
              <a:rPr sz="1500" spc="-20" dirty="0">
                <a:solidFill>
                  <a:srgbClr val="742442"/>
                </a:solidFill>
                <a:latin typeface="Century Gothic"/>
                <a:cs typeface="Century Gothic"/>
              </a:rPr>
              <a:t>C</a:t>
            </a:r>
            <a:r>
              <a:rPr sz="1500" dirty="0">
                <a:solidFill>
                  <a:srgbClr val="742442"/>
                </a:solidFill>
                <a:latin typeface="Century Gothic"/>
                <a:cs typeface="Century Gothic"/>
              </a:rPr>
              <a:t>E</a:t>
            </a:r>
            <a:endParaRPr sz="1500">
              <a:latin typeface="Century Gothic"/>
              <a:cs typeface="Century Gothic"/>
            </a:endParaRPr>
          </a:p>
        </p:txBody>
      </p:sp>
      <p:sp>
        <p:nvSpPr>
          <p:cNvPr id="38" name="object 3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22470">
              <a:lnSpc>
                <a:spcPts val="2460"/>
              </a:lnSpc>
            </a:pPr>
            <a:r>
              <a:rPr spc="-110" dirty="0"/>
              <a:t>I</a:t>
            </a:r>
            <a:r>
              <a:rPr spc="15" dirty="0"/>
              <a:t>M</a:t>
            </a:r>
            <a:r>
              <a:rPr spc="325" dirty="0"/>
              <a:t>pb</a:t>
            </a:r>
            <a:r>
              <a:rPr spc="65" dirty="0"/>
              <a:t> </a:t>
            </a:r>
            <a:r>
              <a:rPr spc="229" dirty="0"/>
              <a:t>C</a:t>
            </a:r>
            <a:r>
              <a:rPr spc="285" dirty="0"/>
              <a:t>o</a:t>
            </a:r>
            <a:r>
              <a:rPr spc="335" dirty="0"/>
              <a:t>m</a:t>
            </a:r>
            <a:r>
              <a:rPr spc="325" dirty="0"/>
              <a:t>p</a:t>
            </a:r>
            <a:r>
              <a:rPr spc="-80" dirty="0"/>
              <a:t>li</a:t>
            </a:r>
            <a:r>
              <a:rPr spc="445" dirty="0"/>
              <a:t>a</a:t>
            </a:r>
            <a:r>
              <a:rPr spc="204" dirty="0"/>
              <a:t>n</a:t>
            </a:r>
            <a:r>
              <a:rPr spc="405" dirty="0"/>
              <a:t>ce</a:t>
            </a:r>
            <a:r>
              <a:rPr spc="85" dirty="0"/>
              <a:t> </a:t>
            </a:r>
            <a:r>
              <a:rPr spc="235" dirty="0"/>
              <a:t>Q</a:t>
            </a:r>
            <a:r>
              <a:rPr spc="204" dirty="0"/>
              <a:t>u</a:t>
            </a:r>
            <a:r>
              <a:rPr spc="445" dirty="0"/>
              <a:t>a</a:t>
            </a:r>
            <a:r>
              <a:rPr spc="-80" dirty="0"/>
              <a:t>li</a:t>
            </a:r>
            <a:r>
              <a:rPr spc="45" dirty="0"/>
              <a:t>t</a:t>
            </a:r>
            <a:r>
              <a:rPr spc="160" dirty="0"/>
              <a:t>y</a:t>
            </a:r>
            <a:r>
              <a:rPr spc="65" dirty="0"/>
              <a:t> </a:t>
            </a:r>
            <a:r>
              <a:rPr spc="15" dirty="0"/>
              <a:t>M</a:t>
            </a:r>
            <a:r>
              <a:rPr spc="405" dirty="0"/>
              <a:t>e</a:t>
            </a:r>
            <a:r>
              <a:rPr spc="45" dirty="0"/>
              <a:t>t</a:t>
            </a:r>
            <a:r>
              <a:rPr spc="-30" dirty="0"/>
              <a:t>r</a:t>
            </a:r>
            <a:r>
              <a:rPr spc="-80" dirty="0"/>
              <a:t>i</a:t>
            </a:r>
            <a:r>
              <a:rPr spc="405" dirty="0"/>
              <a:t>c</a:t>
            </a:r>
            <a:r>
              <a:rPr spc="100" dirty="0"/>
              <a:t>s</a:t>
            </a:r>
          </a:p>
          <a:p>
            <a:pPr marL="5828030">
              <a:lnSpc>
                <a:spcPct val="100000"/>
              </a:lnSpc>
            </a:pPr>
            <a:r>
              <a:rPr sz="1800" spc="-20" dirty="0">
                <a:latin typeface="Century Gothic"/>
                <a:cs typeface="Century Gothic"/>
              </a:rPr>
              <a:t>C</a:t>
            </a:r>
            <a:r>
              <a:rPr sz="1800" spc="-5" dirty="0">
                <a:latin typeface="Century Gothic"/>
                <a:cs typeface="Century Gothic"/>
              </a:rPr>
              <a:t>o</a:t>
            </a:r>
            <a:r>
              <a:rPr sz="1800" spc="-15" dirty="0">
                <a:latin typeface="Century Gothic"/>
                <a:cs typeface="Century Gothic"/>
              </a:rPr>
              <a:t>m</a:t>
            </a:r>
            <a:r>
              <a:rPr sz="1800" spc="-5" dirty="0">
                <a:latin typeface="Century Gothic"/>
                <a:cs typeface="Century Gothic"/>
              </a:rPr>
              <a:t>p</a:t>
            </a:r>
            <a:r>
              <a:rPr sz="1800" spc="-35" dirty="0">
                <a:latin typeface="Century Gothic"/>
                <a:cs typeface="Century Gothic"/>
              </a:rPr>
              <a:t>e</a:t>
            </a:r>
            <a:r>
              <a:rPr sz="1800" spc="-10" dirty="0">
                <a:latin typeface="Century Gothic"/>
                <a:cs typeface="Century Gothic"/>
              </a:rPr>
              <a:t>t</a:t>
            </a:r>
            <a:r>
              <a:rPr sz="1800" spc="15" dirty="0">
                <a:latin typeface="Century Gothic"/>
                <a:cs typeface="Century Gothic"/>
              </a:rPr>
              <a:t>i</a:t>
            </a:r>
            <a:r>
              <a:rPr sz="1800" spc="-25" dirty="0">
                <a:latin typeface="Century Gothic"/>
                <a:cs typeface="Century Gothic"/>
              </a:rPr>
              <a:t>t</a:t>
            </a:r>
            <a:r>
              <a:rPr sz="1800" spc="35" dirty="0">
                <a:latin typeface="Century Gothic"/>
                <a:cs typeface="Century Gothic"/>
              </a:rPr>
              <a:t>i</a:t>
            </a:r>
            <a:r>
              <a:rPr sz="1800" spc="10" dirty="0">
                <a:latin typeface="Century Gothic"/>
                <a:cs typeface="Century Gothic"/>
              </a:rPr>
              <a:t>v</a:t>
            </a:r>
            <a:r>
              <a:rPr sz="1800" spc="-15" dirty="0">
                <a:latin typeface="Century Gothic"/>
                <a:cs typeface="Century Gothic"/>
              </a:rPr>
              <a:t>e </a:t>
            </a:r>
            <a:r>
              <a:rPr sz="1800" spc="-20" dirty="0">
                <a:latin typeface="Century Gothic"/>
                <a:cs typeface="Century Gothic"/>
              </a:rPr>
              <a:t>P</a:t>
            </a:r>
            <a:r>
              <a:rPr sz="1800" spc="-10" dirty="0">
                <a:latin typeface="Century Gothic"/>
                <a:cs typeface="Century Gothic"/>
              </a:rPr>
              <a:t>r</a:t>
            </a:r>
            <a:r>
              <a:rPr sz="1800" spc="-25" dirty="0">
                <a:latin typeface="Century Gothic"/>
                <a:cs typeface="Century Gothic"/>
              </a:rPr>
              <a:t>o</a:t>
            </a:r>
            <a:r>
              <a:rPr sz="1800" spc="5" dirty="0">
                <a:latin typeface="Century Gothic"/>
                <a:cs typeface="Century Gothic"/>
              </a:rPr>
              <a:t>d</a:t>
            </a:r>
            <a:r>
              <a:rPr sz="1800" spc="-10" dirty="0">
                <a:latin typeface="Century Gothic"/>
                <a:cs typeface="Century Gothic"/>
              </a:rPr>
              <a:t>u</a:t>
            </a:r>
            <a:r>
              <a:rPr sz="1800" spc="-30" dirty="0">
                <a:latin typeface="Century Gothic"/>
                <a:cs typeface="Century Gothic"/>
              </a:rPr>
              <a:t>c</a:t>
            </a:r>
            <a:r>
              <a:rPr sz="1800" spc="-10" dirty="0">
                <a:latin typeface="Century Gothic"/>
                <a:cs typeface="Century Gothic"/>
              </a:rPr>
              <a:t>t</a:t>
            </a:r>
            <a:r>
              <a:rPr sz="1800" dirty="0">
                <a:latin typeface="Century Gothic"/>
                <a:cs typeface="Century Gothic"/>
              </a:rPr>
              <a:t>s</a:t>
            </a:r>
            <a:r>
              <a:rPr sz="1800" spc="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O</a:t>
            </a:r>
            <a:r>
              <a:rPr sz="1800" spc="-35" dirty="0">
                <a:latin typeface="Century Gothic"/>
                <a:cs typeface="Century Gothic"/>
              </a:rPr>
              <a:t>n</a:t>
            </a:r>
            <a:r>
              <a:rPr sz="1800" spc="15" dirty="0">
                <a:latin typeface="Century Gothic"/>
                <a:cs typeface="Century Gothic"/>
              </a:rPr>
              <a:t>l</a:t>
            </a:r>
            <a:r>
              <a:rPr sz="1800" dirty="0">
                <a:latin typeface="Century Gothic"/>
                <a:cs typeface="Century Gothic"/>
              </a:rPr>
              <a:t>y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3575303" y="4457858"/>
            <a:ext cx="97155" cy="90805"/>
          </a:xfrm>
          <a:custGeom>
            <a:avLst/>
            <a:gdLst/>
            <a:ahLst/>
            <a:cxnLst/>
            <a:rect l="l" t="t" r="r" b="b"/>
            <a:pathLst>
              <a:path w="97154" h="90804">
                <a:moveTo>
                  <a:pt x="58156" y="90473"/>
                </a:moveTo>
                <a:lnTo>
                  <a:pt x="14589" y="77469"/>
                </a:lnTo>
                <a:lnTo>
                  <a:pt x="0" y="45561"/>
                </a:lnTo>
                <a:lnTo>
                  <a:pt x="2205" y="32119"/>
                </a:lnTo>
                <a:lnTo>
                  <a:pt x="8405" y="20089"/>
                </a:lnTo>
                <a:lnTo>
                  <a:pt x="17971" y="10225"/>
                </a:lnTo>
                <a:lnTo>
                  <a:pt x="30276" y="3277"/>
                </a:lnTo>
                <a:lnTo>
                  <a:pt x="44694" y="0"/>
                </a:lnTo>
                <a:lnTo>
                  <a:pt x="60775" y="1927"/>
                </a:lnTo>
                <a:lnTo>
                  <a:pt x="74447" y="7440"/>
                </a:lnTo>
                <a:lnTo>
                  <a:pt x="85308" y="15878"/>
                </a:lnTo>
                <a:lnTo>
                  <a:pt x="92958" y="26579"/>
                </a:lnTo>
                <a:lnTo>
                  <a:pt x="96996" y="38881"/>
                </a:lnTo>
                <a:lnTo>
                  <a:pt x="95324" y="54905"/>
                </a:lnTo>
                <a:lnTo>
                  <a:pt x="90083" y="68308"/>
                </a:lnTo>
                <a:lnTo>
                  <a:pt x="81794" y="78858"/>
                </a:lnTo>
                <a:lnTo>
                  <a:pt x="70979" y="86324"/>
                </a:lnTo>
                <a:lnTo>
                  <a:pt x="58156" y="9047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555491" y="4439411"/>
            <a:ext cx="135890" cy="129539"/>
          </a:xfrm>
          <a:custGeom>
            <a:avLst/>
            <a:gdLst/>
            <a:ahLst/>
            <a:cxnLst/>
            <a:rect l="l" t="t" r="r" b="b"/>
            <a:pathLst>
              <a:path w="135889" h="129539">
                <a:moveTo>
                  <a:pt x="80772" y="1523"/>
                </a:moveTo>
                <a:lnTo>
                  <a:pt x="56388" y="1523"/>
                </a:lnTo>
                <a:lnTo>
                  <a:pt x="67056" y="0"/>
                </a:lnTo>
                <a:lnTo>
                  <a:pt x="70104" y="0"/>
                </a:lnTo>
                <a:lnTo>
                  <a:pt x="80772" y="1523"/>
                </a:lnTo>
                <a:close/>
              </a:path>
              <a:path w="135889" h="129539">
                <a:moveTo>
                  <a:pt x="92964" y="4571"/>
                </a:moveTo>
                <a:lnTo>
                  <a:pt x="44196" y="4571"/>
                </a:lnTo>
                <a:lnTo>
                  <a:pt x="53340" y="1523"/>
                </a:lnTo>
                <a:lnTo>
                  <a:pt x="83820" y="1523"/>
                </a:lnTo>
                <a:lnTo>
                  <a:pt x="92964" y="4571"/>
                </a:lnTo>
                <a:close/>
              </a:path>
              <a:path w="135889" h="129539">
                <a:moveTo>
                  <a:pt x="105156" y="10667"/>
                </a:moveTo>
                <a:lnTo>
                  <a:pt x="32004" y="10667"/>
                </a:lnTo>
                <a:lnTo>
                  <a:pt x="32004" y="9143"/>
                </a:lnTo>
                <a:lnTo>
                  <a:pt x="41148" y="6095"/>
                </a:lnTo>
                <a:lnTo>
                  <a:pt x="42672" y="4571"/>
                </a:lnTo>
                <a:lnTo>
                  <a:pt x="94488" y="4571"/>
                </a:lnTo>
                <a:lnTo>
                  <a:pt x="96012" y="6095"/>
                </a:lnTo>
                <a:lnTo>
                  <a:pt x="103632" y="9143"/>
                </a:lnTo>
                <a:lnTo>
                  <a:pt x="105156" y="10667"/>
                </a:lnTo>
                <a:close/>
              </a:path>
              <a:path w="135889" h="129539">
                <a:moveTo>
                  <a:pt x="129540" y="38099"/>
                </a:moveTo>
                <a:lnTo>
                  <a:pt x="7620" y="38099"/>
                </a:lnTo>
                <a:lnTo>
                  <a:pt x="12192" y="28955"/>
                </a:lnTo>
                <a:lnTo>
                  <a:pt x="13716" y="27431"/>
                </a:lnTo>
                <a:lnTo>
                  <a:pt x="13716" y="25907"/>
                </a:lnTo>
                <a:lnTo>
                  <a:pt x="22860" y="16763"/>
                </a:lnTo>
                <a:lnTo>
                  <a:pt x="28956" y="12191"/>
                </a:lnTo>
                <a:lnTo>
                  <a:pt x="30480" y="10667"/>
                </a:lnTo>
                <a:lnTo>
                  <a:pt x="106680" y="10667"/>
                </a:lnTo>
                <a:lnTo>
                  <a:pt x="108204" y="12191"/>
                </a:lnTo>
                <a:lnTo>
                  <a:pt x="114300" y="16763"/>
                </a:lnTo>
                <a:lnTo>
                  <a:pt x="123444" y="25907"/>
                </a:lnTo>
                <a:lnTo>
                  <a:pt x="123444" y="27431"/>
                </a:lnTo>
                <a:lnTo>
                  <a:pt x="124968" y="28955"/>
                </a:lnTo>
                <a:lnTo>
                  <a:pt x="129540" y="38099"/>
                </a:lnTo>
                <a:close/>
              </a:path>
              <a:path w="135889" h="129539">
                <a:moveTo>
                  <a:pt x="64008" y="91439"/>
                </a:moveTo>
                <a:lnTo>
                  <a:pt x="6096" y="91439"/>
                </a:lnTo>
                <a:lnTo>
                  <a:pt x="6096" y="88391"/>
                </a:lnTo>
                <a:lnTo>
                  <a:pt x="3048" y="79247"/>
                </a:lnTo>
                <a:lnTo>
                  <a:pt x="1524" y="79247"/>
                </a:lnTo>
                <a:lnTo>
                  <a:pt x="1524" y="67055"/>
                </a:lnTo>
                <a:lnTo>
                  <a:pt x="0" y="65531"/>
                </a:lnTo>
                <a:lnTo>
                  <a:pt x="0" y="64007"/>
                </a:lnTo>
                <a:lnTo>
                  <a:pt x="1524" y="62483"/>
                </a:lnTo>
                <a:lnTo>
                  <a:pt x="1524" y="50291"/>
                </a:lnTo>
                <a:lnTo>
                  <a:pt x="3048" y="48767"/>
                </a:lnTo>
                <a:lnTo>
                  <a:pt x="6096" y="41147"/>
                </a:lnTo>
                <a:lnTo>
                  <a:pt x="6096" y="38099"/>
                </a:lnTo>
                <a:lnTo>
                  <a:pt x="64008" y="38099"/>
                </a:lnTo>
                <a:lnTo>
                  <a:pt x="59436" y="39623"/>
                </a:lnTo>
                <a:lnTo>
                  <a:pt x="57912" y="39623"/>
                </a:lnTo>
                <a:lnTo>
                  <a:pt x="54864" y="41147"/>
                </a:lnTo>
                <a:lnTo>
                  <a:pt x="53340" y="41147"/>
                </a:lnTo>
                <a:lnTo>
                  <a:pt x="45720" y="47243"/>
                </a:lnTo>
                <a:lnTo>
                  <a:pt x="47244" y="47243"/>
                </a:lnTo>
                <a:lnTo>
                  <a:pt x="45720" y="48767"/>
                </a:lnTo>
                <a:lnTo>
                  <a:pt x="44196" y="48767"/>
                </a:lnTo>
                <a:lnTo>
                  <a:pt x="41452" y="53339"/>
                </a:lnTo>
                <a:lnTo>
                  <a:pt x="41148" y="53339"/>
                </a:lnTo>
                <a:lnTo>
                  <a:pt x="39624" y="56387"/>
                </a:lnTo>
                <a:lnTo>
                  <a:pt x="39928" y="56387"/>
                </a:lnTo>
                <a:lnTo>
                  <a:pt x="38100" y="60959"/>
                </a:lnTo>
                <a:lnTo>
                  <a:pt x="39116" y="60959"/>
                </a:lnTo>
                <a:lnTo>
                  <a:pt x="38862" y="62483"/>
                </a:lnTo>
                <a:lnTo>
                  <a:pt x="38100" y="62483"/>
                </a:lnTo>
                <a:lnTo>
                  <a:pt x="38100" y="67055"/>
                </a:lnTo>
                <a:lnTo>
                  <a:pt x="38862" y="67055"/>
                </a:lnTo>
                <a:lnTo>
                  <a:pt x="39116" y="68579"/>
                </a:lnTo>
                <a:lnTo>
                  <a:pt x="38100" y="68579"/>
                </a:lnTo>
                <a:lnTo>
                  <a:pt x="39928" y="73151"/>
                </a:lnTo>
                <a:lnTo>
                  <a:pt x="39624" y="73151"/>
                </a:lnTo>
                <a:lnTo>
                  <a:pt x="41148" y="76199"/>
                </a:lnTo>
                <a:lnTo>
                  <a:pt x="41452" y="76199"/>
                </a:lnTo>
                <a:lnTo>
                  <a:pt x="44196" y="80771"/>
                </a:lnTo>
                <a:lnTo>
                  <a:pt x="45720" y="80771"/>
                </a:lnTo>
                <a:lnTo>
                  <a:pt x="47244" y="82295"/>
                </a:lnTo>
                <a:lnTo>
                  <a:pt x="45720" y="82295"/>
                </a:lnTo>
                <a:lnTo>
                  <a:pt x="50800" y="85343"/>
                </a:lnTo>
                <a:lnTo>
                  <a:pt x="50292" y="85343"/>
                </a:lnTo>
                <a:lnTo>
                  <a:pt x="55372" y="88391"/>
                </a:lnTo>
                <a:lnTo>
                  <a:pt x="54864" y="88391"/>
                </a:lnTo>
                <a:lnTo>
                  <a:pt x="57912" y="89915"/>
                </a:lnTo>
                <a:lnTo>
                  <a:pt x="59436" y="89915"/>
                </a:lnTo>
                <a:lnTo>
                  <a:pt x="64008" y="91439"/>
                </a:lnTo>
                <a:close/>
              </a:path>
              <a:path w="135889" h="129539">
                <a:moveTo>
                  <a:pt x="60960" y="39623"/>
                </a:moveTo>
                <a:lnTo>
                  <a:pt x="64008" y="38099"/>
                </a:lnTo>
                <a:lnTo>
                  <a:pt x="67056" y="38099"/>
                </a:lnTo>
                <a:lnTo>
                  <a:pt x="68580" y="38353"/>
                </a:lnTo>
                <a:lnTo>
                  <a:pt x="60960" y="39623"/>
                </a:lnTo>
                <a:close/>
              </a:path>
              <a:path w="135889" h="129539">
                <a:moveTo>
                  <a:pt x="68580" y="38353"/>
                </a:moveTo>
                <a:lnTo>
                  <a:pt x="67056" y="38099"/>
                </a:lnTo>
                <a:lnTo>
                  <a:pt x="70104" y="38099"/>
                </a:lnTo>
                <a:lnTo>
                  <a:pt x="68580" y="38353"/>
                </a:lnTo>
                <a:close/>
              </a:path>
              <a:path w="135889" h="129539">
                <a:moveTo>
                  <a:pt x="76200" y="39623"/>
                </a:moveTo>
                <a:lnTo>
                  <a:pt x="68580" y="38353"/>
                </a:lnTo>
                <a:lnTo>
                  <a:pt x="70104" y="38099"/>
                </a:lnTo>
                <a:lnTo>
                  <a:pt x="73152" y="38099"/>
                </a:lnTo>
                <a:lnTo>
                  <a:pt x="76200" y="39623"/>
                </a:lnTo>
                <a:close/>
              </a:path>
              <a:path w="135889" h="129539">
                <a:moveTo>
                  <a:pt x="81153" y="40766"/>
                </a:moveTo>
                <a:lnTo>
                  <a:pt x="73152" y="38099"/>
                </a:lnTo>
                <a:lnTo>
                  <a:pt x="131064" y="38099"/>
                </a:lnTo>
                <a:lnTo>
                  <a:pt x="131064" y="39623"/>
                </a:lnTo>
                <a:lnTo>
                  <a:pt x="79248" y="39623"/>
                </a:lnTo>
                <a:lnTo>
                  <a:pt x="81153" y="40766"/>
                </a:lnTo>
                <a:close/>
              </a:path>
              <a:path w="135889" h="129539">
                <a:moveTo>
                  <a:pt x="54864" y="41147"/>
                </a:moveTo>
                <a:lnTo>
                  <a:pt x="57912" y="39623"/>
                </a:lnTo>
                <a:lnTo>
                  <a:pt x="56007" y="40766"/>
                </a:lnTo>
                <a:lnTo>
                  <a:pt x="54864" y="41147"/>
                </a:lnTo>
                <a:close/>
              </a:path>
              <a:path w="135889" h="129539">
                <a:moveTo>
                  <a:pt x="56007" y="40766"/>
                </a:moveTo>
                <a:lnTo>
                  <a:pt x="57912" y="39623"/>
                </a:lnTo>
                <a:lnTo>
                  <a:pt x="59436" y="39623"/>
                </a:lnTo>
                <a:lnTo>
                  <a:pt x="56007" y="40766"/>
                </a:lnTo>
                <a:close/>
              </a:path>
              <a:path w="135889" h="129539">
                <a:moveTo>
                  <a:pt x="82296" y="41147"/>
                </a:moveTo>
                <a:lnTo>
                  <a:pt x="81153" y="40766"/>
                </a:lnTo>
                <a:lnTo>
                  <a:pt x="79248" y="39623"/>
                </a:lnTo>
                <a:lnTo>
                  <a:pt x="82296" y="41147"/>
                </a:lnTo>
                <a:close/>
              </a:path>
              <a:path w="135889" h="129539">
                <a:moveTo>
                  <a:pt x="133502" y="47243"/>
                </a:moveTo>
                <a:lnTo>
                  <a:pt x="91440" y="47243"/>
                </a:lnTo>
                <a:lnTo>
                  <a:pt x="83820" y="41147"/>
                </a:lnTo>
                <a:lnTo>
                  <a:pt x="82296" y="41147"/>
                </a:lnTo>
                <a:lnTo>
                  <a:pt x="79248" y="39623"/>
                </a:lnTo>
                <a:lnTo>
                  <a:pt x="131064" y="39623"/>
                </a:lnTo>
                <a:lnTo>
                  <a:pt x="131064" y="41147"/>
                </a:lnTo>
                <a:lnTo>
                  <a:pt x="133502" y="47243"/>
                </a:lnTo>
                <a:close/>
              </a:path>
              <a:path w="135889" h="129539">
                <a:moveTo>
                  <a:pt x="50292" y="44195"/>
                </a:moveTo>
                <a:lnTo>
                  <a:pt x="53340" y="41147"/>
                </a:lnTo>
                <a:lnTo>
                  <a:pt x="54864" y="41147"/>
                </a:lnTo>
                <a:lnTo>
                  <a:pt x="56007" y="40766"/>
                </a:lnTo>
                <a:lnTo>
                  <a:pt x="50292" y="44195"/>
                </a:lnTo>
                <a:close/>
              </a:path>
              <a:path w="135889" h="129539">
                <a:moveTo>
                  <a:pt x="86868" y="44195"/>
                </a:moveTo>
                <a:lnTo>
                  <a:pt x="81153" y="40766"/>
                </a:lnTo>
                <a:lnTo>
                  <a:pt x="82296" y="41147"/>
                </a:lnTo>
                <a:lnTo>
                  <a:pt x="83820" y="41147"/>
                </a:lnTo>
                <a:lnTo>
                  <a:pt x="86868" y="44195"/>
                </a:lnTo>
                <a:close/>
              </a:path>
              <a:path w="135889" h="129539">
                <a:moveTo>
                  <a:pt x="47244" y="47243"/>
                </a:moveTo>
                <a:lnTo>
                  <a:pt x="45720" y="47243"/>
                </a:lnTo>
                <a:lnTo>
                  <a:pt x="48768" y="45719"/>
                </a:lnTo>
                <a:lnTo>
                  <a:pt x="47244" y="47243"/>
                </a:lnTo>
                <a:close/>
              </a:path>
              <a:path w="135889" h="129539">
                <a:moveTo>
                  <a:pt x="94488" y="51815"/>
                </a:moveTo>
                <a:lnTo>
                  <a:pt x="88392" y="45719"/>
                </a:lnTo>
                <a:lnTo>
                  <a:pt x="91440" y="47243"/>
                </a:lnTo>
                <a:lnTo>
                  <a:pt x="133502" y="47243"/>
                </a:lnTo>
                <a:lnTo>
                  <a:pt x="134112" y="48767"/>
                </a:lnTo>
                <a:lnTo>
                  <a:pt x="92964" y="48767"/>
                </a:lnTo>
                <a:lnTo>
                  <a:pt x="94488" y="51815"/>
                </a:lnTo>
                <a:close/>
              </a:path>
              <a:path w="135889" h="129539">
                <a:moveTo>
                  <a:pt x="42672" y="51815"/>
                </a:moveTo>
                <a:lnTo>
                  <a:pt x="44196" y="48767"/>
                </a:lnTo>
                <a:lnTo>
                  <a:pt x="45720" y="48767"/>
                </a:lnTo>
                <a:lnTo>
                  <a:pt x="42672" y="51815"/>
                </a:lnTo>
                <a:close/>
              </a:path>
              <a:path w="135889" h="129539">
                <a:moveTo>
                  <a:pt x="96164" y="54101"/>
                </a:moveTo>
                <a:lnTo>
                  <a:pt x="92964" y="48767"/>
                </a:lnTo>
                <a:lnTo>
                  <a:pt x="134112" y="48767"/>
                </a:lnTo>
                <a:lnTo>
                  <a:pt x="134112" y="50291"/>
                </a:lnTo>
                <a:lnTo>
                  <a:pt x="135636" y="51815"/>
                </a:lnTo>
                <a:lnTo>
                  <a:pt x="135636" y="53339"/>
                </a:lnTo>
                <a:lnTo>
                  <a:pt x="96012" y="53339"/>
                </a:lnTo>
                <a:lnTo>
                  <a:pt x="96164" y="54101"/>
                </a:lnTo>
                <a:close/>
              </a:path>
              <a:path w="135889" h="129539">
                <a:moveTo>
                  <a:pt x="39624" y="56387"/>
                </a:moveTo>
                <a:lnTo>
                  <a:pt x="41148" y="53339"/>
                </a:lnTo>
                <a:lnTo>
                  <a:pt x="40538" y="54863"/>
                </a:lnTo>
                <a:lnTo>
                  <a:pt x="39624" y="56387"/>
                </a:lnTo>
                <a:close/>
              </a:path>
              <a:path w="135889" h="129539">
                <a:moveTo>
                  <a:pt x="40538" y="54863"/>
                </a:moveTo>
                <a:lnTo>
                  <a:pt x="41148" y="53339"/>
                </a:lnTo>
                <a:lnTo>
                  <a:pt x="41452" y="53339"/>
                </a:lnTo>
                <a:lnTo>
                  <a:pt x="40538" y="54863"/>
                </a:lnTo>
                <a:close/>
              </a:path>
              <a:path w="135889" h="129539">
                <a:moveTo>
                  <a:pt x="97536" y="56387"/>
                </a:moveTo>
                <a:lnTo>
                  <a:pt x="96164" y="54101"/>
                </a:lnTo>
                <a:lnTo>
                  <a:pt x="96012" y="53339"/>
                </a:lnTo>
                <a:lnTo>
                  <a:pt x="97536" y="56387"/>
                </a:lnTo>
                <a:close/>
              </a:path>
              <a:path w="135889" h="129539">
                <a:moveTo>
                  <a:pt x="135636" y="56387"/>
                </a:moveTo>
                <a:lnTo>
                  <a:pt x="97536" y="56387"/>
                </a:lnTo>
                <a:lnTo>
                  <a:pt x="96012" y="53339"/>
                </a:lnTo>
                <a:lnTo>
                  <a:pt x="135636" y="53339"/>
                </a:lnTo>
                <a:lnTo>
                  <a:pt x="135636" y="56387"/>
                </a:lnTo>
                <a:close/>
              </a:path>
              <a:path w="135889" h="129539">
                <a:moveTo>
                  <a:pt x="97536" y="60959"/>
                </a:moveTo>
                <a:lnTo>
                  <a:pt x="96164" y="54101"/>
                </a:lnTo>
                <a:lnTo>
                  <a:pt x="97536" y="56387"/>
                </a:lnTo>
                <a:lnTo>
                  <a:pt x="135636" y="56387"/>
                </a:lnTo>
                <a:lnTo>
                  <a:pt x="135636" y="57911"/>
                </a:lnTo>
                <a:lnTo>
                  <a:pt x="97536" y="57911"/>
                </a:lnTo>
                <a:lnTo>
                  <a:pt x="97536" y="60959"/>
                </a:lnTo>
                <a:close/>
              </a:path>
              <a:path w="135889" h="129539">
                <a:moveTo>
                  <a:pt x="39928" y="56387"/>
                </a:moveTo>
                <a:lnTo>
                  <a:pt x="39624" y="56387"/>
                </a:lnTo>
                <a:lnTo>
                  <a:pt x="40538" y="54863"/>
                </a:lnTo>
                <a:lnTo>
                  <a:pt x="39928" y="56387"/>
                </a:lnTo>
                <a:close/>
              </a:path>
              <a:path w="135889" h="129539">
                <a:moveTo>
                  <a:pt x="39116" y="60959"/>
                </a:moveTo>
                <a:lnTo>
                  <a:pt x="38100" y="60959"/>
                </a:lnTo>
                <a:lnTo>
                  <a:pt x="39624" y="57911"/>
                </a:lnTo>
                <a:lnTo>
                  <a:pt x="39116" y="60959"/>
                </a:lnTo>
                <a:close/>
              </a:path>
              <a:path w="135889" h="129539">
                <a:moveTo>
                  <a:pt x="135636" y="71627"/>
                </a:moveTo>
                <a:lnTo>
                  <a:pt x="97536" y="71627"/>
                </a:lnTo>
                <a:lnTo>
                  <a:pt x="97536" y="57911"/>
                </a:lnTo>
                <a:lnTo>
                  <a:pt x="135636" y="57911"/>
                </a:lnTo>
                <a:lnTo>
                  <a:pt x="135636" y="71627"/>
                </a:lnTo>
                <a:close/>
              </a:path>
              <a:path w="135889" h="129539">
                <a:moveTo>
                  <a:pt x="38100" y="67055"/>
                </a:moveTo>
                <a:lnTo>
                  <a:pt x="38100" y="62483"/>
                </a:lnTo>
                <a:lnTo>
                  <a:pt x="38481" y="64769"/>
                </a:lnTo>
                <a:lnTo>
                  <a:pt x="38100" y="67055"/>
                </a:lnTo>
                <a:close/>
              </a:path>
              <a:path w="135889" h="129539">
                <a:moveTo>
                  <a:pt x="38481" y="64769"/>
                </a:moveTo>
                <a:lnTo>
                  <a:pt x="38100" y="62483"/>
                </a:lnTo>
                <a:lnTo>
                  <a:pt x="38862" y="62483"/>
                </a:lnTo>
                <a:lnTo>
                  <a:pt x="38481" y="64769"/>
                </a:lnTo>
                <a:close/>
              </a:path>
              <a:path w="135889" h="129539">
                <a:moveTo>
                  <a:pt x="38862" y="67055"/>
                </a:moveTo>
                <a:lnTo>
                  <a:pt x="38100" y="67055"/>
                </a:lnTo>
                <a:lnTo>
                  <a:pt x="38481" y="64769"/>
                </a:lnTo>
                <a:lnTo>
                  <a:pt x="38862" y="67055"/>
                </a:lnTo>
                <a:close/>
              </a:path>
              <a:path w="135889" h="129539">
                <a:moveTo>
                  <a:pt x="39624" y="71627"/>
                </a:moveTo>
                <a:lnTo>
                  <a:pt x="38100" y="68579"/>
                </a:lnTo>
                <a:lnTo>
                  <a:pt x="39116" y="68579"/>
                </a:lnTo>
                <a:lnTo>
                  <a:pt x="39624" y="71627"/>
                </a:lnTo>
                <a:close/>
              </a:path>
              <a:path w="135889" h="129539">
                <a:moveTo>
                  <a:pt x="96164" y="75437"/>
                </a:moveTo>
                <a:lnTo>
                  <a:pt x="97536" y="68579"/>
                </a:lnTo>
                <a:lnTo>
                  <a:pt x="97536" y="71627"/>
                </a:lnTo>
                <a:lnTo>
                  <a:pt x="135636" y="71627"/>
                </a:lnTo>
                <a:lnTo>
                  <a:pt x="135636" y="73151"/>
                </a:lnTo>
                <a:lnTo>
                  <a:pt x="97536" y="73151"/>
                </a:lnTo>
                <a:lnTo>
                  <a:pt x="96164" y="75437"/>
                </a:lnTo>
                <a:close/>
              </a:path>
              <a:path w="135889" h="129539">
                <a:moveTo>
                  <a:pt x="41148" y="76199"/>
                </a:moveTo>
                <a:lnTo>
                  <a:pt x="39624" y="73151"/>
                </a:lnTo>
                <a:lnTo>
                  <a:pt x="40538" y="74675"/>
                </a:lnTo>
                <a:lnTo>
                  <a:pt x="41148" y="76199"/>
                </a:lnTo>
                <a:close/>
              </a:path>
              <a:path w="135889" h="129539">
                <a:moveTo>
                  <a:pt x="40538" y="74675"/>
                </a:moveTo>
                <a:lnTo>
                  <a:pt x="39624" y="73151"/>
                </a:lnTo>
                <a:lnTo>
                  <a:pt x="39928" y="73151"/>
                </a:lnTo>
                <a:lnTo>
                  <a:pt x="40538" y="74675"/>
                </a:lnTo>
                <a:close/>
              </a:path>
              <a:path w="135889" h="129539">
                <a:moveTo>
                  <a:pt x="96012" y="76199"/>
                </a:moveTo>
                <a:lnTo>
                  <a:pt x="96164" y="75437"/>
                </a:lnTo>
                <a:lnTo>
                  <a:pt x="97536" y="73151"/>
                </a:lnTo>
                <a:lnTo>
                  <a:pt x="96012" y="76199"/>
                </a:lnTo>
                <a:close/>
              </a:path>
              <a:path w="135889" h="129539">
                <a:moveTo>
                  <a:pt x="135636" y="76199"/>
                </a:moveTo>
                <a:lnTo>
                  <a:pt x="96012" y="76199"/>
                </a:lnTo>
                <a:lnTo>
                  <a:pt x="97536" y="73151"/>
                </a:lnTo>
                <a:lnTo>
                  <a:pt x="135636" y="73151"/>
                </a:lnTo>
                <a:lnTo>
                  <a:pt x="135636" y="76199"/>
                </a:lnTo>
                <a:close/>
              </a:path>
              <a:path w="135889" h="129539">
                <a:moveTo>
                  <a:pt x="41452" y="76199"/>
                </a:moveTo>
                <a:lnTo>
                  <a:pt x="41148" y="76199"/>
                </a:lnTo>
                <a:lnTo>
                  <a:pt x="40538" y="74675"/>
                </a:lnTo>
                <a:lnTo>
                  <a:pt x="41452" y="76199"/>
                </a:lnTo>
                <a:close/>
              </a:path>
              <a:path w="135889" h="129539">
                <a:moveTo>
                  <a:pt x="133604" y="80771"/>
                </a:moveTo>
                <a:lnTo>
                  <a:pt x="92964" y="80771"/>
                </a:lnTo>
                <a:lnTo>
                  <a:pt x="96164" y="75437"/>
                </a:lnTo>
                <a:lnTo>
                  <a:pt x="96012" y="76199"/>
                </a:lnTo>
                <a:lnTo>
                  <a:pt x="135636" y="76199"/>
                </a:lnTo>
                <a:lnTo>
                  <a:pt x="135636" y="77723"/>
                </a:lnTo>
                <a:lnTo>
                  <a:pt x="134112" y="79247"/>
                </a:lnTo>
                <a:lnTo>
                  <a:pt x="133604" y="80771"/>
                </a:lnTo>
                <a:close/>
              </a:path>
              <a:path w="135889" h="129539">
                <a:moveTo>
                  <a:pt x="45720" y="80771"/>
                </a:moveTo>
                <a:lnTo>
                  <a:pt x="44196" y="80771"/>
                </a:lnTo>
                <a:lnTo>
                  <a:pt x="42672" y="77723"/>
                </a:lnTo>
                <a:lnTo>
                  <a:pt x="45720" y="80771"/>
                </a:lnTo>
                <a:close/>
              </a:path>
              <a:path w="135889" h="129539">
                <a:moveTo>
                  <a:pt x="88392" y="83819"/>
                </a:moveTo>
                <a:lnTo>
                  <a:pt x="94488" y="77723"/>
                </a:lnTo>
                <a:lnTo>
                  <a:pt x="92964" y="80771"/>
                </a:lnTo>
                <a:lnTo>
                  <a:pt x="133604" y="80771"/>
                </a:lnTo>
                <a:lnTo>
                  <a:pt x="133096" y="82295"/>
                </a:lnTo>
                <a:lnTo>
                  <a:pt x="91440" y="82295"/>
                </a:lnTo>
                <a:lnTo>
                  <a:pt x="88392" y="83819"/>
                </a:lnTo>
                <a:close/>
              </a:path>
              <a:path w="135889" h="129539">
                <a:moveTo>
                  <a:pt x="48768" y="83819"/>
                </a:moveTo>
                <a:lnTo>
                  <a:pt x="45720" y="82295"/>
                </a:lnTo>
                <a:lnTo>
                  <a:pt x="47244" y="82295"/>
                </a:lnTo>
                <a:lnTo>
                  <a:pt x="48768" y="83819"/>
                </a:lnTo>
                <a:close/>
              </a:path>
              <a:path w="135889" h="129539">
                <a:moveTo>
                  <a:pt x="83820" y="86867"/>
                </a:moveTo>
                <a:lnTo>
                  <a:pt x="91440" y="82295"/>
                </a:lnTo>
                <a:lnTo>
                  <a:pt x="133096" y="82295"/>
                </a:lnTo>
                <a:lnTo>
                  <a:pt x="132080" y="85343"/>
                </a:lnTo>
                <a:lnTo>
                  <a:pt x="86868" y="85343"/>
                </a:lnTo>
                <a:lnTo>
                  <a:pt x="83820" y="86867"/>
                </a:lnTo>
                <a:close/>
              </a:path>
              <a:path w="135889" h="129539">
                <a:moveTo>
                  <a:pt x="53340" y="86867"/>
                </a:moveTo>
                <a:lnTo>
                  <a:pt x="50292" y="85343"/>
                </a:lnTo>
                <a:lnTo>
                  <a:pt x="50800" y="85343"/>
                </a:lnTo>
                <a:lnTo>
                  <a:pt x="53340" y="86867"/>
                </a:lnTo>
                <a:close/>
              </a:path>
              <a:path w="135889" h="129539">
                <a:moveTo>
                  <a:pt x="81153" y="88772"/>
                </a:moveTo>
                <a:lnTo>
                  <a:pt x="86868" y="85343"/>
                </a:lnTo>
                <a:lnTo>
                  <a:pt x="132080" y="85343"/>
                </a:lnTo>
                <a:lnTo>
                  <a:pt x="131064" y="88391"/>
                </a:lnTo>
                <a:lnTo>
                  <a:pt x="82296" y="88391"/>
                </a:lnTo>
                <a:lnTo>
                  <a:pt x="81153" y="88772"/>
                </a:lnTo>
                <a:close/>
              </a:path>
              <a:path w="135889" h="129539">
                <a:moveTo>
                  <a:pt x="57912" y="89915"/>
                </a:moveTo>
                <a:lnTo>
                  <a:pt x="54864" y="88391"/>
                </a:lnTo>
                <a:lnTo>
                  <a:pt x="56007" y="88772"/>
                </a:lnTo>
                <a:lnTo>
                  <a:pt x="57912" y="89915"/>
                </a:lnTo>
                <a:close/>
              </a:path>
              <a:path w="135889" h="129539">
                <a:moveTo>
                  <a:pt x="56007" y="88772"/>
                </a:moveTo>
                <a:lnTo>
                  <a:pt x="54864" y="88391"/>
                </a:lnTo>
                <a:lnTo>
                  <a:pt x="55372" y="88391"/>
                </a:lnTo>
                <a:lnTo>
                  <a:pt x="56007" y="88772"/>
                </a:lnTo>
                <a:close/>
              </a:path>
              <a:path w="135889" h="129539">
                <a:moveTo>
                  <a:pt x="79248" y="89915"/>
                </a:moveTo>
                <a:lnTo>
                  <a:pt x="81153" y="88772"/>
                </a:lnTo>
                <a:lnTo>
                  <a:pt x="82296" y="88391"/>
                </a:lnTo>
                <a:lnTo>
                  <a:pt x="79248" y="89915"/>
                </a:lnTo>
                <a:close/>
              </a:path>
              <a:path w="135889" h="129539">
                <a:moveTo>
                  <a:pt x="131064" y="89915"/>
                </a:moveTo>
                <a:lnTo>
                  <a:pt x="79248" y="89915"/>
                </a:lnTo>
                <a:lnTo>
                  <a:pt x="82296" y="88391"/>
                </a:lnTo>
                <a:lnTo>
                  <a:pt x="131064" y="88391"/>
                </a:lnTo>
                <a:lnTo>
                  <a:pt x="131064" y="89915"/>
                </a:lnTo>
                <a:close/>
              </a:path>
              <a:path w="135889" h="129539">
                <a:moveTo>
                  <a:pt x="59436" y="89915"/>
                </a:moveTo>
                <a:lnTo>
                  <a:pt x="57912" y="89915"/>
                </a:lnTo>
                <a:lnTo>
                  <a:pt x="56007" y="88772"/>
                </a:lnTo>
                <a:lnTo>
                  <a:pt x="59436" y="89915"/>
                </a:lnTo>
                <a:close/>
              </a:path>
              <a:path w="135889" h="129539">
                <a:moveTo>
                  <a:pt x="131064" y="91439"/>
                </a:moveTo>
                <a:lnTo>
                  <a:pt x="73152" y="91439"/>
                </a:lnTo>
                <a:lnTo>
                  <a:pt x="81153" y="88772"/>
                </a:lnTo>
                <a:lnTo>
                  <a:pt x="79248" y="89915"/>
                </a:lnTo>
                <a:lnTo>
                  <a:pt x="131064" y="89915"/>
                </a:lnTo>
                <a:lnTo>
                  <a:pt x="131064" y="91439"/>
                </a:lnTo>
                <a:close/>
              </a:path>
              <a:path w="135889" h="129539">
                <a:moveTo>
                  <a:pt x="67056" y="91439"/>
                </a:moveTo>
                <a:lnTo>
                  <a:pt x="64008" y="91439"/>
                </a:lnTo>
                <a:lnTo>
                  <a:pt x="60960" y="89915"/>
                </a:lnTo>
                <a:lnTo>
                  <a:pt x="68580" y="91185"/>
                </a:lnTo>
                <a:lnTo>
                  <a:pt x="67056" y="91439"/>
                </a:lnTo>
                <a:close/>
              </a:path>
              <a:path w="135889" h="129539">
                <a:moveTo>
                  <a:pt x="73152" y="91439"/>
                </a:moveTo>
                <a:lnTo>
                  <a:pt x="70104" y="91439"/>
                </a:lnTo>
                <a:lnTo>
                  <a:pt x="68580" y="91185"/>
                </a:lnTo>
                <a:lnTo>
                  <a:pt x="76200" y="89915"/>
                </a:lnTo>
                <a:lnTo>
                  <a:pt x="73152" y="91439"/>
                </a:lnTo>
                <a:close/>
              </a:path>
              <a:path w="135889" h="129539">
                <a:moveTo>
                  <a:pt x="70104" y="91439"/>
                </a:moveTo>
                <a:lnTo>
                  <a:pt x="67056" y="91439"/>
                </a:lnTo>
                <a:lnTo>
                  <a:pt x="68580" y="91185"/>
                </a:lnTo>
                <a:lnTo>
                  <a:pt x="70104" y="91439"/>
                </a:lnTo>
                <a:close/>
              </a:path>
              <a:path w="135889" h="129539">
                <a:moveTo>
                  <a:pt x="117348" y="109727"/>
                </a:moveTo>
                <a:lnTo>
                  <a:pt x="19812" y="109727"/>
                </a:lnTo>
                <a:lnTo>
                  <a:pt x="13716" y="102107"/>
                </a:lnTo>
                <a:lnTo>
                  <a:pt x="12192" y="100583"/>
                </a:lnTo>
                <a:lnTo>
                  <a:pt x="12192" y="99059"/>
                </a:lnTo>
                <a:lnTo>
                  <a:pt x="7620" y="91439"/>
                </a:lnTo>
                <a:lnTo>
                  <a:pt x="129540" y="91439"/>
                </a:lnTo>
                <a:lnTo>
                  <a:pt x="124968" y="99059"/>
                </a:lnTo>
                <a:lnTo>
                  <a:pt x="124968" y="100583"/>
                </a:lnTo>
                <a:lnTo>
                  <a:pt x="123444" y="102107"/>
                </a:lnTo>
                <a:lnTo>
                  <a:pt x="117348" y="109727"/>
                </a:lnTo>
                <a:close/>
              </a:path>
              <a:path w="135889" h="129539">
                <a:moveTo>
                  <a:pt x="115824" y="111251"/>
                </a:moveTo>
                <a:lnTo>
                  <a:pt x="21336" y="111251"/>
                </a:lnTo>
                <a:lnTo>
                  <a:pt x="21336" y="109727"/>
                </a:lnTo>
                <a:lnTo>
                  <a:pt x="115824" y="109727"/>
                </a:lnTo>
                <a:lnTo>
                  <a:pt x="115824" y="111251"/>
                </a:lnTo>
                <a:close/>
              </a:path>
              <a:path w="135889" h="129539">
                <a:moveTo>
                  <a:pt x="106680" y="118871"/>
                </a:moveTo>
                <a:lnTo>
                  <a:pt x="30480" y="118871"/>
                </a:lnTo>
                <a:lnTo>
                  <a:pt x="22860" y="111251"/>
                </a:lnTo>
                <a:lnTo>
                  <a:pt x="114300" y="111251"/>
                </a:lnTo>
                <a:lnTo>
                  <a:pt x="106680" y="117347"/>
                </a:lnTo>
                <a:lnTo>
                  <a:pt x="106680" y="118871"/>
                </a:lnTo>
                <a:close/>
              </a:path>
              <a:path w="135889" h="129539">
                <a:moveTo>
                  <a:pt x="96012" y="123443"/>
                </a:moveTo>
                <a:lnTo>
                  <a:pt x="41148" y="123443"/>
                </a:lnTo>
                <a:lnTo>
                  <a:pt x="32004" y="118871"/>
                </a:lnTo>
                <a:lnTo>
                  <a:pt x="103632" y="118871"/>
                </a:lnTo>
                <a:lnTo>
                  <a:pt x="96012" y="123443"/>
                </a:lnTo>
                <a:close/>
              </a:path>
              <a:path w="135889" h="129539">
                <a:moveTo>
                  <a:pt x="94488" y="124967"/>
                </a:moveTo>
                <a:lnTo>
                  <a:pt x="42672" y="124967"/>
                </a:lnTo>
                <a:lnTo>
                  <a:pt x="42672" y="123443"/>
                </a:lnTo>
                <a:lnTo>
                  <a:pt x="94488" y="123443"/>
                </a:lnTo>
                <a:lnTo>
                  <a:pt x="94488" y="124967"/>
                </a:lnTo>
                <a:close/>
              </a:path>
              <a:path w="135889" h="129539">
                <a:moveTo>
                  <a:pt x="83820" y="128015"/>
                </a:moveTo>
                <a:lnTo>
                  <a:pt x="53340" y="128015"/>
                </a:lnTo>
                <a:lnTo>
                  <a:pt x="44196" y="124967"/>
                </a:lnTo>
                <a:lnTo>
                  <a:pt x="92964" y="124967"/>
                </a:lnTo>
                <a:lnTo>
                  <a:pt x="83820" y="128015"/>
                </a:lnTo>
                <a:close/>
              </a:path>
              <a:path w="135889" h="129539">
                <a:moveTo>
                  <a:pt x="70104" y="129539"/>
                </a:moveTo>
                <a:lnTo>
                  <a:pt x="67056" y="129539"/>
                </a:lnTo>
                <a:lnTo>
                  <a:pt x="56388" y="128015"/>
                </a:lnTo>
                <a:lnTo>
                  <a:pt x="80772" y="128015"/>
                </a:lnTo>
                <a:lnTo>
                  <a:pt x="70104" y="129539"/>
                </a:lnTo>
                <a:close/>
              </a:path>
            </a:pathLst>
          </a:custGeom>
          <a:solidFill>
            <a:srgbClr val="4454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191256" y="3457955"/>
            <a:ext cx="838200" cy="989330"/>
          </a:xfrm>
          <a:custGeom>
            <a:avLst/>
            <a:gdLst/>
            <a:ahLst/>
            <a:cxnLst/>
            <a:rect l="l" t="t" r="r" b="b"/>
            <a:pathLst>
              <a:path w="838200" h="989329">
                <a:moveTo>
                  <a:pt x="419100" y="989075"/>
                </a:moveTo>
                <a:lnTo>
                  <a:pt x="352044" y="824483"/>
                </a:lnTo>
                <a:lnTo>
                  <a:pt x="335280" y="822960"/>
                </a:lnTo>
                <a:lnTo>
                  <a:pt x="307060" y="816285"/>
                </a:lnTo>
                <a:lnTo>
                  <a:pt x="252975" y="797395"/>
                </a:lnTo>
                <a:lnTo>
                  <a:pt x="202525" y="771596"/>
                </a:lnTo>
                <a:lnTo>
                  <a:pt x="156304" y="739465"/>
                </a:lnTo>
                <a:lnTo>
                  <a:pt x="114906" y="701578"/>
                </a:lnTo>
                <a:lnTo>
                  <a:pt x="78927" y="658511"/>
                </a:lnTo>
                <a:lnTo>
                  <a:pt x="48959" y="610840"/>
                </a:lnTo>
                <a:lnTo>
                  <a:pt x="25598" y="559141"/>
                </a:lnTo>
                <a:lnTo>
                  <a:pt x="9438" y="503990"/>
                </a:lnTo>
                <a:lnTo>
                  <a:pt x="1073" y="445963"/>
                </a:lnTo>
                <a:lnTo>
                  <a:pt x="0" y="416052"/>
                </a:lnTo>
                <a:lnTo>
                  <a:pt x="1387" y="381882"/>
                </a:lnTo>
                <a:lnTo>
                  <a:pt x="12169" y="315957"/>
                </a:lnTo>
                <a:lnTo>
                  <a:pt x="32908" y="253960"/>
                </a:lnTo>
                <a:lnTo>
                  <a:pt x="62746" y="196740"/>
                </a:lnTo>
                <a:lnTo>
                  <a:pt x="100822" y="145148"/>
                </a:lnTo>
                <a:lnTo>
                  <a:pt x="146278" y="100035"/>
                </a:lnTo>
                <a:lnTo>
                  <a:pt x="198253" y="62251"/>
                </a:lnTo>
                <a:lnTo>
                  <a:pt x="255889" y="32646"/>
                </a:lnTo>
                <a:lnTo>
                  <a:pt x="318325" y="12071"/>
                </a:lnTo>
                <a:lnTo>
                  <a:pt x="384702" y="1376"/>
                </a:lnTo>
                <a:lnTo>
                  <a:pt x="419100" y="0"/>
                </a:lnTo>
                <a:lnTo>
                  <a:pt x="453497" y="1376"/>
                </a:lnTo>
                <a:lnTo>
                  <a:pt x="519874" y="12071"/>
                </a:lnTo>
                <a:lnTo>
                  <a:pt x="582310" y="32646"/>
                </a:lnTo>
                <a:lnTo>
                  <a:pt x="639946" y="62251"/>
                </a:lnTo>
                <a:lnTo>
                  <a:pt x="691921" y="100035"/>
                </a:lnTo>
                <a:lnTo>
                  <a:pt x="737377" y="145148"/>
                </a:lnTo>
                <a:lnTo>
                  <a:pt x="775453" y="196740"/>
                </a:lnTo>
                <a:lnTo>
                  <a:pt x="805291" y="253960"/>
                </a:lnTo>
                <a:lnTo>
                  <a:pt x="826030" y="315957"/>
                </a:lnTo>
                <a:lnTo>
                  <a:pt x="836812" y="381882"/>
                </a:lnTo>
                <a:lnTo>
                  <a:pt x="838200" y="416052"/>
                </a:lnTo>
                <a:lnTo>
                  <a:pt x="837137" y="445963"/>
                </a:lnTo>
                <a:lnTo>
                  <a:pt x="828854" y="503990"/>
                </a:lnTo>
                <a:lnTo>
                  <a:pt x="812839" y="559141"/>
                </a:lnTo>
                <a:lnTo>
                  <a:pt x="789669" y="610840"/>
                </a:lnTo>
                <a:lnTo>
                  <a:pt x="759921" y="658511"/>
                </a:lnTo>
                <a:lnTo>
                  <a:pt x="724169" y="701578"/>
                </a:lnTo>
                <a:lnTo>
                  <a:pt x="682990" y="739465"/>
                </a:lnTo>
                <a:lnTo>
                  <a:pt x="636960" y="771596"/>
                </a:lnTo>
                <a:lnTo>
                  <a:pt x="586655" y="797395"/>
                </a:lnTo>
                <a:lnTo>
                  <a:pt x="532652" y="816285"/>
                </a:lnTo>
                <a:lnTo>
                  <a:pt x="487680" y="824483"/>
                </a:lnTo>
                <a:lnTo>
                  <a:pt x="419100" y="989075"/>
                </a:lnTo>
                <a:close/>
              </a:path>
            </a:pathLst>
          </a:custGeom>
          <a:solidFill>
            <a:srgbClr val="333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3364480" y="3724466"/>
            <a:ext cx="490855" cy="222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spc="-10" dirty="0">
                <a:solidFill>
                  <a:srgbClr val="FFFFFF"/>
                </a:solidFill>
                <a:latin typeface="Century Gothic"/>
                <a:cs typeface="Century Gothic"/>
              </a:rPr>
              <a:t>0</a:t>
            </a:r>
            <a:r>
              <a:rPr sz="1500" spc="-15" dirty="0">
                <a:solidFill>
                  <a:srgbClr val="FFFFFF"/>
                </a:solidFill>
                <a:latin typeface="Century Gothic"/>
                <a:cs typeface="Century Gothic"/>
              </a:rPr>
              <a:t>.</a:t>
            </a:r>
            <a:r>
              <a:rPr sz="1500" spc="5" dirty="0">
                <a:solidFill>
                  <a:srgbClr val="FFFFFF"/>
                </a:solidFill>
                <a:latin typeface="Century Gothic"/>
                <a:cs typeface="Century Gothic"/>
              </a:rPr>
              <a:t>4</a:t>
            </a:r>
            <a:r>
              <a:rPr sz="1500" spc="-10" dirty="0">
                <a:solidFill>
                  <a:srgbClr val="FFFFFF"/>
                </a:solidFill>
                <a:latin typeface="Century Gothic"/>
                <a:cs typeface="Century Gothic"/>
              </a:rPr>
              <a:t>7</a:t>
            </a:r>
            <a:r>
              <a:rPr sz="1500" spc="-15" baseline="25000" dirty="0">
                <a:solidFill>
                  <a:srgbClr val="FFFFFF"/>
                </a:solidFill>
                <a:latin typeface="Century Gothic"/>
                <a:cs typeface="Century Gothic"/>
              </a:rPr>
              <a:t>%</a:t>
            </a:r>
            <a:endParaRPr sz="1500" baseline="25000">
              <a:latin typeface="Century Gothic"/>
              <a:cs typeface="Century Gothic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932192" y="4881391"/>
            <a:ext cx="953135" cy="693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4135" marR="57785" indent="8890" algn="just">
              <a:lnSpc>
                <a:spcPct val="100000"/>
              </a:lnSpc>
            </a:pPr>
            <a:r>
              <a:rPr sz="750" dirty="0">
                <a:solidFill>
                  <a:srgbClr val="001F60"/>
                </a:solidFill>
                <a:latin typeface="Century Gothic"/>
                <a:cs typeface="Century Gothic"/>
              </a:rPr>
              <a:t>* </a:t>
            </a:r>
            <a:r>
              <a:rPr sz="750" spc="15" dirty="0">
                <a:solidFill>
                  <a:srgbClr val="1D1C4D"/>
                </a:solidFill>
                <a:latin typeface="Century Gothic"/>
                <a:cs typeface="Century Gothic"/>
              </a:rPr>
              <a:t>M</a:t>
            </a:r>
            <a:r>
              <a:rPr sz="750" spc="-45" dirty="0">
                <a:solidFill>
                  <a:srgbClr val="1D1C4D"/>
                </a:solidFill>
                <a:latin typeface="Century Gothic"/>
                <a:cs typeface="Century Gothic"/>
              </a:rPr>
              <a:t>A</a:t>
            </a:r>
            <a:r>
              <a:rPr sz="750" spc="-5" dirty="0">
                <a:solidFill>
                  <a:srgbClr val="1D1C4D"/>
                </a:solidFill>
                <a:latin typeface="Century Gothic"/>
                <a:cs typeface="Century Gothic"/>
              </a:rPr>
              <a:t>I</a:t>
            </a:r>
            <a:r>
              <a:rPr sz="750" dirty="0">
                <a:solidFill>
                  <a:srgbClr val="1D1C4D"/>
                </a:solidFill>
                <a:latin typeface="Century Gothic"/>
                <a:cs typeface="Century Gothic"/>
              </a:rPr>
              <a:t>L</a:t>
            </a:r>
            <a:r>
              <a:rPr sz="750" spc="15" dirty="0">
                <a:solidFill>
                  <a:srgbClr val="1D1C4D"/>
                </a:solidFill>
                <a:latin typeface="Century Gothic"/>
                <a:cs typeface="Century Gothic"/>
              </a:rPr>
              <a:t> </a:t>
            </a:r>
            <a:r>
              <a:rPr sz="750" spc="-5" dirty="0">
                <a:solidFill>
                  <a:srgbClr val="1D1C4D"/>
                </a:solidFill>
                <a:latin typeface="Century Gothic"/>
                <a:cs typeface="Century Gothic"/>
              </a:rPr>
              <a:t>PI</a:t>
            </a:r>
            <a:r>
              <a:rPr sz="750" dirty="0">
                <a:solidFill>
                  <a:srgbClr val="1D1C4D"/>
                </a:solidFill>
                <a:latin typeface="Century Gothic"/>
                <a:cs typeface="Century Gothic"/>
              </a:rPr>
              <a:t>E</a:t>
            </a:r>
            <a:r>
              <a:rPr sz="750" spc="-5" dirty="0">
                <a:solidFill>
                  <a:srgbClr val="1D1C4D"/>
                </a:solidFill>
                <a:latin typeface="Century Gothic"/>
                <a:cs typeface="Century Gothic"/>
              </a:rPr>
              <a:t>C</a:t>
            </a:r>
            <a:r>
              <a:rPr sz="750" dirty="0">
                <a:solidFill>
                  <a:srgbClr val="1D1C4D"/>
                </a:solidFill>
                <a:latin typeface="Century Gothic"/>
                <a:cs typeface="Century Gothic"/>
              </a:rPr>
              <a:t>E</a:t>
            </a:r>
            <a:r>
              <a:rPr sz="750" spc="10" dirty="0">
                <a:solidFill>
                  <a:srgbClr val="1D1C4D"/>
                </a:solidFill>
                <a:latin typeface="Century Gothic"/>
                <a:cs typeface="Century Gothic"/>
              </a:rPr>
              <a:t> </a:t>
            </a:r>
            <a:r>
              <a:rPr sz="750" spc="-30" dirty="0">
                <a:solidFill>
                  <a:srgbClr val="1D1C4D"/>
                </a:solidFill>
                <a:latin typeface="Century Gothic"/>
                <a:cs typeface="Century Gothic"/>
              </a:rPr>
              <a:t>W</a:t>
            </a:r>
            <a:r>
              <a:rPr sz="750" spc="-45" dirty="0">
                <a:solidFill>
                  <a:srgbClr val="1D1C4D"/>
                </a:solidFill>
                <a:latin typeface="Century Gothic"/>
                <a:cs typeface="Century Gothic"/>
              </a:rPr>
              <a:t>A</a:t>
            </a:r>
            <a:r>
              <a:rPr sz="750" dirty="0">
                <a:solidFill>
                  <a:srgbClr val="1D1C4D"/>
                </a:solidFill>
                <a:latin typeface="Century Gothic"/>
                <a:cs typeface="Century Gothic"/>
              </a:rPr>
              <a:t>S </a:t>
            </a:r>
            <a:r>
              <a:rPr sz="750" spc="-30" dirty="0">
                <a:solidFill>
                  <a:srgbClr val="1D1C4D"/>
                </a:solidFill>
                <a:latin typeface="Century Gothic"/>
                <a:cs typeface="Century Gothic"/>
              </a:rPr>
              <a:t>U</a:t>
            </a:r>
            <a:r>
              <a:rPr sz="750" spc="5" dirty="0">
                <a:solidFill>
                  <a:srgbClr val="1D1C4D"/>
                </a:solidFill>
                <a:latin typeface="Century Gothic"/>
                <a:cs typeface="Century Gothic"/>
              </a:rPr>
              <a:t>NM</a:t>
            </a:r>
            <a:r>
              <a:rPr sz="750" spc="-45" dirty="0">
                <a:solidFill>
                  <a:srgbClr val="1D1C4D"/>
                </a:solidFill>
                <a:latin typeface="Century Gothic"/>
                <a:cs typeface="Century Gothic"/>
              </a:rPr>
              <a:t>A</a:t>
            </a:r>
            <a:r>
              <a:rPr sz="750" spc="5" dirty="0">
                <a:solidFill>
                  <a:srgbClr val="1D1C4D"/>
                </a:solidFill>
                <a:latin typeface="Century Gothic"/>
                <a:cs typeface="Century Gothic"/>
              </a:rPr>
              <a:t>N</a:t>
            </a:r>
            <a:r>
              <a:rPr sz="750" spc="-5" dirty="0">
                <a:solidFill>
                  <a:srgbClr val="1D1C4D"/>
                </a:solidFill>
                <a:latin typeface="Century Gothic"/>
                <a:cs typeface="Century Gothic"/>
              </a:rPr>
              <a:t>I</a:t>
            </a:r>
            <a:r>
              <a:rPr sz="750" dirty="0">
                <a:solidFill>
                  <a:srgbClr val="1D1C4D"/>
                </a:solidFill>
                <a:latin typeface="Century Gothic"/>
                <a:cs typeface="Century Gothic"/>
              </a:rPr>
              <a:t>FES</a:t>
            </a:r>
            <a:r>
              <a:rPr sz="750" spc="-15" dirty="0">
                <a:solidFill>
                  <a:srgbClr val="1D1C4D"/>
                </a:solidFill>
                <a:latin typeface="Century Gothic"/>
                <a:cs typeface="Century Gothic"/>
              </a:rPr>
              <a:t>T</a:t>
            </a:r>
            <a:r>
              <a:rPr sz="750" dirty="0">
                <a:solidFill>
                  <a:srgbClr val="1D1C4D"/>
                </a:solidFill>
                <a:latin typeface="Century Gothic"/>
                <a:cs typeface="Century Gothic"/>
              </a:rPr>
              <a:t>ED</a:t>
            </a:r>
            <a:r>
              <a:rPr sz="750" spc="5" dirty="0">
                <a:solidFill>
                  <a:srgbClr val="1D1C4D"/>
                </a:solidFill>
                <a:latin typeface="Century Gothic"/>
                <a:cs typeface="Century Gothic"/>
              </a:rPr>
              <a:t> </a:t>
            </a:r>
            <a:r>
              <a:rPr sz="750" spc="-45" dirty="0">
                <a:solidFill>
                  <a:srgbClr val="1D1C4D"/>
                </a:solidFill>
                <a:latin typeface="Century Gothic"/>
                <a:cs typeface="Century Gothic"/>
              </a:rPr>
              <a:t>A</a:t>
            </a:r>
            <a:r>
              <a:rPr sz="750" dirty="0">
                <a:solidFill>
                  <a:srgbClr val="1D1C4D"/>
                </a:solidFill>
                <a:latin typeface="Century Gothic"/>
                <a:cs typeface="Century Gothic"/>
              </a:rPr>
              <a:t>T </a:t>
            </a:r>
            <a:r>
              <a:rPr sz="750" spc="-15" dirty="0">
                <a:solidFill>
                  <a:srgbClr val="1D1C4D"/>
                </a:solidFill>
                <a:latin typeface="Century Gothic"/>
                <a:cs typeface="Century Gothic"/>
              </a:rPr>
              <a:t>T</a:t>
            </a:r>
            <a:r>
              <a:rPr sz="750" spc="5" dirty="0">
                <a:solidFill>
                  <a:srgbClr val="1D1C4D"/>
                </a:solidFill>
                <a:latin typeface="Century Gothic"/>
                <a:cs typeface="Century Gothic"/>
              </a:rPr>
              <a:t>H</a:t>
            </a:r>
            <a:r>
              <a:rPr sz="750" dirty="0">
                <a:solidFill>
                  <a:srgbClr val="1D1C4D"/>
                </a:solidFill>
                <a:latin typeface="Century Gothic"/>
                <a:cs typeface="Century Gothic"/>
              </a:rPr>
              <a:t>E</a:t>
            </a:r>
            <a:r>
              <a:rPr sz="750" spc="5" dirty="0">
                <a:solidFill>
                  <a:srgbClr val="1D1C4D"/>
                </a:solidFill>
                <a:latin typeface="Century Gothic"/>
                <a:cs typeface="Century Gothic"/>
              </a:rPr>
              <a:t> </a:t>
            </a:r>
            <a:r>
              <a:rPr sz="750" spc="-15" dirty="0">
                <a:solidFill>
                  <a:srgbClr val="1D1C4D"/>
                </a:solidFill>
                <a:latin typeface="Century Gothic"/>
                <a:cs typeface="Century Gothic"/>
              </a:rPr>
              <a:t>T</a:t>
            </a:r>
            <a:r>
              <a:rPr sz="750" dirty="0">
                <a:solidFill>
                  <a:srgbClr val="1D1C4D"/>
                </a:solidFill>
                <a:latin typeface="Century Gothic"/>
                <a:cs typeface="Century Gothic"/>
              </a:rPr>
              <a:t>I</a:t>
            </a:r>
            <a:r>
              <a:rPr sz="750" spc="5" dirty="0">
                <a:solidFill>
                  <a:srgbClr val="1D1C4D"/>
                </a:solidFill>
                <a:latin typeface="Century Gothic"/>
                <a:cs typeface="Century Gothic"/>
              </a:rPr>
              <a:t>M</a:t>
            </a:r>
            <a:r>
              <a:rPr sz="750" dirty="0">
                <a:solidFill>
                  <a:srgbClr val="1D1C4D"/>
                </a:solidFill>
                <a:latin typeface="Century Gothic"/>
                <a:cs typeface="Century Gothic"/>
              </a:rPr>
              <a:t>E</a:t>
            </a:r>
            <a:r>
              <a:rPr sz="750" spc="-5" dirty="0">
                <a:solidFill>
                  <a:srgbClr val="1D1C4D"/>
                </a:solidFill>
                <a:latin typeface="Century Gothic"/>
                <a:cs typeface="Century Gothic"/>
              </a:rPr>
              <a:t> </a:t>
            </a:r>
            <a:r>
              <a:rPr sz="750" dirty="0">
                <a:solidFill>
                  <a:srgbClr val="1D1C4D"/>
                </a:solidFill>
                <a:latin typeface="Century Gothic"/>
                <a:cs typeface="Century Gothic"/>
              </a:rPr>
              <a:t>OF</a:t>
            </a:r>
            <a:r>
              <a:rPr sz="750" spc="-10" dirty="0">
                <a:solidFill>
                  <a:srgbClr val="1D1C4D"/>
                </a:solidFill>
                <a:latin typeface="Century Gothic"/>
                <a:cs typeface="Century Gothic"/>
              </a:rPr>
              <a:t> </a:t>
            </a:r>
            <a:r>
              <a:rPr sz="750" spc="-30" dirty="0">
                <a:solidFill>
                  <a:srgbClr val="1D1C4D"/>
                </a:solidFill>
                <a:latin typeface="Century Gothic"/>
                <a:cs typeface="Century Gothic"/>
              </a:rPr>
              <a:t>AA</a:t>
            </a:r>
            <a:r>
              <a:rPr sz="750" dirty="0">
                <a:solidFill>
                  <a:srgbClr val="1D1C4D"/>
                </a:solidFill>
                <a:latin typeface="Century Gothic"/>
                <a:cs typeface="Century Gothic"/>
              </a:rPr>
              <a:t>U</a:t>
            </a:r>
            <a:endParaRPr sz="750">
              <a:latin typeface="Century Gothic"/>
              <a:cs typeface="Century Gothic"/>
            </a:endParaRPr>
          </a:p>
          <a:p>
            <a:pPr marL="198120" marR="191135" indent="220979">
              <a:lnSpc>
                <a:spcPct val="100000"/>
              </a:lnSpc>
            </a:pPr>
            <a:r>
              <a:rPr sz="750" dirty="0">
                <a:solidFill>
                  <a:srgbClr val="1D1C4D"/>
                </a:solidFill>
                <a:latin typeface="Century Gothic"/>
                <a:cs typeface="Century Gothic"/>
              </a:rPr>
              <a:t>Or </a:t>
            </a:r>
            <a:r>
              <a:rPr sz="750" spc="-5" dirty="0">
                <a:solidFill>
                  <a:srgbClr val="1D1C4D"/>
                </a:solidFill>
                <a:latin typeface="Century Gothic"/>
                <a:cs typeface="Century Gothic"/>
              </a:rPr>
              <a:t>P</a:t>
            </a:r>
            <a:r>
              <a:rPr sz="750" spc="15" dirty="0">
                <a:solidFill>
                  <a:srgbClr val="1D1C4D"/>
                </a:solidFill>
                <a:latin typeface="Century Gothic"/>
                <a:cs typeface="Century Gothic"/>
              </a:rPr>
              <a:t>i</a:t>
            </a:r>
            <a:r>
              <a:rPr sz="750" dirty="0">
                <a:solidFill>
                  <a:srgbClr val="1D1C4D"/>
                </a:solidFill>
                <a:latin typeface="Century Gothic"/>
                <a:cs typeface="Century Gothic"/>
              </a:rPr>
              <a:t>ece</a:t>
            </a:r>
            <a:r>
              <a:rPr sz="750" spc="-15" dirty="0">
                <a:solidFill>
                  <a:srgbClr val="1D1C4D"/>
                </a:solidFill>
                <a:latin typeface="Century Gothic"/>
                <a:cs typeface="Century Gothic"/>
              </a:rPr>
              <a:t> </a:t>
            </a:r>
            <a:r>
              <a:rPr sz="750" spc="-10" dirty="0">
                <a:solidFill>
                  <a:srgbClr val="1D1C4D"/>
                </a:solidFill>
                <a:latin typeface="Century Gothic"/>
                <a:cs typeface="Century Gothic"/>
              </a:rPr>
              <a:t>n</a:t>
            </a:r>
            <a:r>
              <a:rPr sz="750" dirty="0">
                <a:solidFill>
                  <a:srgbClr val="1D1C4D"/>
                </a:solidFill>
                <a:latin typeface="Century Gothic"/>
                <a:cs typeface="Century Gothic"/>
              </a:rPr>
              <a:t>ever</a:t>
            </a:r>
            <a:endParaRPr sz="750">
              <a:latin typeface="Century Gothic"/>
              <a:cs typeface="Century Gothic"/>
            </a:endParaRPr>
          </a:p>
          <a:p>
            <a:pPr marL="12700" algn="just">
              <a:lnSpc>
                <a:spcPct val="100000"/>
              </a:lnSpc>
            </a:pPr>
            <a:r>
              <a:rPr sz="750" dirty="0">
                <a:solidFill>
                  <a:srgbClr val="1D1C4D"/>
                </a:solidFill>
                <a:latin typeface="Century Gothic"/>
                <a:cs typeface="Century Gothic"/>
              </a:rPr>
              <a:t>rece</a:t>
            </a:r>
            <a:r>
              <a:rPr sz="750" spc="20" dirty="0">
                <a:solidFill>
                  <a:srgbClr val="1D1C4D"/>
                </a:solidFill>
                <a:latin typeface="Century Gothic"/>
                <a:cs typeface="Century Gothic"/>
              </a:rPr>
              <a:t>i</a:t>
            </a:r>
            <a:r>
              <a:rPr sz="750" spc="-15" dirty="0">
                <a:solidFill>
                  <a:srgbClr val="1D1C4D"/>
                </a:solidFill>
                <a:latin typeface="Century Gothic"/>
                <a:cs typeface="Century Gothic"/>
              </a:rPr>
              <a:t>v</a:t>
            </a:r>
            <a:r>
              <a:rPr sz="750" dirty="0">
                <a:solidFill>
                  <a:srgbClr val="1D1C4D"/>
                </a:solidFill>
                <a:latin typeface="Century Gothic"/>
                <a:cs typeface="Century Gothic"/>
              </a:rPr>
              <a:t>ed</a:t>
            </a:r>
            <a:r>
              <a:rPr sz="750" spc="-30" dirty="0">
                <a:solidFill>
                  <a:srgbClr val="1D1C4D"/>
                </a:solidFill>
                <a:latin typeface="Century Gothic"/>
                <a:cs typeface="Century Gothic"/>
              </a:rPr>
              <a:t> </a:t>
            </a:r>
            <a:r>
              <a:rPr sz="750" dirty="0">
                <a:solidFill>
                  <a:srgbClr val="1D1C4D"/>
                </a:solidFill>
                <a:latin typeface="Century Gothic"/>
                <a:cs typeface="Century Gothic"/>
              </a:rPr>
              <a:t>a</a:t>
            </a:r>
            <a:r>
              <a:rPr sz="750" spc="-10" dirty="0">
                <a:solidFill>
                  <a:srgbClr val="1D1C4D"/>
                </a:solidFill>
                <a:latin typeface="Century Gothic"/>
                <a:cs typeface="Century Gothic"/>
              </a:rPr>
              <a:t> </a:t>
            </a:r>
            <a:r>
              <a:rPr sz="750" spc="15" dirty="0">
                <a:solidFill>
                  <a:srgbClr val="1D1C4D"/>
                </a:solidFill>
                <a:latin typeface="Century Gothic"/>
                <a:cs typeface="Century Gothic"/>
              </a:rPr>
              <a:t>M</a:t>
            </a:r>
            <a:r>
              <a:rPr sz="750" spc="-5" dirty="0">
                <a:solidFill>
                  <a:srgbClr val="1D1C4D"/>
                </a:solidFill>
                <a:latin typeface="Century Gothic"/>
                <a:cs typeface="Century Gothic"/>
              </a:rPr>
              <a:t>a</a:t>
            </a:r>
            <a:r>
              <a:rPr sz="750" spc="-10" dirty="0">
                <a:solidFill>
                  <a:srgbClr val="1D1C4D"/>
                </a:solidFill>
                <a:latin typeface="Century Gothic"/>
                <a:cs typeface="Century Gothic"/>
              </a:rPr>
              <a:t>n</a:t>
            </a:r>
            <a:r>
              <a:rPr sz="750" spc="15" dirty="0">
                <a:solidFill>
                  <a:srgbClr val="1D1C4D"/>
                </a:solidFill>
                <a:latin typeface="Century Gothic"/>
                <a:cs typeface="Century Gothic"/>
              </a:rPr>
              <a:t>i</a:t>
            </a:r>
            <a:r>
              <a:rPr sz="750" spc="5" dirty="0">
                <a:solidFill>
                  <a:srgbClr val="1D1C4D"/>
                </a:solidFill>
                <a:latin typeface="Century Gothic"/>
                <a:cs typeface="Century Gothic"/>
              </a:rPr>
              <a:t>f</a:t>
            </a:r>
            <a:r>
              <a:rPr sz="750" spc="-10" dirty="0">
                <a:solidFill>
                  <a:srgbClr val="1D1C4D"/>
                </a:solidFill>
                <a:latin typeface="Century Gothic"/>
                <a:cs typeface="Century Gothic"/>
              </a:rPr>
              <a:t>es</a:t>
            </a:r>
            <a:r>
              <a:rPr sz="750" dirty="0">
                <a:solidFill>
                  <a:srgbClr val="1D1C4D"/>
                </a:solidFill>
                <a:latin typeface="Century Gothic"/>
                <a:cs typeface="Century Gothic"/>
              </a:rPr>
              <a:t>t</a:t>
            </a:r>
            <a:endParaRPr sz="750">
              <a:latin typeface="Century Gothic"/>
              <a:cs typeface="Century Gothic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1032735" y="4584888"/>
            <a:ext cx="610870" cy="156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55" dirty="0">
                <a:latin typeface="Times New Roman"/>
                <a:cs typeface="Times New Roman"/>
              </a:rPr>
              <a:t>7,7</a:t>
            </a:r>
            <a:r>
              <a:rPr sz="1000" spc="60" dirty="0">
                <a:latin typeface="Times New Roman"/>
                <a:cs typeface="Times New Roman"/>
              </a:rPr>
              <a:t>52,728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2262110" y="4584888"/>
            <a:ext cx="610870" cy="156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60" dirty="0">
                <a:latin typeface="Times New Roman"/>
                <a:cs typeface="Times New Roman"/>
              </a:rPr>
              <a:t>5,181</a:t>
            </a:r>
            <a:r>
              <a:rPr sz="1000" spc="25" dirty="0">
                <a:latin typeface="Times New Roman"/>
                <a:cs typeface="Times New Roman"/>
              </a:rPr>
              <a:t>,</a:t>
            </a:r>
            <a:r>
              <a:rPr sz="1000" spc="70" dirty="0">
                <a:latin typeface="Times New Roman"/>
                <a:cs typeface="Times New Roman"/>
              </a:rPr>
              <a:t>778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3269988" y="4584888"/>
            <a:ext cx="610870" cy="156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55" dirty="0">
                <a:latin typeface="Times New Roman"/>
                <a:cs typeface="Times New Roman"/>
              </a:rPr>
              <a:t>1,8</a:t>
            </a:r>
            <a:r>
              <a:rPr sz="1000" spc="60" dirty="0">
                <a:latin typeface="Times New Roman"/>
                <a:cs typeface="Times New Roman"/>
              </a:rPr>
              <a:t>38,131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4251652" y="4584888"/>
            <a:ext cx="610870" cy="156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50" dirty="0">
                <a:latin typeface="Times New Roman"/>
                <a:cs typeface="Times New Roman"/>
              </a:rPr>
              <a:t>1,</a:t>
            </a:r>
            <a:r>
              <a:rPr sz="1000" spc="60" dirty="0">
                <a:latin typeface="Times New Roman"/>
                <a:cs typeface="Times New Roman"/>
              </a:rPr>
              <a:t>114,996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5225454" y="4584888"/>
            <a:ext cx="427355" cy="156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70" dirty="0">
                <a:latin typeface="Times New Roman"/>
                <a:cs typeface="Times New Roman"/>
              </a:rPr>
              <a:t>7</a:t>
            </a:r>
            <a:r>
              <a:rPr sz="1000" spc="60" dirty="0">
                <a:latin typeface="Times New Roman"/>
                <a:cs typeface="Times New Roman"/>
              </a:rPr>
              <a:t>5,707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6677636" y="4584888"/>
            <a:ext cx="610870" cy="156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55" dirty="0">
                <a:latin typeface="Times New Roman"/>
                <a:cs typeface="Times New Roman"/>
              </a:rPr>
              <a:t>1,0</a:t>
            </a:r>
            <a:r>
              <a:rPr sz="1000" spc="60" dirty="0">
                <a:latin typeface="Times New Roman"/>
                <a:cs typeface="Times New Roman"/>
              </a:rPr>
              <a:t>91,873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7778569" y="4584888"/>
            <a:ext cx="501015" cy="156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60" dirty="0">
                <a:latin typeface="Times New Roman"/>
                <a:cs typeface="Times New Roman"/>
              </a:rPr>
              <a:t>623,806</a:t>
            </a:r>
            <a:endParaRPr sz="1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20581" y="6989731"/>
            <a:ext cx="172720" cy="156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75" dirty="0">
                <a:solidFill>
                  <a:srgbClr val="A5A5A5"/>
                </a:solidFill>
                <a:latin typeface="Times New Roman"/>
                <a:cs typeface="Times New Roman"/>
              </a:rPr>
              <a:t>37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90600" y="533400"/>
            <a:ext cx="2438400" cy="533400"/>
          </a:xfrm>
          <a:custGeom>
            <a:avLst/>
            <a:gdLst/>
            <a:ahLst/>
            <a:cxnLst/>
            <a:rect l="l" t="t" r="r" b="b"/>
            <a:pathLst>
              <a:path w="2438400" h="533400">
                <a:moveTo>
                  <a:pt x="0" y="0"/>
                </a:moveTo>
                <a:lnTo>
                  <a:pt x="2438400" y="0"/>
                </a:lnTo>
                <a:lnTo>
                  <a:pt x="2438400" y="533400"/>
                </a:lnTo>
                <a:lnTo>
                  <a:pt x="0" y="533400"/>
                </a:lnTo>
                <a:lnTo>
                  <a:pt x="0" y="0"/>
                </a:lnTo>
                <a:close/>
              </a:path>
            </a:pathLst>
          </a:custGeom>
          <a:solidFill>
            <a:srgbClr val="5093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50748" y="626363"/>
            <a:ext cx="2064131" cy="3642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709137" y="844311"/>
            <a:ext cx="131445" cy="168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10" dirty="0">
                <a:solidFill>
                  <a:srgbClr val="FFFFFF"/>
                </a:solidFill>
                <a:latin typeface="Times New Roman"/>
                <a:cs typeface="Times New Roman"/>
              </a:rPr>
              <a:t>®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92935" y="7000940"/>
            <a:ext cx="711200" cy="127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spc="-5" dirty="0">
                <a:solidFill>
                  <a:srgbClr val="BFBFBF"/>
                </a:solidFill>
                <a:latin typeface="Century Gothic"/>
                <a:cs typeface="Century Gothic"/>
              </a:rPr>
              <a:t>F</a:t>
            </a:r>
            <a:r>
              <a:rPr sz="800" dirty="0">
                <a:solidFill>
                  <a:srgbClr val="BFBFBF"/>
                </a:solidFill>
                <a:latin typeface="Century Gothic"/>
                <a:cs typeface="Century Gothic"/>
              </a:rPr>
              <a:t>e</a:t>
            </a:r>
            <a:r>
              <a:rPr sz="800" spc="5" dirty="0">
                <a:solidFill>
                  <a:srgbClr val="BFBFBF"/>
                </a:solidFill>
                <a:latin typeface="Century Gothic"/>
                <a:cs typeface="Century Gothic"/>
              </a:rPr>
              <a:t>b</a:t>
            </a:r>
            <a:r>
              <a:rPr sz="800" dirty="0">
                <a:solidFill>
                  <a:srgbClr val="BFBFBF"/>
                </a:solidFill>
                <a:latin typeface="Century Gothic"/>
                <a:cs typeface="Century Gothic"/>
              </a:rPr>
              <a:t>ru</a:t>
            </a:r>
            <a:r>
              <a:rPr sz="800" spc="5" dirty="0">
                <a:solidFill>
                  <a:srgbClr val="BFBFBF"/>
                </a:solidFill>
                <a:latin typeface="Century Gothic"/>
                <a:cs typeface="Century Gothic"/>
              </a:rPr>
              <a:t>a</a:t>
            </a:r>
            <a:r>
              <a:rPr sz="800" dirty="0">
                <a:solidFill>
                  <a:srgbClr val="BFBFBF"/>
                </a:solidFill>
                <a:latin typeface="Century Gothic"/>
                <a:cs typeface="Century Gothic"/>
              </a:rPr>
              <a:t>ry</a:t>
            </a:r>
            <a:r>
              <a:rPr sz="800" spc="-20" dirty="0">
                <a:solidFill>
                  <a:srgbClr val="BFBFBF"/>
                </a:solidFill>
                <a:latin typeface="Century Gothic"/>
                <a:cs typeface="Century Gothic"/>
              </a:rPr>
              <a:t> </a:t>
            </a:r>
            <a:r>
              <a:rPr sz="800" spc="-5" dirty="0">
                <a:solidFill>
                  <a:srgbClr val="BFBFBF"/>
                </a:solidFill>
                <a:latin typeface="Century Gothic"/>
                <a:cs typeface="Century Gothic"/>
              </a:rPr>
              <a:t>201</a:t>
            </a:r>
            <a:r>
              <a:rPr sz="800" dirty="0">
                <a:solidFill>
                  <a:srgbClr val="BFBFBF"/>
                </a:solidFill>
                <a:latin typeface="Century Gothic"/>
                <a:cs typeface="Century Gothic"/>
              </a:rPr>
              <a:t>8</a:t>
            </a:r>
            <a:endParaRPr sz="800">
              <a:latin typeface="Century Gothic"/>
              <a:cs typeface="Century Goth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806928" y="5906502"/>
            <a:ext cx="3402329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110" dirty="0">
                <a:latin typeface="Times New Roman"/>
                <a:cs typeface="Times New Roman"/>
              </a:rPr>
              <a:t>S</a:t>
            </a:r>
            <a:r>
              <a:rPr sz="1100" spc="120" dirty="0">
                <a:latin typeface="Times New Roman"/>
                <a:cs typeface="Times New Roman"/>
              </a:rPr>
              <a:t>ou</a:t>
            </a:r>
            <a:r>
              <a:rPr sz="1100" spc="60" dirty="0">
                <a:latin typeface="Times New Roman"/>
                <a:cs typeface="Times New Roman"/>
              </a:rPr>
              <a:t>r</a:t>
            </a:r>
            <a:r>
              <a:rPr sz="1100" spc="120" dirty="0">
                <a:latin typeface="Times New Roman"/>
                <a:cs typeface="Times New Roman"/>
              </a:rPr>
              <a:t>c</a:t>
            </a:r>
            <a:r>
              <a:rPr sz="1100" spc="110" dirty="0">
                <a:latin typeface="Times New Roman"/>
                <a:cs typeface="Times New Roman"/>
              </a:rPr>
              <a:t>e</a:t>
            </a:r>
            <a:r>
              <a:rPr sz="1100" spc="60" dirty="0">
                <a:latin typeface="Times New Roman"/>
                <a:cs typeface="Times New Roman"/>
              </a:rPr>
              <a:t>: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U</a:t>
            </a:r>
            <a:r>
              <a:rPr sz="1100" spc="110" dirty="0">
                <a:latin typeface="Times New Roman"/>
                <a:cs typeface="Times New Roman"/>
              </a:rPr>
              <a:t>SP</a:t>
            </a:r>
            <a:r>
              <a:rPr sz="1100" spc="120" dirty="0">
                <a:latin typeface="Times New Roman"/>
                <a:cs typeface="Times New Roman"/>
              </a:rPr>
              <a:t>S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spc="110" dirty="0">
                <a:latin typeface="Times New Roman"/>
                <a:cs typeface="Times New Roman"/>
              </a:rPr>
              <a:t>P</a:t>
            </a:r>
            <a:r>
              <a:rPr sz="1100" spc="60" dirty="0">
                <a:latin typeface="Times New Roman"/>
                <a:cs typeface="Times New Roman"/>
              </a:rPr>
              <a:t>r</a:t>
            </a:r>
            <a:r>
              <a:rPr sz="1100" spc="120" dirty="0">
                <a:latin typeface="Times New Roman"/>
                <a:cs typeface="Times New Roman"/>
              </a:rPr>
              <a:t>odu</a:t>
            </a:r>
            <a:r>
              <a:rPr sz="1100" spc="110" dirty="0">
                <a:latin typeface="Times New Roman"/>
                <a:cs typeface="Times New Roman"/>
              </a:rPr>
              <a:t>c</a:t>
            </a:r>
            <a:r>
              <a:rPr sz="1100" spc="60" dirty="0">
                <a:latin typeface="Times New Roman"/>
                <a:cs typeface="Times New Roman"/>
              </a:rPr>
              <a:t>t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Times New Roman"/>
                <a:cs typeface="Times New Roman"/>
              </a:rPr>
              <a:t>T</a:t>
            </a:r>
            <a:r>
              <a:rPr sz="1100" spc="60" dirty="0">
                <a:latin typeface="Times New Roman"/>
                <a:cs typeface="Times New Roman"/>
              </a:rPr>
              <a:t>r</a:t>
            </a:r>
            <a:r>
              <a:rPr sz="1100" spc="120" dirty="0">
                <a:latin typeface="Times New Roman"/>
                <a:cs typeface="Times New Roman"/>
              </a:rPr>
              <a:t>a</a:t>
            </a:r>
            <a:r>
              <a:rPr sz="1100" spc="110" dirty="0">
                <a:latin typeface="Times New Roman"/>
                <a:cs typeface="Times New Roman"/>
              </a:rPr>
              <a:t>c</a:t>
            </a:r>
            <a:r>
              <a:rPr sz="1100" spc="60" dirty="0">
                <a:latin typeface="Times New Roman"/>
                <a:cs typeface="Times New Roman"/>
              </a:rPr>
              <a:t>k</a:t>
            </a:r>
            <a:r>
              <a:rPr sz="1100" dirty="0">
                <a:latin typeface="Times New Roman"/>
                <a:cs typeface="Times New Roman"/>
              </a:rPr>
              <a:t>i</a:t>
            </a:r>
            <a:r>
              <a:rPr sz="1100" spc="120" dirty="0">
                <a:latin typeface="Times New Roman"/>
                <a:cs typeface="Times New Roman"/>
              </a:rPr>
              <a:t>ng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-60" dirty="0">
                <a:latin typeface="Times New Roman"/>
                <a:cs typeface="Times New Roman"/>
              </a:rPr>
              <a:t>&amp;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spc="40" dirty="0">
                <a:latin typeface="Times New Roman"/>
                <a:cs typeface="Times New Roman"/>
              </a:rPr>
              <a:t>R</a:t>
            </a:r>
            <a:r>
              <a:rPr sz="1100" spc="120" dirty="0">
                <a:latin typeface="Times New Roman"/>
                <a:cs typeface="Times New Roman"/>
              </a:rPr>
              <a:t>epo</a:t>
            </a:r>
            <a:r>
              <a:rPr sz="1100" spc="60" dirty="0">
                <a:latin typeface="Times New Roman"/>
                <a:cs typeface="Times New Roman"/>
              </a:rPr>
              <a:t>r</a:t>
            </a:r>
            <a:r>
              <a:rPr sz="1100" spc="55" dirty="0">
                <a:latin typeface="Times New Roman"/>
                <a:cs typeface="Times New Roman"/>
              </a:rPr>
              <a:t>t</a:t>
            </a:r>
            <a:r>
              <a:rPr sz="1100" spc="10" dirty="0">
                <a:latin typeface="Times New Roman"/>
                <a:cs typeface="Times New Roman"/>
              </a:rPr>
              <a:t>i</a:t>
            </a:r>
            <a:r>
              <a:rPr sz="1100" spc="120" dirty="0">
                <a:latin typeface="Times New Roman"/>
                <a:cs typeface="Times New Roman"/>
              </a:rPr>
              <a:t>ng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(</a:t>
            </a:r>
            <a:r>
              <a:rPr sz="1100" spc="120" dirty="0">
                <a:latin typeface="Times New Roman"/>
                <a:cs typeface="Times New Roman"/>
              </a:rPr>
              <a:t>P</a:t>
            </a:r>
            <a:r>
              <a:rPr sz="1100" spc="-25" dirty="0">
                <a:latin typeface="Times New Roman"/>
                <a:cs typeface="Times New Roman"/>
              </a:rPr>
              <a:t>T</a:t>
            </a:r>
            <a:r>
              <a:rPr sz="1100" spc="50" dirty="0">
                <a:latin typeface="Times New Roman"/>
                <a:cs typeface="Times New Roman"/>
              </a:rPr>
              <a:t>R</a:t>
            </a:r>
            <a:r>
              <a:rPr sz="1100" dirty="0">
                <a:latin typeface="Times New Roman"/>
                <a:cs typeface="Times New Roman"/>
              </a:rPr>
              <a:t>)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099047" y="2744723"/>
            <a:ext cx="558165" cy="2555875"/>
          </a:xfrm>
          <a:custGeom>
            <a:avLst/>
            <a:gdLst/>
            <a:ahLst/>
            <a:cxnLst/>
            <a:rect l="l" t="t" r="r" b="b"/>
            <a:pathLst>
              <a:path w="558165" h="2555875">
                <a:moveTo>
                  <a:pt x="278892" y="2555747"/>
                </a:moveTo>
                <a:lnTo>
                  <a:pt x="233679" y="2552094"/>
                </a:lnTo>
                <a:lnTo>
                  <a:pt x="190780" y="2541519"/>
                </a:lnTo>
                <a:lnTo>
                  <a:pt x="150770" y="2524598"/>
                </a:lnTo>
                <a:lnTo>
                  <a:pt x="114226" y="2501908"/>
                </a:lnTo>
                <a:lnTo>
                  <a:pt x="81724" y="2474023"/>
                </a:lnTo>
                <a:lnTo>
                  <a:pt x="53839" y="2441521"/>
                </a:lnTo>
                <a:lnTo>
                  <a:pt x="31149" y="2404977"/>
                </a:lnTo>
                <a:lnTo>
                  <a:pt x="14228" y="2364967"/>
                </a:lnTo>
                <a:lnTo>
                  <a:pt x="3653" y="2322068"/>
                </a:lnTo>
                <a:lnTo>
                  <a:pt x="0" y="2276855"/>
                </a:lnTo>
                <a:lnTo>
                  <a:pt x="0" y="278892"/>
                </a:lnTo>
                <a:lnTo>
                  <a:pt x="3653" y="233679"/>
                </a:lnTo>
                <a:lnTo>
                  <a:pt x="14228" y="190780"/>
                </a:lnTo>
                <a:lnTo>
                  <a:pt x="31149" y="150770"/>
                </a:lnTo>
                <a:lnTo>
                  <a:pt x="53839" y="114226"/>
                </a:lnTo>
                <a:lnTo>
                  <a:pt x="81724" y="81724"/>
                </a:lnTo>
                <a:lnTo>
                  <a:pt x="114226" y="53839"/>
                </a:lnTo>
                <a:lnTo>
                  <a:pt x="150770" y="31149"/>
                </a:lnTo>
                <a:lnTo>
                  <a:pt x="190780" y="14228"/>
                </a:lnTo>
                <a:lnTo>
                  <a:pt x="233679" y="3653"/>
                </a:lnTo>
                <a:lnTo>
                  <a:pt x="278892" y="0"/>
                </a:lnTo>
                <a:lnTo>
                  <a:pt x="301751" y="925"/>
                </a:lnTo>
                <a:lnTo>
                  <a:pt x="345879" y="8111"/>
                </a:lnTo>
                <a:lnTo>
                  <a:pt x="387405" y="21931"/>
                </a:lnTo>
                <a:lnTo>
                  <a:pt x="425754" y="41809"/>
                </a:lnTo>
                <a:lnTo>
                  <a:pt x="460349" y="67168"/>
                </a:lnTo>
                <a:lnTo>
                  <a:pt x="490615" y="97434"/>
                </a:lnTo>
                <a:lnTo>
                  <a:pt x="515974" y="132029"/>
                </a:lnTo>
                <a:lnTo>
                  <a:pt x="535852" y="170378"/>
                </a:lnTo>
                <a:lnTo>
                  <a:pt x="549672" y="211904"/>
                </a:lnTo>
                <a:lnTo>
                  <a:pt x="556858" y="256032"/>
                </a:lnTo>
                <a:lnTo>
                  <a:pt x="557784" y="278892"/>
                </a:lnTo>
                <a:lnTo>
                  <a:pt x="557784" y="2276855"/>
                </a:lnTo>
                <a:lnTo>
                  <a:pt x="554130" y="2322068"/>
                </a:lnTo>
                <a:lnTo>
                  <a:pt x="543555" y="2364967"/>
                </a:lnTo>
                <a:lnTo>
                  <a:pt x="526634" y="2404977"/>
                </a:lnTo>
                <a:lnTo>
                  <a:pt x="503944" y="2441521"/>
                </a:lnTo>
                <a:lnTo>
                  <a:pt x="476059" y="2474023"/>
                </a:lnTo>
                <a:lnTo>
                  <a:pt x="443557" y="2501908"/>
                </a:lnTo>
                <a:lnTo>
                  <a:pt x="407013" y="2524598"/>
                </a:lnTo>
                <a:lnTo>
                  <a:pt x="367003" y="2541519"/>
                </a:lnTo>
                <a:lnTo>
                  <a:pt x="324104" y="2552094"/>
                </a:lnTo>
                <a:lnTo>
                  <a:pt x="278892" y="2555747"/>
                </a:lnTo>
                <a:close/>
              </a:path>
            </a:pathLst>
          </a:custGeom>
          <a:solidFill>
            <a:srgbClr val="7424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102096" y="3110483"/>
            <a:ext cx="550545" cy="2190115"/>
          </a:xfrm>
          <a:custGeom>
            <a:avLst/>
            <a:gdLst/>
            <a:ahLst/>
            <a:cxnLst/>
            <a:rect l="l" t="t" r="r" b="b"/>
            <a:pathLst>
              <a:path w="550545" h="2190115">
                <a:moveTo>
                  <a:pt x="275843" y="2189988"/>
                </a:moveTo>
                <a:lnTo>
                  <a:pt x="231087" y="2186380"/>
                </a:lnTo>
                <a:lnTo>
                  <a:pt x="188634" y="2175942"/>
                </a:lnTo>
                <a:lnTo>
                  <a:pt x="149053" y="2159250"/>
                </a:lnTo>
                <a:lnTo>
                  <a:pt x="112910" y="2136879"/>
                </a:lnTo>
                <a:lnTo>
                  <a:pt x="80771" y="2109406"/>
                </a:lnTo>
                <a:lnTo>
                  <a:pt x="53205" y="2077407"/>
                </a:lnTo>
                <a:lnTo>
                  <a:pt x="30778" y="2041457"/>
                </a:lnTo>
                <a:lnTo>
                  <a:pt x="14057" y="2002133"/>
                </a:lnTo>
                <a:lnTo>
                  <a:pt x="3608" y="1960011"/>
                </a:lnTo>
                <a:lnTo>
                  <a:pt x="0" y="1915668"/>
                </a:lnTo>
                <a:lnTo>
                  <a:pt x="0" y="275843"/>
                </a:lnTo>
                <a:lnTo>
                  <a:pt x="3608" y="231087"/>
                </a:lnTo>
                <a:lnTo>
                  <a:pt x="14057" y="188634"/>
                </a:lnTo>
                <a:lnTo>
                  <a:pt x="30778" y="149053"/>
                </a:lnTo>
                <a:lnTo>
                  <a:pt x="53205" y="112910"/>
                </a:lnTo>
                <a:lnTo>
                  <a:pt x="80771" y="80771"/>
                </a:lnTo>
                <a:lnTo>
                  <a:pt x="112910" y="53205"/>
                </a:lnTo>
                <a:lnTo>
                  <a:pt x="149053" y="30778"/>
                </a:lnTo>
                <a:lnTo>
                  <a:pt x="188634" y="14057"/>
                </a:lnTo>
                <a:lnTo>
                  <a:pt x="231087" y="3608"/>
                </a:lnTo>
                <a:lnTo>
                  <a:pt x="275843" y="0"/>
                </a:lnTo>
                <a:lnTo>
                  <a:pt x="298257" y="914"/>
                </a:lnTo>
                <a:lnTo>
                  <a:pt x="341562" y="8013"/>
                </a:lnTo>
                <a:lnTo>
                  <a:pt x="382357" y="21669"/>
                </a:lnTo>
                <a:lnTo>
                  <a:pt x="420066" y="41314"/>
                </a:lnTo>
                <a:lnTo>
                  <a:pt x="454112" y="66382"/>
                </a:lnTo>
                <a:lnTo>
                  <a:pt x="483920" y="96304"/>
                </a:lnTo>
                <a:lnTo>
                  <a:pt x="508914" y="130516"/>
                </a:lnTo>
                <a:lnTo>
                  <a:pt x="528518" y="168449"/>
                </a:lnTo>
                <a:lnTo>
                  <a:pt x="542155" y="209537"/>
                </a:lnTo>
                <a:lnTo>
                  <a:pt x="549250" y="253212"/>
                </a:lnTo>
                <a:lnTo>
                  <a:pt x="550163" y="275843"/>
                </a:lnTo>
                <a:lnTo>
                  <a:pt x="550163" y="1915668"/>
                </a:lnTo>
                <a:lnTo>
                  <a:pt x="546556" y="1960011"/>
                </a:lnTo>
                <a:lnTo>
                  <a:pt x="536118" y="2002133"/>
                </a:lnTo>
                <a:lnTo>
                  <a:pt x="519426" y="2041457"/>
                </a:lnTo>
                <a:lnTo>
                  <a:pt x="497055" y="2077407"/>
                </a:lnTo>
                <a:lnTo>
                  <a:pt x="469582" y="2109406"/>
                </a:lnTo>
                <a:lnTo>
                  <a:pt x="437583" y="2136879"/>
                </a:lnTo>
                <a:lnTo>
                  <a:pt x="401633" y="2159250"/>
                </a:lnTo>
                <a:lnTo>
                  <a:pt x="362309" y="2175942"/>
                </a:lnTo>
                <a:lnTo>
                  <a:pt x="320187" y="2186380"/>
                </a:lnTo>
                <a:lnTo>
                  <a:pt x="275843" y="2189988"/>
                </a:lnTo>
                <a:close/>
              </a:path>
            </a:pathLst>
          </a:custGeom>
          <a:solidFill>
            <a:srgbClr val="7424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104631" y="3295147"/>
            <a:ext cx="54546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65" dirty="0">
                <a:solidFill>
                  <a:srgbClr val="FFFFFF"/>
                </a:solidFill>
                <a:latin typeface="Times New Roman"/>
                <a:cs typeface="Times New Roman"/>
              </a:rPr>
              <a:t>93</a:t>
            </a:r>
            <a:r>
              <a:rPr sz="1200" spc="30" dirty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r>
              <a:rPr sz="1200" spc="65" dirty="0">
                <a:solidFill>
                  <a:srgbClr val="FFFFFF"/>
                </a:solidFill>
                <a:latin typeface="Times New Roman"/>
                <a:cs typeface="Times New Roman"/>
              </a:rPr>
              <a:t>81</a:t>
            </a:r>
            <a:r>
              <a:rPr sz="1200" spc="60" dirty="0">
                <a:solidFill>
                  <a:srgbClr val="FFFFFF"/>
                </a:solidFill>
                <a:latin typeface="Times New Roman"/>
                <a:cs typeface="Times New Roman"/>
              </a:rPr>
              <a:t>%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8621267" y="2761487"/>
            <a:ext cx="553720" cy="2555875"/>
          </a:xfrm>
          <a:custGeom>
            <a:avLst/>
            <a:gdLst/>
            <a:ahLst/>
            <a:cxnLst/>
            <a:rect l="l" t="t" r="r" b="b"/>
            <a:pathLst>
              <a:path w="553720" h="2555875">
                <a:moveTo>
                  <a:pt x="297180" y="2555748"/>
                </a:moveTo>
                <a:lnTo>
                  <a:pt x="254507" y="2555748"/>
                </a:lnTo>
                <a:lnTo>
                  <a:pt x="233682" y="2554901"/>
                </a:lnTo>
                <a:lnTo>
                  <a:pt x="193461" y="2548331"/>
                </a:lnTo>
                <a:lnTo>
                  <a:pt x="155590" y="2535697"/>
                </a:lnTo>
                <a:lnTo>
                  <a:pt x="120600" y="2517532"/>
                </a:lnTo>
                <a:lnTo>
                  <a:pt x="89021" y="2494365"/>
                </a:lnTo>
                <a:lnTo>
                  <a:pt x="61382" y="2466726"/>
                </a:lnTo>
                <a:lnTo>
                  <a:pt x="38215" y="2435147"/>
                </a:lnTo>
                <a:lnTo>
                  <a:pt x="20050" y="2400157"/>
                </a:lnTo>
                <a:lnTo>
                  <a:pt x="7416" y="2362286"/>
                </a:lnTo>
                <a:lnTo>
                  <a:pt x="846" y="2322065"/>
                </a:lnTo>
                <a:lnTo>
                  <a:pt x="0" y="2301240"/>
                </a:lnTo>
                <a:lnTo>
                  <a:pt x="0" y="256031"/>
                </a:lnTo>
                <a:lnTo>
                  <a:pt x="3340" y="214422"/>
                </a:lnTo>
                <a:lnTo>
                  <a:pt x="13008" y="174979"/>
                </a:lnTo>
                <a:lnTo>
                  <a:pt x="28474" y="138225"/>
                </a:lnTo>
                <a:lnTo>
                  <a:pt x="49206" y="104680"/>
                </a:lnTo>
                <a:lnTo>
                  <a:pt x="74675" y="74866"/>
                </a:lnTo>
                <a:lnTo>
                  <a:pt x="104351" y="49304"/>
                </a:lnTo>
                <a:lnTo>
                  <a:pt x="137702" y="28515"/>
                </a:lnTo>
                <a:lnTo>
                  <a:pt x="174199" y="13021"/>
                </a:lnTo>
                <a:lnTo>
                  <a:pt x="213311" y="3342"/>
                </a:lnTo>
                <a:lnTo>
                  <a:pt x="254507" y="0"/>
                </a:lnTo>
                <a:lnTo>
                  <a:pt x="297180" y="0"/>
                </a:lnTo>
                <a:lnTo>
                  <a:pt x="338789" y="3342"/>
                </a:lnTo>
                <a:lnTo>
                  <a:pt x="378232" y="13021"/>
                </a:lnTo>
                <a:lnTo>
                  <a:pt x="414986" y="28515"/>
                </a:lnTo>
                <a:lnTo>
                  <a:pt x="448531" y="49304"/>
                </a:lnTo>
                <a:lnTo>
                  <a:pt x="478345" y="74866"/>
                </a:lnTo>
                <a:lnTo>
                  <a:pt x="503907" y="104680"/>
                </a:lnTo>
                <a:lnTo>
                  <a:pt x="524696" y="138225"/>
                </a:lnTo>
                <a:lnTo>
                  <a:pt x="540190" y="174979"/>
                </a:lnTo>
                <a:lnTo>
                  <a:pt x="549869" y="214422"/>
                </a:lnTo>
                <a:lnTo>
                  <a:pt x="553212" y="256031"/>
                </a:lnTo>
                <a:lnTo>
                  <a:pt x="553212" y="2301240"/>
                </a:lnTo>
                <a:lnTo>
                  <a:pt x="549869" y="2342436"/>
                </a:lnTo>
                <a:lnTo>
                  <a:pt x="540190" y="2381548"/>
                </a:lnTo>
                <a:lnTo>
                  <a:pt x="524696" y="2418045"/>
                </a:lnTo>
                <a:lnTo>
                  <a:pt x="503907" y="2451396"/>
                </a:lnTo>
                <a:lnTo>
                  <a:pt x="478345" y="2481072"/>
                </a:lnTo>
                <a:lnTo>
                  <a:pt x="448531" y="2506541"/>
                </a:lnTo>
                <a:lnTo>
                  <a:pt x="414986" y="2527273"/>
                </a:lnTo>
                <a:lnTo>
                  <a:pt x="378232" y="2542739"/>
                </a:lnTo>
                <a:lnTo>
                  <a:pt x="338789" y="2552407"/>
                </a:lnTo>
                <a:lnTo>
                  <a:pt x="297180" y="2555748"/>
                </a:lnTo>
                <a:close/>
              </a:path>
            </a:pathLst>
          </a:custGeom>
          <a:solidFill>
            <a:srgbClr val="4B4D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621267" y="2921508"/>
            <a:ext cx="553720" cy="2395855"/>
          </a:xfrm>
          <a:custGeom>
            <a:avLst/>
            <a:gdLst/>
            <a:ahLst/>
            <a:cxnLst/>
            <a:rect l="l" t="t" r="r" b="b"/>
            <a:pathLst>
              <a:path w="553720" h="2395854">
                <a:moveTo>
                  <a:pt x="309372" y="2395727"/>
                </a:moveTo>
                <a:lnTo>
                  <a:pt x="243840" y="2395727"/>
                </a:lnTo>
                <a:lnTo>
                  <a:pt x="223710" y="2394926"/>
                </a:lnTo>
                <a:lnTo>
                  <a:pt x="184928" y="2388696"/>
                </a:lnTo>
                <a:lnTo>
                  <a:pt x="148518" y="2376701"/>
                </a:lnTo>
                <a:lnTo>
                  <a:pt x="99413" y="2348959"/>
                </a:lnTo>
                <a:lnTo>
                  <a:pt x="58373" y="2310971"/>
                </a:lnTo>
                <a:lnTo>
                  <a:pt x="27034" y="2264372"/>
                </a:lnTo>
                <a:lnTo>
                  <a:pt x="7031" y="2210799"/>
                </a:lnTo>
                <a:lnTo>
                  <a:pt x="801" y="2172017"/>
                </a:lnTo>
                <a:lnTo>
                  <a:pt x="0" y="2151888"/>
                </a:lnTo>
                <a:lnTo>
                  <a:pt x="0" y="243839"/>
                </a:lnTo>
                <a:lnTo>
                  <a:pt x="3165" y="204423"/>
                </a:lnTo>
                <a:lnTo>
                  <a:pt x="12338" y="166981"/>
                </a:lnTo>
                <a:lnTo>
                  <a:pt x="36301" y="115642"/>
                </a:lnTo>
                <a:lnTo>
                  <a:pt x="71056" y="71627"/>
                </a:lnTo>
                <a:lnTo>
                  <a:pt x="114966" y="36665"/>
                </a:lnTo>
                <a:lnTo>
                  <a:pt x="166396" y="12484"/>
                </a:lnTo>
                <a:lnTo>
                  <a:pt x="204052" y="3206"/>
                </a:lnTo>
                <a:lnTo>
                  <a:pt x="243840" y="0"/>
                </a:lnTo>
                <a:lnTo>
                  <a:pt x="309372" y="0"/>
                </a:lnTo>
                <a:lnTo>
                  <a:pt x="349159" y="3206"/>
                </a:lnTo>
                <a:lnTo>
                  <a:pt x="386815" y="12484"/>
                </a:lnTo>
                <a:lnTo>
                  <a:pt x="438245" y="36665"/>
                </a:lnTo>
                <a:lnTo>
                  <a:pt x="482155" y="71627"/>
                </a:lnTo>
                <a:lnTo>
                  <a:pt x="516910" y="115642"/>
                </a:lnTo>
                <a:lnTo>
                  <a:pt x="540873" y="166981"/>
                </a:lnTo>
                <a:lnTo>
                  <a:pt x="550046" y="204423"/>
                </a:lnTo>
                <a:lnTo>
                  <a:pt x="553212" y="243839"/>
                </a:lnTo>
                <a:lnTo>
                  <a:pt x="553212" y="2151888"/>
                </a:lnTo>
                <a:lnTo>
                  <a:pt x="550046" y="2191675"/>
                </a:lnTo>
                <a:lnTo>
                  <a:pt x="540873" y="2229331"/>
                </a:lnTo>
                <a:lnTo>
                  <a:pt x="516910" y="2280761"/>
                </a:lnTo>
                <a:lnTo>
                  <a:pt x="482155" y="2324671"/>
                </a:lnTo>
                <a:lnTo>
                  <a:pt x="438245" y="2359426"/>
                </a:lnTo>
                <a:lnTo>
                  <a:pt x="386815" y="2383389"/>
                </a:lnTo>
                <a:lnTo>
                  <a:pt x="349159" y="2392562"/>
                </a:lnTo>
                <a:lnTo>
                  <a:pt x="309372" y="2395727"/>
                </a:lnTo>
                <a:close/>
              </a:path>
            </a:pathLst>
          </a:custGeom>
          <a:solidFill>
            <a:srgbClr val="4B4D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8625354" y="3097057"/>
            <a:ext cx="54546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65" dirty="0">
                <a:solidFill>
                  <a:srgbClr val="FFFFFF"/>
                </a:solidFill>
                <a:latin typeface="Times New Roman"/>
                <a:cs typeface="Times New Roman"/>
              </a:rPr>
              <a:t>99</a:t>
            </a:r>
            <a:r>
              <a:rPr sz="1200" spc="30" dirty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r>
              <a:rPr sz="1200" spc="65" dirty="0">
                <a:solidFill>
                  <a:srgbClr val="FFFFFF"/>
                </a:solidFill>
                <a:latin typeface="Times New Roman"/>
                <a:cs typeface="Times New Roman"/>
              </a:rPr>
              <a:t>26</a:t>
            </a:r>
            <a:r>
              <a:rPr sz="1200" spc="60" dirty="0">
                <a:solidFill>
                  <a:srgbClr val="FFFFFF"/>
                </a:solidFill>
                <a:latin typeface="Times New Roman"/>
                <a:cs typeface="Times New Roman"/>
              </a:rPr>
              <a:t>%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7335011" y="2668523"/>
            <a:ext cx="558165" cy="2555875"/>
          </a:xfrm>
          <a:custGeom>
            <a:avLst/>
            <a:gdLst/>
            <a:ahLst/>
            <a:cxnLst/>
            <a:rect l="l" t="t" r="r" b="b"/>
            <a:pathLst>
              <a:path w="558165" h="2555875">
                <a:moveTo>
                  <a:pt x="278892" y="2555747"/>
                </a:moveTo>
                <a:lnTo>
                  <a:pt x="233679" y="2552094"/>
                </a:lnTo>
                <a:lnTo>
                  <a:pt x="190780" y="2541519"/>
                </a:lnTo>
                <a:lnTo>
                  <a:pt x="150770" y="2524598"/>
                </a:lnTo>
                <a:lnTo>
                  <a:pt x="114226" y="2501908"/>
                </a:lnTo>
                <a:lnTo>
                  <a:pt x="81724" y="2474023"/>
                </a:lnTo>
                <a:lnTo>
                  <a:pt x="53839" y="2441521"/>
                </a:lnTo>
                <a:lnTo>
                  <a:pt x="31149" y="2404977"/>
                </a:lnTo>
                <a:lnTo>
                  <a:pt x="14228" y="2364967"/>
                </a:lnTo>
                <a:lnTo>
                  <a:pt x="3653" y="2322068"/>
                </a:lnTo>
                <a:lnTo>
                  <a:pt x="0" y="2276855"/>
                </a:lnTo>
                <a:lnTo>
                  <a:pt x="0" y="278892"/>
                </a:lnTo>
                <a:lnTo>
                  <a:pt x="3653" y="233679"/>
                </a:lnTo>
                <a:lnTo>
                  <a:pt x="14228" y="190780"/>
                </a:lnTo>
                <a:lnTo>
                  <a:pt x="31149" y="150770"/>
                </a:lnTo>
                <a:lnTo>
                  <a:pt x="53839" y="114226"/>
                </a:lnTo>
                <a:lnTo>
                  <a:pt x="81724" y="81724"/>
                </a:lnTo>
                <a:lnTo>
                  <a:pt x="114226" y="53839"/>
                </a:lnTo>
                <a:lnTo>
                  <a:pt x="150770" y="31149"/>
                </a:lnTo>
                <a:lnTo>
                  <a:pt x="190780" y="14228"/>
                </a:lnTo>
                <a:lnTo>
                  <a:pt x="233679" y="3653"/>
                </a:lnTo>
                <a:lnTo>
                  <a:pt x="278892" y="0"/>
                </a:lnTo>
                <a:lnTo>
                  <a:pt x="301751" y="925"/>
                </a:lnTo>
                <a:lnTo>
                  <a:pt x="345879" y="8111"/>
                </a:lnTo>
                <a:lnTo>
                  <a:pt x="387405" y="21931"/>
                </a:lnTo>
                <a:lnTo>
                  <a:pt x="425754" y="41809"/>
                </a:lnTo>
                <a:lnTo>
                  <a:pt x="460349" y="67168"/>
                </a:lnTo>
                <a:lnTo>
                  <a:pt x="490615" y="97434"/>
                </a:lnTo>
                <a:lnTo>
                  <a:pt x="515974" y="132029"/>
                </a:lnTo>
                <a:lnTo>
                  <a:pt x="535852" y="170378"/>
                </a:lnTo>
                <a:lnTo>
                  <a:pt x="549672" y="211904"/>
                </a:lnTo>
                <a:lnTo>
                  <a:pt x="556858" y="256032"/>
                </a:lnTo>
                <a:lnTo>
                  <a:pt x="557784" y="278892"/>
                </a:lnTo>
                <a:lnTo>
                  <a:pt x="557784" y="2276855"/>
                </a:lnTo>
                <a:lnTo>
                  <a:pt x="554130" y="2322068"/>
                </a:lnTo>
                <a:lnTo>
                  <a:pt x="543555" y="2364967"/>
                </a:lnTo>
                <a:lnTo>
                  <a:pt x="526634" y="2404977"/>
                </a:lnTo>
                <a:lnTo>
                  <a:pt x="503944" y="2441521"/>
                </a:lnTo>
                <a:lnTo>
                  <a:pt x="476059" y="2474023"/>
                </a:lnTo>
                <a:lnTo>
                  <a:pt x="443557" y="2501908"/>
                </a:lnTo>
                <a:lnTo>
                  <a:pt x="407013" y="2524598"/>
                </a:lnTo>
                <a:lnTo>
                  <a:pt x="367003" y="2541519"/>
                </a:lnTo>
                <a:lnTo>
                  <a:pt x="324104" y="2552094"/>
                </a:lnTo>
                <a:lnTo>
                  <a:pt x="278892" y="2555747"/>
                </a:lnTo>
                <a:close/>
              </a:path>
            </a:pathLst>
          </a:custGeom>
          <a:solidFill>
            <a:srgbClr val="E81C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330440" y="3003804"/>
            <a:ext cx="571500" cy="2243455"/>
          </a:xfrm>
          <a:custGeom>
            <a:avLst/>
            <a:gdLst/>
            <a:ahLst/>
            <a:cxnLst/>
            <a:rect l="l" t="t" r="r" b="b"/>
            <a:pathLst>
              <a:path w="571500" h="2243454">
                <a:moveTo>
                  <a:pt x="286512" y="2243328"/>
                </a:moveTo>
                <a:lnTo>
                  <a:pt x="239975" y="2239586"/>
                </a:lnTo>
                <a:lnTo>
                  <a:pt x="195852" y="2228758"/>
                </a:lnTo>
                <a:lnTo>
                  <a:pt x="154728" y="2211438"/>
                </a:lnTo>
                <a:lnTo>
                  <a:pt x="117189" y="2188220"/>
                </a:lnTo>
                <a:lnTo>
                  <a:pt x="83820" y="2159698"/>
                </a:lnTo>
                <a:lnTo>
                  <a:pt x="55205" y="2126467"/>
                </a:lnTo>
                <a:lnTo>
                  <a:pt x="31930" y="2089122"/>
                </a:lnTo>
                <a:lnTo>
                  <a:pt x="14581" y="2048255"/>
                </a:lnTo>
                <a:lnTo>
                  <a:pt x="3742" y="2004463"/>
                </a:lnTo>
                <a:lnTo>
                  <a:pt x="0" y="1958339"/>
                </a:lnTo>
                <a:lnTo>
                  <a:pt x="0" y="284988"/>
                </a:lnTo>
                <a:lnTo>
                  <a:pt x="3742" y="238864"/>
                </a:lnTo>
                <a:lnTo>
                  <a:pt x="14581" y="195071"/>
                </a:lnTo>
                <a:lnTo>
                  <a:pt x="31930" y="154205"/>
                </a:lnTo>
                <a:lnTo>
                  <a:pt x="55205" y="116860"/>
                </a:lnTo>
                <a:lnTo>
                  <a:pt x="83820" y="83629"/>
                </a:lnTo>
                <a:lnTo>
                  <a:pt x="117189" y="55107"/>
                </a:lnTo>
                <a:lnTo>
                  <a:pt x="154728" y="31889"/>
                </a:lnTo>
                <a:lnTo>
                  <a:pt x="195852" y="14569"/>
                </a:lnTo>
                <a:lnTo>
                  <a:pt x="239975" y="3741"/>
                </a:lnTo>
                <a:lnTo>
                  <a:pt x="286512" y="0"/>
                </a:lnTo>
                <a:lnTo>
                  <a:pt x="309828" y="947"/>
                </a:lnTo>
                <a:lnTo>
                  <a:pt x="354860" y="8306"/>
                </a:lnTo>
                <a:lnTo>
                  <a:pt x="397263" y="22455"/>
                </a:lnTo>
                <a:lnTo>
                  <a:pt x="436444" y="42798"/>
                </a:lnTo>
                <a:lnTo>
                  <a:pt x="471806" y="68742"/>
                </a:lnTo>
                <a:lnTo>
                  <a:pt x="502757" y="99693"/>
                </a:lnTo>
                <a:lnTo>
                  <a:pt x="528701" y="135055"/>
                </a:lnTo>
                <a:lnTo>
                  <a:pt x="549044" y="174236"/>
                </a:lnTo>
                <a:lnTo>
                  <a:pt x="563193" y="216639"/>
                </a:lnTo>
                <a:lnTo>
                  <a:pt x="570552" y="261671"/>
                </a:lnTo>
                <a:lnTo>
                  <a:pt x="571500" y="284988"/>
                </a:lnTo>
                <a:lnTo>
                  <a:pt x="571500" y="1958339"/>
                </a:lnTo>
                <a:lnTo>
                  <a:pt x="567758" y="2004463"/>
                </a:lnTo>
                <a:lnTo>
                  <a:pt x="556930" y="2048255"/>
                </a:lnTo>
                <a:lnTo>
                  <a:pt x="539610" y="2089122"/>
                </a:lnTo>
                <a:lnTo>
                  <a:pt x="516392" y="2126467"/>
                </a:lnTo>
                <a:lnTo>
                  <a:pt x="487870" y="2159698"/>
                </a:lnTo>
                <a:lnTo>
                  <a:pt x="454639" y="2188220"/>
                </a:lnTo>
                <a:lnTo>
                  <a:pt x="417294" y="2211438"/>
                </a:lnTo>
                <a:lnTo>
                  <a:pt x="376428" y="2228758"/>
                </a:lnTo>
                <a:lnTo>
                  <a:pt x="332635" y="2239586"/>
                </a:lnTo>
                <a:lnTo>
                  <a:pt x="286512" y="2243328"/>
                </a:lnTo>
                <a:close/>
              </a:path>
            </a:pathLst>
          </a:custGeom>
          <a:solidFill>
            <a:srgbClr val="E81C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7345111" y="3190000"/>
            <a:ext cx="54546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65" dirty="0">
                <a:solidFill>
                  <a:srgbClr val="FFFFFF"/>
                </a:solidFill>
                <a:latin typeface="Times New Roman"/>
                <a:cs typeface="Times New Roman"/>
              </a:rPr>
              <a:t>95</a:t>
            </a:r>
            <a:r>
              <a:rPr sz="1200" spc="30" dirty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r>
              <a:rPr sz="1200" spc="65" dirty="0">
                <a:solidFill>
                  <a:srgbClr val="FFFFFF"/>
                </a:solidFill>
                <a:latin typeface="Times New Roman"/>
                <a:cs typeface="Times New Roman"/>
              </a:rPr>
              <a:t>49</a:t>
            </a:r>
            <a:r>
              <a:rPr sz="1200" spc="60" dirty="0">
                <a:solidFill>
                  <a:srgbClr val="FFFFFF"/>
                </a:solidFill>
                <a:latin typeface="Times New Roman"/>
                <a:cs typeface="Times New Roman"/>
              </a:rPr>
              <a:t>%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023846" y="2096454"/>
            <a:ext cx="704850" cy="4533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600" spc="85" dirty="0">
                <a:solidFill>
                  <a:srgbClr val="742442"/>
                </a:solidFill>
                <a:latin typeface="Times New Roman"/>
                <a:cs typeface="Times New Roman"/>
              </a:rPr>
              <a:t>8</a:t>
            </a:r>
            <a:r>
              <a:rPr sz="1600" spc="70" dirty="0">
                <a:solidFill>
                  <a:srgbClr val="742442"/>
                </a:solidFill>
                <a:latin typeface="Times New Roman"/>
                <a:cs typeface="Times New Roman"/>
              </a:rPr>
              <a:t>9</a:t>
            </a:r>
            <a:r>
              <a:rPr sz="1600" spc="80" dirty="0">
                <a:solidFill>
                  <a:srgbClr val="742442"/>
                </a:solidFill>
                <a:latin typeface="Times New Roman"/>
                <a:cs typeface="Times New Roman"/>
              </a:rPr>
              <a:t>%</a:t>
            </a:r>
            <a:endParaRPr sz="16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325"/>
              </a:spcBef>
            </a:pPr>
            <a:r>
              <a:rPr sz="1200" dirty="0">
                <a:solidFill>
                  <a:srgbClr val="74576B"/>
                </a:solidFill>
                <a:latin typeface="Times New Roman"/>
                <a:cs typeface="Times New Roman"/>
              </a:rPr>
              <a:t>T</a:t>
            </a:r>
            <a:r>
              <a:rPr sz="1200" spc="65" dirty="0">
                <a:solidFill>
                  <a:srgbClr val="74576B"/>
                </a:solidFill>
                <a:latin typeface="Times New Roman"/>
                <a:cs typeface="Times New Roman"/>
              </a:rPr>
              <a:t>h</a:t>
            </a:r>
            <a:r>
              <a:rPr sz="1200" spc="-5" dirty="0">
                <a:solidFill>
                  <a:srgbClr val="74576B"/>
                </a:solidFill>
                <a:latin typeface="Times New Roman"/>
                <a:cs typeface="Times New Roman"/>
              </a:rPr>
              <a:t>r</a:t>
            </a:r>
            <a:r>
              <a:rPr sz="1200" spc="130" dirty="0">
                <a:solidFill>
                  <a:srgbClr val="74576B"/>
                </a:solidFill>
                <a:latin typeface="Times New Roman"/>
                <a:cs typeface="Times New Roman"/>
              </a:rPr>
              <a:t>es</a:t>
            </a:r>
            <a:r>
              <a:rPr sz="1200" spc="65" dirty="0">
                <a:solidFill>
                  <a:srgbClr val="74576B"/>
                </a:solidFill>
                <a:latin typeface="Times New Roman"/>
                <a:cs typeface="Times New Roman"/>
              </a:rPr>
              <a:t>ho</a:t>
            </a:r>
            <a:r>
              <a:rPr sz="1200" spc="-85" dirty="0">
                <a:solidFill>
                  <a:srgbClr val="74576B"/>
                </a:solidFill>
                <a:latin typeface="Times New Roman"/>
                <a:cs typeface="Times New Roman"/>
              </a:rPr>
              <a:t>l</a:t>
            </a:r>
            <a:r>
              <a:rPr sz="1200" spc="65" dirty="0">
                <a:solidFill>
                  <a:srgbClr val="74576B"/>
                </a:solidFill>
                <a:latin typeface="Times New Roman"/>
                <a:cs typeface="Times New Roman"/>
              </a:rPr>
              <a:t>d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622286" y="2113279"/>
            <a:ext cx="704850" cy="4533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4135" algn="ctr">
              <a:lnSpc>
                <a:spcPct val="100000"/>
              </a:lnSpc>
            </a:pPr>
            <a:r>
              <a:rPr sz="1600" spc="85" dirty="0">
                <a:solidFill>
                  <a:srgbClr val="4B4D7C"/>
                </a:solidFill>
                <a:latin typeface="Times New Roman"/>
                <a:cs typeface="Times New Roman"/>
              </a:rPr>
              <a:t>9</a:t>
            </a:r>
            <a:r>
              <a:rPr sz="1600" spc="70" dirty="0">
                <a:solidFill>
                  <a:srgbClr val="4B4D7C"/>
                </a:solidFill>
                <a:latin typeface="Times New Roman"/>
                <a:cs typeface="Times New Roman"/>
              </a:rPr>
              <a:t>5</a:t>
            </a:r>
            <a:r>
              <a:rPr sz="1600" spc="80" dirty="0">
                <a:solidFill>
                  <a:srgbClr val="4B4D7C"/>
                </a:solidFill>
                <a:latin typeface="Times New Roman"/>
                <a:cs typeface="Times New Roman"/>
              </a:rPr>
              <a:t>%</a:t>
            </a:r>
            <a:endParaRPr sz="16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325"/>
              </a:spcBef>
            </a:pPr>
            <a:r>
              <a:rPr sz="1200" dirty="0">
                <a:solidFill>
                  <a:srgbClr val="74576B"/>
                </a:solidFill>
                <a:latin typeface="Times New Roman"/>
                <a:cs typeface="Times New Roman"/>
              </a:rPr>
              <a:t>T</a:t>
            </a:r>
            <a:r>
              <a:rPr sz="1200" spc="65" dirty="0">
                <a:solidFill>
                  <a:srgbClr val="74576B"/>
                </a:solidFill>
                <a:latin typeface="Times New Roman"/>
                <a:cs typeface="Times New Roman"/>
              </a:rPr>
              <a:t>h</a:t>
            </a:r>
            <a:r>
              <a:rPr sz="1200" spc="-5" dirty="0">
                <a:solidFill>
                  <a:srgbClr val="74576B"/>
                </a:solidFill>
                <a:latin typeface="Times New Roman"/>
                <a:cs typeface="Times New Roman"/>
              </a:rPr>
              <a:t>r</a:t>
            </a:r>
            <a:r>
              <a:rPr sz="1200" spc="130" dirty="0">
                <a:solidFill>
                  <a:srgbClr val="74576B"/>
                </a:solidFill>
                <a:latin typeface="Times New Roman"/>
                <a:cs typeface="Times New Roman"/>
              </a:rPr>
              <a:t>es</a:t>
            </a:r>
            <a:r>
              <a:rPr sz="1200" spc="65" dirty="0">
                <a:solidFill>
                  <a:srgbClr val="74576B"/>
                </a:solidFill>
                <a:latin typeface="Times New Roman"/>
                <a:cs typeface="Times New Roman"/>
              </a:rPr>
              <a:t>ho</a:t>
            </a:r>
            <a:r>
              <a:rPr sz="1200" spc="-85" dirty="0">
                <a:solidFill>
                  <a:srgbClr val="74576B"/>
                </a:solidFill>
                <a:latin typeface="Times New Roman"/>
                <a:cs typeface="Times New Roman"/>
              </a:rPr>
              <a:t>l</a:t>
            </a:r>
            <a:r>
              <a:rPr sz="1200" spc="65" dirty="0">
                <a:solidFill>
                  <a:srgbClr val="74576B"/>
                </a:solidFill>
                <a:latin typeface="Times New Roman"/>
                <a:cs typeface="Times New Roman"/>
              </a:rPr>
              <a:t>d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262883" y="2113279"/>
            <a:ext cx="704850" cy="4533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600" spc="85" dirty="0">
                <a:solidFill>
                  <a:srgbClr val="E81C23"/>
                </a:solidFill>
                <a:latin typeface="Times New Roman"/>
                <a:cs typeface="Times New Roman"/>
              </a:rPr>
              <a:t>9</a:t>
            </a:r>
            <a:r>
              <a:rPr sz="1600" spc="70" dirty="0">
                <a:solidFill>
                  <a:srgbClr val="E81C23"/>
                </a:solidFill>
                <a:latin typeface="Times New Roman"/>
                <a:cs typeface="Times New Roman"/>
              </a:rPr>
              <a:t>1</a:t>
            </a:r>
            <a:r>
              <a:rPr sz="1600" spc="80" dirty="0">
                <a:solidFill>
                  <a:srgbClr val="E81C23"/>
                </a:solidFill>
                <a:latin typeface="Times New Roman"/>
                <a:cs typeface="Times New Roman"/>
              </a:rPr>
              <a:t>%</a:t>
            </a:r>
            <a:endParaRPr sz="16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325"/>
              </a:spcBef>
            </a:pPr>
            <a:r>
              <a:rPr sz="1200" dirty="0">
                <a:solidFill>
                  <a:srgbClr val="74576B"/>
                </a:solidFill>
                <a:latin typeface="Times New Roman"/>
                <a:cs typeface="Times New Roman"/>
              </a:rPr>
              <a:t>T</a:t>
            </a:r>
            <a:r>
              <a:rPr sz="1200" spc="65" dirty="0">
                <a:solidFill>
                  <a:srgbClr val="74576B"/>
                </a:solidFill>
                <a:latin typeface="Times New Roman"/>
                <a:cs typeface="Times New Roman"/>
              </a:rPr>
              <a:t>h</a:t>
            </a:r>
            <a:r>
              <a:rPr sz="1200" spc="-5" dirty="0">
                <a:solidFill>
                  <a:srgbClr val="74576B"/>
                </a:solidFill>
                <a:latin typeface="Times New Roman"/>
                <a:cs typeface="Times New Roman"/>
              </a:rPr>
              <a:t>r</a:t>
            </a:r>
            <a:r>
              <a:rPr sz="1200" spc="130" dirty="0">
                <a:solidFill>
                  <a:srgbClr val="74576B"/>
                </a:solidFill>
                <a:latin typeface="Times New Roman"/>
                <a:cs typeface="Times New Roman"/>
              </a:rPr>
              <a:t>es</a:t>
            </a:r>
            <a:r>
              <a:rPr sz="1200" spc="65" dirty="0">
                <a:solidFill>
                  <a:srgbClr val="74576B"/>
                </a:solidFill>
                <a:latin typeface="Times New Roman"/>
                <a:cs typeface="Times New Roman"/>
              </a:rPr>
              <a:t>ho</a:t>
            </a:r>
            <a:r>
              <a:rPr sz="1200" spc="-85" dirty="0">
                <a:solidFill>
                  <a:srgbClr val="74576B"/>
                </a:solidFill>
                <a:latin typeface="Times New Roman"/>
                <a:cs typeface="Times New Roman"/>
              </a:rPr>
              <a:t>l</a:t>
            </a:r>
            <a:r>
              <a:rPr sz="1200" spc="65" dirty="0">
                <a:solidFill>
                  <a:srgbClr val="74576B"/>
                </a:solidFill>
                <a:latin typeface="Times New Roman"/>
                <a:cs typeface="Times New Roman"/>
              </a:rPr>
              <a:t>d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930875" y="5457754"/>
            <a:ext cx="1001394" cy="525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45085" algn="ctr">
              <a:lnSpc>
                <a:spcPts val="1370"/>
              </a:lnSpc>
            </a:pPr>
            <a:r>
              <a:rPr sz="1200" spc="-5" dirty="0">
                <a:solidFill>
                  <a:srgbClr val="742442"/>
                </a:solidFill>
                <a:latin typeface="Times New Roman"/>
                <a:cs typeface="Times New Roman"/>
              </a:rPr>
              <a:t>D</a:t>
            </a:r>
            <a:r>
              <a:rPr sz="1200" spc="130" dirty="0">
                <a:solidFill>
                  <a:srgbClr val="742442"/>
                </a:solidFill>
                <a:latin typeface="Times New Roman"/>
                <a:cs typeface="Times New Roman"/>
              </a:rPr>
              <a:t>e</a:t>
            </a:r>
            <a:r>
              <a:rPr sz="1200" spc="195" dirty="0">
                <a:solidFill>
                  <a:srgbClr val="742442"/>
                </a:solidFill>
                <a:latin typeface="Times New Roman"/>
                <a:cs typeface="Times New Roman"/>
              </a:rPr>
              <a:t>s</a:t>
            </a:r>
            <a:r>
              <a:rPr sz="1200" spc="55" dirty="0">
                <a:solidFill>
                  <a:srgbClr val="742442"/>
                </a:solidFill>
                <a:latin typeface="Times New Roman"/>
                <a:cs typeface="Times New Roman"/>
              </a:rPr>
              <a:t>t</a:t>
            </a:r>
            <a:r>
              <a:rPr sz="1200" spc="-5" dirty="0">
                <a:solidFill>
                  <a:srgbClr val="742442"/>
                </a:solidFill>
                <a:latin typeface="Times New Roman"/>
                <a:cs typeface="Times New Roman"/>
              </a:rPr>
              <a:t>i</a:t>
            </a:r>
            <a:r>
              <a:rPr sz="1200" spc="130" dirty="0">
                <a:solidFill>
                  <a:srgbClr val="742442"/>
                </a:solidFill>
                <a:latin typeface="Times New Roman"/>
                <a:cs typeface="Times New Roman"/>
              </a:rPr>
              <a:t>na</a:t>
            </a:r>
            <a:r>
              <a:rPr sz="1200" spc="55" dirty="0">
                <a:solidFill>
                  <a:srgbClr val="742442"/>
                </a:solidFill>
                <a:latin typeface="Times New Roman"/>
                <a:cs typeface="Times New Roman"/>
              </a:rPr>
              <a:t>t</a:t>
            </a:r>
            <a:r>
              <a:rPr sz="1200" spc="-5" dirty="0">
                <a:solidFill>
                  <a:srgbClr val="742442"/>
                </a:solidFill>
                <a:latin typeface="Times New Roman"/>
                <a:cs typeface="Times New Roman"/>
              </a:rPr>
              <a:t>i</a:t>
            </a:r>
            <a:r>
              <a:rPr sz="1200" spc="130" dirty="0">
                <a:solidFill>
                  <a:srgbClr val="742442"/>
                </a:solidFill>
                <a:latin typeface="Times New Roman"/>
                <a:cs typeface="Times New Roman"/>
              </a:rPr>
              <a:t>on</a:t>
            </a:r>
            <a:r>
              <a:rPr sz="1200" spc="65" dirty="0">
                <a:solidFill>
                  <a:srgbClr val="742442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742442"/>
                </a:solidFill>
                <a:latin typeface="Times New Roman"/>
                <a:cs typeface="Times New Roman"/>
              </a:rPr>
              <a:t>D</a:t>
            </a:r>
            <a:r>
              <a:rPr sz="1200" spc="130" dirty="0">
                <a:solidFill>
                  <a:srgbClr val="742442"/>
                </a:solidFill>
                <a:latin typeface="Times New Roman"/>
                <a:cs typeface="Times New Roman"/>
              </a:rPr>
              <a:t>e</a:t>
            </a:r>
            <a:r>
              <a:rPr sz="1200" spc="-5" dirty="0">
                <a:solidFill>
                  <a:srgbClr val="742442"/>
                </a:solidFill>
                <a:latin typeface="Times New Roman"/>
                <a:cs typeface="Times New Roman"/>
              </a:rPr>
              <a:t>li</a:t>
            </a:r>
            <a:r>
              <a:rPr sz="1200" spc="45" dirty="0">
                <a:solidFill>
                  <a:srgbClr val="742442"/>
                </a:solidFill>
                <a:latin typeface="Times New Roman"/>
                <a:cs typeface="Times New Roman"/>
              </a:rPr>
              <a:t>v</a:t>
            </a:r>
            <a:r>
              <a:rPr sz="1200" spc="130" dirty="0">
                <a:solidFill>
                  <a:srgbClr val="742442"/>
                </a:solidFill>
                <a:latin typeface="Times New Roman"/>
                <a:cs typeface="Times New Roman"/>
              </a:rPr>
              <a:t>e</a:t>
            </a:r>
            <a:r>
              <a:rPr sz="1200" spc="60" dirty="0">
                <a:solidFill>
                  <a:srgbClr val="742442"/>
                </a:solidFill>
                <a:latin typeface="Times New Roman"/>
                <a:cs typeface="Times New Roman"/>
              </a:rPr>
              <a:t>r</a:t>
            </a:r>
            <a:r>
              <a:rPr sz="1200" spc="65" dirty="0">
                <a:solidFill>
                  <a:srgbClr val="742442"/>
                </a:solidFill>
                <a:latin typeface="Times New Roman"/>
                <a:cs typeface="Times New Roman"/>
              </a:rPr>
              <a:t>y</a:t>
            </a:r>
            <a:r>
              <a:rPr sz="1200" spc="30" dirty="0">
                <a:solidFill>
                  <a:srgbClr val="742442"/>
                </a:solidFill>
                <a:latin typeface="Times New Roman"/>
                <a:cs typeface="Times New Roman"/>
              </a:rPr>
              <a:t> </a:t>
            </a:r>
            <a:r>
              <a:rPr sz="1200" spc="-40" dirty="0">
                <a:solidFill>
                  <a:srgbClr val="742442"/>
                </a:solidFill>
                <a:latin typeface="Times New Roman"/>
                <a:cs typeface="Times New Roman"/>
              </a:rPr>
              <a:t>A</a:t>
            </a:r>
            <a:r>
              <a:rPr sz="1200" spc="130" dirty="0">
                <a:solidFill>
                  <a:srgbClr val="742442"/>
                </a:solidFill>
                <a:latin typeface="Times New Roman"/>
                <a:cs typeface="Times New Roman"/>
              </a:rPr>
              <a:t>dd</a:t>
            </a:r>
            <a:r>
              <a:rPr sz="1200" spc="60" dirty="0">
                <a:solidFill>
                  <a:srgbClr val="742442"/>
                </a:solidFill>
                <a:latin typeface="Times New Roman"/>
                <a:cs typeface="Times New Roman"/>
              </a:rPr>
              <a:t>r</a:t>
            </a:r>
            <a:r>
              <a:rPr sz="1200" spc="130" dirty="0">
                <a:solidFill>
                  <a:srgbClr val="742442"/>
                </a:solidFill>
                <a:latin typeface="Times New Roman"/>
                <a:cs typeface="Times New Roman"/>
              </a:rPr>
              <a:t>e</a:t>
            </a:r>
            <a:r>
              <a:rPr sz="1200" spc="195" dirty="0">
                <a:solidFill>
                  <a:srgbClr val="742442"/>
                </a:solidFill>
                <a:latin typeface="Times New Roman"/>
                <a:cs typeface="Times New Roman"/>
              </a:rPr>
              <a:t>ss</a:t>
            </a:r>
            <a:r>
              <a:rPr sz="1200" spc="50" dirty="0">
                <a:solidFill>
                  <a:srgbClr val="742442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742442"/>
                </a:solidFill>
                <a:latin typeface="Times New Roman"/>
                <a:cs typeface="Times New Roman"/>
              </a:rPr>
              <a:t>(</a:t>
            </a:r>
            <a:r>
              <a:rPr sz="1200" spc="-40" dirty="0">
                <a:solidFill>
                  <a:srgbClr val="742442"/>
                </a:solidFill>
                <a:latin typeface="Times New Roman"/>
                <a:cs typeface="Times New Roman"/>
              </a:rPr>
              <a:t>A</a:t>
            </a:r>
            <a:r>
              <a:rPr sz="1200" spc="60" dirty="0">
                <a:solidFill>
                  <a:srgbClr val="742442"/>
                </a:solidFill>
                <a:latin typeface="Times New Roman"/>
                <a:cs typeface="Times New Roman"/>
              </a:rPr>
              <a:t>Q</a:t>
            </a:r>
            <a:r>
              <a:rPr sz="1200" dirty="0">
                <a:solidFill>
                  <a:srgbClr val="742442"/>
                </a:solidFill>
                <a:latin typeface="Times New Roman"/>
                <a:cs typeface="Times New Roman"/>
              </a:rPr>
              <a:t>)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968716" y="5459242"/>
            <a:ext cx="1351280" cy="351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7345" marR="5080" indent="-335280">
              <a:lnSpc>
                <a:spcPts val="1370"/>
              </a:lnSpc>
            </a:pPr>
            <a:r>
              <a:rPr sz="1200" spc="125" dirty="0">
                <a:solidFill>
                  <a:srgbClr val="1D1C4D"/>
                </a:solidFill>
                <a:latin typeface="Times New Roman"/>
                <a:cs typeface="Times New Roman"/>
              </a:rPr>
              <a:t>S</a:t>
            </a:r>
            <a:r>
              <a:rPr sz="1200" spc="130" dirty="0">
                <a:solidFill>
                  <a:srgbClr val="1D1C4D"/>
                </a:solidFill>
                <a:latin typeface="Times New Roman"/>
                <a:cs typeface="Times New Roman"/>
              </a:rPr>
              <a:t>h</a:t>
            </a:r>
            <a:r>
              <a:rPr sz="1200" spc="-5" dirty="0">
                <a:solidFill>
                  <a:srgbClr val="1D1C4D"/>
                </a:solidFill>
                <a:latin typeface="Times New Roman"/>
                <a:cs typeface="Times New Roman"/>
              </a:rPr>
              <a:t>i</a:t>
            </a:r>
            <a:r>
              <a:rPr sz="1200" spc="130" dirty="0">
                <a:solidFill>
                  <a:srgbClr val="1D1C4D"/>
                </a:solidFill>
                <a:latin typeface="Times New Roman"/>
                <a:cs typeface="Times New Roman"/>
              </a:rPr>
              <a:t>pp</a:t>
            </a:r>
            <a:r>
              <a:rPr sz="1200" spc="-5" dirty="0">
                <a:solidFill>
                  <a:srgbClr val="1D1C4D"/>
                </a:solidFill>
                <a:latin typeface="Times New Roman"/>
                <a:cs typeface="Times New Roman"/>
              </a:rPr>
              <a:t>i</a:t>
            </a:r>
            <a:r>
              <a:rPr sz="1200" spc="130" dirty="0">
                <a:solidFill>
                  <a:srgbClr val="1D1C4D"/>
                </a:solidFill>
                <a:latin typeface="Times New Roman"/>
                <a:cs typeface="Times New Roman"/>
              </a:rPr>
              <a:t>ng</a:t>
            </a:r>
            <a:r>
              <a:rPr sz="1200" spc="60" dirty="0">
                <a:solidFill>
                  <a:srgbClr val="1D1C4D"/>
                </a:solidFill>
                <a:latin typeface="Times New Roman"/>
                <a:cs typeface="Times New Roman"/>
              </a:rPr>
              <a:t> </a:t>
            </a:r>
            <a:r>
              <a:rPr sz="1200" spc="125" dirty="0">
                <a:solidFill>
                  <a:srgbClr val="1D1C4D"/>
                </a:solidFill>
                <a:latin typeface="Times New Roman"/>
                <a:cs typeface="Times New Roman"/>
              </a:rPr>
              <a:t>S</a:t>
            </a:r>
            <a:r>
              <a:rPr sz="1200" spc="130" dirty="0">
                <a:solidFill>
                  <a:srgbClr val="1D1C4D"/>
                </a:solidFill>
                <a:latin typeface="Times New Roman"/>
                <a:cs typeface="Times New Roman"/>
              </a:rPr>
              <a:t>e</a:t>
            </a:r>
            <a:r>
              <a:rPr sz="1200" spc="60" dirty="0">
                <a:solidFill>
                  <a:srgbClr val="1D1C4D"/>
                </a:solidFill>
                <a:latin typeface="Times New Roman"/>
                <a:cs typeface="Times New Roman"/>
              </a:rPr>
              <a:t>r</a:t>
            </a:r>
            <a:r>
              <a:rPr sz="1200" spc="45" dirty="0">
                <a:solidFill>
                  <a:srgbClr val="1D1C4D"/>
                </a:solidFill>
                <a:latin typeface="Times New Roman"/>
                <a:cs typeface="Times New Roman"/>
              </a:rPr>
              <a:t>v</a:t>
            </a:r>
            <a:r>
              <a:rPr sz="1200" spc="-5" dirty="0">
                <a:solidFill>
                  <a:srgbClr val="1D1C4D"/>
                </a:solidFill>
                <a:latin typeface="Times New Roman"/>
                <a:cs typeface="Times New Roman"/>
              </a:rPr>
              <a:t>i</a:t>
            </a:r>
            <a:r>
              <a:rPr sz="1200" spc="130" dirty="0">
                <a:solidFill>
                  <a:srgbClr val="1D1C4D"/>
                </a:solidFill>
                <a:latin typeface="Times New Roman"/>
                <a:cs typeface="Times New Roman"/>
              </a:rPr>
              <a:t>ce</a:t>
            </a:r>
            <a:r>
              <a:rPr sz="1200" spc="195" dirty="0">
                <a:solidFill>
                  <a:srgbClr val="1D1C4D"/>
                </a:solidFill>
                <a:latin typeface="Times New Roman"/>
                <a:cs typeface="Times New Roman"/>
              </a:rPr>
              <a:t>s</a:t>
            </a:r>
            <a:r>
              <a:rPr sz="1200" spc="125" dirty="0">
                <a:solidFill>
                  <a:srgbClr val="1D1C4D"/>
                </a:solidFill>
                <a:latin typeface="Times New Roman"/>
                <a:cs typeface="Times New Roman"/>
              </a:rPr>
              <a:t> </a:t>
            </a:r>
            <a:r>
              <a:rPr sz="1200" spc="60" dirty="0">
                <a:solidFill>
                  <a:srgbClr val="1D1C4D"/>
                </a:solidFill>
                <a:latin typeface="Times New Roman"/>
                <a:cs typeface="Times New Roman"/>
              </a:rPr>
              <a:t>F</a:t>
            </a:r>
            <a:r>
              <a:rPr sz="1200" spc="-5" dirty="0">
                <a:solidFill>
                  <a:srgbClr val="1D1C4D"/>
                </a:solidFill>
                <a:latin typeface="Times New Roman"/>
                <a:cs typeface="Times New Roman"/>
              </a:rPr>
              <a:t>il</a:t>
            </a:r>
            <a:r>
              <a:rPr sz="1200" spc="130" dirty="0">
                <a:solidFill>
                  <a:srgbClr val="1D1C4D"/>
                </a:solidFill>
                <a:latin typeface="Times New Roman"/>
                <a:cs typeface="Times New Roman"/>
              </a:rPr>
              <a:t>e</a:t>
            </a:r>
            <a:r>
              <a:rPr sz="1200" spc="40" dirty="0">
                <a:solidFill>
                  <a:srgbClr val="1D1C4D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1D1C4D"/>
                </a:solidFill>
                <a:latin typeface="Times New Roman"/>
                <a:cs typeface="Times New Roman"/>
              </a:rPr>
              <a:t>(</a:t>
            </a:r>
            <a:r>
              <a:rPr sz="1200" spc="-80" dirty="0">
                <a:solidFill>
                  <a:srgbClr val="1D1C4D"/>
                </a:solidFill>
                <a:latin typeface="Times New Roman"/>
                <a:cs typeface="Times New Roman"/>
              </a:rPr>
              <a:t>M</a:t>
            </a:r>
            <a:r>
              <a:rPr sz="1200" spc="60" dirty="0">
                <a:solidFill>
                  <a:srgbClr val="1D1C4D"/>
                </a:solidFill>
                <a:latin typeface="Times New Roman"/>
                <a:cs typeface="Times New Roman"/>
              </a:rPr>
              <a:t>Q</a:t>
            </a:r>
            <a:r>
              <a:rPr sz="1200" dirty="0">
                <a:solidFill>
                  <a:srgbClr val="1D1C4D"/>
                </a:solidFill>
                <a:latin typeface="Times New Roman"/>
                <a:cs typeface="Times New Roman"/>
              </a:rPr>
              <a:t>)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446947" y="5465335"/>
            <a:ext cx="1035685" cy="351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2110" marR="5080" indent="-360045">
              <a:lnSpc>
                <a:spcPts val="1370"/>
              </a:lnSpc>
            </a:pPr>
            <a:r>
              <a:rPr sz="1200" spc="-70" dirty="0">
                <a:solidFill>
                  <a:srgbClr val="1D1C4D"/>
                </a:solidFill>
                <a:latin typeface="Times New Roman"/>
                <a:cs typeface="Times New Roman"/>
              </a:rPr>
              <a:t>I</a:t>
            </a:r>
            <a:r>
              <a:rPr sz="1200" spc="-80" dirty="0">
                <a:solidFill>
                  <a:srgbClr val="1D1C4D"/>
                </a:solidFill>
                <a:latin typeface="Times New Roman"/>
                <a:cs typeface="Times New Roman"/>
              </a:rPr>
              <a:t>M</a:t>
            </a:r>
            <a:r>
              <a:rPr sz="1200" spc="130" dirty="0">
                <a:solidFill>
                  <a:srgbClr val="1D1C4D"/>
                </a:solidFill>
                <a:latin typeface="Times New Roman"/>
                <a:cs typeface="Times New Roman"/>
              </a:rPr>
              <a:t>pb</a:t>
            </a:r>
            <a:r>
              <a:rPr sz="1200" spc="45" dirty="0">
                <a:solidFill>
                  <a:srgbClr val="1D1C4D"/>
                </a:solidFill>
                <a:latin typeface="Times New Roman"/>
                <a:cs typeface="Times New Roman"/>
              </a:rPr>
              <a:t> </a:t>
            </a:r>
            <a:r>
              <a:rPr sz="1200" spc="55" dirty="0">
                <a:solidFill>
                  <a:srgbClr val="1D1C4D"/>
                </a:solidFill>
                <a:latin typeface="Times New Roman"/>
                <a:cs typeface="Times New Roman"/>
              </a:rPr>
              <a:t>B</a:t>
            </a:r>
            <a:r>
              <a:rPr sz="1200" spc="130" dirty="0">
                <a:solidFill>
                  <a:srgbClr val="1D1C4D"/>
                </a:solidFill>
                <a:latin typeface="Times New Roman"/>
                <a:cs typeface="Times New Roman"/>
              </a:rPr>
              <a:t>a</a:t>
            </a:r>
            <a:r>
              <a:rPr sz="1200" spc="60" dirty="0">
                <a:solidFill>
                  <a:srgbClr val="1D1C4D"/>
                </a:solidFill>
                <a:latin typeface="Times New Roman"/>
                <a:cs typeface="Times New Roman"/>
              </a:rPr>
              <a:t>r</a:t>
            </a:r>
            <a:r>
              <a:rPr sz="1200" spc="130" dirty="0">
                <a:solidFill>
                  <a:srgbClr val="1D1C4D"/>
                </a:solidFill>
                <a:latin typeface="Times New Roman"/>
                <a:cs typeface="Times New Roman"/>
              </a:rPr>
              <a:t>code</a:t>
            </a:r>
            <a:r>
              <a:rPr sz="1200" spc="75" dirty="0">
                <a:solidFill>
                  <a:srgbClr val="1D1C4D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1D1C4D"/>
                </a:solidFill>
                <a:latin typeface="Times New Roman"/>
                <a:cs typeface="Times New Roman"/>
              </a:rPr>
              <a:t>(</a:t>
            </a:r>
            <a:r>
              <a:rPr sz="1200" spc="55" dirty="0">
                <a:solidFill>
                  <a:srgbClr val="1D1C4D"/>
                </a:solidFill>
                <a:latin typeface="Times New Roman"/>
                <a:cs typeface="Times New Roman"/>
              </a:rPr>
              <a:t>B</a:t>
            </a:r>
            <a:r>
              <a:rPr sz="1200" spc="60" dirty="0">
                <a:solidFill>
                  <a:srgbClr val="1D1C4D"/>
                </a:solidFill>
                <a:latin typeface="Times New Roman"/>
                <a:cs typeface="Times New Roman"/>
              </a:rPr>
              <a:t>Q</a:t>
            </a:r>
            <a:r>
              <a:rPr sz="1200" dirty="0">
                <a:solidFill>
                  <a:srgbClr val="1D1C4D"/>
                </a:solidFill>
                <a:latin typeface="Times New Roman"/>
                <a:cs typeface="Times New Roman"/>
              </a:rPr>
              <a:t>)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609600" y="3070860"/>
            <a:ext cx="1905000" cy="24368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1008351" y="6315929"/>
            <a:ext cx="1208405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40" dirty="0">
                <a:latin typeface="Times New Roman"/>
                <a:cs typeface="Times New Roman"/>
              </a:rPr>
              <a:t>C</a:t>
            </a:r>
            <a:r>
              <a:rPr sz="900" spc="95" dirty="0">
                <a:latin typeface="Times New Roman"/>
                <a:cs typeface="Times New Roman"/>
              </a:rPr>
              <a:t>o</a:t>
            </a:r>
            <a:r>
              <a:rPr sz="900" spc="100" dirty="0">
                <a:latin typeface="Times New Roman"/>
                <a:cs typeface="Times New Roman"/>
              </a:rPr>
              <a:t>m</a:t>
            </a:r>
            <a:r>
              <a:rPr sz="900" spc="95" dirty="0">
                <a:latin typeface="Times New Roman"/>
                <a:cs typeface="Times New Roman"/>
              </a:rPr>
              <a:t>p</a:t>
            </a:r>
            <a:r>
              <a:rPr sz="900" spc="100" dirty="0">
                <a:latin typeface="Times New Roman"/>
                <a:cs typeface="Times New Roman"/>
              </a:rPr>
              <a:t>e</a:t>
            </a:r>
            <a:r>
              <a:rPr sz="900" spc="40" dirty="0">
                <a:latin typeface="Times New Roman"/>
                <a:cs typeface="Times New Roman"/>
              </a:rPr>
              <a:t>t</a:t>
            </a:r>
            <a:r>
              <a:rPr sz="900" spc="-5" dirty="0">
                <a:latin typeface="Times New Roman"/>
                <a:cs typeface="Times New Roman"/>
              </a:rPr>
              <a:t>i</a:t>
            </a:r>
            <a:r>
              <a:rPr sz="900" spc="50" dirty="0">
                <a:latin typeface="Times New Roman"/>
                <a:cs typeface="Times New Roman"/>
              </a:rPr>
              <a:t>t</a:t>
            </a:r>
            <a:r>
              <a:rPr sz="900" spc="-5" dirty="0">
                <a:latin typeface="Times New Roman"/>
                <a:cs typeface="Times New Roman"/>
              </a:rPr>
              <a:t>i</a:t>
            </a:r>
            <a:r>
              <a:rPr sz="900" spc="30" dirty="0">
                <a:latin typeface="Times New Roman"/>
                <a:cs typeface="Times New Roman"/>
              </a:rPr>
              <a:t>v</a:t>
            </a:r>
            <a:r>
              <a:rPr sz="900" spc="100" dirty="0">
                <a:latin typeface="Times New Roman"/>
                <a:cs typeface="Times New Roman"/>
              </a:rPr>
              <a:t>e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95" dirty="0">
                <a:latin typeface="Times New Roman"/>
                <a:cs typeface="Times New Roman"/>
              </a:rPr>
              <a:t>P</a:t>
            </a:r>
            <a:r>
              <a:rPr sz="900" spc="35" dirty="0">
                <a:latin typeface="Times New Roman"/>
                <a:cs typeface="Times New Roman"/>
              </a:rPr>
              <a:t>r</a:t>
            </a:r>
            <a:r>
              <a:rPr sz="900" spc="100" dirty="0">
                <a:latin typeface="Times New Roman"/>
                <a:cs typeface="Times New Roman"/>
              </a:rPr>
              <a:t>o</a:t>
            </a:r>
            <a:r>
              <a:rPr sz="900" spc="95" dirty="0">
                <a:latin typeface="Times New Roman"/>
                <a:cs typeface="Times New Roman"/>
              </a:rPr>
              <a:t>du</a:t>
            </a:r>
            <a:r>
              <a:rPr sz="900" spc="100" dirty="0">
                <a:latin typeface="Times New Roman"/>
                <a:cs typeface="Times New Roman"/>
              </a:rPr>
              <a:t>c</a:t>
            </a:r>
            <a:r>
              <a:rPr sz="900" spc="50" dirty="0">
                <a:latin typeface="Times New Roman"/>
                <a:cs typeface="Times New Roman"/>
              </a:rPr>
              <a:t>t</a:t>
            </a:r>
            <a:r>
              <a:rPr sz="900" spc="145" dirty="0">
                <a:latin typeface="Times New Roman"/>
                <a:cs typeface="Times New Roman"/>
              </a:rPr>
              <a:t>s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758951" y="6248400"/>
            <a:ext cx="152400" cy="178435"/>
          </a:xfrm>
          <a:custGeom>
            <a:avLst/>
            <a:gdLst/>
            <a:ahLst/>
            <a:cxnLst/>
            <a:rect l="l" t="t" r="r" b="b"/>
            <a:pathLst>
              <a:path w="152400" h="178435">
                <a:moveTo>
                  <a:pt x="0" y="0"/>
                </a:moveTo>
                <a:lnTo>
                  <a:pt x="152400" y="0"/>
                </a:lnTo>
                <a:lnTo>
                  <a:pt x="152400" y="178307"/>
                </a:lnTo>
                <a:lnTo>
                  <a:pt x="0" y="178307"/>
                </a:lnTo>
                <a:lnTo>
                  <a:pt x="0" y="0"/>
                </a:lnTo>
                <a:close/>
              </a:path>
            </a:pathLst>
          </a:custGeom>
          <a:solidFill>
            <a:srgbClr val="5B9A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52856" y="6243828"/>
            <a:ext cx="163195" cy="187960"/>
          </a:xfrm>
          <a:custGeom>
            <a:avLst/>
            <a:gdLst/>
            <a:ahLst/>
            <a:cxnLst/>
            <a:rect l="l" t="t" r="r" b="b"/>
            <a:pathLst>
              <a:path w="163194" h="187960">
                <a:moveTo>
                  <a:pt x="160019" y="187452"/>
                </a:moveTo>
                <a:lnTo>
                  <a:pt x="3048" y="187452"/>
                </a:lnTo>
                <a:lnTo>
                  <a:pt x="0" y="185928"/>
                </a:lnTo>
                <a:lnTo>
                  <a:pt x="0" y="3048"/>
                </a:lnTo>
                <a:lnTo>
                  <a:pt x="3048" y="0"/>
                </a:lnTo>
                <a:lnTo>
                  <a:pt x="160019" y="0"/>
                </a:lnTo>
                <a:lnTo>
                  <a:pt x="163068" y="3048"/>
                </a:lnTo>
                <a:lnTo>
                  <a:pt x="163068" y="4572"/>
                </a:lnTo>
                <a:lnTo>
                  <a:pt x="10668" y="4572"/>
                </a:lnTo>
                <a:lnTo>
                  <a:pt x="6096" y="10668"/>
                </a:lnTo>
                <a:lnTo>
                  <a:pt x="10668" y="10668"/>
                </a:lnTo>
                <a:lnTo>
                  <a:pt x="10668" y="178308"/>
                </a:lnTo>
                <a:lnTo>
                  <a:pt x="6096" y="178308"/>
                </a:lnTo>
                <a:lnTo>
                  <a:pt x="10668" y="182879"/>
                </a:lnTo>
                <a:lnTo>
                  <a:pt x="163068" y="182879"/>
                </a:lnTo>
                <a:lnTo>
                  <a:pt x="163068" y="185928"/>
                </a:lnTo>
                <a:lnTo>
                  <a:pt x="160019" y="187452"/>
                </a:lnTo>
                <a:close/>
              </a:path>
              <a:path w="163194" h="187960">
                <a:moveTo>
                  <a:pt x="10668" y="10668"/>
                </a:moveTo>
                <a:lnTo>
                  <a:pt x="6096" y="10668"/>
                </a:lnTo>
                <a:lnTo>
                  <a:pt x="10668" y="4572"/>
                </a:lnTo>
                <a:lnTo>
                  <a:pt x="10668" y="10668"/>
                </a:lnTo>
                <a:close/>
              </a:path>
              <a:path w="163194" h="187960">
                <a:moveTo>
                  <a:pt x="152400" y="10668"/>
                </a:moveTo>
                <a:lnTo>
                  <a:pt x="10668" y="10668"/>
                </a:lnTo>
                <a:lnTo>
                  <a:pt x="10668" y="4572"/>
                </a:lnTo>
                <a:lnTo>
                  <a:pt x="152400" y="4572"/>
                </a:lnTo>
                <a:lnTo>
                  <a:pt x="152400" y="10668"/>
                </a:lnTo>
                <a:close/>
              </a:path>
              <a:path w="163194" h="187960">
                <a:moveTo>
                  <a:pt x="152400" y="182879"/>
                </a:moveTo>
                <a:lnTo>
                  <a:pt x="152400" y="4572"/>
                </a:lnTo>
                <a:lnTo>
                  <a:pt x="158495" y="10668"/>
                </a:lnTo>
                <a:lnTo>
                  <a:pt x="163068" y="10668"/>
                </a:lnTo>
                <a:lnTo>
                  <a:pt x="163068" y="178308"/>
                </a:lnTo>
                <a:lnTo>
                  <a:pt x="158495" y="178308"/>
                </a:lnTo>
                <a:lnTo>
                  <a:pt x="152400" y="182879"/>
                </a:lnTo>
                <a:close/>
              </a:path>
              <a:path w="163194" h="187960">
                <a:moveTo>
                  <a:pt x="163068" y="10668"/>
                </a:moveTo>
                <a:lnTo>
                  <a:pt x="158495" y="10668"/>
                </a:lnTo>
                <a:lnTo>
                  <a:pt x="152400" y="4572"/>
                </a:lnTo>
                <a:lnTo>
                  <a:pt x="163068" y="4572"/>
                </a:lnTo>
                <a:lnTo>
                  <a:pt x="163068" y="10668"/>
                </a:lnTo>
                <a:close/>
              </a:path>
              <a:path w="163194" h="187960">
                <a:moveTo>
                  <a:pt x="10668" y="182879"/>
                </a:moveTo>
                <a:lnTo>
                  <a:pt x="6096" y="178308"/>
                </a:lnTo>
                <a:lnTo>
                  <a:pt x="10668" y="178308"/>
                </a:lnTo>
                <a:lnTo>
                  <a:pt x="10668" y="182879"/>
                </a:lnTo>
                <a:close/>
              </a:path>
              <a:path w="163194" h="187960">
                <a:moveTo>
                  <a:pt x="152400" y="182879"/>
                </a:moveTo>
                <a:lnTo>
                  <a:pt x="10668" y="182879"/>
                </a:lnTo>
                <a:lnTo>
                  <a:pt x="10668" y="178308"/>
                </a:lnTo>
                <a:lnTo>
                  <a:pt x="152400" y="178308"/>
                </a:lnTo>
                <a:lnTo>
                  <a:pt x="152400" y="182879"/>
                </a:lnTo>
                <a:close/>
              </a:path>
              <a:path w="163194" h="187960">
                <a:moveTo>
                  <a:pt x="163068" y="182879"/>
                </a:moveTo>
                <a:lnTo>
                  <a:pt x="152400" y="182879"/>
                </a:lnTo>
                <a:lnTo>
                  <a:pt x="158495" y="178308"/>
                </a:lnTo>
                <a:lnTo>
                  <a:pt x="163068" y="178308"/>
                </a:lnTo>
                <a:lnTo>
                  <a:pt x="163068" y="1828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1046469" y="6547577"/>
            <a:ext cx="1480185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55" dirty="0">
                <a:latin typeface="Times New Roman"/>
                <a:cs typeface="Times New Roman"/>
              </a:rPr>
              <a:t>M</a:t>
            </a:r>
            <a:r>
              <a:rPr sz="900" spc="100" dirty="0">
                <a:latin typeface="Times New Roman"/>
                <a:cs typeface="Times New Roman"/>
              </a:rPr>
              <a:t>a</a:t>
            </a:r>
            <a:r>
              <a:rPr sz="900" spc="45" dirty="0">
                <a:latin typeface="Times New Roman"/>
                <a:cs typeface="Times New Roman"/>
              </a:rPr>
              <a:t>rk</a:t>
            </a:r>
            <a:r>
              <a:rPr sz="900" spc="100" dirty="0">
                <a:latin typeface="Times New Roman"/>
                <a:cs typeface="Times New Roman"/>
              </a:rPr>
              <a:t>e</a:t>
            </a:r>
            <a:r>
              <a:rPr sz="900" spc="45" dirty="0">
                <a:latin typeface="Times New Roman"/>
                <a:cs typeface="Times New Roman"/>
              </a:rPr>
              <a:t>t</a:t>
            </a:r>
            <a:r>
              <a:rPr sz="900" spc="-5" dirty="0">
                <a:latin typeface="Times New Roman"/>
                <a:cs typeface="Times New Roman"/>
              </a:rPr>
              <a:t> D</a:t>
            </a:r>
            <a:r>
              <a:rPr sz="900" spc="100" dirty="0">
                <a:latin typeface="Times New Roman"/>
                <a:cs typeface="Times New Roman"/>
              </a:rPr>
              <a:t>o</a:t>
            </a:r>
            <a:r>
              <a:rPr sz="900" spc="95" dirty="0">
                <a:latin typeface="Times New Roman"/>
                <a:cs typeface="Times New Roman"/>
              </a:rPr>
              <a:t>m</a:t>
            </a:r>
            <a:r>
              <a:rPr sz="900" spc="-5" dirty="0">
                <a:latin typeface="Times New Roman"/>
                <a:cs typeface="Times New Roman"/>
              </a:rPr>
              <a:t>i</a:t>
            </a:r>
            <a:r>
              <a:rPr sz="900" spc="95" dirty="0">
                <a:latin typeface="Times New Roman"/>
                <a:cs typeface="Times New Roman"/>
              </a:rPr>
              <a:t>n</a:t>
            </a:r>
            <a:r>
              <a:rPr sz="900" spc="100" dirty="0">
                <a:latin typeface="Times New Roman"/>
                <a:cs typeface="Times New Roman"/>
              </a:rPr>
              <a:t>an</a:t>
            </a:r>
            <a:r>
              <a:rPr sz="900" spc="45" dirty="0">
                <a:latin typeface="Times New Roman"/>
                <a:cs typeface="Times New Roman"/>
              </a:rPr>
              <a:t>t</a:t>
            </a:r>
            <a:r>
              <a:rPr sz="900" spc="15" dirty="0">
                <a:latin typeface="Times New Roman"/>
                <a:cs typeface="Times New Roman"/>
              </a:rPr>
              <a:t> </a:t>
            </a:r>
            <a:r>
              <a:rPr sz="900" spc="85" dirty="0">
                <a:latin typeface="Times New Roman"/>
                <a:cs typeface="Times New Roman"/>
              </a:rPr>
              <a:t>P</a:t>
            </a:r>
            <a:r>
              <a:rPr sz="900" spc="45" dirty="0">
                <a:latin typeface="Times New Roman"/>
                <a:cs typeface="Times New Roman"/>
              </a:rPr>
              <a:t>r</a:t>
            </a:r>
            <a:r>
              <a:rPr sz="900" spc="95" dirty="0">
                <a:latin typeface="Times New Roman"/>
                <a:cs typeface="Times New Roman"/>
              </a:rPr>
              <a:t>o</a:t>
            </a:r>
            <a:r>
              <a:rPr sz="900" spc="100" dirty="0">
                <a:latin typeface="Times New Roman"/>
                <a:cs typeface="Times New Roman"/>
              </a:rPr>
              <a:t>d</a:t>
            </a:r>
            <a:r>
              <a:rPr sz="900" spc="95" dirty="0">
                <a:latin typeface="Times New Roman"/>
                <a:cs typeface="Times New Roman"/>
              </a:rPr>
              <a:t>u</a:t>
            </a:r>
            <a:r>
              <a:rPr sz="900" spc="100" dirty="0">
                <a:latin typeface="Times New Roman"/>
                <a:cs typeface="Times New Roman"/>
              </a:rPr>
              <a:t>c</a:t>
            </a:r>
            <a:r>
              <a:rPr sz="900" spc="40" dirty="0">
                <a:latin typeface="Times New Roman"/>
                <a:cs typeface="Times New Roman"/>
              </a:rPr>
              <a:t>t</a:t>
            </a:r>
            <a:r>
              <a:rPr sz="900" spc="145" dirty="0">
                <a:latin typeface="Times New Roman"/>
                <a:cs typeface="Times New Roman"/>
              </a:rPr>
              <a:t>s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746760" y="6510528"/>
            <a:ext cx="152400" cy="177165"/>
          </a:xfrm>
          <a:custGeom>
            <a:avLst/>
            <a:gdLst/>
            <a:ahLst/>
            <a:cxnLst/>
            <a:rect l="l" t="t" r="r" b="b"/>
            <a:pathLst>
              <a:path w="152400" h="177165">
                <a:moveTo>
                  <a:pt x="0" y="0"/>
                </a:moveTo>
                <a:lnTo>
                  <a:pt x="152400" y="0"/>
                </a:lnTo>
                <a:lnTo>
                  <a:pt x="152400" y="176783"/>
                </a:lnTo>
                <a:lnTo>
                  <a:pt x="0" y="176783"/>
                </a:lnTo>
                <a:lnTo>
                  <a:pt x="0" y="0"/>
                </a:lnTo>
                <a:close/>
              </a:path>
            </a:pathLst>
          </a:custGeom>
          <a:solidFill>
            <a:srgbClr val="E2EF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42187" y="6505956"/>
            <a:ext cx="161925" cy="187960"/>
          </a:xfrm>
          <a:custGeom>
            <a:avLst/>
            <a:gdLst/>
            <a:ahLst/>
            <a:cxnLst/>
            <a:rect l="l" t="t" r="r" b="b"/>
            <a:pathLst>
              <a:path w="161925" h="187959">
                <a:moveTo>
                  <a:pt x="158495" y="187452"/>
                </a:moveTo>
                <a:lnTo>
                  <a:pt x="1524" y="187452"/>
                </a:lnTo>
                <a:lnTo>
                  <a:pt x="0" y="184403"/>
                </a:lnTo>
                <a:lnTo>
                  <a:pt x="0" y="1524"/>
                </a:lnTo>
                <a:lnTo>
                  <a:pt x="1524" y="0"/>
                </a:lnTo>
                <a:lnTo>
                  <a:pt x="158495" y="0"/>
                </a:lnTo>
                <a:lnTo>
                  <a:pt x="161543" y="1524"/>
                </a:lnTo>
                <a:lnTo>
                  <a:pt x="161543" y="4572"/>
                </a:lnTo>
                <a:lnTo>
                  <a:pt x="9144" y="4572"/>
                </a:lnTo>
                <a:lnTo>
                  <a:pt x="4572" y="9144"/>
                </a:lnTo>
                <a:lnTo>
                  <a:pt x="9144" y="9144"/>
                </a:lnTo>
                <a:lnTo>
                  <a:pt x="9144" y="176784"/>
                </a:lnTo>
                <a:lnTo>
                  <a:pt x="4572" y="176784"/>
                </a:lnTo>
                <a:lnTo>
                  <a:pt x="9144" y="181355"/>
                </a:lnTo>
                <a:lnTo>
                  <a:pt x="161543" y="181355"/>
                </a:lnTo>
                <a:lnTo>
                  <a:pt x="161543" y="184403"/>
                </a:lnTo>
                <a:lnTo>
                  <a:pt x="158495" y="187452"/>
                </a:lnTo>
                <a:close/>
              </a:path>
              <a:path w="161925" h="187959">
                <a:moveTo>
                  <a:pt x="9144" y="9144"/>
                </a:moveTo>
                <a:lnTo>
                  <a:pt x="4572" y="9144"/>
                </a:lnTo>
                <a:lnTo>
                  <a:pt x="9144" y="4572"/>
                </a:lnTo>
                <a:lnTo>
                  <a:pt x="9144" y="9144"/>
                </a:lnTo>
                <a:close/>
              </a:path>
              <a:path w="161925" h="187959">
                <a:moveTo>
                  <a:pt x="152400" y="9144"/>
                </a:moveTo>
                <a:lnTo>
                  <a:pt x="9144" y="9144"/>
                </a:lnTo>
                <a:lnTo>
                  <a:pt x="9144" y="4572"/>
                </a:lnTo>
                <a:lnTo>
                  <a:pt x="152400" y="4572"/>
                </a:lnTo>
                <a:lnTo>
                  <a:pt x="152400" y="9144"/>
                </a:lnTo>
                <a:close/>
              </a:path>
              <a:path w="161925" h="187959">
                <a:moveTo>
                  <a:pt x="152400" y="181355"/>
                </a:moveTo>
                <a:lnTo>
                  <a:pt x="152400" y="4572"/>
                </a:lnTo>
                <a:lnTo>
                  <a:pt x="156972" y="9144"/>
                </a:lnTo>
                <a:lnTo>
                  <a:pt x="161543" y="9144"/>
                </a:lnTo>
                <a:lnTo>
                  <a:pt x="161543" y="176784"/>
                </a:lnTo>
                <a:lnTo>
                  <a:pt x="156972" y="176784"/>
                </a:lnTo>
                <a:lnTo>
                  <a:pt x="152400" y="181355"/>
                </a:lnTo>
                <a:close/>
              </a:path>
              <a:path w="161925" h="187959">
                <a:moveTo>
                  <a:pt x="161543" y="9144"/>
                </a:moveTo>
                <a:lnTo>
                  <a:pt x="156972" y="9144"/>
                </a:lnTo>
                <a:lnTo>
                  <a:pt x="152400" y="4572"/>
                </a:lnTo>
                <a:lnTo>
                  <a:pt x="161543" y="4572"/>
                </a:lnTo>
                <a:lnTo>
                  <a:pt x="161543" y="9144"/>
                </a:lnTo>
                <a:close/>
              </a:path>
              <a:path w="161925" h="187959">
                <a:moveTo>
                  <a:pt x="9144" y="181355"/>
                </a:moveTo>
                <a:lnTo>
                  <a:pt x="4572" y="176784"/>
                </a:lnTo>
                <a:lnTo>
                  <a:pt x="9144" y="176784"/>
                </a:lnTo>
                <a:lnTo>
                  <a:pt x="9144" y="181355"/>
                </a:lnTo>
                <a:close/>
              </a:path>
              <a:path w="161925" h="187959">
                <a:moveTo>
                  <a:pt x="152400" y="181355"/>
                </a:moveTo>
                <a:lnTo>
                  <a:pt x="9144" y="181355"/>
                </a:lnTo>
                <a:lnTo>
                  <a:pt x="9144" y="176784"/>
                </a:lnTo>
                <a:lnTo>
                  <a:pt x="152400" y="176784"/>
                </a:lnTo>
                <a:lnTo>
                  <a:pt x="152400" y="181355"/>
                </a:lnTo>
                <a:close/>
              </a:path>
              <a:path w="161925" h="187959">
                <a:moveTo>
                  <a:pt x="161543" y="181355"/>
                </a:moveTo>
                <a:lnTo>
                  <a:pt x="152400" y="181355"/>
                </a:lnTo>
                <a:lnTo>
                  <a:pt x="156972" y="176784"/>
                </a:lnTo>
                <a:lnTo>
                  <a:pt x="161543" y="176784"/>
                </a:lnTo>
                <a:lnTo>
                  <a:pt x="161543" y="18135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993892" y="6045707"/>
            <a:ext cx="914400" cy="393700"/>
          </a:xfrm>
          <a:custGeom>
            <a:avLst/>
            <a:gdLst/>
            <a:ahLst/>
            <a:cxnLst/>
            <a:rect l="l" t="t" r="r" b="b"/>
            <a:pathLst>
              <a:path w="914400" h="393700">
                <a:moveTo>
                  <a:pt x="0" y="0"/>
                </a:moveTo>
                <a:lnTo>
                  <a:pt x="914400" y="0"/>
                </a:lnTo>
                <a:lnTo>
                  <a:pt x="914400" y="393192"/>
                </a:lnTo>
                <a:lnTo>
                  <a:pt x="0" y="393192"/>
                </a:lnTo>
                <a:lnTo>
                  <a:pt x="0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996939" y="6438900"/>
            <a:ext cx="914400" cy="238125"/>
          </a:xfrm>
          <a:custGeom>
            <a:avLst/>
            <a:gdLst/>
            <a:ahLst/>
            <a:cxnLst/>
            <a:rect l="l" t="t" r="r" b="b"/>
            <a:pathLst>
              <a:path w="914400" h="238125">
                <a:moveTo>
                  <a:pt x="0" y="0"/>
                </a:moveTo>
                <a:lnTo>
                  <a:pt x="914400" y="0"/>
                </a:lnTo>
                <a:lnTo>
                  <a:pt x="914400" y="237744"/>
                </a:lnTo>
                <a:lnTo>
                  <a:pt x="0" y="237744"/>
                </a:lnTo>
                <a:lnTo>
                  <a:pt x="0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6063507" y="6091266"/>
            <a:ext cx="775335" cy="567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8750" marR="5080" indent="-146685">
              <a:lnSpc>
                <a:spcPct val="101000"/>
              </a:lnSpc>
            </a:pPr>
            <a:r>
              <a:rPr sz="1050" dirty="0">
                <a:latin typeface="Times New Roman"/>
                <a:cs typeface="Times New Roman"/>
              </a:rPr>
              <a:t>▲</a:t>
            </a:r>
            <a:r>
              <a:rPr sz="1050" spc="10" dirty="0">
                <a:latin typeface="Times New Roman"/>
                <a:cs typeface="Times New Roman"/>
              </a:rPr>
              <a:t> </a:t>
            </a:r>
            <a:r>
              <a:rPr sz="1050" spc="5" dirty="0">
                <a:latin typeface="Century Gothic"/>
                <a:cs typeface="Century Gothic"/>
              </a:rPr>
              <a:t>f</a:t>
            </a:r>
            <a:r>
              <a:rPr sz="1050" spc="-15" dirty="0">
                <a:latin typeface="Century Gothic"/>
                <a:cs typeface="Century Gothic"/>
              </a:rPr>
              <a:t>r</a:t>
            </a:r>
            <a:r>
              <a:rPr sz="1050" spc="5" dirty="0">
                <a:latin typeface="Century Gothic"/>
                <a:cs typeface="Century Gothic"/>
              </a:rPr>
              <a:t>o</a:t>
            </a:r>
            <a:r>
              <a:rPr sz="1050" dirty="0">
                <a:latin typeface="Century Gothic"/>
                <a:cs typeface="Century Gothic"/>
              </a:rPr>
              <a:t>m</a:t>
            </a:r>
            <a:r>
              <a:rPr sz="1050" spc="-15" dirty="0">
                <a:latin typeface="Century Gothic"/>
                <a:cs typeface="Century Gothic"/>
              </a:rPr>
              <a:t> </a:t>
            </a:r>
            <a:r>
              <a:rPr sz="1050" spc="-5" dirty="0">
                <a:latin typeface="Century Gothic"/>
                <a:cs typeface="Century Gothic"/>
              </a:rPr>
              <a:t>La</a:t>
            </a:r>
            <a:r>
              <a:rPr sz="1050" dirty="0">
                <a:latin typeface="Century Gothic"/>
                <a:cs typeface="Century Gothic"/>
              </a:rPr>
              <a:t>st M</a:t>
            </a:r>
            <a:r>
              <a:rPr sz="1050" spc="5" dirty="0">
                <a:latin typeface="Century Gothic"/>
                <a:cs typeface="Century Gothic"/>
              </a:rPr>
              <a:t>o</a:t>
            </a:r>
            <a:r>
              <a:rPr sz="1050" dirty="0">
                <a:latin typeface="Century Gothic"/>
                <a:cs typeface="Century Gothic"/>
              </a:rPr>
              <a:t>n</a:t>
            </a:r>
            <a:r>
              <a:rPr sz="1050" spc="-10" dirty="0">
                <a:latin typeface="Century Gothic"/>
                <a:cs typeface="Century Gothic"/>
              </a:rPr>
              <a:t>t</a:t>
            </a:r>
            <a:r>
              <a:rPr sz="1050" spc="10" dirty="0">
                <a:latin typeface="Century Gothic"/>
                <a:cs typeface="Century Gothic"/>
              </a:rPr>
              <a:t>h</a:t>
            </a:r>
            <a:r>
              <a:rPr sz="1050" dirty="0">
                <a:latin typeface="Century Gothic"/>
                <a:cs typeface="Century Gothic"/>
              </a:rPr>
              <a:t>:</a:t>
            </a:r>
            <a:endParaRPr sz="1050">
              <a:latin typeface="Century Gothic"/>
              <a:cs typeface="Century Gothic"/>
            </a:endParaRPr>
          </a:p>
          <a:p>
            <a:pPr marL="304800">
              <a:lnSpc>
                <a:spcPct val="100000"/>
              </a:lnSpc>
              <a:spcBef>
                <a:spcPts val="495"/>
              </a:spcBef>
            </a:pPr>
            <a:r>
              <a:rPr sz="1200" spc="70" dirty="0">
                <a:latin typeface="Times New Roman"/>
                <a:cs typeface="Times New Roman"/>
              </a:rPr>
              <a:t>0</a:t>
            </a:r>
            <a:r>
              <a:rPr sz="1200" spc="30" dirty="0">
                <a:latin typeface="Times New Roman"/>
                <a:cs typeface="Times New Roman"/>
              </a:rPr>
              <a:t>.</a:t>
            </a:r>
            <a:r>
              <a:rPr sz="1200" spc="70" dirty="0">
                <a:latin typeface="Times New Roman"/>
                <a:cs typeface="Times New Roman"/>
              </a:rPr>
              <a:t>61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7222235" y="6045707"/>
            <a:ext cx="914400" cy="393700"/>
          </a:xfrm>
          <a:custGeom>
            <a:avLst/>
            <a:gdLst/>
            <a:ahLst/>
            <a:cxnLst/>
            <a:rect l="l" t="t" r="r" b="b"/>
            <a:pathLst>
              <a:path w="914400" h="393700">
                <a:moveTo>
                  <a:pt x="0" y="0"/>
                </a:moveTo>
                <a:lnTo>
                  <a:pt x="914400" y="0"/>
                </a:lnTo>
                <a:lnTo>
                  <a:pt x="914400" y="393192"/>
                </a:lnTo>
                <a:lnTo>
                  <a:pt x="0" y="393192"/>
                </a:lnTo>
                <a:lnTo>
                  <a:pt x="0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225283" y="6438900"/>
            <a:ext cx="914400" cy="238125"/>
          </a:xfrm>
          <a:custGeom>
            <a:avLst/>
            <a:gdLst/>
            <a:ahLst/>
            <a:cxnLst/>
            <a:rect l="l" t="t" r="r" b="b"/>
            <a:pathLst>
              <a:path w="914400" h="238125">
                <a:moveTo>
                  <a:pt x="0" y="0"/>
                </a:moveTo>
                <a:lnTo>
                  <a:pt x="914400" y="0"/>
                </a:lnTo>
                <a:lnTo>
                  <a:pt x="914400" y="237744"/>
                </a:lnTo>
                <a:lnTo>
                  <a:pt x="0" y="237744"/>
                </a:lnTo>
                <a:lnTo>
                  <a:pt x="0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7290364" y="6091266"/>
            <a:ext cx="775335" cy="567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8750" marR="5080" indent="-146685">
              <a:lnSpc>
                <a:spcPct val="101000"/>
              </a:lnSpc>
            </a:pPr>
            <a:r>
              <a:rPr sz="1050" dirty="0">
                <a:latin typeface="Times New Roman"/>
                <a:cs typeface="Times New Roman"/>
              </a:rPr>
              <a:t>▲</a:t>
            </a:r>
            <a:r>
              <a:rPr sz="1050" spc="10" dirty="0">
                <a:latin typeface="Times New Roman"/>
                <a:cs typeface="Times New Roman"/>
              </a:rPr>
              <a:t> </a:t>
            </a:r>
            <a:r>
              <a:rPr sz="1050" spc="5" dirty="0">
                <a:latin typeface="Century Gothic"/>
                <a:cs typeface="Century Gothic"/>
              </a:rPr>
              <a:t>f</a:t>
            </a:r>
            <a:r>
              <a:rPr sz="1050" spc="-15" dirty="0">
                <a:latin typeface="Century Gothic"/>
                <a:cs typeface="Century Gothic"/>
              </a:rPr>
              <a:t>r</a:t>
            </a:r>
            <a:r>
              <a:rPr sz="1050" spc="5" dirty="0">
                <a:latin typeface="Century Gothic"/>
                <a:cs typeface="Century Gothic"/>
              </a:rPr>
              <a:t>o</a:t>
            </a:r>
            <a:r>
              <a:rPr sz="1050" dirty="0">
                <a:latin typeface="Century Gothic"/>
                <a:cs typeface="Century Gothic"/>
              </a:rPr>
              <a:t>m</a:t>
            </a:r>
            <a:r>
              <a:rPr sz="1050" spc="-15" dirty="0">
                <a:latin typeface="Century Gothic"/>
                <a:cs typeface="Century Gothic"/>
              </a:rPr>
              <a:t> </a:t>
            </a:r>
            <a:r>
              <a:rPr sz="1050" spc="-5" dirty="0">
                <a:latin typeface="Century Gothic"/>
                <a:cs typeface="Century Gothic"/>
              </a:rPr>
              <a:t>La</a:t>
            </a:r>
            <a:r>
              <a:rPr sz="1050" dirty="0">
                <a:latin typeface="Century Gothic"/>
                <a:cs typeface="Century Gothic"/>
              </a:rPr>
              <a:t>st M</a:t>
            </a:r>
            <a:r>
              <a:rPr sz="1050" spc="5" dirty="0">
                <a:latin typeface="Century Gothic"/>
                <a:cs typeface="Century Gothic"/>
              </a:rPr>
              <a:t>o</a:t>
            </a:r>
            <a:r>
              <a:rPr sz="1050" dirty="0">
                <a:latin typeface="Century Gothic"/>
                <a:cs typeface="Century Gothic"/>
              </a:rPr>
              <a:t>n</a:t>
            </a:r>
            <a:r>
              <a:rPr sz="1050" spc="-10" dirty="0">
                <a:latin typeface="Century Gothic"/>
                <a:cs typeface="Century Gothic"/>
              </a:rPr>
              <a:t>t</a:t>
            </a:r>
            <a:r>
              <a:rPr sz="1050" spc="10" dirty="0">
                <a:latin typeface="Century Gothic"/>
                <a:cs typeface="Century Gothic"/>
              </a:rPr>
              <a:t>h</a:t>
            </a:r>
            <a:r>
              <a:rPr sz="1050" dirty="0">
                <a:latin typeface="Century Gothic"/>
                <a:cs typeface="Century Gothic"/>
              </a:rPr>
              <a:t>:</a:t>
            </a:r>
            <a:endParaRPr sz="1050">
              <a:latin typeface="Century Gothic"/>
              <a:cs typeface="Century Gothic"/>
            </a:endParaRPr>
          </a:p>
          <a:p>
            <a:pPr marL="304800">
              <a:lnSpc>
                <a:spcPct val="100000"/>
              </a:lnSpc>
              <a:spcBef>
                <a:spcPts val="495"/>
              </a:spcBef>
            </a:pPr>
            <a:r>
              <a:rPr sz="1200" spc="70" dirty="0">
                <a:latin typeface="Times New Roman"/>
                <a:cs typeface="Times New Roman"/>
              </a:rPr>
              <a:t>0</a:t>
            </a:r>
            <a:r>
              <a:rPr sz="1200" spc="30" dirty="0">
                <a:latin typeface="Times New Roman"/>
                <a:cs typeface="Times New Roman"/>
              </a:rPr>
              <a:t>.</a:t>
            </a:r>
            <a:r>
              <a:rPr sz="1200" spc="70" dirty="0">
                <a:latin typeface="Times New Roman"/>
                <a:cs typeface="Times New Roman"/>
              </a:rPr>
              <a:t>24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8449055" y="6039611"/>
            <a:ext cx="914400" cy="393700"/>
          </a:xfrm>
          <a:custGeom>
            <a:avLst/>
            <a:gdLst/>
            <a:ahLst/>
            <a:cxnLst/>
            <a:rect l="l" t="t" r="r" b="b"/>
            <a:pathLst>
              <a:path w="914400" h="393700">
                <a:moveTo>
                  <a:pt x="0" y="0"/>
                </a:moveTo>
                <a:lnTo>
                  <a:pt x="914400" y="0"/>
                </a:lnTo>
                <a:lnTo>
                  <a:pt x="914400" y="393191"/>
                </a:lnTo>
                <a:lnTo>
                  <a:pt x="0" y="393191"/>
                </a:lnTo>
                <a:lnTo>
                  <a:pt x="0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8452103" y="6432803"/>
            <a:ext cx="914400" cy="238125"/>
          </a:xfrm>
          <a:custGeom>
            <a:avLst/>
            <a:gdLst/>
            <a:ahLst/>
            <a:cxnLst/>
            <a:rect l="l" t="t" r="r" b="b"/>
            <a:pathLst>
              <a:path w="914400" h="238125">
                <a:moveTo>
                  <a:pt x="0" y="0"/>
                </a:moveTo>
                <a:lnTo>
                  <a:pt x="914400" y="0"/>
                </a:lnTo>
                <a:lnTo>
                  <a:pt x="914400" y="237744"/>
                </a:lnTo>
                <a:lnTo>
                  <a:pt x="0" y="237744"/>
                </a:lnTo>
                <a:lnTo>
                  <a:pt x="0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8518735" y="6085168"/>
            <a:ext cx="775335" cy="567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8750" marR="5080" indent="-146685">
              <a:lnSpc>
                <a:spcPct val="100899"/>
              </a:lnSpc>
            </a:pPr>
            <a:r>
              <a:rPr sz="1050" dirty="0">
                <a:latin typeface="Times New Roman"/>
                <a:cs typeface="Times New Roman"/>
              </a:rPr>
              <a:t>▲</a:t>
            </a:r>
            <a:r>
              <a:rPr sz="1050" spc="10" dirty="0">
                <a:latin typeface="Times New Roman"/>
                <a:cs typeface="Times New Roman"/>
              </a:rPr>
              <a:t> </a:t>
            </a:r>
            <a:r>
              <a:rPr sz="1050" spc="5" dirty="0">
                <a:latin typeface="Century Gothic"/>
                <a:cs typeface="Century Gothic"/>
              </a:rPr>
              <a:t>f</a:t>
            </a:r>
            <a:r>
              <a:rPr sz="1050" spc="-15" dirty="0">
                <a:latin typeface="Century Gothic"/>
                <a:cs typeface="Century Gothic"/>
              </a:rPr>
              <a:t>r</a:t>
            </a:r>
            <a:r>
              <a:rPr sz="1050" spc="5" dirty="0">
                <a:latin typeface="Century Gothic"/>
                <a:cs typeface="Century Gothic"/>
              </a:rPr>
              <a:t>o</a:t>
            </a:r>
            <a:r>
              <a:rPr sz="1050" dirty="0">
                <a:latin typeface="Century Gothic"/>
                <a:cs typeface="Century Gothic"/>
              </a:rPr>
              <a:t>m</a:t>
            </a:r>
            <a:r>
              <a:rPr sz="1050" spc="-15" dirty="0">
                <a:latin typeface="Century Gothic"/>
                <a:cs typeface="Century Gothic"/>
              </a:rPr>
              <a:t> </a:t>
            </a:r>
            <a:r>
              <a:rPr sz="1050" spc="-5" dirty="0">
                <a:latin typeface="Century Gothic"/>
                <a:cs typeface="Century Gothic"/>
              </a:rPr>
              <a:t>La</a:t>
            </a:r>
            <a:r>
              <a:rPr sz="1050" dirty="0">
                <a:latin typeface="Century Gothic"/>
                <a:cs typeface="Century Gothic"/>
              </a:rPr>
              <a:t>st M</a:t>
            </a:r>
            <a:r>
              <a:rPr sz="1050" spc="5" dirty="0">
                <a:latin typeface="Century Gothic"/>
                <a:cs typeface="Century Gothic"/>
              </a:rPr>
              <a:t>o</a:t>
            </a:r>
            <a:r>
              <a:rPr sz="1050" dirty="0">
                <a:latin typeface="Century Gothic"/>
                <a:cs typeface="Century Gothic"/>
              </a:rPr>
              <a:t>n</a:t>
            </a:r>
            <a:r>
              <a:rPr sz="1050" spc="-10" dirty="0">
                <a:latin typeface="Century Gothic"/>
                <a:cs typeface="Century Gothic"/>
              </a:rPr>
              <a:t>t</a:t>
            </a:r>
            <a:r>
              <a:rPr sz="1050" spc="10" dirty="0">
                <a:latin typeface="Century Gothic"/>
                <a:cs typeface="Century Gothic"/>
              </a:rPr>
              <a:t>h</a:t>
            </a:r>
            <a:r>
              <a:rPr sz="1050" dirty="0">
                <a:latin typeface="Century Gothic"/>
                <a:cs typeface="Century Gothic"/>
              </a:rPr>
              <a:t>:</a:t>
            </a:r>
            <a:endParaRPr sz="1050">
              <a:latin typeface="Century Gothic"/>
              <a:cs typeface="Century Gothic"/>
            </a:endParaRPr>
          </a:p>
          <a:p>
            <a:pPr marL="304800">
              <a:lnSpc>
                <a:spcPct val="100000"/>
              </a:lnSpc>
              <a:spcBef>
                <a:spcPts val="495"/>
              </a:spcBef>
            </a:pPr>
            <a:r>
              <a:rPr sz="1200" spc="70" dirty="0">
                <a:latin typeface="Times New Roman"/>
                <a:cs typeface="Times New Roman"/>
              </a:rPr>
              <a:t>0</a:t>
            </a:r>
            <a:r>
              <a:rPr sz="1200" spc="30" dirty="0">
                <a:latin typeface="Times New Roman"/>
                <a:cs typeface="Times New Roman"/>
              </a:rPr>
              <a:t>.</a:t>
            </a:r>
            <a:r>
              <a:rPr sz="1200" spc="70" dirty="0">
                <a:latin typeface="Times New Roman"/>
                <a:cs typeface="Times New Roman"/>
              </a:rPr>
              <a:t>18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6160007" y="6473952"/>
            <a:ext cx="163195" cy="152400"/>
          </a:xfrm>
          <a:custGeom>
            <a:avLst/>
            <a:gdLst/>
            <a:ahLst/>
            <a:cxnLst/>
            <a:rect l="l" t="t" r="r" b="b"/>
            <a:pathLst>
              <a:path w="163195" h="152400">
                <a:moveTo>
                  <a:pt x="82296" y="152400"/>
                </a:moveTo>
                <a:lnTo>
                  <a:pt x="0" y="0"/>
                </a:lnTo>
                <a:lnTo>
                  <a:pt x="163068" y="0"/>
                </a:lnTo>
                <a:lnTo>
                  <a:pt x="82296" y="1524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391400" y="6464807"/>
            <a:ext cx="161925" cy="152400"/>
          </a:xfrm>
          <a:custGeom>
            <a:avLst/>
            <a:gdLst/>
            <a:ahLst/>
            <a:cxnLst/>
            <a:rect l="l" t="t" r="r" b="b"/>
            <a:pathLst>
              <a:path w="161925" h="152400">
                <a:moveTo>
                  <a:pt x="161544" y="152400"/>
                </a:moveTo>
                <a:lnTo>
                  <a:pt x="0" y="152400"/>
                </a:lnTo>
                <a:lnTo>
                  <a:pt x="80771" y="0"/>
                </a:lnTo>
                <a:lnTo>
                  <a:pt x="161544" y="15240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8625840" y="6480047"/>
            <a:ext cx="163195" cy="152400"/>
          </a:xfrm>
          <a:custGeom>
            <a:avLst/>
            <a:gdLst/>
            <a:ahLst/>
            <a:cxnLst/>
            <a:rect l="l" t="t" r="r" b="b"/>
            <a:pathLst>
              <a:path w="163195" h="152400">
                <a:moveTo>
                  <a:pt x="82296" y="152399"/>
                </a:moveTo>
                <a:lnTo>
                  <a:pt x="0" y="0"/>
                </a:lnTo>
                <a:lnTo>
                  <a:pt x="163067" y="0"/>
                </a:lnTo>
                <a:lnTo>
                  <a:pt x="82296" y="152399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7207" rIns="0" bIns="0" rtlCol="0">
            <a:spAutoFit/>
          </a:bodyPr>
          <a:lstStyle/>
          <a:p>
            <a:pPr marL="4779645">
              <a:lnSpc>
                <a:spcPct val="100000"/>
              </a:lnSpc>
            </a:pPr>
            <a:r>
              <a:rPr spc="-110" dirty="0"/>
              <a:t>I</a:t>
            </a:r>
            <a:r>
              <a:rPr spc="15" dirty="0"/>
              <a:t>M</a:t>
            </a:r>
            <a:r>
              <a:rPr spc="325" dirty="0"/>
              <a:t>pb</a:t>
            </a:r>
            <a:r>
              <a:rPr spc="65" dirty="0"/>
              <a:t> </a:t>
            </a:r>
            <a:r>
              <a:rPr spc="229" dirty="0"/>
              <a:t>C</a:t>
            </a:r>
            <a:r>
              <a:rPr spc="285" dirty="0"/>
              <a:t>o</a:t>
            </a:r>
            <a:r>
              <a:rPr spc="335" dirty="0"/>
              <a:t>m</a:t>
            </a:r>
            <a:r>
              <a:rPr spc="325" dirty="0"/>
              <a:t>p</a:t>
            </a:r>
            <a:r>
              <a:rPr spc="-80" dirty="0"/>
              <a:t>li</a:t>
            </a:r>
            <a:r>
              <a:rPr spc="445" dirty="0"/>
              <a:t>a</a:t>
            </a:r>
            <a:r>
              <a:rPr spc="204" dirty="0"/>
              <a:t>n</a:t>
            </a:r>
            <a:r>
              <a:rPr spc="405" dirty="0"/>
              <a:t>ce</a:t>
            </a:r>
            <a:r>
              <a:rPr spc="85" dirty="0"/>
              <a:t> </a:t>
            </a:r>
            <a:r>
              <a:rPr spc="10" dirty="0"/>
              <a:t>P</a:t>
            </a:r>
            <a:r>
              <a:rPr spc="405" dirty="0"/>
              <a:t>e</a:t>
            </a:r>
            <a:r>
              <a:rPr spc="-30" dirty="0"/>
              <a:t>r</a:t>
            </a:r>
            <a:r>
              <a:rPr spc="-110" dirty="0"/>
              <a:t>f</a:t>
            </a:r>
            <a:r>
              <a:rPr spc="285" dirty="0"/>
              <a:t>o</a:t>
            </a:r>
            <a:r>
              <a:rPr spc="-30" dirty="0"/>
              <a:t>r</a:t>
            </a:r>
            <a:r>
              <a:rPr spc="335" dirty="0"/>
              <a:t>m</a:t>
            </a:r>
            <a:r>
              <a:rPr spc="445" dirty="0"/>
              <a:t>a</a:t>
            </a:r>
            <a:r>
              <a:rPr spc="204" dirty="0"/>
              <a:t>n</a:t>
            </a:r>
            <a:r>
              <a:rPr spc="405" dirty="0"/>
              <a:t>ce</a:t>
            </a:r>
          </a:p>
        </p:txBody>
      </p:sp>
      <p:sp>
        <p:nvSpPr>
          <p:cNvPr id="44" name="object 44"/>
          <p:cNvSpPr txBox="1"/>
          <p:nvPr/>
        </p:nvSpPr>
        <p:spPr>
          <a:xfrm>
            <a:off x="2742718" y="1365799"/>
            <a:ext cx="4570095" cy="548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5" algn="ctr">
              <a:lnSpc>
                <a:spcPct val="100000"/>
              </a:lnSpc>
            </a:pPr>
            <a:r>
              <a:rPr sz="1700" spc="145" dirty="0">
                <a:solidFill>
                  <a:srgbClr val="4F80BC"/>
                </a:solidFill>
                <a:latin typeface="Times New Roman"/>
                <a:cs typeface="Times New Roman"/>
              </a:rPr>
              <a:t>J</a:t>
            </a:r>
            <a:r>
              <a:rPr sz="1700" spc="350" dirty="0">
                <a:solidFill>
                  <a:srgbClr val="4F80BC"/>
                </a:solidFill>
                <a:latin typeface="Times New Roman"/>
                <a:cs typeface="Times New Roman"/>
              </a:rPr>
              <a:t>a</a:t>
            </a:r>
            <a:r>
              <a:rPr sz="1700" spc="160" dirty="0">
                <a:solidFill>
                  <a:srgbClr val="4F80BC"/>
                </a:solidFill>
                <a:latin typeface="Times New Roman"/>
                <a:cs typeface="Times New Roman"/>
              </a:rPr>
              <a:t>n</a:t>
            </a:r>
            <a:r>
              <a:rPr sz="1700" spc="175" dirty="0">
                <a:solidFill>
                  <a:srgbClr val="4F80BC"/>
                </a:solidFill>
                <a:latin typeface="Times New Roman"/>
                <a:cs typeface="Times New Roman"/>
              </a:rPr>
              <a:t>u</a:t>
            </a:r>
            <a:r>
              <a:rPr sz="1700" spc="350" dirty="0">
                <a:solidFill>
                  <a:srgbClr val="4F80BC"/>
                </a:solidFill>
                <a:latin typeface="Times New Roman"/>
                <a:cs typeface="Times New Roman"/>
              </a:rPr>
              <a:t>a</a:t>
            </a:r>
            <a:r>
              <a:rPr sz="1700" spc="-30" dirty="0">
                <a:solidFill>
                  <a:srgbClr val="4F80BC"/>
                </a:solidFill>
                <a:latin typeface="Times New Roman"/>
                <a:cs typeface="Times New Roman"/>
              </a:rPr>
              <a:t>r</a:t>
            </a:r>
            <a:r>
              <a:rPr sz="1700" spc="125" dirty="0">
                <a:solidFill>
                  <a:srgbClr val="4F80BC"/>
                </a:solidFill>
                <a:latin typeface="Times New Roman"/>
                <a:cs typeface="Times New Roman"/>
              </a:rPr>
              <a:t>y</a:t>
            </a:r>
            <a:r>
              <a:rPr sz="1700" spc="-5" dirty="0">
                <a:solidFill>
                  <a:srgbClr val="4F80BC"/>
                </a:solidFill>
                <a:latin typeface="Times New Roman"/>
                <a:cs typeface="Times New Roman"/>
              </a:rPr>
              <a:t> </a:t>
            </a:r>
            <a:r>
              <a:rPr sz="1700" spc="90" dirty="0">
                <a:solidFill>
                  <a:srgbClr val="4F80BC"/>
                </a:solidFill>
                <a:latin typeface="Times New Roman"/>
                <a:cs typeface="Times New Roman"/>
              </a:rPr>
              <a:t>2018</a:t>
            </a:r>
            <a:r>
              <a:rPr sz="1700" spc="65" dirty="0">
                <a:solidFill>
                  <a:srgbClr val="4F80BC"/>
                </a:solidFill>
                <a:latin typeface="Times New Roman"/>
                <a:cs typeface="Times New Roman"/>
              </a:rPr>
              <a:t> </a:t>
            </a:r>
            <a:r>
              <a:rPr sz="1700" spc="-100" dirty="0">
                <a:solidFill>
                  <a:srgbClr val="4F80BC"/>
                </a:solidFill>
                <a:latin typeface="Times New Roman"/>
                <a:cs typeface="Times New Roman"/>
              </a:rPr>
              <a:t>I</a:t>
            </a:r>
            <a:r>
              <a:rPr sz="1700" dirty="0">
                <a:solidFill>
                  <a:srgbClr val="4F80BC"/>
                </a:solidFill>
                <a:latin typeface="Times New Roman"/>
                <a:cs typeface="Times New Roman"/>
              </a:rPr>
              <a:t>M</a:t>
            </a:r>
            <a:r>
              <a:rPr sz="1700" spc="260" dirty="0">
                <a:solidFill>
                  <a:srgbClr val="4F80BC"/>
                </a:solidFill>
                <a:latin typeface="Times New Roman"/>
                <a:cs typeface="Times New Roman"/>
              </a:rPr>
              <a:t>pb</a:t>
            </a:r>
            <a:r>
              <a:rPr sz="1700" spc="45" dirty="0">
                <a:solidFill>
                  <a:srgbClr val="4F80BC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F80BC"/>
                </a:solidFill>
                <a:latin typeface="Times New Roman"/>
                <a:cs typeface="Times New Roman"/>
              </a:rPr>
              <a:t>M</a:t>
            </a:r>
            <a:r>
              <a:rPr sz="1700" spc="320" dirty="0">
                <a:solidFill>
                  <a:srgbClr val="4F80BC"/>
                </a:solidFill>
                <a:latin typeface="Times New Roman"/>
                <a:cs typeface="Times New Roman"/>
              </a:rPr>
              <a:t>e</a:t>
            </a:r>
            <a:r>
              <a:rPr sz="1700" spc="10" dirty="0">
                <a:solidFill>
                  <a:srgbClr val="4F80BC"/>
                </a:solidFill>
                <a:latin typeface="Times New Roman"/>
                <a:cs typeface="Times New Roman"/>
              </a:rPr>
              <a:t>t</a:t>
            </a:r>
            <a:r>
              <a:rPr sz="1700" spc="-30" dirty="0">
                <a:solidFill>
                  <a:srgbClr val="4F80BC"/>
                </a:solidFill>
                <a:latin typeface="Times New Roman"/>
                <a:cs typeface="Times New Roman"/>
              </a:rPr>
              <a:t>r</a:t>
            </a:r>
            <a:r>
              <a:rPr sz="1700" spc="-60" dirty="0">
                <a:solidFill>
                  <a:srgbClr val="4F80BC"/>
                </a:solidFill>
                <a:latin typeface="Times New Roman"/>
                <a:cs typeface="Times New Roman"/>
              </a:rPr>
              <a:t>i</a:t>
            </a:r>
            <a:r>
              <a:rPr sz="1700" spc="300" dirty="0">
                <a:solidFill>
                  <a:srgbClr val="4F80BC"/>
                </a:solidFill>
                <a:latin typeface="Times New Roman"/>
                <a:cs typeface="Times New Roman"/>
              </a:rPr>
              <a:t>c</a:t>
            </a:r>
            <a:r>
              <a:rPr sz="1700" spc="75" dirty="0">
                <a:solidFill>
                  <a:srgbClr val="4F80BC"/>
                </a:solidFill>
                <a:latin typeface="Times New Roman"/>
                <a:cs typeface="Times New Roman"/>
              </a:rPr>
              <a:t>s</a:t>
            </a:r>
            <a:endParaRPr sz="17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380"/>
              </a:spcBef>
            </a:pPr>
            <a:r>
              <a:rPr sz="1700" spc="-10" dirty="0">
                <a:solidFill>
                  <a:srgbClr val="4F80BC"/>
                </a:solidFill>
                <a:latin typeface="Century Gothic"/>
                <a:cs typeface="Century Gothic"/>
              </a:rPr>
              <a:t>Si</a:t>
            </a:r>
            <a:r>
              <a:rPr sz="1700" spc="-15" dirty="0">
                <a:solidFill>
                  <a:srgbClr val="4F80BC"/>
                </a:solidFill>
                <a:latin typeface="Century Gothic"/>
                <a:cs typeface="Century Gothic"/>
              </a:rPr>
              <a:t>m</a:t>
            </a:r>
            <a:r>
              <a:rPr sz="1700" spc="-20" dirty="0">
                <a:solidFill>
                  <a:srgbClr val="4F80BC"/>
                </a:solidFill>
                <a:latin typeface="Century Gothic"/>
                <a:cs typeface="Century Gothic"/>
              </a:rPr>
              <a:t>p</a:t>
            </a:r>
            <a:r>
              <a:rPr sz="1700" spc="5" dirty="0">
                <a:solidFill>
                  <a:srgbClr val="4F80BC"/>
                </a:solidFill>
                <a:latin typeface="Century Gothic"/>
                <a:cs typeface="Century Gothic"/>
              </a:rPr>
              <a:t>l</a:t>
            </a:r>
            <a:r>
              <a:rPr sz="1700" spc="-5" dirty="0">
                <a:solidFill>
                  <a:srgbClr val="4F80BC"/>
                </a:solidFill>
                <a:latin typeface="Century Gothic"/>
                <a:cs typeface="Century Gothic"/>
              </a:rPr>
              <a:t>i</a:t>
            </a:r>
            <a:r>
              <a:rPr sz="1700" spc="-15" dirty="0">
                <a:solidFill>
                  <a:srgbClr val="4F80BC"/>
                </a:solidFill>
                <a:latin typeface="Century Gothic"/>
                <a:cs typeface="Century Gothic"/>
              </a:rPr>
              <a:t>f</a:t>
            </a:r>
            <a:r>
              <a:rPr sz="1700" spc="-10" dirty="0">
                <a:solidFill>
                  <a:srgbClr val="4F80BC"/>
                </a:solidFill>
                <a:latin typeface="Century Gothic"/>
                <a:cs typeface="Century Gothic"/>
              </a:rPr>
              <a:t>ied</a:t>
            </a:r>
            <a:r>
              <a:rPr sz="1700" spc="-40" dirty="0">
                <a:solidFill>
                  <a:srgbClr val="4F80BC"/>
                </a:solidFill>
                <a:latin typeface="Century Gothic"/>
                <a:cs typeface="Century Gothic"/>
              </a:rPr>
              <a:t> </a:t>
            </a:r>
            <a:r>
              <a:rPr sz="1700" spc="-15" dirty="0">
                <a:solidFill>
                  <a:srgbClr val="4F80BC"/>
                </a:solidFill>
                <a:latin typeface="Century Gothic"/>
                <a:cs typeface="Century Gothic"/>
              </a:rPr>
              <a:t>L</a:t>
            </a:r>
            <a:r>
              <a:rPr sz="1700" spc="5" dirty="0">
                <a:solidFill>
                  <a:srgbClr val="4F80BC"/>
                </a:solidFill>
                <a:latin typeface="Century Gothic"/>
                <a:cs typeface="Century Gothic"/>
              </a:rPr>
              <a:t>i</a:t>
            </a:r>
            <a:r>
              <a:rPr sz="1700" spc="-10" dirty="0">
                <a:solidFill>
                  <a:srgbClr val="4F80BC"/>
                </a:solidFill>
                <a:latin typeface="Century Gothic"/>
                <a:cs typeface="Century Gothic"/>
              </a:rPr>
              <a:t>st</a:t>
            </a:r>
            <a:r>
              <a:rPr sz="1700" spc="-30" dirty="0">
                <a:solidFill>
                  <a:srgbClr val="4F80BC"/>
                </a:solidFill>
                <a:latin typeface="Century Gothic"/>
                <a:cs typeface="Century Gothic"/>
              </a:rPr>
              <a:t> </a:t>
            </a:r>
            <a:r>
              <a:rPr sz="1700" spc="-15" dirty="0">
                <a:solidFill>
                  <a:srgbClr val="4F80BC"/>
                </a:solidFill>
                <a:latin typeface="Century Gothic"/>
                <a:cs typeface="Century Gothic"/>
              </a:rPr>
              <a:t>Mer</a:t>
            </a:r>
            <a:r>
              <a:rPr sz="1700" spc="-5" dirty="0">
                <a:solidFill>
                  <a:srgbClr val="4F80BC"/>
                </a:solidFill>
                <a:latin typeface="Century Gothic"/>
                <a:cs typeface="Century Gothic"/>
              </a:rPr>
              <a:t>g</a:t>
            </a:r>
            <a:r>
              <a:rPr sz="1700" spc="-15" dirty="0">
                <a:solidFill>
                  <a:srgbClr val="4F80BC"/>
                </a:solidFill>
                <a:latin typeface="Century Gothic"/>
                <a:cs typeface="Century Gothic"/>
              </a:rPr>
              <a:t>ed</a:t>
            </a:r>
            <a:r>
              <a:rPr sz="1700" spc="-25" dirty="0">
                <a:solidFill>
                  <a:srgbClr val="4F80BC"/>
                </a:solidFill>
                <a:latin typeface="Century Gothic"/>
                <a:cs typeface="Century Gothic"/>
              </a:rPr>
              <a:t> </a:t>
            </a:r>
            <a:r>
              <a:rPr sz="1700" dirty="0">
                <a:solidFill>
                  <a:srgbClr val="4F80BC"/>
                </a:solidFill>
                <a:latin typeface="Century Gothic"/>
                <a:cs typeface="Century Gothic"/>
              </a:rPr>
              <a:t>w</a:t>
            </a:r>
            <a:r>
              <a:rPr sz="1700" spc="-5" dirty="0">
                <a:solidFill>
                  <a:srgbClr val="4F80BC"/>
                </a:solidFill>
                <a:latin typeface="Century Gothic"/>
                <a:cs typeface="Century Gothic"/>
              </a:rPr>
              <a:t>/</a:t>
            </a:r>
            <a:r>
              <a:rPr sz="1700" spc="-20" dirty="0">
                <a:solidFill>
                  <a:srgbClr val="4F80BC"/>
                </a:solidFill>
                <a:latin typeface="Century Gothic"/>
                <a:cs typeface="Century Gothic"/>
              </a:rPr>
              <a:t>C</a:t>
            </a:r>
            <a:r>
              <a:rPr sz="1700" spc="-10" dirty="0">
                <a:solidFill>
                  <a:srgbClr val="4F80BC"/>
                </a:solidFill>
                <a:latin typeface="Century Gothic"/>
                <a:cs typeface="Century Gothic"/>
              </a:rPr>
              <a:t>urrent</a:t>
            </a:r>
            <a:r>
              <a:rPr sz="1700" spc="-45" dirty="0">
                <a:solidFill>
                  <a:srgbClr val="4F80BC"/>
                </a:solidFill>
                <a:latin typeface="Century Gothic"/>
                <a:cs typeface="Century Gothic"/>
              </a:rPr>
              <a:t> </a:t>
            </a:r>
            <a:r>
              <a:rPr sz="1700" spc="-5" dirty="0">
                <a:solidFill>
                  <a:srgbClr val="4F80BC"/>
                </a:solidFill>
                <a:latin typeface="Century Gothic"/>
                <a:cs typeface="Century Gothic"/>
              </a:rPr>
              <a:t>C</a:t>
            </a:r>
            <a:r>
              <a:rPr sz="1700" spc="-20" dirty="0">
                <a:solidFill>
                  <a:srgbClr val="4F80BC"/>
                </a:solidFill>
                <a:latin typeface="Century Gothic"/>
                <a:cs typeface="Century Gothic"/>
              </a:rPr>
              <a:t>a</a:t>
            </a:r>
            <a:r>
              <a:rPr sz="1700" spc="-25" dirty="0">
                <a:solidFill>
                  <a:srgbClr val="4F80BC"/>
                </a:solidFill>
                <a:latin typeface="Century Gothic"/>
                <a:cs typeface="Century Gothic"/>
              </a:rPr>
              <a:t>t</a:t>
            </a:r>
            <a:r>
              <a:rPr sz="1700" dirty="0">
                <a:solidFill>
                  <a:srgbClr val="4F80BC"/>
                </a:solidFill>
                <a:latin typeface="Century Gothic"/>
                <a:cs typeface="Century Gothic"/>
              </a:rPr>
              <a:t>e</a:t>
            </a:r>
            <a:r>
              <a:rPr sz="1700" spc="-20" dirty="0">
                <a:solidFill>
                  <a:srgbClr val="4F80BC"/>
                </a:solidFill>
                <a:latin typeface="Century Gothic"/>
                <a:cs typeface="Century Gothic"/>
              </a:rPr>
              <a:t>g</a:t>
            </a:r>
            <a:r>
              <a:rPr sz="1700" spc="-25" dirty="0">
                <a:solidFill>
                  <a:srgbClr val="4F80BC"/>
                </a:solidFill>
                <a:latin typeface="Century Gothic"/>
                <a:cs typeface="Century Gothic"/>
              </a:rPr>
              <a:t>o</a:t>
            </a:r>
            <a:r>
              <a:rPr sz="1700" spc="-10" dirty="0">
                <a:solidFill>
                  <a:srgbClr val="4F80BC"/>
                </a:solidFill>
                <a:latin typeface="Century Gothic"/>
                <a:cs typeface="Century Gothic"/>
              </a:rPr>
              <a:t>r</a:t>
            </a:r>
            <a:r>
              <a:rPr sz="1700" spc="5" dirty="0">
                <a:solidFill>
                  <a:srgbClr val="4F80BC"/>
                </a:solidFill>
                <a:latin typeface="Century Gothic"/>
                <a:cs typeface="Century Gothic"/>
              </a:rPr>
              <a:t>i</a:t>
            </a:r>
            <a:r>
              <a:rPr sz="1700" spc="-10" dirty="0">
                <a:solidFill>
                  <a:srgbClr val="4F80BC"/>
                </a:solidFill>
                <a:latin typeface="Century Gothic"/>
                <a:cs typeface="Century Gothic"/>
              </a:rPr>
              <a:t>es</a:t>
            </a:r>
            <a:endParaRPr sz="1700">
              <a:latin typeface="Century Gothic"/>
              <a:cs typeface="Century Gothic"/>
            </a:endParaRPr>
          </a:p>
        </p:txBody>
      </p:sp>
      <p:graphicFrame>
        <p:nvGraphicFramePr>
          <p:cNvPr id="24" name="object 24"/>
          <p:cNvGraphicFramePr>
            <a:graphicFrameLocks noGrp="1"/>
          </p:cNvGraphicFramePr>
          <p:nvPr/>
        </p:nvGraphicFramePr>
        <p:xfrm>
          <a:off x="606551" y="1978151"/>
          <a:ext cx="5154295" cy="35331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05000"/>
                <a:gridCol w="1028700"/>
                <a:gridCol w="1127759"/>
                <a:gridCol w="1083563"/>
              </a:tblGrid>
              <a:tr h="108965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oduct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109220" marR="102870" indent="-1270"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on D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li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y 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dd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ss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200" spc="15" dirty="0">
                          <a:latin typeface="Times New Roman"/>
                          <a:cs typeface="Times New Roman"/>
                        </a:rPr>
                        <a:t>Q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)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4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89%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10160" marR="3175" algn="ctr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pp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ng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Se</a:t>
                      </a:r>
                      <a:r>
                        <a:rPr sz="1200" spc="15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s F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il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2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(M</a:t>
                      </a:r>
                      <a:r>
                        <a:rPr sz="1200" spc="15" dirty="0">
                          <a:latin typeface="Times New Roman"/>
                          <a:cs typeface="Times New Roman"/>
                        </a:rPr>
                        <a:t>Q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)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91%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84455"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pb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B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code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B</a:t>
                      </a:r>
                      <a:r>
                        <a:rPr sz="1200" spc="15" dirty="0">
                          <a:latin typeface="Times New Roman"/>
                          <a:cs typeface="Times New Roman"/>
                        </a:rPr>
                        <a:t>Q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)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95%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  <a:solidFill>
                      <a:srgbClr val="D8D8D8"/>
                    </a:solidFill>
                  </a:tcPr>
                </a:tc>
              </a:tr>
              <a:tr h="281940">
                <a:tc>
                  <a:txBody>
                    <a:bodyPr/>
                    <a:lstStyle/>
                    <a:p>
                      <a:pPr marL="5715">
                        <a:lnSpc>
                          <a:spcPct val="10000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Par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el</a:t>
                      </a:r>
                      <a:r>
                        <a:rPr sz="11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ele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Lig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h</a:t>
                      </a:r>
                      <a:r>
                        <a:rPr sz="1100" spc="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w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eig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h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5" dirty="0">
                          <a:latin typeface="Calibri"/>
                          <a:cs typeface="Calibri"/>
                        </a:rPr>
                        <a:t>(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LW)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9085">
                        <a:lnSpc>
                          <a:spcPct val="100000"/>
                        </a:lnSpc>
                      </a:pPr>
                      <a:r>
                        <a:rPr sz="1100" spc="15" dirty="0">
                          <a:latin typeface="Calibri"/>
                          <a:cs typeface="Calibri"/>
                        </a:rPr>
                        <a:t>9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4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24%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8615">
                        <a:lnSpc>
                          <a:spcPct val="10000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95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42%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5755">
                        <a:lnSpc>
                          <a:spcPct val="10000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99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83%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0980">
                <a:tc>
                  <a:txBody>
                    <a:bodyPr/>
                    <a:lstStyle/>
                    <a:p>
                      <a:pPr marL="5715">
                        <a:lnSpc>
                          <a:spcPct val="10000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Par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el</a:t>
                      </a:r>
                      <a:r>
                        <a:rPr sz="11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ele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(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PS)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9085">
                        <a:lnSpc>
                          <a:spcPct val="100000"/>
                        </a:lnSpc>
                      </a:pPr>
                      <a:r>
                        <a:rPr sz="1100" spc="15" dirty="0">
                          <a:latin typeface="Calibri"/>
                          <a:cs typeface="Calibri"/>
                        </a:rPr>
                        <a:t>9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4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70%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8615">
                        <a:lnSpc>
                          <a:spcPct val="10000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95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24%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5755">
                        <a:lnSpc>
                          <a:spcPct val="10000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99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83%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0979">
                <a:tc>
                  <a:txBody>
                    <a:bodyPr/>
                    <a:lstStyle/>
                    <a:p>
                      <a:pPr marL="5715">
                        <a:lnSpc>
                          <a:spcPct val="10000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la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1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(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9085">
                        <a:lnSpc>
                          <a:spcPct val="100000"/>
                        </a:lnSpc>
                      </a:pPr>
                      <a:r>
                        <a:rPr sz="1100" spc="15" dirty="0">
                          <a:latin typeface="Calibri"/>
                          <a:cs typeface="Calibri"/>
                        </a:rPr>
                        <a:t>9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4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60%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8615">
                        <a:lnSpc>
                          <a:spcPct val="10000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96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95%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5755">
                        <a:lnSpc>
                          <a:spcPct val="10000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98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97%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19456">
                <a:tc>
                  <a:txBody>
                    <a:bodyPr/>
                    <a:lstStyle/>
                    <a:p>
                      <a:pPr marL="5715">
                        <a:lnSpc>
                          <a:spcPct val="10000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Priori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1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ail</a:t>
                      </a:r>
                      <a:r>
                        <a:rPr sz="11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(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1100" spc="5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9085">
                        <a:lnSpc>
                          <a:spcPct val="100000"/>
                        </a:lnSpc>
                      </a:pPr>
                      <a:r>
                        <a:rPr sz="1100" spc="15" dirty="0">
                          <a:latin typeface="Calibri"/>
                          <a:cs typeface="Calibri"/>
                        </a:rPr>
                        <a:t>9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37%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8615">
                        <a:lnSpc>
                          <a:spcPct val="10000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96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56%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5755">
                        <a:lnSpc>
                          <a:spcPct val="10000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99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46%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0980">
                <a:tc>
                  <a:txBody>
                    <a:bodyPr/>
                    <a:lstStyle/>
                    <a:p>
                      <a:pPr marL="5715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SPS</a:t>
                      </a:r>
                      <a:r>
                        <a:rPr sz="11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ail</a:t>
                      </a:r>
                      <a:r>
                        <a:rPr sz="11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Gro</a:t>
                      </a:r>
                      <a:r>
                        <a:rPr sz="1100" spc="5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1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(</a:t>
                      </a:r>
                      <a:r>
                        <a:rPr sz="1100" spc="5" dirty="0">
                          <a:latin typeface="Calibri"/>
                          <a:cs typeface="Calibri"/>
                        </a:rPr>
                        <a:t>B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P)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9085">
                        <a:lnSpc>
                          <a:spcPct val="100000"/>
                        </a:lnSpc>
                      </a:pPr>
                      <a:r>
                        <a:rPr sz="1100" spc="15" dirty="0">
                          <a:latin typeface="Calibri"/>
                          <a:cs typeface="Calibri"/>
                        </a:rPr>
                        <a:t>8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6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55%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8615">
                        <a:lnSpc>
                          <a:spcPct val="10000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95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82%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5755">
                        <a:lnSpc>
                          <a:spcPct val="10000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93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83%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13359">
                <a:tc>
                  <a:txBody>
                    <a:bodyPr/>
                    <a:lstStyle/>
                    <a:p>
                      <a:pPr marL="5715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B</a:t>
                      </a:r>
                      <a:r>
                        <a:rPr sz="1100" spc="1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un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1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Pri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ed</a:t>
                      </a:r>
                      <a:r>
                        <a:rPr sz="11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5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100" spc="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er</a:t>
                      </a:r>
                      <a:r>
                        <a:rPr sz="11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(B</a:t>
                      </a:r>
                      <a:r>
                        <a:rPr sz="1100" spc="5" dirty="0">
                          <a:latin typeface="Calibri"/>
                          <a:cs typeface="Calibri"/>
                        </a:rPr>
                        <a:t>B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9085">
                        <a:lnSpc>
                          <a:spcPct val="100000"/>
                        </a:lnSpc>
                      </a:pPr>
                      <a:r>
                        <a:rPr sz="1100" spc="15" dirty="0">
                          <a:latin typeface="Calibri"/>
                          <a:cs typeface="Calibri"/>
                        </a:rPr>
                        <a:t>8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8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32%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8615">
                        <a:lnSpc>
                          <a:spcPct val="10000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90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56%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5755">
                        <a:lnSpc>
                          <a:spcPct val="10000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96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76%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0979">
                <a:tc>
                  <a:txBody>
                    <a:bodyPr/>
                    <a:lstStyle/>
                    <a:p>
                      <a:pPr marL="5715">
                        <a:lnSpc>
                          <a:spcPct val="100000"/>
                        </a:lnSpc>
                      </a:pPr>
                      <a:r>
                        <a:rPr sz="1100" spc="5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ia</a:t>
                      </a:r>
                      <a:r>
                        <a:rPr sz="11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5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ail</a:t>
                      </a:r>
                      <a:r>
                        <a:rPr sz="11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5" dirty="0">
                          <a:latin typeface="Calibri"/>
                          <a:cs typeface="Calibri"/>
                        </a:rPr>
                        <a:t>(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B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S)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9085">
                        <a:lnSpc>
                          <a:spcPct val="100000"/>
                        </a:lnSpc>
                      </a:pPr>
                      <a:r>
                        <a:rPr sz="1100" spc="15" dirty="0">
                          <a:latin typeface="Calibri"/>
                          <a:cs typeface="Calibri"/>
                        </a:rPr>
                        <a:t>9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48%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8615">
                        <a:lnSpc>
                          <a:spcPct val="10000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97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11%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5755">
                        <a:lnSpc>
                          <a:spcPct val="10000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98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08%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6783">
                <a:tc>
                  <a:txBody>
                    <a:bodyPr/>
                    <a:lstStyle/>
                    <a:p>
                      <a:pPr marL="5715">
                        <a:lnSpc>
                          <a:spcPct val="10000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nd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ard</a:t>
                      </a:r>
                      <a:r>
                        <a:rPr sz="11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5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5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100" spc="5" dirty="0">
                          <a:latin typeface="Calibri"/>
                          <a:cs typeface="Calibri"/>
                        </a:rPr>
                        <a:t>k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11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5" dirty="0">
                          <a:latin typeface="Calibri"/>
                          <a:cs typeface="Calibri"/>
                        </a:rPr>
                        <a:t>(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2)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9085">
                        <a:lnSpc>
                          <a:spcPct val="100000"/>
                        </a:lnSpc>
                      </a:pPr>
                      <a:r>
                        <a:rPr sz="1100" spc="15" dirty="0">
                          <a:latin typeface="Calibri"/>
                          <a:cs typeface="Calibri"/>
                        </a:rPr>
                        <a:t>8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9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60%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8615">
                        <a:lnSpc>
                          <a:spcPct val="10000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91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98%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5755">
                        <a:lnSpc>
                          <a:spcPct val="10000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80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58%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0980">
                <a:tc>
                  <a:txBody>
                    <a:bodyPr/>
                    <a:lstStyle/>
                    <a:p>
                      <a:pPr marL="5715">
                        <a:lnSpc>
                          <a:spcPct val="10000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nd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ard</a:t>
                      </a:r>
                      <a:r>
                        <a:rPr sz="11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5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 (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SA)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9085">
                        <a:lnSpc>
                          <a:spcPct val="100000"/>
                        </a:lnSpc>
                      </a:pPr>
                      <a:r>
                        <a:rPr sz="1100" spc="15" dirty="0">
                          <a:latin typeface="Calibri"/>
                          <a:cs typeface="Calibri"/>
                        </a:rPr>
                        <a:t>8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36%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8615">
                        <a:lnSpc>
                          <a:spcPct val="10000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82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25%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5755">
                        <a:lnSpc>
                          <a:spcPct val="10000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93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41%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19455">
                <a:tc>
                  <a:txBody>
                    <a:bodyPr/>
                    <a:lstStyle/>
                    <a:p>
                      <a:pPr marL="5715">
                        <a:lnSpc>
                          <a:spcPct val="10000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Li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b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rary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100" spc="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 (</a:t>
                      </a:r>
                      <a:r>
                        <a:rPr sz="1100" spc="5" dirty="0">
                          <a:latin typeface="Calibri"/>
                          <a:cs typeface="Calibri"/>
                        </a:rPr>
                        <a:t>B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L)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9085">
                        <a:lnSpc>
                          <a:spcPct val="100000"/>
                        </a:lnSpc>
                      </a:pPr>
                      <a:r>
                        <a:rPr sz="1100" spc="15" dirty="0">
                          <a:latin typeface="Calibri"/>
                          <a:cs typeface="Calibri"/>
                        </a:rPr>
                        <a:t>8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24%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8615">
                        <a:lnSpc>
                          <a:spcPct val="10000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86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16%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5755">
                        <a:lnSpc>
                          <a:spcPct val="10000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97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68%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0980">
                <a:tc>
                  <a:txBody>
                    <a:bodyPr/>
                    <a:lstStyle/>
                    <a:p>
                      <a:pPr marL="5715">
                        <a:lnSpc>
                          <a:spcPct val="100000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sz="11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l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7815">
                        <a:lnSpc>
                          <a:spcPct val="100000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9</a:t>
                      </a:r>
                      <a:r>
                        <a:rPr sz="1100" spc="15" dirty="0"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.82%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347345">
                        <a:lnSpc>
                          <a:spcPct val="100000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95.49%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324485">
                        <a:lnSpc>
                          <a:spcPct val="100000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99.26%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  <a:solidFill>
                      <a:srgbClr val="D8D8D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86000" y="5207507"/>
            <a:ext cx="7231380" cy="1955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229235" algn="r">
              <a:lnSpc>
                <a:spcPct val="100000"/>
              </a:lnSpc>
            </a:pPr>
            <a:r>
              <a:rPr sz="1000" spc="75" dirty="0">
                <a:solidFill>
                  <a:srgbClr val="A5A5A5"/>
                </a:solidFill>
                <a:latin typeface="Times New Roman"/>
                <a:cs typeface="Times New Roman"/>
              </a:rPr>
              <a:t>38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90600" y="533400"/>
            <a:ext cx="2438400" cy="533400"/>
          </a:xfrm>
          <a:custGeom>
            <a:avLst/>
            <a:gdLst/>
            <a:ahLst/>
            <a:cxnLst/>
            <a:rect l="l" t="t" r="r" b="b"/>
            <a:pathLst>
              <a:path w="2438400" h="533400">
                <a:moveTo>
                  <a:pt x="0" y="0"/>
                </a:moveTo>
                <a:lnTo>
                  <a:pt x="2438400" y="0"/>
                </a:lnTo>
                <a:lnTo>
                  <a:pt x="2438400" y="533400"/>
                </a:lnTo>
                <a:lnTo>
                  <a:pt x="0" y="533400"/>
                </a:lnTo>
                <a:lnTo>
                  <a:pt x="0" y="0"/>
                </a:lnTo>
                <a:close/>
              </a:path>
            </a:pathLst>
          </a:custGeom>
          <a:solidFill>
            <a:srgbClr val="5093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50748" y="626363"/>
            <a:ext cx="2064131" cy="3642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709137" y="844311"/>
            <a:ext cx="131445" cy="168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10" dirty="0">
                <a:solidFill>
                  <a:srgbClr val="FFFFFF"/>
                </a:solidFill>
                <a:latin typeface="Times New Roman"/>
                <a:cs typeface="Times New Roman"/>
              </a:rPr>
              <a:t>®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3400" y="5207507"/>
            <a:ext cx="1752600" cy="1955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2085">
              <a:lnSpc>
                <a:spcPct val="100000"/>
              </a:lnSpc>
            </a:pPr>
            <a:r>
              <a:rPr sz="800" spc="-5" dirty="0">
                <a:solidFill>
                  <a:srgbClr val="BFBFBF"/>
                </a:solidFill>
                <a:latin typeface="Century Gothic"/>
                <a:cs typeface="Century Gothic"/>
              </a:rPr>
              <a:t>F</a:t>
            </a:r>
            <a:r>
              <a:rPr sz="800" dirty="0">
                <a:solidFill>
                  <a:srgbClr val="BFBFBF"/>
                </a:solidFill>
                <a:latin typeface="Century Gothic"/>
                <a:cs typeface="Century Gothic"/>
              </a:rPr>
              <a:t>e</a:t>
            </a:r>
            <a:r>
              <a:rPr sz="800" spc="5" dirty="0">
                <a:solidFill>
                  <a:srgbClr val="BFBFBF"/>
                </a:solidFill>
                <a:latin typeface="Century Gothic"/>
                <a:cs typeface="Century Gothic"/>
              </a:rPr>
              <a:t>b</a:t>
            </a:r>
            <a:r>
              <a:rPr sz="800" dirty="0">
                <a:solidFill>
                  <a:srgbClr val="BFBFBF"/>
                </a:solidFill>
                <a:latin typeface="Century Gothic"/>
                <a:cs typeface="Century Gothic"/>
              </a:rPr>
              <a:t>ru</a:t>
            </a:r>
            <a:r>
              <a:rPr sz="800" spc="5" dirty="0">
                <a:solidFill>
                  <a:srgbClr val="BFBFBF"/>
                </a:solidFill>
                <a:latin typeface="Century Gothic"/>
                <a:cs typeface="Century Gothic"/>
              </a:rPr>
              <a:t>a</a:t>
            </a:r>
            <a:r>
              <a:rPr sz="800" dirty="0">
                <a:solidFill>
                  <a:srgbClr val="BFBFBF"/>
                </a:solidFill>
                <a:latin typeface="Century Gothic"/>
                <a:cs typeface="Century Gothic"/>
              </a:rPr>
              <a:t>ry</a:t>
            </a:r>
            <a:r>
              <a:rPr sz="800" spc="-20" dirty="0">
                <a:solidFill>
                  <a:srgbClr val="BFBFBF"/>
                </a:solidFill>
                <a:latin typeface="Century Gothic"/>
                <a:cs typeface="Century Gothic"/>
              </a:rPr>
              <a:t> </a:t>
            </a:r>
            <a:r>
              <a:rPr sz="800" spc="-5" dirty="0">
                <a:solidFill>
                  <a:srgbClr val="BFBFBF"/>
                </a:solidFill>
                <a:latin typeface="Century Gothic"/>
                <a:cs typeface="Century Gothic"/>
              </a:rPr>
              <a:t>201</a:t>
            </a:r>
            <a:r>
              <a:rPr sz="800" dirty="0">
                <a:solidFill>
                  <a:srgbClr val="BFBFBF"/>
                </a:solidFill>
                <a:latin typeface="Century Gothic"/>
                <a:cs typeface="Century Gothic"/>
              </a:rPr>
              <a:t>8</a:t>
            </a:r>
            <a:endParaRPr sz="800">
              <a:latin typeface="Century Gothic"/>
              <a:cs typeface="Century Gothic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22470">
              <a:lnSpc>
                <a:spcPts val="2460"/>
              </a:lnSpc>
            </a:pPr>
            <a:r>
              <a:rPr spc="-110" dirty="0"/>
              <a:t>I</a:t>
            </a:r>
            <a:r>
              <a:rPr spc="15" dirty="0"/>
              <a:t>M</a:t>
            </a:r>
            <a:r>
              <a:rPr spc="325" dirty="0"/>
              <a:t>pb</a:t>
            </a:r>
            <a:r>
              <a:rPr spc="65" dirty="0"/>
              <a:t> </a:t>
            </a:r>
            <a:r>
              <a:rPr spc="229" dirty="0"/>
              <a:t>C</a:t>
            </a:r>
            <a:r>
              <a:rPr spc="285" dirty="0"/>
              <a:t>o</a:t>
            </a:r>
            <a:r>
              <a:rPr spc="335" dirty="0"/>
              <a:t>m</a:t>
            </a:r>
            <a:r>
              <a:rPr spc="325" dirty="0"/>
              <a:t>p</a:t>
            </a:r>
            <a:r>
              <a:rPr spc="-80" dirty="0"/>
              <a:t>li</a:t>
            </a:r>
            <a:r>
              <a:rPr spc="445" dirty="0"/>
              <a:t>a</a:t>
            </a:r>
            <a:r>
              <a:rPr spc="204" dirty="0"/>
              <a:t>n</a:t>
            </a:r>
            <a:r>
              <a:rPr spc="405" dirty="0"/>
              <a:t>ce</a:t>
            </a:r>
            <a:r>
              <a:rPr spc="85" dirty="0"/>
              <a:t> </a:t>
            </a:r>
            <a:r>
              <a:rPr spc="235" dirty="0"/>
              <a:t>Q</a:t>
            </a:r>
            <a:r>
              <a:rPr spc="204" dirty="0"/>
              <a:t>u</a:t>
            </a:r>
            <a:r>
              <a:rPr spc="445" dirty="0"/>
              <a:t>a</a:t>
            </a:r>
            <a:r>
              <a:rPr spc="-80" dirty="0"/>
              <a:t>li</a:t>
            </a:r>
            <a:r>
              <a:rPr spc="45" dirty="0"/>
              <a:t>t</a:t>
            </a:r>
            <a:r>
              <a:rPr spc="160" dirty="0"/>
              <a:t>y</a:t>
            </a:r>
            <a:r>
              <a:rPr spc="65" dirty="0"/>
              <a:t> </a:t>
            </a:r>
            <a:r>
              <a:rPr spc="15" dirty="0"/>
              <a:t>M</a:t>
            </a:r>
            <a:r>
              <a:rPr spc="405" dirty="0"/>
              <a:t>e</a:t>
            </a:r>
            <a:r>
              <a:rPr spc="45" dirty="0"/>
              <a:t>t</a:t>
            </a:r>
            <a:r>
              <a:rPr spc="-30" dirty="0"/>
              <a:t>r</a:t>
            </a:r>
            <a:r>
              <a:rPr spc="-80" dirty="0"/>
              <a:t>i</a:t>
            </a:r>
            <a:r>
              <a:rPr spc="405" dirty="0"/>
              <a:t>c</a:t>
            </a:r>
            <a:r>
              <a:rPr spc="100" dirty="0"/>
              <a:t>s</a:t>
            </a:r>
          </a:p>
          <a:p>
            <a:pPr marL="5828030">
              <a:lnSpc>
                <a:spcPct val="100000"/>
              </a:lnSpc>
            </a:pPr>
            <a:r>
              <a:rPr sz="1800" spc="-20" dirty="0">
                <a:latin typeface="Century Gothic"/>
                <a:cs typeface="Century Gothic"/>
              </a:rPr>
              <a:t>C</a:t>
            </a:r>
            <a:r>
              <a:rPr sz="1800" spc="-5" dirty="0">
                <a:latin typeface="Century Gothic"/>
                <a:cs typeface="Century Gothic"/>
              </a:rPr>
              <a:t>o</a:t>
            </a:r>
            <a:r>
              <a:rPr sz="1800" spc="-15" dirty="0">
                <a:latin typeface="Century Gothic"/>
                <a:cs typeface="Century Gothic"/>
              </a:rPr>
              <a:t>m</a:t>
            </a:r>
            <a:r>
              <a:rPr sz="1800" spc="-5" dirty="0">
                <a:latin typeface="Century Gothic"/>
                <a:cs typeface="Century Gothic"/>
              </a:rPr>
              <a:t>p</a:t>
            </a:r>
            <a:r>
              <a:rPr sz="1800" spc="-35" dirty="0">
                <a:latin typeface="Century Gothic"/>
                <a:cs typeface="Century Gothic"/>
              </a:rPr>
              <a:t>e</a:t>
            </a:r>
            <a:r>
              <a:rPr sz="1800" spc="-10" dirty="0">
                <a:latin typeface="Century Gothic"/>
                <a:cs typeface="Century Gothic"/>
              </a:rPr>
              <a:t>t</a:t>
            </a:r>
            <a:r>
              <a:rPr sz="1800" spc="15" dirty="0">
                <a:latin typeface="Century Gothic"/>
                <a:cs typeface="Century Gothic"/>
              </a:rPr>
              <a:t>i</a:t>
            </a:r>
            <a:r>
              <a:rPr sz="1800" spc="-25" dirty="0">
                <a:latin typeface="Century Gothic"/>
                <a:cs typeface="Century Gothic"/>
              </a:rPr>
              <a:t>t</a:t>
            </a:r>
            <a:r>
              <a:rPr sz="1800" spc="35" dirty="0">
                <a:latin typeface="Century Gothic"/>
                <a:cs typeface="Century Gothic"/>
              </a:rPr>
              <a:t>i</a:t>
            </a:r>
            <a:r>
              <a:rPr sz="1800" spc="10" dirty="0">
                <a:latin typeface="Century Gothic"/>
                <a:cs typeface="Century Gothic"/>
              </a:rPr>
              <a:t>v</a:t>
            </a:r>
            <a:r>
              <a:rPr sz="1800" spc="-15" dirty="0">
                <a:latin typeface="Century Gothic"/>
                <a:cs typeface="Century Gothic"/>
              </a:rPr>
              <a:t>e </a:t>
            </a:r>
            <a:r>
              <a:rPr sz="1800" spc="-20" dirty="0">
                <a:latin typeface="Century Gothic"/>
                <a:cs typeface="Century Gothic"/>
              </a:rPr>
              <a:t>P</a:t>
            </a:r>
            <a:r>
              <a:rPr sz="1800" spc="-10" dirty="0">
                <a:latin typeface="Century Gothic"/>
                <a:cs typeface="Century Gothic"/>
              </a:rPr>
              <a:t>r</a:t>
            </a:r>
            <a:r>
              <a:rPr sz="1800" spc="-25" dirty="0">
                <a:latin typeface="Century Gothic"/>
                <a:cs typeface="Century Gothic"/>
              </a:rPr>
              <a:t>o</a:t>
            </a:r>
            <a:r>
              <a:rPr sz="1800" spc="5" dirty="0">
                <a:latin typeface="Century Gothic"/>
                <a:cs typeface="Century Gothic"/>
              </a:rPr>
              <a:t>d</a:t>
            </a:r>
            <a:r>
              <a:rPr sz="1800" spc="-10" dirty="0">
                <a:latin typeface="Century Gothic"/>
                <a:cs typeface="Century Gothic"/>
              </a:rPr>
              <a:t>u</a:t>
            </a:r>
            <a:r>
              <a:rPr sz="1800" spc="-30" dirty="0">
                <a:latin typeface="Century Gothic"/>
                <a:cs typeface="Century Gothic"/>
              </a:rPr>
              <a:t>c</a:t>
            </a:r>
            <a:r>
              <a:rPr sz="1800" spc="-10" dirty="0">
                <a:latin typeface="Century Gothic"/>
                <a:cs typeface="Century Gothic"/>
              </a:rPr>
              <a:t>t</a:t>
            </a:r>
            <a:r>
              <a:rPr sz="1800" dirty="0">
                <a:latin typeface="Century Gothic"/>
                <a:cs typeface="Century Gothic"/>
              </a:rPr>
              <a:t>s</a:t>
            </a:r>
            <a:r>
              <a:rPr sz="1800" spc="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O</a:t>
            </a:r>
            <a:r>
              <a:rPr sz="1800" spc="-35" dirty="0">
                <a:latin typeface="Century Gothic"/>
                <a:cs typeface="Century Gothic"/>
              </a:rPr>
              <a:t>n</a:t>
            </a:r>
            <a:r>
              <a:rPr sz="1800" spc="15" dirty="0">
                <a:latin typeface="Century Gothic"/>
                <a:cs typeface="Century Gothic"/>
              </a:rPr>
              <a:t>l</a:t>
            </a:r>
            <a:r>
              <a:rPr sz="1800" dirty="0">
                <a:latin typeface="Century Gothic"/>
                <a:cs typeface="Century Gothic"/>
              </a:rPr>
              <a:t>y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61594" y="1323594"/>
            <a:ext cx="1696720" cy="1900555"/>
          </a:xfrm>
          <a:custGeom>
            <a:avLst/>
            <a:gdLst/>
            <a:ahLst/>
            <a:cxnLst/>
            <a:rect l="l" t="t" r="r" b="b"/>
            <a:pathLst>
              <a:path w="1696720" h="1900555">
                <a:moveTo>
                  <a:pt x="0" y="0"/>
                </a:moveTo>
                <a:lnTo>
                  <a:pt x="1696211" y="0"/>
                </a:lnTo>
                <a:lnTo>
                  <a:pt x="1696211" y="1900428"/>
                </a:lnTo>
                <a:lnTo>
                  <a:pt x="0" y="1900428"/>
                </a:lnTo>
                <a:lnTo>
                  <a:pt x="0" y="0"/>
                </a:lnTo>
                <a:close/>
              </a:path>
            </a:pathLst>
          </a:custGeom>
          <a:solidFill>
            <a:srgbClr val="243F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314194" y="1323594"/>
            <a:ext cx="7175500" cy="1900555"/>
          </a:xfrm>
          <a:custGeom>
            <a:avLst/>
            <a:gdLst/>
            <a:ahLst/>
            <a:cxnLst/>
            <a:rect l="l" t="t" r="r" b="b"/>
            <a:pathLst>
              <a:path w="7175500" h="1900555">
                <a:moveTo>
                  <a:pt x="0" y="0"/>
                </a:moveTo>
                <a:lnTo>
                  <a:pt x="7174992" y="0"/>
                </a:lnTo>
                <a:lnTo>
                  <a:pt x="7174992" y="1900428"/>
                </a:lnTo>
                <a:lnTo>
                  <a:pt x="0" y="1900428"/>
                </a:lnTo>
                <a:lnTo>
                  <a:pt x="0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61594" y="3280409"/>
            <a:ext cx="1696720" cy="1899285"/>
          </a:xfrm>
          <a:custGeom>
            <a:avLst/>
            <a:gdLst/>
            <a:ahLst/>
            <a:cxnLst/>
            <a:rect l="l" t="t" r="r" b="b"/>
            <a:pathLst>
              <a:path w="1696720" h="1899285">
                <a:moveTo>
                  <a:pt x="0" y="0"/>
                </a:moveTo>
                <a:lnTo>
                  <a:pt x="1696211" y="0"/>
                </a:lnTo>
                <a:lnTo>
                  <a:pt x="1696211" y="1898903"/>
                </a:lnTo>
                <a:lnTo>
                  <a:pt x="0" y="1898903"/>
                </a:lnTo>
                <a:lnTo>
                  <a:pt x="0" y="0"/>
                </a:lnTo>
                <a:close/>
              </a:path>
            </a:pathLst>
          </a:custGeom>
          <a:solidFill>
            <a:srgbClr val="243F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14194" y="3280409"/>
            <a:ext cx="7175500" cy="1899285"/>
          </a:xfrm>
          <a:custGeom>
            <a:avLst/>
            <a:gdLst/>
            <a:ahLst/>
            <a:cxnLst/>
            <a:rect l="l" t="t" r="r" b="b"/>
            <a:pathLst>
              <a:path w="7175500" h="1899285">
                <a:moveTo>
                  <a:pt x="0" y="0"/>
                </a:moveTo>
                <a:lnTo>
                  <a:pt x="7174992" y="0"/>
                </a:lnTo>
                <a:lnTo>
                  <a:pt x="7174992" y="1898903"/>
                </a:lnTo>
                <a:lnTo>
                  <a:pt x="0" y="1898903"/>
                </a:lnTo>
                <a:lnTo>
                  <a:pt x="0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61594" y="5235701"/>
            <a:ext cx="1696720" cy="1899285"/>
          </a:xfrm>
          <a:custGeom>
            <a:avLst/>
            <a:gdLst/>
            <a:ahLst/>
            <a:cxnLst/>
            <a:rect l="l" t="t" r="r" b="b"/>
            <a:pathLst>
              <a:path w="1696720" h="1899284">
                <a:moveTo>
                  <a:pt x="0" y="0"/>
                </a:moveTo>
                <a:lnTo>
                  <a:pt x="1696211" y="0"/>
                </a:lnTo>
                <a:lnTo>
                  <a:pt x="1696211" y="1898904"/>
                </a:lnTo>
                <a:lnTo>
                  <a:pt x="0" y="1898904"/>
                </a:lnTo>
                <a:lnTo>
                  <a:pt x="0" y="0"/>
                </a:lnTo>
                <a:close/>
              </a:path>
            </a:pathLst>
          </a:custGeom>
          <a:solidFill>
            <a:srgbClr val="243F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314194" y="5235701"/>
            <a:ext cx="7175500" cy="1899285"/>
          </a:xfrm>
          <a:custGeom>
            <a:avLst/>
            <a:gdLst/>
            <a:ahLst/>
            <a:cxnLst/>
            <a:rect l="l" t="t" r="r" b="b"/>
            <a:pathLst>
              <a:path w="7175500" h="1899284">
                <a:moveTo>
                  <a:pt x="0" y="0"/>
                </a:moveTo>
                <a:lnTo>
                  <a:pt x="7174992" y="0"/>
                </a:lnTo>
                <a:lnTo>
                  <a:pt x="7174992" y="1898904"/>
                </a:lnTo>
                <a:lnTo>
                  <a:pt x="0" y="1898904"/>
                </a:lnTo>
                <a:lnTo>
                  <a:pt x="0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286000" y="1323594"/>
            <a:ext cx="0" cy="1900555"/>
          </a:xfrm>
          <a:custGeom>
            <a:avLst/>
            <a:gdLst/>
            <a:ahLst/>
            <a:cxnLst/>
            <a:rect l="l" t="t" r="r" b="b"/>
            <a:pathLst>
              <a:path h="1900555">
                <a:moveTo>
                  <a:pt x="0" y="1900428"/>
                </a:moveTo>
                <a:lnTo>
                  <a:pt x="0" y="0"/>
                </a:lnTo>
              </a:path>
            </a:pathLst>
          </a:custGeom>
          <a:ln w="5638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286000" y="3280409"/>
            <a:ext cx="0" cy="1899285"/>
          </a:xfrm>
          <a:custGeom>
            <a:avLst/>
            <a:gdLst/>
            <a:ahLst/>
            <a:cxnLst/>
            <a:rect l="l" t="t" r="r" b="b"/>
            <a:pathLst>
              <a:path h="1899285">
                <a:moveTo>
                  <a:pt x="0" y="1898903"/>
                </a:moveTo>
                <a:lnTo>
                  <a:pt x="0" y="0"/>
                </a:lnTo>
              </a:path>
            </a:pathLst>
          </a:custGeom>
          <a:ln w="5638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286000" y="5235701"/>
            <a:ext cx="0" cy="1899285"/>
          </a:xfrm>
          <a:custGeom>
            <a:avLst/>
            <a:gdLst/>
            <a:ahLst/>
            <a:cxnLst/>
            <a:rect l="l" t="t" r="r" b="b"/>
            <a:pathLst>
              <a:path h="1899284">
                <a:moveTo>
                  <a:pt x="0" y="1898904"/>
                </a:moveTo>
                <a:lnTo>
                  <a:pt x="0" y="0"/>
                </a:lnTo>
              </a:path>
            </a:pathLst>
          </a:custGeom>
          <a:ln w="5638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257805" y="7191375"/>
            <a:ext cx="56515" cy="0"/>
          </a:xfrm>
          <a:custGeom>
            <a:avLst/>
            <a:gdLst/>
            <a:ahLst/>
            <a:cxnLst/>
            <a:rect l="l" t="t" r="r" b="b"/>
            <a:pathLst>
              <a:path w="56514">
                <a:moveTo>
                  <a:pt x="0" y="0"/>
                </a:moveTo>
                <a:lnTo>
                  <a:pt x="56387" y="0"/>
                </a:lnTo>
              </a:path>
            </a:pathLst>
          </a:custGeom>
          <a:ln w="5638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545955" y="3224022"/>
            <a:ext cx="0" cy="56515"/>
          </a:xfrm>
          <a:custGeom>
            <a:avLst/>
            <a:gdLst/>
            <a:ahLst/>
            <a:cxnLst/>
            <a:rect l="l" t="t" r="r" b="b"/>
            <a:pathLst>
              <a:path h="56514">
                <a:moveTo>
                  <a:pt x="0" y="56388"/>
                </a:moveTo>
                <a:lnTo>
                  <a:pt x="0" y="0"/>
                </a:lnTo>
              </a:path>
            </a:pathLst>
          </a:custGeom>
          <a:ln w="5638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61594" y="3252215"/>
            <a:ext cx="8928100" cy="0"/>
          </a:xfrm>
          <a:custGeom>
            <a:avLst/>
            <a:gdLst/>
            <a:ahLst/>
            <a:cxnLst/>
            <a:rect l="l" t="t" r="r" b="b"/>
            <a:pathLst>
              <a:path w="8928100">
                <a:moveTo>
                  <a:pt x="0" y="0"/>
                </a:moveTo>
                <a:lnTo>
                  <a:pt x="8927592" y="0"/>
                </a:lnTo>
              </a:path>
            </a:pathLst>
          </a:custGeom>
          <a:ln w="5638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545955" y="5179313"/>
            <a:ext cx="0" cy="56515"/>
          </a:xfrm>
          <a:custGeom>
            <a:avLst/>
            <a:gdLst/>
            <a:ahLst/>
            <a:cxnLst/>
            <a:rect l="l" t="t" r="r" b="b"/>
            <a:pathLst>
              <a:path h="56514">
                <a:moveTo>
                  <a:pt x="0" y="56388"/>
                </a:moveTo>
                <a:lnTo>
                  <a:pt x="0" y="0"/>
                </a:lnTo>
              </a:path>
            </a:pathLst>
          </a:custGeom>
          <a:ln w="5638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61594" y="5207507"/>
            <a:ext cx="8928100" cy="0"/>
          </a:xfrm>
          <a:custGeom>
            <a:avLst/>
            <a:gdLst/>
            <a:ahLst/>
            <a:cxnLst/>
            <a:rect l="l" t="t" r="r" b="b"/>
            <a:pathLst>
              <a:path w="8928100">
                <a:moveTo>
                  <a:pt x="0" y="0"/>
                </a:moveTo>
                <a:lnTo>
                  <a:pt x="8927592" y="0"/>
                </a:lnTo>
              </a:path>
            </a:pathLst>
          </a:custGeom>
          <a:ln w="5638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33400" y="1267967"/>
            <a:ext cx="0" cy="5923915"/>
          </a:xfrm>
          <a:custGeom>
            <a:avLst/>
            <a:gdLst/>
            <a:ahLst/>
            <a:cxnLst/>
            <a:rect l="l" t="t" r="r" b="b"/>
            <a:pathLst>
              <a:path h="5923915">
                <a:moveTo>
                  <a:pt x="0" y="0"/>
                </a:moveTo>
                <a:lnTo>
                  <a:pt x="0" y="5923787"/>
                </a:lnTo>
              </a:path>
            </a:pathLst>
          </a:custGeom>
          <a:ln w="5638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517380" y="1323594"/>
            <a:ext cx="0" cy="5811520"/>
          </a:xfrm>
          <a:custGeom>
            <a:avLst/>
            <a:gdLst/>
            <a:ahLst/>
            <a:cxnLst/>
            <a:rect l="l" t="t" r="r" b="b"/>
            <a:pathLst>
              <a:path h="5811520">
                <a:moveTo>
                  <a:pt x="0" y="5811011"/>
                </a:moveTo>
                <a:lnTo>
                  <a:pt x="0" y="0"/>
                </a:lnTo>
              </a:path>
            </a:pathLst>
          </a:custGeom>
          <a:ln w="5638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489185" y="7191375"/>
            <a:ext cx="56515" cy="0"/>
          </a:xfrm>
          <a:custGeom>
            <a:avLst/>
            <a:gdLst/>
            <a:ahLst/>
            <a:cxnLst/>
            <a:rect l="l" t="t" r="r" b="b"/>
            <a:pathLst>
              <a:path w="56515">
                <a:moveTo>
                  <a:pt x="0" y="0"/>
                </a:moveTo>
                <a:lnTo>
                  <a:pt x="56388" y="0"/>
                </a:lnTo>
              </a:path>
            </a:pathLst>
          </a:custGeom>
          <a:ln w="5638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05968" y="1295400"/>
            <a:ext cx="9040495" cy="0"/>
          </a:xfrm>
          <a:custGeom>
            <a:avLst/>
            <a:gdLst/>
            <a:ahLst/>
            <a:cxnLst/>
            <a:rect l="l" t="t" r="r" b="b"/>
            <a:pathLst>
              <a:path w="9040495">
                <a:moveTo>
                  <a:pt x="0" y="0"/>
                </a:moveTo>
                <a:lnTo>
                  <a:pt x="9040367" y="0"/>
                </a:lnTo>
              </a:path>
            </a:pathLst>
          </a:custGeom>
          <a:ln w="5638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05968" y="7162800"/>
            <a:ext cx="9040495" cy="0"/>
          </a:xfrm>
          <a:custGeom>
            <a:avLst/>
            <a:gdLst/>
            <a:ahLst/>
            <a:cxnLst/>
            <a:rect l="l" t="t" r="r" b="b"/>
            <a:pathLst>
              <a:path w="9040495">
                <a:moveTo>
                  <a:pt x="0" y="0"/>
                </a:moveTo>
                <a:lnTo>
                  <a:pt x="9040367" y="0"/>
                </a:lnTo>
              </a:path>
            </a:pathLst>
          </a:custGeom>
          <a:ln w="5638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666996" y="1737665"/>
            <a:ext cx="1490980" cy="3613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635" marR="5080" indent="-242570">
              <a:lnSpc>
                <a:spcPct val="100000"/>
              </a:lnSpc>
            </a:pPr>
            <a:r>
              <a:rPr sz="1200" spc="-5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200" spc="13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195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200" spc="55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200" spc="-5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130" dirty="0">
                <a:solidFill>
                  <a:srgbClr val="FFFFFF"/>
                </a:solidFill>
                <a:latin typeface="Times New Roman"/>
                <a:cs typeface="Times New Roman"/>
              </a:rPr>
              <a:t>na</a:t>
            </a:r>
            <a:r>
              <a:rPr sz="1200" spc="55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200" spc="-5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130" dirty="0">
                <a:solidFill>
                  <a:srgbClr val="FFFFFF"/>
                </a:solidFill>
                <a:latin typeface="Times New Roman"/>
                <a:cs typeface="Times New Roman"/>
              </a:rPr>
              <a:t>on</a:t>
            </a:r>
            <a:r>
              <a:rPr sz="1200" spc="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200" spc="13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-5" dirty="0">
                <a:solidFill>
                  <a:srgbClr val="FFFFFF"/>
                </a:solidFill>
                <a:latin typeface="Times New Roman"/>
                <a:cs typeface="Times New Roman"/>
              </a:rPr>
              <a:t>li</a:t>
            </a:r>
            <a:r>
              <a:rPr sz="1200" spc="45" dirty="0">
                <a:solidFill>
                  <a:srgbClr val="FFFFFF"/>
                </a:solidFill>
                <a:latin typeface="Times New Roman"/>
                <a:cs typeface="Times New Roman"/>
              </a:rPr>
              <a:t>v</a:t>
            </a:r>
            <a:r>
              <a:rPr sz="1200" spc="13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6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200" spc="65" dirty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1200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4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200" spc="130" dirty="0">
                <a:solidFill>
                  <a:srgbClr val="FFFFFF"/>
                </a:solidFill>
                <a:latin typeface="Times New Roman"/>
                <a:cs typeface="Times New Roman"/>
              </a:rPr>
              <a:t>dd</a:t>
            </a:r>
            <a:r>
              <a:rPr sz="1200" spc="6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200" spc="13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195" dirty="0">
                <a:solidFill>
                  <a:srgbClr val="FFFFFF"/>
                </a:solidFill>
                <a:latin typeface="Times New Roman"/>
                <a:cs typeface="Times New Roman"/>
              </a:rPr>
              <a:t>ss</a:t>
            </a:r>
            <a:r>
              <a:rPr sz="1200" spc="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Times New Roman"/>
                <a:cs typeface="Times New Roman"/>
              </a:rPr>
              <a:t>(</a:t>
            </a:r>
            <a:r>
              <a:rPr sz="1200" spc="-4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200" spc="60" dirty="0">
                <a:solidFill>
                  <a:srgbClr val="FFFFFF"/>
                </a:solidFill>
                <a:latin typeface="Times New Roman"/>
                <a:cs typeface="Times New Roman"/>
              </a:rPr>
              <a:t>Q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)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34998" y="2287807"/>
            <a:ext cx="1549400" cy="543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05" algn="ctr">
              <a:lnSpc>
                <a:spcPct val="100000"/>
              </a:lnSpc>
            </a:pPr>
            <a:r>
              <a:rPr sz="1200" spc="-20" dirty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1200" spc="-15" dirty="0">
                <a:solidFill>
                  <a:srgbClr val="FFFFFF"/>
                </a:solidFill>
                <a:latin typeface="Century Gothic"/>
                <a:cs typeface="Century Gothic"/>
              </a:rPr>
              <a:t>o</a:t>
            </a:r>
            <a:r>
              <a:rPr sz="1200" dirty="0">
                <a:solidFill>
                  <a:srgbClr val="FFFFFF"/>
                </a:solidFill>
                <a:latin typeface="Century Gothic"/>
                <a:cs typeface="Century Gothic"/>
              </a:rPr>
              <a:t>p</a:t>
            </a:r>
            <a:r>
              <a:rPr sz="1200" spc="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FFFFFF"/>
                </a:solidFill>
                <a:latin typeface="Century Gothic"/>
                <a:cs typeface="Century Gothic"/>
              </a:rPr>
              <a:t>4</a:t>
            </a:r>
            <a:r>
              <a:rPr sz="1200" spc="-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1200" dirty="0">
                <a:solidFill>
                  <a:srgbClr val="FFFFFF"/>
                </a:solidFill>
                <a:latin typeface="Century Gothic"/>
                <a:cs typeface="Century Gothic"/>
              </a:rPr>
              <a:t>Q</a:t>
            </a:r>
            <a:r>
              <a:rPr sz="1200" spc="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entury Gothic"/>
                <a:cs typeface="Century Gothic"/>
              </a:rPr>
              <a:t>+</a:t>
            </a:r>
            <a:endParaRPr sz="1200">
              <a:latin typeface="Century Gothic"/>
              <a:cs typeface="Century Gothic"/>
            </a:endParaRPr>
          </a:p>
          <a:p>
            <a:pPr marL="12065" marR="5080" algn="ctr">
              <a:lnSpc>
                <a:spcPct val="100000"/>
              </a:lnSpc>
            </a:pPr>
            <a:r>
              <a:rPr sz="1200" spc="-15" dirty="0">
                <a:solidFill>
                  <a:srgbClr val="FFFFFF"/>
                </a:solidFill>
                <a:latin typeface="Century Gothic"/>
                <a:cs typeface="Century Gothic"/>
              </a:rPr>
              <a:t>P</a:t>
            </a:r>
            <a:r>
              <a:rPr sz="1200" spc="-5" dirty="0">
                <a:solidFill>
                  <a:srgbClr val="FFFFFF"/>
                </a:solidFill>
                <a:latin typeface="Century Gothic"/>
                <a:cs typeface="Century Gothic"/>
              </a:rPr>
              <a:t>r</a:t>
            </a:r>
            <a:r>
              <a:rPr sz="1200" spc="-15" dirty="0">
                <a:solidFill>
                  <a:srgbClr val="FFFFFF"/>
                </a:solidFill>
                <a:latin typeface="Century Gothic"/>
                <a:cs typeface="Century Gothic"/>
              </a:rPr>
              <a:t>o</a:t>
            </a:r>
            <a:r>
              <a:rPr sz="1200" spc="5" dirty="0">
                <a:solidFill>
                  <a:srgbClr val="FFFFFF"/>
                </a:solidFill>
                <a:latin typeface="Century Gothic"/>
                <a:cs typeface="Century Gothic"/>
              </a:rPr>
              <a:t>j</a:t>
            </a:r>
            <a:r>
              <a:rPr sz="1200" spc="-10" dirty="0">
                <a:solidFill>
                  <a:srgbClr val="FFFFFF"/>
                </a:solidFill>
                <a:latin typeface="Century Gothic"/>
                <a:cs typeface="Century Gothic"/>
              </a:rPr>
              <a:t>ec</a:t>
            </a:r>
            <a:r>
              <a:rPr sz="1200" spc="0" dirty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1200" spc="-10" dirty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1200" dirty="0">
                <a:solidFill>
                  <a:srgbClr val="FFFFFF"/>
                </a:solidFill>
                <a:latin typeface="Century Gothic"/>
                <a:cs typeface="Century Gothic"/>
              </a:rPr>
              <a:t>d</a:t>
            </a:r>
            <a:r>
              <a:rPr sz="1200" spc="-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spc="-40" dirty="0">
                <a:solidFill>
                  <a:srgbClr val="FFFFFF"/>
                </a:solidFill>
                <a:latin typeface="Century Gothic"/>
                <a:cs typeface="Century Gothic"/>
              </a:rPr>
              <a:t>M</a:t>
            </a:r>
            <a:r>
              <a:rPr sz="1200" spc="-10" dirty="0">
                <a:solidFill>
                  <a:srgbClr val="FFFFFF"/>
                </a:solidFill>
                <a:latin typeface="Century Gothic"/>
                <a:cs typeface="Century Gothic"/>
              </a:rPr>
              <a:t>er</a:t>
            </a:r>
            <a:r>
              <a:rPr sz="1200" spc="-15" dirty="0">
                <a:solidFill>
                  <a:srgbClr val="FFFFFF"/>
                </a:solidFill>
                <a:latin typeface="Century Gothic"/>
                <a:cs typeface="Century Gothic"/>
              </a:rPr>
              <a:t>g</a:t>
            </a:r>
            <a:r>
              <a:rPr sz="1200" spc="-10" dirty="0">
                <a:solidFill>
                  <a:srgbClr val="FFFFFF"/>
                </a:solidFill>
                <a:latin typeface="Century Gothic"/>
                <a:cs typeface="Century Gothic"/>
              </a:rPr>
              <a:t>er</a:t>
            </a:r>
            <a:r>
              <a:rPr sz="1200" spc="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Century Gothic"/>
                <a:cs typeface="Century Gothic"/>
              </a:rPr>
              <a:t>D</a:t>
            </a:r>
            <a:r>
              <a:rPr sz="1200" spc="-10" dirty="0">
                <a:solidFill>
                  <a:srgbClr val="FFFFFF"/>
                </a:solidFill>
                <a:latin typeface="Century Gothic"/>
                <a:cs typeface="Century Gothic"/>
              </a:rPr>
              <a:t>Z</a:t>
            </a:r>
            <a:r>
              <a:rPr sz="1200" spc="-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spc="-25" dirty="0">
                <a:solidFill>
                  <a:srgbClr val="FFFFFF"/>
                </a:solidFill>
                <a:latin typeface="Century Gothic"/>
                <a:cs typeface="Century Gothic"/>
              </a:rPr>
              <a:t>(</a:t>
            </a:r>
            <a:r>
              <a:rPr sz="1200" dirty="0">
                <a:solidFill>
                  <a:srgbClr val="FFFFFF"/>
                </a:solidFill>
                <a:latin typeface="Century Gothic"/>
                <a:cs typeface="Century Gothic"/>
              </a:rPr>
              <a:t>S</a:t>
            </a:r>
            <a:r>
              <a:rPr sz="1200" spc="0" dirty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1200" spc="-5" dirty="0">
                <a:solidFill>
                  <a:srgbClr val="FFFFFF"/>
                </a:solidFill>
                <a:latin typeface="Century Gothic"/>
                <a:cs typeface="Century Gothic"/>
              </a:rPr>
              <a:t>art</a:t>
            </a:r>
            <a:r>
              <a:rPr sz="1200" spc="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spc="-25" dirty="0">
                <a:solidFill>
                  <a:srgbClr val="FFFFFF"/>
                </a:solidFill>
                <a:latin typeface="Century Gothic"/>
                <a:cs typeface="Century Gothic"/>
              </a:rPr>
              <a:t>J</a:t>
            </a:r>
            <a:r>
              <a:rPr sz="1200" spc="-10" dirty="0">
                <a:solidFill>
                  <a:srgbClr val="FFFFFF"/>
                </a:solidFill>
                <a:latin typeface="Century Gothic"/>
                <a:cs typeface="Century Gothic"/>
              </a:rPr>
              <a:t>u</a:t>
            </a:r>
            <a:r>
              <a:rPr sz="1200" spc="10" dirty="0">
                <a:solidFill>
                  <a:srgbClr val="FFFFFF"/>
                </a:solidFill>
                <a:latin typeface="Century Gothic"/>
                <a:cs typeface="Century Gothic"/>
              </a:rPr>
              <a:t>l</a:t>
            </a:r>
            <a:r>
              <a:rPr sz="1200" dirty="0">
                <a:solidFill>
                  <a:srgbClr val="FFFFFF"/>
                </a:solidFill>
                <a:latin typeface="Century Gothic"/>
                <a:cs typeface="Century Gothic"/>
              </a:rPr>
              <a:t>y</a:t>
            </a:r>
            <a:r>
              <a:rPr sz="1200" spc="-5" dirty="0">
                <a:solidFill>
                  <a:srgbClr val="FFFFFF"/>
                </a:solidFill>
                <a:latin typeface="Century Gothic"/>
                <a:cs typeface="Century Gothic"/>
              </a:rPr>
              <a:t> 1,</a:t>
            </a:r>
            <a:r>
              <a:rPr sz="1200" spc="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Century Gothic"/>
                <a:cs typeface="Century Gothic"/>
              </a:rPr>
              <a:t>2017</a:t>
            </a:r>
            <a:r>
              <a:rPr sz="1200" dirty="0">
                <a:solidFill>
                  <a:srgbClr val="FFFFFF"/>
                </a:solidFill>
                <a:latin typeface="Century Gothic"/>
                <a:cs typeface="Century Gothic"/>
              </a:rPr>
              <a:t>)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34043" y="3601509"/>
            <a:ext cx="1351280" cy="543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</a:pPr>
            <a:r>
              <a:rPr sz="1200" spc="125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200" spc="130" dirty="0">
                <a:solidFill>
                  <a:srgbClr val="FFFFFF"/>
                </a:solidFill>
                <a:latin typeface="Times New Roman"/>
                <a:cs typeface="Times New Roman"/>
              </a:rPr>
              <a:t>h</a:t>
            </a:r>
            <a:r>
              <a:rPr sz="1200" spc="-5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130" dirty="0">
                <a:solidFill>
                  <a:srgbClr val="FFFFFF"/>
                </a:solidFill>
                <a:latin typeface="Times New Roman"/>
                <a:cs typeface="Times New Roman"/>
              </a:rPr>
              <a:t>pp</a:t>
            </a:r>
            <a:r>
              <a:rPr sz="1200" spc="-5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130" dirty="0">
                <a:solidFill>
                  <a:srgbClr val="FFFFFF"/>
                </a:solidFill>
                <a:latin typeface="Times New Roman"/>
                <a:cs typeface="Times New Roman"/>
              </a:rPr>
              <a:t>ng</a:t>
            </a:r>
            <a:r>
              <a:rPr sz="1200" spc="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125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200" spc="13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6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200" spc="45" dirty="0">
                <a:solidFill>
                  <a:srgbClr val="FFFFFF"/>
                </a:solidFill>
                <a:latin typeface="Times New Roman"/>
                <a:cs typeface="Times New Roman"/>
              </a:rPr>
              <a:t>v</a:t>
            </a:r>
            <a:r>
              <a:rPr sz="1200" spc="-5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130" dirty="0">
                <a:solidFill>
                  <a:srgbClr val="FFFFFF"/>
                </a:solidFill>
                <a:latin typeface="Times New Roman"/>
                <a:cs typeface="Times New Roman"/>
              </a:rPr>
              <a:t>ce</a:t>
            </a:r>
            <a:r>
              <a:rPr sz="1200" spc="195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200" spc="1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60" dirty="0">
                <a:solidFill>
                  <a:srgbClr val="FFFFFF"/>
                </a:solidFill>
                <a:latin typeface="Times New Roman"/>
                <a:cs typeface="Times New Roman"/>
              </a:rPr>
              <a:t>F</a:t>
            </a:r>
            <a:r>
              <a:rPr sz="1200" spc="-5" dirty="0">
                <a:solidFill>
                  <a:srgbClr val="FFFFFF"/>
                </a:solidFill>
                <a:latin typeface="Times New Roman"/>
                <a:cs typeface="Times New Roman"/>
              </a:rPr>
              <a:t>il</a:t>
            </a:r>
            <a:r>
              <a:rPr sz="1200" spc="13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endParaRPr sz="1200">
              <a:latin typeface="Times New Roman"/>
              <a:cs typeface="Times New Roman"/>
            </a:endParaRPr>
          </a:p>
          <a:p>
            <a:pPr marL="2540" algn="ctr">
              <a:lnSpc>
                <a:spcPct val="100000"/>
              </a:lnSpc>
            </a:pPr>
            <a:r>
              <a:rPr sz="1200" spc="-5" dirty="0">
                <a:solidFill>
                  <a:srgbClr val="FFFFFF"/>
                </a:solidFill>
                <a:latin typeface="Times New Roman"/>
                <a:cs typeface="Times New Roman"/>
              </a:rPr>
              <a:t>(</a:t>
            </a:r>
            <a:r>
              <a:rPr sz="1200" spc="-80" dirty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1200" spc="60" dirty="0">
                <a:solidFill>
                  <a:srgbClr val="FFFFFF"/>
                </a:solidFill>
                <a:latin typeface="Times New Roman"/>
                <a:cs typeface="Times New Roman"/>
              </a:rPr>
              <a:t>Q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)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22794" y="4334560"/>
            <a:ext cx="1575435" cy="543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5" algn="ctr">
              <a:lnSpc>
                <a:spcPct val="100000"/>
              </a:lnSpc>
            </a:pPr>
            <a:r>
              <a:rPr sz="1200" spc="-20" dirty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1200" spc="-15" dirty="0">
                <a:solidFill>
                  <a:srgbClr val="FFFFFF"/>
                </a:solidFill>
                <a:latin typeface="Century Gothic"/>
                <a:cs typeface="Century Gothic"/>
              </a:rPr>
              <a:t>o</a:t>
            </a:r>
            <a:r>
              <a:rPr sz="1200" dirty="0">
                <a:solidFill>
                  <a:srgbClr val="FFFFFF"/>
                </a:solidFill>
                <a:latin typeface="Century Gothic"/>
                <a:cs typeface="Century Gothic"/>
              </a:rPr>
              <a:t>p</a:t>
            </a:r>
            <a:r>
              <a:rPr sz="1200" spc="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FFFFFF"/>
                </a:solidFill>
                <a:latin typeface="Century Gothic"/>
                <a:cs typeface="Century Gothic"/>
              </a:rPr>
              <a:t>4</a:t>
            </a:r>
            <a:r>
              <a:rPr sz="1200" spc="-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spc="-40" dirty="0">
                <a:solidFill>
                  <a:srgbClr val="FFFFFF"/>
                </a:solidFill>
                <a:latin typeface="Century Gothic"/>
                <a:cs typeface="Century Gothic"/>
              </a:rPr>
              <a:t>M</a:t>
            </a:r>
            <a:r>
              <a:rPr sz="1200" dirty="0">
                <a:solidFill>
                  <a:srgbClr val="FFFFFF"/>
                </a:solidFill>
                <a:latin typeface="Century Gothic"/>
                <a:cs typeface="Century Gothic"/>
              </a:rPr>
              <a:t>Q</a:t>
            </a:r>
            <a:r>
              <a:rPr sz="1200" spc="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entury Gothic"/>
                <a:cs typeface="Century Gothic"/>
              </a:rPr>
              <a:t>+</a:t>
            </a:r>
            <a:endParaRPr sz="1200">
              <a:latin typeface="Century Gothic"/>
              <a:cs typeface="Century Gothic"/>
            </a:endParaRPr>
          </a:p>
          <a:p>
            <a:pPr marL="12700" marR="5080" algn="ctr">
              <a:lnSpc>
                <a:spcPct val="100000"/>
              </a:lnSpc>
            </a:pPr>
            <a:r>
              <a:rPr sz="1200" spc="-15" dirty="0">
                <a:solidFill>
                  <a:srgbClr val="FFFFFF"/>
                </a:solidFill>
                <a:latin typeface="Century Gothic"/>
                <a:cs typeface="Century Gothic"/>
              </a:rPr>
              <a:t>P</a:t>
            </a:r>
            <a:r>
              <a:rPr sz="1200" spc="-5" dirty="0">
                <a:solidFill>
                  <a:srgbClr val="FFFFFF"/>
                </a:solidFill>
                <a:latin typeface="Century Gothic"/>
                <a:cs typeface="Century Gothic"/>
              </a:rPr>
              <a:t>r</a:t>
            </a:r>
            <a:r>
              <a:rPr sz="1200" spc="-15" dirty="0">
                <a:solidFill>
                  <a:srgbClr val="FFFFFF"/>
                </a:solidFill>
                <a:latin typeface="Century Gothic"/>
                <a:cs typeface="Century Gothic"/>
              </a:rPr>
              <a:t>o</a:t>
            </a:r>
            <a:r>
              <a:rPr sz="1200" spc="5" dirty="0">
                <a:solidFill>
                  <a:srgbClr val="FFFFFF"/>
                </a:solidFill>
                <a:latin typeface="Century Gothic"/>
                <a:cs typeface="Century Gothic"/>
              </a:rPr>
              <a:t>j</a:t>
            </a:r>
            <a:r>
              <a:rPr sz="1200" spc="-10" dirty="0">
                <a:solidFill>
                  <a:srgbClr val="FFFFFF"/>
                </a:solidFill>
                <a:latin typeface="Century Gothic"/>
                <a:cs typeface="Century Gothic"/>
              </a:rPr>
              <a:t>ec</a:t>
            </a:r>
            <a:r>
              <a:rPr sz="1200" spc="0" dirty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1200" spc="-10" dirty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1200" dirty="0">
                <a:solidFill>
                  <a:srgbClr val="FFFFFF"/>
                </a:solidFill>
                <a:latin typeface="Century Gothic"/>
                <a:cs typeface="Century Gothic"/>
              </a:rPr>
              <a:t>d</a:t>
            </a:r>
            <a:r>
              <a:rPr sz="1200" spc="-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spc="-40" dirty="0">
                <a:solidFill>
                  <a:srgbClr val="FFFFFF"/>
                </a:solidFill>
                <a:latin typeface="Century Gothic"/>
                <a:cs typeface="Century Gothic"/>
              </a:rPr>
              <a:t>M</a:t>
            </a:r>
            <a:r>
              <a:rPr sz="1200" spc="-10" dirty="0">
                <a:solidFill>
                  <a:srgbClr val="FFFFFF"/>
                </a:solidFill>
                <a:latin typeface="Century Gothic"/>
                <a:cs typeface="Century Gothic"/>
              </a:rPr>
              <a:t>er</a:t>
            </a:r>
            <a:r>
              <a:rPr sz="1200" spc="-15" dirty="0">
                <a:solidFill>
                  <a:srgbClr val="FFFFFF"/>
                </a:solidFill>
                <a:latin typeface="Century Gothic"/>
                <a:cs typeface="Century Gothic"/>
              </a:rPr>
              <a:t>g</a:t>
            </a:r>
            <a:r>
              <a:rPr sz="1200" spc="-10" dirty="0">
                <a:solidFill>
                  <a:srgbClr val="FFFFFF"/>
                </a:solidFill>
                <a:latin typeface="Century Gothic"/>
                <a:cs typeface="Century Gothic"/>
              </a:rPr>
              <a:t>er</a:t>
            </a:r>
            <a:r>
              <a:rPr sz="1200" spc="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spc="-15" dirty="0">
                <a:solidFill>
                  <a:srgbClr val="FFFFFF"/>
                </a:solidFill>
                <a:latin typeface="Century Gothic"/>
                <a:cs typeface="Century Gothic"/>
              </a:rPr>
              <a:t>U</a:t>
            </a:r>
            <a:r>
              <a:rPr sz="1200" spc="-10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1200" spc="-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spc="-25" dirty="0">
                <a:solidFill>
                  <a:srgbClr val="FFFFFF"/>
                </a:solidFill>
                <a:latin typeface="Century Gothic"/>
                <a:cs typeface="Century Gothic"/>
              </a:rPr>
              <a:t>(</a:t>
            </a:r>
            <a:r>
              <a:rPr sz="1200" dirty="0">
                <a:solidFill>
                  <a:srgbClr val="FFFFFF"/>
                </a:solidFill>
                <a:latin typeface="Century Gothic"/>
                <a:cs typeface="Century Gothic"/>
              </a:rPr>
              <a:t>S</a:t>
            </a:r>
            <a:r>
              <a:rPr sz="1200" spc="0" dirty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1200" spc="-5" dirty="0">
                <a:solidFill>
                  <a:srgbClr val="FFFFFF"/>
                </a:solidFill>
                <a:latin typeface="Century Gothic"/>
                <a:cs typeface="Century Gothic"/>
              </a:rPr>
              <a:t>art</a:t>
            </a:r>
            <a:r>
              <a:rPr sz="1200" spc="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spc="-25" dirty="0">
                <a:solidFill>
                  <a:srgbClr val="FFFFFF"/>
                </a:solidFill>
                <a:latin typeface="Century Gothic"/>
                <a:cs typeface="Century Gothic"/>
              </a:rPr>
              <a:t>J</a:t>
            </a:r>
            <a:r>
              <a:rPr sz="1200" spc="-10" dirty="0">
                <a:solidFill>
                  <a:srgbClr val="FFFFFF"/>
                </a:solidFill>
                <a:latin typeface="Century Gothic"/>
                <a:cs typeface="Century Gothic"/>
              </a:rPr>
              <a:t>u</a:t>
            </a:r>
            <a:r>
              <a:rPr sz="1200" spc="10" dirty="0">
                <a:solidFill>
                  <a:srgbClr val="FFFFFF"/>
                </a:solidFill>
                <a:latin typeface="Century Gothic"/>
                <a:cs typeface="Century Gothic"/>
              </a:rPr>
              <a:t>l</a:t>
            </a:r>
            <a:r>
              <a:rPr sz="1200" dirty="0">
                <a:solidFill>
                  <a:srgbClr val="FFFFFF"/>
                </a:solidFill>
                <a:latin typeface="Century Gothic"/>
                <a:cs typeface="Century Gothic"/>
              </a:rPr>
              <a:t>y</a:t>
            </a:r>
            <a:r>
              <a:rPr sz="1200" spc="-5" dirty="0">
                <a:solidFill>
                  <a:srgbClr val="FFFFFF"/>
                </a:solidFill>
                <a:latin typeface="Century Gothic"/>
                <a:cs typeface="Century Gothic"/>
              </a:rPr>
              <a:t> 1,</a:t>
            </a:r>
            <a:r>
              <a:rPr sz="1200" spc="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Century Gothic"/>
                <a:cs typeface="Century Gothic"/>
              </a:rPr>
              <a:t>2017</a:t>
            </a:r>
            <a:r>
              <a:rPr sz="1200" dirty="0">
                <a:solidFill>
                  <a:srgbClr val="FFFFFF"/>
                </a:solidFill>
                <a:latin typeface="Century Gothic"/>
                <a:cs typeface="Century Gothic"/>
              </a:rPr>
              <a:t>)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892544" y="5739643"/>
            <a:ext cx="1035685" cy="3613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2425" marR="5080" indent="-340360">
              <a:lnSpc>
                <a:spcPct val="100000"/>
              </a:lnSpc>
            </a:pPr>
            <a:r>
              <a:rPr sz="1200" spc="-70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-80" dirty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1200" spc="130" dirty="0">
                <a:solidFill>
                  <a:srgbClr val="FFFFFF"/>
                </a:solidFill>
                <a:latin typeface="Times New Roman"/>
                <a:cs typeface="Times New Roman"/>
              </a:rPr>
              <a:t>pb</a:t>
            </a:r>
            <a:r>
              <a:rPr sz="1200" spc="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55" dirty="0">
                <a:solidFill>
                  <a:srgbClr val="FFFFFF"/>
                </a:solidFill>
                <a:latin typeface="Times New Roman"/>
                <a:cs typeface="Times New Roman"/>
              </a:rPr>
              <a:t>B</a:t>
            </a:r>
            <a:r>
              <a:rPr sz="1200" spc="13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200" spc="6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200" spc="130" dirty="0">
                <a:solidFill>
                  <a:srgbClr val="FFFFFF"/>
                </a:solidFill>
                <a:latin typeface="Times New Roman"/>
                <a:cs typeface="Times New Roman"/>
              </a:rPr>
              <a:t>code</a:t>
            </a:r>
            <a:r>
              <a:rPr sz="1200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Times New Roman"/>
                <a:cs typeface="Times New Roman"/>
              </a:rPr>
              <a:t>(</a:t>
            </a:r>
            <a:r>
              <a:rPr sz="1200" spc="55" dirty="0">
                <a:solidFill>
                  <a:srgbClr val="FFFFFF"/>
                </a:solidFill>
                <a:latin typeface="Times New Roman"/>
                <a:cs typeface="Times New Roman"/>
              </a:rPr>
              <a:t>B</a:t>
            </a:r>
            <a:r>
              <a:rPr sz="1200" spc="60" dirty="0">
                <a:solidFill>
                  <a:srgbClr val="FFFFFF"/>
                </a:solidFill>
                <a:latin typeface="Times New Roman"/>
                <a:cs typeface="Times New Roman"/>
              </a:rPr>
              <a:t>Q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)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069352" y="6289840"/>
            <a:ext cx="68262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20" dirty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1200" spc="-15" dirty="0">
                <a:solidFill>
                  <a:srgbClr val="FFFFFF"/>
                </a:solidFill>
                <a:latin typeface="Century Gothic"/>
                <a:cs typeface="Century Gothic"/>
              </a:rPr>
              <a:t>o</a:t>
            </a:r>
            <a:r>
              <a:rPr sz="1200" dirty="0">
                <a:solidFill>
                  <a:srgbClr val="FFFFFF"/>
                </a:solidFill>
                <a:latin typeface="Century Gothic"/>
                <a:cs typeface="Century Gothic"/>
              </a:rPr>
              <a:t>p</a:t>
            </a:r>
            <a:r>
              <a:rPr sz="1200" spc="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FFFFFF"/>
                </a:solidFill>
                <a:latin typeface="Century Gothic"/>
                <a:cs typeface="Century Gothic"/>
              </a:rPr>
              <a:t>2</a:t>
            </a:r>
            <a:r>
              <a:rPr sz="1200" spc="-5" dirty="0">
                <a:solidFill>
                  <a:srgbClr val="FFFFFF"/>
                </a:solidFill>
                <a:latin typeface="Century Gothic"/>
                <a:cs typeface="Century Gothic"/>
              </a:rPr>
              <a:t> B</a:t>
            </a:r>
            <a:r>
              <a:rPr sz="1200" dirty="0">
                <a:solidFill>
                  <a:srgbClr val="FFFFFF"/>
                </a:solidFill>
                <a:latin typeface="Century Gothic"/>
                <a:cs typeface="Century Gothic"/>
              </a:rPr>
              <a:t>Q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2851403" y="1560575"/>
            <a:ext cx="5872480" cy="1447800"/>
          </a:xfrm>
          <a:custGeom>
            <a:avLst/>
            <a:gdLst/>
            <a:ahLst/>
            <a:cxnLst/>
            <a:rect l="l" t="t" r="r" b="b"/>
            <a:pathLst>
              <a:path w="5872480" h="1447800">
                <a:moveTo>
                  <a:pt x="0" y="0"/>
                </a:moveTo>
                <a:lnTo>
                  <a:pt x="5871972" y="0"/>
                </a:lnTo>
                <a:lnTo>
                  <a:pt x="5871972" y="1447800"/>
                </a:lnTo>
                <a:lnTo>
                  <a:pt x="0" y="14478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851403" y="2767583"/>
            <a:ext cx="5872480" cy="0"/>
          </a:xfrm>
          <a:custGeom>
            <a:avLst/>
            <a:gdLst/>
            <a:ahLst/>
            <a:cxnLst/>
            <a:rect l="l" t="t" r="r" b="b"/>
            <a:pathLst>
              <a:path w="5872480">
                <a:moveTo>
                  <a:pt x="0" y="0"/>
                </a:moveTo>
                <a:lnTo>
                  <a:pt x="5871971" y="0"/>
                </a:lnTo>
              </a:path>
            </a:pathLst>
          </a:custGeom>
          <a:ln w="10414">
            <a:solidFill>
              <a:srgbClr val="F2F2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851403" y="2526791"/>
            <a:ext cx="5872480" cy="0"/>
          </a:xfrm>
          <a:custGeom>
            <a:avLst/>
            <a:gdLst/>
            <a:ahLst/>
            <a:cxnLst/>
            <a:rect l="l" t="t" r="r" b="b"/>
            <a:pathLst>
              <a:path w="5872480">
                <a:moveTo>
                  <a:pt x="0" y="0"/>
                </a:moveTo>
                <a:lnTo>
                  <a:pt x="5871971" y="0"/>
                </a:lnTo>
              </a:path>
            </a:pathLst>
          </a:custGeom>
          <a:ln w="10414">
            <a:solidFill>
              <a:srgbClr val="F2F2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851403" y="2284475"/>
            <a:ext cx="5872480" cy="0"/>
          </a:xfrm>
          <a:custGeom>
            <a:avLst/>
            <a:gdLst/>
            <a:ahLst/>
            <a:cxnLst/>
            <a:rect l="l" t="t" r="r" b="b"/>
            <a:pathLst>
              <a:path w="5872480">
                <a:moveTo>
                  <a:pt x="0" y="0"/>
                </a:moveTo>
                <a:lnTo>
                  <a:pt x="5871971" y="0"/>
                </a:lnTo>
              </a:path>
            </a:pathLst>
          </a:custGeom>
          <a:ln w="10414">
            <a:solidFill>
              <a:srgbClr val="F2F2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851403" y="2043683"/>
            <a:ext cx="5872480" cy="0"/>
          </a:xfrm>
          <a:custGeom>
            <a:avLst/>
            <a:gdLst/>
            <a:ahLst/>
            <a:cxnLst/>
            <a:rect l="l" t="t" r="r" b="b"/>
            <a:pathLst>
              <a:path w="5872480">
                <a:moveTo>
                  <a:pt x="0" y="0"/>
                </a:moveTo>
                <a:lnTo>
                  <a:pt x="5871971" y="0"/>
                </a:lnTo>
              </a:path>
            </a:pathLst>
          </a:custGeom>
          <a:ln w="10413">
            <a:solidFill>
              <a:srgbClr val="F2F2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851403" y="1801367"/>
            <a:ext cx="5872480" cy="0"/>
          </a:xfrm>
          <a:custGeom>
            <a:avLst/>
            <a:gdLst/>
            <a:ahLst/>
            <a:cxnLst/>
            <a:rect l="l" t="t" r="r" b="b"/>
            <a:pathLst>
              <a:path w="5872480">
                <a:moveTo>
                  <a:pt x="0" y="0"/>
                </a:moveTo>
                <a:lnTo>
                  <a:pt x="5871971" y="0"/>
                </a:lnTo>
              </a:path>
            </a:pathLst>
          </a:custGeom>
          <a:ln w="10413">
            <a:solidFill>
              <a:srgbClr val="F2F2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851403" y="1560575"/>
            <a:ext cx="5872480" cy="0"/>
          </a:xfrm>
          <a:custGeom>
            <a:avLst/>
            <a:gdLst/>
            <a:ahLst/>
            <a:cxnLst/>
            <a:rect l="l" t="t" r="r" b="b"/>
            <a:pathLst>
              <a:path w="5872480">
                <a:moveTo>
                  <a:pt x="0" y="0"/>
                </a:moveTo>
                <a:lnTo>
                  <a:pt x="5871971" y="0"/>
                </a:lnTo>
              </a:path>
            </a:pathLst>
          </a:custGeom>
          <a:ln w="10413">
            <a:solidFill>
              <a:srgbClr val="F2F2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851403" y="3008375"/>
            <a:ext cx="5872480" cy="0"/>
          </a:xfrm>
          <a:custGeom>
            <a:avLst/>
            <a:gdLst/>
            <a:ahLst/>
            <a:cxnLst/>
            <a:rect l="l" t="t" r="r" b="b"/>
            <a:pathLst>
              <a:path w="5872480">
                <a:moveTo>
                  <a:pt x="0" y="0"/>
                </a:moveTo>
                <a:lnTo>
                  <a:pt x="5871972" y="0"/>
                </a:lnTo>
              </a:path>
            </a:pathLst>
          </a:custGeom>
          <a:ln w="10414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081527" y="2112263"/>
            <a:ext cx="5412105" cy="283845"/>
          </a:xfrm>
          <a:custGeom>
            <a:avLst/>
            <a:gdLst/>
            <a:ahLst/>
            <a:cxnLst/>
            <a:rect l="l" t="t" r="r" b="b"/>
            <a:pathLst>
              <a:path w="5412105" h="283844">
                <a:moveTo>
                  <a:pt x="12192" y="283463"/>
                </a:moveTo>
                <a:lnTo>
                  <a:pt x="4572" y="278891"/>
                </a:lnTo>
                <a:lnTo>
                  <a:pt x="1524" y="271271"/>
                </a:lnTo>
                <a:lnTo>
                  <a:pt x="0" y="265175"/>
                </a:lnTo>
                <a:lnTo>
                  <a:pt x="4572" y="257555"/>
                </a:lnTo>
                <a:lnTo>
                  <a:pt x="12192" y="254507"/>
                </a:lnTo>
                <a:lnTo>
                  <a:pt x="501396" y="115823"/>
                </a:lnTo>
                <a:lnTo>
                  <a:pt x="502920" y="115823"/>
                </a:lnTo>
                <a:lnTo>
                  <a:pt x="1481328" y="0"/>
                </a:lnTo>
                <a:lnTo>
                  <a:pt x="1484375" y="0"/>
                </a:lnTo>
                <a:lnTo>
                  <a:pt x="1704517" y="27431"/>
                </a:lnTo>
                <a:lnTo>
                  <a:pt x="1481328" y="27431"/>
                </a:lnTo>
                <a:lnTo>
                  <a:pt x="1482812" y="27617"/>
                </a:lnTo>
                <a:lnTo>
                  <a:pt x="505968" y="143255"/>
                </a:lnTo>
                <a:lnTo>
                  <a:pt x="507492" y="143255"/>
                </a:lnTo>
                <a:lnTo>
                  <a:pt x="18288" y="281939"/>
                </a:lnTo>
                <a:lnTo>
                  <a:pt x="12192" y="283463"/>
                </a:lnTo>
                <a:close/>
              </a:path>
              <a:path w="5412105" h="283844">
                <a:moveTo>
                  <a:pt x="1482812" y="27617"/>
                </a:moveTo>
                <a:lnTo>
                  <a:pt x="1481328" y="27431"/>
                </a:lnTo>
                <a:lnTo>
                  <a:pt x="1484375" y="27431"/>
                </a:lnTo>
                <a:lnTo>
                  <a:pt x="1482812" y="27617"/>
                </a:lnTo>
                <a:close/>
              </a:path>
              <a:path w="5412105" h="283844">
                <a:moveTo>
                  <a:pt x="1972055" y="88391"/>
                </a:moveTo>
                <a:lnTo>
                  <a:pt x="1970532" y="88391"/>
                </a:lnTo>
                <a:lnTo>
                  <a:pt x="1482812" y="27617"/>
                </a:lnTo>
                <a:lnTo>
                  <a:pt x="1484375" y="27431"/>
                </a:lnTo>
                <a:lnTo>
                  <a:pt x="1704517" y="27431"/>
                </a:lnTo>
                <a:lnTo>
                  <a:pt x="1973381" y="60935"/>
                </a:lnTo>
                <a:lnTo>
                  <a:pt x="1972055" y="60959"/>
                </a:lnTo>
                <a:lnTo>
                  <a:pt x="2562789" y="60959"/>
                </a:lnTo>
                <a:lnTo>
                  <a:pt x="2765849" y="79247"/>
                </a:lnTo>
                <a:lnTo>
                  <a:pt x="2461259" y="79247"/>
                </a:lnTo>
                <a:lnTo>
                  <a:pt x="1972055" y="88391"/>
                </a:lnTo>
                <a:close/>
              </a:path>
              <a:path w="5412105" h="283844">
                <a:moveTo>
                  <a:pt x="2562789" y="60959"/>
                </a:moveTo>
                <a:lnTo>
                  <a:pt x="1973579" y="60959"/>
                </a:lnTo>
                <a:lnTo>
                  <a:pt x="1973381" y="60935"/>
                </a:lnTo>
                <a:lnTo>
                  <a:pt x="2461259" y="51815"/>
                </a:lnTo>
                <a:lnTo>
                  <a:pt x="2562789" y="60959"/>
                </a:lnTo>
                <a:close/>
              </a:path>
              <a:path w="5412105" h="283844">
                <a:moveTo>
                  <a:pt x="1973579" y="60959"/>
                </a:moveTo>
                <a:lnTo>
                  <a:pt x="1972055" y="60959"/>
                </a:lnTo>
                <a:lnTo>
                  <a:pt x="1973381" y="60935"/>
                </a:lnTo>
                <a:lnTo>
                  <a:pt x="1973579" y="60959"/>
                </a:lnTo>
                <a:close/>
              </a:path>
              <a:path w="5412105" h="283844">
                <a:moveTo>
                  <a:pt x="3933443" y="259079"/>
                </a:moveTo>
                <a:lnTo>
                  <a:pt x="3927348" y="259079"/>
                </a:lnTo>
                <a:lnTo>
                  <a:pt x="3438143" y="128015"/>
                </a:lnTo>
                <a:lnTo>
                  <a:pt x="2948940" y="123443"/>
                </a:lnTo>
                <a:lnTo>
                  <a:pt x="2461259" y="79247"/>
                </a:lnTo>
                <a:lnTo>
                  <a:pt x="2765849" y="79247"/>
                </a:lnTo>
                <a:lnTo>
                  <a:pt x="2951988" y="96011"/>
                </a:lnTo>
                <a:lnTo>
                  <a:pt x="3444240" y="100583"/>
                </a:lnTo>
                <a:lnTo>
                  <a:pt x="3930544" y="230871"/>
                </a:lnTo>
                <a:lnTo>
                  <a:pt x="3927348" y="231647"/>
                </a:lnTo>
                <a:lnTo>
                  <a:pt x="4046337" y="231647"/>
                </a:lnTo>
                <a:lnTo>
                  <a:pt x="3933443" y="259079"/>
                </a:lnTo>
                <a:close/>
              </a:path>
              <a:path w="5412105" h="283844">
                <a:moveTo>
                  <a:pt x="4046337" y="231647"/>
                </a:moveTo>
                <a:lnTo>
                  <a:pt x="3933443" y="231647"/>
                </a:lnTo>
                <a:lnTo>
                  <a:pt x="3930544" y="230871"/>
                </a:lnTo>
                <a:lnTo>
                  <a:pt x="4416551" y="112775"/>
                </a:lnTo>
                <a:lnTo>
                  <a:pt x="4419600" y="112775"/>
                </a:lnTo>
                <a:lnTo>
                  <a:pt x="4908804" y="105155"/>
                </a:lnTo>
                <a:lnTo>
                  <a:pt x="5398008" y="120395"/>
                </a:lnTo>
                <a:lnTo>
                  <a:pt x="5405627" y="120395"/>
                </a:lnTo>
                <a:lnTo>
                  <a:pt x="5411724" y="126491"/>
                </a:lnTo>
                <a:lnTo>
                  <a:pt x="5411724" y="132587"/>
                </a:lnTo>
                <a:lnTo>
                  <a:pt x="4908804" y="132587"/>
                </a:lnTo>
                <a:lnTo>
                  <a:pt x="4419600" y="140207"/>
                </a:lnTo>
                <a:lnTo>
                  <a:pt x="4422648" y="140207"/>
                </a:lnTo>
                <a:lnTo>
                  <a:pt x="4046337" y="231647"/>
                </a:lnTo>
                <a:close/>
              </a:path>
              <a:path w="5412105" h="283844">
                <a:moveTo>
                  <a:pt x="5405627" y="147827"/>
                </a:moveTo>
                <a:lnTo>
                  <a:pt x="5398008" y="147827"/>
                </a:lnTo>
                <a:lnTo>
                  <a:pt x="4908804" y="132587"/>
                </a:lnTo>
                <a:lnTo>
                  <a:pt x="5411724" y="132587"/>
                </a:lnTo>
                <a:lnTo>
                  <a:pt x="5411724" y="141731"/>
                </a:lnTo>
                <a:lnTo>
                  <a:pt x="5405627" y="147827"/>
                </a:lnTo>
                <a:close/>
              </a:path>
              <a:path w="5412105" h="283844">
                <a:moveTo>
                  <a:pt x="3933443" y="231647"/>
                </a:moveTo>
                <a:lnTo>
                  <a:pt x="3927348" y="231647"/>
                </a:lnTo>
                <a:lnTo>
                  <a:pt x="3930544" y="230871"/>
                </a:lnTo>
                <a:lnTo>
                  <a:pt x="3933443" y="231647"/>
                </a:lnTo>
                <a:close/>
              </a:path>
            </a:pathLst>
          </a:custGeom>
          <a:solidFill>
            <a:srgbClr val="001F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066300" y="2349642"/>
            <a:ext cx="64135" cy="62230"/>
          </a:xfrm>
          <a:custGeom>
            <a:avLst/>
            <a:gdLst/>
            <a:ahLst/>
            <a:cxnLst/>
            <a:rect l="l" t="t" r="r" b="b"/>
            <a:pathLst>
              <a:path w="64135" h="62230">
                <a:moveTo>
                  <a:pt x="39779" y="61856"/>
                </a:moveTo>
                <a:lnTo>
                  <a:pt x="22818" y="60075"/>
                </a:lnTo>
                <a:lnTo>
                  <a:pt x="10454" y="53869"/>
                </a:lnTo>
                <a:lnTo>
                  <a:pt x="2808" y="44140"/>
                </a:lnTo>
                <a:lnTo>
                  <a:pt x="0" y="31790"/>
                </a:lnTo>
                <a:lnTo>
                  <a:pt x="2943" y="17278"/>
                </a:lnTo>
                <a:lnTo>
                  <a:pt x="11021" y="6335"/>
                </a:lnTo>
                <a:lnTo>
                  <a:pt x="23072" y="0"/>
                </a:lnTo>
                <a:lnTo>
                  <a:pt x="39761" y="1612"/>
                </a:lnTo>
                <a:lnTo>
                  <a:pt x="52404" y="7545"/>
                </a:lnTo>
                <a:lnTo>
                  <a:pt x="60597" y="16934"/>
                </a:lnTo>
                <a:lnTo>
                  <a:pt x="63938" y="28912"/>
                </a:lnTo>
                <a:lnTo>
                  <a:pt x="63995" y="30845"/>
                </a:lnTo>
                <a:lnTo>
                  <a:pt x="60698" y="44958"/>
                </a:lnTo>
                <a:lnTo>
                  <a:pt x="52020" y="55699"/>
                </a:lnTo>
                <a:lnTo>
                  <a:pt x="39779" y="61856"/>
                </a:lnTo>
                <a:close/>
              </a:path>
            </a:pathLst>
          </a:custGeom>
          <a:solidFill>
            <a:srgbClr val="001F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061715" y="2343911"/>
            <a:ext cx="71755" cy="73660"/>
          </a:xfrm>
          <a:custGeom>
            <a:avLst/>
            <a:gdLst/>
            <a:ahLst/>
            <a:cxnLst/>
            <a:rect l="l" t="t" r="r" b="b"/>
            <a:pathLst>
              <a:path w="71755" h="73660">
                <a:moveTo>
                  <a:pt x="42671" y="1523"/>
                </a:moveTo>
                <a:lnTo>
                  <a:pt x="28955" y="1523"/>
                </a:lnTo>
                <a:lnTo>
                  <a:pt x="35051" y="0"/>
                </a:lnTo>
                <a:lnTo>
                  <a:pt x="36575" y="0"/>
                </a:lnTo>
                <a:lnTo>
                  <a:pt x="42671" y="1523"/>
                </a:lnTo>
                <a:close/>
              </a:path>
              <a:path w="71755" h="73660">
                <a:moveTo>
                  <a:pt x="24383" y="12191"/>
                </a:moveTo>
                <a:lnTo>
                  <a:pt x="25907" y="10667"/>
                </a:lnTo>
                <a:lnTo>
                  <a:pt x="10667" y="10667"/>
                </a:lnTo>
                <a:lnTo>
                  <a:pt x="15239" y="6095"/>
                </a:lnTo>
                <a:lnTo>
                  <a:pt x="21335" y="3047"/>
                </a:lnTo>
                <a:lnTo>
                  <a:pt x="27431" y="1523"/>
                </a:lnTo>
                <a:lnTo>
                  <a:pt x="44195" y="1523"/>
                </a:lnTo>
                <a:lnTo>
                  <a:pt x="50291" y="3047"/>
                </a:lnTo>
                <a:lnTo>
                  <a:pt x="56387" y="6095"/>
                </a:lnTo>
                <a:lnTo>
                  <a:pt x="59435" y="9143"/>
                </a:lnTo>
                <a:lnTo>
                  <a:pt x="30479" y="9143"/>
                </a:lnTo>
                <a:lnTo>
                  <a:pt x="24383" y="12191"/>
                </a:lnTo>
                <a:close/>
              </a:path>
              <a:path w="71755" h="73660">
                <a:moveTo>
                  <a:pt x="47243" y="12191"/>
                </a:moveTo>
                <a:lnTo>
                  <a:pt x="41147" y="9143"/>
                </a:lnTo>
                <a:lnTo>
                  <a:pt x="59435" y="9143"/>
                </a:lnTo>
                <a:lnTo>
                  <a:pt x="60959" y="10667"/>
                </a:lnTo>
                <a:lnTo>
                  <a:pt x="45719" y="10667"/>
                </a:lnTo>
                <a:lnTo>
                  <a:pt x="47243" y="12191"/>
                </a:lnTo>
                <a:close/>
              </a:path>
              <a:path w="71755" h="73660">
                <a:moveTo>
                  <a:pt x="13715" y="51815"/>
                </a:moveTo>
                <a:lnTo>
                  <a:pt x="1523" y="51815"/>
                </a:lnTo>
                <a:lnTo>
                  <a:pt x="1523" y="50291"/>
                </a:lnTo>
                <a:lnTo>
                  <a:pt x="0" y="44195"/>
                </a:lnTo>
                <a:lnTo>
                  <a:pt x="0" y="28955"/>
                </a:lnTo>
                <a:lnTo>
                  <a:pt x="1523" y="22859"/>
                </a:lnTo>
                <a:lnTo>
                  <a:pt x="3047" y="21335"/>
                </a:lnTo>
                <a:lnTo>
                  <a:pt x="6095" y="16763"/>
                </a:lnTo>
                <a:lnTo>
                  <a:pt x="6095" y="15239"/>
                </a:lnTo>
                <a:lnTo>
                  <a:pt x="9143" y="10667"/>
                </a:lnTo>
                <a:lnTo>
                  <a:pt x="25907" y="10667"/>
                </a:lnTo>
                <a:lnTo>
                  <a:pt x="19811" y="13715"/>
                </a:lnTo>
                <a:lnTo>
                  <a:pt x="21335" y="13715"/>
                </a:lnTo>
                <a:lnTo>
                  <a:pt x="18287" y="16763"/>
                </a:lnTo>
                <a:lnTo>
                  <a:pt x="16763" y="16763"/>
                </a:lnTo>
                <a:lnTo>
                  <a:pt x="12191" y="21335"/>
                </a:lnTo>
                <a:lnTo>
                  <a:pt x="13715" y="21335"/>
                </a:lnTo>
                <a:lnTo>
                  <a:pt x="10667" y="25907"/>
                </a:lnTo>
                <a:lnTo>
                  <a:pt x="9524" y="30479"/>
                </a:lnTo>
                <a:lnTo>
                  <a:pt x="9143" y="30479"/>
                </a:lnTo>
                <a:lnTo>
                  <a:pt x="7619" y="36575"/>
                </a:lnTo>
                <a:lnTo>
                  <a:pt x="9143" y="42671"/>
                </a:lnTo>
                <a:lnTo>
                  <a:pt x="9524" y="42671"/>
                </a:lnTo>
                <a:lnTo>
                  <a:pt x="10667" y="47243"/>
                </a:lnTo>
                <a:lnTo>
                  <a:pt x="13715" y="51815"/>
                </a:lnTo>
                <a:close/>
              </a:path>
              <a:path w="71755" h="73660">
                <a:moveTo>
                  <a:pt x="54863" y="18287"/>
                </a:moveTo>
                <a:lnTo>
                  <a:pt x="50291" y="13715"/>
                </a:lnTo>
                <a:lnTo>
                  <a:pt x="51815" y="13715"/>
                </a:lnTo>
                <a:lnTo>
                  <a:pt x="45719" y="10667"/>
                </a:lnTo>
                <a:lnTo>
                  <a:pt x="62483" y="10667"/>
                </a:lnTo>
                <a:lnTo>
                  <a:pt x="65531" y="15239"/>
                </a:lnTo>
                <a:lnTo>
                  <a:pt x="65531" y="16763"/>
                </a:lnTo>
                <a:lnTo>
                  <a:pt x="54863" y="16763"/>
                </a:lnTo>
                <a:lnTo>
                  <a:pt x="54863" y="18287"/>
                </a:lnTo>
                <a:close/>
              </a:path>
              <a:path w="71755" h="73660">
                <a:moveTo>
                  <a:pt x="16763" y="18287"/>
                </a:moveTo>
                <a:lnTo>
                  <a:pt x="16763" y="16763"/>
                </a:lnTo>
                <a:lnTo>
                  <a:pt x="18287" y="16763"/>
                </a:lnTo>
                <a:lnTo>
                  <a:pt x="16763" y="18287"/>
                </a:lnTo>
                <a:close/>
              </a:path>
              <a:path w="71755" h="73660">
                <a:moveTo>
                  <a:pt x="62483" y="32003"/>
                </a:moveTo>
                <a:lnTo>
                  <a:pt x="60959" y="25907"/>
                </a:lnTo>
                <a:lnTo>
                  <a:pt x="57911" y="21335"/>
                </a:lnTo>
                <a:lnTo>
                  <a:pt x="59435" y="21335"/>
                </a:lnTo>
                <a:lnTo>
                  <a:pt x="54863" y="16763"/>
                </a:lnTo>
                <a:lnTo>
                  <a:pt x="67055" y="16763"/>
                </a:lnTo>
                <a:lnTo>
                  <a:pt x="70103" y="21335"/>
                </a:lnTo>
                <a:lnTo>
                  <a:pt x="70103" y="22859"/>
                </a:lnTo>
                <a:lnTo>
                  <a:pt x="71627" y="28955"/>
                </a:lnTo>
                <a:lnTo>
                  <a:pt x="71627" y="30479"/>
                </a:lnTo>
                <a:lnTo>
                  <a:pt x="62483" y="30479"/>
                </a:lnTo>
                <a:lnTo>
                  <a:pt x="62483" y="32003"/>
                </a:lnTo>
                <a:close/>
              </a:path>
              <a:path w="71755" h="73660">
                <a:moveTo>
                  <a:pt x="9143" y="32003"/>
                </a:moveTo>
                <a:lnTo>
                  <a:pt x="9143" y="30479"/>
                </a:lnTo>
                <a:lnTo>
                  <a:pt x="9524" y="30479"/>
                </a:lnTo>
                <a:lnTo>
                  <a:pt x="9143" y="32003"/>
                </a:lnTo>
                <a:close/>
              </a:path>
              <a:path w="71755" h="73660">
                <a:moveTo>
                  <a:pt x="71627" y="42671"/>
                </a:moveTo>
                <a:lnTo>
                  <a:pt x="62483" y="42671"/>
                </a:lnTo>
                <a:lnTo>
                  <a:pt x="64007" y="36575"/>
                </a:lnTo>
                <a:lnTo>
                  <a:pt x="62483" y="30479"/>
                </a:lnTo>
                <a:lnTo>
                  <a:pt x="71627" y="30479"/>
                </a:lnTo>
                <a:lnTo>
                  <a:pt x="71627" y="42671"/>
                </a:lnTo>
                <a:close/>
              </a:path>
              <a:path w="71755" h="73660">
                <a:moveTo>
                  <a:pt x="9524" y="42671"/>
                </a:moveTo>
                <a:lnTo>
                  <a:pt x="9143" y="42671"/>
                </a:lnTo>
                <a:lnTo>
                  <a:pt x="9143" y="41147"/>
                </a:lnTo>
                <a:lnTo>
                  <a:pt x="9524" y="42671"/>
                </a:lnTo>
                <a:close/>
              </a:path>
              <a:path w="71755" h="73660">
                <a:moveTo>
                  <a:pt x="62483" y="62483"/>
                </a:moveTo>
                <a:lnTo>
                  <a:pt x="45719" y="62483"/>
                </a:lnTo>
                <a:lnTo>
                  <a:pt x="51815" y="59435"/>
                </a:lnTo>
                <a:lnTo>
                  <a:pt x="50291" y="59435"/>
                </a:lnTo>
                <a:lnTo>
                  <a:pt x="54863" y="56387"/>
                </a:lnTo>
                <a:lnTo>
                  <a:pt x="59435" y="51815"/>
                </a:lnTo>
                <a:lnTo>
                  <a:pt x="57911" y="51815"/>
                </a:lnTo>
                <a:lnTo>
                  <a:pt x="60959" y="47243"/>
                </a:lnTo>
                <a:lnTo>
                  <a:pt x="62483" y="41147"/>
                </a:lnTo>
                <a:lnTo>
                  <a:pt x="62483" y="42671"/>
                </a:lnTo>
                <a:lnTo>
                  <a:pt x="71627" y="42671"/>
                </a:lnTo>
                <a:lnTo>
                  <a:pt x="71627" y="44195"/>
                </a:lnTo>
                <a:lnTo>
                  <a:pt x="70103" y="50291"/>
                </a:lnTo>
                <a:lnTo>
                  <a:pt x="70103" y="51815"/>
                </a:lnTo>
                <a:lnTo>
                  <a:pt x="67055" y="56387"/>
                </a:lnTo>
                <a:lnTo>
                  <a:pt x="65531" y="56387"/>
                </a:lnTo>
                <a:lnTo>
                  <a:pt x="65531" y="57911"/>
                </a:lnTo>
                <a:lnTo>
                  <a:pt x="62483" y="62483"/>
                </a:lnTo>
                <a:close/>
              </a:path>
              <a:path w="71755" h="73660">
                <a:moveTo>
                  <a:pt x="25907" y="62483"/>
                </a:moveTo>
                <a:lnTo>
                  <a:pt x="9143" y="62483"/>
                </a:lnTo>
                <a:lnTo>
                  <a:pt x="6095" y="57911"/>
                </a:lnTo>
                <a:lnTo>
                  <a:pt x="6095" y="56387"/>
                </a:lnTo>
                <a:lnTo>
                  <a:pt x="3047" y="51815"/>
                </a:lnTo>
                <a:lnTo>
                  <a:pt x="12191" y="51815"/>
                </a:lnTo>
                <a:lnTo>
                  <a:pt x="16763" y="56387"/>
                </a:lnTo>
                <a:lnTo>
                  <a:pt x="21335" y="59435"/>
                </a:lnTo>
                <a:lnTo>
                  <a:pt x="19811" y="59435"/>
                </a:lnTo>
                <a:lnTo>
                  <a:pt x="25907" y="62483"/>
                </a:lnTo>
                <a:close/>
              </a:path>
              <a:path w="71755" h="73660">
                <a:moveTo>
                  <a:pt x="42671" y="73151"/>
                </a:moveTo>
                <a:lnTo>
                  <a:pt x="28955" y="73151"/>
                </a:lnTo>
                <a:lnTo>
                  <a:pt x="27431" y="71627"/>
                </a:lnTo>
                <a:lnTo>
                  <a:pt x="21335" y="70103"/>
                </a:lnTo>
                <a:lnTo>
                  <a:pt x="15239" y="67055"/>
                </a:lnTo>
                <a:lnTo>
                  <a:pt x="10667" y="62483"/>
                </a:lnTo>
                <a:lnTo>
                  <a:pt x="24383" y="62483"/>
                </a:lnTo>
                <a:lnTo>
                  <a:pt x="30479" y="64007"/>
                </a:lnTo>
                <a:lnTo>
                  <a:pt x="59435" y="64007"/>
                </a:lnTo>
                <a:lnTo>
                  <a:pt x="56387" y="67055"/>
                </a:lnTo>
                <a:lnTo>
                  <a:pt x="50291" y="70103"/>
                </a:lnTo>
                <a:lnTo>
                  <a:pt x="44195" y="71627"/>
                </a:lnTo>
                <a:lnTo>
                  <a:pt x="42671" y="73151"/>
                </a:lnTo>
                <a:close/>
              </a:path>
              <a:path w="71755" h="73660">
                <a:moveTo>
                  <a:pt x="59435" y="64007"/>
                </a:moveTo>
                <a:lnTo>
                  <a:pt x="41147" y="64007"/>
                </a:lnTo>
                <a:lnTo>
                  <a:pt x="47243" y="62483"/>
                </a:lnTo>
                <a:lnTo>
                  <a:pt x="60959" y="62483"/>
                </a:lnTo>
                <a:lnTo>
                  <a:pt x="59435" y="64007"/>
                </a:lnTo>
                <a:close/>
              </a:path>
            </a:pathLst>
          </a:custGeom>
          <a:solidFill>
            <a:srgbClr val="001F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555504" y="2210958"/>
            <a:ext cx="64135" cy="62230"/>
          </a:xfrm>
          <a:custGeom>
            <a:avLst/>
            <a:gdLst/>
            <a:ahLst/>
            <a:cxnLst/>
            <a:rect l="l" t="t" r="r" b="b"/>
            <a:pathLst>
              <a:path w="64135" h="62230">
                <a:moveTo>
                  <a:pt x="39779" y="61856"/>
                </a:moveTo>
                <a:lnTo>
                  <a:pt x="22818" y="60075"/>
                </a:lnTo>
                <a:lnTo>
                  <a:pt x="10454" y="53869"/>
                </a:lnTo>
                <a:lnTo>
                  <a:pt x="2808" y="44140"/>
                </a:lnTo>
                <a:lnTo>
                  <a:pt x="0" y="31790"/>
                </a:lnTo>
                <a:lnTo>
                  <a:pt x="2943" y="17278"/>
                </a:lnTo>
                <a:lnTo>
                  <a:pt x="11021" y="6335"/>
                </a:lnTo>
                <a:lnTo>
                  <a:pt x="23072" y="0"/>
                </a:lnTo>
                <a:lnTo>
                  <a:pt x="39761" y="1612"/>
                </a:lnTo>
                <a:lnTo>
                  <a:pt x="52404" y="7545"/>
                </a:lnTo>
                <a:lnTo>
                  <a:pt x="60597" y="16934"/>
                </a:lnTo>
                <a:lnTo>
                  <a:pt x="63938" y="28912"/>
                </a:lnTo>
                <a:lnTo>
                  <a:pt x="63995" y="30845"/>
                </a:lnTo>
                <a:lnTo>
                  <a:pt x="60698" y="44958"/>
                </a:lnTo>
                <a:lnTo>
                  <a:pt x="52020" y="55699"/>
                </a:lnTo>
                <a:lnTo>
                  <a:pt x="39779" y="61856"/>
                </a:lnTo>
                <a:close/>
              </a:path>
            </a:pathLst>
          </a:custGeom>
          <a:solidFill>
            <a:srgbClr val="001F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550920" y="2205227"/>
            <a:ext cx="71755" cy="73660"/>
          </a:xfrm>
          <a:custGeom>
            <a:avLst/>
            <a:gdLst/>
            <a:ahLst/>
            <a:cxnLst/>
            <a:rect l="l" t="t" r="r" b="b"/>
            <a:pathLst>
              <a:path w="71754" h="73660">
                <a:moveTo>
                  <a:pt x="42671" y="1523"/>
                </a:moveTo>
                <a:lnTo>
                  <a:pt x="28955" y="1523"/>
                </a:lnTo>
                <a:lnTo>
                  <a:pt x="35051" y="0"/>
                </a:lnTo>
                <a:lnTo>
                  <a:pt x="36575" y="0"/>
                </a:lnTo>
                <a:lnTo>
                  <a:pt x="42671" y="1523"/>
                </a:lnTo>
                <a:close/>
              </a:path>
              <a:path w="71754" h="73660">
                <a:moveTo>
                  <a:pt x="24383" y="12191"/>
                </a:moveTo>
                <a:lnTo>
                  <a:pt x="25907" y="10667"/>
                </a:lnTo>
                <a:lnTo>
                  <a:pt x="10667" y="10667"/>
                </a:lnTo>
                <a:lnTo>
                  <a:pt x="15239" y="6095"/>
                </a:lnTo>
                <a:lnTo>
                  <a:pt x="21335" y="3047"/>
                </a:lnTo>
                <a:lnTo>
                  <a:pt x="27431" y="1523"/>
                </a:lnTo>
                <a:lnTo>
                  <a:pt x="44195" y="1523"/>
                </a:lnTo>
                <a:lnTo>
                  <a:pt x="50291" y="3047"/>
                </a:lnTo>
                <a:lnTo>
                  <a:pt x="56387" y="6095"/>
                </a:lnTo>
                <a:lnTo>
                  <a:pt x="59435" y="9143"/>
                </a:lnTo>
                <a:lnTo>
                  <a:pt x="30479" y="9143"/>
                </a:lnTo>
                <a:lnTo>
                  <a:pt x="24383" y="12191"/>
                </a:lnTo>
                <a:close/>
              </a:path>
              <a:path w="71754" h="73660">
                <a:moveTo>
                  <a:pt x="47243" y="12191"/>
                </a:moveTo>
                <a:lnTo>
                  <a:pt x="41147" y="9143"/>
                </a:lnTo>
                <a:lnTo>
                  <a:pt x="59435" y="9143"/>
                </a:lnTo>
                <a:lnTo>
                  <a:pt x="60959" y="10667"/>
                </a:lnTo>
                <a:lnTo>
                  <a:pt x="45719" y="10667"/>
                </a:lnTo>
                <a:lnTo>
                  <a:pt x="47243" y="12191"/>
                </a:lnTo>
                <a:close/>
              </a:path>
              <a:path w="71754" h="73660">
                <a:moveTo>
                  <a:pt x="13715" y="51815"/>
                </a:moveTo>
                <a:lnTo>
                  <a:pt x="1523" y="51815"/>
                </a:lnTo>
                <a:lnTo>
                  <a:pt x="1523" y="50291"/>
                </a:lnTo>
                <a:lnTo>
                  <a:pt x="0" y="44195"/>
                </a:lnTo>
                <a:lnTo>
                  <a:pt x="0" y="28955"/>
                </a:lnTo>
                <a:lnTo>
                  <a:pt x="1523" y="22859"/>
                </a:lnTo>
                <a:lnTo>
                  <a:pt x="3047" y="21335"/>
                </a:lnTo>
                <a:lnTo>
                  <a:pt x="6095" y="16763"/>
                </a:lnTo>
                <a:lnTo>
                  <a:pt x="6095" y="15239"/>
                </a:lnTo>
                <a:lnTo>
                  <a:pt x="9143" y="10667"/>
                </a:lnTo>
                <a:lnTo>
                  <a:pt x="25907" y="10667"/>
                </a:lnTo>
                <a:lnTo>
                  <a:pt x="19811" y="13715"/>
                </a:lnTo>
                <a:lnTo>
                  <a:pt x="21335" y="13715"/>
                </a:lnTo>
                <a:lnTo>
                  <a:pt x="18287" y="16763"/>
                </a:lnTo>
                <a:lnTo>
                  <a:pt x="16763" y="16763"/>
                </a:lnTo>
                <a:lnTo>
                  <a:pt x="12191" y="21335"/>
                </a:lnTo>
                <a:lnTo>
                  <a:pt x="13715" y="21335"/>
                </a:lnTo>
                <a:lnTo>
                  <a:pt x="10667" y="25907"/>
                </a:lnTo>
                <a:lnTo>
                  <a:pt x="9524" y="30479"/>
                </a:lnTo>
                <a:lnTo>
                  <a:pt x="9143" y="30479"/>
                </a:lnTo>
                <a:lnTo>
                  <a:pt x="7619" y="36575"/>
                </a:lnTo>
                <a:lnTo>
                  <a:pt x="9143" y="42671"/>
                </a:lnTo>
                <a:lnTo>
                  <a:pt x="9524" y="42671"/>
                </a:lnTo>
                <a:lnTo>
                  <a:pt x="10667" y="47243"/>
                </a:lnTo>
                <a:lnTo>
                  <a:pt x="13715" y="51815"/>
                </a:lnTo>
                <a:close/>
              </a:path>
              <a:path w="71754" h="73660">
                <a:moveTo>
                  <a:pt x="54863" y="18287"/>
                </a:moveTo>
                <a:lnTo>
                  <a:pt x="50291" y="13715"/>
                </a:lnTo>
                <a:lnTo>
                  <a:pt x="51815" y="13715"/>
                </a:lnTo>
                <a:lnTo>
                  <a:pt x="45719" y="10667"/>
                </a:lnTo>
                <a:lnTo>
                  <a:pt x="62483" y="10667"/>
                </a:lnTo>
                <a:lnTo>
                  <a:pt x="65531" y="15239"/>
                </a:lnTo>
                <a:lnTo>
                  <a:pt x="65531" y="16763"/>
                </a:lnTo>
                <a:lnTo>
                  <a:pt x="54863" y="16763"/>
                </a:lnTo>
                <a:lnTo>
                  <a:pt x="54863" y="18287"/>
                </a:lnTo>
                <a:close/>
              </a:path>
              <a:path w="71754" h="73660">
                <a:moveTo>
                  <a:pt x="16763" y="18287"/>
                </a:moveTo>
                <a:lnTo>
                  <a:pt x="16763" y="16763"/>
                </a:lnTo>
                <a:lnTo>
                  <a:pt x="18287" y="16763"/>
                </a:lnTo>
                <a:lnTo>
                  <a:pt x="16763" y="18287"/>
                </a:lnTo>
                <a:close/>
              </a:path>
              <a:path w="71754" h="73660">
                <a:moveTo>
                  <a:pt x="62483" y="32003"/>
                </a:moveTo>
                <a:lnTo>
                  <a:pt x="60959" y="25907"/>
                </a:lnTo>
                <a:lnTo>
                  <a:pt x="57911" y="21335"/>
                </a:lnTo>
                <a:lnTo>
                  <a:pt x="59435" y="21335"/>
                </a:lnTo>
                <a:lnTo>
                  <a:pt x="54863" y="16763"/>
                </a:lnTo>
                <a:lnTo>
                  <a:pt x="67055" y="16763"/>
                </a:lnTo>
                <a:lnTo>
                  <a:pt x="70103" y="21335"/>
                </a:lnTo>
                <a:lnTo>
                  <a:pt x="70103" y="22859"/>
                </a:lnTo>
                <a:lnTo>
                  <a:pt x="71627" y="28955"/>
                </a:lnTo>
                <a:lnTo>
                  <a:pt x="71627" y="30479"/>
                </a:lnTo>
                <a:lnTo>
                  <a:pt x="62483" y="30479"/>
                </a:lnTo>
                <a:lnTo>
                  <a:pt x="62483" y="32003"/>
                </a:lnTo>
                <a:close/>
              </a:path>
              <a:path w="71754" h="73660">
                <a:moveTo>
                  <a:pt x="9143" y="32003"/>
                </a:moveTo>
                <a:lnTo>
                  <a:pt x="9143" y="30479"/>
                </a:lnTo>
                <a:lnTo>
                  <a:pt x="9524" y="30479"/>
                </a:lnTo>
                <a:lnTo>
                  <a:pt x="9143" y="32003"/>
                </a:lnTo>
                <a:close/>
              </a:path>
              <a:path w="71754" h="73660">
                <a:moveTo>
                  <a:pt x="71627" y="42671"/>
                </a:moveTo>
                <a:lnTo>
                  <a:pt x="62483" y="42671"/>
                </a:lnTo>
                <a:lnTo>
                  <a:pt x="64007" y="36575"/>
                </a:lnTo>
                <a:lnTo>
                  <a:pt x="62483" y="30479"/>
                </a:lnTo>
                <a:lnTo>
                  <a:pt x="71627" y="30479"/>
                </a:lnTo>
                <a:lnTo>
                  <a:pt x="71627" y="42671"/>
                </a:lnTo>
                <a:close/>
              </a:path>
              <a:path w="71754" h="73660">
                <a:moveTo>
                  <a:pt x="9524" y="42671"/>
                </a:moveTo>
                <a:lnTo>
                  <a:pt x="9143" y="42671"/>
                </a:lnTo>
                <a:lnTo>
                  <a:pt x="9143" y="41147"/>
                </a:lnTo>
                <a:lnTo>
                  <a:pt x="9524" y="42671"/>
                </a:lnTo>
                <a:close/>
              </a:path>
              <a:path w="71754" h="73660">
                <a:moveTo>
                  <a:pt x="62483" y="62483"/>
                </a:moveTo>
                <a:lnTo>
                  <a:pt x="45719" y="62483"/>
                </a:lnTo>
                <a:lnTo>
                  <a:pt x="51815" y="59435"/>
                </a:lnTo>
                <a:lnTo>
                  <a:pt x="50291" y="59435"/>
                </a:lnTo>
                <a:lnTo>
                  <a:pt x="54863" y="56387"/>
                </a:lnTo>
                <a:lnTo>
                  <a:pt x="59435" y="51815"/>
                </a:lnTo>
                <a:lnTo>
                  <a:pt x="57911" y="51815"/>
                </a:lnTo>
                <a:lnTo>
                  <a:pt x="60959" y="47243"/>
                </a:lnTo>
                <a:lnTo>
                  <a:pt x="62483" y="41147"/>
                </a:lnTo>
                <a:lnTo>
                  <a:pt x="62483" y="42671"/>
                </a:lnTo>
                <a:lnTo>
                  <a:pt x="71627" y="42671"/>
                </a:lnTo>
                <a:lnTo>
                  <a:pt x="71627" y="44195"/>
                </a:lnTo>
                <a:lnTo>
                  <a:pt x="70103" y="50291"/>
                </a:lnTo>
                <a:lnTo>
                  <a:pt x="70103" y="51815"/>
                </a:lnTo>
                <a:lnTo>
                  <a:pt x="67055" y="56387"/>
                </a:lnTo>
                <a:lnTo>
                  <a:pt x="65531" y="56387"/>
                </a:lnTo>
                <a:lnTo>
                  <a:pt x="65531" y="57911"/>
                </a:lnTo>
                <a:lnTo>
                  <a:pt x="62483" y="62483"/>
                </a:lnTo>
                <a:close/>
              </a:path>
              <a:path w="71754" h="73660">
                <a:moveTo>
                  <a:pt x="25907" y="62483"/>
                </a:moveTo>
                <a:lnTo>
                  <a:pt x="9143" y="62483"/>
                </a:lnTo>
                <a:lnTo>
                  <a:pt x="6095" y="57911"/>
                </a:lnTo>
                <a:lnTo>
                  <a:pt x="6095" y="56387"/>
                </a:lnTo>
                <a:lnTo>
                  <a:pt x="3047" y="51815"/>
                </a:lnTo>
                <a:lnTo>
                  <a:pt x="12191" y="51815"/>
                </a:lnTo>
                <a:lnTo>
                  <a:pt x="16763" y="56387"/>
                </a:lnTo>
                <a:lnTo>
                  <a:pt x="21335" y="59435"/>
                </a:lnTo>
                <a:lnTo>
                  <a:pt x="19811" y="59435"/>
                </a:lnTo>
                <a:lnTo>
                  <a:pt x="25907" y="62483"/>
                </a:lnTo>
                <a:close/>
              </a:path>
              <a:path w="71754" h="73660">
                <a:moveTo>
                  <a:pt x="42671" y="73151"/>
                </a:moveTo>
                <a:lnTo>
                  <a:pt x="28955" y="73151"/>
                </a:lnTo>
                <a:lnTo>
                  <a:pt x="27431" y="71627"/>
                </a:lnTo>
                <a:lnTo>
                  <a:pt x="21335" y="70103"/>
                </a:lnTo>
                <a:lnTo>
                  <a:pt x="15239" y="67055"/>
                </a:lnTo>
                <a:lnTo>
                  <a:pt x="10667" y="62483"/>
                </a:lnTo>
                <a:lnTo>
                  <a:pt x="24383" y="62483"/>
                </a:lnTo>
                <a:lnTo>
                  <a:pt x="30479" y="64007"/>
                </a:lnTo>
                <a:lnTo>
                  <a:pt x="59435" y="64007"/>
                </a:lnTo>
                <a:lnTo>
                  <a:pt x="56387" y="67055"/>
                </a:lnTo>
                <a:lnTo>
                  <a:pt x="50291" y="70103"/>
                </a:lnTo>
                <a:lnTo>
                  <a:pt x="44195" y="71627"/>
                </a:lnTo>
                <a:lnTo>
                  <a:pt x="42671" y="73151"/>
                </a:lnTo>
                <a:close/>
              </a:path>
              <a:path w="71754" h="73660">
                <a:moveTo>
                  <a:pt x="59435" y="64007"/>
                </a:moveTo>
                <a:lnTo>
                  <a:pt x="41147" y="64007"/>
                </a:lnTo>
                <a:lnTo>
                  <a:pt x="47243" y="62483"/>
                </a:lnTo>
                <a:lnTo>
                  <a:pt x="60959" y="62483"/>
                </a:lnTo>
                <a:lnTo>
                  <a:pt x="59435" y="64007"/>
                </a:lnTo>
                <a:close/>
              </a:path>
            </a:pathLst>
          </a:custGeom>
          <a:solidFill>
            <a:srgbClr val="001F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044708" y="2153046"/>
            <a:ext cx="64135" cy="62230"/>
          </a:xfrm>
          <a:custGeom>
            <a:avLst/>
            <a:gdLst/>
            <a:ahLst/>
            <a:cxnLst/>
            <a:rect l="l" t="t" r="r" b="b"/>
            <a:pathLst>
              <a:path w="64135" h="62230">
                <a:moveTo>
                  <a:pt x="39779" y="61856"/>
                </a:moveTo>
                <a:lnTo>
                  <a:pt x="22818" y="60075"/>
                </a:lnTo>
                <a:lnTo>
                  <a:pt x="10454" y="53869"/>
                </a:lnTo>
                <a:lnTo>
                  <a:pt x="2808" y="44140"/>
                </a:lnTo>
                <a:lnTo>
                  <a:pt x="0" y="31790"/>
                </a:lnTo>
                <a:lnTo>
                  <a:pt x="2943" y="17278"/>
                </a:lnTo>
                <a:lnTo>
                  <a:pt x="11021" y="6335"/>
                </a:lnTo>
                <a:lnTo>
                  <a:pt x="23072" y="0"/>
                </a:lnTo>
                <a:lnTo>
                  <a:pt x="39761" y="1612"/>
                </a:lnTo>
                <a:lnTo>
                  <a:pt x="52404" y="7545"/>
                </a:lnTo>
                <a:lnTo>
                  <a:pt x="60597" y="16934"/>
                </a:lnTo>
                <a:lnTo>
                  <a:pt x="63938" y="28912"/>
                </a:lnTo>
                <a:lnTo>
                  <a:pt x="63995" y="30845"/>
                </a:lnTo>
                <a:lnTo>
                  <a:pt x="60698" y="44958"/>
                </a:lnTo>
                <a:lnTo>
                  <a:pt x="52020" y="55699"/>
                </a:lnTo>
                <a:lnTo>
                  <a:pt x="39779" y="61856"/>
                </a:lnTo>
                <a:close/>
              </a:path>
            </a:pathLst>
          </a:custGeom>
          <a:solidFill>
            <a:srgbClr val="001F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040123" y="2147316"/>
            <a:ext cx="71755" cy="73660"/>
          </a:xfrm>
          <a:custGeom>
            <a:avLst/>
            <a:gdLst/>
            <a:ahLst/>
            <a:cxnLst/>
            <a:rect l="l" t="t" r="r" b="b"/>
            <a:pathLst>
              <a:path w="71754" h="73660">
                <a:moveTo>
                  <a:pt x="42671" y="1523"/>
                </a:moveTo>
                <a:lnTo>
                  <a:pt x="28955" y="1523"/>
                </a:lnTo>
                <a:lnTo>
                  <a:pt x="35051" y="0"/>
                </a:lnTo>
                <a:lnTo>
                  <a:pt x="36575" y="0"/>
                </a:lnTo>
                <a:lnTo>
                  <a:pt x="42671" y="1523"/>
                </a:lnTo>
                <a:close/>
              </a:path>
              <a:path w="71754" h="73660">
                <a:moveTo>
                  <a:pt x="24383" y="12191"/>
                </a:moveTo>
                <a:lnTo>
                  <a:pt x="25907" y="10667"/>
                </a:lnTo>
                <a:lnTo>
                  <a:pt x="10667" y="10667"/>
                </a:lnTo>
                <a:lnTo>
                  <a:pt x="15239" y="6095"/>
                </a:lnTo>
                <a:lnTo>
                  <a:pt x="21335" y="3047"/>
                </a:lnTo>
                <a:lnTo>
                  <a:pt x="27431" y="1523"/>
                </a:lnTo>
                <a:lnTo>
                  <a:pt x="44195" y="1523"/>
                </a:lnTo>
                <a:lnTo>
                  <a:pt x="50291" y="3047"/>
                </a:lnTo>
                <a:lnTo>
                  <a:pt x="56387" y="6095"/>
                </a:lnTo>
                <a:lnTo>
                  <a:pt x="59435" y="9143"/>
                </a:lnTo>
                <a:lnTo>
                  <a:pt x="30479" y="9143"/>
                </a:lnTo>
                <a:lnTo>
                  <a:pt x="24383" y="12191"/>
                </a:lnTo>
                <a:close/>
              </a:path>
              <a:path w="71754" h="73660">
                <a:moveTo>
                  <a:pt x="47243" y="12191"/>
                </a:moveTo>
                <a:lnTo>
                  <a:pt x="41147" y="9143"/>
                </a:lnTo>
                <a:lnTo>
                  <a:pt x="59435" y="9143"/>
                </a:lnTo>
                <a:lnTo>
                  <a:pt x="60959" y="10667"/>
                </a:lnTo>
                <a:lnTo>
                  <a:pt x="45719" y="10667"/>
                </a:lnTo>
                <a:lnTo>
                  <a:pt x="47243" y="12191"/>
                </a:lnTo>
                <a:close/>
              </a:path>
              <a:path w="71754" h="73660">
                <a:moveTo>
                  <a:pt x="13715" y="51815"/>
                </a:moveTo>
                <a:lnTo>
                  <a:pt x="1523" y="51815"/>
                </a:lnTo>
                <a:lnTo>
                  <a:pt x="1523" y="50291"/>
                </a:lnTo>
                <a:lnTo>
                  <a:pt x="0" y="44195"/>
                </a:lnTo>
                <a:lnTo>
                  <a:pt x="0" y="28955"/>
                </a:lnTo>
                <a:lnTo>
                  <a:pt x="1523" y="22859"/>
                </a:lnTo>
                <a:lnTo>
                  <a:pt x="3047" y="21335"/>
                </a:lnTo>
                <a:lnTo>
                  <a:pt x="6095" y="16763"/>
                </a:lnTo>
                <a:lnTo>
                  <a:pt x="6095" y="15239"/>
                </a:lnTo>
                <a:lnTo>
                  <a:pt x="9143" y="10667"/>
                </a:lnTo>
                <a:lnTo>
                  <a:pt x="25907" y="10667"/>
                </a:lnTo>
                <a:lnTo>
                  <a:pt x="19811" y="13715"/>
                </a:lnTo>
                <a:lnTo>
                  <a:pt x="21335" y="13715"/>
                </a:lnTo>
                <a:lnTo>
                  <a:pt x="18287" y="16763"/>
                </a:lnTo>
                <a:lnTo>
                  <a:pt x="16763" y="16763"/>
                </a:lnTo>
                <a:lnTo>
                  <a:pt x="12191" y="21335"/>
                </a:lnTo>
                <a:lnTo>
                  <a:pt x="13715" y="21335"/>
                </a:lnTo>
                <a:lnTo>
                  <a:pt x="10667" y="25907"/>
                </a:lnTo>
                <a:lnTo>
                  <a:pt x="9524" y="30479"/>
                </a:lnTo>
                <a:lnTo>
                  <a:pt x="9143" y="30479"/>
                </a:lnTo>
                <a:lnTo>
                  <a:pt x="7619" y="36575"/>
                </a:lnTo>
                <a:lnTo>
                  <a:pt x="9143" y="42671"/>
                </a:lnTo>
                <a:lnTo>
                  <a:pt x="9524" y="42671"/>
                </a:lnTo>
                <a:lnTo>
                  <a:pt x="10667" y="47243"/>
                </a:lnTo>
                <a:lnTo>
                  <a:pt x="13715" y="51815"/>
                </a:lnTo>
                <a:close/>
              </a:path>
              <a:path w="71754" h="73660">
                <a:moveTo>
                  <a:pt x="54863" y="18287"/>
                </a:moveTo>
                <a:lnTo>
                  <a:pt x="50291" y="13715"/>
                </a:lnTo>
                <a:lnTo>
                  <a:pt x="51815" y="13715"/>
                </a:lnTo>
                <a:lnTo>
                  <a:pt x="45719" y="10667"/>
                </a:lnTo>
                <a:lnTo>
                  <a:pt x="62483" y="10667"/>
                </a:lnTo>
                <a:lnTo>
                  <a:pt x="65531" y="15239"/>
                </a:lnTo>
                <a:lnTo>
                  <a:pt x="65531" y="16763"/>
                </a:lnTo>
                <a:lnTo>
                  <a:pt x="54863" y="16763"/>
                </a:lnTo>
                <a:lnTo>
                  <a:pt x="54863" y="18287"/>
                </a:lnTo>
                <a:close/>
              </a:path>
              <a:path w="71754" h="73660">
                <a:moveTo>
                  <a:pt x="16763" y="18287"/>
                </a:moveTo>
                <a:lnTo>
                  <a:pt x="16763" y="16763"/>
                </a:lnTo>
                <a:lnTo>
                  <a:pt x="18287" y="16763"/>
                </a:lnTo>
                <a:lnTo>
                  <a:pt x="16763" y="18287"/>
                </a:lnTo>
                <a:close/>
              </a:path>
              <a:path w="71754" h="73660">
                <a:moveTo>
                  <a:pt x="62483" y="32003"/>
                </a:moveTo>
                <a:lnTo>
                  <a:pt x="60959" y="25907"/>
                </a:lnTo>
                <a:lnTo>
                  <a:pt x="57911" y="21335"/>
                </a:lnTo>
                <a:lnTo>
                  <a:pt x="59435" y="21335"/>
                </a:lnTo>
                <a:lnTo>
                  <a:pt x="54863" y="16763"/>
                </a:lnTo>
                <a:lnTo>
                  <a:pt x="67055" y="16763"/>
                </a:lnTo>
                <a:lnTo>
                  <a:pt x="70103" y="21335"/>
                </a:lnTo>
                <a:lnTo>
                  <a:pt x="70103" y="22859"/>
                </a:lnTo>
                <a:lnTo>
                  <a:pt x="71627" y="28955"/>
                </a:lnTo>
                <a:lnTo>
                  <a:pt x="71627" y="30479"/>
                </a:lnTo>
                <a:lnTo>
                  <a:pt x="62483" y="30479"/>
                </a:lnTo>
                <a:lnTo>
                  <a:pt x="62483" y="32003"/>
                </a:lnTo>
                <a:close/>
              </a:path>
              <a:path w="71754" h="73660">
                <a:moveTo>
                  <a:pt x="9143" y="32003"/>
                </a:moveTo>
                <a:lnTo>
                  <a:pt x="9143" y="30479"/>
                </a:lnTo>
                <a:lnTo>
                  <a:pt x="9524" y="30479"/>
                </a:lnTo>
                <a:lnTo>
                  <a:pt x="9143" y="32003"/>
                </a:lnTo>
                <a:close/>
              </a:path>
              <a:path w="71754" h="73660">
                <a:moveTo>
                  <a:pt x="71627" y="42671"/>
                </a:moveTo>
                <a:lnTo>
                  <a:pt x="62483" y="42671"/>
                </a:lnTo>
                <a:lnTo>
                  <a:pt x="64007" y="36575"/>
                </a:lnTo>
                <a:lnTo>
                  <a:pt x="62483" y="30479"/>
                </a:lnTo>
                <a:lnTo>
                  <a:pt x="71627" y="30479"/>
                </a:lnTo>
                <a:lnTo>
                  <a:pt x="71627" y="42671"/>
                </a:lnTo>
                <a:close/>
              </a:path>
              <a:path w="71754" h="73660">
                <a:moveTo>
                  <a:pt x="9524" y="42671"/>
                </a:moveTo>
                <a:lnTo>
                  <a:pt x="9143" y="42671"/>
                </a:lnTo>
                <a:lnTo>
                  <a:pt x="9143" y="41147"/>
                </a:lnTo>
                <a:lnTo>
                  <a:pt x="9524" y="42671"/>
                </a:lnTo>
                <a:close/>
              </a:path>
              <a:path w="71754" h="73660">
                <a:moveTo>
                  <a:pt x="62483" y="62483"/>
                </a:moveTo>
                <a:lnTo>
                  <a:pt x="45719" y="62483"/>
                </a:lnTo>
                <a:lnTo>
                  <a:pt x="51815" y="59435"/>
                </a:lnTo>
                <a:lnTo>
                  <a:pt x="50291" y="59435"/>
                </a:lnTo>
                <a:lnTo>
                  <a:pt x="54863" y="56387"/>
                </a:lnTo>
                <a:lnTo>
                  <a:pt x="59435" y="51815"/>
                </a:lnTo>
                <a:lnTo>
                  <a:pt x="57911" y="51815"/>
                </a:lnTo>
                <a:lnTo>
                  <a:pt x="60959" y="47243"/>
                </a:lnTo>
                <a:lnTo>
                  <a:pt x="62483" y="41147"/>
                </a:lnTo>
                <a:lnTo>
                  <a:pt x="62483" y="42671"/>
                </a:lnTo>
                <a:lnTo>
                  <a:pt x="71627" y="42671"/>
                </a:lnTo>
                <a:lnTo>
                  <a:pt x="71627" y="44195"/>
                </a:lnTo>
                <a:lnTo>
                  <a:pt x="70103" y="50291"/>
                </a:lnTo>
                <a:lnTo>
                  <a:pt x="70103" y="51815"/>
                </a:lnTo>
                <a:lnTo>
                  <a:pt x="67055" y="56387"/>
                </a:lnTo>
                <a:lnTo>
                  <a:pt x="65531" y="56387"/>
                </a:lnTo>
                <a:lnTo>
                  <a:pt x="65531" y="57911"/>
                </a:lnTo>
                <a:lnTo>
                  <a:pt x="62483" y="62483"/>
                </a:lnTo>
                <a:close/>
              </a:path>
              <a:path w="71754" h="73660">
                <a:moveTo>
                  <a:pt x="25907" y="62483"/>
                </a:moveTo>
                <a:lnTo>
                  <a:pt x="9143" y="62483"/>
                </a:lnTo>
                <a:lnTo>
                  <a:pt x="6095" y="57911"/>
                </a:lnTo>
                <a:lnTo>
                  <a:pt x="6095" y="56387"/>
                </a:lnTo>
                <a:lnTo>
                  <a:pt x="3047" y="51815"/>
                </a:lnTo>
                <a:lnTo>
                  <a:pt x="12191" y="51815"/>
                </a:lnTo>
                <a:lnTo>
                  <a:pt x="16763" y="56387"/>
                </a:lnTo>
                <a:lnTo>
                  <a:pt x="21335" y="59435"/>
                </a:lnTo>
                <a:lnTo>
                  <a:pt x="19811" y="59435"/>
                </a:lnTo>
                <a:lnTo>
                  <a:pt x="25907" y="62483"/>
                </a:lnTo>
                <a:close/>
              </a:path>
              <a:path w="71754" h="73660">
                <a:moveTo>
                  <a:pt x="42671" y="73151"/>
                </a:moveTo>
                <a:lnTo>
                  <a:pt x="28955" y="73151"/>
                </a:lnTo>
                <a:lnTo>
                  <a:pt x="27431" y="71627"/>
                </a:lnTo>
                <a:lnTo>
                  <a:pt x="21335" y="70103"/>
                </a:lnTo>
                <a:lnTo>
                  <a:pt x="15239" y="67055"/>
                </a:lnTo>
                <a:lnTo>
                  <a:pt x="10667" y="62483"/>
                </a:lnTo>
                <a:lnTo>
                  <a:pt x="24383" y="62483"/>
                </a:lnTo>
                <a:lnTo>
                  <a:pt x="30479" y="64007"/>
                </a:lnTo>
                <a:lnTo>
                  <a:pt x="59435" y="64007"/>
                </a:lnTo>
                <a:lnTo>
                  <a:pt x="56387" y="67055"/>
                </a:lnTo>
                <a:lnTo>
                  <a:pt x="50291" y="70103"/>
                </a:lnTo>
                <a:lnTo>
                  <a:pt x="44195" y="71627"/>
                </a:lnTo>
                <a:lnTo>
                  <a:pt x="42671" y="73151"/>
                </a:lnTo>
                <a:close/>
              </a:path>
              <a:path w="71754" h="73660">
                <a:moveTo>
                  <a:pt x="59435" y="64007"/>
                </a:moveTo>
                <a:lnTo>
                  <a:pt x="41147" y="64007"/>
                </a:lnTo>
                <a:lnTo>
                  <a:pt x="47243" y="62483"/>
                </a:lnTo>
                <a:lnTo>
                  <a:pt x="60959" y="62483"/>
                </a:lnTo>
                <a:lnTo>
                  <a:pt x="59435" y="64007"/>
                </a:lnTo>
                <a:close/>
              </a:path>
            </a:pathLst>
          </a:custGeom>
          <a:solidFill>
            <a:srgbClr val="001F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533912" y="2095133"/>
            <a:ext cx="64135" cy="62230"/>
          </a:xfrm>
          <a:custGeom>
            <a:avLst/>
            <a:gdLst/>
            <a:ahLst/>
            <a:cxnLst/>
            <a:rect l="l" t="t" r="r" b="b"/>
            <a:pathLst>
              <a:path w="64135" h="62230">
                <a:moveTo>
                  <a:pt x="39779" y="61856"/>
                </a:moveTo>
                <a:lnTo>
                  <a:pt x="22818" y="60075"/>
                </a:lnTo>
                <a:lnTo>
                  <a:pt x="10454" y="53869"/>
                </a:lnTo>
                <a:lnTo>
                  <a:pt x="2808" y="44140"/>
                </a:lnTo>
                <a:lnTo>
                  <a:pt x="0" y="31790"/>
                </a:lnTo>
                <a:lnTo>
                  <a:pt x="2943" y="17278"/>
                </a:lnTo>
                <a:lnTo>
                  <a:pt x="11021" y="6335"/>
                </a:lnTo>
                <a:lnTo>
                  <a:pt x="23072" y="0"/>
                </a:lnTo>
                <a:lnTo>
                  <a:pt x="39761" y="1612"/>
                </a:lnTo>
                <a:lnTo>
                  <a:pt x="52404" y="7545"/>
                </a:lnTo>
                <a:lnTo>
                  <a:pt x="60597" y="16934"/>
                </a:lnTo>
                <a:lnTo>
                  <a:pt x="63938" y="28912"/>
                </a:lnTo>
                <a:lnTo>
                  <a:pt x="63995" y="30845"/>
                </a:lnTo>
                <a:lnTo>
                  <a:pt x="60698" y="44958"/>
                </a:lnTo>
                <a:lnTo>
                  <a:pt x="52020" y="55699"/>
                </a:lnTo>
                <a:lnTo>
                  <a:pt x="39779" y="61856"/>
                </a:lnTo>
                <a:close/>
              </a:path>
            </a:pathLst>
          </a:custGeom>
          <a:solidFill>
            <a:srgbClr val="001F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529328" y="2089404"/>
            <a:ext cx="71755" cy="73660"/>
          </a:xfrm>
          <a:custGeom>
            <a:avLst/>
            <a:gdLst/>
            <a:ahLst/>
            <a:cxnLst/>
            <a:rect l="l" t="t" r="r" b="b"/>
            <a:pathLst>
              <a:path w="71754" h="73660">
                <a:moveTo>
                  <a:pt x="42671" y="1523"/>
                </a:moveTo>
                <a:lnTo>
                  <a:pt x="28955" y="1523"/>
                </a:lnTo>
                <a:lnTo>
                  <a:pt x="35051" y="0"/>
                </a:lnTo>
                <a:lnTo>
                  <a:pt x="36575" y="0"/>
                </a:lnTo>
                <a:lnTo>
                  <a:pt x="42671" y="1523"/>
                </a:lnTo>
                <a:close/>
              </a:path>
              <a:path w="71754" h="73660">
                <a:moveTo>
                  <a:pt x="24383" y="12191"/>
                </a:moveTo>
                <a:lnTo>
                  <a:pt x="25907" y="10667"/>
                </a:lnTo>
                <a:lnTo>
                  <a:pt x="10667" y="10667"/>
                </a:lnTo>
                <a:lnTo>
                  <a:pt x="15239" y="6095"/>
                </a:lnTo>
                <a:lnTo>
                  <a:pt x="21335" y="3047"/>
                </a:lnTo>
                <a:lnTo>
                  <a:pt x="27431" y="1523"/>
                </a:lnTo>
                <a:lnTo>
                  <a:pt x="44195" y="1523"/>
                </a:lnTo>
                <a:lnTo>
                  <a:pt x="50291" y="3047"/>
                </a:lnTo>
                <a:lnTo>
                  <a:pt x="56387" y="6095"/>
                </a:lnTo>
                <a:lnTo>
                  <a:pt x="59435" y="9143"/>
                </a:lnTo>
                <a:lnTo>
                  <a:pt x="30479" y="9143"/>
                </a:lnTo>
                <a:lnTo>
                  <a:pt x="24383" y="12191"/>
                </a:lnTo>
                <a:close/>
              </a:path>
              <a:path w="71754" h="73660">
                <a:moveTo>
                  <a:pt x="47243" y="12191"/>
                </a:moveTo>
                <a:lnTo>
                  <a:pt x="41147" y="9143"/>
                </a:lnTo>
                <a:lnTo>
                  <a:pt x="59435" y="9143"/>
                </a:lnTo>
                <a:lnTo>
                  <a:pt x="60959" y="10667"/>
                </a:lnTo>
                <a:lnTo>
                  <a:pt x="45719" y="10667"/>
                </a:lnTo>
                <a:lnTo>
                  <a:pt x="47243" y="12191"/>
                </a:lnTo>
                <a:close/>
              </a:path>
              <a:path w="71754" h="73660">
                <a:moveTo>
                  <a:pt x="13715" y="51815"/>
                </a:moveTo>
                <a:lnTo>
                  <a:pt x="1523" y="51815"/>
                </a:lnTo>
                <a:lnTo>
                  <a:pt x="1523" y="50291"/>
                </a:lnTo>
                <a:lnTo>
                  <a:pt x="0" y="44195"/>
                </a:lnTo>
                <a:lnTo>
                  <a:pt x="0" y="28955"/>
                </a:lnTo>
                <a:lnTo>
                  <a:pt x="1523" y="22859"/>
                </a:lnTo>
                <a:lnTo>
                  <a:pt x="3047" y="21335"/>
                </a:lnTo>
                <a:lnTo>
                  <a:pt x="6095" y="16763"/>
                </a:lnTo>
                <a:lnTo>
                  <a:pt x="6095" y="15239"/>
                </a:lnTo>
                <a:lnTo>
                  <a:pt x="9143" y="10667"/>
                </a:lnTo>
                <a:lnTo>
                  <a:pt x="25907" y="10667"/>
                </a:lnTo>
                <a:lnTo>
                  <a:pt x="19811" y="13715"/>
                </a:lnTo>
                <a:lnTo>
                  <a:pt x="21335" y="13715"/>
                </a:lnTo>
                <a:lnTo>
                  <a:pt x="18287" y="16763"/>
                </a:lnTo>
                <a:lnTo>
                  <a:pt x="16763" y="16763"/>
                </a:lnTo>
                <a:lnTo>
                  <a:pt x="12191" y="21335"/>
                </a:lnTo>
                <a:lnTo>
                  <a:pt x="13715" y="21335"/>
                </a:lnTo>
                <a:lnTo>
                  <a:pt x="10667" y="25907"/>
                </a:lnTo>
                <a:lnTo>
                  <a:pt x="9524" y="30479"/>
                </a:lnTo>
                <a:lnTo>
                  <a:pt x="9143" y="30479"/>
                </a:lnTo>
                <a:lnTo>
                  <a:pt x="7619" y="36575"/>
                </a:lnTo>
                <a:lnTo>
                  <a:pt x="9143" y="42671"/>
                </a:lnTo>
                <a:lnTo>
                  <a:pt x="9524" y="42671"/>
                </a:lnTo>
                <a:lnTo>
                  <a:pt x="10667" y="47243"/>
                </a:lnTo>
                <a:lnTo>
                  <a:pt x="13715" y="51815"/>
                </a:lnTo>
                <a:close/>
              </a:path>
              <a:path w="71754" h="73660">
                <a:moveTo>
                  <a:pt x="54863" y="18287"/>
                </a:moveTo>
                <a:lnTo>
                  <a:pt x="50291" y="13715"/>
                </a:lnTo>
                <a:lnTo>
                  <a:pt x="51815" y="13715"/>
                </a:lnTo>
                <a:lnTo>
                  <a:pt x="45719" y="10667"/>
                </a:lnTo>
                <a:lnTo>
                  <a:pt x="62483" y="10667"/>
                </a:lnTo>
                <a:lnTo>
                  <a:pt x="65531" y="15239"/>
                </a:lnTo>
                <a:lnTo>
                  <a:pt x="65531" y="16763"/>
                </a:lnTo>
                <a:lnTo>
                  <a:pt x="54863" y="16763"/>
                </a:lnTo>
                <a:lnTo>
                  <a:pt x="54863" y="18287"/>
                </a:lnTo>
                <a:close/>
              </a:path>
              <a:path w="71754" h="73660">
                <a:moveTo>
                  <a:pt x="16763" y="18287"/>
                </a:moveTo>
                <a:lnTo>
                  <a:pt x="16763" y="16763"/>
                </a:lnTo>
                <a:lnTo>
                  <a:pt x="18287" y="16763"/>
                </a:lnTo>
                <a:lnTo>
                  <a:pt x="16763" y="18287"/>
                </a:lnTo>
                <a:close/>
              </a:path>
              <a:path w="71754" h="73660">
                <a:moveTo>
                  <a:pt x="62483" y="32003"/>
                </a:moveTo>
                <a:lnTo>
                  <a:pt x="60959" y="25907"/>
                </a:lnTo>
                <a:lnTo>
                  <a:pt x="57911" y="21335"/>
                </a:lnTo>
                <a:lnTo>
                  <a:pt x="59435" y="21335"/>
                </a:lnTo>
                <a:lnTo>
                  <a:pt x="54863" y="16763"/>
                </a:lnTo>
                <a:lnTo>
                  <a:pt x="67055" y="16763"/>
                </a:lnTo>
                <a:lnTo>
                  <a:pt x="70103" y="21335"/>
                </a:lnTo>
                <a:lnTo>
                  <a:pt x="70103" y="22859"/>
                </a:lnTo>
                <a:lnTo>
                  <a:pt x="71627" y="28955"/>
                </a:lnTo>
                <a:lnTo>
                  <a:pt x="71627" y="30479"/>
                </a:lnTo>
                <a:lnTo>
                  <a:pt x="62483" y="30479"/>
                </a:lnTo>
                <a:lnTo>
                  <a:pt x="62483" y="32003"/>
                </a:lnTo>
                <a:close/>
              </a:path>
              <a:path w="71754" h="73660">
                <a:moveTo>
                  <a:pt x="9143" y="32003"/>
                </a:moveTo>
                <a:lnTo>
                  <a:pt x="9143" y="30479"/>
                </a:lnTo>
                <a:lnTo>
                  <a:pt x="9524" y="30479"/>
                </a:lnTo>
                <a:lnTo>
                  <a:pt x="9143" y="32003"/>
                </a:lnTo>
                <a:close/>
              </a:path>
              <a:path w="71754" h="73660">
                <a:moveTo>
                  <a:pt x="71627" y="42671"/>
                </a:moveTo>
                <a:lnTo>
                  <a:pt x="62483" y="42671"/>
                </a:lnTo>
                <a:lnTo>
                  <a:pt x="64007" y="36575"/>
                </a:lnTo>
                <a:lnTo>
                  <a:pt x="62483" y="30479"/>
                </a:lnTo>
                <a:lnTo>
                  <a:pt x="71627" y="30479"/>
                </a:lnTo>
                <a:lnTo>
                  <a:pt x="71627" y="42671"/>
                </a:lnTo>
                <a:close/>
              </a:path>
              <a:path w="71754" h="73660">
                <a:moveTo>
                  <a:pt x="9524" y="42671"/>
                </a:moveTo>
                <a:lnTo>
                  <a:pt x="9143" y="42671"/>
                </a:lnTo>
                <a:lnTo>
                  <a:pt x="9143" y="41147"/>
                </a:lnTo>
                <a:lnTo>
                  <a:pt x="9524" y="42671"/>
                </a:lnTo>
                <a:close/>
              </a:path>
              <a:path w="71754" h="73660">
                <a:moveTo>
                  <a:pt x="62483" y="62483"/>
                </a:moveTo>
                <a:lnTo>
                  <a:pt x="45719" y="62483"/>
                </a:lnTo>
                <a:lnTo>
                  <a:pt x="51815" y="59435"/>
                </a:lnTo>
                <a:lnTo>
                  <a:pt x="50291" y="59435"/>
                </a:lnTo>
                <a:lnTo>
                  <a:pt x="54863" y="56387"/>
                </a:lnTo>
                <a:lnTo>
                  <a:pt x="59435" y="51815"/>
                </a:lnTo>
                <a:lnTo>
                  <a:pt x="57911" y="51815"/>
                </a:lnTo>
                <a:lnTo>
                  <a:pt x="60959" y="47243"/>
                </a:lnTo>
                <a:lnTo>
                  <a:pt x="62483" y="41147"/>
                </a:lnTo>
                <a:lnTo>
                  <a:pt x="62483" y="42671"/>
                </a:lnTo>
                <a:lnTo>
                  <a:pt x="71627" y="42671"/>
                </a:lnTo>
                <a:lnTo>
                  <a:pt x="71627" y="44195"/>
                </a:lnTo>
                <a:lnTo>
                  <a:pt x="70103" y="50291"/>
                </a:lnTo>
                <a:lnTo>
                  <a:pt x="70103" y="51815"/>
                </a:lnTo>
                <a:lnTo>
                  <a:pt x="67055" y="56387"/>
                </a:lnTo>
                <a:lnTo>
                  <a:pt x="65531" y="56387"/>
                </a:lnTo>
                <a:lnTo>
                  <a:pt x="65531" y="57911"/>
                </a:lnTo>
                <a:lnTo>
                  <a:pt x="62483" y="62483"/>
                </a:lnTo>
                <a:close/>
              </a:path>
              <a:path w="71754" h="73660">
                <a:moveTo>
                  <a:pt x="25907" y="62483"/>
                </a:moveTo>
                <a:lnTo>
                  <a:pt x="9143" y="62483"/>
                </a:lnTo>
                <a:lnTo>
                  <a:pt x="6095" y="57911"/>
                </a:lnTo>
                <a:lnTo>
                  <a:pt x="6095" y="56387"/>
                </a:lnTo>
                <a:lnTo>
                  <a:pt x="3047" y="51815"/>
                </a:lnTo>
                <a:lnTo>
                  <a:pt x="12191" y="51815"/>
                </a:lnTo>
                <a:lnTo>
                  <a:pt x="16763" y="56387"/>
                </a:lnTo>
                <a:lnTo>
                  <a:pt x="21335" y="59435"/>
                </a:lnTo>
                <a:lnTo>
                  <a:pt x="19811" y="59435"/>
                </a:lnTo>
                <a:lnTo>
                  <a:pt x="25907" y="62483"/>
                </a:lnTo>
                <a:close/>
              </a:path>
              <a:path w="71754" h="73660">
                <a:moveTo>
                  <a:pt x="42671" y="73151"/>
                </a:moveTo>
                <a:lnTo>
                  <a:pt x="28955" y="73151"/>
                </a:lnTo>
                <a:lnTo>
                  <a:pt x="27431" y="71627"/>
                </a:lnTo>
                <a:lnTo>
                  <a:pt x="21335" y="70103"/>
                </a:lnTo>
                <a:lnTo>
                  <a:pt x="15239" y="67055"/>
                </a:lnTo>
                <a:lnTo>
                  <a:pt x="10667" y="62483"/>
                </a:lnTo>
                <a:lnTo>
                  <a:pt x="24383" y="62483"/>
                </a:lnTo>
                <a:lnTo>
                  <a:pt x="30479" y="64007"/>
                </a:lnTo>
                <a:lnTo>
                  <a:pt x="59435" y="64007"/>
                </a:lnTo>
                <a:lnTo>
                  <a:pt x="56387" y="67055"/>
                </a:lnTo>
                <a:lnTo>
                  <a:pt x="50291" y="70103"/>
                </a:lnTo>
                <a:lnTo>
                  <a:pt x="44195" y="71627"/>
                </a:lnTo>
                <a:lnTo>
                  <a:pt x="42671" y="73151"/>
                </a:lnTo>
                <a:close/>
              </a:path>
              <a:path w="71754" h="73660">
                <a:moveTo>
                  <a:pt x="59435" y="64007"/>
                </a:moveTo>
                <a:lnTo>
                  <a:pt x="41147" y="64007"/>
                </a:lnTo>
                <a:lnTo>
                  <a:pt x="47243" y="62483"/>
                </a:lnTo>
                <a:lnTo>
                  <a:pt x="60959" y="62483"/>
                </a:lnTo>
                <a:lnTo>
                  <a:pt x="59435" y="64007"/>
                </a:lnTo>
                <a:close/>
              </a:path>
            </a:pathLst>
          </a:custGeom>
          <a:solidFill>
            <a:srgbClr val="001F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023116" y="2156094"/>
            <a:ext cx="64135" cy="62230"/>
          </a:xfrm>
          <a:custGeom>
            <a:avLst/>
            <a:gdLst/>
            <a:ahLst/>
            <a:cxnLst/>
            <a:rect l="l" t="t" r="r" b="b"/>
            <a:pathLst>
              <a:path w="64135" h="62230">
                <a:moveTo>
                  <a:pt x="39779" y="61856"/>
                </a:moveTo>
                <a:lnTo>
                  <a:pt x="22818" y="60075"/>
                </a:lnTo>
                <a:lnTo>
                  <a:pt x="10454" y="53869"/>
                </a:lnTo>
                <a:lnTo>
                  <a:pt x="2808" y="44140"/>
                </a:lnTo>
                <a:lnTo>
                  <a:pt x="0" y="31790"/>
                </a:lnTo>
                <a:lnTo>
                  <a:pt x="2943" y="17278"/>
                </a:lnTo>
                <a:lnTo>
                  <a:pt x="11021" y="6335"/>
                </a:lnTo>
                <a:lnTo>
                  <a:pt x="23072" y="0"/>
                </a:lnTo>
                <a:lnTo>
                  <a:pt x="39761" y="1612"/>
                </a:lnTo>
                <a:lnTo>
                  <a:pt x="52404" y="7545"/>
                </a:lnTo>
                <a:lnTo>
                  <a:pt x="60597" y="16934"/>
                </a:lnTo>
                <a:lnTo>
                  <a:pt x="63938" y="28912"/>
                </a:lnTo>
                <a:lnTo>
                  <a:pt x="63995" y="30845"/>
                </a:lnTo>
                <a:lnTo>
                  <a:pt x="60698" y="44958"/>
                </a:lnTo>
                <a:lnTo>
                  <a:pt x="52020" y="55699"/>
                </a:lnTo>
                <a:lnTo>
                  <a:pt x="39779" y="61856"/>
                </a:lnTo>
                <a:close/>
              </a:path>
            </a:pathLst>
          </a:custGeom>
          <a:solidFill>
            <a:srgbClr val="001F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018532" y="2150364"/>
            <a:ext cx="71755" cy="73660"/>
          </a:xfrm>
          <a:custGeom>
            <a:avLst/>
            <a:gdLst/>
            <a:ahLst/>
            <a:cxnLst/>
            <a:rect l="l" t="t" r="r" b="b"/>
            <a:pathLst>
              <a:path w="71754" h="73660">
                <a:moveTo>
                  <a:pt x="42671" y="1523"/>
                </a:moveTo>
                <a:lnTo>
                  <a:pt x="28955" y="1523"/>
                </a:lnTo>
                <a:lnTo>
                  <a:pt x="35051" y="0"/>
                </a:lnTo>
                <a:lnTo>
                  <a:pt x="36575" y="0"/>
                </a:lnTo>
                <a:lnTo>
                  <a:pt x="42671" y="1523"/>
                </a:lnTo>
                <a:close/>
              </a:path>
              <a:path w="71754" h="73660">
                <a:moveTo>
                  <a:pt x="24383" y="12191"/>
                </a:moveTo>
                <a:lnTo>
                  <a:pt x="25907" y="10667"/>
                </a:lnTo>
                <a:lnTo>
                  <a:pt x="10667" y="10667"/>
                </a:lnTo>
                <a:lnTo>
                  <a:pt x="15239" y="6095"/>
                </a:lnTo>
                <a:lnTo>
                  <a:pt x="21335" y="3047"/>
                </a:lnTo>
                <a:lnTo>
                  <a:pt x="27431" y="1523"/>
                </a:lnTo>
                <a:lnTo>
                  <a:pt x="44195" y="1523"/>
                </a:lnTo>
                <a:lnTo>
                  <a:pt x="50291" y="3047"/>
                </a:lnTo>
                <a:lnTo>
                  <a:pt x="56387" y="6095"/>
                </a:lnTo>
                <a:lnTo>
                  <a:pt x="59435" y="9143"/>
                </a:lnTo>
                <a:lnTo>
                  <a:pt x="30479" y="9143"/>
                </a:lnTo>
                <a:lnTo>
                  <a:pt x="24383" y="12191"/>
                </a:lnTo>
                <a:close/>
              </a:path>
              <a:path w="71754" h="73660">
                <a:moveTo>
                  <a:pt x="47243" y="12191"/>
                </a:moveTo>
                <a:lnTo>
                  <a:pt x="41147" y="9143"/>
                </a:lnTo>
                <a:lnTo>
                  <a:pt x="59435" y="9143"/>
                </a:lnTo>
                <a:lnTo>
                  <a:pt x="60959" y="10667"/>
                </a:lnTo>
                <a:lnTo>
                  <a:pt x="45719" y="10667"/>
                </a:lnTo>
                <a:lnTo>
                  <a:pt x="47243" y="12191"/>
                </a:lnTo>
                <a:close/>
              </a:path>
              <a:path w="71754" h="73660">
                <a:moveTo>
                  <a:pt x="13715" y="51815"/>
                </a:moveTo>
                <a:lnTo>
                  <a:pt x="1523" y="51815"/>
                </a:lnTo>
                <a:lnTo>
                  <a:pt x="1523" y="50291"/>
                </a:lnTo>
                <a:lnTo>
                  <a:pt x="0" y="44195"/>
                </a:lnTo>
                <a:lnTo>
                  <a:pt x="0" y="28955"/>
                </a:lnTo>
                <a:lnTo>
                  <a:pt x="1523" y="22859"/>
                </a:lnTo>
                <a:lnTo>
                  <a:pt x="3047" y="21335"/>
                </a:lnTo>
                <a:lnTo>
                  <a:pt x="6095" y="16763"/>
                </a:lnTo>
                <a:lnTo>
                  <a:pt x="6095" y="15239"/>
                </a:lnTo>
                <a:lnTo>
                  <a:pt x="9143" y="10667"/>
                </a:lnTo>
                <a:lnTo>
                  <a:pt x="25907" y="10667"/>
                </a:lnTo>
                <a:lnTo>
                  <a:pt x="19811" y="13715"/>
                </a:lnTo>
                <a:lnTo>
                  <a:pt x="21335" y="13715"/>
                </a:lnTo>
                <a:lnTo>
                  <a:pt x="18287" y="16763"/>
                </a:lnTo>
                <a:lnTo>
                  <a:pt x="16763" y="16763"/>
                </a:lnTo>
                <a:lnTo>
                  <a:pt x="12191" y="21335"/>
                </a:lnTo>
                <a:lnTo>
                  <a:pt x="13715" y="21335"/>
                </a:lnTo>
                <a:lnTo>
                  <a:pt x="10667" y="25907"/>
                </a:lnTo>
                <a:lnTo>
                  <a:pt x="9524" y="30479"/>
                </a:lnTo>
                <a:lnTo>
                  <a:pt x="9143" y="30479"/>
                </a:lnTo>
                <a:lnTo>
                  <a:pt x="7619" y="36575"/>
                </a:lnTo>
                <a:lnTo>
                  <a:pt x="9143" y="42671"/>
                </a:lnTo>
                <a:lnTo>
                  <a:pt x="9524" y="42671"/>
                </a:lnTo>
                <a:lnTo>
                  <a:pt x="10667" y="47243"/>
                </a:lnTo>
                <a:lnTo>
                  <a:pt x="13715" y="51815"/>
                </a:lnTo>
                <a:close/>
              </a:path>
              <a:path w="71754" h="73660">
                <a:moveTo>
                  <a:pt x="54863" y="18287"/>
                </a:moveTo>
                <a:lnTo>
                  <a:pt x="50291" y="13715"/>
                </a:lnTo>
                <a:lnTo>
                  <a:pt x="51815" y="13715"/>
                </a:lnTo>
                <a:lnTo>
                  <a:pt x="45719" y="10667"/>
                </a:lnTo>
                <a:lnTo>
                  <a:pt x="62483" y="10667"/>
                </a:lnTo>
                <a:lnTo>
                  <a:pt x="65531" y="15239"/>
                </a:lnTo>
                <a:lnTo>
                  <a:pt x="65531" y="16763"/>
                </a:lnTo>
                <a:lnTo>
                  <a:pt x="54863" y="16763"/>
                </a:lnTo>
                <a:lnTo>
                  <a:pt x="54863" y="18287"/>
                </a:lnTo>
                <a:close/>
              </a:path>
              <a:path w="71754" h="73660">
                <a:moveTo>
                  <a:pt x="16763" y="18287"/>
                </a:moveTo>
                <a:lnTo>
                  <a:pt x="16763" y="16763"/>
                </a:lnTo>
                <a:lnTo>
                  <a:pt x="18287" y="16763"/>
                </a:lnTo>
                <a:lnTo>
                  <a:pt x="16763" y="18287"/>
                </a:lnTo>
                <a:close/>
              </a:path>
              <a:path w="71754" h="73660">
                <a:moveTo>
                  <a:pt x="62483" y="32003"/>
                </a:moveTo>
                <a:lnTo>
                  <a:pt x="60959" y="25907"/>
                </a:lnTo>
                <a:lnTo>
                  <a:pt x="57911" y="21335"/>
                </a:lnTo>
                <a:lnTo>
                  <a:pt x="59435" y="21335"/>
                </a:lnTo>
                <a:lnTo>
                  <a:pt x="54863" y="16763"/>
                </a:lnTo>
                <a:lnTo>
                  <a:pt x="67055" y="16763"/>
                </a:lnTo>
                <a:lnTo>
                  <a:pt x="70103" y="21335"/>
                </a:lnTo>
                <a:lnTo>
                  <a:pt x="70103" y="22859"/>
                </a:lnTo>
                <a:lnTo>
                  <a:pt x="71627" y="28955"/>
                </a:lnTo>
                <a:lnTo>
                  <a:pt x="71627" y="30479"/>
                </a:lnTo>
                <a:lnTo>
                  <a:pt x="62483" y="30479"/>
                </a:lnTo>
                <a:lnTo>
                  <a:pt x="62483" y="32003"/>
                </a:lnTo>
                <a:close/>
              </a:path>
              <a:path w="71754" h="73660">
                <a:moveTo>
                  <a:pt x="9143" y="32003"/>
                </a:moveTo>
                <a:lnTo>
                  <a:pt x="9143" y="30479"/>
                </a:lnTo>
                <a:lnTo>
                  <a:pt x="9524" y="30479"/>
                </a:lnTo>
                <a:lnTo>
                  <a:pt x="9143" y="32003"/>
                </a:lnTo>
                <a:close/>
              </a:path>
              <a:path w="71754" h="73660">
                <a:moveTo>
                  <a:pt x="71627" y="42671"/>
                </a:moveTo>
                <a:lnTo>
                  <a:pt x="62483" y="42671"/>
                </a:lnTo>
                <a:lnTo>
                  <a:pt x="64007" y="36575"/>
                </a:lnTo>
                <a:lnTo>
                  <a:pt x="62483" y="30479"/>
                </a:lnTo>
                <a:lnTo>
                  <a:pt x="71627" y="30479"/>
                </a:lnTo>
                <a:lnTo>
                  <a:pt x="71627" y="42671"/>
                </a:lnTo>
                <a:close/>
              </a:path>
              <a:path w="71754" h="73660">
                <a:moveTo>
                  <a:pt x="9524" y="42671"/>
                </a:moveTo>
                <a:lnTo>
                  <a:pt x="9143" y="42671"/>
                </a:lnTo>
                <a:lnTo>
                  <a:pt x="9143" y="41147"/>
                </a:lnTo>
                <a:lnTo>
                  <a:pt x="9524" y="42671"/>
                </a:lnTo>
                <a:close/>
              </a:path>
              <a:path w="71754" h="73660">
                <a:moveTo>
                  <a:pt x="62483" y="62483"/>
                </a:moveTo>
                <a:lnTo>
                  <a:pt x="45719" y="62483"/>
                </a:lnTo>
                <a:lnTo>
                  <a:pt x="51815" y="59435"/>
                </a:lnTo>
                <a:lnTo>
                  <a:pt x="50291" y="59435"/>
                </a:lnTo>
                <a:lnTo>
                  <a:pt x="54863" y="56387"/>
                </a:lnTo>
                <a:lnTo>
                  <a:pt x="59435" y="51815"/>
                </a:lnTo>
                <a:lnTo>
                  <a:pt x="57911" y="51815"/>
                </a:lnTo>
                <a:lnTo>
                  <a:pt x="60959" y="47243"/>
                </a:lnTo>
                <a:lnTo>
                  <a:pt x="62483" y="41147"/>
                </a:lnTo>
                <a:lnTo>
                  <a:pt x="62483" y="42671"/>
                </a:lnTo>
                <a:lnTo>
                  <a:pt x="71627" y="42671"/>
                </a:lnTo>
                <a:lnTo>
                  <a:pt x="71627" y="44195"/>
                </a:lnTo>
                <a:lnTo>
                  <a:pt x="70103" y="50291"/>
                </a:lnTo>
                <a:lnTo>
                  <a:pt x="70103" y="51815"/>
                </a:lnTo>
                <a:lnTo>
                  <a:pt x="67055" y="56387"/>
                </a:lnTo>
                <a:lnTo>
                  <a:pt x="65531" y="56387"/>
                </a:lnTo>
                <a:lnTo>
                  <a:pt x="65531" y="57911"/>
                </a:lnTo>
                <a:lnTo>
                  <a:pt x="62483" y="62483"/>
                </a:lnTo>
                <a:close/>
              </a:path>
              <a:path w="71754" h="73660">
                <a:moveTo>
                  <a:pt x="25907" y="62483"/>
                </a:moveTo>
                <a:lnTo>
                  <a:pt x="9143" y="62483"/>
                </a:lnTo>
                <a:lnTo>
                  <a:pt x="6095" y="57911"/>
                </a:lnTo>
                <a:lnTo>
                  <a:pt x="6095" y="56387"/>
                </a:lnTo>
                <a:lnTo>
                  <a:pt x="3047" y="51815"/>
                </a:lnTo>
                <a:lnTo>
                  <a:pt x="12191" y="51815"/>
                </a:lnTo>
                <a:lnTo>
                  <a:pt x="16763" y="56387"/>
                </a:lnTo>
                <a:lnTo>
                  <a:pt x="21335" y="59435"/>
                </a:lnTo>
                <a:lnTo>
                  <a:pt x="19811" y="59435"/>
                </a:lnTo>
                <a:lnTo>
                  <a:pt x="25907" y="62483"/>
                </a:lnTo>
                <a:close/>
              </a:path>
              <a:path w="71754" h="73660">
                <a:moveTo>
                  <a:pt x="42671" y="73151"/>
                </a:moveTo>
                <a:lnTo>
                  <a:pt x="28955" y="73151"/>
                </a:lnTo>
                <a:lnTo>
                  <a:pt x="27431" y="71627"/>
                </a:lnTo>
                <a:lnTo>
                  <a:pt x="21335" y="70103"/>
                </a:lnTo>
                <a:lnTo>
                  <a:pt x="15239" y="67055"/>
                </a:lnTo>
                <a:lnTo>
                  <a:pt x="10667" y="62483"/>
                </a:lnTo>
                <a:lnTo>
                  <a:pt x="24383" y="62483"/>
                </a:lnTo>
                <a:lnTo>
                  <a:pt x="30479" y="64007"/>
                </a:lnTo>
                <a:lnTo>
                  <a:pt x="59435" y="64007"/>
                </a:lnTo>
                <a:lnTo>
                  <a:pt x="56387" y="67055"/>
                </a:lnTo>
                <a:lnTo>
                  <a:pt x="50291" y="70103"/>
                </a:lnTo>
                <a:lnTo>
                  <a:pt x="44195" y="71627"/>
                </a:lnTo>
                <a:lnTo>
                  <a:pt x="42671" y="73151"/>
                </a:lnTo>
                <a:close/>
              </a:path>
              <a:path w="71754" h="73660">
                <a:moveTo>
                  <a:pt x="59435" y="64007"/>
                </a:moveTo>
                <a:lnTo>
                  <a:pt x="41147" y="64007"/>
                </a:lnTo>
                <a:lnTo>
                  <a:pt x="47243" y="62483"/>
                </a:lnTo>
                <a:lnTo>
                  <a:pt x="60959" y="62483"/>
                </a:lnTo>
                <a:lnTo>
                  <a:pt x="59435" y="64007"/>
                </a:lnTo>
                <a:close/>
              </a:path>
            </a:pathLst>
          </a:custGeom>
          <a:solidFill>
            <a:srgbClr val="001F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512320" y="2146949"/>
            <a:ext cx="64135" cy="62230"/>
          </a:xfrm>
          <a:custGeom>
            <a:avLst/>
            <a:gdLst/>
            <a:ahLst/>
            <a:cxnLst/>
            <a:rect l="l" t="t" r="r" b="b"/>
            <a:pathLst>
              <a:path w="64135" h="62230">
                <a:moveTo>
                  <a:pt x="39779" y="61856"/>
                </a:moveTo>
                <a:lnTo>
                  <a:pt x="22818" y="60075"/>
                </a:lnTo>
                <a:lnTo>
                  <a:pt x="10454" y="53869"/>
                </a:lnTo>
                <a:lnTo>
                  <a:pt x="2808" y="44140"/>
                </a:lnTo>
                <a:lnTo>
                  <a:pt x="0" y="31790"/>
                </a:lnTo>
                <a:lnTo>
                  <a:pt x="2943" y="17278"/>
                </a:lnTo>
                <a:lnTo>
                  <a:pt x="11021" y="6335"/>
                </a:lnTo>
                <a:lnTo>
                  <a:pt x="23072" y="0"/>
                </a:lnTo>
                <a:lnTo>
                  <a:pt x="39761" y="1612"/>
                </a:lnTo>
                <a:lnTo>
                  <a:pt x="52404" y="7545"/>
                </a:lnTo>
                <a:lnTo>
                  <a:pt x="60597" y="16934"/>
                </a:lnTo>
                <a:lnTo>
                  <a:pt x="63938" y="28912"/>
                </a:lnTo>
                <a:lnTo>
                  <a:pt x="63995" y="30845"/>
                </a:lnTo>
                <a:lnTo>
                  <a:pt x="60698" y="44958"/>
                </a:lnTo>
                <a:lnTo>
                  <a:pt x="52020" y="55699"/>
                </a:lnTo>
                <a:lnTo>
                  <a:pt x="39779" y="61856"/>
                </a:lnTo>
                <a:close/>
              </a:path>
            </a:pathLst>
          </a:custGeom>
          <a:solidFill>
            <a:srgbClr val="001F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507735" y="2141220"/>
            <a:ext cx="71755" cy="73660"/>
          </a:xfrm>
          <a:custGeom>
            <a:avLst/>
            <a:gdLst/>
            <a:ahLst/>
            <a:cxnLst/>
            <a:rect l="l" t="t" r="r" b="b"/>
            <a:pathLst>
              <a:path w="71754" h="73660">
                <a:moveTo>
                  <a:pt x="42671" y="1523"/>
                </a:moveTo>
                <a:lnTo>
                  <a:pt x="28955" y="1523"/>
                </a:lnTo>
                <a:lnTo>
                  <a:pt x="35051" y="0"/>
                </a:lnTo>
                <a:lnTo>
                  <a:pt x="36575" y="0"/>
                </a:lnTo>
                <a:lnTo>
                  <a:pt x="42671" y="1523"/>
                </a:lnTo>
                <a:close/>
              </a:path>
              <a:path w="71754" h="73660">
                <a:moveTo>
                  <a:pt x="24383" y="12191"/>
                </a:moveTo>
                <a:lnTo>
                  <a:pt x="25907" y="10667"/>
                </a:lnTo>
                <a:lnTo>
                  <a:pt x="10667" y="10667"/>
                </a:lnTo>
                <a:lnTo>
                  <a:pt x="15239" y="6095"/>
                </a:lnTo>
                <a:lnTo>
                  <a:pt x="21335" y="3047"/>
                </a:lnTo>
                <a:lnTo>
                  <a:pt x="27431" y="1523"/>
                </a:lnTo>
                <a:lnTo>
                  <a:pt x="44195" y="1523"/>
                </a:lnTo>
                <a:lnTo>
                  <a:pt x="50291" y="3047"/>
                </a:lnTo>
                <a:lnTo>
                  <a:pt x="56387" y="6095"/>
                </a:lnTo>
                <a:lnTo>
                  <a:pt x="59435" y="9143"/>
                </a:lnTo>
                <a:lnTo>
                  <a:pt x="30479" y="9143"/>
                </a:lnTo>
                <a:lnTo>
                  <a:pt x="24383" y="12191"/>
                </a:lnTo>
                <a:close/>
              </a:path>
              <a:path w="71754" h="73660">
                <a:moveTo>
                  <a:pt x="47243" y="12191"/>
                </a:moveTo>
                <a:lnTo>
                  <a:pt x="41147" y="9143"/>
                </a:lnTo>
                <a:lnTo>
                  <a:pt x="59435" y="9143"/>
                </a:lnTo>
                <a:lnTo>
                  <a:pt x="60959" y="10667"/>
                </a:lnTo>
                <a:lnTo>
                  <a:pt x="45719" y="10667"/>
                </a:lnTo>
                <a:lnTo>
                  <a:pt x="47243" y="12191"/>
                </a:lnTo>
                <a:close/>
              </a:path>
              <a:path w="71754" h="73660">
                <a:moveTo>
                  <a:pt x="13715" y="51815"/>
                </a:moveTo>
                <a:lnTo>
                  <a:pt x="1523" y="51815"/>
                </a:lnTo>
                <a:lnTo>
                  <a:pt x="1523" y="50291"/>
                </a:lnTo>
                <a:lnTo>
                  <a:pt x="0" y="44195"/>
                </a:lnTo>
                <a:lnTo>
                  <a:pt x="0" y="28955"/>
                </a:lnTo>
                <a:lnTo>
                  <a:pt x="1523" y="22859"/>
                </a:lnTo>
                <a:lnTo>
                  <a:pt x="3047" y="21335"/>
                </a:lnTo>
                <a:lnTo>
                  <a:pt x="6095" y="16763"/>
                </a:lnTo>
                <a:lnTo>
                  <a:pt x="6095" y="15239"/>
                </a:lnTo>
                <a:lnTo>
                  <a:pt x="9143" y="10667"/>
                </a:lnTo>
                <a:lnTo>
                  <a:pt x="25907" y="10667"/>
                </a:lnTo>
                <a:lnTo>
                  <a:pt x="19811" y="13715"/>
                </a:lnTo>
                <a:lnTo>
                  <a:pt x="21335" y="13715"/>
                </a:lnTo>
                <a:lnTo>
                  <a:pt x="18287" y="16763"/>
                </a:lnTo>
                <a:lnTo>
                  <a:pt x="16763" y="16763"/>
                </a:lnTo>
                <a:lnTo>
                  <a:pt x="12191" y="21335"/>
                </a:lnTo>
                <a:lnTo>
                  <a:pt x="13715" y="21335"/>
                </a:lnTo>
                <a:lnTo>
                  <a:pt x="10667" y="25907"/>
                </a:lnTo>
                <a:lnTo>
                  <a:pt x="9524" y="30479"/>
                </a:lnTo>
                <a:lnTo>
                  <a:pt x="9143" y="30479"/>
                </a:lnTo>
                <a:lnTo>
                  <a:pt x="7619" y="36575"/>
                </a:lnTo>
                <a:lnTo>
                  <a:pt x="9143" y="42671"/>
                </a:lnTo>
                <a:lnTo>
                  <a:pt x="9524" y="42671"/>
                </a:lnTo>
                <a:lnTo>
                  <a:pt x="10667" y="47243"/>
                </a:lnTo>
                <a:lnTo>
                  <a:pt x="13715" y="51815"/>
                </a:lnTo>
                <a:close/>
              </a:path>
              <a:path w="71754" h="73660">
                <a:moveTo>
                  <a:pt x="54863" y="18287"/>
                </a:moveTo>
                <a:lnTo>
                  <a:pt x="50291" y="13715"/>
                </a:lnTo>
                <a:lnTo>
                  <a:pt x="51815" y="13715"/>
                </a:lnTo>
                <a:lnTo>
                  <a:pt x="45719" y="10667"/>
                </a:lnTo>
                <a:lnTo>
                  <a:pt x="62483" y="10667"/>
                </a:lnTo>
                <a:lnTo>
                  <a:pt x="65531" y="15239"/>
                </a:lnTo>
                <a:lnTo>
                  <a:pt x="65531" y="16763"/>
                </a:lnTo>
                <a:lnTo>
                  <a:pt x="54863" y="16763"/>
                </a:lnTo>
                <a:lnTo>
                  <a:pt x="54863" y="18287"/>
                </a:lnTo>
                <a:close/>
              </a:path>
              <a:path w="71754" h="73660">
                <a:moveTo>
                  <a:pt x="16763" y="18287"/>
                </a:moveTo>
                <a:lnTo>
                  <a:pt x="16763" y="16763"/>
                </a:lnTo>
                <a:lnTo>
                  <a:pt x="18287" y="16763"/>
                </a:lnTo>
                <a:lnTo>
                  <a:pt x="16763" y="18287"/>
                </a:lnTo>
                <a:close/>
              </a:path>
              <a:path w="71754" h="73660">
                <a:moveTo>
                  <a:pt x="62483" y="32003"/>
                </a:moveTo>
                <a:lnTo>
                  <a:pt x="60959" y="25907"/>
                </a:lnTo>
                <a:lnTo>
                  <a:pt x="57911" y="21335"/>
                </a:lnTo>
                <a:lnTo>
                  <a:pt x="59435" y="21335"/>
                </a:lnTo>
                <a:lnTo>
                  <a:pt x="54863" y="16763"/>
                </a:lnTo>
                <a:lnTo>
                  <a:pt x="67055" y="16763"/>
                </a:lnTo>
                <a:lnTo>
                  <a:pt x="70103" y="21335"/>
                </a:lnTo>
                <a:lnTo>
                  <a:pt x="70103" y="22859"/>
                </a:lnTo>
                <a:lnTo>
                  <a:pt x="71627" y="28955"/>
                </a:lnTo>
                <a:lnTo>
                  <a:pt x="71627" y="30479"/>
                </a:lnTo>
                <a:lnTo>
                  <a:pt x="62483" y="30479"/>
                </a:lnTo>
                <a:lnTo>
                  <a:pt x="62483" y="32003"/>
                </a:lnTo>
                <a:close/>
              </a:path>
              <a:path w="71754" h="73660">
                <a:moveTo>
                  <a:pt x="9143" y="32003"/>
                </a:moveTo>
                <a:lnTo>
                  <a:pt x="9143" y="30479"/>
                </a:lnTo>
                <a:lnTo>
                  <a:pt x="9524" y="30479"/>
                </a:lnTo>
                <a:lnTo>
                  <a:pt x="9143" y="32003"/>
                </a:lnTo>
                <a:close/>
              </a:path>
              <a:path w="71754" h="73660">
                <a:moveTo>
                  <a:pt x="71627" y="42671"/>
                </a:moveTo>
                <a:lnTo>
                  <a:pt x="62483" y="42671"/>
                </a:lnTo>
                <a:lnTo>
                  <a:pt x="64007" y="36575"/>
                </a:lnTo>
                <a:lnTo>
                  <a:pt x="62483" y="30479"/>
                </a:lnTo>
                <a:lnTo>
                  <a:pt x="71627" y="30479"/>
                </a:lnTo>
                <a:lnTo>
                  <a:pt x="71627" y="42671"/>
                </a:lnTo>
                <a:close/>
              </a:path>
              <a:path w="71754" h="73660">
                <a:moveTo>
                  <a:pt x="9524" y="42671"/>
                </a:moveTo>
                <a:lnTo>
                  <a:pt x="9143" y="42671"/>
                </a:lnTo>
                <a:lnTo>
                  <a:pt x="9143" y="41147"/>
                </a:lnTo>
                <a:lnTo>
                  <a:pt x="9524" y="42671"/>
                </a:lnTo>
                <a:close/>
              </a:path>
              <a:path w="71754" h="73660">
                <a:moveTo>
                  <a:pt x="62483" y="62483"/>
                </a:moveTo>
                <a:lnTo>
                  <a:pt x="45719" y="62483"/>
                </a:lnTo>
                <a:lnTo>
                  <a:pt x="51815" y="59435"/>
                </a:lnTo>
                <a:lnTo>
                  <a:pt x="50291" y="59435"/>
                </a:lnTo>
                <a:lnTo>
                  <a:pt x="54863" y="56387"/>
                </a:lnTo>
                <a:lnTo>
                  <a:pt x="59435" y="51815"/>
                </a:lnTo>
                <a:lnTo>
                  <a:pt x="57911" y="51815"/>
                </a:lnTo>
                <a:lnTo>
                  <a:pt x="60959" y="47243"/>
                </a:lnTo>
                <a:lnTo>
                  <a:pt x="62483" y="41147"/>
                </a:lnTo>
                <a:lnTo>
                  <a:pt x="62483" y="42671"/>
                </a:lnTo>
                <a:lnTo>
                  <a:pt x="71627" y="42671"/>
                </a:lnTo>
                <a:lnTo>
                  <a:pt x="71627" y="44195"/>
                </a:lnTo>
                <a:lnTo>
                  <a:pt x="70103" y="50291"/>
                </a:lnTo>
                <a:lnTo>
                  <a:pt x="70103" y="51815"/>
                </a:lnTo>
                <a:lnTo>
                  <a:pt x="67055" y="56387"/>
                </a:lnTo>
                <a:lnTo>
                  <a:pt x="65531" y="56387"/>
                </a:lnTo>
                <a:lnTo>
                  <a:pt x="65531" y="57911"/>
                </a:lnTo>
                <a:lnTo>
                  <a:pt x="62483" y="62483"/>
                </a:lnTo>
                <a:close/>
              </a:path>
              <a:path w="71754" h="73660">
                <a:moveTo>
                  <a:pt x="25907" y="62483"/>
                </a:moveTo>
                <a:lnTo>
                  <a:pt x="9143" y="62483"/>
                </a:lnTo>
                <a:lnTo>
                  <a:pt x="6095" y="57911"/>
                </a:lnTo>
                <a:lnTo>
                  <a:pt x="6095" y="56387"/>
                </a:lnTo>
                <a:lnTo>
                  <a:pt x="3047" y="51815"/>
                </a:lnTo>
                <a:lnTo>
                  <a:pt x="12191" y="51815"/>
                </a:lnTo>
                <a:lnTo>
                  <a:pt x="16763" y="56387"/>
                </a:lnTo>
                <a:lnTo>
                  <a:pt x="21335" y="59435"/>
                </a:lnTo>
                <a:lnTo>
                  <a:pt x="19811" y="59435"/>
                </a:lnTo>
                <a:lnTo>
                  <a:pt x="25907" y="62483"/>
                </a:lnTo>
                <a:close/>
              </a:path>
              <a:path w="71754" h="73660">
                <a:moveTo>
                  <a:pt x="42671" y="73151"/>
                </a:moveTo>
                <a:lnTo>
                  <a:pt x="28955" y="73151"/>
                </a:lnTo>
                <a:lnTo>
                  <a:pt x="27431" y="71627"/>
                </a:lnTo>
                <a:lnTo>
                  <a:pt x="21335" y="70103"/>
                </a:lnTo>
                <a:lnTo>
                  <a:pt x="15239" y="67055"/>
                </a:lnTo>
                <a:lnTo>
                  <a:pt x="10667" y="62483"/>
                </a:lnTo>
                <a:lnTo>
                  <a:pt x="24383" y="62483"/>
                </a:lnTo>
                <a:lnTo>
                  <a:pt x="30479" y="64007"/>
                </a:lnTo>
                <a:lnTo>
                  <a:pt x="59435" y="64007"/>
                </a:lnTo>
                <a:lnTo>
                  <a:pt x="56387" y="67055"/>
                </a:lnTo>
                <a:lnTo>
                  <a:pt x="50291" y="70103"/>
                </a:lnTo>
                <a:lnTo>
                  <a:pt x="44195" y="71627"/>
                </a:lnTo>
                <a:lnTo>
                  <a:pt x="42671" y="73151"/>
                </a:lnTo>
                <a:close/>
              </a:path>
              <a:path w="71754" h="73660">
                <a:moveTo>
                  <a:pt x="59435" y="64007"/>
                </a:moveTo>
                <a:lnTo>
                  <a:pt x="41147" y="64007"/>
                </a:lnTo>
                <a:lnTo>
                  <a:pt x="47243" y="62483"/>
                </a:lnTo>
                <a:lnTo>
                  <a:pt x="60959" y="62483"/>
                </a:lnTo>
                <a:lnTo>
                  <a:pt x="59435" y="64007"/>
                </a:lnTo>
                <a:close/>
              </a:path>
            </a:pathLst>
          </a:custGeom>
          <a:solidFill>
            <a:srgbClr val="001F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001523" y="2191146"/>
            <a:ext cx="64135" cy="62230"/>
          </a:xfrm>
          <a:custGeom>
            <a:avLst/>
            <a:gdLst/>
            <a:ahLst/>
            <a:cxnLst/>
            <a:rect l="l" t="t" r="r" b="b"/>
            <a:pathLst>
              <a:path w="64135" h="62230">
                <a:moveTo>
                  <a:pt x="39779" y="61856"/>
                </a:moveTo>
                <a:lnTo>
                  <a:pt x="22818" y="60075"/>
                </a:lnTo>
                <a:lnTo>
                  <a:pt x="10454" y="53869"/>
                </a:lnTo>
                <a:lnTo>
                  <a:pt x="2808" y="44140"/>
                </a:lnTo>
                <a:lnTo>
                  <a:pt x="0" y="31790"/>
                </a:lnTo>
                <a:lnTo>
                  <a:pt x="2943" y="17278"/>
                </a:lnTo>
                <a:lnTo>
                  <a:pt x="11021" y="6335"/>
                </a:lnTo>
                <a:lnTo>
                  <a:pt x="23072" y="0"/>
                </a:lnTo>
                <a:lnTo>
                  <a:pt x="39761" y="1612"/>
                </a:lnTo>
                <a:lnTo>
                  <a:pt x="52404" y="7545"/>
                </a:lnTo>
                <a:lnTo>
                  <a:pt x="60597" y="16934"/>
                </a:lnTo>
                <a:lnTo>
                  <a:pt x="63938" y="28912"/>
                </a:lnTo>
                <a:lnTo>
                  <a:pt x="63995" y="30845"/>
                </a:lnTo>
                <a:lnTo>
                  <a:pt x="60698" y="44958"/>
                </a:lnTo>
                <a:lnTo>
                  <a:pt x="52020" y="55699"/>
                </a:lnTo>
                <a:lnTo>
                  <a:pt x="39779" y="61856"/>
                </a:lnTo>
                <a:close/>
              </a:path>
            </a:pathLst>
          </a:custGeom>
          <a:solidFill>
            <a:srgbClr val="001F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5996939" y="2185416"/>
            <a:ext cx="71755" cy="73660"/>
          </a:xfrm>
          <a:custGeom>
            <a:avLst/>
            <a:gdLst/>
            <a:ahLst/>
            <a:cxnLst/>
            <a:rect l="l" t="t" r="r" b="b"/>
            <a:pathLst>
              <a:path w="71754" h="73660">
                <a:moveTo>
                  <a:pt x="42671" y="1523"/>
                </a:moveTo>
                <a:lnTo>
                  <a:pt x="28955" y="1523"/>
                </a:lnTo>
                <a:lnTo>
                  <a:pt x="35051" y="0"/>
                </a:lnTo>
                <a:lnTo>
                  <a:pt x="36575" y="0"/>
                </a:lnTo>
                <a:lnTo>
                  <a:pt x="42671" y="1523"/>
                </a:lnTo>
                <a:close/>
              </a:path>
              <a:path w="71754" h="73660">
                <a:moveTo>
                  <a:pt x="24383" y="12191"/>
                </a:moveTo>
                <a:lnTo>
                  <a:pt x="25907" y="10667"/>
                </a:lnTo>
                <a:lnTo>
                  <a:pt x="10667" y="10667"/>
                </a:lnTo>
                <a:lnTo>
                  <a:pt x="15239" y="6095"/>
                </a:lnTo>
                <a:lnTo>
                  <a:pt x="21335" y="3047"/>
                </a:lnTo>
                <a:lnTo>
                  <a:pt x="27431" y="1523"/>
                </a:lnTo>
                <a:lnTo>
                  <a:pt x="44195" y="1523"/>
                </a:lnTo>
                <a:lnTo>
                  <a:pt x="50291" y="3047"/>
                </a:lnTo>
                <a:lnTo>
                  <a:pt x="56387" y="6095"/>
                </a:lnTo>
                <a:lnTo>
                  <a:pt x="59435" y="9143"/>
                </a:lnTo>
                <a:lnTo>
                  <a:pt x="30479" y="9143"/>
                </a:lnTo>
                <a:lnTo>
                  <a:pt x="24383" y="12191"/>
                </a:lnTo>
                <a:close/>
              </a:path>
              <a:path w="71754" h="73660">
                <a:moveTo>
                  <a:pt x="47243" y="12191"/>
                </a:moveTo>
                <a:lnTo>
                  <a:pt x="41147" y="9143"/>
                </a:lnTo>
                <a:lnTo>
                  <a:pt x="59435" y="9143"/>
                </a:lnTo>
                <a:lnTo>
                  <a:pt x="60959" y="10667"/>
                </a:lnTo>
                <a:lnTo>
                  <a:pt x="45719" y="10667"/>
                </a:lnTo>
                <a:lnTo>
                  <a:pt x="47243" y="12191"/>
                </a:lnTo>
                <a:close/>
              </a:path>
              <a:path w="71754" h="73660">
                <a:moveTo>
                  <a:pt x="13715" y="51815"/>
                </a:moveTo>
                <a:lnTo>
                  <a:pt x="1523" y="51815"/>
                </a:lnTo>
                <a:lnTo>
                  <a:pt x="1523" y="50291"/>
                </a:lnTo>
                <a:lnTo>
                  <a:pt x="0" y="44195"/>
                </a:lnTo>
                <a:lnTo>
                  <a:pt x="0" y="28955"/>
                </a:lnTo>
                <a:lnTo>
                  <a:pt x="1523" y="22859"/>
                </a:lnTo>
                <a:lnTo>
                  <a:pt x="3047" y="21335"/>
                </a:lnTo>
                <a:lnTo>
                  <a:pt x="6095" y="16763"/>
                </a:lnTo>
                <a:lnTo>
                  <a:pt x="6095" y="15239"/>
                </a:lnTo>
                <a:lnTo>
                  <a:pt x="9143" y="10667"/>
                </a:lnTo>
                <a:lnTo>
                  <a:pt x="25907" y="10667"/>
                </a:lnTo>
                <a:lnTo>
                  <a:pt x="19811" y="13715"/>
                </a:lnTo>
                <a:lnTo>
                  <a:pt x="21335" y="13715"/>
                </a:lnTo>
                <a:lnTo>
                  <a:pt x="18287" y="16763"/>
                </a:lnTo>
                <a:lnTo>
                  <a:pt x="16763" y="16763"/>
                </a:lnTo>
                <a:lnTo>
                  <a:pt x="12191" y="21335"/>
                </a:lnTo>
                <a:lnTo>
                  <a:pt x="13715" y="21335"/>
                </a:lnTo>
                <a:lnTo>
                  <a:pt x="10667" y="25907"/>
                </a:lnTo>
                <a:lnTo>
                  <a:pt x="9524" y="30479"/>
                </a:lnTo>
                <a:lnTo>
                  <a:pt x="9143" y="30479"/>
                </a:lnTo>
                <a:lnTo>
                  <a:pt x="7619" y="36575"/>
                </a:lnTo>
                <a:lnTo>
                  <a:pt x="9143" y="42671"/>
                </a:lnTo>
                <a:lnTo>
                  <a:pt x="9524" y="42671"/>
                </a:lnTo>
                <a:lnTo>
                  <a:pt x="10667" y="47243"/>
                </a:lnTo>
                <a:lnTo>
                  <a:pt x="13715" y="51815"/>
                </a:lnTo>
                <a:close/>
              </a:path>
              <a:path w="71754" h="73660">
                <a:moveTo>
                  <a:pt x="54863" y="18287"/>
                </a:moveTo>
                <a:lnTo>
                  <a:pt x="50291" y="13715"/>
                </a:lnTo>
                <a:lnTo>
                  <a:pt x="51815" y="13715"/>
                </a:lnTo>
                <a:lnTo>
                  <a:pt x="45719" y="10667"/>
                </a:lnTo>
                <a:lnTo>
                  <a:pt x="62483" y="10667"/>
                </a:lnTo>
                <a:lnTo>
                  <a:pt x="65531" y="15239"/>
                </a:lnTo>
                <a:lnTo>
                  <a:pt x="65531" y="16763"/>
                </a:lnTo>
                <a:lnTo>
                  <a:pt x="54863" y="16763"/>
                </a:lnTo>
                <a:lnTo>
                  <a:pt x="54863" y="18287"/>
                </a:lnTo>
                <a:close/>
              </a:path>
              <a:path w="71754" h="73660">
                <a:moveTo>
                  <a:pt x="16763" y="18287"/>
                </a:moveTo>
                <a:lnTo>
                  <a:pt x="16763" y="16763"/>
                </a:lnTo>
                <a:lnTo>
                  <a:pt x="18287" y="16763"/>
                </a:lnTo>
                <a:lnTo>
                  <a:pt x="16763" y="18287"/>
                </a:lnTo>
                <a:close/>
              </a:path>
              <a:path w="71754" h="73660">
                <a:moveTo>
                  <a:pt x="62483" y="32003"/>
                </a:moveTo>
                <a:lnTo>
                  <a:pt x="60959" y="25907"/>
                </a:lnTo>
                <a:lnTo>
                  <a:pt x="57911" y="21335"/>
                </a:lnTo>
                <a:lnTo>
                  <a:pt x="59435" y="21335"/>
                </a:lnTo>
                <a:lnTo>
                  <a:pt x="54863" y="16763"/>
                </a:lnTo>
                <a:lnTo>
                  <a:pt x="67055" y="16763"/>
                </a:lnTo>
                <a:lnTo>
                  <a:pt x="70103" y="21335"/>
                </a:lnTo>
                <a:lnTo>
                  <a:pt x="70103" y="22859"/>
                </a:lnTo>
                <a:lnTo>
                  <a:pt x="71627" y="28955"/>
                </a:lnTo>
                <a:lnTo>
                  <a:pt x="71627" y="30479"/>
                </a:lnTo>
                <a:lnTo>
                  <a:pt x="62483" y="30479"/>
                </a:lnTo>
                <a:lnTo>
                  <a:pt x="62483" y="32003"/>
                </a:lnTo>
                <a:close/>
              </a:path>
              <a:path w="71754" h="73660">
                <a:moveTo>
                  <a:pt x="9143" y="32003"/>
                </a:moveTo>
                <a:lnTo>
                  <a:pt x="9143" y="30479"/>
                </a:lnTo>
                <a:lnTo>
                  <a:pt x="9524" y="30479"/>
                </a:lnTo>
                <a:lnTo>
                  <a:pt x="9143" y="32003"/>
                </a:lnTo>
                <a:close/>
              </a:path>
              <a:path w="71754" h="73660">
                <a:moveTo>
                  <a:pt x="71627" y="42671"/>
                </a:moveTo>
                <a:lnTo>
                  <a:pt x="62483" y="42671"/>
                </a:lnTo>
                <a:lnTo>
                  <a:pt x="64007" y="36575"/>
                </a:lnTo>
                <a:lnTo>
                  <a:pt x="62483" y="30479"/>
                </a:lnTo>
                <a:lnTo>
                  <a:pt x="71627" y="30479"/>
                </a:lnTo>
                <a:lnTo>
                  <a:pt x="71627" y="42671"/>
                </a:lnTo>
                <a:close/>
              </a:path>
              <a:path w="71754" h="73660">
                <a:moveTo>
                  <a:pt x="9524" y="42671"/>
                </a:moveTo>
                <a:lnTo>
                  <a:pt x="9143" y="42671"/>
                </a:lnTo>
                <a:lnTo>
                  <a:pt x="9143" y="41147"/>
                </a:lnTo>
                <a:lnTo>
                  <a:pt x="9524" y="42671"/>
                </a:lnTo>
                <a:close/>
              </a:path>
              <a:path w="71754" h="73660">
                <a:moveTo>
                  <a:pt x="62483" y="62483"/>
                </a:moveTo>
                <a:lnTo>
                  <a:pt x="45719" y="62483"/>
                </a:lnTo>
                <a:lnTo>
                  <a:pt x="51815" y="59435"/>
                </a:lnTo>
                <a:lnTo>
                  <a:pt x="50291" y="59435"/>
                </a:lnTo>
                <a:lnTo>
                  <a:pt x="54863" y="56387"/>
                </a:lnTo>
                <a:lnTo>
                  <a:pt x="59435" y="51815"/>
                </a:lnTo>
                <a:lnTo>
                  <a:pt x="57911" y="51815"/>
                </a:lnTo>
                <a:lnTo>
                  <a:pt x="60959" y="47243"/>
                </a:lnTo>
                <a:lnTo>
                  <a:pt x="62483" y="41147"/>
                </a:lnTo>
                <a:lnTo>
                  <a:pt x="62483" y="42671"/>
                </a:lnTo>
                <a:lnTo>
                  <a:pt x="71627" y="42671"/>
                </a:lnTo>
                <a:lnTo>
                  <a:pt x="71627" y="44195"/>
                </a:lnTo>
                <a:lnTo>
                  <a:pt x="70103" y="50291"/>
                </a:lnTo>
                <a:lnTo>
                  <a:pt x="70103" y="51815"/>
                </a:lnTo>
                <a:lnTo>
                  <a:pt x="67055" y="56387"/>
                </a:lnTo>
                <a:lnTo>
                  <a:pt x="65531" y="56387"/>
                </a:lnTo>
                <a:lnTo>
                  <a:pt x="65531" y="57911"/>
                </a:lnTo>
                <a:lnTo>
                  <a:pt x="62483" y="62483"/>
                </a:lnTo>
                <a:close/>
              </a:path>
              <a:path w="71754" h="73660">
                <a:moveTo>
                  <a:pt x="25907" y="62483"/>
                </a:moveTo>
                <a:lnTo>
                  <a:pt x="9143" y="62483"/>
                </a:lnTo>
                <a:lnTo>
                  <a:pt x="6095" y="57911"/>
                </a:lnTo>
                <a:lnTo>
                  <a:pt x="6095" y="56387"/>
                </a:lnTo>
                <a:lnTo>
                  <a:pt x="3047" y="51815"/>
                </a:lnTo>
                <a:lnTo>
                  <a:pt x="12191" y="51815"/>
                </a:lnTo>
                <a:lnTo>
                  <a:pt x="16763" y="56387"/>
                </a:lnTo>
                <a:lnTo>
                  <a:pt x="21335" y="59435"/>
                </a:lnTo>
                <a:lnTo>
                  <a:pt x="19811" y="59435"/>
                </a:lnTo>
                <a:lnTo>
                  <a:pt x="25907" y="62483"/>
                </a:lnTo>
                <a:close/>
              </a:path>
              <a:path w="71754" h="73660">
                <a:moveTo>
                  <a:pt x="42671" y="73151"/>
                </a:moveTo>
                <a:lnTo>
                  <a:pt x="28955" y="73151"/>
                </a:lnTo>
                <a:lnTo>
                  <a:pt x="27431" y="71627"/>
                </a:lnTo>
                <a:lnTo>
                  <a:pt x="21335" y="70103"/>
                </a:lnTo>
                <a:lnTo>
                  <a:pt x="15239" y="67055"/>
                </a:lnTo>
                <a:lnTo>
                  <a:pt x="10667" y="62483"/>
                </a:lnTo>
                <a:lnTo>
                  <a:pt x="24383" y="62483"/>
                </a:lnTo>
                <a:lnTo>
                  <a:pt x="30479" y="64007"/>
                </a:lnTo>
                <a:lnTo>
                  <a:pt x="59435" y="64007"/>
                </a:lnTo>
                <a:lnTo>
                  <a:pt x="56387" y="67055"/>
                </a:lnTo>
                <a:lnTo>
                  <a:pt x="50291" y="70103"/>
                </a:lnTo>
                <a:lnTo>
                  <a:pt x="44195" y="71627"/>
                </a:lnTo>
                <a:lnTo>
                  <a:pt x="42671" y="73151"/>
                </a:lnTo>
                <a:close/>
              </a:path>
              <a:path w="71754" h="73660">
                <a:moveTo>
                  <a:pt x="59435" y="64007"/>
                </a:moveTo>
                <a:lnTo>
                  <a:pt x="41147" y="64007"/>
                </a:lnTo>
                <a:lnTo>
                  <a:pt x="47243" y="62483"/>
                </a:lnTo>
                <a:lnTo>
                  <a:pt x="60959" y="62483"/>
                </a:lnTo>
                <a:lnTo>
                  <a:pt x="59435" y="64007"/>
                </a:lnTo>
                <a:close/>
              </a:path>
            </a:pathLst>
          </a:custGeom>
          <a:solidFill>
            <a:srgbClr val="001F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492252" y="2195717"/>
            <a:ext cx="64135" cy="62230"/>
          </a:xfrm>
          <a:custGeom>
            <a:avLst/>
            <a:gdLst/>
            <a:ahLst/>
            <a:cxnLst/>
            <a:rect l="l" t="t" r="r" b="b"/>
            <a:pathLst>
              <a:path w="64134" h="62230">
                <a:moveTo>
                  <a:pt x="39779" y="61856"/>
                </a:moveTo>
                <a:lnTo>
                  <a:pt x="22818" y="60075"/>
                </a:lnTo>
                <a:lnTo>
                  <a:pt x="10454" y="53869"/>
                </a:lnTo>
                <a:lnTo>
                  <a:pt x="2808" y="44140"/>
                </a:lnTo>
                <a:lnTo>
                  <a:pt x="0" y="31790"/>
                </a:lnTo>
                <a:lnTo>
                  <a:pt x="2943" y="17278"/>
                </a:lnTo>
                <a:lnTo>
                  <a:pt x="11021" y="6335"/>
                </a:lnTo>
                <a:lnTo>
                  <a:pt x="23072" y="0"/>
                </a:lnTo>
                <a:lnTo>
                  <a:pt x="39761" y="1612"/>
                </a:lnTo>
                <a:lnTo>
                  <a:pt x="52404" y="7545"/>
                </a:lnTo>
                <a:lnTo>
                  <a:pt x="60597" y="16934"/>
                </a:lnTo>
                <a:lnTo>
                  <a:pt x="63938" y="28912"/>
                </a:lnTo>
                <a:lnTo>
                  <a:pt x="63995" y="30845"/>
                </a:lnTo>
                <a:lnTo>
                  <a:pt x="60698" y="44958"/>
                </a:lnTo>
                <a:lnTo>
                  <a:pt x="52020" y="55699"/>
                </a:lnTo>
                <a:lnTo>
                  <a:pt x="39779" y="61856"/>
                </a:lnTo>
                <a:close/>
              </a:path>
            </a:pathLst>
          </a:custGeom>
          <a:solidFill>
            <a:srgbClr val="001F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6487667" y="2189988"/>
            <a:ext cx="71755" cy="73660"/>
          </a:xfrm>
          <a:custGeom>
            <a:avLst/>
            <a:gdLst/>
            <a:ahLst/>
            <a:cxnLst/>
            <a:rect l="l" t="t" r="r" b="b"/>
            <a:pathLst>
              <a:path w="71754" h="73660">
                <a:moveTo>
                  <a:pt x="42671" y="1523"/>
                </a:moveTo>
                <a:lnTo>
                  <a:pt x="28955" y="1523"/>
                </a:lnTo>
                <a:lnTo>
                  <a:pt x="35051" y="0"/>
                </a:lnTo>
                <a:lnTo>
                  <a:pt x="36575" y="0"/>
                </a:lnTo>
                <a:lnTo>
                  <a:pt x="42671" y="1523"/>
                </a:lnTo>
                <a:close/>
              </a:path>
              <a:path w="71754" h="73660">
                <a:moveTo>
                  <a:pt x="24383" y="12191"/>
                </a:moveTo>
                <a:lnTo>
                  <a:pt x="25907" y="10667"/>
                </a:lnTo>
                <a:lnTo>
                  <a:pt x="10667" y="10667"/>
                </a:lnTo>
                <a:lnTo>
                  <a:pt x="15239" y="6095"/>
                </a:lnTo>
                <a:lnTo>
                  <a:pt x="21335" y="3047"/>
                </a:lnTo>
                <a:lnTo>
                  <a:pt x="27431" y="1523"/>
                </a:lnTo>
                <a:lnTo>
                  <a:pt x="44195" y="1523"/>
                </a:lnTo>
                <a:lnTo>
                  <a:pt x="50291" y="3047"/>
                </a:lnTo>
                <a:lnTo>
                  <a:pt x="56387" y="6095"/>
                </a:lnTo>
                <a:lnTo>
                  <a:pt x="59435" y="9143"/>
                </a:lnTo>
                <a:lnTo>
                  <a:pt x="30479" y="9143"/>
                </a:lnTo>
                <a:lnTo>
                  <a:pt x="24383" y="12191"/>
                </a:lnTo>
                <a:close/>
              </a:path>
              <a:path w="71754" h="73660">
                <a:moveTo>
                  <a:pt x="47243" y="12191"/>
                </a:moveTo>
                <a:lnTo>
                  <a:pt x="41147" y="9143"/>
                </a:lnTo>
                <a:lnTo>
                  <a:pt x="59435" y="9143"/>
                </a:lnTo>
                <a:lnTo>
                  <a:pt x="60959" y="10667"/>
                </a:lnTo>
                <a:lnTo>
                  <a:pt x="45719" y="10667"/>
                </a:lnTo>
                <a:lnTo>
                  <a:pt x="47243" y="12191"/>
                </a:lnTo>
                <a:close/>
              </a:path>
              <a:path w="71754" h="73660">
                <a:moveTo>
                  <a:pt x="13715" y="51815"/>
                </a:moveTo>
                <a:lnTo>
                  <a:pt x="1523" y="51815"/>
                </a:lnTo>
                <a:lnTo>
                  <a:pt x="1523" y="50291"/>
                </a:lnTo>
                <a:lnTo>
                  <a:pt x="0" y="44195"/>
                </a:lnTo>
                <a:lnTo>
                  <a:pt x="0" y="28955"/>
                </a:lnTo>
                <a:lnTo>
                  <a:pt x="1523" y="22859"/>
                </a:lnTo>
                <a:lnTo>
                  <a:pt x="3047" y="21335"/>
                </a:lnTo>
                <a:lnTo>
                  <a:pt x="6095" y="16763"/>
                </a:lnTo>
                <a:lnTo>
                  <a:pt x="6095" y="15239"/>
                </a:lnTo>
                <a:lnTo>
                  <a:pt x="9143" y="10667"/>
                </a:lnTo>
                <a:lnTo>
                  <a:pt x="25907" y="10667"/>
                </a:lnTo>
                <a:lnTo>
                  <a:pt x="19811" y="13715"/>
                </a:lnTo>
                <a:lnTo>
                  <a:pt x="21335" y="13715"/>
                </a:lnTo>
                <a:lnTo>
                  <a:pt x="18287" y="16763"/>
                </a:lnTo>
                <a:lnTo>
                  <a:pt x="16763" y="16763"/>
                </a:lnTo>
                <a:lnTo>
                  <a:pt x="12191" y="21335"/>
                </a:lnTo>
                <a:lnTo>
                  <a:pt x="13715" y="21335"/>
                </a:lnTo>
                <a:lnTo>
                  <a:pt x="10667" y="25907"/>
                </a:lnTo>
                <a:lnTo>
                  <a:pt x="9524" y="30479"/>
                </a:lnTo>
                <a:lnTo>
                  <a:pt x="9143" y="30479"/>
                </a:lnTo>
                <a:lnTo>
                  <a:pt x="7619" y="36575"/>
                </a:lnTo>
                <a:lnTo>
                  <a:pt x="9143" y="42671"/>
                </a:lnTo>
                <a:lnTo>
                  <a:pt x="9524" y="42671"/>
                </a:lnTo>
                <a:lnTo>
                  <a:pt x="10667" y="47243"/>
                </a:lnTo>
                <a:lnTo>
                  <a:pt x="13715" y="51815"/>
                </a:lnTo>
                <a:close/>
              </a:path>
              <a:path w="71754" h="73660">
                <a:moveTo>
                  <a:pt x="54863" y="18287"/>
                </a:moveTo>
                <a:lnTo>
                  <a:pt x="50291" y="13715"/>
                </a:lnTo>
                <a:lnTo>
                  <a:pt x="51815" y="13715"/>
                </a:lnTo>
                <a:lnTo>
                  <a:pt x="45719" y="10667"/>
                </a:lnTo>
                <a:lnTo>
                  <a:pt x="62483" y="10667"/>
                </a:lnTo>
                <a:lnTo>
                  <a:pt x="65531" y="15239"/>
                </a:lnTo>
                <a:lnTo>
                  <a:pt x="65531" y="16763"/>
                </a:lnTo>
                <a:lnTo>
                  <a:pt x="54863" y="16763"/>
                </a:lnTo>
                <a:lnTo>
                  <a:pt x="54863" y="18287"/>
                </a:lnTo>
                <a:close/>
              </a:path>
              <a:path w="71754" h="73660">
                <a:moveTo>
                  <a:pt x="16763" y="18287"/>
                </a:moveTo>
                <a:lnTo>
                  <a:pt x="16763" y="16763"/>
                </a:lnTo>
                <a:lnTo>
                  <a:pt x="18287" y="16763"/>
                </a:lnTo>
                <a:lnTo>
                  <a:pt x="16763" y="18287"/>
                </a:lnTo>
                <a:close/>
              </a:path>
              <a:path w="71754" h="73660">
                <a:moveTo>
                  <a:pt x="62483" y="32003"/>
                </a:moveTo>
                <a:lnTo>
                  <a:pt x="60959" y="25907"/>
                </a:lnTo>
                <a:lnTo>
                  <a:pt x="57911" y="21335"/>
                </a:lnTo>
                <a:lnTo>
                  <a:pt x="59435" y="21335"/>
                </a:lnTo>
                <a:lnTo>
                  <a:pt x="54863" y="16763"/>
                </a:lnTo>
                <a:lnTo>
                  <a:pt x="67055" y="16763"/>
                </a:lnTo>
                <a:lnTo>
                  <a:pt x="70103" y="21335"/>
                </a:lnTo>
                <a:lnTo>
                  <a:pt x="70103" y="22859"/>
                </a:lnTo>
                <a:lnTo>
                  <a:pt x="71627" y="28955"/>
                </a:lnTo>
                <a:lnTo>
                  <a:pt x="71627" y="30479"/>
                </a:lnTo>
                <a:lnTo>
                  <a:pt x="62483" y="30479"/>
                </a:lnTo>
                <a:lnTo>
                  <a:pt x="62483" y="32003"/>
                </a:lnTo>
                <a:close/>
              </a:path>
              <a:path w="71754" h="73660">
                <a:moveTo>
                  <a:pt x="9143" y="32003"/>
                </a:moveTo>
                <a:lnTo>
                  <a:pt x="9143" y="30479"/>
                </a:lnTo>
                <a:lnTo>
                  <a:pt x="9524" y="30479"/>
                </a:lnTo>
                <a:lnTo>
                  <a:pt x="9143" y="32003"/>
                </a:lnTo>
                <a:close/>
              </a:path>
              <a:path w="71754" h="73660">
                <a:moveTo>
                  <a:pt x="71627" y="42671"/>
                </a:moveTo>
                <a:lnTo>
                  <a:pt x="62483" y="42671"/>
                </a:lnTo>
                <a:lnTo>
                  <a:pt x="64007" y="36575"/>
                </a:lnTo>
                <a:lnTo>
                  <a:pt x="62483" y="30479"/>
                </a:lnTo>
                <a:lnTo>
                  <a:pt x="71627" y="30479"/>
                </a:lnTo>
                <a:lnTo>
                  <a:pt x="71627" y="42671"/>
                </a:lnTo>
                <a:close/>
              </a:path>
              <a:path w="71754" h="73660">
                <a:moveTo>
                  <a:pt x="9524" y="42671"/>
                </a:moveTo>
                <a:lnTo>
                  <a:pt x="9143" y="42671"/>
                </a:lnTo>
                <a:lnTo>
                  <a:pt x="9143" y="41147"/>
                </a:lnTo>
                <a:lnTo>
                  <a:pt x="9524" y="42671"/>
                </a:lnTo>
                <a:close/>
              </a:path>
              <a:path w="71754" h="73660">
                <a:moveTo>
                  <a:pt x="62483" y="62483"/>
                </a:moveTo>
                <a:lnTo>
                  <a:pt x="45719" y="62483"/>
                </a:lnTo>
                <a:lnTo>
                  <a:pt x="51815" y="59435"/>
                </a:lnTo>
                <a:lnTo>
                  <a:pt x="50291" y="59435"/>
                </a:lnTo>
                <a:lnTo>
                  <a:pt x="54863" y="56387"/>
                </a:lnTo>
                <a:lnTo>
                  <a:pt x="59435" y="51815"/>
                </a:lnTo>
                <a:lnTo>
                  <a:pt x="57911" y="51815"/>
                </a:lnTo>
                <a:lnTo>
                  <a:pt x="60959" y="47243"/>
                </a:lnTo>
                <a:lnTo>
                  <a:pt x="62483" y="41147"/>
                </a:lnTo>
                <a:lnTo>
                  <a:pt x="62483" y="42671"/>
                </a:lnTo>
                <a:lnTo>
                  <a:pt x="71627" y="42671"/>
                </a:lnTo>
                <a:lnTo>
                  <a:pt x="71627" y="44195"/>
                </a:lnTo>
                <a:lnTo>
                  <a:pt x="70103" y="50291"/>
                </a:lnTo>
                <a:lnTo>
                  <a:pt x="70103" y="51815"/>
                </a:lnTo>
                <a:lnTo>
                  <a:pt x="67055" y="56387"/>
                </a:lnTo>
                <a:lnTo>
                  <a:pt x="65531" y="56387"/>
                </a:lnTo>
                <a:lnTo>
                  <a:pt x="65531" y="57911"/>
                </a:lnTo>
                <a:lnTo>
                  <a:pt x="62483" y="62483"/>
                </a:lnTo>
                <a:close/>
              </a:path>
              <a:path w="71754" h="73660">
                <a:moveTo>
                  <a:pt x="25907" y="62483"/>
                </a:moveTo>
                <a:lnTo>
                  <a:pt x="9143" y="62483"/>
                </a:lnTo>
                <a:lnTo>
                  <a:pt x="6095" y="57911"/>
                </a:lnTo>
                <a:lnTo>
                  <a:pt x="6095" y="56387"/>
                </a:lnTo>
                <a:lnTo>
                  <a:pt x="3047" y="51815"/>
                </a:lnTo>
                <a:lnTo>
                  <a:pt x="12191" y="51815"/>
                </a:lnTo>
                <a:lnTo>
                  <a:pt x="16763" y="56387"/>
                </a:lnTo>
                <a:lnTo>
                  <a:pt x="21335" y="59435"/>
                </a:lnTo>
                <a:lnTo>
                  <a:pt x="19811" y="59435"/>
                </a:lnTo>
                <a:lnTo>
                  <a:pt x="25907" y="62483"/>
                </a:lnTo>
                <a:close/>
              </a:path>
              <a:path w="71754" h="73660">
                <a:moveTo>
                  <a:pt x="42671" y="73151"/>
                </a:moveTo>
                <a:lnTo>
                  <a:pt x="28955" y="73151"/>
                </a:lnTo>
                <a:lnTo>
                  <a:pt x="27431" y="71627"/>
                </a:lnTo>
                <a:lnTo>
                  <a:pt x="21335" y="70103"/>
                </a:lnTo>
                <a:lnTo>
                  <a:pt x="15239" y="67055"/>
                </a:lnTo>
                <a:lnTo>
                  <a:pt x="10667" y="62483"/>
                </a:lnTo>
                <a:lnTo>
                  <a:pt x="24383" y="62483"/>
                </a:lnTo>
                <a:lnTo>
                  <a:pt x="30479" y="64007"/>
                </a:lnTo>
                <a:lnTo>
                  <a:pt x="59435" y="64007"/>
                </a:lnTo>
                <a:lnTo>
                  <a:pt x="56387" y="67055"/>
                </a:lnTo>
                <a:lnTo>
                  <a:pt x="50291" y="70103"/>
                </a:lnTo>
                <a:lnTo>
                  <a:pt x="44195" y="71627"/>
                </a:lnTo>
                <a:lnTo>
                  <a:pt x="42671" y="73151"/>
                </a:lnTo>
                <a:close/>
              </a:path>
              <a:path w="71754" h="73660">
                <a:moveTo>
                  <a:pt x="59435" y="64007"/>
                </a:moveTo>
                <a:lnTo>
                  <a:pt x="41147" y="64007"/>
                </a:lnTo>
                <a:lnTo>
                  <a:pt x="47243" y="62483"/>
                </a:lnTo>
                <a:lnTo>
                  <a:pt x="60959" y="62483"/>
                </a:lnTo>
                <a:lnTo>
                  <a:pt x="59435" y="64007"/>
                </a:lnTo>
                <a:close/>
              </a:path>
            </a:pathLst>
          </a:custGeom>
          <a:solidFill>
            <a:srgbClr val="001F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6981456" y="2326782"/>
            <a:ext cx="64135" cy="62230"/>
          </a:xfrm>
          <a:custGeom>
            <a:avLst/>
            <a:gdLst/>
            <a:ahLst/>
            <a:cxnLst/>
            <a:rect l="l" t="t" r="r" b="b"/>
            <a:pathLst>
              <a:path w="64134" h="62230">
                <a:moveTo>
                  <a:pt x="39779" y="61856"/>
                </a:moveTo>
                <a:lnTo>
                  <a:pt x="22818" y="60075"/>
                </a:lnTo>
                <a:lnTo>
                  <a:pt x="10454" y="53869"/>
                </a:lnTo>
                <a:lnTo>
                  <a:pt x="2808" y="44140"/>
                </a:lnTo>
                <a:lnTo>
                  <a:pt x="0" y="31790"/>
                </a:lnTo>
                <a:lnTo>
                  <a:pt x="2943" y="17278"/>
                </a:lnTo>
                <a:lnTo>
                  <a:pt x="11021" y="6335"/>
                </a:lnTo>
                <a:lnTo>
                  <a:pt x="23072" y="0"/>
                </a:lnTo>
                <a:lnTo>
                  <a:pt x="39761" y="1612"/>
                </a:lnTo>
                <a:lnTo>
                  <a:pt x="52404" y="7545"/>
                </a:lnTo>
                <a:lnTo>
                  <a:pt x="60597" y="16934"/>
                </a:lnTo>
                <a:lnTo>
                  <a:pt x="63938" y="28912"/>
                </a:lnTo>
                <a:lnTo>
                  <a:pt x="63995" y="30845"/>
                </a:lnTo>
                <a:lnTo>
                  <a:pt x="60698" y="44958"/>
                </a:lnTo>
                <a:lnTo>
                  <a:pt x="52020" y="55699"/>
                </a:lnTo>
                <a:lnTo>
                  <a:pt x="39779" y="61856"/>
                </a:lnTo>
                <a:close/>
              </a:path>
            </a:pathLst>
          </a:custGeom>
          <a:solidFill>
            <a:srgbClr val="001F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6976871" y="2321052"/>
            <a:ext cx="71755" cy="73660"/>
          </a:xfrm>
          <a:custGeom>
            <a:avLst/>
            <a:gdLst/>
            <a:ahLst/>
            <a:cxnLst/>
            <a:rect l="l" t="t" r="r" b="b"/>
            <a:pathLst>
              <a:path w="71754" h="73660">
                <a:moveTo>
                  <a:pt x="42671" y="1523"/>
                </a:moveTo>
                <a:lnTo>
                  <a:pt x="28955" y="1523"/>
                </a:lnTo>
                <a:lnTo>
                  <a:pt x="35051" y="0"/>
                </a:lnTo>
                <a:lnTo>
                  <a:pt x="36575" y="0"/>
                </a:lnTo>
                <a:lnTo>
                  <a:pt x="42671" y="1523"/>
                </a:lnTo>
                <a:close/>
              </a:path>
              <a:path w="71754" h="73660">
                <a:moveTo>
                  <a:pt x="24383" y="12191"/>
                </a:moveTo>
                <a:lnTo>
                  <a:pt x="25907" y="10667"/>
                </a:lnTo>
                <a:lnTo>
                  <a:pt x="10667" y="10667"/>
                </a:lnTo>
                <a:lnTo>
                  <a:pt x="15239" y="6095"/>
                </a:lnTo>
                <a:lnTo>
                  <a:pt x="21335" y="3047"/>
                </a:lnTo>
                <a:lnTo>
                  <a:pt x="27431" y="1523"/>
                </a:lnTo>
                <a:lnTo>
                  <a:pt x="44195" y="1523"/>
                </a:lnTo>
                <a:lnTo>
                  <a:pt x="50291" y="3047"/>
                </a:lnTo>
                <a:lnTo>
                  <a:pt x="56387" y="6095"/>
                </a:lnTo>
                <a:lnTo>
                  <a:pt x="59435" y="9143"/>
                </a:lnTo>
                <a:lnTo>
                  <a:pt x="30479" y="9143"/>
                </a:lnTo>
                <a:lnTo>
                  <a:pt x="24383" y="12191"/>
                </a:lnTo>
                <a:close/>
              </a:path>
              <a:path w="71754" h="73660">
                <a:moveTo>
                  <a:pt x="47243" y="12191"/>
                </a:moveTo>
                <a:lnTo>
                  <a:pt x="41147" y="9143"/>
                </a:lnTo>
                <a:lnTo>
                  <a:pt x="59435" y="9143"/>
                </a:lnTo>
                <a:lnTo>
                  <a:pt x="60959" y="10667"/>
                </a:lnTo>
                <a:lnTo>
                  <a:pt x="45719" y="10667"/>
                </a:lnTo>
                <a:lnTo>
                  <a:pt x="47243" y="12191"/>
                </a:lnTo>
                <a:close/>
              </a:path>
              <a:path w="71754" h="73660">
                <a:moveTo>
                  <a:pt x="13715" y="51815"/>
                </a:moveTo>
                <a:lnTo>
                  <a:pt x="1523" y="51815"/>
                </a:lnTo>
                <a:lnTo>
                  <a:pt x="1523" y="50291"/>
                </a:lnTo>
                <a:lnTo>
                  <a:pt x="0" y="44195"/>
                </a:lnTo>
                <a:lnTo>
                  <a:pt x="0" y="28955"/>
                </a:lnTo>
                <a:lnTo>
                  <a:pt x="1523" y="22859"/>
                </a:lnTo>
                <a:lnTo>
                  <a:pt x="3047" y="21335"/>
                </a:lnTo>
                <a:lnTo>
                  <a:pt x="6095" y="16763"/>
                </a:lnTo>
                <a:lnTo>
                  <a:pt x="6095" y="15239"/>
                </a:lnTo>
                <a:lnTo>
                  <a:pt x="9143" y="10667"/>
                </a:lnTo>
                <a:lnTo>
                  <a:pt x="25907" y="10667"/>
                </a:lnTo>
                <a:lnTo>
                  <a:pt x="19811" y="13715"/>
                </a:lnTo>
                <a:lnTo>
                  <a:pt x="21335" y="13715"/>
                </a:lnTo>
                <a:lnTo>
                  <a:pt x="18287" y="16763"/>
                </a:lnTo>
                <a:lnTo>
                  <a:pt x="16763" y="16763"/>
                </a:lnTo>
                <a:lnTo>
                  <a:pt x="12191" y="21335"/>
                </a:lnTo>
                <a:lnTo>
                  <a:pt x="13715" y="21335"/>
                </a:lnTo>
                <a:lnTo>
                  <a:pt x="10667" y="25907"/>
                </a:lnTo>
                <a:lnTo>
                  <a:pt x="9524" y="30479"/>
                </a:lnTo>
                <a:lnTo>
                  <a:pt x="9143" y="30479"/>
                </a:lnTo>
                <a:lnTo>
                  <a:pt x="7619" y="36575"/>
                </a:lnTo>
                <a:lnTo>
                  <a:pt x="9143" y="42671"/>
                </a:lnTo>
                <a:lnTo>
                  <a:pt x="9524" y="42671"/>
                </a:lnTo>
                <a:lnTo>
                  <a:pt x="10667" y="47243"/>
                </a:lnTo>
                <a:lnTo>
                  <a:pt x="13715" y="51815"/>
                </a:lnTo>
                <a:close/>
              </a:path>
              <a:path w="71754" h="73660">
                <a:moveTo>
                  <a:pt x="54863" y="18287"/>
                </a:moveTo>
                <a:lnTo>
                  <a:pt x="50291" y="13715"/>
                </a:lnTo>
                <a:lnTo>
                  <a:pt x="51815" y="13715"/>
                </a:lnTo>
                <a:lnTo>
                  <a:pt x="45719" y="10667"/>
                </a:lnTo>
                <a:lnTo>
                  <a:pt x="62483" y="10667"/>
                </a:lnTo>
                <a:lnTo>
                  <a:pt x="65531" y="15239"/>
                </a:lnTo>
                <a:lnTo>
                  <a:pt x="65531" y="16763"/>
                </a:lnTo>
                <a:lnTo>
                  <a:pt x="54863" y="16763"/>
                </a:lnTo>
                <a:lnTo>
                  <a:pt x="54863" y="18287"/>
                </a:lnTo>
                <a:close/>
              </a:path>
              <a:path w="71754" h="73660">
                <a:moveTo>
                  <a:pt x="16763" y="18287"/>
                </a:moveTo>
                <a:lnTo>
                  <a:pt x="16763" y="16763"/>
                </a:lnTo>
                <a:lnTo>
                  <a:pt x="18287" y="16763"/>
                </a:lnTo>
                <a:lnTo>
                  <a:pt x="16763" y="18287"/>
                </a:lnTo>
                <a:close/>
              </a:path>
              <a:path w="71754" h="73660">
                <a:moveTo>
                  <a:pt x="62483" y="32003"/>
                </a:moveTo>
                <a:lnTo>
                  <a:pt x="60959" y="25907"/>
                </a:lnTo>
                <a:lnTo>
                  <a:pt x="57911" y="21335"/>
                </a:lnTo>
                <a:lnTo>
                  <a:pt x="59435" y="21335"/>
                </a:lnTo>
                <a:lnTo>
                  <a:pt x="54863" y="16763"/>
                </a:lnTo>
                <a:lnTo>
                  <a:pt x="67055" y="16763"/>
                </a:lnTo>
                <a:lnTo>
                  <a:pt x="70103" y="21335"/>
                </a:lnTo>
                <a:lnTo>
                  <a:pt x="70103" y="22859"/>
                </a:lnTo>
                <a:lnTo>
                  <a:pt x="71627" y="28955"/>
                </a:lnTo>
                <a:lnTo>
                  <a:pt x="71627" y="30479"/>
                </a:lnTo>
                <a:lnTo>
                  <a:pt x="62483" y="30479"/>
                </a:lnTo>
                <a:lnTo>
                  <a:pt x="62483" y="32003"/>
                </a:lnTo>
                <a:close/>
              </a:path>
              <a:path w="71754" h="73660">
                <a:moveTo>
                  <a:pt x="9143" y="32003"/>
                </a:moveTo>
                <a:lnTo>
                  <a:pt x="9143" y="30479"/>
                </a:lnTo>
                <a:lnTo>
                  <a:pt x="9524" y="30479"/>
                </a:lnTo>
                <a:lnTo>
                  <a:pt x="9143" y="32003"/>
                </a:lnTo>
                <a:close/>
              </a:path>
              <a:path w="71754" h="73660">
                <a:moveTo>
                  <a:pt x="71627" y="42671"/>
                </a:moveTo>
                <a:lnTo>
                  <a:pt x="62483" y="42671"/>
                </a:lnTo>
                <a:lnTo>
                  <a:pt x="64007" y="36575"/>
                </a:lnTo>
                <a:lnTo>
                  <a:pt x="62483" y="30479"/>
                </a:lnTo>
                <a:lnTo>
                  <a:pt x="71627" y="30479"/>
                </a:lnTo>
                <a:lnTo>
                  <a:pt x="71627" y="42671"/>
                </a:lnTo>
                <a:close/>
              </a:path>
              <a:path w="71754" h="73660">
                <a:moveTo>
                  <a:pt x="9524" y="42671"/>
                </a:moveTo>
                <a:lnTo>
                  <a:pt x="9143" y="42671"/>
                </a:lnTo>
                <a:lnTo>
                  <a:pt x="9143" y="41147"/>
                </a:lnTo>
                <a:lnTo>
                  <a:pt x="9524" y="42671"/>
                </a:lnTo>
                <a:close/>
              </a:path>
              <a:path w="71754" h="73660">
                <a:moveTo>
                  <a:pt x="62483" y="62483"/>
                </a:moveTo>
                <a:lnTo>
                  <a:pt x="45719" y="62483"/>
                </a:lnTo>
                <a:lnTo>
                  <a:pt x="51815" y="59435"/>
                </a:lnTo>
                <a:lnTo>
                  <a:pt x="50291" y="59435"/>
                </a:lnTo>
                <a:lnTo>
                  <a:pt x="54863" y="56387"/>
                </a:lnTo>
                <a:lnTo>
                  <a:pt x="59435" y="51815"/>
                </a:lnTo>
                <a:lnTo>
                  <a:pt x="57911" y="51815"/>
                </a:lnTo>
                <a:lnTo>
                  <a:pt x="60959" y="47243"/>
                </a:lnTo>
                <a:lnTo>
                  <a:pt x="62483" y="41147"/>
                </a:lnTo>
                <a:lnTo>
                  <a:pt x="62483" y="42671"/>
                </a:lnTo>
                <a:lnTo>
                  <a:pt x="71627" y="42671"/>
                </a:lnTo>
                <a:lnTo>
                  <a:pt x="71627" y="44195"/>
                </a:lnTo>
                <a:lnTo>
                  <a:pt x="70103" y="50291"/>
                </a:lnTo>
                <a:lnTo>
                  <a:pt x="70103" y="51815"/>
                </a:lnTo>
                <a:lnTo>
                  <a:pt x="67055" y="56387"/>
                </a:lnTo>
                <a:lnTo>
                  <a:pt x="65531" y="56387"/>
                </a:lnTo>
                <a:lnTo>
                  <a:pt x="65531" y="57911"/>
                </a:lnTo>
                <a:lnTo>
                  <a:pt x="62483" y="62483"/>
                </a:lnTo>
                <a:close/>
              </a:path>
              <a:path w="71754" h="73660">
                <a:moveTo>
                  <a:pt x="25907" y="62483"/>
                </a:moveTo>
                <a:lnTo>
                  <a:pt x="9143" y="62483"/>
                </a:lnTo>
                <a:lnTo>
                  <a:pt x="6095" y="57911"/>
                </a:lnTo>
                <a:lnTo>
                  <a:pt x="6095" y="56387"/>
                </a:lnTo>
                <a:lnTo>
                  <a:pt x="3047" y="51815"/>
                </a:lnTo>
                <a:lnTo>
                  <a:pt x="12191" y="51815"/>
                </a:lnTo>
                <a:lnTo>
                  <a:pt x="16763" y="56387"/>
                </a:lnTo>
                <a:lnTo>
                  <a:pt x="21335" y="59435"/>
                </a:lnTo>
                <a:lnTo>
                  <a:pt x="19811" y="59435"/>
                </a:lnTo>
                <a:lnTo>
                  <a:pt x="25907" y="62483"/>
                </a:lnTo>
                <a:close/>
              </a:path>
              <a:path w="71754" h="73660">
                <a:moveTo>
                  <a:pt x="42671" y="73151"/>
                </a:moveTo>
                <a:lnTo>
                  <a:pt x="28955" y="73151"/>
                </a:lnTo>
                <a:lnTo>
                  <a:pt x="27431" y="71627"/>
                </a:lnTo>
                <a:lnTo>
                  <a:pt x="21335" y="70103"/>
                </a:lnTo>
                <a:lnTo>
                  <a:pt x="15239" y="67055"/>
                </a:lnTo>
                <a:lnTo>
                  <a:pt x="10667" y="62483"/>
                </a:lnTo>
                <a:lnTo>
                  <a:pt x="24383" y="62483"/>
                </a:lnTo>
                <a:lnTo>
                  <a:pt x="30479" y="64007"/>
                </a:lnTo>
                <a:lnTo>
                  <a:pt x="59435" y="64007"/>
                </a:lnTo>
                <a:lnTo>
                  <a:pt x="56387" y="67055"/>
                </a:lnTo>
                <a:lnTo>
                  <a:pt x="50291" y="70103"/>
                </a:lnTo>
                <a:lnTo>
                  <a:pt x="44195" y="71627"/>
                </a:lnTo>
                <a:lnTo>
                  <a:pt x="42671" y="73151"/>
                </a:lnTo>
                <a:close/>
              </a:path>
              <a:path w="71754" h="73660">
                <a:moveTo>
                  <a:pt x="59435" y="64007"/>
                </a:moveTo>
                <a:lnTo>
                  <a:pt x="41147" y="64007"/>
                </a:lnTo>
                <a:lnTo>
                  <a:pt x="47243" y="62483"/>
                </a:lnTo>
                <a:lnTo>
                  <a:pt x="60959" y="62483"/>
                </a:lnTo>
                <a:lnTo>
                  <a:pt x="59435" y="64007"/>
                </a:lnTo>
                <a:close/>
              </a:path>
            </a:pathLst>
          </a:custGeom>
          <a:solidFill>
            <a:srgbClr val="001F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7470660" y="2207909"/>
            <a:ext cx="64135" cy="62230"/>
          </a:xfrm>
          <a:custGeom>
            <a:avLst/>
            <a:gdLst/>
            <a:ahLst/>
            <a:cxnLst/>
            <a:rect l="l" t="t" r="r" b="b"/>
            <a:pathLst>
              <a:path w="64134" h="62230">
                <a:moveTo>
                  <a:pt x="39779" y="61856"/>
                </a:moveTo>
                <a:lnTo>
                  <a:pt x="22818" y="60075"/>
                </a:lnTo>
                <a:lnTo>
                  <a:pt x="10454" y="53869"/>
                </a:lnTo>
                <a:lnTo>
                  <a:pt x="2808" y="44140"/>
                </a:lnTo>
                <a:lnTo>
                  <a:pt x="0" y="31790"/>
                </a:lnTo>
                <a:lnTo>
                  <a:pt x="2943" y="17278"/>
                </a:lnTo>
                <a:lnTo>
                  <a:pt x="11021" y="6335"/>
                </a:lnTo>
                <a:lnTo>
                  <a:pt x="23072" y="0"/>
                </a:lnTo>
                <a:lnTo>
                  <a:pt x="39761" y="1612"/>
                </a:lnTo>
                <a:lnTo>
                  <a:pt x="52404" y="7545"/>
                </a:lnTo>
                <a:lnTo>
                  <a:pt x="60597" y="16934"/>
                </a:lnTo>
                <a:lnTo>
                  <a:pt x="63938" y="28912"/>
                </a:lnTo>
                <a:lnTo>
                  <a:pt x="63995" y="30845"/>
                </a:lnTo>
                <a:lnTo>
                  <a:pt x="60698" y="44958"/>
                </a:lnTo>
                <a:lnTo>
                  <a:pt x="52020" y="55699"/>
                </a:lnTo>
                <a:lnTo>
                  <a:pt x="39779" y="61856"/>
                </a:lnTo>
                <a:close/>
              </a:path>
            </a:pathLst>
          </a:custGeom>
          <a:solidFill>
            <a:srgbClr val="001F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7466076" y="2202179"/>
            <a:ext cx="71755" cy="73660"/>
          </a:xfrm>
          <a:custGeom>
            <a:avLst/>
            <a:gdLst/>
            <a:ahLst/>
            <a:cxnLst/>
            <a:rect l="l" t="t" r="r" b="b"/>
            <a:pathLst>
              <a:path w="71754" h="73660">
                <a:moveTo>
                  <a:pt x="42671" y="1523"/>
                </a:moveTo>
                <a:lnTo>
                  <a:pt x="28955" y="1523"/>
                </a:lnTo>
                <a:lnTo>
                  <a:pt x="35051" y="0"/>
                </a:lnTo>
                <a:lnTo>
                  <a:pt x="36575" y="0"/>
                </a:lnTo>
                <a:lnTo>
                  <a:pt x="42671" y="1523"/>
                </a:lnTo>
                <a:close/>
              </a:path>
              <a:path w="71754" h="73660">
                <a:moveTo>
                  <a:pt x="24383" y="12191"/>
                </a:moveTo>
                <a:lnTo>
                  <a:pt x="25907" y="10667"/>
                </a:lnTo>
                <a:lnTo>
                  <a:pt x="10667" y="10667"/>
                </a:lnTo>
                <a:lnTo>
                  <a:pt x="15239" y="6095"/>
                </a:lnTo>
                <a:lnTo>
                  <a:pt x="21335" y="3047"/>
                </a:lnTo>
                <a:lnTo>
                  <a:pt x="27431" y="1523"/>
                </a:lnTo>
                <a:lnTo>
                  <a:pt x="44195" y="1523"/>
                </a:lnTo>
                <a:lnTo>
                  <a:pt x="50291" y="3047"/>
                </a:lnTo>
                <a:lnTo>
                  <a:pt x="56387" y="6095"/>
                </a:lnTo>
                <a:lnTo>
                  <a:pt x="59435" y="9143"/>
                </a:lnTo>
                <a:lnTo>
                  <a:pt x="30479" y="9143"/>
                </a:lnTo>
                <a:lnTo>
                  <a:pt x="24383" y="12191"/>
                </a:lnTo>
                <a:close/>
              </a:path>
              <a:path w="71754" h="73660">
                <a:moveTo>
                  <a:pt x="47243" y="12191"/>
                </a:moveTo>
                <a:lnTo>
                  <a:pt x="41147" y="9143"/>
                </a:lnTo>
                <a:lnTo>
                  <a:pt x="59435" y="9143"/>
                </a:lnTo>
                <a:lnTo>
                  <a:pt x="60959" y="10667"/>
                </a:lnTo>
                <a:lnTo>
                  <a:pt x="45719" y="10667"/>
                </a:lnTo>
                <a:lnTo>
                  <a:pt x="47243" y="12191"/>
                </a:lnTo>
                <a:close/>
              </a:path>
              <a:path w="71754" h="73660">
                <a:moveTo>
                  <a:pt x="13715" y="51815"/>
                </a:moveTo>
                <a:lnTo>
                  <a:pt x="1523" y="51815"/>
                </a:lnTo>
                <a:lnTo>
                  <a:pt x="1523" y="50291"/>
                </a:lnTo>
                <a:lnTo>
                  <a:pt x="0" y="44195"/>
                </a:lnTo>
                <a:lnTo>
                  <a:pt x="0" y="28955"/>
                </a:lnTo>
                <a:lnTo>
                  <a:pt x="1523" y="22859"/>
                </a:lnTo>
                <a:lnTo>
                  <a:pt x="3047" y="21335"/>
                </a:lnTo>
                <a:lnTo>
                  <a:pt x="6095" y="16763"/>
                </a:lnTo>
                <a:lnTo>
                  <a:pt x="6095" y="15239"/>
                </a:lnTo>
                <a:lnTo>
                  <a:pt x="9143" y="10667"/>
                </a:lnTo>
                <a:lnTo>
                  <a:pt x="25907" y="10667"/>
                </a:lnTo>
                <a:lnTo>
                  <a:pt x="19811" y="13715"/>
                </a:lnTo>
                <a:lnTo>
                  <a:pt x="21335" y="13715"/>
                </a:lnTo>
                <a:lnTo>
                  <a:pt x="18287" y="16763"/>
                </a:lnTo>
                <a:lnTo>
                  <a:pt x="16763" y="16763"/>
                </a:lnTo>
                <a:lnTo>
                  <a:pt x="12191" y="21335"/>
                </a:lnTo>
                <a:lnTo>
                  <a:pt x="13715" y="21335"/>
                </a:lnTo>
                <a:lnTo>
                  <a:pt x="10667" y="25907"/>
                </a:lnTo>
                <a:lnTo>
                  <a:pt x="9524" y="30479"/>
                </a:lnTo>
                <a:lnTo>
                  <a:pt x="9143" y="30479"/>
                </a:lnTo>
                <a:lnTo>
                  <a:pt x="7619" y="36575"/>
                </a:lnTo>
                <a:lnTo>
                  <a:pt x="9143" y="42671"/>
                </a:lnTo>
                <a:lnTo>
                  <a:pt x="9524" y="42671"/>
                </a:lnTo>
                <a:lnTo>
                  <a:pt x="10667" y="47243"/>
                </a:lnTo>
                <a:lnTo>
                  <a:pt x="13715" y="51815"/>
                </a:lnTo>
                <a:close/>
              </a:path>
              <a:path w="71754" h="73660">
                <a:moveTo>
                  <a:pt x="54863" y="18287"/>
                </a:moveTo>
                <a:lnTo>
                  <a:pt x="50291" y="13715"/>
                </a:lnTo>
                <a:lnTo>
                  <a:pt x="51815" y="13715"/>
                </a:lnTo>
                <a:lnTo>
                  <a:pt x="45719" y="10667"/>
                </a:lnTo>
                <a:lnTo>
                  <a:pt x="62483" y="10667"/>
                </a:lnTo>
                <a:lnTo>
                  <a:pt x="65531" y="15239"/>
                </a:lnTo>
                <a:lnTo>
                  <a:pt x="65531" y="16763"/>
                </a:lnTo>
                <a:lnTo>
                  <a:pt x="54863" y="16763"/>
                </a:lnTo>
                <a:lnTo>
                  <a:pt x="54863" y="18287"/>
                </a:lnTo>
                <a:close/>
              </a:path>
              <a:path w="71754" h="73660">
                <a:moveTo>
                  <a:pt x="16763" y="18287"/>
                </a:moveTo>
                <a:lnTo>
                  <a:pt x="16763" y="16763"/>
                </a:lnTo>
                <a:lnTo>
                  <a:pt x="18287" y="16763"/>
                </a:lnTo>
                <a:lnTo>
                  <a:pt x="16763" y="18287"/>
                </a:lnTo>
                <a:close/>
              </a:path>
              <a:path w="71754" h="73660">
                <a:moveTo>
                  <a:pt x="62483" y="32003"/>
                </a:moveTo>
                <a:lnTo>
                  <a:pt x="60959" y="25907"/>
                </a:lnTo>
                <a:lnTo>
                  <a:pt x="57911" y="21335"/>
                </a:lnTo>
                <a:lnTo>
                  <a:pt x="59435" y="21335"/>
                </a:lnTo>
                <a:lnTo>
                  <a:pt x="54863" y="16763"/>
                </a:lnTo>
                <a:lnTo>
                  <a:pt x="67055" y="16763"/>
                </a:lnTo>
                <a:lnTo>
                  <a:pt x="70103" y="21335"/>
                </a:lnTo>
                <a:lnTo>
                  <a:pt x="70103" y="22859"/>
                </a:lnTo>
                <a:lnTo>
                  <a:pt x="71627" y="28955"/>
                </a:lnTo>
                <a:lnTo>
                  <a:pt x="71627" y="30479"/>
                </a:lnTo>
                <a:lnTo>
                  <a:pt x="62483" y="30479"/>
                </a:lnTo>
                <a:lnTo>
                  <a:pt x="62483" y="32003"/>
                </a:lnTo>
                <a:close/>
              </a:path>
              <a:path w="71754" h="73660">
                <a:moveTo>
                  <a:pt x="9143" y="32003"/>
                </a:moveTo>
                <a:lnTo>
                  <a:pt x="9143" y="30479"/>
                </a:lnTo>
                <a:lnTo>
                  <a:pt x="9524" y="30479"/>
                </a:lnTo>
                <a:lnTo>
                  <a:pt x="9143" y="32003"/>
                </a:lnTo>
                <a:close/>
              </a:path>
              <a:path w="71754" h="73660">
                <a:moveTo>
                  <a:pt x="71627" y="42671"/>
                </a:moveTo>
                <a:lnTo>
                  <a:pt x="62483" y="42671"/>
                </a:lnTo>
                <a:lnTo>
                  <a:pt x="64007" y="36575"/>
                </a:lnTo>
                <a:lnTo>
                  <a:pt x="62483" y="30479"/>
                </a:lnTo>
                <a:lnTo>
                  <a:pt x="71627" y="30479"/>
                </a:lnTo>
                <a:lnTo>
                  <a:pt x="71627" y="42671"/>
                </a:lnTo>
                <a:close/>
              </a:path>
              <a:path w="71754" h="73660">
                <a:moveTo>
                  <a:pt x="9524" y="42671"/>
                </a:moveTo>
                <a:lnTo>
                  <a:pt x="9143" y="42671"/>
                </a:lnTo>
                <a:lnTo>
                  <a:pt x="9143" y="41147"/>
                </a:lnTo>
                <a:lnTo>
                  <a:pt x="9524" y="42671"/>
                </a:lnTo>
                <a:close/>
              </a:path>
              <a:path w="71754" h="73660">
                <a:moveTo>
                  <a:pt x="62483" y="62483"/>
                </a:moveTo>
                <a:lnTo>
                  <a:pt x="45719" y="62483"/>
                </a:lnTo>
                <a:lnTo>
                  <a:pt x="51815" y="59435"/>
                </a:lnTo>
                <a:lnTo>
                  <a:pt x="50291" y="59435"/>
                </a:lnTo>
                <a:lnTo>
                  <a:pt x="54863" y="56387"/>
                </a:lnTo>
                <a:lnTo>
                  <a:pt x="59435" y="51815"/>
                </a:lnTo>
                <a:lnTo>
                  <a:pt x="57911" y="51815"/>
                </a:lnTo>
                <a:lnTo>
                  <a:pt x="60959" y="47243"/>
                </a:lnTo>
                <a:lnTo>
                  <a:pt x="62483" y="41147"/>
                </a:lnTo>
                <a:lnTo>
                  <a:pt x="62483" y="42671"/>
                </a:lnTo>
                <a:lnTo>
                  <a:pt x="71627" y="42671"/>
                </a:lnTo>
                <a:lnTo>
                  <a:pt x="71627" y="44195"/>
                </a:lnTo>
                <a:lnTo>
                  <a:pt x="70103" y="50291"/>
                </a:lnTo>
                <a:lnTo>
                  <a:pt x="70103" y="51815"/>
                </a:lnTo>
                <a:lnTo>
                  <a:pt x="67055" y="56387"/>
                </a:lnTo>
                <a:lnTo>
                  <a:pt x="65531" y="56387"/>
                </a:lnTo>
                <a:lnTo>
                  <a:pt x="65531" y="57911"/>
                </a:lnTo>
                <a:lnTo>
                  <a:pt x="62483" y="62483"/>
                </a:lnTo>
                <a:close/>
              </a:path>
              <a:path w="71754" h="73660">
                <a:moveTo>
                  <a:pt x="25907" y="62483"/>
                </a:moveTo>
                <a:lnTo>
                  <a:pt x="9143" y="62483"/>
                </a:lnTo>
                <a:lnTo>
                  <a:pt x="6095" y="57911"/>
                </a:lnTo>
                <a:lnTo>
                  <a:pt x="6095" y="56387"/>
                </a:lnTo>
                <a:lnTo>
                  <a:pt x="3047" y="51815"/>
                </a:lnTo>
                <a:lnTo>
                  <a:pt x="12191" y="51815"/>
                </a:lnTo>
                <a:lnTo>
                  <a:pt x="16763" y="56387"/>
                </a:lnTo>
                <a:lnTo>
                  <a:pt x="21335" y="59435"/>
                </a:lnTo>
                <a:lnTo>
                  <a:pt x="19811" y="59435"/>
                </a:lnTo>
                <a:lnTo>
                  <a:pt x="25907" y="62483"/>
                </a:lnTo>
                <a:close/>
              </a:path>
              <a:path w="71754" h="73660">
                <a:moveTo>
                  <a:pt x="42671" y="73151"/>
                </a:moveTo>
                <a:lnTo>
                  <a:pt x="28955" y="73151"/>
                </a:lnTo>
                <a:lnTo>
                  <a:pt x="27431" y="71627"/>
                </a:lnTo>
                <a:lnTo>
                  <a:pt x="21335" y="70103"/>
                </a:lnTo>
                <a:lnTo>
                  <a:pt x="15239" y="67055"/>
                </a:lnTo>
                <a:lnTo>
                  <a:pt x="10667" y="62483"/>
                </a:lnTo>
                <a:lnTo>
                  <a:pt x="24383" y="62483"/>
                </a:lnTo>
                <a:lnTo>
                  <a:pt x="30479" y="64007"/>
                </a:lnTo>
                <a:lnTo>
                  <a:pt x="59435" y="64007"/>
                </a:lnTo>
                <a:lnTo>
                  <a:pt x="56387" y="67055"/>
                </a:lnTo>
                <a:lnTo>
                  <a:pt x="50291" y="70103"/>
                </a:lnTo>
                <a:lnTo>
                  <a:pt x="44195" y="71627"/>
                </a:lnTo>
                <a:lnTo>
                  <a:pt x="42671" y="73151"/>
                </a:lnTo>
                <a:close/>
              </a:path>
              <a:path w="71754" h="73660">
                <a:moveTo>
                  <a:pt x="59435" y="64007"/>
                </a:moveTo>
                <a:lnTo>
                  <a:pt x="41147" y="64007"/>
                </a:lnTo>
                <a:lnTo>
                  <a:pt x="47243" y="62483"/>
                </a:lnTo>
                <a:lnTo>
                  <a:pt x="60959" y="62483"/>
                </a:lnTo>
                <a:lnTo>
                  <a:pt x="59435" y="64007"/>
                </a:lnTo>
                <a:close/>
              </a:path>
            </a:pathLst>
          </a:custGeom>
          <a:solidFill>
            <a:srgbClr val="001F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7959864" y="2200290"/>
            <a:ext cx="64135" cy="62230"/>
          </a:xfrm>
          <a:custGeom>
            <a:avLst/>
            <a:gdLst/>
            <a:ahLst/>
            <a:cxnLst/>
            <a:rect l="l" t="t" r="r" b="b"/>
            <a:pathLst>
              <a:path w="64134" h="62230">
                <a:moveTo>
                  <a:pt x="39779" y="61856"/>
                </a:moveTo>
                <a:lnTo>
                  <a:pt x="22818" y="60075"/>
                </a:lnTo>
                <a:lnTo>
                  <a:pt x="10454" y="53869"/>
                </a:lnTo>
                <a:lnTo>
                  <a:pt x="2808" y="44140"/>
                </a:lnTo>
                <a:lnTo>
                  <a:pt x="0" y="31790"/>
                </a:lnTo>
                <a:lnTo>
                  <a:pt x="2943" y="17278"/>
                </a:lnTo>
                <a:lnTo>
                  <a:pt x="11021" y="6335"/>
                </a:lnTo>
                <a:lnTo>
                  <a:pt x="23072" y="0"/>
                </a:lnTo>
                <a:lnTo>
                  <a:pt x="39761" y="1612"/>
                </a:lnTo>
                <a:lnTo>
                  <a:pt x="52404" y="7545"/>
                </a:lnTo>
                <a:lnTo>
                  <a:pt x="60597" y="16934"/>
                </a:lnTo>
                <a:lnTo>
                  <a:pt x="63938" y="28912"/>
                </a:lnTo>
                <a:lnTo>
                  <a:pt x="63995" y="30845"/>
                </a:lnTo>
                <a:lnTo>
                  <a:pt x="60698" y="44958"/>
                </a:lnTo>
                <a:lnTo>
                  <a:pt x="52020" y="55699"/>
                </a:lnTo>
                <a:lnTo>
                  <a:pt x="39779" y="61856"/>
                </a:lnTo>
                <a:close/>
              </a:path>
            </a:pathLst>
          </a:custGeom>
          <a:solidFill>
            <a:srgbClr val="001F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7955279" y="2194560"/>
            <a:ext cx="71755" cy="73660"/>
          </a:xfrm>
          <a:custGeom>
            <a:avLst/>
            <a:gdLst/>
            <a:ahLst/>
            <a:cxnLst/>
            <a:rect l="l" t="t" r="r" b="b"/>
            <a:pathLst>
              <a:path w="71754" h="73660">
                <a:moveTo>
                  <a:pt x="42671" y="1523"/>
                </a:moveTo>
                <a:lnTo>
                  <a:pt x="28955" y="1523"/>
                </a:lnTo>
                <a:lnTo>
                  <a:pt x="35051" y="0"/>
                </a:lnTo>
                <a:lnTo>
                  <a:pt x="36575" y="0"/>
                </a:lnTo>
                <a:lnTo>
                  <a:pt x="42671" y="1523"/>
                </a:lnTo>
                <a:close/>
              </a:path>
              <a:path w="71754" h="73660">
                <a:moveTo>
                  <a:pt x="24383" y="12191"/>
                </a:moveTo>
                <a:lnTo>
                  <a:pt x="25907" y="10667"/>
                </a:lnTo>
                <a:lnTo>
                  <a:pt x="10667" y="10667"/>
                </a:lnTo>
                <a:lnTo>
                  <a:pt x="15239" y="6095"/>
                </a:lnTo>
                <a:lnTo>
                  <a:pt x="21335" y="3047"/>
                </a:lnTo>
                <a:lnTo>
                  <a:pt x="27431" y="1523"/>
                </a:lnTo>
                <a:lnTo>
                  <a:pt x="44195" y="1523"/>
                </a:lnTo>
                <a:lnTo>
                  <a:pt x="50291" y="3047"/>
                </a:lnTo>
                <a:lnTo>
                  <a:pt x="56387" y="6095"/>
                </a:lnTo>
                <a:lnTo>
                  <a:pt x="59435" y="9143"/>
                </a:lnTo>
                <a:lnTo>
                  <a:pt x="30479" y="9143"/>
                </a:lnTo>
                <a:lnTo>
                  <a:pt x="24383" y="12191"/>
                </a:lnTo>
                <a:close/>
              </a:path>
              <a:path w="71754" h="73660">
                <a:moveTo>
                  <a:pt x="47243" y="12191"/>
                </a:moveTo>
                <a:lnTo>
                  <a:pt x="41147" y="9143"/>
                </a:lnTo>
                <a:lnTo>
                  <a:pt x="59435" y="9143"/>
                </a:lnTo>
                <a:lnTo>
                  <a:pt x="60959" y="10667"/>
                </a:lnTo>
                <a:lnTo>
                  <a:pt x="45719" y="10667"/>
                </a:lnTo>
                <a:lnTo>
                  <a:pt x="47243" y="12191"/>
                </a:lnTo>
                <a:close/>
              </a:path>
              <a:path w="71754" h="73660">
                <a:moveTo>
                  <a:pt x="13715" y="51815"/>
                </a:moveTo>
                <a:lnTo>
                  <a:pt x="1523" y="51815"/>
                </a:lnTo>
                <a:lnTo>
                  <a:pt x="1523" y="50291"/>
                </a:lnTo>
                <a:lnTo>
                  <a:pt x="0" y="44195"/>
                </a:lnTo>
                <a:lnTo>
                  <a:pt x="0" y="28955"/>
                </a:lnTo>
                <a:lnTo>
                  <a:pt x="1523" y="22859"/>
                </a:lnTo>
                <a:lnTo>
                  <a:pt x="3047" y="21335"/>
                </a:lnTo>
                <a:lnTo>
                  <a:pt x="6095" y="16763"/>
                </a:lnTo>
                <a:lnTo>
                  <a:pt x="6095" y="15239"/>
                </a:lnTo>
                <a:lnTo>
                  <a:pt x="9143" y="10667"/>
                </a:lnTo>
                <a:lnTo>
                  <a:pt x="25907" y="10667"/>
                </a:lnTo>
                <a:lnTo>
                  <a:pt x="19811" y="13715"/>
                </a:lnTo>
                <a:lnTo>
                  <a:pt x="21335" y="13715"/>
                </a:lnTo>
                <a:lnTo>
                  <a:pt x="18287" y="16763"/>
                </a:lnTo>
                <a:lnTo>
                  <a:pt x="16763" y="16763"/>
                </a:lnTo>
                <a:lnTo>
                  <a:pt x="12191" y="21335"/>
                </a:lnTo>
                <a:lnTo>
                  <a:pt x="13715" y="21335"/>
                </a:lnTo>
                <a:lnTo>
                  <a:pt x="10667" y="25907"/>
                </a:lnTo>
                <a:lnTo>
                  <a:pt x="9524" y="30479"/>
                </a:lnTo>
                <a:lnTo>
                  <a:pt x="9143" y="30479"/>
                </a:lnTo>
                <a:lnTo>
                  <a:pt x="7619" y="36575"/>
                </a:lnTo>
                <a:lnTo>
                  <a:pt x="9143" y="42671"/>
                </a:lnTo>
                <a:lnTo>
                  <a:pt x="9524" y="42671"/>
                </a:lnTo>
                <a:lnTo>
                  <a:pt x="10667" y="47243"/>
                </a:lnTo>
                <a:lnTo>
                  <a:pt x="13715" y="51815"/>
                </a:lnTo>
                <a:close/>
              </a:path>
              <a:path w="71754" h="73660">
                <a:moveTo>
                  <a:pt x="54863" y="18287"/>
                </a:moveTo>
                <a:lnTo>
                  <a:pt x="50291" y="13715"/>
                </a:lnTo>
                <a:lnTo>
                  <a:pt x="51815" y="13715"/>
                </a:lnTo>
                <a:lnTo>
                  <a:pt x="45719" y="10667"/>
                </a:lnTo>
                <a:lnTo>
                  <a:pt x="62483" y="10667"/>
                </a:lnTo>
                <a:lnTo>
                  <a:pt x="65531" y="15239"/>
                </a:lnTo>
                <a:lnTo>
                  <a:pt x="65531" y="16763"/>
                </a:lnTo>
                <a:lnTo>
                  <a:pt x="54863" y="16763"/>
                </a:lnTo>
                <a:lnTo>
                  <a:pt x="54863" y="18287"/>
                </a:lnTo>
                <a:close/>
              </a:path>
              <a:path w="71754" h="73660">
                <a:moveTo>
                  <a:pt x="16763" y="18287"/>
                </a:moveTo>
                <a:lnTo>
                  <a:pt x="16763" y="16763"/>
                </a:lnTo>
                <a:lnTo>
                  <a:pt x="18287" y="16763"/>
                </a:lnTo>
                <a:lnTo>
                  <a:pt x="16763" y="18287"/>
                </a:lnTo>
                <a:close/>
              </a:path>
              <a:path w="71754" h="73660">
                <a:moveTo>
                  <a:pt x="62483" y="32003"/>
                </a:moveTo>
                <a:lnTo>
                  <a:pt x="60959" y="25907"/>
                </a:lnTo>
                <a:lnTo>
                  <a:pt x="57911" y="21335"/>
                </a:lnTo>
                <a:lnTo>
                  <a:pt x="59435" y="21335"/>
                </a:lnTo>
                <a:lnTo>
                  <a:pt x="54863" y="16763"/>
                </a:lnTo>
                <a:lnTo>
                  <a:pt x="67055" y="16763"/>
                </a:lnTo>
                <a:lnTo>
                  <a:pt x="70103" y="21335"/>
                </a:lnTo>
                <a:lnTo>
                  <a:pt x="70103" y="22859"/>
                </a:lnTo>
                <a:lnTo>
                  <a:pt x="71627" y="28955"/>
                </a:lnTo>
                <a:lnTo>
                  <a:pt x="71627" y="30479"/>
                </a:lnTo>
                <a:lnTo>
                  <a:pt x="62483" y="30479"/>
                </a:lnTo>
                <a:lnTo>
                  <a:pt x="62483" y="32003"/>
                </a:lnTo>
                <a:close/>
              </a:path>
              <a:path w="71754" h="73660">
                <a:moveTo>
                  <a:pt x="9143" y="32003"/>
                </a:moveTo>
                <a:lnTo>
                  <a:pt x="9143" y="30479"/>
                </a:lnTo>
                <a:lnTo>
                  <a:pt x="9524" y="30479"/>
                </a:lnTo>
                <a:lnTo>
                  <a:pt x="9143" y="32003"/>
                </a:lnTo>
                <a:close/>
              </a:path>
              <a:path w="71754" h="73660">
                <a:moveTo>
                  <a:pt x="71627" y="42671"/>
                </a:moveTo>
                <a:lnTo>
                  <a:pt x="62483" y="42671"/>
                </a:lnTo>
                <a:lnTo>
                  <a:pt x="64007" y="36575"/>
                </a:lnTo>
                <a:lnTo>
                  <a:pt x="62483" y="30479"/>
                </a:lnTo>
                <a:lnTo>
                  <a:pt x="71627" y="30479"/>
                </a:lnTo>
                <a:lnTo>
                  <a:pt x="71627" y="42671"/>
                </a:lnTo>
                <a:close/>
              </a:path>
              <a:path w="71754" h="73660">
                <a:moveTo>
                  <a:pt x="9524" y="42671"/>
                </a:moveTo>
                <a:lnTo>
                  <a:pt x="9143" y="42671"/>
                </a:lnTo>
                <a:lnTo>
                  <a:pt x="9143" y="41147"/>
                </a:lnTo>
                <a:lnTo>
                  <a:pt x="9524" y="42671"/>
                </a:lnTo>
                <a:close/>
              </a:path>
              <a:path w="71754" h="73660">
                <a:moveTo>
                  <a:pt x="62483" y="62483"/>
                </a:moveTo>
                <a:lnTo>
                  <a:pt x="45719" y="62483"/>
                </a:lnTo>
                <a:lnTo>
                  <a:pt x="51815" y="59435"/>
                </a:lnTo>
                <a:lnTo>
                  <a:pt x="50291" y="59435"/>
                </a:lnTo>
                <a:lnTo>
                  <a:pt x="54863" y="56387"/>
                </a:lnTo>
                <a:lnTo>
                  <a:pt x="59435" y="51815"/>
                </a:lnTo>
                <a:lnTo>
                  <a:pt x="57911" y="51815"/>
                </a:lnTo>
                <a:lnTo>
                  <a:pt x="60959" y="47243"/>
                </a:lnTo>
                <a:lnTo>
                  <a:pt x="62483" y="41147"/>
                </a:lnTo>
                <a:lnTo>
                  <a:pt x="62483" y="42671"/>
                </a:lnTo>
                <a:lnTo>
                  <a:pt x="71627" y="42671"/>
                </a:lnTo>
                <a:lnTo>
                  <a:pt x="71627" y="44195"/>
                </a:lnTo>
                <a:lnTo>
                  <a:pt x="70103" y="50291"/>
                </a:lnTo>
                <a:lnTo>
                  <a:pt x="70103" y="51815"/>
                </a:lnTo>
                <a:lnTo>
                  <a:pt x="67055" y="56387"/>
                </a:lnTo>
                <a:lnTo>
                  <a:pt x="65531" y="56387"/>
                </a:lnTo>
                <a:lnTo>
                  <a:pt x="65531" y="57911"/>
                </a:lnTo>
                <a:lnTo>
                  <a:pt x="62483" y="62483"/>
                </a:lnTo>
                <a:close/>
              </a:path>
              <a:path w="71754" h="73660">
                <a:moveTo>
                  <a:pt x="25907" y="62483"/>
                </a:moveTo>
                <a:lnTo>
                  <a:pt x="9143" y="62483"/>
                </a:lnTo>
                <a:lnTo>
                  <a:pt x="6095" y="57911"/>
                </a:lnTo>
                <a:lnTo>
                  <a:pt x="6095" y="56387"/>
                </a:lnTo>
                <a:lnTo>
                  <a:pt x="3047" y="51815"/>
                </a:lnTo>
                <a:lnTo>
                  <a:pt x="12191" y="51815"/>
                </a:lnTo>
                <a:lnTo>
                  <a:pt x="16763" y="56387"/>
                </a:lnTo>
                <a:lnTo>
                  <a:pt x="21335" y="59435"/>
                </a:lnTo>
                <a:lnTo>
                  <a:pt x="19811" y="59435"/>
                </a:lnTo>
                <a:lnTo>
                  <a:pt x="25907" y="62483"/>
                </a:lnTo>
                <a:close/>
              </a:path>
              <a:path w="71754" h="73660">
                <a:moveTo>
                  <a:pt x="42671" y="73151"/>
                </a:moveTo>
                <a:lnTo>
                  <a:pt x="28955" y="73151"/>
                </a:lnTo>
                <a:lnTo>
                  <a:pt x="27431" y="71627"/>
                </a:lnTo>
                <a:lnTo>
                  <a:pt x="21335" y="70103"/>
                </a:lnTo>
                <a:lnTo>
                  <a:pt x="15239" y="67055"/>
                </a:lnTo>
                <a:lnTo>
                  <a:pt x="10667" y="62483"/>
                </a:lnTo>
                <a:lnTo>
                  <a:pt x="24383" y="62483"/>
                </a:lnTo>
                <a:lnTo>
                  <a:pt x="30479" y="64007"/>
                </a:lnTo>
                <a:lnTo>
                  <a:pt x="59435" y="64007"/>
                </a:lnTo>
                <a:lnTo>
                  <a:pt x="56387" y="67055"/>
                </a:lnTo>
                <a:lnTo>
                  <a:pt x="50291" y="70103"/>
                </a:lnTo>
                <a:lnTo>
                  <a:pt x="44195" y="71627"/>
                </a:lnTo>
                <a:lnTo>
                  <a:pt x="42671" y="73151"/>
                </a:lnTo>
                <a:close/>
              </a:path>
              <a:path w="71754" h="73660">
                <a:moveTo>
                  <a:pt x="59435" y="64007"/>
                </a:moveTo>
                <a:lnTo>
                  <a:pt x="41147" y="64007"/>
                </a:lnTo>
                <a:lnTo>
                  <a:pt x="47243" y="62483"/>
                </a:lnTo>
                <a:lnTo>
                  <a:pt x="60959" y="62483"/>
                </a:lnTo>
                <a:lnTo>
                  <a:pt x="59435" y="64007"/>
                </a:lnTo>
                <a:close/>
              </a:path>
            </a:pathLst>
          </a:custGeom>
          <a:solidFill>
            <a:srgbClr val="001F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8449067" y="2215530"/>
            <a:ext cx="64135" cy="62230"/>
          </a:xfrm>
          <a:custGeom>
            <a:avLst/>
            <a:gdLst/>
            <a:ahLst/>
            <a:cxnLst/>
            <a:rect l="l" t="t" r="r" b="b"/>
            <a:pathLst>
              <a:path w="64134" h="62230">
                <a:moveTo>
                  <a:pt x="39779" y="61856"/>
                </a:moveTo>
                <a:lnTo>
                  <a:pt x="22818" y="60075"/>
                </a:lnTo>
                <a:lnTo>
                  <a:pt x="10454" y="53869"/>
                </a:lnTo>
                <a:lnTo>
                  <a:pt x="2808" y="44140"/>
                </a:lnTo>
                <a:lnTo>
                  <a:pt x="0" y="31790"/>
                </a:lnTo>
                <a:lnTo>
                  <a:pt x="2943" y="17278"/>
                </a:lnTo>
                <a:lnTo>
                  <a:pt x="11021" y="6335"/>
                </a:lnTo>
                <a:lnTo>
                  <a:pt x="23072" y="0"/>
                </a:lnTo>
                <a:lnTo>
                  <a:pt x="39761" y="1612"/>
                </a:lnTo>
                <a:lnTo>
                  <a:pt x="52404" y="7545"/>
                </a:lnTo>
                <a:lnTo>
                  <a:pt x="60597" y="16934"/>
                </a:lnTo>
                <a:lnTo>
                  <a:pt x="63938" y="28912"/>
                </a:lnTo>
                <a:lnTo>
                  <a:pt x="63995" y="30845"/>
                </a:lnTo>
                <a:lnTo>
                  <a:pt x="60698" y="44958"/>
                </a:lnTo>
                <a:lnTo>
                  <a:pt x="52020" y="55699"/>
                </a:lnTo>
                <a:lnTo>
                  <a:pt x="39779" y="61856"/>
                </a:lnTo>
                <a:close/>
              </a:path>
            </a:pathLst>
          </a:custGeom>
          <a:solidFill>
            <a:srgbClr val="001F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8444483" y="2209800"/>
            <a:ext cx="71755" cy="73660"/>
          </a:xfrm>
          <a:custGeom>
            <a:avLst/>
            <a:gdLst/>
            <a:ahLst/>
            <a:cxnLst/>
            <a:rect l="l" t="t" r="r" b="b"/>
            <a:pathLst>
              <a:path w="71754" h="73660">
                <a:moveTo>
                  <a:pt x="42671" y="1523"/>
                </a:moveTo>
                <a:lnTo>
                  <a:pt x="28955" y="1523"/>
                </a:lnTo>
                <a:lnTo>
                  <a:pt x="35051" y="0"/>
                </a:lnTo>
                <a:lnTo>
                  <a:pt x="36575" y="0"/>
                </a:lnTo>
                <a:lnTo>
                  <a:pt x="42671" y="1523"/>
                </a:lnTo>
                <a:close/>
              </a:path>
              <a:path w="71754" h="73660">
                <a:moveTo>
                  <a:pt x="24383" y="12191"/>
                </a:moveTo>
                <a:lnTo>
                  <a:pt x="25907" y="10667"/>
                </a:lnTo>
                <a:lnTo>
                  <a:pt x="10667" y="10667"/>
                </a:lnTo>
                <a:lnTo>
                  <a:pt x="15239" y="6095"/>
                </a:lnTo>
                <a:lnTo>
                  <a:pt x="21335" y="3047"/>
                </a:lnTo>
                <a:lnTo>
                  <a:pt x="27431" y="1523"/>
                </a:lnTo>
                <a:lnTo>
                  <a:pt x="44195" y="1523"/>
                </a:lnTo>
                <a:lnTo>
                  <a:pt x="50291" y="3047"/>
                </a:lnTo>
                <a:lnTo>
                  <a:pt x="56387" y="6095"/>
                </a:lnTo>
                <a:lnTo>
                  <a:pt x="59435" y="9143"/>
                </a:lnTo>
                <a:lnTo>
                  <a:pt x="30479" y="9143"/>
                </a:lnTo>
                <a:lnTo>
                  <a:pt x="24383" y="12191"/>
                </a:lnTo>
                <a:close/>
              </a:path>
              <a:path w="71754" h="73660">
                <a:moveTo>
                  <a:pt x="47243" y="12191"/>
                </a:moveTo>
                <a:lnTo>
                  <a:pt x="41147" y="9143"/>
                </a:lnTo>
                <a:lnTo>
                  <a:pt x="59435" y="9143"/>
                </a:lnTo>
                <a:lnTo>
                  <a:pt x="60959" y="10667"/>
                </a:lnTo>
                <a:lnTo>
                  <a:pt x="45719" y="10667"/>
                </a:lnTo>
                <a:lnTo>
                  <a:pt x="47243" y="12191"/>
                </a:lnTo>
                <a:close/>
              </a:path>
              <a:path w="71754" h="73660">
                <a:moveTo>
                  <a:pt x="13715" y="51815"/>
                </a:moveTo>
                <a:lnTo>
                  <a:pt x="1523" y="51815"/>
                </a:lnTo>
                <a:lnTo>
                  <a:pt x="1523" y="50291"/>
                </a:lnTo>
                <a:lnTo>
                  <a:pt x="0" y="44195"/>
                </a:lnTo>
                <a:lnTo>
                  <a:pt x="0" y="28955"/>
                </a:lnTo>
                <a:lnTo>
                  <a:pt x="1523" y="22859"/>
                </a:lnTo>
                <a:lnTo>
                  <a:pt x="3047" y="21335"/>
                </a:lnTo>
                <a:lnTo>
                  <a:pt x="6095" y="16763"/>
                </a:lnTo>
                <a:lnTo>
                  <a:pt x="6095" y="15239"/>
                </a:lnTo>
                <a:lnTo>
                  <a:pt x="9143" y="10667"/>
                </a:lnTo>
                <a:lnTo>
                  <a:pt x="25907" y="10667"/>
                </a:lnTo>
                <a:lnTo>
                  <a:pt x="19811" y="13715"/>
                </a:lnTo>
                <a:lnTo>
                  <a:pt x="21335" y="13715"/>
                </a:lnTo>
                <a:lnTo>
                  <a:pt x="18287" y="16763"/>
                </a:lnTo>
                <a:lnTo>
                  <a:pt x="16763" y="16763"/>
                </a:lnTo>
                <a:lnTo>
                  <a:pt x="12191" y="21335"/>
                </a:lnTo>
                <a:lnTo>
                  <a:pt x="13715" y="21335"/>
                </a:lnTo>
                <a:lnTo>
                  <a:pt x="10667" y="25907"/>
                </a:lnTo>
                <a:lnTo>
                  <a:pt x="9524" y="30479"/>
                </a:lnTo>
                <a:lnTo>
                  <a:pt x="9143" y="30479"/>
                </a:lnTo>
                <a:lnTo>
                  <a:pt x="7619" y="36575"/>
                </a:lnTo>
                <a:lnTo>
                  <a:pt x="9143" y="42671"/>
                </a:lnTo>
                <a:lnTo>
                  <a:pt x="9524" y="42671"/>
                </a:lnTo>
                <a:lnTo>
                  <a:pt x="10667" y="47243"/>
                </a:lnTo>
                <a:lnTo>
                  <a:pt x="13715" y="51815"/>
                </a:lnTo>
                <a:close/>
              </a:path>
              <a:path w="71754" h="73660">
                <a:moveTo>
                  <a:pt x="54863" y="18287"/>
                </a:moveTo>
                <a:lnTo>
                  <a:pt x="50291" y="13715"/>
                </a:lnTo>
                <a:lnTo>
                  <a:pt x="51815" y="13715"/>
                </a:lnTo>
                <a:lnTo>
                  <a:pt x="45719" y="10667"/>
                </a:lnTo>
                <a:lnTo>
                  <a:pt x="62483" y="10667"/>
                </a:lnTo>
                <a:lnTo>
                  <a:pt x="65531" y="15239"/>
                </a:lnTo>
                <a:lnTo>
                  <a:pt x="65531" y="16763"/>
                </a:lnTo>
                <a:lnTo>
                  <a:pt x="54863" y="16763"/>
                </a:lnTo>
                <a:lnTo>
                  <a:pt x="54863" y="18287"/>
                </a:lnTo>
                <a:close/>
              </a:path>
              <a:path w="71754" h="73660">
                <a:moveTo>
                  <a:pt x="16763" y="18287"/>
                </a:moveTo>
                <a:lnTo>
                  <a:pt x="16763" y="16763"/>
                </a:lnTo>
                <a:lnTo>
                  <a:pt x="18287" y="16763"/>
                </a:lnTo>
                <a:lnTo>
                  <a:pt x="16763" y="18287"/>
                </a:lnTo>
                <a:close/>
              </a:path>
              <a:path w="71754" h="73660">
                <a:moveTo>
                  <a:pt x="62483" y="32003"/>
                </a:moveTo>
                <a:lnTo>
                  <a:pt x="60959" y="25907"/>
                </a:lnTo>
                <a:lnTo>
                  <a:pt x="57911" y="21335"/>
                </a:lnTo>
                <a:lnTo>
                  <a:pt x="59435" y="21335"/>
                </a:lnTo>
                <a:lnTo>
                  <a:pt x="54863" y="16763"/>
                </a:lnTo>
                <a:lnTo>
                  <a:pt x="67055" y="16763"/>
                </a:lnTo>
                <a:lnTo>
                  <a:pt x="70103" y="21335"/>
                </a:lnTo>
                <a:lnTo>
                  <a:pt x="70103" y="22859"/>
                </a:lnTo>
                <a:lnTo>
                  <a:pt x="71627" y="28955"/>
                </a:lnTo>
                <a:lnTo>
                  <a:pt x="71627" y="30479"/>
                </a:lnTo>
                <a:lnTo>
                  <a:pt x="62483" y="30479"/>
                </a:lnTo>
                <a:lnTo>
                  <a:pt x="62483" y="32003"/>
                </a:lnTo>
                <a:close/>
              </a:path>
              <a:path w="71754" h="73660">
                <a:moveTo>
                  <a:pt x="9143" y="32003"/>
                </a:moveTo>
                <a:lnTo>
                  <a:pt x="9143" y="30479"/>
                </a:lnTo>
                <a:lnTo>
                  <a:pt x="9524" y="30479"/>
                </a:lnTo>
                <a:lnTo>
                  <a:pt x="9143" y="32003"/>
                </a:lnTo>
                <a:close/>
              </a:path>
              <a:path w="71754" h="73660">
                <a:moveTo>
                  <a:pt x="71627" y="42671"/>
                </a:moveTo>
                <a:lnTo>
                  <a:pt x="62483" y="42671"/>
                </a:lnTo>
                <a:lnTo>
                  <a:pt x="64007" y="36575"/>
                </a:lnTo>
                <a:lnTo>
                  <a:pt x="62483" y="30479"/>
                </a:lnTo>
                <a:lnTo>
                  <a:pt x="71627" y="30479"/>
                </a:lnTo>
                <a:lnTo>
                  <a:pt x="71627" y="42671"/>
                </a:lnTo>
                <a:close/>
              </a:path>
              <a:path w="71754" h="73660">
                <a:moveTo>
                  <a:pt x="9524" y="42671"/>
                </a:moveTo>
                <a:lnTo>
                  <a:pt x="9143" y="42671"/>
                </a:lnTo>
                <a:lnTo>
                  <a:pt x="9143" y="41147"/>
                </a:lnTo>
                <a:lnTo>
                  <a:pt x="9524" y="42671"/>
                </a:lnTo>
                <a:close/>
              </a:path>
              <a:path w="71754" h="73660">
                <a:moveTo>
                  <a:pt x="62483" y="62483"/>
                </a:moveTo>
                <a:lnTo>
                  <a:pt x="45719" y="62483"/>
                </a:lnTo>
                <a:lnTo>
                  <a:pt x="51815" y="59435"/>
                </a:lnTo>
                <a:lnTo>
                  <a:pt x="50291" y="59435"/>
                </a:lnTo>
                <a:lnTo>
                  <a:pt x="54863" y="56387"/>
                </a:lnTo>
                <a:lnTo>
                  <a:pt x="59435" y="51815"/>
                </a:lnTo>
                <a:lnTo>
                  <a:pt x="57911" y="51815"/>
                </a:lnTo>
                <a:lnTo>
                  <a:pt x="60959" y="47243"/>
                </a:lnTo>
                <a:lnTo>
                  <a:pt x="62483" y="41147"/>
                </a:lnTo>
                <a:lnTo>
                  <a:pt x="62483" y="42671"/>
                </a:lnTo>
                <a:lnTo>
                  <a:pt x="71627" y="42671"/>
                </a:lnTo>
                <a:lnTo>
                  <a:pt x="71627" y="44195"/>
                </a:lnTo>
                <a:lnTo>
                  <a:pt x="70103" y="50291"/>
                </a:lnTo>
                <a:lnTo>
                  <a:pt x="70103" y="51815"/>
                </a:lnTo>
                <a:lnTo>
                  <a:pt x="67055" y="56387"/>
                </a:lnTo>
                <a:lnTo>
                  <a:pt x="65531" y="56387"/>
                </a:lnTo>
                <a:lnTo>
                  <a:pt x="65531" y="57911"/>
                </a:lnTo>
                <a:lnTo>
                  <a:pt x="62483" y="62483"/>
                </a:lnTo>
                <a:close/>
              </a:path>
              <a:path w="71754" h="73660">
                <a:moveTo>
                  <a:pt x="25907" y="62483"/>
                </a:moveTo>
                <a:lnTo>
                  <a:pt x="9143" y="62483"/>
                </a:lnTo>
                <a:lnTo>
                  <a:pt x="6095" y="57911"/>
                </a:lnTo>
                <a:lnTo>
                  <a:pt x="6095" y="56387"/>
                </a:lnTo>
                <a:lnTo>
                  <a:pt x="3047" y="51815"/>
                </a:lnTo>
                <a:lnTo>
                  <a:pt x="12191" y="51815"/>
                </a:lnTo>
                <a:lnTo>
                  <a:pt x="16763" y="56387"/>
                </a:lnTo>
                <a:lnTo>
                  <a:pt x="21335" y="59435"/>
                </a:lnTo>
                <a:lnTo>
                  <a:pt x="19811" y="59435"/>
                </a:lnTo>
                <a:lnTo>
                  <a:pt x="25907" y="62483"/>
                </a:lnTo>
                <a:close/>
              </a:path>
              <a:path w="71754" h="73660">
                <a:moveTo>
                  <a:pt x="42671" y="73151"/>
                </a:moveTo>
                <a:lnTo>
                  <a:pt x="28955" y="73151"/>
                </a:lnTo>
                <a:lnTo>
                  <a:pt x="27431" y="71627"/>
                </a:lnTo>
                <a:lnTo>
                  <a:pt x="21335" y="70103"/>
                </a:lnTo>
                <a:lnTo>
                  <a:pt x="15239" y="67055"/>
                </a:lnTo>
                <a:lnTo>
                  <a:pt x="10667" y="62483"/>
                </a:lnTo>
                <a:lnTo>
                  <a:pt x="24383" y="62483"/>
                </a:lnTo>
                <a:lnTo>
                  <a:pt x="30479" y="64007"/>
                </a:lnTo>
                <a:lnTo>
                  <a:pt x="59435" y="64007"/>
                </a:lnTo>
                <a:lnTo>
                  <a:pt x="56387" y="67055"/>
                </a:lnTo>
                <a:lnTo>
                  <a:pt x="50291" y="70103"/>
                </a:lnTo>
                <a:lnTo>
                  <a:pt x="44195" y="71627"/>
                </a:lnTo>
                <a:lnTo>
                  <a:pt x="42671" y="73151"/>
                </a:lnTo>
                <a:close/>
              </a:path>
              <a:path w="71754" h="73660">
                <a:moveTo>
                  <a:pt x="59435" y="64007"/>
                </a:moveTo>
                <a:lnTo>
                  <a:pt x="41147" y="64007"/>
                </a:lnTo>
                <a:lnTo>
                  <a:pt x="47243" y="62483"/>
                </a:lnTo>
                <a:lnTo>
                  <a:pt x="60959" y="62483"/>
                </a:lnTo>
                <a:lnTo>
                  <a:pt x="59435" y="64007"/>
                </a:lnTo>
                <a:close/>
              </a:path>
            </a:pathLst>
          </a:custGeom>
          <a:solidFill>
            <a:srgbClr val="001F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 txBox="1"/>
          <p:nvPr/>
        </p:nvSpPr>
        <p:spPr>
          <a:xfrm>
            <a:off x="2898147" y="2778065"/>
            <a:ext cx="5777865" cy="4514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" algn="ctr">
              <a:lnSpc>
                <a:spcPct val="100000"/>
              </a:lnSpc>
              <a:tabLst>
                <a:tab pos="5469890" algn="l"/>
              </a:tabLst>
            </a:pPr>
            <a:r>
              <a:rPr sz="1050" u="heavy" dirty="0">
                <a:solidFill>
                  <a:srgbClr val="00AF50"/>
                </a:solidFill>
                <a:latin typeface="Times New Roman"/>
                <a:cs typeface="Times New Roman"/>
              </a:rPr>
              <a:t> 	</a:t>
            </a:r>
            <a:endParaRPr sz="10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tabLst>
                <a:tab pos="2476500" algn="l"/>
                <a:tab pos="2924810" algn="l"/>
              </a:tabLst>
            </a:pPr>
            <a:r>
              <a:rPr sz="900" spc="-10" dirty="0">
                <a:solidFill>
                  <a:srgbClr val="595959"/>
                </a:solidFill>
                <a:latin typeface="Century Gothic"/>
                <a:cs typeface="Century Gothic"/>
              </a:rPr>
              <a:t>Fe</a:t>
            </a:r>
            <a:r>
              <a:rPr sz="900" spc="-5" dirty="0">
                <a:solidFill>
                  <a:srgbClr val="595959"/>
                </a:solidFill>
                <a:latin typeface="Century Gothic"/>
                <a:cs typeface="Century Gothic"/>
              </a:rPr>
              <a:t>b</a:t>
            </a:r>
            <a:r>
              <a:rPr sz="900" spc="5" dirty="0">
                <a:solidFill>
                  <a:srgbClr val="595959"/>
                </a:solidFill>
                <a:latin typeface="Century Gothic"/>
                <a:cs typeface="Century Gothic"/>
              </a:rPr>
              <a:t>-1</a:t>
            </a:r>
            <a:r>
              <a:rPr sz="900" dirty="0">
                <a:solidFill>
                  <a:srgbClr val="595959"/>
                </a:solidFill>
                <a:latin typeface="Century Gothic"/>
                <a:cs typeface="Century Gothic"/>
              </a:rPr>
              <a:t>7   </a:t>
            </a:r>
            <a:r>
              <a:rPr sz="900" spc="-120" dirty="0">
                <a:solidFill>
                  <a:srgbClr val="595959"/>
                </a:solidFill>
                <a:latin typeface="Century Gothic"/>
                <a:cs typeface="Century Gothic"/>
              </a:rPr>
              <a:t> </a:t>
            </a:r>
            <a:r>
              <a:rPr sz="900" spc="-10" dirty="0">
                <a:solidFill>
                  <a:srgbClr val="595959"/>
                </a:solidFill>
                <a:latin typeface="Century Gothic"/>
                <a:cs typeface="Century Gothic"/>
              </a:rPr>
              <a:t>M</a:t>
            </a:r>
            <a:r>
              <a:rPr sz="900" spc="-5" dirty="0">
                <a:solidFill>
                  <a:srgbClr val="595959"/>
                </a:solidFill>
                <a:latin typeface="Century Gothic"/>
                <a:cs typeface="Century Gothic"/>
              </a:rPr>
              <a:t>a</a:t>
            </a:r>
            <a:r>
              <a:rPr sz="900" dirty="0">
                <a:solidFill>
                  <a:srgbClr val="595959"/>
                </a:solidFill>
                <a:latin typeface="Century Gothic"/>
                <a:cs typeface="Century Gothic"/>
              </a:rPr>
              <a:t>r</a:t>
            </a:r>
            <a:r>
              <a:rPr sz="900" spc="-5" dirty="0">
                <a:solidFill>
                  <a:srgbClr val="595959"/>
                </a:solidFill>
                <a:latin typeface="Century Gothic"/>
                <a:cs typeface="Century Gothic"/>
              </a:rPr>
              <a:t>-1</a:t>
            </a:r>
            <a:r>
              <a:rPr sz="900" dirty="0">
                <a:solidFill>
                  <a:srgbClr val="595959"/>
                </a:solidFill>
                <a:latin typeface="Century Gothic"/>
                <a:cs typeface="Century Gothic"/>
              </a:rPr>
              <a:t>7   </a:t>
            </a:r>
            <a:r>
              <a:rPr sz="900" spc="-85" dirty="0">
                <a:solidFill>
                  <a:srgbClr val="595959"/>
                </a:solidFill>
                <a:latin typeface="Century Gothic"/>
                <a:cs typeface="Century Gothic"/>
              </a:rPr>
              <a:t> </a:t>
            </a:r>
            <a:r>
              <a:rPr sz="900" spc="-5" dirty="0">
                <a:solidFill>
                  <a:srgbClr val="595959"/>
                </a:solidFill>
                <a:latin typeface="Century Gothic"/>
                <a:cs typeface="Century Gothic"/>
              </a:rPr>
              <a:t>Ap</a:t>
            </a:r>
            <a:r>
              <a:rPr sz="900" spc="-15" dirty="0">
                <a:solidFill>
                  <a:srgbClr val="595959"/>
                </a:solidFill>
                <a:latin typeface="Century Gothic"/>
                <a:cs typeface="Century Gothic"/>
              </a:rPr>
              <a:t>r</a:t>
            </a:r>
            <a:r>
              <a:rPr sz="900" spc="-5" dirty="0">
                <a:solidFill>
                  <a:srgbClr val="595959"/>
                </a:solidFill>
                <a:latin typeface="Century Gothic"/>
                <a:cs typeface="Century Gothic"/>
              </a:rPr>
              <a:t>-</a:t>
            </a:r>
            <a:r>
              <a:rPr sz="900" spc="5" dirty="0">
                <a:solidFill>
                  <a:srgbClr val="595959"/>
                </a:solidFill>
                <a:latin typeface="Century Gothic"/>
                <a:cs typeface="Century Gothic"/>
              </a:rPr>
              <a:t>1</a:t>
            </a:r>
            <a:r>
              <a:rPr sz="900" dirty="0">
                <a:solidFill>
                  <a:srgbClr val="595959"/>
                </a:solidFill>
                <a:latin typeface="Century Gothic"/>
                <a:cs typeface="Century Gothic"/>
              </a:rPr>
              <a:t>7  </a:t>
            </a:r>
            <a:r>
              <a:rPr sz="900" spc="75" dirty="0">
                <a:solidFill>
                  <a:srgbClr val="595959"/>
                </a:solidFill>
                <a:latin typeface="Century Gothic"/>
                <a:cs typeface="Century Gothic"/>
              </a:rPr>
              <a:t> </a:t>
            </a:r>
            <a:r>
              <a:rPr sz="900" spc="-10" dirty="0">
                <a:solidFill>
                  <a:srgbClr val="595959"/>
                </a:solidFill>
                <a:latin typeface="Century Gothic"/>
                <a:cs typeface="Century Gothic"/>
              </a:rPr>
              <a:t>M</a:t>
            </a:r>
            <a:r>
              <a:rPr sz="900" spc="-5" dirty="0">
                <a:solidFill>
                  <a:srgbClr val="595959"/>
                </a:solidFill>
                <a:latin typeface="Century Gothic"/>
                <a:cs typeface="Century Gothic"/>
              </a:rPr>
              <a:t>a</a:t>
            </a:r>
            <a:r>
              <a:rPr sz="900" spc="-10" dirty="0">
                <a:solidFill>
                  <a:srgbClr val="595959"/>
                </a:solidFill>
                <a:latin typeface="Century Gothic"/>
                <a:cs typeface="Century Gothic"/>
              </a:rPr>
              <a:t>y</a:t>
            </a:r>
            <a:r>
              <a:rPr sz="900" spc="5" dirty="0">
                <a:solidFill>
                  <a:srgbClr val="595959"/>
                </a:solidFill>
                <a:latin typeface="Century Gothic"/>
                <a:cs typeface="Century Gothic"/>
              </a:rPr>
              <a:t>-1</a:t>
            </a:r>
            <a:r>
              <a:rPr sz="900" dirty="0">
                <a:solidFill>
                  <a:srgbClr val="595959"/>
                </a:solidFill>
                <a:latin typeface="Century Gothic"/>
                <a:cs typeface="Century Gothic"/>
              </a:rPr>
              <a:t>7  </a:t>
            </a:r>
            <a:r>
              <a:rPr sz="900" spc="85" dirty="0">
                <a:solidFill>
                  <a:srgbClr val="595959"/>
                </a:solidFill>
                <a:latin typeface="Century Gothic"/>
                <a:cs typeface="Century Gothic"/>
              </a:rPr>
              <a:t> </a:t>
            </a:r>
            <a:r>
              <a:rPr sz="900" spc="-10" dirty="0">
                <a:solidFill>
                  <a:srgbClr val="595959"/>
                </a:solidFill>
                <a:latin typeface="Century Gothic"/>
                <a:cs typeface="Century Gothic"/>
              </a:rPr>
              <a:t>Ju</a:t>
            </a:r>
            <a:r>
              <a:rPr sz="900" spc="-20" dirty="0">
                <a:solidFill>
                  <a:srgbClr val="595959"/>
                </a:solidFill>
                <a:latin typeface="Century Gothic"/>
                <a:cs typeface="Century Gothic"/>
              </a:rPr>
              <a:t>n</a:t>
            </a:r>
            <a:r>
              <a:rPr sz="900" spc="-5" dirty="0">
                <a:solidFill>
                  <a:srgbClr val="595959"/>
                </a:solidFill>
                <a:latin typeface="Century Gothic"/>
                <a:cs typeface="Century Gothic"/>
              </a:rPr>
              <a:t>-</a:t>
            </a:r>
            <a:r>
              <a:rPr sz="900" spc="5" dirty="0">
                <a:solidFill>
                  <a:srgbClr val="595959"/>
                </a:solidFill>
                <a:latin typeface="Century Gothic"/>
                <a:cs typeface="Century Gothic"/>
              </a:rPr>
              <a:t>1</a:t>
            </a:r>
            <a:r>
              <a:rPr sz="900" dirty="0">
                <a:solidFill>
                  <a:srgbClr val="595959"/>
                </a:solidFill>
                <a:latin typeface="Century Gothic"/>
                <a:cs typeface="Century Gothic"/>
              </a:rPr>
              <a:t>7	</a:t>
            </a:r>
            <a:r>
              <a:rPr sz="900" spc="-10" dirty="0">
                <a:solidFill>
                  <a:srgbClr val="595959"/>
                </a:solidFill>
                <a:latin typeface="Century Gothic"/>
                <a:cs typeface="Century Gothic"/>
              </a:rPr>
              <a:t>Ju</a:t>
            </a:r>
            <a:r>
              <a:rPr sz="900" dirty="0">
                <a:solidFill>
                  <a:srgbClr val="595959"/>
                </a:solidFill>
                <a:latin typeface="Century Gothic"/>
                <a:cs typeface="Century Gothic"/>
              </a:rPr>
              <a:t>l</a:t>
            </a:r>
            <a:r>
              <a:rPr sz="900" spc="-5" dirty="0">
                <a:solidFill>
                  <a:srgbClr val="595959"/>
                </a:solidFill>
                <a:latin typeface="Century Gothic"/>
                <a:cs typeface="Century Gothic"/>
              </a:rPr>
              <a:t>-1</a:t>
            </a:r>
            <a:r>
              <a:rPr sz="900" dirty="0">
                <a:solidFill>
                  <a:srgbClr val="595959"/>
                </a:solidFill>
                <a:latin typeface="Century Gothic"/>
                <a:cs typeface="Century Gothic"/>
              </a:rPr>
              <a:t>7	</a:t>
            </a:r>
            <a:r>
              <a:rPr sz="900" spc="-10" dirty="0">
                <a:solidFill>
                  <a:srgbClr val="595959"/>
                </a:solidFill>
                <a:latin typeface="Century Gothic"/>
                <a:cs typeface="Century Gothic"/>
              </a:rPr>
              <a:t>A</a:t>
            </a:r>
            <a:r>
              <a:rPr sz="900" spc="-20" dirty="0">
                <a:solidFill>
                  <a:srgbClr val="595959"/>
                </a:solidFill>
                <a:latin typeface="Century Gothic"/>
                <a:cs typeface="Century Gothic"/>
              </a:rPr>
              <a:t>u</a:t>
            </a:r>
            <a:r>
              <a:rPr sz="900" spc="-5" dirty="0">
                <a:solidFill>
                  <a:srgbClr val="595959"/>
                </a:solidFill>
                <a:latin typeface="Century Gothic"/>
                <a:cs typeface="Century Gothic"/>
              </a:rPr>
              <a:t>g</a:t>
            </a:r>
            <a:r>
              <a:rPr sz="900" spc="-15" dirty="0">
                <a:solidFill>
                  <a:srgbClr val="595959"/>
                </a:solidFill>
                <a:latin typeface="Century Gothic"/>
                <a:cs typeface="Century Gothic"/>
              </a:rPr>
              <a:t>-</a:t>
            </a:r>
            <a:r>
              <a:rPr sz="900" spc="5" dirty="0">
                <a:solidFill>
                  <a:srgbClr val="595959"/>
                </a:solidFill>
                <a:latin typeface="Century Gothic"/>
                <a:cs typeface="Century Gothic"/>
              </a:rPr>
              <a:t>1</a:t>
            </a:r>
            <a:r>
              <a:rPr sz="900" dirty="0">
                <a:solidFill>
                  <a:srgbClr val="595959"/>
                </a:solidFill>
                <a:latin typeface="Century Gothic"/>
                <a:cs typeface="Century Gothic"/>
              </a:rPr>
              <a:t>7  </a:t>
            </a:r>
            <a:r>
              <a:rPr sz="900" spc="75" dirty="0">
                <a:solidFill>
                  <a:srgbClr val="595959"/>
                </a:solidFill>
                <a:latin typeface="Century Gothic"/>
                <a:cs typeface="Century Gothic"/>
              </a:rPr>
              <a:t> </a:t>
            </a:r>
            <a:r>
              <a:rPr sz="900" spc="-10" dirty="0">
                <a:solidFill>
                  <a:srgbClr val="595959"/>
                </a:solidFill>
                <a:latin typeface="Century Gothic"/>
                <a:cs typeface="Century Gothic"/>
              </a:rPr>
              <a:t>S</a:t>
            </a:r>
            <a:r>
              <a:rPr sz="900" spc="-5" dirty="0">
                <a:solidFill>
                  <a:srgbClr val="595959"/>
                </a:solidFill>
                <a:latin typeface="Century Gothic"/>
                <a:cs typeface="Century Gothic"/>
              </a:rPr>
              <a:t>ep-</a:t>
            </a:r>
            <a:r>
              <a:rPr sz="900" spc="5" dirty="0">
                <a:solidFill>
                  <a:srgbClr val="595959"/>
                </a:solidFill>
                <a:latin typeface="Century Gothic"/>
                <a:cs typeface="Century Gothic"/>
              </a:rPr>
              <a:t>1</a:t>
            </a:r>
            <a:r>
              <a:rPr sz="900" dirty="0">
                <a:solidFill>
                  <a:srgbClr val="595959"/>
                </a:solidFill>
                <a:latin typeface="Century Gothic"/>
                <a:cs typeface="Century Gothic"/>
              </a:rPr>
              <a:t>7   </a:t>
            </a:r>
            <a:r>
              <a:rPr sz="900" spc="-105" dirty="0">
                <a:solidFill>
                  <a:srgbClr val="595959"/>
                </a:solidFill>
                <a:latin typeface="Century Gothic"/>
                <a:cs typeface="Century Gothic"/>
              </a:rPr>
              <a:t> </a:t>
            </a:r>
            <a:r>
              <a:rPr sz="900" spc="-10" dirty="0">
                <a:solidFill>
                  <a:srgbClr val="595959"/>
                </a:solidFill>
                <a:latin typeface="Century Gothic"/>
                <a:cs typeface="Century Gothic"/>
              </a:rPr>
              <a:t>O</a:t>
            </a:r>
            <a:r>
              <a:rPr sz="900" dirty="0">
                <a:solidFill>
                  <a:srgbClr val="595959"/>
                </a:solidFill>
                <a:latin typeface="Century Gothic"/>
                <a:cs typeface="Century Gothic"/>
              </a:rPr>
              <a:t>c</a:t>
            </a:r>
            <a:r>
              <a:rPr sz="900" spc="-15" dirty="0">
                <a:solidFill>
                  <a:srgbClr val="595959"/>
                </a:solidFill>
                <a:latin typeface="Century Gothic"/>
                <a:cs typeface="Century Gothic"/>
              </a:rPr>
              <a:t>t</a:t>
            </a:r>
            <a:r>
              <a:rPr sz="900" spc="-5" dirty="0">
                <a:solidFill>
                  <a:srgbClr val="595959"/>
                </a:solidFill>
                <a:latin typeface="Century Gothic"/>
                <a:cs typeface="Century Gothic"/>
              </a:rPr>
              <a:t>-</a:t>
            </a:r>
            <a:r>
              <a:rPr sz="900" spc="5" dirty="0">
                <a:solidFill>
                  <a:srgbClr val="595959"/>
                </a:solidFill>
                <a:latin typeface="Century Gothic"/>
                <a:cs typeface="Century Gothic"/>
              </a:rPr>
              <a:t>1</a:t>
            </a:r>
            <a:r>
              <a:rPr sz="900" dirty="0">
                <a:solidFill>
                  <a:srgbClr val="595959"/>
                </a:solidFill>
                <a:latin typeface="Century Gothic"/>
                <a:cs typeface="Century Gothic"/>
              </a:rPr>
              <a:t>7  </a:t>
            </a:r>
            <a:r>
              <a:rPr sz="900" spc="100" dirty="0">
                <a:solidFill>
                  <a:srgbClr val="595959"/>
                </a:solidFill>
                <a:latin typeface="Century Gothic"/>
                <a:cs typeface="Century Gothic"/>
              </a:rPr>
              <a:t> </a:t>
            </a:r>
            <a:r>
              <a:rPr sz="900" spc="-10" dirty="0">
                <a:solidFill>
                  <a:srgbClr val="595959"/>
                </a:solidFill>
                <a:latin typeface="Century Gothic"/>
                <a:cs typeface="Century Gothic"/>
              </a:rPr>
              <a:t>N</a:t>
            </a:r>
            <a:r>
              <a:rPr sz="900" spc="-5" dirty="0">
                <a:solidFill>
                  <a:srgbClr val="595959"/>
                </a:solidFill>
                <a:latin typeface="Century Gothic"/>
                <a:cs typeface="Century Gothic"/>
              </a:rPr>
              <a:t>o</a:t>
            </a:r>
            <a:r>
              <a:rPr sz="900" spc="-15" dirty="0">
                <a:solidFill>
                  <a:srgbClr val="595959"/>
                </a:solidFill>
                <a:latin typeface="Century Gothic"/>
                <a:cs typeface="Century Gothic"/>
              </a:rPr>
              <a:t>v</a:t>
            </a:r>
            <a:r>
              <a:rPr sz="900" spc="5" dirty="0">
                <a:solidFill>
                  <a:srgbClr val="595959"/>
                </a:solidFill>
                <a:latin typeface="Century Gothic"/>
                <a:cs typeface="Century Gothic"/>
              </a:rPr>
              <a:t>-1</a:t>
            </a:r>
            <a:r>
              <a:rPr sz="900" dirty="0">
                <a:solidFill>
                  <a:srgbClr val="595959"/>
                </a:solidFill>
                <a:latin typeface="Century Gothic"/>
                <a:cs typeface="Century Gothic"/>
              </a:rPr>
              <a:t>7  </a:t>
            </a:r>
            <a:r>
              <a:rPr sz="900" spc="-5" dirty="0">
                <a:solidFill>
                  <a:srgbClr val="595959"/>
                </a:solidFill>
                <a:latin typeface="Century Gothic"/>
                <a:cs typeface="Century Gothic"/>
              </a:rPr>
              <a:t> </a:t>
            </a:r>
            <a:r>
              <a:rPr sz="900" spc="5" dirty="0">
                <a:solidFill>
                  <a:srgbClr val="595959"/>
                </a:solidFill>
                <a:latin typeface="Century Gothic"/>
                <a:cs typeface="Century Gothic"/>
              </a:rPr>
              <a:t>D</a:t>
            </a:r>
            <a:r>
              <a:rPr sz="900" spc="-10" dirty="0">
                <a:solidFill>
                  <a:srgbClr val="595959"/>
                </a:solidFill>
                <a:latin typeface="Century Gothic"/>
                <a:cs typeface="Century Gothic"/>
              </a:rPr>
              <a:t>e</a:t>
            </a:r>
            <a:r>
              <a:rPr sz="900" spc="-20" dirty="0">
                <a:solidFill>
                  <a:srgbClr val="595959"/>
                </a:solidFill>
                <a:latin typeface="Century Gothic"/>
                <a:cs typeface="Century Gothic"/>
              </a:rPr>
              <a:t>c</a:t>
            </a:r>
            <a:r>
              <a:rPr sz="900" spc="5" dirty="0">
                <a:solidFill>
                  <a:srgbClr val="595959"/>
                </a:solidFill>
                <a:latin typeface="Century Gothic"/>
                <a:cs typeface="Century Gothic"/>
              </a:rPr>
              <a:t>-1</a:t>
            </a:r>
            <a:r>
              <a:rPr sz="900" dirty="0">
                <a:solidFill>
                  <a:srgbClr val="595959"/>
                </a:solidFill>
                <a:latin typeface="Century Gothic"/>
                <a:cs typeface="Century Gothic"/>
              </a:rPr>
              <a:t>7  </a:t>
            </a:r>
            <a:r>
              <a:rPr sz="900" spc="85" dirty="0">
                <a:solidFill>
                  <a:srgbClr val="595959"/>
                </a:solidFill>
                <a:latin typeface="Century Gothic"/>
                <a:cs typeface="Century Gothic"/>
              </a:rPr>
              <a:t> </a:t>
            </a:r>
            <a:r>
              <a:rPr sz="900" spc="-10" dirty="0">
                <a:solidFill>
                  <a:srgbClr val="595959"/>
                </a:solidFill>
                <a:latin typeface="Century Gothic"/>
                <a:cs typeface="Century Gothic"/>
              </a:rPr>
              <a:t>J</a:t>
            </a:r>
            <a:r>
              <a:rPr sz="900" spc="-5" dirty="0">
                <a:solidFill>
                  <a:srgbClr val="595959"/>
                </a:solidFill>
                <a:latin typeface="Century Gothic"/>
                <a:cs typeface="Century Gothic"/>
              </a:rPr>
              <a:t>a</a:t>
            </a:r>
            <a:r>
              <a:rPr sz="900" spc="-10" dirty="0">
                <a:solidFill>
                  <a:srgbClr val="595959"/>
                </a:solidFill>
                <a:latin typeface="Century Gothic"/>
                <a:cs typeface="Century Gothic"/>
              </a:rPr>
              <a:t>n</a:t>
            </a:r>
            <a:r>
              <a:rPr sz="900" spc="-5" dirty="0">
                <a:solidFill>
                  <a:srgbClr val="595959"/>
                </a:solidFill>
                <a:latin typeface="Century Gothic"/>
                <a:cs typeface="Century Gothic"/>
              </a:rPr>
              <a:t>-</a:t>
            </a:r>
            <a:r>
              <a:rPr sz="900" spc="5" dirty="0">
                <a:solidFill>
                  <a:srgbClr val="595959"/>
                </a:solidFill>
                <a:latin typeface="Century Gothic"/>
                <a:cs typeface="Century Gothic"/>
              </a:rPr>
              <a:t>1</a:t>
            </a:r>
            <a:r>
              <a:rPr sz="900" dirty="0">
                <a:solidFill>
                  <a:srgbClr val="595959"/>
                </a:solidFill>
                <a:latin typeface="Century Gothic"/>
                <a:cs typeface="Century Gothic"/>
              </a:rPr>
              <a:t>8</a:t>
            </a:r>
            <a:endParaRPr sz="900">
              <a:latin typeface="Century Gothic"/>
              <a:cs typeface="Century Gothic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8718300" y="2778065"/>
            <a:ext cx="735965" cy="160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spc="60" dirty="0">
                <a:solidFill>
                  <a:srgbClr val="00AF50"/>
                </a:solidFill>
                <a:latin typeface="Times New Roman"/>
                <a:cs typeface="Times New Roman"/>
              </a:rPr>
              <a:t>8</a:t>
            </a:r>
            <a:r>
              <a:rPr sz="1050" spc="45" dirty="0">
                <a:solidFill>
                  <a:srgbClr val="00AF50"/>
                </a:solidFill>
                <a:latin typeface="Times New Roman"/>
                <a:cs typeface="Times New Roman"/>
              </a:rPr>
              <a:t>9</a:t>
            </a:r>
            <a:r>
              <a:rPr sz="1050" spc="25" dirty="0">
                <a:solidFill>
                  <a:srgbClr val="00AF50"/>
                </a:solidFill>
                <a:latin typeface="Times New Roman"/>
                <a:cs typeface="Times New Roman"/>
              </a:rPr>
              <a:t>%</a:t>
            </a:r>
            <a:r>
              <a:rPr sz="1050" spc="2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050" spc="-10" dirty="0">
                <a:solidFill>
                  <a:srgbClr val="00AF50"/>
                </a:solidFill>
                <a:latin typeface="Century Gothic"/>
                <a:cs typeface="Century Gothic"/>
              </a:rPr>
              <a:t>T</a:t>
            </a:r>
            <a:r>
              <a:rPr sz="1050" spc="-5" dirty="0">
                <a:solidFill>
                  <a:srgbClr val="00AF50"/>
                </a:solidFill>
                <a:latin typeface="Century Gothic"/>
                <a:cs typeface="Century Gothic"/>
              </a:rPr>
              <a:t>a</a:t>
            </a:r>
            <a:r>
              <a:rPr sz="1050" dirty="0">
                <a:solidFill>
                  <a:srgbClr val="00AF50"/>
                </a:solidFill>
                <a:latin typeface="Century Gothic"/>
                <a:cs typeface="Century Gothic"/>
              </a:rPr>
              <a:t>r</a:t>
            </a:r>
            <a:r>
              <a:rPr sz="1050" spc="-5" dirty="0">
                <a:solidFill>
                  <a:srgbClr val="00AF50"/>
                </a:solidFill>
                <a:latin typeface="Century Gothic"/>
                <a:cs typeface="Century Gothic"/>
              </a:rPr>
              <a:t>g</a:t>
            </a:r>
            <a:r>
              <a:rPr sz="1050" dirty="0">
                <a:solidFill>
                  <a:srgbClr val="00AF50"/>
                </a:solidFill>
                <a:latin typeface="Century Gothic"/>
                <a:cs typeface="Century Gothic"/>
              </a:rPr>
              <a:t>et</a:t>
            </a:r>
            <a:endParaRPr sz="1050">
              <a:latin typeface="Century Gothic"/>
              <a:cs typeface="Century Gothic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3145028" y="4448377"/>
            <a:ext cx="6310630" cy="160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5387340" algn="l"/>
                <a:tab pos="5585460" algn="l"/>
              </a:tabLst>
            </a:pPr>
            <a:r>
              <a:rPr sz="1050" u="heavy" dirty="0">
                <a:solidFill>
                  <a:srgbClr val="00AF50"/>
                </a:solidFill>
                <a:latin typeface="Times New Roman"/>
                <a:cs typeface="Times New Roman"/>
              </a:rPr>
              <a:t> 	</a:t>
            </a:r>
            <a:r>
              <a:rPr sz="1050" dirty="0">
                <a:solidFill>
                  <a:srgbClr val="00AF50"/>
                </a:solidFill>
                <a:latin typeface="Times New Roman"/>
                <a:cs typeface="Times New Roman"/>
              </a:rPr>
              <a:t>	</a:t>
            </a:r>
            <a:r>
              <a:rPr sz="1050" spc="60" dirty="0">
                <a:solidFill>
                  <a:srgbClr val="00AF50"/>
                </a:solidFill>
                <a:latin typeface="Times New Roman"/>
                <a:cs typeface="Times New Roman"/>
              </a:rPr>
              <a:t>9</a:t>
            </a:r>
            <a:r>
              <a:rPr sz="1050" spc="45" dirty="0">
                <a:solidFill>
                  <a:srgbClr val="00AF50"/>
                </a:solidFill>
                <a:latin typeface="Times New Roman"/>
                <a:cs typeface="Times New Roman"/>
              </a:rPr>
              <a:t>1</a:t>
            </a:r>
            <a:r>
              <a:rPr sz="1050" spc="25" dirty="0">
                <a:solidFill>
                  <a:srgbClr val="00AF50"/>
                </a:solidFill>
                <a:latin typeface="Times New Roman"/>
                <a:cs typeface="Times New Roman"/>
              </a:rPr>
              <a:t>%</a:t>
            </a:r>
            <a:r>
              <a:rPr sz="1050" spc="3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050" spc="-10" dirty="0">
                <a:solidFill>
                  <a:srgbClr val="00AF50"/>
                </a:solidFill>
                <a:latin typeface="Century Gothic"/>
                <a:cs typeface="Century Gothic"/>
              </a:rPr>
              <a:t>T</a:t>
            </a:r>
            <a:r>
              <a:rPr sz="1050" spc="-5" dirty="0">
                <a:solidFill>
                  <a:srgbClr val="00AF50"/>
                </a:solidFill>
                <a:latin typeface="Century Gothic"/>
                <a:cs typeface="Century Gothic"/>
              </a:rPr>
              <a:t>a</a:t>
            </a:r>
            <a:r>
              <a:rPr sz="1050" dirty="0">
                <a:solidFill>
                  <a:srgbClr val="00AF50"/>
                </a:solidFill>
                <a:latin typeface="Century Gothic"/>
                <a:cs typeface="Century Gothic"/>
              </a:rPr>
              <a:t>r</a:t>
            </a:r>
            <a:r>
              <a:rPr sz="1050" spc="-5" dirty="0">
                <a:solidFill>
                  <a:srgbClr val="00AF50"/>
                </a:solidFill>
                <a:latin typeface="Century Gothic"/>
                <a:cs typeface="Century Gothic"/>
              </a:rPr>
              <a:t>g</a:t>
            </a:r>
            <a:r>
              <a:rPr sz="1050" dirty="0">
                <a:solidFill>
                  <a:srgbClr val="00AF50"/>
                </a:solidFill>
                <a:latin typeface="Century Gothic"/>
                <a:cs typeface="Century Gothic"/>
              </a:rPr>
              <a:t>et</a:t>
            </a:r>
            <a:endParaRPr sz="1050">
              <a:latin typeface="Century Gothic"/>
              <a:cs typeface="Century Gothic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8718300" y="4070407"/>
            <a:ext cx="735965" cy="160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spc="60" dirty="0">
                <a:solidFill>
                  <a:srgbClr val="00AF50"/>
                </a:solidFill>
                <a:latin typeface="Times New Roman"/>
                <a:cs typeface="Times New Roman"/>
              </a:rPr>
              <a:t>9</a:t>
            </a:r>
            <a:r>
              <a:rPr sz="1050" spc="45" dirty="0">
                <a:solidFill>
                  <a:srgbClr val="00AF50"/>
                </a:solidFill>
                <a:latin typeface="Times New Roman"/>
                <a:cs typeface="Times New Roman"/>
              </a:rPr>
              <a:t>4</a:t>
            </a:r>
            <a:r>
              <a:rPr sz="1050" spc="25" dirty="0">
                <a:solidFill>
                  <a:srgbClr val="00AF50"/>
                </a:solidFill>
                <a:latin typeface="Times New Roman"/>
                <a:cs typeface="Times New Roman"/>
              </a:rPr>
              <a:t>%</a:t>
            </a:r>
            <a:r>
              <a:rPr sz="1050" spc="2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050" spc="-10" dirty="0">
                <a:solidFill>
                  <a:srgbClr val="00AF50"/>
                </a:solidFill>
                <a:latin typeface="Century Gothic"/>
                <a:cs typeface="Century Gothic"/>
              </a:rPr>
              <a:t>T</a:t>
            </a:r>
            <a:r>
              <a:rPr sz="1050" spc="-5" dirty="0">
                <a:solidFill>
                  <a:srgbClr val="00AF50"/>
                </a:solidFill>
                <a:latin typeface="Century Gothic"/>
                <a:cs typeface="Century Gothic"/>
              </a:rPr>
              <a:t>a</a:t>
            </a:r>
            <a:r>
              <a:rPr sz="1050" dirty="0">
                <a:solidFill>
                  <a:srgbClr val="00AF50"/>
                </a:solidFill>
                <a:latin typeface="Century Gothic"/>
                <a:cs typeface="Century Gothic"/>
              </a:rPr>
              <a:t>r</a:t>
            </a:r>
            <a:r>
              <a:rPr sz="1050" spc="-5" dirty="0">
                <a:solidFill>
                  <a:srgbClr val="00AF50"/>
                </a:solidFill>
                <a:latin typeface="Century Gothic"/>
                <a:cs typeface="Century Gothic"/>
              </a:rPr>
              <a:t>g</a:t>
            </a:r>
            <a:r>
              <a:rPr sz="1050" dirty="0">
                <a:solidFill>
                  <a:srgbClr val="00AF50"/>
                </a:solidFill>
                <a:latin typeface="Century Gothic"/>
                <a:cs typeface="Century Gothic"/>
              </a:rPr>
              <a:t>et</a:t>
            </a:r>
            <a:endParaRPr sz="1050">
              <a:latin typeface="Century Gothic"/>
              <a:cs typeface="Century Gothic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8718300" y="4230435"/>
            <a:ext cx="459740" cy="160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spc="-20" dirty="0">
                <a:solidFill>
                  <a:srgbClr val="00AF50"/>
                </a:solidFill>
                <a:latin typeface="Century Gothic"/>
                <a:cs typeface="Century Gothic"/>
              </a:rPr>
              <a:t>(</a:t>
            </a:r>
            <a:r>
              <a:rPr sz="1050" spc="10" dirty="0">
                <a:solidFill>
                  <a:srgbClr val="00AF50"/>
                </a:solidFill>
                <a:latin typeface="Century Gothic"/>
                <a:cs typeface="Century Gothic"/>
              </a:rPr>
              <a:t>n</a:t>
            </a:r>
            <a:r>
              <a:rPr sz="1050" spc="-10" dirty="0">
                <a:solidFill>
                  <a:srgbClr val="00AF50"/>
                </a:solidFill>
                <a:latin typeface="Century Gothic"/>
                <a:cs typeface="Century Gothic"/>
              </a:rPr>
              <a:t>e</a:t>
            </a:r>
            <a:r>
              <a:rPr sz="1050" spc="5" dirty="0">
                <a:solidFill>
                  <a:srgbClr val="00AF50"/>
                </a:solidFill>
                <a:latin typeface="Century Gothic"/>
                <a:cs typeface="Century Gothic"/>
              </a:rPr>
              <a:t>w</a:t>
            </a:r>
            <a:r>
              <a:rPr sz="1050" spc="-10" dirty="0">
                <a:solidFill>
                  <a:srgbClr val="00AF50"/>
                </a:solidFill>
                <a:latin typeface="Century Gothic"/>
                <a:cs typeface="Century Gothic"/>
              </a:rPr>
              <a:t>)</a:t>
            </a:r>
            <a:r>
              <a:rPr sz="1050" dirty="0">
                <a:solidFill>
                  <a:srgbClr val="00AF50"/>
                </a:solidFill>
                <a:latin typeface="Century Gothic"/>
                <a:cs typeface="Century Gothic"/>
              </a:rPr>
              <a:t>*</a:t>
            </a:r>
            <a:endParaRPr sz="1050">
              <a:latin typeface="Century Gothic"/>
              <a:cs typeface="Century Gothic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8718300" y="6583507"/>
            <a:ext cx="737870" cy="160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spc="60" dirty="0">
                <a:solidFill>
                  <a:srgbClr val="00AF50"/>
                </a:solidFill>
                <a:latin typeface="Times New Roman"/>
                <a:cs typeface="Times New Roman"/>
              </a:rPr>
              <a:t>9</a:t>
            </a:r>
            <a:r>
              <a:rPr sz="1050" spc="45" dirty="0">
                <a:solidFill>
                  <a:srgbClr val="00AF50"/>
                </a:solidFill>
                <a:latin typeface="Times New Roman"/>
                <a:cs typeface="Times New Roman"/>
              </a:rPr>
              <a:t>5</a:t>
            </a:r>
            <a:r>
              <a:rPr sz="1050" spc="25" dirty="0">
                <a:solidFill>
                  <a:srgbClr val="00AF50"/>
                </a:solidFill>
                <a:latin typeface="Times New Roman"/>
                <a:cs typeface="Times New Roman"/>
              </a:rPr>
              <a:t>%</a:t>
            </a:r>
            <a:r>
              <a:rPr sz="1050" spc="3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050" spc="-10" dirty="0">
                <a:solidFill>
                  <a:srgbClr val="00AF50"/>
                </a:solidFill>
                <a:latin typeface="Century Gothic"/>
                <a:cs typeface="Century Gothic"/>
              </a:rPr>
              <a:t>T</a:t>
            </a:r>
            <a:r>
              <a:rPr sz="1050" spc="-5" dirty="0">
                <a:solidFill>
                  <a:srgbClr val="00AF50"/>
                </a:solidFill>
                <a:latin typeface="Century Gothic"/>
                <a:cs typeface="Century Gothic"/>
              </a:rPr>
              <a:t>a</a:t>
            </a:r>
            <a:r>
              <a:rPr sz="1050" dirty="0">
                <a:solidFill>
                  <a:srgbClr val="00AF50"/>
                </a:solidFill>
                <a:latin typeface="Century Gothic"/>
                <a:cs typeface="Century Gothic"/>
              </a:rPr>
              <a:t>r</a:t>
            </a:r>
            <a:r>
              <a:rPr sz="1050" spc="-5" dirty="0">
                <a:solidFill>
                  <a:srgbClr val="00AF50"/>
                </a:solidFill>
                <a:latin typeface="Century Gothic"/>
                <a:cs typeface="Century Gothic"/>
              </a:rPr>
              <a:t>g</a:t>
            </a:r>
            <a:r>
              <a:rPr sz="1050" dirty="0">
                <a:solidFill>
                  <a:srgbClr val="00AF50"/>
                </a:solidFill>
                <a:latin typeface="Century Gothic"/>
                <a:cs typeface="Century Gothic"/>
              </a:rPr>
              <a:t>et</a:t>
            </a:r>
            <a:endParaRPr sz="1050">
              <a:latin typeface="Century Gothic"/>
              <a:cs typeface="Century Gothic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8718300" y="5821469"/>
            <a:ext cx="737870" cy="160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spc="60" dirty="0">
                <a:solidFill>
                  <a:srgbClr val="00AF50"/>
                </a:solidFill>
                <a:latin typeface="Times New Roman"/>
                <a:cs typeface="Times New Roman"/>
              </a:rPr>
              <a:t>9</a:t>
            </a:r>
            <a:r>
              <a:rPr sz="1050" spc="45" dirty="0">
                <a:solidFill>
                  <a:srgbClr val="00AF50"/>
                </a:solidFill>
                <a:latin typeface="Times New Roman"/>
                <a:cs typeface="Times New Roman"/>
              </a:rPr>
              <a:t>8</a:t>
            </a:r>
            <a:r>
              <a:rPr sz="1050" spc="25" dirty="0">
                <a:solidFill>
                  <a:srgbClr val="00AF50"/>
                </a:solidFill>
                <a:latin typeface="Times New Roman"/>
                <a:cs typeface="Times New Roman"/>
              </a:rPr>
              <a:t>%</a:t>
            </a:r>
            <a:r>
              <a:rPr sz="1050" spc="3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050" spc="-10" dirty="0">
                <a:solidFill>
                  <a:srgbClr val="00AF50"/>
                </a:solidFill>
                <a:latin typeface="Century Gothic"/>
                <a:cs typeface="Century Gothic"/>
              </a:rPr>
              <a:t>T</a:t>
            </a:r>
            <a:r>
              <a:rPr sz="1050" spc="-5" dirty="0">
                <a:solidFill>
                  <a:srgbClr val="00AF50"/>
                </a:solidFill>
                <a:latin typeface="Century Gothic"/>
                <a:cs typeface="Century Gothic"/>
              </a:rPr>
              <a:t>a</a:t>
            </a:r>
            <a:r>
              <a:rPr sz="1050" dirty="0">
                <a:solidFill>
                  <a:srgbClr val="00AF50"/>
                </a:solidFill>
                <a:latin typeface="Century Gothic"/>
                <a:cs typeface="Century Gothic"/>
              </a:rPr>
              <a:t>r</a:t>
            </a:r>
            <a:r>
              <a:rPr sz="1050" spc="-5" dirty="0">
                <a:solidFill>
                  <a:srgbClr val="00AF50"/>
                </a:solidFill>
                <a:latin typeface="Century Gothic"/>
                <a:cs typeface="Century Gothic"/>
              </a:rPr>
              <a:t>g</a:t>
            </a:r>
            <a:r>
              <a:rPr sz="1050" dirty="0">
                <a:solidFill>
                  <a:srgbClr val="00AF50"/>
                </a:solidFill>
                <a:latin typeface="Century Gothic"/>
                <a:cs typeface="Century Gothic"/>
              </a:rPr>
              <a:t>et</a:t>
            </a:r>
            <a:endParaRPr sz="1050">
              <a:latin typeface="Century Gothic"/>
              <a:cs typeface="Century Gothic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8718300" y="5981498"/>
            <a:ext cx="459740" cy="160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spc="-20" dirty="0">
                <a:solidFill>
                  <a:srgbClr val="00AF50"/>
                </a:solidFill>
                <a:latin typeface="Century Gothic"/>
                <a:cs typeface="Century Gothic"/>
              </a:rPr>
              <a:t>(</a:t>
            </a:r>
            <a:r>
              <a:rPr sz="1050" spc="10" dirty="0">
                <a:solidFill>
                  <a:srgbClr val="00AF50"/>
                </a:solidFill>
                <a:latin typeface="Century Gothic"/>
                <a:cs typeface="Century Gothic"/>
              </a:rPr>
              <a:t>n</a:t>
            </a:r>
            <a:r>
              <a:rPr sz="1050" spc="-10" dirty="0">
                <a:solidFill>
                  <a:srgbClr val="00AF50"/>
                </a:solidFill>
                <a:latin typeface="Century Gothic"/>
                <a:cs typeface="Century Gothic"/>
              </a:rPr>
              <a:t>e</a:t>
            </a:r>
            <a:r>
              <a:rPr sz="1050" spc="5" dirty="0">
                <a:solidFill>
                  <a:srgbClr val="00AF50"/>
                </a:solidFill>
                <a:latin typeface="Century Gothic"/>
                <a:cs typeface="Century Gothic"/>
              </a:rPr>
              <a:t>w</a:t>
            </a:r>
            <a:r>
              <a:rPr sz="1050" spc="-10" dirty="0">
                <a:solidFill>
                  <a:srgbClr val="00AF50"/>
                </a:solidFill>
                <a:latin typeface="Century Gothic"/>
                <a:cs typeface="Century Gothic"/>
              </a:rPr>
              <a:t>)</a:t>
            </a:r>
            <a:r>
              <a:rPr sz="1050" dirty="0">
                <a:solidFill>
                  <a:srgbClr val="00AF50"/>
                </a:solidFill>
                <a:latin typeface="Century Gothic"/>
                <a:cs typeface="Century Gothic"/>
              </a:rPr>
              <a:t>*</a:t>
            </a:r>
            <a:endParaRPr sz="1050">
              <a:latin typeface="Century Gothic"/>
              <a:cs typeface="Century Gothic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2890501" y="2161507"/>
            <a:ext cx="412115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50" dirty="0">
                <a:solidFill>
                  <a:srgbClr val="3F3F3F"/>
                </a:solidFill>
                <a:latin typeface="Times New Roman"/>
                <a:cs typeface="Times New Roman"/>
              </a:rPr>
              <a:t>93</a:t>
            </a:r>
            <a:r>
              <a:rPr sz="900" spc="20" dirty="0">
                <a:solidFill>
                  <a:srgbClr val="3F3F3F"/>
                </a:solidFill>
                <a:latin typeface="Times New Roman"/>
                <a:cs typeface="Times New Roman"/>
              </a:rPr>
              <a:t>.</a:t>
            </a:r>
            <a:r>
              <a:rPr sz="900" spc="50" dirty="0">
                <a:solidFill>
                  <a:srgbClr val="3F3F3F"/>
                </a:solidFill>
                <a:latin typeface="Times New Roman"/>
                <a:cs typeface="Times New Roman"/>
              </a:rPr>
              <a:t>20</a:t>
            </a:r>
            <a:r>
              <a:rPr sz="900" spc="20" dirty="0">
                <a:solidFill>
                  <a:srgbClr val="3F3F3F"/>
                </a:solidFill>
                <a:latin typeface="Times New Roman"/>
                <a:cs typeface="Times New Roman"/>
              </a:rPr>
              <a:t>%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3379735" y="2022818"/>
            <a:ext cx="412115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50" dirty="0">
                <a:solidFill>
                  <a:srgbClr val="3F3F3F"/>
                </a:solidFill>
                <a:latin typeface="Times New Roman"/>
                <a:cs typeface="Times New Roman"/>
              </a:rPr>
              <a:t>94</a:t>
            </a:r>
            <a:r>
              <a:rPr sz="900" spc="20" dirty="0">
                <a:solidFill>
                  <a:srgbClr val="3F3F3F"/>
                </a:solidFill>
                <a:latin typeface="Times New Roman"/>
                <a:cs typeface="Times New Roman"/>
              </a:rPr>
              <a:t>.</a:t>
            </a:r>
            <a:r>
              <a:rPr sz="900" spc="50" dirty="0">
                <a:solidFill>
                  <a:srgbClr val="3F3F3F"/>
                </a:solidFill>
                <a:latin typeface="Times New Roman"/>
                <a:cs typeface="Times New Roman"/>
              </a:rPr>
              <a:t>35</a:t>
            </a:r>
            <a:r>
              <a:rPr sz="900" spc="20" dirty="0">
                <a:solidFill>
                  <a:srgbClr val="3F3F3F"/>
                </a:solidFill>
                <a:latin typeface="Times New Roman"/>
                <a:cs typeface="Times New Roman"/>
              </a:rPr>
              <a:t>%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3868913" y="1963380"/>
            <a:ext cx="412115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50" dirty="0">
                <a:solidFill>
                  <a:srgbClr val="3F3F3F"/>
                </a:solidFill>
                <a:latin typeface="Times New Roman"/>
                <a:cs typeface="Times New Roman"/>
              </a:rPr>
              <a:t>94</a:t>
            </a:r>
            <a:r>
              <a:rPr sz="900" spc="20" dirty="0">
                <a:solidFill>
                  <a:srgbClr val="3F3F3F"/>
                </a:solidFill>
                <a:latin typeface="Times New Roman"/>
                <a:cs typeface="Times New Roman"/>
              </a:rPr>
              <a:t>.</a:t>
            </a:r>
            <a:r>
              <a:rPr sz="900" spc="50" dirty="0">
                <a:solidFill>
                  <a:srgbClr val="3F3F3F"/>
                </a:solidFill>
                <a:latin typeface="Times New Roman"/>
                <a:cs typeface="Times New Roman"/>
              </a:rPr>
              <a:t>84</a:t>
            </a:r>
            <a:r>
              <a:rPr sz="900" spc="20" dirty="0">
                <a:solidFill>
                  <a:srgbClr val="3F3F3F"/>
                </a:solidFill>
                <a:latin typeface="Times New Roman"/>
                <a:cs typeface="Times New Roman"/>
              </a:rPr>
              <a:t>%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4359661" y="1907012"/>
            <a:ext cx="412115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50" dirty="0">
                <a:solidFill>
                  <a:srgbClr val="3F3F3F"/>
                </a:solidFill>
                <a:latin typeface="Times New Roman"/>
                <a:cs typeface="Times New Roman"/>
              </a:rPr>
              <a:t>95</a:t>
            </a:r>
            <a:r>
              <a:rPr sz="900" spc="20" dirty="0">
                <a:solidFill>
                  <a:srgbClr val="3F3F3F"/>
                </a:solidFill>
                <a:latin typeface="Times New Roman"/>
                <a:cs typeface="Times New Roman"/>
              </a:rPr>
              <a:t>.</a:t>
            </a:r>
            <a:r>
              <a:rPr sz="900" spc="50" dirty="0">
                <a:solidFill>
                  <a:srgbClr val="3F3F3F"/>
                </a:solidFill>
                <a:latin typeface="Times New Roman"/>
                <a:cs typeface="Times New Roman"/>
              </a:rPr>
              <a:t>31</a:t>
            </a:r>
            <a:r>
              <a:rPr sz="900" spc="20" dirty="0">
                <a:solidFill>
                  <a:srgbClr val="3F3F3F"/>
                </a:solidFill>
                <a:latin typeface="Times New Roman"/>
                <a:cs typeface="Times New Roman"/>
              </a:rPr>
              <a:t>%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4848839" y="1967957"/>
            <a:ext cx="412115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50" dirty="0">
                <a:solidFill>
                  <a:srgbClr val="3F3F3F"/>
                </a:solidFill>
                <a:latin typeface="Times New Roman"/>
                <a:cs typeface="Times New Roman"/>
              </a:rPr>
              <a:t>94</a:t>
            </a:r>
            <a:r>
              <a:rPr sz="900" spc="20" dirty="0">
                <a:solidFill>
                  <a:srgbClr val="3F3F3F"/>
                </a:solidFill>
                <a:latin typeface="Times New Roman"/>
                <a:cs typeface="Times New Roman"/>
              </a:rPr>
              <a:t>.</a:t>
            </a:r>
            <a:r>
              <a:rPr sz="900" spc="50" dirty="0">
                <a:solidFill>
                  <a:srgbClr val="3F3F3F"/>
                </a:solidFill>
                <a:latin typeface="Times New Roman"/>
                <a:cs typeface="Times New Roman"/>
              </a:rPr>
              <a:t>81</a:t>
            </a:r>
            <a:r>
              <a:rPr sz="900" spc="20" dirty="0">
                <a:solidFill>
                  <a:srgbClr val="3F3F3F"/>
                </a:solidFill>
                <a:latin typeface="Times New Roman"/>
                <a:cs typeface="Times New Roman"/>
              </a:rPr>
              <a:t>%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5338052" y="1957297"/>
            <a:ext cx="412115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50" dirty="0">
                <a:solidFill>
                  <a:srgbClr val="3F3F3F"/>
                </a:solidFill>
                <a:latin typeface="Times New Roman"/>
                <a:cs typeface="Times New Roman"/>
              </a:rPr>
              <a:t>94</a:t>
            </a:r>
            <a:r>
              <a:rPr sz="900" spc="20" dirty="0">
                <a:solidFill>
                  <a:srgbClr val="3F3F3F"/>
                </a:solidFill>
                <a:latin typeface="Times New Roman"/>
                <a:cs typeface="Times New Roman"/>
              </a:rPr>
              <a:t>.</a:t>
            </a:r>
            <a:r>
              <a:rPr sz="900" spc="50" dirty="0">
                <a:solidFill>
                  <a:srgbClr val="3F3F3F"/>
                </a:solidFill>
                <a:latin typeface="Times New Roman"/>
                <a:cs typeface="Times New Roman"/>
              </a:rPr>
              <a:t>89</a:t>
            </a:r>
            <a:r>
              <a:rPr sz="900" spc="20" dirty="0">
                <a:solidFill>
                  <a:srgbClr val="3F3F3F"/>
                </a:solidFill>
                <a:latin typeface="Times New Roman"/>
                <a:cs typeface="Times New Roman"/>
              </a:rPr>
              <a:t>%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5827230" y="2003005"/>
            <a:ext cx="901065" cy="144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50" spc="75" baseline="3086" dirty="0">
                <a:solidFill>
                  <a:srgbClr val="3F3F3F"/>
                </a:solidFill>
                <a:latin typeface="Times New Roman"/>
                <a:cs typeface="Times New Roman"/>
              </a:rPr>
              <a:t>94</a:t>
            </a:r>
            <a:r>
              <a:rPr sz="1350" spc="30" baseline="3086" dirty="0">
                <a:solidFill>
                  <a:srgbClr val="3F3F3F"/>
                </a:solidFill>
                <a:latin typeface="Times New Roman"/>
                <a:cs typeface="Times New Roman"/>
              </a:rPr>
              <a:t>.</a:t>
            </a:r>
            <a:r>
              <a:rPr sz="1350" spc="75" baseline="3086" dirty="0">
                <a:solidFill>
                  <a:srgbClr val="3F3F3F"/>
                </a:solidFill>
                <a:latin typeface="Times New Roman"/>
                <a:cs typeface="Times New Roman"/>
              </a:rPr>
              <a:t>52</a:t>
            </a:r>
            <a:r>
              <a:rPr sz="1350" spc="30" baseline="3086" dirty="0">
                <a:solidFill>
                  <a:srgbClr val="3F3F3F"/>
                </a:solidFill>
                <a:latin typeface="Times New Roman"/>
                <a:cs typeface="Times New Roman"/>
              </a:rPr>
              <a:t>%   </a:t>
            </a:r>
            <a:r>
              <a:rPr sz="1350" spc="-135" baseline="3086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900" spc="50" dirty="0">
                <a:solidFill>
                  <a:srgbClr val="3F3F3F"/>
                </a:solidFill>
                <a:latin typeface="Times New Roman"/>
                <a:cs typeface="Times New Roman"/>
              </a:rPr>
              <a:t>94</a:t>
            </a:r>
            <a:r>
              <a:rPr sz="900" spc="20" dirty="0">
                <a:solidFill>
                  <a:srgbClr val="3F3F3F"/>
                </a:solidFill>
                <a:latin typeface="Times New Roman"/>
                <a:cs typeface="Times New Roman"/>
              </a:rPr>
              <a:t>.</a:t>
            </a:r>
            <a:r>
              <a:rPr sz="900" spc="50" dirty="0">
                <a:solidFill>
                  <a:srgbClr val="3F3F3F"/>
                </a:solidFill>
                <a:latin typeface="Times New Roman"/>
                <a:cs typeface="Times New Roman"/>
              </a:rPr>
              <a:t>48</a:t>
            </a:r>
            <a:r>
              <a:rPr sz="900" spc="20" dirty="0">
                <a:solidFill>
                  <a:srgbClr val="3F3F3F"/>
                </a:solidFill>
                <a:latin typeface="Times New Roman"/>
                <a:cs typeface="Times New Roman"/>
              </a:rPr>
              <a:t>%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6805656" y="2138625"/>
            <a:ext cx="412115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50" dirty="0">
                <a:solidFill>
                  <a:srgbClr val="3F3F3F"/>
                </a:solidFill>
                <a:latin typeface="Times New Roman"/>
                <a:cs typeface="Times New Roman"/>
              </a:rPr>
              <a:t>93</a:t>
            </a:r>
            <a:r>
              <a:rPr sz="900" spc="20" dirty="0">
                <a:solidFill>
                  <a:srgbClr val="3F3F3F"/>
                </a:solidFill>
                <a:latin typeface="Times New Roman"/>
                <a:cs typeface="Times New Roman"/>
              </a:rPr>
              <a:t>.</a:t>
            </a:r>
            <a:r>
              <a:rPr sz="900" spc="50" dirty="0">
                <a:solidFill>
                  <a:srgbClr val="3F3F3F"/>
                </a:solidFill>
                <a:latin typeface="Times New Roman"/>
                <a:cs typeface="Times New Roman"/>
              </a:rPr>
              <a:t>39</a:t>
            </a:r>
            <a:r>
              <a:rPr sz="900" spc="20" dirty="0">
                <a:solidFill>
                  <a:srgbClr val="3F3F3F"/>
                </a:solidFill>
                <a:latin typeface="Times New Roman"/>
                <a:cs typeface="Times New Roman"/>
              </a:rPr>
              <a:t>%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7294835" y="2019749"/>
            <a:ext cx="412115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50" dirty="0">
                <a:solidFill>
                  <a:srgbClr val="3F3F3F"/>
                </a:solidFill>
                <a:latin typeface="Times New Roman"/>
                <a:cs typeface="Times New Roman"/>
              </a:rPr>
              <a:t>94</a:t>
            </a:r>
            <a:r>
              <a:rPr sz="900" spc="20" dirty="0">
                <a:solidFill>
                  <a:srgbClr val="3F3F3F"/>
                </a:solidFill>
                <a:latin typeface="Times New Roman"/>
                <a:cs typeface="Times New Roman"/>
              </a:rPr>
              <a:t>.</a:t>
            </a:r>
            <a:r>
              <a:rPr sz="900" spc="50" dirty="0">
                <a:solidFill>
                  <a:srgbClr val="3F3F3F"/>
                </a:solidFill>
                <a:latin typeface="Times New Roman"/>
                <a:cs typeface="Times New Roman"/>
              </a:rPr>
              <a:t>38</a:t>
            </a:r>
            <a:r>
              <a:rPr sz="900" spc="20" dirty="0">
                <a:solidFill>
                  <a:srgbClr val="3F3F3F"/>
                </a:solidFill>
                <a:latin typeface="Times New Roman"/>
                <a:cs typeface="Times New Roman"/>
              </a:rPr>
              <a:t>%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7784083" y="2012158"/>
            <a:ext cx="412115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50" dirty="0">
                <a:solidFill>
                  <a:srgbClr val="3F3F3F"/>
                </a:solidFill>
                <a:latin typeface="Times New Roman"/>
                <a:cs typeface="Times New Roman"/>
              </a:rPr>
              <a:t>94</a:t>
            </a:r>
            <a:r>
              <a:rPr sz="900" spc="20" dirty="0">
                <a:solidFill>
                  <a:srgbClr val="3F3F3F"/>
                </a:solidFill>
                <a:latin typeface="Times New Roman"/>
                <a:cs typeface="Times New Roman"/>
              </a:rPr>
              <a:t>.</a:t>
            </a:r>
            <a:r>
              <a:rPr sz="900" spc="50" dirty="0">
                <a:solidFill>
                  <a:srgbClr val="3F3F3F"/>
                </a:solidFill>
                <a:latin typeface="Times New Roman"/>
                <a:cs typeface="Times New Roman"/>
              </a:rPr>
              <a:t>44</a:t>
            </a:r>
            <a:r>
              <a:rPr sz="900" spc="20" dirty="0">
                <a:solidFill>
                  <a:srgbClr val="3F3F3F"/>
                </a:solidFill>
                <a:latin typeface="Times New Roman"/>
                <a:cs typeface="Times New Roman"/>
              </a:rPr>
              <a:t>%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8273260" y="2027395"/>
            <a:ext cx="412115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50" dirty="0">
                <a:solidFill>
                  <a:srgbClr val="3F3F3F"/>
                </a:solidFill>
                <a:latin typeface="Times New Roman"/>
                <a:cs typeface="Times New Roman"/>
              </a:rPr>
              <a:t>94</a:t>
            </a:r>
            <a:r>
              <a:rPr sz="900" spc="20" dirty="0">
                <a:solidFill>
                  <a:srgbClr val="3F3F3F"/>
                </a:solidFill>
                <a:latin typeface="Times New Roman"/>
                <a:cs typeface="Times New Roman"/>
              </a:rPr>
              <a:t>.</a:t>
            </a:r>
            <a:r>
              <a:rPr sz="900" spc="50" dirty="0">
                <a:solidFill>
                  <a:srgbClr val="3F3F3F"/>
                </a:solidFill>
                <a:latin typeface="Times New Roman"/>
                <a:cs typeface="Times New Roman"/>
              </a:rPr>
              <a:t>31</a:t>
            </a:r>
            <a:r>
              <a:rPr sz="900" spc="20" dirty="0">
                <a:solidFill>
                  <a:srgbClr val="3F3F3F"/>
                </a:solidFill>
                <a:latin typeface="Times New Roman"/>
                <a:cs typeface="Times New Roman"/>
              </a:rPr>
              <a:t>%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2518636" y="2941792"/>
            <a:ext cx="241300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5" dirty="0">
                <a:solidFill>
                  <a:srgbClr val="595959"/>
                </a:solidFill>
                <a:latin typeface="Century Gothic"/>
                <a:cs typeface="Century Gothic"/>
              </a:rPr>
              <a:t>8</a:t>
            </a:r>
            <a:r>
              <a:rPr sz="900" spc="-5" dirty="0">
                <a:solidFill>
                  <a:srgbClr val="595959"/>
                </a:solidFill>
                <a:latin typeface="Century Gothic"/>
                <a:cs typeface="Century Gothic"/>
              </a:rPr>
              <a:t>8</a:t>
            </a:r>
            <a:r>
              <a:rPr sz="900" spc="-10" dirty="0">
                <a:solidFill>
                  <a:srgbClr val="595959"/>
                </a:solidFill>
                <a:latin typeface="Century Gothic"/>
                <a:cs typeface="Century Gothic"/>
              </a:rPr>
              <a:t>%</a:t>
            </a:r>
            <a:endParaRPr sz="900">
              <a:latin typeface="Century Gothic"/>
              <a:cs typeface="Century Gothic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2518636" y="2701026"/>
            <a:ext cx="241300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5" dirty="0">
                <a:solidFill>
                  <a:srgbClr val="595959"/>
                </a:solidFill>
                <a:latin typeface="Century Gothic"/>
                <a:cs typeface="Century Gothic"/>
              </a:rPr>
              <a:t>9</a:t>
            </a:r>
            <a:r>
              <a:rPr sz="900" spc="-5" dirty="0">
                <a:solidFill>
                  <a:srgbClr val="595959"/>
                </a:solidFill>
                <a:latin typeface="Century Gothic"/>
                <a:cs typeface="Century Gothic"/>
              </a:rPr>
              <a:t>0</a:t>
            </a:r>
            <a:r>
              <a:rPr sz="900" spc="-10" dirty="0">
                <a:solidFill>
                  <a:srgbClr val="595959"/>
                </a:solidFill>
                <a:latin typeface="Century Gothic"/>
                <a:cs typeface="Century Gothic"/>
              </a:rPr>
              <a:t>%</a:t>
            </a:r>
            <a:endParaRPr sz="900">
              <a:latin typeface="Century Gothic"/>
              <a:cs typeface="Century Gothic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2518636" y="2458697"/>
            <a:ext cx="241300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5" dirty="0">
                <a:solidFill>
                  <a:srgbClr val="595959"/>
                </a:solidFill>
                <a:latin typeface="Century Gothic"/>
                <a:cs typeface="Century Gothic"/>
              </a:rPr>
              <a:t>9</a:t>
            </a:r>
            <a:r>
              <a:rPr sz="900" spc="-5" dirty="0">
                <a:solidFill>
                  <a:srgbClr val="595959"/>
                </a:solidFill>
                <a:latin typeface="Century Gothic"/>
                <a:cs typeface="Century Gothic"/>
              </a:rPr>
              <a:t>2</a:t>
            </a:r>
            <a:r>
              <a:rPr sz="900" spc="-10" dirty="0">
                <a:solidFill>
                  <a:srgbClr val="595959"/>
                </a:solidFill>
                <a:latin typeface="Century Gothic"/>
                <a:cs typeface="Century Gothic"/>
              </a:rPr>
              <a:t>%</a:t>
            </a:r>
            <a:endParaRPr sz="900">
              <a:latin typeface="Century Gothic"/>
              <a:cs typeface="Century Gothic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2518636" y="2217876"/>
            <a:ext cx="241300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5" dirty="0">
                <a:solidFill>
                  <a:srgbClr val="595959"/>
                </a:solidFill>
                <a:latin typeface="Century Gothic"/>
                <a:cs typeface="Century Gothic"/>
              </a:rPr>
              <a:t>9</a:t>
            </a:r>
            <a:r>
              <a:rPr sz="900" spc="-5" dirty="0">
                <a:solidFill>
                  <a:srgbClr val="595959"/>
                </a:solidFill>
                <a:latin typeface="Century Gothic"/>
                <a:cs typeface="Century Gothic"/>
              </a:rPr>
              <a:t>4</a:t>
            </a:r>
            <a:r>
              <a:rPr sz="900" spc="-10" dirty="0">
                <a:solidFill>
                  <a:srgbClr val="595959"/>
                </a:solidFill>
                <a:latin typeface="Century Gothic"/>
                <a:cs typeface="Century Gothic"/>
              </a:rPr>
              <a:t>%</a:t>
            </a:r>
            <a:endParaRPr sz="900">
              <a:latin typeface="Century Gothic"/>
              <a:cs typeface="Century Gothic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2518636" y="1975603"/>
            <a:ext cx="241300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5" dirty="0">
                <a:solidFill>
                  <a:srgbClr val="595959"/>
                </a:solidFill>
                <a:latin typeface="Century Gothic"/>
                <a:cs typeface="Century Gothic"/>
              </a:rPr>
              <a:t>9</a:t>
            </a:r>
            <a:r>
              <a:rPr sz="900" spc="-5" dirty="0">
                <a:solidFill>
                  <a:srgbClr val="595959"/>
                </a:solidFill>
                <a:latin typeface="Century Gothic"/>
                <a:cs typeface="Century Gothic"/>
              </a:rPr>
              <a:t>6</a:t>
            </a:r>
            <a:r>
              <a:rPr sz="900" spc="-10" dirty="0">
                <a:solidFill>
                  <a:srgbClr val="595959"/>
                </a:solidFill>
                <a:latin typeface="Century Gothic"/>
                <a:cs typeface="Century Gothic"/>
              </a:rPr>
              <a:t>%</a:t>
            </a:r>
            <a:endParaRPr sz="900">
              <a:latin typeface="Century Gothic"/>
              <a:cs typeface="Century Gothic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2518636" y="1734781"/>
            <a:ext cx="241300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5" dirty="0">
                <a:solidFill>
                  <a:srgbClr val="595959"/>
                </a:solidFill>
                <a:latin typeface="Century Gothic"/>
                <a:cs typeface="Century Gothic"/>
              </a:rPr>
              <a:t>9</a:t>
            </a:r>
            <a:r>
              <a:rPr sz="900" spc="-5" dirty="0">
                <a:solidFill>
                  <a:srgbClr val="595959"/>
                </a:solidFill>
                <a:latin typeface="Century Gothic"/>
                <a:cs typeface="Century Gothic"/>
              </a:rPr>
              <a:t>8</a:t>
            </a:r>
            <a:r>
              <a:rPr sz="900" spc="-10" dirty="0">
                <a:solidFill>
                  <a:srgbClr val="595959"/>
                </a:solidFill>
                <a:latin typeface="Century Gothic"/>
                <a:cs typeface="Century Gothic"/>
              </a:rPr>
              <a:t>%</a:t>
            </a:r>
            <a:endParaRPr sz="900">
              <a:latin typeface="Century Gothic"/>
              <a:cs typeface="Century Gothic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2456184" y="1492452"/>
            <a:ext cx="304800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5" dirty="0">
                <a:solidFill>
                  <a:srgbClr val="595959"/>
                </a:solidFill>
                <a:latin typeface="Century Gothic"/>
                <a:cs typeface="Century Gothic"/>
              </a:rPr>
              <a:t>1</a:t>
            </a:r>
            <a:r>
              <a:rPr sz="900" spc="-5" dirty="0">
                <a:solidFill>
                  <a:srgbClr val="595959"/>
                </a:solidFill>
                <a:latin typeface="Century Gothic"/>
                <a:cs typeface="Century Gothic"/>
              </a:rPr>
              <a:t>0</a:t>
            </a:r>
            <a:r>
              <a:rPr sz="900" spc="5" dirty="0">
                <a:solidFill>
                  <a:srgbClr val="595959"/>
                </a:solidFill>
                <a:latin typeface="Century Gothic"/>
                <a:cs typeface="Century Gothic"/>
              </a:rPr>
              <a:t>0</a:t>
            </a:r>
            <a:r>
              <a:rPr sz="900" spc="-10" dirty="0">
                <a:solidFill>
                  <a:srgbClr val="595959"/>
                </a:solidFill>
                <a:latin typeface="Century Gothic"/>
                <a:cs typeface="Century Gothic"/>
              </a:rPr>
              <a:t>%</a:t>
            </a:r>
            <a:endParaRPr sz="900">
              <a:latin typeface="Century Gothic"/>
              <a:cs typeface="Century Gothic"/>
            </a:endParaRPr>
          </a:p>
        </p:txBody>
      </p:sp>
      <p:sp>
        <p:nvSpPr>
          <p:cNvPr id="92" name="object 92"/>
          <p:cNvSpPr/>
          <p:nvPr/>
        </p:nvSpPr>
        <p:spPr>
          <a:xfrm>
            <a:off x="2926080" y="3337559"/>
            <a:ext cx="5806440" cy="1615440"/>
          </a:xfrm>
          <a:custGeom>
            <a:avLst/>
            <a:gdLst/>
            <a:ahLst/>
            <a:cxnLst/>
            <a:rect l="l" t="t" r="r" b="b"/>
            <a:pathLst>
              <a:path w="5806440" h="1615439">
                <a:moveTo>
                  <a:pt x="0" y="0"/>
                </a:moveTo>
                <a:lnTo>
                  <a:pt x="5806439" y="0"/>
                </a:lnTo>
                <a:lnTo>
                  <a:pt x="5806439" y="1615440"/>
                </a:lnTo>
                <a:lnTo>
                  <a:pt x="0" y="161544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2926080" y="4684775"/>
            <a:ext cx="5806440" cy="0"/>
          </a:xfrm>
          <a:custGeom>
            <a:avLst/>
            <a:gdLst/>
            <a:ahLst/>
            <a:cxnLst/>
            <a:rect l="l" t="t" r="r" b="b"/>
            <a:pathLst>
              <a:path w="5806440">
                <a:moveTo>
                  <a:pt x="0" y="0"/>
                </a:moveTo>
                <a:lnTo>
                  <a:pt x="5806439" y="0"/>
                </a:lnTo>
              </a:path>
            </a:pathLst>
          </a:custGeom>
          <a:ln w="10413">
            <a:solidFill>
              <a:srgbClr val="F2F2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2926080" y="4415027"/>
            <a:ext cx="5806440" cy="0"/>
          </a:xfrm>
          <a:custGeom>
            <a:avLst/>
            <a:gdLst/>
            <a:ahLst/>
            <a:cxnLst/>
            <a:rect l="l" t="t" r="r" b="b"/>
            <a:pathLst>
              <a:path w="5806440">
                <a:moveTo>
                  <a:pt x="0" y="0"/>
                </a:moveTo>
                <a:lnTo>
                  <a:pt x="5806439" y="0"/>
                </a:lnTo>
              </a:path>
            </a:pathLst>
          </a:custGeom>
          <a:ln w="10413">
            <a:solidFill>
              <a:srgbClr val="F2F2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2926080" y="4145279"/>
            <a:ext cx="5806440" cy="0"/>
          </a:xfrm>
          <a:custGeom>
            <a:avLst/>
            <a:gdLst/>
            <a:ahLst/>
            <a:cxnLst/>
            <a:rect l="l" t="t" r="r" b="b"/>
            <a:pathLst>
              <a:path w="5806440">
                <a:moveTo>
                  <a:pt x="0" y="0"/>
                </a:moveTo>
                <a:lnTo>
                  <a:pt x="5806439" y="0"/>
                </a:lnTo>
              </a:path>
            </a:pathLst>
          </a:custGeom>
          <a:ln w="10413">
            <a:solidFill>
              <a:srgbClr val="F2F2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2926080" y="3877055"/>
            <a:ext cx="5806440" cy="0"/>
          </a:xfrm>
          <a:custGeom>
            <a:avLst/>
            <a:gdLst/>
            <a:ahLst/>
            <a:cxnLst/>
            <a:rect l="l" t="t" r="r" b="b"/>
            <a:pathLst>
              <a:path w="5806440">
                <a:moveTo>
                  <a:pt x="0" y="0"/>
                </a:moveTo>
                <a:lnTo>
                  <a:pt x="5806439" y="0"/>
                </a:lnTo>
              </a:path>
            </a:pathLst>
          </a:custGeom>
          <a:ln w="10414">
            <a:solidFill>
              <a:srgbClr val="F2F2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2926080" y="3607307"/>
            <a:ext cx="5806440" cy="0"/>
          </a:xfrm>
          <a:custGeom>
            <a:avLst/>
            <a:gdLst/>
            <a:ahLst/>
            <a:cxnLst/>
            <a:rect l="l" t="t" r="r" b="b"/>
            <a:pathLst>
              <a:path w="5806440">
                <a:moveTo>
                  <a:pt x="0" y="0"/>
                </a:moveTo>
                <a:lnTo>
                  <a:pt x="5806439" y="0"/>
                </a:lnTo>
              </a:path>
            </a:pathLst>
          </a:custGeom>
          <a:ln w="10413">
            <a:solidFill>
              <a:srgbClr val="F2F2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2926080" y="3337559"/>
            <a:ext cx="5806440" cy="0"/>
          </a:xfrm>
          <a:custGeom>
            <a:avLst/>
            <a:gdLst/>
            <a:ahLst/>
            <a:cxnLst/>
            <a:rect l="l" t="t" r="r" b="b"/>
            <a:pathLst>
              <a:path w="5806440">
                <a:moveTo>
                  <a:pt x="0" y="0"/>
                </a:moveTo>
                <a:lnTo>
                  <a:pt x="5806439" y="0"/>
                </a:lnTo>
              </a:path>
            </a:pathLst>
          </a:custGeom>
          <a:ln w="10414">
            <a:solidFill>
              <a:srgbClr val="F2F2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2926080" y="4953000"/>
            <a:ext cx="5806440" cy="0"/>
          </a:xfrm>
          <a:custGeom>
            <a:avLst/>
            <a:gdLst/>
            <a:ahLst/>
            <a:cxnLst/>
            <a:rect l="l" t="t" r="r" b="b"/>
            <a:pathLst>
              <a:path w="5806440">
                <a:moveTo>
                  <a:pt x="0" y="0"/>
                </a:moveTo>
                <a:lnTo>
                  <a:pt x="5806439" y="0"/>
                </a:lnTo>
              </a:path>
            </a:pathLst>
          </a:custGeom>
          <a:ln w="10413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3151632" y="3846576"/>
            <a:ext cx="5354320" cy="504825"/>
          </a:xfrm>
          <a:custGeom>
            <a:avLst/>
            <a:gdLst/>
            <a:ahLst/>
            <a:cxnLst/>
            <a:rect l="l" t="t" r="r" b="b"/>
            <a:pathLst>
              <a:path w="5354320" h="504825">
                <a:moveTo>
                  <a:pt x="1998309" y="298703"/>
                </a:moveTo>
                <a:lnTo>
                  <a:pt x="1943100" y="298703"/>
                </a:lnTo>
                <a:lnTo>
                  <a:pt x="1953768" y="297179"/>
                </a:lnTo>
                <a:lnTo>
                  <a:pt x="1947532" y="295999"/>
                </a:lnTo>
                <a:lnTo>
                  <a:pt x="2427731" y="3048"/>
                </a:lnTo>
                <a:lnTo>
                  <a:pt x="2432304" y="0"/>
                </a:lnTo>
                <a:lnTo>
                  <a:pt x="2438400" y="1523"/>
                </a:lnTo>
                <a:lnTo>
                  <a:pt x="2442972" y="4571"/>
                </a:lnTo>
                <a:lnTo>
                  <a:pt x="2472251" y="25907"/>
                </a:lnTo>
                <a:lnTo>
                  <a:pt x="2427731" y="25907"/>
                </a:lnTo>
                <a:lnTo>
                  <a:pt x="2435815" y="31798"/>
                </a:lnTo>
                <a:lnTo>
                  <a:pt x="1998309" y="298703"/>
                </a:lnTo>
                <a:close/>
              </a:path>
              <a:path w="5354320" h="504825">
                <a:moveTo>
                  <a:pt x="2435815" y="31798"/>
                </a:moveTo>
                <a:lnTo>
                  <a:pt x="2427731" y="25907"/>
                </a:lnTo>
                <a:lnTo>
                  <a:pt x="2442972" y="27431"/>
                </a:lnTo>
                <a:lnTo>
                  <a:pt x="2435815" y="31798"/>
                </a:lnTo>
                <a:close/>
              </a:path>
              <a:path w="5354320" h="504825">
                <a:moveTo>
                  <a:pt x="2918459" y="380999"/>
                </a:moveTo>
                <a:lnTo>
                  <a:pt x="2913887" y="380999"/>
                </a:lnTo>
                <a:lnTo>
                  <a:pt x="2910840" y="377951"/>
                </a:lnTo>
                <a:lnTo>
                  <a:pt x="2435815" y="31798"/>
                </a:lnTo>
                <a:lnTo>
                  <a:pt x="2442972" y="27431"/>
                </a:lnTo>
                <a:lnTo>
                  <a:pt x="2427731" y="25907"/>
                </a:lnTo>
                <a:lnTo>
                  <a:pt x="2472251" y="25907"/>
                </a:lnTo>
                <a:lnTo>
                  <a:pt x="2919256" y="351643"/>
                </a:lnTo>
                <a:lnTo>
                  <a:pt x="2913887" y="353567"/>
                </a:lnTo>
                <a:lnTo>
                  <a:pt x="2926079" y="356615"/>
                </a:lnTo>
                <a:lnTo>
                  <a:pt x="2986799" y="356615"/>
                </a:lnTo>
                <a:lnTo>
                  <a:pt x="2923032" y="379475"/>
                </a:lnTo>
                <a:lnTo>
                  <a:pt x="2918459" y="380999"/>
                </a:lnTo>
                <a:close/>
              </a:path>
              <a:path w="5354320" h="504825">
                <a:moveTo>
                  <a:pt x="4090593" y="214883"/>
                </a:moveTo>
                <a:lnTo>
                  <a:pt x="3887724" y="214883"/>
                </a:lnTo>
                <a:lnTo>
                  <a:pt x="3885740" y="214740"/>
                </a:lnTo>
                <a:lnTo>
                  <a:pt x="4369308" y="149351"/>
                </a:lnTo>
                <a:lnTo>
                  <a:pt x="4852416" y="115823"/>
                </a:lnTo>
                <a:lnTo>
                  <a:pt x="5335523" y="28955"/>
                </a:lnTo>
                <a:lnTo>
                  <a:pt x="5343144" y="27431"/>
                </a:lnTo>
                <a:lnTo>
                  <a:pt x="5350764" y="32003"/>
                </a:lnTo>
                <a:lnTo>
                  <a:pt x="5353812" y="47243"/>
                </a:lnTo>
                <a:lnTo>
                  <a:pt x="5347716" y="54863"/>
                </a:lnTo>
                <a:lnTo>
                  <a:pt x="5341619" y="56387"/>
                </a:lnTo>
                <a:lnTo>
                  <a:pt x="4855464" y="143255"/>
                </a:lnTo>
                <a:lnTo>
                  <a:pt x="4372356" y="176783"/>
                </a:lnTo>
                <a:lnTo>
                  <a:pt x="4090593" y="214883"/>
                </a:lnTo>
                <a:close/>
              </a:path>
              <a:path w="5354320" h="504825">
                <a:moveTo>
                  <a:pt x="2986799" y="356615"/>
                </a:moveTo>
                <a:lnTo>
                  <a:pt x="2926079" y="356615"/>
                </a:lnTo>
                <a:lnTo>
                  <a:pt x="2919256" y="351643"/>
                </a:lnTo>
                <a:lnTo>
                  <a:pt x="3398519" y="179831"/>
                </a:lnTo>
                <a:lnTo>
                  <a:pt x="3404616" y="179831"/>
                </a:lnTo>
                <a:lnTo>
                  <a:pt x="3761696" y="205739"/>
                </a:lnTo>
                <a:lnTo>
                  <a:pt x="3407664" y="205739"/>
                </a:lnTo>
                <a:lnTo>
                  <a:pt x="3401568" y="207263"/>
                </a:lnTo>
                <a:lnTo>
                  <a:pt x="3403102" y="207375"/>
                </a:lnTo>
                <a:lnTo>
                  <a:pt x="2986799" y="356615"/>
                </a:lnTo>
                <a:close/>
              </a:path>
              <a:path w="5354320" h="504825">
                <a:moveTo>
                  <a:pt x="12192" y="504443"/>
                </a:moveTo>
                <a:lnTo>
                  <a:pt x="4572" y="499871"/>
                </a:lnTo>
                <a:lnTo>
                  <a:pt x="1524" y="493775"/>
                </a:lnTo>
                <a:lnTo>
                  <a:pt x="0" y="486155"/>
                </a:lnTo>
                <a:lnTo>
                  <a:pt x="4572" y="478535"/>
                </a:lnTo>
                <a:lnTo>
                  <a:pt x="10668" y="475487"/>
                </a:lnTo>
                <a:lnTo>
                  <a:pt x="495300" y="324611"/>
                </a:lnTo>
                <a:lnTo>
                  <a:pt x="498348" y="324611"/>
                </a:lnTo>
                <a:lnTo>
                  <a:pt x="1466088" y="205739"/>
                </a:lnTo>
                <a:lnTo>
                  <a:pt x="1470659" y="205739"/>
                </a:lnTo>
                <a:lnTo>
                  <a:pt x="1615592" y="233171"/>
                </a:lnTo>
                <a:lnTo>
                  <a:pt x="1464563" y="233171"/>
                </a:lnTo>
                <a:lnTo>
                  <a:pt x="1466389" y="233517"/>
                </a:lnTo>
                <a:lnTo>
                  <a:pt x="501396" y="352043"/>
                </a:lnTo>
                <a:lnTo>
                  <a:pt x="504444" y="352043"/>
                </a:lnTo>
                <a:lnTo>
                  <a:pt x="19812" y="502919"/>
                </a:lnTo>
                <a:lnTo>
                  <a:pt x="12192" y="504443"/>
                </a:lnTo>
                <a:close/>
              </a:path>
              <a:path w="5354320" h="504825">
                <a:moveTo>
                  <a:pt x="3403102" y="207375"/>
                </a:moveTo>
                <a:lnTo>
                  <a:pt x="3401568" y="207263"/>
                </a:lnTo>
                <a:lnTo>
                  <a:pt x="3407664" y="205739"/>
                </a:lnTo>
                <a:lnTo>
                  <a:pt x="3403102" y="207375"/>
                </a:lnTo>
                <a:close/>
              </a:path>
              <a:path w="5354320" h="504825">
                <a:moveTo>
                  <a:pt x="3887724" y="242315"/>
                </a:moveTo>
                <a:lnTo>
                  <a:pt x="3884676" y="242315"/>
                </a:lnTo>
                <a:lnTo>
                  <a:pt x="3403102" y="207375"/>
                </a:lnTo>
                <a:lnTo>
                  <a:pt x="3407664" y="205739"/>
                </a:lnTo>
                <a:lnTo>
                  <a:pt x="3761696" y="205739"/>
                </a:lnTo>
                <a:lnTo>
                  <a:pt x="3885740" y="214740"/>
                </a:lnTo>
                <a:lnTo>
                  <a:pt x="3884676" y="214883"/>
                </a:lnTo>
                <a:lnTo>
                  <a:pt x="4090593" y="214883"/>
                </a:lnTo>
                <a:lnTo>
                  <a:pt x="3887724" y="242315"/>
                </a:lnTo>
                <a:close/>
              </a:path>
              <a:path w="5354320" h="504825">
                <a:moveTo>
                  <a:pt x="3887724" y="214883"/>
                </a:moveTo>
                <a:lnTo>
                  <a:pt x="3884676" y="214883"/>
                </a:lnTo>
                <a:lnTo>
                  <a:pt x="3885740" y="214740"/>
                </a:lnTo>
                <a:lnTo>
                  <a:pt x="3887724" y="214883"/>
                </a:lnTo>
                <a:close/>
              </a:path>
              <a:path w="5354320" h="504825">
                <a:moveTo>
                  <a:pt x="1466389" y="233517"/>
                </a:moveTo>
                <a:lnTo>
                  <a:pt x="1464563" y="233171"/>
                </a:lnTo>
                <a:lnTo>
                  <a:pt x="1469135" y="233171"/>
                </a:lnTo>
                <a:lnTo>
                  <a:pt x="1466389" y="233517"/>
                </a:lnTo>
                <a:close/>
              </a:path>
              <a:path w="5354320" h="504825">
                <a:moveTo>
                  <a:pt x="1955292" y="324611"/>
                </a:moveTo>
                <a:lnTo>
                  <a:pt x="1947672" y="324611"/>
                </a:lnTo>
                <a:lnTo>
                  <a:pt x="1466389" y="233517"/>
                </a:lnTo>
                <a:lnTo>
                  <a:pt x="1469135" y="233171"/>
                </a:lnTo>
                <a:lnTo>
                  <a:pt x="1615592" y="233171"/>
                </a:lnTo>
                <a:lnTo>
                  <a:pt x="1947532" y="295999"/>
                </a:lnTo>
                <a:lnTo>
                  <a:pt x="1943100" y="298703"/>
                </a:lnTo>
                <a:lnTo>
                  <a:pt x="1998309" y="298703"/>
                </a:lnTo>
                <a:lnTo>
                  <a:pt x="1958339" y="323087"/>
                </a:lnTo>
                <a:lnTo>
                  <a:pt x="1955292" y="324611"/>
                </a:lnTo>
                <a:close/>
              </a:path>
              <a:path w="5354320" h="504825">
                <a:moveTo>
                  <a:pt x="1943100" y="298703"/>
                </a:moveTo>
                <a:lnTo>
                  <a:pt x="1947532" y="295999"/>
                </a:lnTo>
                <a:lnTo>
                  <a:pt x="1953768" y="297179"/>
                </a:lnTo>
                <a:lnTo>
                  <a:pt x="1943100" y="298703"/>
                </a:lnTo>
                <a:close/>
              </a:path>
              <a:path w="5354320" h="504825">
                <a:moveTo>
                  <a:pt x="2926079" y="356615"/>
                </a:moveTo>
                <a:lnTo>
                  <a:pt x="2913887" y="353567"/>
                </a:lnTo>
                <a:lnTo>
                  <a:pt x="2919256" y="351643"/>
                </a:lnTo>
                <a:lnTo>
                  <a:pt x="2926079" y="356615"/>
                </a:lnTo>
                <a:close/>
              </a:path>
            </a:pathLst>
          </a:custGeom>
          <a:solidFill>
            <a:srgbClr val="001F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3136406" y="4306454"/>
            <a:ext cx="64135" cy="62230"/>
          </a:xfrm>
          <a:custGeom>
            <a:avLst/>
            <a:gdLst/>
            <a:ahLst/>
            <a:cxnLst/>
            <a:rect l="l" t="t" r="r" b="b"/>
            <a:pathLst>
              <a:path w="64135" h="62229">
                <a:moveTo>
                  <a:pt x="39777" y="61762"/>
                </a:moveTo>
                <a:lnTo>
                  <a:pt x="22834" y="59834"/>
                </a:lnTo>
                <a:lnTo>
                  <a:pt x="10477" y="53318"/>
                </a:lnTo>
                <a:lnTo>
                  <a:pt x="2825" y="43527"/>
                </a:lnTo>
                <a:lnTo>
                  <a:pt x="0" y="31775"/>
                </a:lnTo>
                <a:lnTo>
                  <a:pt x="2944" y="17271"/>
                </a:lnTo>
                <a:lnTo>
                  <a:pt x="11024" y="6332"/>
                </a:lnTo>
                <a:lnTo>
                  <a:pt x="23080" y="0"/>
                </a:lnTo>
                <a:lnTo>
                  <a:pt x="39766" y="1614"/>
                </a:lnTo>
                <a:lnTo>
                  <a:pt x="52407" y="7551"/>
                </a:lnTo>
                <a:lnTo>
                  <a:pt x="60599" y="16943"/>
                </a:lnTo>
                <a:lnTo>
                  <a:pt x="63936" y="28925"/>
                </a:lnTo>
                <a:lnTo>
                  <a:pt x="63993" y="30848"/>
                </a:lnTo>
                <a:lnTo>
                  <a:pt x="60697" y="44297"/>
                </a:lnTo>
                <a:lnTo>
                  <a:pt x="52019" y="55208"/>
                </a:lnTo>
                <a:lnTo>
                  <a:pt x="39777" y="61762"/>
                </a:lnTo>
                <a:close/>
              </a:path>
            </a:pathLst>
          </a:custGeom>
          <a:solidFill>
            <a:srgbClr val="001F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3131820" y="4300728"/>
            <a:ext cx="73660" cy="73660"/>
          </a:xfrm>
          <a:custGeom>
            <a:avLst/>
            <a:gdLst/>
            <a:ahLst/>
            <a:cxnLst/>
            <a:rect l="l" t="t" r="r" b="b"/>
            <a:pathLst>
              <a:path w="73660" h="73660">
                <a:moveTo>
                  <a:pt x="36575" y="73151"/>
                </a:moveTo>
                <a:lnTo>
                  <a:pt x="35051" y="73151"/>
                </a:lnTo>
                <a:lnTo>
                  <a:pt x="22859" y="70103"/>
                </a:lnTo>
                <a:lnTo>
                  <a:pt x="21335" y="70103"/>
                </a:lnTo>
                <a:lnTo>
                  <a:pt x="16763" y="67055"/>
                </a:lnTo>
                <a:lnTo>
                  <a:pt x="15239" y="67055"/>
                </a:lnTo>
                <a:lnTo>
                  <a:pt x="15239" y="65531"/>
                </a:lnTo>
                <a:lnTo>
                  <a:pt x="10667" y="62483"/>
                </a:lnTo>
                <a:lnTo>
                  <a:pt x="10667" y="60959"/>
                </a:lnTo>
                <a:lnTo>
                  <a:pt x="6095" y="56387"/>
                </a:lnTo>
                <a:lnTo>
                  <a:pt x="0" y="44195"/>
                </a:lnTo>
                <a:lnTo>
                  <a:pt x="0" y="28955"/>
                </a:lnTo>
                <a:lnTo>
                  <a:pt x="3047" y="22859"/>
                </a:lnTo>
                <a:lnTo>
                  <a:pt x="3047" y="21335"/>
                </a:lnTo>
                <a:lnTo>
                  <a:pt x="6095" y="15239"/>
                </a:lnTo>
                <a:lnTo>
                  <a:pt x="15239" y="6095"/>
                </a:lnTo>
                <a:lnTo>
                  <a:pt x="16763" y="6095"/>
                </a:lnTo>
                <a:lnTo>
                  <a:pt x="21335" y="3047"/>
                </a:lnTo>
                <a:lnTo>
                  <a:pt x="21335" y="1523"/>
                </a:lnTo>
                <a:lnTo>
                  <a:pt x="22859" y="1523"/>
                </a:lnTo>
                <a:lnTo>
                  <a:pt x="28955" y="0"/>
                </a:lnTo>
                <a:lnTo>
                  <a:pt x="44195" y="0"/>
                </a:lnTo>
                <a:lnTo>
                  <a:pt x="50291" y="1523"/>
                </a:lnTo>
                <a:lnTo>
                  <a:pt x="50291" y="3047"/>
                </a:lnTo>
                <a:lnTo>
                  <a:pt x="56387" y="6095"/>
                </a:lnTo>
                <a:lnTo>
                  <a:pt x="60451" y="9143"/>
                </a:lnTo>
                <a:lnTo>
                  <a:pt x="30479" y="9143"/>
                </a:lnTo>
                <a:lnTo>
                  <a:pt x="24383" y="10667"/>
                </a:lnTo>
                <a:lnTo>
                  <a:pt x="25907" y="10667"/>
                </a:lnTo>
                <a:lnTo>
                  <a:pt x="19811" y="13715"/>
                </a:lnTo>
                <a:lnTo>
                  <a:pt x="21335" y="13715"/>
                </a:lnTo>
                <a:lnTo>
                  <a:pt x="16763" y="16763"/>
                </a:lnTo>
                <a:lnTo>
                  <a:pt x="14731" y="19811"/>
                </a:lnTo>
                <a:lnTo>
                  <a:pt x="13715" y="19811"/>
                </a:lnTo>
                <a:lnTo>
                  <a:pt x="11429" y="24383"/>
                </a:lnTo>
                <a:lnTo>
                  <a:pt x="10667" y="24383"/>
                </a:lnTo>
                <a:lnTo>
                  <a:pt x="9143" y="30479"/>
                </a:lnTo>
                <a:lnTo>
                  <a:pt x="9143" y="42671"/>
                </a:lnTo>
                <a:lnTo>
                  <a:pt x="9524" y="42671"/>
                </a:lnTo>
                <a:lnTo>
                  <a:pt x="10667" y="47243"/>
                </a:lnTo>
                <a:lnTo>
                  <a:pt x="11429" y="47243"/>
                </a:lnTo>
                <a:lnTo>
                  <a:pt x="13715" y="51815"/>
                </a:lnTo>
                <a:lnTo>
                  <a:pt x="16763" y="56387"/>
                </a:lnTo>
                <a:lnTo>
                  <a:pt x="18287" y="56387"/>
                </a:lnTo>
                <a:lnTo>
                  <a:pt x="21335" y="59435"/>
                </a:lnTo>
                <a:lnTo>
                  <a:pt x="22859" y="59435"/>
                </a:lnTo>
                <a:lnTo>
                  <a:pt x="25907" y="60959"/>
                </a:lnTo>
                <a:lnTo>
                  <a:pt x="24383" y="60959"/>
                </a:lnTo>
                <a:lnTo>
                  <a:pt x="35898" y="63838"/>
                </a:lnTo>
                <a:lnTo>
                  <a:pt x="35051" y="64007"/>
                </a:lnTo>
                <a:lnTo>
                  <a:pt x="59435" y="64007"/>
                </a:lnTo>
                <a:lnTo>
                  <a:pt x="56387" y="65531"/>
                </a:lnTo>
                <a:lnTo>
                  <a:pt x="56387" y="67055"/>
                </a:lnTo>
                <a:lnTo>
                  <a:pt x="50291" y="70103"/>
                </a:lnTo>
                <a:lnTo>
                  <a:pt x="44195" y="71627"/>
                </a:lnTo>
                <a:lnTo>
                  <a:pt x="42671" y="71627"/>
                </a:lnTo>
                <a:lnTo>
                  <a:pt x="36575" y="73151"/>
                </a:lnTo>
                <a:close/>
              </a:path>
              <a:path w="73660" h="73660">
                <a:moveTo>
                  <a:pt x="59435" y="21335"/>
                </a:moveTo>
                <a:lnTo>
                  <a:pt x="54863" y="16763"/>
                </a:lnTo>
                <a:lnTo>
                  <a:pt x="56387" y="16763"/>
                </a:lnTo>
                <a:lnTo>
                  <a:pt x="51815" y="13715"/>
                </a:lnTo>
                <a:lnTo>
                  <a:pt x="45719" y="10667"/>
                </a:lnTo>
                <a:lnTo>
                  <a:pt x="47243" y="10667"/>
                </a:lnTo>
                <a:lnTo>
                  <a:pt x="41147" y="9143"/>
                </a:lnTo>
                <a:lnTo>
                  <a:pt x="60451" y="9143"/>
                </a:lnTo>
                <a:lnTo>
                  <a:pt x="62483" y="10667"/>
                </a:lnTo>
                <a:lnTo>
                  <a:pt x="67055" y="15239"/>
                </a:lnTo>
                <a:lnTo>
                  <a:pt x="69341" y="19811"/>
                </a:lnTo>
                <a:lnTo>
                  <a:pt x="59435" y="19811"/>
                </a:lnTo>
                <a:lnTo>
                  <a:pt x="59435" y="21335"/>
                </a:lnTo>
                <a:close/>
              </a:path>
              <a:path w="73660" h="73660">
                <a:moveTo>
                  <a:pt x="13715" y="21335"/>
                </a:moveTo>
                <a:lnTo>
                  <a:pt x="13715" y="19811"/>
                </a:lnTo>
                <a:lnTo>
                  <a:pt x="14731" y="19811"/>
                </a:lnTo>
                <a:lnTo>
                  <a:pt x="13715" y="21335"/>
                </a:lnTo>
                <a:close/>
              </a:path>
              <a:path w="73660" h="73660">
                <a:moveTo>
                  <a:pt x="70865" y="25907"/>
                </a:moveTo>
                <a:lnTo>
                  <a:pt x="62483" y="25907"/>
                </a:lnTo>
                <a:lnTo>
                  <a:pt x="59435" y="19811"/>
                </a:lnTo>
                <a:lnTo>
                  <a:pt x="69341" y="19811"/>
                </a:lnTo>
                <a:lnTo>
                  <a:pt x="70103" y="21335"/>
                </a:lnTo>
                <a:lnTo>
                  <a:pt x="70103" y="22859"/>
                </a:lnTo>
                <a:lnTo>
                  <a:pt x="70865" y="25907"/>
                </a:lnTo>
                <a:close/>
              </a:path>
              <a:path w="73660" h="73660">
                <a:moveTo>
                  <a:pt x="10667" y="25907"/>
                </a:moveTo>
                <a:lnTo>
                  <a:pt x="10667" y="24383"/>
                </a:lnTo>
                <a:lnTo>
                  <a:pt x="11429" y="24383"/>
                </a:lnTo>
                <a:lnTo>
                  <a:pt x="10667" y="25907"/>
                </a:lnTo>
                <a:close/>
              </a:path>
              <a:path w="73660" h="73660">
                <a:moveTo>
                  <a:pt x="63838" y="35898"/>
                </a:moveTo>
                <a:lnTo>
                  <a:pt x="60959" y="24383"/>
                </a:lnTo>
                <a:lnTo>
                  <a:pt x="62483" y="25907"/>
                </a:lnTo>
                <a:lnTo>
                  <a:pt x="70865" y="25907"/>
                </a:lnTo>
                <a:lnTo>
                  <a:pt x="73151" y="35051"/>
                </a:lnTo>
                <a:lnTo>
                  <a:pt x="64007" y="35051"/>
                </a:lnTo>
                <a:lnTo>
                  <a:pt x="63838" y="35898"/>
                </a:lnTo>
                <a:close/>
              </a:path>
              <a:path w="73660" h="73660">
                <a:moveTo>
                  <a:pt x="64007" y="36575"/>
                </a:moveTo>
                <a:lnTo>
                  <a:pt x="63838" y="35898"/>
                </a:lnTo>
                <a:lnTo>
                  <a:pt x="64007" y="35051"/>
                </a:lnTo>
                <a:lnTo>
                  <a:pt x="64007" y="36575"/>
                </a:lnTo>
                <a:close/>
              </a:path>
              <a:path w="73660" h="73660">
                <a:moveTo>
                  <a:pt x="73151" y="36575"/>
                </a:moveTo>
                <a:lnTo>
                  <a:pt x="64007" y="36575"/>
                </a:lnTo>
                <a:lnTo>
                  <a:pt x="64007" y="35051"/>
                </a:lnTo>
                <a:lnTo>
                  <a:pt x="73151" y="35051"/>
                </a:lnTo>
                <a:lnTo>
                  <a:pt x="73151" y="36575"/>
                </a:lnTo>
                <a:close/>
              </a:path>
              <a:path w="73660" h="73660">
                <a:moveTo>
                  <a:pt x="71627" y="42671"/>
                </a:moveTo>
                <a:lnTo>
                  <a:pt x="62483" y="42671"/>
                </a:lnTo>
                <a:lnTo>
                  <a:pt x="63838" y="35898"/>
                </a:lnTo>
                <a:lnTo>
                  <a:pt x="64007" y="36575"/>
                </a:lnTo>
                <a:lnTo>
                  <a:pt x="73151" y="36575"/>
                </a:lnTo>
                <a:lnTo>
                  <a:pt x="71627" y="42671"/>
                </a:lnTo>
                <a:close/>
              </a:path>
              <a:path w="73660" h="73660">
                <a:moveTo>
                  <a:pt x="9524" y="42671"/>
                </a:moveTo>
                <a:lnTo>
                  <a:pt x="9143" y="42671"/>
                </a:lnTo>
                <a:lnTo>
                  <a:pt x="9143" y="41147"/>
                </a:lnTo>
                <a:lnTo>
                  <a:pt x="9524" y="42671"/>
                </a:lnTo>
                <a:close/>
              </a:path>
              <a:path w="73660" h="73660">
                <a:moveTo>
                  <a:pt x="60959" y="47243"/>
                </a:moveTo>
                <a:lnTo>
                  <a:pt x="62483" y="41147"/>
                </a:lnTo>
                <a:lnTo>
                  <a:pt x="62483" y="42671"/>
                </a:lnTo>
                <a:lnTo>
                  <a:pt x="71627" y="42671"/>
                </a:lnTo>
                <a:lnTo>
                  <a:pt x="71627" y="44195"/>
                </a:lnTo>
                <a:lnTo>
                  <a:pt x="71246" y="45719"/>
                </a:lnTo>
                <a:lnTo>
                  <a:pt x="62483" y="45719"/>
                </a:lnTo>
                <a:lnTo>
                  <a:pt x="60959" y="47243"/>
                </a:lnTo>
                <a:close/>
              </a:path>
              <a:path w="73660" h="73660">
                <a:moveTo>
                  <a:pt x="11429" y="47243"/>
                </a:moveTo>
                <a:lnTo>
                  <a:pt x="10667" y="47243"/>
                </a:lnTo>
                <a:lnTo>
                  <a:pt x="10667" y="45719"/>
                </a:lnTo>
                <a:lnTo>
                  <a:pt x="11429" y="47243"/>
                </a:lnTo>
                <a:close/>
              </a:path>
              <a:path w="73660" h="73660">
                <a:moveTo>
                  <a:pt x="64007" y="59435"/>
                </a:moveTo>
                <a:lnTo>
                  <a:pt x="51815" y="59435"/>
                </a:lnTo>
                <a:lnTo>
                  <a:pt x="59435" y="51815"/>
                </a:lnTo>
                <a:lnTo>
                  <a:pt x="62483" y="45719"/>
                </a:lnTo>
                <a:lnTo>
                  <a:pt x="71246" y="45719"/>
                </a:lnTo>
                <a:lnTo>
                  <a:pt x="70103" y="50291"/>
                </a:lnTo>
                <a:lnTo>
                  <a:pt x="67055" y="56387"/>
                </a:lnTo>
                <a:lnTo>
                  <a:pt x="64007" y="59435"/>
                </a:lnTo>
                <a:close/>
              </a:path>
              <a:path w="73660" h="73660">
                <a:moveTo>
                  <a:pt x="18287" y="56387"/>
                </a:moveTo>
                <a:lnTo>
                  <a:pt x="16763" y="56387"/>
                </a:lnTo>
                <a:lnTo>
                  <a:pt x="16763" y="54863"/>
                </a:lnTo>
                <a:lnTo>
                  <a:pt x="18287" y="56387"/>
                </a:lnTo>
                <a:close/>
              </a:path>
              <a:path w="73660" h="73660">
                <a:moveTo>
                  <a:pt x="22859" y="59435"/>
                </a:moveTo>
                <a:lnTo>
                  <a:pt x="21335" y="59435"/>
                </a:lnTo>
                <a:lnTo>
                  <a:pt x="19811" y="57911"/>
                </a:lnTo>
                <a:lnTo>
                  <a:pt x="22859" y="59435"/>
                </a:lnTo>
                <a:close/>
              </a:path>
              <a:path w="73660" h="73660">
                <a:moveTo>
                  <a:pt x="59435" y="64007"/>
                </a:moveTo>
                <a:lnTo>
                  <a:pt x="36575" y="64007"/>
                </a:lnTo>
                <a:lnTo>
                  <a:pt x="35898" y="63838"/>
                </a:lnTo>
                <a:lnTo>
                  <a:pt x="42671" y="62483"/>
                </a:lnTo>
                <a:lnTo>
                  <a:pt x="41147" y="62483"/>
                </a:lnTo>
                <a:lnTo>
                  <a:pt x="47243" y="60959"/>
                </a:lnTo>
                <a:lnTo>
                  <a:pt x="51815" y="57911"/>
                </a:lnTo>
                <a:lnTo>
                  <a:pt x="51815" y="59435"/>
                </a:lnTo>
                <a:lnTo>
                  <a:pt x="64007" y="59435"/>
                </a:lnTo>
                <a:lnTo>
                  <a:pt x="62483" y="60959"/>
                </a:lnTo>
                <a:lnTo>
                  <a:pt x="62483" y="62483"/>
                </a:lnTo>
                <a:lnTo>
                  <a:pt x="59435" y="64007"/>
                </a:lnTo>
                <a:close/>
              </a:path>
              <a:path w="73660" h="73660">
                <a:moveTo>
                  <a:pt x="36575" y="64007"/>
                </a:moveTo>
                <a:lnTo>
                  <a:pt x="35051" y="64007"/>
                </a:lnTo>
                <a:lnTo>
                  <a:pt x="35898" y="63838"/>
                </a:lnTo>
                <a:lnTo>
                  <a:pt x="36575" y="64007"/>
                </a:lnTo>
                <a:close/>
              </a:path>
            </a:pathLst>
          </a:custGeom>
          <a:solidFill>
            <a:srgbClr val="001F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3621037" y="4155578"/>
            <a:ext cx="64135" cy="62230"/>
          </a:xfrm>
          <a:custGeom>
            <a:avLst/>
            <a:gdLst/>
            <a:ahLst/>
            <a:cxnLst/>
            <a:rect l="l" t="t" r="r" b="b"/>
            <a:pathLst>
              <a:path w="64135" h="62229">
                <a:moveTo>
                  <a:pt x="39777" y="61762"/>
                </a:moveTo>
                <a:lnTo>
                  <a:pt x="22834" y="59834"/>
                </a:lnTo>
                <a:lnTo>
                  <a:pt x="10477" y="53318"/>
                </a:lnTo>
                <a:lnTo>
                  <a:pt x="2825" y="43527"/>
                </a:lnTo>
                <a:lnTo>
                  <a:pt x="0" y="31775"/>
                </a:lnTo>
                <a:lnTo>
                  <a:pt x="2944" y="17271"/>
                </a:lnTo>
                <a:lnTo>
                  <a:pt x="11024" y="6332"/>
                </a:lnTo>
                <a:lnTo>
                  <a:pt x="23080" y="0"/>
                </a:lnTo>
                <a:lnTo>
                  <a:pt x="39766" y="1614"/>
                </a:lnTo>
                <a:lnTo>
                  <a:pt x="52407" y="7551"/>
                </a:lnTo>
                <a:lnTo>
                  <a:pt x="60599" y="16943"/>
                </a:lnTo>
                <a:lnTo>
                  <a:pt x="63936" y="28925"/>
                </a:lnTo>
                <a:lnTo>
                  <a:pt x="63993" y="30848"/>
                </a:lnTo>
                <a:lnTo>
                  <a:pt x="60697" y="44297"/>
                </a:lnTo>
                <a:lnTo>
                  <a:pt x="52019" y="55208"/>
                </a:lnTo>
                <a:lnTo>
                  <a:pt x="39777" y="61762"/>
                </a:lnTo>
                <a:close/>
              </a:path>
            </a:pathLst>
          </a:custGeom>
          <a:solidFill>
            <a:srgbClr val="001F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3616451" y="4149851"/>
            <a:ext cx="73660" cy="73660"/>
          </a:xfrm>
          <a:custGeom>
            <a:avLst/>
            <a:gdLst/>
            <a:ahLst/>
            <a:cxnLst/>
            <a:rect l="l" t="t" r="r" b="b"/>
            <a:pathLst>
              <a:path w="73660" h="73660">
                <a:moveTo>
                  <a:pt x="36575" y="73151"/>
                </a:moveTo>
                <a:lnTo>
                  <a:pt x="35051" y="73151"/>
                </a:lnTo>
                <a:lnTo>
                  <a:pt x="22859" y="70103"/>
                </a:lnTo>
                <a:lnTo>
                  <a:pt x="21335" y="70103"/>
                </a:lnTo>
                <a:lnTo>
                  <a:pt x="16763" y="67055"/>
                </a:lnTo>
                <a:lnTo>
                  <a:pt x="15239" y="67055"/>
                </a:lnTo>
                <a:lnTo>
                  <a:pt x="15239" y="65531"/>
                </a:lnTo>
                <a:lnTo>
                  <a:pt x="10667" y="62483"/>
                </a:lnTo>
                <a:lnTo>
                  <a:pt x="10667" y="60959"/>
                </a:lnTo>
                <a:lnTo>
                  <a:pt x="6095" y="56387"/>
                </a:lnTo>
                <a:lnTo>
                  <a:pt x="0" y="44195"/>
                </a:lnTo>
                <a:lnTo>
                  <a:pt x="0" y="28955"/>
                </a:lnTo>
                <a:lnTo>
                  <a:pt x="3047" y="22859"/>
                </a:lnTo>
                <a:lnTo>
                  <a:pt x="3047" y="21335"/>
                </a:lnTo>
                <a:lnTo>
                  <a:pt x="6095" y="15239"/>
                </a:lnTo>
                <a:lnTo>
                  <a:pt x="15239" y="6095"/>
                </a:lnTo>
                <a:lnTo>
                  <a:pt x="16763" y="6095"/>
                </a:lnTo>
                <a:lnTo>
                  <a:pt x="21335" y="3047"/>
                </a:lnTo>
                <a:lnTo>
                  <a:pt x="21335" y="1523"/>
                </a:lnTo>
                <a:lnTo>
                  <a:pt x="22859" y="1523"/>
                </a:lnTo>
                <a:lnTo>
                  <a:pt x="28955" y="0"/>
                </a:lnTo>
                <a:lnTo>
                  <a:pt x="44195" y="0"/>
                </a:lnTo>
                <a:lnTo>
                  <a:pt x="50291" y="1523"/>
                </a:lnTo>
                <a:lnTo>
                  <a:pt x="50291" y="3047"/>
                </a:lnTo>
                <a:lnTo>
                  <a:pt x="56387" y="6095"/>
                </a:lnTo>
                <a:lnTo>
                  <a:pt x="60451" y="9143"/>
                </a:lnTo>
                <a:lnTo>
                  <a:pt x="30479" y="9143"/>
                </a:lnTo>
                <a:lnTo>
                  <a:pt x="24383" y="10667"/>
                </a:lnTo>
                <a:lnTo>
                  <a:pt x="25907" y="10667"/>
                </a:lnTo>
                <a:lnTo>
                  <a:pt x="19811" y="13715"/>
                </a:lnTo>
                <a:lnTo>
                  <a:pt x="21335" y="13715"/>
                </a:lnTo>
                <a:lnTo>
                  <a:pt x="16763" y="16763"/>
                </a:lnTo>
                <a:lnTo>
                  <a:pt x="14731" y="19811"/>
                </a:lnTo>
                <a:lnTo>
                  <a:pt x="13715" y="19811"/>
                </a:lnTo>
                <a:lnTo>
                  <a:pt x="11429" y="24383"/>
                </a:lnTo>
                <a:lnTo>
                  <a:pt x="10667" y="24383"/>
                </a:lnTo>
                <a:lnTo>
                  <a:pt x="9143" y="30479"/>
                </a:lnTo>
                <a:lnTo>
                  <a:pt x="9143" y="42671"/>
                </a:lnTo>
                <a:lnTo>
                  <a:pt x="9524" y="42671"/>
                </a:lnTo>
                <a:lnTo>
                  <a:pt x="10667" y="47243"/>
                </a:lnTo>
                <a:lnTo>
                  <a:pt x="11429" y="47243"/>
                </a:lnTo>
                <a:lnTo>
                  <a:pt x="13715" y="51815"/>
                </a:lnTo>
                <a:lnTo>
                  <a:pt x="16763" y="56387"/>
                </a:lnTo>
                <a:lnTo>
                  <a:pt x="18287" y="56387"/>
                </a:lnTo>
                <a:lnTo>
                  <a:pt x="21335" y="59435"/>
                </a:lnTo>
                <a:lnTo>
                  <a:pt x="22859" y="59435"/>
                </a:lnTo>
                <a:lnTo>
                  <a:pt x="25907" y="60959"/>
                </a:lnTo>
                <a:lnTo>
                  <a:pt x="24383" y="60959"/>
                </a:lnTo>
                <a:lnTo>
                  <a:pt x="35898" y="63838"/>
                </a:lnTo>
                <a:lnTo>
                  <a:pt x="35051" y="64007"/>
                </a:lnTo>
                <a:lnTo>
                  <a:pt x="59435" y="64007"/>
                </a:lnTo>
                <a:lnTo>
                  <a:pt x="56387" y="65531"/>
                </a:lnTo>
                <a:lnTo>
                  <a:pt x="56387" y="67055"/>
                </a:lnTo>
                <a:lnTo>
                  <a:pt x="50291" y="70103"/>
                </a:lnTo>
                <a:lnTo>
                  <a:pt x="44195" y="71627"/>
                </a:lnTo>
                <a:lnTo>
                  <a:pt x="42671" y="71627"/>
                </a:lnTo>
                <a:lnTo>
                  <a:pt x="36575" y="73151"/>
                </a:lnTo>
                <a:close/>
              </a:path>
              <a:path w="73660" h="73660">
                <a:moveTo>
                  <a:pt x="59435" y="21335"/>
                </a:moveTo>
                <a:lnTo>
                  <a:pt x="54863" y="16763"/>
                </a:lnTo>
                <a:lnTo>
                  <a:pt x="56387" y="16763"/>
                </a:lnTo>
                <a:lnTo>
                  <a:pt x="51815" y="13715"/>
                </a:lnTo>
                <a:lnTo>
                  <a:pt x="45719" y="10667"/>
                </a:lnTo>
                <a:lnTo>
                  <a:pt x="47243" y="10667"/>
                </a:lnTo>
                <a:lnTo>
                  <a:pt x="41147" y="9143"/>
                </a:lnTo>
                <a:lnTo>
                  <a:pt x="60451" y="9143"/>
                </a:lnTo>
                <a:lnTo>
                  <a:pt x="62483" y="10667"/>
                </a:lnTo>
                <a:lnTo>
                  <a:pt x="67055" y="15239"/>
                </a:lnTo>
                <a:lnTo>
                  <a:pt x="69341" y="19811"/>
                </a:lnTo>
                <a:lnTo>
                  <a:pt x="59435" y="19811"/>
                </a:lnTo>
                <a:lnTo>
                  <a:pt x="59435" y="21335"/>
                </a:lnTo>
                <a:close/>
              </a:path>
              <a:path w="73660" h="73660">
                <a:moveTo>
                  <a:pt x="13715" y="21335"/>
                </a:moveTo>
                <a:lnTo>
                  <a:pt x="13715" y="19811"/>
                </a:lnTo>
                <a:lnTo>
                  <a:pt x="14731" y="19811"/>
                </a:lnTo>
                <a:lnTo>
                  <a:pt x="13715" y="21335"/>
                </a:lnTo>
                <a:close/>
              </a:path>
              <a:path w="73660" h="73660">
                <a:moveTo>
                  <a:pt x="70865" y="25907"/>
                </a:moveTo>
                <a:lnTo>
                  <a:pt x="62483" y="25907"/>
                </a:lnTo>
                <a:lnTo>
                  <a:pt x="59435" y="19811"/>
                </a:lnTo>
                <a:lnTo>
                  <a:pt x="69341" y="19811"/>
                </a:lnTo>
                <a:lnTo>
                  <a:pt x="70103" y="21335"/>
                </a:lnTo>
                <a:lnTo>
                  <a:pt x="70103" y="22859"/>
                </a:lnTo>
                <a:lnTo>
                  <a:pt x="70865" y="25907"/>
                </a:lnTo>
                <a:close/>
              </a:path>
              <a:path w="73660" h="73660">
                <a:moveTo>
                  <a:pt x="10667" y="25907"/>
                </a:moveTo>
                <a:lnTo>
                  <a:pt x="10667" y="24383"/>
                </a:lnTo>
                <a:lnTo>
                  <a:pt x="11429" y="24383"/>
                </a:lnTo>
                <a:lnTo>
                  <a:pt x="10667" y="25907"/>
                </a:lnTo>
                <a:close/>
              </a:path>
              <a:path w="73660" h="73660">
                <a:moveTo>
                  <a:pt x="63838" y="35898"/>
                </a:moveTo>
                <a:lnTo>
                  <a:pt x="60959" y="24383"/>
                </a:lnTo>
                <a:lnTo>
                  <a:pt x="62483" y="25907"/>
                </a:lnTo>
                <a:lnTo>
                  <a:pt x="70865" y="25907"/>
                </a:lnTo>
                <a:lnTo>
                  <a:pt x="73151" y="35051"/>
                </a:lnTo>
                <a:lnTo>
                  <a:pt x="64007" y="35051"/>
                </a:lnTo>
                <a:lnTo>
                  <a:pt x="63838" y="35898"/>
                </a:lnTo>
                <a:close/>
              </a:path>
              <a:path w="73660" h="73660">
                <a:moveTo>
                  <a:pt x="64007" y="36575"/>
                </a:moveTo>
                <a:lnTo>
                  <a:pt x="63838" y="35898"/>
                </a:lnTo>
                <a:lnTo>
                  <a:pt x="64007" y="35051"/>
                </a:lnTo>
                <a:lnTo>
                  <a:pt x="64007" y="36575"/>
                </a:lnTo>
                <a:close/>
              </a:path>
              <a:path w="73660" h="73660">
                <a:moveTo>
                  <a:pt x="73151" y="36575"/>
                </a:moveTo>
                <a:lnTo>
                  <a:pt x="64007" y="36575"/>
                </a:lnTo>
                <a:lnTo>
                  <a:pt x="64007" y="35051"/>
                </a:lnTo>
                <a:lnTo>
                  <a:pt x="73151" y="35051"/>
                </a:lnTo>
                <a:lnTo>
                  <a:pt x="73151" y="36575"/>
                </a:lnTo>
                <a:close/>
              </a:path>
              <a:path w="73660" h="73660">
                <a:moveTo>
                  <a:pt x="71627" y="42671"/>
                </a:moveTo>
                <a:lnTo>
                  <a:pt x="62483" y="42671"/>
                </a:lnTo>
                <a:lnTo>
                  <a:pt x="63838" y="35898"/>
                </a:lnTo>
                <a:lnTo>
                  <a:pt x="64007" y="36575"/>
                </a:lnTo>
                <a:lnTo>
                  <a:pt x="73151" y="36575"/>
                </a:lnTo>
                <a:lnTo>
                  <a:pt x="71627" y="42671"/>
                </a:lnTo>
                <a:close/>
              </a:path>
              <a:path w="73660" h="73660">
                <a:moveTo>
                  <a:pt x="9524" y="42671"/>
                </a:moveTo>
                <a:lnTo>
                  <a:pt x="9143" y="42671"/>
                </a:lnTo>
                <a:lnTo>
                  <a:pt x="9143" y="41147"/>
                </a:lnTo>
                <a:lnTo>
                  <a:pt x="9524" y="42671"/>
                </a:lnTo>
                <a:close/>
              </a:path>
              <a:path w="73660" h="73660">
                <a:moveTo>
                  <a:pt x="60959" y="47243"/>
                </a:moveTo>
                <a:lnTo>
                  <a:pt x="62483" y="41147"/>
                </a:lnTo>
                <a:lnTo>
                  <a:pt x="62483" y="42671"/>
                </a:lnTo>
                <a:lnTo>
                  <a:pt x="71627" y="42671"/>
                </a:lnTo>
                <a:lnTo>
                  <a:pt x="71627" y="44195"/>
                </a:lnTo>
                <a:lnTo>
                  <a:pt x="71246" y="45719"/>
                </a:lnTo>
                <a:lnTo>
                  <a:pt x="62483" y="45719"/>
                </a:lnTo>
                <a:lnTo>
                  <a:pt x="60959" y="47243"/>
                </a:lnTo>
                <a:close/>
              </a:path>
              <a:path w="73660" h="73660">
                <a:moveTo>
                  <a:pt x="11429" y="47243"/>
                </a:moveTo>
                <a:lnTo>
                  <a:pt x="10667" y="47243"/>
                </a:lnTo>
                <a:lnTo>
                  <a:pt x="10667" y="45719"/>
                </a:lnTo>
                <a:lnTo>
                  <a:pt x="11429" y="47243"/>
                </a:lnTo>
                <a:close/>
              </a:path>
              <a:path w="73660" h="73660">
                <a:moveTo>
                  <a:pt x="64007" y="59435"/>
                </a:moveTo>
                <a:lnTo>
                  <a:pt x="51815" y="59435"/>
                </a:lnTo>
                <a:lnTo>
                  <a:pt x="59435" y="51815"/>
                </a:lnTo>
                <a:lnTo>
                  <a:pt x="62483" y="45719"/>
                </a:lnTo>
                <a:lnTo>
                  <a:pt x="71246" y="45719"/>
                </a:lnTo>
                <a:lnTo>
                  <a:pt x="70103" y="50291"/>
                </a:lnTo>
                <a:lnTo>
                  <a:pt x="67055" y="56387"/>
                </a:lnTo>
                <a:lnTo>
                  <a:pt x="64007" y="59435"/>
                </a:lnTo>
                <a:close/>
              </a:path>
              <a:path w="73660" h="73660">
                <a:moveTo>
                  <a:pt x="18287" y="56387"/>
                </a:moveTo>
                <a:lnTo>
                  <a:pt x="16763" y="56387"/>
                </a:lnTo>
                <a:lnTo>
                  <a:pt x="16763" y="54863"/>
                </a:lnTo>
                <a:lnTo>
                  <a:pt x="18287" y="56387"/>
                </a:lnTo>
                <a:close/>
              </a:path>
              <a:path w="73660" h="73660">
                <a:moveTo>
                  <a:pt x="22859" y="59435"/>
                </a:moveTo>
                <a:lnTo>
                  <a:pt x="21335" y="59435"/>
                </a:lnTo>
                <a:lnTo>
                  <a:pt x="19811" y="57911"/>
                </a:lnTo>
                <a:lnTo>
                  <a:pt x="22859" y="59435"/>
                </a:lnTo>
                <a:close/>
              </a:path>
              <a:path w="73660" h="73660">
                <a:moveTo>
                  <a:pt x="59435" y="64007"/>
                </a:moveTo>
                <a:lnTo>
                  <a:pt x="36575" y="64007"/>
                </a:lnTo>
                <a:lnTo>
                  <a:pt x="35898" y="63838"/>
                </a:lnTo>
                <a:lnTo>
                  <a:pt x="42671" y="62483"/>
                </a:lnTo>
                <a:lnTo>
                  <a:pt x="41147" y="62483"/>
                </a:lnTo>
                <a:lnTo>
                  <a:pt x="47243" y="60959"/>
                </a:lnTo>
                <a:lnTo>
                  <a:pt x="51815" y="57911"/>
                </a:lnTo>
                <a:lnTo>
                  <a:pt x="51815" y="59435"/>
                </a:lnTo>
                <a:lnTo>
                  <a:pt x="64007" y="59435"/>
                </a:lnTo>
                <a:lnTo>
                  <a:pt x="62483" y="60959"/>
                </a:lnTo>
                <a:lnTo>
                  <a:pt x="62483" y="62483"/>
                </a:lnTo>
                <a:lnTo>
                  <a:pt x="59435" y="64007"/>
                </a:lnTo>
                <a:close/>
              </a:path>
              <a:path w="73660" h="73660">
                <a:moveTo>
                  <a:pt x="36575" y="64007"/>
                </a:moveTo>
                <a:lnTo>
                  <a:pt x="35051" y="64007"/>
                </a:lnTo>
                <a:lnTo>
                  <a:pt x="35898" y="63838"/>
                </a:lnTo>
                <a:lnTo>
                  <a:pt x="36575" y="64007"/>
                </a:lnTo>
                <a:close/>
              </a:path>
            </a:pathLst>
          </a:custGeom>
          <a:solidFill>
            <a:srgbClr val="001F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4104145" y="4097667"/>
            <a:ext cx="64135" cy="62230"/>
          </a:xfrm>
          <a:custGeom>
            <a:avLst/>
            <a:gdLst/>
            <a:ahLst/>
            <a:cxnLst/>
            <a:rect l="l" t="t" r="r" b="b"/>
            <a:pathLst>
              <a:path w="64135" h="62229">
                <a:moveTo>
                  <a:pt x="39777" y="61762"/>
                </a:moveTo>
                <a:lnTo>
                  <a:pt x="22834" y="59834"/>
                </a:lnTo>
                <a:lnTo>
                  <a:pt x="10477" y="53318"/>
                </a:lnTo>
                <a:lnTo>
                  <a:pt x="2825" y="43527"/>
                </a:lnTo>
                <a:lnTo>
                  <a:pt x="0" y="31775"/>
                </a:lnTo>
                <a:lnTo>
                  <a:pt x="2944" y="17271"/>
                </a:lnTo>
                <a:lnTo>
                  <a:pt x="11024" y="6332"/>
                </a:lnTo>
                <a:lnTo>
                  <a:pt x="23080" y="0"/>
                </a:lnTo>
                <a:lnTo>
                  <a:pt x="39766" y="1614"/>
                </a:lnTo>
                <a:lnTo>
                  <a:pt x="52407" y="7551"/>
                </a:lnTo>
                <a:lnTo>
                  <a:pt x="60599" y="16943"/>
                </a:lnTo>
                <a:lnTo>
                  <a:pt x="63936" y="28925"/>
                </a:lnTo>
                <a:lnTo>
                  <a:pt x="63993" y="30848"/>
                </a:lnTo>
                <a:lnTo>
                  <a:pt x="60697" y="44297"/>
                </a:lnTo>
                <a:lnTo>
                  <a:pt x="52019" y="55208"/>
                </a:lnTo>
                <a:lnTo>
                  <a:pt x="39777" y="61762"/>
                </a:lnTo>
                <a:close/>
              </a:path>
            </a:pathLst>
          </a:custGeom>
          <a:solidFill>
            <a:srgbClr val="001F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4099559" y="4091940"/>
            <a:ext cx="73660" cy="73660"/>
          </a:xfrm>
          <a:custGeom>
            <a:avLst/>
            <a:gdLst/>
            <a:ahLst/>
            <a:cxnLst/>
            <a:rect l="l" t="t" r="r" b="b"/>
            <a:pathLst>
              <a:path w="73660" h="73660">
                <a:moveTo>
                  <a:pt x="36575" y="73151"/>
                </a:moveTo>
                <a:lnTo>
                  <a:pt x="35051" y="73151"/>
                </a:lnTo>
                <a:lnTo>
                  <a:pt x="22859" y="70103"/>
                </a:lnTo>
                <a:lnTo>
                  <a:pt x="21335" y="70103"/>
                </a:lnTo>
                <a:lnTo>
                  <a:pt x="16763" y="67055"/>
                </a:lnTo>
                <a:lnTo>
                  <a:pt x="15239" y="67055"/>
                </a:lnTo>
                <a:lnTo>
                  <a:pt x="15239" y="65531"/>
                </a:lnTo>
                <a:lnTo>
                  <a:pt x="10667" y="62483"/>
                </a:lnTo>
                <a:lnTo>
                  <a:pt x="10667" y="60959"/>
                </a:lnTo>
                <a:lnTo>
                  <a:pt x="6095" y="56387"/>
                </a:lnTo>
                <a:lnTo>
                  <a:pt x="0" y="44195"/>
                </a:lnTo>
                <a:lnTo>
                  <a:pt x="0" y="28955"/>
                </a:lnTo>
                <a:lnTo>
                  <a:pt x="3047" y="22859"/>
                </a:lnTo>
                <a:lnTo>
                  <a:pt x="3047" y="21335"/>
                </a:lnTo>
                <a:lnTo>
                  <a:pt x="6095" y="15239"/>
                </a:lnTo>
                <a:lnTo>
                  <a:pt x="15239" y="6095"/>
                </a:lnTo>
                <a:lnTo>
                  <a:pt x="16763" y="6095"/>
                </a:lnTo>
                <a:lnTo>
                  <a:pt x="21335" y="3047"/>
                </a:lnTo>
                <a:lnTo>
                  <a:pt x="21335" y="1523"/>
                </a:lnTo>
                <a:lnTo>
                  <a:pt x="22859" y="1523"/>
                </a:lnTo>
                <a:lnTo>
                  <a:pt x="28955" y="0"/>
                </a:lnTo>
                <a:lnTo>
                  <a:pt x="44195" y="0"/>
                </a:lnTo>
                <a:lnTo>
                  <a:pt x="50291" y="1523"/>
                </a:lnTo>
                <a:lnTo>
                  <a:pt x="50291" y="3047"/>
                </a:lnTo>
                <a:lnTo>
                  <a:pt x="56387" y="6095"/>
                </a:lnTo>
                <a:lnTo>
                  <a:pt x="60451" y="9143"/>
                </a:lnTo>
                <a:lnTo>
                  <a:pt x="30479" y="9143"/>
                </a:lnTo>
                <a:lnTo>
                  <a:pt x="24383" y="10667"/>
                </a:lnTo>
                <a:lnTo>
                  <a:pt x="25907" y="10667"/>
                </a:lnTo>
                <a:lnTo>
                  <a:pt x="19811" y="13715"/>
                </a:lnTo>
                <a:lnTo>
                  <a:pt x="21335" y="13715"/>
                </a:lnTo>
                <a:lnTo>
                  <a:pt x="16763" y="16763"/>
                </a:lnTo>
                <a:lnTo>
                  <a:pt x="14731" y="19811"/>
                </a:lnTo>
                <a:lnTo>
                  <a:pt x="13715" y="19811"/>
                </a:lnTo>
                <a:lnTo>
                  <a:pt x="11429" y="24383"/>
                </a:lnTo>
                <a:lnTo>
                  <a:pt x="10667" y="24383"/>
                </a:lnTo>
                <a:lnTo>
                  <a:pt x="9143" y="30479"/>
                </a:lnTo>
                <a:lnTo>
                  <a:pt x="9143" y="42671"/>
                </a:lnTo>
                <a:lnTo>
                  <a:pt x="9524" y="42671"/>
                </a:lnTo>
                <a:lnTo>
                  <a:pt x="10667" y="47243"/>
                </a:lnTo>
                <a:lnTo>
                  <a:pt x="11429" y="47243"/>
                </a:lnTo>
                <a:lnTo>
                  <a:pt x="13715" y="51815"/>
                </a:lnTo>
                <a:lnTo>
                  <a:pt x="16763" y="56387"/>
                </a:lnTo>
                <a:lnTo>
                  <a:pt x="18287" y="56387"/>
                </a:lnTo>
                <a:lnTo>
                  <a:pt x="21335" y="59435"/>
                </a:lnTo>
                <a:lnTo>
                  <a:pt x="22859" y="59435"/>
                </a:lnTo>
                <a:lnTo>
                  <a:pt x="25907" y="60959"/>
                </a:lnTo>
                <a:lnTo>
                  <a:pt x="24383" y="60959"/>
                </a:lnTo>
                <a:lnTo>
                  <a:pt x="35898" y="63838"/>
                </a:lnTo>
                <a:lnTo>
                  <a:pt x="35051" y="64007"/>
                </a:lnTo>
                <a:lnTo>
                  <a:pt x="59435" y="64007"/>
                </a:lnTo>
                <a:lnTo>
                  <a:pt x="56387" y="65531"/>
                </a:lnTo>
                <a:lnTo>
                  <a:pt x="56387" y="67055"/>
                </a:lnTo>
                <a:lnTo>
                  <a:pt x="50291" y="70103"/>
                </a:lnTo>
                <a:lnTo>
                  <a:pt x="44195" y="71627"/>
                </a:lnTo>
                <a:lnTo>
                  <a:pt x="42671" y="71627"/>
                </a:lnTo>
                <a:lnTo>
                  <a:pt x="36575" y="73151"/>
                </a:lnTo>
                <a:close/>
              </a:path>
              <a:path w="73660" h="73660">
                <a:moveTo>
                  <a:pt x="59435" y="21335"/>
                </a:moveTo>
                <a:lnTo>
                  <a:pt x="54863" y="16763"/>
                </a:lnTo>
                <a:lnTo>
                  <a:pt x="56387" y="16763"/>
                </a:lnTo>
                <a:lnTo>
                  <a:pt x="51815" y="13715"/>
                </a:lnTo>
                <a:lnTo>
                  <a:pt x="45719" y="10667"/>
                </a:lnTo>
                <a:lnTo>
                  <a:pt x="47243" y="10667"/>
                </a:lnTo>
                <a:lnTo>
                  <a:pt x="41147" y="9143"/>
                </a:lnTo>
                <a:lnTo>
                  <a:pt x="60451" y="9143"/>
                </a:lnTo>
                <a:lnTo>
                  <a:pt x="62483" y="10667"/>
                </a:lnTo>
                <a:lnTo>
                  <a:pt x="67055" y="15239"/>
                </a:lnTo>
                <a:lnTo>
                  <a:pt x="69341" y="19811"/>
                </a:lnTo>
                <a:lnTo>
                  <a:pt x="59435" y="19811"/>
                </a:lnTo>
                <a:lnTo>
                  <a:pt x="59435" y="21335"/>
                </a:lnTo>
                <a:close/>
              </a:path>
              <a:path w="73660" h="73660">
                <a:moveTo>
                  <a:pt x="13715" y="21335"/>
                </a:moveTo>
                <a:lnTo>
                  <a:pt x="13715" y="19811"/>
                </a:lnTo>
                <a:lnTo>
                  <a:pt x="14731" y="19811"/>
                </a:lnTo>
                <a:lnTo>
                  <a:pt x="13715" y="21335"/>
                </a:lnTo>
                <a:close/>
              </a:path>
              <a:path w="73660" h="73660">
                <a:moveTo>
                  <a:pt x="70865" y="25907"/>
                </a:moveTo>
                <a:lnTo>
                  <a:pt x="62483" y="25907"/>
                </a:lnTo>
                <a:lnTo>
                  <a:pt x="59435" y="19811"/>
                </a:lnTo>
                <a:lnTo>
                  <a:pt x="69341" y="19811"/>
                </a:lnTo>
                <a:lnTo>
                  <a:pt x="70103" y="21335"/>
                </a:lnTo>
                <a:lnTo>
                  <a:pt x="70103" y="22859"/>
                </a:lnTo>
                <a:lnTo>
                  <a:pt x="70865" y="25907"/>
                </a:lnTo>
                <a:close/>
              </a:path>
              <a:path w="73660" h="73660">
                <a:moveTo>
                  <a:pt x="10667" y="25907"/>
                </a:moveTo>
                <a:lnTo>
                  <a:pt x="10667" y="24383"/>
                </a:lnTo>
                <a:lnTo>
                  <a:pt x="11429" y="24383"/>
                </a:lnTo>
                <a:lnTo>
                  <a:pt x="10667" y="25907"/>
                </a:lnTo>
                <a:close/>
              </a:path>
              <a:path w="73660" h="73660">
                <a:moveTo>
                  <a:pt x="63838" y="35898"/>
                </a:moveTo>
                <a:lnTo>
                  <a:pt x="60959" y="24383"/>
                </a:lnTo>
                <a:lnTo>
                  <a:pt x="62483" y="25907"/>
                </a:lnTo>
                <a:lnTo>
                  <a:pt x="70865" y="25907"/>
                </a:lnTo>
                <a:lnTo>
                  <a:pt x="73151" y="35051"/>
                </a:lnTo>
                <a:lnTo>
                  <a:pt x="64007" y="35051"/>
                </a:lnTo>
                <a:lnTo>
                  <a:pt x="63838" y="35898"/>
                </a:lnTo>
                <a:close/>
              </a:path>
              <a:path w="73660" h="73660">
                <a:moveTo>
                  <a:pt x="64007" y="36575"/>
                </a:moveTo>
                <a:lnTo>
                  <a:pt x="63838" y="35898"/>
                </a:lnTo>
                <a:lnTo>
                  <a:pt x="64007" y="35051"/>
                </a:lnTo>
                <a:lnTo>
                  <a:pt x="64007" y="36575"/>
                </a:lnTo>
                <a:close/>
              </a:path>
              <a:path w="73660" h="73660">
                <a:moveTo>
                  <a:pt x="73151" y="36575"/>
                </a:moveTo>
                <a:lnTo>
                  <a:pt x="64007" y="36575"/>
                </a:lnTo>
                <a:lnTo>
                  <a:pt x="64007" y="35051"/>
                </a:lnTo>
                <a:lnTo>
                  <a:pt x="73151" y="35051"/>
                </a:lnTo>
                <a:lnTo>
                  <a:pt x="73151" y="36575"/>
                </a:lnTo>
                <a:close/>
              </a:path>
              <a:path w="73660" h="73660">
                <a:moveTo>
                  <a:pt x="71627" y="42671"/>
                </a:moveTo>
                <a:lnTo>
                  <a:pt x="62483" y="42671"/>
                </a:lnTo>
                <a:lnTo>
                  <a:pt x="63838" y="35898"/>
                </a:lnTo>
                <a:lnTo>
                  <a:pt x="64007" y="36575"/>
                </a:lnTo>
                <a:lnTo>
                  <a:pt x="73151" y="36575"/>
                </a:lnTo>
                <a:lnTo>
                  <a:pt x="71627" y="42671"/>
                </a:lnTo>
                <a:close/>
              </a:path>
              <a:path w="73660" h="73660">
                <a:moveTo>
                  <a:pt x="9524" y="42671"/>
                </a:moveTo>
                <a:lnTo>
                  <a:pt x="9143" y="42671"/>
                </a:lnTo>
                <a:lnTo>
                  <a:pt x="9143" y="41147"/>
                </a:lnTo>
                <a:lnTo>
                  <a:pt x="9524" y="42671"/>
                </a:lnTo>
                <a:close/>
              </a:path>
              <a:path w="73660" h="73660">
                <a:moveTo>
                  <a:pt x="60959" y="47243"/>
                </a:moveTo>
                <a:lnTo>
                  <a:pt x="62483" y="41147"/>
                </a:lnTo>
                <a:lnTo>
                  <a:pt x="62483" y="42671"/>
                </a:lnTo>
                <a:lnTo>
                  <a:pt x="71627" y="42671"/>
                </a:lnTo>
                <a:lnTo>
                  <a:pt x="71627" y="44195"/>
                </a:lnTo>
                <a:lnTo>
                  <a:pt x="71246" y="45719"/>
                </a:lnTo>
                <a:lnTo>
                  <a:pt x="62483" y="45719"/>
                </a:lnTo>
                <a:lnTo>
                  <a:pt x="60959" y="47243"/>
                </a:lnTo>
                <a:close/>
              </a:path>
              <a:path w="73660" h="73660">
                <a:moveTo>
                  <a:pt x="11429" y="47243"/>
                </a:moveTo>
                <a:lnTo>
                  <a:pt x="10667" y="47243"/>
                </a:lnTo>
                <a:lnTo>
                  <a:pt x="10667" y="45719"/>
                </a:lnTo>
                <a:lnTo>
                  <a:pt x="11429" y="47243"/>
                </a:lnTo>
                <a:close/>
              </a:path>
              <a:path w="73660" h="73660">
                <a:moveTo>
                  <a:pt x="64007" y="59435"/>
                </a:moveTo>
                <a:lnTo>
                  <a:pt x="51815" y="59435"/>
                </a:lnTo>
                <a:lnTo>
                  <a:pt x="59435" y="51815"/>
                </a:lnTo>
                <a:lnTo>
                  <a:pt x="62483" y="45719"/>
                </a:lnTo>
                <a:lnTo>
                  <a:pt x="71246" y="45719"/>
                </a:lnTo>
                <a:lnTo>
                  <a:pt x="70103" y="50291"/>
                </a:lnTo>
                <a:lnTo>
                  <a:pt x="67055" y="56387"/>
                </a:lnTo>
                <a:lnTo>
                  <a:pt x="64007" y="59435"/>
                </a:lnTo>
                <a:close/>
              </a:path>
              <a:path w="73660" h="73660">
                <a:moveTo>
                  <a:pt x="18287" y="56387"/>
                </a:moveTo>
                <a:lnTo>
                  <a:pt x="16763" y="56387"/>
                </a:lnTo>
                <a:lnTo>
                  <a:pt x="16763" y="54863"/>
                </a:lnTo>
                <a:lnTo>
                  <a:pt x="18287" y="56387"/>
                </a:lnTo>
                <a:close/>
              </a:path>
              <a:path w="73660" h="73660">
                <a:moveTo>
                  <a:pt x="22859" y="59435"/>
                </a:moveTo>
                <a:lnTo>
                  <a:pt x="21335" y="59435"/>
                </a:lnTo>
                <a:lnTo>
                  <a:pt x="19811" y="57911"/>
                </a:lnTo>
                <a:lnTo>
                  <a:pt x="22859" y="59435"/>
                </a:lnTo>
                <a:close/>
              </a:path>
              <a:path w="73660" h="73660">
                <a:moveTo>
                  <a:pt x="59435" y="64007"/>
                </a:moveTo>
                <a:lnTo>
                  <a:pt x="36575" y="64007"/>
                </a:lnTo>
                <a:lnTo>
                  <a:pt x="35898" y="63838"/>
                </a:lnTo>
                <a:lnTo>
                  <a:pt x="42671" y="62483"/>
                </a:lnTo>
                <a:lnTo>
                  <a:pt x="41147" y="62483"/>
                </a:lnTo>
                <a:lnTo>
                  <a:pt x="47243" y="60959"/>
                </a:lnTo>
                <a:lnTo>
                  <a:pt x="51815" y="57911"/>
                </a:lnTo>
                <a:lnTo>
                  <a:pt x="51815" y="59435"/>
                </a:lnTo>
                <a:lnTo>
                  <a:pt x="64007" y="59435"/>
                </a:lnTo>
                <a:lnTo>
                  <a:pt x="62483" y="60959"/>
                </a:lnTo>
                <a:lnTo>
                  <a:pt x="62483" y="62483"/>
                </a:lnTo>
                <a:lnTo>
                  <a:pt x="59435" y="64007"/>
                </a:lnTo>
                <a:close/>
              </a:path>
              <a:path w="73660" h="73660">
                <a:moveTo>
                  <a:pt x="36575" y="64007"/>
                </a:moveTo>
                <a:lnTo>
                  <a:pt x="35051" y="64007"/>
                </a:lnTo>
                <a:lnTo>
                  <a:pt x="35898" y="63838"/>
                </a:lnTo>
                <a:lnTo>
                  <a:pt x="36575" y="64007"/>
                </a:lnTo>
                <a:close/>
              </a:path>
            </a:pathLst>
          </a:custGeom>
          <a:solidFill>
            <a:srgbClr val="001F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4588778" y="4036707"/>
            <a:ext cx="64135" cy="62230"/>
          </a:xfrm>
          <a:custGeom>
            <a:avLst/>
            <a:gdLst/>
            <a:ahLst/>
            <a:cxnLst/>
            <a:rect l="l" t="t" r="r" b="b"/>
            <a:pathLst>
              <a:path w="64135" h="62229">
                <a:moveTo>
                  <a:pt x="39777" y="61762"/>
                </a:moveTo>
                <a:lnTo>
                  <a:pt x="22834" y="59834"/>
                </a:lnTo>
                <a:lnTo>
                  <a:pt x="10477" y="53318"/>
                </a:lnTo>
                <a:lnTo>
                  <a:pt x="2825" y="43527"/>
                </a:lnTo>
                <a:lnTo>
                  <a:pt x="0" y="31775"/>
                </a:lnTo>
                <a:lnTo>
                  <a:pt x="2944" y="17271"/>
                </a:lnTo>
                <a:lnTo>
                  <a:pt x="11024" y="6332"/>
                </a:lnTo>
                <a:lnTo>
                  <a:pt x="23080" y="0"/>
                </a:lnTo>
                <a:lnTo>
                  <a:pt x="39766" y="1614"/>
                </a:lnTo>
                <a:lnTo>
                  <a:pt x="52407" y="7551"/>
                </a:lnTo>
                <a:lnTo>
                  <a:pt x="60599" y="16943"/>
                </a:lnTo>
                <a:lnTo>
                  <a:pt x="63936" y="28925"/>
                </a:lnTo>
                <a:lnTo>
                  <a:pt x="63993" y="30848"/>
                </a:lnTo>
                <a:lnTo>
                  <a:pt x="60697" y="44297"/>
                </a:lnTo>
                <a:lnTo>
                  <a:pt x="52019" y="55208"/>
                </a:lnTo>
                <a:lnTo>
                  <a:pt x="39777" y="61762"/>
                </a:lnTo>
                <a:close/>
              </a:path>
            </a:pathLst>
          </a:custGeom>
          <a:solidFill>
            <a:srgbClr val="001F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4584191" y="4030979"/>
            <a:ext cx="73660" cy="73660"/>
          </a:xfrm>
          <a:custGeom>
            <a:avLst/>
            <a:gdLst/>
            <a:ahLst/>
            <a:cxnLst/>
            <a:rect l="l" t="t" r="r" b="b"/>
            <a:pathLst>
              <a:path w="73660" h="73660">
                <a:moveTo>
                  <a:pt x="36575" y="73151"/>
                </a:moveTo>
                <a:lnTo>
                  <a:pt x="35051" y="73151"/>
                </a:lnTo>
                <a:lnTo>
                  <a:pt x="22859" y="70103"/>
                </a:lnTo>
                <a:lnTo>
                  <a:pt x="21335" y="70103"/>
                </a:lnTo>
                <a:lnTo>
                  <a:pt x="16763" y="67055"/>
                </a:lnTo>
                <a:lnTo>
                  <a:pt x="15239" y="67055"/>
                </a:lnTo>
                <a:lnTo>
                  <a:pt x="15239" y="65531"/>
                </a:lnTo>
                <a:lnTo>
                  <a:pt x="10667" y="62483"/>
                </a:lnTo>
                <a:lnTo>
                  <a:pt x="10667" y="60959"/>
                </a:lnTo>
                <a:lnTo>
                  <a:pt x="6095" y="56387"/>
                </a:lnTo>
                <a:lnTo>
                  <a:pt x="0" y="44195"/>
                </a:lnTo>
                <a:lnTo>
                  <a:pt x="0" y="28955"/>
                </a:lnTo>
                <a:lnTo>
                  <a:pt x="3047" y="22859"/>
                </a:lnTo>
                <a:lnTo>
                  <a:pt x="3047" y="21335"/>
                </a:lnTo>
                <a:lnTo>
                  <a:pt x="6095" y="15239"/>
                </a:lnTo>
                <a:lnTo>
                  <a:pt x="15239" y="6095"/>
                </a:lnTo>
                <a:lnTo>
                  <a:pt x="16763" y="6095"/>
                </a:lnTo>
                <a:lnTo>
                  <a:pt x="21335" y="3047"/>
                </a:lnTo>
                <a:lnTo>
                  <a:pt x="21335" y="1523"/>
                </a:lnTo>
                <a:lnTo>
                  <a:pt x="22859" y="1523"/>
                </a:lnTo>
                <a:lnTo>
                  <a:pt x="28955" y="0"/>
                </a:lnTo>
                <a:lnTo>
                  <a:pt x="44195" y="0"/>
                </a:lnTo>
                <a:lnTo>
                  <a:pt x="50291" y="1523"/>
                </a:lnTo>
                <a:lnTo>
                  <a:pt x="50291" y="3047"/>
                </a:lnTo>
                <a:lnTo>
                  <a:pt x="56387" y="6095"/>
                </a:lnTo>
                <a:lnTo>
                  <a:pt x="60451" y="9143"/>
                </a:lnTo>
                <a:lnTo>
                  <a:pt x="30479" y="9143"/>
                </a:lnTo>
                <a:lnTo>
                  <a:pt x="24383" y="10667"/>
                </a:lnTo>
                <a:lnTo>
                  <a:pt x="25907" y="10667"/>
                </a:lnTo>
                <a:lnTo>
                  <a:pt x="19811" y="13715"/>
                </a:lnTo>
                <a:lnTo>
                  <a:pt x="21335" y="13715"/>
                </a:lnTo>
                <a:lnTo>
                  <a:pt x="16763" y="16763"/>
                </a:lnTo>
                <a:lnTo>
                  <a:pt x="14731" y="19811"/>
                </a:lnTo>
                <a:lnTo>
                  <a:pt x="13715" y="19811"/>
                </a:lnTo>
                <a:lnTo>
                  <a:pt x="11429" y="24383"/>
                </a:lnTo>
                <a:lnTo>
                  <a:pt x="10667" y="24383"/>
                </a:lnTo>
                <a:lnTo>
                  <a:pt x="9143" y="30479"/>
                </a:lnTo>
                <a:lnTo>
                  <a:pt x="9143" y="42671"/>
                </a:lnTo>
                <a:lnTo>
                  <a:pt x="9524" y="42671"/>
                </a:lnTo>
                <a:lnTo>
                  <a:pt x="10667" y="47243"/>
                </a:lnTo>
                <a:lnTo>
                  <a:pt x="11429" y="47243"/>
                </a:lnTo>
                <a:lnTo>
                  <a:pt x="13715" y="51815"/>
                </a:lnTo>
                <a:lnTo>
                  <a:pt x="16763" y="56387"/>
                </a:lnTo>
                <a:lnTo>
                  <a:pt x="18287" y="56387"/>
                </a:lnTo>
                <a:lnTo>
                  <a:pt x="21335" y="59435"/>
                </a:lnTo>
                <a:lnTo>
                  <a:pt x="22859" y="59435"/>
                </a:lnTo>
                <a:lnTo>
                  <a:pt x="25907" y="60959"/>
                </a:lnTo>
                <a:lnTo>
                  <a:pt x="24383" y="60959"/>
                </a:lnTo>
                <a:lnTo>
                  <a:pt x="35898" y="63838"/>
                </a:lnTo>
                <a:lnTo>
                  <a:pt x="35051" y="64007"/>
                </a:lnTo>
                <a:lnTo>
                  <a:pt x="59435" y="64007"/>
                </a:lnTo>
                <a:lnTo>
                  <a:pt x="56387" y="65531"/>
                </a:lnTo>
                <a:lnTo>
                  <a:pt x="56387" y="67055"/>
                </a:lnTo>
                <a:lnTo>
                  <a:pt x="50291" y="70103"/>
                </a:lnTo>
                <a:lnTo>
                  <a:pt x="44195" y="71627"/>
                </a:lnTo>
                <a:lnTo>
                  <a:pt x="42671" y="71627"/>
                </a:lnTo>
                <a:lnTo>
                  <a:pt x="36575" y="73151"/>
                </a:lnTo>
                <a:close/>
              </a:path>
              <a:path w="73660" h="73660">
                <a:moveTo>
                  <a:pt x="59435" y="21335"/>
                </a:moveTo>
                <a:lnTo>
                  <a:pt x="54863" y="16763"/>
                </a:lnTo>
                <a:lnTo>
                  <a:pt x="56387" y="16763"/>
                </a:lnTo>
                <a:lnTo>
                  <a:pt x="51815" y="13715"/>
                </a:lnTo>
                <a:lnTo>
                  <a:pt x="45719" y="10667"/>
                </a:lnTo>
                <a:lnTo>
                  <a:pt x="47243" y="10667"/>
                </a:lnTo>
                <a:lnTo>
                  <a:pt x="41147" y="9143"/>
                </a:lnTo>
                <a:lnTo>
                  <a:pt x="60451" y="9143"/>
                </a:lnTo>
                <a:lnTo>
                  <a:pt x="62483" y="10667"/>
                </a:lnTo>
                <a:lnTo>
                  <a:pt x="67055" y="15239"/>
                </a:lnTo>
                <a:lnTo>
                  <a:pt x="69341" y="19811"/>
                </a:lnTo>
                <a:lnTo>
                  <a:pt x="59435" y="19811"/>
                </a:lnTo>
                <a:lnTo>
                  <a:pt x="59435" y="21335"/>
                </a:lnTo>
                <a:close/>
              </a:path>
              <a:path w="73660" h="73660">
                <a:moveTo>
                  <a:pt x="13715" y="21335"/>
                </a:moveTo>
                <a:lnTo>
                  <a:pt x="13715" y="19811"/>
                </a:lnTo>
                <a:lnTo>
                  <a:pt x="14731" y="19811"/>
                </a:lnTo>
                <a:lnTo>
                  <a:pt x="13715" y="21335"/>
                </a:lnTo>
                <a:close/>
              </a:path>
              <a:path w="73660" h="73660">
                <a:moveTo>
                  <a:pt x="70865" y="25907"/>
                </a:moveTo>
                <a:lnTo>
                  <a:pt x="62483" y="25907"/>
                </a:lnTo>
                <a:lnTo>
                  <a:pt x="59435" y="19811"/>
                </a:lnTo>
                <a:lnTo>
                  <a:pt x="69341" y="19811"/>
                </a:lnTo>
                <a:lnTo>
                  <a:pt x="70103" y="21335"/>
                </a:lnTo>
                <a:lnTo>
                  <a:pt x="70103" y="22859"/>
                </a:lnTo>
                <a:lnTo>
                  <a:pt x="70865" y="25907"/>
                </a:lnTo>
                <a:close/>
              </a:path>
              <a:path w="73660" h="73660">
                <a:moveTo>
                  <a:pt x="10667" y="25907"/>
                </a:moveTo>
                <a:lnTo>
                  <a:pt x="10667" y="24383"/>
                </a:lnTo>
                <a:lnTo>
                  <a:pt x="11429" y="24383"/>
                </a:lnTo>
                <a:lnTo>
                  <a:pt x="10667" y="25907"/>
                </a:lnTo>
                <a:close/>
              </a:path>
              <a:path w="73660" h="73660">
                <a:moveTo>
                  <a:pt x="63838" y="35898"/>
                </a:moveTo>
                <a:lnTo>
                  <a:pt x="60959" y="24383"/>
                </a:lnTo>
                <a:lnTo>
                  <a:pt x="62483" y="25907"/>
                </a:lnTo>
                <a:lnTo>
                  <a:pt x="70865" y="25907"/>
                </a:lnTo>
                <a:lnTo>
                  <a:pt x="73151" y="35051"/>
                </a:lnTo>
                <a:lnTo>
                  <a:pt x="64007" y="35051"/>
                </a:lnTo>
                <a:lnTo>
                  <a:pt x="63838" y="35898"/>
                </a:lnTo>
                <a:close/>
              </a:path>
              <a:path w="73660" h="73660">
                <a:moveTo>
                  <a:pt x="64007" y="36575"/>
                </a:moveTo>
                <a:lnTo>
                  <a:pt x="63838" y="35898"/>
                </a:lnTo>
                <a:lnTo>
                  <a:pt x="64007" y="35051"/>
                </a:lnTo>
                <a:lnTo>
                  <a:pt x="64007" y="36575"/>
                </a:lnTo>
                <a:close/>
              </a:path>
              <a:path w="73660" h="73660">
                <a:moveTo>
                  <a:pt x="73151" y="36575"/>
                </a:moveTo>
                <a:lnTo>
                  <a:pt x="64007" y="36575"/>
                </a:lnTo>
                <a:lnTo>
                  <a:pt x="64007" y="35051"/>
                </a:lnTo>
                <a:lnTo>
                  <a:pt x="73151" y="35051"/>
                </a:lnTo>
                <a:lnTo>
                  <a:pt x="73151" y="36575"/>
                </a:lnTo>
                <a:close/>
              </a:path>
              <a:path w="73660" h="73660">
                <a:moveTo>
                  <a:pt x="71627" y="42671"/>
                </a:moveTo>
                <a:lnTo>
                  <a:pt x="62483" y="42671"/>
                </a:lnTo>
                <a:lnTo>
                  <a:pt x="63838" y="35898"/>
                </a:lnTo>
                <a:lnTo>
                  <a:pt x="64007" y="36575"/>
                </a:lnTo>
                <a:lnTo>
                  <a:pt x="73151" y="36575"/>
                </a:lnTo>
                <a:lnTo>
                  <a:pt x="71627" y="42671"/>
                </a:lnTo>
                <a:close/>
              </a:path>
              <a:path w="73660" h="73660">
                <a:moveTo>
                  <a:pt x="9524" y="42671"/>
                </a:moveTo>
                <a:lnTo>
                  <a:pt x="9143" y="42671"/>
                </a:lnTo>
                <a:lnTo>
                  <a:pt x="9143" y="41147"/>
                </a:lnTo>
                <a:lnTo>
                  <a:pt x="9524" y="42671"/>
                </a:lnTo>
                <a:close/>
              </a:path>
              <a:path w="73660" h="73660">
                <a:moveTo>
                  <a:pt x="60959" y="47243"/>
                </a:moveTo>
                <a:lnTo>
                  <a:pt x="62483" y="41147"/>
                </a:lnTo>
                <a:lnTo>
                  <a:pt x="62483" y="42671"/>
                </a:lnTo>
                <a:lnTo>
                  <a:pt x="71627" y="42671"/>
                </a:lnTo>
                <a:lnTo>
                  <a:pt x="71627" y="44195"/>
                </a:lnTo>
                <a:lnTo>
                  <a:pt x="71246" y="45719"/>
                </a:lnTo>
                <a:lnTo>
                  <a:pt x="62483" y="45719"/>
                </a:lnTo>
                <a:lnTo>
                  <a:pt x="60959" y="47243"/>
                </a:lnTo>
                <a:close/>
              </a:path>
              <a:path w="73660" h="73660">
                <a:moveTo>
                  <a:pt x="11429" y="47243"/>
                </a:moveTo>
                <a:lnTo>
                  <a:pt x="10667" y="47243"/>
                </a:lnTo>
                <a:lnTo>
                  <a:pt x="10667" y="45719"/>
                </a:lnTo>
                <a:lnTo>
                  <a:pt x="11429" y="47243"/>
                </a:lnTo>
                <a:close/>
              </a:path>
              <a:path w="73660" h="73660">
                <a:moveTo>
                  <a:pt x="64007" y="59435"/>
                </a:moveTo>
                <a:lnTo>
                  <a:pt x="51815" y="59435"/>
                </a:lnTo>
                <a:lnTo>
                  <a:pt x="59435" y="51815"/>
                </a:lnTo>
                <a:lnTo>
                  <a:pt x="62483" y="45719"/>
                </a:lnTo>
                <a:lnTo>
                  <a:pt x="71246" y="45719"/>
                </a:lnTo>
                <a:lnTo>
                  <a:pt x="70103" y="50291"/>
                </a:lnTo>
                <a:lnTo>
                  <a:pt x="67055" y="56387"/>
                </a:lnTo>
                <a:lnTo>
                  <a:pt x="64007" y="59435"/>
                </a:lnTo>
                <a:close/>
              </a:path>
              <a:path w="73660" h="73660">
                <a:moveTo>
                  <a:pt x="18287" y="56387"/>
                </a:moveTo>
                <a:lnTo>
                  <a:pt x="16763" y="56387"/>
                </a:lnTo>
                <a:lnTo>
                  <a:pt x="16763" y="54863"/>
                </a:lnTo>
                <a:lnTo>
                  <a:pt x="18287" y="56387"/>
                </a:lnTo>
                <a:close/>
              </a:path>
              <a:path w="73660" h="73660">
                <a:moveTo>
                  <a:pt x="22859" y="59435"/>
                </a:moveTo>
                <a:lnTo>
                  <a:pt x="21335" y="59435"/>
                </a:lnTo>
                <a:lnTo>
                  <a:pt x="19811" y="57911"/>
                </a:lnTo>
                <a:lnTo>
                  <a:pt x="22859" y="59435"/>
                </a:lnTo>
                <a:close/>
              </a:path>
              <a:path w="73660" h="73660">
                <a:moveTo>
                  <a:pt x="59435" y="64007"/>
                </a:moveTo>
                <a:lnTo>
                  <a:pt x="36575" y="64007"/>
                </a:lnTo>
                <a:lnTo>
                  <a:pt x="35898" y="63838"/>
                </a:lnTo>
                <a:lnTo>
                  <a:pt x="42671" y="62483"/>
                </a:lnTo>
                <a:lnTo>
                  <a:pt x="41147" y="62483"/>
                </a:lnTo>
                <a:lnTo>
                  <a:pt x="47243" y="60959"/>
                </a:lnTo>
                <a:lnTo>
                  <a:pt x="51815" y="57911"/>
                </a:lnTo>
                <a:lnTo>
                  <a:pt x="51815" y="59435"/>
                </a:lnTo>
                <a:lnTo>
                  <a:pt x="64007" y="59435"/>
                </a:lnTo>
                <a:lnTo>
                  <a:pt x="62483" y="60959"/>
                </a:lnTo>
                <a:lnTo>
                  <a:pt x="62483" y="62483"/>
                </a:lnTo>
                <a:lnTo>
                  <a:pt x="59435" y="64007"/>
                </a:lnTo>
                <a:close/>
              </a:path>
              <a:path w="73660" h="73660">
                <a:moveTo>
                  <a:pt x="36575" y="64007"/>
                </a:moveTo>
                <a:lnTo>
                  <a:pt x="35051" y="64007"/>
                </a:lnTo>
                <a:lnTo>
                  <a:pt x="35898" y="63838"/>
                </a:lnTo>
                <a:lnTo>
                  <a:pt x="36575" y="64007"/>
                </a:lnTo>
                <a:close/>
              </a:path>
            </a:pathLst>
          </a:custGeom>
          <a:solidFill>
            <a:srgbClr val="001F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5071886" y="4128147"/>
            <a:ext cx="64135" cy="62230"/>
          </a:xfrm>
          <a:custGeom>
            <a:avLst/>
            <a:gdLst/>
            <a:ahLst/>
            <a:cxnLst/>
            <a:rect l="l" t="t" r="r" b="b"/>
            <a:pathLst>
              <a:path w="64135" h="62229">
                <a:moveTo>
                  <a:pt x="39777" y="61762"/>
                </a:moveTo>
                <a:lnTo>
                  <a:pt x="22834" y="59834"/>
                </a:lnTo>
                <a:lnTo>
                  <a:pt x="10477" y="53318"/>
                </a:lnTo>
                <a:lnTo>
                  <a:pt x="2825" y="43527"/>
                </a:lnTo>
                <a:lnTo>
                  <a:pt x="0" y="31775"/>
                </a:lnTo>
                <a:lnTo>
                  <a:pt x="2944" y="17271"/>
                </a:lnTo>
                <a:lnTo>
                  <a:pt x="11024" y="6332"/>
                </a:lnTo>
                <a:lnTo>
                  <a:pt x="23080" y="0"/>
                </a:lnTo>
                <a:lnTo>
                  <a:pt x="39766" y="1614"/>
                </a:lnTo>
                <a:lnTo>
                  <a:pt x="52407" y="7551"/>
                </a:lnTo>
                <a:lnTo>
                  <a:pt x="60599" y="16943"/>
                </a:lnTo>
                <a:lnTo>
                  <a:pt x="63936" y="28925"/>
                </a:lnTo>
                <a:lnTo>
                  <a:pt x="63993" y="30848"/>
                </a:lnTo>
                <a:lnTo>
                  <a:pt x="60697" y="44297"/>
                </a:lnTo>
                <a:lnTo>
                  <a:pt x="52019" y="55208"/>
                </a:lnTo>
                <a:lnTo>
                  <a:pt x="39777" y="61762"/>
                </a:lnTo>
                <a:close/>
              </a:path>
            </a:pathLst>
          </a:custGeom>
          <a:solidFill>
            <a:srgbClr val="001F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5067300" y="4122420"/>
            <a:ext cx="73660" cy="73660"/>
          </a:xfrm>
          <a:custGeom>
            <a:avLst/>
            <a:gdLst/>
            <a:ahLst/>
            <a:cxnLst/>
            <a:rect l="l" t="t" r="r" b="b"/>
            <a:pathLst>
              <a:path w="73660" h="73660">
                <a:moveTo>
                  <a:pt x="36575" y="73151"/>
                </a:moveTo>
                <a:lnTo>
                  <a:pt x="35051" y="73151"/>
                </a:lnTo>
                <a:lnTo>
                  <a:pt x="22859" y="70103"/>
                </a:lnTo>
                <a:lnTo>
                  <a:pt x="21335" y="70103"/>
                </a:lnTo>
                <a:lnTo>
                  <a:pt x="16763" y="67055"/>
                </a:lnTo>
                <a:lnTo>
                  <a:pt x="15239" y="67055"/>
                </a:lnTo>
                <a:lnTo>
                  <a:pt x="15239" y="65531"/>
                </a:lnTo>
                <a:lnTo>
                  <a:pt x="10667" y="62483"/>
                </a:lnTo>
                <a:lnTo>
                  <a:pt x="10667" y="60959"/>
                </a:lnTo>
                <a:lnTo>
                  <a:pt x="6095" y="56387"/>
                </a:lnTo>
                <a:lnTo>
                  <a:pt x="0" y="44195"/>
                </a:lnTo>
                <a:lnTo>
                  <a:pt x="0" y="28955"/>
                </a:lnTo>
                <a:lnTo>
                  <a:pt x="3047" y="22859"/>
                </a:lnTo>
                <a:lnTo>
                  <a:pt x="3047" y="21335"/>
                </a:lnTo>
                <a:lnTo>
                  <a:pt x="6095" y="15239"/>
                </a:lnTo>
                <a:lnTo>
                  <a:pt x="15239" y="6095"/>
                </a:lnTo>
                <a:lnTo>
                  <a:pt x="16763" y="6095"/>
                </a:lnTo>
                <a:lnTo>
                  <a:pt x="21335" y="3047"/>
                </a:lnTo>
                <a:lnTo>
                  <a:pt x="21335" y="1523"/>
                </a:lnTo>
                <a:lnTo>
                  <a:pt x="22859" y="1523"/>
                </a:lnTo>
                <a:lnTo>
                  <a:pt x="28955" y="0"/>
                </a:lnTo>
                <a:lnTo>
                  <a:pt x="44195" y="0"/>
                </a:lnTo>
                <a:lnTo>
                  <a:pt x="50291" y="1523"/>
                </a:lnTo>
                <a:lnTo>
                  <a:pt x="50291" y="3047"/>
                </a:lnTo>
                <a:lnTo>
                  <a:pt x="56387" y="6095"/>
                </a:lnTo>
                <a:lnTo>
                  <a:pt x="60451" y="9143"/>
                </a:lnTo>
                <a:lnTo>
                  <a:pt x="30479" y="9143"/>
                </a:lnTo>
                <a:lnTo>
                  <a:pt x="24383" y="10667"/>
                </a:lnTo>
                <a:lnTo>
                  <a:pt x="25907" y="10667"/>
                </a:lnTo>
                <a:lnTo>
                  <a:pt x="19811" y="13715"/>
                </a:lnTo>
                <a:lnTo>
                  <a:pt x="21335" y="13715"/>
                </a:lnTo>
                <a:lnTo>
                  <a:pt x="16763" y="16763"/>
                </a:lnTo>
                <a:lnTo>
                  <a:pt x="14731" y="19811"/>
                </a:lnTo>
                <a:lnTo>
                  <a:pt x="13715" y="19811"/>
                </a:lnTo>
                <a:lnTo>
                  <a:pt x="11429" y="24383"/>
                </a:lnTo>
                <a:lnTo>
                  <a:pt x="10667" y="24383"/>
                </a:lnTo>
                <a:lnTo>
                  <a:pt x="9143" y="30479"/>
                </a:lnTo>
                <a:lnTo>
                  <a:pt x="9143" y="42671"/>
                </a:lnTo>
                <a:lnTo>
                  <a:pt x="9524" y="42671"/>
                </a:lnTo>
                <a:lnTo>
                  <a:pt x="10667" y="47243"/>
                </a:lnTo>
                <a:lnTo>
                  <a:pt x="11429" y="47243"/>
                </a:lnTo>
                <a:lnTo>
                  <a:pt x="13715" y="51815"/>
                </a:lnTo>
                <a:lnTo>
                  <a:pt x="16763" y="56387"/>
                </a:lnTo>
                <a:lnTo>
                  <a:pt x="18287" y="56387"/>
                </a:lnTo>
                <a:lnTo>
                  <a:pt x="21335" y="59435"/>
                </a:lnTo>
                <a:lnTo>
                  <a:pt x="22859" y="59435"/>
                </a:lnTo>
                <a:lnTo>
                  <a:pt x="25907" y="60959"/>
                </a:lnTo>
                <a:lnTo>
                  <a:pt x="24383" y="60959"/>
                </a:lnTo>
                <a:lnTo>
                  <a:pt x="35898" y="63838"/>
                </a:lnTo>
                <a:lnTo>
                  <a:pt x="35051" y="64007"/>
                </a:lnTo>
                <a:lnTo>
                  <a:pt x="59435" y="64007"/>
                </a:lnTo>
                <a:lnTo>
                  <a:pt x="56387" y="65531"/>
                </a:lnTo>
                <a:lnTo>
                  <a:pt x="56387" y="67055"/>
                </a:lnTo>
                <a:lnTo>
                  <a:pt x="50291" y="70103"/>
                </a:lnTo>
                <a:lnTo>
                  <a:pt x="44195" y="71627"/>
                </a:lnTo>
                <a:lnTo>
                  <a:pt x="42671" y="71627"/>
                </a:lnTo>
                <a:lnTo>
                  <a:pt x="36575" y="73151"/>
                </a:lnTo>
                <a:close/>
              </a:path>
              <a:path w="73660" h="73660">
                <a:moveTo>
                  <a:pt x="59435" y="21335"/>
                </a:moveTo>
                <a:lnTo>
                  <a:pt x="54863" y="16763"/>
                </a:lnTo>
                <a:lnTo>
                  <a:pt x="56387" y="16763"/>
                </a:lnTo>
                <a:lnTo>
                  <a:pt x="51815" y="13715"/>
                </a:lnTo>
                <a:lnTo>
                  <a:pt x="45719" y="10667"/>
                </a:lnTo>
                <a:lnTo>
                  <a:pt x="47243" y="10667"/>
                </a:lnTo>
                <a:lnTo>
                  <a:pt x="41147" y="9143"/>
                </a:lnTo>
                <a:lnTo>
                  <a:pt x="60451" y="9143"/>
                </a:lnTo>
                <a:lnTo>
                  <a:pt x="62483" y="10667"/>
                </a:lnTo>
                <a:lnTo>
                  <a:pt x="67055" y="15239"/>
                </a:lnTo>
                <a:lnTo>
                  <a:pt x="69341" y="19811"/>
                </a:lnTo>
                <a:lnTo>
                  <a:pt x="59435" y="19811"/>
                </a:lnTo>
                <a:lnTo>
                  <a:pt x="59435" y="21335"/>
                </a:lnTo>
                <a:close/>
              </a:path>
              <a:path w="73660" h="73660">
                <a:moveTo>
                  <a:pt x="13715" y="21335"/>
                </a:moveTo>
                <a:lnTo>
                  <a:pt x="13715" y="19811"/>
                </a:lnTo>
                <a:lnTo>
                  <a:pt x="14731" y="19811"/>
                </a:lnTo>
                <a:lnTo>
                  <a:pt x="13715" y="21335"/>
                </a:lnTo>
                <a:close/>
              </a:path>
              <a:path w="73660" h="73660">
                <a:moveTo>
                  <a:pt x="70865" y="25907"/>
                </a:moveTo>
                <a:lnTo>
                  <a:pt x="62483" y="25907"/>
                </a:lnTo>
                <a:lnTo>
                  <a:pt x="59435" y="19811"/>
                </a:lnTo>
                <a:lnTo>
                  <a:pt x="69341" y="19811"/>
                </a:lnTo>
                <a:lnTo>
                  <a:pt x="70103" y="21335"/>
                </a:lnTo>
                <a:lnTo>
                  <a:pt x="70103" y="22859"/>
                </a:lnTo>
                <a:lnTo>
                  <a:pt x="70865" y="25907"/>
                </a:lnTo>
                <a:close/>
              </a:path>
              <a:path w="73660" h="73660">
                <a:moveTo>
                  <a:pt x="10667" y="25907"/>
                </a:moveTo>
                <a:lnTo>
                  <a:pt x="10667" y="24383"/>
                </a:lnTo>
                <a:lnTo>
                  <a:pt x="11429" y="24383"/>
                </a:lnTo>
                <a:lnTo>
                  <a:pt x="10667" y="25907"/>
                </a:lnTo>
                <a:close/>
              </a:path>
              <a:path w="73660" h="73660">
                <a:moveTo>
                  <a:pt x="63838" y="35898"/>
                </a:moveTo>
                <a:lnTo>
                  <a:pt x="60959" y="24383"/>
                </a:lnTo>
                <a:lnTo>
                  <a:pt x="62483" y="25907"/>
                </a:lnTo>
                <a:lnTo>
                  <a:pt x="70865" y="25907"/>
                </a:lnTo>
                <a:lnTo>
                  <a:pt x="73151" y="35051"/>
                </a:lnTo>
                <a:lnTo>
                  <a:pt x="64007" y="35051"/>
                </a:lnTo>
                <a:lnTo>
                  <a:pt x="63838" y="35898"/>
                </a:lnTo>
                <a:close/>
              </a:path>
              <a:path w="73660" h="73660">
                <a:moveTo>
                  <a:pt x="64007" y="36575"/>
                </a:moveTo>
                <a:lnTo>
                  <a:pt x="63838" y="35898"/>
                </a:lnTo>
                <a:lnTo>
                  <a:pt x="64007" y="35051"/>
                </a:lnTo>
                <a:lnTo>
                  <a:pt x="64007" y="36575"/>
                </a:lnTo>
                <a:close/>
              </a:path>
              <a:path w="73660" h="73660">
                <a:moveTo>
                  <a:pt x="73151" y="36575"/>
                </a:moveTo>
                <a:lnTo>
                  <a:pt x="64007" y="36575"/>
                </a:lnTo>
                <a:lnTo>
                  <a:pt x="64007" y="35051"/>
                </a:lnTo>
                <a:lnTo>
                  <a:pt x="73151" y="35051"/>
                </a:lnTo>
                <a:lnTo>
                  <a:pt x="73151" y="36575"/>
                </a:lnTo>
                <a:close/>
              </a:path>
              <a:path w="73660" h="73660">
                <a:moveTo>
                  <a:pt x="71627" y="42671"/>
                </a:moveTo>
                <a:lnTo>
                  <a:pt x="62483" y="42671"/>
                </a:lnTo>
                <a:lnTo>
                  <a:pt x="63838" y="35898"/>
                </a:lnTo>
                <a:lnTo>
                  <a:pt x="64007" y="36575"/>
                </a:lnTo>
                <a:lnTo>
                  <a:pt x="73151" y="36575"/>
                </a:lnTo>
                <a:lnTo>
                  <a:pt x="71627" y="42671"/>
                </a:lnTo>
                <a:close/>
              </a:path>
              <a:path w="73660" h="73660">
                <a:moveTo>
                  <a:pt x="9524" y="42671"/>
                </a:moveTo>
                <a:lnTo>
                  <a:pt x="9143" y="42671"/>
                </a:lnTo>
                <a:lnTo>
                  <a:pt x="9143" y="41147"/>
                </a:lnTo>
                <a:lnTo>
                  <a:pt x="9524" y="42671"/>
                </a:lnTo>
                <a:close/>
              </a:path>
              <a:path w="73660" h="73660">
                <a:moveTo>
                  <a:pt x="60959" y="47243"/>
                </a:moveTo>
                <a:lnTo>
                  <a:pt x="62483" y="41147"/>
                </a:lnTo>
                <a:lnTo>
                  <a:pt x="62483" y="42671"/>
                </a:lnTo>
                <a:lnTo>
                  <a:pt x="71627" y="42671"/>
                </a:lnTo>
                <a:lnTo>
                  <a:pt x="71627" y="44195"/>
                </a:lnTo>
                <a:lnTo>
                  <a:pt x="71246" y="45719"/>
                </a:lnTo>
                <a:lnTo>
                  <a:pt x="62483" y="45719"/>
                </a:lnTo>
                <a:lnTo>
                  <a:pt x="60959" y="47243"/>
                </a:lnTo>
                <a:close/>
              </a:path>
              <a:path w="73660" h="73660">
                <a:moveTo>
                  <a:pt x="11429" y="47243"/>
                </a:moveTo>
                <a:lnTo>
                  <a:pt x="10667" y="47243"/>
                </a:lnTo>
                <a:lnTo>
                  <a:pt x="10667" y="45719"/>
                </a:lnTo>
                <a:lnTo>
                  <a:pt x="11429" y="47243"/>
                </a:lnTo>
                <a:close/>
              </a:path>
              <a:path w="73660" h="73660">
                <a:moveTo>
                  <a:pt x="64007" y="59435"/>
                </a:moveTo>
                <a:lnTo>
                  <a:pt x="51815" y="59435"/>
                </a:lnTo>
                <a:lnTo>
                  <a:pt x="59435" y="51815"/>
                </a:lnTo>
                <a:lnTo>
                  <a:pt x="62483" y="45719"/>
                </a:lnTo>
                <a:lnTo>
                  <a:pt x="71246" y="45719"/>
                </a:lnTo>
                <a:lnTo>
                  <a:pt x="70103" y="50291"/>
                </a:lnTo>
                <a:lnTo>
                  <a:pt x="67055" y="56387"/>
                </a:lnTo>
                <a:lnTo>
                  <a:pt x="64007" y="59435"/>
                </a:lnTo>
                <a:close/>
              </a:path>
              <a:path w="73660" h="73660">
                <a:moveTo>
                  <a:pt x="18287" y="56387"/>
                </a:moveTo>
                <a:lnTo>
                  <a:pt x="16763" y="56387"/>
                </a:lnTo>
                <a:lnTo>
                  <a:pt x="16763" y="54863"/>
                </a:lnTo>
                <a:lnTo>
                  <a:pt x="18287" y="56387"/>
                </a:lnTo>
                <a:close/>
              </a:path>
              <a:path w="73660" h="73660">
                <a:moveTo>
                  <a:pt x="22859" y="59435"/>
                </a:moveTo>
                <a:lnTo>
                  <a:pt x="21335" y="59435"/>
                </a:lnTo>
                <a:lnTo>
                  <a:pt x="19811" y="57911"/>
                </a:lnTo>
                <a:lnTo>
                  <a:pt x="22859" y="59435"/>
                </a:lnTo>
                <a:close/>
              </a:path>
              <a:path w="73660" h="73660">
                <a:moveTo>
                  <a:pt x="59435" y="64007"/>
                </a:moveTo>
                <a:lnTo>
                  <a:pt x="36575" y="64007"/>
                </a:lnTo>
                <a:lnTo>
                  <a:pt x="35898" y="63838"/>
                </a:lnTo>
                <a:lnTo>
                  <a:pt x="42671" y="62483"/>
                </a:lnTo>
                <a:lnTo>
                  <a:pt x="41147" y="62483"/>
                </a:lnTo>
                <a:lnTo>
                  <a:pt x="47243" y="60959"/>
                </a:lnTo>
                <a:lnTo>
                  <a:pt x="51815" y="57911"/>
                </a:lnTo>
                <a:lnTo>
                  <a:pt x="51815" y="59435"/>
                </a:lnTo>
                <a:lnTo>
                  <a:pt x="64007" y="59435"/>
                </a:lnTo>
                <a:lnTo>
                  <a:pt x="62483" y="60959"/>
                </a:lnTo>
                <a:lnTo>
                  <a:pt x="62483" y="62483"/>
                </a:lnTo>
                <a:lnTo>
                  <a:pt x="59435" y="64007"/>
                </a:lnTo>
                <a:close/>
              </a:path>
              <a:path w="73660" h="73660">
                <a:moveTo>
                  <a:pt x="36575" y="64007"/>
                </a:moveTo>
                <a:lnTo>
                  <a:pt x="35051" y="64007"/>
                </a:lnTo>
                <a:lnTo>
                  <a:pt x="35898" y="63838"/>
                </a:lnTo>
                <a:lnTo>
                  <a:pt x="36575" y="64007"/>
                </a:lnTo>
                <a:close/>
              </a:path>
            </a:pathLst>
          </a:custGeom>
          <a:solidFill>
            <a:srgbClr val="001F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5556518" y="3832491"/>
            <a:ext cx="64135" cy="62230"/>
          </a:xfrm>
          <a:custGeom>
            <a:avLst/>
            <a:gdLst/>
            <a:ahLst/>
            <a:cxnLst/>
            <a:rect l="l" t="t" r="r" b="b"/>
            <a:pathLst>
              <a:path w="64135" h="62229">
                <a:moveTo>
                  <a:pt x="39777" y="61762"/>
                </a:moveTo>
                <a:lnTo>
                  <a:pt x="22834" y="59834"/>
                </a:lnTo>
                <a:lnTo>
                  <a:pt x="10477" y="53318"/>
                </a:lnTo>
                <a:lnTo>
                  <a:pt x="2825" y="43527"/>
                </a:lnTo>
                <a:lnTo>
                  <a:pt x="0" y="31775"/>
                </a:lnTo>
                <a:lnTo>
                  <a:pt x="2944" y="17271"/>
                </a:lnTo>
                <a:lnTo>
                  <a:pt x="11024" y="6332"/>
                </a:lnTo>
                <a:lnTo>
                  <a:pt x="23080" y="0"/>
                </a:lnTo>
                <a:lnTo>
                  <a:pt x="39766" y="1614"/>
                </a:lnTo>
                <a:lnTo>
                  <a:pt x="52407" y="7551"/>
                </a:lnTo>
                <a:lnTo>
                  <a:pt x="60599" y="16943"/>
                </a:lnTo>
                <a:lnTo>
                  <a:pt x="63936" y="28925"/>
                </a:lnTo>
                <a:lnTo>
                  <a:pt x="63993" y="30848"/>
                </a:lnTo>
                <a:lnTo>
                  <a:pt x="60697" y="44297"/>
                </a:lnTo>
                <a:lnTo>
                  <a:pt x="52019" y="55208"/>
                </a:lnTo>
                <a:lnTo>
                  <a:pt x="39777" y="61762"/>
                </a:lnTo>
                <a:close/>
              </a:path>
            </a:pathLst>
          </a:custGeom>
          <a:solidFill>
            <a:srgbClr val="001F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5551932" y="3826764"/>
            <a:ext cx="73660" cy="73660"/>
          </a:xfrm>
          <a:custGeom>
            <a:avLst/>
            <a:gdLst/>
            <a:ahLst/>
            <a:cxnLst/>
            <a:rect l="l" t="t" r="r" b="b"/>
            <a:pathLst>
              <a:path w="73660" h="73660">
                <a:moveTo>
                  <a:pt x="36575" y="73151"/>
                </a:moveTo>
                <a:lnTo>
                  <a:pt x="35051" y="73151"/>
                </a:lnTo>
                <a:lnTo>
                  <a:pt x="22859" y="70103"/>
                </a:lnTo>
                <a:lnTo>
                  <a:pt x="21335" y="70103"/>
                </a:lnTo>
                <a:lnTo>
                  <a:pt x="16763" y="67055"/>
                </a:lnTo>
                <a:lnTo>
                  <a:pt x="15239" y="67055"/>
                </a:lnTo>
                <a:lnTo>
                  <a:pt x="15239" y="65531"/>
                </a:lnTo>
                <a:lnTo>
                  <a:pt x="10667" y="62483"/>
                </a:lnTo>
                <a:lnTo>
                  <a:pt x="10667" y="60959"/>
                </a:lnTo>
                <a:lnTo>
                  <a:pt x="6095" y="56387"/>
                </a:lnTo>
                <a:lnTo>
                  <a:pt x="0" y="44195"/>
                </a:lnTo>
                <a:lnTo>
                  <a:pt x="0" y="28955"/>
                </a:lnTo>
                <a:lnTo>
                  <a:pt x="3047" y="22859"/>
                </a:lnTo>
                <a:lnTo>
                  <a:pt x="3047" y="21335"/>
                </a:lnTo>
                <a:lnTo>
                  <a:pt x="6095" y="15239"/>
                </a:lnTo>
                <a:lnTo>
                  <a:pt x="15239" y="6095"/>
                </a:lnTo>
                <a:lnTo>
                  <a:pt x="16763" y="6095"/>
                </a:lnTo>
                <a:lnTo>
                  <a:pt x="21335" y="3047"/>
                </a:lnTo>
                <a:lnTo>
                  <a:pt x="21335" y="1523"/>
                </a:lnTo>
                <a:lnTo>
                  <a:pt x="22859" y="1523"/>
                </a:lnTo>
                <a:lnTo>
                  <a:pt x="28955" y="0"/>
                </a:lnTo>
                <a:lnTo>
                  <a:pt x="44195" y="0"/>
                </a:lnTo>
                <a:lnTo>
                  <a:pt x="50291" y="1523"/>
                </a:lnTo>
                <a:lnTo>
                  <a:pt x="50291" y="3047"/>
                </a:lnTo>
                <a:lnTo>
                  <a:pt x="56387" y="6095"/>
                </a:lnTo>
                <a:lnTo>
                  <a:pt x="60451" y="9143"/>
                </a:lnTo>
                <a:lnTo>
                  <a:pt x="30479" y="9143"/>
                </a:lnTo>
                <a:lnTo>
                  <a:pt x="24383" y="10667"/>
                </a:lnTo>
                <a:lnTo>
                  <a:pt x="25907" y="10667"/>
                </a:lnTo>
                <a:lnTo>
                  <a:pt x="19811" y="13715"/>
                </a:lnTo>
                <a:lnTo>
                  <a:pt x="21335" y="13715"/>
                </a:lnTo>
                <a:lnTo>
                  <a:pt x="16763" y="16763"/>
                </a:lnTo>
                <a:lnTo>
                  <a:pt x="14731" y="19811"/>
                </a:lnTo>
                <a:lnTo>
                  <a:pt x="13715" y="19811"/>
                </a:lnTo>
                <a:lnTo>
                  <a:pt x="11429" y="24383"/>
                </a:lnTo>
                <a:lnTo>
                  <a:pt x="10667" y="24383"/>
                </a:lnTo>
                <a:lnTo>
                  <a:pt x="9143" y="30479"/>
                </a:lnTo>
                <a:lnTo>
                  <a:pt x="9143" y="42671"/>
                </a:lnTo>
                <a:lnTo>
                  <a:pt x="9524" y="42671"/>
                </a:lnTo>
                <a:lnTo>
                  <a:pt x="10667" y="47243"/>
                </a:lnTo>
                <a:lnTo>
                  <a:pt x="11429" y="47243"/>
                </a:lnTo>
                <a:lnTo>
                  <a:pt x="13715" y="51815"/>
                </a:lnTo>
                <a:lnTo>
                  <a:pt x="16763" y="56387"/>
                </a:lnTo>
                <a:lnTo>
                  <a:pt x="18287" y="56387"/>
                </a:lnTo>
                <a:lnTo>
                  <a:pt x="21335" y="59435"/>
                </a:lnTo>
                <a:lnTo>
                  <a:pt x="22859" y="59435"/>
                </a:lnTo>
                <a:lnTo>
                  <a:pt x="25907" y="60959"/>
                </a:lnTo>
                <a:lnTo>
                  <a:pt x="24383" y="60959"/>
                </a:lnTo>
                <a:lnTo>
                  <a:pt x="35898" y="63838"/>
                </a:lnTo>
                <a:lnTo>
                  <a:pt x="35051" y="64007"/>
                </a:lnTo>
                <a:lnTo>
                  <a:pt x="59435" y="64007"/>
                </a:lnTo>
                <a:lnTo>
                  <a:pt x="56387" y="65531"/>
                </a:lnTo>
                <a:lnTo>
                  <a:pt x="56387" y="67055"/>
                </a:lnTo>
                <a:lnTo>
                  <a:pt x="50291" y="70103"/>
                </a:lnTo>
                <a:lnTo>
                  <a:pt x="44195" y="71627"/>
                </a:lnTo>
                <a:lnTo>
                  <a:pt x="42671" y="71627"/>
                </a:lnTo>
                <a:lnTo>
                  <a:pt x="36575" y="73151"/>
                </a:lnTo>
                <a:close/>
              </a:path>
              <a:path w="73660" h="73660">
                <a:moveTo>
                  <a:pt x="59435" y="21335"/>
                </a:moveTo>
                <a:lnTo>
                  <a:pt x="54863" y="16763"/>
                </a:lnTo>
                <a:lnTo>
                  <a:pt x="56387" y="16763"/>
                </a:lnTo>
                <a:lnTo>
                  <a:pt x="51815" y="13715"/>
                </a:lnTo>
                <a:lnTo>
                  <a:pt x="45719" y="10667"/>
                </a:lnTo>
                <a:lnTo>
                  <a:pt x="47243" y="10667"/>
                </a:lnTo>
                <a:lnTo>
                  <a:pt x="41147" y="9143"/>
                </a:lnTo>
                <a:lnTo>
                  <a:pt x="60451" y="9143"/>
                </a:lnTo>
                <a:lnTo>
                  <a:pt x="62483" y="10667"/>
                </a:lnTo>
                <a:lnTo>
                  <a:pt x="67055" y="15239"/>
                </a:lnTo>
                <a:lnTo>
                  <a:pt x="69341" y="19811"/>
                </a:lnTo>
                <a:lnTo>
                  <a:pt x="59435" y="19811"/>
                </a:lnTo>
                <a:lnTo>
                  <a:pt x="59435" y="21335"/>
                </a:lnTo>
                <a:close/>
              </a:path>
              <a:path w="73660" h="73660">
                <a:moveTo>
                  <a:pt x="13715" y="21335"/>
                </a:moveTo>
                <a:lnTo>
                  <a:pt x="13715" y="19811"/>
                </a:lnTo>
                <a:lnTo>
                  <a:pt x="14731" y="19811"/>
                </a:lnTo>
                <a:lnTo>
                  <a:pt x="13715" y="21335"/>
                </a:lnTo>
                <a:close/>
              </a:path>
              <a:path w="73660" h="73660">
                <a:moveTo>
                  <a:pt x="70865" y="25907"/>
                </a:moveTo>
                <a:lnTo>
                  <a:pt x="62483" y="25907"/>
                </a:lnTo>
                <a:lnTo>
                  <a:pt x="59435" y="19811"/>
                </a:lnTo>
                <a:lnTo>
                  <a:pt x="69341" y="19811"/>
                </a:lnTo>
                <a:lnTo>
                  <a:pt x="70103" y="21335"/>
                </a:lnTo>
                <a:lnTo>
                  <a:pt x="70103" y="22859"/>
                </a:lnTo>
                <a:lnTo>
                  <a:pt x="70865" y="25907"/>
                </a:lnTo>
                <a:close/>
              </a:path>
              <a:path w="73660" h="73660">
                <a:moveTo>
                  <a:pt x="10667" y="25907"/>
                </a:moveTo>
                <a:lnTo>
                  <a:pt x="10667" y="24383"/>
                </a:lnTo>
                <a:lnTo>
                  <a:pt x="11429" y="24383"/>
                </a:lnTo>
                <a:lnTo>
                  <a:pt x="10667" y="25907"/>
                </a:lnTo>
                <a:close/>
              </a:path>
              <a:path w="73660" h="73660">
                <a:moveTo>
                  <a:pt x="63838" y="35898"/>
                </a:moveTo>
                <a:lnTo>
                  <a:pt x="60959" y="24383"/>
                </a:lnTo>
                <a:lnTo>
                  <a:pt x="62483" y="25907"/>
                </a:lnTo>
                <a:lnTo>
                  <a:pt x="70865" y="25907"/>
                </a:lnTo>
                <a:lnTo>
                  <a:pt x="73151" y="35051"/>
                </a:lnTo>
                <a:lnTo>
                  <a:pt x="64007" y="35051"/>
                </a:lnTo>
                <a:lnTo>
                  <a:pt x="63838" y="35898"/>
                </a:lnTo>
                <a:close/>
              </a:path>
              <a:path w="73660" h="73660">
                <a:moveTo>
                  <a:pt x="64007" y="36575"/>
                </a:moveTo>
                <a:lnTo>
                  <a:pt x="63838" y="35898"/>
                </a:lnTo>
                <a:lnTo>
                  <a:pt x="64007" y="35051"/>
                </a:lnTo>
                <a:lnTo>
                  <a:pt x="64007" y="36575"/>
                </a:lnTo>
                <a:close/>
              </a:path>
              <a:path w="73660" h="73660">
                <a:moveTo>
                  <a:pt x="73151" y="36575"/>
                </a:moveTo>
                <a:lnTo>
                  <a:pt x="64007" y="36575"/>
                </a:lnTo>
                <a:lnTo>
                  <a:pt x="64007" y="35051"/>
                </a:lnTo>
                <a:lnTo>
                  <a:pt x="73151" y="35051"/>
                </a:lnTo>
                <a:lnTo>
                  <a:pt x="73151" y="36575"/>
                </a:lnTo>
                <a:close/>
              </a:path>
              <a:path w="73660" h="73660">
                <a:moveTo>
                  <a:pt x="71627" y="42671"/>
                </a:moveTo>
                <a:lnTo>
                  <a:pt x="62483" y="42671"/>
                </a:lnTo>
                <a:lnTo>
                  <a:pt x="63838" y="35898"/>
                </a:lnTo>
                <a:lnTo>
                  <a:pt x="64007" y="36575"/>
                </a:lnTo>
                <a:lnTo>
                  <a:pt x="73151" y="36575"/>
                </a:lnTo>
                <a:lnTo>
                  <a:pt x="71627" y="42671"/>
                </a:lnTo>
                <a:close/>
              </a:path>
              <a:path w="73660" h="73660">
                <a:moveTo>
                  <a:pt x="9524" y="42671"/>
                </a:moveTo>
                <a:lnTo>
                  <a:pt x="9143" y="42671"/>
                </a:lnTo>
                <a:lnTo>
                  <a:pt x="9143" y="41147"/>
                </a:lnTo>
                <a:lnTo>
                  <a:pt x="9524" y="42671"/>
                </a:lnTo>
                <a:close/>
              </a:path>
              <a:path w="73660" h="73660">
                <a:moveTo>
                  <a:pt x="60959" y="47243"/>
                </a:moveTo>
                <a:lnTo>
                  <a:pt x="62483" y="41147"/>
                </a:lnTo>
                <a:lnTo>
                  <a:pt x="62483" y="42671"/>
                </a:lnTo>
                <a:lnTo>
                  <a:pt x="71627" y="42671"/>
                </a:lnTo>
                <a:lnTo>
                  <a:pt x="71627" y="44195"/>
                </a:lnTo>
                <a:lnTo>
                  <a:pt x="71246" y="45719"/>
                </a:lnTo>
                <a:lnTo>
                  <a:pt x="62483" y="45719"/>
                </a:lnTo>
                <a:lnTo>
                  <a:pt x="60959" y="47243"/>
                </a:lnTo>
                <a:close/>
              </a:path>
              <a:path w="73660" h="73660">
                <a:moveTo>
                  <a:pt x="11429" y="47243"/>
                </a:moveTo>
                <a:lnTo>
                  <a:pt x="10667" y="47243"/>
                </a:lnTo>
                <a:lnTo>
                  <a:pt x="10667" y="45719"/>
                </a:lnTo>
                <a:lnTo>
                  <a:pt x="11429" y="47243"/>
                </a:lnTo>
                <a:close/>
              </a:path>
              <a:path w="73660" h="73660">
                <a:moveTo>
                  <a:pt x="64007" y="59435"/>
                </a:moveTo>
                <a:lnTo>
                  <a:pt x="51815" y="59435"/>
                </a:lnTo>
                <a:lnTo>
                  <a:pt x="59435" y="51815"/>
                </a:lnTo>
                <a:lnTo>
                  <a:pt x="62483" y="45719"/>
                </a:lnTo>
                <a:lnTo>
                  <a:pt x="71246" y="45719"/>
                </a:lnTo>
                <a:lnTo>
                  <a:pt x="70103" y="50291"/>
                </a:lnTo>
                <a:lnTo>
                  <a:pt x="67055" y="56387"/>
                </a:lnTo>
                <a:lnTo>
                  <a:pt x="64007" y="59435"/>
                </a:lnTo>
                <a:close/>
              </a:path>
              <a:path w="73660" h="73660">
                <a:moveTo>
                  <a:pt x="18287" y="56387"/>
                </a:moveTo>
                <a:lnTo>
                  <a:pt x="16763" y="56387"/>
                </a:lnTo>
                <a:lnTo>
                  <a:pt x="16763" y="54863"/>
                </a:lnTo>
                <a:lnTo>
                  <a:pt x="18287" y="56387"/>
                </a:lnTo>
                <a:close/>
              </a:path>
              <a:path w="73660" h="73660">
                <a:moveTo>
                  <a:pt x="22859" y="59435"/>
                </a:moveTo>
                <a:lnTo>
                  <a:pt x="21335" y="59435"/>
                </a:lnTo>
                <a:lnTo>
                  <a:pt x="19811" y="57911"/>
                </a:lnTo>
                <a:lnTo>
                  <a:pt x="22859" y="59435"/>
                </a:lnTo>
                <a:close/>
              </a:path>
              <a:path w="73660" h="73660">
                <a:moveTo>
                  <a:pt x="59435" y="64007"/>
                </a:moveTo>
                <a:lnTo>
                  <a:pt x="36575" y="64007"/>
                </a:lnTo>
                <a:lnTo>
                  <a:pt x="35898" y="63838"/>
                </a:lnTo>
                <a:lnTo>
                  <a:pt x="42671" y="62483"/>
                </a:lnTo>
                <a:lnTo>
                  <a:pt x="41147" y="62483"/>
                </a:lnTo>
                <a:lnTo>
                  <a:pt x="47243" y="60959"/>
                </a:lnTo>
                <a:lnTo>
                  <a:pt x="51815" y="57911"/>
                </a:lnTo>
                <a:lnTo>
                  <a:pt x="51815" y="59435"/>
                </a:lnTo>
                <a:lnTo>
                  <a:pt x="64007" y="59435"/>
                </a:lnTo>
                <a:lnTo>
                  <a:pt x="62483" y="60959"/>
                </a:lnTo>
                <a:lnTo>
                  <a:pt x="62483" y="62483"/>
                </a:lnTo>
                <a:lnTo>
                  <a:pt x="59435" y="64007"/>
                </a:lnTo>
                <a:close/>
              </a:path>
              <a:path w="73660" h="73660">
                <a:moveTo>
                  <a:pt x="36575" y="64007"/>
                </a:moveTo>
                <a:lnTo>
                  <a:pt x="35051" y="64007"/>
                </a:lnTo>
                <a:lnTo>
                  <a:pt x="35898" y="63838"/>
                </a:lnTo>
                <a:lnTo>
                  <a:pt x="36575" y="64007"/>
                </a:lnTo>
                <a:close/>
              </a:path>
            </a:pathLst>
          </a:custGeom>
          <a:solidFill>
            <a:srgbClr val="001F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6039625" y="4184535"/>
            <a:ext cx="64135" cy="62230"/>
          </a:xfrm>
          <a:custGeom>
            <a:avLst/>
            <a:gdLst/>
            <a:ahLst/>
            <a:cxnLst/>
            <a:rect l="l" t="t" r="r" b="b"/>
            <a:pathLst>
              <a:path w="64135" h="62229">
                <a:moveTo>
                  <a:pt x="39777" y="61762"/>
                </a:moveTo>
                <a:lnTo>
                  <a:pt x="22834" y="59834"/>
                </a:lnTo>
                <a:lnTo>
                  <a:pt x="10477" y="53318"/>
                </a:lnTo>
                <a:lnTo>
                  <a:pt x="2825" y="43527"/>
                </a:lnTo>
                <a:lnTo>
                  <a:pt x="0" y="31775"/>
                </a:lnTo>
                <a:lnTo>
                  <a:pt x="2944" y="17271"/>
                </a:lnTo>
                <a:lnTo>
                  <a:pt x="11024" y="6332"/>
                </a:lnTo>
                <a:lnTo>
                  <a:pt x="23080" y="0"/>
                </a:lnTo>
                <a:lnTo>
                  <a:pt x="39766" y="1614"/>
                </a:lnTo>
                <a:lnTo>
                  <a:pt x="52407" y="7551"/>
                </a:lnTo>
                <a:lnTo>
                  <a:pt x="60599" y="16943"/>
                </a:lnTo>
                <a:lnTo>
                  <a:pt x="63936" y="28925"/>
                </a:lnTo>
                <a:lnTo>
                  <a:pt x="63993" y="30848"/>
                </a:lnTo>
                <a:lnTo>
                  <a:pt x="60697" y="44297"/>
                </a:lnTo>
                <a:lnTo>
                  <a:pt x="52019" y="55208"/>
                </a:lnTo>
                <a:lnTo>
                  <a:pt x="39777" y="61762"/>
                </a:lnTo>
                <a:close/>
              </a:path>
            </a:pathLst>
          </a:custGeom>
          <a:solidFill>
            <a:srgbClr val="001F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6035040" y="4178808"/>
            <a:ext cx="73660" cy="73660"/>
          </a:xfrm>
          <a:custGeom>
            <a:avLst/>
            <a:gdLst/>
            <a:ahLst/>
            <a:cxnLst/>
            <a:rect l="l" t="t" r="r" b="b"/>
            <a:pathLst>
              <a:path w="73660" h="73660">
                <a:moveTo>
                  <a:pt x="36575" y="73151"/>
                </a:moveTo>
                <a:lnTo>
                  <a:pt x="35051" y="73151"/>
                </a:lnTo>
                <a:lnTo>
                  <a:pt x="22859" y="70103"/>
                </a:lnTo>
                <a:lnTo>
                  <a:pt x="21335" y="70103"/>
                </a:lnTo>
                <a:lnTo>
                  <a:pt x="16763" y="67055"/>
                </a:lnTo>
                <a:lnTo>
                  <a:pt x="15239" y="67055"/>
                </a:lnTo>
                <a:lnTo>
                  <a:pt x="15239" y="65531"/>
                </a:lnTo>
                <a:lnTo>
                  <a:pt x="10667" y="62483"/>
                </a:lnTo>
                <a:lnTo>
                  <a:pt x="10667" y="60959"/>
                </a:lnTo>
                <a:lnTo>
                  <a:pt x="6095" y="56387"/>
                </a:lnTo>
                <a:lnTo>
                  <a:pt x="0" y="44195"/>
                </a:lnTo>
                <a:lnTo>
                  <a:pt x="0" y="28955"/>
                </a:lnTo>
                <a:lnTo>
                  <a:pt x="3047" y="22859"/>
                </a:lnTo>
                <a:lnTo>
                  <a:pt x="3047" y="21335"/>
                </a:lnTo>
                <a:lnTo>
                  <a:pt x="6095" y="15239"/>
                </a:lnTo>
                <a:lnTo>
                  <a:pt x="15239" y="6095"/>
                </a:lnTo>
                <a:lnTo>
                  <a:pt x="16763" y="6095"/>
                </a:lnTo>
                <a:lnTo>
                  <a:pt x="21335" y="3047"/>
                </a:lnTo>
                <a:lnTo>
                  <a:pt x="21335" y="1523"/>
                </a:lnTo>
                <a:lnTo>
                  <a:pt x="22859" y="1523"/>
                </a:lnTo>
                <a:lnTo>
                  <a:pt x="28955" y="0"/>
                </a:lnTo>
                <a:lnTo>
                  <a:pt x="44195" y="0"/>
                </a:lnTo>
                <a:lnTo>
                  <a:pt x="50291" y="1523"/>
                </a:lnTo>
                <a:lnTo>
                  <a:pt x="50291" y="3047"/>
                </a:lnTo>
                <a:lnTo>
                  <a:pt x="56387" y="6095"/>
                </a:lnTo>
                <a:lnTo>
                  <a:pt x="60451" y="9143"/>
                </a:lnTo>
                <a:lnTo>
                  <a:pt x="30479" y="9143"/>
                </a:lnTo>
                <a:lnTo>
                  <a:pt x="24383" y="10667"/>
                </a:lnTo>
                <a:lnTo>
                  <a:pt x="25907" y="10667"/>
                </a:lnTo>
                <a:lnTo>
                  <a:pt x="19811" y="13715"/>
                </a:lnTo>
                <a:lnTo>
                  <a:pt x="21335" y="13715"/>
                </a:lnTo>
                <a:lnTo>
                  <a:pt x="16763" y="16763"/>
                </a:lnTo>
                <a:lnTo>
                  <a:pt x="14731" y="19811"/>
                </a:lnTo>
                <a:lnTo>
                  <a:pt x="13715" y="19811"/>
                </a:lnTo>
                <a:lnTo>
                  <a:pt x="11429" y="24383"/>
                </a:lnTo>
                <a:lnTo>
                  <a:pt x="10667" y="24383"/>
                </a:lnTo>
                <a:lnTo>
                  <a:pt x="9143" y="30479"/>
                </a:lnTo>
                <a:lnTo>
                  <a:pt x="9143" y="42671"/>
                </a:lnTo>
                <a:lnTo>
                  <a:pt x="9524" y="42671"/>
                </a:lnTo>
                <a:lnTo>
                  <a:pt x="10667" y="47243"/>
                </a:lnTo>
                <a:lnTo>
                  <a:pt x="11429" y="47243"/>
                </a:lnTo>
                <a:lnTo>
                  <a:pt x="13715" y="51815"/>
                </a:lnTo>
                <a:lnTo>
                  <a:pt x="16763" y="56387"/>
                </a:lnTo>
                <a:lnTo>
                  <a:pt x="18287" y="56387"/>
                </a:lnTo>
                <a:lnTo>
                  <a:pt x="21335" y="59435"/>
                </a:lnTo>
                <a:lnTo>
                  <a:pt x="22859" y="59435"/>
                </a:lnTo>
                <a:lnTo>
                  <a:pt x="25907" y="60959"/>
                </a:lnTo>
                <a:lnTo>
                  <a:pt x="24383" y="60959"/>
                </a:lnTo>
                <a:lnTo>
                  <a:pt x="35898" y="63838"/>
                </a:lnTo>
                <a:lnTo>
                  <a:pt x="35051" y="64007"/>
                </a:lnTo>
                <a:lnTo>
                  <a:pt x="59435" y="64007"/>
                </a:lnTo>
                <a:lnTo>
                  <a:pt x="56387" y="65531"/>
                </a:lnTo>
                <a:lnTo>
                  <a:pt x="56387" y="67055"/>
                </a:lnTo>
                <a:lnTo>
                  <a:pt x="50291" y="70103"/>
                </a:lnTo>
                <a:lnTo>
                  <a:pt x="44195" y="71627"/>
                </a:lnTo>
                <a:lnTo>
                  <a:pt x="42671" y="71627"/>
                </a:lnTo>
                <a:lnTo>
                  <a:pt x="36575" y="73151"/>
                </a:lnTo>
                <a:close/>
              </a:path>
              <a:path w="73660" h="73660">
                <a:moveTo>
                  <a:pt x="59435" y="21335"/>
                </a:moveTo>
                <a:lnTo>
                  <a:pt x="54863" y="16763"/>
                </a:lnTo>
                <a:lnTo>
                  <a:pt x="56387" y="16763"/>
                </a:lnTo>
                <a:lnTo>
                  <a:pt x="51815" y="13715"/>
                </a:lnTo>
                <a:lnTo>
                  <a:pt x="45719" y="10667"/>
                </a:lnTo>
                <a:lnTo>
                  <a:pt x="47243" y="10667"/>
                </a:lnTo>
                <a:lnTo>
                  <a:pt x="41147" y="9143"/>
                </a:lnTo>
                <a:lnTo>
                  <a:pt x="60451" y="9143"/>
                </a:lnTo>
                <a:lnTo>
                  <a:pt x="62483" y="10667"/>
                </a:lnTo>
                <a:lnTo>
                  <a:pt x="67055" y="15239"/>
                </a:lnTo>
                <a:lnTo>
                  <a:pt x="69341" y="19811"/>
                </a:lnTo>
                <a:lnTo>
                  <a:pt x="59435" y="19811"/>
                </a:lnTo>
                <a:lnTo>
                  <a:pt x="59435" y="21335"/>
                </a:lnTo>
                <a:close/>
              </a:path>
              <a:path w="73660" h="73660">
                <a:moveTo>
                  <a:pt x="13715" y="21335"/>
                </a:moveTo>
                <a:lnTo>
                  <a:pt x="13715" y="19811"/>
                </a:lnTo>
                <a:lnTo>
                  <a:pt x="14731" y="19811"/>
                </a:lnTo>
                <a:lnTo>
                  <a:pt x="13715" y="21335"/>
                </a:lnTo>
                <a:close/>
              </a:path>
              <a:path w="73660" h="73660">
                <a:moveTo>
                  <a:pt x="70865" y="25907"/>
                </a:moveTo>
                <a:lnTo>
                  <a:pt x="62483" y="25907"/>
                </a:lnTo>
                <a:lnTo>
                  <a:pt x="59435" y="19811"/>
                </a:lnTo>
                <a:lnTo>
                  <a:pt x="69341" y="19811"/>
                </a:lnTo>
                <a:lnTo>
                  <a:pt x="70103" y="21335"/>
                </a:lnTo>
                <a:lnTo>
                  <a:pt x="70103" y="22859"/>
                </a:lnTo>
                <a:lnTo>
                  <a:pt x="70865" y="25907"/>
                </a:lnTo>
                <a:close/>
              </a:path>
              <a:path w="73660" h="73660">
                <a:moveTo>
                  <a:pt x="10667" y="25907"/>
                </a:moveTo>
                <a:lnTo>
                  <a:pt x="10667" y="24383"/>
                </a:lnTo>
                <a:lnTo>
                  <a:pt x="11429" y="24383"/>
                </a:lnTo>
                <a:lnTo>
                  <a:pt x="10667" y="25907"/>
                </a:lnTo>
                <a:close/>
              </a:path>
              <a:path w="73660" h="73660">
                <a:moveTo>
                  <a:pt x="63838" y="35898"/>
                </a:moveTo>
                <a:lnTo>
                  <a:pt x="60959" y="24383"/>
                </a:lnTo>
                <a:lnTo>
                  <a:pt x="62483" y="25907"/>
                </a:lnTo>
                <a:lnTo>
                  <a:pt x="70865" y="25907"/>
                </a:lnTo>
                <a:lnTo>
                  <a:pt x="73151" y="35051"/>
                </a:lnTo>
                <a:lnTo>
                  <a:pt x="64007" y="35051"/>
                </a:lnTo>
                <a:lnTo>
                  <a:pt x="63838" y="35898"/>
                </a:lnTo>
                <a:close/>
              </a:path>
              <a:path w="73660" h="73660">
                <a:moveTo>
                  <a:pt x="64007" y="36575"/>
                </a:moveTo>
                <a:lnTo>
                  <a:pt x="63838" y="35898"/>
                </a:lnTo>
                <a:lnTo>
                  <a:pt x="64007" y="35051"/>
                </a:lnTo>
                <a:lnTo>
                  <a:pt x="64007" y="36575"/>
                </a:lnTo>
                <a:close/>
              </a:path>
              <a:path w="73660" h="73660">
                <a:moveTo>
                  <a:pt x="73151" y="36575"/>
                </a:moveTo>
                <a:lnTo>
                  <a:pt x="64007" y="36575"/>
                </a:lnTo>
                <a:lnTo>
                  <a:pt x="64007" y="35051"/>
                </a:lnTo>
                <a:lnTo>
                  <a:pt x="73151" y="35051"/>
                </a:lnTo>
                <a:lnTo>
                  <a:pt x="73151" y="36575"/>
                </a:lnTo>
                <a:close/>
              </a:path>
              <a:path w="73660" h="73660">
                <a:moveTo>
                  <a:pt x="71627" y="42671"/>
                </a:moveTo>
                <a:lnTo>
                  <a:pt x="62483" y="42671"/>
                </a:lnTo>
                <a:lnTo>
                  <a:pt x="63838" y="35898"/>
                </a:lnTo>
                <a:lnTo>
                  <a:pt x="64007" y="36575"/>
                </a:lnTo>
                <a:lnTo>
                  <a:pt x="73151" y="36575"/>
                </a:lnTo>
                <a:lnTo>
                  <a:pt x="71627" y="42671"/>
                </a:lnTo>
                <a:close/>
              </a:path>
              <a:path w="73660" h="73660">
                <a:moveTo>
                  <a:pt x="9524" y="42671"/>
                </a:moveTo>
                <a:lnTo>
                  <a:pt x="9143" y="42671"/>
                </a:lnTo>
                <a:lnTo>
                  <a:pt x="9143" y="41147"/>
                </a:lnTo>
                <a:lnTo>
                  <a:pt x="9524" y="42671"/>
                </a:lnTo>
                <a:close/>
              </a:path>
              <a:path w="73660" h="73660">
                <a:moveTo>
                  <a:pt x="60959" y="47243"/>
                </a:moveTo>
                <a:lnTo>
                  <a:pt x="62483" y="41147"/>
                </a:lnTo>
                <a:lnTo>
                  <a:pt x="62483" y="42671"/>
                </a:lnTo>
                <a:lnTo>
                  <a:pt x="71627" y="42671"/>
                </a:lnTo>
                <a:lnTo>
                  <a:pt x="71627" y="44195"/>
                </a:lnTo>
                <a:lnTo>
                  <a:pt x="71246" y="45719"/>
                </a:lnTo>
                <a:lnTo>
                  <a:pt x="62483" y="45719"/>
                </a:lnTo>
                <a:lnTo>
                  <a:pt x="60959" y="47243"/>
                </a:lnTo>
                <a:close/>
              </a:path>
              <a:path w="73660" h="73660">
                <a:moveTo>
                  <a:pt x="11429" y="47243"/>
                </a:moveTo>
                <a:lnTo>
                  <a:pt x="10667" y="47243"/>
                </a:lnTo>
                <a:lnTo>
                  <a:pt x="10667" y="45719"/>
                </a:lnTo>
                <a:lnTo>
                  <a:pt x="11429" y="47243"/>
                </a:lnTo>
                <a:close/>
              </a:path>
              <a:path w="73660" h="73660">
                <a:moveTo>
                  <a:pt x="64007" y="59435"/>
                </a:moveTo>
                <a:lnTo>
                  <a:pt x="51815" y="59435"/>
                </a:lnTo>
                <a:lnTo>
                  <a:pt x="59435" y="51815"/>
                </a:lnTo>
                <a:lnTo>
                  <a:pt x="62483" y="45719"/>
                </a:lnTo>
                <a:lnTo>
                  <a:pt x="71246" y="45719"/>
                </a:lnTo>
                <a:lnTo>
                  <a:pt x="70103" y="50291"/>
                </a:lnTo>
                <a:lnTo>
                  <a:pt x="67055" y="56387"/>
                </a:lnTo>
                <a:lnTo>
                  <a:pt x="64007" y="59435"/>
                </a:lnTo>
                <a:close/>
              </a:path>
              <a:path w="73660" h="73660">
                <a:moveTo>
                  <a:pt x="18287" y="56387"/>
                </a:moveTo>
                <a:lnTo>
                  <a:pt x="16763" y="56387"/>
                </a:lnTo>
                <a:lnTo>
                  <a:pt x="16763" y="54863"/>
                </a:lnTo>
                <a:lnTo>
                  <a:pt x="18287" y="56387"/>
                </a:lnTo>
                <a:close/>
              </a:path>
              <a:path w="73660" h="73660">
                <a:moveTo>
                  <a:pt x="22859" y="59435"/>
                </a:moveTo>
                <a:lnTo>
                  <a:pt x="21335" y="59435"/>
                </a:lnTo>
                <a:lnTo>
                  <a:pt x="19811" y="57911"/>
                </a:lnTo>
                <a:lnTo>
                  <a:pt x="22859" y="59435"/>
                </a:lnTo>
                <a:close/>
              </a:path>
              <a:path w="73660" h="73660">
                <a:moveTo>
                  <a:pt x="59435" y="64007"/>
                </a:moveTo>
                <a:lnTo>
                  <a:pt x="36575" y="64007"/>
                </a:lnTo>
                <a:lnTo>
                  <a:pt x="35898" y="63838"/>
                </a:lnTo>
                <a:lnTo>
                  <a:pt x="42671" y="62483"/>
                </a:lnTo>
                <a:lnTo>
                  <a:pt x="41147" y="62483"/>
                </a:lnTo>
                <a:lnTo>
                  <a:pt x="47243" y="60959"/>
                </a:lnTo>
                <a:lnTo>
                  <a:pt x="51815" y="57911"/>
                </a:lnTo>
                <a:lnTo>
                  <a:pt x="51815" y="59435"/>
                </a:lnTo>
                <a:lnTo>
                  <a:pt x="64007" y="59435"/>
                </a:lnTo>
                <a:lnTo>
                  <a:pt x="62483" y="60959"/>
                </a:lnTo>
                <a:lnTo>
                  <a:pt x="62483" y="62483"/>
                </a:lnTo>
                <a:lnTo>
                  <a:pt x="59435" y="64007"/>
                </a:lnTo>
                <a:close/>
              </a:path>
              <a:path w="73660" h="73660">
                <a:moveTo>
                  <a:pt x="36575" y="64007"/>
                </a:moveTo>
                <a:lnTo>
                  <a:pt x="35051" y="64007"/>
                </a:lnTo>
                <a:lnTo>
                  <a:pt x="35898" y="63838"/>
                </a:lnTo>
                <a:lnTo>
                  <a:pt x="36575" y="64007"/>
                </a:lnTo>
                <a:close/>
              </a:path>
            </a:pathLst>
          </a:custGeom>
          <a:solidFill>
            <a:srgbClr val="001F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6524257" y="4010799"/>
            <a:ext cx="64135" cy="62230"/>
          </a:xfrm>
          <a:custGeom>
            <a:avLst/>
            <a:gdLst/>
            <a:ahLst/>
            <a:cxnLst/>
            <a:rect l="l" t="t" r="r" b="b"/>
            <a:pathLst>
              <a:path w="64134" h="62229">
                <a:moveTo>
                  <a:pt x="39777" y="61762"/>
                </a:moveTo>
                <a:lnTo>
                  <a:pt x="22834" y="59834"/>
                </a:lnTo>
                <a:lnTo>
                  <a:pt x="10477" y="53318"/>
                </a:lnTo>
                <a:lnTo>
                  <a:pt x="2825" y="43527"/>
                </a:lnTo>
                <a:lnTo>
                  <a:pt x="0" y="31775"/>
                </a:lnTo>
                <a:lnTo>
                  <a:pt x="2944" y="17271"/>
                </a:lnTo>
                <a:lnTo>
                  <a:pt x="11024" y="6332"/>
                </a:lnTo>
                <a:lnTo>
                  <a:pt x="23080" y="0"/>
                </a:lnTo>
                <a:lnTo>
                  <a:pt x="39766" y="1614"/>
                </a:lnTo>
                <a:lnTo>
                  <a:pt x="52407" y="7551"/>
                </a:lnTo>
                <a:lnTo>
                  <a:pt x="60599" y="16943"/>
                </a:lnTo>
                <a:lnTo>
                  <a:pt x="63936" y="28925"/>
                </a:lnTo>
                <a:lnTo>
                  <a:pt x="63993" y="30848"/>
                </a:lnTo>
                <a:lnTo>
                  <a:pt x="60697" y="44297"/>
                </a:lnTo>
                <a:lnTo>
                  <a:pt x="52019" y="55208"/>
                </a:lnTo>
                <a:lnTo>
                  <a:pt x="39777" y="61762"/>
                </a:lnTo>
                <a:close/>
              </a:path>
            </a:pathLst>
          </a:custGeom>
          <a:solidFill>
            <a:srgbClr val="001F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6519671" y="4005072"/>
            <a:ext cx="73660" cy="73660"/>
          </a:xfrm>
          <a:custGeom>
            <a:avLst/>
            <a:gdLst/>
            <a:ahLst/>
            <a:cxnLst/>
            <a:rect l="l" t="t" r="r" b="b"/>
            <a:pathLst>
              <a:path w="73659" h="73660">
                <a:moveTo>
                  <a:pt x="36575" y="73151"/>
                </a:moveTo>
                <a:lnTo>
                  <a:pt x="35051" y="73151"/>
                </a:lnTo>
                <a:lnTo>
                  <a:pt x="22859" y="70103"/>
                </a:lnTo>
                <a:lnTo>
                  <a:pt x="21335" y="70103"/>
                </a:lnTo>
                <a:lnTo>
                  <a:pt x="16763" y="67055"/>
                </a:lnTo>
                <a:lnTo>
                  <a:pt x="15239" y="67055"/>
                </a:lnTo>
                <a:lnTo>
                  <a:pt x="15239" y="65531"/>
                </a:lnTo>
                <a:lnTo>
                  <a:pt x="10667" y="62483"/>
                </a:lnTo>
                <a:lnTo>
                  <a:pt x="10667" y="60959"/>
                </a:lnTo>
                <a:lnTo>
                  <a:pt x="6095" y="56387"/>
                </a:lnTo>
                <a:lnTo>
                  <a:pt x="0" y="44195"/>
                </a:lnTo>
                <a:lnTo>
                  <a:pt x="0" y="28955"/>
                </a:lnTo>
                <a:lnTo>
                  <a:pt x="3047" y="22859"/>
                </a:lnTo>
                <a:lnTo>
                  <a:pt x="3047" y="21335"/>
                </a:lnTo>
                <a:lnTo>
                  <a:pt x="6095" y="15239"/>
                </a:lnTo>
                <a:lnTo>
                  <a:pt x="15239" y="6095"/>
                </a:lnTo>
                <a:lnTo>
                  <a:pt x="16763" y="6095"/>
                </a:lnTo>
                <a:lnTo>
                  <a:pt x="21335" y="3047"/>
                </a:lnTo>
                <a:lnTo>
                  <a:pt x="21335" y="1523"/>
                </a:lnTo>
                <a:lnTo>
                  <a:pt x="22859" y="1523"/>
                </a:lnTo>
                <a:lnTo>
                  <a:pt x="28955" y="0"/>
                </a:lnTo>
                <a:lnTo>
                  <a:pt x="44195" y="0"/>
                </a:lnTo>
                <a:lnTo>
                  <a:pt x="50291" y="1523"/>
                </a:lnTo>
                <a:lnTo>
                  <a:pt x="50291" y="3047"/>
                </a:lnTo>
                <a:lnTo>
                  <a:pt x="56387" y="6095"/>
                </a:lnTo>
                <a:lnTo>
                  <a:pt x="60451" y="9143"/>
                </a:lnTo>
                <a:lnTo>
                  <a:pt x="30479" y="9143"/>
                </a:lnTo>
                <a:lnTo>
                  <a:pt x="24383" y="10667"/>
                </a:lnTo>
                <a:lnTo>
                  <a:pt x="25907" y="10667"/>
                </a:lnTo>
                <a:lnTo>
                  <a:pt x="19811" y="13715"/>
                </a:lnTo>
                <a:lnTo>
                  <a:pt x="21335" y="13715"/>
                </a:lnTo>
                <a:lnTo>
                  <a:pt x="16763" y="16763"/>
                </a:lnTo>
                <a:lnTo>
                  <a:pt x="14731" y="19811"/>
                </a:lnTo>
                <a:lnTo>
                  <a:pt x="13715" y="19811"/>
                </a:lnTo>
                <a:lnTo>
                  <a:pt x="11429" y="24383"/>
                </a:lnTo>
                <a:lnTo>
                  <a:pt x="10667" y="24383"/>
                </a:lnTo>
                <a:lnTo>
                  <a:pt x="9143" y="30479"/>
                </a:lnTo>
                <a:lnTo>
                  <a:pt x="9143" y="42671"/>
                </a:lnTo>
                <a:lnTo>
                  <a:pt x="9524" y="42671"/>
                </a:lnTo>
                <a:lnTo>
                  <a:pt x="10667" y="47243"/>
                </a:lnTo>
                <a:lnTo>
                  <a:pt x="11429" y="47243"/>
                </a:lnTo>
                <a:lnTo>
                  <a:pt x="13715" y="51815"/>
                </a:lnTo>
                <a:lnTo>
                  <a:pt x="16763" y="56387"/>
                </a:lnTo>
                <a:lnTo>
                  <a:pt x="18287" y="56387"/>
                </a:lnTo>
                <a:lnTo>
                  <a:pt x="21335" y="59435"/>
                </a:lnTo>
                <a:lnTo>
                  <a:pt x="22859" y="59435"/>
                </a:lnTo>
                <a:lnTo>
                  <a:pt x="25907" y="60959"/>
                </a:lnTo>
                <a:lnTo>
                  <a:pt x="24383" y="60959"/>
                </a:lnTo>
                <a:lnTo>
                  <a:pt x="35898" y="63838"/>
                </a:lnTo>
                <a:lnTo>
                  <a:pt x="35051" y="64007"/>
                </a:lnTo>
                <a:lnTo>
                  <a:pt x="59435" y="64007"/>
                </a:lnTo>
                <a:lnTo>
                  <a:pt x="56387" y="65531"/>
                </a:lnTo>
                <a:lnTo>
                  <a:pt x="56387" y="67055"/>
                </a:lnTo>
                <a:lnTo>
                  <a:pt x="50291" y="70103"/>
                </a:lnTo>
                <a:lnTo>
                  <a:pt x="44195" y="71627"/>
                </a:lnTo>
                <a:lnTo>
                  <a:pt x="42671" y="71627"/>
                </a:lnTo>
                <a:lnTo>
                  <a:pt x="36575" y="73151"/>
                </a:lnTo>
                <a:close/>
              </a:path>
              <a:path w="73659" h="73660">
                <a:moveTo>
                  <a:pt x="59435" y="21335"/>
                </a:moveTo>
                <a:lnTo>
                  <a:pt x="54863" y="16763"/>
                </a:lnTo>
                <a:lnTo>
                  <a:pt x="56387" y="16763"/>
                </a:lnTo>
                <a:lnTo>
                  <a:pt x="51815" y="13715"/>
                </a:lnTo>
                <a:lnTo>
                  <a:pt x="45719" y="10667"/>
                </a:lnTo>
                <a:lnTo>
                  <a:pt x="47243" y="10667"/>
                </a:lnTo>
                <a:lnTo>
                  <a:pt x="41147" y="9143"/>
                </a:lnTo>
                <a:lnTo>
                  <a:pt x="60451" y="9143"/>
                </a:lnTo>
                <a:lnTo>
                  <a:pt x="62483" y="10667"/>
                </a:lnTo>
                <a:lnTo>
                  <a:pt x="67055" y="15239"/>
                </a:lnTo>
                <a:lnTo>
                  <a:pt x="69341" y="19811"/>
                </a:lnTo>
                <a:lnTo>
                  <a:pt x="59435" y="19811"/>
                </a:lnTo>
                <a:lnTo>
                  <a:pt x="59435" y="21335"/>
                </a:lnTo>
                <a:close/>
              </a:path>
              <a:path w="73659" h="73660">
                <a:moveTo>
                  <a:pt x="13715" y="21335"/>
                </a:moveTo>
                <a:lnTo>
                  <a:pt x="13715" y="19811"/>
                </a:lnTo>
                <a:lnTo>
                  <a:pt x="14731" y="19811"/>
                </a:lnTo>
                <a:lnTo>
                  <a:pt x="13715" y="21335"/>
                </a:lnTo>
                <a:close/>
              </a:path>
              <a:path w="73659" h="73660">
                <a:moveTo>
                  <a:pt x="70865" y="25907"/>
                </a:moveTo>
                <a:lnTo>
                  <a:pt x="62483" y="25907"/>
                </a:lnTo>
                <a:lnTo>
                  <a:pt x="59435" y="19811"/>
                </a:lnTo>
                <a:lnTo>
                  <a:pt x="69341" y="19811"/>
                </a:lnTo>
                <a:lnTo>
                  <a:pt x="70103" y="21335"/>
                </a:lnTo>
                <a:lnTo>
                  <a:pt x="70103" y="22859"/>
                </a:lnTo>
                <a:lnTo>
                  <a:pt x="70865" y="25907"/>
                </a:lnTo>
                <a:close/>
              </a:path>
              <a:path w="73659" h="73660">
                <a:moveTo>
                  <a:pt x="10667" y="25907"/>
                </a:moveTo>
                <a:lnTo>
                  <a:pt x="10667" y="24383"/>
                </a:lnTo>
                <a:lnTo>
                  <a:pt x="11429" y="24383"/>
                </a:lnTo>
                <a:lnTo>
                  <a:pt x="10667" y="25907"/>
                </a:lnTo>
                <a:close/>
              </a:path>
              <a:path w="73659" h="73660">
                <a:moveTo>
                  <a:pt x="63838" y="35898"/>
                </a:moveTo>
                <a:lnTo>
                  <a:pt x="60959" y="24383"/>
                </a:lnTo>
                <a:lnTo>
                  <a:pt x="62483" y="25907"/>
                </a:lnTo>
                <a:lnTo>
                  <a:pt x="70865" y="25907"/>
                </a:lnTo>
                <a:lnTo>
                  <a:pt x="73151" y="35051"/>
                </a:lnTo>
                <a:lnTo>
                  <a:pt x="64007" y="35051"/>
                </a:lnTo>
                <a:lnTo>
                  <a:pt x="63838" y="35898"/>
                </a:lnTo>
                <a:close/>
              </a:path>
              <a:path w="73659" h="73660">
                <a:moveTo>
                  <a:pt x="64007" y="36575"/>
                </a:moveTo>
                <a:lnTo>
                  <a:pt x="63838" y="35898"/>
                </a:lnTo>
                <a:lnTo>
                  <a:pt x="64007" y="35051"/>
                </a:lnTo>
                <a:lnTo>
                  <a:pt x="64007" y="36575"/>
                </a:lnTo>
                <a:close/>
              </a:path>
              <a:path w="73659" h="73660">
                <a:moveTo>
                  <a:pt x="73151" y="36575"/>
                </a:moveTo>
                <a:lnTo>
                  <a:pt x="64007" y="36575"/>
                </a:lnTo>
                <a:lnTo>
                  <a:pt x="64007" y="35051"/>
                </a:lnTo>
                <a:lnTo>
                  <a:pt x="73151" y="35051"/>
                </a:lnTo>
                <a:lnTo>
                  <a:pt x="73151" y="36575"/>
                </a:lnTo>
                <a:close/>
              </a:path>
              <a:path w="73659" h="73660">
                <a:moveTo>
                  <a:pt x="71627" y="42671"/>
                </a:moveTo>
                <a:lnTo>
                  <a:pt x="62483" y="42671"/>
                </a:lnTo>
                <a:lnTo>
                  <a:pt x="63838" y="35898"/>
                </a:lnTo>
                <a:lnTo>
                  <a:pt x="64007" y="36575"/>
                </a:lnTo>
                <a:lnTo>
                  <a:pt x="73151" y="36575"/>
                </a:lnTo>
                <a:lnTo>
                  <a:pt x="71627" y="42671"/>
                </a:lnTo>
                <a:close/>
              </a:path>
              <a:path w="73659" h="73660">
                <a:moveTo>
                  <a:pt x="9524" y="42671"/>
                </a:moveTo>
                <a:lnTo>
                  <a:pt x="9143" y="42671"/>
                </a:lnTo>
                <a:lnTo>
                  <a:pt x="9143" y="41147"/>
                </a:lnTo>
                <a:lnTo>
                  <a:pt x="9524" y="42671"/>
                </a:lnTo>
                <a:close/>
              </a:path>
              <a:path w="73659" h="73660">
                <a:moveTo>
                  <a:pt x="60959" y="47243"/>
                </a:moveTo>
                <a:lnTo>
                  <a:pt x="62483" y="41147"/>
                </a:lnTo>
                <a:lnTo>
                  <a:pt x="62483" y="42671"/>
                </a:lnTo>
                <a:lnTo>
                  <a:pt x="71627" y="42671"/>
                </a:lnTo>
                <a:lnTo>
                  <a:pt x="71627" y="44195"/>
                </a:lnTo>
                <a:lnTo>
                  <a:pt x="71246" y="45719"/>
                </a:lnTo>
                <a:lnTo>
                  <a:pt x="62483" y="45719"/>
                </a:lnTo>
                <a:lnTo>
                  <a:pt x="60959" y="47243"/>
                </a:lnTo>
                <a:close/>
              </a:path>
              <a:path w="73659" h="73660">
                <a:moveTo>
                  <a:pt x="11429" y="47243"/>
                </a:moveTo>
                <a:lnTo>
                  <a:pt x="10667" y="47243"/>
                </a:lnTo>
                <a:lnTo>
                  <a:pt x="10667" y="45719"/>
                </a:lnTo>
                <a:lnTo>
                  <a:pt x="11429" y="47243"/>
                </a:lnTo>
                <a:close/>
              </a:path>
              <a:path w="73659" h="73660">
                <a:moveTo>
                  <a:pt x="64007" y="59435"/>
                </a:moveTo>
                <a:lnTo>
                  <a:pt x="51815" y="59435"/>
                </a:lnTo>
                <a:lnTo>
                  <a:pt x="59435" y="51815"/>
                </a:lnTo>
                <a:lnTo>
                  <a:pt x="62483" y="45719"/>
                </a:lnTo>
                <a:lnTo>
                  <a:pt x="71246" y="45719"/>
                </a:lnTo>
                <a:lnTo>
                  <a:pt x="70103" y="50291"/>
                </a:lnTo>
                <a:lnTo>
                  <a:pt x="67055" y="56387"/>
                </a:lnTo>
                <a:lnTo>
                  <a:pt x="64007" y="59435"/>
                </a:lnTo>
                <a:close/>
              </a:path>
              <a:path w="73659" h="73660">
                <a:moveTo>
                  <a:pt x="18287" y="56387"/>
                </a:moveTo>
                <a:lnTo>
                  <a:pt x="16763" y="56387"/>
                </a:lnTo>
                <a:lnTo>
                  <a:pt x="16763" y="54863"/>
                </a:lnTo>
                <a:lnTo>
                  <a:pt x="18287" y="56387"/>
                </a:lnTo>
                <a:close/>
              </a:path>
              <a:path w="73659" h="73660">
                <a:moveTo>
                  <a:pt x="22859" y="59435"/>
                </a:moveTo>
                <a:lnTo>
                  <a:pt x="21335" y="59435"/>
                </a:lnTo>
                <a:lnTo>
                  <a:pt x="19811" y="57911"/>
                </a:lnTo>
                <a:lnTo>
                  <a:pt x="22859" y="59435"/>
                </a:lnTo>
                <a:close/>
              </a:path>
              <a:path w="73659" h="73660">
                <a:moveTo>
                  <a:pt x="59435" y="64007"/>
                </a:moveTo>
                <a:lnTo>
                  <a:pt x="36575" y="64007"/>
                </a:lnTo>
                <a:lnTo>
                  <a:pt x="35898" y="63838"/>
                </a:lnTo>
                <a:lnTo>
                  <a:pt x="42671" y="62483"/>
                </a:lnTo>
                <a:lnTo>
                  <a:pt x="41147" y="62483"/>
                </a:lnTo>
                <a:lnTo>
                  <a:pt x="47243" y="60959"/>
                </a:lnTo>
                <a:lnTo>
                  <a:pt x="51815" y="57911"/>
                </a:lnTo>
                <a:lnTo>
                  <a:pt x="51815" y="59435"/>
                </a:lnTo>
                <a:lnTo>
                  <a:pt x="64007" y="59435"/>
                </a:lnTo>
                <a:lnTo>
                  <a:pt x="62483" y="60959"/>
                </a:lnTo>
                <a:lnTo>
                  <a:pt x="62483" y="62483"/>
                </a:lnTo>
                <a:lnTo>
                  <a:pt x="59435" y="64007"/>
                </a:lnTo>
                <a:close/>
              </a:path>
              <a:path w="73659" h="73660">
                <a:moveTo>
                  <a:pt x="36575" y="64007"/>
                </a:moveTo>
                <a:lnTo>
                  <a:pt x="35051" y="64007"/>
                </a:lnTo>
                <a:lnTo>
                  <a:pt x="35898" y="63838"/>
                </a:lnTo>
                <a:lnTo>
                  <a:pt x="36575" y="64007"/>
                </a:lnTo>
                <a:close/>
              </a:path>
            </a:pathLst>
          </a:custGeom>
          <a:solidFill>
            <a:srgbClr val="001F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7007366" y="4045851"/>
            <a:ext cx="64135" cy="62230"/>
          </a:xfrm>
          <a:custGeom>
            <a:avLst/>
            <a:gdLst/>
            <a:ahLst/>
            <a:cxnLst/>
            <a:rect l="l" t="t" r="r" b="b"/>
            <a:pathLst>
              <a:path w="64134" h="62229">
                <a:moveTo>
                  <a:pt x="39777" y="61762"/>
                </a:moveTo>
                <a:lnTo>
                  <a:pt x="22834" y="59834"/>
                </a:lnTo>
                <a:lnTo>
                  <a:pt x="10477" y="53318"/>
                </a:lnTo>
                <a:lnTo>
                  <a:pt x="2825" y="43527"/>
                </a:lnTo>
                <a:lnTo>
                  <a:pt x="0" y="31775"/>
                </a:lnTo>
                <a:lnTo>
                  <a:pt x="2944" y="17271"/>
                </a:lnTo>
                <a:lnTo>
                  <a:pt x="11024" y="6332"/>
                </a:lnTo>
                <a:lnTo>
                  <a:pt x="23080" y="0"/>
                </a:lnTo>
                <a:lnTo>
                  <a:pt x="39766" y="1614"/>
                </a:lnTo>
                <a:lnTo>
                  <a:pt x="52407" y="7551"/>
                </a:lnTo>
                <a:lnTo>
                  <a:pt x="60599" y="16943"/>
                </a:lnTo>
                <a:lnTo>
                  <a:pt x="63936" y="28925"/>
                </a:lnTo>
                <a:lnTo>
                  <a:pt x="63993" y="30848"/>
                </a:lnTo>
                <a:lnTo>
                  <a:pt x="60697" y="44297"/>
                </a:lnTo>
                <a:lnTo>
                  <a:pt x="52019" y="55208"/>
                </a:lnTo>
                <a:lnTo>
                  <a:pt x="39777" y="61762"/>
                </a:lnTo>
                <a:close/>
              </a:path>
            </a:pathLst>
          </a:custGeom>
          <a:solidFill>
            <a:srgbClr val="001F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7002780" y="4040123"/>
            <a:ext cx="73660" cy="73660"/>
          </a:xfrm>
          <a:custGeom>
            <a:avLst/>
            <a:gdLst/>
            <a:ahLst/>
            <a:cxnLst/>
            <a:rect l="l" t="t" r="r" b="b"/>
            <a:pathLst>
              <a:path w="73659" h="73660">
                <a:moveTo>
                  <a:pt x="36575" y="73151"/>
                </a:moveTo>
                <a:lnTo>
                  <a:pt x="35051" y="73151"/>
                </a:lnTo>
                <a:lnTo>
                  <a:pt x="22859" y="70103"/>
                </a:lnTo>
                <a:lnTo>
                  <a:pt x="21335" y="70103"/>
                </a:lnTo>
                <a:lnTo>
                  <a:pt x="16763" y="67055"/>
                </a:lnTo>
                <a:lnTo>
                  <a:pt x="15239" y="67055"/>
                </a:lnTo>
                <a:lnTo>
                  <a:pt x="15239" y="65531"/>
                </a:lnTo>
                <a:lnTo>
                  <a:pt x="10667" y="62483"/>
                </a:lnTo>
                <a:lnTo>
                  <a:pt x="10667" y="60959"/>
                </a:lnTo>
                <a:lnTo>
                  <a:pt x="6095" y="56387"/>
                </a:lnTo>
                <a:lnTo>
                  <a:pt x="0" y="44195"/>
                </a:lnTo>
                <a:lnTo>
                  <a:pt x="0" y="28955"/>
                </a:lnTo>
                <a:lnTo>
                  <a:pt x="3047" y="22859"/>
                </a:lnTo>
                <a:lnTo>
                  <a:pt x="3047" y="21335"/>
                </a:lnTo>
                <a:lnTo>
                  <a:pt x="6095" y="15239"/>
                </a:lnTo>
                <a:lnTo>
                  <a:pt x="15239" y="6095"/>
                </a:lnTo>
                <a:lnTo>
                  <a:pt x="16763" y="6095"/>
                </a:lnTo>
                <a:lnTo>
                  <a:pt x="21335" y="3047"/>
                </a:lnTo>
                <a:lnTo>
                  <a:pt x="21335" y="1523"/>
                </a:lnTo>
                <a:lnTo>
                  <a:pt x="22859" y="1523"/>
                </a:lnTo>
                <a:lnTo>
                  <a:pt x="28955" y="0"/>
                </a:lnTo>
                <a:lnTo>
                  <a:pt x="44195" y="0"/>
                </a:lnTo>
                <a:lnTo>
                  <a:pt x="50291" y="1523"/>
                </a:lnTo>
                <a:lnTo>
                  <a:pt x="50291" y="3047"/>
                </a:lnTo>
                <a:lnTo>
                  <a:pt x="56387" y="6095"/>
                </a:lnTo>
                <a:lnTo>
                  <a:pt x="60451" y="9143"/>
                </a:lnTo>
                <a:lnTo>
                  <a:pt x="30479" y="9143"/>
                </a:lnTo>
                <a:lnTo>
                  <a:pt x="24383" y="10667"/>
                </a:lnTo>
                <a:lnTo>
                  <a:pt x="25907" y="10667"/>
                </a:lnTo>
                <a:lnTo>
                  <a:pt x="19811" y="13715"/>
                </a:lnTo>
                <a:lnTo>
                  <a:pt x="21335" y="13715"/>
                </a:lnTo>
                <a:lnTo>
                  <a:pt x="16763" y="16763"/>
                </a:lnTo>
                <a:lnTo>
                  <a:pt x="14731" y="19811"/>
                </a:lnTo>
                <a:lnTo>
                  <a:pt x="13715" y="19811"/>
                </a:lnTo>
                <a:lnTo>
                  <a:pt x="11429" y="24383"/>
                </a:lnTo>
                <a:lnTo>
                  <a:pt x="10667" y="24383"/>
                </a:lnTo>
                <a:lnTo>
                  <a:pt x="9143" y="30479"/>
                </a:lnTo>
                <a:lnTo>
                  <a:pt x="9143" y="42671"/>
                </a:lnTo>
                <a:lnTo>
                  <a:pt x="9524" y="42671"/>
                </a:lnTo>
                <a:lnTo>
                  <a:pt x="10667" y="47243"/>
                </a:lnTo>
                <a:lnTo>
                  <a:pt x="11429" y="47243"/>
                </a:lnTo>
                <a:lnTo>
                  <a:pt x="13715" y="51815"/>
                </a:lnTo>
                <a:lnTo>
                  <a:pt x="16763" y="56387"/>
                </a:lnTo>
                <a:lnTo>
                  <a:pt x="18287" y="56387"/>
                </a:lnTo>
                <a:lnTo>
                  <a:pt x="21335" y="59435"/>
                </a:lnTo>
                <a:lnTo>
                  <a:pt x="22859" y="59435"/>
                </a:lnTo>
                <a:lnTo>
                  <a:pt x="25907" y="60959"/>
                </a:lnTo>
                <a:lnTo>
                  <a:pt x="24383" y="60959"/>
                </a:lnTo>
                <a:lnTo>
                  <a:pt x="35898" y="63838"/>
                </a:lnTo>
                <a:lnTo>
                  <a:pt x="35051" y="64007"/>
                </a:lnTo>
                <a:lnTo>
                  <a:pt x="59435" y="64007"/>
                </a:lnTo>
                <a:lnTo>
                  <a:pt x="56387" y="65531"/>
                </a:lnTo>
                <a:lnTo>
                  <a:pt x="56387" y="67055"/>
                </a:lnTo>
                <a:lnTo>
                  <a:pt x="50291" y="70103"/>
                </a:lnTo>
                <a:lnTo>
                  <a:pt x="44195" y="71627"/>
                </a:lnTo>
                <a:lnTo>
                  <a:pt x="42671" y="71627"/>
                </a:lnTo>
                <a:lnTo>
                  <a:pt x="36575" y="73151"/>
                </a:lnTo>
                <a:close/>
              </a:path>
              <a:path w="73659" h="73660">
                <a:moveTo>
                  <a:pt x="59435" y="21335"/>
                </a:moveTo>
                <a:lnTo>
                  <a:pt x="54863" y="16763"/>
                </a:lnTo>
                <a:lnTo>
                  <a:pt x="56387" y="16763"/>
                </a:lnTo>
                <a:lnTo>
                  <a:pt x="51815" y="13715"/>
                </a:lnTo>
                <a:lnTo>
                  <a:pt x="45719" y="10667"/>
                </a:lnTo>
                <a:lnTo>
                  <a:pt x="47243" y="10667"/>
                </a:lnTo>
                <a:lnTo>
                  <a:pt x="41147" y="9143"/>
                </a:lnTo>
                <a:lnTo>
                  <a:pt x="60451" y="9143"/>
                </a:lnTo>
                <a:lnTo>
                  <a:pt x="62483" y="10667"/>
                </a:lnTo>
                <a:lnTo>
                  <a:pt x="67055" y="15239"/>
                </a:lnTo>
                <a:lnTo>
                  <a:pt x="69341" y="19811"/>
                </a:lnTo>
                <a:lnTo>
                  <a:pt x="59435" y="19811"/>
                </a:lnTo>
                <a:lnTo>
                  <a:pt x="59435" y="21335"/>
                </a:lnTo>
                <a:close/>
              </a:path>
              <a:path w="73659" h="73660">
                <a:moveTo>
                  <a:pt x="13715" y="21335"/>
                </a:moveTo>
                <a:lnTo>
                  <a:pt x="13715" y="19811"/>
                </a:lnTo>
                <a:lnTo>
                  <a:pt x="14731" y="19811"/>
                </a:lnTo>
                <a:lnTo>
                  <a:pt x="13715" y="21335"/>
                </a:lnTo>
                <a:close/>
              </a:path>
              <a:path w="73659" h="73660">
                <a:moveTo>
                  <a:pt x="70865" y="25907"/>
                </a:moveTo>
                <a:lnTo>
                  <a:pt x="62483" y="25907"/>
                </a:lnTo>
                <a:lnTo>
                  <a:pt x="59435" y="19811"/>
                </a:lnTo>
                <a:lnTo>
                  <a:pt x="69341" y="19811"/>
                </a:lnTo>
                <a:lnTo>
                  <a:pt x="70103" y="21335"/>
                </a:lnTo>
                <a:lnTo>
                  <a:pt x="70103" y="22859"/>
                </a:lnTo>
                <a:lnTo>
                  <a:pt x="70865" y="25907"/>
                </a:lnTo>
                <a:close/>
              </a:path>
              <a:path w="73659" h="73660">
                <a:moveTo>
                  <a:pt x="10667" y="25907"/>
                </a:moveTo>
                <a:lnTo>
                  <a:pt x="10667" y="24383"/>
                </a:lnTo>
                <a:lnTo>
                  <a:pt x="11429" y="24383"/>
                </a:lnTo>
                <a:lnTo>
                  <a:pt x="10667" y="25907"/>
                </a:lnTo>
                <a:close/>
              </a:path>
              <a:path w="73659" h="73660">
                <a:moveTo>
                  <a:pt x="63838" y="35898"/>
                </a:moveTo>
                <a:lnTo>
                  <a:pt x="60959" y="24383"/>
                </a:lnTo>
                <a:lnTo>
                  <a:pt x="62483" y="25907"/>
                </a:lnTo>
                <a:lnTo>
                  <a:pt x="70865" y="25907"/>
                </a:lnTo>
                <a:lnTo>
                  <a:pt x="73151" y="35051"/>
                </a:lnTo>
                <a:lnTo>
                  <a:pt x="64007" y="35051"/>
                </a:lnTo>
                <a:lnTo>
                  <a:pt x="63838" y="35898"/>
                </a:lnTo>
                <a:close/>
              </a:path>
              <a:path w="73659" h="73660">
                <a:moveTo>
                  <a:pt x="64007" y="36575"/>
                </a:moveTo>
                <a:lnTo>
                  <a:pt x="63838" y="35898"/>
                </a:lnTo>
                <a:lnTo>
                  <a:pt x="64007" y="35051"/>
                </a:lnTo>
                <a:lnTo>
                  <a:pt x="64007" y="36575"/>
                </a:lnTo>
                <a:close/>
              </a:path>
              <a:path w="73659" h="73660">
                <a:moveTo>
                  <a:pt x="73151" y="36575"/>
                </a:moveTo>
                <a:lnTo>
                  <a:pt x="64007" y="36575"/>
                </a:lnTo>
                <a:lnTo>
                  <a:pt x="64007" y="35051"/>
                </a:lnTo>
                <a:lnTo>
                  <a:pt x="73151" y="35051"/>
                </a:lnTo>
                <a:lnTo>
                  <a:pt x="73151" y="36575"/>
                </a:lnTo>
                <a:close/>
              </a:path>
              <a:path w="73659" h="73660">
                <a:moveTo>
                  <a:pt x="71627" y="42671"/>
                </a:moveTo>
                <a:lnTo>
                  <a:pt x="62483" y="42671"/>
                </a:lnTo>
                <a:lnTo>
                  <a:pt x="63838" y="35898"/>
                </a:lnTo>
                <a:lnTo>
                  <a:pt x="64007" y="36575"/>
                </a:lnTo>
                <a:lnTo>
                  <a:pt x="73151" y="36575"/>
                </a:lnTo>
                <a:lnTo>
                  <a:pt x="71627" y="42671"/>
                </a:lnTo>
                <a:close/>
              </a:path>
              <a:path w="73659" h="73660">
                <a:moveTo>
                  <a:pt x="9524" y="42671"/>
                </a:moveTo>
                <a:lnTo>
                  <a:pt x="9143" y="42671"/>
                </a:lnTo>
                <a:lnTo>
                  <a:pt x="9143" y="41147"/>
                </a:lnTo>
                <a:lnTo>
                  <a:pt x="9524" y="42671"/>
                </a:lnTo>
                <a:close/>
              </a:path>
              <a:path w="73659" h="73660">
                <a:moveTo>
                  <a:pt x="60959" y="47243"/>
                </a:moveTo>
                <a:lnTo>
                  <a:pt x="62483" y="41147"/>
                </a:lnTo>
                <a:lnTo>
                  <a:pt x="62483" y="42671"/>
                </a:lnTo>
                <a:lnTo>
                  <a:pt x="71627" y="42671"/>
                </a:lnTo>
                <a:lnTo>
                  <a:pt x="71627" y="44195"/>
                </a:lnTo>
                <a:lnTo>
                  <a:pt x="71246" y="45719"/>
                </a:lnTo>
                <a:lnTo>
                  <a:pt x="62483" y="45719"/>
                </a:lnTo>
                <a:lnTo>
                  <a:pt x="60959" y="47243"/>
                </a:lnTo>
                <a:close/>
              </a:path>
              <a:path w="73659" h="73660">
                <a:moveTo>
                  <a:pt x="11429" y="47243"/>
                </a:moveTo>
                <a:lnTo>
                  <a:pt x="10667" y="47243"/>
                </a:lnTo>
                <a:lnTo>
                  <a:pt x="10667" y="45719"/>
                </a:lnTo>
                <a:lnTo>
                  <a:pt x="11429" y="47243"/>
                </a:lnTo>
                <a:close/>
              </a:path>
              <a:path w="73659" h="73660">
                <a:moveTo>
                  <a:pt x="64007" y="59435"/>
                </a:moveTo>
                <a:lnTo>
                  <a:pt x="51815" y="59435"/>
                </a:lnTo>
                <a:lnTo>
                  <a:pt x="59435" y="51815"/>
                </a:lnTo>
                <a:lnTo>
                  <a:pt x="62483" y="45719"/>
                </a:lnTo>
                <a:lnTo>
                  <a:pt x="71246" y="45719"/>
                </a:lnTo>
                <a:lnTo>
                  <a:pt x="70103" y="50291"/>
                </a:lnTo>
                <a:lnTo>
                  <a:pt x="67055" y="56387"/>
                </a:lnTo>
                <a:lnTo>
                  <a:pt x="64007" y="59435"/>
                </a:lnTo>
                <a:close/>
              </a:path>
              <a:path w="73659" h="73660">
                <a:moveTo>
                  <a:pt x="18287" y="56387"/>
                </a:moveTo>
                <a:lnTo>
                  <a:pt x="16763" y="56387"/>
                </a:lnTo>
                <a:lnTo>
                  <a:pt x="16763" y="54863"/>
                </a:lnTo>
                <a:lnTo>
                  <a:pt x="18287" y="56387"/>
                </a:lnTo>
                <a:close/>
              </a:path>
              <a:path w="73659" h="73660">
                <a:moveTo>
                  <a:pt x="22859" y="59435"/>
                </a:moveTo>
                <a:lnTo>
                  <a:pt x="21335" y="59435"/>
                </a:lnTo>
                <a:lnTo>
                  <a:pt x="19811" y="57911"/>
                </a:lnTo>
                <a:lnTo>
                  <a:pt x="22859" y="59435"/>
                </a:lnTo>
                <a:close/>
              </a:path>
              <a:path w="73659" h="73660">
                <a:moveTo>
                  <a:pt x="59435" y="64007"/>
                </a:moveTo>
                <a:lnTo>
                  <a:pt x="36575" y="64007"/>
                </a:lnTo>
                <a:lnTo>
                  <a:pt x="35898" y="63838"/>
                </a:lnTo>
                <a:lnTo>
                  <a:pt x="42671" y="62483"/>
                </a:lnTo>
                <a:lnTo>
                  <a:pt x="41147" y="62483"/>
                </a:lnTo>
                <a:lnTo>
                  <a:pt x="47243" y="60959"/>
                </a:lnTo>
                <a:lnTo>
                  <a:pt x="51815" y="57911"/>
                </a:lnTo>
                <a:lnTo>
                  <a:pt x="51815" y="59435"/>
                </a:lnTo>
                <a:lnTo>
                  <a:pt x="64007" y="59435"/>
                </a:lnTo>
                <a:lnTo>
                  <a:pt x="62483" y="60959"/>
                </a:lnTo>
                <a:lnTo>
                  <a:pt x="62483" y="62483"/>
                </a:lnTo>
                <a:lnTo>
                  <a:pt x="59435" y="64007"/>
                </a:lnTo>
                <a:close/>
              </a:path>
              <a:path w="73659" h="73660">
                <a:moveTo>
                  <a:pt x="36575" y="64007"/>
                </a:moveTo>
                <a:lnTo>
                  <a:pt x="35051" y="64007"/>
                </a:lnTo>
                <a:lnTo>
                  <a:pt x="35898" y="63838"/>
                </a:lnTo>
                <a:lnTo>
                  <a:pt x="36575" y="64007"/>
                </a:lnTo>
                <a:close/>
              </a:path>
            </a:pathLst>
          </a:custGeom>
          <a:solidFill>
            <a:srgbClr val="001F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7491998" y="3980319"/>
            <a:ext cx="64135" cy="62230"/>
          </a:xfrm>
          <a:custGeom>
            <a:avLst/>
            <a:gdLst/>
            <a:ahLst/>
            <a:cxnLst/>
            <a:rect l="l" t="t" r="r" b="b"/>
            <a:pathLst>
              <a:path w="64134" h="62229">
                <a:moveTo>
                  <a:pt x="39777" y="61762"/>
                </a:moveTo>
                <a:lnTo>
                  <a:pt x="22834" y="59834"/>
                </a:lnTo>
                <a:lnTo>
                  <a:pt x="10477" y="53318"/>
                </a:lnTo>
                <a:lnTo>
                  <a:pt x="2825" y="43527"/>
                </a:lnTo>
                <a:lnTo>
                  <a:pt x="0" y="31775"/>
                </a:lnTo>
                <a:lnTo>
                  <a:pt x="2944" y="17271"/>
                </a:lnTo>
                <a:lnTo>
                  <a:pt x="11024" y="6332"/>
                </a:lnTo>
                <a:lnTo>
                  <a:pt x="23080" y="0"/>
                </a:lnTo>
                <a:lnTo>
                  <a:pt x="39766" y="1614"/>
                </a:lnTo>
                <a:lnTo>
                  <a:pt x="52407" y="7551"/>
                </a:lnTo>
                <a:lnTo>
                  <a:pt x="60599" y="16943"/>
                </a:lnTo>
                <a:lnTo>
                  <a:pt x="63936" y="28925"/>
                </a:lnTo>
                <a:lnTo>
                  <a:pt x="63993" y="30848"/>
                </a:lnTo>
                <a:lnTo>
                  <a:pt x="60697" y="44297"/>
                </a:lnTo>
                <a:lnTo>
                  <a:pt x="52019" y="55208"/>
                </a:lnTo>
                <a:lnTo>
                  <a:pt x="39777" y="61762"/>
                </a:lnTo>
                <a:close/>
              </a:path>
            </a:pathLst>
          </a:custGeom>
          <a:solidFill>
            <a:srgbClr val="001F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7487411" y="3974591"/>
            <a:ext cx="73660" cy="73660"/>
          </a:xfrm>
          <a:custGeom>
            <a:avLst/>
            <a:gdLst/>
            <a:ahLst/>
            <a:cxnLst/>
            <a:rect l="l" t="t" r="r" b="b"/>
            <a:pathLst>
              <a:path w="73659" h="73660">
                <a:moveTo>
                  <a:pt x="36575" y="73151"/>
                </a:moveTo>
                <a:lnTo>
                  <a:pt x="35051" y="73151"/>
                </a:lnTo>
                <a:lnTo>
                  <a:pt x="22859" y="70103"/>
                </a:lnTo>
                <a:lnTo>
                  <a:pt x="21335" y="70103"/>
                </a:lnTo>
                <a:lnTo>
                  <a:pt x="16763" y="67055"/>
                </a:lnTo>
                <a:lnTo>
                  <a:pt x="15239" y="67055"/>
                </a:lnTo>
                <a:lnTo>
                  <a:pt x="15239" y="65531"/>
                </a:lnTo>
                <a:lnTo>
                  <a:pt x="10667" y="62483"/>
                </a:lnTo>
                <a:lnTo>
                  <a:pt x="10667" y="60959"/>
                </a:lnTo>
                <a:lnTo>
                  <a:pt x="6095" y="56387"/>
                </a:lnTo>
                <a:lnTo>
                  <a:pt x="0" y="44195"/>
                </a:lnTo>
                <a:lnTo>
                  <a:pt x="0" y="28955"/>
                </a:lnTo>
                <a:lnTo>
                  <a:pt x="3047" y="22859"/>
                </a:lnTo>
                <a:lnTo>
                  <a:pt x="3047" y="21335"/>
                </a:lnTo>
                <a:lnTo>
                  <a:pt x="6095" y="15239"/>
                </a:lnTo>
                <a:lnTo>
                  <a:pt x="15239" y="6095"/>
                </a:lnTo>
                <a:lnTo>
                  <a:pt x="16763" y="6095"/>
                </a:lnTo>
                <a:lnTo>
                  <a:pt x="21335" y="3047"/>
                </a:lnTo>
                <a:lnTo>
                  <a:pt x="21335" y="1523"/>
                </a:lnTo>
                <a:lnTo>
                  <a:pt x="22859" y="1523"/>
                </a:lnTo>
                <a:lnTo>
                  <a:pt x="28955" y="0"/>
                </a:lnTo>
                <a:lnTo>
                  <a:pt x="44195" y="0"/>
                </a:lnTo>
                <a:lnTo>
                  <a:pt x="50291" y="1523"/>
                </a:lnTo>
                <a:lnTo>
                  <a:pt x="50291" y="3047"/>
                </a:lnTo>
                <a:lnTo>
                  <a:pt x="56387" y="6095"/>
                </a:lnTo>
                <a:lnTo>
                  <a:pt x="60451" y="9143"/>
                </a:lnTo>
                <a:lnTo>
                  <a:pt x="30479" y="9143"/>
                </a:lnTo>
                <a:lnTo>
                  <a:pt x="24383" y="10667"/>
                </a:lnTo>
                <a:lnTo>
                  <a:pt x="25907" y="10667"/>
                </a:lnTo>
                <a:lnTo>
                  <a:pt x="19811" y="13715"/>
                </a:lnTo>
                <a:lnTo>
                  <a:pt x="21335" y="13715"/>
                </a:lnTo>
                <a:lnTo>
                  <a:pt x="16763" y="16763"/>
                </a:lnTo>
                <a:lnTo>
                  <a:pt x="14731" y="19811"/>
                </a:lnTo>
                <a:lnTo>
                  <a:pt x="13715" y="19811"/>
                </a:lnTo>
                <a:lnTo>
                  <a:pt x="11429" y="24383"/>
                </a:lnTo>
                <a:lnTo>
                  <a:pt x="10667" y="24383"/>
                </a:lnTo>
                <a:lnTo>
                  <a:pt x="9143" y="30479"/>
                </a:lnTo>
                <a:lnTo>
                  <a:pt x="9143" y="42671"/>
                </a:lnTo>
                <a:lnTo>
                  <a:pt x="9524" y="42671"/>
                </a:lnTo>
                <a:lnTo>
                  <a:pt x="10667" y="47243"/>
                </a:lnTo>
                <a:lnTo>
                  <a:pt x="11429" y="47243"/>
                </a:lnTo>
                <a:lnTo>
                  <a:pt x="13715" y="51815"/>
                </a:lnTo>
                <a:lnTo>
                  <a:pt x="16763" y="56387"/>
                </a:lnTo>
                <a:lnTo>
                  <a:pt x="18287" y="56387"/>
                </a:lnTo>
                <a:lnTo>
                  <a:pt x="21335" y="59435"/>
                </a:lnTo>
                <a:lnTo>
                  <a:pt x="22859" y="59435"/>
                </a:lnTo>
                <a:lnTo>
                  <a:pt x="25907" y="60959"/>
                </a:lnTo>
                <a:lnTo>
                  <a:pt x="24383" y="60959"/>
                </a:lnTo>
                <a:lnTo>
                  <a:pt x="35898" y="63838"/>
                </a:lnTo>
                <a:lnTo>
                  <a:pt x="35051" y="64007"/>
                </a:lnTo>
                <a:lnTo>
                  <a:pt x="59435" y="64007"/>
                </a:lnTo>
                <a:lnTo>
                  <a:pt x="56387" y="65531"/>
                </a:lnTo>
                <a:lnTo>
                  <a:pt x="56387" y="67055"/>
                </a:lnTo>
                <a:lnTo>
                  <a:pt x="50291" y="70103"/>
                </a:lnTo>
                <a:lnTo>
                  <a:pt x="44195" y="71627"/>
                </a:lnTo>
                <a:lnTo>
                  <a:pt x="42671" y="71627"/>
                </a:lnTo>
                <a:lnTo>
                  <a:pt x="36575" y="73151"/>
                </a:lnTo>
                <a:close/>
              </a:path>
              <a:path w="73659" h="73660">
                <a:moveTo>
                  <a:pt x="59435" y="21335"/>
                </a:moveTo>
                <a:lnTo>
                  <a:pt x="54863" y="16763"/>
                </a:lnTo>
                <a:lnTo>
                  <a:pt x="56387" y="16763"/>
                </a:lnTo>
                <a:lnTo>
                  <a:pt x="51815" y="13715"/>
                </a:lnTo>
                <a:lnTo>
                  <a:pt x="45719" y="10667"/>
                </a:lnTo>
                <a:lnTo>
                  <a:pt x="47243" y="10667"/>
                </a:lnTo>
                <a:lnTo>
                  <a:pt x="41147" y="9143"/>
                </a:lnTo>
                <a:lnTo>
                  <a:pt x="60451" y="9143"/>
                </a:lnTo>
                <a:lnTo>
                  <a:pt x="62483" y="10667"/>
                </a:lnTo>
                <a:lnTo>
                  <a:pt x="67055" y="15239"/>
                </a:lnTo>
                <a:lnTo>
                  <a:pt x="69341" y="19811"/>
                </a:lnTo>
                <a:lnTo>
                  <a:pt x="59435" y="19811"/>
                </a:lnTo>
                <a:lnTo>
                  <a:pt x="59435" y="21335"/>
                </a:lnTo>
                <a:close/>
              </a:path>
              <a:path w="73659" h="73660">
                <a:moveTo>
                  <a:pt x="13715" y="21335"/>
                </a:moveTo>
                <a:lnTo>
                  <a:pt x="13715" y="19811"/>
                </a:lnTo>
                <a:lnTo>
                  <a:pt x="14731" y="19811"/>
                </a:lnTo>
                <a:lnTo>
                  <a:pt x="13715" y="21335"/>
                </a:lnTo>
                <a:close/>
              </a:path>
              <a:path w="73659" h="73660">
                <a:moveTo>
                  <a:pt x="70865" y="25907"/>
                </a:moveTo>
                <a:lnTo>
                  <a:pt x="62483" y="25907"/>
                </a:lnTo>
                <a:lnTo>
                  <a:pt x="59435" y="19811"/>
                </a:lnTo>
                <a:lnTo>
                  <a:pt x="69341" y="19811"/>
                </a:lnTo>
                <a:lnTo>
                  <a:pt x="70103" y="21335"/>
                </a:lnTo>
                <a:lnTo>
                  <a:pt x="70103" y="22859"/>
                </a:lnTo>
                <a:lnTo>
                  <a:pt x="70865" y="25907"/>
                </a:lnTo>
                <a:close/>
              </a:path>
              <a:path w="73659" h="73660">
                <a:moveTo>
                  <a:pt x="10667" y="25907"/>
                </a:moveTo>
                <a:lnTo>
                  <a:pt x="10667" y="24383"/>
                </a:lnTo>
                <a:lnTo>
                  <a:pt x="11429" y="24383"/>
                </a:lnTo>
                <a:lnTo>
                  <a:pt x="10667" y="25907"/>
                </a:lnTo>
                <a:close/>
              </a:path>
              <a:path w="73659" h="73660">
                <a:moveTo>
                  <a:pt x="63838" y="35898"/>
                </a:moveTo>
                <a:lnTo>
                  <a:pt x="60959" y="24383"/>
                </a:lnTo>
                <a:lnTo>
                  <a:pt x="62483" y="25907"/>
                </a:lnTo>
                <a:lnTo>
                  <a:pt x="70865" y="25907"/>
                </a:lnTo>
                <a:lnTo>
                  <a:pt x="73151" y="35051"/>
                </a:lnTo>
                <a:lnTo>
                  <a:pt x="64007" y="35051"/>
                </a:lnTo>
                <a:lnTo>
                  <a:pt x="63838" y="35898"/>
                </a:lnTo>
                <a:close/>
              </a:path>
              <a:path w="73659" h="73660">
                <a:moveTo>
                  <a:pt x="64007" y="36575"/>
                </a:moveTo>
                <a:lnTo>
                  <a:pt x="63838" y="35898"/>
                </a:lnTo>
                <a:lnTo>
                  <a:pt x="64007" y="35051"/>
                </a:lnTo>
                <a:lnTo>
                  <a:pt x="64007" y="36575"/>
                </a:lnTo>
                <a:close/>
              </a:path>
              <a:path w="73659" h="73660">
                <a:moveTo>
                  <a:pt x="73151" y="36575"/>
                </a:moveTo>
                <a:lnTo>
                  <a:pt x="64007" y="36575"/>
                </a:lnTo>
                <a:lnTo>
                  <a:pt x="64007" y="35051"/>
                </a:lnTo>
                <a:lnTo>
                  <a:pt x="73151" y="35051"/>
                </a:lnTo>
                <a:lnTo>
                  <a:pt x="73151" y="36575"/>
                </a:lnTo>
                <a:close/>
              </a:path>
              <a:path w="73659" h="73660">
                <a:moveTo>
                  <a:pt x="71627" y="42671"/>
                </a:moveTo>
                <a:lnTo>
                  <a:pt x="62483" y="42671"/>
                </a:lnTo>
                <a:lnTo>
                  <a:pt x="63838" y="35898"/>
                </a:lnTo>
                <a:lnTo>
                  <a:pt x="64007" y="36575"/>
                </a:lnTo>
                <a:lnTo>
                  <a:pt x="73151" y="36575"/>
                </a:lnTo>
                <a:lnTo>
                  <a:pt x="71627" y="42671"/>
                </a:lnTo>
                <a:close/>
              </a:path>
              <a:path w="73659" h="73660">
                <a:moveTo>
                  <a:pt x="9524" y="42671"/>
                </a:moveTo>
                <a:lnTo>
                  <a:pt x="9143" y="42671"/>
                </a:lnTo>
                <a:lnTo>
                  <a:pt x="9143" y="41147"/>
                </a:lnTo>
                <a:lnTo>
                  <a:pt x="9524" y="42671"/>
                </a:lnTo>
                <a:close/>
              </a:path>
              <a:path w="73659" h="73660">
                <a:moveTo>
                  <a:pt x="60959" y="47243"/>
                </a:moveTo>
                <a:lnTo>
                  <a:pt x="62483" y="41147"/>
                </a:lnTo>
                <a:lnTo>
                  <a:pt x="62483" y="42671"/>
                </a:lnTo>
                <a:lnTo>
                  <a:pt x="71627" y="42671"/>
                </a:lnTo>
                <a:lnTo>
                  <a:pt x="71627" y="44195"/>
                </a:lnTo>
                <a:lnTo>
                  <a:pt x="71246" y="45719"/>
                </a:lnTo>
                <a:lnTo>
                  <a:pt x="62483" y="45719"/>
                </a:lnTo>
                <a:lnTo>
                  <a:pt x="60959" y="47243"/>
                </a:lnTo>
                <a:close/>
              </a:path>
              <a:path w="73659" h="73660">
                <a:moveTo>
                  <a:pt x="11429" y="47243"/>
                </a:moveTo>
                <a:lnTo>
                  <a:pt x="10667" y="47243"/>
                </a:lnTo>
                <a:lnTo>
                  <a:pt x="10667" y="45719"/>
                </a:lnTo>
                <a:lnTo>
                  <a:pt x="11429" y="47243"/>
                </a:lnTo>
                <a:close/>
              </a:path>
              <a:path w="73659" h="73660">
                <a:moveTo>
                  <a:pt x="64007" y="59435"/>
                </a:moveTo>
                <a:lnTo>
                  <a:pt x="51815" y="59435"/>
                </a:lnTo>
                <a:lnTo>
                  <a:pt x="59435" y="51815"/>
                </a:lnTo>
                <a:lnTo>
                  <a:pt x="62483" y="45719"/>
                </a:lnTo>
                <a:lnTo>
                  <a:pt x="71246" y="45719"/>
                </a:lnTo>
                <a:lnTo>
                  <a:pt x="70103" y="50291"/>
                </a:lnTo>
                <a:lnTo>
                  <a:pt x="67055" y="56387"/>
                </a:lnTo>
                <a:lnTo>
                  <a:pt x="64007" y="59435"/>
                </a:lnTo>
                <a:close/>
              </a:path>
              <a:path w="73659" h="73660">
                <a:moveTo>
                  <a:pt x="18287" y="56387"/>
                </a:moveTo>
                <a:lnTo>
                  <a:pt x="16763" y="56387"/>
                </a:lnTo>
                <a:lnTo>
                  <a:pt x="16763" y="54863"/>
                </a:lnTo>
                <a:lnTo>
                  <a:pt x="18287" y="56387"/>
                </a:lnTo>
                <a:close/>
              </a:path>
              <a:path w="73659" h="73660">
                <a:moveTo>
                  <a:pt x="22859" y="59435"/>
                </a:moveTo>
                <a:lnTo>
                  <a:pt x="21335" y="59435"/>
                </a:lnTo>
                <a:lnTo>
                  <a:pt x="19811" y="57911"/>
                </a:lnTo>
                <a:lnTo>
                  <a:pt x="22859" y="59435"/>
                </a:lnTo>
                <a:close/>
              </a:path>
              <a:path w="73659" h="73660">
                <a:moveTo>
                  <a:pt x="59435" y="64007"/>
                </a:moveTo>
                <a:lnTo>
                  <a:pt x="36575" y="64007"/>
                </a:lnTo>
                <a:lnTo>
                  <a:pt x="35898" y="63838"/>
                </a:lnTo>
                <a:lnTo>
                  <a:pt x="42671" y="62483"/>
                </a:lnTo>
                <a:lnTo>
                  <a:pt x="41147" y="62483"/>
                </a:lnTo>
                <a:lnTo>
                  <a:pt x="47243" y="60959"/>
                </a:lnTo>
                <a:lnTo>
                  <a:pt x="51815" y="57911"/>
                </a:lnTo>
                <a:lnTo>
                  <a:pt x="51815" y="59435"/>
                </a:lnTo>
                <a:lnTo>
                  <a:pt x="64007" y="59435"/>
                </a:lnTo>
                <a:lnTo>
                  <a:pt x="62483" y="60959"/>
                </a:lnTo>
                <a:lnTo>
                  <a:pt x="62483" y="62483"/>
                </a:lnTo>
                <a:lnTo>
                  <a:pt x="59435" y="64007"/>
                </a:lnTo>
                <a:close/>
              </a:path>
              <a:path w="73659" h="73660">
                <a:moveTo>
                  <a:pt x="36575" y="64007"/>
                </a:moveTo>
                <a:lnTo>
                  <a:pt x="35051" y="64007"/>
                </a:lnTo>
                <a:lnTo>
                  <a:pt x="35898" y="63838"/>
                </a:lnTo>
                <a:lnTo>
                  <a:pt x="36575" y="64007"/>
                </a:lnTo>
                <a:close/>
              </a:path>
            </a:pathLst>
          </a:custGeom>
          <a:solidFill>
            <a:srgbClr val="001F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7975106" y="3946791"/>
            <a:ext cx="64135" cy="62230"/>
          </a:xfrm>
          <a:custGeom>
            <a:avLst/>
            <a:gdLst/>
            <a:ahLst/>
            <a:cxnLst/>
            <a:rect l="l" t="t" r="r" b="b"/>
            <a:pathLst>
              <a:path w="64134" h="62229">
                <a:moveTo>
                  <a:pt x="39777" y="61762"/>
                </a:moveTo>
                <a:lnTo>
                  <a:pt x="22834" y="59834"/>
                </a:lnTo>
                <a:lnTo>
                  <a:pt x="10477" y="53318"/>
                </a:lnTo>
                <a:lnTo>
                  <a:pt x="2825" y="43527"/>
                </a:lnTo>
                <a:lnTo>
                  <a:pt x="0" y="31775"/>
                </a:lnTo>
                <a:lnTo>
                  <a:pt x="2944" y="17271"/>
                </a:lnTo>
                <a:lnTo>
                  <a:pt x="11024" y="6332"/>
                </a:lnTo>
                <a:lnTo>
                  <a:pt x="23080" y="0"/>
                </a:lnTo>
                <a:lnTo>
                  <a:pt x="39766" y="1614"/>
                </a:lnTo>
                <a:lnTo>
                  <a:pt x="52407" y="7551"/>
                </a:lnTo>
                <a:lnTo>
                  <a:pt x="60599" y="16943"/>
                </a:lnTo>
                <a:lnTo>
                  <a:pt x="63936" y="28925"/>
                </a:lnTo>
                <a:lnTo>
                  <a:pt x="63993" y="30848"/>
                </a:lnTo>
                <a:lnTo>
                  <a:pt x="60697" y="44297"/>
                </a:lnTo>
                <a:lnTo>
                  <a:pt x="52019" y="55208"/>
                </a:lnTo>
                <a:lnTo>
                  <a:pt x="39777" y="61762"/>
                </a:lnTo>
                <a:close/>
              </a:path>
            </a:pathLst>
          </a:custGeom>
          <a:solidFill>
            <a:srgbClr val="001F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7970519" y="3941064"/>
            <a:ext cx="73660" cy="73660"/>
          </a:xfrm>
          <a:custGeom>
            <a:avLst/>
            <a:gdLst/>
            <a:ahLst/>
            <a:cxnLst/>
            <a:rect l="l" t="t" r="r" b="b"/>
            <a:pathLst>
              <a:path w="73659" h="73660">
                <a:moveTo>
                  <a:pt x="36575" y="73151"/>
                </a:moveTo>
                <a:lnTo>
                  <a:pt x="35051" y="73151"/>
                </a:lnTo>
                <a:lnTo>
                  <a:pt x="22859" y="70103"/>
                </a:lnTo>
                <a:lnTo>
                  <a:pt x="21335" y="70103"/>
                </a:lnTo>
                <a:lnTo>
                  <a:pt x="16763" y="67055"/>
                </a:lnTo>
                <a:lnTo>
                  <a:pt x="15239" y="67055"/>
                </a:lnTo>
                <a:lnTo>
                  <a:pt x="15239" y="65531"/>
                </a:lnTo>
                <a:lnTo>
                  <a:pt x="10667" y="62483"/>
                </a:lnTo>
                <a:lnTo>
                  <a:pt x="10667" y="60959"/>
                </a:lnTo>
                <a:lnTo>
                  <a:pt x="6095" y="56387"/>
                </a:lnTo>
                <a:lnTo>
                  <a:pt x="0" y="44195"/>
                </a:lnTo>
                <a:lnTo>
                  <a:pt x="0" y="28955"/>
                </a:lnTo>
                <a:lnTo>
                  <a:pt x="3047" y="22859"/>
                </a:lnTo>
                <a:lnTo>
                  <a:pt x="3047" y="21335"/>
                </a:lnTo>
                <a:lnTo>
                  <a:pt x="6095" y="15239"/>
                </a:lnTo>
                <a:lnTo>
                  <a:pt x="15239" y="6095"/>
                </a:lnTo>
                <a:lnTo>
                  <a:pt x="16763" y="6095"/>
                </a:lnTo>
                <a:lnTo>
                  <a:pt x="21335" y="3047"/>
                </a:lnTo>
                <a:lnTo>
                  <a:pt x="21335" y="1523"/>
                </a:lnTo>
                <a:lnTo>
                  <a:pt x="22859" y="1523"/>
                </a:lnTo>
                <a:lnTo>
                  <a:pt x="28955" y="0"/>
                </a:lnTo>
                <a:lnTo>
                  <a:pt x="44195" y="0"/>
                </a:lnTo>
                <a:lnTo>
                  <a:pt x="50291" y="1523"/>
                </a:lnTo>
                <a:lnTo>
                  <a:pt x="50291" y="3047"/>
                </a:lnTo>
                <a:lnTo>
                  <a:pt x="56387" y="6095"/>
                </a:lnTo>
                <a:lnTo>
                  <a:pt x="60451" y="9143"/>
                </a:lnTo>
                <a:lnTo>
                  <a:pt x="30479" y="9143"/>
                </a:lnTo>
                <a:lnTo>
                  <a:pt x="24383" y="10667"/>
                </a:lnTo>
                <a:lnTo>
                  <a:pt x="25907" y="10667"/>
                </a:lnTo>
                <a:lnTo>
                  <a:pt x="19811" y="13715"/>
                </a:lnTo>
                <a:lnTo>
                  <a:pt x="21335" y="13715"/>
                </a:lnTo>
                <a:lnTo>
                  <a:pt x="16763" y="16763"/>
                </a:lnTo>
                <a:lnTo>
                  <a:pt x="14731" y="19811"/>
                </a:lnTo>
                <a:lnTo>
                  <a:pt x="13715" y="19811"/>
                </a:lnTo>
                <a:lnTo>
                  <a:pt x="11429" y="24383"/>
                </a:lnTo>
                <a:lnTo>
                  <a:pt x="10667" y="24383"/>
                </a:lnTo>
                <a:lnTo>
                  <a:pt x="9143" y="30479"/>
                </a:lnTo>
                <a:lnTo>
                  <a:pt x="9143" y="42671"/>
                </a:lnTo>
                <a:lnTo>
                  <a:pt x="9524" y="42671"/>
                </a:lnTo>
                <a:lnTo>
                  <a:pt x="10667" y="47243"/>
                </a:lnTo>
                <a:lnTo>
                  <a:pt x="11429" y="47243"/>
                </a:lnTo>
                <a:lnTo>
                  <a:pt x="13715" y="51815"/>
                </a:lnTo>
                <a:lnTo>
                  <a:pt x="16763" y="56387"/>
                </a:lnTo>
                <a:lnTo>
                  <a:pt x="18287" y="56387"/>
                </a:lnTo>
                <a:lnTo>
                  <a:pt x="21335" y="59435"/>
                </a:lnTo>
                <a:lnTo>
                  <a:pt x="22859" y="59435"/>
                </a:lnTo>
                <a:lnTo>
                  <a:pt x="25907" y="60959"/>
                </a:lnTo>
                <a:lnTo>
                  <a:pt x="24383" y="60959"/>
                </a:lnTo>
                <a:lnTo>
                  <a:pt x="35898" y="63838"/>
                </a:lnTo>
                <a:lnTo>
                  <a:pt x="35051" y="64007"/>
                </a:lnTo>
                <a:lnTo>
                  <a:pt x="59435" y="64007"/>
                </a:lnTo>
                <a:lnTo>
                  <a:pt x="56387" y="65531"/>
                </a:lnTo>
                <a:lnTo>
                  <a:pt x="56387" y="67055"/>
                </a:lnTo>
                <a:lnTo>
                  <a:pt x="50291" y="70103"/>
                </a:lnTo>
                <a:lnTo>
                  <a:pt x="44195" y="71627"/>
                </a:lnTo>
                <a:lnTo>
                  <a:pt x="42671" y="71627"/>
                </a:lnTo>
                <a:lnTo>
                  <a:pt x="36575" y="73151"/>
                </a:lnTo>
                <a:close/>
              </a:path>
              <a:path w="73659" h="73660">
                <a:moveTo>
                  <a:pt x="59435" y="21335"/>
                </a:moveTo>
                <a:lnTo>
                  <a:pt x="54863" y="16763"/>
                </a:lnTo>
                <a:lnTo>
                  <a:pt x="56387" y="16763"/>
                </a:lnTo>
                <a:lnTo>
                  <a:pt x="51815" y="13715"/>
                </a:lnTo>
                <a:lnTo>
                  <a:pt x="45719" y="10667"/>
                </a:lnTo>
                <a:lnTo>
                  <a:pt x="47243" y="10667"/>
                </a:lnTo>
                <a:lnTo>
                  <a:pt x="41147" y="9143"/>
                </a:lnTo>
                <a:lnTo>
                  <a:pt x="60451" y="9143"/>
                </a:lnTo>
                <a:lnTo>
                  <a:pt x="62483" y="10667"/>
                </a:lnTo>
                <a:lnTo>
                  <a:pt x="67055" y="15239"/>
                </a:lnTo>
                <a:lnTo>
                  <a:pt x="69341" y="19811"/>
                </a:lnTo>
                <a:lnTo>
                  <a:pt x="59435" y="19811"/>
                </a:lnTo>
                <a:lnTo>
                  <a:pt x="59435" y="21335"/>
                </a:lnTo>
                <a:close/>
              </a:path>
              <a:path w="73659" h="73660">
                <a:moveTo>
                  <a:pt x="13715" y="21335"/>
                </a:moveTo>
                <a:lnTo>
                  <a:pt x="13715" y="19811"/>
                </a:lnTo>
                <a:lnTo>
                  <a:pt x="14731" y="19811"/>
                </a:lnTo>
                <a:lnTo>
                  <a:pt x="13715" y="21335"/>
                </a:lnTo>
                <a:close/>
              </a:path>
              <a:path w="73659" h="73660">
                <a:moveTo>
                  <a:pt x="70865" y="25907"/>
                </a:moveTo>
                <a:lnTo>
                  <a:pt x="62483" y="25907"/>
                </a:lnTo>
                <a:lnTo>
                  <a:pt x="59435" y="19811"/>
                </a:lnTo>
                <a:lnTo>
                  <a:pt x="69341" y="19811"/>
                </a:lnTo>
                <a:lnTo>
                  <a:pt x="70103" y="21335"/>
                </a:lnTo>
                <a:lnTo>
                  <a:pt x="70103" y="22859"/>
                </a:lnTo>
                <a:lnTo>
                  <a:pt x="70865" y="25907"/>
                </a:lnTo>
                <a:close/>
              </a:path>
              <a:path w="73659" h="73660">
                <a:moveTo>
                  <a:pt x="10667" y="25907"/>
                </a:moveTo>
                <a:lnTo>
                  <a:pt x="10667" y="24383"/>
                </a:lnTo>
                <a:lnTo>
                  <a:pt x="11429" y="24383"/>
                </a:lnTo>
                <a:lnTo>
                  <a:pt x="10667" y="25907"/>
                </a:lnTo>
                <a:close/>
              </a:path>
              <a:path w="73659" h="73660">
                <a:moveTo>
                  <a:pt x="63838" y="35898"/>
                </a:moveTo>
                <a:lnTo>
                  <a:pt x="60959" y="24383"/>
                </a:lnTo>
                <a:lnTo>
                  <a:pt x="62483" y="25907"/>
                </a:lnTo>
                <a:lnTo>
                  <a:pt x="70865" y="25907"/>
                </a:lnTo>
                <a:lnTo>
                  <a:pt x="73151" y="35051"/>
                </a:lnTo>
                <a:lnTo>
                  <a:pt x="64007" y="35051"/>
                </a:lnTo>
                <a:lnTo>
                  <a:pt x="63838" y="35898"/>
                </a:lnTo>
                <a:close/>
              </a:path>
              <a:path w="73659" h="73660">
                <a:moveTo>
                  <a:pt x="64007" y="36575"/>
                </a:moveTo>
                <a:lnTo>
                  <a:pt x="63838" y="35898"/>
                </a:lnTo>
                <a:lnTo>
                  <a:pt x="64007" y="35051"/>
                </a:lnTo>
                <a:lnTo>
                  <a:pt x="64007" y="36575"/>
                </a:lnTo>
                <a:close/>
              </a:path>
              <a:path w="73659" h="73660">
                <a:moveTo>
                  <a:pt x="73151" y="36575"/>
                </a:moveTo>
                <a:lnTo>
                  <a:pt x="64007" y="36575"/>
                </a:lnTo>
                <a:lnTo>
                  <a:pt x="64007" y="35051"/>
                </a:lnTo>
                <a:lnTo>
                  <a:pt x="73151" y="35051"/>
                </a:lnTo>
                <a:lnTo>
                  <a:pt x="73151" y="36575"/>
                </a:lnTo>
                <a:close/>
              </a:path>
              <a:path w="73659" h="73660">
                <a:moveTo>
                  <a:pt x="71627" y="42671"/>
                </a:moveTo>
                <a:lnTo>
                  <a:pt x="62483" y="42671"/>
                </a:lnTo>
                <a:lnTo>
                  <a:pt x="63838" y="35898"/>
                </a:lnTo>
                <a:lnTo>
                  <a:pt x="64007" y="36575"/>
                </a:lnTo>
                <a:lnTo>
                  <a:pt x="73151" y="36575"/>
                </a:lnTo>
                <a:lnTo>
                  <a:pt x="71627" y="42671"/>
                </a:lnTo>
                <a:close/>
              </a:path>
              <a:path w="73659" h="73660">
                <a:moveTo>
                  <a:pt x="9524" y="42671"/>
                </a:moveTo>
                <a:lnTo>
                  <a:pt x="9143" y="42671"/>
                </a:lnTo>
                <a:lnTo>
                  <a:pt x="9143" y="41147"/>
                </a:lnTo>
                <a:lnTo>
                  <a:pt x="9524" y="42671"/>
                </a:lnTo>
                <a:close/>
              </a:path>
              <a:path w="73659" h="73660">
                <a:moveTo>
                  <a:pt x="60959" y="47243"/>
                </a:moveTo>
                <a:lnTo>
                  <a:pt x="62483" y="41147"/>
                </a:lnTo>
                <a:lnTo>
                  <a:pt x="62483" y="42671"/>
                </a:lnTo>
                <a:lnTo>
                  <a:pt x="71627" y="42671"/>
                </a:lnTo>
                <a:lnTo>
                  <a:pt x="71627" y="44195"/>
                </a:lnTo>
                <a:lnTo>
                  <a:pt x="71246" y="45719"/>
                </a:lnTo>
                <a:lnTo>
                  <a:pt x="62483" y="45719"/>
                </a:lnTo>
                <a:lnTo>
                  <a:pt x="60959" y="47243"/>
                </a:lnTo>
                <a:close/>
              </a:path>
              <a:path w="73659" h="73660">
                <a:moveTo>
                  <a:pt x="11429" y="47243"/>
                </a:moveTo>
                <a:lnTo>
                  <a:pt x="10667" y="47243"/>
                </a:lnTo>
                <a:lnTo>
                  <a:pt x="10667" y="45719"/>
                </a:lnTo>
                <a:lnTo>
                  <a:pt x="11429" y="47243"/>
                </a:lnTo>
                <a:close/>
              </a:path>
              <a:path w="73659" h="73660">
                <a:moveTo>
                  <a:pt x="64007" y="59435"/>
                </a:moveTo>
                <a:lnTo>
                  <a:pt x="51815" y="59435"/>
                </a:lnTo>
                <a:lnTo>
                  <a:pt x="59435" y="51815"/>
                </a:lnTo>
                <a:lnTo>
                  <a:pt x="62483" y="45719"/>
                </a:lnTo>
                <a:lnTo>
                  <a:pt x="71246" y="45719"/>
                </a:lnTo>
                <a:lnTo>
                  <a:pt x="70103" y="50291"/>
                </a:lnTo>
                <a:lnTo>
                  <a:pt x="67055" y="56387"/>
                </a:lnTo>
                <a:lnTo>
                  <a:pt x="64007" y="59435"/>
                </a:lnTo>
                <a:close/>
              </a:path>
              <a:path w="73659" h="73660">
                <a:moveTo>
                  <a:pt x="18287" y="56387"/>
                </a:moveTo>
                <a:lnTo>
                  <a:pt x="16763" y="56387"/>
                </a:lnTo>
                <a:lnTo>
                  <a:pt x="16763" y="54863"/>
                </a:lnTo>
                <a:lnTo>
                  <a:pt x="18287" y="56387"/>
                </a:lnTo>
                <a:close/>
              </a:path>
              <a:path w="73659" h="73660">
                <a:moveTo>
                  <a:pt x="22859" y="59435"/>
                </a:moveTo>
                <a:lnTo>
                  <a:pt x="21335" y="59435"/>
                </a:lnTo>
                <a:lnTo>
                  <a:pt x="19811" y="57911"/>
                </a:lnTo>
                <a:lnTo>
                  <a:pt x="22859" y="59435"/>
                </a:lnTo>
                <a:close/>
              </a:path>
              <a:path w="73659" h="73660">
                <a:moveTo>
                  <a:pt x="59435" y="64007"/>
                </a:moveTo>
                <a:lnTo>
                  <a:pt x="36575" y="64007"/>
                </a:lnTo>
                <a:lnTo>
                  <a:pt x="35898" y="63838"/>
                </a:lnTo>
                <a:lnTo>
                  <a:pt x="42671" y="62483"/>
                </a:lnTo>
                <a:lnTo>
                  <a:pt x="41147" y="62483"/>
                </a:lnTo>
                <a:lnTo>
                  <a:pt x="47243" y="60959"/>
                </a:lnTo>
                <a:lnTo>
                  <a:pt x="51815" y="57911"/>
                </a:lnTo>
                <a:lnTo>
                  <a:pt x="51815" y="59435"/>
                </a:lnTo>
                <a:lnTo>
                  <a:pt x="64007" y="59435"/>
                </a:lnTo>
                <a:lnTo>
                  <a:pt x="62483" y="60959"/>
                </a:lnTo>
                <a:lnTo>
                  <a:pt x="62483" y="62483"/>
                </a:lnTo>
                <a:lnTo>
                  <a:pt x="59435" y="64007"/>
                </a:lnTo>
                <a:close/>
              </a:path>
              <a:path w="73659" h="73660">
                <a:moveTo>
                  <a:pt x="36575" y="64007"/>
                </a:moveTo>
                <a:lnTo>
                  <a:pt x="35051" y="64007"/>
                </a:lnTo>
                <a:lnTo>
                  <a:pt x="35898" y="63838"/>
                </a:lnTo>
                <a:lnTo>
                  <a:pt x="36575" y="64007"/>
                </a:lnTo>
                <a:close/>
              </a:path>
            </a:pathLst>
          </a:custGeom>
          <a:solidFill>
            <a:srgbClr val="001F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8459737" y="3859923"/>
            <a:ext cx="64135" cy="62230"/>
          </a:xfrm>
          <a:custGeom>
            <a:avLst/>
            <a:gdLst/>
            <a:ahLst/>
            <a:cxnLst/>
            <a:rect l="l" t="t" r="r" b="b"/>
            <a:pathLst>
              <a:path w="64134" h="62229">
                <a:moveTo>
                  <a:pt x="39777" y="61762"/>
                </a:moveTo>
                <a:lnTo>
                  <a:pt x="22834" y="59834"/>
                </a:lnTo>
                <a:lnTo>
                  <a:pt x="10477" y="53318"/>
                </a:lnTo>
                <a:lnTo>
                  <a:pt x="2825" y="43527"/>
                </a:lnTo>
                <a:lnTo>
                  <a:pt x="0" y="31775"/>
                </a:lnTo>
                <a:lnTo>
                  <a:pt x="2944" y="17271"/>
                </a:lnTo>
                <a:lnTo>
                  <a:pt x="11024" y="6332"/>
                </a:lnTo>
                <a:lnTo>
                  <a:pt x="23080" y="0"/>
                </a:lnTo>
                <a:lnTo>
                  <a:pt x="39766" y="1614"/>
                </a:lnTo>
                <a:lnTo>
                  <a:pt x="52407" y="7551"/>
                </a:lnTo>
                <a:lnTo>
                  <a:pt x="60599" y="16943"/>
                </a:lnTo>
                <a:lnTo>
                  <a:pt x="63936" y="28925"/>
                </a:lnTo>
                <a:lnTo>
                  <a:pt x="63993" y="30848"/>
                </a:lnTo>
                <a:lnTo>
                  <a:pt x="60697" y="44297"/>
                </a:lnTo>
                <a:lnTo>
                  <a:pt x="52019" y="55208"/>
                </a:lnTo>
                <a:lnTo>
                  <a:pt x="39777" y="61762"/>
                </a:lnTo>
                <a:close/>
              </a:path>
            </a:pathLst>
          </a:custGeom>
          <a:solidFill>
            <a:srgbClr val="001F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8455152" y="3854196"/>
            <a:ext cx="73660" cy="73660"/>
          </a:xfrm>
          <a:custGeom>
            <a:avLst/>
            <a:gdLst/>
            <a:ahLst/>
            <a:cxnLst/>
            <a:rect l="l" t="t" r="r" b="b"/>
            <a:pathLst>
              <a:path w="73659" h="73660">
                <a:moveTo>
                  <a:pt x="36575" y="73151"/>
                </a:moveTo>
                <a:lnTo>
                  <a:pt x="35051" y="73151"/>
                </a:lnTo>
                <a:lnTo>
                  <a:pt x="22859" y="70103"/>
                </a:lnTo>
                <a:lnTo>
                  <a:pt x="21335" y="70103"/>
                </a:lnTo>
                <a:lnTo>
                  <a:pt x="16763" y="67055"/>
                </a:lnTo>
                <a:lnTo>
                  <a:pt x="15239" y="67055"/>
                </a:lnTo>
                <a:lnTo>
                  <a:pt x="15239" y="65531"/>
                </a:lnTo>
                <a:lnTo>
                  <a:pt x="10667" y="62483"/>
                </a:lnTo>
                <a:lnTo>
                  <a:pt x="10667" y="60959"/>
                </a:lnTo>
                <a:lnTo>
                  <a:pt x="6095" y="56387"/>
                </a:lnTo>
                <a:lnTo>
                  <a:pt x="0" y="44195"/>
                </a:lnTo>
                <a:lnTo>
                  <a:pt x="0" y="28955"/>
                </a:lnTo>
                <a:lnTo>
                  <a:pt x="3047" y="22859"/>
                </a:lnTo>
                <a:lnTo>
                  <a:pt x="3047" y="21335"/>
                </a:lnTo>
                <a:lnTo>
                  <a:pt x="6095" y="15239"/>
                </a:lnTo>
                <a:lnTo>
                  <a:pt x="15239" y="6095"/>
                </a:lnTo>
                <a:lnTo>
                  <a:pt x="16763" y="6095"/>
                </a:lnTo>
                <a:lnTo>
                  <a:pt x="21335" y="3047"/>
                </a:lnTo>
                <a:lnTo>
                  <a:pt x="21335" y="1523"/>
                </a:lnTo>
                <a:lnTo>
                  <a:pt x="22859" y="1523"/>
                </a:lnTo>
                <a:lnTo>
                  <a:pt x="28955" y="0"/>
                </a:lnTo>
                <a:lnTo>
                  <a:pt x="44195" y="0"/>
                </a:lnTo>
                <a:lnTo>
                  <a:pt x="50291" y="1523"/>
                </a:lnTo>
                <a:lnTo>
                  <a:pt x="50291" y="3047"/>
                </a:lnTo>
                <a:lnTo>
                  <a:pt x="56387" y="6095"/>
                </a:lnTo>
                <a:lnTo>
                  <a:pt x="60451" y="9143"/>
                </a:lnTo>
                <a:lnTo>
                  <a:pt x="30479" y="9143"/>
                </a:lnTo>
                <a:lnTo>
                  <a:pt x="24383" y="10667"/>
                </a:lnTo>
                <a:lnTo>
                  <a:pt x="25907" y="10667"/>
                </a:lnTo>
                <a:lnTo>
                  <a:pt x="19811" y="13715"/>
                </a:lnTo>
                <a:lnTo>
                  <a:pt x="21335" y="13715"/>
                </a:lnTo>
                <a:lnTo>
                  <a:pt x="16763" y="16763"/>
                </a:lnTo>
                <a:lnTo>
                  <a:pt x="14731" y="19811"/>
                </a:lnTo>
                <a:lnTo>
                  <a:pt x="13715" y="19811"/>
                </a:lnTo>
                <a:lnTo>
                  <a:pt x="11429" y="24383"/>
                </a:lnTo>
                <a:lnTo>
                  <a:pt x="10667" y="24383"/>
                </a:lnTo>
                <a:lnTo>
                  <a:pt x="9143" y="30479"/>
                </a:lnTo>
                <a:lnTo>
                  <a:pt x="9143" y="42671"/>
                </a:lnTo>
                <a:lnTo>
                  <a:pt x="9524" y="42671"/>
                </a:lnTo>
                <a:lnTo>
                  <a:pt x="10667" y="47243"/>
                </a:lnTo>
                <a:lnTo>
                  <a:pt x="11429" y="47243"/>
                </a:lnTo>
                <a:lnTo>
                  <a:pt x="13715" y="51815"/>
                </a:lnTo>
                <a:lnTo>
                  <a:pt x="16763" y="56387"/>
                </a:lnTo>
                <a:lnTo>
                  <a:pt x="18287" y="56387"/>
                </a:lnTo>
                <a:lnTo>
                  <a:pt x="21335" y="59435"/>
                </a:lnTo>
                <a:lnTo>
                  <a:pt x="22859" y="59435"/>
                </a:lnTo>
                <a:lnTo>
                  <a:pt x="25907" y="60959"/>
                </a:lnTo>
                <a:lnTo>
                  <a:pt x="24383" y="60959"/>
                </a:lnTo>
                <a:lnTo>
                  <a:pt x="35898" y="63838"/>
                </a:lnTo>
                <a:lnTo>
                  <a:pt x="35051" y="64007"/>
                </a:lnTo>
                <a:lnTo>
                  <a:pt x="59435" y="64007"/>
                </a:lnTo>
                <a:lnTo>
                  <a:pt x="56387" y="65531"/>
                </a:lnTo>
                <a:lnTo>
                  <a:pt x="56387" y="67055"/>
                </a:lnTo>
                <a:lnTo>
                  <a:pt x="50291" y="70103"/>
                </a:lnTo>
                <a:lnTo>
                  <a:pt x="44195" y="71627"/>
                </a:lnTo>
                <a:lnTo>
                  <a:pt x="42671" y="71627"/>
                </a:lnTo>
                <a:lnTo>
                  <a:pt x="36575" y="73151"/>
                </a:lnTo>
                <a:close/>
              </a:path>
              <a:path w="73659" h="73660">
                <a:moveTo>
                  <a:pt x="59435" y="21335"/>
                </a:moveTo>
                <a:lnTo>
                  <a:pt x="54863" y="16763"/>
                </a:lnTo>
                <a:lnTo>
                  <a:pt x="56387" y="16763"/>
                </a:lnTo>
                <a:lnTo>
                  <a:pt x="51815" y="13715"/>
                </a:lnTo>
                <a:lnTo>
                  <a:pt x="45719" y="10667"/>
                </a:lnTo>
                <a:lnTo>
                  <a:pt x="47243" y="10667"/>
                </a:lnTo>
                <a:lnTo>
                  <a:pt x="41147" y="9143"/>
                </a:lnTo>
                <a:lnTo>
                  <a:pt x="60451" y="9143"/>
                </a:lnTo>
                <a:lnTo>
                  <a:pt x="62483" y="10667"/>
                </a:lnTo>
                <a:lnTo>
                  <a:pt x="67055" y="15239"/>
                </a:lnTo>
                <a:lnTo>
                  <a:pt x="69341" y="19811"/>
                </a:lnTo>
                <a:lnTo>
                  <a:pt x="59435" y="19811"/>
                </a:lnTo>
                <a:lnTo>
                  <a:pt x="59435" y="21335"/>
                </a:lnTo>
                <a:close/>
              </a:path>
              <a:path w="73659" h="73660">
                <a:moveTo>
                  <a:pt x="13715" y="21335"/>
                </a:moveTo>
                <a:lnTo>
                  <a:pt x="13715" y="19811"/>
                </a:lnTo>
                <a:lnTo>
                  <a:pt x="14731" y="19811"/>
                </a:lnTo>
                <a:lnTo>
                  <a:pt x="13715" y="21335"/>
                </a:lnTo>
                <a:close/>
              </a:path>
              <a:path w="73659" h="73660">
                <a:moveTo>
                  <a:pt x="70865" y="25907"/>
                </a:moveTo>
                <a:lnTo>
                  <a:pt x="62483" y="25907"/>
                </a:lnTo>
                <a:lnTo>
                  <a:pt x="59435" y="19811"/>
                </a:lnTo>
                <a:lnTo>
                  <a:pt x="69341" y="19811"/>
                </a:lnTo>
                <a:lnTo>
                  <a:pt x="70103" y="21335"/>
                </a:lnTo>
                <a:lnTo>
                  <a:pt x="70103" y="22859"/>
                </a:lnTo>
                <a:lnTo>
                  <a:pt x="70865" y="25907"/>
                </a:lnTo>
                <a:close/>
              </a:path>
              <a:path w="73659" h="73660">
                <a:moveTo>
                  <a:pt x="10667" y="25907"/>
                </a:moveTo>
                <a:lnTo>
                  <a:pt x="10667" y="24383"/>
                </a:lnTo>
                <a:lnTo>
                  <a:pt x="11429" y="24383"/>
                </a:lnTo>
                <a:lnTo>
                  <a:pt x="10667" y="25907"/>
                </a:lnTo>
                <a:close/>
              </a:path>
              <a:path w="73659" h="73660">
                <a:moveTo>
                  <a:pt x="63838" y="35898"/>
                </a:moveTo>
                <a:lnTo>
                  <a:pt x="60959" y="24383"/>
                </a:lnTo>
                <a:lnTo>
                  <a:pt x="62483" y="25907"/>
                </a:lnTo>
                <a:lnTo>
                  <a:pt x="70865" y="25907"/>
                </a:lnTo>
                <a:lnTo>
                  <a:pt x="73151" y="35051"/>
                </a:lnTo>
                <a:lnTo>
                  <a:pt x="64007" y="35051"/>
                </a:lnTo>
                <a:lnTo>
                  <a:pt x="63838" y="35898"/>
                </a:lnTo>
                <a:close/>
              </a:path>
              <a:path w="73659" h="73660">
                <a:moveTo>
                  <a:pt x="64007" y="36575"/>
                </a:moveTo>
                <a:lnTo>
                  <a:pt x="63838" y="35898"/>
                </a:lnTo>
                <a:lnTo>
                  <a:pt x="64007" y="35051"/>
                </a:lnTo>
                <a:lnTo>
                  <a:pt x="64007" y="36575"/>
                </a:lnTo>
                <a:close/>
              </a:path>
              <a:path w="73659" h="73660">
                <a:moveTo>
                  <a:pt x="73151" y="36575"/>
                </a:moveTo>
                <a:lnTo>
                  <a:pt x="64007" y="36575"/>
                </a:lnTo>
                <a:lnTo>
                  <a:pt x="64007" y="35051"/>
                </a:lnTo>
                <a:lnTo>
                  <a:pt x="73151" y="35051"/>
                </a:lnTo>
                <a:lnTo>
                  <a:pt x="73151" y="36575"/>
                </a:lnTo>
                <a:close/>
              </a:path>
              <a:path w="73659" h="73660">
                <a:moveTo>
                  <a:pt x="71627" y="42671"/>
                </a:moveTo>
                <a:lnTo>
                  <a:pt x="62483" y="42671"/>
                </a:lnTo>
                <a:lnTo>
                  <a:pt x="63838" y="35898"/>
                </a:lnTo>
                <a:lnTo>
                  <a:pt x="64007" y="36575"/>
                </a:lnTo>
                <a:lnTo>
                  <a:pt x="73151" y="36575"/>
                </a:lnTo>
                <a:lnTo>
                  <a:pt x="71627" y="42671"/>
                </a:lnTo>
                <a:close/>
              </a:path>
              <a:path w="73659" h="73660">
                <a:moveTo>
                  <a:pt x="9524" y="42671"/>
                </a:moveTo>
                <a:lnTo>
                  <a:pt x="9143" y="42671"/>
                </a:lnTo>
                <a:lnTo>
                  <a:pt x="9143" y="41147"/>
                </a:lnTo>
                <a:lnTo>
                  <a:pt x="9524" y="42671"/>
                </a:lnTo>
                <a:close/>
              </a:path>
              <a:path w="73659" h="73660">
                <a:moveTo>
                  <a:pt x="60959" y="47243"/>
                </a:moveTo>
                <a:lnTo>
                  <a:pt x="62483" y="41147"/>
                </a:lnTo>
                <a:lnTo>
                  <a:pt x="62483" y="42671"/>
                </a:lnTo>
                <a:lnTo>
                  <a:pt x="71627" y="42671"/>
                </a:lnTo>
                <a:lnTo>
                  <a:pt x="71627" y="44195"/>
                </a:lnTo>
                <a:lnTo>
                  <a:pt x="71246" y="45719"/>
                </a:lnTo>
                <a:lnTo>
                  <a:pt x="62483" y="45719"/>
                </a:lnTo>
                <a:lnTo>
                  <a:pt x="60959" y="47243"/>
                </a:lnTo>
                <a:close/>
              </a:path>
              <a:path w="73659" h="73660">
                <a:moveTo>
                  <a:pt x="11429" y="47243"/>
                </a:moveTo>
                <a:lnTo>
                  <a:pt x="10667" y="47243"/>
                </a:lnTo>
                <a:lnTo>
                  <a:pt x="10667" y="45719"/>
                </a:lnTo>
                <a:lnTo>
                  <a:pt x="11429" y="47243"/>
                </a:lnTo>
                <a:close/>
              </a:path>
              <a:path w="73659" h="73660">
                <a:moveTo>
                  <a:pt x="64007" y="59435"/>
                </a:moveTo>
                <a:lnTo>
                  <a:pt x="51815" y="59435"/>
                </a:lnTo>
                <a:lnTo>
                  <a:pt x="59435" y="51815"/>
                </a:lnTo>
                <a:lnTo>
                  <a:pt x="62483" y="45719"/>
                </a:lnTo>
                <a:lnTo>
                  <a:pt x="71246" y="45719"/>
                </a:lnTo>
                <a:lnTo>
                  <a:pt x="70103" y="50291"/>
                </a:lnTo>
                <a:lnTo>
                  <a:pt x="67055" y="56387"/>
                </a:lnTo>
                <a:lnTo>
                  <a:pt x="64007" y="59435"/>
                </a:lnTo>
                <a:close/>
              </a:path>
              <a:path w="73659" h="73660">
                <a:moveTo>
                  <a:pt x="18287" y="56387"/>
                </a:moveTo>
                <a:lnTo>
                  <a:pt x="16763" y="56387"/>
                </a:lnTo>
                <a:lnTo>
                  <a:pt x="16763" y="54863"/>
                </a:lnTo>
                <a:lnTo>
                  <a:pt x="18287" y="56387"/>
                </a:lnTo>
                <a:close/>
              </a:path>
              <a:path w="73659" h="73660">
                <a:moveTo>
                  <a:pt x="22859" y="59435"/>
                </a:moveTo>
                <a:lnTo>
                  <a:pt x="21335" y="59435"/>
                </a:lnTo>
                <a:lnTo>
                  <a:pt x="19811" y="57911"/>
                </a:lnTo>
                <a:lnTo>
                  <a:pt x="22859" y="59435"/>
                </a:lnTo>
                <a:close/>
              </a:path>
              <a:path w="73659" h="73660">
                <a:moveTo>
                  <a:pt x="59435" y="64007"/>
                </a:moveTo>
                <a:lnTo>
                  <a:pt x="36575" y="64007"/>
                </a:lnTo>
                <a:lnTo>
                  <a:pt x="35898" y="63838"/>
                </a:lnTo>
                <a:lnTo>
                  <a:pt x="42671" y="62483"/>
                </a:lnTo>
                <a:lnTo>
                  <a:pt x="41147" y="62483"/>
                </a:lnTo>
                <a:lnTo>
                  <a:pt x="47243" y="60959"/>
                </a:lnTo>
                <a:lnTo>
                  <a:pt x="51815" y="57911"/>
                </a:lnTo>
                <a:lnTo>
                  <a:pt x="51815" y="59435"/>
                </a:lnTo>
                <a:lnTo>
                  <a:pt x="64007" y="59435"/>
                </a:lnTo>
                <a:lnTo>
                  <a:pt x="62483" y="60959"/>
                </a:lnTo>
                <a:lnTo>
                  <a:pt x="62483" y="62483"/>
                </a:lnTo>
                <a:lnTo>
                  <a:pt x="59435" y="64007"/>
                </a:lnTo>
                <a:close/>
              </a:path>
              <a:path w="73659" h="73660">
                <a:moveTo>
                  <a:pt x="36575" y="64007"/>
                </a:moveTo>
                <a:lnTo>
                  <a:pt x="35051" y="64007"/>
                </a:lnTo>
                <a:lnTo>
                  <a:pt x="35898" y="63838"/>
                </a:lnTo>
                <a:lnTo>
                  <a:pt x="36575" y="64007"/>
                </a:lnTo>
                <a:close/>
              </a:path>
            </a:pathLst>
          </a:custGeom>
          <a:solidFill>
            <a:srgbClr val="001F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3157727" y="4146803"/>
            <a:ext cx="5316220" cy="0"/>
          </a:xfrm>
          <a:custGeom>
            <a:avLst/>
            <a:gdLst/>
            <a:ahLst/>
            <a:cxnLst/>
            <a:rect l="l" t="t" r="r" b="b"/>
            <a:pathLst>
              <a:path w="5316220">
                <a:moveTo>
                  <a:pt x="0" y="0"/>
                </a:moveTo>
                <a:lnTo>
                  <a:pt x="5315711" y="0"/>
                </a:lnTo>
              </a:path>
            </a:pathLst>
          </a:custGeom>
          <a:ln w="19558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 txBox="1"/>
          <p:nvPr/>
        </p:nvSpPr>
        <p:spPr>
          <a:xfrm>
            <a:off x="2962162" y="4116755"/>
            <a:ext cx="412115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50" dirty="0">
                <a:solidFill>
                  <a:srgbClr val="3F3F3F"/>
                </a:solidFill>
                <a:latin typeface="Times New Roman"/>
                <a:cs typeface="Times New Roman"/>
              </a:rPr>
              <a:t>92</a:t>
            </a:r>
            <a:r>
              <a:rPr sz="900" spc="20" dirty="0">
                <a:solidFill>
                  <a:srgbClr val="3F3F3F"/>
                </a:solidFill>
                <a:latin typeface="Times New Roman"/>
                <a:cs typeface="Times New Roman"/>
              </a:rPr>
              <a:t>.</a:t>
            </a:r>
            <a:r>
              <a:rPr sz="900" spc="50" dirty="0">
                <a:solidFill>
                  <a:srgbClr val="3F3F3F"/>
                </a:solidFill>
                <a:latin typeface="Times New Roman"/>
                <a:cs typeface="Times New Roman"/>
              </a:rPr>
              <a:t>59</a:t>
            </a:r>
            <a:r>
              <a:rPr sz="900" spc="20" dirty="0">
                <a:solidFill>
                  <a:srgbClr val="3F3F3F"/>
                </a:solidFill>
                <a:latin typeface="Times New Roman"/>
                <a:cs typeface="Times New Roman"/>
              </a:rPr>
              <a:t>%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27" name="object 127"/>
          <p:cNvSpPr txBox="1"/>
          <p:nvPr/>
        </p:nvSpPr>
        <p:spPr>
          <a:xfrm>
            <a:off x="3445257" y="3965927"/>
            <a:ext cx="412115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50" dirty="0">
                <a:solidFill>
                  <a:srgbClr val="3F3F3F"/>
                </a:solidFill>
                <a:latin typeface="Times New Roman"/>
                <a:cs typeface="Times New Roman"/>
              </a:rPr>
              <a:t>93</a:t>
            </a:r>
            <a:r>
              <a:rPr sz="900" spc="20" dirty="0">
                <a:solidFill>
                  <a:srgbClr val="3F3F3F"/>
                </a:solidFill>
                <a:latin typeface="Times New Roman"/>
                <a:cs typeface="Times New Roman"/>
              </a:rPr>
              <a:t>.</a:t>
            </a:r>
            <a:r>
              <a:rPr sz="900" spc="50" dirty="0">
                <a:solidFill>
                  <a:srgbClr val="3F3F3F"/>
                </a:solidFill>
                <a:latin typeface="Times New Roman"/>
                <a:cs typeface="Times New Roman"/>
              </a:rPr>
              <a:t>71</a:t>
            </a:r>
            <a:r>
              <a:rPr sz="900" spc="20" dirty="0">
                <a:solidFill>
                  <a:srgbClr val="3F3F3F"/>
                </a:solidFill>
                <a:latin typeface="Times New Roman"/>
                <a:cs typeface="Times New Roman"/>
              </a:rPr>
              <a:t>%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28" name="object 128"/>
          <p:cNvSpPr txBox="1"/>
          <p:nvPr/>
        </p:nvSpPr>
        <p:spPr>
          <a:xfrm>
            <a:off x="3929851" y="3907989"/>
            <a:ext cx="412115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50" dirty="0">
                <a:solidFill>
                  <a:srgbClr val="3F3F3F"/>
                </a:solidFill>
                <a:latin typeface="Times New Roman"/>
                <a:cs typeface="Times New Roman"/>
              </a:rPr>
              <a:t>94</a:t>
            </a:r>
            <a:r>
              <a:rPr sz="900" spc="20" dirty="0">
                <a:solidFill>
                  <a:srgbClr val="3F3F3F"/>
                </a:solidFill>
                <a:latin typeface="Times New Roman"/>
                <a:cs typeface="Times New Roman"/>
              </a:rPr>
              <a:t>.</a:t>
            </a:r>
            <a:r>
              <a:rPr sz="900" spc="50" dirty="0">
                <a:solidFill>
                  <a:srgbClr val="3F3F3F"/>
                </a:solidFill>
                <a:latin typeface="Times New Roman"/>
                <a:cs typeface="Times New Roman"/>
              </a:rPr>
              <a:t>14</a:t>
            </a:r>
            <a:r>
              <a:rPr sz="900" spc="20" dirty="0">
                <a:solidFill>
                  <a:srgbClr val="3F3F3F"/>
                </a:solidFill>
                <a:latin typeface="Times New Roman"/>
                <a:cs typeface="Times New Roman"/>
              </a:rPr>
              <a:t>%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29" name="object 129"/>
          <p:cNvSpPr txBox="1"/>
          <p:nvPr/>
        </p:nvSpPr>
        <p:spPr>
          <a:xfrm>
            <a:off x="4412995" y="3847051"/>
            <a:ext cx="412115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50" dirty="0">
                <a:solidFill>
                  <a:srgbClr val="3F3F3F"/>
                </a:solidFill>
                <a:latin typeface="Times New Roman"/>
                <a:cs typeface="Times New Roman"/>
              </a:rPr>
              <a:t>94</a:t>
            </a:r>
            <a:r>
              <a:rPr sz="900" spc="20" dirty="0">
                <a:solidFill>
                  <a:srgbClr val="3F3F3F"/>
                </a:solidFill>
                <a:latin typeface="Times New Roman"/>
                <a:cs typeface="Times New Roman"/>
              </a:rPr>
              <a:t>.</a:t>
            </a:r>
            <a:r>
              <a:rPr sz="900" spc="50" dirty="0">
                <a:solidFill>
                  <a:srgbClr val="3F3F3F"/>
                </a:solidFill>
                <a:latin typeface="Times New Roman"/>
                <a:cs typeface="Times New Roman"/>
              </a:rPr>
              <a:t>59</a:t>
            </a:r>
            <a:r>
              <a:rPr sz="900" spc="20" dirty="0">
                <a:solidFill>
                  <a:srgbClr val="3F3F3F"/>
                </a:solidFill>
                <a:latin typeface="Times New Roman"/>
                <a:cs typeface="Times New Roman"/>
              </a:rPr>
              <a:t>%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30" name="object 130"/>
          <p:cNvSpPr txBox="1"/>
          <p:nvPr/>
        </p:nvSpPr>
        <p:spPr>
          <a:xfrm>
            <a:off x="4897603" y="3938510"/>
            <a:ext cx="412115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50" dirty="0">
                <a:solidFill>
                  <a:srgbClr val="3F3F3F"/>
                </a:solidFill>
                <a:latin typeface="Times New Roman"/>
                <a:cs typeface="Times New Roman"/>
              </a:rPr>
              <a:t>93</a:t>
            </a:r>
            <a:r>
              <a:rPr sz="900" spc="20" dirty="0">
                <a:solidFill>
                  <a:srgbClr val="3F3F3F"/>
                </a:solidFill>
                <a:latin typeface="Times New Roman"/>
                <a:cs typeface="Times New Roman"/>
              </a:rPr>
              <a:t>.</a:t>
            </a:r>
            <a:r>
              <a:rPr sz="900" spc="50" dirty="0">
                <a:solidFill>
                  <a:srgbClr val="3F3F3F"/>
                </a:solidFill>
                <a:latin typeface="Times New Roman"/>
                <a:cs typeface="Times New Roman"/>
              </a:rPr>
              <a:t>91</a:t>
            </a:r>
            <a:r>
              <a:rPr sz="900" spc="20" dirty="0">
                <a:solidFill>
                  <a:srgbClr val="3F3F3F"/>
                </a:solidFill>
                <a:latin typeface="Times New Roman"/>
                <a:cs typeface="Times New Roman"/>
              </a:rPr>
              <a:t>%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31" name="object 131"/>
          <p:cNvSpPr txBox="1"/>
          <p:nvPr/>
        </p:nvSpPr>
        <p:spPr>
          <a:xfrm>
            <a:off x="5380712" y="3642820"/>
            <a:ext cx="412115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50" dirty="0">
                <a:solidFill>
                  <a:srgbClr val="3F3F3F"/>
                </a:solidFill>
                <a:latin typeface="Times New Roman"/>
                <a:cs typeface="Times New Roman"/>
              </a:rPr>
              <a:t>96</a:t>
            </a:r>
            <a:r>
              <a:rPr sz="900" spc="20" dirty="0">
                <a:solidFill>
                  <a:srgbClr val="3F3F3F"/>
                </a:solidFill>
                <a:latin typeface="Times New Roman"/>
                <a:cs typeface="Times New Roman"/>
              </a:rPr>
              <a:t>.</a:t>
            </a:r>
            <a:r>
              <a:rPr sz="900" spc="50" dirty="0">
                <a:solidFill>
                  <a:srgbClr val="3F3F3F"/>
                </a:solidFill>
                <a:latin typeface="Times New Roman"/>
                <a:cs typeface="Times New Roman"/>
              </a:rPr>
              <a:t>11</a:t>
            </a:r>
            <a:r>
              <a:rPr sz="900" spc="20" dirty="0">
                <a:solidFill>
                  <a:srgbClr val="3F3F3F"/>
                </a:solidFill>
                <a:latin typeface="Times New Roman"/>
                <a:cs typeface="Times New Roman"/>
              </a:rPr>
              <a:t>%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32" name="object 132"/>
          <p:cNvSpPr txBox="1"/>
          <p:nvPr/>
        </p:nvSpPr>
        <p:spPr>
          <a:xfrm>
            <a:off x="5865356" y="3993379"/>
            <a:ext cx="412115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50" dirty="0">
                <a:solidFill>
                  <a:srgbClr val="3F3F3F"/>
                </a:solidFill>
                <a:latin typeface="Times New Roman"/>
                <a:cs typeface="Times New Roman"/>
              </a:rPr>
              <a:t>93</a:t>
            </a:r>
            <a:r>
              <a:rPr sz="900" spc="20" dirty="0">
                <a:solidFill>
                  <a:srgbClr val="3F3F3F"/>
                </a:solidFill>
                <a:latin typeface="Times New Roman"/>
                <a:cs typeface="Times New Roman"/>
              </a:rPr>
              <a:t>.</a:t>
            </a:r>
            <a:r>
              <a:rPr sz="900" spc="50" dirty="0">
                <a:solidFill>
                  <a:srgbClr val="3F3F3F"/>
                </a:solidFill>
                <a:latin typeface="Times New Roman"/>
                <a:cs typeface="Times New Roman"/>
              </a:rPr>
              <a:t>50</a:t>
            </a:r>
            <a:r>
              <a:rPr sz="900" spc="20" dirty="0">
                <a:solidFill>
                  <a:srgbClr val="3F3F3F"/>
                </a:solidFill>
                <a:latin typeface="Times New Roman"/>
                <a:cs typeface="Times New Roman"/>
              </a:rPr>
              <a:t>%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33" name="object 133"/>
          <p:cNvSpPr txBox="1"/>
          <p:nvPr/>
        </p:nvSpPr>
        <p:spPr>
          <a:xfrm>
            <a:off x="6348465" y="3819634"/>
            <a:ext cx="412115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50" dirty="0">
                <a:solidFill>
                  <a:srgbClr val="3F3F3F"/>
                </a:solidFill>
                <a:latin typeface="Times New Roman"/>
                <a:cs typeface="Times New Roman"/>
              </a:rPr>
              <a:t>94</a:t>
            </a:r>
            <a:r>
              <a:rPr sz="900" spc="20" dirty="0">
                <a:solidFill>
                  <a:srgbClr val="3F3F3F"/>
                </a:solidFill>
                <a:latin typeface="Times New Roman"/>
                <a:cs typeface="Times New Roman"/>
              </a:rPr>
              <a:t>.</a:t>
            </a:r>
            <a:r>
              <a:rPr sz="900" spc="50" dirty="0">
                <a:solidFill>
                  <a:srgbClr val="3F3F3F"/>
                </a:solidFill>
                <a:latin typeface="Times New Roman"/>
                <a:cs typeface="Times New Roman"/>
              </a:rPr>
              <a:t>79</a:t>
            </a:r>
            <a:r>
              <a:rPr sz="900" spc="20" dirty="0">
                <a:solidFill>
                  <a:srgbClr val="3F3F3F"/>
                </a:solidFill>
                <a:latin typeface="Times New Roman"/>
                <a:cs typeface="Times New Roman"/>
              </a:rPr>
              <a:t>%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34" name="object 134"/>
          <p:cNvSpPr txBox="1"/>
          <p:nvPr/>
        </p:nvSpPr>
        <p:spPr>
          <a:xfrm>
            <a:off x="6833109" y="3854690"/>
            <a:ext cx="412115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50" dirty="0">
                <a:solidFill>
                  <a:srgbClr val="3F3F3F"/>
                </a:solidFill>
                <a:latin typeface="Times New Roman"/>
                <a:cs typeface="Times New Roman"/>
              </a:rPr>
              <a:t>94</a:t>
            </a:r>
            <a:r>
              <a:rPr sz="900" spc="20" dirty="0">
                <a:solidFill>
                  <a:srgbClr val="3F3F3F"/>
                </a:solidFill>
                <a:latin typeface="Times New Roman"/>
                <a:cs typeface="Times New Roman"/>
              </a:rPr>
              <a:t>.</a:t>
            </a:r>
            <a:r>
              <a:rPr sz="900" spc="50" dirty="0">
                <a:solidFill>
                  <a:srgbClr val="3F3F3F"/>
                </a:solidFill>
                <a:latin typeface="Times New Roman"/>
                <a:cs typeface="Times New Roman"/>
              </a:rPr>
              <a:t>53</a:t>
            </a:r>
            <a:r>
              <a:rPr sz="900" spc="20" dirty="0">
                <a:solidFill>
                  <a:srgbClr val="3F3F3F"/>
                </a:solidFill>
                <a:latin typeface="Times New Roman"/>
                <a:cs typeface="Times New Roman"/>
              </a:rPr>
              <a:t>%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35" name="object 135"/>
          <p:cNvSpPr txBox="1"/>
          <p:nvPr/>
        </p:nvSpPr>
        <p:spPr>
          <a:xfrm>
            <a:off x="7316217" y="3790682"/>
            <a:ext cx="412115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50" dirty="0">
                <a:solidFill>
                  <a:srgbClr val="3F3F3F"/>
                </a:solidFill>
                <a:latin typeface="Times New Roman"/>
                <a:cs typeface="Times New Roman"/>
              </a:rPr>
              <a:t>95</a:t>
            </a:r>
            <a:r>
              <a:rPr sz="900" spc="20" dirty="0">
                <a:solidFill>
                  <a:srgbClr val="3F3F3F"/>
                </a:solidFill>
                <a:latin typeface="Times New Roman"/>
                <a:cs typeface="Times New Roman"/>
              </a:rPr>
              <a:t>.</a:t>
            </a:r>
            <a:r>
              <a:rPr sz="900" spc="50" dirty="0">
                <a:solidFill>
                  <a:srgbClr val="3F3F3F"/>
                </a:solidFill>
                <a:latin typeface="Times New Roman"/>
                <a:cs typeface="Times New Roman"/>
              </a:rPr>
              <a:t>01</a:t>
            </a:r>
            <a:r>
              <a:rPr sz="900" spc="20" dirty="0">
                <a:solidFill>
                  <a:srgbClr val="3F3F3F"/>
                </a:solidFill>
                <a:latin typeface="Times New Roman"/>
                <a:cs typeface="Times New Roman"/>
              </a:rPr>
              <a:t>%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36" name="object 136"/>
          <p:cNvSpPr txBox="1"/>
          <p:nvPr/>
        </p:nvSpPr>
        <p:spPr>
          <a:xfrm>
            <a:off x="7800826" y="3757126"/>
            <a:ext cx="412115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50" dirty="0">
                <a:solidFill>
                  <a:srgbClr val="3F3F3F"/>
                </a:solidFill>
                <a:latin typeface="Times New Roman"/>
                <a:cs typeface="Times New Roman"/>
              </a:rPr>
              <a:t>95</a:t>
            </a:r>
            <a:r>
              <a:rPr sz="900" spc="20" dirty="0">
                <a:solidFill>
                  <a:srgbClr val="3F3F3F"/>
                </a:solidFill>
                <a:latin typeface="Times New Roman"/>
                <a:cs typeface="Times New Roman"/>
              </a:rPr>
              <a:t>.</a:t>
            </a:r>
            <a:r>
              <a:rPr sz="900" spc="50" dirty="0">
                <a:solidFill>
                  <a:srgbClr val="3F3F3F"/>
                </a:solidFill>
                <a:latin typeface="Times New Roman"/>
                <a:cs typeface="Times New Roman"/>
              </a:rPr>
              <a:t>26</a:t>
            </a:r>
            <a:r>
              <a:rPr sz="900" spc="20" dirty="0">
                <a:solidFill>
                  <a:srgbClr val="3F3F3F"/>
                </a:solidFill>
                <a:latin typeface="Times New Roman"/>
                <a:cs typeface="Times New Roman"/>
              </a:rPr>
              <a:t>%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37" name="object 137"/>
          <p:cNvSpPr txBox="1"/>
          <p:nvPr/>
        </p:nvSpPr>
        <p:spPr>
          <a:xfrm>
            <a:off x="8285469" y="3668737"/>
            <a:ext cx="412115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50" dirty="0">
                <a:solidFill>
                  <a:srgbClr val="3F3F3F"/>
                </a:solidFill>
                <a:latin typeface="Times New Roman"/>
                <a:cs typeface="Times New Roman"/>
              </a:rPr>
              <a:t>95</a:t>
            </a:r>
            <a:r>
              <a:rPr sz="900" spc="20" dirty="0">
                <a:solidFill>
                  <a:srgbClr val="3F3F3F"/>
                </a:solidFill>
                <a:latin typeface="Times New Roman"/>
                <a:cs typeface="Times New Roman"/>
              </a:rPr>
              <a:t>.</a:t>
            </a:r>
            <a:r>
              <a:rPr sz="900" spc="50" dirty="0">
                <a:solidFill>
                  <a:srgbClr val="3F3F3F"/>
                </a:solidFill>
                <a:latin typeface="Times New Roman"/>
                <a:cs typeface="Times New Roman"/>
              </a:rPr>
              <a:t>91</a:t>
            </a:r>
            <a:r>
              <a:rPr sz="900" spc="20" dirty="0">
                <a:solidFill>
                  <a:srgbClr val="3F3F3F"/>
                </a:solidFill>
                <a:latin typeface="Times New Roman"/>
                <a:cs typeface="Times New Roman"/>
              </a:rPr>
              <a:t>%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38" name="object 138"/>
          <p:cNvSpPr txBox="1"/>
          <p:nvPr/>
        </p:nvSpPr>
        <p:spPr>
          <a:xfrm>
            <a:off x="2591804" y="4886380"/>
            <a:ext cx="241300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5" dirty="0">
                <a:solidFill>
                  <a:srgbClr val="595959"/>
                </a:solidFill>
                <a:latin typeface="Century Gothic"/>
                <a:cs typeface="Century Gothic"/>
              </a:rPr>
              <a:t>8</a:t>
            </a:r>
            <a:r>
              <a:rPr sz="900" spc="-5" dirty="0">
                <a:solidFill>
                  <a:srgbClr val="595959"/>
                </a:solidFill>
                <a:latin typeface="Century Gothic"/>
                <a:cs typeface="Century Gothic"/>
              </a:rPr>
              <a:t>8</a:t>
            </a:r>
            <a:r>
              <a:rPr sz="900" spc="-10" dirty="0">
                <a:solidFill>
                  <a:srgbClr val="595959"/>
                </a:solidFill>
                <a:latin typeface="Century Gothic"/>
                <a:cs typeface="Century Gothic"/>
              </a:rPr>
              <a:t>%</a:t>
            </a:r>
            <a:endParaRPr sz="900">
              <a:latin typeface="Century Gothic"/>
              <a:cs typeface="Century Gothic"/>
            </a:endParaRPr>
          </a:p>
        </p:txBody>
      </p:sp>
      <p:sp>
        <p:nvSpPr>
          <p:cNvPr id="139" name="object 139"/>
          <p:cNvSpPr txBox="1"/>
          <p:nvPr/>
        </p:nvSpPr>
        <p:spPr>
          <a:xfrm>
            <a:off x="2591804" y="4618177"/>
            <a:ext cx="241300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5" dirty="0">
                <a:solidFill>
                  <a:srgbClr val="595959"/>
                </a:solidFill>
                <a:latin typeface="Century Gothic"/>
                <a:cs typeface="Century Gothic"/>
              </a:rPr>
              <a:t>9</a:t>
            </a:r>
            <a:r>
              <a:rPr sz="900" spc="-5" dirty="0">
                <a:solidFill>
                  <a:srgbClr val="595959"/>
                </a:solidFill>
                <a:latin typeface="Century Gothic"/>
                <a:cs typeface="Century Gothic"/>
              </a:rPr>
              <a:t>0</a:t>
            </a:r>
            <a:r>
              <a:rPr sz="900" spc="-10" dirty="0">
                <a:solidFill>
                  <a:srgbClr val="595959"/>
                </a:solidFill>
                <a:latin typeface="Century Gothic"/>
                <a:cs typeface="Century Gothic"/>
              </a:rPr>
              <a:t>%</a:t>
            </a:r>
            <a:endParaRPr sz="900">
              <a:latin typeface="Century Gothic"/>
              <a:cs typeface="Century Gothic"/>
            </a:endParaRPr>
          </a:p>
        </p:txBody>
      </p:sp>
      <p:sp>
        <p:nvSpPr>
          <p:cNvPr id="140" name="object 140"/>
          <p:cNvSpPr txBox="1"/>
          <p:nvPr/>
        </p:nvSpPr>
        <p:spPr>
          <a:xfrm>
            <a:off x="2591804" y="4348438"/>
            <a:ext cx="241300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5" dirty="0">
                <a:solidFill>
                  <a:srgbClr val="595959"/>
                </a:solidFill>
                <a:latin typeface="Century Gothic"/>
                <a:cs typeface="Century Gothic"/>
              </a:rPr>
              <a:t>9</a:t>
            </a:r>
            <a:r>
              <a:rPr sz="900" spc="-5" dirty="0">
                <a:solidFill>
                  <a:srgbClr val="595959"/>
                </a:solidFill>
                <a:latin typeface="Century Gothic"/>
                <a:cs typeface="Century Gothic"/>
              </a:rPr>
              <a:t>2</a:t>
            </a:r>
            <a:r>
              <a:rPr sz="900" spc="-10" dirty="0">
                <a:solidFill>
                  <a:srgbClr val="595959"/>
                </a:solidFill>
                <a:latin typeface="Century Gothic"/>
                <a:cs typeface="Century Gothic"/>
              </a:rPr>
              <a:t>%</a:t>
            </a:r>
            <a:endParaRPr sz="900">
              <a:latin typeface="Century Gothic"/>
              <a:cs typeface="Century Gothic"/>
            </a:endParaRPr>
          </a:p>
        </p:txBody>
      </p:sp>
      <p:sp>
        <p:nvSpPr>
          <p:cNvPr id="141" name="object 141"/>
          <p:cNvSpPr txBox="1"/>
          <p:nvPr/>
        </p:nvSpPr>
        <p:spPr>
          <a:xfrm>
            <a:off x="2591804" y="4078699"/>
            <a:ext cx="241300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5" dirty="0">
                <a:solidFill>
                  <a:srgbClr val="595959"/>
                </a:solidFill>
                <a:latin typeface="Century Gothic"/>
                <a:cs typeface="Century Gothic"/>
              </a:rPr>
              <a:t>9</a:t>
            </a:r>
            <a:r>
              <a:rPr sz="900" spc="-5" dirty="0">
                <a:solidFill>
                  <a:srgbClr val="595959"/>
                </a:solidFill>
                <a:latin typeface="Century Gothic"/>
                <a:cs typeface="Century Gothic"/>
              </a:rPr>
              <a:t>4</a:t>
            </a:r>
            <a:r>
              <a:rPr sz="900" spc="-10" dirty="0">
                <a:solidFill>
                  <a:srgbClr val="595959"/>
                </a:solidFill>
                <a:latin typeface="Century Gothic"/>
                <a:cs typeface="Century Gothic"/>
              </a:rPr>
              <a:t>%</a:t>
            </a:r>
            <a:endParaRPr sz="900">
              <a:latin typeface="Century Gothic"/>
              <a:cs typeface="Century Gothic"/>
            </a:endParaRPr>
          </a:p>
        </p:txBody>
      </p:sp>
      <p:sp>
        <p:nvSpPr>
          <p:cNvPr id="142" name="object 142"/>
          <p:cNvSpPr txBox="1"/>
          <p:nvPr/>
        </p:nvSpPr>
        <p:spPr>
          <a:xfrm>
            <a:off x="2591804" y="3810495"/>
            <a:ext cx="241300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5" dirty="0">
                <a:solidFill>
                  <a:srgbClr val="595959"/>
                </a:solidFill>
                <a:latin typeface="Century Gothic"/>
                <a:cs typeface="Century Gothic"/>
              </a:rPr>
              <a:t>9</a:t>
            </a:r>
            <a:r>
              <a:rPr sz="900" spc="-5" dirty="0">
                <a:solidFill>
                  <a:srgbClr val="595959"/>
                </a:solidFill>
                <a:latin typeface="Century Gothic"/>
                <a:cs typeface="Century Gothic"/>
              </a:rPr>
              <a:t>6</a:t>
            </a:r>
            <a:r>
              <a:rPr sz="900" spc="-10" dirty="0">
                <a:solidFill>
                  <a:srgbClr val="595959"/>
                </a:solidFill>
                <a:latin typeface="Century Gothic"/>
                <a:cs typeface="Century Gothic"/>
              </a:rPr>
              <a:t>%</a:t>
            </a:r>
            <a:endParaRPr sz="900">
              <a:latin typeface="Century Gothic"/>
              <a:cs typeface="Century Gothic"/>
            </a:endParaRPr>
          </a:p>
        </p:txBody>
      </p:sp>
      <p:sp>
        <p:nvSpPr>
          <p:cNvPr id="143" name="object 143"/>
          <p:cNvSpPr txBox="1"/>
          <p:nvPr/>
        </p:nvSpPr>
        <p:spPr>
          <a:xfrm>
            <a:off x="2591804" y="3540757"/>
            <a:ext cx="241300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5" dirty="0">
                <a:solidFill>
                  <a:srgbClr val="595959"/>
                </a:solidFill>
                <a:latin typeface="Century Gothic"/>
                <a:cs typeface="Century Gothic"/>
              </a:rPr>
              <a:t>9</a:t>
            </a:r>
            <a:r>
              <a:rPr sz="900" spc="-5" dirty="0">
                <a:solidFill>
                  <a:srgbClr val="595959"/>
                </a:solidFill>
                <a:latin typeface="Century Gothic"/>
                <a:cs typeface="Century Gothic"/>
              </a:rPr>
              <a:t>8</a:t>
            </a:r>
            <a:r>
              <a:rPr sz="900" spc="-10" dirty="0">
                <a:solidFill>
                  <a:srgbClr val="595959"/>
                </a:solidFill>
                <a:latin typeface="Century Gothic"/>
                <a:cs typeface="Century Gothic"/>
              </a:rPr>
              <a:t>%</a:t>
            </a:r>
            <a:endParaRPr sz="900">
              <a:latin typeface="Century Gothic"/>
              <a:cs typeface="Century Gothic"/>
            </a:endParaRPr>
          </a:p>
        </p:txBody>
      </p:sp>
      <p:sp>
        <p:nvSpPr>
          <p:cNvPr id="144" name="object 144"/>
          <p:cNvSpPr txBox="1"/>
          <p:nvPr/>
        </p:nvSpPr>
        <p:spPr>
          <a:xfrm>
            <a:off x="2529352" y="3270962"/>
            <a:ext cx="304800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5" dirty="0">
                <a:solidFill>
                  <a:srgbClr val="595959"/>
                </a:solidFill>
                <a:latin typeface="Century Gothic"/>
                <a:cs typeface="Century Gothic"/>
              </a:rPr>
              <a:t>1</a:t>
            </a:r>
            <a:r>
              <a:rPr sz="900" spc="-5" dirty="0">
                <a:solidFill>
                  <a:srgbClr val="595959"/>
                </a:solidFill>
                <a:latin typeface="Century Gothic"/>
                <a:cs typeface="Century Gothic"/>
              </a:rPr>
              <a:t>0</a:t>
            </a:r>
            <a:r>
              <a:rPr sz="900" spc="5" dirty="0">
                <a:solidFill>
                  <a:srgbClr val="595959"/>
                </a:solidFill>
                <a:latin typeface="Century Gothic"/>
                <a:cs typeface="Century Gothic"/>
              </a:rPr>
              <a:t>0</a:t>
            </a:r>
            <a:r>
              <a:rPr sz="900" spc="-10" dirty="0">
                <a:solidFill>
                  <a:srgbClr val="595959"/>
                </a:solidFill>
                <a:latin typeface="Century Gothic"/>
                <a:cs typeface="Century Gothic"/>
              </a:rPr>
              <a:t>%</a:t>
            </a:r>
            <a:endParaRPr sz="900">
              <a:latin typeface="Century Gothic"/>
              <a:cs typeface="Century Gothic"/>
            </a:endParaRPr>
          </a:p>
        </p:txBody>
      </p:sp>
      <p:sp>
        <p:nvSpPr>
          <p:cNvPr id="145" name="object 145"/>
          <p:cNvSpPr txBox="1"/>
          <p:nvPr/>
        </p:nvSpPr>
        <p:spPr>
          <a:xfrm>
            <a:off x="2968245" y="5034243"/>
            <a:ext cx="885825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10" dirty="0">
                <a:solidFill>
                  <a:srgbClr val="595959"/>
                </a:solidFill>
                <a:latin typeface="Century Gothic"/>
                <a:cs typeface="Century Gothic"/>
              </a:rPr>
              <a:t>Fe</a:t>
            </a:r>
            <a:r>
              <a:rPr sz="900" spc="-5" dirty="0">
                <a:solidFill>
                  <a:srgbClr val="595959"/>
                </a:solidFill>
                <a:latin typeface="Century Gothic"/>
                <a:cs typeface="Century Gothic"/>
              </a:rPr>
              <a:t>b</a:t>
            </a:r>
            <a:r>
              <a:rPr sz="900" spc="5" dirty="0">
                <a:solidFill>
                  <a:srgbClr val="595959"/>
                </a:solidFill>
                <a:latin typeface="Century Gothic"/>
                <a:cs typeface="Century Gothic"/>
              </a:rPr>
              <a:t>-1</a:t>
            </a:r>
            <a:r>
              <a:rPr sz="900" dirty="0">
                <a:solidFill>
                  <a:srgbClr val="595959"/>
                </a:solidFill>
                <a:latin typeface="Century Gothic"/>
                <a:cs typeface="Century Gothic"/>
              </a:rPr>
              <a:t>7  </a:t>
            </a:r>
            <a:r>
              <a:rPr sz="900" spc="85" dirty="0">
                <a:solidFill>
                  <a:srgbClr val="595959"/>
                </a:solidFill>
                <a:latin typeface="Century Gothic"/>
                <a:cs typeface="Century Gothic"/>
              </a:rPr>
              <a:t> </a:t>
            </a:r>
            <a:r>
              <a:rPr sz="900" spc="-10" dirty="0">
                <a:solidFill>
                  <a:srgbClr val="595959"/>
                </a:solidFill>
                <a:latin typeface="Century Gothic"/>
                <a:cs typeface="Century Gothic"/>
              </a:rPr>
              <a:t>M</a:t>
            </a:r>
            <a:r>
              <a:rPr sz="900" spc="-5" dirty="0">
                <a:solidFill>
                  <a:srgbClr val="595959"/>
                </a:solidFill>
                <a:latin typeface="Century Gothic"/>
                <a:cs typeface="Century Gothic"/>
              </a:rPr>
              <a:t>ar</a:t>
            </a:r>
            <a:r>
              <a:rPr sz="900" spc="5" dirty="0">
                <a:solidFill>
                  <a:srgbClr val="595959"/>
                </a:solidFill>
                <a:latin typeface="Century Gothic"/>
                <a:cs typeface="Century Gothic"/>
              </a:rPr>
              <a:t>-</a:t>
            </a:r>
            <a:r>
              <a:rPr sz="900" spc="-15" dirty="0">
                <a:solidFill>
                  <a:srgbClr val="595959"/>
                </a:solidFill>
                <a:latin typeface="Century Gothic"/>
                <a:cs typeface="Century Gothic"/>
              </a:rPr>
              <a:t>1</a:t>
            </a:r>
            <a:r>
              <a:rPr sz="900" dirty="0">
                <a:solidFill>
                  <a:srgbClr val="595959"/>
                </a:solidFill>
                <a:latin typeface="Century Gothic"/>
                <a:cs typeface="Century Gothic"/>
              </a:rPr>
              <a:t>7</a:t>
            </a:r>
            <a:endParaRPr sz="900">
              <a:latin typeface="Century Gothic"/>
              <a:cs typeface="Century Gothic"/>
            </a:endParaRPr>
          </a:p>
        </p:txBody>
      </p:sp>
      <p:sp>
        <p:nvSpPr>
          <p:cNvPr id="146" name="object 146"/>
          <p:cNvSpPr txBox="1"/>
          <p:nvPr/>
        </p:nvSpPr>
        <p:spPr>
          <a:xfrm>
            <a:off x="3942078" y="5034243"/>
            <a:ext cx="894715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5" dirty="0">
                <a:solidFill>
                  <a:srgbClr val="595959"/>
                </a:solidFill>
                <a:latin typeface="Century Gothic"/>
                <a:cs typeface="Century Gothic"/>
              </a:rPr>
              <a:t>Ap</a:t>
            </a:r>
            <a:r>
              <a:rPr sz="900" spc="-15" dirty="0">
                <a:solidFill>
                  <a:srgbClr val="595959"/>
                </a:solidFill>
                <a:latin typeface="Century Gothic"/>
                <a:cs typeface="Century Gothic"/>
              </a:rPr>
              <a:t>r</a:t>
            </a:r>
            <a:r>
              <a:rPr sz="900" spc="-5" dirty="0">
                <a:solidFill>
                  <a:srgbClr val="595959"/>
                </a:solidFill>
                <a:latin typeface="Century Gothic"/>
                <a:cs typeface="Century Gothic"/>
              </a:rPr>
              <a:t>-</a:t>
            </a:r>
            <a:r>
              <a:rPr sz="900" spc="5" dirty="0">
                <a:solidFill>
                  <a:srgbClr val="595959"/>
                </a:solidFill>
                <a:latin typeface="Century Gothic"/>
                <a:cs typeface="Century Gothic"/>
              </a:rPr>
              <a:t>1</a:t>
            </a:r>
            <a:r>
              <a:rPr sz="900" dirty="0">
                <a:solidFill>
                  <a:srgbClr val="595959"/>
                </a:solidFill>
                <a:latin typeface="Century Gothic"/>
                <a:cs typeface="Century Gothic"/>
              </a:rPr>
              <a:t>7  </a:t>
            </a:r>
            <a:r>
              <a:rPr sz="900" spc="30" dirty="0">
                <a:solidFill>
                  <a:srgbClr val="595959"/>
                </a:solidFill>
                <a:latin typeface="Century Gothic"/>
                <a:cs typeface="Century Gothic"/>
              </a:rPr>
              <a:t> </a:t>
            </a:r>
            <a:r>
              <a:rPr sz="900" spc="-10" dirty="0">
                <a:solidFill>
                  <a:srgbClr val="595959"/>
                </a:solidFill>
                <a:latin typeface="Century Gothic"/>
                <a:cs typeface="Century Gothic"/>
              </a:rPr>
              <a:t>M</a:t>
            </a:r>
            <a:r>
              <a:rPr sz="900" spc="-5" dirty="0">
                <a:solidFill>
                  <a:srgbClr val="595959"/>
                </a:solidFill>
                <a:latin typeface="Century Gothic"/>
                <a:cs typeface="Century Gothic"/>
              </a:rPr>
              <a:t>a</a:t>
            </a:r>
            <a:r>
              <a:rPr sz="900" spc="-10" dirty="0">
                <a:solidFill>
                  <a:srgbClr val="595959"/>
                </a:solidFill>
                <a:latin typeface="Century Gothic"/>
                <a:cs typeface="Century Gothic"/>
              </a:rPr>
              <a:t>y</a:t>
            </a:r>
            <a:r>
              <a:rPr sz="900" spc="-5" dirty="0">
                <a:solidFill>
                  <a:srgbClr val="595959"/>
                </a:solidFill>
                <a:latin typeface="Century Gothic"/>
                <a:cs typeface="Century Gothic"/>
              </a:rPr>
              <a:t>-</a:t>
            </a:r>
            <a:r>
              <a:rPr sz="900" spc="5" dirty="0">
                <a:solidFill>
                  <a:srgbClr val="595959"/>
                </a:solidFill>
                <a:latin typeface="Century Gothic"/>
                <a:cs typeface="Century Gothic"/>
              </a:rPr>
              <a:t>1</a:t>
            </a:r>
            <a:r>
              <a:rPr sz="900" dirty="0">
                <a:solidFill>
                  <a:srgbClr val="595959"/>
                </a:solidFill>
                <a:latin typeface="Century Gothic"/>
                <a:cs typeface="Century Gothic"/>
              </a:rPr>
              <a:t>7</a:t>
            </a:r>
            <a:endParaRPr sz="900">
              <a:latin typeface="Century Gothic"/>
              <a:cs typeface="Century Gothic"/>
            </a:endParaRPr>
          </a:p>
        </p:txBody>
      </p:sp>
      <p:sp>
        <p:nvSpPr>
          <p:cNvPr id="147" name="object 147"/>
          <p:cNvSpPr txBox="1"/>
          <p:nvPr/>
        </p:nvSpPr>
        <p:spPr>
          <a:xfrm>
            <a:off x="4911340" y="5034243"/>
            <a:ext cx="384810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10" dirty="0">
                <a:solidFill>
                  <a:srgbClr val="595959"/>
                </a:solidFill>
                <a:latin typeface="Century Gothic"/>
                <a:cs typeface="Century Gothic"/>
              </a:rPr>
              <a:t>Ju</a:t>
            </a:r>
            <a:r>
              <a:rPr sz="900" spc="-20" dirty="0">
                <a:solidFill>
                  <a:srgbClr val="595959"/>
                </a:solidFill>
                <a:latin typeface="Century Gothic"/>
                <a:cs typeface="Century Gothic"/>
              </a:rPr>
              <a:t>n</a:t>
            </a:r>
            <a:r>
              <a:rPr sz="900" spc="5" dirty="0">
                <a:solidFill>
                  <a:srgbClr val="595959"/>
                </a:solidFill>
                <a:latin typeface="Century Gothic"/>
                <a:cs typeface="Century Gothic"/>
              </a:rPr>
              <a:t>-1</a:t>
            </a:r>
            <a:r>
              <a:rPr sz="900" dirty="0">
                <a:solidFill>
                  <a:srgbClr val="595959"/>
                </a:solidFill>
                <a:latin typeface="Century Gothic"/>
                <a:cs typeface="Century Gothic"/>
              </a:rPr>
              <a:t>7</a:t>
            </a:r>
            <a:endParaRPr sz="900">
              <a:latin typeface="Century Gothic"/>
              <a:cs typeface="Century Gothic"/>
            </a:endParaRPr>
          </a:p>
        </p:txBody>
      </p:sp>
      <p:sp>
        <p:nvSpPr>
          <p:cNvPr id="148" name="object 148"/>
          <p:cNvSpPr txBox="1"/>
          <p:nvPr/>
        </p:nvSpPr>
        <p:spPr>
          <a:xfrm>
            <a:off x="5417687" y="5034243"/>
            <a:ext cx="337185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10" dirty="0">
                <a:solidFill>
                  <a:srgbClr val="595959"/>
                </a:solidFill>
                <a:latin typeface="Century Gothic"/>
                <a:cs typeface="Century Gothic"/>
              </a:rPr>
              <a:t>Ju</a:t>
            </a:r>
            <a:r>
              <a:rPr sz="900" dirty="0">
                <a:solidFill>
                  <a:srgbClr val="595959"/>
                </a:solidFill>
                <a:latin typeface="Century Gothic"/>
                <a:cs typeface="Century Gothic"/>
              </a:rPr>
              <a:t>l</a:t>
            </a:r>
            <a:r>
              <a:rPr sz="900" spc="-5" dirty="0">
                <a:solidFill>
                  <a:srgbClr val="595959"/>
                </a:solidFill>
                <a:latin typeface="Century Gothic"/>
                <a:cs typeface="Century Gothic"/>
              </a:rPr>
              <a:t>-1</a:t>
            </a:r>
            <a:r>
              <a:rPr sz="900" dirty="0">
                <a:solidFill>
                  <a:srgbClr val="595959"/>
                </a:solidFill>
                <a:latin typeface="Century Gothic"/>
                <a:cs typeface="Century Gothic"/>
              </a:rPr>
              <a:t>7</a:t>
            </a:r>
            <a:endParaRPr sz="900">
              <a:latin typeface="Century Gothic"/>
              <a:cs typeface="Century Gothic"/>
            </a:endParaRPr>
          </a:p>
        </p:txBody>
      </p:sp>
      <p:sp>
        <p:nvSpPr>
          <p:cNvPr id="149" name="object 149"/>
          <p:cNvSpPr txBox="1"/>
          <p:nvPr/>
        </p:nvSpPr>
        <p:spPr>
          <a:xfrm>
            <a:off x="5861170" y="5034243"/>
            <a:ext cx="420370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10" dirty="0">
                <a:solidFill>
                  <a:srgbClr val="595959"/>
                </a:solidFill>
                <a:latin typeface="Century Gothic"/>
                <a:cs typeface="Century Gothic"/>
              </a:rPr>
              <a:t>A</a:t>
            </a:r>
            <a:r>
              <a:rPr sz="900" spc="-20" dirty="0">
                <a:solidFill>
                  <a:srgbClr val="595959"/>
                </a:solidFill>
                <a:latin typeface="Century Gothic"/>
                <a:cs typeface="Century Gothic"/>
              </a:rPr>
              <a:t>u</a:t>
            </a:r>
            <a:r>
              <a:rPr sz="900" spc="-5" dirty="0">
                <a:solidFill>
                  <a:srgbClr val="595959"/>
                </a:solidFill>
                <a:latin typeface="Century Gothic"/>
                <a:cs typeface="Century Gothic"/>
              </a:rPr>
              <a:t>g</a:t>
            </a:r>
            <a:r>
              <a:rPr sz="900" spc="-15" dirty="0">
                <a:solidFill>
                  <a:srgbClr val="595959"/>
                </a:solidFill>
                <a:latin typeface="Century Gothic"/>
                <a:cs typeface="Century Gothic"/>
              </a:rPr>
              <a:t>-</a:t>
            </a:r>
            <a:r>
              <a:rPr sz="900" spc="5" dirty="0">
                <a:solidFill>
                  <a:srgbClr val="595959"/>
                </a:solidFill>
                <a:latin typeface="Century Gothic"/>
                <a:cs typeface="Century Gothic"/>
              </a:rPr>
              <a:t>1</a:t>
            </a:r>
            <a:r>
              <a:rPr sz="900" dirty="0">
                <a:solidFill>
                  <a:srgbClr val="595959"/>
                </a:solidFill>
                <a:latin typeface="Century Gothic"/>
                <a:cs typeface="Century Gothic"/>
              </a:rPr>
              <a:t>7</a:t>
            </a:r>
            <a:endParaRPr sz="900">
              <a:latin typeface="Century Gothic"/>
              <a:cs typeface="Century Gothic"/>
            </a:endParaRPr>
          </a:p>
        </p:txBody>
      </p:sp>
      <p:sp>
        <p:nvSpPr>
          <p:cNvPr id="150" name="object 150"/>
          <p:cNvSpPr txBox="1"/>
          <p:nvPr/>
        </p:nvSpPr>
        <p:spPr>
          <a:xfrm>
            <a:off x="6354945" y="5034243"/>
            <a:ext cx="400050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10" dirty="0">
                <a:solidFill>
                  <a:srgbClr val="595959"/>
                </a:solidFill>
                <a:latin typeface="Century Gothic"/>
                <a:cs typeface="Century Gothic"/>
              </a:rPr>
              <a:t>Se</a:t>
            </a:r>
            <a:r>
              <a:rPr sz="900" spc="-5" dirty="0">
                <a:solidFill>
                  <a:srgbClr val="595959"/>
                </a:solidFill>
                <a:latin typeface="Century Gothic"/>
                <a:cs typeface="Century Gothic"/>
              </a:rPr>
              <a:t>p</a:t>
            </a:r>
            <a:r>
              <a:rPr sz="900" spc="5" dirty="0">
                <a:solidFill>
                  <a:srgbClr val="595959"/>
                </a:solidFill>
                <a:latin typeface="Century Gothic"/>
                <a:cs typeface="Century Gothic"/>
              </a:rPr>
              <a:t>-1</a:t>
            </a:r>
            <a:r>
              <a:rPr sz="900" dirty="0">
                <a:solidFill>
                  <a:srgbClr val="595959"/>
                </a:solidFill>
                <a:latin typeface="Century Gothic"/>
                <a:cs typeface="Century Gothic"/>
              </a:rPr>
              <a:t>7</a:t>
            </a:r>
            <a:endParaRPr sz="900">
              <a:latin typeface="Century Gothic"/>
              <a:cs typeface="Century Gothic"/>
            </a:endParaRPr>
          </a:p>
        </p:txBody>
      </p:sp>
      <p:sp>
        <p:nvSpPr>
          <p:cNvPr id="151" name="object 151"/>
          <p:cNvSpPr txBox="1"/>
          <p:nvPr/>
        </p:nvSpPr>
        <p:spPr>
          <a:xfrm>
            <a:off x="6837290" y="5034243"/>
            <a:ext cx="403225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dirty="0">
                <a:solidFill>
                  <a:srgbClr val="595959"/>
                </a:solidFill>
                <a:latin typeface="Century Gothic"/>
                <a:cs typeface="Century Gothic"/>
              </a:rPr>
              <a:t>O</a:t>
            </a:r>
            <a:r>
              <a:rPr sz="900" spc="-5" dirty="0">
                <a:solidFill>
                  <a:srgbClr val="595959"/>
                </a:solidFill>
                <a:latin typeface="Century Gothic"/>
                <a:cs typeface="Century Gothic"/>
              </a:rPr>
              <a:t>ct-</a:t>
            </a:r>
            <a:r>
              <a:rPr sz="900" spc="5" dirty="0">
                <a:solidFill>
                  <a:srgbClr val="595959"/>
                </a:solidFill>
                <a:latin typeface="Century Gothic"/>
                <a:cs typeface="Century Gothic"/>
              </a:rPr>
              <a:t>1</a:t>
            </a:r>
            <a:r>
              <a:rPr sz="900" dirty="0">
                <a:solidFill>
                  <a:srgbClr val="595959"/>
                </a:solidFill>
                <a:latin typeface="Century Gothic"/>
                <a:cs typeface="Century Gothic"/>
              </a:rPr>
              <a:t>7</a:t>
            </a:r>
            <a:endParaRPr sz="900">
              <a:latin typeface="Century Gothic"/>
              <a:cs typeface="Century Gothic"/>
            </a:endParaRPr>
          </a:p>
        </p:txBody>
      </p:sp>
      <p:sp>
        <p:nvSpPr>
          <p:cNvPr id="152" name="object 152"/>
          <p:cNvSpPr txBox="1"/>
          <p:nvPr/>
        </p:nvSpPr>
        <p:spPr>
          <a:xfrm>
            <a:off x="7316206" y="5034243"/>
            <a:ext cx="413384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5" dirty="0">
                <a:solidFill>
                  <a:srgbClr val="595959"/>
                </a:solidFill>
                <a:latin typeface="Century Gothic"/>
                <a:cs typeface="Century Gothic"/>
              </a:rPr>
              <a:t>N</a:t>
            </a:r>
            <a:r>
              <a:rPr sz="900" spc="-15" dirty="0">
                <a:solidFill>
                  <a:srgbClr val="595959"/>
                </a:solidFill>
                <a:latin typeface="Century Gothic"/>
                <a:cs typeface="Century Gothic"/>
              </a:rPr>
              <a:t>o</a:t>
            </a:r>
            <a:r>
              <a:rPr sz="900" spc="-5" dirty="0">
                <a:solidFill>
                  <a:srgbClr val="595959"/>
                </a:solidFill>
                <a:latin typeface="Century Gothic"/>
                <a:cs typeface="Century Gothic"/>
              </a:rPr>
              <a:t>v-</a:t>
            </a:r>
            <a:r>
              <a:rPr sz="900" spc="5" dirty="0">
                <a:solidFill>
                  <a:srgbClr val="595959"/>
                </a:solidFill>
                <a:latin typeface="Century Gothic"/>
                <a:cs typeface="Century Gothic"/>
              </a:rPr>
              <a:t>1</a:t>
            </a:r>
            <a:r>
              <a:rPr sz="900" dirty="0">
                <a:solidFill>
                  <a:srgbClr val="595959"/>
                </a:solidFill>
                <a:latin typeface="Century Gothic"/>
                <a:cs typeface="Century Gothic"/>
              </a:rPr>
              <a:t>7</a:t>
            </a:r>
            <a:endParaRPr sz="900">
              <a:latin typeface="Century Gothic"/>
              <a:cs typeface="Century Gothic"/>
            </a:endParaRPr>
          </a:p>
        </p:txBody>
      </p:sp>
      <p:sp>
        <p:nvSpPr>
          <p:cNvPr id="153" name="object 153"/>
          <p:cNvSpPr txBox="1"/>
          <p:nvPr/>
        </p:nvSpPr>
        <p:spPr>
          <a:xfrm>
            <a:off x="7795121" y="5034243"/>
            <a:ext cx="424180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5" dirty="0">
                <a:solidFill>
                  <a:srgbClr val="595959"/>
                </a:solidFill>
                <a:latin typeface="Century Gothic"/>
                <a:cs typeface="Century Gothic"/>
              </a:rPr>
              <a:t>De</a:t>
            </a:r>
            <a:r>
              <a:rPr sz="900" spc="-20" dirty="0">
                <a:solidFill>
                  <a:srgbClr val="595959"/>
                </a:solidFill>
                <a:latin typeface="Century Gothic"/>
                <a:cs typeface="Century Gothic"/>
              </a:rPr>
              <a:t>c</a:t>
            </a:r>
            <a:r>
              <a:rPr sz="900" spc="-5" dirty="0">
                <a:solidFill>
                  <a:srgbClr val="595959"/>
                </a:solidFill>
                <a:latin typeface="Century Gothic"/>
                <a:cs typeface="Century Gothic"/>
              </a:rPr>
              <a:t>-</a:t>
            </a:r>
            <a:r>
              <a:rPr sz="900" spc="5" dirty="0">
                <a:solidFill>
                  <a:srgbClr val="595959"/>
                </a:solidFill>
                <a:latin typeface="Century Gothic"/>
                <a:cs typeface="Century Gothic"/>
              </a:rPr>
              <a:t>1</a:t>
            </a:r>
            <a:r>
              <a:rPr sz="900" dirty="0">
                <a:solidFill>
                  <a:srgbClr val="595959"/>
                </a:solidFill>
                <a:latin typeface="Century Gothic"/>
                <a:cs typeface="Century Gothic"/>
              </a:rPr>
              <a:t>7</a:t>
            </a:r>
            <a:endParaRPr sz="900">
              <a:latin typeface="Century Gothic"/>
              <a:cs typeface="Century Gothic"/>
            </a:endParaRPr>
          </a:p>
        </p:txBody>
      </p:sp>
      <p:sp>
        <p:nvSpPr>
          <p:cNvPr id="154" name="object 154"/>
          <p:cNvSpPr txBox="1"/>
          <p:nvPr/>
        </p:nvSpPr>
        <p:spPr>
          <a:xfrm>
            <a:off x="8293468" y="5034243"/>
            <a:ext cx="393065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10" dirty="0">
                <a:solidFill>
                  <a:srgbClr val="595959"/>
                </a:solidFill>
                <a:latin typeface="Century Gothic"/>
                <a:cs typeface="Century Gothic"/>
              </a:rPr>
              <a:t>J</a:t>
            </a:r>
            <a:r>
              <a:rPr sz="900" spc="-5" dirty="0">
                <a:solidFill>
                  <a:srgbClr val="595959"/>
                </a:solidFill>
                <a:latin typeface="Century Gothic"/>
                <a:cs typeface="Century Gothic"/>
              </a:rPr>
              <a:t>a</a:t>
            </a:r>
            <a:r>
              <a:rPr sz="900" spc="-10" dirty="0">
                <a:solidFill>
                  <a:srgbClr val="595959"/>
                </a:solidFill>
                <a:latin typeface="Century Gothic"/>
                <a:cs typeface="Century Gothic"/>
              </a:rPr>
              <a:t>n</a:t>
            </a:r>
            <a:r>
              <a:rPr sz="900" spc="-5" dirty="0">
                <a:solidFill>
                  <a:srgbClr val="595959"/>
                </a:solidFill>
                <a:latin typeface="Century Gothic"/>
                <a:cs typeface="Century Gothic"/>
              </a:rPr>
              <a:t>-</a:t>
            </a:r>
            <a:r>
              <a:rPr sz="900" spc="5" dirty="0">
                <a:solidFill>
                  <a:srgbClr val="595959"/>
                </a:solidFill>
                <a:latin typeface="Century Gothic"/>
                <a:cs typeface="Century Gothic"/>
              </a:rPr>
              <a:t>1</a:t>
            </a:r>
            <a:r>
              <a:rPr sz="900" dirty="0">
                <a:solidFill>
                  <a:srgbClr val="595959"/>
                </a:solidFill>
                <a:latin typeface="Century Gothic"/>
                <a:cs typeface="Century Gothic"/>
              </a:rPr>
              <a:t>8</a:t>
            </a:r>
            <a:endParaRPr sz="900">
              <a:latin typeface="Century Gothic"/>
              <a:cs typeface="Century Gothic"/>
            </a:endParaRPr>
          </a:p>
        </p:txBody>
      </p:sp>
      <p:sp>
        <p:nvSpPr>
          <p:cNvPr id="155" name="object 155"/>
          <p:cNvSpPr/>
          <p:nvPr/>
        </p:nvSpPr>
        <p:spPr>
          <a:xfrm>
            <a:off x="2968751" y="5366003"/>
            <a:ext cx="5768340" cy="1493520"/>
          </a:xfrm>
          <a:custGeom>
            <a:avLst/>
            <a:gdLst/>
            <a:ahLst/>
            <a:cxnLst/>
            <a:rect l="l" t="t" r="r" b="b"/>
            <a:pathLst>
              <a:path w="5768340" h="1493520">
                <a:moveTo>
                  <a:pt x="0" y="0"/>
                </a:moveTo>
                <a:lnTo>
                  <a:pt x="5768340" y="0"/>
                </a:lnTo>
                <a:lnTo>
                  <a:pt x="5768340" y="1493519"/>
                </a:lnTo>
                <a:lnTo>
                  <a:pt x="0" y="149351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2968751" y="6611111"/>
            <a:ext cx="5768340" cy="0"/>
          </a:xfrm>
          <a:custGeom>
            <a:avLst/>
            <a:gdLst/>
            <a:ahLst/>
            <a:cxnLst/>
            <a:rect l="l" t="t" r="r" b="b"/>
            <a:pathLst>
              <a:path w="5768340">
                <a:moveTo>
                  <a:pt x="0" y="0"/>
                </a:moveTo>
                <a:lnTo>
                  <a:pt x="5768339" y="0"/>
                </a:lnTo>
              </a:path>
            </a:pathLst>
          </a:custGeom>
          <a:ln w="10413">
            <a:solidFill>
              <a:srgbClr val="F2F2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2968751" y="6362699"/>
            <a:ext cx="5768340" cy="0"/>
          </a:xfrm>
          <a:custGeom>
            <a:avLst/>
            <a:gdLst/>
            <a:ahLst/>
            <a:cxnLst/>
            <a:rect l="l" t="t" r="r" b="b"/>
            <a:pathLst>
              <a:path w="5768340">
                <a:moveTo>
                  <a:pt x="0" y="0"/>
                </a:moveTo>
                <a:lnTo>
                  <a:pt x="5768339" y="0"/>
                </a:lnTo>
              </a:path>
            </a:pathLst>
          </a:custGeom>
          <a:ln w="10413">
            <a:solidFill>
              <a:srgbClr val="F2F2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2968751" y="6112763"/>
            <a:ext cx="5768340" cy="0"/>
          </a:xfrm>
          <a:custGeom>
            <a:avLst/>
            <a:gdLst/>
            <a:ahLst/>
            <a:cxnLst/>
            <a:rect l="l" t="t" r="r" b="b"/>
            <a:pathLst>
              <a:path w="5768340">
                <a:moveTo>
                  <a:pt x="0" y="0"/>
                </a:moveTo>
                <a:lnTo>
                  <a:pt x="5768339" y="0"/>
                </a:lnTo>
              </a:path>
            </a:pathLst>
          </a:custGeom>
          <a:ln w="10413">
            <a:solidFill>
              <a:srgbClr val="F2F2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2968751" y="5864351"/>
            <a:ext cx="5768340" cy="0"/>
          </a:xfrm>
          <a:custGeom>
            <a:avLst/>
            <a:gdLst/>
            <a:ahLst/>
            <a:cxnLst/>
            <a:rect l="l" t="t" r="r" b="b"/>
            <a:pathLst>
              <a:path w="5768340">
                <a:moveTo>
                  <a:pt x="0" y="0"/>
                </a:moveTo>
                <a:lnTo>
                  <a:pt x="5768339" y="0"/>
                </a:lnTo>
              </a:path>
            </a:pathLst>
          </a:custGeom>
          <a:ln w="10413">
            <a:solidFill>
              <a:srgbClr val="F2F2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2968751" y="5615939"/>
            <a:ext cx="5768340" cy="0"/>
          </a:xfrm>
          <a:custGeom>
            <a:avLst/>
            <a:gdLst/>
            <a:ahLst/>
            <a:cxnLst/>
            <a:rect l="l" t="t" r="r" b="b"/>
            <a:pathLst>
              <a:path w="5768340">
                <a:moveTo>
                  <a:pt x="0" y="0"/>
                </a:moveTo>
                <a:lnTo>
                  <a:pt x="5768339" y="0"/>
                </a:lnTo>
              </a:path>
            </a:pathLst>
          </a:custGeom>
          <a:ln w="10414">
            <a:solidFill>
              <a:srgbClr val="F2F2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2968751" y="5366003"/>
            <a:ext cx="5768340" cy="0"/>
          </a:xfrm>
          <a:custGeom>
            <a:avLst/>
            <a:gdLst/>
            <a:ahLst/>
            <a:cxnLst/>
            <a:rect l="l" t="t" r="r" b="b"/>
            <a:pathLst>
              <a:path w="5768340">
                <a:moveTo>
                  <a:pt x="0" y="0"/>
                </a:moveTo>
                <a:lnTo>
                  <a:pt x="5768339" y="0"/>
                </a:lnTo>
              </a:path>
            </a:pathLst>
          </a:custGeom>
          <a:ln w="10414">
            <a:solidFill>
              <a:srgbClr val="F2F2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2968751" y="6859523"/>
            <a:ext cx="5768340" cy="0"/>
          </a:xfrm>
          <a:custGeom>
            <a:avLst/>
            <a:gdLst/>
            <a:ahLst/>
            <a:cxnLst/>
            <a:rect l="l" t="t" r="r" b="b"/>
            <a:pathLst>
              <a:path w="5768340">
                <a:moveTo>
                  <a:pt x="0" y="0"/>
                </a:moveTo>
                <a:lnTo>
                  <a:pt x="5768340" y="0"/>
                </a:lnTo>
              </a:path>
            </a:pathLst>
          </a:custGeom>
          <a:ln w="10414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3195827" y="5394959"/>
            <a:ext cx="5314315" cy="140335"/>
          </a:xfrm>
          <a:custGeom>
            <a:avLst/>
            <a:gdLst/>
            <a:ahLst/>
            <a:cxnLst/>
            <a:rect l="l" t="t" r="r" b="b"/>
            <a:pathLst>
              <a:path w="5314315" h="140335">
                <a:moveTo>
                  <a:pt x="907868" y="32003"/>
                </a:moveTo>
                <a:lnTo>
                  <a:pt x="493776" y="32003"/>
                </a:lnTo>
                <a:lnTo>
                  <a:pt x="973836" y="0"/>
                </a:lnTo>
                <a:lnTo>
                  <a:pt x="1935479" y="10667"/>
                </a:lnTo>
                <a:lnTo>
                  <a:pt x="2683764" y="10667"/>
                </a:lnTo>
                <a:lnTo>
                  <a:pt x="2897124" y="16763"/>
                </a:lnTo>
                <a:lnTo>
                  <a:pt x="3378707" y="22859"/>
                </a:lnTo>
                <a:lnTo>
                  <a:pt x="3380232" y="22859"/>
                </a:lnTo>
                <a:lnTo>
                  <a:pt x="3409623" y="27431"/>
                </a:lnTo>
                <a:lnTo>
                  <a:pt x="976884" y="27431"/>
                </a:lnTo>
                <a:lnTo>
                  <a:pt x="907868" y="32003"/>
                </a:lnTo>
                <a:close/>
              </a:path>
              <a:path w="5314315" h="140335">
                <a:moveTo>
                  <a:pt x="2683764" y="10667"/>
                </a:moveTo>
                <a:lnTo>
                  <a:pt x="1935479" y="10667"/>
                </a:lnTo>
                <a:lnTo>
                  <a:pt x="2417064" y="3047"/>
                </a:lnTo>
                <a:lnTo>
                  <a:pt x="2683764" y="10667"/>
                </a:lnTo>
                <a:close/>
              </a:path>
              <a:path w="5314315" h="140335">
                <a:moveTo>
                  <a:pt x="4020311" y="97535"/>
                </a:moveTo>
                <a:lnTo>
                  <a:pt x="3860291" y="97535"/>
                </a:lnTo>
                <a:lnTo>
                  <a:pt x="3857894" y="97163"/>
                </a:lnTo>
                <a:lnTo>
                  <a:pt x="4335780" y="15239"/>
                </a:lnTo>
                <a:lnTo>
                  <a:pt x="4341875" y="15239"/>
                </a:lnTo>
                <a:lnTo>
                  <a:pt x="4477321" y="42671"/>
                </a:lnTo>
                <a:lnTo>
                  <a:pt x="4335780" y="42671"/>
                </a:lnTo>
                <a:lnTo>
                  <a:pt x="4337875" y="43096"/>
                </a:lnTo>
                <a:lnTo>
                  <a:pt x="4020311" y="97535"/>
                </a:lnTo>
                <a:close/>
              </a:path>
              <a:path w="5314315" h="140335">
                <a:moveTo>
                  <a:pt x="1935479" y="38099"/>
                </a:moveTo>
                <a:lnTo>
                  <a:pt x="976884" y="27431"/>
                </a:lnTo>
                <a:lnTo>
                  <a:pt x="3409623" y="27431"/>
                </a:lnTo>
                <a:lnTo>
                  <a:pt x="3429217" y="30479"/>
                </a:lnTo>
                <a:lnTo>
                  <a:pt x="2417064" y="30479"/>
                </a:lnTo>
                <a:lnTo>
                  <a:pt x="1935479" y="38099"/>
                </a:lnTo>
                <a:close/>
              </a:path>
              <a:path w="5314315" h="140335">
                <a:moveTo>
                  <a:pt x="493776" y="59435"/>
                </a:moveTo>
                <a:lnTo>
                  <a:pt x="13716" y="57911"/>
                </a:lnTo>
                <a:lnTo>
                  <a:pt x="6096" y="57911"/>
                </a:lnTo>
                <a:lnTo>
                  <a:pt x="0" y="51815"/>
                </a:lnTo>
                <a:lnTo>
                  <a:pt x="0" y="36575"/>
                </a:lnTo>
                <a:lnTo>
                  <a:pt x="6096" y="30479"/>
                </a:lnTo>
                <a:lnTo>
                  <a:pt x="13716" y="30479"/>
                </a:lnTo>
                <a:lnTo>
                  <a:pt x="907868" y="32003"/>
                </a:lnTo>
                <a:lnTo>
                  <a:pt x="493776" y="59435"/>
                </a:lnTo>
                <a:close/>
              </a:path>
              <a:path w="5314315" h="140335">
                <a:moveTo>
                  <a:pt x="3860291" y="124967"/>
                </a:moveTo>
                <a:lnTo>
                  <a:pt x="3857243" y="124967"/>
                </a:lnTo>
                <a:lnTo>
                  <a:pt x="3377183" y="50291"/>
                </a:lnTo>
                <a:lnTo>
                  <a:pt x="3378707" y="50291"/>
                </a:lnTo>
                <a:lnTo>
                  <a:pt x="2897124" y="44195"/>
                </a:lnTo>
                <a:lnTo>
                  <a:pt x="2417064" y="30479"/>
                </a:lnTo>
                <a:lnTo>
                  <a:pt x="3429217" y="30479"/>
                </a:lnTo>
                <a:lnTo>
                  <a:pt x="3857894" y="97163"/>
                </a:lnTo>
                <a:lnTo>
                  <a:pt x="3855719" y="97535"/>
                </a:lnTo>
                <a:lnTo>
                  <a:pt x="4020311" y="97535"/>
                </a:lnTo>
                <a:lnTo>
                  <a:pt x="3860291" y="124967"/>
                </a:lnTo>
                <a:close/>
              </a:path>
              <a:path w="5314315" h="140335">
                <a:moveTo>
                  <a:pt x="4337875" y="43096"/>
                </a:moveTo>
                <a:lnTo>
                  <a:pt x="4335780" y="42671"/>
                </a:lnTo>
                <a:lnTo>
                  <a:pt x="4340351" y="42671"/>
                </a:lnTo>
                <a:lnTo>
                  <a:pt x="4337875" y="43096"/>
                </a:lnTo>
                <a:close/>
              </a:path>
              <a:path w="5314315" h="140335">
                <a:moveTo>
                  <a:pt x="4821935" y="140207"/>
                </a:moveTo>
                <a:lnTo>
                  <a:pt x="4817364" y="140207"/>
                </a:lnTo>
                <a:lnTo>
                  <a:pt x="4337875" y="43096"/>
                </a:lnTo>
                <a:lnTo>
                  <a:pt x="4340351" y="42671"/>
                </a:lnTo>
                <a:lnTo>
                  <a:pt x="4477321" y="42671"/>
                </a:lnTo>
                <a:lnTo>
                  <a:pt x="4821997" y="112479"/>
                </a:lnTo>
                <a:lnTo>
                  <a:pt x="4818888" y="112775"/>
                </a:lnTo>
                <a:lnTo>
                  <a:pt x="5109972" y="112775"/>
                </a:lnTo>
                <a:lnTo>
                  <a:pt x="4821935" y="140207"/>
                </a:lnTo>
                <a:close/>
              </a:path>
              <a:path w="5314315" h="140335">
                <a:moveTo>
                  <a:pt x="5109972" y="112775"/>
                </a:moveTo>
                <a:lnTo>
                  <a:pt x="4823459" y="112775"/>
                </a:lnTo>
                <a:lnTo>
                  <a:pt x="4821997" y="112479"/>
                </a:lnTo>
                <a:lnTo>
                  <a:pt x="5298948" y="67055"/>
                </a:lnTo>
                <a:lnTo>
                  <a:pt x="5306567" y="67055"/>
                </a:lnTo>
                <a:lnTo>
                  <a:pt x="5312664" y="71627"/>
                </a:lnTo>
                <a:lnTo>
                  <a:pt x="5314187" y="79247"/>
                </a:lnTo>
                <a:lnTo>
                  <a:pt x="5314187" y="86867"/>
                </a:lnTo>
                <a:lnTo>
                  <a:pt x="5309616" y="92963"/>
                </a:lnTo>
                <a:lnTo>
                  <a:pt x="5301996" y="94487"/>
                </a:lnTo>
                <a:lnTo>
                  <a:pt x="5109972" y="112775"/>
                </a:lnTo>
                <a:close/>
              </a:path>
              <a:path w="5314315" h="140335">
                <a:moveTo>
                  <a:pt x="3860291" y="97535"/>
                </a:moveTo>
                <a:lnTo>
                  <a:pt x="3855719" y="97535"/>
                </a:lnTo>
                <a:lnTo>
                  <a:pt x="3857894" y="97163"/>
                </a:lnTo>
                <a:lnTo>
                  <a:pt x="3860291" y="97535"/>
                </a:lnTo>
                <a:close/>
              </a:path>
              <a:path w="5314315" h="140335">
                <a:moveTo>
                  <a:pt x="4823459" y="112775"/>
                </a:moveTo>
                <a:lnTo>
                  <a:pt x="4818888" y="112775"/>
                </a:lnTo>
                <a:lnTo>
                  <a:pt x="4821997" y="112479"/>
                </a:lnTo>
                <a:lnTo>
                  <a:pt x="4823459" y="112775"/>
                </a:lnTo>
                <a:close/>
              </a:path>
            </a:pathLst>
          </a:custGeom>
          <a:solidFill>
            <a:srgbClr val="001F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3179076" y="5408420"/>
            <a:ext cx="64135" cy="62230"/>
          </a:xfrm>
          <a:custGeom>
            <a:avLst/>
            <a:gdLst/>
            <a:ahLst/>
            <a:cxnLst/>
            <a:rect l="l" t="t" r="r" b="b"/>
            <a:pathLst>
              <a:path w="64135" h="62229">
                <a:moveTo>
                  <a:pt x="39779" y="61745"/>
                </a:moveTo>
                <a:lnTo>
                  <a:pt x="22818" y="59964"/>
                </a:lnTo>
                <a:lnTo>
                  <a:pt x="10454" y="53759"/>
                </a:lnTo>
                <a:lnTo>
                  <a:pt x="2808" y="44030"/>
                </a:lnTo>
                <a:lnTo>
                  <a:pt x="0" y="31679"/>
                </a:lnTo>
                <a:lnTo>
                  <a:pt x="2943" y="17829"/>
                </a:lnTo>
                <a:lnTo>
                  <a:pt x="11021" y="6730"/>
                </a:lnTo>
                <a:lnTo>
                  <a:pt x="23072" y="0"/>
                </a:lnTo>
                <a:lnTo>
                  <a:pt x="39741" y="1745"/>
                </a:lnTo>
                <a:lnTo>
                  <a:pt x="52376" y="7979"/>
                </a:lnTo>
                <a:lnTo>
                  <a:pt x="60574" y="17446"/>
                </a:lnTo>
                <a:lnTo>
                  <a:pt x="63933" y="28890"/>
                </a:lnTo>
                <a:lnTo>
                  <a:pt x="63995" y="30735"/>
                </a:lnTo>
                <a:lnTo>
                  <a:pt x="60698" y="44848"/>
                </a:lnTo>
                <a:lnTo>
                  <a:pt x="52020" y="55589"/>
                </a:lnTo>
                <a:lnTo>
                  <a:pt x="39779" y="61745"/>
                </a:lnTo>
                <a:close/>
              </a:path>
            </a:pathLst>
          </a:custGeom>
          <a:solidFill>
            <a:srgbClr val="001F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3174491" y="5402579"/>
            <a:ext cx="73660" cy="73660"/>
          </a:xfrm>
          <a:custGeom>
            <a:avLst/>
            <a:gdLst/>
            <a:ahLst/>
            <a:cxnLst/>
            <a:rect l="l" t="t" r="r" b="b"/>
            <a:pathLst>
              <a:path w="73660" h="73660">
                <a:moveTo>
                  <a:pt x="50291" y="3047"/>
                </a:moveTo>
                <a:lnTo>
                  <a:pt x="22859" y="3047"/>
                </a:lnTo>
                <a:lnTo>
                  <a:pt x="28955" y="1523"/>
                </a:lnTo>
                <a:lnTo>
                  <a:pt x="36575" y="0"/>
                </a:lnTo>
                <a:lnTo>
                  <a:pt x="42671" y="1523"/>
                </a:lnTo>
                <a:lnTo>
                  <a:pt x="44195" y="1523"/>
                </a:lnTo>
                <a:lnTo>
                  <a:pt x="50291" y="3047"/>
                </a:lnTo>
                <a:close/>
              </a:path>
              <a:path w="73660" h="73660">
                <a:moveTo>
                  <a:pt x="56387" y="6095"/>
                </a:moveTo>
                <a:lnTo>
                  <a:pt x="16763" y="6095"/>
                </a:lnTo>
                <a:lnTo>
                  <a:pt x="21335" y="3047"/>
                </a:lnTo>
                <a:lnTo>
                  <a:pt x="51815" y="3047"/>
                </a:lnTo>
                <a:lnTo>
                  <a:pt x="56387" y="6095"/>
                </a:lnTo>
                <a:close/>
              </a:path>
              <a:path w="73660" h="73660">
                <a:moveTo>
                  <a:pt x="57911" y="67055"/>
                </a:moveTo>
                <a:lnTo>
                  <a:pt x="15239" y="67055"/>
                </a:lnTo>
                <a:lnTo>
                  <a:pt x="6095" y="57911"/>
                </a:lnTo>
                <a:lnTo>
                  <a:pt x="6095" y="56387"/>
                </a:lnTo>
                <a:lnTo>
                  <a:pt x="3047" y="51815"/>
                </a:lnTo>
                <a:lnTo>
                  <a:pt x="3047" y="50291"/>
                </a:lnTo>
                <a:lnTo>
                  <a:pt x="0" y="44195"/>
                </a:lnTo>
                <a:lnTo>
                  <a:pt x="0" y="28955"/>
                </a:lnTo>
                <a:lnTo>
                  <a:pt x="3047" y="22859"/>
                </a:lnTo>
                <a:lnTo>
                  <a:pt x="3047" y="21335"/>
                </a:lnTo>
                <a:lnTo>
                  <a:pt x="6095" y="16763"/>
                </a:lnTo>
                <a:lnTo>
                  <a:pt x="6095" y="15239"/>
                </a:lnTo>
                <a:lnTo>
                  <a:pt x="15239" y="6095"/>
                </a:lnTo>
                <a:lnTo>
                  <a:pt x="57911" y="6095"/>
                </a:lnTo>
                <a:lnTo>
                  <a:pt x="60959" y="9143"/>
                </a:lnTo>
                <a:lnTo>
                  <a:pt x="30479" y="9143"/>
                </a:lnTo>
                <a:lnTo>
                  <a:pt x="28193" y="10667"/>
                </a:lnTo>
                <a:lnTo>
                  <a:pt x="25907" y="10667"/>
                </a:lnTo>
                <a:lnTo>
                  <a:pt x="21335" y="13715"/>
                </a:lnTo>
                <a:lnTo>
                  <a:pt x="18287" y="16763"/>
                </a:lnTo>
                <a:lnTo>
                  <a:pt x="16763" y="16763"/>
                </a:lnTo>
                <a:lnTo>
                  <a:pt x="10667" y="25907"/>
                </a:lnTo>
                <a:lnTo>
                  <a:pt x="9524" y="30479"/>
                </a:lnTo>
                <a:lnTo>
                  <a:pt x="9143" y="30479"/>
                </a:lnTo>
                <a:lnTo>
                  <a:pt x="9143" y="42671"/>
                </a:lnTo>
                <a:lnTo>
                  <a:pt x="10667" y="47243"/>
                </a:lnTo>
                <a:lnTo>
                  <a:pt x="16763" y="56387"/>
                </a:lnTo>
                <a:lnTo>
                  <a:pt x="25907" y="62483"/>
                </a:lnTo>
                <a:lnTo>
                  <a:pt x="30479" y="64007"/>
                </a:lnTo>
                <a:lnTo>
                  <a:pt x="60959" y="64007"/>
                </a:lnTo>
                <a:lnTo>
                  <a:pt x="57911" y="67055"/>
                </a:lnTo>
                <a:close/>
              </a:path>
              <a:path w="73660" h="73660">
                <a:moveTo>
                  <a:pt x="30479" y="10667"/>
                </a:moveTo>
                <a:lnTo>
                  <a:pt x="30479" y="9143"/>
                </a:lnTo>
                <a:lnTo>
                  <a:pt x="36575" y="9143"/>
                </a:lnTo>
                <a:lnTo>
                  <a:pt x="30479" y="10667"/>
                </a:lnTo>
                <a:close/>
              </a:path>
              <a:path w="73660" h="73660">
                <a:moveTo>
                  <a:pt x="42671" y="10667"/>
                </a:moveTo>
                <a:lnTo>
                  <a:pt x="36575" y="9143"/>
                </a:lnTo>
                <a:lnTo>
                  <a:pt x="41147" y="9143"/>
                </a:lnTo>
                <a:lnTo>
                  <a:pt x="42671" y="10667"/>
                </a:lnTo>
                <a:close/>
              </a:path>
              <a:path w="73660" h="73660">
                <a:moveTo>
                  <a:pt x="47243" y="12191"/>
                </a:moveTo>
                <a:lnTo>
                  <a:pt x="41147" y="9143"/>
                </a:lnTo>
                <a:lnTo>
                  <a:pt x="60959" y="9143"/>
                </a:lnTo>
                <a:lnTo>
                  <a:pt x="62483" y="10667"/>
                </a:lnTo>
                <a:lnTo>
                  <a:pt x="47243" y="10667"/>
                </a:lnTo>
                <a:lnTo>
                  <a:pt x="47243" y="12191"/>
                </a:lnTo>
                <a:close/>
              </a:path>
              <a:path w="73660" h="73660">
                <a:moveTo>
                  <a:pt x="25907" y="12191"/>
                </a:moveTo>
                <a:lnTo>
                  <a:pt x="25907" y="10667"/>
                </a:lnTo>
                <a:lnTo>
                  <a:pt x="28193" y="10667"/>
                </a:lnTo>
                <a:lnTo>
                  <a:pt x="25907" y="12191"/>
                </a:lnTo>
                <a:close/>
              </a:path>
              <a:path w="73660" h="73660">
                <a:moveTo>
                  <a:pt x="72008" y="32003"/>
                </a:moveTo>
                <a:lnTo>
                  <a:pt x="64007" y="32003"/>
                </a:lnTo>
                <a:lnTo>
                  <a:pt x="60959" y="25907"/>
                </a:lnTo>
                <a:lnTo>
                  <a:pt x="62483" y="25907"/>
                </a:lnTo>
                <a:lnTo>
                  <a:pt x="59435" y="21335"/>
                </a:lnTo>
                <a:lnTo>
                  <a:pt x="51815" y="13715"/>
                </a:lnTo>
                <a:lnTo>
                  <a:pt x="47243" y="10667"/>
                </a:lnTo>
                <a:lnTo>
                  <a:pt x="62483" y="10667"/>
                </a:lnTo>
                <a:lnTo>
                  <a:pt x="67055" y="15239"/>
                </a:lnTo>
                <a:lnTo>
                  <a:pt x="67055" y="16763"/>
                </a:lnTo>
                <a:lnTo>
                  <a:pt x="70103" y="22859"/>
                </a:lnTo>
                <a:lnTo>
                  <a:pt x="71627" y="28955"/>
                </a:lnTo>
                <a:lnTo>
                  <a:pt x="71627" y="30479"/>
                </a:lnTo>
                <a:lnTo>
                  <a:pt x="72008" y="32003"/>
                </a:lnTo>
                <a:close/>
              </a:path>
              <a:path w="73660" h="73660">
                <a:moveTo>
                  <a:pt x="16763" y="18287"/>
                </a:moveTo>
                <a:lnTo>
                  <a:pt x="16763" y="16763"/>
                </a:lnTo>
                <a:lnTo>
                  <a:pt x="18287" y="16763"/>
                </a:lnTo>
                <a:lnTo>
                  <a:pt x="16763" y="18287"/>
                </a:lnTo>
                <a:close/>
              </a:path>
              <a:path w="73660" h="73660">
                <a:moveTo>
                  <a:pt x="9143" y="32003"/>
                </a:moveTo>
                <a:lnTo>
                  <a:pt x="9143" y="30479"/>
                </a:lnTo>
                <a:lnTo>
                  <a:pt x="9524" y="30479"/>
                </a:lnTo>
                <a:lnTo>
                  <a:pt x="9143" y="32003"/>
                </a:lnTo>
                <a:close/>
              </a:path>
              <a:path w="73660" h="73660">
                <a:moveTo>
                  <a:pt x="60959" y="64007"/>
                </a:moveTo>
                <a:lnTo>
                  <a:pt x="41147" y="64007"/>
                </a:lnTo>
                <a:lnTo>
                  <a:pt x="47243" y="62483"/>
                </a:lnTo>
                <a:lnTo>
                  <a:pt x="56387" y="56387"/>
                </a:lnTo>
                <a:lnTo>
                  <a:pt x="54863" y="56387"/>
                </a:lnTo>
                <a:lnTo>
                  <a:pt x="59435" y="51815"/>
                </a:lnTo>
                <a:lnTo>
                  <a:pt x="62483" y="47243"/>
                </a:lnTo>
                <a:lnTo>
                  <a:pt x="60959" y="47243"/>
                </a:lnTo>
                <a:lnTo>
                  <a:pt x="64007" y="42671"/>
                </a:lnTo>
                <a:lnTo>
                  <a:pt x="62483" y="42671"/>
                </a:lnTo>
                <a:lnTo>
                  <a:pt x="64007" y="36575"/>
                </a:lnTo>
                <a:lnTo>
                  <a:pt x="62483" y="30479"/>
                </a:lnTo>
                <a:lnTo>
                  <a:pt x="64007" y="32003"/>
                </a:lnTo>
                <a:lnTo>
                  <a:pt x="72008" y="32003"/>
                </a:lnTo>
                <a:lnTo>
                  <a:pt x="73151" y="36575"/>
                </a:lnTo>
                <a:lnTo>
                  <a:pt x="71627" y="44195"/>
                </a:lnTo>
                <a:lnTo>
                  <a:pt x="70103" y="50291"/>
                </a:lnTo>
                <a:lnTo>
                  <a:pt x="70103" y="51815"/>
                </a:lnTo>
                <a:lnTo>
                  <a:pt x="67055" y="56387"/>
                </a:lnTo>
                <a:lnTo>
                  <a:pt x="67055" y="57911"/>
                </a:lnTo>
                <a:lnTo>
                  <a:pt x="60959" y="64007"/>
                </a:lnTo>
                <a:close/>
              </a:path>
              <a:path w="73660" h="73660">
                <a:moveTo>
                  <a:pt x="44195" y="73151"/>
                </a:moveTo>
                <a:lnTo>
                  <a:pt x="28955" y="73151"/>
                </a:lnTo>
                <a:lnTo>
                  <a:pt x="22859" y="70103"/>
                </a:lnTo>
                <a:lnTo>
                  <a:pt x="21335" y="70103"/>
                </a:lnTo>
                <a:lnTo>
                  <a:pt x="16763" y="67055"/>
                </a:lnTo>
                <a:lnTo>
                  <a:pt x="56387" y="67055"/>
                </a:lnTo>
                <a:lnTo>
                  <a:pt x="44195" y="73151"/>
                </a:lnTo>
                <a:close/>
              </a:path>
            </a:pathLst>
          </a:custGeom>
          <a:solidFill>
            <a:srgbClr val="001F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3659136" y="5409944"/>
            <a:ext cx="64135" cy="62230"/>
          </a:xfrm>
          <a:custGeom>
            <a:avLst/>
            <a:gdLst/>
            <a:ahLst/>
            <a:cxnLst/>
            <a:rect l="l" t="t" r="r" b="b"/>
            <a:pathLst>
              <a:path w="64135" h="62229">
                <a:moveTo>
                  <a:pt x="39779" y="61745"/>
                </a:moveTo>
                <a:lnTo>
                  <a:pt x="22818" y="59964"/>
                </a:lnTo>
                <a:lnTo>
                  <a:pt x="10454" y="53759"/>
                </a:lnTo>
                <a:lnTo>
                  <a:pt x="2808" y="44030"/>
                </a:lnTo>
                <a:lnTo>
                  <a:pt x="0" y="31679"/>
                </a:lnTo>
                <a:lnTo>
                  <a:pt x="2943" y="17829"/>
                </a:lnTo>
                <a:lnTo>
                  <a:pt x="11021" y="6730"/>
                </a:lnTo>
                <a:lnTo>
                  <a:pt x="23072" y="0"/>
                </a:lnTo>
                <a:lnTo>
                  <a:pt x="39741" y="1745"/>
                </a:lnTo>
                <a:lnTo>
                  <a:pt x="52376" y="7979"/>
                </a:lnTo>
                <a:lnTo>
                  <a:pt x="60574" y="17446"/>
                </a:lnTo>
                <a:lnTo>
                  <a:pt x="63933" y="28890"/>
                </a:lnTo>
                <a:lnTo>
                  <a:pt x="63995" y="30735"/>
                </a:lnTo>
                <a:lnTo>
                  <a:pt x="60698" y="44848"/>
                </a:lnTo>
                <a:lnTo>
                  <a:pt x="52020" y="55589"/>
                </a:lnTo>
                <a:lnTo>
                  <a:pt x="39779" y="61745"/>
                </a:lnTo>
                <a:close/>
              </a:path>
            </a:pathLst>
          </a:custGeom>
          <a:solidFill>
            <a:srgbClr val="001F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3654551" y="5404104"/>
            <a:ext cx="73660" cy="73660"/>
          </a:xfrm>
          <a:custGeom>
            <a:avLst/>
            <a:gdLst/>
            <a:ahLst/>
            <a:cxnLst/>
            <a:rect l="l" t="t" r="r" b="b"/>
            <a:pathLst>
              <a:path w="73660" h="73660">
                <a:moveTo>
                  <a:pt x="50291" y="3047"/>
                </a:moveTo>
                <a:lnTo>
                  <a:pt x="22859" y="3047"/>
                </a:lnTo>
                <a:lnTo>
                  <a:pt x="28955" y="1523"/>
                </a:lnTo>
                <a:lnTo>
                  <a:pt x="36575" y="0"/>
                </a:lnTo>
                <a:lnTo>
                  <a:pt x="42671" y="1523"/>
                </a:lnTo>
                <a:lnTo>
                  <a:pt x="44195" y="1523"/>
                </a:lnTo>
                <a:lnTo>
                  <a:pt x="50291" y="3047"/>
                </a:lnTo>
                <a:close/>
              </a:path>
              <a:path w="73660" h="73660">
                <a:moveTo>
                  <a:pt x="56387" y="6095"/>
                </a:moveTo>
                <a:lnTo>
                  <a:pt x="16763" y="6095"/>
                </a:lnTo>
                <a:lnTo>
                  <a:pt x="21335" y="3047"/>
                </a:lnTo>
                <a:lnTo>
                  <a:pt x="51815" y="3047"/>
                </a:lnTo>
                <a:lnTo>
                  <a:pt x="56387" y="6095"/>
                </a:lnTo>
                <a:close/>
              </a:path>
              <a:path w="73660" h="73660">
                <a:moveTo>
                  <a:pt x="57911" y="67055"/>
                </a:moveTo>
                <a:lnTo>
                  <a:pt x="15239" y="67055"/>
                </a:lnTo>
                <a:lnTo>
                  <a:pt x="6095" y="57911"/>
                </a:lnTo>
                <a:lnTo>
                  <a:pt x="6095" y="56387"/>
                </a:lnTo>
                <a:lnTo>
                  <a:pt x="3047" y="51815"/>
                </a:lnTo>
                <a:lnTo>
                  <a:pt x="3047" y="50291"/>
                </a:lnTo>
                <a:lnTo>
                  <a:pt x="0" y="44195"/>
                </a:lnTo>
                <a:lnTo>
                  <a:pt x="0" y="28955"/>
                </a:lnTo>
                <a:lnTo>
                  <a:pt x="3047" y="22859"/>
                </a:lnTo>
                <a:lnTo>
                  <a:pt x="3047" y="21335"/>
                </a:lnTo>
                <a:lnTo>
                  <a:pt x="6095" y="16763"/>
                </a:lnTo>
                <a:lnTo>
                  <a:pt x="6095" y="15239"/>
                </a:lnTo>
                <a:lnTo>
                  <a:pt x="15239" y="6095"/>
                </a:lnTo>
                <a:lnTo>
                  <a:pt x="57911" y="6095"/>
                </a:lnTo>
                <a:lnTo>
                  <a:pt x="60959" y="9143"/>
                </a:lnTo>
                <a:lnTo>
                  <a:pt x="30479" y="9143"/>
                </a:lnTo>
                <a:lnTo>
                  <a:pt x="28193" y="10667"/>
                </a:lnTo>
                <a:lnTo>
                  <a:pt x="25907" y="10667"/>
                </a:lnTo>
                <a:lnTo>
                  <a:pt x="21335" y="13715"/>
                </a:lnTo>
                <a:lnTo>
                  <a:pt x="18287" y="16763"/>
                </a:lnTo>
                <a:lnTo>
                  <a:pt x="16763" y="16763"/>
                </a:lnTo>
                <a:lnTo>
                  <a:pt x="10667" y="25907"/>
                </a:lnTo>
                <a:lnTo>
                  <a:pt x="9524" y="30479"/>
                </a:lnTo>
                <a:lnTo>
                  <a:pt x="9143" y="30479"/>
                </a:lnTo>
                <a:lnTo>
                  <a:pt x="9143" y="42671"/>
                </a:lnTo>
                <a:lnTo>
                  <a:pt x="10667" y="47243"/>
                </a:lnTo>
                <a:lnTo>
                  <a:pt x="16763" y="56387"/>
                </a:lnTo>
                <a:lnTo>
                  <a:pt x="25907" y="62483"/>
                </a:lnTo>
                <a:lnTo>
                  <a:pt x="30479" y="64007"/>
                </a:lnTo>
                <a:lnTo>
                  <a:pt x="60959" y="64007"/>
                </a:lnTo>
                <a:lnTo>
                  <a:pt x="57911" y="67055"/>
                </a:lnTo>
                <a:close/>
              </a:path>
              <a:path w="73660" h="73660">
                <a:moveTo>
                  <a:pt x="30479" y="10667"/>
                </a:moveTo>
                <a:lnTo>
                  <a:pt x="30479" y="9143"/>
                </a:lnTo>
                <a:lnTo>
                  <a:pt x="36575" y="9143"/>
                </a:lnTo>
                <a:lnTo>
                  <a:pt x="30479" y="10667"/>
                </a:lnTo>
                <a:close/>
              </a:path>
              <a:path w="73660" h="73660">
                <a:moveTo>
                  <a:pt x="42671" y="10667"/>
                </a:moveTo>
                <a:lnTo>
                  <a:pt x="36575" y="9143"/>
                </a:lnTo>
                <a:lnTo>
                  <a:pt x="41147" y="9143"/>
                </a:lnTo>
                <a:lnTo>
                  <a:pt x="42671" y="10667"/>
                </a:lnTo>
                <a:close/>
              </a:path>
              <a:path w="73660" h="73660">
                <a:moveTo>
                  <a:pt x="47243" y="12191"/>
                </a:moveTo>
                <a:lnTo>
                  <a:pt x="41147" y="9143"/>
                </a:lnTo>
                <a:lnTo>
                  <a:pt x="60959" y="9143"/>
                </a:lnTo>
                <a:lnTo>
                  <a:pt x="62483" y="10667"/>
                </a:lnTo>
                <a:lnTo>
                  <a:pt x="47243" y="10667"/>
                </a:lnTo>
                <a:lnTo>
                  <a:pt x="47243" y="12191"/>
                </a:lnTo>
                <a:close/>
              </a:path>
              <a:path w="73660" h="73660">
                <a:moveTo>
                  <a:pt x="25907" y="12191"/>
                </a:moveTo>
                <a:lnTo>
                  <a:pt x="25907" y="10667"/>
                </a:lnTo>
                <a:lnTo>
                  <a:pt x="28193" y="10667"/>
                </a:lnTo>
                <a:lnTo>
                  <a:pt x="25907" y="12191"/>
                </a:lnTo>
                <a:close/>
              </a:path>
              <a:path w="73660" h="73660">
                <a:moveTo>
                  <a:pt x="72008" y="32003"/>
                </a:moveTo>
                <a:lnTo>
                  <a:pt x="64007" y="32003"/>
                </a:lnTo>
                <a:lnTo>
                  <a:pt x="60959" y="25907"/>
                </a:lnTo>
                <a:lnTo>
                  <a:pt x="62483" y="25907"/>
                </a:lnTo>
                <a:lnTo>
                  <a:pt x="59435" y="21335"/>
                </a:lnTo>
                <a:lnTo>
                  <a:pt x="51815" y="13715"/>
                </a:lnTo>
                <a:lnTo>
                  <a:pt x="47243" y="10667"/>
                </a:lnTo>
                <a:lnTo>
                  <a:pt x="62483" y="10667"/>
                </a:lnTo>
                <a:lnTo>
                  <a:pt x="67055" y="15239"/>
                </a:lnTo>
                <a:lnTo>
                  <a:pt x="67055" y="16763"/>
                </a:lnTo>
                <a:lnTo>
                  <a:pt x="70103" y="22859"/>
                </a:lnTo>
                <a:lnTo>
                  <a:pt x="71627" y="28955"/>
                </a:lnTo>
                <a:lnTo>
                  <a:pt x="71627" y="30479"/>
                </a:lnTo>
                <a:lnTo>
                  <a:pt x="72008" y="32003"/>
                </a:lnTo>
                <a:close/>
              </a:path>
              <a:path w="73660" h="73660">
                <a:moveTo>
                  <a:pt x="16763" y="18287"/>
                </a:moveTo>
                <a:lnTo>
                  <a:pt x="16763" y="16763"/>
                </a:lnTo>
                <a:lnTo>
                  <a:pt x="18287" y="16763"/>
                </a:lnTo>
                <a:lnTo>
                  <a:pt x="16763" y="18287"/>
                </a:lnTo>
                <a:close/>
              </a:path>
              <a:path w="73660" h="73660">
                <a:moveTo>
                  <a:pt x="9143" y="32003"/>
                </a:moveTo>
                <a:lnTo>
                  <a:pt x="9143" y="30479"/>
                </a:lnTo>
                <a:lnTo>
                  <a:pt x="9524" y="30479"/>
                </a:lnTo>
                <a:lnTo>
                  <a:pt x="9143" y="32003"/>
                </a:lnTo>
                <a:close/>
              </a:path>
              <a:path w="73660" h="73660">
                <a:moveTo>
                  <a:pt x="60959" y="64007"/>
                </a:moveTo>
                <a:lnTo>
                  <a:pt x="41147" y="64007"/>
                </a:lnTo>
                <a:lnTo>
                  <a:pt x="47243" y="62483"/>
                </a:lnTo>
                <a:lnTo>
                  <a:pt x="56387" y="56387"/>
                </a:lnTo>
                <a:lnTo>
                  <a:pt x="54863" y="56387"/>
                </a:lnTo>
                <a:lnTo>
                  <a:pt x="59435" y="51815"/>
                </a:lnTo>
                <a:lnTo>
                  <a:pt x="62483" y="47243"/>
                </a:lnTo>
                <a:lnTo>
                  <a:pt x="60959" y="47243"/>
                </a:lnTo>
                <a:lnTo>
                  <a:pt x="64007" y="42671"/>
                </a:lnTo>
                <a:lnTo>
                  <a:pt x="62483" y="42671"/>
                </a:lnTo>
                <a:lnTo>
                  <a:pt x="64007" y="36575"/>
                </a:lnTo>
                <a:lnTo>
                  <a:pt x="62483" y="30479"/>
                </a:lnTo>
                <a:lnTo>
                  <a:pt x="64007" y="32003"/>
                </a:lnTo>
                <a:lnTo>
                  <a:pt x="72008" y="32003"/>
                </a:lnTo>
                <a:lnTo>
                  <a:pt x="73151" y="36575"/>
                </a:lnTo>
                <a:lnTo>
                  <a:pt x="71627" y="44195"/>
                </a:lnTo>
                <a:lnTo>
                  <a:pt x="70103" y="50291"/>
                </a:lnTo>
                <a:lnTo>
                  <a:pt x="70103" y="51815"/>
                </a:lnTo>
                <a:lnTo>
                  <a:pt x="67055" y="56387"/>
                </a:lnTo>
                <a:lnTo>
                  <a:pt x="67055" y="57911"/>
                </a:lnTo>
                <a:lnTo>
                  <a:pt x="60959" y="64007"/>
                </a:lnTo>
                <a:close/>
              </a:path>
              <a:path w="73660" h="73660">
                <a:moveTo>
                  <a:pt x="44195" y="73151"/>
                </a:moveTo>
                <a:lnTo>
                  <a:pt x="28955" y="73151"/>
                </a:lnTo>
                <a:lnTo>
                  <a:pt x="22859" y="70103"/>
                </a:lnTo>
                <a:lnTo>
                  <a:pt x="21335" y="70103"/>
                </a:lnTo>
                <a:lnTo>
                  <a:pt x="16763" y="67055"/>
                </a:lnTo>
                <a:lnTo>
                  <a:pt x="56387" y="67055"/>
                </a:lnTo>
                <a:lnTo>
                  <a:pt x="44195" y="73151"/>
                </a:lnTo>
                <a:close/>
              </a:path>
            </a:pathLst>
          </a:custGeom>
          <a:solidFill>
            <a:srgbClr val="001F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4140720" y="5377940"/>
            <a:ext cx="64135" cy="62230"/>
          </a:xfrm>
          <a:custGeom>
            <a:avLst/>
            <a:gdLst/>
            <a:ahLst/>
            <a:cxnLst/>
            <a:rect l="l" t="t" r="r" b="b"/>
            <a:pathLst>
              <a:path w="64135" h="62229">
                <a:moveTo>
                  <a:pt x="39779" y="61745"/>
                </a:moveTo>
                <a:lnTo>
                  <a:pt x="22818" y="59964"/>
                </a:lnTo>
                <a:lnTo>
                  <a:pt x="10454" y="53759"/>
                </a:lnTo>
                <a:lnTo>
                  <a:pt x="2808" y="44030"/>
                </a:lnTo>
                <a:lnTo>
                  <a:pt x="0" y="31679"/>
                </a:lnTo>
                <a:lnTo>
                  <a:pt x="2943" y="17829"/>
                </a:lnTo>
                <a:lnTo>
                  <a:pt x="11021" y="6730"/>
                </a:lnTo>
                <a:lnTo>
                  <a:pt x="23072" y="0"/>
                </a:lnTo>
                <a:lnTo>
                  <a:pt x="39741" y="1745"/>
                </a:lnTo>
                <a:lnTo>
                  <a:pt x="52376" y="7979"/>
                </a:lnTo>
                <a:lnTo>
                  <a:pt x="60574" y="17446"/>
                </a:lnTo>
                <a:lnTo>
                  <a:pt x="63933" y="28890"/>
                </a:lnTo>
                <a:lnTo>
                  <a:pt x="63995" y="30735"/>
                </a:lnTo>
                <a:lnTo>
                  <a:pt x="60698" y="44848"/>
                </a:lnTo>
                <a:lnTo>
                  <a:pt x="52020" y="55589"/>
                </a:lnTo>
                <a:lnTo>
                  <a:pt x="39779" y="61745"/>
                </a:lnTo>
                <a:close/>
              </a:path>
            </a:pathLst>
          </a:custGeom>
          <a:solidFill>
            <a:srgbClr val="001F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4136136" y="5372100"/>
            <a:ext cx="73660" cy="73660"/>
          </a:xfrm>
          <a:custGeom>
            <a:avLst/>
            <a:gdLst/>
            <a:ahLst/>
            <a:cxnLst/>
            <a:rect l="l" t="t" r="r" b="b"/>
            <a:pathLst>
              <a:path w="73660" h="73660">
                <a:moveTo>
                  <a:pt x="50291" y="3047"/>
                </a:moveTo>
                <a:lnTo>
                  <a:pt x="22859" y="3047"/>
                </a:lnTo>
                <a:lnTo>
                  <a:pt x="28955" y="1523"/>
                </a:lnTo>
                <a:lnTo>
                  <a:pt x="36575" y="0"/>
                </a:lnTo>
                <a:lnTo>
                  <a:pt x="42671" y="1523"/>
                </a:lnTo>
                <a:lnTo>
                  <a:pt x="44195" y="1523"/>
                </a:lnTo>
                <a:lnTo>
                  <a:pt x="50291" y="3047"/>
                </a:lnTo>
                <a:close/>
              </a:path>
              <a:path w="73660" h="73660">
                <a:moveTo>
                  <a:pt x="56387" y="6095"/>
                </a:moveTo>
                <a:lnTo>
                  <a:pt x="16763" y="6095"/>
                </a:lnTo>
                <a:lnTo>
                  <a:pt x="21335" y="3047"/>
                </a:lnTo>
                <a:lnTo>
                  <a:pt x="51815" y="3047"/>
                </a:lnTo>
                <a:lnTo>
                  <a:pt x="56387" y="6095"/>
                </a:lnTo>
                <a:close/>
              </a:path>
              <a:path w="73660" h="73660">
                <a:moveTo>
                  <a:pt x="57911" y="67055"/>
                </a:moveTo>
                <a:lnTo>
                  <a:pt x="15239" y="67055"/>
                </a:lnTo>
                <a:lnTo>
                  <a:pt x="6095" y="57911"/>
                </a:lnTo>
                <a:lnTo>
                  <a:pt x="6095" y="56387"/>
                </a:lnTo>
                <a:lnTo>
                  <a:pt x="3047" y="51815"/>
                </a:lnTo>
                <a:lnTo>
                  <a:pt x="3047" y="50291"/>
                </a:lnTo>
                <a:lnTo>
                  <a:pt x="0" y="44195"/>
                </a:lnTo>
                <a:lnTo>
                  <a:pt x="0" y="28955"/>
                </a:lnTo>
                <a:lnTo>
                  <a:pt x="3047" y="22859"/>
                </a:lnTo>
                <a:lnTo>
                  <a:pt x="3047" y="21335"/>
                </a:lnTo>
                <a:lnTo>
                  <a:pt x="6095" y="16763"/>
                </a:lnTo>
                <a:lnTo>
                  <a:pt x="6095" y="15239"/>
                </a:lnTo>
                <a:lnTo>
                  <a:pt x="15239" y="6095"/>
                </a:lnTo>
                <a:lnTo>
                  <a:pt x="57911" y="6095"/>
                </a:lnTo>
                <a:lnTo>
                  <a:pt x="60959" y="9143"/>
                </a:lnTo>
                <a:lnTo>
                  <a:pt x="30479" y="9143"/>
                </a:lnTo>
                <a:lnTo>
                  <a:pt x="28193" y="10667"/>
                </a:lnTo>
                <a:lnTo>
                  <a:pt x="25907" y="10667"/>
                </a:lnTo>
                <a:lnTo>
                  <a:pt x="21335" y="13715"/>
                </a:lnTo>
                <a:lnTo>
                  <a:pt x="18287" y="16763"/>
                </a:lnTo>
                <a:lnTo>
                  <a:pt x="16763" y="16763"/>
                </a:lnTo>
                <a:lnTo>
                  <a:pt x="10667" y="25907"/>
                </a:lnTo>
                <a:lnTo>
                  <a:pt x="9524" y="30479"/>
                </a:lnTo>
                <a:lnTo>
                  <a:pt x="9143" y="30479"/>
                </a:lnTo>
                <a:lnTo>
                  <a:pt x="9143" y="42671"/>
                </a:lnTo>
                <a:lnTo>
                  <a:pt x="10667" y="47243"/>
                </a:lnTo>
                <a:lnTo>
                  <a:pt x="16763" y="56387"/>
                </a:lnTo>
                <a:lnTo>
                  <a:pt x="25907" y="62483"/>
                </a:lnTo>
                <a:lnTo>
                  <a:pt x="30479" y="64007"/>
                </a:lnTo>
                <a:lnTo>
                  <a:pt x="60959" y="64007"/>
                </a:lnTo>
                <a:lnTo>
                  <a:pt x="57911" y="67055"/>
                </a:lnTo>
                <a:close/>
              </a:path>
              <a:path w="73660" h="73660">
                <a:moveTo>
                  <a:pt x="30479" y="10667"/>
                </a:moveTo>
                <a:lnTo>
                  <a:pt x="30479" y="9143"/>
                </a:lnTo>
                <a:lnTo>
                  <a:pt x="36575" y="9143"/>
                </a:lnTo>
                <a:lnTo>
                  <a:pt x="30479" y="10667"/>
                </a:lnTo>
                <a:close/>
              </a:path>
              <a:path w="73660" h="73660">
                <a:moveTo>
                  <a:pt x="42671" y="10667"/>
                </a:moveTo>
                <a:lnTo>
                  <a:pt x="36575" y="9143"/>
                </a:lnTo>
                <a:lnTo>
                  <a:pt x="41147" y="9143"/>
                </a:lnTo>
                <a:lnTo>
                  <a:pt x="42671" y="10667"/>
                </a:lnTo>
                <a:close/>
              </a:path>
              <a:path w="73660" h="73660">
                <a:moveTo>
                  <a:pt x="47243" y="12191"/>
                </a:moveTo>
                <a:lnTo>
                  <a:pt x="41147" y="9143"/>
                </a:lnTo>
                <a:lnTo>
                  <a:pt x="60959" y="9143"/>
                </a:lnTo>
                <a:lnTo>
                  <a:pt x="62483" y="10667"/>
                </a:lnTo>
                <a:lnTo>
                  <a:pt x="47243" y="10667"/>
                </a:lnTo>
                <a:lnTo>
                  <a:pt x="47243" y="12191"/>
                </a:lnTo>
                <a:close/>
              </a:path>
              <a:path w="73660" h="73660">
                <a:moveTo>
                  <a:pt x="25907" y="12191"/>
                </a:moveTo>
                <a:lnTo>
                  <a:pt x="25907" y="10667"/>
                </a:lnTo>
                <a:lnTo>
                  <a:pt x="28193" y="10667"/>
                </a:lnTo>
                <a:lnTo>
                  <a:pt x="25907" y="12191"/>
                </a:lnTo>
                <a:close/>
              </a:path>
              <a:path w="73660" h="73660">
                <a:moveTo>
                  <a:pt x="72008" y="32003"/>
                </a:moveTo>
                <a:lnTo>
                  <a:pt x="64007" y="32003"/>
                </a:lnTo>
                <a:lnTo>
                  <a:pt x="60959" y="25907"/>
                </a:lnTo>
                <a:lnTo>
                  <a:pt x="62483" y="25907"/>
                </a:lnTo>
                <a:lnTo>
                  <a:pt x="59435" y="21335"/>
                </a:lnTo>
                <a:lnTo>
                  <a:pt x="51815" y="13715"/>
                </a:lnTo>
                <a:lnTo>
                  <a:pt x="47243" y="10667"/>
                </a:lnTo>
                <a:lnTo>
                  <a:pt x="62483" y="10667"/>
                </a:lnTo>
                <a:lnTo>
                  <a:pt x="67055" y="15239"/>
                </a:lnTo>
                <a:lnTo>
                  <a:pt x="67055" y="16763"/>
                </a:lnTo>
                <a:lnTo>
                  <a:pt x="70103" y="22859"/>
                </a:lnTo>
                <a:lnTo>
                  <a:pt x="71627" y="28955"/>
                </a:lnTo>
                <a:lnTo>
                  <a:pt x="71627" y="30479"/>
                </a:lnTo>
                <a:lnTo>
                  <a:pt x="72008" y="32003"/>
                </a:lnTo>
                <a:close/>
              </a:path>
              <a:path w="73660" h="73660">
                <a:moveTo>
                  <a:pt x="16763" y="18287"/>
                </a:moveTo>
                <a:lnTo>
                  <a:pt x="16763" y="16763"/>
                </a:lnTo>
                <a:lnTo>
                  <a:pt x="18287" y="16763"/>
                </a:lnTo>
                <a:lnTo>
                  <a:pt x="16763" y="18287"/>
                </a:lnTo>
                <a:close/>
              </a:path>
              <a:path w="73660" h="73660">
                <a:moveTo>
                  <a:pt x="9143" y="32003"/>
                </a:moveTo>
                <a:lnTo>
                  <a:pt x="9143" y="30479"/>
                </a:lnTo>
                <a:lnTo>
                  <a:pt x="9524" y="30479"/>
                </a:lnTo>
                <a:lnTo>
                  <a:pt x="9143" y="32003"/>
                </a:lnTo>
                <a:close/>
              </a:path>
              <a:path w="73660" h="73660">
                <a:moveTo>
                  <a:pt x="60959" y="64007"/>
                </a:moveTo>
                <a:lnTo>
                  <a:pt x="41147" y="64007"/>
                </a:lnTo>
                <a:lnTo>
                  <a:pt x="47243" y="62483"/>
                </a:lnTo>
                <a:lnTo>
                  <a:pt x="56387" y="56387"/>
                </a:lnTo>
                <a:lnTo>
                  <a:pt x="54863" y="56387"/>
                </a:lnTo>
                <a:lnTo>
                  <a:pt x="59435" y="51815"/>
                </a:lnTo>
                <a:lnTo>
                  <a:pt x="62483" y="47243"/>
                </a:lnTo>
                <a:lnTo>
                  <a:pt x="60959" y="47243"/>
                </a:lnTo>
                <a:lnTo>
                  <a:pt x="64007" y="42671"/>
                </a:lnTo>
                <a:lnTo>
                  <a:pt x="62483" y="42671"/>
                </a:lnTo>
                <a:lnTo>
                  <a:pt x="64007" y="36575"/>
                </a:lnTo>
                <a:lnTo>
                  <a:pt x="62483" y="30479"/>
                </a:lnTo>
                <a:lnTo>
                  <a:pt x="64007" y="32003"/>
                </a:lnTo>
                <a:lnTo>
                  <a:pt x="72008" y="32003"/>
                </a:lnTo>
                <a:lnTo>
                  <a:pt x="73151" y="36575"/>
                </a:lnTo>
                <a:lnTo>
                  <a:pt x="71627" y="44195"/>
                </a:lnTo>
                <a:lnTo>
                  <a:pt x="70103" y="50291"/>
                </a:lnTo>
                <a:lnTo>
                  <a:pt x="70103" y="51815"/>
                </a:lnTo>
                <a:lnTo>
                  <a:pt x="67055" y="56387"/>
                </a:lnTo>
                <a:lnTo>
                  <a:pt x="67055" y="57911"/>
                </a:lnTo>
                <a:lnTo>
                  <a:pt x="60959" y="64007"/>
                </a:lnTo>
                <a:close/>
              </a:path>
              <a:path w="73660" h="73660">
                <a:moveTo>
                  <a:pt x="44195" y="73151"/>
                </a:moveTo>
                <a:lnTo>
                  <a:pt x="28955" y="73151"/>
                </a:lnTo>
                <a:lnTo>
                  <a:pt x="22859" y="70103"/>
                </a:lnTo>
                <a:lnTo>
                  <a:pt x="21335" y="70103"/>
                </a:lnTo>
                <a:lnTo>
                  <a:pt x="16763" y="67055"/>
                </a:lnTo>
                <a:lnTo>
                  <a:pt x="56387" y="67055"/>
                </a:lnTo>
                <a:lnTo>
                  <a:pt x="44195" y="73151"/>
                </a:lnTo>
                <a:close/>
              </a:path>
            </a:pathLst>
          </a:custGeom>
          <a:solidFill>
            <a:srgbClr val="001F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4620780" y="5380988"/>
            <a:ext cx="64135" cy="62230"/>
          </a:xfrm>
          <a:custGeom>
            <a:avLst/>
            <a:gdLst/>
            <a:ahLst/>
            <a:cxnLst/>
            <a:rect l="l" t="t" r="r" b="b"/>
            <a:pathLst>
              <a:path w="64135" h="62229">
                <a:moveTo>
                  <a:pt x="39779" y="61745"/>
                </a:moveTo>
                <a:lnTo>
                  <a:pt x="22818" y="59964"/>
                </a:lnTo>
                <a:lnTo>
                  <a:pt x="10454" y="53759"/>
                </a:lnTo>
                <a:lnTo>
                  <a:pt x="2808" y="44030"/>
                </a:lnTo>
                <a:lnTo>
                  <a:pt x="0" y="31679"/>
                </a:lnTo>
                <a:lnTo>
                  <a:pt x="2943" y="17829"/>
                </a:lnTo>
                <a:lnTo>
                  <a:pt x="11021" y="6730"/>
                </a:lnTo>
                <a:lnTo>
                  <a:pt x="23072" y="0"/>
                </a:lnTo>
                <a:lnTo>
                  <a:pt x="39741" y="1745"/>
                </a:lnTo>
                <a:lnTo>
                  <a:pt x="52376" y="7979"/>
                </a:lnTo>
                <a:lnTo>
                  <a:pt x="60574" y="17446"/>
                </a:lnTo>
                <a:lnTo>
                  <a:pt x="63933" y="28890"/>
                </a:lnTo>
                <a:lnTo>
                  <a:pt x="63995" y="30735"/>
                </a:lnTo>
                <a:lnTo>
                  <a:pt x="60698" y="44848"/>
                </a:lnTo>
                <a:lnTo>
                  <a:pt x="52020" y="55589"/>
                </a:lnTo>
                <a:lnTo>
                  <a:pt x="39779" y="61745"/>
                </a:lnTo>
                <a:close/>
              </a:path>
            </a:pathLst>
          </a:custGeom>
          <a:solidFill>
            <a:srgbClr val="001F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4616196" y="5375147"/>
            <a:ext cx="73660" cy="73660"/>
          </a:xfrm>
          <a:custGeom>
            <a:avLst/>
            <a:gdLst/>
            <a:ahLst/>
            <a:cxnLst/>
            <a:rect l="l" t="t" r="r" b="b"/>
            <a:pathLst>
              <a:path w="73660" h="73660">
                <a:moveTo>
                  <a:pt x="50291" y="3047"/>
                </a:moveTo>
                <a:lnTo>
                  <a:pt x="22859" y="3047"/>
                </a:lnTo>
                <a:lnTo>
                  <a:pt x="28955" y="1523"/>
                </a:lnTo>
                <a:lnTo>
                  <a:pt x="36575" y="0"/>
                </a:lnTo>
                <a:lnTo>
                  <a:pt x="42671" y="1523"/>
                </a:lnTo>
                <a:lnTo>
                  <a:pt x="44195" y="1523"/>
                </a:lnTo>
                <a:lnTo>
                  <a:pt x="50291" y="3047"/>
                </a:lnTo>
                <a:close/>
              </a:path>
              <a:path w="73660" h="73660">
                <a:moveTo>
                  <a:pt x="56387" y="6095"/>
                </a:moveTo>
                <a:lnTo>
                  <a:pt x="16763" y="6095"/>
                </a:lnTo>
                <a:lnTo>
                  <a:pt x="21335" y="3047"/>
                </a:lnTo>
                <a:lnTo>
                  <a:pt x="51815" y="3047"/>
                </a:lnTo>
                <a:lnTo>
                  <a:pt x="56387" y="6095"/>
                </a:lnTo>
                <a:close/>
              </a:path>
              <a:path w="73660" h="73660">
                <a:moveTo>
                  <a:pt x="57911" y="67055"/>
                </a:moveTo>
                <a:lnTo>
                  <a:pt x="15239" y="67055"/>
                </a:lnTo>
                <a:lnTo>
                  <a:pt x="6095" y="57911"/>
                </a:lnTo>
                <a:lnTo>
                  <a:pt x="6095" y="56387"/>
                </a:lnTo>
                <a:lnTo>
                  <a:pt x="3047" y="51815"/>
                </a:lnTo>
                <a:lnTo>
                  <a:pt x="3047" y="50291"/>
                </a:lnTo>
                <a:lnTo>
                  <a:pt x="0" y="44195"/>
                </a:lnTo>
                <a:lnTo>
                  <a:pt x="0" y="28955"/>
                </a:lnTo>
                <a:lnTo>
                  <a:pt x="3047" y="22859"/>
                </a:lnTo>
                <a:lnTo>
                  <a:pt x="3047" y="21335"/>
                </a:lnTo>
                <a:lnTo>
                  <a:pt x="6095" y="16763"/>
                </a:lnTo>
                <a:lnTo>
                  <a:pt x="6095" y="15239"/>
                </a:lnTo>
                <a:lnTo>
                  <a:pt x="15239" y="6095"/>
                </a:lnTo>
                <a:lnTo>
                  <a:pt x="57911" y="6095"/>
                </a:lnTo>
                <a:lnTo>
                  <a:pt x="60959" y="9143"/>
                </a:lnTo>
                <a:lnTo>
                  <a:pt x="30479" y="9143"/>
                </a:lnTo>
                <a:lnTo>
                  <a:pt x="28193" y="10667"/>
                </a:lnTo>
                <a:lnTo>
                  <a:pt x="25907" y="10667"/>
                </a:lnTo>
                <a:lnTo>
                  <a:pt x="21335" y="13715"/>
                </a:lnTo>
                <a:lnTo>
                  <a:pt x="18287" y="16763"/>
                </a:lnTo>
                <a:lnTo>
                  <a:pt x="16763" y="16763"/>
                </a:lnTo>
                <a:lnTo>
                  <a:pt x="10667" y="25907"/>
                </a:lnTo>
                <a:lnTo>
                  <a:pt x="9524" y="30479"/>
                </a:lnTo>
                <a:lnTo>
                  <a:pt x="9143" y="30479"/>
                </a:lnTo>
                <a:lnTo>
                  <a:pt x="9143" y="42671"/>
                </a:lnTo>
                <a:lnTo>
                  <a:pt x="10667" y="47243"/>
                </a:lnTo>
                <a:lnTo>
                  <a:pt x="16763" y="56387"/>
                </a:lnTo>
                <a:lnTo>
                  <a:pt x="25907" y="62483"/>
                </a:lnTo>
                <a:lnTo>
                  <a:pt x="30479" y="64007"/>
                </a:lnTo>
                <a:lnTo>
                  <a:pt x="60959" y="64007"/>
                </a:lnTo>
                <a:lnTo>
                  <a:pt x="57911" y="67055"/>
                </a:lnTo>
                <a:close/>
              </a:path>
              <a:path w="73660" h="73660">
                <a:moveTo>
                  <a:pt x="30479" y="10667"/>
                </a:moveTo>
                <a:lnTo>
                  <a:pt x="30479" y="9143"/>
                </a:lnTo>
                <a:lnTo>
                  <a:pt x="36575" y="9143"/>
                </a:lnTo>
                <a:lnTo>
                  <a:pt x="30479" y="10667"/>
                </a:lnTo>
                <a:close/>
              </a:path>
              <a:path w="73660" h="73660">
                <a:moveTo>
                  <a:pt x="42671" y="10667"/>
                </a:moveTo>
                <a:lnTo>
                  <a:pt x="36575" y="9143"/>
                </a:lnTo>
                <a:lnTo>
                  <a:pt x="41147" y="9143"/>
                </a:lnTo>
                <a:lnTo>
                  <a:pt x="42671" y="10667"/>
                </a:lnTo>
                <a:close/>
              </a:path>
              <a:path w="73660" h="73660">
                <a:moveTo>
                  <a:pt x="47243" y="12191"/>
                </a:moveTo>
                <a:lnTo>
                  <a:pt x="41147" y="9143"/>
                </a:lnTo>
                <a:lnTo>
                  <a:pt x="60959" y="9143"/>
                </a:lnTo>
                <a:lnTo>
                  <a:pt x="62483" y="10667"/>
                </a:lnTo>
                <a:lnTo>
                  <a:pt x="47243" y="10667"/>
                </a:lnTo>
                <a:lnTo>
                  <a:pt x="47243" y="12191"/>
                </a:lnTo>
                <a:close/>
              </a:path>
              <a:path w="73660" h="73660">
                <a:moveTo>
                  <a:pt x="25907" y="12191"/>
                </a:moveTo>
                <a:lnTo>
                  <a:pt x="25907" y="10667"/>
                </a:lnTo>
                <a:lnTo>
                  <a:pt x="28193" y="10667"/>
                </a:lnTo>
                <a:lnTo>
                  <a:pt x="25907" y="12191"/>
                </a:lnTo>
                <a:close/>
              </a:path>
              <a:path w="73660" h="73660">
                <a:moveTo>
                  <a:pt x="72008" y="32003"/>
                </a:moveTo>
                <a:lnTo>
                  <a:pt x="64007" y="32003"/>
                </a:lnTo>
                <a:lnTo>
                  <a:pt x="60959" y="25907"/>
                </a:lnTo>
                <a:lnTo>
                  <a:pt x="62483" y="25907"/>
                </a:lnTo>
                <a:lnTo>
                  <a:pt x="59435" y="21335"/>
                </a:lnTo>
                <a:lnTo>
                  <a:pt x="51815" y="13715"/>
                </a:lnTo>
                <a:lnTo>
                  <a:pt x="47243" y="10667"/>
                </a:lnTo>
                <a:lnTo>
                  <a:pt x="62483" y="10667"/>
                </a:lnTo>
                <a:lnTo>
                  <a:pt x="67055" y="15239"/>
                </a:lnTo>
                <a:lnTo>
                  <a:pt x="67055" y="16763"/>
                </a:lnTo>
                <a:lnTo>
                  <a:pt x="70103" y="22859"/>
                </a:lnTo>
                <a:lnTo>
                  <a:pt x="71627" y="28955"/>
                </a:lnTo>
                <a:lnTo>
                  <a:pt x="71627" y="30479"/>
                </a:lnTo>
                <a:lnTo>
                  <a:pt x="72008" y="32003"/>
                </a:lnTo>
                <a:close/>
              </a:path>
              <a:path w="73660" h="73660">
                <a:moveTo>
                  <a:pt x="16763" y="18287"/>
                </a:moveTo>
                <a:lnTo>
                  <a:pt x="16763" y="16763"/>
                </a:lnTo>
                <a:lnTo>
                  <a:pt x="18287" y="16763"/>
                </a:lnTo>
                <a:lnTo>
                  <a:pt x="16763" y="18287"/>
                </a:lnTo>
                <a:close/>
              </a:path>
              <a:path w="73660" h="73660">
                <a:moveTo>
                  <a:pt x="9143" y="32003"/>
                </a:moveTo>
                <a:lnTo>
                  <a:pt x="9143" y="30479"/>
                </a:lnTo>
                <a:lnTo>
                  <a:pt x="9524" y="30479"/>
                </a:lnTo>
                <a:lnTo>
                  <a:pt x="9143" y="32003"/>
                </a:lnTo>
                <a:close/>
              </a:path>
              <a:path w="73660" h="73660">
                <a:moveTo>
                  <a:pt x="60959" y="64007"/>
                </a:moveTo>
                <a:lnTo>
                  <a:pt x="41147" y="64007"/>
                </a:lnTo>
                <a:lnTo>
                  <a:pt x="47243" y="62483"/>
                </a:lnTo>
                <a:lnTo>
                  <a:pt x="56387" y="56387"/>
                </a:lnTo>
                <a:lnTo>
                  <a:pt x="54863" y="56387"/>
                </a:lnTo>
                <a:lnTo>
                  <a:pt x="59435" y="51815"/>
                </a:lnTo>
                <a:lnTo>
                  <a:pt x="62483" y="47243"/>
                </a:lnTo>
                <a:lnTo>
                  <a:pt x="60959" y="47243"/>
                </a:lnTo>
                <a:lnTo>
                  <a:pt x="64007" y="42671"/>
                </a:lnTo>
                <a:lnTo>
                  <a:pt x="62483" y="42671"/>
                </a:lnTo>
                <a:lnTo>
                  <a:pt x="64007" y="36575"/>
                </a:lnTo>
                <a:lnTo>
                  <a:pt x="62483" y="30479"/>
                </a:lnTo>
                <a:lnTo>
                  <a:pt x="64007" y="32003"/>
                </a:lnTo>
                <a:lnTo>
                  <a:pt x="72008" y="32003"/>
                </a:lnTo>
                <a:lnTo>
                  <a:pt x="73151" y="36575"/>
                </a:lnTo>
                <a:lnTo>
                  <a:pt x="71627" y="44195"/>
                </a:lnTo>
                <a:lnTo>
                  <a:pt x="70103" y="50291"/>
                </a:lnTo>
                <a:lnTo>
                  <a:pt x="70103" y="51815"/>
                </a:lnTo>
                <a:lnTo>
                  <a:pt x="67055" y="56387"/>
                </a:lnTo>
                <a:lnTo>
                  <a:pt x="67055" y="57911"/>
                </a:lnTo>
                <a:lnTo>
                  <a:pt x="60959" y="64007"/>
                </a:lnTo>
                <a:close/>
              </a:path>
              <a:path w="73660" h="73660">
                <a:moveTo>
                  <a:pt x="44195" y="73151"/>
                </a:moveTo>
                <a:lnTo>
                  <a:pt x="28955" y="73151"/>
                </a:lnTo>
                <a:lnTo>
                  <a:pt x="22859" y="70103"/>
                </a:lnTo>
                <a:lnTo>
                  <a:pt x="21335" y="70103"/>
                </a:lnTo>
                <a:lnTo>
                  <a:pt x="16763" y="67055"/>
                </a:lnTo>
                <a:lnTo>
                  <a:pt x="56387" y="67055"/>
                </a:lnTo>
                <a:lnTo>
                  <a:pt x="44195" y="73151"/>
                </a:lnTo>
                <a:close/>
              </a:path>
            </a:pathLst>
          </a:custGeom>
          <a:solidFill>
            <a:srgbClr val="001F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5100840" y="5388608"/>
            <a:ext cx="64135" cy="62230"/>
          </a:xfrm>
          <a:custGeom>
            <a:avLst/>
            <a:gdLst/>
            <a:ahLst/>
            <a:cxnLst/>
            <a:rect l="l" t="t" r="r" b="b"/>
            <a:pathLst>
              <a:path w="64135" h="62229">
                <a:moveTo>
                  <a:pt x="39779" y="61745"/>
                </a:moveTo>
                <a:lnTo>
                  <a:pt x="22818" y="59964"/>
                </a:lnTo>
                <a:lnTo>
                  <a:pt x="10454" y="53759"/>
                </a:lnTo>
                <a:lnTo>
                  <a:pt x="2808" y="44030"/>
                </a:lnTo>
                <a:lnTo>
                  <a:pt x="0" y="31679"/>
                </a:lnTo>
                <a:lnTo>
                  <a:pt x="2943" y="17829"/>
                </a:lnTo>
                <a:lnTo>
                  <a:pt x="11021" y="6730"/>
                </a:lnTo>
                <a:lnTo>
                  <a:pt x="23072" y="0"/>
                </a:lnTo>
                <a:lnTo>
                  <a:pt x="39741" y="1745"/>
                </a:lnTo>
                <a:lnTo>
                  <a:pt x="52376" y="7979"/>
                </a:lnTo>
                <a:lnTo>
                  <a:pt x="60574" y="17446"/>
                </a:lnTo>
                <a:lnTo>
                  <a:pt x="63933" y="28890"/>
                </a:lnTo>
                <a:lnTo>
                  <a:pt x="63995" y="30735"/>
                </a:lnTo>
                <a:lnTo>
                  <a:pt x="60698" y="44848"/>
                </a:lnTo>
                <a:lnTo>
                  <a:pt x="52020" y="55589"/>
                </a:lnTo>
                <a:lnTo>
                  <a:pt x="39779" y="61745"/>
                </a:lnTo>
                <a:close/>
              </a:path>
            </a:pathLst>
          </a:custGeom>
          <a:solidFill>
            <a:srgbClr val="001F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5096255" y="5382768"/>
            <a:ext cx="73660" cy="73660"/>
          </a:xfrm>
          <a:custGeom>
            <a:avLst/>
            <a:gdLst/>
            <a:ahLst/>
            <a:cxnLst/>
            <a:rect l="l" t="t" r="r" b="b"/>
            <a:pathLst>
              <a:path w="73660" h="73660">
                <a:moveTo>
                  <a:pt x="50291" y="3047"/>
                </a:moveTo>
                <a:lnTo>
                  <a:pt x="22859" y="3047"/>
                </a:lnTo>
                <a:lnTo>
                  <a:pt x="28955" y="1523"/>
                </a:lnTo>
                <a:lnTo>
                  <a:pt x="36575" y="0"/>
                </a:lnTo>
                <a:lnTo>
                  <a:pt x="42671" y="1523"/>
                </a:lnTo>
                <a:lnTo>
                  <a:pt x="44195" y="1523"/>
                </a:lnTo>
                <a:lnTo>
                  <a:pt x="50291" y="3047"/>
                </a:lnTo>
                <a:close/>
              </a:path>
              <a:path w="73660" h="73660">
                <a:moveTo>
                  <a:pt x="56387" y="6095"/>
                </a:moveTo>
                <a:lnTo>
                  <a:pt x="16763" y="6095"/>
                </a:lnTo>
                <a:lnTo>
                  <a:pt x="21335" y="3047"/>
                </a:lnTo>
                <a:lnTo>
                  <a:pt x="51815" y="3047"/>
                </a:lnTo>
                <a:lnTo>
                  <a:pt x="56387" y="6095"/>
                </a:lnTo>
                <a:close/>
              </a:path>
              <a:path w="73660" h="73660">
                <a:moveTo>
                  <a:pt x="57911" y="67055"/>
                </a:moveTo>
                <a:lnTo>
                  <a:pt x="15239" y="67055"/>
                </a:lnTo>
                <a:lnTo>
                  <a:pt x="6095" y="57911"/>
                </a:lnTo>
                <a:lnTo>
                  <a:pt x="6095" y="56387"/>
                </a:lnTo>
                <a:lnTo>
                  <a:pt x="3047" y="51815"/>
                </a:lnTo>
                <a:lnTo>
                  <a:pt x="3047" y="50291"/>
                </a:lnTo>
                <a:lnTo>
                  <a:pt x="0" y="44195"/>
                </a:lnTo>
                <a:lnTo>
                  <a:pt x="0" y="28955"/>
                </a:lnTo>
                <a:lnTo>
                  <a:pt x="3047" y="22859"/>
                </a:lnTo>
                <a:lnTo>
                  <a:pt x="3047" y="21335"/>
                </a:lnTo>
                <a:lnTo>
                  <a:pt x="6095" y="16763"/>
                </a:lnTo>
                <a:lnTo>
                  <a:pt x="6095" y="15239"/>
                </a:lnTo>
                <a:lnTo>
                  <a:pt x="15239" y="6095"/>
                </a:lnTo>
                <a:lnTo>
                  <a:pt x="57911" y="6095"/>
                </a:lnTo>
                <a:lnTo>
                  <a:pt x="60959" y="9143"/>
                </a:lnTo>
                <a:lnTo>
                  <a:pt x="30479" y="9143"/>
                </a:lnTo>
                <a:lnTo>
                  <a:pt x="28193" y="10667"/>
                </a:lnTo>
                <a:lnTo>
                  <a:pt x="25907" y="10667"/>
                </a:lnTo>
                <a:lnTo>
                  <a:pt x="21335" y="13715"/>
                </a:lnTo>
                <a:lnTo>
                  <a:pt x="18287" y="16763"/>
                </a:lnTo>
                <a:lnTo>
                  <a:pt x="16763" y="16763"/>
                </a:lnTo>
                <a:lnTo>
                  <a:pt x="10667" y="25907"/>
                </a:lnTo>
                <a:lnTo>
                  <a:pt x="9524" y="30479"/>
                </a:lnTo>
                <a:lnTo>
                  <a:pt x="9143" y="30479"/>
                </a:lnTo>
                <a:lnTo>
                  <a:pt x="9143" y="42671"/>
                </a:lnTo>
                <a:lnTo>
                  <a:pt x="10667" y="47243"/>
                </a:lnTo>
                <a:lnTo>
                  <a:pt x="16763" y="56387"/>
                </a:lnTo>
                <a:lnTo>
                  <a:pt x="25907" y="62483"/>
                </a:lnTo>
                <a:lnTo>
                  <a:pt x="30479" y="64007"/>
                </a:lnTo>
                <a:lnTo>
                  <a:pt x="60959" y="64007"/>
                </a:lnTo>
                <a:lnTo>
                  <a:pt x="57911" y="67055"/>
                </a:lnTo>
                <a:close/>
              </a:path>
              <a:path w="73660" h="73660">
                <a:moveTo>
                  <a:pt x="30479" y="10667"/>
                </a:moveTo>
                <a:lnTo>
                  <a:pt x="30479" y="9143"/>
                </a:lnTo>
                <a:lnTo>
                  <a:pt x="36575" y="9143"/>
                </a:lnTo>
                <a:lnTo>
                  <a:pt x="30479" y="10667"/>
                </a:lnTo>
                <a:close/>
              </a:path>
              <a:path w="73660" h="73660">
                <a:moveTo>
                  <a:pt x="42671" y="10667"/>
                </a:moveTo>
                <a:lnTo>
                  <a:pt x="36575" y="9143"/>
                </a:lnTo>
                <a:lnTo>
                  <a:pt x="41147" y="9143"/>
                </a:lnTo>
                <a:lnTo>
                  <a:pt x="42671" y="10667"/>
                </a:lnTo>
                <a:close/>
              </a:path>
              <a:path w="73660" h="73660">
                <a:moveTo>
                  <a:pt x="47243" y="12191"/>
                </a:moveTo>
                <a:lnTo>
                  <a:pt x="41147" y="9143"/>
                </a:lnTo>
                <a:lnTo>
                  <a:pt x="60959" y="9143"/>
                </a:lnTo>
                <a:lnTo>
                  <a:pt x="62483" y="10667"/>
                </a:lnTo>
                <a:lnTo>
                  <a:pt x="47243" y="10667"/>
                </a:lnTo>
                <a:lnTo>
                  <a:pt x="47243" y="12191"/>
                </a:lnTo>
                <a:close/>
              </a:path>
              <a:path w="73660" h="73660">
                <a:moveTo>
                  <a:pt x="25907" y="12191"/>
                </a:moveTo>
                <a:lnTo>
                  <a:pt x="25907" y="10667"/>
                </a:lnTo>
                <a:lnTo>
                  <a:pt x="28193" y="10667"/>
                </a:lnTo>
                <a:lnTo>
                  <a:pt x="25907" y="12191"/>
                </a:lnTo>
                <a:close/>
              </a:path>
              <a:path w="73660" h="73660">
                <a:moveTo>
                  <a:pt x="72008" y="32003"/>
                </a:moveTo>
                <a:lnTo>
                  <a:pt x="64007" y="32003"/>
                </a:lnTo>
                <a:lnTo>
                  <a:pt x="60959" y="25907"/>
                </a:lnTo>
                <a:lnTo>
                  <a:pt x="62483" y="25907"/>
                </a:lnTo>
                <a:lnTo>
                  <a:pt x="59435" y="21335"/>
                </a:lnTo>
                <a:lnTo>
                  <a:pt x="51815" y="13715"/>
                </a:lnTo>
                <a:lnTo>
                  <a:pt x="47243" y="10667"/>
                </a:lnTo>
                <a:lnTo>
                  <a:pt x="62483" y="10667"/>
                </a:lnTo>
                <a:lnTo>
                  <a:pt x="67055" y="15239"/>
                </a:lnTo>
                <a:lnTo>
                  <a:pt x="67055" y="16763"/>
                </a:lnTo>
                <a:lnTo>
                  <a:pt x="70103" y="22859"/>
                </a:lnTo>
                <a:lnTo>
                  <a:pt x="71627" y="28955"/>
                </a:lnTo>
                <a:lnTo>
                  <a:pt x="71627" y="30479"/>
                </a:lnTo>
                <a:lnTo>
                  <a:pt x="72008" y="32003"/>
                </a:lnTo>
                <a:close/>
              </a:path>
              <a:path w="73660" h="73660">
                <a:moveTo>
                  <a:pt x="16763" y="18287"/>
                </a:moveTo>
                <a:lnTo>
                  <a:pt x="16763" y="16763"/>
                </a:lnTo>
                <a:lnTo>
                  <a:pt x="18287" y="16763"/>
                </a:lnTo>
                <a:lnTo>
                  <a:pt x="16763" y="18287"/>
                </a:lnTo>
                <a:close/>
              </a:path>
              <a:path w="73660" h="73660">
                <a:moveTo>
                  <a:pt x="9143" y="32003"/>
                </a:moveTo>
                <a:lnTo>
                  <a:pt x="9143" y="30479"/>
                </a:lnTo>
                <a:lnTo>
                  <a:pt x="9524" y="30479"/>
                </a:lnTo>
                <a:lnTo>
                  <a:pt x="9143" y="32003"/>
                </a:lnTo>
                <a:close/>
              </a:path>
              <a:path w="73660" h="73660">
                <a:moveTo>
                  <a:pt x="60959" y="64007"/>
                </a:moveTo>
                <a:lnTo>
                  <a:pt x="41147" y="64007"/>
                </a:lnTo>
                <a:lnTo>
                  <a:pt x="47243" y="62483"/>
                </a:lnTo>
                <a:lnTo>
                  <a:pt x="56387" y="56387"/>
                </a:lnTo>
                <a:lnTo>
                  <a:pt x="54863" y="56387"/>
                </a:lnTo>
                <a:lnTo>
                  <a:pt x="59435" y="51815"/>
                </a:lnTo>
                <a:lnTo>
                  <a:pt x="62483" y="47243"/>
                </a:lnTo>
                <a:lnTo>
                  <a:pt x="60959" y="47243"/>
                </a:lnTo>
                <a:lnTo>
                  <a:pt x="64007" y="42671"/>
                </a:lnTo>
                <a:lnTo>
                  <a:pt x="62483" y="42671"/>
                </a:lnTo>
                <a:lnTo>
                  <a:pt x="64007" y="36575"/>
                </a:lnTo>
                <a:lnTo>
                  <a:pt x="62483" y="30479"/>
                </a:lnTo>
                <a:lnTo>
                  <a:pt x="64007" y="32003"/>
                </a:lnTo>
                <a:lnTo>
                  <a:pt x="72008" y="32003"/>
                </a:lnTo>
                <a:lnTo>
                  <a:pt x="73151" y="36575"/>
                </a:lnTo>
                <a:lnTo>
                  <a:pt x="71627" y="44195"/>
                </a:lnTo>
                <a:lnTo>
                  <a:pt x="70103" y="50291"/>
                </a:lnTo>
                <a:lnTo>
                  <a:pt x="70103" y="51815"/>
                </a:lnTo>
                <a:lnTo>
                  <a:pt x="67055" y="56387"/>
                </a:lnTo>
                <a:lnTo>
                  <a:pt x="67055" y="57911"/>
                </a:lnTo>
                <a:lnTo>
                  <a:pt x="60959" y="64007"/>
                </a:lnTo>
                <a:close/>
              </a:path>
              <a:path w="73660" h="73660">
                <a:moveTo>
                  <a:pt x="44195" y="73151"/>
                </a:moveTo>
                <a:lnTo>
                  <a:pt x="28955" y="73151"/>
                </a:lnTo>
                <a:lnTo>
                  <a:pt x="22859" y="70103"/>
                </a:lnTo>
                <a:lnTo>
                  <a:pt x="21335" y="70103"/>
                </a:lnTo>
                <a:lnTo>
                  <a:pt x="16763" y="67055"/>
                </a:lnTo>
                <a:lnTo>
                  <a:pt x="56387" y="67055"/>
                </a:lnTo>
                <a:lnTo>
                  <a:pt x="44195" y="73151"/>
                </a:lnTo>
                <a:close/>
              </a:path>
            </a:pathLst>
          </a:custGeom>
          <a:solidFill>
            <a:srgbClr val="001F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5582423" y="5380988"/>
            <a:ext cx="64135" cy="62230"/>
          </a:xfrm>
          <a:custGeom>
            <a:avLst/>
            <a:gdLst/>
            <a:ahLst/>
            <a:cxnLst/>
            <a:rect l="l" t="t" r="r" b="b"/>
            <a:pathLst>
              <a:path w="64135" h="62229">
                <a:moveTo>
                  <a:pt x="39779" y="61745"/>
                </a:moveTo>
                <a:lnTo>
                  <a:pt x="22818" y="59964"/>
                </a:lnTo>
                <a:lnTo>
                  <a:pt x="10454" y="53759"/>
                </a:lnTo>
                <a:lnTo>
                  <a:pt x="2808" y="44030"/>
                </a:lnTo>
                <a:lnTo>
                  <a:pt x="0" y="31679"/>
                </a:lnTo>
                <a:lnTo>
                  <a:pt x="2943" y="17829"/>
                </a:lnTo>
                <a:lnTo>
                  <a:pt x="11021" y="6730"/>
                </a:lnTo>
                <a:lnTo>
                  <a:pt x="23072" y="0"/>
                </a:lnTo>
                <a:lnTo>
                  <a:pt x="39741" y="1745"/>
                </a:lnTo>
                <a:lnTo>
                  <a:pt x="52376" y="7979"/>
                </a:lnTo>
                <a:lnTo>
                  <a:pt x="60574" y="17446"/>
                </a:lnTo>
                <a:lnTo>
                  <a:pt x="63933" y="28890"/>
                </a:lnTo>
                <a:lnTo>
                  <a:pt x="63995" y="30735"/>
                </a:lnTo>
                <a:lnTo>
                  <a:pt x="60698" y="44848"/>
                </a:lnTo>
                <a:lnTo>
                  <a:pt x="52020" y="55589"/>
                </a:lnTo>
                <a:lnTo>
                  <a:pt x="39779" y="61745"/>
                </a:lnTo>
                <a:close/>
              </a:path>
            </a:pathLst>
          </a:custGeom>
          <a:solidFill>
            <a:srgbClr val="001F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5577840" y="5375147"/>
            <a:ext cx="73660" cy="73660"/>
          </a:xfrm>
          <a:custGeom>
            <a:avLst/>
            <a:gdLst/>
            <a:ahLst/>
            <a:cxnLst/>
            <a:rect l="l" t="t" r="r" b="b"/>
            <a:pathLst>
              <a:path w="73660" h="73660">
                <a:moveTo>
                  <a:pt x="50291" y="3047"/>
                </a:moveTo>
                <a:lnTo>
                  <a:pt x="22859" y="3047"/>
                </a:lnTo>
                <a:lnTo>
                  <a:pt x="28955" y="1523"/>
                </a:lnTo>
                <a:lnTo>
                  <a:pt x="36575" y="0"/>
                </a:lnTo>
                <a:lnTo>
                  <a:pt x="42671" y="1523"/>
                </a:lnTo>
                <a:lnTo>
                  <a:pt x="44195" y="1523"/>
                </a:lnTo>
                <a:lnTo>
                  <a:pt x="50291" y="3047"/>
                </a:lnTo>
                <a:close/>
              </a:path>
              <a:path w="73660" h="73660">
                <a:moveTo>
                  <a:pt x="56387" y="6095"/>
                </a:moveTo>
                <a:lnTo>
                  <a:pt x="16763" y="6095"/>
                </a:lnTo>
                <a:lnTo>
                  <a:pt x="21335" y="3047"/>
                </a:lnTo>
                <a:lnTo>
                  <a:pt x="51815" y="3047"/>
                </a:lnTo>
                <a:lnTo>
                  <a:pt x="56387" y="6095"/>
                </a:lnTo>
                <a:close/>
              </a:path>
              <a:path w="73660" h="73660">
                <a:moveTo>
                  <a:pt x="57911" y="67055"/>
                </a:moveTo>
                <a:lnTo>
                  <a:pt x="15239" y="67055"/>
                </a:lnTo>
                <a:lnTo>
                  <a:pt x="6095" y="57911"/>
                </a:lnTo>
                <a:lnTo>
                  <a:pt x="6095" y="56387"/>
                </a:lnTo>
                <a:lnTo>
                  <a:pt x="3047" y="51815"/>
                </a:lnTo>
                <a:lnTo>
                  <a:pt x="3047" y="50291"/>
                </a:lnTo>
                <a:lnTo>
                  <a:pt x="0" y="44195"/>
                </a:lnTo>
                <a:lnTo>
                  <a:pt x="0" y="28955"/>
                </a:lnTo>
                <a:lnTo>
                  <a:pt x="3047" y="22859"/>
                </a:lnTo>
                <a:lnTo>
                  <a:pt x="3047" y="21335"/>
                </a:lnTo>
                <a:lnTo>
                  <a:pt x="6095" y="16763"/>
                </a:lnTo>
                <a:lnTo>
                  <a:pt x="6095" y="15239"/>
                </a:lnTo>
                <a:lnTo>
                  <a:pt x="15239" y="6095"/>
                </a:lnTo>
                <a:lnTo>
                  <a:pt x="57911" y="6095"/>
                </a:lnTo>
                <a:lnTo>
                  <a:pt x="60959" y="9143"/>
                </a:lnTo>
                <a:lnTo>
                  <a:pt x="30479" y="9143"/>
                </a:lnTo>
                <a:lnTo>
                  <a:pt x="28193" y="10667"/>
                </a:lnTo>
                <a:lnTo>
                  <a:pt x="25907" y="10667"/>
                </a:lnTo>
                <a:lnTo>
                  <a:pt x="21335" y="13715"/>
                </a:lnTo>
                <a:lnTo>
                  <a:pt x="18287" y="16763"/>
                </a:lnTo>
                <a:lnTo>
                  <a:pt x="16763" y="16763"/>
                </a:lnTo>
                <a:lnTo>
                  <a:pt x="10667" y="25907"/>
                </a:lnTo>
                <a:lnTo>
                  <a:pt x="9524" y="30479"/>
                </a:lnTo>
                <a:lnTo>
                  <a:pt x="9143" y="30479"/>
                </a:lnTo>
                <a:lnTo>
                  <a:pt x="9143" y="42671"/>
                </a:lnTo>
                <a:lnTo>
                  <a:pt x="10667" y="47243"/>
                </a:lnTo>
                <a:lnTo>
                  <a:pt x="16763" y="56387"/>
                </a:lnTo>
                <a:lnTo>
                  <a:pt x="25907" y="62483"/>
                </a:lnTo>
                <a:lnTo>
                  <a:pt x="30479" y="64007"/>
                </a:lnTo>
                <a:lnTo>
                  <a:pt x="60959" y="64007"/>
                </a:lnTo>
                <a:lnTo>
                  <a:pt x="57911" y="67055"/>
                </a:lnTo>
                <a:close/>
              </a:path>
              <a:path w="73660" h="73660">
                <a:moveTo>
                  <a:pt x="30479" y="10667"/>
                </a:moveTo>
                <a:lnTo>
                  <a:pt x="30479" y="9143"/>
                </a:lnTo>
                <a:lnTo>
                  <a:pt x="36575" y="9143"/>
                </a:lnTo>
                <a:lnTo>
                  <a:pt x="30479" y="10667"/>
                </a:lnTo>
                <a:close/>
              </a:path>
              <a:path w="73660" h="73660">
                <a:moveTo>
                  <a:pt x="42671" y="10667"/>
                </a:moveTo>
                <a:lnTo>
                  <a:pt x="36575" y="9143"/>
                </a:lnTo>
                <a:lnTo>
                  <a:pt x="41147" y="9143"/>
                </a:lnTo>
                <a:lnTo>
                  <a:pt x="42671" y="10667"/>
                </a:lnTo>
                <a:close/>
              </a:path>
              <a:path w="73660" h="73660">
                <a:moveTo>
                  <a:pt x="47243" y="12191"/>
                </a:moveTo>
                <a:lnTo>
                  <a:pt x="41147" y="9143"/>
                </a:lnTo>
                <a:lnTo>
                  <a:pt x="60959" y="9143"/>
                </a:lnTo>
                <a:lnTo>
                  <a:pt x="62483" y="10667"/>
                </a:lnTo>
                <a:lnTo>
                  <a:pt x="47243" y="10667"/>
                </a:lnTo>
                <a:lnTo>
                  <a:pt x="47243" y="12191"/>
                </a:lnTo>
                <a:close/>
              </a:path>
              <a:path w="73660" h="73660">
                <a:moveTo>
                  <a:pt x="25907" y="12191"/>
                </a:moveTo>
                <a:lnTo>
                  <a:pt x="25907" y="10667"/>
                </a:lnTo>
                <a:lnTo>
                  <a:pt x="28193" y="10667"/>
                </a:lnTo>
                <a:lnTo>
                  <a:pt x="25907" y="12191"/>
                </a:lnTo>
                <a:close/>
              </a:path>
              <a:path w="73660" h="73660">
                <a:moveTo>
                  <a:pt x="72008" y="32003"/>
                </a:moveTo>
                <a:lnTo>
                  <a:pt x="64007" y="32003"/>
                </a:lnTo>
                <a:lnTo>
                  <a:pt x="60959" y="25907"/>
                </a:lnTo>
                <a:lnTo>
                  <a:pt x="62483" y="25907"/>
                </a:lnTo>
                <a:lnTo>
                  <a:pt x="59435" y="21335"/>
                </a:lnTo>
                <a:lnTo>
                  <a:pt x="51815" y="13715"/>
                </a:lnTo>
                <a:lnTo>
                  <a:pt x="47243" y="10667"/>
                </a:lnTo>
                <a:lnTo>
                  <a:pt x="62483" y="10667"/>
                </a:lnTo>
                <a:lnTo>
                  <a:pt x="67055" y="15239"/>
                </a:lnTo>
                <a:lnTo>
                  <a:pt x="67055" y="16763"/>
                </a:lnTo>
                <a:lnTo>
                  <a:pt x="70103" y="22859"/>
                </a:lnTo>
                <a:lnTo>
                  <a:pt x="71627" y="28955"/>
                </a:lnTo>
                <a:lnTo>
                  <a:pt x="71627" y="30479"/>
                </a:lnTo>
                <a:lnTo>
                  <a:pt x="72008" y="32003"/>
                </a:lnTo>
                <a:close/>
              </a:path>
              <a:path w="73660" h="73660">
                <a:moveTo>
                  <a:pt x="16763" y="18287"/>
                </a:moveTo>
                <a:lnTo>
                  <a:pt x="16763" y="16763"/>
                </a:lnTo>
                <a:lnTo>
                  <a:pt x="18287" y="16763"/>
                </a:lnTo>
                <a:lnTo>
                  <a:pt x="16763" y="18287"/>
                </a:lnTo>
                <a:close/>
              </a:path>
              <a:path w="73660" h="73660">
                <a:moveTo>
                  <a:pt x="9143" y="32003"/>
                </a:moveTo>
                <a:lnTo>
                  <a:pt x="9143" y="30479"/>
                </a:lnTo>
                <a:lnTo>
                  <a:pt x="9524" y="30479"/>
                </a:lnTo>
                <a:lnTo>
                  <a:pt x="9143" y="32003"/>
                </a:lnTo>
                <a:close/>
              </a:path>
              <a:path w="73660" h="73660">
                <a:moveTo>
                  <a:pt x="60959" y="64007"/>
                </a:moveTo>
                <a:lnTo>
                  <a:pt x="41147" y="64007"/>
                </a:lnTo>
                <a:lnTo>
                  <a:pt x="47243" y="62483"/>
                </a:lnTo>
                <a:lnTo>
                  <a:pt x="56387" y="56387"/>
                </a:lnTo>
                <a:lnTo>
                  <a:pt x="54863" y="56387"/>
                </a:lnTo>
                <a:lnTo>
                  <a:pt x="59435" y="51815"/>
                </a:lnTo>
                <a:lnTo>
                  <a:pt x="62483" y="47243"/>
                </a:lnTo>
                <a:lnTo>
                  <a:pt x="60959" y="47243"/>
                </a:lnTo>
                <a:lnTo>
                  <a:pt x="64007" y="42671"/>
                </a:lnTo>
                <a:lnTo>
                  <a:pt x="62483" y="42671"/>
                </a:lnTo>
                <a:lnTo>
                  <a:pt x="64007" y="36575"/>
                </a:lnTo>
                <a:lnTo>
                  <a:pt x="62483" y="30479"/>
                </a:lnTo>
                <a:lnTo>
                  <a:pt x="64007" y="32003"/>
                </a:lnTo>
                <a:lnTo>
                  <a:pt x="72008" y="32003"/>
                </a:lnTo>
                <a:lnTo>
                  <a:pt x="73151" y="36575"/>
                </a:lnTo>
                <a:lnTo>
                  <a:pt x="71627" y="44195"/>
                </a:lnTo>
                <a:lnTo>
                  <a:pt x="70103" y="50291"/>
                </a:lnTo>
                <a:lnTo>
                  <a:pt x="70103" y="51815"/>
                </a:lnTo>
                <a:lnTo>
                  <a:pt x="67055" y="56387"/>
                </a:lnTo>
                <a:lnTo>
                  <a:pt x="67055" y="57911"/>
                </a:lnTo>
                <a:lnTo>
                  <a:pt x="60959" y="64007"/>
                </a:lnTo>
                <a:close/>
              </a:path>
              <a:path w="73660" h="73660">
                <a:moveTo>
                  <a:pt x="44195" y="73151"/>
                </a:moveTo>
                <a:lnTo>
                  <a:pt x="28955" y="73151"/>
                </a:lnTo>
                <a:lnTo>
                  <a:pt x="22859" y="70103"/>
                </a:lnTo>
                <a:lnTo>
                  <a:pt x="21335" y="70103"/>
                </a:lnTo>
                <a:lnTo>
                  <a:pt x="16763" y="67055"/>
                </a:lnTo>
                <a:lnTo>
                  <a:pt x="56387" y="67055"/>
                </a:lnTo>
                <a:lnTo>
                  <a:pt x="44195" y="73151"/>
                </a:lnTo>
                <a:close/>
              </a:path>
            </a:pathLst>
          </a:custGeom>
          <a:solidFill>
            <a:srgbClr val="001F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6062484" y="5394704"/>
            <a:ext cx="64135" cy="62230"/>
          </a:xfrm>
          <a:custGeom>
            <a:avLst/>
            <a:gdLst/>
            <a:ahLst/>
            <a:cxnLst/>
            <a:rect l="l" t="t" r="r" b="b"/>
            <a:pathLst>
              <a:path w="64135" h="62229">
                <a:moveTo>
                  <a:pt x="39779" y="61745"/>
                </a:moveTo>
                <a:lnTo>
                  <a:pt x="22818" y="59964"/>
                </a:lnTo>
                <a:lnTo>
                  <a:pt x="10454" y="53759"/>
                </a:lnTo>
                <a:lnTo>
                  <a:pt x="2808" y="44030"/>
                </a:lnTo>
                <a:lnTo>
                  <a:pt x="0" y="31679"/>
                </a:lnTo>
                <a:lnTo>
                  <a:pt x="2943" y="17829"/>
                </a:lnTo>
                <a:lnTo>
                  <a:pt x="11021" y="6730"/>
                </a:lnTo>
                <a:lnTo>
                  <a:pt x="23072" y="0"/>
                </a:lnTo>
                <a:lnTo>
                  <a:pt x="39741" y="1745"/>
                </a:lnTo>
                <a:lnTo>
                  <a:pt x="52376" y="7979"/>
                </a:lnTo>
                <a:lnTo>
                  <a:pt x="60574" y="17446"/>
                </a:lnTo>
                <a:lnTo>
                  <a:pt x="63933" y="28890"/>
                </a:lnTo>
                <a:lnTo>
                  <a:pt x="63995" y="30735"/>
                </a:lnTo>
                <a:lnTo>
                  <a:pt x="60698" y="44848"/>
                </a:lnTo>
                <a:lnTo>
                  <a:pt x="52020" y="55589"/>
                </a:lnTo>
                <a:lnTo>
                  <a:pt x="39779" y="61745"/>
                </a:lnTo>
                <a:close/>
              </a:path>
            </a:pathLst>
          </a:custGeom>
          <a:solidFill>
            <a:srgbClr val="001F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6057900" y="5388863"/>
            <a:ext cx="73660" cy="73660"/>
          </a:xfrm>
          <a:custGeom>
            <a:avLst/>
            <a:gdLst/>
            <a:ahLst/>
            <a:cxnLst/>
            <a:rect l="l" t="t" r="r" b="b"/>
            <a:pathLst>
              <a:path w="73660" h="73660">
                <a:moveTo>
                  <a:pt x="50291" y="3047"/>
                </a:moveTo>
                <a:lnTo>
                  <a:pt x="22859" y="3047"/>
                </a:lnTo>
                <a:lnTo>
                  <a:pt x="28955" y="1523"/>
                </a:lnTo>
                <a:lnTo>
                  <a:pt x="36575" y="0"/>
                </a:lnTo>
                <a:lnTo>
                  <a:pt x="42671" y="1523"/>
                </a:lnTo>
                <a:lnTo>
                  <a:pt x="44195" y="1523"/>
                </a:lnTo>
                <a:lnTo>
                  <a:pt x="50291" y="3047"/>
                </a:lnTo>
                <a:close/>
              </a:path>
              <a:path w="73660" h="73660">
                <a:moveTo>
                  <a:pt x="56387" y="6095"/>
                </a:moveTo>
                <a:lnTo>
                  <a:pt x="16763" y="6095"/>
                </a:lnTo>
                <a:lnTo>
                  <a:pt x="21335" y="3047"/>
                </a:lnTo>
                <a:lnTo>
                  <a:pt x="51815" y="3047"/>
                </a:lnTo>
                <a:lnTo>
                  <a:pt x="56387" y="6095"/>
                </a:lnTo>
                <a:close/>
              </a:path>
              <a:path w="73660" h="73660">
                <a:moveTo>
                  <a:pt x="57911" y="67055"/>
                </a:moveTo>
                <a:lnTo>
                  <a:pt x="15239" y="67055"/>
                </a:lnTo>
                <a:lnTo>
                  <a:pt x="6095" y="57911"/>
                </a:lnTo>
                <a:lnTo>
                  <a:pt x="6095" y="56387"/>
                </a:lnTo>
                <a:lnTo>
                  <a:pt x="3047" y="51815"/>
                </a:lnTo>
                <a:lnTo>
                  <a:pt x="3047" y="50291"/>
                </a:lnTo>
                <a:lnTo>
                  <a:pt x="0" y="44195"/>
                </a:lnTo>
                <a:lnTo>
                  <a:pt x="0" y="28955"/>
                </a:lnTo>
                <a:lnTo>
                  <a:pt x="3047" y="22859"/>
                </a:lnTo>
                <a:lnTo>
                  <a:pt x="3047" y="21335"/>
                </a:lnTo>
                <a:lnTo>
                  <a:pt x="6095" y="16763"/>
                </a:lnTo>
                <a:lnTo>
                  <a:pt x="6095" y="15239"/>
                </a:lnTo>
                <a:lnTo>
                  <a:pt x="15239" y="6095"/>
                </a:lnTo>
                <a:lnTo>
                  <a:pt x="57911" y="6095"/>
                </a:lnTo>
                <a:lnTo>
                  <a:pt x="60959" y="9143"/>
                </a:lnTo>
                <a:lnTo>
                  <a:pt x="30479" y="9143"/>
                </a:lnTo>
                <a:lnTo>
                  <a:pt x="28193" y="10667"/>
                </a:lnTo>
                <a:lnTo>
                  <a:pt x="25907" y="10667"/>
                </a:lnTo>
                <a:lnTo>
                  <a:pt x="21335" y="13715"/>
                </a:lnTo>
                <a:lnTo>
                  <a:pt x="18287" y="16763"/>
                </a:lnTo>
                <a:lnTo>
                  <a:pt x="16763" y="16763"/>
                </a:lnTo>
                <a:lnTo>
                  <a:pt x="10667" y="25907"/>
                </a:lnTo>
                <a:lnTo>
                  <a:pt x="9524" y="30479"/>
                </a:lnTo>
                <a:lnTo>
                  <a:pt x="9143" y="30479"/>
                </a:lnTo>
                <a:lnTo>
                  <a:pt x="9143" y="42671"/>
                </a:lnTo>
                <a:lnTo>
                  <a:pt x="10667" y="47243"/>
                </a:lnTo>
                <a:lnTo>
                  <a:pt x="16763" y="56387"/>
                </a:lnTo>
                <a:lnTo>
                  <a:pt x="25907" y="62483"/>
                </a:lnTo>
                <a:lnTo>
                  <a:pt x="30479" y="64007"/>
                </a:lnTo>
                <a:lnTo>
                  <a:pt x="60959" y="64007"/>
                </a:lnTo>
                <a:lnTo>
                  <a:pt x="57911" y="67055"/>
                </a:lnTo>
                <a:close/>
              </a:path>
              <a:path w="73660" h="73660">
                <a:moveTo>
                  <a:pt x="30479" y="10667"/>
                </a:moveTo>
                <a:lnTo>
                  <a:pt x="30479" y="9143"/>
                </a:lnTo>
                <a:lnTo>
                  <a:pt x="36575" y="9143"/>
                </a:lnTo>
                <a:lnTo>
                  <a:pt x="30479" y="10667"/>
                </a:lnTo>
                <a:close/>
              </a:path>
              <a:path w="73660" h="73660">
                <a:moveTo>
                  <a:pt x="42671" y="10667"/>
                </a:moveTo>
                <a:lnTo>
                  <a:pt x="36575" y="9143"/>
                </a:lnTo>
                <a:lnTo>
                  <a:pt x="41147" y="9143"/>
                </a:lnTo>
                <a:lnTo>
                  <a:pt x="42671" y="10667"/>
                </a:lnTo>
                <a:close/>
              </a:path>
              <a:path w="73660" h="73660">
                <a:moveTo>
                  <a:pt x="47243" y="12191"/>
                </a:moveTo>
                <a:lnTo>
                  <a:pt x="41147" y="9143"/>
                </a:lnTo>
                <a:lnTo>
                  <a:pt x="60959" y="9143"/>
                </a:lnTo>
                <a:lnTo>
                  <a:pt x="62483" y="10667"/>
                </a:lnTo>
                <a:lnTo>
                  <a:pt x="47243" y="10667"/>
                </a:lnTo>
                <a:lnTo>
                  <a:pt x="47243" y="12191"/>
                </a:lnTo>
                <a:close/>
              </a:path>
              <a:path w="73660" h="73660">
                <a:moveTo>
                  <a:pt x="25907" y="12191"/>
                </a:moveTo>
                <a:lnTo>
                  <a:pt x="25907" y="10667"/>
                </a:lnTo>
                <a:lnTo>
                  <a:pt x="28193" y="10667"/>
                </a:lnTo>
                <a:lnTo>
                  <a:pt x="25907" y="12191"/>
                </a:lnTo>
                <a:close/>
              </a:path>
              <a:path w="73660" h="73660">
                <a:moveTo>
                  <a:pt x="72008" y="32003"/>
                </a:moveTo>
                <a:lnTo>
                  <a:pt x="64007" y="32003"/>
                </a:lnTo>
                <a:lnTo>
                  <a:pt x="60959" y="25907"/>
                </a:lnTo>
                <a:lnTo>
                  <a:pt x="62483" y="25907"/>
                </a:lnTo>
                <a:lnTo>
                  <a:pt x="59435" y="21335"/>
                </a:lnTo>
                <a:lnTo>
                  <a:pt x="51815" y="13715"/>
                </a:lnTo>
                <a:lnTo>
                  <a:pt x="47243" y="10667"/>
                </a:lnTo>
                <a:lnTo>
                  <a:pt x="62483" y="10667"/>
                </a:lnTo>
                <a:lnTo>
                  <a:pt x="67055" y="15239"/>
                </a:lnTo>
                <a:lnTo>
                  <a:pt x="67055" y="16763"/>
                </a:lnTo>
                <a:lnTo>
                  <a:pt x="70103" y="22859"/>
                </a:lnTo>
                <a:lnTo>
                  <a:pt x="71627" y="28955"/>
                </a:lnTo>
                <a:lnTo>
                  <a:pt x="71627" y="30479"/>
                </a:lnTo>
                <a:lnTo>
                  <a:pt x="72008" y="32003"/>
                </a:lnTo>
                <a:close/>
              </a:path>
              <a:path w="73660" h="73660">
                <a:moveTo>
                  <a:pt x="16763" y="18287"/>
                </a:moveTo>
                <a:lnTo>
                  <a:pt x="16763" y="16763"/>
                </a:lnTo>
                <a:lnTo>
                  <a:pt x="18287" y="16763"/>
                </a:lnTo>
                <a:lnTo>
                  <a:pt x="16763" y="18287"/>
                </a:lnTo>
                <a:close/>
              </a:path>
              <a:path w="73660" h="73660">
                <a:moveTo>
                  <a:pt x="9143" y="32003"/>
                </a:moveTo>
                <a:lnTo>
                  <a:pt x="9143" y="30479"/>
                </a:lnTo>
                <a:lnTo>
                  <a:pt x="9524" y="30479"/>
                </a:lnTo>
                <a:lnTo>
                  <a:pt x="9143" y="32003"/>
                </a:lnTo>
                <a:close/>
              </a:path>
              <a:path w="73660" h="73660">
                <a:moveTo>
                  <a:pt x="60959" y="64007"/>
                </a:moveTo>
                <a:lnTo>
                  <a:pt x="41147" y="64007"/>
                </a:lnTo>
                <a:lnTo>
                  <a:pt x="47243" y="62483"/>
                </a:lnTo>
                <a:lnTo>
                  <a:pt x="56387" y="56387"/>
                </a:lnTo>
                <a:lnTo>
                  <a:pt x="54863" y="56387"/>
                </a:lnTo>
                <a:lnTo>
                  <a:pt x="59435" y="51815"/>
                </a:lnTo>
                <a:lnTo>
                  <a:pt x="62483" y="47243"/>
                </a:lnTo>
                <a:lnTo>
                  <a:pt x="60959" y="47243"/>
                </a:lnTo>
                <a:lnTo>
                  <a:pt x="64007" y="42671"/>
                </a:lnTo>
                <a:lnTo>
                  <a:pt x="62483" y="42671"/>
                </a:lnTo>
                <a:lnTo>
                  <a:pt x="64007" y="36575"/>
                </a:lnTo>
                <a:lnTo>
                  <a:pt x="62483" y="30479"/>
                </a:lnTo>
                <a:lnTo>
                  <a:pt x="64007" y="32003"/>
                </a:lnTo>
                <a:lnTo>
                  <a:pt x="72008" y="32003"/>
                </a:lnTo>
                <a:lnTo>
                  <a:pt x="73151" y="36575"/>
                </a:lnTo>
                <a:lnTo>
                  <a:pt x="71627" y="44195"/>
                </a:lnTo>
                <a:lnTo>
                  <a:pt x="70103" y="50291"/>
                </a:lnTo>
                <a:lnTo>
                  <a:pt x="70103" y="51815"/>
                </a:lnTo>
                <a:lnTo>
                  <a:pt x="67055" y="56387"/>
                </a:lnTo>
                <a:lnTo>
                  <a:pt x="67055" y="57911"/>
                </a:lnTo>
                <a:lnTo>
                  <a:pt x="60959" y="64007"/>
                </a:lnTo>
                <a:close/>
              </a:path>
              <a:path w="73660" h="73660">
                <a:moveTo>
                  <a:pt x="44195" y="73151"/>
                </a:moveTo>
                <a:lnTo>
                  <a:pt x="28955" y="73151"/>
                </a:lnTo>
                <a:lnTo>
                  <a:pt x="22859" y="70103"/>
                </a:lnTo>
                <a:lnTo>
                  <a:pt x="21335" y="70103"/>
                </a:lnTo>
                <a:lnTo>
                  <a:pt x="16763" y="67055"/>
                </a:lnTo>
                <a:lnTo>
                  <a:pt x="56387" y="67055"/>
                </a:lnTo>
                <a:lnTo>
                  <a:pt x="44195" y="73151"/>
                </a:lnTo>
                <a:close/>
              </a:path>
            </a:pathLst>
          </a:custGeom>
          <a:solidFill>
            <a:srgbClr val="001F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6544067" y="5400800"/>
            <a:ext cx="64135" cy="62230"/>
          </a:xfrm>
          <a:custGeom>
            <a:avLst/>
            <a:gdLst/>
            <a:ahLst/>
            <a:cxnLst/>
            <a:rect l="l" t="t" r="r" b="b"/>
            <a:pathLst>
              <a:path w="64134" h="62229">
                <a:moveTo>
                  <a:pt x="39779" y="61745"/>
                </a:moveTo>
                <a:lnTo>
                  <a:pt x="22818" y="59964"/>
                </a:lnTo>
                <a:lnTo>
                  <a:pt x="10454" y="53759"/>
                </a:lnTo>
                <a:lnTo>
                  <a:pt x="2808" y="44030"/>
                </a:lnTo>
                <a:lnTo>
                  <a:pt x="0" y="31679"/>
                </a:lnTo>
                <a:lnTo>
                  <a:pt x="2943" y="17829"/>
                </a:lnTo>
                <a:lnTo>
                  <a:pt x="11021" y="6730"/>
                </a:lnTo>
                <a:lnTo>
                  <a:pt x="23072" y="0"/>
                </a:lnTo>
                <a:lnTo>
                  <a:pt x="39741" y="1745"/>
                </a:lnTo>
                <a:lnTo>
                  <a:pt x="52376" y="7979"/>
                </a:lnTo>
                <a:lnTo>
                  <a:pt x="60574" y="17446"/>
                </a:lnTo>
                <a:lnTo>
                  <a:pt x="63933" y="28890"/>
                </a:lnTo>
                <a:lnTo>
                  <a:pt x="63995" y="30735"/>
                </a:lnTo>
                <a:lnTo>
                  <a:pt x="60698" y="44848"/>
                </a:lnTo>
                <a:lnTo>
                  <a:pt x="52020" y="55589"/>
                </a:lnTo>
                <a:lnTo>
                  <a:pt x="39779" y="61745"/>
                </a:lnTo>
                <a:close/>
              </a:path>
            </a:pathLst>
          </a:custGeom>
          <a:solidFill>
            <a:srgbClr val="001F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6539483" y="5394959"/>
            <a:ext cx="73660" cy="73660"/>
          </a:xfrm>
          <a:custGeom>
            <a:avLst/>
            <a:gdLst/>
            <a:ahLst/>
            <a:cxnLst/>
            <a:rect l="l" t="t" r="r" b="b"/>
            <a:pathLst>
              <a:path w="73659" h="73660">
                <a:moveTo>
                  <a:pt x="50291" y="3047"/>
                </a:moveTo>
                <a:lnTo>
                  <a:pt x="22859" y="3047"/>
                </a:lnTo>
                <a:lnTo>
                  <a:pt x="28955" y="1523"/>
                </a:lnTo>
                <a:lnTo>
                  <a:pt x="36575" y="0"/>
                </a:lnTo>
                <a:lnTo>
                  <a:pt x="42671" y="1523"/>
                </a:lnTo>
                <a:lnTo>
                  <a:pt x="44195" y="1523"/>
                </a:lnTo>
                <a:lnTo>
                  <a:pt x="50291" y="3047"/>
                </a:lnTo>
                <a:close/>
              </a:path>
              <a:path w="73659" h="73660">
                <a:moveTo>
                  <a:pt x="56387" y="6095"/>
                </a:moveTo>
                <a:lnTo>
                  <a:pt x="16763" y="6095"/>
                </a:lnTo>
                <a:lnTo>
                  <a:pt x="21335" y="3047"/>
                </a:lnTo>
                <a:lnTo>
                  <a:pt x="51815" y="3047"/>
                </a:lnTo>
                <a:lnTo>
                  <a:pt x="56387" y="6095"/>
                </a:lnTo>
                <a:close/>
              </a:path>
              <a:path w="73659" h="73660">
                <a:moveTo>
                  <a:pt x="57911" y="67055"/>
                </a:moveTo>
                <a:lnTo>
                  <a:pt x="15239" y="67055"/>
                </a:lnTo>
                <a:lnTo>
                  <a:pt x="6095" y="57911"/>
                </a:lnTo>
                <a:lnTo>
                  <a:pt x="6095" y="56387"/>
                </a:lnTo>
                <a:lnTo>
                  <a:pt x="3047" y="51815"/>
                </a:lnTo>
                <a:lnTo>
                  <a:pt x="3047" y="50291"/>
                </a:lnTo>
                <a:lnTo>
                  <a:pt x="0" y="44195"/>
                </a:lnTo>
                <a:lnTo>
                  <a:pt x="0" y="28955"/>
                </a:lnTo>
                <a:lnTo>
                  <a:pt x="3047" y="22859"/>
                </a:lnTo>
                <a:lnTo>
                  <a:pt x="3047" y="21335"/>
                </a:lnTo>
                <a:lnTo>
                  <a:pt x="6095" y="16763"/>
                </a:lnTo>
                <a:lnTo>
                  <a:pt x="6095" y="15239"/>
                </a:lnTo>
                <a:lnTo>
                  <a:pt x="15239" y="6095"/>
                </a:lnTo>
                <a:lnTo>
                  <a:pt x="57911" y="6095"/>
                </a:lnTo>
                <a:lnTo>
                  <a:pt x="60959" y="9143"/>
                </a:lnTo>
                <a:lnTo>
                  <a:pt x="30479" y="9143"/>
                </a:lnTo>
                <a:lnTo>
                  <a:pt x="28193" y="10667"/>
                </a:lnTo>
                <a:lnTo>
                  <a:pt x="25907" y="10667"/>
                </a:lnTo>
                <a:lnTo>
                  <a:pt x="21335" y="13715"/>
                </a:lnTo>
                <a:lnTo>
                  <a:pt x="18287" y="16763"/>
                </a:lnTo>
                <a:lnTo>
                  <a:pt x="16763" y="16763"/>
                </a:lnTo>
                <a:lnTo>
                  <a:pt x="10667" y="25907"/>
                </a:lnTo>
                <a:lnTo>
                  <a:pt x="9524" y="30479"/>
                </a:lnTo>
                <a:lnTo>
                  <a:pt x="9143" y="30479"/>
                </a:lnTo>
                <a:lnTo>
                  <a:pt x="9143" y="42671"/>
                </a:lnTo>
                <a:lnTo>
                  <a:pt x="10667" y="47243"/>
                </a:lnTo>
                <a:lnTo>
                  <a:pt x="16763" y="56387"/>
                </a:lnTo>
                <a:lnTo>
                  <a:pt x="25907" y="62483"/>
                </a:lnTo>
                <a:lnTo>
                  <a:pt x="30479" y="64007"/>
                </a:lnTo>
                <a:lnTo>
                  <a:pt x="60959" y="64007"/>
                </a:lnTo>
                <a:lnTo>
                  <a:pt x="57911" y="67055"/>
                </a:lnTo>
                <a:close/>
              </a:path>
              <a:path w="73659" h="73660">
                <a:moveTo>
                  <a:pt x="30479" y="10667"/>
                </a:moveTo>
                <a:lnTo>
                  <a:pt x="30479" y="9143"/>
                </a:lnTo>
                <a:lnTo>
                  <a:pt x="36575" y="9143"/>
                </a:lnTo>
                <a:lnTo>
                  <a:pt x="30479" y="10667"/>
                </a:lnTo>
                <a:close/>
              </a:path>
              <a:path w="73659" h="73660">
                <a:moveTo>
                  <a:pt x="42671" y="10667"/>
                </a:moveTo>
                <a:lnTo>
                  <a:pt x="36575" y="9143"/>
                </a:lnTo>
                <a:lnTo>
                  <a:pt x="41147" y="9143"/>
                </a:lnTo>
                <a:lnTo>
                  <a:pt x="42671" y="10667"/>
                </a:lnTo>
                <a:close/>
              </a:path>
              <a:path w="73659" h="73660">
                <a:moveTo>
                  <a:pt x="47243" y="12191"/>
                </a:moveTo>
                <a:lnTo>
                  <a:pt x="41147" y="9143"/>
                </a:lnTo>
                <a:lnTo>
                  <a:pt x="60959" y="9143"/>
                </a:lnTo>
                <a:lnTo>
                  <a:pt x="62483" y="10667"/>
                </a:lnTo>
                <a:lnTo>
                  <a:pt x="47243" y="10667"/>
                </a:lnTo>
                <a:lnTo>
                  <a:pt x="47243" y="12191"/>
                </a:lnTo>
                <a:close/>
              </a:path>
              <a:path w="73659" h="73660">
                <a:moveTo>
                  <a:pt x="25907" y="12191"/>
                </a:moveTo>
                <a:lnTo>
                  <a:pt x="25907" y="10667"/>
                </a:lnTo>
                <a:lnTo>
                  <a:pt x="28193" y="10667"/>
                </a:lnTo>
                <a:lnTo>
                  <a:pt x="25907" y="12191"/>
                </a:lnTo>
                <a:close/>
              </a:path>
              <a:path w="73659" h="73660">
                <a:moveTo>
                  <a:pt x="72008" y="32003"/>
                </a:moveTo>
                <a:lnTo>
                  <a:pt x="64007" y="32003"/>
                </a:lnTo>
                <a:lnTo>
                  <a:pt x="60959" y="25907"/>
                </a:lnTo>
                <a:lnTo>
                  <a:pt x="62483" y="25907"/>
                </a:lnTo>
                <a:lnTo>
                  <a:pt x="59435" y="21335"/>
                </a:lnTo>
                <a:lnTo>
                  <a:pt x="51815" y="13715"/>
                </a:lnTo>
                <a:lnTo>
                  <a:pt x="47243" y="10667"/>
                </a:lnTo>
                <a:lnTo>
                  <a:pt x="62483" y="10667"/>
                </a:lnTo>
                <a:lnTo>
                  <a:pt x="67055" y="15239"/>
                </a:lnTo>
                <a:lnTo>
                  <a:pt x="67055" y="16763"/>
                </a:lnTo>
                <a:lnTo>
                  <a:pt x="70103" y="22859"/>
                </a:lnTo>
                <a:lnTo>
                  <a:pt x="71627" y="28955"/>
                </a:lnTo>
                <a:lnTo>
                  <a:pt x="71627" y="30479"/>
                </a:lnTo>
                <a:lnTo>
                  <a:pt x="72008" y="32003"/>
                </a:lnTo>
                <a:close/>
              </a:path>
              <a:path w="73659" h="73660">
                <a:moveTo>
                  <a:pt x="16763" y="18287"/>
                </a:moveTo>
                <a:lnTo>
                  <a:pt x="16763" y="16763"/>
                </a:lnTo>
                <a:lnTo>
                  <a:pt x="18287" y="16763"/>
                </a:lnTo>
                <a:lnTo>
                  <a:pt x="16763" y="18287"/>
                </a:lnTo>
                <a:close/>
              </a:path>
              <a:path w="73659" h="73660">
                <a:moveTo>
                  <a:pt x="9143" y="32003"/>
                </a:moveTo>
                <a:lnTo>
                  <a:pt x="9143" y="30479"/>
                </a:lnTo>
                <a:lnTo>
                  <a:pt x="9524" y="30479"/>
                </a:lnTo>
                <a:lnTo>
                  <a:pt x="9143" y="32003"/>
                </a:lnTo>
                <a:close/>
              </a:path>
              <a:path w="73659" h="73660">
                <a:moveTo>
                  <a:pt x="60959" y="64007"/>
                </a:moveTo>
                <a:lnTo>
                  <a:pt x="41147" y="64007"/>
                </a:lnTo>
                <a:lnTo>
                  <a:pt x="47243" y="62483"/>
                </a:lnTo>
                <a:lnTo>
                  <a:pt x="56387" y="56387"/>
                </a:lnTo>
                <a:lnTo>
                  <a:pt x="54863" y="56387"/>
                </a:lnTo>
                <a:lnTo>
                  <a:pt x="59435" y="51815"/>
                </a:lnTo>
                <a:lnTo>
                  <a:pt x="62483" y="47243"/>
                </a:lnTo>
                <a:lnTo>
                  <a:pt x="60959" y="47243"/>
                </a:lnTo>
                <a:lnTo>
                  <a:pt x="64007" y="42671"/>
                </a:lnTo>
                <a:lnTo>
                  <a:pt x="62483" y="42671"/>
                </a:lnTo>
                <a:lnTo>
                  <a:pt x="64007" y="36575"/>
                </a:lnTo>
                <a:lnTo>
                  <a:pt x="62483" y="30479"/>
                </a:lnTo>
                <a:lnTo>
                  <a:pt x="64007" y="32003"/>
                </a:lnTo>
                <a:lnTo>
                  <a:pt x="72008" y="32003"/>
                </a:lnTo>
                <a:lnTo>
                  <a:pt x="73151" y="36575"/>
                </a:lnTo>
                <a:lnTo>
                  <a:pt x="71627" y="44195"/>
                </a:lnTo>
                <a:lnTo>
                  <a:pt x="70103" y="50291"/>
                </a:lnTo>
                <a:lnTo>
                  <a:pt x="70103" y="51815"/>
                </a:lnTo>
                <a:lnTo>
                  <a:pt x="67055" y="56387"/>
                </a:lnTo>
                <a:lnTo>
                  <a:pt x="67055" y="57911"/>
                </a:lnTo>
                <a:lnTo>
                  <a:pt x="60959" y="64007"/>
                </a:lnTo>
                <a:close/>
              </a:path>
              <a:path w="73659" h="73660">
                <a:moveTo>
                  <a:pt x="44195" y="73151"/>
                </a:moveTo>
                <a:lnTo>
                  <a:pt x="28955" y="73151"/>
                </a:lnTo>
                <a:lnTo>
                  <a:pt x="22859" y="70103"/>
                </a:lnTo>
                <a:lnTo>
                  <a:pt x="21335" y="70103"/>
                </a:lnTo>
                <a:lnTo>
                  <a:pt x="16763" y="67055"/>
                </a:lnTo>
                <a:lnTo>
                  <a:pt x="56387" y="67055"/>
                </a:lnTo>
                <a:lnTo>
                  <a:pt x="44195" y="73151"/>
                </a:lnTo>
                <a:close/>
              </a:path>
            </a:pathLst>
          </a:custGeom>
          <a:solidFill>
            <a:srgbClr val="001F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7024127" y="5475476"/>
            <a:ext cx="64135" cy="62230"/>
          </a:xfrm>
          <a:custGeom>
            <a:avLst/>
            <a:gdLst/>
            <a:ahLst/>
            <a:cxnLst/>
            <a:rect l="l" t="t" r="r" b="b"/>
            <a:pathLst>
              <a:path w="64134" h="62229">
                <a:moveTo>
                  <a:pt x="39779" y="61745"/>
                </a:moveTo>
                <a:lnTo>
                  <a:pt x="22818" y="59964"/>
                </a:lnTo>
                <a:lnTo>
                  <a:pt x="10454" y="53759"/>
                </a:lnTo>
                <a:lnTo>
                  <a:pt x="2808" y="44030"/>
                </a:lnTo>
                <a:lnTo>
                  <a:pt x="0" y="31679"/>
                </a:lnTo>
                <a:lnTo>
                  <a:pt x="2943" y="17829"/>
                </a:lnTo>
                <a:lnTo>
                  <a:pt x="11021" y="6730"/>
                </a:lnTo>
                <a:lnTo>
                  <a:pt x="23072" y="0"/>
                </a:lnTo>
                <a:lnTo>
                  <a:pt x="39741" y="1745"/>
                </a:lnTo>
                <a:lnTo>
                  <a:pt x="52376" y="7979"/>
                </a:lnTo>
                <a:lnTo>
                  <a:pt x="60574" y="17446"/>
                </a:lnTo>
                <a:lnTo>
                  <a:pt x="63933" y="28890"/>
                </a:lnTo>
                <a:lnTo>
                  <a:pt x="63995" y="30735"/>
                </a:lnTo>
                <a:lnTo>
                  <a:pt x="60698" y="44848"/>
                </a:lnTo>
                <a:lnTo>
                  <a:pt x="52020" y="55589"/>
                </a:lnTo>
                <a:lnTo>
                  <a:pt x="39779" y="61745"/>
                </a:lnTo>
                <a:close/>
              </a:path>
            </a:pathLst>
          </a:custGeom>
          <a:solidFill>
            <a:srgbClr val="001F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7019544" y="5469636"/>
            <a:ext cx="73660" cy="73660"/>
          </a:xfrm>
          <a:custGeom>
            <a:avLst/>
            <a:gdLst/>
            <a:ahLst/>
            <a:cxnLst/>
            <a:rect l="l" t="t" r="r" b="b"/>
            <a:pathLst>
              <a:path w="73659" h="73660">
                <a:moveTo>
                  <a:pt x="50291" y="3047"/>
                </a:moveTo>
                <a:lnTo>
                  <a:pt x="22859" y="3047"/>
                </a:lnTo>
                <a:lnTo>
                  <a:pt x="28955" y="1523"/>
                </a:lnTo>
                <a:lnTo>
                  <a:pt x="36575" y="0"/>
                </a:lnTo>
                <a:lnTo>
                  <a:pt x="42671" y="1523"/>
                </a:lnTo>
                <a:lnTo>
                  <a:pt x="44195" y="1523"/>
                </a:lnTo>
                <a:lnTo>
                  <a:pt x="50291" y="3047"/>
                </a:lnTo>
                <a:close/>
              </a:path>
              <a:path w="73659" h="73660">
                <a:moveTo>
                  <a:pt x="56387" y="6095"/>
                </a:moveTo>
                <a:lnTo>
                  <a:pt x="16763" y="6095"/>
                </a:lnTo>
                <a:lnTo>
                  <a:pt x="21335" y="3047"/>
                </a:lnTo>
                <a:lnTo>
                  <a:pt x="51815" y="3047"/>
                </a:lnTo>
                <a:lnTo>
                  <a:pt x="56387" y="6095"/>
                </a:lnTo>
                <a:close/>
              </a:path>
              <a:path w="73659" h="73660">
                <a:moveTo>
                  <a:pt x="57911" y="67055"/>
                </a:moveTo>
                <a:lnTo>
                  <a:pt x="15239" y="67055"/>
                </a:lnTo>
                <a:lnTo>
                  <a:pt x="6095" y="57911"/>
                </a:lnTo>
                <a:lnTo>
                  <a:pt x="6095" y="56387"/>
                </a:lnTo>
                <a:lnTo>
                  <a:pt x="3047" y="51815"/>
                </a:lnTo>
                <a:lnTo>
                  <a:pt x="3047" y="50291"/>
                </a:lnTo>
                <a:lnTo>
                  <a:pt x="0" y="44195"/>
                </a:lnTo>
                <a:lnTo>
                  <a:pt x="0" y="28955"/>
                </a:lnTo>
                <a:lnTo>
                  <a:pt x="3047" y="22859"/>
                </a:lnTo>
                <a:lnTo>
                  <a:pt x="3047" y="21335"/>
                </a:lnTo>
                <a:lnTo>
                  <a:pt x="6095" y="16763"/>
                </a:lnTo>
                <a:lnTo>
                  <a:pt x="6095" y="15239"/>
                </a:lnTo>
                <a:lnTo>
                  <a:pt x="15239" y="6095"/>
                </a:lnTo>
                <a:lnTo>
                  <a:pt x="57911" y="6095"/>
                </a:lnTo>
                <a:lnTo>
                  <a:pt x="60959" y="9143"/>
                </a:lnTo>
                <a:lnTo>
                  <a:pt x="30479" y="9143"/>
                </a:lnTo>
                <a:lnTo>
                  <a:pt x="28193" y="10667"/>
                </a:lnTo>
                <a:lnTo>
                  <a:pt x="25907" y="10667"/>
                </a:lnTo>
                <a:lnTo>
                  <a:pt x="21335" y="13715"/>
                </a:lnTo>
                <a:lnTo>
                  <a:pt x="18287" y="16763"/>
                </a:lnTo>
                <a:lnTo>
                  <a:pt x="16763" y="16763"/>
                </a:lnTo>
                <a:lnTo>
                  <a:pt x="10667" y="25907"/>
                </a:lnTo>
                <a:lnTo>
                  <a:pt x="9524" y="30479"/>
                </a:lnTo>
                <a:lnTo>
                  <a:pt x="9143" y="30479"/>
                </a:lnTo>
                <a:lnTo>
                  <a:pt x="9143" y="42671"/>
                </a:lnTo>
                <a:lnTo>
                  <a:pt x="10667" y="47243"/>
                </a:lnTo>
                <a:lnTo>
                  <a:pt x="16763" y="56387"/>
                </a:lnTo>
                <a:lnTo>
                  <a:pt x="25907" y="62483"/>
                </a:lnTo>
                <a:lnTo>
                  <a:pt x="30479" y="64007"/>
                </a:lnTo>
                <a:lnTo>
                  <a:pt x="60959" y="64007"/>
                </a:lnTo>
                <a:lnTo>
                  <a:pt x="57911" y="67055"/>
                </a:lnTo>
                <a:close/>
              </a:path>
              <a:path w="73659" h="73660">
                <a:moveTo>
                  <a:pt x="30479" y="10667"/>
                </a:moveTo>
                <a:lnTo>
                  <a:pt x="30479" y="9143"/>
                </a:lnTo>
                <a:lnTo>
                  <a:pt x="36575" y="9143"/>
                </a:lnTo>
                <a:lnTo>
                  <a:pt x="30479" y="10667"/>
                </a:lnTo>
                <a:close/>
              </a:path>
              <a:path w="73659" h="73660">
                <a:moveTo>
                  <a:pt x="42671" y="10667"/>
                </a:moveTo>
                <a:lnTo>
                  <a:pt x="36575" y="9143"/>
                </a:lnTo>
                <a:lnTo>
                  <a:pt x="41147" y="9143"/>
                </a:lnTo>
                <a:lnTo>
                  <a:pt x="42671" y="10667"/>
                </a:lnTo>
                <a:close/>
              </a:path>
              <a:path w="73659" h="73660">
                <a:moveTo>
                  <a:pt x="47243" y="12191"/>
                </a:moveTo>
                <a:lnTo>
                  <a:pt x="41147" y="9143"/>
                </a:lnTo>
                <a:lnTo>
                  <a:pt x="60959" y="9143"/>
                </a:lnTo>
                <a:lnTo>
                  <a:pt x="62483" y="10667"/>
                </a:lnTo>
                <a:lnTo>
                  <a:pt x="47243" y="10667"/>
                </a:lnTo>
                <a:lnTo>
                  <a:pt x="47243" y="12191"/>
                </a:lnTo>
                <a:close/>
              </a:path>
              <a:path w="73659" h="73660">
                <a:moveTo>
                  <a:pt x="25907" y="12191"/>
                </a:moveTo>
                <a:lnTo>
                  <a:pt x="25907" y="10667"/>
                </a:lnTo>
                <a:lnTo>
                  <a:pt x="28193" y="10667"/>
                </a:lnTo>
                <a:lnTo>
                  <a:pt x="25907" y="12191"/>
                </a:lnTo>
                <a:close/>
              </a:path>
              <a:path w="73659" h="73660">
                <a:moveTo>
                  <a:pt x="72008" y="32003"/>
                </a:moveTo>
                <a:lnTo>
                  <a:pt x="64007" y="32003"/>
                </a:lnTo>
                <a:lnTo>
                  <a:pt x="60959" y="25907"/>
                </a:lnTo>
                <a:lnTo>
                  <a:pt x="62483" y="25907"/>
                </a:lnTo>
                <a:lnTo>
                  <a:pt x="59435" y="21335"/>
                </a:lnTo>
                <a:lnTo>
                  <a:pt x="51815" y="13715"/>
                </a:lnTo>
                <a:lnTo>
                  <a:pt x="47243" y="10667"/>
                </a:lnTo>
                <a:lnTo>
                  <a:pt x="62483" y="10667"/>
                </a:lnTo>
                <a:lnTo>
                  <a:pt x="67055" y="15239"/>
                </a:lnTo>
                <a:lnTo>
                  <a:pt x="67055" y="16763"/>
                </a:lnTo>
                <a:lnTo>
                  <a:pt x="70103" y="22859"/>
                </a:lnTo>
                <a:lnTo>
                  <a:pt x="71627" y="28955"/>
                </a:lnTo>
                <a:lnTo>
                  <a:pt x="71627" y="30479"/>
                </a:lnTo>
                <a:lnTo>
                  <a:pt x="72008" y="32003"/>
                </a:lnTo>
                <a:close/>
              </a:path>
              <a:path w="73659" h="73660">
                <a:moveTo>
                  <a:pt x="16763" y="18287"/>
                </a:moveTo>
                <a:lnTo>
                  <a:pt x="16763" y="16763"/>
                </a:lnTo>
                <a:lnTo>
                  <a:pt x="18287" y="16763"/>
                </a:lnTo>
                <a:lnTo>
                  <a:pt x="16763" y="18287"/>
                </a:lnTo>
                <a:close/>
              </a:path>
              <a:path w="73659" h="73660">
                <a:moveTo>
                  <a:pt x="9143" y="32003"/>
                </a:moveTo>
                <a:lnTo>
                  <a:pt x="9143" y="30479"/>
                </a:lnTo>
                <a:lnTo>
                  <a:pt x="9524" y="30479"/>
                </a:lnTo>
                <a:lnTo>
                  <a:pt x="9143" y="32003"/>
                </a:lnTo>
                <a:close/>
              </a:path>
              <a:path w="73659" h="73660">
                <a:moveTo>
                  <a:pt x="60959" y="64007"/>
                </a:moveTo>
                <a:lnTo>
                  <a:pt x="41147" y="64007"/>
                </a:lnTo>
                <a:lnTo>
                  <a:pt x="47243" y="62483"/>
                </a:lnTo>
                <a:lnTo>
                  <a:pt x="56387" y="56387"/>
                </a:lnTo>
                <a:lnTo>
                  <a:pt x="54863" y="56387"/>
                </a:lnTo>
                <a:lnTo>
                  <a:pt x="59435" y="51815"/>
                </a:lnTo>
                <a:lnTo>
                  <a:pt x="62483" y="47243"/>
                </a:lnTo>
                <a:lnTo>
                  <a:pt x="60959" y="47243"/>
                </a:lnTo>
                <a:lnTo>
                  <a:pt x="64007" y="42671"/>
                </a:lnTo>
                <a:lnTo>
                  <a:pt x="62483" y="42671"/>
                </a:lnTo>
                <a:lnTo>
                  <a:pt x="64007" y="36575"/>
                </a:lnTo>
                <a:lnTo>
                  <a:pt x="62483" y="30479"/>
                </a:lnTo>
                <a:lnTo>
                  <a:pt x="64007" y="32003"/>
                </a:lnTo>
                <a:lnTo>
                  <a:pt x="72008" y="32003"/>
                </a:lnTo>
                <a:lnTo>
                  <a:pt x="73151" y="36575"/>
                </a:lnTo>
                <a:lnTo>
                  <a:pt x="71627" y="44195"/>
                </a:lnTo>
                <a:lnTo>
                  <a:pt x="70103" y="50291"/>
                </a:lnTo>
                <a:lnTo>
                  <a:pt x="70103" y="51815"/>
                </a:lnTo>
                <a:lnTo>
                  <a:pt x="67055" y="56387"/>
                </a:lnTo>
                <a:lnTo>
                  <a:pt x="67055" y="57911"/>
                </a:lnTo>
                <a:lnTo>
                  <a:pt x="60959" y="64007"/>
                </a:lnTo>
                <a:close/>
              </a:path>
              <a:path w="73659" h="73660">
                <a:moveTo>
                  <a:pt x="44195" y="73151"/>
                </a:moveTo>
                <a:lnTo>
                  <a:pt x="28955" y="73151"/>
                </a:lnTo>
                <a:lnTo>
                  <a:pt x="22859" y="70103"/>
                </a:lnTo>
                <a:lnTo>
                  <a:pt x="21335" y="70103"/>
                </a:lnTo>
                <a:lnTo>
                  <a:pt x="16763" y="67055"/>
                </a:lnTo>
                <a:lnTo>
                  <a:pt x="56387" y="67055"/>
                </a:lnTo>
                <a:lnTo>
                  <a:pt x="44195" y="73151"/>
                </a:lnTo>
                <a:close/>
              </a:path>
            </a:pathLst>
          </a:custGeom>
          <a:solidFill>
            <a:srgbClr val="001F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7504188" y="5393180"/>
            <a:ext cx="64135" cy="62230"/>
          </a:xfrm>
          <a:custGeom>
            <a:avLst/>
            <a:gdLst/>
            <a:ahLst/>
            <a:cxnLst/>
            <a:rect l="l" t="t" r="r" b="b"/>
            <a:pathLst>
              <a:path w="64134" h="62229">
                <a:moveTo>
                  <a:pt x="39779" y="61745"/>
                </a:moveTo>
                <a:lnTo>
                  <a:pt x="22818" y="59964"/>
                </a:lnTo>
                <a:lnTo>
                  <a:pt x="10454" y="53759"/>
                </a:lnTo>
                <a:lnTo>
                  <a:pt x="2808" y="44030"/>
                </a:lnTo>
                <a:lnTo>
                  <a:pt x="0" y="31679"/>
                </a:lnTo>
                <a:lnTo>
                  <a:pt x="2943" y="17829"/>
                </a:lnTo>
                <a:lnTo>
                  <a:pt x="11021" y="6730"/>
                </a:lnTo>
                <a:lnTo>
                  <a:pt x="23072" y="0"/>
                </a:lnTo>
                <a:lnTo>
                  <a:pt x="39741" y="1745"/>
                </a:lnTo>
                <a:lnTo>
                  <a:pt x="52376" y="7979"/>
                </a:lnTo>
                <a:lnTo>
                  <a:pt x="60574" y="17446"/>
                </a:lnTo>
                <a:lnTo>
                  <a:pt x="63933" y="28890"/>
                </a:lnTo>
                <a:lnTo>
                  <a:pt x="63995" y="30735"/>
                </a:lnTo>
                <a:lnTo>
                  <a:pt x="60698" y="44848"/>
                </a:lnTo>
                <a:lnTo>
                  <a:pt x="52020" y="55589"/>
                </a:lnTo>
                <a:lnTo>
                  <a:pt x="39779" y="61745"/>
                </a:lnTo>
                <a:close/>
              </a:path>
            </a:pathLst>
          </a:custGeom>
          <a:solidFill>
            <a:srgbClr val="001F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7499603" y="5387340"/>
            <a:ext cx="73660" cy="73660"/>
          </a:xfrm>
          <a:custGeom>
            <a:avLst/>
            <a:gdLst/>
            <a:ahLst/>
            <a:cxnLst/>
            <a:rect l="l" t="t" r="r" b="b"/>
            <a:pathLst>
              <a:path w="73659" h="73660">
                <a:moveTo>
                  <a:pt x="50291" y="3047"/>
                </a:moveTo>
                <a:lnTo>
                  <a:pt x="22859" y="3047"/>
                </a:lnTo>
                <a:lnTo>
                  <a:pt x="28955" y="1523"/>
                </a:lnTo>
                <a:lnTo>
                  <a:pt x="36575" y="0"/>
                </a:lnTo>
                <a:lnTo>
                  <a:pt x="42671" y="1523"/>
                </a:lnTo>
                <a:lnTo>
                  <a:pt x="44195" y="1523"/>
                </a:lnTo>
                <a:lnTo>
                  <a:pt x="50291" y="3047"/>
                </a:lnTo>
                <a:close/>
              </a:path>
              <a:path w="73659" h="73660">
                <a:moveTo>
                  <a:pt x="56387" y="6095"/>
                </a:moveTo>
                <a:lnTo>
                  <a:pt x="16763" y="6095"/>
                </a:lnTo>
                <a:lnTo>
                  <a:pt x="21335" y="3047"/>
                </a:lnTo>
                <a:lnTo>
                  <a:pt x="51815" y="3047"/>
                </a:lnTo>
                <a:lnTo>
                  <a:pt x="56387" y="6095"/>
                </a:lnTo>
                <a:close/>
              </a:path>
              <a:path w="73659" h="73660">
                <a:moveTo>
                  <a:pt x="57911" y="67055"/>
                </a:moveTo>
                <a:lnTo>
                  <a:pt x="15239" y="67055"/>
                </a:lnTo>
                <a:lnTo>
                  <a:pt x="6095" y="57911"/>
                </a:lnTo>
                <a:lnTo>
                  <a:pt x="6095" y="56387"/>
                </a:lnTo>
                <a:lnTo>
                  <a:pt x="3047" y="51815"/>
                </a:lnTo>
                <a:lnTo>
                  <a:pt x="3047" y="50291"/>
                </a:lnTo>
                <a:lnTo>
                  <a:pt x="0" y="44195"/>
                </a:lnTo>
                <a:lnTo>
                  <a:pt x="0" y="28955"/>
                </a:lnTo>
                <a:lnTo>
                  <a:pt x="3047" y="22859"/>
                </a:lnTo>
                <a:lnTo>
                  <a:pt x="3047" y="21335"/>
                </a:lnTo>
                <a:lnTo>
                  <a:pt x="6095" y="16763"/>
                </a:lnTo>
                <a:lnTo>
                  <a:pt x="6095" y="15239"/>
                </a:lnTo>
                <a:lnTo>
                  <a:pt x="15239" y="6095"/>
                </a:lnTo>
                <a:lnTo>
                  <a:pt x="57911" y="6095"/>
                </a:lnTo>
                <a:lnTo>
                  <a:pt x="60959" y="9143"/>
                </a:lnTo>
                <a:lnTo>
                  <a:pt x="30479" y="9143"/>
                </a:lnTo>
                <a:lnTo>
                  <a:pt x="28193" y="10667"/>
                </a:lnTo>
                <a:lnTo>
                  <a:pt x="25907" y="10667"/>
                </a:lnTo>
                <a:lnTo>
                  <a:pt x="21335" y="13715"/>
                </a:lnTo>
                <a:lnTo>
                  <a:pt x="18287" y="16763"/>
                </a:lnTo>
                <a:lnTo>
                  <a:pt x="16763" y="16763"/>
                </a:lnTo>
                <a:lnTo>
                  <a:pt x="10667" y="25907"/>
                </a:lnTo>
                <a:lnTo>
                  <a:pt x="9524" y="30479"/>
                </a:lnTo>
                <a:lnTo>
                  <a:pt x="9143" y="30479"/>
                </a:lnTo>
                <a:lnTo>
                  <a:pt x="9143" y="42671"/>
                </a:lnTo>
                <a:lnTo>
                  <a:pt x="10667" y="47243"/>
                </a:lnTo>
                <a:lnTo>
                  <a:pt x="16763" y="56387"/>
                </a:lnTo>
                <a:lnTo>
                  <a:pt x="25907" y="62483"/>
                </a:lnTo>
                <a:lnTo>
                  <a:pt x="30479" y="64007"/>
                </a:lnTo>
                <a:lnTo>
                  <a:pt x="60959" y="64007"/>
                </a:lnTo>
                <a:lnTo>
                  <a:pt x="57911" y="67055"/>
                </a:lnTo>
                <a:close/>
              </a:path>
              <a:path w="73659" h="73660">
                <a:moveTo>
                  <a:pt x="30479" y="10667"/>
                </a:moveTo>
                <a:lnTo>
                  <a:pt x="30479" y="9143"/>
                </a:lnTo>
                <a:lnTo>
                  <a:pt x="36575" y="9143"/>
                </a:lnTo>
                <a:lnTo>
                  <a:pt x="30479" y="10667"/>
                </a:lnTo>
                <a:close/>
              </a:path>
              <a:path w="73659" h="73660">
                <a:moveTo>
                  <a:pt x="42671" y="10667"/>
                </a:moveTo>
                <a:lnTo>
                  <a:pt x="36575" y="9143"/>
                </a:lnTo>
                <a:lnTo>
                  <a:pt x="41147" y="9143"/>
                </a:lnTo>
                <a:lnTo>
                  <a:pt x="42671" y="10667"/>
                </a:lnTo>
                <a:close/>
              </a:path>
              <a:path w="73659" h="73660">
                <a:moveTo>
                  <a:pt x="47243" y="12191"/>
                </a:moveTo>
                <a:lnTo>
                  <a:pt x="41147" y="9143"/>
                </a:lnTo>
                <a:lnTo>
                  <a:pt x="60959" y="9143"/>
                </a:lnTo>
                <a:lnTo>
                  <a:pt x="62483" y="10667"/>
                </a:lnTo>
                <a:lnTo>
                  <a:pt x="47243" y="10667"/>
                </a:lnTo>
                <a:lnTo>
                  <a:pt x="47243" y="12191"/>
                </a:lnTo>
                <a:close/>
              </a:path>
              <a:path w="73659" h="73660">
                <a:moveTo>
                  <a:pt x="25907" y="12191"/>
                </a:moveTo>
                <a:lnTo>
                  <a:pt x="25907" y="10667"/>
                </a:lnTo>
                <a:lnTo>
                  <a:pt x="28193" y="10667"/>
                </a:lnTo>
                <a:lnTo>
                  <a:pt x="25907" y="12191"/>
                </a:lnTo>
                <a:close/>
              </a:path>
              <a:path w="73659" h="73660">
                <a:moveTo>
                  <a:pt x="72008" y="32003"/>
                </a:moveTo>
                <a:lnTo>
                  <a:pt x="64007" y="32003"/>
                </a:lnTo>
                <a:lnTo>
                  <a:pt x="60959" y="25907"/>
                </a:lnTo>
                <a:lnTo>
                  <a:pt x="62483" y="25907"/>
                </a:lnTo>
                <a:lnTo>
                  <a:pt x="59435" y="21335"/>
                </a:lnTo>
                <a:lnTo>
                  <a:pt x="51815" y="13715"/>
                </a:lnTo>
                <a:lnTo>
                  <a:pt x="47243" y="10667"/>
                </a:lnTo>
                <a:lnTo>
                  <a:pt x="62483" y="10667"/>
                </a:lnTo>
                <a:lnTo>
                  <a:pt x="67055" y="15239"/>
                </a:lnTo>
                <a:lnTo>
                  <a:pt x="67055" y="16763"/>
                </a:lnTo>
                <a:lnTo>
                  <a:pt x="70103" y="22859"/>
                </a:lnTo>
                <a:lnTo>
                  <a:pt x="71627" y="28955"/>
                </a:lnTo>
                <a:lnTo>
                  <a:pt x="71627" y="30479"/>
                </a:lnTo>
                <a:lnTo>
                  <a:pt x="72008" y="32003"/>
                </a:lnTo>
                <a:close/>
              </a:path>
              <a:path w="73659" h="73660">
                <a:moveTo>
                  <a:pt x="16763" y="18287"/>
                </a:moveTo>
                <a:lnTo>
                  <a:pt x="16763" y="16763"/>
                </a:lnTo>
                <a:lnTo>
                  <a:pt x="18287" y="16763"/>
                </a:lnTo>
                <a:lnTo>
                  <a:pt x="16763" y="18287"/>
                </a:lnTo>
                <a:close/>
              </a:path>
              <a:path w="73659" h="73660">
                <a:moveTo>
                  <a:pt x="9143" y="32003"/>
                </a:moveTo>
                <a:lnTo>
                  <a:pt x="9143" y="30479"/>
                </a:lnTo>
                <a:lnTo>
                  <a:pt x="9524" y="30479"/>
                </a:lnTo>
                <a:lnTo>
                  <a:pt x="9143" y="32003"/>
                </a:lnTo>
                <a:close/>
              </a:path>
              <a:path w="73659" h="73660">
                <a:moveTo>
                  <a:pt x="60959" y="64007"/>
                </a:moveTo>
                <a:lnTo>
                  <a:pt x="41147" y="64007"/>
                </a:lnTo>
                <a:lnTo>
                  <a:pt x="47243" y="62483"/>
                </a:lnTo>
                <a:lnTo>
                  <a:pt x="56387" y="56387"/>
                </a:lnTo>
                <a:lnTo>
                  <a:pt x="54863" y="56387"/>
                </a:lnTo>
                <a:lnTo>
                  <a:pt x="59435" y="51815"/>
                </a:lnTo>
                <a:lnTo>
                  <a:pt x="62483" y="47243"/>
                </a:lnTo>
                <a:lnTo>
                  <a:pt x="60959" y="47243"/>
                </a:lnTo>
                <a:lnTo>
                  <a:pt x="64007" y="42671"/>
                </a:lnTo>
                <a:lnTo>
                  <a:pt x="62483" y="42671"/>
                </a:lnTo>
                <a:lnTo>
                  <a:pt x="64007" y="36575"/>
                </a:lnTo>
                <a:lnTo>
                  <a:pt x="62483" y="30479"/>
                </a:lnTo>
                <a:lnTo>
                  <a:pt x="64007" y="32003"/>
                </a:lnTo>
                <a:lnTo>
                  <a:pt x="72008" y="32003"/>
                </a:lnTo>
                <a:lnTo>
                  <a:pt x="73151" y="36575"/>
                </a:lnTo>
                <a:lnTo>
                  <a:pt x="71627" y="44195"/>
                </a:lnTo>
                <a:lnTo>
                  <a:pt x="70103" y="50291"/>
                </a:lnTo>
                <a:lnTo>
                  <a:pt x="70103" y="51815"/>
                </a:lnTo>
                <a:lnTo>
                  <a:pt x="67055" y="56387"/>
                </a:lnTo>
                <a:lnTo>
                  <a:pt x="67055" y="57911"/>
                </a:lnTo>
                <a:lnTo>
                  <a:pt x="60959" y="64007"/>
                </a:lnTo>
                <a:close/>
              </a:path>
              <a:path w="73659" h="73660">
                <a:moveTo>
                  <a:pt x="44195" y="73151"/>
                </a:moveTo>
                <a:lnTo>
                  <a:pt x="28955" y="73151"/>
                </a:lnTo>
                <a:lnTo>
                  <a:pt x="22859" y="70103"/>
                </a:lnTo>
                <a:lnTo>
                  <a:pt x="21335" y="70103"/>
                </a:lnTo>
                <a:lnTo>
                  <a:pt x="16763" y="67055"/>
                </a:lnTo>
                <a:lnTo>
                  <a:pt x="56387" y="67055"/>
                </a:lnTo>
                <a:lnTo>
                  <a:pt x="44195" y="73151"/>
                </a:lnTo>
                <a:close/>
              </a:path>
            </a:pathLst>
          </a:custGeom>
          <a:solidFill>
            <a:srgbClr val="001F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7985772" y="5490716"/>
            <a:ext cx="64135" cy="62230"/>
          </a:xfrm>
          <a:custGeom>
            <a:avLst/>
            <a:gdLst/>
            <a:ahLst/>
            <a:cxnLst/>
            <a:rect l="l" t="t" r="r" b="b"/>
            <a:pathLst>
              <a:path w="64134" h="62229">
                <a:moveTo>
                  <a:pt x="39779" y="61745"/>
                </a:moveTo>
                <a:lnTo>
                  <a:pt x="22818" y="59964"/>
                </a:lnTo>
                <a:lnTo>
                  <a:pt x="10454" y="53759"/>
                </a:lnTo>
                <a:lnTo>
                  <a:pt x="2808" y="44030"/>
                </a:lnTo>
                <a:lnTo>
                  <a:pt x="0" y="31679"/>
                </a:lnTo>
                <a:lnTo>
                  <a:pt x="2943" y="17829"/>
                </a:lnTo>
                <a:lnTo>
                  <a:pt x="11021" y="6730"/>
                </a:lnTo>
                <a:lnTo>
                  <a:pt x="23072" y="0"/>
                </a:lnTo>
                <a:lnTo>
                  <a:pt x="39741" y="1745"/>
                </a:lnTo>
                <a:lnTo>
                  <a:pt x="52376" y="7979"/>
                </a:lnTo>
                <a:lnTo>
                  <a:pt x="60574" y="17446"/>
                </a:lnTo>
                <a:lnTo>
                  <a:pt x="63933" y="28890"/>
                </a:lnTo>
                <a:lnTo>
                  <a:pt x="63995" y="30735"/>
                </a:lnTo>
                <a:lnTo>
                  <a:pt x="60698" y="44848"/>
                </a:lnTo>
                <a:lnTo>
                  <a:pt x="52020" y="55589"/>
                </a:lnTo>
                <a:lnTo>
                  <a:pt x="39779" y="61745"/>
                </a:lnTo>
                <a:close/>
              </a:path>
            </a:pathLst>
          </a:custGeom>
          <a:solidFill>
            <a:srgbClr val="001F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7981188" y="5484876"/>
            <a:ext cx="73660" cy="73660"/>
          </a:xfrm>
          <a:custGeom>
            <a:avLst/>
            <a:gdLst/>
            <a:ahLst/>
            <a:cxnLst/>
            <a:rect l="l" t="t" r="r" b="b"/>
            <a:pathLst>
              <a:path w="73659" h="73660">
                <a:moveTo>
                  <a:pt x="50291" y="3047"/>
                </a:moveTo>
                <a:lnTo>
                  <a:pt x="22859" y="3047"/>
                </a:lnTo>
                <a:lnTo>
                  <a:pt x="28955" y="1523"/>
                </a:lnTo>
                <a:lnTo>
                  <a:pt x="36575" y="0"/>
                </a:lnTo>
                <a:lnTo>
                  <a:pt x="42671" y="1523"/>
                </a:lnTo>
                <a:lnTo>
                  <a:pt x="44195" y="1523"/>
                </a:lnTo>
                <a:lnTo>
                  <a:pt x="50291" y="3047"/>
                </a:lnTo>
                <a:close/>
              </a:path>
              <a:path w="73659" h="73660">
                <a:moveTo>
                  <a:pt x="56387" y="6095"/>
                </a:moveTo>
                <a:lnTo>
                  <a:pt x="16763" y="6095"/>
                </a:lnTo>
                <a:lnTo>
                  <a:pt x="21335" y="3047"/>
                </a:lnTo>
                <a:lnTo>
                  <a:pt x="51815" y="3047"/>
                </a:lnTo>
                <a:lnTo>
                  <a:pt x="56387" y="6095"/>
                </a:lnTo>
                <a:close/>
              </a:path>
              <a:path w="73659" h="73660">
                <a:moveTo>
                  <a:pt x="57911" y="67055"/>
                </a:moveTo>
                <a:lnTo>
                  <a:pt x="15239" y="67055"/>
                </a:lnTo>
                <a:lnTo>
                  <a:pt x="6095" y="57911"/>
                </a:lnTo>
                <a:lnTo>
                  <a:pt x="6095" y="56387"/>
                </a:lnTo>
                <a:lnTo>
                  <a:pt x="3047" y="51815"/>
                </a:lnTo>
                <a:lnTo>
                  <a:pt x="3047" y="50291"/>
                </a:lnTo>
                <a:lnTo>
                  <a:pt x="0" y="44195"/>
                </a:lnTo>
                <a:lnTo>
                  <a:pt x="0" y="28955"/>
                </a:lnTo>
                <a:lnTo>
                  <a:pt x="3047" y="22859"/>
                </a:lnTo>
                <a:lnTo>
                  <a:pt x="3047" y="21335"/>
                </a:lnTo>
                <a:lnTo>
                  <a:pt x="6095" y="16763"/>
                </a:lnTo>
                <a:lnTo>
                  <a:pt x="6095" y="15239"/>
                </a:lnTo>
                <a:lnTo>
                  <a:pt x="15239" y="6095"/>
                </a:lnTo>
                <a:lnTo>
                  <a:pt x="57911" y="6095"/>
                </a:lnTo>
                <a:lnTo>
                  <a:pt x="60959" y="9143"/>
                </a:lnTo>
                <a:lnTo>
                  <a:pt x="30479" y="9143"/>
                </a:lnTo>
                <a:lnTo>
                  <a:pt x="28193" y="10667"/>
                </a:lnTo>
                <a:lnTo>
                  <a:pt x="25907" y="10667"/>
                </a:lnTo>
                <a:lnTo>
                  <a:pt x="21335" y="13715"/>
                </a:lnTo>
                <a:lnTo>
                  <a:pt x="18287" y="16763"/>
                </a:lnTo>
                <a:lnTo>
                  <a:pt x="16763" y="16763"/>
                </a:lnTo>
                <a:lnTo>
                  <a:pt x="10667" y="25907"/>
                </a:lnTo>
                <a:lnTo>
                  <a:pt x="9524" y="30479"/>
                </a:lnTo>
                <a:lnTo>
                  <a:pt x="9143" y="30479"/>
                </a:lnTo>
                <a:lnTo>
                  <a:pt x="9143" y="42671"/>
                </a:lnTo>
                <a:lnTo>
                  <a:pt x="10667" y="47243"/>
                </a:lnTo>
                <a:lnTo>
                  <a:pt x="16763" y="56387"/>
                </a:lnTo>
                <a:lnTo>
                  <a:pt x="25907" y="62483"/>
                </a:lnTo>
                <a:lnTo>
                  <a:pt x="30479" y="64007"/>
                </a:lnTo>
                <a:lnTo>
                  <a:pt x="60959" y="64007"/>
                </a:lnTo>
                <a:lnTo>
                  <a:pt x="57911" y="67055"/>
                </a:lnTo>
                <a:close/>
              </a:path>
              <a:path w="73659" h="73660">
                <a:moveTo>
                  <a:pt x="30479" y="10667"/>
                </a:moveTo>
                <a:lnTo>
                  <a:pt x="30479" y="9143"/>
                </a:lnTo>
                <a:lnTo>
                  <a:pt x="36575" y="9143"/>
                </a:lnTo>
                <a:lnTo>
                  <a:pt x="30479" y="10667"/>
                </a:lnTo>
                <a:close/>
              </a:path>
              <a:path w="73659" h="73660">
                <a:moveTo>
                  <a:pt x="42671" y="10667"/>
                </a:moveTo>
                <a:lnTo>
                  <a:pt x="36575" y="9143"/>
                </a:lnTo>
                <a:lnTo>
                  <a:pt x="41147" y="9143"/>
                </a:lnTo>
                <a:lnTo>
                  <a:pt x="42671" y="10667"/>
                </a:lnTo>
                <a:close/>
              </a:path>
              <a:path w="73659" h="73660">
                <a:moveTo>
                  <a:pt x="47243" y="12191"/>
                </a:moveTo>
                <a:lnTo>
                  <a:pt x="41147" y="9143"/>
                </a:lnTo>
                <a:lnTo>
                  <a:pt x="60959" y="9143"/>
                </a:lnTo>
                <a:lnTo>
                  <a:pt x="62483" y="10667"/>
                </a:lnTo>
                <a:lnTo>
                  <a:pt x="47243" y="10667"/>
                </a:lnTo>
                <a:lnTo>
                  <a:pt x="47243" y="12191"/>
                </a:lnTo>
                <a:close/>
              </a:path>
              <a:path w="73659" h="73660">
                <a:moveTo>
                  <a:pt x="25907" y="12191"/>
                </a:moveTo>
                <a:lnTo>
                  <a:pt x="25907" y="10667"/>
                </a:lnTo>
                <a:lnTo>
                  <a:pt x="28193" y="10667"/>
                </a:lnTo>
                <a:lnTo>
                  <a:pt x="25907" y="12191"/>
                </a:lnTo>
                <a:close/>
              </a:path>
              <a:path w="73659" h="73660">
                <a:moveTo>
                  <a:pt x="72008" y="32003"/>
                </a:moveTo>
                <a:lnTo>
                  <a:pt x="64007" y="32003"/>
                </a:lnTo>
                <a:lnTo>
                  <a:pt x="60959" y="25907"/>
                </a:lnTo>
                <a:lnTo>
                  <a:pt x="62483" y="25907"/>
                </a:lnTo>
                <a:lnTo>
                  <a:pt x="59435" y="21335"/>
                </a:lnTo>
                <a:lnTo>
                  <a:pt x="51815" y="13715"/>
                </a:lnTo>
                <a:lnTo>
                  <a:pt x="47243" y="10667"/>
                </a:lnTo>
                <a:lnTo>
                  <a:pt x="62483" y="10667"/>
                </a:lnTo>
                <a:lnTo>
                  <a:pt x="67055" y="15239"/>
                </a:lnTo>
                <a:lnTo>
                  <a:pt x="67055" y="16763"/>
                </a:lnTo>
                <a:lnTo>
                  <a:pt x="70103" y="22859"/>
                </a:lnTo>
                <a:lnTo>
                  <a:pt x="71627" y="28955"/>
                </a:lnTo>
                <a:lnTo>
                  <a:pt x="71627" y="30479"/>
                </a:lnTo>
                <a:lnTo>
                  <a:pt x="72008" y="32003"/>
                </a:lnTo>
                <a:close/>
              </a:path>
              <a:path w="73659" h="73660">
                <a:moveTo>
                  <a:pt x="16763" y="18287"/>
                </a:moveTo>
                <a:lnTo>
                  <a:pt x="16763" y="16763"/>
                </a:lnTo>
                <a:lnTo>
                  <a:pt x="18287" y="16763"/>
                </a:lnTo>
                <a:lnTo>
                  <a:pt x="16763" y="18287"/>
                </a:lnTo>
                <a:close/>
              </a:path>
              <a:path w="73659" h="73660">
                <a:moveTo>
                  <a:pt x="9143" y="32003"/>
                </a:moveTo>
                <a:lnTo>
                  <a:pt x="9143" y="30479"/>
                </a:lnTo>
                <a:lnTo>
                  <a:pt x="9524" y="30479"/>
                </a:lnTo>
                <a:lnTo>
                  <a:pt x="9143" y="32003"/>
                </a:lnTo>
                <a:close/>
              </a:path>
              <a:path w="73659" h="73660">
                <a:moveTo>
                  <a:pt x="60959" y="64007"/>
                </a:moveTo>
                <a:lnTo>
                  <a:pt x="41147" y="64007"/>
                </a:lnTo>
                <a:lnTo>
                  <a:pt x="47243" y="62483"/>
                </a:lnTo>
                <a:lnTo>
                  <a:pt x="56387" y="56387"/>
                </a:lnTo>
                <a:lnTo>
                  <a:pt x="54863" y="56387"/>
                </a:lnTo>
                <a:lnTo>
                  <a:pt x="59435" y="51815"/>
                </a:lnTo>
                <a:lnTo>
                  <a:pt x="62483" y="47243"/>
                </a:lnTo>
                <a:lnTo>
                  <a:pt x="60959" y="47243"/>
                </a:lnTo>
                <a:lnTo>
                  <a:pt x="64007" y="42671"/>
                </a:lnTo>
                <a:lnTo>
                  <a:pt x="62483" y="42671"/>
                </a:lnTo>
                <a:lnTo>
                  <a:pt x="64007" y="36575"/>
                </a:lnTo>
                <a:lnTo>
                  <a:pt x="62483" y="30479"/>
                </a:lnTo>
                <a:lnTo>
                  <a:pt x="64007" y="32003"/>
                </a:lnTo>
                <a:lnTo>
                  <a:pt x="72008" y="32003"/>
                </a:lnTo>
                <a:lnTo>
                  <a:pt x="73151" y="36575"/>
                </a:lnTo>
                <a:lnTo>
                  <a:pt x="71627" y="44195"/>
                </a:lnTo>
                <a:lnTo>
                  <a:pt x="70103" y="50291"/>
                </a:lnTo>
                <a:lnTo>
                  <a:pt x="70103" y="51815"/>
                </a:lnTo>
                <a:lnTo>
                  <a:pt x="67055" y="56387"/>
                </a:lnTo>
                <a:lnTo>
                  <a:pt x="67055" y="57911"/>
                </a:lnTo>
                <a:lnTo>
                  <a:pt x="60959" y="64007"/>
                </a:lnTo>
                <a:close/>
              </a:path>
              <a:path w="73659" h="73660">
                <a:moveTo>
                  <a:pt x="44195" y="73151"/>
                </a:moveTo>
                <a:lnTo>
                  <a:pt x="28955" y="73151"/>
                </a:lnTo>
                <a:lnTo>
                  <a:pt x="22859" y="70103"/>
                </a:lnTo>
                <a:lnTo>
                  <a:pt x="21335" y="70103"/>
                </a:lnTo>
                <a:lnTo>
                  <a:pt x="16763" y="67055"/>
                </a:lnTo>
                <a:lnTo>
                  <a:pt x="56387" y="67055"/>
                </a:lnTo>
                <a:lnTo>
                  <a:pt x="44195" y="73151"/>
                </a:lnTo>
                <a:close/>
              </a:path>
            </a:pathLst>
          </a:custGeom>
          <a:solidFill>
            <a:srgbClr val="001F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8465832" y="5444996"/>
            <a:ext cx="64135" cy="62230"/>
          </a:xfrm>
          <a:custGeom>
            <a:avLst/>
            <a:gdLst/>
            <a:ahLst/>
            <a:cxnLst/>
            <a:rect l="l" t="t" r="r" b="b"/>
            <a:pathLst>
              <a:path w="64134" h="62229">
                <a:moveTo>
                  <a:pt x="39779" y="61745"/>
                </a:moveTo>
                <a:lnTo>
                  <a:pt x="22818" y="59964"/>
                </a:lnTo>
                <a:lnTo>
                  <a:pt x="10454" y="53759"/>
                </a:lnTo>
                <a:lnTo>
                  <a:pt x="2808" y="44030"/>
                </a:lnTo>
                <a:lnTo>
                  <a:pt x="0" y="31679"/>
                </a:lnTo>
                <a:lnTo>
                  <a:pt x="2943" y="17829"/>
                </a:lnTo>
                <a:lnTo>
                  <a:pt x="11021" y="6730"/>
                </a:lnTo>
                <a:lnTo>
                  <a:pt x="23072" y="0"/>
                </a:lnTo>
                <a:lnTo>
                  <a:pt x="39741" y="1745"/>
                </a:lnTo>
                <a:lnTo>
                  <a:pt x="52376" y="7979"/>
                </a:lnTo>
                <a:lnTo>
                  <a:pt x="60574" y="17446"/>
                </a:lnTo>
                <a:lnTo>
                  <a:pt x="63933" y="28890"/>
                </a:lnTo>
                <a:lnTo>
                  <a:pt x="63995" y="30735"/>
                </a:lnTo>
                <a:lnTo>
                  <a:pt x="60698" y="44848"/>
                </a:lnTo>
                <a:lnTo>
                  <a:pt x="52020" y="55589"/>
                </a:lnTo>
                <a:lnTo>
                  <a:pt x="39779" y="61745"/>
                </a:lnTo>
                <a:close/>
              </a:path>
            </a:pathLst>
          </a:custGeom>
          <a:solidFill>
            <a:srgbClr val="001F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8461247" y="5439155"/>
            <a:ext cx="73660" cy="73660"/>
          </a:xfrm>
          <a:custGeom>
            <a:avLst/>
            <a:gdLst/>
            <a:ahLst/>
            <a:cxnLst/>
            <a:rect l="l" t="t" r="r" b="b"/>
            <a:pathLst>
              <a:path w="73659" h="73660">
                <a:moveTo>
                  <a:pt x="50291" y="3047"/>
                </a:moveTo>
                <a:lnTo>
                  <a:pt x="22859" y="3047"/>
                </a:lnTo>
                <a:lnTo>
                  <a:pt x="28955" y="1523"/>
                </a:lnTo>
                <a:lnTo>
                  <a:pt x="36575" y="0"/>
                </a:lnTo>
                <a:lnTo>
                  <a:pt x="42671" y="1523"/>
                </a:lnTo>
                <a:lnTo>
                  <a:pt x="44195" y="1523"/>
                </a:lnTo>
                <a:lnTo>
                  <a:pt x="50291" y="3047"/>
                </a:lnTo>
                <a:close/>
              </a:path>
              <a:path w="73659" h="73660">
                <a:moveTo>
                  <a:pt x="56387" y="6095"/>
                </a:moveTo>
                <a:lnTo>
                  <a:pt x="16763" y="6095"/>
                </a:lnTo>
                <a:lnTo>
                  <a:pt x="21335" y="3047"/>
                </a:lnTo>
                <a:lnTo>
                  <a:pt x="51815" y="3047"/>
                </a:lnTo>
                <a:lnTo>
                  <a:pt x="56387" y="6095"/>
                </a:lnTo>
                <a:close/>
              </a:path>
              <a:path w="73659" h="73660">
                <a:moveTo>
                  <a:pt x="57911" y="67055"/>
                </a:moveTo>
                <a:lnTo>
                  <a:pt x="15239" y="67055"/>
                </a:lnTo>
                <a:lnTo>
                  <a:pt x="6095" y="57911"/>
                </a:lnTo>
                <a:lnTo>
                  <a:pt x="6095" y="56387"/>
                </a:lnTo>
                <a:lnTo>
                  <a:pt x="3047" y="51815"/>
                </a:lnTo>
                <a:lnTo>
                  <a:pt x="3047" y="50291"/>
                </a:lnTo>
                <a:lnTo>
                  <a:pt x="0" y="44195"/>
                </a:lnTo>
                <a:lnTo>
                  <a:pt x="0" y="28955"/>
                </a:lnTo>
                <a:lnTo>
                  <a:pt x="3047" y="22859"/>
                </a:lnTo>
                <a:lnTo>
                  <a:pt x="3047" y="21335"/>
                </a:lnTo>
                <a:lnTo>
                  <a:pt x="6095" y="16763"/>
                </a:lnTo>
                <a:lnTo>
                  <a:pt x="6095" y="15239"/>
                </a:lnTo>
                <a:lnTo>
                  <a:pt x="15239" y="6095"/>
                </a:lnTo>
                <a:lnTo>
                  <a:pt x="57911" y="6095"/>
                </a:lnTo>
                <a:lnTo>
                  <a:pt x="60959" y="9143"/>
                </a:lnTo>
                <a:lnTo>
                  <a:pt x="30479" y="9143"/>
                </a:lnTo>
                <a:lnTo>
                  <a:pt x="28193" y="10667"/>
                </a:lnTo>
                <a:lnTo>
                  <a:pt x="25907" y="10667"/>
                </a:lnTo>
                <a:lnTo>
                  <a:pt x="21335" y="13715"/>
                </a:lnTo>
                <a:lnTo>
                  <a:pt x="18287" y="16763"/>
                </a:lnTo>
                <a:lnTo>
                  <a:pt x="16763" y="16763"/>
                </a:lnTo>
                <a:lnTo>
                  <a:pt x="10667" y="25907"/>
                </a:lnTo>
                <a:lnTo>
                  <a:pt x="9524" y="30479"/>
                </a:lnTo>
                <a:lnTo>
                  <a:pt x="9143" y="30479"/>
                </a:lnTo>
                <a:lnTo>
                  <a:pt x="9143" y="42671"/>
                </a:lnTo>
                <a:lnTo>
                  <a:pt x="10667" y="47243"/>
                </a:lnTo>
                <a:lnTo>
                  <a:pt x="16763" y="56387"/>
                </a:lnTo>
                <a:lnTo>
                  <a:pt x="25907" y="62483"/>
                </a:lnTo>
                <a:lnTo>
                  <a:pt x="30479" y="64007"/>
                </a:lnTo>
                <a:lnTo>
                  <a:pt x="60959" y="64007"/>
                </a:lnTo>
                <a:lnTo>
                  <a:pt x="57911" y="67055"/>
                </a:lnTo>
                <a:close/>
              </a:path>
              <a:path w="73659" h="73660">
                <a:moveTo>
                  <a:pt x="30479" y="10667"/>
                </a:moveTo>
                <a:lnTo>
                  <a:pt x="30479" y="9143"/>
                </a:lnTo>
                <a:lnTo>
                  <a:pt x="36575" y="9143"/>
                </a:lnTo>
                <a:lnTo>
                  <a:pt x="30479" y="10667"/>
                </a:lnTo>
                <a:close/>
              </a:path>
              <a:path w="73659" h="73660">
                <a:moveTo>
                  <a:pt x="42671" y="10667"/>
                </a:moveTo>
                <a:lnTo>
                  <a:pt x="36575" y="9143"/>
                </a:lnTo>
                <a:lnTo>
                  <a:pt x="41147" y="9143"/>
                </a:lnTo>
                <a:lnTo>
                  <a:pt x="42671" y="10667"/>
                </a:lnTo>
                <a:close/>
              </a:path>
              <a:path w="73659" h="73660">
                <a:moveTo>
                  <a:pt x="47243" y="12191"/>
                </a:moveTo>
                <a:lnTo>
                  <a:pt x="41147" y="9143"/>
                </a:lnTo>
                <a:lnTo>
                  <a:pt x="60959" y="9143"/>
                </a:lnTo>
                <a:lnTo>
                  <a:pt x="62483" y="10667"/>
                </a:lnTo>
                <a:lnTo>
                  <a:pt x="47243" y="10667"/>
                </a:lnTo>
                <a:lnTo>
                  <a:pt x="47243" y="12191"/>
                </a:lnTo>
                <a:close/>
              </a:path>
              <a:path w="73659" h="73660">
                <a:moveTo>
                  <a:pt x="25907" y="12191"/>
                </a:moveTo>
                <a:lnTo>
                  <a:pt x="25907" y="10667"/>
                </a:lnTo>
                <a:lnTo>
                  <a:pt x="28193" y="10667"/>
                </a:lnTo>
                <a:lnTo>
                  <a:pt x="25907" y="12191"/>
                </a:lnTo>
                <a:close/>
              </a:path>
              <a:path w="73659" h="73660">
                <a:moveTo>
                  <a:pt x="72008" y="32003"/>
                </a:moveTo>
                <a:lnTo>
                  <a:pt x="64007" y="32003"/>
                </a:lnTo>
                <a:lnTo>
                  <a:pt x="60959" y="25907"/>
                </a:lnTo>
                <a:lnTo>
                  <a:pt x="62483" y="25907"/>
                </a:lnTo>
                <a:lnTo>
                  <a:pt x="59435" y="21335"/>
                </a:lnTo>
                <a:lnTo>
                  <a:pt x="51815" y="13715"/>
                </a:lnTo>
                <a:lnTo>
                  <a:pt x="47243" y="10667"/>
                </a:lnTo>
                <a:lnTo>
                  <a:pt x="62483" y="10667"/>
                </a:lnTo>
                <a:lnTo>
                  <a:pt x="67055" y="15239"/>
                </a:lnTo>
                <a:lnTo>
                  <a:pt x="67055" y="16763"/>
                </a:lnTo>
                <a:lnTo>
                  <a:pt x="70103" y="22859"/>
                </a:lnTo>
                <a:lnTo>
                  <a:pt x="71627" y="28955"/>
                </a:lnTo>
                <a:lnTo>
                  <a:pt x="71627" y="30479"/>
                </a:lnTo>
                <a:lnTo>
                  <a:pt x="72008" y="32003"/>
                </a:lnTo>
                <a:close/>
              </a:path>
              <a:path w="73659" h="73660">
                <a:moveTo>
                  <a:pt x="16763" y="18287"/>
                </a:moveTo>
                <a:lnTo>
                  <a:pt x="16763" y="16763"/>
                </a:lnTo>
                <a:lnTo>
                  <a:pt x="18287" y="16763"/>
                </a:lnTo>
                <a:lnTo>
                  <a:pt x="16763" y="18287"/>
                </a:lnTo>
                <a:close/>
              </a:path>
              <a:path w="73659" h="73660">
                <a:moveTo>
                  <a:pt x="9143" y="32003"/>
                </a:moveTo>
                <a:lnTo>
                  <a:pt x="9143" y="30479"/>
                </a:lnTo>
                <a:lnTo>
                  <a:pt x="9524" y="30479"/>
                </a:lnTo>
                <a:lnTo>
                  <a:pt x="9143" y="32003"/>
                </a:lnTo>
                <a:close/>
              </a:path>
              <a:path w="73659" h="73660">
                <a:moveTo>
                  <a:pt x="60959" y="64007"/>
                </a:moveTo>
                <a:lnTo>
                  <a:pt x="41147" y="64007"/>
                </a:lnTo>
                <a:lnTo>
                  <a:pt x="47243" y="62483"/>
                </a:lnTo>
                <a:lnTo>
                  <a:pt x="56387" y="56387"/>
                </a:lnTo>
                <a:lnTo>
                  <a:pt x="54863" y="56387"/>
                </a:lnTo>
                <a:lnTo>
                  <a:pt x="59435" y="51815"/>
                </a:lnTo>
                <a:lnTo>
                  <a:pt x="62483" y="47243"/>
                </a:lnTo>
                <a:lnTo>
                  <a:pt x="60959" y="47243"/>
                </a:lnTo>
                <a:lnTo>
                  <a:pt x="64007" y="42671"/>
                </a:lnTo>
                <a:lnTo>
                  <a:pt x="62483" y="42671"/>
                </a:lnTo>
                <a:lnTo>
                  <a:pt x="64007" y="36575"/>
                </a:lnTo>
                <a:lnTo>
                  <a:pt x="62483" y="30479"/>
                </a:lnTo>
                <a:lnTo>
                  <a:pt x="64007" y="32003"/>
                </a:lnTo>
                <a:lnTo>
                  <a:pt x="72008" y="32003"/>
                </a:lnTo>
                <a:lnTo>
                  <a:pt x="73151" y="36575"/>
                </a:lnTo>
                <a:lnTo>
                  <a:pt x="71627" y="44195"/>
                </a:lnTo>
                <a:lnTo>
                  <a:pt x="70103" y="50291"/>
                </a:lnTo>
                <a:lnTo>
                  <a:pt x="70103" y="51815"/>
                </a:lnTo>
                <a:lnTo>
                  <a:pt x="67055" y="56387"/>
                </a:lnTo>
                <a:lnTo>
                  <a:pt x="67055" y="57911"/>
                </a:lnTo>
                <a:lnTo>
                  <a:pt x="60959" y="64007"/>
                </a:lnTo>
                <a:close/>
              </a:path>
              <a:path w="73659" h="73660">
                <a:moveTo>
                  <a:pt x="44195" y="73151"/>
                </a:moveTo>
                <a:lnTo>
                  <a:pt x="28955" y="73151"/>
                </a:lnTo>
                <a:lnTo>
                  <a:pt x="22859" y="70103"/>
                </a:lnTo>
                <a:lnTo>
                  <a:pt x="21335" y="70103"/>
                </a:lnTo>
                <a:lnTo>
                  <a:pt x="16763" y="67055"/>
                </a:lnTo>
                <a:lnTo>
                  <a:pt x="56387" y="67055"/>
                </a:lnTo>
                <a:lnTo>
                  <a:pt x="44195" y="73151"/>
                </a:lnTo>
                <a:close/>
              </a:path>
            </a:pathLst>
          </a:custGeom>
          <a:solidFill>
            <a:srgbClr val="001F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3200400" y="6611111"/>
            <a:ext cx="5305425" cy="0"/>
          </a:xfrm>
          <a:custGeom>
            <a:avLst/>
            <a:gdLst/>
            <a:ahLst/>
            <a:cxnLst/>
            <a:rect l="l" t="t" r="r" b="b"/>
            <a:pathLst>
              <a:path w="5305425">
                <a:moveTo>
                  <a:pt x="0" y="0"/>
                </a:moveTo>
                <a:lnTo>
                  <a:pt x="5305044" y="0"/>
                </a:lnTo>
              </a:path>
            </a:pathLst>
          </a:custGeom>
          <a:ln w="19557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3200400" y="5865113"/>
            <a:ext cx="5306695" cy="0"/>
          </a:xfrm>
          <a:custGeom>
            <a:avLst/>
            <a:gdLst/>
            <a:ahLst/>
            <a:cxnLst/>
            <a:rect l="l" t="t" r="r" b="b"/>
            <a:pathLst>
              <a:path w="5306695">
                <a:moveTo>
                  <a:pt x="0" y="0"/>
                </a:moveTo>
                <a:lnTo>
                  <a:pt x="5306567" y="0"/>
                </a:lnTo>
              </a:path>
            </a:pathLst>
          </a:custGeom>
          <a:ln w="21082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3179076" y="5833616"/>
            <a:ext cx="64135" cy="62230"/>
          </a:xfrm>
          <a:custGeom>
            <a:avLst/>
            <a:gdLst/>
            <a:ahLst/>
            <a:cxnLst/>
            <a:rect l="l" t="t" r="r" b="b"/>
            <a:pathLst>
              <a:path w="64135" h="62229">
                <a:moveTo>
                  <a:pt x="39779" y="61745"/>
                </a:moveTo>
                <a:lnTo>
                  <a:pt x="22818" y="59964"/>
                </a:lnTo>
                <a:lnTo>
                  <a:pt x="10454" y="53759"/>
                </a:lnTo>
                <a:lnTo>
                  <a:pt x="2808" y="44030"/>
                </a:lnTo>
                <a:lnTo>
                  <a:pt x="0" y="31679"/>
                </a:lnTo>
                <a:lnTo>
                  <a:pt x="2943" y="17829"/>
                </a:lnTo>
                <a:lnTo>
                  <a:pt x="11021" y="6730"/>
                </a:lnTo>
                <a:lnTo>
                  <a:pt x="23072" y="0"/>
                </a:lnTo>
                <a:lnTo>
                  <a:pt x="39741" y="1745"/>
                </a:lnTo>
                <a:lnTo>
                  <a:pt x="52376" y="7979"/>
                </a:lnTo>
                <a:lnTo>
                  <a:pt x="60574" y="17446"/>
                </a:lnTo>
                <a:lnTo>
                  <a:pt x="63933" y="28890"/>
                </a:lnTo>
                <a:lnTo>
                  <a:pt x="63995" y="30735"/>
                </a:lnTo>
                <a:lnTo>
                  <a:pt x="60698" y="44848"/>
                </a:lnTo>
                <a:lnTo>
                  <a:pt x="52020" y="55589"/>
                </a:lnTo>
                <a:lnTo>
                  <a:pt x="39779" y="61745"/>
                </a:lnTo>
                <a:close/>
              </a:path>
            </a:pathLst>
          </a:custGeom>
          <a:solidFill>
            <a:srgbClr val="A5A5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3174491" y="5827776"/>
            <a:ext cx="73660" cy="73660"/>
          </a:xfrm>
          <a:custGeom>
            <a:avLst/>
            <a:gdLst/>
            <a:ahLst/>
            <a:cxnLst/>
            <a:rect l="l" t="t" r="r" b="b"/>
            <a:pathLst>
              <a:path w="73660" h="73660">
                <a:moveTo>
                  <a:pt x="50291" y="3047"/>
                </a:moveTo>
                <a:lnTo>
                  <a:pt x="22859" y="3047"/>
                </a:lnTo>
                <a:lnTo>
                  <a:pt x="28955" y="1523"/>
                </a:lnTo>
                <a:lnTo>
                  <a:pt x="36575" y="0"/>
                </a:lnTo>
                <a:lnTo>
                  <a:pt x="42671" y="1523"/>
                </a:lnTo>
                <a:lnTo>
                  <a:pt x="44195" y="1523"/>
                </a:lnTo>
                <a:lnTo>
                  <a:pt x="50291" y="3047"/>
                </a:lnTo>
                <a:close/>
              </a:path>
              <a:path w="73660" h="73660">
                <a:moveTo>
                  <a:pt x="56387" y="6095"/>
                </a:moveTo>
                <a:lnTo>
                  <a:pt x="16763" y="6095"/>
                </a:lnTo>
                <a:lnTo>
                  <a:pt x="21335" y="3047"/>
                </a:lnTo>
                <a:lnTo>
                  <a:pt x="51815" y="3047"/>
                </a:lnTo>
                <a:lnTo>
                  <a:pt x="56387" y="6095"/>
                </a:lnTo>
                <a:close/>
              </a:path>
              <a:path w="73660" h="73660">
                <a:moveTo>
                  <a:pt x="57911" y="67055"/>
                </a:moveTo>
                <a:lnTo>
                  <a:pt x="15239" y="67055"/>
                </a:lnTo>
                <a:lnTo>
                  <a:pt x="6095" y="57911"/>
                </a:lnTo>
                <a:lnTo>
                  <a:pt x="6095" y="56387"/>
                </a:lnTo>
                <a:lnTo>
                  <a:pt x="3047" y="51815"/>
                </a:lnTo>
                <a:lnTo>
                  <a:pt x="3047" y="50291"/>
                </a:lnTo>
                <a:lnTo>
                  <a:pt x="0" y="44195"/>
                </a:lnTo>
                <a:lnTo>
                  <a:pt x="0" y="28955"/>
                </a:lnTo>
                <a:lnTo>
                  <a:pt x="3047" y="22859"/>
                </a:lnTo>
                <a:lnTo>
                  <a:pt x="3047" y="21335"/>
                </a:lnTo>
                <a:lnTo>
                  <a:pt x="6095" y="16763"/>
                </a:lnTo>
                <a:lnTo>
                  <a:pt x="6095" y="15239"/>
                </a:lnTo>
                <a:lnTo>
                  <a:pt x="15239" y="6095"/>
                </a:lnTo>
                <a:lnTo>
                  <a:pt x="57911" y="6095"/>
                </a:lnTo>
                <a:lnTo>
                  <a:pt x="60959" y="9143"/>
                </a:lnTo>
                <a:lnTo>
                  <a:pt x="30479" y="9143"/>
                </a:lnTo>
                <a:lnTo>
                  <a:pt x="28193" y="10667"/>
                </a:lnTo>
                <a:lnTo>
                  <a:pt x="25907" y="10667"/>
                </a:lnTo>
                <a:lnTo>
                  <a:pt x="21335" y="13715"/>
                </a:lnTo>
                <a:lnTo>
                  <a:pt x="18287" y="16763"/>
                </a:lnTo>
                <a:lnTo>
                  <a:pt x="16763" y="16763"/>
                </a:lnTo>
                <a:lnTo>
                  <a:pt x="10667" y="25907"/>
                </a:lnTo>
                <a:lnTo>
                  <a:pt x="9524" y="30479"/>
                </a:lnTo>
                <a:lnTo>
                  <a:pt x="9143" y="30479"/>
                </a:lnTo>
                <a:lnTo>
                  <a:pt x="9143" y="42671"/>
                </a:lnTo>
                <a:lnTo>
                  <a:pt x="10667" y="47243"/>
                </a:lnTo>
                <a:lnTo>
                  <a:pt x="16763" y="56387"/>
                </a:lnTo>
                <a:lnTo>
                  <a:pt x="25907" y="62483"/>
                </a:lnTo>
                <a:lnTo>
                  <a:pt x="30479" y="64007"/>
                </a:lnTo>
                <a:lnTo>
                  <a:pt x="60959" y="64007"/>
                </a:lnTo>
                <a:lnTo>
                  <a:pt x="57911" y="67055"/>
                </a:lnTo>
                <a:close/>
              </a:path>
              <a:path w="73660" h="73660">
                <a:moveTo>
                  <a:pt x="30479" y="10667"/>
                </a:moveTo>
                <a:lnTo>
                  <a:pt x="30479" y="9143"/>
                </a:lnTo>
                <a:lnTo>
                  <a:pt x="36575" y="9143"/>
                </a:lnTo>
                <a:lnTo>
                  <a:pt x="30479" y="10667"/>
                </a:lnTo>
                <a:close/>
              </a:path>
              <a:path w="73660" h="73660">
                <a:moveTo>
                  <a:pt x="42671" y="10667"/>
                </a:moveTo>
                <a:lnTo>
                  <a:pt x="36575" y="9143"/>
                </a:lnTo>
                <a:lnTo>
                  <a:pt x="41147" y="9143"/>
                </a:lnTo>
                <a:lnTo>
                  <a:pt x="42671" y="10667"/>
                </a:lnTo>
                <a:close/>
              </a:path>
              <a:path w="73660" h="73660">
                <a:moveTo>
                  <a:pt x="47243" y="12191"/>
                </a:moveTo>
                <a:lnTo>
                  <a:pt x="41147" y="9143"/>
                </a:lnTo>
                <a:lnTo>
                  <a:pt x="60959" y="9143"/>
                </a:lnTo>
                <a:lnTo>
                  <a:pt x="62483" y="10667"/>
                </a:lnTo>
                <a:lnTo>
                  <a:pt x="47243" y="10667"/>
                </a:lnTo>
                <a:lnTo>
                  <a:pt x="47243" y="12191"/>
                </a:lnTo>
                <a:close/>
              </a:path>
              <a:path w="73660" h="73660">
                <a:moveTo>
                  <a:pt x="25907" y="12191"/>
                </a:moveTo>
                <a:lnTo>
                  <a:pt x="25907" y="10667"/>
                </a:lnTo>
                <a:lnTo>
                  <a:pt x="28193" y="10667"/>
                </a:lnTo>
                <a:lnTo>
                  <a:pt x="25907" y="12191"/>
                </a:lnTo>
                <a:close/>
              </a:path>
              <a:path w="73660" h="73660">
                <a:moveTo>
                  <a:pt x="72008" y="32003"/>
                </a:moveTo>
                <a:lnTo>
                  <a:pt x="64007" y="32003"/>
                </a:lnTo>
                <a:lnTo>
                  <a:pt x="60959" y="25907"/>
                </a:lnTo>
                <a:lnTo>
                  <a:pt x="62483" y="25907"/>
                </a:lnTo>
                <a:lnTo>
                  <a:pt x="59435" y="21335"/>
                </a:lnTo>
                <a:lnTo>
                  <a:pt x="51815" y="13715"/>
                </a:lnTo>
                <a:lnTo>
                  <a:pt x="47243" y="10667"/>
                </a:lnTo>
                <a:lnTo>
                  <a:pt x="62483" y="10667"/>
                </a:lnTo>
                <a:lnTo>
                  <a:pt x="67055" y="15239"/>
                </a:lnTo>
                <a:lnTo>
                  <a:pt x="67055" y="16763"/>
                </a:lnTo>
                <a:lnTo>
                  <a:pt x="70103" y="22859"/>
                </a:lnTo>
                <a:lnTo>
                  <a:pt x="71627" y="28955"/>
                </a:lnTo>
                <a:lnTo>
                  <a:pt x="71627" y="30479"/>
                </a:lnTo>
                <a:lnTo>
                  <a:pt x="72008" y="32003"/>
                </a:lnTo>
                <a:close/>
              </a:path>
              <a:path w="73660" h="73660">
                <a:moveTo>
                  <a:pt x="16763" y="18287"/>
                </a:moveTo>
                <a:lnTo>
                  <a:pt x="16763" y="16763"/>
                </a:lnTo>
                <a:lnTo>
                  <a:pt x="18287" y="16763"/>
                </a:lnTo>
                <a:lnTo>
                  <a:pt x="16763" y="18287"/>
                </a:lnTo>
                <a:close/>
              </a:path>
              <a:path w="73660" h="73660">
                <a:moveTo>
                  <a:pt x="9143" y="32003"/>
                </a:moveTo>
                <a:lnTo>
                  <a:pt x="9143" y="30479"/>
                </a:lnTo>
                <a:lnTo>
                  <a:pt x="9524" y="30479"/>
                </a:lnTo>
                <a:lnTo>
                  <a:pt x="9143" y="32003"/>
                </a:lnTo>
                <a:close/>
              </a:path>
              <a:path w="73660" h="73660">
                <a:moveTo>
                  <a:pt x="60959" y="64007"/>
                </a:moveTo>
                <a:lnTo>
                  <a:pt x="41147" y="64007"/>
                </a:lnTo>
                <a:lnTo>
                  <a:pt x="47243" y="62483"/>
                </a:lnTo>
                <a:lnTo>
                  <a:pt x="56387" y="56387"/>
                </a:lnTo>
                <a:lnTo>
                  <a:pt x="54863" y="56387"/>
                </a:lnTo>
                <a:lnTo>
                  <a:pt x="59435" y="51815"/>
                </a:lnTo>
                <a:lnTo>
                  <a:pt x="62483" y="47243"/>
                </a:lnTo>
                <a:lnTo>
                  <a:pt x="60959" y="47243"/>
                </a:lnTo>
                <a:lnTo>
                  <a:pt x="64007" y="42671"/>
                </a:lnTo>
                <a:lnTo>
                  <a:pt x="62483" y="42671"/>
                </a:lnTo>
                <a:lnTo>
                  <a:pt x="64007" y="36575"/>
                </a:lnTo>
                <a:lnTo>
                  <a:pt x="62483" y="30479"/>
                </a:lnTo>
                <a:lnTo>
                  <a:pt x="64007" y="32003"/>
                </a:lnTo>
                <a:lnTo>
                  <a:pt x="72008" y="32003"/>
                </a:lnTo>
                <a:lnTo>
                  <a:pt x="73151" y="36575"/>
                </a:lnTo>
                <a:lnTo>
                  <a:pt x="71627" y="44195"/>
                </a:lnTo>
                <a:lnTo>
                  <a:pt x="70103" y="50291"/>
                </a:lnTo>
                <a:lnTo>
                  <a:pt x="70103" y="51815"/>
                </a:lnTo>
                <a:lnTo>
                  <a:pt x="67055" y="56387"/>
                </a:lnTo>
                <a:lnTo>
                  <a:pt x="67055" y="57911"/>
                </a:lnTo>
                <a:lnTo>
                  <a:pt x="60959" y="64007"/>
                </a:lnTo>
                <a:close/>
              </a:path>
              <a:path w="73660" h="73660">
                <a:moveTo>
                  <a:pt x="44195" y="73151"/>
                </a:moveTo>
                <a:lnTo>
                  <a:pt x="28955" y="73151"/>
                </a:lnTo>
                <a:lnTo>
                  <a:pt x="22859" y="70103"/>
                </a:lnTo>
                <a:lnTo>
                  <a:pt x="21335" y="70103"/>
                </a:lnTo>
                <a:lnTo>
                  <a:pt x="16763" y="67055"/>
                </a:lnTo>
                <a:lnTo>
                  <a:pt x="56387" y="67055"/>
                </a:lnTo>
                <a:lnTo>
                  <a:pt x="44195" y="73151"/>
                </a:lnTo>
                <a:close/>
              </a:path>
            </a:pathLst>
          </a:custGeom>
          <a:solidFill>
            <a:srgbClr val="A5A5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3659136" y="5833616"/>
            <a:ext cx="64135" cy="62230"/>
          </a:xfrm>
          <a:custGeom>
            <a:avLst/>
            <a:gdLst/>
            <a:ahLst/>
            <a:cxnLst/>
            <a:rect l="l" t="t" r="r" b="b"/>
            <a:pathLst>
              <a:path w="64135" h="62229">
                <a:moveTo>
                  <a:pt x="39779" y="61745"/>
                </a:moveTo>
                <a:lnTo>
                  <a:pt x="22818" y="59964"/>
                </a:lnTo>
                <a:lnTo>
                  <a:pt x="10454" y="53759"/>
                </a:lnTo>
                <a:lnTo>
                  <a:pt x="2808" y="44030"/>
                </a:lnTo>
                <a:lnTo>
                  <a:pt x="0" y="31679"/>
                </a:lnTo>
                <a:lnTo>
                  <a:pt x="2943" y="17829"/>
                </a:lnTo>
                <a:lnTo>
                  <a:pt x="11021" y="6730"/>
                </a:lnTo>
                <a:lnTo>
                  <a:pt x="23072" y="0"/>
                </a:lnTo>
                <a:lnTo>
                  <a:pt x="39741" y="1745"/>
                </a:lnTo>
                <a:lnTo>
                  <a:pt x="52376" y="7979"/>
                </a:lnTo>
                <a:lnTo>
                  <a:pt x="60574" y="17446"/>
                </a:lnTo>
                <a:lnTo>
                  <a:pt x="63933" y="28890"/>
                </a:lnTo>
                <a:lnTo>
                  <a:pt x="63995" y="30735"/>
                </a:lnTo>
                <a:lnTo>
                  <a:pt x="60698" y="44848"/>
                </a:lnTo>
                <a:lnTo>
                  <a:pt x="52020" y="55589"/>
                </a:lnTo>
                <a:lnTo>
                  <a:pt x="39779" y="61745"/>
                </a:lnTo>
                <a:close/>
              </a:path>
            </a:pathLst>
          </a:custGeom>
          <a:solidFill>
            <a:srgbClr val="A5A5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3654551" y="5827776"/>
            <a:ext cx="73660" cy="73660"/>
          </a:xfrm>
          <a:custGeom>
            <a:avLst/>
            <a:gdLst/>
            <a:ahLst/>
            <a:cxnLst/>
            <a:rect l="l" t="t" r="r" b="b"/>
            <a:pathLst>
              <a:path w="73660" h="73660">
                <a:moveTo>
                  <a:pt x="50291" y="3047"/>
                </a:moveTo>
                <a:lnTo>
                  <a:pt x="22859" y="3047"/>
                </a:lnTo>
                <a:lnTo>
                  <a:pt x="28955" y="1523"/>
                </a:lnTo>
                <a:lnTo>
                  <a:pt x="36575" y="0"/>
                </a:lnTo>
                <a:lnTo>
                  <a:pt x="42671" y="1523"/>
                </a:lnTo>
                <a:lnTo>
                  <a:pt x="44195" y="1523"/>
                </a:lnTo>
                <a:lnTo>
                  <a:pt x="50291" y="3047"/>
                </a:lnTo>
                <a:close/>
              </a:path>
              <a:path w="73660" h="73660">
                <a:moveTo>
                  <a:pt x="56387" y="6095"/>
                </a:moveTo>
                <a:lnTo>
                  <a:pt x="16763" y="6095"/>
                </a:lnTo>
                <a:lnTo>
                  <a:pt x="21335" y="3047"/>
                </a:lnTo>
                <a:lnTo>
                  <a:pt x="51815" y="3047"/>
                </a:lnTo>
                <a:lnTo>
                  <a:pt x="56387" y="6095"/>
                </a:lnTo>
                <a:close/>
              </a:path>
              <a:path w="73660" h="73660">
                <a:moveTo>
                  <a:pt x="57911" y="67055"/>
                </a:moveTo>
                <a:lnTo>
                  <a:pt x="15239" y="67055"/>
                </a:lnTo>
                <a:lnTo>
                  <a:pt x="6095" y="57911"/>
                </a:lnTo>
                <a:lnTo>
                  <a:pt x="6095" y="56387"/>
                </a:lnTo>
                <a:lnTo>
                  <a:pt x="3047" y="51815"/>
                </a:lnTo>
                <a:lnTo>
                  <a:pt x="3047" y="50291"/>
                </a:lnTo>
                <a:lnTo>
                  <a:pt x="0" y="44195"/>
                </a:lnTo>
                <a:lnTo>
                  <a:pt x="0" y="28955"/>
                </a:lnTo>
                <a:lnTo>
                  <a:pt x="3047" y="22859"/>
                </a:lnTo>
                <a:lnTo>
                  <a:pt x="3047" y="21335"/>
                </a:lnTo>
                <a:lnTo>
                  <a:pt x="6095" y="16763"/>
                </a:lnTo>
                <a:lnTo>
                  <a:pt x="6095" y="15239"/>
                </a:lnTo>
                <a:lnTo>
                  <a:pt x="15239" y="6095"/>
                </a:lnTo>
                <a:lnTo>
                  <a:pt x="57911" y="6095"/>
                </a:lnTo>
                <a:lnTo>
                  <a:pt x="60959" y="9143"/>
                </a:lnTo>
                <a:lnTo>
                  <a:pt x="30479" y="9143"/>
                </a:lnTo>
                <a:lnTo>
                  <a:pt x="28193" y="10667"/>
                </a:lnTo>
                <a:lnTo>
                  <a:pt x="25907" y="10667"/>
                </a:lnTo>
                <a:lnTo>
                  <a:pt x="21335" y="13715"/>
                </a:lnTo>
                <a:lnTo>
                  <a:pt x="18287" y="16763"/>
                </a:lnTo>
                <a:lnTo>
                  <a:pt x="16763" y="16763"/>
                </a:lnTo>
                <a:lnTo>
                  <a:pt x="10667" y="25907"/>
                </a:lnTo>
                <a:lnTo>
                  <a:pt x="9524" y="30479"/>
                </a:lnTo>
                <a:lnTo>
                  <a:pt x="9143" y="30479"/>
                </a:lnTo>
                <a:lnTo>
                  <a:pt x="9143" y="42671"/>
                </a:lnTo>
                <a:lnTo>
                  <a:pt x="10667" y="47243"/>
                </a:lnTo>
                <a:lnTo>
                  <a:pt x="16763" y="56387"/>
                </a:lnTo>
                <a:lnTo>
                  <a:pt x="25907" y="62483"/>
                </a:lnTo>
                <a:lnTo>
                  <a:pt x="30479" y="64007"/>
                </a:lnTo>
                <a:lnTo>
                  <a:pt x="60959" y="64007"/>
                </a:lnTo>
                <a:lnTo>
                  <a:pt x="57911" y="67055"/>
                </a:lnTo>
                <a:close/>
              </a:path>
              <a:path w="73660" h="73660">
                <a:moveTo>
                  <a:pt x="30479" y="10667"/>
                </a:moveTo>
                <a:lnTo>
                  <a:pt x="30479" y="9143"/>
                </a:lnTo>
                <a:lnTo>
                  <a:pt x="36575" y="9143"/>
                </a:lnTo>
                <a:lnTo>
                  <a:pt x="30479" y="10667"/>
                </a:lnTo>
                <a:close/>
              </a:path>
              <a:path w="73660" h="73660">
                <a:moveTo>
                  <a:pt x="42671" y="10667"/>
                </a:moveTo>
                <a:lnTo>
                  <a:pt x="36575" y="9143"/>
                </a:lnTo>
                <a:lnTo>
                  <a:pt x="41147" y="9143"/>
                </a:lnTo>
                <a:lnTo>
                  <a:pt x="42671" y="10667"/>
                </a:lnTo>
                <a:close/>
              </a:path>
              <a:path w="73660" h="73660">
                <a:moveTo>
                  <a:pt x="47243" y="12191"/>
                </a:moveTo>
                <a:lnTo>
                  <a:pt x="41147" y="9143"/>
                </a:lnTo>
                <a:lnTo>
                  <a:pt x="60959" y="9143"/>
                </a:lnTo>
                <a:lnTo>
                  <a:pt x="62483" y="10667"/>
                </a:lnTo>
                <a:lnTo>
                  <a:pt x="47243" y="10667"/>
                </a:lnTo>
                <a:lnTo>
                  <a:pt x="47243" y="12191"/>
                </a:lnTo>
                <a:close/>
              </a:path>
              <a:path w="73660" h="73660">
                <a:moveTo>
                  <a:pt x="25907" y="12191"/>
                </a:moveTo>
                <a:lnTo>
                  <a:pt x="25907" y="10667"/>
                </a:lnTo>
                <a:lnTo>
                  <a:pt x="28193" y="10667"/>
                </a:lnTo>
                <a:lnTo>
                  <a:pt x="25907" y="12191"/>
                </a:lnTo>
                <a:close/>
              </a:path>
              <a:path w="73660" h="73660">
                <a:moveTo>
                  <a:pt x="72008" y="32003"/>
                </a:moveTo>
                <a:lnTo>
                  <a:pt x="64007" y="32003"/>
                </a:lnTo>
                <a:lnTo>
                  <a:pt x="60959" y="25907"/>
                </a:lnTo>
                <a:lnTo>
                  <a:pt x="62483" y="25907"/>
                </a:lnTo>
                <a:lnTo>
                  <a:pt x="59435" y="21335"/>
                </a:lnTo>
                <a:lnTo>
                  <a:pt x="51815" y="13715"/>
                </a:lnTo>
                <a:lnTo>
                  <a:pt x="47243" y="10667"/>
                </a:lnTo>
                <a:lnTo>
                  <a:pt x="62483" y="10667"/>
                </a:lnTo>
                <a:lnTo>
                  <a:pt x="67055" y="15239"/>
                </a:lnTo>
                <a:lnTo>
                  <a:pt x="67055" y="16763"/>
                </a:lnTo>
                <a:lnTo>
                  <a:pt x="70103" y="22859"/>
                </a:lnTo>
                <a:lnTo>
                  <a:pt x="71627" y="28955"/>
                </a:lnTo>
                <a:lnTo>
                  <a:pt x="71627" y="30479"/>
                </a:lnTo>
                <a:lnTo>
                  <a:pt x="72008" y="32003"/>
                </a:lnTo>
                <a:close/>
              </a:path>
              <a:path w="73660" h="73660">
                <a:moveTo>
                  <a:pt x="16763" y="18287"/>
                </a:moveTo>
                <a:lnTo>
                  <a:pt x="16763" y="16763"/>
                </a:lnTo>
                <a:lnTo>
                  <a:pt x="18287" y="16763"/>
                </a:lnTo>
                <a:lnTo>
                  <a:pt x="16763" y="18287"/>
                </a:lnTo>
                <a:close/>
              </a:path>
              <a:path w="73660" h="73660">
                <a:moveTo>
                  <a:pt x="9143" y="32003"/>
                </a:moveTo>
                <a:lnTo>
                  <a:pt x="9143" y="30479"/>
                </a:lnTo>
                <a:lnTo>
                  <a:pt x="9524" y="30479"/>
                </a:lnTo>
                <a:lnTo>
                  <a:pt x="9143" y="32003"/>
                </a:lnTo>
                <a:close/>
              </a:path>
              <a:path w="73660" h="73660">
                <a:moveTo>
                  <a:pt x="60959" y="64007"/>
                </a:moveTo>
                <a:lnTo>
                  <a:pt x="41147" y="64007"/>
                </a:lnTo>
                <a:lnTo>
                  <a:pt x="47243" y="62483"/>
                </a:lnTo>
                <a:lnTo>
                  <a:pt x="56387" y="56387"/>
                </a:lnTo>
                <a:lnTo>
                  <a:pt x="54863" y="56387"/>
                </a:lnTo>
                <a:lnTo>
                  <a:pt x="59435" y="51815"/>
                </a:lnTo>
                <a:lnTo>
                  <a:pt x="62483" y="47243"/>
                </a:lnTo>
                <a:lnTo>
                  <a:pt x="60959" y="47243"/>
                </a:lnTo>
                <a:lnTo>
                  <a:pt x="64007" y="42671"/>
                </a:lnTo>
                <a:lnTo>
                  <a:pt x="62483" y="42671"/>
                </a:lnTo>
                <a:lnTo>
                  <a:pt x="64007" y="36575"/>
                </a:lnTo>
                <a:lnTo>
                  <a:pt x="62483" y="30479"/>
                </a:lnTo>
                <a:lnTo>
                  <a:pt x="64007" y="32003"/>
                </a:lnTo>
                <a:lnTo>
                  <a:pt x="72008" y="32003"/>
                </a:lnTo>
                <a:lnTo>
                  <a:pt x="73151" y="36575"/>
                </a:lnTo>
                <a:lnTo>
                  <a:pt x="71627" y="44195"/>
                </a:lnTo>
                <a:lnTo>
                  <a:pt x="70103" y="50291"/>
                </a:lnTo>
                <a:lnTo>
                  <a:pt x="70103" y="51815"/>
                </a:lnTo>
                <a:lnTo>
                  <a:pt x="67055" y="56387"/>
                </a:lnTo>
                <a:lnTo>
                  <a:pt x="67055" y="57911"/>
                </a:lnTo>
                <a:lnTo>
                  <a:pt x="60959" y="64007"/>
                </a:lnTo>
                <a:close/>
              </a:path>
              <a:path w="73660" h="73660">
                <a:moveTo>
                  <a:pt x="44195" y="73151"/>
                </a:moveTo>
                <a:lnTo>
                  <a:pt x="28955" y="73151"/>
                </a:lnTo>
                <a:lnTo>
                  <a:pt x="22859" y="70103"/>
                </a:lnTo>
                <a:lnTo>
                  <a:pt x="21335" y="70103"/>
                </a:lnTo>
                <a:lnTo>
                  <a:pt x="16763" y="67055"/>
                </a:lnTo>
                <a:lnTo>
                  <a:pt x="56387" y="67055"/>
                </a:lnTo>
                <a:lnTo>
                  <a:pt x="44195" y="73151"/>
                </a:lnTo>
                <a:close/>
              </a:path>
            </a:pathLst>
          </a:custGeom>
          <a:solidFill>
            <a:srgbClr val="A5A5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4140720" y="5833616"/>
            <a:ext cx="64135" cy="62230"/>
          </a:xfrm>
          <a:custGeom>
            <a:avLst/>
            <a:gdLst/>
            <a:ahLst/>
            <a:cxnLst/>
            <a:rect l="l" t="t" r="r" b="b"/>
            <a:pathLst>
              <a:path w="64135" h="62229">
                <a:moveTo>
                  <a:pt x="39779" y="61745"/>
                </a:moveTo>
                <a:lnTo>
                  <a:pt x="22818" y="59964"/>
                </a:lnTo>
                <a:lnTo>
                  <a:pt x="10454" y="53759"/>
                </a:lnTo>
                <a:lnTo>
                  <a:pt x="2808" y="44030"/>
                </a:lnTo>
                <a:lnTo>
                  <a:pt x="0" y="31679"/>
                </a:lnTo>
                <a:lnTo>
                  <a:pt x="2943" y="17829"/>
                </a:lnTo>
                <a:lnTo>
                  <a:pt x="11021" y="6730"/>
                </a:lnTo>
                <a:lnTo>
                  <a:pt x="23072" y="0"/>
                </a:lnTo>
                <a:lnTo>
                  <a:pt x="39741" y="1745"/>
                </a:lnTo>
                <a:lnTo>
                  <a:pt x="52376" y="7979"/>
                </a:lnTo>
                <a:lnTo>
                  <a:pt x="60574" y="17446"/>
                </a:lnTo>
                <a:lnTo>
                  <a:pt x="63933" y="28890"/>
                </a:lnTo>
                <a:lnTo>
                  <a:pt x="63995" y="30735"/>
                </a:lnTo>
                <a:lnTo>
                  <a:pt x="60698" y="44848"/>
                </a:lnTo>
                <a:lnTo>
                  <a:pt x="52020" y="55589"/>
                </a:lnTo>
                <a:lnTo>
                  <a:pt x="39779" y="61745"/>
                </a:lnTo>
                <a:close/>
              </a:path>
            </a:pathLst>
          </a:custGeom>
          <a:solidFill>
            <a:srgbClr val="A5A5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4136136" y="5827776"/>
            <a:ext cx="73660" cy="73660"/>
          </a:xfrm>
          <a:custGeom>
            <a:avLst/>
            <a:gdLst/>
            <a:ahLst/>
            <a:cxnLst/>
            <a:rect l="l" t="t" r="r" b="b"/>
            <a:pathLst>
              <a:path w="73660" h="73660">
                <a:moveTo>
                  <a:pt x="50291" y="3047"/>
                </a:moveTo>
                <a:lnTo>
                  <a:pt x="22859" y="3047"/>
                </a:lnTo>
                <a:lnTo>
                  <a:pt x="28955" y="1523"/>
                </a:lnTo>
                <a:lnTo>
                  <a:pt x="36575" y="0"/>
                </a:lnTo>
                <a:lnTo>
                  <a:pt x="42671" y="1523"/>
                </a:lnTo>
                <a:lnTo>
                  <a:pt x="44195" y="1523"/>
                </a:lnTo>
                <a:lnTo>
                  <a:pt x="50291" y="3047"/>
                </a:lnTo>
                <a:close/>
              </a:path>
              <a:path w="73660" h="73660">
                <a:moveTo>
                  <a:pt x="56387" y="6095"/>
                </a:moveTo>
                <a:lnTo>
                  <a:pt x="16763" y="6095"/>
                </a:lnTo>
                <a:lnTo>
                  <a:pt x="21335" y="3047"/>
                </a:lnTo>
                <a:lnTo>
                  <a:pt x="51815" y="3047"/>
                </a:lnTo>
                <a:lnTo>
                  <a:pt x="56387" y="6095"/>
                </a:lnTo>
                <a:close/>
              </a:path>
              <a:path w="73660" h="73660">
                <a:moveTo>
                  <a:pt x="57911" y="67055"/>
                </a:moveTo>
                <a:lnTo>
                  <a:pt x="15239" y="67055"/>
                </a:lnTo>
                <a:lnTo>
                  <a:pt x="6095" y="57911"/>
                </a:lnTo>
                <a:lnTo>
                  <a:pt x="6095" y="56387"/>
                </a:lnTo>
                <a:lnTo>
                  <a:pt x="3047" y="51815"/>
                </a:lnTo>
                <a:lnTo>
                  <a:pt x="3047" y="50291"/>
                </a:lnTo>
                <a:lnTo>
                  <a:pt x="0" y="44195"/>
                </a:lnTo>
                <a:lnTo>
                  <a:pt x="0" y="28955"/>
                </a:lnTo>
                <a:lnTo>
                  <a:pt x="3047" y="22859"/>
                </a:lnTo>
                <a:lnTo>
                  <a:pt x="3047" y="21335"/>
                </a:lnTo>
                <a:lnTo>
                  <a:pt x="6095" y="16763"/>
                </a:lnTo>
                <a:lnTo>
                  <a:pt x="6095" y="15239"/>
                </a:lnTo>
                <a:lnTo>
                  <a:pt x="15239" y="6095"/>
                </a:lnTo>
                <a:lnTo>
                  <a:pt x="57911" y="6095"/>
                </a:lnTo>
                <a:lnTo>
                  <a:pt x="60959" y="9143"/>
                </a:lnTo>
                <a:lnTo>
                  <a:pt x="30479" y="9143"/>
                </a:lnTo>
                <a:lnTo>
                  <a:pt x="28193" y="10667"/>
                </a:lnTo>
                <a:lnTo>
                  <a:pt x="25907" y="10667"/>
                </a:lnTo>
                <a:lnTo>
                  <a:pt x="21335" y="13715"/>
                </a:lnTo>
                <a:lnTo>
                  <a:pt x="18287" y="16763"/>
                </a:lnTo>
                <a:lnTo>
                  <a:pt x="16763" y="16763"/>
                </a:lnTo>
                <a:lnTo>
                  <a:pt x="10667" y="25907"/>
                </a:lnTo>
                <a:lnTo>
                  <a:pt x="9524" y="30479"/>
                </a:lnTo>
                <a:lnTo>
                  <a:pt x="9143" y="30479"/>
                </a:lnTo>
                <a:lnTo>
                  <a:pt x="9143" y="42671"/>
                </a:lnTo>
                <a:lnTo>
                  <a:pt x="10667" y="47243"/>
                </a:lnTo>
                <a:lnTo>
                  <a:pt x="16763" y="56387"/>
                </a:lnTo>
                <a:lnTo>
                  <a:pt x="25907" y="62483"/>
                </a:lnTo>
                <a:lnTo>
                  <a:pt x="30479" y="64007"/>
                </a:lnTo>
                <a:lnTo>
                  <a:pt x="60959" y="64007"/>
                </a:lnTo>
                <a:lnTo>
                  <a:pt x="57911" y="67055"/>
                </a:lnTo>
                <a:close/>
              </a:path>
              <a:path w="73660" h="73660">
                <a:moveTo>
                  <a:pt x="30479" y="10667"/>
                </a:moveTo>
                <a:lnTo>
                  <a:pt x="30479" y="9143"/>
                </a:lnTo>
                <a:lnTo>
                  <a:pt x="36575" y="9143"/>
                </a:lnTo>
                <a:lnTo>
                  <a:pt x="30479" y="10667"/>
                </a:lnTo>
                <a:close/>
              </a:path>
              <a:path w="73660" h="73660">
                <a:moveTo>
                  <a:pt x="42671" y="10667"/>
                </a:moveTo>
                <a:lnTo>
                  <a:pt x="36575" y="9143"/>
                </a:lnTo>
                <a:lnTo>
                  <a:pt x="41147" y="9143"/>
                </a:lnTo>
                <a:lnTo>
                  <a:pt x="42671" y="10667"/>
                </a:lnTo>
                <a:close/>
              </a:path>
              <a:path w="73660" h="73660">
                <a:moveTo>
                  <a:pt x="47243" y="12191"/>
                </a:moveTo>
                <a:lnTo>
                  <a:pt x="41147" y="9143"/>
                </a:lnTo>
                <a:lnTo>
                  <a:pt x="60959" y="9143"/>
                </a:lnTo>
                <a:lnTo>
                  <a:pt x="62483" y="10667"/>
                </a:lnTo>
                <a:lnTo>
                  <a:pt x="47243" y="10667"/>
                </a:lnTo>
                <a:lnTo>
                  <a:pt x="47243" y="12191"/>
                </a:lnTo>
                <a:close/>
              </a:path>
              <a:path w="73660" h="73660">
                <a:moveTo>
                  <a:pt x="25907" y="12191"/>
                </a:moveTo>
                <a:lnTo>
                  <a:pt x="25907" y="10667"/>
                </a:lnTo>
                <a:lnTo>
                  <a:pt x="28193" y="10667"/>
                </a:lnTo>
                <a:lnTo>
                  <a:pt x="25907" y="12191"/>
                </a:lnTo>
                <a:close/>
              </a:path>
              <a:path w="73660" h="73660">
                <a:moveTo>
                  <a:pt x="72008" y="32003"/>
                </a:moveTo>
                <a:lnTo>
                  <a:pt x="64007" y="32003"/>
                </a:lnTo>
                <a:lnTo>
                  <a:pt x="60959" y="25907"/>
                </a:lnTo>
                <a:lnTo>
                  <a:pt x="62483" y="25907"/>
                </a:lnTo>
                <a:lnTo>
                  <a:pt x="59435" y="21335"/>
                </a:lnTo>
                <a:lnTo>
                  <a:pt x="51815" y="13715"/>
                </a:lnTo>
                <a:lnTo>
                  <a:pt x="47243" y="10667"/>
                </a:lnTo>
                <a:lnTo>
                  <a:pt x="62483" y="10667"/>
                </a:lnTo>
                <a:lnTo>
                  <a:pt x="67055" y="15239"/>
                </a:lnTo>
                <a:lnTo>
                  <a:pt x="67055" y="16763"/>
                </a:lnTo>
                <a:lnTo>
                  <a:pt x="70103" y="22859"/>
                </a:lnTo>
                <a:lnTo>
                  <a:pt x="71627" y="28955"/>
                </a:lnTo>
                <a:lnTo>
                  <a:pt x="71627" y="30479"/>
                </a:lnTo>
                <a:lnTo>
                  <a:pt x="72008" y="32003"/>
                </a:lnTo>
                <a:close/>
              </a:path>
              <a:path w="73660" h="73660">
                <a:moveTo>
                  <a:pt x="16763" y="18287"/>
                </a:moveTo>
                <a:lnTo>
                  <a:pt x="16763" y="16763"/>
                </a:lnTo>
                <a:lnTo>
                  <a:pt x="18287" y="16763"/>
                </a:lnTo>
                <a:lnTo>
                  <a:pt x="16763" y="18287"/>
                </a:lnTo>
                <a:close/>
              </a:path>
              <a:path w="73660" h="73660">
                <a:moveTo>
                  <a:pt x="9143" y="32003"/>
                </a:moveTo>
                <a:lnTo>
                  <a:pt x="9143" y="30479"/>
                </a:lnTo>
                <a:lnTo>
                  <a:pt x="9524" y="30479"/>
                </a:lnTo>
                <a:lnTo>
                  <a:pt x="9143" y="32003"/>
                </a:lnTo>
                <a:close/>
              </a:path>
              <a:path w="73660" h="73660">
                <a:moveTo>
                  <a:pt x="60959" y="64007"/>
                </a:moveTo>
                <a:lnTo>
                  <a:pt x="41147" y="64007"/>
                </a:lnTo>
                <a:lnTo>
                  <a:pt x="47243" y="62483"/>
                </a:lnTo>
                <a:lnTo>
                  <a:pt x="56387" y="56387"/>
                </a:lnTo>
                <a:lnTo>
                  <a:pt x="54863" y="56387"/>
                </a:lnTo>
                <a:lnTo>
                  <a:pt x="59435" y="51815"/>
                </a:lnTo>
                <a:lnTo>
                  <a:pt x="62483" y="47243"/>
                </a:lnTo>
                <a:lnTo>
                  <a:pt x="60959" y="47243"/>
                </a:lnTo>
                <a:lnTo>
                  <a:pt x="64007" y="42671"/>
                </a:lnTo>
                <a:lnTo>
                  <a:pt x="62483" y="42671"/>
                </a:lnTo>
                <a:lnTo>
                  <a:pt x="64007" y="36575"/>
                </a:lnTo>
                <a:lnTo>
                  <a:pt x="62483" y="30479"/>
                </a:lnTo>
                <a:lnTo>
                  <a:pt x="64007" y="32003"/>
                </a:lnTo>
                <a:lnTo>
                  <a:pt x="72008" y="32003"/>
                </a:lnTo>
                <a:lnTo>
                  <a:pt x="73151" y="36575"/>
                </a:lnTo>
                <a:lnTo>
                  <a:pt x="71627" y="44195"/>
                </a:lnTo>
                <a:lnTo>
                  <a:pt x="70103" y="50291"/>
                </a:lnTo>
                <a:lnTo>
                  <a:pt x="70103" y="51815"/>
                </a:lnTo>
                <a:lnTo>
                  <a:pt x="67055" y="56387"/>
                </a:lnTo>
                <a:lnTo>
                  <a:pt x="67055" y="57911"/>
                </a:lnTo>
                <a:lnTo>
                  <a:pt x="60959" y="64007"/>
                </a:lnTo>
                <a:close/>
              </a:path>
              <a:path w="73660" h="73660">
                <a:moveTo>
                  <a:pt x="44195" y="73151"/>
                </a:moveTo>
                <a:lnTo>
                  <a:pt x="28955" y="73151"/>
                </a:lnTo>
                <a:lnTo>
                  <a:pt x="22859" y="70103"/>
                </a:lnTo>
                <a:lnTo>
                  <a:pt x="21335" y="70103"/>
                </a:lnTo>
                <a:lnTo>
                  <a:pt x="16763" y="67055"/>
                </a:lnTo>
                <a:lnTo>
                  <a:pt x="56387" y="67055"/>
                </a:lnTo>
                <a:lnTo>
                  <a:pt x="44195" y="73151"/>
                </a:lnTo>
                <a:close/>
              </a:path>
            </a:pathLst>
          </a:custGeom>
          <a:solidFill>
            <a:srgbClr val="A5A5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4620780" y="5833616"/>
            <a:ext cx="64135" cy="62230"/>
          </a:xfrm>
          <a:custGeom>
            <a:avLst/>
            <a:gdLst/>
            <a:ahLst/>
            <a:cxnLst/>
            <a:rect l="l" t="t" r="r" b="b"/>
            <a:pathLst>
              <a:path w="64135" h="62229">
                <a:moveTo>
                  <a:pt x="39779" y="61745"/>
                </a:moveTo>
                <a:lnTo>
                  <a:pt x="22818" y="59964"/>
                </a:lnTo>
                <a:lnTo>
                  <a:pt x="10454" y="53759"/>
                </a:lnTo>
                <a:lnTo>
                  <a:pt x="2808" y="44030"/>
                </a:lnTo>
                <a:lnTo>
                  <a:pt x="0" y="31679"/>
                </a:lnTo>
                <a:lnTo>
                  <a:pt x="2943" y="17829"/>
                </a:lnTo>
                <a:lnTo>
                  <a:pt x="11021" y="6730"/>
                </a:lnTo>
                <a:lnTo>
                  <a:pt x="23072" y="0"/>
                </a:lnTo>
                <a:lnTo>
                  <a:pt x="39741" y="1745"/>
                </a:lnTo>
                <a:lnTo>
                  <a:pt x="52376" y="7979"/>
                </a:lnTo>
                <a:lnTo>
                  <a:pt x="60574" y="17446"/>
                </a:lnTo>
                <a:lnTo>
                  <a:pt x="63933" y="28890"/>
                </a:lnTo>
                <a:lnTo>
                  <a:pt x="63995" y="30735"/>
                </a:lnTo>
                <a:lnTo>
                  <a:pt x="60698" y="44848"/>
                </a:lnTo>
                <a:lnTo>
                  <a:pt x="52020" y="55589"/>
                </a:lnTo>
                <a:lnTo>
                  <a:pt x="39779" y="61745"/>
                </a:lnTo>
                <a:close/>
              </a:path>
            </a:pathLst>
          </a:custGeom>
          <a:solidFill>
            <a:srgbClr val="A5A5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4616196" y="5827776"/>
            <a:ext cx="73660" cy="73660"/>
          </a:xfrm>
          <a:custGeom>
            <a:avLst/>
            <a:gdLst/>
            <a:ahLst/>
            <a:cxnLst/>
            <a:rect l="l" t="t" r="r" b="b"/>
            <a:pathLst>
              <a:path w="73660" h="73660">
                <a:moveTo>
                  <a:pt x="50291" y="3047"/>
                </a:moveTo>
                <a:lnTo>
                  <a:pt x="22859" y="3047"/>
                </a:lnTo>
                <a:lnTo>
                  <a:pt x="28955" y="1523"/>
                </a:lnTo>
                <a:lnTo>
                  <a:pt x="36575" y="0"/>
                </a:lnTo>
                <a:lnTo>
                  <a:pt x="42671" y="1523"/>
                </a:lnTo>
                <a:lnTo>
                  <a:pt x="44195" y="1523"/>
                </a:lnTo>
                <a:lnTo>
                  <a:pt x="50291" y="3047"/>
                </a:lnTo>
                <a:close/>
              </a:path>
              <a:path w="73660" h="73660">
                <a:moveTo>
                  <a:pt x="56387" y="6095"/>
                </a:moveTo>
                <a:lnTo>
                  <a:pt x="16763" y="6095"/>
                </a:lnTo>
                <a:lnTo>
                  <a:pt x="21335" y="3047"/>
                </a:lnTo>
                <a:lnTo>
                  <a:pt x="51815" y="3047"/>
                </a:lnTo>
                <a:lnTo>
                  <a:pt x="56387" y="6095"/>
                </a:lnTo>
                <a:close/>
              </a:path>
              <a:path w="73660" h="73660">
                <a:moveTo>
                  <a:pt x="57911" y="67055"/>
                </a:moveTo>
                <a:lnTo>
                  <a:pt x="15239" y="67055"/>
                </a:lnTo>
                <a:lnTo>
                  <a:pt x="6095" y="57911"/>
                </a:lnTo>
                <a:lnTo>
                  <a:pt x="6095" y="56387"/>
                </a:lnTo>
                <a:lnTo>
                  <a:pt x="3047" y="51815"/>
                </a:lnTo>
                <a:lnTo>
                  <a:pt x="3047" y="50291"/>
                </a:lnTo>
                <a:lnTo>
                  <a:pt x="0" y="44195"/>
                </a:lnTo>
                <a:lnTo>
                  <a:pt x="0" y="28955"/>
                </a:lnTo>
                <a:lnTo>
                  <a:pt x="3047" y="22859"/>
                </a:lnTo>
                <a:lnTo>
                  <a:pt x="3047" y="21335"/>
                </a:lnTo>
                <a:lnTo>
                  <a:pt x="6095" y="16763"/>
                </a:lnTo>
                <a:lnTo>
                  <a:pt x="6095" y="15239"/>
                </a:lnTo>
                <a:lnTo>
                  <a:pt x="15239" y="6095"/>
                </a:lnTo>
                <a:lnTo>
                  <a:pt x="57911" y="6095"/>
                </a:lnTo>
                <a:lnTo>
                  <a:pt x="60959" y="9143"/>
                </a:lnTo>
                <a:lnTo>
                  <a:pt x="30479" y="9143"/>
                </a:lnTo>
                <a:lnTo>
                  <a:pt x="28193" y="10667"/>
                </a:lnTo>
                <a:lnTo>
                  <a:pt x="25907" y="10667"/>
                </a:lnTo>
                <a:lnTo>
                  <a:pt x="21335" y="13715"/>
                </a:lnTo>
                <a:lnTo>
                  <a:pt x="18287" y="16763"/>
                </a:lnTo>
                <a:lnTo>
                  <a:pt x="16763" y="16763"/>
                </a:lnTo>
                <a:lnTo>
                  <a:pt x="10667" y="25907"/>
                </a:lnTo>
                <a:lnTo>
                  <a:pt x="9524" y="30479"/>
                </a:lnTo>
                <a:lnTo>
                  <a:pt x="9143" y="30479"/>
                </a:lnTo>
                <a:lnTo>
                  <a:pt x="9143" y="42671"/>
                </a:lnTo>
                <a:lnTo>
                  <a:pt x="10667" y="47243"/>
                </a:lnTo>
                <a:lnTo>
                  <a:pt x="16763" y="56387"/>
                </a:lnTo>
                <a:lnTo>
                  <a:pt x="25907" y="62483"/>
                </a:lnTo>
                <a:lnTo>
                  <a:pt x="30479" y="64007"/>
                </a:lnTo>
                <a:lnTo>
                  <a:pt x="60959" y="64007"/>
                </a:lnTo>
                <a:lnTo>
                  <a:pt x="57911" y="67055"/>
                </a:lnTo>
                <a:close/>
              </a:path>
              <a:path w="73660" h="73660">
                <a:moveTo>
                  <a:pt x="30479" y="10667"/>
                </a:moveTo>
                <a:lnTo>
                  <a:pt x="30479" y="9143"/>
                </a:lnTo>
                <a:lnTo>
                  <a:pt x="36575" y="9143"/>
                </a:lnTo>
                <a:lnTo>
                  <a:pt x="30479" y="10667"/>
                </a:lnTo>
                <a:close/>
              </a:path>
              <a:path w="73660" h="73660">
                <a:moveTo>
                  <a:pt x="42671" y="10667"/>
                </a:moveTo>
                <a:lnTo>
                  <a:pt x="36575" y="9143"/>
                </a:lnTo>
                <a:lnTo>
                  <a:pt x="41147" y="9143"/>
                </a:lnTo>
                <a:lnTo>
                  <a:pt x="42671" y="10667"/>
                </a:lnTo>
                <a:close/>
              </a:path>
              <a:path w="73660" h="73660">
                <a:moveTo>
                  <a:pt x="47243" y="12191"/>
                </a:moveTo>
                <a:lnTo>
                  <a:pt x="41147" y="9143"/>
                </a:lnTo>
                <a:lnTo>
                  <a:pt x="60959" y="9143"/>
                </a:lnTo>
                <a:lnTo>
                  <a:pt x="62483" y="10667"/>
                </a:lnTo>
                <a:lnTo>
                  <a:pt x="47243" y="10667"/>
                </a:lnTo>
                <a:lnTo>
                  <a:pt x="47243" y="12191"/>
                </a:lnTo>
                <a:close/>
              </a:path>
              <a:path w="73660" h="73660">
                <a:moveTo>
                  <a:pt x="25907" y="12191"/>
                </a:moveTo>
                <a:lnTo>
                  <a:pt x="25907" y="10667"/>
                </a:lnTo>
                <a:lnTo>
                  <a:pt x="28193" y="10667"/>
                </a:lnTo>
                <a:lnTo>
                  <a:pt x="25907" y="12191"/>
                </a:lnTo>
                <a:close/>
              </a:path>
              <a:path w="73660" h="73660">
                <a:moveTo>
                  <a:pt x="72008" y="32003"/>
                </a:moveTo>
                <a:lnTo>
                  <a:pt x="64007" y="32003"/>
                </a:lnTo>
                <a:lnTo>
                  <a:pt x="60959" y="25907"/>
                </a:lnTo>
                <a:lnTo>
                  <a:pt x="62483" y="25907"/>
                </a:lnTo>
                <a:lnTo>
                  <a:pt x="59435" y="21335"/>
                </a:lnTo>
                <a:lnTo>
                  <a:pt x="51815" y="13715"/>
                </a:lnTo>
                <a:lnTo>
                  <a:pt x="47243" y="10667"/>
                </a:lnTo>
                <a:lnTo>
                  <a:pt x="62483" y="10667"/>
                </a:lnTo>
                <a:lnTo>
                  <a:pt x="67055" y="15239"/>
                </a:lnTo>
                <a:lnTo>
                  <a:pt x="67055" y="16763"/>
                </a:lnTo>
                <a:lnTo>
                  <a:pt x="70103" y="22859"/>
                </a:lnTo>
                <a:lnTo>
                  <a:pt x="71627" y="28955"/>
                </a:lnTo>
                <a:lnTo>
                  <a:pt x="71627" y="30479"/>
                </a:lnTo>
                <a:lnTo>
                  <a:pt x="72008" y="32003"/>
                </a:lnTo>
                <a:close/>
              </a:path>
              <a:path w="73660" h="73660">
                <a:moveTo>
                  <a:pt x="16763" y="18287"/>
                </a:moveTo>
                <a:lnTo>
                  <a:pt x="16763" y="16763"/>
                </a:lnTo>
                <a:lnTo>
                  <a:pt x="18287" y="16763"/>
                </a:lnTo>
                <a:lnTo>
                  <a:pt x="16763" y="18287"/>
                </a:lnTo>
                <a:close/>
              </a:path>
              <a:path w="73660" h="73660">
                <a:moveTo>
                  <a:pt x="9143" y="32003"/>
                </a:moveTo>
                <a:lnTo>
                  <a:pt x="9143" y="30479"/>
                </a:lnTo>
                <a:lnTo>
                  <a:pt x="9524" y="30479"/>
                </a:lnTo>
                <a:lnTo>
                  <a:pt x="9143" y="32003"/>
                </a:lnTo>
                <a:close/>
              </a:path>
              <a:path w="73660" h="73660">
                <a:moveTo>
                  <a:pt x="60959" y="64007"/>
                </a:moveTo>
                <a:lnTo>
                  <a:pt x="41147" y="64007"/>
                </a:lnTo>
                <a:lnTo>
                  <a:pt x="47243" y="62483"/>
                </a:lnTo>
                <a:lnTo>
                  <a:pt x="56387" y="56387"/>
                </a:lnTo>
                <a:lnTo>
                  <a:pt x="54863" y="56387"/>
                </a:lnTo>
                <a:lnTo>
                  <a:pt x="59435" y="51815"/>
                </a:lnTo>
                <a:lnTo>
                  <a:pt x="62483" y="47243"/>
                </a:lnTo>
                <a:lnTo>
                  <a:pt x="60959" y="47243"/>
                </a:lnTo>
                <a:lnTo>
                  <a:pt x="64007" y="42671"/>
                </a:lnTo>
                <a:lnTo>
                  <a:pt x="62483" y="42671"/>
                </a:lnTo>
                <a:lnTo>
                  <a:pt x="64007" y="36575"/>
                </a:lnTo>
                <a:lnTo>
                  <a:pt x="62483" y="30479"/>
                </a:lnTo>
                <a:lnTo>
                  <a:pt x="64007" y="32003"/>
                </a:lnTo>
                <a:lnTo>
                  <a:pt x="72008" y="32003"/>
                </a:lnTo>
                <a:lnTo>
                  <a:pt x="73151" y="36575"/>
                </a:lnTo>
                <a:lnTo>
                  <a:pt x="71627" y="44195"/>
                </a:lnTo>
                <a:lnTo>
                  <a:pt x="70103" y="50291"/>
                </a:lnTo>
                <a:lnTo>
                  <a:pt x="70103" y="51815"/>
                </a:lnTo>
                <a:lnTo>
                  <a:pt x="67055" y="56387"/>
                </a:lnTo>
                <a:lnTo>
                  <a:pt x="67055" y="57911"/>
                </a:lnTo>
                <a:lnTo>
                  <a:pt x="60959" y="64007"/>
                </a:lnTo>
                <a:close/>
              </a:path>
              <a:path w="73660" h="73660">
                <a:moveTo>
                  <a:pt x="44195" y="73151"/>
                </a:moveTo>
                <a:lnTo>
                  <a:pt x="28955" y="73151"/>
                </a:lnTo>
                <a:lnTo>
                  <a:pt x="22859" y="70103"/>
                </a:lnTo>
                <a:lnTo>
                  <a:pt x="21335" y="70103"/>
                </a:lnTo>
                <a:lnTo>
                  <a:pt x="16763" y="67055"/>
                </a:lnTo>
                <a:lnTo>
                  <a:pt x="56387" y="67055"/>
                </a:lnTo>
                <a:lnTo>
                  <a:pt x="44195" y="73151"/>
                </a:lnTo>
                <a:close/>
              </a:path>
            </a:pathLst>
          </a:custGeom>
          <a:solidFill>
            <a:srgbClr val="A5A5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5100840" y="5833616"/>
            <a:ext cx="64135" cy="62230"/>
          </a:xfrm>
          <a:custGeom>
            <a:avLst/>
            <a:gdLst/>
            <a:ahLst/>
            <a:cxnLst/>
            <a:rect l="l" t="t" r="r" b="b"/>
            <a:pathLst>
              <a:path w="64135" h="62229">
                <a:moveTo>
                  <a:pt x="39779" y="61745"/>
                </a:moveTo>
                <a:lnTo>
                  <a:pt x="22818" y="59964"/>
                </a:lnTo>
                <a:lnTo>
                  <a:pt x="10454" y="53759"/>
                </a:lnTo>
                <a:lnTo>
                  <a:pt x="2808" y="44030"/>
                </a:lnTo>
                <a:lnTo>
                  <a:pt x="0" y="31679"/>
                </a:lnTo>
                <a:lnTo>
                  <a:pt x="2943" y="17829"/>
                </a:lnTo>
                <a:lnTo>
                  <a:pt x="11021" y="6730"/>
                </a:lnTo>
                <a:lnTo>
                  <a:pt x="23072" y="0"/>
                </a:lnTo>
                <a:lnTo>
                  <a:pt x="39741" y="1745"/>
                </a:lnTo>
                <a:lnTo>
                  <a:pt x="52376" y="7979"/>
                </a:lnTo>
                <a:lnTo>
                  <a:pt x="60574" y="17446"/>
                </a:lnTo>
                <a:lnTo>
                  <a:pt x="63933" y="28890"/>
                </a:lnTo>
                <a:lnTo>
                  <a:pt x="63995" y="30735"/>
                </a:lnTo>
                <a:lnTo>
                  <a:pt x="60698" y="44848"/>
                </a:lnTo>
                <a:lnTo>
                  <a:pt x="52020" y="55589"/>
                </a:lnTo>
                <a:lnTo>
                  <a:pt x="39779" y="61745"/>
                </a:lnTo>
                <a:close/>
              </a:path>
            </a:pathLst>
          </a:custGeom>
          <a:solidFill>
            <a:srgbClr val="A5A5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5096255" y="5827776"/>
            <a:ext cx="73660" cy="73660"/>
          </a:xfrm>
          <a:custGeom>
            <a:avLst/>
            <a:gdLst/>
            <a:ahLst/>
            <a:cxnLst/>
            <a:rect l="l" t="t" r="r" b="b"/>
            <a:pathLst>
              <a:path w="73660" h="73660">
                <a:moveTo>
                  <a:pt x="50291" y="3047"/>
                </a:moveTo>
                <a:lnTo>
                  <a:pt x="22859" y="3047"/>
                </a:lnTo>
                <a:lnTo>
                  <a:pt x="28955" y="1523"/>
                </a:lnTo>
                <a:lnTo>
                  <a:pt x="36575" y="0"/>
                </a:lnTo>
                <a:lnTo>
                  <a:pt x="42671" y="1523"/>
                </a:lnTo>
                <a:lnTo>
                  <a:pt x="44195" y="1523"/>
                </a:lnTo>
                <a:lnTo>
                  <a:pt x="50291" y="3047"/>
                </a:lnTo>
                <a:close/>
              </a:path>
              <a:path w="73660" h="73660">
                <a:moveTo>
                  <a:pt x="56387" y="6095"/>
                </a:moveTo>
                <a:lnTo>
                  <a:pt x="16763" y="6095"/>
                </a:lnTo>
                <a:lnTo>
                  <a:pt x="21335" y="3047"/>
                </a:lnTo>
                <a:lnTo>
                  <a:pt x="51815" y="3047"/>
                </a:lnTo>
                <a:lnTo>
                  <a:pt x="56387" y="6095"/>
                </a:lnTo>
                <a:close/>
              </a:path>
              <a:path w="73660" h="73660">
                <a:moveTo>
                  <a:pt x="57911" y="67055"/>
                </a:moveTo>
                <a:lnTo>
                  <a:pt x="15239" y="67055"/>
                </a:lnTo>
                <a:lnTo>
                  <a:pt x="6095" y="57911"/>
                </a:lnTo>
                <a:lnTo>
                  <a:pt x="6095" y="56387"/>
                </a:lnTo>
                <a:lnTo>
                  <a:pt x="3047" y="51815"/>
                </a:lnTo>
                <a:lnTo>
                  <a:pt x="3047" y="50291"/>
                </a:lnTo>
                <a:lnTo>
                  <a:pt x="0" y="44195"/>
                </a:lnTo>
                <a:lnTo>
                  <a:pt x="0" y="28955"/>
                </a:lnTo>
                <a:lnTo>
                  <a:pt x="3047" y="22859"/>
                </a:lnTo>
                <a:lnTo>
                  <a:pt x="3047" y="21335"/>
                </a:lnTo>
                <a:lnTo>
                  <a:pt x="6095" y="16763"/>
                </a:lnTo>
                <a:lnTo>
                  <a:pt x="6095" y="15239"/>
                </a:lnTo>
                <a:lnTo>
                  <a:pt x="15239" y="6095"/>
                </a:lnTo>
                <a:lnTo>
                  <a:pt x="57911" y="6095"/>
                </a:lnTo>
                <a:lnTo>
                  <a:pt x="60959" y="9143"/>
                </a:lnTo>
                <a:lnTo>
                  <a:pt x="30479" y="9143"/>
                </a:lnTo>
                <a:lnTo>
                  <a:pt x="28193" y="10667"/>
                </a:lnTo>
                <a:lnTo>
                  <a:pt x="25907" y="10667"/>
                </a:lnTo>
                <a:lnTo>
                  <a:pt x="21335" y="13715"/>
                </a:lnTo>
                <a:lnTo>
                  <a:pt x="18287" y="16763"/>
                </a:lnTo>
                <a:lnTo>
                  <a:pt x="16763" y="16763"/>
                </a:lnTo>
                <a:lnTo>
                  <a:pt x="10667" y="25907"/>
                </a:lnTo>
                <a:lnTo>
                  <a:pt x="9524" y="30479"/>
                </a:lnTo>
                <a:lnTo>
                  <a:pt x="9143" y="30479"/>
                </a:lnTo>
                <a:lnTo>
                  <a:pt x="9143" y="42671"/>
                </a:lnTo>
                <a:lnTo>
                  <a:pt x="10667" y="47243"/>
                </a:lnTo>
                <a:lnTo>
                  <a:pt x="16763" y="56387"/>
                </a:lnTo>
                <a:lnTo>
                  <a:pt x="25907" y="62483"/>
                </a:lnTo>
                <a:lnTo>
                  <a:pt x="30479" y="64007"/>
                </a:lnTo>
                <a:lnTo>
                  <a:pt x="60959" y="64007"/>
                </a:lnTo>
                <a:lnTo>
                  <a:pt x="57911" y="67055"/>
                </a:lnTo>
                <a:close/>
              </a:path>
              <a:path w="73660" h="73660">
                <a:moveTo>
                  <a:pt x="30479" y="10667"/>
                </a:moveTo>
                <a:lnTo>
                  <a:pt x="30479" y="9143"/>
                </a:lnTo>
                <a:lnTo>
                  <a:pt x="36575" y="9143"/>
                </a:lnTo>
                <a:lnTo>
                  <a:pt x="30479" y="10667"/>
                </a:lnTo>
                <a:close/>
              </a:path>
              <a:path w="73660" h="73660">
                <a:moveTo>
                  <a:pt x="42671" y="10667"/>
                </a:moveTo>
                <a:lnTo>
                  <a:pt x="36575" y="9143"/>
                </a:lnTo>
                <a:lnTo>
                  <a:pt x="41147" y="9143"/>
                </a:lnTo>
                <a:lnTo>
                  <a:pt x="42671" y="10667"/>
                </a:lnTo>
                <a:close/>
              </a:path>
              <a:path w="73660" h="73660">
                <a:moveTo>
                  <a:pt x="47243" y="12191"/>
                </a:moveTo>
                <a:lnTo>
                  <a:pt x="41147" y="9143"/>
                </a:lnTo>
                <a:lnTo>
                  <a:pt x="60959" y="9143"/>
                </a:lnTo>
                <a:lnTo>
                  <a:pt x="62483" y="10667"/>
                </a:lnTo>
                <a:lnTo>
                  <a:pt x="47243" y="10667"/>
                </a:lnTo>
                <a:lnTo>
                  <a:pt x="47243" y="12191"/>
                </a:lnTo>
                <a:close/>
              </a:path>
              <a:path w="73660" h="73660">
                <a:moveTo>
                  <a:pt x="25907" y="12191"/>
                </a:moveTo>
                <a:lnTo>
                  <a:pt x="25907" y="10667"/>
                </a:lnTo>
                <a:lnTo>
                  <a:pt x="28193" y="10667"/>
                </a:lnTo>
                <a:lnTo>
                  <a:pt x="25907" y="12191"/>
                </a:lnTo>
                <a:close/>
              </a:path>
              <a:path w="73660" h="73660">
                <a:moveTo>
                  <a:pt x="72008" y="32003"/>
                </a:moveTo>
                <a:lnTo>
                  <a:pt x="64007" y="32003"/>
                </a:lnTo>
                <a:lnTo>
                  <a:pt x="60959" y="25907"/>
                </a:lnTo>
                <a:lnTo>
                  <a:pt x="62483" y="25907"/>
                </a:lnTo>
                <a:lnTo>
                  <a:pt x="59435" y="21335"/>
                </a:lnTo>
                <a:lnTo>
                  <a:pt x="51815" y="13715"/>
                </a:lnTo>
                <a:lnTo>
                  <a:pt x="47243" y="10667"/>
                </a:lnTo>
                <a:lnTo>
                  <a:pt x="62483" y="10667"/>
                </a:lnTo>
                <a:lnTo>
                  <a:pt x="67055" y="15239"/>
                </a:lnTo>
                <a:lnTo>
                  <a:pt x="67055" y="16763"/>
                </a:lnTo>
                <a:lnTo>
                  <a:pt x="70103" y="22859"/>
                </a:lnTo>
                <a:lnTo>
                  <a:pt x="71627" y="28955"/>
                </a:lnTo>
                <a:lnTo>
                  <a:pt x="71627" y="30479"/>
                </a:lnTo>
                <a:lnTo>
                  <a:pt x="72008" y="32003"/>
                </a:lnTo>
                <a:close/>
              </a:path>
              <a:path w="73660" h="73660">
                <a:moveTo>
                  <a:pt x="16763" y="18287"/>
                </a:moveTo>
                <a:lnTo>
                  <a:pt x="16763" y="16763"/>
                </a:lnTo>
                <a:lnTo>
                  <a:pt x="18287" y="16763"/>
                </a:lnTo>
                <a:lnTo>
                  <a:pt x="16763" y="18287"/>
                </a:lnTo>
                <a:close/>
              </a:path>
              <a:path w="73660" h="73660">
                <a:moveTo>
                  <a:pt x="9143" y="32003"/>
                </a:moveTo>
                <a:lnTo>
                  <a:pt x="9143" y="30479"/>
                </a:lnTo>
                <a:lnTo>
                  <a:pt x="9524" y="30479"/>
                </a:lnTo>
                <a:lnTo>
                  <a:pt x="9143" y="32003"/>
                </a:lnTo>
                <a:close/>
              </a:path>
              <a:path w="73660" h="73660">
                <a:moveTo>
                  <a:pt x="60959" y="64007"/>
                </a:moveTo>
                <a:lnTo>
                  <a:pt x="41147" y="64007"/>
                </a:lnTo>
                <a:lnTo>
                  <a:pt x="47243" y="62483"/>
                </a:lnTo>
                <a:lnTo>
                  <a:pt x="56387" y="56387"/>
                </a:lnTo>
                <a:lnTo>
                  <a:pt x="54863" y="56387"/>
                </a:lnTo>
                <a:lnTo>
                  <a:pt x="59435" y="51815"/>
                </a:lnTo>
                <a:lnTo>
                  <a:pt x="62483" y="47243"/>
                </a:lnTo>
                <a:lnTo>
                  <a:pt x="60959" y="47243"/>
                </a:lnTo>
                <a:lnTo>
                  <a:pt x="64007" y="42671"/>
                </a:lnTo>
                <a:lnTo>
                  <a:pt x="62483" y="42671"/>
                </a:lnTo>
                <a:lnTo>
                  <a:pt x="64007" y="36575"/>
                </a:lnTo>
                <a:lnTo>
                  <a:pt x="62483" y="30479"/>
                </a:lnTo>
                <a:lnTo>
                  <a:pt x="64007" y="32003"/>
                </a:lnTo>
                <a:lnTo>
                  <a:pt x="72008" y="32003"/>
                </a:lnTo>
                <a:lnTo>
                  <a:pt x="73151" y="36575"/>
                </a:lnTo>
                <a:lnTo>
                  <a:pt x="71627" y="44195"/>
                </a:lnTo>
                <a:lnTo>
                  <a:pt x="70103" y="50291"/>
                </a:lnTo>
                <a:lnTo>
                  <a:pt x="70103" y="51815"/>
                </a:lnTo>
                <a:lnTo>
                  <a:pt x="67055" y="56387"/>
                </a:lnTo>
                <a:lnTo>
                  <a:pt x="67055" y="57911"/>
                </a:lnTo>
                <a:lnTo>
                  <a:pt x="60959" y="64007"/>
                </a:lnTo>
                <a:close/>
              </a:path>
              <a:path w="73660" h="73660">
                <a:moveTo>
                  <a:pt x="44195" y="73151"/>
                </a:moveTo>
                <a:lnTo>
                  <a:pt x="28955" y="73151"/>
                </a:lnTo>
                <a:lnTo>
                  <a:pt x="22859" y="70103"/>
                </a:lnTo>
                <a:lnTo>
                  <a:pt x="21335" y="70103"/>
                </a:lnTo>
                <a:lnTo>
                  <a:pt x="16763" y="67055"/>
                </a:lnTo>
                <a:lnTo>
                  <a:pt x="56387" y="67055"/>
                </a:lnTo>
                <a:lnTo>
                  <a:pt x="44195" y="73151"/>
                </a:lnTo>
                <a:close/>
              </a:path>
            </a:pathLst>
          </a:custGeom>
          <a:solidFill>
            <a:srgbClr val="A5A5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5582423" y="5833616"/>
            <a:ext cx="64135" cy="62230"/>
          </a:xfrm>
          <a:custGeom>
            <a:avLst/>
            <a:gdLst/>
            <a:ahLst/>
            <a:cxnLst/>
            <a:rect l="l" t="t" r="r" b="b"/>
            <a:pathLst>
              <a:path w="64135" h="62229">
                <a:moveTo>
                  <a:pt x="39779" y="61745"/>
                </a:moveTo>
                <a:lnTo>
                  <a:pt x="22818" y="59964"/>
                </a:lnTo>
                <a:lnTo>
                  <a:pt x="10454" y="53759"/>
                </a:lnTo>
                <a:lnTo>
                  <a:pt x="2808" y="44030"/>
                </a:lnTo>
                <a:lnTo>
                  <a:pt x="0" y="31679"/>
                </a:lnTo>
                <a:lnTo>
                  <a:pt x="2943" y="17829"/>
                </a:lnTo>
                <a:lnTo>
                  <a:pt x="11021" y="6730"/>
                </a:lnTo>
                <a:lnTo>
                  <a:pt x="23072" y="0"/>
                </a:lnTo>
                <a:lnTo>
                  <a:pt x="39741" y="1745"/>
                </a:lnTo>
                <a:lnTo>
                  <a:pt x="52376" y="7979"/>
                </a:lnTo>
                <a:lnTo>
                  <a:pt x="60574" y="17446"/>
                </a:lnTo>
                <a:lnTo>
                  <a:pt x="63933" y="28890"/>
                </a:lnTo>
                <a:lnTo>
                  <a:pt x="63995" y="30735"/>
                </a:lnTo>
                <a:lnTo>
                  <a:pt x="60698" y="44848"/>
                </a:lnTo>
                <a:lnTo>
                  <a:pt x="52020" y="55589"/>
                </a:lnTo>
                <a:lnTo>
                  <a:pt x="39779" y="61745"/>
                </a:lnTo>
                <a:close/>
              </a:path>
            </a:pathLst>
          </a:custGeom>
          <a:solidFill>
            <a:srgbClr val="A5A5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5577840" y="5827776"/>
            <a:ext cx="73660" cy="73660"/>
          </a:xfrm>
          <a:custGeom>
            <a:avLst/>
            <a:gdLst/>
            <a:ahLst/>
            <a:cxnLst/>
            <a:rect l="l" t="t" r="r" b="b"/>
            <a:pathLst>
              <a:path w="73660" h="73660">
                <a:moveTo>
                  <a:pt x="50291" y="3047"/>
                </a:moveTo>
                <a:lnTo>
                  <a:pt x="22859" y="3047"/>
                </a:lnTo>
                <a:lnTo>
                  <a:pt x="28955" y="1523"/>
                </a:lnTo>
                <a:lnTo>
                  <a:pt x="36575" y="0"/>
                </a:lnTo>
                <a:lnTo>
                  <a:pt x="42671" y="1523"/>
                </a:lnTo>
                <a:lnTo>
                  <a:pt x="44195" y="1523"/>
                </a:lnTo>
                <a:lnTo>
                  <a:pt x="50291" y="3047"/>
                </a:lnTo>
                <a:close/>
              </a:path>
              <a:path w="73660" h="73660">
                <a:moveTo>
                  <a:pt x="56387" y="6095"/>
                </a:moveTo>
                <a:lnTo>
                  <a:pt x="16763" y="6095"/>
                </a:lnTo>
                <a:lnTo>
                  <a:pt x="21335" y="3047"/>
                </a:lnTo>
                <a:lnTo>
                  <a:pt x="51815" y="3047"/>
                </a:lnTo>
                <a:lnTo>
                  <a:pt x="56387" y="6095"/>
                </a:lnTo>
                <a:close/>
              </a:path>
              <a:path w="73660" h="73660">
                <a:moveTo>
                  <a:pt x="57911" y="67055"/>
                </a:moveTo>
                <a:lnTo>
                  <a:pt x="15239" y="67055"/>
                </a:lnTo>
                <a:lnTo>
                  <a:pt x="6095" y="57911"/>
                </a:lnTo>
                <a:lnTo>
                  <a:pt x="6095" y="56387"/>
                </a:lnTo>
                <a:lnTo>
                  <a:pt x="3047" y="51815"/>
                </a:lnTo>
                <a:lnTo>
                  <a:pt x="3047" y="50291"/>
                </a:lnTo>
                <a:lnTo>
                  <a:pt x="0" y="44195"/>
                </a:lnTo>
                <a:lnTo>
                  <a:pt x="0" y="28955"/>
                </a:lnTo>
                <a:lnTo>
                  <a:pt x="3047" y="22859"/>
                </a:lnTo>
                <a:lnTo>
                  <a:pt x="3047" y="21335"/>
                </a:lnTo>
                <a:lnTo>
                  <a:pt x="6095" y="16763"/>
                </a:lnTo>
                <a:lnTo>
                  <a:pt x="6095" y="15239"/>
                </a:lnTo>
                <a:lnTo>
                  <a:pt x="15239" y="6095"/>
                </a:lnTo>
                <a:lnTo>
                  <a:pt x="57911" y="6095"/>
                </a:lnTo>
                <a:lnTo>
                  <a:pt x="60959" y="9143"/>
                </a:lnTo>
                <a:lnTo>
                  <a:pt x="30479" y="9143"/>
                </a:lnTo>
                <a:lnTo>
                  <a:pt x="28193" y="10667"/>
                </a:lnTo>
                <a:lnTo>
                  <a:pt x="25907" y="10667"/>
                </a:lnTo>
                <a:lnTo>
                  <a:pt x="21335" y="13715"/>
                </a:lnTo>
                <a:lnTo>
                  <a:pt x="18287" y="16763"/>
                </a:lnTo>
                <a:lnTo>
                  <a:pt x="16763" y="16763"/>
                </a:lnTo>
                <a:lnTo>
                  <a:pt x="10667" y="25907"/>
                </a:lnTo>
                <a:lnTo>
                  <a:pt x="9524" y="30479"/>
                </a:lnTo>
                <a:lnTo>
                  <a:pt x="9143" y="30479"/>
                </a:lnTo>
                <a:lnTo>
                  <a:pt x="9143" y="42671"/>
                </a:lnTo>
                <a:lnTo>
                  <a:pt x="10667" y="47243"/>
                </a:lnTo>
                <a:lnTo>
                  <a:pt x="16763" y="56387"/>
                </a:lnTo>
                <a:lnTo>
                  <a:pt x="25907" y="62483"/>
                </a:lnTo>
                <a:lnTo>
                  <a:pt x="30479" y="64007"/>
                </a:lnTo>
                <a:lnTo>
                  <a:pt x="60959" y="64007"/>
                </a:lnTo>
                <a:lnTo>
                  <a:pt x="57911" y="67055"/>
                </a:lnTo>
                <a:close/>
              </a:path>
              <a:path w="73660" h="73660">
                <a:moveTo>
                  <a:pt x="30479" y="10667"/>
                </a:moveTo>
                <a:lnTo>
                  <a:pt x="30479" y="9143"/>
                </a:lnTo>
                <a:lnTo>
                  <a:pt x="36575" y="9143"/>
                </a:lnTo>
                <a:lnTo>
                  <a:pt x="30479" y="10667"/>
                </a:lnTo>
                <a:close/>
              </a:path>
              <a:path w="73660" h="73660">
                <a:moveTo>
                  <a:pt x="42671" y="10667"/>
                </a:moveTo>
                <a:lnTo>
                  <a:pt x="36575" y="9143"/>
                </a:lnTo>
                <a:lnTo>
                  <a:pt x="41147" y="9143"/>
                </a:lnTo>
                <a:lnTo>
                  <a:pt x="42671" y="10667"/>
                </a:lnTo>
                <a:close/>
              </a:path>
              <a:path w="73660" h="73660">
                <a:moveTo>
                  <a:pt x="47243" y="12191"/>
                </a:moveTo>
                <a:lnTo>
                  <a:pt x="41147" y="9143"/>
                </a:lnTo>
                <a:lnTo>
                  <a:pt x="60959" y="9143"/>
                </a:lnTo>
                <a:lnTo>
                  <a:pt x="62483" y="10667"/>
                </a:lnTo>
                <a:lnTo>
                  <a:pt x="47243" y="10667"/>
                </a:lnTo>
                <a:lnTo>
                  <a:pt x="47243" y="12191"/>
                </a:lnTo>
                <a:close/>
              </a:path>
              <a:path w="73660" h="73660">
                <a:moveTo>
                  <a:pt x="25907" y="12191"/>
                </a:moveTo>
                <a:lnTo>
                  <a:pt x="25907" y="10667"/>
                </a:lnTo>
                <a:lnTo>
                  <a:pt x="28193" y="10667"/>
                </a:lnTo>
                <a:lnTo>
                  <a:pt x="25907" y="12191"/>
                </a:lnTo>
                <a:close/>
              </a:path>
              <a:path w="73660" h="73660">
                <a:moveTo>
                  <a:pt x="72008" y="32003"/>
                </a:moveTo>
                <a:lnTo>
                  <a:pt x="64007" y="32003"/>
                </a:lnTo>
                <a:lnTo>
                  <a:pt x="60959" y="25907"/>
                </a:lnTo>
                <a:lnTo>
                  <a:pt x="62483" y="25907"/>
                </a:lnTo>
                <a:lnTo>
                  <a:pt x="59435" y="21335"/>
                </a:lnTo>
                <a:lnTo>
                  <a:pt x="51815" y="13715"/>
                </a:lnTo>
                <a:lnTo>
                  <a:pt x="47243" y="10667"/>
                </a:lnTo>
                <a:lnTo>
                  <a:pt x="62483" y="10667"/>
                </a:lnTo>
                <a:lnTo>
                  <a:pt x="67055" y="15239"/>
                </a:lnTo>
                <a:lnTo>
                  <a:pt x="67055" y="16763"/>
                </a:lnTo>
                <a:lnTo>
                  <a:pt x="70103" y="22859"/>
                </a:lnTo>
                <a:lnTo>
                  <a:pt x="71627" y="28955"/>
                </a:lnTo>
                <a:lnTo>
                  <a:pt x="71627" y="30479"/>
                </a:lnTo>
                <a:lnTo>
                  <a:pt x="72008" y="32003"/>
                </a:lnTo>
                <a:close/>
              </a:path>
              <a:path w="73660" h="73660">
                <a:moveTo>
                  <a:pt x="16763" y="18287"/>
                </a:moveTo>
                <a:lnTo>
                  <a:pt x="16763" y="16763"/>
                </a:lnTo>
                <a:lnTo>
                  <a:pt x="18287" y="16763"/>
                </a:lnTo>
                <a:lnTo>
                  <a:pt x="16763" y="18287"/>
                </a:lnTo>
                <a:close/>
              </a:path>
              <a:path w="73660" h="73660">
                <a:moveTo>
                  <a:pt x="9143" y="32003"/>
                </a:moveTo>
                <a:lnTo>
                  <a:pt x="9143" y="30479"/>
                </a:lnTo>
                <a:lnTo>
                  <a:pt x="9524" y="30479"/>
                </a:lnTo>
                <a:lnTo>
                  <a:pt x="9143" y="32003"/>
                </a:lnTo>
                <a:close/>
              </a:path>
              <a:path w="73660" h="73660">
                <a:moveTo>
                  <a:pt x="60959" y="64007"/>
                </a:moveTo>
                <a:lnTo>
                  <a:pt x="41147" y="64007"/>
                </a:lnTo>
                <a:lnTo>
                  <a:pt x="47243" y="62483"/>
                </a:lnTo>
                <a:lnTo>
                  <a:pt x="56387" y="56387"/>
                </a:lnTo>
                <a:lnTo>
                  <a:pt x="54863" y="56387"/>
                </a:lnTo>
                <a:lnTo>
                  <a:pt x="59435" y="51815"/>
                </a:lnTo>
                <a:lnTo>
                  <a:pt x="62483" y="47243"/>
                </a:lnTo>
                <a:lnTo>
                  <a:pt x="60959" y="47243"/>
                </a:lnTo>
                <a:lnTo>
                  <a:pt x="64007" y="42671"/>
                </a:lnTo>
                <a:lnTo>
                  <a:pt x="62483" y="42671"/>
                </a:lnTo>
                <a:lnTo>
                  <a:pt x="64007" y="36575"/>
                </a:lnTo>
                <a:lnTo>
                  <a:pt x="62483" y="30479"/>
                </a:lnTo>
                <a:lnTo>
                  <a:pt x="64007" y="32003"/>
                </a:lnTo>
                <a:lnTo>
                  <a:pt x="72008" y="32003"/>
                </a:lnTo>
                <a:lnTo>
                  <a:pt x="73151" y="36575"/>
                </a:lnTo>
                <a:lnTo>
                  <a:pt x="71627" y="44195"/>
                </a:lnTo>
                <a:lnTo>
                  <a:pt x="70103" y="50291"/>
                </a:lnTo>
                <a:lnTo>
                  <a:pt x="70103" y="51815"/>
                </a:lnTo>
                <a:lnTo>
                  <a:pt x="67055" y="56387"/>
                </a:lnTo>
                <a:lnTo>
                  <a:pt x="67055" y="57911"/>
                </a:lnTo>
                <a:lnTo>
                  <a:pt x="60959" y="64007"/>
                </a:lnTo>
                <a:close/>
              </a:path>
              <a:path w="73660" h="73660">
                <a:moveTo>
                  <a:pt x="44195" y="73151"/>
                </a:moveTo>
                <a:lnTo>
                  <a:pt x="28955" y="73151"/>
                </a:lnTo>
                <a:lnTo>
                  <a:pt x="22859" y="70103"/>
                </a:lnTo>
                <a:lnTo>
                  <a:pt x="21335" y="70103"/>
                </a:lnTo>
                <a:lnTo>
                  <a:pt x="16763" y="67055"/>
                </a:lnTo>
                <a:lnTo>
                  <a:pt x="56387" y="67055"/>
                </a:lnTo>
                <a:lnTo>
                  <a:pt x="44195" y="73151"/>
                </a:lnTo>
                <a:close/>
              </a:path>
            </a:pathLst>
          </a:custGeom>
          <a:solidFill>
            <a:srgbClr val="A5A5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6062484" y="5833616"/>
            <a:ext cx="64135" cy="62230"/>
          </a:xfrm>
          <a:custGeom>
            <a:avLst/>
            <a:gdLst/>
            <a:ahLst/>
            <a:cxnLst/>
            <a:rect l="l" t="t" r="r" b="b"/>
            <a:pathLst>
              <a:path w="64135" h="62229">
                <a:moveTo>
                  <a:pt x="39779" y="61745"/>
                </a:moveTo>
                <a:lnTo>
                  <a:pt x="22818" y="59964"/>
                </a:lnTo>
                <a:lnTo>
                  <a:pt x="10454" y="53759"/>
                </a:lnTo>
                <a:lnTo>
                  <a:pt x="2808" y="44030"/>
                </a:lnTo>
                <a:lnTo>
                  <a:pt x="0" y="31679"/>
                </a:lnTo>
                <a:lnTo>
                  <a:pt x="2943" y="17829"/>
                </a:lnTo>
                <a:lnTo>
                  <a:pt x="11021" y="6730"/>
                </a:lnTo>
                <a:lnTo>
                  <a:pt x="23072" y="0"/>
                </a:lnTo>
                <a:lnTo>
                  <a:pt x="39741" y="1745"/>
                </a:lnTo>
                <a:lnTo>
                  <a:pt x="52376" y="7979"/>
                </a:lnTo>
                <a:lnTo>
                  <a:pt x="60574" y="17446"/>
                </a:lnTo>
                <a:lnTo>
                  <a:pt x="63933" y="28890"/>
                </a:lnTo>
                <a:lnTo>
                  <a:pt x="63995" y="30735"/>
                </a:lnTo>
                <a:lnTo>
                  <a:pt x="60698" y="44848"/>
                </a:lnTo>
                <a:lnTo>
                  <a:pt x="52020" y="55589"/>
                </a:lnTo>
                <a:lnTo>
                  <a:pt x="39779" y="61745"/>
                </a:lnTo>
                <a:close/>
              </a:path>
            </a:pathLst>
          </a:custGeom>
          <a:solidFill>
            <a:srgbClr val="A5A5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6057900" y="5827776"/>
            <a:ext cx="73660" cy="73660"/>
          </a:xfrm>
          <a:custGeom>
            <a:avLst/>
            <a:gdLst/>
            <a:ahLst/>
            <a:cxnLst/>
            <a:rect l="l" t="t" r="r" b="b"/>
            <a:pathLst>
              <a:path w="73660" h="73660">
                <a:moveTo>
                  <a:pt x="50291" y="3047"/>
                </a:moveTo>
                <a:lnTo>
                  <a:pt x="22859" y="3047"/>
                </a:lnTo>
                <a:lnTo>
                  <a:pt x="28955" y="1523"/>
                </a:lnTo>
                <a:lnTo>
                  <a:pt x="36575" y="0"/>
                </a:lnTo>
                <a:lnTo>
                  <a:pt x="42671" y="1523"/>
                </a:lnTo>
                <a:lnTo>
                  <a:pt x="44195" y="1523"/>
                </a:lnTo>
                <a:lnTo>
                  <a:pt x="50291" y="3047"/>
                </a:lnTo>
                <a:close/>
              </a:path>
              <a:path w="73660" h="73660">
                <a:moveTo>
                  <a:pt x="56387" y="6095"/>
                </a:moveTo>
                <a:lnTo>
                  <a:pt x="16763" y="6095"/>
                </a:lnTo>
                <a:lnTo>
                  <a:pt x="21335" y="3047"/>
                </a:lnTo>
                <a:lnTo>
                  <a:pt x="51815" y="3047"/>
                </a:lnTo>
                <a:lnTo>
                  <a:pt x="56387" y="6095"/>
                </a:lnTo>
                <a:close/>
              </a:path>
              <a:path w="73660" h="73660">
                <a:moveTo>
                  <a:pt x="57911" y="67055"/>
                </a:moveTo>
                <a:lnTo>
                  <a:pt x="15239" y="67055"/>
                </a:lnTo>
                <a:lnTo>
                  <a:pt x="6095" y="57911"/>
                </a:lnTo>
                <a:lnTo>
                  <a:pt x="6095" y="56387"/>
                </a:lnTo>
                <a:lnTo>
                  <a:pt x="3047" y="51815"/>
                </a:lnTo>
                <a:lnTo>
                  <a:pt x="3047" y="50291"/>
                </a:lnTo>
                <a:lnTo>
                  <a:pt x="0" y="44195"/>
                </a:lnTo>
                <a:lnTo>
                  <a:pt x="0" y="28955"/>
                </a:lnTo>
                <a:lnTo>
                  <a:pt x="3047" y="22859"/>
                </a:lnTo>
                <a:lnTo>
                  <a:pt x="3047" y="21335"/>
                </a:lnTo>
                <a:lnTo>
                  <a:pt x="6095" y="16763"/>
                </a:lnTo>
                <a:lnTo>
                  <a:pt x="6095" y="15239"/>
                </a:lnTo>
                <a:lnTo>
                  <a:pt x="15239" y="6095"/>
                </a:lnTo>
                <a:lnTo>
                  <a:pt x="57911" y="6095"/>
                </a:lnTo>
                <a:lnTo>
                  <a:pt x="60959" y="9143"/>
                </a:lnTo>
                <a:lnTo>
                  <a:pt x="30479" y="9143"/>
                </a:lnTo>
                <a:lnTo>
                  <a:pt x="28193" y="10667"/>
                </a:lnTo>
                <a:lnTo>
                  <a:pt x="25907" y="10667"/>
                </a:lnTo>
                <a:lnTo>
                  <a:pt x="21335" y="13715"/>
                </a:lnTo>
                <a:lnTo>
                  <a:pt x="18287" y="16763"/>
                </a:lnTo>
                <a:lnTo>
                  <a:pt x="16763" y="16763"/>
                </a:lnTo>
                <a:lnTo>
                  <a:pt x="10667" y="25907"/>
                </a:lnTo>
                <a:lnTo>
                  <a:pt x="9524" y="30479"/>
                </a:lnTo>
                <a:lnTo>
                  <a:pt x="9143" y="30479"/>
                </a:lnTo>
                <a:lnTo>
                  <a:pt x="9143" y="42671"/>
                </a:lnTo>
                <a:lnTo>
                  <a:pt x="10667" y="47243"/>
                </a:lnTo>
                <a:lnTo>
                  <a:pt x="16763" y="56387"/>
                </a:lnTo>
                <a:lnTo>
                  <a:pt x="25907" y="62483"/>
                </a:lnTo>
                <a:lnTo>
                  <a:pt x="30479" y="64007"/>
                </a:lnTo>
                <a:lnTo>
                  <a:pt x="60959" y="64007"/>
                </a:lnTo>
                <a:lnTo>
                  <a:pt x="57911" y="67055"/>
                </a:lnTo>
                <a:close/>
              </a:path>
              <a:path w="73660" h="73660">
                <a:moveTo>
                  <a:pt x="30479" y="10667"/>
                </a:moveTo>
                <a:lnTo>
                  <a:pt x="30479" y="9143"/>
                </a:lnTo>
                <a:lnTo>
                  <a:pt x="36575" y="9143"/>
                </a:lnTo>
                <a:lnTo>
                  <a:pt x="30479" y="10667"/>
                </a:lnTo>
                <a:close/>
              </a:path>
              <a:path w="73660" h="73660">
                <a:moveTo>
                  <a:pt x="42671" y="10667"/>
                </a:moveTo>
                <a:lnTo>
                  <a:pt x="36575" y="9143"/>
                </a:lnTo>
                <a:lnTo>
                  <a:pt x="41147" y="9143"/>
                </a:lnTo>
                <a:lnTo>
                  <a:pt x="42671" y="10667"/>
                </a:lnTo>
                <a:close/>
              </a:path>
              <a:path w="73660" h="73660">
                <a:moveTo>
                  <a:pt x="47243" y="12191"/>
                </a:moveTo>
                <a:lnTo>
                  <a:pt x="41147" y="9143"/>
                </a:lnTo>
                <a:lnTo>
                  <a:pt x="60959" y="9143"/>
                </a:lnTo>
                <a:lnTo>
                  <a:pt x="62483" y="10667"/>
                </a:lnTo>
                <a:lnTo>
                  <a:pt x="47243" y="10667"/>
                </a:lnTo>
                <a:lnTo>
                  <a:pt x="47243" y="12191"/>
                </a:lnTo>
                <a:close/>
              </a:path>
              <a:path w="73660" h="73660">
                <a:moveTo>
                  <a:pt x="25907" y="12191"/>
                </a:moveTo>
                <a:lnTo>
                  <a:pt x="25907" y="10667"/>
                </a:lnTo>
                <a:lnTo>
                  <a:pt x="28193" y="10667"/>
                </a:lnTo>
                <a:lnTo>
                  <a:pt x="25907" y="12191"/>
                </a:lnTo>
                <a:close/>
              </a:path>
              <a:path w="73660" h="73660">
                <a:moveTo>
                  <a:pt x="72008" y="32003"/>
                </a:moveTo>
                <a:lnTo>
                  <a:pt x="64007" y="32003"/>
                </a:lnTo>
                <a:lnTo>
                  <a:pt x="60959" y="25907"/>
                </a:lnTo>
                <a:lnTo>
                  <a:pt x="62483" y="25907"/>
                </a:lnTo>
                <a:lnTo>
                  <a:pt x="59435" y="21335"/>
                </a:lnTo>
                <a:lnTo>
                  <a:pt x="51815" y="13715"/>
                </a:lnTo>
                <a:lnTo>
                  <a:pt x="47243" y="10667"/>
                </a:lnTo>
                <a:lnTo>
                  <a:pt x="62483" y="10667"/>
                </a:lnTo>
                <a:lnTo>
                  <a:pt x="67055" y="15239"/>
                </a:lnTo>
                <a:lnTo>
                  <a:pt x="67055" y="16763"/>
                </a:lnTo>
                <a:lnTo>
                  <a:pt x="70103" y="22859"/>
                </a:lnTo>
                <a:lnTo>
                  <a:pt x="71627" y="28955"/>
                </a:lnTo>
                <a:lnTo>
                  <a:pt x="71627" y="30479"/>
                </a:lnTo>
                <a:lnTo>
                  <a:pt x="72008" y="32003"/>
                </a:lnTo>
                <a:close/>
              </a:path>
              <a:path w="73660" h="73660">
                <a:moveTo>
                  <a:pt x="16763" y="18287"/>
                </a:moveTo>
                <a:lnTo>
                  <a:pt x="16763" y="16763"/>
                </a:lnTo>
                <a:lnTo>
                  <a:pt x="18287" y="16763"/>
                </a:lnTo>
                <a:lnTo>
                  <a:pt x="16763" y="18287"/>
                </a:lnTo>
                <a:close/>
              </a:path>
              <a:path w="73660" h="73660">
                <a:moveTo>
                  <a:pt x="9143" y="32003"/>
                </a:moveTo>
                <a:lnTo>
                  <a:pt x="9143" y="30479"/>
                </a:lnTo>
                <a:lnTo>
                  <a:pt x="9524" y="30479"/>
                </a:lnTo>
                <a:lnTo>
                  <a:pt x="9143" y="32003"/>
                </a:lnTo>
                <a:close/>
              </a:path>
              <a:path w="73660" h="73660">
                <a:moveTo>
                  <a:pt x="60959" y="64007"/>
                </a:moveTo>
                <a:lnTo>
                  <a:pt x="41147" y="64007"/>
                </a:lnTo>
                <a:lnTo>
                  <a:pt x="47243" y="62483"/>
                </a:lnTo>
                <a:lnTo>
                  <a:pt x="56387" y="56387"/>
                </a:lnTo>
                <a:lnTo>
                  <a:pt x="54863" y="56387"/>
                </a:lnTo>
                <a:lnTo>
                  <a:pt x="59435" y="51815"/>
                </a:lnTo>
                <a:lnTo>
                  <a:pt x="62483" y="47243"/>
                </a:lnTo>
                <a:lnTo>
                  <a:pt x="60959" y="47243"/>
                </a:lnTo>
                <a:lnTo>
                  <a:pt x="64007" y="42671"/>
                </a:lnTo>
                <a:lnTo>
                  <a:pt x="62483" y="42671"/>
                </a:lnTo>
                <a:lnTo>
                  <a:pt x="64007" y="36575"/>
                </a:lnTo>
                <a:lnTo>
                  <a:pt x="62483" y="30479"/>
                </a:lnTo>
                <a:lnTo>
                  <a:pt x="64007" y="32003"/>
                </a:lnTo>
                <a:lnTo>
                  <a:pt x="72008" y="32003"/>
                </a:lnTo>
                <a:lnTo>
                  <a:pt x="73151" y="36575"/>
                </a:lnTo>
                <a:lnTo>
                  <a:pt x="71627" y="44195"/>
                </a:lnTo>
                <a:lnTo>
                  <a:pt x="70103" y="50291"/>
                </a:lnTo>
                <a:lnTo>
                  <a:pt x="70103" y="51815"/>
                </a:lnTo>
                <a:lnTo>
                  <a:pt x="67055" y="56387"/>
                </a:lnTo>
                <a:lnTo>
                  <a:pt x="67055" y="57911"/>
                </a:lnTo>
                <a:lnTo>
                  <a:pt x="60959" y="64007"/>
                </a:lnTo>
                <a:close/>
              </a:path>
              <a:path w="73660" h="73660">
                <a:moveTo>
                  <a:pt x="44195" y="73151"/>
                </a:moveTo>
                <a:lnTo>
                  <a:pt x="28955" y="73151"/>
                </a:lnTo>
                <a:lnTo>
                  <a:pt x="22859" y="70103"/>
                </a:lnTo>
                <a:lnTo>
                  <a:pt x="21335" y="70103"/>
                </a:lnTo>
                <a:lnTo>
                  <a:pt x="16763" y="67055"/>
                </a:lnTo>
                <a:lnTo>
                  <a:pt x="56387" y="67055"/>
                </a:lnTo>
                <a:lnTo>
                  <a:pt x="44195" y="73151"/>
                </a:lnTo>
                <a:close/>
              </a:path>
            </a:pathLst>
          </a:custGeom>
          <a:solidFill>
            <a:srgbClr val="A5A5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6544067" y="5833616"/>
            <a:ext cx="64135" cy="62230"/>
          </a:xfrm>
          <a:custGeom>
            <a:avLst/>
            <a:gdLst/>
            <a:ahLst/>
            <a:cxnLst/>
            <a:rect l="l" t="t" r="r" b="b"/>
            <a:pathLst>
              <a:path w="64134" h="62229">
                <a:moveTo>
                  <a:pt x="39779" y="61745"/>
                </a:moveTo>
                <a:lnTo>
                  <a:pt x="22818" y="59964"/>
                </a:lnTo>
                <a:lnTo>
                  <a:pt x="10454" y="53759"/>
                </a:lnTo>
                <a:lnTo>
                  <a:pt x="2808" y="44030"/>
                </a:lnTo>
                <a:lnTo>
                  <a:pt x="0" y="31679"/>
                </a:lnTo>
                <a:lnTo>
                  <a:pt x="2943" y="17829"/>
                </a:lnTo>
                <a:lnTo>
                  <a:pt x="11021" y="6730"/>
                </a:lnTo>
                <a:lnTo>
                  <a:pt x="23072" y="0"/>
                </a:lnTo>
                <a:lnTo>
                  <a:pt x="39741" y="1745"/>
                </a:lnTo>
                <a:lnTo>
                  <a:pt x="52376" y="7979"/>
                </a:lnTo>
                <a:lnTo>
                  <a:pt x="60574" y="17446"/>
                </a:lnTo>
                <a:lnTo>
                  <a:pt x="63933" y="28890"/>
                </a:lnTo>
                <a:lnTo>
                  <a:pt x="63995" y="30735"/>
                </a:lnTo>
                <a:lnTo>
                  <a:pt x="60698" y="44848"/>
                </a:lnTo>
                <a:lnTo>
                  <a:pt x="52020" y="55589"/>
                </a:lnTo>
                <a:lnTo>
                  <a:pt x="39779" y="61745"/>
                </a:lnTo>
                <a:close/>
              </a:path>
            </a:pathLst>
          </a:custGeom>
          <a:solidFill>
            <a:srgbClr val="A5A5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6539483" y="5827776"/>
            <a:ext cx="73660" cy="73660"/>
          </a:xfrm>
          <a:custGeom>
            <a:avLst/>
            <a:gdLst/>
            <a:ahLst/>
            <a:cxnLst/>
            <a:rect l="l" t="t" r="r" b="b"/>
            <a:pathLst>
              <a:path w="73659" h="73660">
                <a:moveTo>
                  <a:pt x="50291" y="3047"/>
                </a:moveTo>
                <a:lnTo>
                  <a:pt x="22859" y="3047"/>
                </a:lnTo>
                <a:lnTo>
                  <a:pt x="28955" y="1523"/>
                </a:lnTo>
                <a:lnTo>
                  <a:pt x="36575" y="0"/>
                </a:lnTo>
                <a:lnTo>
                  <a:pt x="42671" y="1523"/>
                </a:lnTo>
                <a:lnTo>
                  <a:pt x="44195" y="1523"/>
                </a:lnTo>
                <a:lnTo>
                  <a:pt x="50291" y="3047"/>
                </a:lnTo>
                <a:close/>
              </a:path>
              <a:path w="73659" h="73660">
                <a:moveTo>
                  <a:pt x="56387" y="6095"/>
                </a:moveTo>
                <a:lnTo>
                  <a:pt x="16763" y="6095"/>
                </a:lnTo>
                <a:lnTo>
                  <a:pt x="21335" y="3047"/>
                </a:lnTo>
                <a:lnTo>
                  <a:pt x="51815" y="3047"/>
                </a:lnTo>
                <a:lnTo>
                  <a:pt x="56387" y="6095"/>
                </a:lnTo>
                <a:close/>
              </a:path>
              <a:path w="73659" h="73660">
                <a:moveTo>
                  <a:pt x="57911" y="67055"/>
                </a:moveTo>
                <a:lnTo>
                  <a:pt x="15239" y="67055"/>
                </a:lnTo>
                <a:lnTo>
                  <a:pt x="6095" y="57911"/>
                </a:lnTo>
                <a:lnTo>
                  <a:pt x="6095" y="56387"/>
                </a:lnTo>
                <a:lnTo>
                  <a:pt x="3047" y="51815"/>
                </a:lnTo>
                <a:lnTo>
                  <a:pt x="3047" y="50291"/>
                </a:lnTo>
                <a:lnTo>
                  <a:pt x="0" y="44195"/>
                </a:lnTo>
                <a:lnTo>
                  <a:pt x="0" y="28955"/>
                </a:lnTo>
                <a:lnTo>
                  <a:pt x="3047" y="22859"/>
                </a:lnTo>
                <a:lnTo>
                  <a:pt x="3047" y="21335"/>
                </a:lnTo>
                <a:lnTo>
                  <a:pt x="6095" y="16763"/>
                </a:lnTo>
                <a:lnTo>
                  <a:pt x="6095" y="15239"/>
                </a:lnTo>
                <a:lnTo>
                  <a:pt x="15239" y="6095"/>
                </a:lnTo>
                <a:lnTo>
                  <a:pt x="57911" y="6095"/>
                </a:lnTo>
                <a:lnTo>
                  <a:pt x="60959" y="9143"/>
                </a:lnTo>
                <a:lnTo>
                  <a:pt x="30479" y="9143"/>
                </a:lnTo>
                <a:lnTo>
                  <a:pt x="28193" y="10667"/>
                </a:lnTo>
                <a:lnTo>
                  <a:pt x="25907" y="10667"/>
                </a:lnTo>
                <a:lnTo>
                  <a:pt x="21335" y="13715"/>
                </a:lnTo>
                <a:lnTo>
                  <a:pt x="18287" y="16763"/>
                </a:lnTo>
                <a:lnTo>
                  <a:pt x="16763" y="16763"/>
                </a:lnTo>
                <a:lnTo>
                  <a:pt x="10667" y="25907"/>
                </a:lnTo>
                <a:lnTo>
                  <a:pt x="9524" y="30479"/>
                </a:lnTo>
                <a:lnTo>
                  <a:pt x="9143" y="30479"/>
                </a:lnTo>
                <a:lnTo>
                  <a:pt x="9143" y="42671"/>
                </a:lnTo>
                <a:lnTo>
                  <a:pt x="10667" y="47243"/>
                </a:lnTo>
                <a:lnTo>
                  <a:pt x="16763" y="56387"/>
                </a:lnTo>
                <a:lnTo>
                  <a:pt x="25907" y="62483"/>
                </a:lnTo>
                <a:lnTo>
                  <a:pt x="30479" y="64007"/>
                </a:lnTo>
                <a:lnTo>
                  <a:pt x="60959" y="64007"/>
                </a:lnTo>
                <a:lnTo>
                  <a:pt x="57911" y="67055"/>
                </a:lnTo>
                <a:close/>
              </a:path>
              <a:path w="73659" h="73660">
                <a:moveTo>
                  <a:pt x="30479" y="10667"/>
                </a:moveTo>
                <a:lnTo>
                  <a:pt x="30479" y="9143"/>
                </a:lnTo>
                <a:lnTo>
                  <a:pt x="36575" y="9143"/>
                </a:lnTo>
                <a:lnTo>
                  <a:pt x="30479" y="10667"/>
                </a:lnTo>
                <a:close/>
              </a:path>
              <a:path w="73659" h="73660">
                <a:moveTo>
                  <a:pt x="42671" y="10667"/>
                </a:moveTo>
                <a:lnTo>
                  <a:pt x="36575" y="9143"/>
                </a:lnTo>
                <a:lnTo>
                  <a:pt x="41147" y="9143"/>
                </a:lnTo>
                <a:lnTo>
                  <a:pt x="42671" y="10667"/>
                </a:lnTo>
                <a:close/>
              </a:path>
              <a:path w="73659" h="73660">
                <a:moveTo>
                  <a:pt x="47243" y="12191"/>
                </a:moveTo>
                <a:lnTo>
                  <a:pt x="41147" y="9143"/>
                </a:lnTo>
                <a:lnTo>
                  <a:pt x="60959" y="9143"/>
                </a:lnTo>
                <a:lnTo>
                  <a:pt x="62483" y="10667"/>
                </a:lnTo>
                <a:lnTo>
                  <a:pt x="47243" y="10667"/>
                </a:lnTo>
                <a:lnTo>
                  <a:pt x="47243" y="12191"/>
                </a:lnTo>
                <a:close/>
              </a:path>
              <a:path w="73659" h="73660">
                <a:moveTo>
                  <a:pt x="25907" y="12191"/>
                </a:moveTo>
                <a:lnTo>
                  <a:pt x="25907" y="10667"/>
                </a:lnTo>
                <a:lnTo>
                  <a:pt x="28193" y="10667"/>
                </a:lnTo>
                <a:lnTo>
                  <a:pt x="25907" y="12191"/>
                </a:lnTo>
                <a:close/>
              </a:path>
              <a:path w="73659" h="73660">
                <a:moveTo>
                  <a:pt x="72008" y="32003"/>
                </a:moveTo>
                <a:lnTo>
                  <a:pt x="64007" y="32003"/>
                </a:lnTo>
                <a:lnTo>
                  <a:pt x="60959" y="25907"/>
                </a:lnTo>
                <a:lnTo>
                  <a:pt x="62483" y="25907"/>
                </a:lnTo>
                <a:lnTo>
                  <a:pt x="59435" y="21335"/>
                </a:lnTo>
                <a:lnTo>
                  <a:pt x="51815" y="13715"/>
                </a:lnTo>
                <a:lnTo>
                  <a:pt x="47243" y="10667"/>
                </a:lnTo>
                <a:lnTo>
                  <a:pt x="62483" y="10667"/>
                </a:lnTo>
                <a:lnTo>
                  <a:pt x="67055" y="15239"/>
                </a:lnTo>
                <a:lnTo>
                  <a:pt x="67055" y="16763"/>
                </a:lnTo>
                <a:lnTo>
                  <a:pt x="70103" y="22859"/>
                </a:lnTo>
                <a:lnTo>
                  <a:pt x="71627" y="28955"/>
                </a:lnTo>
                <a:lnTo>
                  <a:pt x="71627" y="30479"/>
                </a:lnTo>
                <a:lnTo>
                  <a:pt x="72008" y="32003"/>
                </a:lnTo>
                <a:close/>
              </a:path>
              <a:path w="73659" h="73660">
                <a:moveTo>
                  <a:pt x="16763" y="18287"/>
                </a:moveTo>
                <a:lnTo>
                  <a:pt x="16763" y="16763"/>
                </a:lnTo>
                <a:lnTo>
                  <a:pt x="18287" y="16763"/>
                </a:lnTo>
                <a:lnTo>
                  <a:pt x="16763" y="18287"/>
                </a:lnTo>
                <a:close/>
              </a:path>
              <a:path w="73659" h="73660">
                <a:moveTo>
                  <a:pt x="9143" y="32003"/>
                </a:moveTo>
                <a:lnTo>
                  <a:pt x="9143" y="30479"/>
                </a:lnTo>
                <a:lnTo>
                  <a:pt x="9524" y="30479"/>
                </a:lnTo>
                <a:lnTo>
                  <a:pt x="9143" y="32003"/>
                </a:lnTo>
                <a:close/>
              </a:path>
              <a:path w="73659" h="73660">
                <a:moveTo>
                  <a:pt x="60959" y="64007"/>
                </a:moveTo>
                <a:lnTo>
                  <a:pt x="41147" y="64007"/>
                </a:lnTo>
                <a:lnTo>
                  <a:pt x="47243" y="62483"/>
                </a:lnTo>
                <a:lnTo>
                  <a:pt x="56387" y="56387"/>
                </a:lnTo>
                <a:lnTo>
                  <a:pt x="54863" y="56387"/>
                </a:lnTo>
                <a:lnTo>
                  <a:pt x="59435" y="51815"/>
                </a:lnTo>
                <a:lnTo>
                  <a:pt x="62483" y="47243"/>
                </a:lnTo>
                <a:lnTo>
                  <a:pt x="60959" y="47243"/>
                </a:lnTo>
                <a:lnTo>
                  <a:pt x="64007" y="42671"/>
                </a:lnTo>
                <a:lnTo>
                  <a:pt x="62483" y="42671"/>
                </a:lnTo>
                <a:lnTo>
                  <a:pt x="64007" y="36575"/>
                </a:lnTo>
                <a:lnTo>
                  <a:pt x="62483" y="30479"/>
                </a:lnTo>
                <a:lnTo>
                  <a:pt x="64007" y="32003"/>
                </a:lnTo>
                <a:lnTo>
                  <a:pt x="72008" y="32003"/>
                </a:lnTo>
                <a:lnTo>
                  <a:pt x="73151" y="36575"/>
                </a:lnTo>
                <a:lnTo>
                  <a:pt x="71627" y="44195"/>
                </a:lnTo>
                <a:lnTo>
                  <a:pt x="70103" y="50291"/>
                </a:lnTo>
                <a:lnTo>
                  <a:pt x="70103" y="51815"/>
                </a:lnTo>
                <a:lnTo>
                  <a:pt x="67055" y="56387"/>
                </a:lnTo>
                <a:lnTo>
                  <a:pt x="67055" y="57911"/>
                </a:lnTo>
                <a:lnTo>
                  <a:pt x="60959" y="64007"/>
                </a:lnTo>
                <a:close/>
              </a:path>
              <a:path w="73659" h="73660">
                <a:moveTo>
                  <a:pt x="44195" y="73151"/>
                </a:moveTo>
                <a:lnTo>
                  <a:pt x="28955" y="73151"/>
                </a:lnTo>
                <a:lnTo>
                  <a:pt x="22859" y="70103"/>
                </a:lnTo>
                <a:lnTo>
                  <a:pt x="21335" y="70103"/>
                </a:lnTo>
                <a:lnTo>
                  <a:pt x="16763" y="67055"/>
                </a:lnTo>
                <a:lnTo>
                  <a:pt x="56387" y="67055"/>
                </a:lnTo>
                <a:lnTo>
                  <a:pt x="44195" y="73151"/>
                </a:lnTo>
                <a:close/>
              </a:path>
            </a:pathLst>
          </a:custGeom>
          <a:solidFill>
            <a:srgbClr val="A5A5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7024127" y="5833616"/>
            <a:ext cx="64135" cy="62230"/>
          </a:xfrm>
          <a:custGeom>
            <a:avLst/>
            <a:gdLst/>
            <a:ahLst/>
            <a:cxnLst/>
            <a:rect l="l" t="t" r="r" b="b"/>
            <a:pathLst>
              <a:path w="64134" h="62229">
                <a:moveTo>
                  <a:pt x="39779" y="61745"/>
                </a:moveTo>
                <a:lnTo>
                  <a:pt x="22818" y="59964"/>
                </a:lnTo>
                <a:lnTo>
                  <a:pt x="10454" y="53759"/>
                </a:lnTo>
                <a:lnTo>
                  <a:pt x="2808" y="44030"/>
                </a:lnTo>
                <a:lnTo>
                  <a:pt x="0" y="31679"/>
                </a:lnTo>
                <a:lnTo>
                  <a:pt x="2943" y="17829"/>
                </a:lnTo>
                <a:lnTo>
                  <a:pt x="11021" y="6730"/>
                </a:lnTo>
                <a:lnTo>
                  <a:pt x="23072" y="0"/>
                </a:lnTo>
                <a:lnTo>
                  <a:pt x="39741" y="1745"/>
                </a:lnTo>
                <a:lnTo>
                  <a:pt x="52376" y="7979"/>
                </a:lnTo>
                <a:lnTo>
                  <a:pt x="60574" y="17446"/>
                </a:lnTo>
                <a:lnTo>
                  <a:pt x="63933" y="28890"/>
                </a:lnTo>
                <a:lnTo>
                  <a:pt x="63995" y="30735"/>
                </a:lnTo>
                <a:lnTo>
                  <a:pt x="60698" y="44848"/>
                </a:lnTo>
                <a:lnTo>
                  <a:pt x="52020" y="55589"/>
                </a:lnTo>
                <a:lnTo>
                  <a:pt x="39779" y="61745"/>
                </a:lnTo>
                <a:close/>
              </a:path>
            </a:pathLst>
          </a:custGeom>
          <a:solidFill>
            <a:srgbClr val="A5A5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7019544" y="5827776"/>
            <a:ext cx="73660" cy="73660"/>
          </a:xfrm>
          <a:custGeom>
            <a:avLst/>
            <a:gdLst/>
            <a:ahLst/>
            <a:cxnLst/>
            <a:rect l="l" t="t" r="r" b="b"/>
            <a:pathLst>
              <a:path w="73659" h="73660">
                <a:moveTo>
                  <a:pt x="50291" y="3047"/>
                </a:moveTo>
                <a:lnTo>
                  <a:pt x="22859" y="3047"/>
                </a:lnTo>
                <a:lnTo>
                  <a:pt x="28955" y="1523"/>
                </a:lnTo>
                <a:lnTo>
                  <a:pt x="36575" y="0"/>
                </a:lnTo>
                <a:lnTo>
                  <a:pt x="42671" y="1523"/>
                </a:lnTo>
                <a:lnTo>
                  <a:pt x="44195" y="1523"/>
                </a:lnTo>
                <a:lnTo>
                  <a:pt x="50291" y="3047"/>
                </a:lnTo>
                <a:close/>
              </a:path>
              <a:path w="73659" h="73660">
                <a:moveTo>
                  <a:pt x="56387" y="6095"/>
                </a:moveTo>
                <a:lnTo>
                  <a:pt x="16763" y="6095"/>
                </a:lnTo>
                <a:lnTo>
                  <a:pt x="21335" y="3047"/>
                </a:lnTo>
                <a:lnTo>
                  <a:pt x="51815" y="3047"/>
                </a:lnTo>
                <a:lnTo>
                  <a:pt x="56387" y="6095"/>
                </a:lnTo>
                <a:close/>
              </a:path>
              <a:path w="73659" h="73660">
                <a:moveTo>
                  <a:pt x="57911" y="67055"/>
                </a:moveTo>
                <a:lnTo>
                  <a:pt x="15239" y="67055"/>
                </a:lnTo>
                <a:lnTo>
                  <a:pt x="6095" y="57911"/>
                </a:lnTo>
                <a:lnTo>
                  <a:pt x="6095" y="56387"/>
                </a:lnTo>
                <a:lnTo>
                  <a:pt x="3047" y="51815"/>
                </a:lnTo>
                <a:lnTo>
                  <a:pt x="3047" y="50291"/>
                </a:lnTo>
                <a:lnTo>
                  <a:pt x="0" y="44195"/>
                </a:lnTo>
                <a:lnTo>
                  <a:pt x="0" y="28955"/>
                </a:lnTo>
                <a:lnTo>
                  <a:pt x="3047" y="22859"/>
                </a:lnTo>
                <a:lnTo>
                  <a:pt x="3047" y="21335"/>
                </a:lnTo>
                <a:lnTo>
                  <a:pt x="6095" y="16763"/>
                </a:lnTo>
                <a:lnTo>
                  <a:pt x="6095" y="15239"/>
                </a:lnTo>
                <a:lnTo>
                  <a:pt x="15239" y="6095"/>
                </a:lnTo>
                <a:lnTo>
                  <a:pt x="57911" y="6095"/>
                </a:lnTo>
                <a:lnTo>
                  <a:pt x="60959" y="9143"/>
                </a:lnTo>
                <a:lnTo>
                  <a:pt x="30479" y="9143"/>
                </a:lnTo>
                <a:lnTo>
                  <a:pt x="28193" y="10667"/>
                </a:lnTo>
                <a:lnTo>
                  <a:pt x="25907" y="10667"/>
                </a:lnTo>
                <a:lnTo>
                  <a:pt x="21335" y="13715"/>
                </a:lnTo>
                <a:lnTo>
                  <a:pt x="18287" y="16763"/>
                </a:lnTo>
                <a:lnTo>
                  <a:pt x="16763" y="16763"/>
                </a:lnTo>
                <a:lnTo>
                  <a:pt x="10667" y="25907"/>
                </a:lnTo>
                <a:lnTo>
                  <a:pt x="9524" y="30479"/>
                </a:lnTo>
                <a:lnTo>
                  <a:pt x="9143" y="30479"/>
                </a:lnTo>
                <a:lnTo>
                  <a:pt x="9143" y="42671"/>
                </a:lnTo>
                <a:lnTo>
                  <a:pt x="10667" y="47243"/>
                </a:lnTo>
                <a:lnTo>
                  <a:pt x="16763" y="56387"/>
                </a:lnTo>
                <a:lnTo>
                  <a:pt x="25907" y="62483"/>
                </a:lnTo>
                <a:lnTo>
                  <a:pt x="30479" y="64007"/>
                </a:lnTo>
                <a:lnTo>
                  <a:pt x="60959" y="64007"/>
                </a:lnTo>
                <a:lnTo>
                  <a:pt x="57911" y="67055"/>
                </a:lnTo>
                <a:close/>
              </a:path>
              <a:path w="73659" h="73660">
                <a:moveTo>
                  <a:pt x="30479" y="10667"/>
                </a:moveTo>
                <a:lnTo>
                  <a:pt x="30479" y="9143"/>
                </a:lnTo>
                <a:lnTo>
                  <a:pt x="36575" y="9143"/>
                </a:lnTo>
                <a:lnTo>
                  <a:pt x="30479" y="10667"/>
                </a:lnTo>
                <a:close/>
              </a:path>
              <a:path w="73659" h="73660">
                <a:moveTo>
                  <a:pt x="42671" y="10667"/>
                </a:moveTo>
                <a:lnTo>
                  <a:pt x="36575" y="9143"/>
                </a:lnTo>
                <a:lnTo>
                  <a:pt x="41147" y="9143"/>
                </a:lnTo>
                <a:lnTo>
                  <a:pt x="42671" y="10667"/>
                </a:lnTo>
                <a:close/>
              </a:path>
              <a:path w="73659" h="73660">
                <a:moveTo>
                  <a:pt x="47243" y="12191"/>
                </a:moveTo>
                <a:lnTo>
                  <a:pt x="41147" y="9143"/>
                </a:lnTo>
                <a:lnTo>
                  <a:pt x="60959" y="9143"/>
                </a:lnTo>
                <a:lnTo>
                  <a:pt x="62483" y="10667"/>
                </a:lnTo>
                <a:lnTo>
                  <a:pt x="47243" y="10667"/>
                </a:lnTo>
                <a:lnTo>
                  <a:pt x="47243" y="12191"/>
                </a:lnTo>
                <a:close/>
              </a:path>
              <a:path w="73659" h="73660">
                <a:moveTo>
                  <a:pt x="25907" y="12191"/>
                </a:moveTo>
                <a:lnTo>
                  <a:pt x="25907" y="10667"/>
                </a:lnTo>
                <a:lnTo>
                  <a:pt x="28193" y="10667"/>
                </a:lnTo>
                <a:lnTo>
                  <a:pt x="25907" y="12191"/>
                </a:lnTo>
                <a:close/>
              </a:path>
              <a:path w="73659" h="73660">
                <a:moveTo>
                  <a:pt x="72008" y="32003"/>
                </a:moveTo>
                <a:lnTo>
                  <a:pt x="64007" y="32003"/>
                </a:lnTo>
                <a:lnTo>
                  <a:pt x="60959" y="25907"/>
                </a:lnTo>
                <a:lnTo>
                  <a:pt x="62483" y="25907"/>
                </a:lnTo>
                <a:lnTo>
                  <a:pt x="59435" y="21335"/>
                </a:lnTo>
                <a:lnTo>
                  <a:pt x="51815" y="13715"/>
                </a:lnTo>
                <a:lnTo>
                  <a:pt x="47243" y="10667"/>
                </a:lnTo>
                <a:lnTo>
                  <a:pt x="62483" y="10667"/>
                </a:lnTo>
                <a:lnTo>
                  <a:pt x="67055" y="15239"/>
                </a:lnTo>
                <a:lnTo>
                  <a:pt x="67055" y="16763"/>
                </a:lnTo>
                <a:lnTo>
                  <a:pt x="70103" y="22859"/>
                </a:lnTo>
                <a:lnTo>
                  <a:pt x="71627" y="28955"/>
                </a:lnTo>
                <a:lnTo>
                  <a:pt x="71627" y="30479"/>
                </a:lnTo>
                <a:lnTo>
                  <a:pt x="72008" y="32003"/>
                </a:lnTo>
                <a:close/>
              </a:path>
              <a:path w="73659" h="73660">
                <a:moveTo>
                  <a:pt x="16763" y="18287"/>
                </a:moveTo>
                <a:lnTo>
                  <a:pt x="16763" y="16763"/>
                </a:lnTo>
                <a:lnTo>
                  <a:pt x="18287" y="16763"/>
                </a:lnTo>
                <a:lnTo>
                  <a:pt x="16763" y="18287"/>
                </a:lnTo>
                <a:close/>
              </a:path>
              <a:path w="73659" h="73660">
                <a:moveTo>
                  <a:pt x="9143" y="32003"/>
                </a:moveTo>
                <a:lnTo>
                  <a:pt x="9143" y="30479"/>
                </a:lnTo>
                <a:lnTo>
                  <a:pt x="9524" y="30479"/>
                </a:lnTo>
                <a:lnTo>
                  <a:pt x="9143" y="32003"/>
                </a:lnTo>
                <a:close/>
              </a:path>
              <a:path w="73659" h="73660">
                <a:moveTo>
                  <a:pt x="60959" y="64007"/>
                </a:moveTo>
                <a:lnTo>
                  <a:pt x="41147" y="64007"/>
                </a:lnTo>
                <a:lnTo>
                  <a:pt x="47243" y="62483"/>
                </a:lnTo>
                <a:lnTo>
                  <a:pt x="56387" y="56387"/>
                </a:lnTo>
                <a:lnTo>
                  <a:pt x="54863" y="56387"/>
                </a:lnTo>
                <a:lnTo>
                  <a:pt x="59435" y="51815"/>
                </a:lnTo>
                <a:lnTo>
                  <a:pt x="62483" y="47243"/>
                </a:lnTo>
                <a:lnTo>
                  <a:pt x="60959" y="47243"/>
                </a:lnTo>
                <a:lnTo>
                  <a:pt x="64007" y="42671"/>
                </a:lnTo>
                <a:lnTo>
                  <a:pt x="62483" y="42671"/>
                </a:lnTo>
                <a:lnTo>
                  <a:pt x="64007" y="36575"/>
                </a:lnTo>
                <a:lnTo>
                  <a:pt x="62483" y="30479"/>
                </a:lnTo>
                <a:lnTo>
                  <a:pt x="64007" y="32003"/>
                </a:lnTo>
                <a:lnTo>
                  <a:pt x="72008" y="32003"/>
                </a:lnTo>
                <a:lnTo>
                  <a:pt x="73151" y="36575"/>
                </a:lnTo>
                <a:lnTo>
                  <a:pt x="71627" y="44195"/>
                </a:lnTo>
                <a:lnTo>
                  <a:pt x="70103" y="50291"/>
                </a:lnTo>
                <a:lnTo>
                  <a:pt x="70103" y="51815"/>
                </a:lnTo>
                <a:lnTo>
                  <a:pt x="67055" y="56387"/>
                </a:lnTo>
                <a:lnTo>
                  <a:pt x="67055" y="57911"/>
                </a:lnTo>
                <a:lnTo>
                  <a:pt x="60959" y="64007"/>
                </a:lnTo>
                <a:close/>
              </a:path>
              <a:path w="73659" h="73660">
                <a:moveTo>
                  <a:pt x="44195" y="73151"/>
                </a:moveTo>
                <a:lnTo>
                  <a:pt x="28955" y="73151"/>
                </a:lnTo>
                <a:lnTo>
                  <a:pt x="22859" y="70103"/>
                </a:lnTo>
                <a:lnTo>
                  <a:pt x="21335" y="70103"/>
                </a:lnTo>
                <a:lnTo>
                  <a:pt x="16763" y="67055"/>
                </a:lnTo>
                <a:lnTo>
                  <a:pt x="56387" y="67055"/>
                </a:lnTo>
                <a:lnTo>
                  <a:pt x="44195" y="73151"/>
                </a:lnTo>
                <a:close/>
              </a:path>
            </a:pathLst>
          </a:custGeom>
          <a:solidFill>
            <a:srgbClr val="A5A5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7504188" y="5833616"/>
            <a:ext cx="64135" cy="62230"/>
          </a:xfrm>
          <a:custGeom>
            <a:avLst/>
            <a:gdLst/>
            <a:ahLst/>
            <a:cxnLst/>
            <a:rect l="l" t="t" r="r" b="b"/>
            <a:pathLst>
              <a:path w="64134" h="62229">
                <a:moveTo>
                  <a:pt x="39779" y="61745"/>
                </a:moveTo>
                <a:lnTo>
                  <a:pt x="22818" y="59964"/>
                </a:lnTo>
                <a:lnTo>
                  <a:pt x="10454" y="53759"/>
                </a:lnTo>
                <a:lnTo>
                  <a:pt x="2808" y="44030"/>
                </a:lnTo>
                <a:lnTo>
                  <a:pt x="0" y="31679"/>
                </a:lnTo>
                <a:lnTo>
                  <a:pt x="2943" y="17829"/>
                </a:lnTo>
                <a:lnTo>
                  <a:pt x="11021" y="6730"/>
                </a:lnTo>
                <a:lnTo>
                  <a:pt x="23072" y="0"/>
                </a:lnTo>
                <a:lnTo>
                  <a:pt x="39741" y="1745"/>
                </a:lnTo>
                <a:lnTo>
                  <a:pt x="52376" y="7979"/>
                </a:lnTo>
                <a:lnTo>
                  <a:pt x="60574" y="17446"/>
                </a:lnTo>
                <a:lnTo>
                  <a:pt x="63933" y="28890"/>
                </a:lnTo>
                <a:lnTo>
                  <a:pt x="63995" y="30735"/>
                </a:lnTo>
                <a:lnTo>
                  <a:pt x="60698" y="44848"/>
                </a:lnTo>
                <a:lnTo>
                  <a:pt x="52020" y="55589"/>
                </a:lnTo>
                <a:lnTo>
                  <a:pt x="39779" y="61745"/>
                </a:lnTo>
                <a:close/>
              </a:path>
            </a:pathLst>
          </a:custGeom>
          <a:solidFill>
            <a:srgbClr val="A5A5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7499603" y="5827776"/>
            <a:ext cx="73660" cy="73660"/>
          </a:xfrm>
          <a:custGeom>
            <a:avLst/>
            <a:gdLst/>
            <a:ahLst/>
            <a:cxnLst/>
            <a:rect l="l" t="t" r="r" b="b"/>
            <a:pathLst>
              <a:path w="73659" h="73660">
                <a:moveTo>
                  <a:pt x="50291" y="3047"/>
                </a:moveTo>
                <a:lnTo>
                  <a:pt x="22859" y="3047"/>
                </a:lnTo>
                <a:lnTo>
                  <a:pt x="28955" y="1523"/>
                </a:lnTo>
                <a:lnTo>
                  <a:pt x="36575" y="0"/>
                </a:lnTo>
                <a:lnTo>
                  <a:pt x="42671" y="1523"/>
                </a:lnTo>
                <a:lnTo>
                  <a:pt x="44195" y="1523"/>
                </a:lnTo>
                <a:lnTo>
                  <a:pt x="50291" y="3047"/>
                </a:lnTo>
                <a:close/>
              </a:path>
              <a:path w="73659" h="73660">
                <a:moveTo>
                  <a:pt x="56387" y="6095"/>
                </a:moveTo>
                <a:lnTo>
                  <a:pt x="16763" y="6095"/>
                </a:lnTo>
                <a:lnTo>
                  <a:pt x="21335" y="3047"/>
                </a:lnTo>
                <a:lnTo>
                  <a:pt x="51815" y="3047"/>
                </a:lnTo>
                <a:lnTo>
                  <a:pt x="56387" y="6095"/>
                </a:lnTo>
                <a:close/>
              </a:path>
              <a:path w="73659" h="73660">
                <a:moveTo>
                  <a:pt x="57911" y="67055"/>
                </a:moveTo>
                <a:lnTo>
                  <a:pt x="15239" y="67055"/>
                </a:lnTo>
                <a:lnTo>
                  <a:pt x="6095" y="57911"/>
                </a:lnTo>
                <a:lnTo>
                  <a:pt x="6095" y="56387"/>
                </a:lnTo>
                <a:lnTo>
                  <a:pt x="3047" y="51815"/>
                </a:lnTo>
                <a:lnTo>
                  <a:pt x="3047" y="50291"/>
                </a:lnTo>
                <a:lnTo>
                  <a:pt x="0" y="44195"/>
                </a:lnTo>
                <a:lnTo>
                  <a:pt x="0" y="28955"/>
                </a:lnTo>
                <a:lnTo>
                  <a:pt x="3047" y="22859"/>
                </a:lnTo>
                <a:lnTo>
                  <a:pt x="3047" y="21335"/>
                </a:lnTo>
                <a:lnTo>
                  <a:pt x="6095" y="16763"/>
                </a:lnTo>
                <a:lnTo>
                  <a:pt x="6095" y="15239"/>
                </a:lnTo>
                <a:lnTo>
                  <a:pt x="15239" y="6095"/>
                </a:lnTo>
                <a:lnTo>
                  <a:pt x="57911" y="6095"/>
                </a:lnTo>
                <a:lnTo>
                  <a:pt x="60959" y="9143"/>
                </a:lnTo>
                <a:lnTo>
                  <a:pt x="30479" y="9143"/>
                </a:lnTo>
                <a:lnTo>
                  <a:pt x="28193" y="10667"/>
                </a:lnTo>
                <a:lnTo>
                  <a:pt x="25907" y="10667"/>
                </a:lnTo>
                <a:lnTo>
                  <a:pt x="21335" y="13715"/>
                </a:lnTo>
                <a:lnTo>
                  <a:pt x="18287" y="16763"/>
                </a:lnTo>
                <a:lnTo>
                  <a:pt x="16763" y="16763"/>
                </a:lnTo>
                <a:lnTo>
                  <a:pt x="10667" y="25907"/>
                </a:lnTo>
                <a:lnTo>
                  <a:pt x="9524" y="30479"/>
                </a:lnTo>
                <a:lnTo>
                  <a:pt x="9143" y="30479"/>
                </a:lnTo>
                <a:lnTo>
                  <a:pt x="9143" y="42671"/>
                </a:lnTo>
                <a:lnTo>
                  <a:pt x="10667" y="47243"/>
                </a:lnTo>
                <a:lnTo>
                  <a:pt x="16763" y="56387"/>
                </a:lnTo>
                <a:lnTo>
                  <a:pt x="25907" y="62483"/>
                </a:lnTo>
                <a:lnTo>
                  <a:pt x="30479" y="64007"/>
                </a:lnTo>
                <a:lnTo>
                  <a:pt x="60959" y="64007"/>
                </a:lnTo>
                <a:lnTo>
                  <a:pt x="57911" y="67055"/>
                </a:lnTo>
                <a:close/>
              </a:path>
              <a:path w="73659" h="73660">
                <a:moveTo>
                  <a:pt x="30479" y="10667"/>
                </a:moveTo>
                <a:lnTo>
                  <a:pt x="30479" y="9143"/>
                </a:lnTo>
                <a:lnTo>
                  <a:pt x="36575" y="9143"/>
                </a:lnTo>
                <a:lnTo>
                  <a:pt x="30479" y="10667"/>
                </a:lnTo>
                <a:close/>
              </a:path>
              <a:path w="73659" h="73660">
                <a:moveTo>
                  <a:pt x="42671" y="10667"/>
                </a:moveTo>
                <a:lnTo>
                  <a:pt x="36575" y="9143"/>
                </a:lnTo>
                <a:lnTo>
                  <a:pt x="41147" y="9143"/>
                </a:lnTo>
                <a:lnTo>
                  <a:pt x="42671" y="10667"/>
                </a:lnTo>
                <a:close/>
              </a:path>
              <a:path w="73659" h="73660">
                <a:moveTo>
                  <a:pt x="47243" y="12191"/>
                </a:moveTo>
                <a:lnTo>
                  <a:pt x="41147" y="9143"/>
                </a:lnTo>
                <a:lnTo>
                  <a:pt x="60959" y="9143"/>
                </a:lnTo>
                <a:lnTo>
                  <a:pt x="62483" y="10667"/>
                </a:lnTo>
                <a:lnTo>
                  <a:pt x="47243" y="10667"/>
                </a:lnTo>
                <a:lnTo>
                  <a:pt x="47243" y="12191"/>
                </a:lnTo>
                <a:close/>
              </a:path>
              <a:path w="73659" h="73660">
                <a:moveTo>
                  <a:pt x="25907" y="12191"/>
                </a:moveTo>
                <a:lnTo>
                  <a:pt x="25907" y="10667"/>
                </a:lnTo>
                <a:lnTo>
                  <a:pt x="28193" y="10667"/>
                </a:lnTo>
                <a:lnTo>
                  <a:pt x="25907" y="12191"/>
                </a:lnTo>
                <a:close/>
              </a:path>
              <a:path w="73659" h="73660">
                <a:moveTo>
                  <a:pt x="72008" y="32003"/>
                </a:moveTo>
                <a:lnTo>
                  <a:pt x="64007" y="32003"/>
                </a:lnTo>
                <a:lnTo>
                  <a:pt x="60959" y="25907"/>
                </a:lnTo>
                <a:lnTo>
                  <a:pt x="62483" y="25907"/>
                </a:lnTo>
                <a:lnTo>
                  <a:pt x="59435" y="21335"/>
                </a:lnTo>
                <a:lnTo>
                  <a:pt x="51815" y="13715"/>
                </a:lnTo>
                <a:lnTo>
                  <a:pt x="47243" y="10667"/>
                </a:lnTo>
                <a:lnTo>
                  <a:pt x="62483" y="10667"/>
                </a:lnTo>
                <a:lnTo>
                  <a:pt x="67055" y="15239"/>
                </a:lnTo>
                <a:lnTo>
                  <a:pt x="67055" y="16763"/>
                </a:lnTo>
                <a:lnTo>
                  <a:pt x="70103" y="22859"/>
                </a:lnTo>
                <a:lnTo>
                  <a:pt x="71627" y="28955"/>
                </a:lnTo>
                <a:lnTo>
                  <a:pt x="71627" y="30479"/>
                </a:lnTo>
                <a:lnTo>
                  <a:pt x="72008" y="32003"/>
                </a:lnTo>
                <a:close/>
              </a:path>
              <a:path w="73659" h="73660">
                <a:moveTo>
                  <a:pt x="16763" y="18287"/>
                </a:moveTo>
                <a:lnTo>
                  <a:pt x="16763" y="16763"/>
                </a:lnTo>
                <a:lnTo>
                  <a:pt x="18287" y="16763"/>
                </a:lnTo>
                <a:lnTo>
                  <a:pt x="16763" y="18287"/>
                </a:lnTo>
                <a:close/>
              </a:path>
              <a:path w="73659" h="73660">
                <a:moveTo>
                  <a:pt x="9143" y="32003"/>
                </a:moveTo>
                <a:lnTo>
                  <a:pt x="9143" y="30479"/>
                </a:lnTo>
                <a:lnTo>
                  <a:pt x="9524" y="30479"/>
                </a:lnTo>
                <a:lnTo>
                  <a:pt x="9143" y="32003"/>
                </a:lnTo>
                <a:close/>
              </a:path>
              <a:path w="73659" h="73660">
                <a:moveTo>
                  <a:pt x="60959" y="64007"/>
                </a:moveTo>
                <a:lnTo>
                  <a:pt x="41147" y="64007"/>
                </a:lnTo>
                <a:lnTo>
                  <a:pt x="47243" y="62483"/>
                </a:lnTo>
                <a:lnTo>
                  <a:pt x="56387" y="56387"/>
                </a:lnTo>
                <a:lnTo>
                  <a:pt x="54863" y="56387"/>
                </a:lnTo>
                <a:lnTo>
                  <a:pt x="59435" y="51815"/>
                </a:lnTo>
                <a:lnTo>
                  <a:pt x="62483" y="47243"/>
                </a:lnTo>
                <a:lnTo>
                  <a:pt x="60959" y="47243"/>
                </a:lnTo>
                <a:lnTo>
                  <a:pt x="64007" y="42671"/>
                </a:lnTo>
                <a:lnTo>
                  <a:pt x="62483" y="42671"/>
                </a:lnTo>
                <a:lnTo>
                  <a:pt x="64007" y="36575"/>
                </a:lnTo>
                <a:lnTo>
                  <a:pt x="62483" y="30479"/>
                </a:lnTo>
                <a:lnTo>
                  <a:pt x="64007" y="32003"/>
                </a:lnTo>
                <a:lnTo>
                  <a:pt x="72008" y="32003"/>
                </a:lnTo>
                <a:lnTo>
                  <a:pt x="73151" y="36575"/>
                </a:lnTo>
                <a:lnTo>
                  <a:pt x="71627" y="44195"/>
                </a:lnTo>
                <a:lnTo>
                  <a:pt x="70103" y="50291"/>
                </a:lnTo>
                <a:lnTo>
                  <a:pt x="70103" y="51815"/>
                </a:lnTo>
                <a:lnTo>
                  <a:pt x="67055" y="56387"/>
                </a:lnTo>
                <a:lnTo>
                  <a:pt x="67055" y="57911"/>
                </a:lnTo>
                <a:lnTo>
                  <a:pt x="60959" y="64007"/>
                </a:lnTo>
                <a:close/>
              </a:path>
              <a:path w="73659" h="73660">
                <a:moveTo>
                  <a:pt x="44195" y="73151"/>
                </a:moveTo>
                <a:lnTo>
                  <a:pt x="28955" y="73151"/>
                </a:lnTo>
                <a:lnTo>
                  <a:pt x="22859" y="70103"/>
                </a:lnTo>
                <a:lnTo>
                  <a:pt x="21335" y="70103"/>
                </a:lnTo>
                <a:lnTo>
                  <a:pt x="16763" y="67055"/>
                </a:lnTo>
                <a:lnTo>
                  <a:pt x="56387" y="67055"/>
                </a:lnTo>
                <a:lnTo>
                  <a:pt x="44195" y="73151"/>
                </a:lnTo>
                <a:close/>
              </a:path>
            </a:pathLst>
          </a:custGeom>
          <a:solidFill>
            <a:srgbClr val="A5A5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7985772" y="5833616"/>
            <a:ext cx="64135" cy="62230"/>
          </a:xfrm>
          <a:custGeom>
            <a:avLst/>
            <a:gdLst/>
            <a:ahLst/>
            <a:cxnLst/>
            <a:rect l="l" t="t" r="r" b="b"/>
            <a:pathLst>
              <a:path w="64134" h="62229">
                <a:moveTo>
                  <a:pt x="39779" y="61745"/>
                </a:moveTo>
                <a:lnTo>
                  <a:pt x="22818" y="59964"/>
                </a:lnTo>
                <a:lnTo>
                  <a:pt x="10454" y="53759"/>
                </a:lnTo>
                <a:lnTo>
                  <a:pt x="2808" y="44030"/>
                </a:lnTo>
                <a:lnTo>
                  <a:pt x="0" y="31679"/>
                </a:lnTo>
                <a:lnTo>
                  <a:pt x="2943" y="17829"/>
                </a:lnTo>
                <a:lnTo>
                  <a:pt x="11021" y="6730"/>
                </a:lnTo>
                <a:lnTo>
                  <a:pt x="23072" y="0"/>
                </a:lnTo>
                <a:lnTo>
                  <a:pt x="39741" y="1745"/>
                </a:lnTo>
                <a:lnTo>
                  <a:pt x="52376" y="7979"/>
                </a:lnTo>
                <a:lnTo>
                  <a:pt x="60574" y="17446"/>
                </a:lnTo>
                <a:lnTo>
                  <a:pt x="63933" y="28890"/>
                </a:lnTo>
                <a:lnTo>
                  <a:pt x="63995" y="30735"/>
                </a:lnTo>
                <a:lnTo>
                  <a:pt x="60698" y="44848"/>
                </a:lnTo>
                <a:lnTo>
                  <a:pt x="52020" y="55589"/>
                </a:lnTo>
                <a:lnTo>
                  <a:pt x="39779" y="61745"/>
                </a:lnTo>
                <a:close/>
              </a:path>
            </a:pathLst>
          </a:custGeom>
          <a:solidFill>
            <a:srgbClr val="A5A5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7981188" y="5827776"/>
            <a:ext cx="73660" cy="73660"/>
          </a:xfrm>
          <a:custGeom>
            <a:avLst/>
            <a:gdLst/>
            <a:ahLst/>
            <a:cxnLst/>
            <a:rect l="l" t="t" r="r" b="b"/>
            <a:pathLst>
              <a:path w="73659" h="73660">
                <a:moveTo>
                  <a:pt x="50291" y="3047"/>
                </a:moveTo>
                <a:lnTo>
                  <a:pt x="22859" y="3047"/>
                </a:lnTo>
                <a:lnTo>
                  <a:pt x="28955" y="1523"/>
                </a:lnTo>
                <a:lnTo>
                  <a:pt x="36575" y="0"/>
                </a:lnTo>
                <a:lnTo>
                  <a:pt x="42671" y="1523"/>
                </a:lnTo>
                <a:lnTo>
                  <a:pt x="44195" y="1523"/>
                </a:lnTo>
                <a:lnTo>
                  <a:pt x="50291" y="3047"/>
                </a:lnTo>
                <a:close/>
              </a:path>
              <a:path w="73659" h="73660">
                <a:moveTo>
                  <a:pt x="56387" y="6095"/>
                </a:moveTo>
                <a:lnTo>
                  <a:pt x="16763" y="6095"/>
                </a:lnTo>
                <a:lnTo>
                  <a:pt x="21335" y="3047"/>
                </a:lnTo>
                <a:lnTo>
                  <a:pt x="51815" y="3047"/>
                </a:lnTo>
                <a:lnTo>
                  <a:pt x="56387" y="6095"/>
                </a:lnTo>
                <a:close/>
              </a:path>
              <a:path w="73659" h="73660">
                <a:moveTo>
                  <a:pt x="57911" y="67055"/>
                </a:moveTo>
                <a:lnTo>
                  <a:pt x="15239" y="67055"/>
                </a:lnTo>
                <a:lnTo>
                  <a:pt x="6095" y="57911"/>
                </a:lnTo>
                <a:lnTo>
                  <a:pt x="6095" y="56387"/>
                </a:lnTo>
                <a:lnTo>
                  <a:pt x="3047" y="51815"/>
                </a:lnTo>
                <a:lnTo>
                  <a:pt x="3047" y="50291"/>
                </a:lnTo>
                <a:lnTo>
                  <a:pt x="0" y="44195"/>
                </a:lnTo>
                <a:lnTo>
                  <a:pt x="0" y="28955"/>
                </a:lnTo>
                <a:lnTo>
                  <a:pt x="3047" y="22859"/>
                </a:lnTo>
                <a:lnTo>
                  <a:pt x="3047" y="21335"/>
                </a:lnTo>
                <a:lnTo>
                  <a:pt x="6095" y="16763"/>
                </a:lnTo>
                <a:lnTo>
                  <a:pt x="6095" y="15239"/>
                </a:lnTo>
                <a:lnTo>
                  <a:pt x="15239" y="6095"/>
                </a:lnTo>
                <a:lnTo>
                  <a:pt x="57911" y="6095"/>
                </a:lnTo>
                <a:lnTo>
                  <a:pt x="60959" y="9143"/>
                </a:lnTo>
                <a:lnTo>
                  <a:pt x="30479" y="9143"/>
                </a:lnTo>
                <a:lnTo>
                  <a:pt x="28193" y="10667"/>
                </a:lnTo>
                <a:lnTo>
                  <a:pt x="25907" y="10667"/>
                </a:lnTo>
                <a:lnTo>
                  <a:pt x="21335" y="13715"/>
                </a:lnTo>
                <a:lnTo>
                  <a:pt x="18287" y="16763"/>
                </a:lnTo>
                <a:lnTo>
                  <a:pt x="16763" y="16763"/>
                </a:lnTo>
                <a:lnTo>
                  <a:pt x="10667" y="25907"/>
                </a:lnTo>
                <a:lnTo>
                  <a:pt x="9524" y="30479"/>
                </a:lnTo>
                <a:lnTo>
                  <a:pt x="9143" y="30479"/>
                </a:lnTo>
                <a:lnTo>
                  <a:pt x="9143" y="42671"/>
                </a:lnTo>
                <a:lnTo>
                  <a:pt x="10667" y="47243"/>
                </a:lnTo>
                <a:lnTo>
                  <a:pt x="16763" y="56387"/>
                </a:lnTo>
                <a:lnTo>
                  <a:pt x="25907" y="62483"/>
                </a:lnTo>
                <a:lnTo>
                  <a:pt x="30479" y="64007"/>
                </a:lnTo>
                <a:lnTo>
                  <a:pt x="60959" y="64007"/>
                </a:lnTo>
                <a:lnTo>
                  <a:pt x="57911" y="67055"/>
                </a:lnTo>
                <a:close/>
              </a:path>
              <a:path w="73659" h="73660">
                <a:moveTo>
                  <a:pt x="30479" y="10667"/>
                </a:moveTo>
                <a:lnTo>
                  <a:pt x="30479" y="9143"/>
                </a:lnTo>
                <a:lnTo>
                  <a:pt x="36575" y="9143"/>
                </a:lnTo>
                <a:lnTo>
                  <a:pt x="30479" y="10667"/>
                </a:lnTo>
                <a:close/>
              </a:path>
              <a:path w="73659" h="73660">
                <a:moveTo>
                  <a:pt x="42671" y="10667"/>
                </a:moveTo>
                <a:lnTo>
                  <a:pt x="36575" y="9143"/>
                </a:lnTo>
                <a:lnTo>
                  <a:pt x="41147" y="9143"/>
                </a:lnTo>
                <a:lnTo>
                  <a:pt x="42671" y="10667"/>
                </a:lnTo>
                <a:close/>
              </a:path>
              <a:path w="73659" h="73660">
                <a:moveTo>
                  <a:pt x="47243" y="12191"/>
                </a:moveTo>
                <a:lnTo>
                  <a:pt x="41147" y="9143"/>
                </a:lnTo>
                <a:lnTo>
                  <a:pt x="60959" y="9143"/>
                </a:lnTo>
                <a:lnTo>
                  <a:pt x="62483" y="10667"/>
                </a:lnTo>
                <a:lnTo>
                  <a:pt x="47243" y="10667"/>
                </a:lnTo>
                <a:lnTo>
                  <a:pt x="47243" y="12191"/>
                </a:lnTo>
                <a:close/>
              </a:path>
              <a:path w="73659" h="73660">
                <a:moveTo>
                  <a:pt x="25907" y="12191"/>
                </a:moveTo>
                <a:lnTo>
                  <a:pt x="25907" y="10667"/>
                </a:lnTo>
                <a:lnTo>
                  <a:pt x="28193" y="10667"/>
                </a:lnTo>
                <a:lnTo>
                  <a:pt x="25907" y="12191"/>
                </a:lnTo>
                <a:close/>
              </a:path>
              <a:path w="73659" h="73660">
                <a:moveTo>
                  <a:pt x="72008" y="32003"/>
                </a:moveTo>
                <a:lnTo>
                  <a:pt x="64007" y="32003"/>
                </a:lnTo>
                <a:lnTo>
                  <a:pt x="60959" y="25907"/>
                </a:lnTo>
                <a:lnTo>
                  <a:pt x="62483" y="25907"/>
                </a:lnTo>
                <a:lnTo>
                  <a:pt x="59435" y="21335"/>
                </a:lnTo>
                <a:lnTo>
                  <a:pt x="51815" y="13715"/>
                </a:lnTo>
                <a:lnTo>
                  <a:pt x="47243" y="10667"/>
                </a:lnTo>
                <a:lnTo>
                  <a:pt x="62483" y="10667"/>
                </a:lnTo>
                <a:lnTo>
                  <a:pt x="67055" y="15239"/>
                </a:lnTo>
                <a:lnTo>
                  <a:pt x="67055" y="16763"/>
                </a:lnTo>
                <a:lnTo>
                  <a:pt x="70103" y="22859"/>
                </a:lnTo>
                <a:lnTo>
                  <a:pt x="71627" y="28955"/>
                </a:lnTo>
                <a:lnTo>
                  <a:pt x="71627" y="30479"/>
                </a:lnTo>
                <a:lnTo>
                  <a:pt x="72008" y="32003"/>
                </a:lnTo>
                <a:close/>
              </a:path>
              <a:path w="73659" h="73660">
                <a:moveTo>
                  <a:pt x="16763" y="18287"/>
                </a:moveTo>
                <a:lnTo>
                  <a:pt x="16763" y="16763"/>
                </a:lnTo>
                <a:lnTo>
                  <a:pt x="18287" y="16763"/>
                </a:lnTo>
                <a:lnTo>
                  <a:pt x="16763" y="18287"/>
                </a:lnTo>
                <a:close/>
              </a:path>
              <a:path w="73659" h="73660">
                <a:moveTo>
                  <a:pt x="9143" y="32003"/>
                </a:moveTo>
                <a:lnTo>
                  <a:pt x="9143" y="30479"/>
                </a:lnTo>
                <a:lnTo>
                  <a:pt x="9524" y="30479"/>
                </a:lnTo>
                <a:lnTo>
                  <a:pt x="9143" y="32003"/>
                </a:lnTo>
                <a:close/>
              </a:path>
              <a:path w="73659" h="73660">
                <a:moveTo>
                  <a:pt x="60959" y="64007"/>
                </a:moveTo>
                <a:lnTo>
                  <a:pt x="41147" y="64007"/>
                </a:lnTo>
                <a:lnTo>
                  <a:pt x="47243" y="62483"/>
                </a:lnTo>
                <a:lnTo>
                  <a:pt x="56387" y="56387"/>
                </a:lnTo>
                <a:lnTo>
                  <a:pt x="54863" y="56387"/>
                </a:lnTo>
                <a:lnTo>
                  <a:pt x="59435" y="51815"/>
                </a:lnTo>
                <a:lnTo>
                  <a:pt x="62483" y="47243"/>
                </a:lnTo>
                <a:lnTo>
                  <a:pt x="60959" y="47243"/>
                </a:lnTo>
                <a:lnTo>
                  <a:pt x="64007" y="42671"/>
                </a:lnTo>
                <a:lnTo>
                  <a:pt x="62483" y="42671"/>
                </a:lnTo>
                <a:lnTo>
                  <a:pt x="64007" y="36575"/>
                </a:lnTo>
                <a:lnTo>
                  <a:pt x="62483" y="30479"/>
                </a:lnTo>
                <a:lnTo>
                  <a:pt x="64007" y="32003"/>
                </a:lnTo>
                <a:lnTo>
                  <a:pt x="72008" y="32003"/>
                </a:lnTo>
                <a:lnTo>
                  <a:pt x="73151" y="36575"/>
                </a:lnTo>
                <a:lnTo>
                  <a:pt x="71627" y="44195"/>
                </a:lnTo>
                <a:lnTo>
                  <a:pt x="70103" y="50291"/>
                </a:lnTo>
                <a:lnTo>
                  <a:pt x="70103" y="51815"/>
                </a:lnTo>
                <a:lnTo>
                  <a:pt x="67055" y="56387"/>
                </a:lnTo>
                <a:lnTo>
                  <a:pt x="67055" y="57911"/>
                </a:lnTo>
                <a:lnTo>
                  <a:pt x="60959" y="64007"/>
                </a:lnTo>
                <a:close/>
              </a:path>
              <a:path w="73659" h="73660">
                <a:moveTo>
                  <a:pt x="44195" y="73151"/>
                </a:moveTo>
                <a:lnTo>
                  <a:pt x="28955" y="73151"/>
                </a:lnTo>
                <a:lnTo>
                  <a:pt x="22859" y="70103"/>
                </a:lnTo>
                <a:lnTo>
                  <a:pt x="21335" y="70103"/>
                </a:lnTo>
                <a:lnTo>
                  <a:pt x="16763" y="67055"/>
                </a:lnTo>
                <a:lnTo>
                  <a:pt x="56387" y="67055"/>
                </a:lnTo>
                <a:lnTo>
                  <a:pt x="44195" y="73151"/>
                </a:lnTo>
                <a:close/>
              </a:path>
            </a:pathLst>
          </a:custGeom>
          <a:solidFill>
            <a:srgbClr val="A5A5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8465832" y="5833616"/>
            <a:ext cx="64135" cy="62230"/>
          </a:xfrm>
          <a:custGeom>
            <a:avLst/>
            <a:gdLst/>
            <a:ahLst/>
            <a:cxnLst/>
            <a:rect l="l" t="t" r="r" b="b"/>
            <a:pathLst>
              <a:path w="64134" h="62229">
                <a:moveTo>
                  <a:pt x="39779" y="61745"/>
                </a:moveTo>
                <a:lnTo>
                  <a:pt x="22818" y="59964"/>
                </a:lnTo>
                <a:lnTo>
                  <a:pt x="10454" y="53759"/>
                </a:lnTo>
                <a:lnTo>
                  <a:pt x="2808" y="44030"/>
                </a:lnTo>
                <a:lnTo>
                  <a:pt x="0" y="31679"/>
                </a:lnTo>
                <a:lnTo>
                  <a:pt x="2943" y="17829"/>
                </a:lnTo>
                <a:lnTo>
                  <a:pt x="11021" y="6730"/>
                </a:lnTo>
                <a:lnTo>
                  <a:pt x="23072" y="0"/>
                </a:lnTo>
                <a:lnTo>
                  <a:pt x="39741" y="1745"/>
                </a:lnTo>
                <a:lnTo>
                  <a:pt x="52376" y="7979"/>
                </a:lnTo>
                <a:lnTo>
                  <a:pt x="60574" y="17446"/>
                </a:lnTo>
                <a:lnTo>
                  <a:pt x="63933" y="28890"/>
                </a:lnTo>
                <a:lnTo>
                  <a:pt x="63995" y="30735"/>
                </a:lnTo>
                <a:lnTo>
                  <a:pt x="60698" y="44848"/>
                </a:lnTo>
                <a:lnTo>
                  <a:pt x="52020" y="55589"/>
                </a:lnTo>
                <a:lnTo>
                  <a:pt x="39779" y="61745"/>
                </a:lnTo>
                <a:close/>
              </a:path>
            </a:pathLst>
          </a:custGeom>
          <a:solidFill>
            <a:srgbClr val="A5A5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8461247" y="5827776"/>
            <a:ext cx="73660" cy="73660"/>
          </a:xfrm>
          <a:custGeom>
            <a:avLst/>
            <a:gdLst/>
            <a:ahLst/>
            <a:cxnLst/>
            <a:rect l="l" t="t" r="r" b="b"/>
            <a:pathLst>
              <a:path w="73659" h="73660">
                <a:moveTo>
                  <a:pt x="50291" y="3047"/>
                </a:moveTo>
                <a:lnTo>
                  <a:pt x="22859" y="3047"/>
                </a:lnTo>
                <a:lnTo>
                  <a:pt x="28955" y="1523"/>
                </a:lnTo>
                <a:lnTo>
                  <a:pt x="36575" y="0"/>
                </a:lnTo>
                <a:lnTo>
                  <a:pt x="42671" y="1523"/>
                </a:lnTo>
                <a:lnTo>
                  <a:pt x="44195" y="1523"/>
                </a:lnTo>
                <a:lnTo>
                  <a:pt x="50291" y="3047"/>
                </a:lnTo>
                <a:close/>
              </a:path>
              <a:path w="73659" h="73660">
                <a:moveTo>
                  <a:pt x="56387" y="6095"/>
                </a:moveTo>
                <a:lnTo>
                  <a:pt x="16763" y="6095"/>
                </a:lnTo>
                <a:lnTo>
                  <a:pt x="21335" y="3047"/>
                </a:lnTo>
                <a:lnTo>
                  <a:pt x="51815" y="3047"/>
                </a:lnTo>
                <a:lnTo>
                  <a:pt x="56387" y="6095"/>
                </a:lnTo>
                <a:close/>
              </a:path>
              <a:path w="73659" h="73660">
                <a:moveTo>
                  <a:pt x="57911" y="67055"/>
                </a:moveTo>
                <a:lnTo>
                  <a:pt x="15239" y="67055"/>
                </a:lnTo>
                <a:lnTo>
                  <a:pt x="6095" y="57911"/>
                </a:lnTo>
                <a:lnTo>
                  <a:pt x="6095" y="56387"/>
                </a:lnTo>
                <a:lnTo>
                  <a:pt x="3047" y="51815"/>
                </a:lnTo>
                <a:lnTo>
                  <a:pt x="3047" y="50291"/>
                </a:lnTo>
                <a:lnTo>
                  <a:pt x="0" y="44195"/>
                </a:lnTo>
                <a:lnTo>
                  <a:pt x="0" y="28955"/>
                </a:lnTo>
                <a:lnTo>
                  <a:pt x="3047" y="22859"/>
                </a:lnTo>
                <a:lnTo>
                  <a:pt x="3047" y="21335"/>
                </a:lnTo>
                <a:lnTo>
                  <a:pt x="6095" y="16763"/>
                </a:lnTo>
                <a:lnTo>
                  <a:pt x="6095" y="15239"/>
                </a:lnTo>
                <a:lnTo>
                  <a:pt x="15239" y="6095"/>
                </a:lnTo>
                <a:lnTo>
                  <a:pt x="57911" y="6095"/>
                </a:lnTo>
                <a:lnTo>
                  <a:pt x="60959" y="9143"/>
                </a:lnTo>
                <a:lnTo>
                  <a:pt x="30479" y="9143"/>
                </a:lnTo>
                <a:lnTo>
                  <a:pt x="28193" y="10667"/>
                </a:lnTo>
                <a:lnTo>
                  <a:pt x="25907" y="10667"/>
                </a:lnTo>
                <a:lnTo>
                  <a:pt x="21335" y="13715"/>
                </a:lnTo>
                <a:lnTo>
                  <a:pt x="18287" y="16763"/>
                </a:lnTo>
                <a:lnTo>
                  <a:pt x="16763" y="16763"/>
                </a:lnTo>
                <a:lnTo>
                  <a:pt x="10667" y="25907"/>
                </a:lnTo>
                <a:lnTo>
                  <a:pt x="9524" y="30479"/>
                </a:lnTo>
                <a:lnTo>
                  <a:pt x="9143" y="30479"/>
                </a:lnTo>
                <a:lnTo>
                  <a:pt x="9143" y="42671"/>
                </a:lnTo>
                <a:lnTo>
                  <a:pt x="10667" y="47243"/>
                </a:lnTo>
                <a:lnTo>
                  <a:pt x="16763" y="56387"/>
                </a:lnTo>
                <a:lnTo>
                  <a:pt x="25907" y="62483"/>
                </a:lnTo>
                <a:lnTo>
                  <a:pt x="30479" y="64007"/>
                </a:lnTo>
                <a:lnTo>
                  <a:pt x="60959" y="64007"/>
                </a:lnTo>
                <a:lnTo>
                  <a:pt x="57911" y="67055"/>
                </a:lnTo>
                <a:close/>
              </a:path>
              <a:path w="73659" h="73660">
                <a:moveTo>
                  <a:pt x="30479" y="10667"/>
                </a:moveTo>
                <a:lnTo>
                  <a:pt x="30479" y="9143"/>
                </a:lnTo>
                <a:lnTo>
                  <a:pt x="36575" y="9143"/>
                </a:lnTo>
                <a:lnTo>
                  <a:pt x="30479" y="10667"/>
                </a:lnTo>
                <a:close/>
              </a:path>
              <a:path w="73659" h="73660">
                <a:moveTo>
                  <a:pt x="42671" y="10667"/>
                </a:moveTo>
                <a:lnTo>
                  <a:pt x="36575" y="9143"/>
                </a:lnTo>
                <a:lnTo>
                  <a:pt x="41147" y="9143"/>
                </a:lnTo>
                <a:lnTo>
                  <a:pt x="42671" y="10667"/>
                </a:lnTo>
                <a:close/>
              </a:path>
              <a:path w="73659" h="73660">
                <a:moveTo>
                  <a:pt x="47243" y="12191"/>
                </a:moveTo>
                <a:lnTo>
                  <a:pt x="41147" y="9143"/>
                </a:lnTo>
                <a:lnTo>
                  <a:pt x="60959" y="9143"/>
                </a:lnTo>
                <a:lnTo>
                  <a:pt x="62483" y="10667"/>
                </a:lnTo>
                <a:lnTo>
                  <a:pt x="47243" y="10667"/>
                </a:lnTo>
                <a:lnTo>
                  <a:pt x="47243" y="12191"/>
                </a:lnTo>
                <a:close/>
              </a:path>
              <a:path w="73659" h="73660">
                <a:moveTo>
                  <a:pt x="25907" y="12191"/>
                </a:moveTo>
                <a:lnTo>
                  <a:pt x="25907" y="10667"/>
                </a:lnTo>
                <a:lnTo>
                  <a:pt x="28193" y="10667"/>
                </a:lnTo>
                <a:lnTo>
                  <a:pt x="25907" y="12191"/>
                </a:lnTo>
                <a:close/>
              </a:path>
              <a:path w="73659" h="73660">
                <a:moveTo>
                  <a:pt x="72008" y="32003"/>
                </a:moveTo>
                <a:lnTo>
                  <a:pt x="64007" y="32003"/>
                </a:lnTo>
                <a:lnTo>
                  <a:pt x="60959" y="25907"/>
                </a:lnTo>
                <a:lnTo>
                  <a:pt x="62483" y="25907"/>
                </a:lnTo>
                <a:lnTo>
                  <a:pt x="59435" y="21335"/>
                </a:lnTo>
                <a:lnTo>
                  <a:pt x="51815" y="13715"/>
                </a:lnTo>
                <a:lnTo>
                  <a:pt x="47243" y="10667"/>
                </a:lnTo>
                <a:lnTo>
                  <a:pt x="62483" y="10667"/>
                </a:lnTo>
                <a:lnTo>
                  <a:pt x="67055" y="15239"/>
                </a:lnTo>
                <a:lnTo>
                  <a:pt x="67055" y="16763"/>
                </a:lnTo>
                <a:lnTo>
                  <a:pt x="70103" y="22859"/>
                </a:lnTo>
                <a:lnTo>
                  <a:pt x="71627" y="28955"/>
                </a:lnTo>
                <a:lnTo>
                  <a:pt x="71627" y="30479"/>
                </a:lnTo>
                <a:lnTo>
                  <a:pt x="72008" y="32003"/>
                </a:lnTo>
                <a:close/>
              </a:path>
              <a:path w="73659" h="73660">
                <a:moveTo>
                  <a:pt x="16763" y="18287"/>
                </a:moveTo>
                <a:lnTo>
                  <a:pt x="16763" y="16763"/>
                </a:lnTo>
                <a:lnTo>
                  <a:pt x="18287" y="16763"/>
                </a:lnTo>
                <a:lnTo>
                  <a:pt x="16763" y="18287"/>
                </a:lnTo>
                <a:close/>
              </a:path>
              <a:path w="73659" h="73660">
                <a:moveTo>
                  <a:pt x="9143" y="32003"/>
                </a:moveTo>
                <a:lnTo>
                  <a:pt x="9143" y="30479"/>
                </a:lnTo>
                <a:lnTo>
                  <a:pt x="9524" y="30479"/>
                </a:lnTo>
                <a:lnTo>
                  <a:pt x="9143" y="32003"/>
                </a:lnTo>
                <a:close/>
              </a:path>
              <a:path w="73659" h="73660">
                <a:moveTo>
                  <a:pt x="60959" y="64007"/>
                </a:moveTo>
                <a:lnTo>
                  <a:pt x="41147" y="64007"/>
                </a:lnTo>
                <a:lnTo>
                  <a:pt x="47243" y="62483"/>
                </a:lnTo>
                <a:lnTo>
                  <a:pt x="56387" y="56387"/>
                </a:lnTo>
                <a:lnTo>
                  <a:pt x="54863" y="56387"/>
                </a:lnTo>
                <a:lnTo>
                  <a:pt x="59435" y="51815"/>
                </a:lnTo>
                <a:lnTo>
                  <a:pt x="62483" y="47243"/>
                </a:lnTo>
                <a:lnTo>
                  <a:pt x="60959" y="47243"/>
                </a:lnTo>
                <a:lnTo>
                  <a:pt x="64007" y="42671"/>
                </a:lnTo>
                <a:lnTo>
                  <a:pt x="62483" y="42671"/>
                </a:lnTo>
                <a:lnTo>
                  <a:pt x="64007" y="36575"/>
                </a:lnTo>
                <a:lnTo>
                  <a:pt x="62483" y="30479"/>
                </a:lnTo>
                <a:lnTo>
                  <a:pt x="64007" y="32003"/>
                </a:lnTo>
                <a:lnTo>
                  <a:pt x="72008" y="32003"/>
                </a:lnTo>
                <a:lnTo>
                  <a:pt x="73151" y="36575"/>
                </a:lnTo>
                <a:lnTo>
                  <a:pt x="71627" y="44195"/>
                </a:lnTo>
                <a:lnTo>
                  <a:pt x="70103" y="50291"/>
                </a:lnTo>
                <a:lnTo>
                  <a:pt x="70103" y="51815"/>
                </a:lnTo>
                <a:lnTo>
                  <a:pt x="67055" y="56387"/>
                </a:lnTo>
                <a:lnTo>
                  <a:pt x="67055" y="57911"/>
                </a:lnTo>
                <a:lnTo>
                  <a:pt x="60959" y="64007"/>
                </a:lnTo>
                <a:close/>
              </a:path>
              <a:path w="73659" h="73660">
                <a:moveTo>
                  <a:pt x="44195" y="73151"/>
                </a:moveTo>
                <a:lnTo>
                  <a:pt x="28955" y="73151"/>
                </a:lnTo>
                <a:lnTo>
                  <a:pt x="22859" y="70103"/>
                </a:lnTo>
                <a:lnTo>
                  <a:pt x="21335" y="70103"/>
                </a:lnTo>
                <a:lnTo>
                  <a:pt x="16763" y="67055"/>
                </a:lnTo>
                <a:lnTo>
                  <a:pt x="56387" y="67055"/>
                </a:lnTo>
                <a:lnTo>
                  <a:pt x="44195" y="73151"/>
                </a:lnTo>
                <a:close/>
              </a:path>
            </a:pathLst>
          </a:custGeom>
          <a:solidFill>
            <a:srgbClr val="A5A5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 txBox="1"/>
          <p:nvPr/>
        </p:nvSpPr>
        <p:spPr>
          <a:xfrm>
            <a:off x="3004801" y="5537130"/>
            <a:ext cx="412115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50" dirty="0">
                <a:solidFill>
                  <a:srgbClr val="3F3F3F"/>
                </a:solidFill>
                <a:latin typeface="Times New Roman"/>
                <a:cs typeface="Times New Roman"/>
              </a:rPr>
              <a:t>99</a:t>
            </a:r>
            <a:r>
              <a:rPr sz="900" spc="20" dirty="0">
                <a:solidFill>
                  <a:srgbClr val="3F3F3F"/>
                </a:solidFill>
                <a:latin typeface="Times New Roman"/>
                <a:cs typeface="Times New Roman"/>
              </a:rPr>
              <a:t>.</a:t>
            </a:r>
            <a:r>
              <a:rPr sz="900" spc="50" dirty="0">
                <a:solidFill>
                  <a:srgbClr val="3F3F3F"/>
                </a:solidFill>
                <a:latin typeface="Times New Roman"/>
                <a:cs typeface="Times New Roman"/>
              </a:rPr>
              <a:t>71</a:t>
            </a:r>
            <a:r>
              <a:rPr sz="900" spc="20" dirty="0">
                <a:solidFill>
                  <a:srgbClr val="3F3F3F"/>
                </a:solidFill>
                <a:latin typeface="Times New Roman"/>
                <a:cs typeface="Times New Roman"/>
              </a:rPr>
              <a:t>%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215" name="object 215"/>
          <p:cNvSpPr txBox="1"/>
          <p:nvPr/>
        </p:nvSpPr>
        <p:spPr>
          <a:xfrm>
            <a:off x="3484868" y="5540199"/>
            <a:ext cx="412115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50" dirty="0">
                <a:solidFill>
                  <a:srgbClr val="3F3F3F"/>
                </a:solidFill>
                <a:latin typeface="Times New Roman"/>
                <a:cs typeface="Times New Roman"/>
              </a:rPr>
              <a:t>99</a:t>
            </a:r>
            <a:r>
              <a:rPr sz="900" spc="20" dirty="0">
                <a:solidFill>
                  <a:srgbClr val="3F3F3F"/>
                </a:solidFill>
                <a:latin typeface="Times New Roman"/>
                <a:cs typeface="Times New Roman"/>
              </a:rPr>
              <a:t>.</a:t>
            </a:r>
            <a:r>
              <a:rPr sz="900" spc="50" dirty="0">
                <a:solidFill>
                  <a:srgbClr val="3F3F3F"/>
                </a:solidFill>
                <a:latin typeface="Times New Roman"/>
                <a:cs typeface="Times New Roman"/>
              </a:rPr>
              <a:t>70</a:t>
            </a:r>
            <a:r>
              <a:rPr sz="900" spc="20" dirty="0">
                <a:solidFill>
                  <a:srgbClr val="3F3F3F"/>
                </a:solidFill>
                <a:latin typeface="Times New Roman"/>
                <a:cs typeface="Times New Roman"/>
              </a:rPr>
              <a:t>%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216" name="object 216"/>
          <p:cNvSpPr txBox="1"/>
          <p:nvPr/>
        </p:nvSpPr>
        <p:spPr>
          <a:xfrm>
            <a:off x="3964907" y="5506678"/>
            <a:ext cx="412115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50" dirty="0">
                <a:solidFill>
                  <a:srgbClr val="3F3F3F"/>
                </a:solidFill>
                <a:latin typeface="Times New Roman"/>
                <a:cs typeface="Times New Roman"/>
              </a:rPr>
              <a:t>99</a:t>
            </a:r>
            <a:r>
              <a:rPr sz="900" spc="20" dirty="0">
                <a:solidFill>
                  <a:srgbClr val="3F3F3F"/>
                </a:solidFill>
                <a:latin typeface="Times New Roman"/>
                <a:cs typeface="Times New Roman"/>
              </a:rPr>
              <a:t>.</a:t>
            </a:r>
            <a:r>
              <a:rPr sz="900" spc="50" dirty="0">
                <a:solidFill>
                  <a:srgbClr val="3F3F3F"/>
                </a:solidFill>
                <a:latin typeface="Times New Roman"/>
                <a:cs typeface="Times New Roman"/>
              </a:rPr>
              <a:t>83</a:t>
            </a:r>
            <a:r>
              <a:rPr sz="900" spc="20" dirty="0">
                <a:solidFill>
                  <a:srgbClr val="3F3F3F"/>
                </a:solidFill>
                <a:latin typeface="Times New Roman"/>
                <a:cs typeface="Times New Roman"/>
              </a:rPr>
              <a:t>%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217" name="object 217"/>
          <p:cNvSpPr txBox="1"/>
          <p:nvPr/>
        </p:nvSpPr>
        <p:spPr>
          <a:xfrm>
            <a:off x="4446481" y="5509748"/>
            <a:ext cx="412115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50" dirty="0">
                <a:solidFill>
                  <a:srgbClr val="3F3F3F"/>
                </a:solidFill>
                <a:latin typeface="Times New Roman"/>
                <a:cs typeface="Times New Roman"/>
              </a:rPr>
              <a:t>99</a:t>
            </a:r>
            <a:r>
              <a:rPr sz="900" spc="20" dirty="0">
                <a:solidFill>
                  <a:srgbClr val="3F3F3F"/>
                </a:solidFill>
                <a:latin typeface="Times New Roman"/>
                <a:cs typeface="Times New Roman"/>
              </a:rPr>
              <a:t>.</a:t>
            </a:r>
            <a:r>
              <a:rPr sz="900" spc="50" dirty="0">
                <a:solidFill>
                  <a:srgbClr val="3F3F3F"/>
                </a:solidFill>
                <a:latin typeface="Times New Roman"/>
                <a:cs typeface="Times New Roman"/>
              </a:rPr>
              <a:t>82</a:t>
            </a:r>
            <a:r>
              <a:rPr sz="900" spc="20" dirty="0">
                <a:solidFill>
                  <a:srgbClr val="3F3F3F"/>
                </a:solidFill>
                <a:latin typeface="Times New Roman"/>
                <a:cs typeface="Times New Roman"/>
              </a:rPr>
              <a:t>%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218" name="object 218"/>
          <p:cNvSpPr txBox="1"/>
          <p:nvPr/>
        </p:nvSpPr>
        <p:spPr>
          <a:xfrm>
            <a:off x="4926590" y="5517317"/>
            <a:ext cx="412115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50" dirty="0">
                <a:solidFill>
                  <a:srgbClr val="3F3F3F"/>
                </a:solidFill>
                <a:latin typeface="Times New Roman"/>
                <a:cs typeface="Times New Roman"/>
              </a:rPr>
              <a:t>99</a:t>
            </a:r>
            <a:r>
              <a:rPr sz="900" spc="20" dirty="0">
                <a:solidFill>
                  <a:srgbClr val="3F3F3F"/>
                </a:solidFill>
                <a:latin typeface="Times New Roman"/>
                <a:cs typeface="Times New Roman"/>
              </a:rPr>
              <a:t>.</a:t>
            </a:r>
            <a:r>
              <a:rPr sz="900" spc="50" dirty="0">
                <a:solidFill>
                  <a:srgbClr val="3F3F3F"/>
                </a:solidFill>
                <a:latin typeface="Times New Roman"/>
                <a:cs typeface="Times New Roman"/>
              </a:rPr>
              <a:t>79</a:t>
            </a:r>
            <a:r>
              <a:rPr sz="900" spc="20" dirty="0">
                <a:solidFill>
                  <a:srgbClr val="3F3F3F"/>
                </a:solidFill>
                <a:latin typeface="Times New Roman"/>
                <a:cs typeface="Times New Roman"/>
              </a:rPr>
              <a:t>%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219" name="object 219"/>
          <p:cNvSpPr txBox="1"/>
          <p:nvPr/>
        </p:nvSpPr>
        <p:spPr>
          <a:xfrm>
            <a:off x="5406664" y="5509748"/>
            <a:ext cx="412115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50" dirty="0">
                <a:solidFill>
                  <a:srgbClr val="3F3F3F"/>
                </a:solidFill>
                <a:latin typeface="Times New Roman"/>
                <a:cs typeface="Times New Roman"/>
              </a:rPr>
              <a:t>99</a:t>
            </a:r>
            <a:r>
              <a:rPr sz="900" spc="20" dirty="0">
                <a:solidFill>
                  <a:srgbClr val="3F3F3F"/>
                </a:solidFill>
                <a:latin typeface="Times New Roman"/>
                <a:cs typeface="Times New Roman"/>
              </a:rPr>
              <a:t>.</a:t>
            </a:r>
            <a:r>
              <a:rPr sz="900" spc="50" dirty="0">
                <a:solidFill>
                  <a:srgbClr val="3F3F3F"/>
                </a:solidFill>
                <a:latin typeface="Times New Roman"/>
                <a:cs typeface="Times New Roman"/>
              </a:rPr>
              <a:t>82</a:t>
            </a:r>
            <a:r>
              <a:rPr sz="900" spc="20" dirty="0">
                <a:solidFill>
                  <a:srgbClr val="3F3F3F"/>
                </a:solidFill>
                <a:latin typeface="Times New Roman"/>
                <a:cs typeface="Times New Roman"/>
              </a:rPr>
              <a:t>%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220" name="object 220"/>
          <p:cNvSpPr txBox="1"/>
          <p:nvPr/>
        </p:nvSpPr>
        <p:spPr>
          <a:xfrm>
            <a:off x="5888203" y="5524991"/>
            <a:ext cx="412115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50" dirty="0">
                <a:solidFill>
                  <a:srgbClr val="3F3F3F"/>
                </a:solidFill>
                <a:latin typeface="Times New Roman"/>
                <a:cs typeface="Times New Roman"/>
              </a:rPr>
              <a:t>99</a:t>
            </a:r>
            <a:r>
              <a:rPr sz="900" spc="20" dirty="0">
                <a:solidFill>
                  <a:srgbClr val="3F3F3F"/>
                </a:solidFill>
                <a:latin typeface="Times New Roman"/>
                <a:cs typeface="Times New Roman"/>
              </a:rPr>
              <a:t>.</a:t>
            </a:r>
            <a:r>
              <a:rPr sz="900" spc="50" dirty="0">
                <a:solidFill>
                  <a:srgbClr val="3F3F3F"/>
                </a:solidFill>
                <a:latin typeface="Times New Roman"/>
                <a:cs typeface="Times New Roman"/>
              </a:rPr>
              <a:t>76</a:t>
            </a:r>
            <a:r>
              <a:rPr sz="900" spc="20" dirty="0">
                <a:solidFill>
                  <a:srgbClr val="3F3F3F"/>
                </a:solidFill>
                <a:latin typeface="Times New Roman"/>
                <a:cs typeface="Times New Roman"/>
              </a:rPr>
              <a:t>%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221" name="object 221"/>
          <p:cNvSpPr txBox="1"/>
          <p:nvPr/>
        </p:nvSpPr>
        <p:spPr>
          <a:xfrm>
            <a:off x="6368278" y="5529560"/>
            <a:ext cx="412115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50" dirty="0">
                <a:solidFill>
                  <a:srgbClr val="3F3F3F"/>
                </a:solidFill>
                <a:latin typeface="Times New Roman"/>
                <a:cs typeface="Times New Roman"/>
              </a:rPr>
              <a:t>99</a:t>
            </a:r>
            <a:r>
              <a:rPr sz="900" spc="20" dirty="0">
                <a:solidFill>
                  <a:srgbClr val="3F3F3F"/>
                </a:solidFill>
                <a:latin typeface="Times New Roman"/>
                <a:cs typeface="Times New Roman"/>
              </a:rPr>
              <a:t>.</a:t>
            </a:r>
            <a:r>
              <a:rPr sz="900" spc="50" dirty="0">
                <a:solidFill>
                  <a:srgbClr val="3F3F3F"/>
                </a:solidFill>
                <a:latin typeface="Times New Roman"/>
                <a:cs typeface="Times New Roman"/>
              </a:rPr>
              <a:t>74</a:t>
            </a:r>
            <a:r>
              <a:rPr sz="900" spc="20" dirty="0">
                <a:solidFill>
                  <a:srgbClr val="3F3F3F"/>
                </a:solidFill>
                <a:latin typeface="Times New Roman"/>
                <a:cs typeface="Times New Roman"/>
              </a:rPr>
              <a:t>%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222" name="object 222"/>
          <p:cNvSpPr txBox="1"/>
          <p:nvPr/>
        </p:nvSpPr>
        <p:spPr>
          <a:xfrm>
            <a:off x="6849852" y="5604242"/>
            <a:ext cx="412115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50" dirty="0">
                <a:solidFill>
                  <a:srgbClr val="3F3F3F"/>
                </a:solidFill>
                <a:latin typeface="Times New Roman"/>
                <a:cs typeface="Times New Roman"/>
              </a:rPr>
              <a:t>99</a:t>
            </a:r>
            <a:r>
              <a:rPr sz="900" spc="20" dirty="0">
                <a:solidFill>
                  <a:srgbClr val="3F3F3F"/>
                </a:solidFill>
                <a:latin typeface="Times New Roman"/>
                <a:cs typeface="Times New Roman"/>
              </a:rPr>
              <a:t>.</a:t>
            </a:r>
            <a:r>
              <a:rPr sz="900" spc="50" dirty="0">
                <a:solidFill>
                  <a:srgbClr val="3F3F3F"/>
                </a:solidFill>
                <a:latin typeface="Times New Roman"/>
                <a:cs typeface="Times New Roman"/>
              </a:rPr>
              <a:t>44</a:t>
            </a:r>
            <a:r>
              <a:rPr sz="900" spc="20" dirty="0">
                <a:solidFill>
                  <a:srgbClr val="3F3F3F"/>
                </a:solidFill>
                <a:latin typeface="Times New Roman"/>
                <a:cs typeface="Times New Roman"/>
              </a:rPr>
              <a:t>%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223" name="object 223"/>
          <p:cNvSpPr txBox="1"/>
          <p:nvPr/>
        </p:nvSpPr>
        <p:spPr>
          <a:xfrm>
            <a:off x="7329925" y="5521921"/>
            <a:ext cx="412115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50" dirty="0">
                <a:solidFill>
                  <a:srgbClr val="3F3F3F"/>
                </a:solidFill>
                <a:latin typeface="Times New Roman"/>
                <a:cs typeface="Times New Roman"/>
              </a:rPr>
              <a:t>99</a:t>
            </a:r>
            <a:r>
              <a:rPr sz="900" spc="20" dirty="0">
                <a:solidFill>
                  <a:srgbClr val="3F3F3F"/>
                </a:solidFill>
                <a:latin typeface="Times New Roman"/>
                <a:cs typeface="Times New Roman"/>
              </a:rPr>
              <a:t>.</a:t>
            </a:r>
            <a:r>
              <a:rPr sz="900" spc="50" dirty="0">
                <a:solidFill>
                  <a:srgbClr val="3F3F3F"/>
                </a:solidFill>
                <a:latin typeface="Times New Roman"/>
                <a:cs typeface="Times New Roman"/>
              </a:rPr>
              <a:t>77</a:t>
            </a:r>
            <a:r>
              <a:rPr sz="900" spc="20" dirty="0">
                <a:solidFill>
                  <a:srgbClr val="3F3F3F"/>
                </a:solidFill>
                <a:latin typeface="Times New Roman"/>
                <a:cs typeface="Times New Roman"/>
              </a:rPr>
              <a:t>%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224" name="object 224"/>
          <p:cNvSpPr txBox="1"/>
          <p:nvPr/>
        </p:nvSpPr>
        <p:spPr>
          <a:xfrm>
            <a:off x="7809965" y="5619450"/>
            <a:ext cx="412115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50" dirty="0">
                <a:solidFill>
                  <a:srgbClr val="3F3F3F"/>
                </a:solidFill>
                <a:latin typeface="Times New Roman"/>
                <a:cs typeface="Times New Roman"/>
              </a:rPr>
              <a:t>99</a:t>
            </a:r>
            <a:r>
              <a:rPr sz="900" spc="20" dirty="0">
                <a:solidFill>
                  <a:srgbClr val="3F3F3F"/>
                </a:solidFill>
                <a:latin typeface="Times New Roman"/>
                <a:cs typeface="Times New Roman"/>
              </a:rPr>
              <a:t>.</a:t>
            </a:r>
            <a:r>
              <a:rPr sz="900" spc="50" dirty="0">
                <a:solidFill>
                  <a:srgbClr val="3F3F3F"/>
                </a:solidFill>
                <a:latin typeface="Times New Roman"/>
                <a:cs typeface="Times New Roman"/>
              </a:rPr>
              <a:t>38</a:t>
            </a:r>
            <a:r>
              <a:rPr sz="900" spc="20" dirty="0">
                <a:solidFill>
                  <a:srgbClr val="3F3F3F"/>
                </a:solidFill>
                <a:latin typeface="Times New Roman"/>
                <a:cs typeface="Times New Roman"/>
              </a:rPr>
              <a:t>%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225" name="object 225"/>
          <p:cNvSpPr txBox="1"/>
          <p:nvPr/>
        </p:nvSpPr>
        <p:spPr>
          <a:xfrm>
            <a:off x="8291539" y="5573755"/>
            <a:ext cx="412115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50" dirty="0">
                <a:solidFill>
                  <a:srgbClr val="3F3F3F"/>
                </a:solidFill>
                <a:latin typeface="Times New Roman"/>
                <a:cs typeface="Times New Roman"/>
              </a:rPr>
              <a:t>99</a:t>
            </a:r>
            <a:r>
              <a:rPr sz="900" spc="20" dirty="0">
                <a:solidFill>
                  <a:srgbClr val="3F3F3F"/>
                </a:solidFill>
                <a:latin typeface="Times New Roman"/>
                <a:cs typeface="Times New Roman"/>
              </a:rPr>
              <a:t>.</a:t>
            </a:r>
            <a:r>
              <a:rPr sz="900" spc="50" dirty="0">
                <a:solidFill>
                  <a:srgbClr val="3F3F3F"/>
                </a:solidFill>
                <a:latin typeface="Times New Roman"/>
                <a:cs typeface="Times New Roman"/>
              </a:rPr>
              <a:t>56</a:t>
            </a:r>
            <a:r>
              <a:rPr sz="900" spc="20" dirty="0">
                <a:solidFill>
                  <a:srgbClr val="3F3F3F"/>
                </a:solidFill>
                <a:latin typeface="Times New Roman"/>
                <a:cs typeface="Times New Roman"/>
              </a:rPr>
              <a:t>%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226" name="object 226"/>
          <p:cNvSpPr txBox="1"/>
          <p:nvPr/>
        </p:nvSpPr>
        <p:spPr>
          <a:xfrm>
            <a:off x="2636005" y="6792934"/>
            <a:ext cx="241300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5" dirty="0">
                <a:solidFill>
                  <a:srgbClr val="595959"/>
                </a:solidFill>
                <a:latin typeface="Century Gothic"/>
                <a:cs typeface="Century Gothic"/>
              </a:rPr>
              <a:t>9</a:t>
            </a:r>
            <a:r>
              <a:rPr sz="900" spc="-5" dirty="0">
                <a:solidFill>
                  <a:srgbClr val="595959"/>
                </a:solidFill>
                <a:latin typeface="Century Gothic"/>
                <a:cs typeface="Century Gothic"/>
              </a:rPr>
              <a:t>4</a:t>
            </a:r>
            <a:r>
              <a:rPr sz="900" spc="-10" dirty="0">
                <a:solidFill>
                  <a:srgbClr val="595959"/>
                </a:solidFill>
                <a:latin typeface="Century Gothic"/>
                <a:cs typeface="Century Gothic"/>
              </a:rPr>
              <a:t>%</a:t>
            </a:r>
            <a:endParaRPr sz="900">
              <a:latin typeface="Century Gothic"/>
              <a:cs typeface="Century Gothic"/>
            </a:endParaRPr>
          </a:p>
        </p:txBody>
      </p:sp>
      <p:sp>
        <p:nvSpPr>
          <p:cNvPr id="227" name="object 227"/>
          <p:cNvSpPr txBox="1"/>
          <p:nvPr/>
        </p:nvSpPr>
        <p:spPr>
          <a:xfrm>
            <a:off x="2636005" y="6544507"/>
            <a:ext cx="241300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5" dirty="0">
                <a:solidFill>
                  <a:srgbClr val="595959"/>
                </a:solidFill>
                <a:latin typeface="Century Gothic"/>
                <a:cs typeface="Century Gothic"/>
              </a:rPr>
              <a:t>9</a:t>
            </a:r>
            <a:r>
              <a:rPr sz="900" spc="-5" dirty="0">
                <a:solidFill>
                  <a:srgbClr val="595959"/>
                </a:solidFill>
                <a:latin typeface="Century Gothic"/>
                <a:cs typeface="Century Gothic"/>
              </a:rPr>
              <a:t>5</a:t>
            </a:r>
            <a:r>
              <a:rPr sz="900" spc="-10" dirty="0">
                <a:solidFill>
                  <a:srgbClr val="595959"/>
                </a:solidFill>
                <a:latin typeface="Century Gothic"/>
                <a:cs typeface="Century Gothic"/>
              </a:rPr>
              <a:t>%</a:t>
            </a:r>
            <a:endParaRPr sz="900">
              <a:latin typeface="Century Gothic"/>
              <a:cs typeface="Century Gothic"/>
            </a:endParaRPr>
          </a:p>
        </p:txBody>
      </p:sp>
      <p:sp>
        <p:nvSpPr>
          <p:cNvPr id="228" name="object 228"/>
          <p:cNvSpPr txBox="1"/>
          <p:nvPr/>
        </p:nvSpPr>
        <p:spPr>
          <a:xfrm>
            <a:off x="2636005" y="6294616"/>
            <a:ext cx="241300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5" dirty="0">
                <a:solidFill>
                  <a:srgbClr val="595959"/>
                </a:solidFill>
                <a:latin typeface="Century Gothic"/>
                <a:cs typeface="Century Gothic"/>
              </a:rPr>
              <a:t>9</a:t>
            </a:r>
            <a:r>
              <a:rPr sz="900" spc="-5" dirty="0">
                <a:solidFill>
                  <a:srgbClr val="595959"/>
                </a:solidFill>
                <a:latin typeface="Century Gothic"/>
                <a:cs typeface="Century Gothic"/>
              </a:rPr>
              <a:t>6</a:t>
            </a:r>
            <a:r>
              <a:rPr sz="900" spc="-10" dirty="0">
                <a:solidFill>
                  <a:srgbClr val="595959"/>
                </a:solidFill>
                <a:latin typeface="Century Gothic"/>
                <a:cs typeface="Century Gothic"/>
              </a:rPr>
              <a:t>%</a:t>
            </a:r>
            <a:endParaRPr sz="900">
              <a:latin typeface="Century Gothic"/>
              <a:cs typeface="Century Gothic"/>
            </a:endParaRPr>
          </a:p>
        </p:txBody>
      </p:sp>
      <p:sp>
        <p:nvSpPr>
          <p:cNvPr id="229" name="object 229"/>
          <p:cNvSpPr txBox="1"/>
          <p:nvPr/>
        </p:nvSpPr>
        <p:spPr>
          <a:xfrm>
            <a:off x="2636005" y="6046190"/>
            <a:ext cx="241300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5" dirty="0">
                <a:solidFill>
                  <a:srgbClr val="595959"/>
                </a:solidFill>
                <a:latin typeface="Century Gothic"/>
                <a:cs typeface="Century Gothic"/>
              </a:rPr>
              <a:t>9</a:t>
            </a:r>
            <a:r>
              <a:rPr sz="900" spc="-5" dirty="0">
                <a:solidFill>
                  <a:srgbClr val="595959"/>
                </a:solidFill>
                <a:latin typeface="Century Gothic"/>
                <a:cs typeface="Century Gothic"/>
              </a:rPr>
              <a:t>7</a:t>
            </a:r>
            <a:r>
              <a:rPr sz="900" spc="-10" dirty="0">
                <a:solidFill>
                  <a:srgbClr val="595959"/>
                </a:solidFill>
                <a:latin typeface="Century Gothic"/>
                <a:cs typeface="Century Gothic"/>
              </a:rPr>
              <a:t>%</a:t>
            </a:r>
            <a:endParaRPr sz="900">
              <a:latin typeface="Century Gothic"/>
              <a:cs typeface="Century Gothic"/>
            </a:endParaRPr>
          </a:p>
        </p:txBody>
      </p:sp>
      <p:sp>
        <p:nvSpPr>
          <p:cNvPr id="230" name="object 230"/>
          <p:cNvSpPr txBox="1"/>
          <p:nvPr/>
        </p:nvSpPr>
        <p:spPr>
          <a:xfrm>
            <a:off x="2636005" y="5797764"/>
            <a:ext cx="241300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5" dirty="0">
                <a:solidFill>
                  <a:srgbClr val="595959"/>
                </a:solidFill>
                <a:latin typeface="Century Gothic"/>
                <a:cs typeface="Century Gothic"/>
              </a:rPr>
              <a:t>9</a:t>
            </a:r>
            <a:r>
              <a:rPr sz="900" spc="-5" dirty="0">
                <a:solidFill>
                  <a:srgbClr val="595959"/>
                </a:solidFill>
                <a:latin typeface="Century Gothic"/>
                <a:cs typeface="Century Gothic"/>
              </a:rPr>
              <a:t>8</a:t>
            </a:r>
            <a:r>
              <a:rPr sz="900" spc="-10" dirty="0">
                <a:solidFill>
                  <a:srgbClr val="595959"/>
                </a:solidFill>
                <a:latin typeface="Century Gothic"/>
                <a:cs typeface="Century Gothic"/>
              </a:rPr>
              <a:t>%</a:t>
            </a:r>
            <a:endParaRPr sz="900">
              <a:latin typeface="Century Gothic"/>
              <a:cs typeface="Century Gothic"/>
            </a:endParaRPr>
          </a:p>
        </p:txBody>
      </p:sp>
      <p:sp>
        <p:nvSpPr>
          <p:cNvPr id="231" name="object 231"/>
          <p:cNvSpPr txBox="1"/>
          <p:nvPr/>
        </p:nvSpPr>
        <p:spPr>
          <a:xfrm>
            <a:off x="2636005" y="5547803"/>
            <a:ext cx="241300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5" dirty="0">
                <a:solidFill>
                  <a:srgbClr val="595959"/>
                </a:solidFill>
                <a:latin typeface="Century Gothic"/>
                <a:cs typeface="Century Gothic"/>
              </a:rPr>
              <a:t>9</a:t>
            </a:r>
            <a:r>
              <a:rPr sz="900" spc="-5" dirty="0">
                <a:solidFill>
                  <a:srgbClr val="595959"/>
                </a:solidFill>
                <a:latin typeface="Century Gothic"/>
                <a:cs typeface="Century Gothic"/>
              </a:rPr>
              <a:t>9</a:t>
            </a:r>
            <a:r>
              <a:rPr sz="900" spc="-10" dirty="0">
                <a:solidFill>
                  <a:srgbClr val="595959"/>
                </a:solidFill>
                <a:latin typeface="Century Gothic"/>
                <a:cs typeface="Century Gothic"/>
              </a:rPr>
              <a:t>%</a:t>
            </a:r>
            <a:endParaRPr sz="900">
              <a:latin typeface="Century Gothic"/>
              <a:cs typeface="Century Gothic"/>
            </a:endParaRPr>
          </a:p>
        </p:txBody>
      </p:sp>
      <p:sp>
        <p:nvSpPr>
          <p:cNvPr id="232" name="object 232"/>
          <p:cNvSpPr txBox="1"/>
          <p:nvPr/>
        </p:nvSpPr>
        <p:spPr>
          <a:xfrm>
            <a:off x="2571991" y="5299377"/>
            <a:ext cx="304800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5" dirty="0">
                <a:solidFill>
                  <a:srgbClr val="595959"/>
                </a:solidFill>
                <a:latin typeface="Century Gothic"/>
                <a:cs typeface="Century Gothic"/>
              </a:rPr>
              <a:t>1</a:t>
            </a:r>
            <a:r>
              <a:rPr sz="900" spc="-5" dirty="0">
                <a:solidFill>
                  <a:srgbClr val="595959"/>
                </a:solidFill>
                <a:latin typeface="Century Gothic"/>
                <a:cs typeface="Century Gothic"/>
              </a:rPr>
              <a:t>0</a:t>
            </a:r>
            <a:r>
              <a:rPr sz="900" spc="5" dirty="0">
                <a:solidFill>
                  <a:srgbClr val="595959"/>
                </a:solidFill>
                <a:latin typeface="Century Gothic"/>
                <a:cs typeface="Century Gothic"/>
              </a:rPr>
              <a:t>0</a:t>
            </a:r>
            <a:r>
              <a:rPr sz="900" spc="-10" dirty="0">
                <a:solidFill>
                  <a:srgbClr val="595959"/>
                </a:solidFill>
                <a:latin typeface="Century Gothic"/>
                <a:cs typeface="Century Gothic"/>
              </a:rPr>
              <a:t>%</a:t>
            </a:r>
            <a:endParaRPr sz="900">
              <a:latin typeface="Century Gothic"/>
              <a:cs typeface="Century Gothic"/>
            </a:endParaRPr>
          </a:p>
        </p:txBody>
      </p:sp>
      <p:sp>
        <p:nvSpPr>
          <p:cNvPr id="233" name="object 233"/>
          <p:cNvSpPr txBox="1"/>
          <p:nvPr/>
        </p:nvSpPr>
        <p:spPr>
          <a:xfrm>
            <a:off x="3010884" y="6940761"/>
            <a:ext cx="398780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10" dirty="0">
                <a:solidFill>
                  <a:srgbClr val="595959"/>
                </a:solidFill>
                <a:latin typeface="Century Gothic"/>
                <a:cs typeface="Century Gothic"/>
              </a:rPr>
              <a:t>Fe</a:t>
            </a:r>
            <a:r>
              <a:rPr sz="900" spc="-5" dirty="0">
                <a:solidFill>
                  <a:srgbClr val="595959"/>
                </a:solidFill>
                <a:latin typeface="Century Gothic"/>
                <a:cs typeface="Century Gothic"/>
              </a:rPr>
              <a:t>b</a:t>
            </a:r>
            <a:r>
              <a:rPr sz="900" spc="5" dirty="0">
                <a:solidFill>
                  <a:srgbClr val="595959"/>
                </a:solidFill>
                <a:latin typeface="Century Gothic"/>
                <a:cs typeface="Century Gothic"/>
              </a:rPr>
              <a:t>-1</a:t>
            </a:r>
            <a:r>
              <a:rPr sz="900" dirty="0">
                <a:solidFill>
                  <a:srgbClr val="595959"/>
                </a:solidFill>
                <a:latin typeface="Century Gothic"/>
                <a:cs typeface="Century Gothic"/>
              </a:rPr>
              <a:t>7</a:t>
            </a:r>
            <a:endParaRPr sz="900">
              <a:latin typeface="Century Gothic"/>
              <a:cs typeface="Century Gothic"/>
            </a:endParaRPr>
          </a:p>
        </p:txBody>
      </p:sp>
      <p:sp>
        <p:nvSpPr>
          <p:cNvPr id="234" name="object 234"/>
          <p:cNvSpPr txBox="1"/>
          <p:nvPr/>
        </p:nvSpPr>
        <p:spPr>
          <a:xfrm>
            <a:off x="3486371" y="6940761"/>
            <a:ext cx="407670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10" dirty="0">
                <a:solidFill>
                  <a:srgbClr val="595959"/>
                </a:solidFill>
                <a:latin typeface="Century Gothic"/>
                <a:cs typeface="Century Gothic"/>
              </a:rPr>
              <a:t>M</a:t>
            </a:r>
            <a:r>
              <a:rPr sz="900" spc="-5" dirty="0">
                <a:solidFill>
                  <a:srgbClr val="595959"/>
                </a:solidFill>
                <a:latin typeface="Century Gothic"/>
                <a:cs typeface="Century Gothic"/>
              </a:rPr>
              <a:t>a</a:t>
            </a:r>
            <a:r>
              <a:rPr sz="900" dirty="0">
                <a:solidFill>
                  <a:srgbClr val="595959"/>
                </a:solidFill>
                <a:latin typeface="Century Gothic"/>
                <a:cs typeface="Century Gothic"/>
              </a:rPr>
              <a:t>r</a:t>
            </a:r>
            <a:r>
              <a:rPr sz="900" spc="-5" dirty="0">
                <a:solidFill>
                  <a:srgbClr val="595959"/>
                </a:solidFill>
                <a:latin typeface="Century Gothic"/>
                <a:cs typeface="Century Gothic"/>
              </a:rPr>
              <a:t>-1</a:t>
            </a:r>
            <a:r>
              <a:rPr sz="900" dirty="0">
                <a:solidFill>
                  <a:srgbClr val="595959"/>
                </a:solidFill>
                <a:latin typeface="Century Gothic"/>
                <a:cs typeface="Century Gothic"/>
              </a:rPr>
              <a:t>7</a:t>
            </a:r>
            <a:endParaRPr sz="900">
              <a:latin typeface="Century Gothic"/>
              <a:cs typeface="Century Gothic"/>
            </a:endParaRPr>
          </a:p>
        </p:txBody>
      </p:sp>
      <p:sp>
        <p:nvSpPr>
          <p:cNvPr id="235" name="object 235"/>
          <p:cNvSpPr txBox="1"/>
          <p:nvPr/>
        </p:nvSpPr>
        <p:spPr>
          <a:xfrm>
            <a:off x="3976716" y="6940761"/>
            <a:ext cx="388620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5" dirty="0">
                <a:solidFill>
                  <a:srgbClr val="595959"/>
                </a:solidFill>
                <a:latin typeface="Century Gothic"/>
                <a:cs typeface="Century Gothic"/>
              </a:rPr>
              <a:t>Ap</a:t>
            </a:r>
            <a:r>
              <a:rPr sz="900" spc="-15" dirty="0">
                <a:solidFill>
                  <a:srgbClr val="595959"/>
                </a:solidFill>
                <a:latin typeface="Century Gothic"/>
                <a:cs typeface="Century Gothic"/>
              </a:rPr>
              <a:t>r</a:t>
            </a:r>
            <a:r>
              <a:rPr sz="900" spc="5" dirty="0">
                <a:solidFill>
                  <a:srgbClr val="595959"/>
                </a:solidFill>
                <a:latin typeface="Century Gothic"/>
                <a:cs typeface="Century Gothic"/>
              </a:rPr>
              <a:t>-1</a:t>
            </a:r>
            <a:r>
              <a:rPr sz="900" dirty="0">
                <a:solidFill>
                  <a:srgbClr val="595959"/>
                </a:solidFill>
                <a:latin typeface="Century Gothic"/>
                <a:cs typeface="Century Gothic"/>
              </a:rPr>
              <a:t>7</a:t>
            </a:r>
            <a:endParaRPr sz="900">
              <a:latin typeface="Century Gothic"/>
              <a:cs typeface="Century Gothic"/>
            </a:endParaRPr>
          </a:p>
        </p:txBody>
      </p:sp>
      <p:sp>
        <p:nvSpPr>
          <p:cNvPr id="236" name="object 236"/>
          <p:cNvSpPr txBox="1"/>
          <p:nvPr/>
        </p:nvSpPr>
        <p:spPr>
          <a:xfrm>
            <a:off x="4433915" y="6940761"/>
            <a:ext cx="435609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10" dirty="0">
                <a:solidFill>
                  <a:srgbClr val="595959"/>
                </a:solidFill>
                <a:latin typeface="Century Gothic"/>
                <a:cs typeface="Century Gothic"/>
              </a:rPr>
              <a:t>M</a:t>
            </a:r>
            <a:r>
              <a:rPr sz="900" spc="-5" dirty="0">
                <a:solidFill>
                  <a:srgbClr val="595959"/>
                </a:solidFill>
                <a:latin typeface="Century Gothic"/>
                <a:cs typeface="Century Gothic"/>
              </a:rPr>
              <a:t>a</a:t>
            </a:r>
            <a:r>
              <a:rPr sz="900" dirty="0">
                <a:solidFill>
                  <a:srgbClr val="595959"/>
                </a:solidFill>
                <a:latin typeface="Century Gothic"/>
                <a:cs typeface="Century Gothic"/>
              </a:rPr>
              <a:t>y</a:t>
            </a:r>
            <a:r>
              <a:rPr sz="900" spc="-5" dirty="0">
                <a:solidFill>
                  <a:srgbClr val="595959"/>
                </a:solidFill>
                <a:latin typeface="Century Gothic"/>
                <a:cs typeface="Century Gothic"/>
              </a:rPr>
              <a:t>-</a:t>
            </a:r>
            <a:r>
              <a:rPr sz="900" spc="5" dirty="0">
                <a:solidFill>
                  <a:srgbClr val="595959"/>
                </a:solidFill>
                <a:latin typeface="Century Gothic"/>
                <a:cs typeface="Century Gothic"/>
              </a:rPr>
              <a:t>1</a:t>
            </a:r>
            <a:r>
              <a:rPr sz="900" dirty="0">
                <a:solidFill>
                  <a:srgbClr val="595959"/>
                </a:solidFill>
                <a:latin typeface="Century Gothic"/>
                <a:cs typeface="Century Gothic"/>
              </a:rPr>
              <a:t>7</a:t>
            </a:r>
            <a:endParaRPr sz="900">
              <a:latin typeface="Century Gothic"/>
              <a:cs typeface="Century Gothic"/>
            </a:endParaRPr>
          </a:p>
        </p:txBody>
      </p:sp>
      <p:sp>
        <p:nvSpPr>
          <p:cNvPr id="237" name="object 237"/>
          <p:cNvSpPr txBox="1"/>
          <p:nvPr/>
        </p:nvSpPr>
        <p:spPr>
          <a:xfrm>
            <a:off x="4940263" y="6940761"/>
            <a:ext cx="384810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10" dirty="0">
                <a:solidFill>
                  <a:srgbClr val="595959"/>
                </a:solidFill>
                <a:latin typeface="Century Gothic"/>
                <a:cs typeface="Century Gothic"/>
              </a:rPr>
              <a:t>Ju</a:t>
            </a:r>
            <a:r>
              <a:rPr sz="900" spc="-20" dirty="0">
                <a:solidFill>
                  <a:srgbClr val="595959"/>
                </a:solidFill>
                <a:latin typeface="Century Gothic"/>
                <a:cs typeface="Century Gothic"/>
              </a:rPr>
              <a:t>n</a:t>
            </a:r>
            <a:r>
              <a:rPr sz="900" spc="5" dirty="0">
                <a:solidFill>
                  <a:srgbClr val="595959"/>
                </a:solidFill>
                <a:latin typeface="Century Gothic"/>
                <a:cs typeface="Century Gothic"/>
              </a:rPr>
              <a:t>-1</a:t>
            </a:r>
            <a:r>
              <a:rPr sz="900" dirty="0">
                <a:solidFill>
                  <a:srgbClr val="595959"/>
                </a:solidFill>
                <a:latin typeface="Century Gothic"/>
                <a:cs typeface="Century Gothic"/>
              </a:rPr>
              <a:t>7</a:t>
            </a:r>
            <a:endParaRPr sz="900">
              <a:latin typeface="Century Gothic"/>
              <a:cs typeface="Century Gothic"/>
            </a:endParaRPr>
          </a:p>
        </p:txBody>
      </p:sp>
      <p:sp>
        <p:nvSpPr>
          <p:cNvPr id="238" name="object 238"/>
          <p:cNvSpPr txBox="1"/>
          <p:nvPr/>
        </p:nvSpPr>
        <p:spPr>
          <a:xfrm>
            <a:off x="5443182" y="6940761"/>
            <a:ext cx="337185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10" dirty="0">
                <a:solidFill>
                  <a:srgbClr val="595959"/>
                </a:solidFill>
                <a:latin typeface="Century Gothic"/>
                <a:cs typeface="Century Gothic"/>
              </a:rPr>
              <a:t>Ju</a:t>
            </a:r>
            <a:r>
              <a:rPr sz="900" dirty="0">
                <a:solidFill>
                  <a:srgbClr val="595959"/>
                </a:solidFill>
                <a:latin typeface="Century Gothic"/>
                <a:cs typeface="Century Gothic"/>
              </a:rPr>
              <a:t>l</a:t>
            </a:r>
            <a:r>
              <a:rPr sz="900" spc="5" dirty="0">
                <a:solidFill>
                  <a:srgbClr val="595959"/>
                </a:solidFill>
                <a:latin typeface="Century Gothic"/>
                <a:cs typeface="Century Gothic"/>
              </a:rPr>
              <a:t>-</a:t>
            </a:r>
            <a:r>
              <a:rPr sz="900" spc="-15" dirty="0">
                <a:solidFill>
                  <a:srgbClr val="595959"/>
                </a:solidFill>
                <a:latin typeface="Century Gothic"/>
                <a:cs typeface="Century Gothic"/>
              </a:rPr>
              <a:t>1</a:t>
            </a:r>
            <a:r>
              <a:rPr sz="900" dirty="0">
                <a:solidFill>
                  <a:srgbClr val="595959"/>
                </a:solidFill>
                <a:latin typeface="Century Gothic"/>
                <a:cs typeface="Century Gothic"/>
              </a:rPr>
              <a:t>7</a:t>
            </a:r>
            <a:endParaRPr sz="900">
              <a:latin typeface="Century Gothic"/>
              <a:cs typeface="Century Gothic"/>
            </a:endParaRPr>
          </a:p>
        </p:txBody>
      </p:sp>
      <p:sp>
        <p:nvSpPr>
          <p:cNvPr id="239" name="object 239"/>
          <p:cNvSpPr txBox="1"/>
          <p:nvPr/>
        </p:nvSpPr>
        <p:spPr>
          <a:xfrm>
            <a:off x="5882093" y="6940761"/>
            <a:ext cx="421640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5" dirty="0">
                <a:solidFill>
                  <a:srgbClr val="595959"/>
                </a:solidFill>
                <a:latin typeface="Century Gothic"/>
                <a:cs typeface="Century Gothic"/>
              </a:rPr>
              <a:t>A</a:t>
            </a:r>
            <a:r>
              <a:rPr sz="900" spc="-20" dirty="0">
                <a:solidFill>
                  <a:srgbClr val="595959"/>
                </a:solidFill>
                <a:latin typeface="Century Gothic"/>
                <a:cs typeface="Century Gothic"/>
              </a:rPr>
              <a:t>u</a:t>
            </a:r>
            <a:r>
              <a:rPr sz="900" spc="-5" dirty="0">
                <a:solidFill>
                  <a:srgbClr val="595959"/>
                </a:solidFill>
                <a:latin typeface="Century Gothic"/>
                <a:cs typeface="Century Gothic"/>
              </a:rPr>
              <a:t>g</a:t>
            </a:r>
            <a:r>
              <a:rPr sz="900" spc="-15" dirty="0">
                <a:solidFill>
                  <a:srgbClr val="595959"/>
                </a:solidFill>
                <a:latin typeface="Century Gothic"/>
                <a:cs typeface="Century Gothic"/>
              </a:rPr>
              <a:t>-</a:t>
            </a:r>
            <a:r>
              <a:rPr sz="900" spc="5" dirty="0">
                <a:solidFill>
                  <a:srgbClr val="595959"/>
                </a:solidFill>
                <a:latin typeface="Century Gothic"/>
                <a:cs typeface="Century Gothic"/>
              </a:rPr>
              <a:t>1</a:t>
            </a:r>
            <a:r>
              <a:rPr sz="900" dirty="0">
                <a:solidFill>
                  <a:srgbClr val="595959"/>
                </a:solidFill>
                <a:latin typeface="Century Gothic"/>
                <a:cs typeface="Century Gothic"/>
              </a:rPr>
              <a:t>7</a:t>
            </a:r>
            <a:endParaRPr sz="900">
              <a:latin typeface="Century Gothic"/>
              <a:cs typeface="Century Gothic"/>
            </a:endParaRPr>
          </a:p>
        </p:txBody>
      </p:sp>
      <p:sp>
        <p:nvSpPr>
          <p:cNvPr id="240" name="object 240"/>
          <p:cNvSpPr txBox="1"/>
          <p:nvPr/>
        </p:nvSpPr>
        <p:spPr>
          <a:xfrm>
            <a:off x="6374724" y="6940761"/>
            <a:ext cx="400050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10" dirty="0">
                <a:solidFill>
                  <a:srgbClr val="595959"/>
                </a:solidFill>
                <a:latin typeface="Century Gothic"/>
                <a:cs typeface="Century Gothic"/>
              </a:rPr>
              <a:t>Se</a:t>
            </a:r>
            <a:r>
              <a:rPr sz="900" spc="-5" dirty="0">
                <a:solidFill>
                  <a:srgbClr val="595959"/>
                </a:solidFill>
                <a:latin typeface="Century Gothic"/>
                <a:cs typeface="Century Gothic"/>
              </a:rPr>
              <a:t>p</a:t>
            </a:r>
            <a:r>
              <a:rPr sz="900" spc="5" dirty="0">
                <a:solidFill>
                  <a:srgbClr val="595959"/>
                </a:solidFill>
                <a:latin typeface="Century Gothic"/>
                <a:cs typeface="Century Gothic"/>
              </a:rPr>
              <a:t>-1</a:t>
            </a:r>
            <a:r>
              <a:rPr sz="900" dirty="0">
                <a:solidFill>
                  <a:srgbClr val="595959"/>
                </a:solidFill>
                <a:latin typeface="Century Gothic"/>
                <a:cs typeface="Century Gothic"/>
              </a:rPr>
              <a:t>7</a:t>
            </a:r>
            <a:endParaRPr sz="900">
              <a:latin typeface="Century Gothic"/>
              <a:cs typeface="Century Gothic"/>
            </a:endParaRPr>
          </a:p>
        </p:txBody>
      </p:sp>
      <p:sp>
        <p:nvSpPr>
          <p:cNvPr id="241" name="object 241"/>
          <p:cNvSpPr txBox="1"/>
          <p:nvPr/>
        </p:nvSpPr>
        <p:spPr>
          <a:xfrm>
            <a:off x="6852498" y="6940761"/>
            <a:ext cx="403225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dirty="0">
                <a:solidFill>
                  <a:srgbClr val="595959"/>
                </a:solidFill>
                <a:latin typeface="Century Gothic"/>
                <a:cs typeface="Century Gothic"/>
              </a:rPr>
              <a:t>O</a:t>
            </a:r>
            <a:r>
              <a:rPr sz="900" spc="-5" dirty="0">
                <a:solidFill>
                  <a:srgbClr val="595959"/>
                </a:solidFill>
                <a:latin typeface="Century Gothic"/>
                <a:cs typeface="Century Gothic"/>
              </a:rPr>
              <a:t>ct-</a:t>
            </a:r>
            <a:r>
              <a:rPr sz="900" spc="5" dirty="0">
                <a:solidFill>
                  <a:srgbClr val="595959"/>
                </a:solidFill>
                <a:latin typeface="Century Gothic"/>
                <a:cs typeface="Century Gothic"/>
              </a:rPr>
              <a:t>1</a:t>
            </a:r>
            <a:r>
              <a:rPr sz="900" dirty="0">
                <a:solidFill>
                  <a:srgbClr val="595959"/>
                </a:solidFill>
                <a:latin typeface="Century Gothic"/>
                <a:cs typeface="Century Gothic"/>
              </a:rPr>
              <a:t>7</a:t>
            </a:r>
            <a:endParaRPr sz="900">
              <a:latin typeface="Century Gothic"/>
              <a:cs typeface="Century Gothic"/>
            </a:endParaRPr>
          </a:p>
        </p:txBody>
      </p:sp>
      <p:sp>
        <p:nvSpPr>
          <p:cNvPr id="242" name="object 242"/>
          <p:cNvSpPr txBox="1"/>
          <p:nvPr/>
        </p:nvSpPr>
        <p:spPr>
          <a:xfrm>
            <a:off x="7327984" y="6940761"/>
            <a:ext cx="900430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5" dirty="0">
                <a:solidFill>
                  <a:srgbClr val="595959"/>
                </a:solidFill>
                <a:latin typeface="Century Gothic"/>
                <a:cs typeface="Century Gothic"/>
              </a:rPr>
              <a:t>N</a:t>
            </a:r>
            <a:r>
              <a:rPr sz="900" spc="-15" dirty="0">
                <a:solidFill>
                  <a:srgbClr val="595959"/>
                </a:solidFill>
                <a:latin typeface="Century Gothic"/>
                <a:cs typeface="Century Gothic"/>
              </a:rPr>
              <a:t>o</a:t>
            </a:r>
            <a:r>
              <a:rPr sz="900" spc="-5" dirty="0">
                <a:solidFill>
                  <a:srgbClr val="595959"/>
                </a:solidFill>
                <a:latin typeface="Century Gothic"/>
                <a:cs typeface="Century Gothic"/>
              </a:rPr>
              <a:t>v-</a:t>
            </a:r>
            <a:r>
              <a:rPr sz="900" spc="5" dirty="0">
                <a:solidFill>
                  <a:srgbClr val="595959"/>
                </a:solidFill>
                <a:latin typeface="Century Gothic"/>
                <a:cs typeface="Century Gothic"/>
              </a:rPr>
              <a:t>1</a:t>
            </a:r>
            <a:r>
              <a:rPr sz="900" dirty="0">
                <a:solidFill>
                  <a:srgbClr val="595959"/>
                </a:solidFill>
                <a:latin typeface="Century Gothic"/>
                <a:cs typeface="Century Gothic"/>
              </a:rPr>
              <a:t>7  </a:t>
            </a:r>
            <a:r>
              <a:rPr sz="900" spc="-60" dirty="0">
                <a:solidFill>
                  <a:srgbClr val="595959"/>
                </a:solidFill>
                <a:latin typeface="Century Gothic"/>
                <a:cs typeface="Century Gothic"/>
              </a:rPr>
              <a:t> </a:t>
            </a:r>
            <a:r>
              <a:rPr sz="900" spc="5" dirty="0">
                <a:solidFill>
                  <a:srgbClr val="595959"/>
                </a:solidFill>
                <a:latin typeface="Century Gothic"/>
                <a:cs typeface="Century Gothic"/>
              </a:rPr>
              <a:t>D</a:t>
            </a:r>
            <a:r>
              <a:rPr sz="900" spc="-10" dirty="0">
                <a:solidFill>
                  <a:srgbClr val="595959"/>
                </a:solidFill>
                <a:latin typeface="Century Gothic"/>
                <a:cs typeface="Century Gothic"/>
              </a:rPr>
              <a:t>e</a:t>
            </a:r>
            <a:r>
              <a:rPr sz="900" spc="-20" dirty="0">
                <a:solidFill>
                  <a:srgbClr val="595959"/>
                </a:solidFill>
                <a:latin typeface="Century Gothic"/>
                <a:cs typeface="Century Gothic"/>
              </a:rPr>
              <a:t>c</a:t>
            </a:r>
            <a:r>
              <a:rPr sz="900" spc="5" dirty="0">
                <a:solidFill>
                  <a:srgbClr val="595959"/>
                </a:solidFill>
                <a:latin typeface="Century Gothic"/>
                <a:cs typeface="Century Gothic"/>
              </a:rPr>
              <a:t>-1</a:t>
            </a:r>
            <a:r>
              <a:rPr sz="900" dirty="0">
                <a:solidFill>
                  <a:srgbClr val="595959"/>
                </a:solidFill>
                <a:latin typeface="Century Gothic"/>
                <a:cs typeface="Century Gothic"/>
              </a:rPr>
              <a:t>7</a:t>
            </a:r>
            <a:endParaRPr sz="900">
              <a:latin typeface="Century Gothic"/>
              <a:cs typeface="Century Gothic"/>
            </a:endParaRPr>
          </a:p>
        </p:txBody>
      </p:sp>
      <p:sp>
        <p:nvSpPr>
          <p:cNvPr id="243" name="object 243"/>
          <p:cNvSpPr txBox="1"/>
          <p:nvPr/>
        </p:nvSpPr>
        <p:spPr>
          <a:xfrm>
            <a:off x="8300674" y="6940761"/>
            <a:ext cx="394335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10" dirty="0">
                <a:solidFill>
                  <a:srgbClr val="595959"/>
                </a:solidFill>
                <a:latin typeface="Century Gothic"/>
                <a:cs typeface="Century Gothic"/>
              </a:rPr>
              <a:t>J</a:t>
            </a:r>
            <a:r>
              <a:rPr sz="900" spc="-5" dirty="0">
                <a:solidFill>
                  <a:srgbClr val="595959"/>
                </a:solidFill>
                <a:latin typeface="Century Gothic"/>
                <a:cs typeface="Century Gothic"/>
              </a:rPr>
              <a:t>a</a:t>
            </a:r>
            <a:r>
              <a:rPr sz="900" spc="-10" dirty="0">
                <a:solidFill>
                  <a:srgbClr val="595959"/>
                </a:solidFill>
                <a:latin typeface="Century Gothic"/>
                <a:cs typeface="Century Gothic"/>
              </a:rPr>
              <a:t>n</a:t>
            </a:r>
            <a:r>
              <a:rPr sz="900" spc="5" dirty="0">
                <a:solidFill>
                  <a:srgbClr val="595959"/>
                </a:solidFill>
                <a:latin typeface="Century Gothic"/>
                <a:cs typeface="Century Gothic"/>
              </a:rPr>
              <a:t>-1</a:t>
            </a:r>
            <a:r>
              <a:rPr sz="900" dirty="0">
                <a:solidFill>
                  <a:srgbClr val="595959"/>
                </a:solidFill>
                <a:latin typeface="Century Gothic"/>
                <a:cs typeface="Century Gothic"/>
              </a:rPr>
              <a:t>8</a:t>
            </a:r>
            <a:endParaRPr sz="9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20581" y="6989731"/>
            <a:ext cx="172720" cy="156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75" dirty="0">
                <a:solidFill>
                  <a:srgbClr val="A5A5A5"/>
                </a:solidFill>
                <a:latin typeface="Times New Roman"/>
                <a:cs typeface="Times New Roman"/>
              </a:rPr>
              <a:t>39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90600" y="533400"/>
            <a:ext cx="2438400" cy="533400"/>
          </a:xfrm>
          <a:custGeom>
            <a:avLst/>
            <a:gdLst/>
            <a:ahLst/>
            <a:cxnLst/>
            <a:rect l="l" t="t" r="r" b="b"/>
            <a:pathLst>
              <a:path w="2438400" h="533400">
                <a:moveTo>
                  <a:pt x="0" y="0"/>
                </a:moveTo>
                <a:lnTo>
                  <a:pt x="2438400" y="0"/>
                </a:lnTo>
                <a:lnTo>
                  <a:pt x="2438400" y="533400"/>
                </a:lnTo>
                <a:lnTo>
                  <a:pt x="0" y="533400"/>
                </a:lnTo>
                <a:lnTo>
                  <a:pt x="0" y="0"/>
                </a:lnTo>
                <a:close/>
              </a:path>
            </a:pathLst>
          </a:custGeom>
          <a:solidFill>
            <a:srgbClr val="5093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50748" y="626363"/>
            <a:ext cx="2064131" cy="3642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709137" y="844311"/>
            <a:ext cx="131445" cy="168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10" dirty="0">
                <a:solidFill>
                  <a:srgbClr val="FFFFFF"/>
                </a:solidFill>
                <a:latin typeface="Times New Roman"/>
                <a:cs typeface="Times New Roman"/>
              </a:rPr>
              <a:t>®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92935" y="7000940"/>
            <a:ext cx="711200" cy="127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spc="-5" dirty="0">
                <a:solidFill>
                  <a:srgbClr val="BFBFBF"/>
                </a:solidFill>
                <a:latin typeface="Century Gothic"/>
                <a:cs typeface="Century Gothic"/>
              </a:rPr>
              <a:t>F</a:t>
            </a:r>
            <a:r>
              <a:rPr sz="800" dirty="0">
                <a:solidFill>
                  <a:srgbClr val="BFBFBF"/>
                </a:solidFill>
                <a:latin typeface="Century Gothic"/>
                <a:cs typeface="Century Gothic"/>
              </a:rPr>
              <a:t>e</a:t>
            </a:r>
            <a:r>
              <a:rPr sz="800" spc="5" dirty="0">
                <a:solidFill>
                  <a:srgbClr val="BFBFBF"/>
                </a:solidFill>
                <a:latin typeface="Century Gothic"/>
                <a:cs typeface="Century Gothic"/>
              </a:rPr>
              <a:t>b</a:t>
            </a:r>
            <a:r>
              <a:rPr sz="800" dirty="0">
                <a:solidFill>
                  <a:srgbClr val="BFBFBF"/>
                </a:solidFill>
                <a:latin typeface="Century Gothic"/>
                <a:cs typeface="Century Gothic"/>
              </a:rPr>
              <a:t>ru</a:t>
            </a:r>
            <a:r>
              <a:rPr sz="800" spc="5" dirty="0">
                <a:solidFill>
                  <a:srgbClr val="BFBFBF"/>
                </a:solidFill>
                <a:latin typeface="Century Gothic"/>
                <a:cs typeface="Century Gothic"/>
              </a:rPr>
              <a:t>a</a:t>
            </a:r>
            <a:r>
              <a:rPr sz="800" dirty="0">
                <a:solidFill>
                  <a:srgbClr val="BFBFBF"/>
                </a:solidFill>
                <a:latin typeface="Century Gothic"/>
                <a:cs typeface="Century Gothic"/>
              </a:rPr>
              <a:t>ry</a:t>
            </a:r>
            <a:r>
              <a:rPr sz="800" spc="-20" dirty="0">
                <a:solidFill>
                  <a:srgbClr val="BFBFBF"/>
                </a:solidFill>
                <a:latin typeface="Century Gothic"/>
                <a:cs typeface="Century Gothic"/>
              </a:rPr>
              <a:t> </a:t>
            </a:r>
            <a:r>
              <a:rPr sz="800" spc="-5" dirty="0">
                <a:solidFill>
                  <a:srgbClr val="BFBFBF"/>
                </a:solidFill>
                <a:latin typeface="Century Gothic"/>
                <a:cs typeface="Century Gothic"/>
              </a:rPr>
              <a:t>201</a:t>
            </a:r>
            <a:r>
              <a:rPr sz="800" dirty="0">
                <a:solidFill>
                  <a:srgbClr val="BFBFBF"/>
                </a:solidFill>
                <a:latin typeface="Century Gothic"/>
                <a:cs typeface="Century Gothic"/>
              </a:rPr>
              <a:t>8</a:t>
            </a:r>
            <a:endParaRPr sz="800">
              <a:latin typeface="Century Gothic"/>
              <a:cs typeface="Century Gothic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58951" y="2752343"/>
            <a:ext cx="8542019" cy="42687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34212" y="4355591"/>
            <a:ext cx="2572511" cy="22082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37031" y="1392937"/>
            <a:ext cx="8798560" cy="1270000"/>
          </a:xfrm>
          <a:custGeom>
            <a:avLst/>
            <a:gdLst/>
            <a:ahLst/>
            <a:cxnLst/>
            <a:rect l="l" t="t" r="r" b="b"/>
            <a:pathLst>
              <a:path w="8798560" h="1270000">
                <a:moveTo>
                  <a:pt x="144779" y="1269490"/>
                </a:moveTo>
                <a:lnTo>
                  <a:pt x="101520" y="1263090"/>
                </a:lnTo>
                <a:lnTo>
                  <a:pt x="63636" y="1245167"/>
                </a:lnTo>
                <a:lnTo>
                  <a:pt x="32982" y="1217634"/>
                </a:lnTo>
                <a:lnTo>
                  <a:pt x="11416" y="1182411"/>
                </a:lnTo>
                <a:lnTo>
                  <a:pt x="790" y="1141409"/>
                </a:lnTo>
                <a:lnTo>
                  <a:pt x="0" y="143254"/>
                </a:lnTo>
                <a:lnTo>
                  <a:pt x="735" y="128620"/>
                </a:lnTo>
                <a:lnTo>
                  <a:pt x="11212" y="87558"/>
                </a:lnTo>
                <a:lnTo>
                  <a:pt x="32654" y="52250"/>
                </a:lnTo>
                <a:lnTo>
                  <a:pt x="63275" y="24569"/>
                </a:lnTo>
                <a:lnTo>
                  <a:pt x="101011" y="6555"/>
                </a:lnTo>
                <a:lnTo>
                  <a:pt x="144215" y="0"/>
                </a:lnTo>
                <a:lnTo>
                  <a:pt x="8654816" y="0"/>
                </a:lnTo>
                <a:lnTo>
                  <a:pt x="8697565" y="6465"/>
                </a:lnTo>
                <a:lnTo>
                  <a:pt x="8735209" y="24610"/>
                </a:lnTo>
                <a:lnTo>
                  <a:pt x="8765616" y="52362"/>
                </a:lnTo>
                <a:lnTo>
                  <a:pt x="8787006" y="87900"/>
                </a:lnTo>
                <a:lnTo>
                  <a:pt x="8797377" y="129235"/>
                </a:lnTo>
                <a:lnTo>
                  <a:pt x="8798051" y="1126234"/>
                </a:lnTo>
                <a:lnTo>
                  <a:pt x="8797309" y="1140946"/>
                </a:lnTo>
                <a:lnTo>
                  <a:pt x="8786747" y="1182205"/>
                </a:lnTo>
                <a:lnTo>
                  <a:pt x="8765197" y="1217635"/>
                </a:lnTo>
                <a:lnTo>
                  <a:pt x="8734606" y="1245289"/>
                </a:lnTo>
                <a:lnTo>
                  <a:pt x="8696920" y="1263222"/>
                </a:lnTo>
                <a:lnTo>
                  <a:pt x="144779" y="1269490"/>
                </a:lnTo>
                <a:close/>
              </a:path>
            </a:pathLst>
          </a:custGeom>
          <a:solidFill>
            <a:srgbClr val="DDEB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7207" rIns="0" bIns="0" rtlCol="0">
            <a:spAutoFit/>
          </a:bodyPr>
          <a:lstStyle/>
          <a:p>
            <a:pPr marL="3179445">
              <a:lnSpc>
                <a:spcPct val="100000"/>
              </a:lnSpc>
            </a:pPr>
            <a:r>
              <a:rPr spc="10" dirty="0"/>
              <a:t>P</a:t>
            </a:r>
            <a:r>
              <a:rPr spc="-390" dirty="0"/>
              <a:t>T</a:t>
            </a:r>
            <a:r>
              <a:rPr spc="-180" dirty="0"/>
              <a:t>R</a:t>
            </a:r>
            <a:r>
              <a:rPr spc="65" dirty="0"/>
              <a:t> </a:t>
            </a:r>
            <a:r>
              <a:rPr spc="40" dirty="0"/>
              <a:t>A</a:t>
            </a:r>
            <a:r>
              <a:rPr spc="325" dirty="0"/>
              <a:t>g</a:t>
            </a:r>
            <a:r>
              <a:rPr spc="405" dirty="0"/>
              <a:t>e</a:t>
            </a:r>
            <a:r>
              <a:rPr spc="204" dirty="0"/>
              <a:t>n</a:t>
            </a:r>
            <a:r>
              <a:rPr spc="325" dirty="0"/>
              <a:t>d</a:t>
            </a:r>
            <a:r>
              <a:rPr spc="445" dirty="0"/>
              <a:t>a</a:t>
            </a:r>
            <a:r>
              <a:rPr spc="65" dirty="0"/>
              <a:t> </a:t>
            </a:r>
            <a:r>
              <a:rPr spc="-195" dirty="0"/>
              <a:t>&amp;</a:t>
            </a:r>
            <a:r>
              <a:rPr spc="40" dirty="0"/>
              <a:t> A</a:t>
            </a:r>
            <a:r>
              <a:rPr spc="405" dirty="0"/>
              <a:t>c</a:t>
            </a:r>
            <a:r>
              <a:rPr spc="45" dirty="0"/>
              <a:t>t</a:t>
            </a:r>
            <a:r>
              <a:rPr spc="-80" dirty="0"/>
              <a:t>i</a:t>
            </a:r>
            <a:r>
              <a:rPr spc="285" dirty="0"/>
              <a:t>o</a:t>
            </a:r>
            <a:r>
              <a:rPr spc="204" dirty="0"/>
              <a:t>n</a:t>
            </a:r>
            <a:r>
              <a:rPr spc="65" dirty="0"/>
              <a:t> </a:t>
            </a:r>
            <a:r>
              <a:rPr spc="-110" dirty="0"/>
              <a:t>I</a:t>
            </a:r>
            <a:r>
              <a:rPr spc="45" dirty="0"/>
              <a:t>t</a:t>
            </a:r>
            <a:r>
              <a:rPr spc="405" dirty="0"/>
              <a:t>e</a:t>
            </a:r>
            <a:r>
              <a:rPr spc="335" dirty="0"/>
              <a:t>m</a:t>
            </a:r>
            <a:r>
              <a:rPr spc="100" dirty="0"/>
              <a:t>s</a:t>
            </a:r>
            <a:r>
              <a:rPr spc="65" dirty="0"/>
              <a:t> </a:t>
            </a:r>
            <a:r>
              <a:rPr spc="-110" dirty="0"/>
              <a:t>f</a:t>
            </a:r>
            <a:r>
              <a:rPr spc="285" dirty="0"/>
              <a:t>o</a:t>
            </a:r>
            <a:r>
              <a:rPr spc="-30" dirty="0"/>
              <a:t>r</a:t>
            </a:r>
            <a:r>
              <a:rPr spc="65" dirty="0"/>
              <a:t> </a:t>
            </a:r>
            <a:r>
              <a:rPr spc="-160" dirty="0"/>
              <a:t>F</a:t>
            </a:r>
            <a:r>
              <a:rPr spc="285" dirty="0"/>
              <a:t>o</a:t>
            </a:r>
            <a:r>
              <a:rPr spc="405" dirty="0"/>
              <a:t>c</a:t>
            </a:r>
            <a:r>
              <a:rPr spc="204" dirty="0"/>
              <a:t>u</a:t>
            </a:r>
            <a:r>
              <a:rPr spc="100" dirty="0"/>
              <a:t>s</a:t>
            </a:r>
            <a:r>
              <a:rPr spc="65" dirty="0"/>
              <a:t> </a:t>
            </a:r>
            <a:r>
              <a:rPr spc="235" dirty="0"/>
              <a:t>G</a:t>
            </a:r>
            <a:r>
              <a:rPr spc="-30" dirty="0"/>
              <a:t>r</a:t>
            </a:r>
            <a:r>
              <a:rPr spc="285" dirty="0"/>
              <a:t>o</a:t>
            </a:r>
            <a:r>
              <a:rPr spc="204" dirty="0"/>
              <a:t>u</a:t>
            </a:r>
            <a:r>
              <a:rPr spc="325" dirty="0"/>
              <a:t>p</a:t>
            </a:r>
            <a:r>
              <a:rPr spc="100" dirty="0"/>
              <a:t>s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759939" y="1524135"/>
            <a:ext cx="8241665" cy="1077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93980">
              <a:lnSpc>
                <a:spcPct val="100000"/>
              </a:lnSpc>
            </a:pPr>
            <a:r>
              <a:rPr sz="1500" spc="-140" dirty="0">
                <a:solidFill>
                  <a:srgbClr val="4F80BC"/>
                </a:solidFill>
                <a:latin typeface="Times New Roman"/>
                <a:cs typeface="Times New Roman"/>
              </a:rPr>
              <a:t>E</a:t>
            </a:r>
            <a:r>
              <a:rPr sz="1500" spc="90" dirty="0">
                <a:solidFill>
                  <a:srgbClr val="4F80BC"/>
                </a:solidFill>
                <a:latin typeface="Times New Roman"/>
                <a:cs typeface="Times New Roman"/>
              </a:rPr>
              <a:t>x</a:t>
            </a:r>
            <a:r>
              <a:rPr sz="1500" spc="240" dirty="0">
                <a:solidFill>
                  <a:srgbClr val="4F80BC"/>
                </a:solidFill>
                <a:latin typeface="Times New Roman"/>
                <a:cs typeface="Times New Roman"/>
              </a:rPr>
              <a:t>p</a:t>
            </a:r>
            <a:r>
              <a:rPr sz="1500" spc="-65" dirty="0">
                <a:solidFill>
                  <a:srgbClr val="4F80BC"/>
                </a:solidFill>
                <a:latin typeface="Times New Roman"/>
                <a:cs typeface="Times New Roman"/>
              </a:rPr>
              <a:t>l</a:t>
            </a:r>
            <a:r>
              <a:rPr sz="1500" spc="210" dirty="0">
                <a:solidFill>
                  <a:srgbClr val="4F80BC"/>
                </a:solidFill>
                <a:latin typeface="Times New Roman"/>
                <a:cs typeface="Times New Roman"/>
              </a:rPr>
              <a:t>o</a:t>
            </a:r>
            <a:r>
              <a:rPr sz="1500" spc="-25" dirty="0">
                <a:solidFill>
                  <a:srgbClr val="4F80BC"/>
                </a:solidFill>
                <a:latin typeface="Times New Roman"/>
                <a:cs typeface="Times New Roman"/>
              </a:rPr>
              <a:t>r</a:t>
            </a:r>
            <a:r>
              <a:rPr sz="1500" spc="290" dirty="0">
                <a:solidFill>
                  <a:srgbClr val="4F80BC"/>
                </a:solidFill>
                <a:latin typeface="Times New Roman"/>
                <a:cs typeface="Times New Roman"/>
              </a:rPr>
              <a:t>e</a:t>
            </a:r>
            <a:r>
              <a:rPr sz="1500" spc="45" dirty="0">
                <a:solidFill>
                  <a:srgbClr val="4F80BC"/>
                </a:solidFill>
                <a:latin typeface="Times New Roman"/>
                <a:cs typeface="Times New Roman"/>
              </a:rPr>
              <a:t> </a:t>
            </a:r>
            <a:r>
              <a:rPr sz="1500" spc="10" dirty="0">
                <a:solidFill>
                  <a:srgbClr val="4F80BC"/>
                </a:solidFill>
                <a:latin typeface="Times New Roman"/>
                <a:cs typeface="Times New Roman"/>
              </a:rPr>
              <a:t>t</a:t>
            </a:r>
            <a:r>
              <a:rPr sz="1500" spc="150" dirty="0">
                <a:solidFill>
                  <a:srgbClr val="4F80BC"/>
                </a:solidFill>
                <a:latin typeface="Times New Roman"/>
                <a:cs typeface="Times New Roman"/>
              </a:rPr>
              <a:t>h</a:t>
            </a:r>
            <a:r>
              <a:rPr sz="1500" spc="290" dirty="0">
                <a:solidFill>
                  <a:srgbClr val="4F80BC"/>
                </a:solidFill>
                <a:latin typeface="Times New Roman"/>
                <a:cs typeface="Times New Roman"/>
              </a:rPr>
              <a:t>e</a:t>
            </a:r>
            <a:r>
              <a:rPr sz="1500" spc="60" dirty="0">
                <a:solidFill>
                  <a:srgbClr val="4F80BC"/>
                </a:solidFill>
                <a:latin typeface="Times New Roman"/>
                <a:cs typeface="Times New Roman"/>
              </a:rPr>
              <a:t> </a:t>
            </a:r>
            <a:r>
              <a:rPr sz="1500" spc="240" dirty="0">
                <a:solidFill>
                  <a:srgbClr val="4F80BC"/>
                </a:solidFill>
                <a:latin typeface="Times New Roman"/>
                <a:cs typeface="Times New Roman"/>
              </a:rPr>
              <a:t>p</a:t>
            </a:r>
            <a:r>
              <a:rPr sz="1500" spc="210" dirty="0">
                <a:solidFill>
                  <a:srgbClr val="4F80BC"/>
                </a:solidFill>
                <a:latin typeface="Times New Roman"/>
                <a:cs typeface="Times New Roman"/>
              </a:rPr>
              <a:t>o</a:t>
            </a:r>
            <a:r>
              <a:rPr sz="1500" spc="70" dirty="0">
                <a:solidFill>
                  <a:srgbClr val="4F80BC"/>
                </a:solidFill>
                <a:latin typeface="Times New Roman"/>
                <a:cs typeface="Times New Roman"/>
              </a:rPr>
              <a:t>ss</a:t>
            </a:r>
            <a:r>
              <a:rPr sz="1500" spc="-65" dirty="0">
                <a:solidFill>
                  <a:srgbClr val="4F80BC"/>
                </a:solidFill>
                <a:latin typeface="Times New Roman"/>
                <a:cs typeface="Times New Roman"/>
              </a:rPr>
              <a:t>i</a:t>
            </a:r>
            <a:r>
              <a:rPr sz="1500" spc="250" dirty="0">
                <a:solidFill>
                  <a:srgbClr val="4F80BC"/>
                </a:solidFill>
                <a:latin typeface="Times New Roman"/>
                <a:cs typeface="Times New Roman"/>
              </a:rPr>
              <a:t>b</a:t>
            </a:r>
            <a:r>
              <a:rPr sz="1500" spc="-65" dirty="0">
                <a:solidFill>
                  <a:srgbClr val="4F80BC"/>
                </a:solidFill>
                <a:latin typeface="Times New Roman"/>
                <a:cs typeface="Times New Roman"/>
              </a:rPr>
              <a:t>ili</a:t>
            </a:r>
            <a:r>
              <a:rPr sz="1500" spc="10" dirty="0">
                <a:solidFill>
                  <a:srgbClr val="4F80BC"/>
                </a:solidFill>
                <a:latin typeface="Times New Roman"/>
                <a:cs typeface="Times New Roman"/>
              </a:rPr>
              <a:t>t</a:t>
            </a:r>
            <a:r>
              <a:rPr sz="1500" spc="120" dirty="0">
                <a:solidFill>
                  <a:srgbClr val="4F80BC"/>
                </a:solidFill>
                <a:latin typeface="Times New Roman"/>
                <a:cs typeface="Times New Roman"/>
              </a:rPr>
              <a:t>y</a:t>
            </a:r>
            <a:r>
              <a:rPr sz="1500" spc="75" dirty="0">
                <a:solidFill>
                  <a:srgbClr val="4F80BC"/>
                </a:solidFill>
                <a:latin typeface="Times New Roman"/>
                <a:cs typeface="Times New Roman"/>
              </a:rPr>
              <a:t> </a:t>
            </a:r>
            <a:r>
              <a:rPr sz="1500" spc="210" dirty="0">
                <a:solidFill>
                  <a:srgbClr val="4F80BC"/>
                </a:solidFill>
                <a:latin typeface="Times New Roman"/>
                <a:cs typeface="Times New Roman"/>
              </a:rPr>
              <a:t>o</a:t>
            </a:r>
            <a:r>
              <a:rPr sz="1500" spc="-85" dirty="0">
                <a:solidFill>
                  <a:srgbClr val="4F80BC"/>
                </a:solidFill>
                <a:latin typeface="Times New Roman"/>
                <a:cs typeface="Times New Roman"/>
              </a:rPr>
              <a:t>f</a:t>
            </a:r>
            <a:r>
              <a:rPr sz="1500" spc="45" dirty="0">
                <a:solidFill>
                  <a:srgbClr val="4F80BC"/>
                </a:solidFill>
                <a:latin typeface="Times New Roman"/>
                <a:cs typeface="Times New Roman"/>
              </a:rPr>
              <a:t> </a:t>
            </a:r>
            <a:r>
              <a:rPr sz="1500" spc="250" dirty="0">
                <a:solidFill>
                  <a:srgbClr val="4F80BC"/>
                </a:solidFill>
                <a:latin typeface="Times New Roman"/>
                <a:cs typeface="Times New Roman"/>
              </a:rPr>
              <a:t>p</a:t>
            </a:r>
            <a:r>
              <a:rPr sz="1500" spc="-25" dirty="0">
                <a:solidFill>
                  <a:srgbClr val="4F80BC"/>
                </a:solidFill>
                <a:latin typeface="Times New Roman"/>
                <a:cs typeface="Times New Roman"/>
              </a:rPr>
              <a:t>r</a:t>
            </a:r>
            <a:r>
              <a:rPr sz="1500" spc="210" dirty="0">
                <a:solidFill>
                  <a:srgbClr val="4F80BC"/>
                </a:solidFill>
                <a:latin typeface="Times New Roman"/>
                <a:cs typeface="Times New Roman"/>
              </a:rPr>
              <a:t>o</a:t>
            </a:r>
            <a:r>
              <a:rPr sz="1500" spc="90" dirty="0">
                <a:solidFill>
                  <a:srgbClr val="4F80BC"/>
                </a:solidFill>
                <a:latin typeface="Times New Roman"/>
                <a:cs typeface="Times New Roman"/>
              </a:rPr>
              <a:t>v</a:t>
            </a:r>
            <a:r>
              <a:rPr sz="1500" spc="-65" dirty="0">
                <a:solidFill>
                  <a:srgbClr val="4F80BC"/>
                </a:solidFill>
                <a:latin typeface="Times New Roman"/>
                <a:cs typeface="Times New Roman"/>
              </a:rPr>
              <a:t>i</a:t>
            </a:r>
            <a:r>
              <a:rPr sz="1500" spc="240" dirty="0">
                <a:solidFill>
                  <a:srgbClr val="4F80BC"/>
                </a:solidFill>
                <a:latin typeface="Times New Roman"/>
                <a:cs typeface="Times New Roman"/>
              </a:rPr>
              <a:t>d</a:t>
            </a:r>
            <a:r>
              <a:rPr sz="1500" spc="-65" dirty="0">
                <a:solidFill>
                  <a:srgbClr val="4F80BC"/>
                </a:solidFill>
                <a:latin typeface="Times New Roman"/>
                <a:cs typeface="Times New Roman"/>
              </a:rPr>
              <a:t>i</a:t>
            </a:r>
            <a:r>
              <a:rPr sz="1500" spc="150" dirty="0">
                <a:solidFill>
                  <a:srgbClr val="4F80BC"/>
                </a:solidFill>
                <a:latin typeface="Times New Roman"/>
                <a:cs typeface="Times New Roman"/>
              </a:rPr>
              <a:t>n</a:t>
            </a:r>
            <a:r>
              <a:rPr sz="1500" spc="240" dirty="0">
                <a:solidFill>
                  <a:srgbClr val="4F80BC"/>
                </a:solidFill>
                <a:latin typeface="Times New Roman"/>
                <a:cs typeface="Times New Roman"/>
              </a:rPr>
              <a:t>g</a:t>
            </a:r>
            <a:r>
              <a:rPr sz="1500" spc="45" dirty="0">
                <a:solidFill>
                  <a:srgbClr val="4F80BC"/>
                </a:solidFill>
                <a:latin typeface="Times New Roman"/>
                <a:cs typeface="Times New Roman"/>
              </a:rPr>
              <a:t> </a:t>
            </a:r>
            <a:r>
              <a:rPr sz="1500" spc="315" dirty="0">
                <a:solidFill>
                  <a:srgbClr val="4F80BC"/>
                </a:solidFill>
                <a:latin typeface="Times New Roman"/>
                <a:cs typeface="Times New Roman"/>
              </a:rPr>
              <a:t>a</a:t>
            </a:r>
            <a:r>
              <a:rPr sz="1500" spc="30" dirty="0">
                <a:solidFill>
                  <a:srgbClr val="4F80BC"/>
                </a:solidFill>
                <a:latin typeface="Times New Roman"/>
                <a:cs typeface="Times New Roman"/>
              </a:rPr>
              <a:t> </a:t>
            </a:r>
            <a:r>
              <a:rPr sz="1500" spc="105" dirty="0">
                <a:solidFill>
                  <a:srgbClr val="4F80BC"/>
                </a:solidFill>
                <a:latin typeface="Times New Roman"/>
                <a:cs typeface="Times New Roman"/>
              </a:rPr>
              <a:t>w</a:t>
            </a:r>
            <a:r>
              <a:rPr sz="1500" spc="325" dirty="0">
                <a:solidFill>
                  <a:srgbClr val="4F80BC"/>
                </a:solidFill>
                <a:latin typeface="Times New Roman"/>
                <a:cs typeface="Times New Roman"/>
              </a:rPr>
              <a:t>a</a:t>
            </a:r>
            <a:r>
              <a:rPr sz="1500" spc="120" dirty="0">
                <a:solidFill>
                  <a:srgbClr val="4F80BC"/>
                </a:solidFill>
                <a:latin typeface="Times New Roman"/>
                <a:cs typeface="Times New Roman"/>
              </a:rPr>
              <a:t>y</a:t>
            </a:r>
            <a:r>
              <a:rPr sz="1500" spc="45" dirty="0">
                <a:solidFill>
                  <a:srgbClr val="4F80BC"/>
                </a:solidFill>
                <a:latin typeface="Times New Roman"/>
                <a:cs typeface="Times New Roman"/>
              </a:rPr>
              <a:t> </a:t>
            </a:r>
            <a:r>
              <a:rPr sz="1500" spc="-85" dirty="0">
                <a:solidFill>
                  <a:srgbClr val="4F80BC"/>
                </a:solidFill>
                <a:latin typeface="Times New Roman"/>
                <a:cs typeface="Times New Roman"/>
              </a:rPr>
              <a:t>f</a:t>
            </a:r>
            <a:r>
              <a:rPr sz="1500" spc="210" dirty="0">
                <a:solidFill>
                  <a:srgbClr val="4F80BC"/>
                </a:solidFill>
                <a:latin typeface="Times New Roman"/>
                <a:cs typeface="Times New Roman"/>
              </a:rPr>
              <a:t>o</a:t>
            </a:r>
            <a:r>
              <a:rPr sz="1500" spc="-25" dirty="0">
                <a:solidFill>
                  <a:srgbClr val="4F80BC"/>
                </a:solidFill>
                <a:latin typeface="Times New Roman"/>
                <a:cs typeface="Times New Roman"/>
              </a:rPr>
              <a:t>r</a:t>
            </a:r>
            <a:r>
              <a:rPr sz="1500" spc="60" dirty="0">
                <a:solidFill>
                  <a:srgbClr val="4F80BC"/>
                </a:solidFill>
                <a:latin typeface="Times New Roman"/>
                <a:cs typeface="Times New Roman"/>
              </a:rPr>
              <a:t> </a:t>
            </a:r>
            <a:r>
              <a:rPr sz="1500" spc="229" dirty="0">
                <a:solidFill>
                  <a:srgbClr val="4F80BC"/>
                </a:solidFill>
                <a:latin typeface="Times New Roman"/>
                <a:cs typeface="Times New Roman"/>
              </a:rPr>
              <a:t>m</a:t>
            </a:r>
            <a:r>
              <a:rPr sz="1500" spc="315" dirty="0">
                <a:solidFill>
                  <a:srgbClr val="4F80BC"/>
                </a:solidFill>
                <a:latin typeface="Times New Roman"/>
                <a:cs typeface="Times New Roman"/>
              </a:rPr>
              <a:t>a</a:t>
            </a:r>
            <a:r>
              <a:rPr sz="1500" spc="-65" dirty="0">
                <a:solidFill>
                  <a:srgbClr val="4F80BC"/>
                </a:solidFill>
                <a:latin typeface="Times New Roman"/>
                <a:cs typeface="Times New Roman"/>
              </a:rPr>
              <a:t>il</a:t>
            </a:r>
            <a:r>
              <a:rPr sz="1500" spc="290" dirty="0">
                <a:solidFill>
                  <a:srgbClr val="4F80BC"/>
                </a:solidFill>
                <a:latin typeface="Times New Roman"/>
                <a:cs typeface="Times New Roman"/>
              </a:rPr>
              <a:t>e</a:t>
            </a:r>
            <a:r>
              <a:rPr sz="1500" spc="-25" dirty="0">
                <a:solidFill>
                  <a:srgbClr val="4F80BC"/>
                </a:solidFill>
                <a:latin typeface="Times New Roman"/>
                <a:cs typeface="Times New Roman"/>
              </a:rPr>
              <a:t>r</a:t>
            </a:r>
            <a:r>
              <a:rPr sz="1500" spc="70" dirty="0">
                <a:solidFill>
                  <a:srgbClr val="4F80BC"/>
                </a:solidFill>
                <a:latin typeface="Times New Roman"/>
                <a:cs typeface="Times New Roman"/>
              </a:rPr>
              <a:t>s</a:t>
            </a:r>
            <a:r>
              <a:rPr sz="1500" spc="45" dirty="0">
                <a:solidFill>
                  <a:srgbClr val="4F80BC"/>
                </a:solidFill>
                <a:latin typeface="Times New Roman"/>
                <a:cs typeface="Times New Roman"/>
              </a:rPr>
              <a:t> </a:t>
            </a:r>
            <a:r>
              <a:rPr sz="1500" spc="25" dirty="0">
                <a:solidFill>
                  <a:srgbClr val="4F80BC"/>
                </a:solidFill>
                <a:latin typeface="Times New Roman"/>
                <a:cs typeface="Times New Roman"/>
              </a:rPr>
              <a:t>t</a:t>
            </a:r>
            <a:r>
              <a:rPr sz="1500" spc="210" dirty="0">
                <a:solidFill>
                  <a:srgbClr val="4F80BC"/>
                </a:solidFill>
                <a:latin typeface="Times New Roman"/>
                <a:cs typeface="Times New Roman"/>
              </a:rPr>
              <a:t>o</a:t>
            </a:r>
            <a:r>
              <a:rPr sz="1500" spc="60" dirty="0">
                <a:solidFill>
                  <a:srgbClr val="4F80BC"/>
                </a:solidFill>
                <a:latin typeface="Times New Roman"/>
                <a:cs typeface="Times New Roman"/>
              </a:rPr>
              <a:t> </a:t>
            </a:r>
            <a:r>
              <a:rPr sz="1500" spc="70" dirty="0">
                <a:solidFill>
                  <a:srgbClr val="4F80BC"/>
                </a:solidFill>
                <a:latin typeface="Times New Roman"/>
                <a:cs typeface="Times New Roman"/>
              </a:rPr>
              <a:t>s</a:t>
            </a:r>
            <a:r>
              <a:rPr sz="1500" spc="290" dirty="0">
                <a:solidFill>
                  <a:srgbClr val="4F80BC"/>
                </a:solidFill>
                <a:latin typeface="Times New Roman"/>
                <a:cs typeface="Times New Roman"/>
              </a:rPr>
              <a:t>ee</a:t>
            </a:r>
            <a:r>
              <a:rPr sz="1500" spc="60" dirty="0">
                <a:solidFill>
                  <a:srgbClr val="4F80BC"/>
                </a:solidFill>
                <a:latin typeface="Times New Roman"/>
                <a:cs typeface="Times New Roman"/>
              </a:rPr>
              <a:t> </a:t>
            </a:r>
            <a:r>
              <a:rPr sz="1500" spc="240" dirty="0">
                <a:solidFill>
                  <a:srgbClr val="4F80BC"/>
                </a:solidFill>
                <a:latin typeface="Times New Roman"/>
                <a:cs typeface="Times New Roman"/>
              </a:rPr>
              <a:t>q</a:t>
            </a:r>
            <a:r>
              <a:rPr sz="1500" spc="150" dirty="0">
                <a:solidFill>
                  <a:srgbClr val="4F80BC"/>
                </a:solidFill>
                <a:latin typeface="Times New Roman"/>
                <a:cs typeface="Times New Roman"/>
              </a:rPr>
              <a:t>u</a:t>
            </a:r>
            <a:r>
              <a:rPr sz="1500" spc="325" dirty="0">
                <a:solidFill>
                  <a:srgbClr val="4F80BC"/>
                </a:solidFill>
                <a:latin typeface="Times New Roman"/>
                <a:cs typeface="Times New Roman"/>
              </a:rPr>
              <a:t>a</a:t>
            </a:r>
            <a:r>
              <a:rPr sz="1500" spc="-65" dirty="0">
                <a:solidFill>
                  <a:srgbClr val="4F80BC"/>
                </a:solidFill>
                <a:latin typeface="Times New Roman"/>
                <a:cs typeface="Times New Roman"/>
              </a:rPr>
              <a:t>li</a:t>
            </a:r>
            <a:r>
              <a:rPr sz="1500" spc="10" dirty="0">
                <a:solidFill>
                  <a:srgbClr val="4F80BC"/>
                </a:solidFill>
                <a:latin typeface="Times New Roman"/>
                <a:cs typeface="Times New Roman"/>
              </a:rPr>
              <a:t>t</a:t>
            </a:r>
            <a:r>
              <a:rPr sz="1500" spc="120" dirty="0">
                <a:solidFill>
                  <a:srgbClr val="4F80BC"/>
                </a:solidFill>
                <a:latin typeface="Times New Roman"/>
                <a:cs typeface="Times New Roman"/>
              </a:rPr>
              <a:t>y</a:t>
            </a:r>
            <a:r>
              <a:rPr sz="1500" spc="45" dirty="0">
                <a:solidFill>
                  <a:srgbClr val="4F80BC"/>
                </a:solidFill>
                <a:latin typeface="Times New Roman"/>
                <a:cs typeface="Times New Roman"/>
              </a:rPr>
              <a:t> </a:t>
            </a:r>
            <a:r>
              <a:rPr sz="1500" spc="229" dirty="0">
                <a:solidFill>
                  <a:srgbClr val="4F80BC"/>
                </a:solidFill>
                <a:latin typeface="Times New Roman"/>
                <a:cs typeface="Times New Roman"/>
              </a:rPr>
              <a:t>m</a:t>
            </a:r>
            <a:r>
              <a:rPr sz="1500" spc="290" dirty="0">
                <a:solidFill>
                  <a:srgbClr val="4F80BC"/>
                </a:solidFill>
                <a:latin typeface="Times New Roman"/>
                <a:cs typeface="Times New Roman"/>
              </a:rPr>
              <a:t>e</a:t>
            </a:r>
            <a:r>
              <a:rPr sz="1500" spc="10" dirty="0">
                <a:solidFill>
                  <a:srgbClr val="4F80BC"/>
                </a:solidFill>
                <a:latin typeface="Times New Roman"/>
                <a:cs typeface="Times New Roman"/>
              </a:rPr>
              <a:t>t</a:t>
            </a:r>
            <a:r>
              <a:rPr sz="1500" spc="-25" dirty="0">
                <a:solidFill>
                  <a:srgbClr val="4F80BC"/>
                </a:solidFill>
                <a:latin typeface="Times New Roman"/>
                <a:cs typeface="Times New Roman"/>
              </a:rPr>
              <a:t>r</a:t>
            </a:r>
            <a:r>
              <a:rPr sz="1500" spc="-65" dirty="0">
                <a:solidFill>
                  <a:srgbClr val="4F80BC"/>
                </a:solidFill>
                <a:latin typeface="Times New Roman"/>
                <a:cs typeface="Times New Roman"/>
              </a:rPr>
              <a:t>i</a:t>
            </a:r>
            <a:r>
              <a:rPr sz="1500" spc="290" dirty="0">
                <a:solidFill>
                  <a:srgbClr val="4F80BC"/>
                </a:solidFill>
                <a:latin typeface="Times New Roman"/>
                <a:cs typeface="Times New Roman"/>
              </a:rPr>
              <a:t>c</a:t>
            </a:r>
            <a:r>
              <a:rPr sz="1500" spc="70" dirty="0">
                <a:solidFill>
                  <a:srgbClr val="4F80BC"/>
                </a:solidFill>
                <a:latin typeface="Times New Roman"/>
                <a:cs typeface="Times New Roman"/>
              </a:rPr>
              <a:t>s</a:t>
            </a:r>
            <a:r>
              <a:rPr sz="1500" spc="75" dirty="0">
                <a:solidFill>
                  <a:srgbClr val="4F80BC"/>
                </a:solidFill>
                <a:latin typeface="Times New Roman"/>
                <a:cs typeface="Times New Roman"/>
              </a:rPr>
              <a:t> </a:t>
            </a:r>
            <a:r>
              <a:rPr sz="1500" spc="10" dirty="0">
                <a:solidFill>
                  <a:srgbClr val="4F80BC"/>
                </a:solidFill>
                <a:latin typeface="Times New Roman"/>
                <a:cs typeface="Times New Roman"/>
              </a:rPr>
              <a:t>t</a:t>
            </a:r>
            <a:r>
              <a:rPr sz="1500" spc="150" dirty="0">
                <a:solidFill>
                  <a:srgbClr val="4F80BC"/>
                </a:solidFill>
                <a:latin typeface="Times New Roman"/>
                <a:cs typeface="Times New Roman"/>
              </a:rPr>
              <a:t>h</a:t>
            </a:r>
            <a:r>
              <a:rPr sz="1500" spc="-25" dirty="0">
                <a:solidFill>
                  <a:srgbClr val="4F80BC"/>
                </a:solidFill>
                <a:latin typeface="Times New Roman"/>
                <a:cs typeface="Times New Roman"/>
              </a:rPr>
              <a:t>r</a:t>
            </a:r>
            <a:r>
              <a:rPr sz="1500" spc="210" dirty="0">
                <a:solidFill>
                  <a:srgbClr val="4F80BC"/>
                </a:solidFill>
                <a:latin typeface="Times New Roman"/>
                <a:cs typeface="Times New Roman"/>
              </a:rPr>
              <a:t>o</a:t>
            </a:r>
            <a:r>
              <a:rPr sz="1500" spc="150" dirty="0">
                <a:solidFill>
                  <a:srgbClr val="4F80BC"/>
                </a:solidFill>
                <a:latin typeface="Times New Roman"/>
                <a:cs typeface="Times New Roman"/>
              </a:rPr>
              <a:t>u</a:t>
            </a:r>
            <a:r>
              <a:rPr sz="1500" spc="250" dirty="0">
                <a:solidFill>
                  <a:srgbClr val="4F80BC"/>
                </a:solidFill>
                <a:latin typeface="Times New Roman"/>
                <a:cs typeface="Times New Roman"/>
              </a:rPr>
              <a:t>g</a:t>
            </a:r>
            <a:r>
              <a:rPr sz="1500" spc="150" dirty="0">
                <a:solidFill>
                  <a:srgbClr val="4F80BC"/>
                </a:solidFill>
                <a:latin typeface="Times New Roman"/>
                <a:cs typeface="Times New Roman"/>
              </a:rPr>
              <a:t>h</a:t>
            </a:r>
            <a:r>
              <a:rPr sz="1500" spc="45" dirty="0">
                <a:solidFill>
                  <a:srgbClr val="4F80BC"/>
                </a:solidFill>
                <a:latin typeface="Times New Roman"/>
                <a:cs typeface="Times New Roman"/>
              </a:rPr>
              <a:t> </a:t>
            </a:r>
            <a:r>
              <a:rPr sz="1500" spc="315" dirty="0">
                <a:solidFill>
                  <a:srgbClr val="4F80BC"/>
                </a:solidFill>
                <a:latin typeface="Times New Roman"/>
                <a:cs typeface="Times New Roman"/>
              </a:rPr>
              <a:t>a</a:t>
            </a:r>
            <a:r>
              <a:rPr sz="1500" spc="45" dirty="0">
                <a:solidFill>
                  <a:srgbClr val="4F80BC"/>
                </a:solidFill>
                <a:latin typeface="Times New Roman"/>
                <a:cs typeface="Times New Roman"/>
              </a:rPr>
              <a:t> </a:t>
            </a:r>
            <a:r>
              <a:rPr sz="1500" spc="-30" dirty="0">
                <a:solidFill>
                  <a:srgbClr val="4F80BC"/>
                </a:solidFill>
                <a:latin typeface="Times New Roman"/>
                <a:cs typeface="Times New Roman"/>
              </a:rPr>
              <a:t>D</a:t>
            </a:r>
            <a:r>
              <a:rPr sz="1500" spc="90" dirty="0">
                <a:solidFill>
                  <a:srgbClr val="4F80BC"/>
                </a:solidFill>
                <a:latin typeface="Times New Roman"/>
                <a:cs typeface="Times New Roman"/>
              </a:rPr>
              <a:t>3</a:t>
            </a:r>
            <a:r>
              <a:rPr sz="1500" spc="170" dirty="0">
                <a:solidFill>
                  <a:srgbClr val="4F80BC"/>
                </a:solidFill>
                <a:latin typeface="Times New Roman"/>
                <a:cs typeface="Times New Roman"/>
              </a:rPr>
              <a:t>?</a:t>
            </a:r>
            <a:r>
              <a:rPr sz="1500" spc="95" dirty="0">
                <a:solidFill>
                  <a:srgbClr val="4F80BC"/>
                </a:solidFill>
                <a:latin typeface="Times New Roman"/>
                <a:cs typeface="Times New Roman"/>
              </a:rPr>
              <a:t> </a:t>
            </a:r>
            <a:r>
              <a:rPr sz="1500" spc="-45" dirty="0">
                <a:solidFill>
                  <a:srgbClr val="4F80BC"/>
                </a:solidFill>
                <a:latin typeface="Times New Roman"/>
                <a:cs typeface="Times New Roman"/>
              </a:rPr>
              <a:t>V</a:t>
            </a:r>
            <a:r>
              <a:rPr sz="1500" spc="-65" dirty="0">
                <a:solidFill>
                  <a:srgbClr val="4F80BC"/>
                </a:solidFill>
                <a:latin typeface="Times New Roman"/>
                <a:cs typeface="Times New Roman"/>
              </a:rPr>
              <a:t>i</a:t>
            </a:r>
            <a:r>
              <a:rPr sz="1500" spc="70" dirty="0">
                <a:solidFill>
                  <a:srgbClr val="4F80BC"/>
                </a:solidFill>
                <a:latin typeface="Times New Roman"/>
                <a:cs typeface="Times New Roman"/>
              </a:rPr>
              <a:t>s</a:t>
            </a:r>
            <a:r>
              <a:rPr sz="1500" spc="150" dirty="0">
                <a:solidFill>
                  <a:srgbClr val="4F80BC"/>
                </a:solidFill>
                <a:latin typeface="Times New Roman"/>
                <a:cs typeface="Times New Roman"/>
              </a:rPr>
              <a:t>u</a:t>
            </a:r>
            <a:r>
              <a:rPr sz="1500" spc="325" dirty="0">
                <a:solidFill>
                  <a:srgbClr val="4F80BC"/>
                </a:solidFill>
                <a:latin typeface="Times New Roman"/>
                <a:cs typeface="Times New Roman"/>
              </a:rPr>
              <a:t>a</a:t>
            </a:r>
            <a:r>
              <a:rPr sz="1500" spc="-65" dirty="0">
                <a:solidFill>
                  <a:srgbClr val="4F80BC"/>
                </a:solidFill>
                <a:latin typeface="Times New Roman"/>
                <a:cs typeface="Times New Roman"/>
              </a:rPr>
              <a:t>li</a:t>
            </a:r>
            <a:r>
              <a:rPr sz="1500" spc="5" dirty="0">
                <a:solidFill>
                  <a:srgbClr val="4F80BC"/>
                </a:solidFill>
                <a:latin typeface="Times New Roman"/>
                <a:cs typeface="Times New Roman"/>
              </a:rPr>
              <a:t>z</a:t>
            </a:r>
            <a:r>
              <a:rPr sz="1500" spc="325" dirty="0">
                <a:solidFill>
                  <a:srgbClr val="4F80BC"/>
                </a:solidFill>
                <a:latin typeface="Times New Roman"/>
                <a:cs typeface="Times New Roman"/>
              </a:rPr>
              <a:t>a</a:t>
            </a:r>
            <a:r>
              <a:rPr sz="1500" spc="10" dirty="0">
                <a:solidFill>
                  <a:srgbClr val="4F80BC"/>
                </a:solidFill>
                <a:latin typeface="Times New Roman"/>
                <a:cs typeface="Times New Roman"/>
              </a:rPr>
              <a:t>t</a:t>
            </a:r>
            <a:r>
              <a:rPr sz="1500" spc="-65" dirty="0">
                <a:solidFill>
                  <a:srgbClr val="4F80BC"/>
                </a:solidFill>
                <a:latin typeface="Times New Roman"/>
                <a:cs typeface="Times New Roman"/>
              </a:rPr>
              <a:t>i</a:t>
            </a:r>
            <a:r>
              <a:rPr sz="1500" spc="210" dirty="0">
                <a:solidFill>
                  <a:srgbClr val="4F80BC"/>
                </a:solidFill>
                <a:latin typeface="Times New Roman"/>
                <a:cs typeface="Times New Roman"/>
              </a:rPr>
              <a:t>o</a:t>
            </a:r>
            <a:r>
              <a:rPr sz="1500" spc="150" dirty="0">
                <a:solidFill>
                  <a:srgbClr val="4F80BC"/>
                </a:solidFill>
                <a:latin typeface="Times New Roman"/>
                <a:cs typeface="Times New Roman"/>
              </a:rPr>
              <a:t>n</a:t>
            </a:r>
            <a:r>
              <a:rPr sz="1500" dirty="0">
                <a:solidFill>
                  <a:srgbClr val="4F80BC"/>
                </a:solidFill>
                <a:latin typeface="Times New Roman"/>
                <a:cs typeface="Times New Roman"/>
              </a:rPr>
              <a:t>:</a:t>
            </a:r>
            <a:endParaRPr sz="1500">
              <a:latin typeface="Times New Roman"/>
              <a:cs typeface="Times New Roman"/>
            </a:endParaRPr>
          </a:p>
          <a:p>
            <a:pPr marL="227329" indent="-214629">
              <a:lnSpc>
                <a:spcPct val="100000"/>
              </a:lnSpc>
              <a:spcBef>
                <a:spcPts val="370"/>
              </a:spcBef>
              <a:buClr>
                <a:srgbClr val="4472C3"/>
              </a:buClr>
              <a:buFont typeface="Times New Roman"/>
              <a:buChar char="□"/>
              <a:tabLst>
                <a:tab pos="227965" algn="l"/>
              </a:tabLst>
            </a:pPr>
            <a:r>
              <a:rPr sz="1200" spc="-20" dirty="0">
                <a:latin typeface="Century Gothic"/>
                <a:cs typeface="Century Gothic"/>
              </a:rPr>
              <a:t>T</a:t>
            </a:r>
            <a:r>
              <a:rPr sz="1200" spc="-10" dirty="0">
                <a:latin typeface="Century Gothic"/>
                <a:cs typeface="Century Gothic"/>
              </a:rPr>
              <a:t>he</a:t>
            </a:r>
            <a:r>
              <a:rPr sz="1200" spc="15" dirty="0">
                <a:latin typeface="Century Gothic"/>
                <a:cs typeface="Century Gothic"/>
              </a:rPr>
              <a:t> </a:t>
            </a:r>
            <a:r>
              <a:rPr sz="1200" spc="-10" dirty="0">
                <a:latin typeface="Century Gothic"/>
                <a:cs typeface="Century Gothic"/>
              </a:rPr>
              <a:t>current</a:t>
            </a:r>
            <a:r>
              <a:rPr sz="1200" spc="5" dirty="0">
                <a:latin typeface="Century Gothic"/>
                <a:cs typeface="Century Gothic"/>
              </a:rPr>
              <a:t> </a:t>
            </a:r>
            <a:r>
              <a:rPr sz="1200" spc="-5" dirty="0">
                <a:latin typeface="Century Gothic"/>
                <a:cs typeface="Century Gothic"/>
              </a:rPr>
              <a:t>v</a:t>
            </a:r>
            <a:r>
              <a:rPr sz="1200" dirty="0">
                <a:latin typeface="Century Gothic"/>
                <a:cs typeface="Century Gothic"/>
              </a:rPr>
              <a:t>is</a:t>
            </a:r>
            <a:r>
              <a:rPr sz="1200" spc="-10" dirty="0">
                <a:latin typeface="Century Gothic"/>
                <a:cs typeface="Century Gothic"/>
              </a:rPr>
              <a:t>u</a:t>
            </a:r>
            <a:r>
              <a:rPr sz="1200" spc="-5" dirty="0">
                <a:latin typeface="Century Gothic"/>
                <a:cs typeface="Century Gothic"/>
              </a:rPr>
              <a:t>a</a:t>
            </a:r>
            <a:r>
              <a:rPr sz="1200" spc="20" dirty="0">
                <a:latin typeface="Century Gothic"/>
                <a:cs typeface="Century Gothic"/>
              </a:rPr>
              <a:t>l</a:t>
            </a:r>
            <a:r>
              <a:rPr sz="1200" dirty="0">
                <a:latin typeface="Century Gothic"/>
                <a:cs typeface="Century Gothic"/>
              </a:rPr>
              <a:t>i</a:t>
            </a:r>
            <a:r>
              <a:rPr sz="1200" spc="-15" dirty="0">
                <a:latin typeface="Century Gothic"/>
                <a:cs typeface="Century Gothic"/>
              </a:rPr>
              <a:t>z</a:t>
            </a:r>
            <a:r>
              <a:rPr sz="1200" spc="-5" dirty="0">
                <a:latin typeface="Century Gothic"/>
                <a:cs typeface="Century Gothic"/>
              </a:rPr>
              <a:t>a</a:t>
            </a:r>
            <a:r>
              <a:rPr sz="1200" spc="-30" dirty="0">
                <a:latin typeface="Century Gothic"/>
                <a:cs typeface="Century Gothic"/>
              </a:rPr>
              <a:t>t</a:t>
            </a:r>
            <a:r>
              <a:rPr sz="1200" dirty="0">
                <a:latin typeface="Century Gothic"/>
                <a:cs typeface="Century Gothic"/>
              </a:rPr>
              <a:t>i</a:t>
            </a:r>
            <a:r>
              <a:rPr sz="1200" spc="-15" dirty="0">
                <a:latin typeface="Century Gothic"/>
                <a:cs typeface="Century Gothic"/>
              </a:rPr>
              <a:t>o</a:t>
            </a:r>
            <a:r>
              <a:rPr sz="1200" spc="-10" dirty="0">
                <a:latin typeface="Century Gothic"/>
                <a:cs typeface="Century Gothic"/>
              </a:rPr>
              <a:t>n</a:t>
            </a:r>
            <a:r>
              <a:rPr sz="1200" spc="25" dirty="0">
                <a:latin typeface="Century Gothic"/>
                <a:cs typeface="Century Gothic"/>
              </a:rPr>
              <a:t> </a:t>
            </a:r>
            <a:r>
              <a:rPr sz="1200" spc="10" dirty="0">
                <a:latin typeface="Century Gothic"/>
                <a:cs typeface="Century Gothic"/>
              </a:rPr>
              <a:t>w</a:t>
            </a:r>
            <a:r>
              <a:rPr sz="1200" dirty="0">
                <a:latin typeface="Century Gothic"/>
                <a:cs typeface="Century Gothic"/>
              </a:rPr>
              <a:t>i</a:t>
            </a:r>
            <a:r>
              <a:rPr sz="1200" spc="10" dirty="0">
                <a:latin typeface="Century Gothic"/>
                <a:cs typeface="Century Gothic"/>
              </a:rPr>
              <a:t>l</a:t>
            </a:r>
            <a:r>
              <a:rPr sz="1200" dirty="0">
                <a:latin typeface="Century Gothic"/>
                <a:cs typeface="Century Gothic"/>
              </a:rPr>
              <a:t>l</a:t>
            </a:r>
            <a:r>
              <a:rPr sz="1200" spc="-25" dirty="0">
                <a:latin typeface="Century Gothic"/>
                <a:cs typeface="Century Gothic"/>
              </a:rPr>
              <a:t> </a:t>
            </a:r>
            <a:r>
              <a:rPr sz="1200" spc="5" dirty="0">
                <a:latin typeface="Century Gothic"/>
                <a:cs typeface="Century Gothic"/>
              </a:rPr>
              <a:t>d</a:t>
            </a:r>
            <a:r>
              <a:rPr sz="1200" dirty="0">
                <a:latin typeface="Century Gothic"/>
                <a:cs typeface="Century Gothic"/>
              </a:rPr>
              <a:t>is</a:t>
            </a:r>
            <a:r>
              <a:rPr sz="1200" spc="-5" dirty="0">
                <a:latin typeface="Century Gothic"/>
                <a:cs typeface="Century Gothic"/>
              </a:rPr>
              <a:t>p</a:t>
            </a:r>
            <a:r>
              <a:rPr sz="1200" spc="10" dirty="0">
                <a:latin typeface="Century Gothic"/>
                <a:cs typeface="Century Gothic"/>
              </a:rPr>
              <a:t>l</a:t>
            </a:r>
            <a:r>
              <a:rPr sz="1200" spc="-5" dirty="0">
                <a:latin typeface="Century Gothic"/>
                <a:cs typeface="Century Gothic"/>
              </a:rPr>
              <a:t>a</a:t>
            </a:r>
            <a:r>
              <a:rPr sz="1200" dirty="0">
                <a:latin typeface="Century Gothic"/>
                <a:cs typeface="Century Gothic"/>
              </a:rPr>
              <a:t>y</a:t>
            </a:r>
            <a:r>
              <a:rPr sz="1200" spc="-30" dirty="0">
                <a:latin typeface="Century Gothic"/>
                <a:cs typeface="Century Gothic"/>
              </a:rPr>
              <a:t> </a:t>
            </a:r>
            <a:r>
              <a:rPr sz="1200" dirty="0">
                <a:latin typeface="Century Gothic"/>
                <a:cs typeface="Century Gothic"/>
              </a:rPr>
              <a:t>a</a:t>
            </a:r>
            <a:r>
              <a:rPr sz="1200" spc="10" dirty="0">
                <a:latin typeface="Century Gothic"/>
                <a:cs typeface="Century Gothic"/>
              </a:rPr>
              <a:t> </a:t>
            </a:r>
            <a:r>
              <a:rPr sz="1200" dirty="0">
                <a:latin typeface="Century Gothic"/>
                <a:cs typeface="Century Gothic"/>
              </a:rPr>
              <a:t>s</a:t>
            </a:r>
            <a:r>
              <a:rPr sz="1200" spc="-10" dirty="0">
                <a:latin typeface="Century Gothic"/>
                <a:cs typeface="Century Gothic"/>
              </a:rPr>
              <a:t>u</a:t>
            </a:r>
            <a:r>
              <a:rPr sz="1200" dirty="0">
                <a:latin typeface="Century Gothic"/>
                <a:cs typeface="Century Gothic"/>
              </a:rPr>
              <a:t>mm</a:t>
            </a:r>
            <a:r>
              <a:rPr sz="1200" spc="-5" dirty="0">
                <a:latin typeface="Century Gothic"/>
                <a:cs typeface="Century Gothic"/>
              </a:rPr>
              <a:t>ar</a:t>
            </a:r>
            <a:r>
              <a:rPr sz="1200" dirty="0">
                <a:latin typeface="Century Gothic"/>
                <a:cs typeface="Century Gothic"/>
              </a:rPr>
              <a:t>y</a:t>
            </a:r>
            <a:r>
              <a:rPr sz="1200" spc="-30" dirty="0">
                <a:latin typeface="Century Gothic"/>
                <a:cs typeface="Century Gothic"/>
              </a:rPr>
              <a:t> </a:t>
            </a:r>
            <a:r>
              <a:rPr sz="1200" spc="-15" dirty="0">
                <a:latin typeface="Century Gothic"/>
                <a:cs typeface="Century Gothic"/>
              </a:rPr>
              <a:t>o</a:t>
            </a:r>
            <a:r>
              <a:rPr sz="1200" spc="-5" dirty="0">
                <a:latin typeface="Century Gothic"/>
                <a:cs typeface="Century Gothic"/>
              </a:rPr>
              <a:t>f</a:t>
            </a:r>
            <a:r>
              <a:rPr sz="1200" spc="10" dirty="0">
                <a:latin typeface="Century Gothic"/>
                <a:cs typeface="Century Gothic"/>
              </a:rPr>
              <a:t> </a:t>
            </a:r>
            <a:r>
              <a:rPr sz="1200" spc="-30" dirty="0">
                <a:latin typeface="Century Gothic"/>
                <a:cs typeface="Century Gothic"/>
              </a:rPr>
              <a:t>t</a:t>
            </a:r>
            <a:r>
              <a:rPr sz="1200" spc="-10" dirty="0">
                <a:latin typeface="Century Gothic"/>
                <a:cs typeface="Century Gothic"/>
              </a:rPr>
              <a:t>he</a:t>
            </a:r>
            <a:r>
              <a:rPr sz="1200" spc="25" dirty="0">
                <a:latin typeface="Century Gothic"/>
                <a:cs typeface="Century Gothic"/>
              </a:rPr>
              <a:t> </a:t>
            </a:r>
            <a:r>
              <a:rPr sz="1200" dirty="0">
                <a:latin typeface="Century Gothic"/>
                <a:cs typeface="Century Gothic"/>
              </a:rPr>
              <a:t>m</a:t>
            </a:r>
            <a:r>
              <a:rPr sz="1200" spc="-15" dirty="0">
                <a:latin typeface="Century Gothic"/>
                <a:cs typeface="Century Gothic"/>
              </a:rPr>
              <a:t>o</a:t>
            </a:r>
            <a:r>
              <a:rPr sz="1200" spc="-10" dirty="0">
                <a:latin typeface="Century Gothic"/>
                <a:cs typeface="Century Gothic"/>
              </a:rPr>
              <a:t>n</a:t>
            </a:r>
            <a:r>
              <a:rPr sz="1200" spc="-30" dirty="0">
                <a:latin typeface="Century Gothic"/>
                <a:cs typeface="Century Gothic"/>
              </a:rPr>
              <a:t>t</a:t>
            </a:r>
            <a:r>
              <a:rPr sz="1200" spc="-10" dirty="0">
                <a:latin typeface="Century Gothic"/>
                <a:cs typeface="Century Gothic"/>
              </a:rPr>
              <a:t>h</a:t>
            </a:r>
            <a:r>
              <a:rPr sz="1200" spc="20" dirty="0">
                <a:latin typeface="Century Gothic"/>
                <a:cs typeface="Century Gothic"/>
              </a:rPr>
              <a:t>l</a:t>
            </a:r>
            <a:r>
              <a:rPr sz="1200" dirty="0">
                <a:latin typeface="Century Gothic"/>
                <a:cs typeface="Century Gothic"/>
              </a:rPr>
              <a:t>y</a:t>
            </a:r>
            <a:r>
              <a:rPr sz="1200" spc="5" dirty="0">
                <a:latin typeface="Century Gothic"/>
                <a:cs typeface="Century Gothic"/>
              </a:rPr>
              <a:t> </a:t>
            </a:r>
            <a:r>
              <a:rPr sz="1200" spc="25" dirty="0">
                <a:latin typeface="Century Gothic"/>
                <a:cs typeface="Century Gothic"/>
              </a:rPr>
              <a:t>I</a:t>
            </a:r>
            <a:r>
              <a:rPr sz="1200" spc="-5" dirty="0">
                <a:latin typeface="Century Gothic"/>
                <a:cs typeface="Century Gothic"/>
              </a:rPr>
              <a:t>M</a:t>
            </a:r>
            <a:r>
              <a:rPr sz="1200" spc="-15" dirty="0">
                <a:latin typeface="Century Gothic"/>
                <a:cs typeface="Century Gothic"/>
              </a:rPr>
              <a:t>p</a:t>
            </a:r>
            <a:r>
              <a:rPr sz="1200" dirty="0">
                <a:latin typeface="Century Gothic"/>
                <a:cs typeface="Century Gothic"/>
              </a:rPr>
              <a:t>b</a:t>
            </a:r>
            <a:r>
              <a:rPr sz="1200" spc="-35" dirty="0">
                <a:latin typeface="Century Gothic"/>
                <a:cs typeface="Century Gothic"/>
              </a:rPr>
              <a:t> </a:t>
            </a:r>
            <a:r>
              <a:rPr sz="1200" spc="-15" dirty="0">
                <a:latin typeface="Century Gothic"/>
                <a:cs typeface="Century Gothic"/>
              </a:rPr>
              <a:t>Co</a:t>
            </a:r>
            <a:r>
              <a:rPr sz="1200" dirty="0">
                <a:latin typeface="Century Gothic"/>
                <a:cs typeface="Century Gothic"/>
              </a:rPr>
              <a:t>m</a:t>
            </a:r>
            <a:r>
              <a:rPr sz="1200" spc="-5" dirty="0">
                <a:latin typeface="Century Gothic"/>
                <a:cs typeface="Century Gothic"/>
              </a:rPr>
              <a:t>p</a:t>
            </a:r>
            <a:r>
              <a:rPr sz="1200" spc="20" dirty="0">
                <a:latin typeface="Century Gothic"/>
                <a:cs typeface="Century Gothic"/>
              </a:rPr>
              <a:t>l</a:t>
            </a:r>
            <a:r>
              <a:rPr sz="1200" dirty="0">
                <a:latin typeface="Century Gothic"/>
                <a:cs typeface="Century Gothic"/>
              </a:rPr>
              <a:t>i</a:t>
            </a:r>
            <a:r>
              <a:rPr sz="1200" spc="-5" dirty="0">
                <a:latin typeface="Century Gothic"/>
                <a:cs typeface="Century Gothic"/>
              </a:rPr>
              <a:t>a</a:t>
            </a:r>
            <a:r>
              <a:rPr sz="1200" spc="-10" dirty="0">
                <a:latin typeface="Century Gothic"/>
                <a:cs typeface="Century Gothic"/>
              </a:rPr>
              <a:t>nce</a:t>
            </a:r>
            <a:r>
              <a:rPr sz="1200" spc="-20" dirty="0">
                <a:latin typeface="Century Gothic"/>
                <a:cs typeface="Century Gothic"/>
              </a:rPr>
              <a:t> </a:t>
            </a:r>
            <a:r>
              <a:rPr sz="1200" spc="25" dirty="0">
                <a:latin typeface="Century Gothic"/>
                <a:cs typeface="Century Gothic"/>
              </a:rPr>
              <a:t>I</a:t>
            </a:r>
            <a:r>
              <a:rPr sz="1200" spc="-10" dirty="0">
                <a:latin typeface="Century Gothic"/>
                <a:cs typeface="Century Gothic"/>
              </a:rPr>
              <a:t>n</a:t>
            </a:r>
            <a:r>
              <a:rPr sz="1200" spc="5" dirty="0">
                <a:latin typeface="Century Gothic"/>
                <a:cs typeface="Century Gothic"/>
              </a:rPr>
              <a:t>d</a:t>
            </a:r>
            <a:r>
              <a:rPr sz="1200" dirty="0">
                <a:latin typeface="Century Gothic"/>
                <a:cs typeface="Century Gothic"/>
              </a:rPr>
              <a:t>i</a:t>
            </a:r>
            <a:r>
              <a:rPr sz="1200" spc="-10" dirty="0">
                <a:latin typeface="Century Gothic"/>
                <a:cs typeface="Century Gothic"/>
              </a:rPr>
              <a:t>c</a:t>
            </a:r>
            <a:r>
              <a:rPr sz="1200" spc="-5" dirty="0">
                <a:latin typeface="Century Gothic"/>
                <a:cs typeface="Century Gothic"/>
              </a:rPr>
              <a:t>a</a:t>
            </a:r>
            <a:r>
              <a:rPr sz="1200" spc="-30" dirty="0">
                <a:latin typeface="Century Gothic"/>
                <a:cs typeface="Century Gothic"/>
              </a:rPr>
              <a:t>t</a:t>
            </a:r>
            <a:r>
              <a:rPr sz="1200" spc="-15" dirty="0">
                <a:latin typeface="Century Gothic"/>
                <a:cs typeface="Century Gothic"/>
              </a:rPr>
              <a:t>o</a:t>
            </a:r>
            <a:r>
              <a:rPr sz="1200" spc="-5" dirty="0">
                <a:latin typeface="Century Gothic"/>
                <a:cs typeface="Century Gothic"/>
              </a:rPr>
              <a:t>r</a:t>
            </a:r>
            <a:r>
              <a:rPr sz="1200" dirty="0">
                <a:latin typeface="Century Gothic"/>
                <a:cs typeface="Century Gothic"/>
              </a:rPr>
              <a:t>s</a:t>
            </a:r>
            <a:r>
              <a:rPr sz="1200" spc="15" dirty="0">
                <a:latin typeface="Century Gothic"/>
                <a:cs typeface="Century Gothic"/>
              </a:rPr>
              <a:t> </a:t>
            </a:r>
            <a:r>
              <a:rPr sz="1200" spc="-25" dirty="0">
                <a:latin typeface="Century Gothic"/>
                <a:cs typeface="Century Gothic"/>
              </a:rPr>
              <a:t>(</a:t>
            </a:r>
            <a:r>
              <a:rPr sz="1200" spc="-10" dirty="0">
                <a:latin typeface="Century Gothic"/>
                <a:cs typeface="Century Gothic"/>
              </a:rPr>
              <a:t>A</a:t>
            </a:r>
            <a:r>
              <a:rPr sz="1200" spc="-5" dirty="0">
                <a:latin typeface="Century Gothic"/>
                <a:cs typeface="Century Gothic"/>
              </a:rPr>
              <a:t>Q,</a:t>
            </a:r>
            <a:r>
              <a:rPr sz="1200" spc="30" dirty="0">
                <a:latin typeface="Century Gothic"/>
                <a:cs typeface="Century Gothic"/>
              </a:rPr>
              <a:t> </a:t>
            </a:r>
            <a:r>
              <a:rPr sz="1200" spc="-5" dirty="0">
                <a:latin typeface="Century Gothic"/>
                <a:cs typeface="Century Gothic"/>
              </a:rPr>
              <a:t>MQ, </a:t>
            </a:r>
            <a:r>
              <a:rPr sz="1200" spc="-10" dirty="0">
                <a:latin typeface="Century Gothic"/>
                <a:cs typeface="Century Gothic"/>
              </a:rPr>
              <a:t>&amp;</a:t>
            </a:r>
            <a:r>
              <a:rPr sz="1200" spc="20" dirty="0">
                <a:latin typeface="Century Gothic"/>
                <a:cs typeface="Century Gothic"/>
              </a:rPr>
              <a:t> </a:t>
            </a:r>
            <a:r>
              <a:rPr sz="1200" spc="-5" dirty="0">
                <a:latin typeface="Century Gothic"/>
                <a:cs typeface="Century Gothic"/>
              </a:rPr>
              <a:t>BQ</a:t>
            </a:r>
            <a:r>
              <a:rPr sz="1200" dirty="0">
                <a:latin typeface="Century Gothic"/>
                <a:cs typeface="Century Gothic"/>
              </a:rPr>
              <a:t>)</a:t>
            </a:r>
            <a:endParaRPr sz="1200">
              <a:latin typeface="Century Gothic"/>
              <a:cs typeface="Century Gothic"/>
            </a:endParaRPr>
          </a:p>
          <a:p>
            <a:pPr marL="227329" marR="5080" indent="-214629">
              <a:lnSpc>
                <a:spcPct val="100000"/>
              </a:lnSpc>
              <a:spcBef>
                <a:spcPts val="285"/>
              </a:spcBef>
              <a:buClr>
                <a:srgbClr val="4472C3"/>
              </a:buClr>
              <a:buFont typeface="Times New Roman"/>
              <a:buChar char="□"/>
              <a:tabLst>
                <a:tab pos="227965" algn="l"/>
              </a:tabLst>
            </a:pPr>
            <a:r>
              <a:rPr sz="1200" spc="-5" dirty="0">
                <a:latin typeface="Century Gothic"/>
                <a:cs typeface="Century Gothic"/>
              </a:rPr>
              <a:t>Ma</a:t>
            </a:r>
            <a:r>
              <a:rPr sz="1200" dirty="0">
                <a:latin typeface="Century Gothic"/>
                <a:cs typeface="Century Gothic"/>
              </a:rPr>
              <a:t>i</a:t>
            </a:r>
            <a:r>
              <a:rPr sz="1200" spc="20" dirty="0">
                <a:latin typeface="Century Gothic"/>
                <a:cs typeface="Century Gothic"/>
              </a:rPr>
              <a:t>l</a:t>
            </a:r>
            <a:r>
              <a:rPr sz="1200" spc="-10" dirty="0">
                <a:latin typeface="Century Gothic"/>
                <a:cs typeface="Century Gothic"/>
              </a:rPr>
              <a:t>er</a:t>
            </a:r>
            <a:r>
              <a:rPr sz="1200" dirty="0">
                <a:latin typeface="Century Gothic"/>
                <a:cs typeface="Century Gothic"/>
              </a:rPr>
              <a:t>s</a:t>
            </a:r>
            <a:r>
              <a:rPr sz="1200" spc="-45" dirty="0">
                <a:latin typeface="Century Gothic"/>
                <a:cs typeface="Century Gothic"/>
              </a:rPr>
              <a:t> </a:t>
            </a:r>
            <a:r>
              <a:rPr sz="1200" spc="10" dirty="0">
                <a:latin typeface="Century Gothic"/>
                <a:cs typeface="Century Gothic"/>
              </a:rPr>
              <a:t>w</a:t>
            </a:r>
            <a:r>
              <a:rPr sz="1200" dirty="0">
                <a:latin typeface="Century Gothic"/>
                <a:cs typeface="Century Gothic"/>
              </a:rPr>
              <a:t>i</a:t>
            </a:r>
            <a:r>
              <a:rPr sz="1200" spc="10" dirty="0">
                <a:latin typeface="Century Gothic"/>
                <a:cs typeface="Century Gothic"/>
              </a:rPr>
              <a:t>l</a:t>
            </a:r>
            <a:r>
              <a:rPr sz="1200" dirty="0">
                <a:latin typeface="Century Gothic"/>
                <a:cs typeface="Century Gothic"/>
              </a:rPr>
              <a:t>l</a:t>
            </a:r>
            <a:r>
              <a:rPr sz="1200" spc="-25" dirty="0">
                <a:latin typeface="Century Gothic"/>
                <a:cs typeface="Century Gothic"/>
              </a:rPr>
              <a:t> </a:t>
            </a:r>
            <a:r>
              <a:rPr sz="1200" spc="-5" dirty="0">
                <a:latin typeface="Century Gothic"/>
                <a:cs typeface="Century Gothic"/>
              </a:rPr>
              <a:t>b</a:t>
            </a:r>
            <a:r>
              <a:rPr sz="1200" spc="-10" dirty="0">
                <a:latin typeface="Century Gothic"/>
                <a:cs typeface="Century Gothic"/>
              </a:rPr>
              <a:t>e</a:t>
            </a:r>
            <a:r>
              <a:rPr sz="1200" dirty="0">
                <a:latin typeface="Century Gothic"/>
                <a:cs typeface="Century Gothic"/>
              </a:rPr>
              <a:t> </a:t>
            </a:r>
            <a:r>
              <a:rPr sz="1200" spc="-5" dirty="0">
                <a:latin typeface="Century Gothic"/>
                <a:cs typeface="Century Gothic"/>
              </a:rPr>
              <a:t>ab</a:t>
            </a:r>
            <a:r>
              <a:rPr sz="1200" spc="20" dirty="0">
                <a:latin typeface="Century Gothic"/>
                <a:cs typeface="Century Gothic"/>
              </a:rPr>
              <a:t>l</a:t>
            </a:r>
            <a:r>
              <a:rPr sz="1200" spc="-10" dirty="0">
                <a:latin typeface="Century Gothic"/>
                <a:cs typeface="Century Gothic"/>
              </a:rPr>
              <a:t>e</a:t>
            </a:r>
            <a:r>
              <a:rPr sz="1200" spc="-20" dirty="0">
                <a:latin typeface="Century Gothic"/>
                <a:cs typeface="Century Gothic"/>
              </a:rPr>
              <a:t> </a:t>
            </a:r>
            <a:r>
              <a:rPr sz="1200" spc="-30" dirty="0">
                <a:latin typeface="Century Gothic"/>
                <a:cs typeface="Century Gothic"/>
              </a:rPr>
              <a:t>t</a:t>
            </a:r>
            <a:r>
              <a:rPr sz="1200" spc="-10" dirty="0">
                <a:latin typeface="Century Gothic"/>
                <a:cs typeface="Century Gothic"/>
              </a:rPr>
              <a:t>o</a:t>
            </a:r>
            <a:r>
              <a:rPr sz="1200" spc="30" dirty="0">
                <a:latin typeface="Century Gothic"/>
                <a:cs typeface="Century Gothic"/>
              </a:rPr>
              <a:t> </a:t>
            </a:r>
            <a:r>
              <a:rPr sz="1200" spc="5" dirty="0">
                <a:latin typeface="Century Gothic"/>
                <a:cs typeface="Century Gothic"/>
              </a:rPr>
              <a:t>d</a:t>
            </a:r>
            <a:r>
              <a:rPr sz="1200" spc="-5" dirty="0">
                <a:latin typeface="Century Gothic"/>
                <a:cs typeface="Century Gothic"/>
              </a:rPr>
              <a:t>r</a:t>
            </a:r>
            <a:r>
              <a:rPr sz="1200" dirty="0">
                <a:latin typeface="Century Gothic"/>
                <a:cs typeface="Century Gothic"/>
              </a:rPr>
              <a:t>i</a:t>
            </a:r>
            <a:r>
              <a:rPr sz="1200" spc="10" dirty="0">
                <a:latin typeface="Century Gothic"/>
                <a:cs typeface="Century Gothic"/>
              </a:rPr>
              <a:t>l</a:t>
            </a:r>
            <a:r>
              <a:rPr sz="1200" dirty="0">
                <a:latin typeface="Century Gothic"/>
                <a:cs typeface="Century Gothic"/>
              </a:rPr>
              <a:t>l</a:t>
            </a:r>
            <a:r>
              <a:rPr sz="1200" spc="-25" dirty="0">
                <a:latin typeface="Century Gothic"/>
                <a:cs typeface="Century Gothic"/>
              </a:rPr>
              <a:t> </a:t>
            </a:r>
            <a:r>
              <a:rPr sz="1200" spc="5" dirty="0">
                <a:latin typeface="Century Gothic"/>
                <a:cs typeface="Century Gothic"/>
              </a:rPr>
              <a:t>d</a:t>
            </a:r>
            <a:r>
              <a:rPr sz="1200" spc="-15" dirty="0">
                <a:latin typeface="Century Gothic"/>
                <a:cs typeface="Century Gothic"/>
              </a:rPr>
              <a:t>o</a:t>
            </a:r>
            <a:r>
              <a:rPr sz="1200" spc="10" dirty="0">
                <a:latin typeface="Century Gothic"/>
                <a:cs typeface="Century Gothic"/>
              </a:rPr>
              <a:t>w</a:t>
            </a:r>
            <a:r>
              <a:rPr sz="1200" spc="-10" dirty="0">
                <a:latin typeface="Century Gothic"/>
                <a:cs typeface="Century Gothic"/>
              </a:rPr>
              <a:t>n</a:t>
            </a:r>
            <a:r>
              <a:rPr sz="1200" spc="15" dirty="0">
                <a:latin typeface="Century Gothic"/>
                <a:cs typeface="Century Gothic"/>
              </a:rPr>
              <a:t> </a:t>
            </a:r>
            <a:r>
              <a:rPr sz="1200" spc="-30" dirty="0">
                <a:latin typeface="Century Gothic"/>
                <a:cs typeface="Century Gothic"/>
              </a:rPr>
              <a:t>t</a:t>
            </a:r>
            <a:r>
              <a:rPr sz="1200" spc="-10" dirty="0">
                <a:latin typeface="Century Gothic"/>
                <a:cs typeface="Century Gothic"/>
              </a:rPr>
              <a:t>o</a:t>
            </a:r>
            <a:r>
              <a:rPr sz="1200" spc="30" dirty="0">
                <a:latin typeface="Century Gothic"/>
                <a:cs typeface="Century Gothic"/>
              </a:rPr>
              <a:t> </a:t>
            </a:r>
            <a:r>
              <a:rPr sz="1200" spc="-5" dirty="0">
                <a:latin typeface="Century Gothic"/>
                <a:cs typeface="Century Gothic"/>
              </a:rPr>
              <a:t>v</a:t>
            </a:r>
            <a:r>
              <a:rPr sz="1200" dirty="0">
                <a:latin typeface="Century Gothic"/>
                <a:cs typeface="Century Gothic"/>
              </a:rPr>
              <a:t>i</a:t>
            </a:r>
            <a:r>
              <a:rPr sz="1200" spc="-10" dirty="0">
                <a:latin typeface="Century Gothic"/>
                <a:cs typeface="Century Gothic"/>
              </a:rPr>
              <a:t>e</a:t>
            </a:r>
            <a:r>
              <a:rPr sz="1200" dirty="0">
                <a:latin typeface="Century Gothic"/>
                <a:cs typeface="Century Gothic"/>
              </a:rPr>
              <a:t>w </a:t>
            </a:r>
            <a:r>
              <a:rPr sz="1200" spc="-10" dirty="0">
                <a:latin typeface="Century Gothic"/>
                <a:cs typeface="Century Gothic"/>
              </a:rPr>
              <a:t>c</a:t>
            </a:r>
            <a:r>
              <a:rPr sz="1200" spc="-15" dirty="0">
                <a:latin typeface="Century Gothic"/>
                <a:cs typeface="Century Gothic"/>
              </a:rPr>
              <a:t>o</a:t>
            </a:r>
            <a:r>
              <a:rPr sz="1200" dirty="0">
                <a:latin typeface="Century Gothic"/>
                <a:cs typeface="Century Gothic"/>
              </a:rPr>
              <a:t>m</a:t>
            </a:r>
            <a:r>
              <a:rPr sz="1200" spc="-5" dirty="0">
                <a:latin typeface="Century Gothic"/>
                <a:cs typeface="Century Gothic"/>
              </a:rPr>
              <a:t>p</a:t>
            </a:r>
            <a:r>
              <a:rPr sz="1200" spc="10" dirty="0">
                <a:latin typeface="Century Gothic"/>
                <a:cs typeface="Century Gothic"/>
              </a:rPr>
              <a:t>l</a:t>
            </a:r>
            <a:r>
              <a:rPr sz="1200" dirty="0">
                <a:latin typeface="Century Gothic"/>
                <a:cs typeface="Century Gothic"/>
              </a:rPr>
              <a:t>i</a:t>
            </a:r>
            <a:r>
              <a:rPr sz="1200" spc="-5" dirty="0">
                <a:latin typeface="Century Gothic"/>
                <a:cs typeface="Century Gothic"/>
              </a:rPr>
              <a:t>a</a:t>
            </a:r>
            <a:r>
              <a:rPr sz="1200" spc="-10" dirty="0">
                <a:latin typeface="Century Gothic"/>
                <a:cs typeface="Century Gothic"/>
              </a:rPr>
              <a:t>nce</a:t>
            </a:r>
            <a:r>
              <a:rPr sz="1200" spc="-35" dirty="0">
                <a:latin typeface="Century Gothic"/>
                <a:cs typeface="Century Gothic"/>
              </a:rPr>
              <a:t> </a:t>
            </a:r>
            <a:r>
              <a:rPr sz="1200" spc="5" dirty="0">
                <a:latin typeface="Century Gothic"/>
                <a:cs typeface="Century Gothic"/>
              </a:rPr>
              <a:t>d</a:t>
            </a:r>
            <a:r>
              <a:rPr sz="1200" spc="-5" dirty="0">
                <a:latin typeface="Century Gothic"/>
                <a:cs typeface="Century Gothic"/>
              </a:rPr>
              <a:t>a</a:t>
            </a:r>
            <a:r>
              <a:rPr sz="1200" spc="-30" dirty="0">
                <a:latin typeface="Century Gothic"/>
                <a:cs typeface="Century Gothic"/>
              </a:rPr>
              <a:t>t</a:t>
            </a:r>
            <a:r>
              <a:rPr sz="1200" dirty="0">
                <a:latin typeface="Century Gothic"/>
                <a:cs typeface="Century Gothic"/>
              </a:rPr>
              <a:t>a</a:t>
            </a:r>
            <a:r>
              <a:rPr sz="1200" spc="45" dirty="0">
                <a:latin typeface="Century Gothic"/>
                <a:cs typeface="Century Gothic"/>
              </a:rPr>
              <a:t> </a:t>
            </a:r>
            <a:r>
              <a:rPr sz="1200" spc="-5" dirty="0">
                <a:latin typeface="Century Gothic"/>
                <a:cs typeface="Century Gothic"/>
              </a:rPr>
              <a:t>at</a:t>
            </a:r>
            <a:r>
              <a:rPr sz="1200" spc="15" dirty="0">
                <a:latin typeface="Century Gothic"/>
                <a:cs typeface="Century Gothic"/>
              </a:rPr>
              <a:t> </a:t>
            </a:r>
            <a:r>
              <a:rPr sz="1200" dirty="0">
                <a:latin typeface="Century Gothic"/>
                <a:cs typeface="Century Gothic"/>
              </a:rPr>
              <a:t>a</a:t>
            </a:r>
            <a:r>
              <a:rPr sz="1200" spc="10" dirty="0">
                <a:latin typeface="Century Gothic"/>
                <a:cs typeface="Century Gothic"/>
              </a:rPr>
              <a:t> </a:t>
            </a:r>
            <a:r>
              <a:rPr sz="1200" dirty="0">
                <a:latin typeface="Century Gothic"/>
                <a:cs typeface="Century Gothic"/>
              </a:rPr>
              <a:t>s</a:t>
            </a:r>
            <a:r>
              <a:rPr sz="1200" spc="-30" dirty="0">
                <a:latin typeface="Century Gothic"/>
                <a:cs typeface="Century Gothic"/>
              </a:rPr>
              <a:t>t</a:t>
            </a:r>
            <a:r>
              <a:rPr sz="1200" spc="-5" dirty="0">
                <a:latin typeface="Century Gothic"/>
                <a:cs typeface="Century Gothic"/>
              </a:rPr>
              <a:t>a</a:t>
            </a:r>
            <a:r>
              <a:rPr sz="1200" spc="-30" dirty="0">
                <a:latin typeface="Century Gothic"/>
                <a:cs typeface="Century Gothic"/>
              </a:rPr>
              <a:t>t</a:t>
            </a:r>
            <a:r>
              <a:rPr sz="1200" spc="-10" dirty="0">
                <a:latin typeface="Century Gothic"/>
                <a:cs typeface="Century Gothic"/>
              </a:rPr>
              <a:t>e</a:t>
            </a:r>
            <a:r>
              <a:rPr sz="1200" spc="60" dirty="0">
                <a:latin typeface="Century Gothic"/>
                <a:cs typeface="Century Gothic"/>
              </a:rPr>
              <a:t> </a:t>
            </a:r>
            <a:r>
              <a:rPr sz="1200" spc="20" dirty="0">
                <a:latin typeface="Century Gothic"/>
                <a:cs typeface="Century Gothic"/>
              </a:rPr>
              <a:t>l</a:t>
            </a:r>
            <a:r>
              <a:rPr sz="1200" spc="-10" dirty="0">
                <a:latin typeface="Century Gothic"/>
                <a:cs typeface="Century Gothic"/>
              </a:rPr>
              <a:t>e</a:t>
            </a:r>
            <a:r>
              <a:rPr sz="1200" spc="-5" dirty="0">
                <a:latin typeface="Century Gothic"/>
                <a:cs typeface="Century Gothic"/>
              </a:rPr>
              <a:t>v</a:t>
            </a:r>
            <a:r>
              <a:rPr sz="1200" spc="-25" dirty="0">
                <a:latin typeface="Century Gothic"/>
                <a:cs typeface="Century Gothic"/>
              </a:rPr>
              <a:t>e</a:t>
            </a:r>
            <a:r>
              <a:rPr sz="1200" dirty="0">
                <a:latin typeface="Century Gothic"/>
                <a:cs typeface="Century Gothic"/>
              </a:rPr>
              <a:t>l</a:t>
            </a:r>
            <a:r>
              <a:rPr sz="1200" spc="-25" dirty="0">
                <a:latin typeface="Century Gothic"/>
                <a:cs typeface="Century Gothic"/>
              </a:rPr>
              <a:t> </a:t>
            </a:r>
            <a:r>
              <a:rPr sz="1200" spc="10" dirty="0">
                <a:latin typeface="Century Gothic"/>
                <a:cs typeface="Century Gothic"/>
              </a:rPr>
              <a:t>w</a:t>
            </a:r>
            <a:r>
              <a:rPr sz="1200" spc="-10" dirty="0">
                <a:latin typeface="Century Gothic"/>
                <a:cs typeface="Century Gothic"/>
              </a:rPr>
              <a:t>h</a:t>
            </a:r>
            <a:r>
              <a:rPr sz="1200" dirty="0">
                <a:latin typeface="Century Gothic"/>
                <a:cs typeface="Century Gothic"/>
              </a:rPr>
              <a:t>i</a:t>
            </a:r>
            <a:r>
              <a:rPr sz="1200" spc="-10" dirty="0">
                <a:latin typeface="Century Gothic"/>
                <a:cs typeface="Century Gothic"/>
              </a:rPr>
              <a:t>ch</a:t>
            </a:r>
            <a:r>
              <a:rPr sz="1200" dirty="0">
                <a:latin typeface="Century Gothic"/>
                <a:cs typeface="Century Gothic"/>
              </a:rPr>
              <a:t> </a:t>
            </a:r>
            <a:r>
              <a:rPr sz="1200" spc="-10" dirty="0">
                <a:latin typeface="Century Gothic"/>
                <a:cs typeface="Century Gothic"/>
              </a:rPr>
              <a:t>h</a:t>
            </a:r>
            <a:r>
              <a:rPr sz="1200" dirty="0">
                <a:latin typeface="Century Gothic"/>
                <a:cs typeface="Century Gothic"/>
              </a:rPr>
              <a:t>i</a:t>
            </a:r>
            <a:r>
              <a:rPr sz="1200" spc="-15" dirty="0">
                <a:latin typeface="Century Gothic"/>
                <a:cs typeface="Century Gothic"/>
              </a:rPr>
              <a:t>g</a:t>
            </a:r>
            <a:r>
              <a:rPr sz="1200" spc="-10" dirty="0">
                <a:latin typeface="Century Gothic"/>
                <a:cs typeface="Century Gothic"/>
              </a:rPr>
              <a:t>h</a:t>
            </a:r>
            <a:r>
              <a:rPr sz="1200" spc="20" dirty="0">
                <a:latin typeface="Century Gothic"/>
                <a:cs typeface="Century Gothic"/>
              </a:rPr>
              <a:t>l</a:t>
            </a:r>
            <a:r>
              <a:rPr sz="1200" dirty="0">
                <a:latin typeface="Century Gothic"/>
                <a:cs typeface="Century Gothic"/>
              </a:rPr>
              <a:t>i</a:t>
            </a:r>
            <a:r>
              <a:rPr sz="1200" spc="-15" dirty="0">
                <a:latin typeface="Century Gothic"/>
                <a:cs typeface="Century Gothic"/>
              </a:rPr>
              <a:t>g</a:t>
            </a:r>
            <a:r>
              <a:rPr sz="1200" spc="-10" dirty="0">
                <a:latin typeface="Century Gothic"/>
                <a:cs typeface="Century Gothic"/>
              </a:rPr>
              <a:t>h</a:t>
            </a:r>
            <a:r>
              <a:rPr sz="1200" spc="-30" dirty="0">
                <a:latin typeface="Century Gothic"/>
                <a:cs typeface="Century Gothic"/>
              </a:rPr>
              <a:t>t</a:t>
            </a:r>
            <a:r>
              <a:rPr sz="1200" dirty="0">
                <a:latin typeface="Century Gothic"/>
                <a:cs typeface="Century Gothic"/>
              </a:rPr>
              <a:t>s</a:t>
            </a:r>
            <a:r>
              <a:rPr sz="1200" spc="30" dirty="0">
                <a:latin typeface="Century Gothic"/>
                <a:cs typeface="Century Gothic"/>
              </a:rPr>
              <a:t> </a:t>
            </a:r>
            <a:r>
              <a:rPr sz="1200" spc="25" dirty="0">
                <a:latin typeface="Century Gothic"/>
                <a:cs typeface="Century Gothic"/>
              </a:rPr>
              <a:t>I</a:t>
            </a:r>
            <a:r>
              <a:rPr sz="1200" spc="-5" dirty="0">
                <a:latin typeface="Century Gothic"/>
                <a:cs typeface="Century Gothic"/>
              </a:rPr>
              <a:t>M</a:t>
            </a:r>
            <a:r>
              <a:rPr sz="1200" spc="-15" dirty="0">
                <a:latin typeface="Century Gothic"/>
                <a:cs typeface="Century Gothic"/>
              </a:rPr>
              <a:t>p</a:t>
            </a:r>
            <a:r>
              <a:rPr sz="1200" dirty="0">
                <a:latin typeface="Century Gothic"/>
                <a:cs typeface="Century Gothic"/>
              </a:rPr>
              <a:t>b</a:t>
            </a:r>
            <a:r>
              <a:rPr sz="1200" spc="-35" dirty="0">
                <a:latin typeface="Century Gothic"/>
                <a:cs typeface="Century Gothic"/>
              </a:rPr>
              <a:t> </a:t>
            </a:r>
            <a:r>
              <a:rPr sz="1200" spc="-10" dirty="0">
                <a:latin typeface="Century Gothic"/>
                <a:cs typeface="Century Gothic"/>
              </a:rPr>
              <a:t>c</a:t>
            </a:r>
            <a:r>
              <a:rPr sz="1200" spc="-15" dirty="0">
                <a:latin typeface="Century Gothic"/>
                <a:cs typeface="Century Gothic"/>
              </a:rPr>
              <a:t>o</a:t>
            </a:r>
            <a:r>
              <a:rPr sz="1200" dirty="0">
                <a:latin typeface="Century Gothic"/>
                <a:cs typeface="Century Gothic"/>
              </a:rPr>
              <a:t>m</a:t>
            </a:r>
            <a:r>
              <a:rPr sz="1200" spc="-5" dirty="0">
                <a:latin typeface="Century Gothic"/>
                <a:cs typeface="Century Gothic"/>
              </a:rPr>
              <a:t>p</a:t>
            </a:r>
            <a:r>
              <a:rPr sz="1200" spc="20" dirty="0">
                <a:latin typeface="Century Gothic"/>
                <a:cs typeface="Century Gothic"/>
              </a:rPr>
              <a:t>l</a:t>
            </a:r>
            <a:r>
              <a:rPr sz="1200" dirty="0">
                <a:latin typeface="Century Gothic"/>
                <a:cs typeface="Century Gothic"/>
              </a:rPr>
              <a:t>i</a:t>
            </a:r>
            <a:r>
              <a:rPr sz="1200" spc="-5" dirty="0">
                <a:latin typeface="Century Gothic"/>
                <a:cs typeface="Century Gothic"/>
              </a:rPr>
              <a:t>a</a:t>
            </a:r>
            <a:r>
              <a:rPr sz="1200" spc="-10" dirty="0">
                <a:latin typeface="Century Gothic"/>
                <a:cs typeface="Century Gothic"/>
              </a:rPr>
              <a:t>nce</a:t>
            </a:r>
            <a:r>
              <a:rPr sz="1200" spc="-5" dirty="0">
                <a:latin typeface="Century Gothic"/>
                <a:cs typeface="Century Gothic"/>
              </a:rPr>
              <a:t> </a:t>
            </a:r>
            <a:r>
              <a:rPr sz="1200" dirty="0">
                <a:latin typeface="Century Gothic"/>
                <a:cs typeface="Century Gothic"/>
              </a:rPr>
              <a:t>iss</a:t>
            </a:r>
            <a:r>
              <a:rPr sz="1200" spc="-10" dirty="0">
                <a:latin typeface="Century Gothic"/>
                <a:cs typeface="Century Gothic"/>
              </a:rPr>
              <a:t>ue</a:t>
            </a:r>
            <a:r>
              <a:rPr sz="1200" dirty="0">
                <a:latin typeface="Century Gothic"/>
                <a:cs typeface="Century Gothic"/>
              </a:rPr>
              <a:t>s</a:t>
            </a:r>
            <a:r>
              <a:rPr sz="1200" spc="-20" dirty="0">
                <a:latin typeface="Century Gothic"/>
                <a:cs typeface="Century Gothic"/>
              </a:rPr>
              <a:t> </a:t>
            </a:r>
            <a:r>
              <a:rPr sz="1200" spc="-5" dirty="0">
                <a:latin typeface="Century Gothic"/>
                <a:cs typeface="Century Gothic"/>
              </a:rPr>
              <a:t>b</a:t>
            </a:r>
            <a:r>
              <a:rPr sz="1200" dirty="0">
                <a:latin typeface="Century Gothic"/>
                <a:cs typeface="Century Gothic"/>
              </a:rPr>
              <a:t>y</a:t>
            </a:r>
            <a:r>
              <a:rPr sz="1200" spc="-20" dirty="0">
                <a:latin typeface="Century Gothic"/>
                <a:cs typeface="Century Gothic"/>
              </a:rPr>
              <a:t> </a:t>
            </a:r>
            <a:r>
              <a:rPr sz="1200" spc="-15" dirty="0">
                <a:latin typeface="Century Gothic"/>
                <a:cs typeface="Century Gothic"/>
              </a:rPr>
              <a:t>g</a:t>
            </a:r>
            <a:r>
              <a:rPr sz="1200" spc="-10" dirty="0">
                <a:latin typeface="Century Gothic"/>
                <a:cs typeface="Century Gothic"/>
              </a:rPr>
              <a:t>e</a:t>
            </a:r>
            <a:r>
              <a:rPr sz="1200" spc="-15" dirty="0">
                <a:latin typeface="Century Gothic"/>
                <a:cs typeface="Century Gothic"/>
              </a:rPr>
              <a:t>og</a:t>
            </a:r>
            <a:r>
              <a:rPr sz="1200" spc="-5" dirty="0">
                <a:latin typeface="Century Gothic"/>
                <a:cs typeface="Century Gothic"/>
              </a:rPr>
              <a:t>rap</a:t>
            </a:r>
            <a:r>
              <a:rPr sz="1200" spc="-10" dirty="0">
                <a:latin typeface="Century Gothic"/>
                <a:cs typeface="Century Gothic"/>
              </a:rPr>
              <a:t>h</a:t>
            </a:r>
            <a:r>
              <a:rPr sz="1200" dirty="0">
                <a:latin typeface="Century Gothic"/>
                <a:cs typeface="Century Gothic"/>
              </a:rPr>
              <a:t>i</a:t>
            </a:r>
            <a:r>
              <a:rPr sz="1200" spc="-10" dirty="0">
                <a:latin typeface="Century Gothic"/>
                <a:cs typeface="Century Gothic"/>
              </a:rPr>
              <a:t>c</a:t>
            </a:r>
            <a:r>
              <a:rPr sz="1200" spc="40" dirty="0">
                <a:latin typeface="Century Gothic"/>
                <a:cs typeface="Century Gothic"/>
              </a:rPr>
              <a:t> </a:t>
            </a:r>
            <a:r>
              <a:rPr sz="1200" spc="20" dirty="0">
                <a:latin typeface="Century Gothic"/>
                <a:cs typeface="Century Gothic"/>
              </a:rPr>
              <a:t>l</a:t>
            </a:r>
            <a:r>
              <a:rPr sz="1200" spc="-15" dirty="0">
                <a:latin typeface="Century Gothic"/>
                <a:cs typeface="Century Gothic"/>
              </a:rPr>
              <a:t>o</a:t>
            </a:r>
            <a:r>
              <a:rPr sz="1200" spc="-10" dirty="0">
                <a:latin typeface="Century Gothic"/>
                <a:cs typeface="Century Gothic"/>
              </a:rPr>
              <a:t>c</a:t>
            </a:r>
            <a:r>
              <a:rPr sz="1200" spc="-5" dirty="0">
                <a:latin typeface="Century Gothic"/>
                <a:cs typeface="Century Gothic"/>
              </a:rPr>
              <a:t>a</a:t>
            </a:r>
            <a:r>
              <a:rPr sz="1200" spc="-30" dirty="0">
                <a:latin typeface="Century Gothic"/>
                <a:cs typeface="Century Gothic"/>
              </a:rPr>
              <a:t>t</a:t>
            </a:r>
            <a:r>
              <a:rPr sz="1200" dirty="0">
                <a:latin typeface="Century Gothic"/>
                <a:cs typeface="Century Gothic"/>
              </a:rPr>
              <a:t>i</a:t>
            </a:r>
            <a:r>
              <a:rPr sz="1200" spc="-15" dirty="0">
                <a:latin typeface="Century Gothic"/>
                <a:cs typeface="Century Gothic"/>
              </a:rPr>
              <a:t>o</a:t>
            </a:r>
            <a:r>
              <a:rPr sz="1200" spc="-10" dirty="0">
                <a:latin typeface="Century Gothic"/>
                <a:cs typeface="Century Gothic"/>
              </a:rPr>
              <a:t>n</a:t>
            </a:r>
            <a:endParaRPr sz="12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90600" y="533400"/>
            <a:ext cx="2438400" cy="533400"/>
          </a:xfrm>
          <a:custGeom>
            <a:avLst/>
            <a:gdLst/>
            <a:ahLst/>
            <a:cxnLst/>
            <a:rect l="l" t="t" r="r" b="b"/>
            <a:pathLst>
              <a:path w="2438400" h="533400">
                <a:moveTo>
                  <a:pt x="0" y="0"/>
                </a:moveTo>
                <a:lnTo>
                  <a:pt x="2438400" y="0"/>
                </a:lnTo>
                <a:lnTo>
                  <a:pt x="2438400" y="533400"/>
                </a:lnTo>
                <a:lnTo>
                  <a:pt x="0" y="533400"/>
                </a:lnTo>
                <a:lnTo>
                  <a:pt x="0" y="0"/>
                </a:lnTo>
                <a:close/>
              </a:path>
            </a:pathLst>
          </a:custGeom>
          <a:solidFill>
            <a:srgbClr val="5093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50748" y="626363"/>
            <a:ext cx="2064131" cy="3642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57200" y="1112519"/>
            <a:ext cx="9144000" cy="6202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8285">
              <a:lnSpc>
                <a:spcPct val="100000"/>
              </a:lnSpc>
              <a:tabLst>
                <a:tab pos="8822055" algn="r"/>
              </a:tabLst>
            </a:pPr>
            <a:r>
              <a:rPr sz="1200" spc="-7" baseline="6944" dirty="0">
                <a:solidFill>
                  <a:srgbClr val="BFBFBF"/>
                </a:solidFill>
                <a:latin typeface="Century Gothic"/>
                <a:cs typeface="Century Gothic"/>
              </a:rPr>
              <a:t>F</a:t>
            </a:r>
            <a:r>
              <a:rPr sz="1200" baseline="6944" dirty="0">
                <a:solidFill>
                  <a:srgbClr val="BFBFBF"/>
                </a:solidFill>
                <a:latin typeface="Century Gothic"/>
                <a:cs typeface="Century Gothic"/>
              </a:rPr>
              <a:t>e</a:t>
            </a:r>
            <a:r>
              <a:rPr sz="1200" spc="7" baseline="6944" dirty="0">
                <a:solidFill>
                  <a:srgbClr val="BFBFBF"/>
                </a:solidFill>
                <a:latin typeface="Century Gothic"/>
                <a:cs typeface="Century Gothic"/>
              </a:rPr>
              <a:t>b</a:t>
            </a:r>
            <a:r>
              <a:rPr sz="1200" baseline="6944" dirty="0">
                <a:solidFill>
                  <a:srgbClr val="BFBFBF"/>
                </a:solidFill>
                <a:latin typeface="Century Gothic"/>
                <a:cs typeface="Century Gothic"/>
              </a:rPr>
              <a:t>ru</a:t>
            </a:r>
            <a:r>
              <a:rPr sz="1200" spc="7" baseline="6944" dirty="0">
                <a:solidFill>
                  <a:srgbClr val="BFBFBF"/>
                </a:solidFill>
                <a:latin typeface="Century Gothic"/>
                <a:cs typeface="Century Gothic"/>
              </a:rPr>
              <a:t>a</a:t>
            </a:r>
            <a:r>
              <a:rPr sz="1200" baseline="6944" dirty="0">
                <a:solidFill>
                  <a:srgbClr val="BFBFBF"/>
                </a:solidFill>
                <a:latin typeface="Century Gothic"/>
                <a:cs typeface="Century Gothic"/>
              </a:rPr>
              <a:t>ry</a:t>
            </a:r>
            <a:r>
              <a:rPr sz="1200" spc="-30" baseline="6944" dirty="0">
                <a:solidFill>
                  <a:srgbClr val="BFBFBF"/>
                </a:solidFill>
                <a:latin typeface="Century Gothic"/>
                <a:cs typeface="Century Gothic"/>
              </a:rPr>
              <a:t> </a:t>
            </a:r>
            <a:r>
              <a:rPr sz="1200" spc="-7" baseline="6944" dirty="0">
                <a:solidFill>
                  <a:srgbClr val="BFBFBF"/>
                </a:solidFill>
                <a:latin typeface="Century Gothic"/>
                <a:cs typeface="Century Gothic"/>
              </a:rPr>
              <a:t>201</a:t>
            </a:r>
            <a:r>
              <a:rPr sz="1200" baseline="6944" dirty="0">
                <a:solidFill>
                  <a:srgbClr val="BFBFBF"/>
                </a:solidFill>
                <a:latin typeface="Century Gothic"/>
                <a:cs typeface="Century Gothic"/>
              </a:rPr>
              <a:t>8</a:t>
            </a:r>
            <a:r>
              <a:rPr sz="1000" spc="5" dirty="0">
                <a:solidFill>
                  <a:srgbClr val="A5A5A5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A5A5A5"/>
                </a:solidFill>
                <a:latin typeface="Times New Roman"/>
                <a:cs typeface="Times New Roman"/>
              </a:rPr>
              <a:t>	</a:t>
            </a:r>
            <a:r>
              <a:rPr sz="1000" spc="75" dirty="0">
                <a:solidFill>
                  <a:srgbClr val="A5A5A5"/>
                </a:solidFill>
                <a:latin typeface="Times New Roman"/>
                <a:cs typeface="Times New Roman"/>
              </a:rPr>
              <a:t>4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709137" y="844311"/>
            <a:ext cx="131445" cy="168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10" dirty="0">
                <a:solidFill>
                  <a:srgbClr val="FFFFFF"/>
                </a:solidFill>
                <a:latin typeface="Times New Roman"/>
                <a:cs typeface="Times New Roman"/>
              </a:rPr>
              <a:t>®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57200" y="1112519"/>
            <a:ext cx="9144000" cy="6202680"/>
          </a:xfrm>
          <a:custGeom>
            <a:avLst/>
            <a:gdLst/>
            <a:ahLst/>
            <a:cxnLst/>
            <a:rect l="l" t="t" r="r" b="b"/>
            <a:pathLst>
              <a:path w="9144000" h="6202680">
                <a:moveTo>
                  <a:pt x="0" y="0"/>
                </a:moveTo>
                <a:lnTo>
                  <a:pt x="9144000" y="0"/>
                </a:lnTo>
                <a:lnTo>
                  <a:pt x="9144000" y="6202679"/>
                </a:lnTo>
                <a:lnTo>
                  <a:pt x="0" y="6202679"/>
                </a:lnTo>
                <a:lnTo>
                  <a:pt x="0" y="0"/>
                </a:lnTo>
                <a:close/>
              </a:path>
            </a:pathLst>
          </a:custGeom>
          <a:solidFill>
            <a:srgbClr val="5093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260788" y="3609419"/>
            <a:ext cx="3535045" cy="312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50" spc="5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2250" spc="20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2250" spc="-20" dirty="0">
                <a:solidFill>
                  <a:srgbClr val="FFFFFF"/>
                </a:solidFill>
                <a:latin typeface="Century Gothic"/>
                <a:cs typeface="Century Gothic"/>
              </a:rPr>
              <a:t>f</a:t>
            </a:r>
            <a:r>
              <a:rPr sz="2250" spc="-10" dirty="0">
                <a:solidFill>
                  <a:srgbClr val="FFFFFF"/>
                </a:solidFill>
                <a:latin typeface="Century Gothic"/>
                <a:cs typeface="Century Gothic"/>
              </a:rPr>
              <a:t>o</a:t>
            </a:r>
            <a:r>
              <a:rPr sz="2250" spc="5" dirty="0">
                <a:solidFill>
                  <a:srgbClr val="FFFFFF"/>
                </a:solidFill>
                <a:latin typeface="Century Gothic"/>
                <a:cs typeface="Century Gothic"/>
              </a:rPr>
              <a:t>r</a:t>
            </a:r>
            <a:r>
              <a:rPr sz="2250" spc="-20" dirty="0">
                <a:solidFill>
                  <a:srgbClr val="FFFFFF"/>
                </a:solidFill>
                <a:latin typeface="Century Gothic"/>
                <a:cs typeface="Century Gothic"/>
              </a:rPr>
              <a:t>m</a:t>
            </a:r>
            <a:r>
              <a:rPr sz="2250" dirty="0">
                <a:solidFill>
                  <a:srgbClr val="FFFFFF"/>
                </a:solidFill>
                <a:latin typeface="Century Gothic"/>
                <a:cs typeface="Century Gothic"/>
              </a:rPr>
              <a:t>ed</a:t>
            </a:r>
            <a:r>
              <a:rPr sz="2250" spc="-30" dirty="0">
                <a:solidFill>
                  <a:srgbClr val="FFFFFF"/>
                </a:solidFill>
                <a:latin typeface="Century Gothic"/>
                <a:cs typeface="Century Gothic"/>
              </a:rPr>
              <a:t> V</a:t>
            </a:r>
            <a:r>
              <a:rPr sz="2250" spc="20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2250" dirty="0">
                <a:solidFill>
                  <a:srgbClr val="FFFFFF"/>
                </a:solidFill>
                <a:latin typeface="Century Gothic"/>
                <a:cs typeface="Century Gothic"/>
              </a:rPr>
              <a:t>s</a:t>
            </a:r>
            <a:r>
              <a:rPr sz="2250" spc="20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2250" spc="-30" dirty="0">
                <a:solidFill>
                  <a:srgbClr val="FFFFFF"/>
                </a:solidFill>
                <a:latin typeface="Century Gothic"/>
                <a:cs typeface="Century Gothic"/>
              </a:rPr>
              <a:t>b</a:t>
            </a:r>
            <a:r>
              <a:rPr sz="2250" spc="20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2250" spc="-25" dirty="0">
                <a:solidFill>
                  <a:srgbClr val="FFFFFF"/>
                </a:solidFill>
                <a:latin typeface="Century Gothic"/>
                <a:cs typeface="Century Gothic"/>
              </a:rPr>
              <a:t>l</a:t>
            </a:r>
            <a:r>
              <a:rPr sz="2250" spc="20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2250" spc="-10" dirty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2250" dirty="0">
                <a:solidFill>
                  <a:srgbClr val="FFFFFF"/>
                </a:solidFill>
                <a:latin typeface="Century Gothic"/>
                <a:cs typeface="Century Gothic"/>
              </a:rPr>
              <a:t>y</a:t>
            </a:r>
            <a:r>
              <a:rPr sz="2250" spc="-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250" spc="-10" dirty="0">
                <a:solidFill>
                  <a:srgbClr val="FFFFFF"/>
                </a:solidFill>
                <a:latin typeface="Century Gothic"/>
                <a:cs typeface="Century Gothic"/>
              </a:rPr>
              <a:t>U</a:t>
            </a:r>
            <a:r>
              <a:rPr sz="2250" spc="-5" dirty="0">
                <a:solidFill>
                  <a:srgbClr val="FFFFFF"/>
                </a:solidFill>
                <a:latin typeface="Century Gothic"/>
                <a:cs typeface="Century Gothic"/>
              </a:rPr>
              <a:t>p</a:t>
            </a:r>
            <a:r>
              <a:rPr sz="2250" spc="10" dirty="0">
                <a:solidFill>
                  <a:srgbClr val="FFFFFF"/>
                </a:solidFill>
                <a:latin typeface="Century Gothic"/>
                <a:cs typeface="Century Gothic"/>
              </a:rPr>
              <a:t>d</a:t>
            </a:r>
            <a:r>
              <a:rPr sz="2250" spc="-10" dirty="0">
                <a:solidFill>
                  <a:srgbClr val="FFFFFF"/>
                </a:solidFill>
                <a:latin typeface="Century Gothic"/>
                <a:cs typeface="Century Gothic"/>
              </a:rPr>
              <a:t>at</a:t>
            </a:r>
            <a:r>
              <a:rPr sz="2250" dirty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endParaRPr sz="225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20581" y="6989731"/>
            <a:ext cx="172720" cy="156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75" dirty="0">
                <a:solidFill>
                  <a:srgbClr val="A5A5A5"/>
                </a:solidFill>
                <a:latin typeface="Times New Roman"/>
                <a:cs typeface="Times New Roman"/>
              </a:rPr>
              <a:t>40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90600" y="533400"/>
            <a:ext cx="2438400" cy="533400"/>
          </a:xfrm>
          <a:custGeom>
            <a:avLst/>
            <a:gdLst/>
            <a:ahLst/>
            <a:cxnLst/>
            <a:rect l="l" t="t" r="r" b="b"/>
            <a:pathLst>
              <a:path w="2438400" h="533400">
                <a:moveTo>
                  <a:pt x="0" y="0"/>
                </a:moveTo>
                <a:lnTo>
                  <a:pt x="2438400" y="0"/>
                </a:lnTo>
                <a:lnTo>
                  <a:pt x="2438400" y="533400"/>
                </a:lnTo>
                <a:lnTo>
                  <a:pt x="0" y="533400"/>
                </a:lnTo>
                <a:lnTo>
                  <a:pt x="0" y="0"/>
                </a:lnTo>
                <a:close/>
              </a:path>
            </a:pathLst>
          </a:custGeom>
          <a:solidFill>
            <a:srgbClr val="5093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50748" y="626363"/>
            <a:ext cx="2064131" cy="3642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709137" y="844311"/>
            <a:ext cx="131445" cy="168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10" dirty="0">
                <a:solidFill>
                  <a:srgbClr val="FFFFFF"/>
                </a:solidFill>
                <a:latin typeface="Times New Roman"/>
                <a:cs typeface="Times New Roman"/>
              </a:rPr>
              <a:t>®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92935" y="7000940"/>
            <a:ext cx="711200" cy="127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spc="-5" dirty="0">
                <a:solidFill>
                  <a:srgbClr val="BFBFBF"/>
                </a:solidFill>
                <a:latin typeface="Century Gothic"/>
                <a:cs typeface="Century Gothic"/>
              </a:rPr>
              <a:t>F</a:t>
            </a:r>
            <a:r>
              <a:rPr sz="800" dirty="0">
                <a:solidFill>
                  <a:srgbClr val="BFBFBF"/>
                </a:solidFill>
                <a:latin typeface="Century Gothic"/>
                <a:cs typeface="Century Gothic"/>
              </a:rPr>
              <a:t>e</a:t>
            </a:r>
            <a:r>
              <a:rPr sz="800" spc="5" dirty="0">
                <a:solidFill>
                  <a:srgbClr val="BFBFBF"/>
                </a:solidFill>
                <a:latin typeface="Century Gothic"/>
                <a:cs typeface="Century Gothic"/>
              </a:rPr>
              <a:t>b</a:t>
            </a:r>
            <a:r>
              <a:rPr sz="800" dirty="0">
                <a:solidFill>
                  <a:srgbClr val="BFBFBF"/>
                </a:solidFill>
                <a:latin typeface="Century Gothic"/>
                <a:cs typeface="Century Gothic"/>
              </a:rPr>
              <a:t>ru</a:t>
            </a:r>
            <a:r>
              <a:rPr sz="800" spc="5" dirty="0">
                <a:solidFill>
                  <a:srgbClr val="BFBFBF"/>
                </a:solidFill>
                <a:latin typeface="Century Gothic"/>
                <a:cs typeface="Century Gothic"/>
              </a:rPr>
              <a:t>a</a:t>
            </a:r>
            <a:r>
              <a:rPr sz="800" dirty="0">
                <a:solidFill>
                  <a:srgbClr val="BFBFBF"/>
                </a:solidFill>
                <a:latin typeface="Century Gothic"/>
                <a:cs typeface="Century Gothic"/>
              </a:rPr>
              <a:t>ry</a:t>
            </a:r>
            <a:r>
              <a:rPr sz="800" spc="-20" dirty="0">
                <a:solidFill>
                  <a:srgbClr val="BFBFBF"/>
                </a:solidFill>
                <a:latin typeface="Century Gothic"/>
                <a:cs typeface="Century Gothic"/>
              </a:rPr>
              <a:t> </a:t>
            </a:r>
            <a:r>
              <a:rPr sz="800" spc="-5" dirty="0">
                <a:solidFill>
                  <a:srgbClr val="BFBFBF"/>
                </a:solidFill>
                <a:latin typeface="Century Gothic"/>
                <a:cs typeface="Century Gothic"/>
              </a:rPr>
              <a:t>201</a:t>
            </a:r>
            <a:r>
              <a:rPr sz="800" dirty="0">
                <a:solidFill>
                  <a:srgbClr val="BFBFBF"/>
                </a:solidFill>
                <a:latin typeface="Century Gothic"/>
                <a:cs typeface="Century Gothic"/>
              </a:rPr>
              <a:t>8</a:t>
            </a:r>
            <a:endParaRPr sz="800">
              <a:latin typeface="Century Gothic"/>
              <a:cs typeface="Century Gothic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7207" rIns="0" bIns="0" rtlCol="0">
            <a:spAutoFit/>
          </a:bodyPr>
          <a:lstStyle/>
          <a:p>
            <a:pPr marL="3179445">
              <a:lnSpc>
                <a:spcPct val="100000"/>
              </a:lnSpc>
            </a:pPr>
            <a:r>
              <a:rPr spc="10" dirty="0"/>
              <a:t>P</a:t>
            </a:r>
            <a:r>
              <a:rPr spc="-390" dirty="0"/>
              <a:t>T</a:t>
            </a:r>
            <a:r>
              <a:rPr spc="-180" dirty="0"/>
              <a:t>R</a:t>
            </a:r>
            <a:r>
              <a:rPr spc="65" dirty="0"/>
              <a:t> </a:t>
            </a:r>
            <a:r>
              <a:rPr spc="40" dirty="0"/>
              <a:t>A</a:t>
            </a:r>
            <a:r>
              <a:rPr spc="325" dirty="0"/>
              <a:t>g</a:t>
            </a:r>
            <a:r>
              <a:rPr spc="405" dirty="0"/>
              <a:t>e</a:t>
            </a:r>
            <a:r>
              <a:rPr spc="204" dirty="0"/>
              <a:t>n</a:t>
            </a:r>
            <a:r>
              <a:rPr spc="325" dirty="0"/>
              <a:t>d</a:t>
            </a:r>
            <a:r>
              <a:rPr spc="445" dirty="0"/>
              <a:t>a</a:t>
            </a:r>
            <a:r>
              <a:rPr spc="65" dirty="0"/>
              <a:t> </a:t>
            </a:r>
            <a:r>
              <a:rPr spc="-195" dirty="0"/>
              <a:t>&amp;</a:t>
            </a:r>
            <a:r>
              <a:rPr spc="40" dirty="0"/>
              <a:t> A</a:t>
            </a:r>
            <a:r>
              <a:rPr spc="405" dirty="0"/>
              <a:t>c</a:t>
            </a:r>
            <a:r>
              <a:rPr spc="45" dirty="0"/>
              <a:t>t</a:t>
            </a:r>
            <a:r>
              <a:rPr spc="-80" dirty="0"/>
              <a:t>i</a:t>
            </a:r>
            <a:r>
              <a:rPr spc="285" dirty="0"/>
              <a:t>o</a:t>
            </a:r>
            <a:r>
              <a:rPr spc="204" dirty="0"/>
              <a:t>n</a:t>
            </a:r>
            <a:r>
              <a:rPr spc="65" dirty="0"/>
              <a:t> </a:t>
            </a:r>
            <a:r>
              <a:rPr spc="-110" dirty="0"/>
              <a:t>I</a:t>
            </a:r>
            <a:r>
              <a:rPr spc="45" dirty="0"/>
              <a:t>t</a:t>
            </a:r>
            <a:r>
              <a:rPr spc="405" dirty="0"/>
              <a:t>e</a:t>
            </a:r>
            <a:r>
              <a:rPr spc="335" dirty="0"/>
              <a:t>m</a:t>
            </a:r>
            <a:r>
              <a:rPr spc="100" dirty="0"/>
              <a:t>s</a:t>
            </a:r>
            <a:r>
              <a:rPr spc="65" dirty="0"/>
              <a:t> </a:t>
            </a:r>
            <a:r>
              <a:rPr spc="-110" dirty="0"/>
              <a:t>f</a:t>
            </a:r>
            <a:r>
              <a:rPr spc="285" dirty="0"/>
              <a:t>o</a:t>
            </a:r>
            <a:r>
              <a:rPr spc="-30" dirty="0"/>
              <a:t>r</a:t>
            </a:r>
            <a:r>
              <a:rPr spc="65" dirty="0"/>
              <a:t> </a:t>
            </a:r>
            <a:r>
              <a:rPr spc="-160" dirty="0"/>
              <a:t>F</a:t>
            </a:r>
            <a:r>
              <a:rPr spc="285" dirty="0"/>
              <a:t>o</a:t>
            </a:r>
            <a:r>
              <a:rPr spc="405" dirty="0"/>
              <a:t>c</a:t>
            </a:r>
            <a:r>
              <a:rPr spc="204" dirty="0"/>
              <a:t>u</a:t>
            </a:r>
            <a:r>
              <a:rPr spc="100" dirty="0"/>
              <a:t>s</a:t>
            </a:r>
            <a:r>
              <a:rPr spc="65" dirty="0"/>
              <a:t> </a:t>
            </a:r>
            <a:r>
              <a:rPr spc="235" dirty="0"/>
              <a:t>G</a:t>
            </a:r>
            <a:r>
              <a:rPr spc="-30" dirty="0"/>
              <a:t>r</a:t>
            </a:r>
            <a:r>
              <a:rPr spc="285" dirty="0"/>
              <a:t>o</a:t>
            </a:r>
            <a:r>
              <a:rPr spc="204" dirty="0"/>
              <a:t>u</a:t>
            </a:r>
            <a:r>
              <a:rPr spc="325" dirty="0"/>
              <a:t>p</a:t>
            </a:r>
            <a:r>
              <a:rPr spc="100" dirty="0"/>
              <a:t>s</a:t>
            </a:r>
          </a:p>
        </p:txBody>
      </p:sp>
      <p:sp>
        <p:nvSpPr>
          <p:cNvPr id="8" name="object 8"/>
          <p:cNvSpPr/>
          <p:nvPr/>
        </p:nvSpPr>
        <p:spPr>
          <a:xfrm>
            <a:off x="714756" y="2537460"/>
            <a:ext cx="8642603" cy="44531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37031" y="1392937"/>
            <a:ext cx="8798560" cy="1270000"/>
          </a:xfrm>
          <a:custGeom>
            <a:avLst/>
            <a:gdLst/>
            <a:ahLst/>
            <a:cxnLst/>
            <a:rect l="l" t="t" r="r" b="b"/>
            <a:pathLst>
              <a:path w="8798560" h="1270000">
                <a:moveTo>
                  <a:pt x="144779" y="1269490"/>
                </a:moveTo>
                <a:lnTo>
                  <a:pt x="101520" y="1263090"/>
                </a:lnTo>
                <a:lnTo>
                  <a:pt x="63636" y="1245167"/>
                </a:lnTo>
                <a:lnTo>
                  <a:pt x="32982" y="1217634"/>
                </a:lnTo>
                <a:lnTo>
                  <a:pt x="11416" y="1182411"/>
                </a:lnTo>
                <a:lnTo>
                  <a:pt x="790" y="1141409"/>
                </a:lnTo>
                <a:lnTo>
                  <a:pt x="0" y="143254"/>
                </a:lnTo>
                <a:lnTo>
                  <a:pt x="735" y="128620"/>
                </a:lnTo>
                <a:lnTo>
                  <a:pt x="11212" y="87558"/>
                </a:lnTo>
                <a:lnTo>
                  <a:pt x="32654" y="52250"/>
                </a:lnTo>
                <a:lnTo>
                  <a:pt x="63275" y="24569"/>
                </a:lnTo>
                <a:lnTo>
                  <a:pt x="101011" y="6555"/>
                </a:lnTo>
                <a:lnTo>
                  <a:pt x="144215" y="0"/>
                </a:lnTo>
                <a:lnTo>
                  <a:pt x="8654816" y="0"/>
                </a:lnTo>
                <a:lnTo>
                  <a:pt x="8697565" y="6465"/>
                </a:lnTo>
                <a:lnTo>
                  <a:pt x="8735209" y="24610"/>
                </a:lnTo>
                <a:lnTo>
                  <a:pt x="8765616" y="52362"/>
                </a:lnTo>
                <a:lnTo>
                  <a:pt x="8787006" y="87900"/>
                </a:lnTo>
                <a:lnTo>
                  <a:pt x="8797377" y="129235"/>
                </a:lnTo>
                <a:lnTo>
                  <a:pt x="8798051" y="1126234"/>
                </a:lnTo>
                <a:lnTo>
                  <a:pt x="8797309" y="1140946"/>
                </a:lnTo>
                <a:lnTo>
                  <a:pt x="8786747" y="1182205"/>
                </a:lnTo>
                <a:lnTo>
                  <a:pt x="8765197" y="1217635"/>
                </a:lnTo>
                <a:lnTo>
                  <a:pt x="8734606" y="1245289"/>
                </a:lnTo>
                <a:lnTo>
                  <a:pt x="8696920" y="1263222"/>
                </a:lnTo>
                <a:lnTo>
                  <a:pt x="144779" y="1269490"/>
                </a:lnTo>
                <a:close/>
              </a:path>
            </a:pathLst>
          </a:custGeom>
          <a:solidFill>
            <a:srgbClr val="DDEB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91950" y="1703084"/>
            <a:ext cx="8411210" cy="673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7645" marR="5080" indent="-194945">
              <a:lnSpc>
                <a:spcPct val="100000"/>
              </a:lnSpc>
              <a:buClr>
                <a:srgbClr val="4472C3"/>
              </a:buClr>
              <a:buFont typeface="Times New Roman"/>
              <a:buChar char="□"/>
              <a:tabLst>
                <a:tab pos="208279" algn="l"/>
              </a:tabLst>
            </a:pPr>
            <a:r>
              <a:rPr sz="1400" spc="5" dirty="0">
                <a:latin typeface="Century Gothic"/>
                <a:cs typeface="Century Gothic"/>
              </a:rPr>
              <a:t>T</a:t>
            </a:r>
            <a:r>
              <a:rPr sz="1400" spc="-15" dirty="0">
                <a:latin typeface="Century Gothic"/>
                <a:cs typeface="Century Gothic"/>
              </a:rPr>
              <a:t>h</a:t>
            </a:r>
            <a:r>
              <a:rPr sz="1400" dirty="0">
                <a:latin typeface="Century Gothic"/>
                <a:cs typeface="Century Gothic"/>
              </a:rPr>
              <a:t>e</a:t>
            </a:r>
            <a:r>
              <a:rPr sz="1400" spc="5" dirty="0">
                <a:latin typeface="Century Gothic"/>
                <a:cs typeface="Century Gothic"/>
              </a:rPr>
              <a:t> </a:t>
            </a:r>
            <a:r>
              <a:rPr sz="1400" spc="-10" dirty="0">
                <a:latin typeface="Century Gothic"/>
                <a:cs typeface="Century Gothic"/>
              </a:rPr>
              <a:t>d</a:t>
            </a:r>
            <a:r>
              <a:rPr sz="1400" spc="-5" dirty="0">
                <a:latin typeface="Century Gothic"/>
                <a:cs typeface="Century Gothic"/>
              </a:rPr>
              <a:t>a</a:t>
            </a:r>
            <a:r>
              <a:rPr sz="1400" dirty="0">
                <a:latin typeface="Century Gothic"/>
                <a:cs typeface="Century Gothic"/>
              </a:rPr>
              <a:t>sh</a:t>
            </a:r>
            <a:r>
              <a:rPr sz="1400" spc="-5" dirty="0">
                <a:latin typeface="Century Gothic"/>
                <a:cs typeface="Century Gothic"/>
              </a:rPr>
              <a:t>b</a:t>
            </a:r>
            <a:r>
              <a:rPr sz="1400" spc="5" dirty="0">
                <a:latin typeface="Century Gothic"/>
                <a:cs typeface="Century Gothic"/>
              </a:rPr>
              <a:t>o</a:t>
            </a:r>
            <a:r>
              <a:rPr sz="1400" spc="-5" dirty="0">
                <a:latin typeface="Century Gothic"/>
                <a:cs typeface="Century Gothic"/>
              </a:rPr>
              <a:t>ar</a:t>
            </a:r>
            <a:r>
              <a:rPr sz="1400" dirty="0">
                <a:latin typeface="Century Gothic"/>
                <a:cs typeface="Century Gothic"/>
              </a:rPr>
              <a:t>d</a:t>
            </a:r>
            <a:r>
              <a:rPr sz="1400" spc="-5" dirty="0">
                <a:latin typeface="Century Gothic"/>
                <a:cs typeface="Century Gothic"/>
              </a:rPr>
              <a:t> </a:t>
            </a:r>
            <a:r>
              <a:rPr sz="1400" spc="10" dirty="0">
                <a:latin typeface="Century Gothic"/>
                <a:cs typeface="Century Gothic"/>
              </a:rPr>
              <a:t>w</a:t>
            </a:r>
            <a:r>
              <a:rPr sz="1400" dirty="0">
                <a:latin typeface="Century Gothic"/>
                <a:cs typeface="Century Gothic"/>
              </a:rPr>
              <a:t>ill</a:t>
            </a:r>
            <a:r>
              <a:rPr sz="1400" spc="-55" dirty="0">
                <a:latin typeface="Century Gothic"/>
                <a:cs typeface="Century Gothic"/>
              </a:rPr>
              <a:t> </a:t>
            </a:r>
            <a:r>
              <a:rPr sz="1400" spc="5" dirty="0">
                <a:latin typeface="Century Gothic"/>
                <a:cs typeface="Century Gothic"/>
              </a:rPr>
              <a:t>a</a:t>
            </a:r>
            <a:r>
              <a:rPr sz="1400" spc="10" dirty="0">
                <a:latin typeface="Century Gothic"/>
                <a:cs typeface="Century Gothic"/>
              </a:rPr>
              <a:t>l</a:t>
            </a:r>
            <a:r>
              <a:rPr sz="1400" spc="-15" dirty="0">
                <a:latin typeface="Century Gothic"/>
                <a:cs typeface="Century Gothic"/>
              </a:rPr>
              <a:t>s</a:t>
            </a:r>
            <a:r>
              <a:rPr sz="1400" dirty="0">
                <a:latin typeface="Century Gothic"/>
                <a:cs typeface="Century Gothic"/>
              </a:rPr>
              <a:t>o</a:t>
            </a:r>
            <a:r>
              <a:rPr sz="1400" spc="-15" dirty="0">
                <a:latin typeface="Century Gothic"/>
                <a:cs typeface="Century Gothic"/>
              </a:rPr>
              <a:t> s</a:t>
            </a:r>
            <a:r>
              <a:rPr sz="1400" dirty="0">
                <a:latin typeface="Century Gothic"/>
                <a:cs typeface="Century Gothic"/>
              </a:rPr>
              <a:t>h</a:t>
            </a:r>
            <a:r>
              <a:rPr sz="1400" spc="5" dirty="0">
                <a:latin typeface="Century Gothic"/>
                <a:cs typeface="Century Gothic"/>
              </a:rPr>
              <a:t>o</a:t>
            </a:r>
            <a:r>
              <a:rPr sz="1400" dirty="0">
                <a:latin typeface="Century Gothic"/>
                <a:cs typeface="Century Gothic"/>
              </a:rPr>
              <a:t>w</a:t>
            </a:r>
            <a:r>
              <a:rPr sz="1400" spc="-25" dirty="0">
                <a:latin typeface="Century Gothic"/>
                <a:cs typeface="Century Gothic"/>
              </a:rPr>
              <a:t> </a:t>
            </a:r>
            <a:r>
              <a:rPr sz="1400" spc="-5" dirty="0">
                <a:latin typeface="Century Gothic"/>
                <a:cs typeface="Century Gothic"/>
              </a:rPr>
              <a:t>t</a:t>
            </a:r>
            <a:r>
              <a:rPr sz="1400" spc="-15" dirty="0">
                <a:latin typeface="Century Gothic"/>
                <a:cs typeface="Century Gothic"/>
              </a:rPr>
              <a:t>h</a:t>
            </a:r>
            <a:r>
              <a:rPr sz="1400" dirty="0">
                <a:latin typeface="Century Gothic"/>
                <a:cs typeface="Century Gothic"/>
              </a:rPr>
              <a:t>e</a:t>
            </a:r>
            <a:r>
              <a:rPr sz="1400" spc="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m</a:t>
            </a:r>
            <a:r>
              <a:rPr sz="1400" spc="-10" dirty="0">
                <a:latin typeface="Century Gothic"/>
                <a:cs typeface="Century Gothic"/>
              </a:rPr>
              <a:t>o</a:t>
            </a:r>
            <a:r>
              <a:rPr sz="1400" dirty="0">
                <a:latin typeface="Century Gothic"/>
                <a:cs typeface="Century Gothic"/>
              </a:rPr>
              <a:t>n</a:t>
            </a:r>
            <a:r>
              <a:rPr sz="1400" spc="-20" dirty="0">
                <a:latin typeface="Century Gothic"/>
                <a:cs typeface="Century Gothic"/>
              </a:rPr>
              <a:t>t</a:t>
            </a:r>
            <a:r>
              <a:rPr sz="1400" dirty="0">
                <a:latin typeface="Century Gothic"/>
                <a:cs typeface="Century Gothic"/>
              </a:rPr>
              <a:t>h</a:t>
            </a:r>
            <a:r>
              <a:rPr sz="1400" spc="10" dirty="0">
                <a:latin typeface="Century Gothic"/>
                <a:cs typeface="Century Gothic"/>
              </a:rPr>
              <a:t>l</a:t>
            </a:r>
            <a:r>
              <a:rPr sz="1400" dirty="0">
                <a:latin typeface="Century Gothic"/>
                <a:cs typeface="Century Gothic"/>
              </a:rPr>
              <a:t>y</a:t>
            </a:r>
            <a:r>
              <a:rPr sz="1400" spc="-5" dirty="0">
                <a:latin typeface="Century Gothic"/>
                <a:cs typeface="Century Gothic"/>
              </a:rPr>
              <a:t> </a:t>
            </a:r>
            <a:r>
              <a:rPr sz="1400" spc="5" dirty="0">
                <a:latin typeface="Century Gothic"/>
                <a:cs typeface="Century Gothic"/>
              </a:rPr>
              <a:t>I</a:t>
            </a:r>
            <a:r>
              <a:rPr sz="1400" spc="-15" dirty="0">
                <a:latin typeface="Century Gothic"/>
                <a:cs typeface="Century Gothic"/>
              </a:rPr>
              <a:t>M</a:t>
            </a:r>
            <a:r>
              <a:rPr sz="1400" spc="-5" dirty="0">
                <a:latin typeface="Century Gothic"/>
                <a:cs typeface="Century Gothic"/>
              </a:rPr>
              <a:t>p</a:t>
            </a:r>
            <a:r>
              <a:rPr sz="1400" dirty="0">
                <a:latin typeface="Century Gothic"/>
                <a:cs typeface="Century Gothic"/>
              </a:rPr>
              <a:t>b</a:t>
            </a:r>
            <a:r>
              <a:rPr sz="1400" spc="-15" dirty="0">
                <a:latin typeface="Century Gothic"/>
                <a:cs typeface="Century Gothic"/>
              </a:rPr>
              <a:t> </a:t>
            </a:r>
            <a:r>
              <a:rPr sz="1400" spc="-5" dirty="0">
                <a:latin typeface="Century Gothic"/>
                <a:cs typeface="Century Gothic"/>
              </a:rPr>
              <a:t>C</a:t>
            </a:r>
            <a:r>
              <a:rPr sz="1400" spc="-10" dirty="0">
                <a:latin typeface="Century Gothic"/>
                <a:cs typeface="Century Gothic"/>
              </a:rPr>
              <a:t>o</a:t>
            </a:r>
            <a:r>
              <a:rPr sz="1400" dirty="0">
                <a:latin typeface="Century Gothic"/>
                <a:cs typeface="Century Gothic"/>
              </a:rPr>
              <a:t>m</a:t>
            </a:r>
            <a:r>
              <a:rPr sz="1400" spc="-20" dirty="0">
                <a:latin typeface="Century Gothic"/>
                <a:cs typeface="Century Gothic"/>
              </a:rPr>
              <a:t>p</a:t>
            </a:r>
            <a:r>
              <a:rPr sz="1400" dirty="0">
                <a:latin typeface="Century Gothic"/>
                <a:cs typeface="Century Gothic"/>
              </a:rPr>
              <a:t>li</a:t>
            </a:r>
            <a:r>
              <a:rPr sz="1400" spc="-5" dirty="0">
                <a:latin typeface="Century Gothic"/>
                <a:cs typeface="Century Gothic"/>
              </a:rPr>
              <a:t>a</a:t>
            </a:r>
            <a:r>
              <a:rPr sz="1400" dirty="0">
                <a:latin typeface="Century Gothic"/>
                <a:cs typeface="Century Gothic"/>
              </a:rPr>
              <a:t>n</a:t>
            </a:r>
            <a:r>
              <a:rPr sz="1400" spc="-10" dirty="0">
                <a:latin typeface="Century Gothic"/>
                <a:cs typeface="Century Gothic"/>
              </a:rPr>
              <a:t>c</a:t>
            </a:r>
            <a:r>
              <a:rPr sz="1400" dirty="0">
                <a:latin typeface="Century Gothic"/>
                <a:cs typeface="Century Gothic"/>
              </a:rPr>
              <a:t>e</a:t>
            </a:r>
            <a:r>
              <a:rPr sz="1400" spc="-40" dirty="0">
                <a:latin typeface="Century Gothic"/>
                <a:cs typeface="Century Gothic"/>
              </a:rPr>
              <a:t> </a:t>
            </a:r>
            <a:r>
              <a:rPr sz="1400" spc="-5" dirty="0">
                <a:latin typeface="Century Gothic"/>
                <a:cs typeface="Century Gothic"/>
              </a:rPr>
              <a:t>p</a:t>
            </a:r>
            <a:r>
              <a:rPr sz="1400" dirty="0">
                <a:latin typeface="Century Gothic"/>
                <a:cs typeface="Century Gothic"/>
              </a:rPr>
              <a:t>e</a:t>
            </a:r>
            <a:r>
              <a:rPr sz="1400" spc="-5" dirty="0">
                <a:latin typeface="Century Gothic"/>
                <a:cs typeface="Century Gothic"/>
              </a:rPr>
              <a:t>r</a:t>
            </a:r>
            <a:r>
              <a:rPr sz="1400" spc="-10" dirty="0">
                <a:latin typeface="Century Gothic"/>
                <a:cs typeface="Century Gothic"/>
              </a:rPr>
              <a:t>f</a:t>
            </a:r>
            <a:r>
              <a:rPr sz="1400" spc="5" dirty="0">
                <a:latin typeface="Century Gothic"/>
                <a:cs typeface="Century Gothic"/>
              </a:rPr>
              <a:t>o</a:t>
            </a:r>
            <a:r>
              <a:rPr sz="1400" spc="-5" dirty="0">
                <a:latin typeface="Century Gothic"/>
                <a:cs typeface="Century Gothic"/>
              </a:rPr>
              <a:t>r</a:t>
            </a:r>
            <a:r>
              <a:rPr sz="1400" dirty="0">
                <a:latin typeface="Century Gothic"/>
                <a:cs typeface="Century Gothic"/>
              </a:rPr>
              <a:t>m</a:t>
            </a:r>
            <a:r>
              <a:rPr sz="1400" spc="5" dirty="0">
                <a:latin typeface="Century Gothic"/>
                <a:cs typeface="Century Gothic"/>
              </a:rPr>
              <a:t>a</a:t>
            </a:r>
            <a:r>
              <a:rPr sz="1400" spc="-15" dirty="0">
                <a:latin typeface="Century Gothic"/>
                <a:cs typeface="Century Gothic"/>
              </a:rPr>
              <a:t>n</a:t>
            </a:r>
            <a:r>
              <a:rPr sz="1400" spc="5" dirty="0">
                <a:latin typeface="Century Gothic"/>
                <a:cs typeface="Century Gothic"/>
              </a:rPr>
              <a:t>c</a:t>
            </a:r>
            <a:r>
              <a:rPr sz="1400" dirty="0">
                <a:latin typeface="Century Gothic"/>
                <a:cs typeface="Century Gothic"/>
              </a:rPr>
              <a:t>e</a:t>
            </a:r>
            <a:r>
              <a:rPr sz="1400" spc="-25" dirty="0">
                <a:latin typeface="Century Gothic"/>
                <a:cs typeface="Century Gothic"/>
              </a:rPr>
              <a:t> </a:t>
            </a:r>
            <a:r>
              <a:rPr sz="1400" spc="-10" dirty="0">
                <a:latin typeface="Century Gothic"/>
                <a:cs typeface="Century Gothic"/>
              </a:rPr>
              <a:t>f</a:t>
            </a:r>
            <a:r>
              <a:rPr sz="1400" spc="5" dirty="0">
                <a:latin typeface="Century Gothic"/>
                <a:cs typeface="Century Gothic"/>
              </a:rPr>
              <a:t>o</a:t>
            </a:r>
            <a:r>
              <a:rPr sz="1400" spc="-5" dirty="0">
                <a:latin typeface="Century Gothic"/>
                <a:cs typeface="Century Gothic"/>
              </a:rPr>
              <a:t>r</a:t>
            </a:r>
            <a:r>
              <a:rPr sz="1400" spc="-1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a</a:t>
            </a:r>
            <a:r>
              <a:rPr sz="1400" spc="-1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6</a:t>
            </a:r>
            <a:r>
              <a:rPr sz="1400" spc="-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m</a:t>
            </a:r>
            <a:r>
              <a:rPr sz="1400" spc="5" dirty="0">
                <a:latin typeface="Century Gothic"/>
                <a:cs typeface="Century Gothic"/>
              </a:rPr>
              <a:t>o</a:t>
            </a:r>
            <a:r>
              <a:rPr sz="1400" dirty="0">
                <a:latin typeface="Century Gothic"/>
                <a:cs typeface="Century Gothic"/>
              </a:rPr>
              <a:t>n</a:t>
            </a:r>
            <a:r>
              <a:rPr sz="1400" spc="-20" dirty="0">
                <a:latin typeface="Century Gothic"/>
                <a:cs typeface="Century Gothic"/>
              </a:rPr>
              <a:t>t</a:t>
            </a:r>
            <a:r>
              <a:rPr sz="1400" dirty="0">
                <a:latin typeface="Century Gothic"/>
                <a:cs typeface="Century Gothic"/>
              </a:rPr>
              <a:t>h</a:t>
            </a:r>
            <a:r>
              <a:rPr sz="1400" spc="-25" dirty="0">
                <a:latin typeface="Century Gothic"/>
                <a:cs typeface="Century Gothic"/>
              </a:rPr>
              <a:t> </a:t>
            </a:r>
            <a:r>
              <a:rPr sz="1400" spc="10" dirty="0">
                <a:latin typeface="Century Gothic"/>
                <a:cs typeface="Century Gothic"/>
              </a:rPr>
              <a:t>p</a:t>
            </a:r>
            <a:r>
              <a:rPr sz="1400" dirty="0">
                <a:latin typeface="Century Gothic"/>
                <a:cs typeface="Century Gothic"/>
              </a:rPr>
              <a:t>e</a:t>
            </a:r>
            <a:r>
              <a:rPr sz="1400" spc="-5" dirty="0">
                <a:latin typeface="Century Gothic"/>
                <a:cs typeface="Century Gothic"/>
              </a:rPr>
              <a:t>r</a:t>
            </a:r>
            <a:r>
              <a:rPr sz="1400" spc="10" dirty="0">
                <a:latin typeface="Century Gothic"/>
                <a:cs typeface="Century Gothic"/>
              </a:rPr>
              <a:t>i</a:t>
            </a:r>
            <a:r>
              <a:rPr sz="1400" spc="5" dirty="0">
                <a:latin typeface="Century Gothic"/>
                <a:cs typeface="Century Gothic"/>
              </a:rPr>
              <a:t>o</a:t>
            </a:r>
            <a:r>
              <a:rPr sz="1400" dirty="0">
                <a:latin typeface="Century Gothic"/>
                <a:cs typeface="Century Gothic"/>
              </a:rPr>
              <a:t>d </a:t>
            </a:r>
            <a:r>
              <a:rPr sz="1400" spc="-20" dirty="0">
                <a:latin typeface="Century Gothic"/>
                <a:cs typeface="Century Gothic"/>
              </a:rPr>
              <a:t>t</a:t>
            </a:r>
            <a:r>
              <a:rPr sz="1400" dirty="0">
                <a:latin typeface="Century Gothic"/>
                <a:cs typeface="Century Gothic"/>
              </a:rPr>
              <a:t>o</a:t>
            </a:r>
            <a:r>
              <a:rPr sz="1400" spc="-5" dirty="0">
                <a:latin typeface="Century Gothic"/>
                <a:cs typeface="Century Gothic"/>
              </a:rPr>
              <a:t> </a:t>
            </a:r>
            <a:r>
              <a:rPr sz="1400" spc="5" dirty="0">
                <a:latin typeface="Century Gothic"/>
                <a:cs typeface="Century Gothic"/>
              </a:rPr>
              <a:t>a</a:t>
            </a:r>
            <a:r>
              <a:rPr sz="1400" spc="10" dirty="0">
                <a:latin typeface="Century Gothic"/>
                <a:cs typeface="Century Gothic"/>
              </a:rPr>
              <a:t>ll</a:t>
            </a:r>
            <a:r>
              <a:rPr sz="1400" spc="-10" dirty="0">
                <a:latin typeface="Century Gothic"/>
                <a:cs typeface="Century Gothic"/>
              </a:rPr>
              <a:t>o</a:t>
            </a:r>
            <a:r>
              <a:rPr sz="1400" dirty="0">
                <a:latin typeface="Century Gothic"/>
                <a:cs typeface="Century Gothic"/>
              </a:rPr>
              <a:t>w</a:t>
            </a:r>
            <a:r>
              <a:rPr sz="1400" spc="-5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m</a:t>
            </a:r>
            <a:r>
              <a:rPr sz="1400" spc="5" dirty="0">
                <a:latin typeface="Century Gothic"/>
                <a:cs typeface="Century Gothic"/>
              </a:rPr>
              <a:t>a</a:t>
            </a:r>
            <a:r>
              <a:rPr sz="1400" spc="10" dirty="0">
                <a:latin typeface="Century Gothic"/>
                <a:cs typeface="Century Gothic"/>
              </a:rPr>
              <a:t>il</a:t>
            </a:r>
            <a:r>
              <a:rPr sz="1400" dirty="0">
                <a:latin typeface="Century Gothic"/>
                <a:cs typeface="Century Gothic"/>
              </a:rPr>
              <a:t>e</a:t>
            </a:r>
            <a:r>
              <a:rPr sz="1400" spc="-5" dirty="0">
                <a:latin typeface="Century Gothic"/>
                <a:cs typeface="Century Gothic"/>
              </a:rPr>
              <a:t>r</a:t>
            </a:r>
            <a:r>
              <a:rPr sz="1400" dirty="0">
                <a:latin typeface="Century Gothic"/>
                <a:cs typeface="Century Gothic"/>
              </a:rPr>
              <a:t>s</a:t>
            </a:r>
            <a:r>
              <a:rPr sz="1400" spc="-50" dirty="0">
                <a:latin typeface="Century Gothic"/>
                <a:cs typeface="Century Gothic"/>
              </a:rPr>
              <a:t> </a:t>
            </a:r>
            <a:r>
              <a:rPr sz="1400" spc="-20" dirty="0">
                <a:latin typeface="Century Gothic"/>
                <a:cs typeface="Century Gothic"/>
              </a:rPr>
              <a:t>t</a:t>
            </a:r>
            <a:r>
              <a:rPr sz="1400" dirty="0">
                <a:latin typeface="Century Gothic"/>
                <a:cs typeface="Century Gothic"/>
              </a:rPr>
              <a:t>o</a:t>
            </a:r>
            <a:r>
              <a:rPr sz="1400" spc="-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see</a:t>
            </a:r>
            <a:r>
              <a:rPr sz="1400" spc="-10" dirty="0">
                <a:latin typeface="Century Gothic"/>
                <a:cs typeface="Century Gothic"/>
              </a:rPr>
              <a:t> </a:t>
            </a:r>
            <a:r>
              <a:rPr sz="1400" spc="-20" dirty="0">
                <a:latin typeface="Century Gothic"/>
                <a:cs typeface="Century Gothic"/>
              </a:rPr>
              <a:t>t</a:t>
            </a:r>
            <a:r>
              <a:rPr sz="1400" spc="-5" dirty="0">
                <a:latin typeface="Century Gothic"/>
                <a:cs typeface="Century Gothic"/>
              </a:rPr>
              <a:t>r</a:t>
            </a:r>
            <a:r>
              <a:rPr sz="1400" dirty="0">
                <a:latin typeface="Century Gothic"/>
                <a:cs typeface="Century Gothic"/>
              </a:rPr>
              <a:t>en</a:t>
            </a:r>
            <a:r>
              <a:rPr sz="1400" spc="-10" dirty="0">
                <a:latin typeface="Century Gothic"/>
                <a:cs typeface="Century Gothic"/>
              </a:rPr>
              <a:t>d</a:t>
            </a:r>
            <a:r>
              <a:rPr sz="1400" dirty="0">
                <a:latin typeface="Century Gothic"/>
                <a:cs typeface="Century Gothic"/>
              </a:rPr>
              <a:t>s</a:t>
            </a:r>
            <a:r>
              <a:rPr sz="1400" spc="-5" dirty="0">
                <a:latin typeface="Century Gothic"/>
                <a:cs typeface="Century Gothic"/>
              </a:rPr>
              <a:t>.</a:t>
            </a:r>
            <a:endParaRPr sz="1400">
              <a:latin typeface="Century Gothic"/>
              <a:cs typeface="Century Gothic"/>
            </a:endParaRPr>
          </a:p>
          <a:p>
            <a:pPr marL="207645" indent="-194945">
              <a:lnSpc>
                <a:spcPct val="100000"/>
              </a:lnSpc>
              <a:spcBef>
                <a:spcPts val="335"/>
              </a:spcBef>
              <a:buClr>
                <a:srgbClr val="4472C3"/>
              </a:buClr>
              <a:buFont typeface="Times New Roman"/>
              <a:buChar char="□"/>
              <a:tabLst>
                <a:tab pos="208279" algn="l"/>
              </a:tabLst>
            </a:pPr>
            <a:r>
              <a:rPr sz="1400" spc="-5" dirty="0">
                <a:latin typeface="Century Gothic"/>
                <a:cs typeface="Century Gothic"/>
              </a:rPr>
              <a:t>C</a:t>
            </a:r>
            <a:r>
              <a:rPr sz="1400" spc="5" dirty="0">
                <a:latin typeface="Century Gothic"/>
                <a:cs typeface="Century Gothic"/>
              </a:rPr>
              <a:t>o</a:t>
            </a:r>
            <a:r>
              <a:rPr sz="1400" dirty="0">
                <a:latin typeface="Century Gothic"/>
                <a:cs typeface="Century Gothic"/>
              </a:rPr>
              <a:t>m</a:t>
            </a:r>
            <a:r>
              <a:rPr sz="1400" spc="-5" dirty="0">
                <a:latin typeface="Century Gothic"/>
                <a:cs typeface="Century Gothic"/>
              </a:rPr>
              <a:t>p</a:t>
            </a:r>
            <a:r>
              <a:rPr sz="1400" dirty="0">
                <a:latin typeface="Century Gothic"/>
                <a:cs typeface="Century Gothic"/>
              </a:rPr>
              <a:t>li</a:t>
            </a:r>
            <a:r>
              <a:rPr sz="1400" spc="-5" dirty="0">
                <a:latin typeface="Century Gothic"/>
                <a:cs typeface="Century Gothic"/>
              </a:rPr>
              <a:t>a</a:t>
            </a:r>
            <a:r>
              <a:rPr sz="1400" dirty="0">
                <a:latin typeface="Century Gothic"/>
                <a:cs typeface="Century Gothic"/>
              </a:rPr>
              <a:t>n</a:t>
            </a:r>
            <a:r>
              <a:rPr sz="1400" spc="-10" dirty="0">
                <a:latin typeface="Century Gothic"/>
                <a:cs typeface="Century Gothic"/>
              </a:rPr>
              <a:t>c</a:t>
            </a:r>
            <a:r>
              <a:rPr sz="1400" dirty="0">
                <a:latin typeface="Century Gothic"/>
                <a:cs typeface="Century Gothic"/>
              </a:rPr>
              <a:t>e</a:t>
            </a:r>
            <a:r>
              <a:rPr sz="1400" spc="-4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s</a:t>
            </a:r>
            <a:r>
              <a:rPr sz="1400" spc="5" dirty="0">
                <a:latin typeface="Century Gothic"/>
                <a:cs typeface="Century Gothic"/>
              </a:rPr>
              <a:t>co</a:t>
            </a:r>
            <a:r>
              <a:rPr sz="1400" spc="-5" dirty="0">
                <a:latin typeface="Century Gothic"/>
                <a:cs typeface="Century Gothic"/>
              </a:rPr>
              <a:t>r</a:t>
            </a:r>
            <a:r>
              <a:rPr sz="1400" dirty="0">
                <a:latin typeface="Century Gothic"/>
                <a:cs typeface="Century Gothic"/>
              </a:rPr>
              <a:t>es</a:t>
            </a:r>
            <a:r>
              <a:rPr sz="1400" spc="-35" dirty="0">
                <a:latin typeface="Century Gothic"/>
                <a:cs typeface="Century Gothic"/>
              </a:rPr>
              <a:t> </a:t>
            </a:r>
            <a:r>
              <a:rPr sz="1400" spc="5" dirty="0">
                <a:latin typeface="Century Gothic"/>
                <a:cs typeface="Century Gothic"/>
              </a:rPr>
              <a:t>c</a:t>
            </a:r>
            <a:r>
              <a:rPr sz="1400" spc="-5" dirty="0">
                <a:latin typeface="Century Gothic"/>
                <a:cs typeface="Century Gothic"/>
              </a:rPr>
              <a:t>a</a:t>
            </a:r>
            <a:r>
              <a:rPr sz="1400" dirty="0">
                <a:latin typeface="Century Gothic"/>
                <a:cs typeface="Century Gothic"/>
              </a:rPr>
              <a:t>n</a:t>
            </a:r>
            <a:r>
              <a:rPr sz="1400" spc="-25" dirty="0">
                <a:latin typeface="Century Gothic"/>
                <a:cs typeface="Century Gothic"/>
              </a:rPr>
              <a:t> </a:t>
            </a:r>
            <a:r>
              <a:rPr sz="1400" spc="5" dirty="0">
                <a:latin typeface="Century Gothic"/>
                <a:cs typeface="Century Gothic"/>
              </a:rPr>
              <a:t>a</a:t>
            </a:r>
            <a:r>
              <a:rPr sz="1400" spc="10" dirty="0">
                <a:latin typeface="Century Gothic"/>
                <a:cs typeface="Century Gothic"/>
              </a:rPr>
              <a:t>l</a:t>
            </a:r>
            <a:r>
              <a:rPr sz="1400" spc="-15" dirty="0">
                <a:latin typeface="Century Gothic"/>
                <a:cs typeface="Century Gothic"/>
              </a:rPr>
              <a:t>s</a:t>
            </a:r>
            <a:r>
              <a:rPr sz="1400" dirty="0">
                <a:latin typeface="Century Gothic"/>
                <a:cs typeface="Century Gothic"/>
              </a:rPr>
              <a:t>o</a:t>
            </a:r>
            <a:r>
              <a:rPr sz="1400" spc="-15" dirty="0">
                <a:latin typeface="Century Gothic"/>
                <a:cs typeface="Century Gothic"/>
              </a:rPr>
              <a:t> </a:t>
            </a:r>
            <a:r>
              <a:rPr sz="1400" spc="-5" dirty="0">
                <a:latin typeface="Century Gothic"/>
                <a:cs typeface="Century Gothic"/>
              </a:rPr>
              <a:t>b</a:t>
            </a:r>
            <a:r>
              <a:rPr sz="1400" dirty="0">
                <a:latin typeface="Century Gothic"/>
                <a:cs typeface="Century Gothic"/>
              </a:rPr>
              <a:t>e</a:t>
            </a:r>
            <a:r>
              <a:rPr sz="1400" spc="-10" dirty="0">
                <a:latin typeface="Century Gothic"/>
                <a:cs typeface="Century Gothic"/>
              </a:rPr>
              <a:t> </a:t>
            </a:r>
            <a:r>
              <a:rPr sz="1400" spc="-5" dirty="0">
                <a:latin typeface="Century Gothic"/>
                <a:cs typeface="Century Gothic"/>
              </a:rPr>
              <a:t>br</a:t>
            </a:r>
            <a:r>
              <a:rPr sz="1400" spc="5" dirty="0">
                <a:latin typeface="Century Gothic"/>
                <a:cs typeface="Century Gothic"/>
              </a:rPr>
              <a:t>o</a:t>
            </a:r>
            <a:r>
              <a:rPr sz="1400" spc="-5" dirty="0">
                <a:latin typeface="Century Gothic"/>
                <a:cs typeface="Century Gothic"/>
              </a:rPr>
              <a:t>k</a:t>
            </a:r>
            <a:r>
              <a:rPr sz="1400" dirty="0">
                <a:latin typeface="Century Gothic"/>
                <a:cs typeface="Century Gothic"/>
              </a:rPr>
              <a:t>en</a:t>
            </a:r>
            <a:r>
              <a:rPr sz="1400" spc="-40" dirty="0">
                <a:latin typeface="Century Gothic"/>
                <a:cs typeface="Century Gothic"/>
              </a:rPr>
              <a:t> </a:t>
            </a:r>
            <a:r>
              <a:rPr sz="1400" spc="5" dirty="0">
                <a:latin typeface="Century Gothic"/>
                <a:cs typeface="Century Gothic"/>
              </a:rPr>
              <a:t>do</a:t>
            </a:r>
            <a:r>
              <a:rPr sz="1400" spc="-5" dirty="0">
                <a:latin typeface="Century Gothic"/>
                <a:cs typeface="Century Gothic"/>
              </a:rPr>
              <a:t>w</a:t>
            </a:r>
            <a:r>
              <a:rPr sz="1400" dirty="0">
                <a:latin typeface="Century Gothic"/>
                <a:cs typeface="Century Gothic"/>
              </a:rPr>
              <a:t>n</a:t>
            </a:r>
            <a:r>
              <a:rPr sz="1400" spc="-25" dirty="0">
                <a:latin typeface="Century Gothic"/>
                <a:cs typeface="Century Gothic"/>
              </a:rPr>
              <a:t> </a:t>
            </a:r>
            <a:r>
              <a:rPr sz="1400" spc="-5" dirty="0">
                <a:latin typeface="Century Gothic"/>
                <a:cs typeface="Century Gothic"/>
              </a:rPr>
              <a:t>b</a:t>
            </a:r>
            <a:r>
              <a:rPr sz="1400" dirty="0">
                <a:latin typeface="Century Gothic"/>
                <a:cs typeface="Century Gothic"/>
              </a:rPr>
              <a:t>y</a:t>
            </a:r>
            <a:r>
              <a:rPr sz="1400" spc="-20" dirty="0">
                <a:latin typeface="Century Gothic"/>
                <a:cs typeface="Century Gothic"/>
              </a:rPr>
              <a:t> </a:t>
            </a:r>
            <a:r>
              <a:rPr sz="1400" spc="25" dirty="0">
                <a:latin typeface="Century Gothic"/>
                <a:cs typeface="Century Gothic"/>
              </a:rPr>
              <a:t>i</a:t>
            </a:r>
            <a:r>
              <a:rPr sz="1400" dirty="0">
                <a:latin typeface="Century Gothic"/>
                <a:cs typeface="Century Gothic"/>
              </a:rPr>
              <a:t>n</a:t>
            </a:r>
            <a:r>
              <a:rPr sz="1400" spc="-10" dirty="0">
                <a:latin typeface="Century Gothic"/>
                <a:cs typeface="Century Gothic"/>
              </a:rPr>
              <a:t>d</a:t>
            </a:r>
            <a:r>
              <a:rPr sz="1400" dirty="0">
                <a:latin typeface="Century Gothic"/>
                <a:cs typeface="Century Gothic"/>
              </a:rPr>
              <a:t>u</a:t>
            </a:r>
            <a:r>
              <a:rPr sz="1400" spc="-10" dirty="0">
                <a:latin typeface="Century Gothic"/>
                <a:cs typeface="Century Gothic"/>
              </a:rPr>
              <a:t>v</a:t>
            </a:r>
            <a:r>
              <a:rPr sz="1400" spc="10" dirty="0">
                <a:latin typeface="Century Gothic"/>
                <a:cs typeface="Century Gothic"/>
              </a:rPr>
              <a:t>i</a:t>
            </a:r>
            <a:r>
              <a:rPr sz="1400" spc="-20" dirty="0">
                <a:latin typeface="Century Gothic"/>
                <a:cs typeface="Century Gothic"/>
              </a:rPr>
              <a:t>a</a:t>
            </a:r>
            <a:r>
              <a:rPr sz="1400" dirty="0">
                <a:latin typeface="Century Gothic"/>
                <a:cs typeface="Century Gothic"/>
              </a:rPr>
              <a:t>l</a:t>
            </a:r>
            <a:r>
              <a:rPr sz="1400" spc="-4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m</a:t>
            </a:r>
            <a:r>
              <a:rPr sz="1400" spc="5" dirty="0">
                <a:latin typeface="Century Gothic"/>
                <a:cs typeface="Century Gothic"/>
              </a:rPr>
              <a:t>a</a:t>
            </a:r>
            <a:r>
              <a:rPr sz="1400" spc="10" dirty="0">
                <a:latin typeface="Century Gothic"/>
                <a:cs typeface="Century Gothic"/>
              </a:rPr>
              <a:t>il</a:t>
            </a:r>
            <a:r>
              <a:rPr sz="1400" dirty="0">
                <a:latin typeface="Century Gothic"/>
                <a:cs typeface="Century Gothic"/>
              </a:rPr>
              <a:t>e</a:t>
            </a:r>
            <a:r>
              <a:rPr sz="1400" spc="-5" dirty="0">
                <a:latin typeface="Century Gothic"/>
                <a:cs typeface="Century Gothic"/>
              </a:rPr>
              <a:t>r</a:t>
            </a:r>
            <a:r>
              <a:rPr sz="1400" spc="-5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f</a:t>
            </a:r>
            <a:r>
              <a:rPr sz="1400" spc="5" dirty="0">
                <a:latin typeface="Century Gothic"/>
                <a:cs typeface="Century Gothic"/>
              </a:rPr>
              <a:t>o</a:t>
            </a:r>
            <a:r>
              <a:rPr sz="1400" spc="-5" dirty="0">
                <a:latin typeface="Century Gothic"/>
                <a:cs typeface="Century Gothic"/>
              </a:rPr>
              <a:t>r</a:t>
            </a:r>
            <a:r>
              <a:rPr sz="1400" spc="-25" dirty="0">
                <a:latin typeface="Century Gothic"/>
                <a:cs typeface="Century Gothic"/>
              </a:rPr>
              <a:t> </a:t>
            </a:r>
            <a:r>
              <a:rPr sz="1400" spc="5" dirty="0">
                <a:latin typeface="Century Gothic"/>
                <a:cs typeface="Century Gothic"/>
              </a:rPr>
              <a:t>c</a:t>
            </a:r>
            <a:r>
              <a:rPr sz="1400" spc="25" dirty="0">
                <a:latin typeface="Century Gothic"/>
                <a:cs typeface="Century Gothic"/>
              </a:rPr>
              <a:t>l</a:t>
            </a:r>
            <a:r>
              <a:rPr sz="1400" spc="-10" dirty="0">
                <a:latin typeface="Century Gothic"/>
                <a:cs typeface="Century Gothic"/>
              </a:rPr>
              <a:t>o</a:t>
            </a:r>
            <a:r>
              <a:rPr sz="1400" spc="-15" dirty="0">
                <a:latin typeface="Century Gothic"/>
                <a:cs typeface="Century Gothic"/>
              </a:rPr>
              <a:t>s</a:t>
            </a:r>
            <a:r>
              <a:rPr sz="1400" dirty="0">
                <a:latin typeface="Century Gothic"/>
                <a:cs typeface="Century Gothic"/>
              </a:rPr>
              <a:t>e</a:t>
            </a:r>
            <a:r>
              <a:rPr sz="1400" spc="-5" dirty="0">
                <a:latin typeface="Century Gothic"/>
                <a:cs typeface="Century Gothic"/>
              </a:rPr>
              <a:t>r</a:t>
            </a:r>
            <a:r>
              <a:rPr sz="1400" spc="-25" dirty="0">
                <a:latin typeface="Century Gothic"/>
                <a:cs typeface="Century Gothic"/>
              </a:rPr>
              <a:t> </a:t>
            </a:r>
            <a:r>
              <a:rPr sz="1400" spc="-5" dirty="0">
                <a:latin typeface="Century Gothic"/>
                <a:cs typeface="Century Gothic"/>
              </a:rPr>
              <a:t>a</a:t>
            </a:r>
            <a:r>
              <a:rPr sz="1400" dirty="0">
                <a:latin typeface="Century Gothic"/>
                <a:cs typeface="Century Gothic"/>
              </a:rPr>
              <a:t>n</a:t>
            </a:r>
            <a:r>
              <a:rPr sz="1400" spc="-5" dirty="0">
                <a:latin typeface="Century Gothic"/>
                <a:cs typeface="Century Gothic"/>
              </a:rPr>
              <a:t>a</a:t>
            </a:r>
            <a:r>
              <a:rPr sz="1400" spc="10" dirty="0">
                <a:latin typeface="Century Gothic"/>
                <a:cs typeface="Century Gothic"/>
              </a:rPr>
              <a:t>l</a:t>
            </a:r>
            <a:r>
              <a:rPr sz="1400" spc="5" dirty="0">
                <a:latin typeface="Century Gothic"/>
                <a:cs typeface="Century Gothic"/>
              </a:rPr>
              <a:t>y</a:t>
            </a:r>
            <a:r>
              <a:rPr sz="1400" dirty="0">
                <a:latin typeface="Century Gothic"/>
                <a:cs typeface="Century Gothic"/>
              </a:rPr>
              <a:t>se</a:t>
            </a:r>
            <a:r>
              <a:rPr sz="1400" spc="-15" dirty="0">
                <a:latin typeface="Century Gothic"/>
                <a:cs typeface="Century Gothic"/>
              </a:rPr>
              <a:t>s</a:t>
            </a:r>
            <a:r>
              <a:rPr sz="1400" spc="-5" dirty="0">
                <a:latin typeface="Century Gothic"/>
                <a:cs typeface="Century Gothic"/>
              </a:rPr>
              <a:t>.</a:t>
            </a:r>
            <a:endParaRPr sz="14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20581" y="6989731"/>
            <a:ext cx="172720" cy="156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75" dirty="0">
                <a:solidFill>
                  <a:srgbClr val="A5A5A5"/>
                </a:solidFill>
                <a:latin typeface="Times New Roman"/>
                <a:cs typeface="Times New Roman"/>
              </a:rPr>
              <a:t>41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90600" y="533400"/>
            <a:ext cx="2438400" cy="533400"/>
          </a:xfrm>
          <a:custGeom>
            <a:avLst/>
            <a:gdLst/>
            <a:ahLst/>
            <a:cxnLst/>
            <a:rect l="l" t="t" r="r" b="b"/>
            <a:pathLst>
              <a:path w="2438400" h="533400">
                <a:moveTo>
                  <a:pt x="0" y="0"/>
                </a:moveTo>
                <a:lnTo>
                  <a:pt x="2438400" y="0"/>
                </a:lnTo>
                <a:lnTo>
                  <a:pt x="2438400" y="533400"/>
                </a:lnTo>
                <a:lnTo>
                  <a:pt x="0" y="533400"/>
                </a:lnTo>
                <a:lnTo>
                  <a:pt x="0" y="0"/>
                </a:lnTo>
                <a:close/>
              </a:path>
            </a:pathLst>
          </a:custGeom>
          <a:solidFill>
            <a:srgbClr val="5093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50748" y="626363"/>
            <a:ext cx="2064131" cy="3642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709137" y="844311"/>
            <a:ext cx="131445" cy="168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10" dirty="0">
                <a:solidFill>
                  <a:srgbClr val="FFFFFF"/>
                </a:solidFill>
                <a:latin typeface="Times New Roman"/>
                <a:cs typeface="Times New Roman"/>
              </a:rPr>
              <a:t>®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92935" y="7000940"/>
            <a:ext cx="711200" cy="127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spc="-5" dirty="0">
                <a:solidFill>
                  <a:srgbClr val="BFBFBF"/>
                </a:solidFill>
                <a:latin typeface="Century Gothic"/>
                <a:cs typeface="Century Gothic"/>
              </a:rPr>
              <a:t>F</a:t>
            </a:r>
            <a:r>
              <a:rPr sz="800" dirty="0">
                <a:solidFill>
                  <a:srgbClr val="BFBFBF"/>
                </a:solidFill>
                <a:latin typeface="Century Gothic"/>
                <a:cs typeface="Century Gothic"/>
              </a:rPr>
              <a:t>e</a:t>
            </a:r>
            <a:r>
              <a:rPr sz="800" spc="5" dirty="0">
                <a:solidFill>
                  <a:srgbClr val="BFBFBF"/>
                </a:solidFill>
                <a:latin typeface="Century Gothic"/>
                <a:cs typeface="Century Gothic"/>
              </a:rPr>
              <a:t>b</a:t>
            </a:r>
            <a:r>
              <a:rPr sz="800" dirty="0">
                <a:solidFill>
                  <a:srgbClr val="BFBFBF"/>
                </a:solidFill>
                <a:latin typeface="Century Gothic"/>
                <a:cs typeface="Century Gothic"/>
              </a:rPr>
              <a:t>ru</a:t>
            </a:r>
            <a:r>
              <a:rPr sz="800" spc="5" dirty="0">
                <a:solidFill>
                  <a:srgbClr val="BFBFBF"/>
                </a:solidFill>
                <a:latin typeface="Century Gothic"/>
                <a:cs typeface="Century Gothic"/>
              </a:rPr>
              <a:t>a</a:t>
            </a:r>
            <a:r>
              <a:rPr sz="800" dirty="0">
                <a:solidFill>
                  <a:srgbClr val="BFBFBF"/>
                </a:solidFill>
                <a:latin typeface="Century Gothic"/>
                <a:cs typeface="Century Gothic"/>
              </a:rPr>
              <a:t>ry</a:t>
            </a:r>
            <a:r>
              <a:rPr sz="800" spc="-20" dirty="0">
                <a:solidFill>
                  <a:srgbClr val="BFBFBF"/>
                </a:solidFill>
                <a:latin typeface="Century Gothic"/>
                <a:cs typeface="Century Gothic"/>
              </a:rPr>
              <a:t> </a:t>
            </a:r>
            <a:r>
              <a:rPr sz="800" spc="-5" dirty="0">
                <a:solidFill>
                  <a:srgbClr val="BFBFBF"/>
                </a:solidFill>
                <a:latin typeface="Century Gothic"/>
                <a:cs typeface="Century Gothic"/>
              </a:rPr>
              <a:t>201</a:t>
            </a:r>
            <a:r>
              <a:rPr sz="800" dirty="0">
                <a:solidFill>
                  <a:srgbClr val="BFBFBF"/>
                </a:solidFill>
                <a:latin typeface="Century Gothic"/>
                <a:cs typeface="Century Gothic"/>
              </a:rPr>
              <a:t>8</a:t>
            </a:r>
            <a:endParaRPr sz="800">
              <a:latin typeface="Century Gothic"/>
              <a:cs typeface="Century Gothic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7207" rIns="0" bIns="0" rtlCol="0">
            <a:spAutoFit/>
          </a:bodyPr>
          <a:lstStyle/>
          <a:p>
            <a:pPr marL="3179445">
              <a:lnSpc>
                <a:spcPct val="100000"/>
              </a:lnSpc>
            </a:pPr>
            <a:r>
              <a:rPr spc="10" dirty="0"/>
              <a:t>P</a:t>
            </a:r>
            <a:r>
              <a:rPr spc="-390" dirty="0"/>
              <a:t>T</a:t>
            </a:r>
            <a:r>
              <a:rPr spc="-180" dirty="0"/>
              <a:t>R</a:t>
            </a:r>
            <a:r>
              <a:rPr spc="65" dirty="0"/>
              <a:t> </a:t>
            </a:r>
            <a:r>
              <a:rPr spc="40" dirty="0"/>
              <a:t>A</a:t>
            </a:r>
            <a:r>
              <a:rPr spc="325" dirty="0"/>
              <a:t>g</a:t>
            </a:r>
            <a:r>
              <a:rPr spc="405" dirty="0"/>
              <a:t>e</a:t>
            </a:r>
            <a:r>
              <a:rPr spc="204" dirty="0"/>
              <a:t>n</a:t>
            </a:r>
            <a:r>
              <a:rPr spc="325" dirty="0"/>
              <a:t>d</a:t>
            </a:r>
            <a:r>
              <a:rPr spc="445" dirty="0"/>
              <a:t>a</a:t>
            </a:r>
            <a:r>
              <a:rPr spc="65" dirty="0"/>
              <a:t> </a:t>
            </a:r>
            <a:r>
              <a:rPr spc="-195" dirty="0"/>
              <a:t>&amp;</a:t>
            </a:r>
            <a:r>
              <a:rPr spc="40" dirty="0"/>
              <a:t> A</a:t>
            </a:r>
            <a:r>
              <a:rPr spc="405" dirty="0"/>
              <a:t>c</a:t>
            </a:r>
            <a:r>
              <a:rPr spc="45" dirty="0"/>
              <a:t>t</a:t>
            </a:r>
            <a:r>
              <a:rPr spc="-80" dirty="0"/>
              <a:t>i</a:t>
            </a:r>
            <a:r>
              <a:rPr spc="285" dirty="0"/>
              <a:t>o</a:t>
            </a:r>
            <a:r>
              <a:rPr spc="204" dirty="0"/>
              <a:t>n</a:t>
            </a:r>
            <a:r>
              <a:rPr spc="65" dirty="0"/>
              <a:t> </a:t>
            </a:r>
            <a:r>
              <a:rPr spc="-110" dirty="0"/>
              <a:t>I</a:t>
            </a:r>
            <a:r>
              <a:rPr spc="45" dirty="0"/>
              <a:t>t</a:t>
            </a:r>
            <a:r>
              <a:rPr spc="405" dirty="0"/>
              <a:t>e</a:t>
            </a:r>
            <a:r>
              <a:rPr spc="335" dirty="0"/>
              <a:t>m</a:t>
            </a:r>
            <a:r>
              <a:rPr spc="100" dirty="0"/>
              <a:t>s</a:t>
            </a:r>
            <a:r>
              <a:rPr spc="65" dirty="0"/>
              <a:t> </a:t>
            </a:r>
            <a:r>
              <a:rPr spc="-110" dirty="0"/>
              <a:t>f</a:t>
            </a:r>
            <a:r>
              <a:rPr spc="285" dirty="0"/>
              <a:t>o</a:t>
            </a:r>
            <a:r>
              <a:rPr spc="-30" dirty="0"/>
              <a:t>r</a:t>
            </a:r>
            <a:r>
              <a:rPr spc="65" dirty="0"/>
              <a:t> </a:t>
            </a:r>
            <a:r>
              <a:rPr spc="-160" dirty="0"/>
              <a:t>F</a:t>
            </a:r>
            <a:r>
              <a:rPr spc="285" dirty="0"/>
              <a:t>o</a:t>
            </a:r>
            <a:r>
              <a:rPr spc="405" dirty="0"/>
              <a:t>c</a:t>
            </a:r>
            <a:r>
              <a:rPr spc="204" dirty="0"/>
              <a:t>u</a:t>
            </a:r>
            <a:r>
              <a:rPr spc="100" dirty="0"/>
              <a:t>s</a:t>
            </a:r>
            <a:r>
              <a:rPr spc="65" dirty="0"/>
              <a:t> </a:t>
            </a:r>
            <a:r>
              <a:rPr spc="235" dirty="0"/>
              <a:t>G</a:t>
            </a:r>
            <a:r>
              <a:rPr spc="-30" dirty="0"/>
              <a:t>r</a:t>
            </a:r>
            <a:r>
              <a:rPr spc="285" dirty="0"/>
              <a:t>o</a:t>
            </a:r>
            <a:r>
              <a:rPr spc="204" dirty="0"/>
              <a:t>u</a:t>
            </a:r>
            <a:r>
              <a:rPr spc="325" dirty="0"/>
              <a:t>p</a:t>
            </a:r>
            <a:r>
              <a:rPr spc="100" dirty="0"/>
              <a:t>s</a:t>
            </a:r>
          </a:p>
        </p:txBody>
      </p:sp>
      <p:sp>
        <p:nvSpPr>
          <p:cNvPr id="8" name="object 8"/>
          <p:cNvSpPr/>
          <p:nvPr/>
        </p:nvSpPr>
        <p:spPr>
          <a:xfrm>
            <a:off x="1656588" y="2817876"/>
            <a:ext cx="6758939" cy="41452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37031" y="1392937"/>
            <a:ext cx="8798560" cy="1270000"/>
          </a:xfrm>
          <a:custGeom>
            <a:avLst/>
            <a:gdLst/>
            <a:ahLst/>
            <a:cxnLst/>
            <a:rect l="l" t="t" r="r" b="b"/>
            <a:pathLst>
              <a:path w="8798560" h="1270000">
                <a:moveTo>
                  <a:pt x="144779" y="1269490"/>
                </a:moveTo>
                <a:lnTo>
                  <a:pt x="101520" y="1263090"/>
                </a:lnTo>
                <a:lnTo>
                  <a:pt x="63636" y="1245167"/>
                </a:lnTo>
                <a:lnTo>
                  <a:pt x="32982" y="1217634"/>
                </a:lnTo>
                <a:lnTo>
                  <a:pt x="11416" y="1182411"/>
                </a:lnTo>
                <a:lnTo>
                  <a:pt x="790" y="1141409"/>
                </a:lnTo>
                <a:lnTo>
                  <a:pt x="0" y="143254"/>
                </a:lnTo>
                <a:lnTo>
                  <a:pt x="735" y="128620"/>
                </a:lnTo>
                <a:lnTo>
                  <a:pt x="11212" y="87558"/>
                </a:lnTo>
                <a:lnTo>
                  <a:pt x="32654" y="52250"/>
                </a:lnTo>
                <a:lnTo>
                  <a:pt x="63275" y="24569"/>
                </a:lnTo>
                <a:lnTo>
                  <a:pt x="101011" y="6555"/>
                </a:lnTo>
                <a:lnTo>
                  <a:pt x="144215" y="0"/>
                </a:lnTo>
                <a:lnTo>
                  <a:pt x="8654816" y="0"/>
                </a:lnTo>
                <a:lnTo>
                  <a:pt x="8697565" y="6465"/>
                </a:lnTo>
                <a:lnTo>
                  <a:pt x="8735209" y="24610"/>
                </a:lnTo>
                <a:lnTo>
                  <a:pt x="8765616" y="52362"/>
                </a:lnTo>
                <a:lnTo>
                  <a:pt x="8787006" y="87900"/>
                </a:lnTo>
                <a:lnTo>
                  <a:pt x="8797377" y="129235"/>
                </a:lnTo>
                <a:lnTo>
                  <a:pt x="8798051" y="1126234"/>
                </a:lnTo>
                <a:lnTo>
                  <a:pt x="8797309" y="1140946"/>
                </a:lnTo>
                <a:lnTo>
                  <a:pt x="8786747" y="1182205"/>
                </a:lnTo>
                <a:lnTo>
                  <a:pt x="8765197" y="1217635"/>
                </a:lnTo>
                <a:lnTo>
                  <a:pt x="8734606" y="1245289"/>
                </a:lnTo>
                <a:lnTo>
                  <a:pt x="8696920" y="1263222"/>
                </a:lnTo>
                <a:lnTo>
                  <a:pt x="144779" y="1269490"/>
                </a:lnTo>
                <a:close/>
              </a:path>
            </a:pathLst>
          </a:custGeom>
          <a:solidFill>
            <a:srgbClr val="DDEB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91950" y="1831156"/>
            <a:ext cx="8268970" cy="417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7329" marR="5080" indent="-214629">
              <a:lnSpc>
                <a:spcPct val="100000"/>
              </a:lnSpc>
              <a:buClr>
                <a:srgbClr val="4472C3"/>
              </a:buClr>
              <a:buFont typeface="Times New Roman"/>
              <a:buChar char="□"/>
              <a:tabLst>
                <a:tab pos="227965" algn="l"/>
              </a:tabLst>
            </a:pPr>
            <a:r>
              <a:rPr sz="1400" spc="5" dirty="0">
                <a:latin typeface="Century Gothic"/>
                <a:cs typeface="Century Gothic"/>
              </a:rPr>
              <a:t>T</a:t>
            </a:r>
            <a:r>
              <a:rPr sz="1400" spc="-15" dirty="0">
                <a:latin typeface="Century Gothic"/>
                <a:cs typeface="Century Gothic"/>
              </a:rPr>
              <a:t>h</a:t>
            </a:r>
            <a:r>
              <a:rPr sz="1400" dirty="0">
                <a:latin typeface="Century Gothic"/>
                <a:cs typeface="Century Gothic"/>
              </a:rPr>
              <a:t>e</a:t>
            </a:r>
            <a:r>
              <a:rPr sz="1400" spc="5" dirty="0">
                <a:latin typeface="Century Gothic"/>
                <a:cs typeface="Century Gothic"/>
              </a:rPr>
              <a:t> </a:t>
            </a:r>
            <a:r>
              <a:rPr sz="1400" spc="-10" dirty="0">
                <a:latin typeface="Century Gothic"/>
                <a:cs typeface="Century Gothic"/>
              </a:rPr>
              <a:t>d</a:t>
            </a:r>
            <a:r>
              <a:rPr sz="1400" spc="5" dirty="0">
                <a:latin typeface="Century Gothic"/>
                <a:cs typeface="Century Gothic"/>
              </a:rPr>
              <a:t>a</a:t>
            </a:r>
            <a:r>
              <a:rPr sz="1400" spc="-15" dirty="0">
                <a:latin typeface="Century Gothic"/>
                <a:cs typeface="Century Gothic"/>
              </a:rPr>
              <a:t>s</a:t>
            </a:r>
            <a:r>
              <a:rPr sz="1400" dirty="0">
                <a:latin typeface="Century Gothic"/>
                <a:cs typeface="Century Gothic"/>
              </a:rPr>
              <a:t>h</a:t>
            </a:r>
            <a:r>
              <a:rPr sz="1400" spc="-5" dirty="0">
                <a:latin typeface="Century Gothic"/>
                <a:cs typeface="Century Gothic"/>
              </a:rPr>
              <a:t>b</a:t>
            </a:r>
            <a:r>
              <a:rPr sz="1400" spc="5" dirty="0">
                <a:latin typeface="Century Gothic"/>
                <a:cs typeface="Century Gothic"/>
              </a:rPr>
              <a:t>o</a:t>
            </a:r>
            <a:r>
              <a:rPr sz="1400" spc="-5" dirty="0">
                <a:latin typeface="Century Gothic"/>
                <a:cs typeface="Century Gothic"/>
              </a:rPr>
              <a:t>ar</a:t>
            </a:r>
            <a:r>
              <a:rPr sz="1400" dirty="0">
                <a:latin typeface="Century Gothic"/>
                <a:cs typeface="Century Gothic"/>
              </a:rPr>
              <a:t>d</a:t>
            </a:r>
            <a:r>
              <a:rPr sz="1400" spc="-5" dirty="0">
                <a:latin typeface="Century Gothic"/>
                <a:cs typeface="Century Gothic"/>
              </a:rPr>
              <a:t> </a:t>
            </a:r>
            <a:r>
              <a:rPr sz="1400" spc="10" dirty="0">
                <a:latin typeface="Century Gothic"/>
                <a:cs typeface="Century Gothic"/>
              </a:rPr>
              <a:t>w</a:t>
            </a:r>
            <a:r>
              <a:rPr sz="1400" dirty="0">
                <a:latin typeface="Century Gothic"/>
                <a:cs typeface="Century Gothic"/>
              </a:rPr>
              <a:t>ill</a:t>
            </a:r>
            <a:r>
              <a:rPr sz="1400" spc="-55" dirty="0">
                <a:latin typeface="Century Gothic"/>
                <a:cs typeface="Century Gothic"/>
              </a:rPr>
              <a:t> </a:t>
            </a:r>
            <a:r>
              <a:rPr sz="1400" spc="5" dirty="0">
                <a:latin typeface="Century Gothic"/>
                <a:cs typeface="Century Gothic"/>
              </a:rPr>
              <a:t>a</a:t>
            </a:r>
            <a:r>
              <a:rPr sz="1400" spc="10" dirty="0">
                <a:latin typeface="Century Gothic"/>
                <a:cs typeface="Century Gothic"/>
              </a:rPr>
              <a:t>l</a:t>
            </a:r>
            <a:r>
              <a:rPr sz="1400" spc="-15" dirty="0">
                <a:latin typeface="Century Gothic"/>
                <a:cs typeface="Century Gothic"/>
              </a:rPr>
              <a:t>s</a:t>
            </a:r>
            <a:r>
              <a:rPr sz="1400" dirty="0">
                <a:latin typeface="Century Gothic"/>
                <a:cs typeface="Century Gothic"/>
              </a:rPr>
              <a:t>o</a:t>
            </a:r>
            <a:r>
              <a:rPr sz="1400" spc="-15" dirty="0">
                <a:latin typeface="Century Gothic"/>
                <a:cs typeface="Century Gothic"/>
              </a:rPr>
              <a:t> </a:t>
            </a:r>
            <a:r>
              <a:rPr sz="1400" spc="-5" dirty="0">
                <a:latin typeface="Century Gothic"/>
                <a:cs typeface="Century Gothic"/>
              </a:rPr>
              <a:t>br</a:t>
            </a:r>
            <a:r>
              <a:rPr sz="1400" dirty="0">
                <a:latin typeface="Century Gothic"/>
                <a:cs typeface="Century Gothic"/>
              </a:rPr>
              <a:t>e</a:t>
            </a:r>
            <a:r>
              <a:rPr sz="1400" spc="-5" dirty="0">
                <a:latin typeface="Century Gothic"/>
                <a:cs typeface="Century Gothic"/>
              </a:rPr>
              <a:t>a</a:t>
            </a:r>
            <a:r>
              <a:rPr sz="1400" spc="10" dirty="0">
                <a:latin typeface="Century Gothic"/>
                <a:cs typeface="Century Gothic"/>
              </a:rPr>
              <a:t>k</a:t>
            </a:r>
            <a:r>
              <a:rPr sz="1400" spc="-10" dirty="0">
                <a:latin typeface="Century Gothic"/>
                <a:cs typeface="Century Gothic"/>
              </a:rPr>
              <a:t>d</a:t>
            </a:r>
            <a:r>
              <a:rPr sz="1400" spc="5" dirty="0">
                <a:latin typeface="Century Gothic"/>
                <a:cs typeface="Century Gothic"/>
              </a:rPr>
              <a:t>o</a:t>
            </a:r>
            <a:r>
              <a:rPr sz="1400" spc="10" dirty="0">
                <a:latin typeface="Century Gothic"/>
                <a:cs typeface="Century Gothic"/>
              </a:rPr>
              <a:t>w</a:t>
            </a:r>
            <a:r>
              <a:rPr sz="1400" dirty="0">
                <a:latin typeface="Century Gothic"/>
                <a:cs typeface="Century Gothic"/>
              </a:rPr>
              <a:t>n</a:t>
            </a:r>
            <a:r>
              <a:rPr sz="1400" spc="-50" dirty="0">
                <a:latin typeface="Century Gothic"/>
                <a:cs typeface="Century Gothic"/>
              </a:rPr>
              <a:t> </a:t>
            </a:r>
            <a:r>
              <a:rPr sz="1400" spc="25" dirty="0">
                <a:latin typeface="Century Gothic"/>
                <a:cs typeface="Century Gothic"/>
              </a:rPr>
              <a:t>A</a:t>
            </a:r>
            <a:r>
              <a:rPr sz="1400" dirty="0">
                <a:latin typeface="Century Gothic"/>
                <a:cs typeface="Century Gothic"/>
              </a:rPr>
              <a:t>Q</a:t>
            </a:r>
            <a:r>
              <a:rPr sz="1400" spc="-25" dirty="0">
                <a:latin typeface="Century Gothic"/>
                <a:cs typeface="Century Gothic"/>
              </a:rPr>
              <a:t> </a:t>
            </a:r>
            <a:r>
              <a:rPr sz="1400" spc="5" dirty="0">
                <a:latin typeface="Century Gothic"/>
                <a:cs typeface="Century Gothic"/>
              </a:rPr>
              <a:t>co</a:t>
            </a:r>
            <a:r>
              <a:rPr sz="1400" dirty="0">
                <a:latin typeface="Century Gothic"/>
                <a:cs typeface="Century Gothic"/>
              </a:rPr>
              <a:t>m</a:t>
            </a:r>
            <a:r>
              <a:rPr sz="1400" spc="-5" dirty="0">
                <a:latin typeface="Century Gothic"/>
                <a:cs typeface="Century Gothic"/>
              </a:rPr>
              <a:t>p</a:t>
            </a:r>
            <a:r>
              <a:rPr sz="1400" spc="-15" dirty="0">
                <a:latin typeface="Century Gothic"/>
                <a:cs typeface="Century Gothic"/>
              </a:rPr>
              <a:t>l</a:t>
            </a:r>
            <a:r>
              <a:rPr sz="1400" dirty="0">
                <a:latin typeface="Century Gothic"/>
                <a:cs typeface="Century Gothic"/>
              </a:rPr>
              <a:t>i</a:t>
            </a:r>
            <a:r>
              <a:rPr sz="1400" spc="-5" dirty="0">
                <a:latin typeface="Century Gothic"/>
                <a:cs typeface="Century Gothic"/>
              </a:rPr>
              <a:t>a</a:t>
            </a:r>
            <a:r>
              <a:rPr sz="1400" dirty="0">
                <a:latin typeface="Century Gothic"/>
                <a:cs typeface="Century Gothic"/>
              </a:rPr>
              <a:t>n</a:t>
            </a:r>
            <a:r>
              <a:rPr sz="1400" spc="-10" dirty="0">
                <a:latin typeface="Century Gothic"/>
                <a:cs typeface="Century Gothic"/>
              </a:rPr>
              <a:t>c</a:t>
            </a:r>
            <a:r>
              <a:rPr sz="1400" dirty="0">
                <a:latin typeface="Century Gothic"/>
                <a:cs typeface="Century Gothic"/>
              </a:rPr>
              <a:t>e</a:t>
            </a:r>
            <a:r>
              <a:rPr sz="1400" spc="-25" dirty="0">
                <a:latin typeface="Century Gothic"/>
                <a:cs typeface="Century Gothic"/>
              </a:rPr>
              <a:t> </a:t>
            </a:r>
            <a:r>
              <a:rPr sz="1400" spc="-5" dirty="0">
                <a:latin typeface="Century Gothic"/>
                <a:cs typeface="Century Gothic"/>
              </a:rPr>
              <a:t>b</a:t>
            </a:r>
            <a:r>
              <a:rPr sz="1400" dirty="0">
                <a:latin typeface="Century Gothic"/>
                <a:cs typeface="Century Gothic"/>
              </a:rPr>
              <a:t>y</a:t>
            </a:r>
            <a:r>
              <a:rPr sz="1400" spc="-20" dirty="0">
                <a:latin typeface="Century Gothic"/>
                <a:cs typeface="Century Gothic"/>
              </a:rPr>
              <a:t> </a:t>
            </a:r>
            <a:r>
              <a:rPr sz="1400" spc="5" dirty="0">
                <a:latin typeface="Century Gothic"/>
                <a:cs typeface="Century Gothic"/>
              </a:rPr>
              <a:t>D</a:t>
            </a:r>
            <a:r>
              <a:rPr sz="1400" spc="-5" dirty="0">
                <a:latin typeface="Century Gothic"/>
                <a:cs typeface="Century Gothic"/>
              </a:rPr>
              <a:t>P</a:t>
            </a:r>
            <a:r>
              <a:rPr sz="1400" dirty="0">
                <a:latin typeface="Century Gothic"/>
                <a:cs typeface="Century Gothic"/>
              </a:rPr>
              <a:t>V</a:t>
            </a:r>
            <a:r>
              <a:rPr sz="1400" spc="-15" dirty="0">
                <a:latin typeface="Century Gothic"/>
                <a:cs typeface="Century Gothic"/>
              </a:rPr>
              <a:t> </a:t>
            </a:r>
            <a:r>
              <a:rPr sz="1400" spc="5" dirty="0">
                <a:latin typeface="Century Gothic"/>
                <a:cs typeface="Century Gothic"/>
              </a:rPr>
              <a:t>Fo</a:t>
            </a:r>
            <a:r>
              <a:rPr sz="1400" spc="-10" dirty="0">
                <a:latin typeface="Century Gothic"/>
                <a:cs typeface="Century Gothic"/>
              </a:rPr>
              <a:t>o</a:t>
            </a:r>
            <a:r>
              <a:rPr sz="1400" spc="-5" dirty="0">
                <a:latin typeface="Century Gothic"/>
                <a:cs typeface="Century Gothic"/>
              </a:rPr>
              <a:t>t</a:t>
            </a:r>
            <a:r>
              <a:rPr sz="1400" spc="-15" dirty="0">
                <a:latin typeface="Century Gothic"/>
                <a:cs typeface="Century Gothic"/>
              </a:rPr>
              <a:t>n</a:t>
            </a:r>
            <a:r>
              <a:rPr sz="1400" spc="-10" dirty="0">
                <a:latin typeface="Century Gothic"/>
                <a:cs typeface="Century Gothic"/>
              </a:rPr>
              <a:t>o</a:t>
            </a:r>
            <a:r>
              <a:rPr sz="1400" spc="-5" dirty="0">
                <a:latin typeface="Century Gothic"/>
                <a:cs typeface="Century Gothic"/>
              </a:rPr>
              <a:t>t</a:t>
            </a:r>
            <a:r>
              <a:rPr sz="1400" dirty="0">
                <a:latin typeface="Century Gothic"/>
                <a:cs typeface="Century Gothic"/>
              </a:rPr>
              <a:t>es</a:t>
            </a:r>
            <a:r>
              <a:rPr sz="1400" spc="-35" dirty="0">
                <a:latin typeface="Century Gothic"/>
                <a:cs typeface="Century Gothic"/>
              </a:rPr>
              <a:t> </a:t>
            </a:r>
            <a:r>
              <a:rPr sz="1400" spc="-20" dirty="0">
                <a:latin typeface="Century Gothic"/>
                <a:cs typeface="Century Gothic"/>
              </a:rPr>
              <a:t>t</a:t>
            </a:r>
            <a:r>
              <a:rPr sz="1400" dirty="0">
                <a:latin typeface="Century Gothic"/>
                <a:cs typeface="Century Gothic"/>
              </a:rPr>
              <a:t>o</a:t>
            </a:r>
            <a:r>
              <a:rPr sz="1400" spc="-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he</a:t>
            </a:r>
            <a:r>
              <a:rPr sz="1400" spc="10" dirty="0">
                <a:latin typeface="Century Gothic"/>
                <a:cs typeface="Century Gothic"/>
              </a:rPr>
              <a:t>l</a:t>
            </a:r>
            <a:r>
              <a:rPr sz="1400" dirty="0">
                <a:latin typeface="Century Gothic"/>
                <a:cs typeface="Century Gothic"/>
              </a:rPr>
              <a:t>p</a:t>
            </a:r>
            <a:r>
              <a:rPr sz="1400" spc="-4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m</a:t>
            </a:r>
            <a:r>
              <a:rPr sz="1400" spc="5" dirty="0">
                <a:latin typeface="Century Gothic"/>
                <a:cs typeface="Century Gothic"/>
              </a:rPr>
              <a:t>a</a:t>
            </a:r>
            <a:r>
              <a:rPr sz="1400" spc="10" dirty="0">
                <a:latin typeface="Century Gothic"/>
                <a:cs typeface="Century Gothic"/>
              </a:rPr>
              <a:t>il</a:t>
            </a:r>
            <a:r>
              <a:rPr sz="1400" dirty="0">
                <a:latin typeface="Century Gothic"/>
                <a:cs typeface="Century Gothic"/>
              </a:rPr>
              <a:t>e</a:t>
            </a:r>
            <a:r>
              <a:rPr sz="1400" spc="-5" dirty="0">
                <a:latin typeface="Century Gothic"/>
                <a:cs typeface="Century Gothic"/>
              </a:rPr>
              <a:t>r</a:t>
            </a:r>
            <a:r>
              <a:rPr sz="1400" dirty="0">
                <a:latin typeface="Century Gothic"/>
                <a:cs typeface="Century Gothic"/>
              </a:rPr>
              <a:t>s</a:t>
            </a:r>
            <a:r>
              <a:rPr sz="1400" spc="-50" dirty="0">
                <a:latin typeface="Century Gothic"/>
                <a:cs typeface="Century Gothic"/>
              </a:rPr>
              <a:t> </a:t>
            </a:r>
            <a:r>
              <a:rPr sz="1400" spc="10" dirty="0">
                <a:latin typeface="Century Gothic"/>
                <a:cs typeface="Century Gothic"/>
              </a:rPr>
              <a:t>i</a:t>
            </a:r>
            <a:r>
              <a:rPr sz="1400" spc="5" dirty="0">
                <a:latin typeface="Century Gothic"/>
                <a:cs typeface="Century Gothic"/>
              </a:rPr>
              <a:t>d</a:t>
            </a:r>
            <a:r>
              <a:rPr sz="1400" dirty="0">
                <a:latin typeface="Century Gothic"/>
                <a:cs typeface="Century Gothic"/>
              </a:rPr>
              <a:t>e</a:t>
            </a:r>
            <a:r>
              <a:rPr sz="1400" spc="-15" dirty="0">
                <a:latin typeface="Century Gothic"/>
                <a:cs typeface="Century Gothic"/>
              </a:rPr>
              <a:t>n</a:t>
            </a:r>
            <a:r>
              <a:rPr sz="1400" spc="-5" dirty="0">
                <a:latin typeface="Century Gothic"/>
                <a:cs typeface="Century Gothic"/>
              </a:rPr>
              <a:t>t</a:t>
            </a:r>
            <a:r>
              <a:rPr sz="1400" spc="10" dirty="0">
                <a:latin typeface="Century Gothic"/>
                <a:cs typeface="Century Gothic"/>
              </a:rPr>
              <a:t>i</a:t>
            </a:r>
            <a:r>
              <a:rPr sz="1400" spc="-10" dirty="0">
                <a:latin typeface="Century Gothic"/>
                <a:cs typeface="Century Gothic"/>
              </a:rPr>
              <a:t>f</a:t>
            </a:r>
            <a:r>
              <a:rPr sz="1400" dirty="0">
                <a:latin typeface="Century Gothic"/>
                <a:cs typeface="Century Gothic"/>
              </a:rPr>
              <a:t>y </a:t>
            </a:r>
            <a:r>
              <a:rPr sz="1400" spc="-5" dirty="0">
                <a:latin typeface="Century Gothic"/>
                <a:cs typeface="Century Gothic"/>
              </a:rPr>
              <a:t>a</a:t>
            </a:r>
            <a:r>
              <a:rPr sz="1400" spc="5" dirty="0">
                <a:latin typeface="Century Gothic"/>
                <a:cs typeface="Century Gothic"/>
              </a:rPr>
              <a:t>d</a:t>
            </a:r>
            <a:r>
              <a:rPr sz="1400" spc="-10" dirty="0">
                <a:latin typeface="Century Gothic"/>
                <a:cs typeface="Century Gothic"/>
              </a:rPr>
              <a:t>d</a:t>
            </a:r>
            <a:r>
              <a:rPr sz="1400" spc="-5" dirty="0">
                <a:latin typeface="Century Gothic"/>
                <a:cs typeface="Century Gothic"/>
              </a:rPr>
              <a:t>r</a:t>
            </a:r>
            <a:r>
              <a:rPr sz="1400" dirty="0">
                <a:latin typeface="Century Gothic"/>
                <a:cs typeface="Century Gothic"/>
              </a:rPr>
              <a:t>e</a:t>
            </a:r>
            <a:r>
              <a:rPr sz="1400" spc="-15" dirty="0">
                <a:latin typeface="Century Gothic"/>
                <a:cs typeface="Century Gothic"/>
              </a:rPr>
              <a:t>s</a:t>
            </a:r>
            <a:r>
              <a:rPr sz="1400" dirty="0">
                <a:latin typeface="Century Gothic"/>
                <a:cs typeface="Century Gothic"/>
              </a:rPr>
              <a:t>s</a:t>
            </a:r>
            <a:r>
              <a:rPr sz="1400" spc="5" dirty="0">
                <a:latin typeface="Century Gothic"/>
                <a:cs typeface="Century Gothic"/>
              </a:rPr>
              <a:t> </a:t>
            </a:r>
            <a:r>
              <a:rPr sz="1400" spc="25" dirty="0">
                <a:latin typeface="Century Gothic"/>
                <a:cs typeface="Century Gothic"/>
              </a:rPr>
              <a:t>i</a:t>
            </a:r>
            <a:r>
              <a:rPr sz="1400" spc="-15" dirty="0">
                <a:latin typeface="Century Gothic"/>
                <a:cs typeface="Century Gothic"/>
              </a:rPr>
              <a:t>ss</a:t>
            </a:r>
            <a:r>
              <a:rPr sz="1400" dirty="0">
                <a:latin typeface="Century Gothic"/>
                <a:cs typeface="Century Gothic"/>
              </a:rPr>
              <a:t>ues</a:t>
            </a:r>
            <a:r>
              <a:rPr sz="1400" spc="-5" dirty="0">
                <a:latin typeface="Century Gothic"/>
                <a:cs typeface="Century Gothic"/>
              </a:rPr>
              <a:t>.</a:t>
            </a:r>
            <a:endParaRPr sz="14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20581" y="6989731"/>
            <a:ext cx="172720" cy="156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75" dirty="0">
                <a:solidFill>
                  <a:srgbClr val="A5A5A5"/>
                </a:solidFill>
                <a:latin typeface="Times New Roman"/>
                <a:cs typeface="Times New Roman"/>
              </a:rPr>
              <a:t>42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90600" y="533400"/>
            <a:ext cx="2438400" cy="533400"/>
          </a:xfrm>
          <a:custGeom>
            <a:avLst/>
            <a:gdLst/>
            <a:ahLst/>
            <a:cxnLst/>
            <a:rect l="l" t="t" r="r" b="b"/>
            <a:pathLst>
              <a:path w="2438400" h="533400">
                <a:moveTo>
                  <a:pt x="0" y="0"/>
                </a:moveTo>
                <a:lnTo>
                  <a:pt x="2438400" y="0"/>
                </a:lnTo>
                <a:lnTo>
                  <a:pt x="2438400" y="533400"/>
                </a:lnTo>
                <a:lnTo>
                  <a:pt x="0" y="533400"/>
                </a:lnTo>
                <a:lnTo>
                  <a:pt x="0" y="0"/>
                </a:lnTo>
                <a:close/>
              </a:path>
            </a:pathLst>
          </a:custGeom>
          <a:solidFill>
            <a:srgbClr val="5093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50748" y="626363"/>
            <a:ext cx="2064131" cy="3642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709137" y="844311"/>
            <a:ext cx="131445" cy="168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10" dirty="0">
                <a:solidFill>
                  <a:srgbClr val="FFFFFF"/>
                </a:solidFill>
                <a:latin typeface="Times New Roman"/>
                <a:cs typeface="Times New Roman"/>
              </a:rPr>
              <a:t>®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92935" y="7000940"/>
            <a:ext cx="711200" cy="127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spc="-5" dirty="0">
                <a:solidFill>
                  <a:srgbClr val="BFBFBF"/>
                </a:solidFill>
                <a:latin typeface="Century Gothic"/>
                <a:cs typeface="Century Gothic"/>
              </a:rPr>
              <a:t>F</a:t>
            </a:r>
            <a:r>
              <a:rPr sz="800" dirty="0">
                <a:solidFill>
                  <a:srgbClr val="BFBFBF"/>
                </a:solidFill>
                <a:latin typeface="Century Gothic"/>
                <a:cs typeface="Century Gothic"/>
              </a:rPr>
              <a:t>e</a:t>
            </a:r>
            <a:r>
              <a:rPr sz="800" spc="5" dirty="0">
                <a:solidFill>
                  <a:srgbClr val="BFBFBF"/>
                </a:solidFill>
                <a:latin typeface="Century Gothic"/>
                <a:cs typeface="Century Gothic"/>
              </a:rPr>
              <a:t>b</a:t>
            </a:r>
            <a:r>
              <a:rPr sz="800" dirty="0">
                <a:solidFill>
                  <a:srgbClr val="BFBFBF"/>
                </a:solidFill>
                <a:latin typeface="Century Gothic"/>
                <a:cs typeface="Century Gothic"/>
              </a:rPr>
              <a:t>ru</a:t>
            </a:r>
            <a:r>
              <a:rPr sz="800" spc="5" dirty="0">
                <a:solidFill>
                  <a:srgbClr val="BFBFBF"/>
                </a:solidFill>
                <a:latin typeface="Century Gothic"/>
                <a:cs typeface="Century Gothic"/>
              </a:rPr>
              <a:t>a</a:t>
            </a:r>
            <a:r>
              <a:rPr sz="800" dirty="0">
                <a:solidFill>
                  <a:srgbClr val="BFBFBF"/>
                </a:solidFill>
                <a:latin typeface="Century Gothic"/>
                <a:cs typeface="Century Gothic"/>
              </a:rPr>
              <a:t>ry</a:t>
            </a:r>
            <a:r>
              <a:rPr sz="800" spc="-20" dirty="0">
                <a:solidFill>
                  <a:srgbClr val="BFBFBF"/>
                </a:solidFill>
                <a:latin typeface="Century Gothic"/>
                <a:cs typeface="Century Gothic"/>
              </a:rPr>
              <a:t> </a:t>
            </a:r>
            <a:r>
              <a:rPr sz="800" spc="-5" dirty="0">
                <a:solidFill>
                  <a:srgbClr val="BFBFBF"/>
                </a:solidFill>
                <a:latin typeface="Century Gothic"/>
                <a:cs typeface="Century Gothic"/>
              </a:rPr>
              <a:t>201</a:t>
            </a:r>
            <a:r>
              <a:rPr sz="800" dirty="0">
                <a:solidFill>
                  <a:srgbClr val="BFBFBF"/>
                </a:solidFill>
                <a:latin typeface="Century Gothic"/>
                <a:cs typeface="Century Gothic"/>
              </a:rPr>
              <a:t>8</a:t>
            </a:r>
            <a:endParaRPr sz="800">
              <a:latin typeface="Century Gothic"/>
              <a:cs typeface="Century Gothic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7207" rIns="0" bIns="0" rtlCol="0">
            <a:spAutoFit/>
          </a:bodyPr>
          <a:lstStyle/>
          <a:p>
            <a:pPr marL="3179445">
              <a:lnSpc>
                <a:spcPct val="100000"/>
              </a:lnSpc>
            </a:pPr>
            <a:r>
              <a:rPr spc="10" dirty="0"/>
              <a:t>P</a:t>
            </a:r>
            <a:r>
              <a:rPr spc="-390" dirty="0"/>
              <a:t>T</a:t>
            </a:r>
            <a:r>
              <a:rPr spc="-180" dirty="0"/>
              <a:t>R</a:t>
            </a:r>
            <a:r>
              <a:rPr spc="65" dirty="0"/>
              <a:t> </a:t>
            </a:r>
            <a:r>
              <a:rPr spc="40" dirty="0"/>
              <a:t>A</a:t>
            </a:r>
            <a:r>
              <a:rPr spc="325" dirty="0"/>
              <a:t>g</a:t>
            </a:r>
            <a:r>
              <a:rPr spc="405" dirty="0"/>
              <a:t>e</a:t>
            </a:r>
            <a:r>
              <a:rPr spc="204" dirty="0"/>
              <a:t>n</a:t>
            </a:r>
            <a:r>
              <a:rPr spc="325" dirty="0"/>
              <a:t>d</a:t>
            </a:r>
            <a:r>
              <a:rPr spc="445" dirty="0"/>
              <a:t>a</a:t>
            </a:r>
            <a:r>
              <a:rPr spc="65" dirty="0"/>
              <a:t> </a:t>
            </a:r>
            <a:r>
              <a:rPr spc="-195" dirty="0"/>
              <a:t>&amp;</a:t>
            </a:r>
            <a:r>
              <a:rPr spc="40" dirty="0"/>
              <a:t> A</a:t>
            </a:r>
            <a:r>
              <a:rPr spc="405" dirty="0"/>
              <a:t>c</a:t>
            </a:r>
            <a:r>
              <a:rPr spc="45" dirty="0"/>
              <a:t>t</a:t>
            </a:r>
            <a:r>
              <a:rPr spc="-80" dirty="0"/>
              <a:t>i</a:t>
            </a:r>
            <a:r>
              <a:rPr spc="285" dirty="0"/>
              <a:t>o</a:t>
            </a:r>
            <a:r>
              <a:rPr spc="204" dirty="0"/>
              <a:t>n</a:t>
            </a:r>
            <a:r>
              <a:rPr spc="65" dirty="0"/>
              <a:t> </a:t>
            </a:r>
            <a:r>
              <a:rPr spc="-110" dirty="0"/>
              <a:t>I</a:t>
            </a:r>
            <a:r>
              <a:rPr spc="45" dirty="0"/>
              <a:t>t</a:t>
            </a:r>
            <a:r>
              <a:rPr spc="405" dirty="0"/>
              <a:t>e</a:t>
            </a:r>
            <a:r>
              <a:rPr spc="335" dirty="0"/>
              <a:t>m</a:t>
            </a:r>
            <a:r>
              <a:rPr spc="100" dirty="0"/>
              <a:t>s</a:t>
            </a:r>
            <a:r>
              <a:rPr spc="65" dirty="0"/>
              <a:t> </a:t>
            </a:r>
            <a:r>
              <a:rPr spc="-110" dirty="0"/>
              <a:t>f</a:t>
            </a:r>
            <a:r>
              <a:rPr spc="285" dirty="0"/>
              <a:t>o</a:t>
            </a:r>
            <a:r>
              <a:rPr spc="-30" dirty="0"/>
              <a:t>r</a:t>
            </a:r>
            <a:r>
              <a:rPr spc="65" dirty="0"/>
              <a:t> </a:t>
            </a:r>
            <a:r>
              <a:rPr spc="-160" dirty="0"/>
              <a:t>F</a:t>
            </a:r>
            <a:r>
              <a:rPr spc="285" dirty="0"/>
              <a:t>o</a:t>
            </a:r>
            <a:r>
              <a:rPr spc="405" dirty="0"/>
              <a:t>c</a:t>
            </a:r>
            <a:r>
              <a:rPr spc="204" dirty="0"/>
              <a:t>u</a:t>
            </a:r>
            <a:r>
              <a:rPr spc="100" dirty="0"/>
              <a:t>s</a:t>
            </a:r>
            <a:r>
              <a:rPr spc="65" dirty="0"/>
              <a:t> </a:t>
            </a:r>
            <a:r>
              <a:rPr spc="235" dirty="0"/>
              <a:t>G</a:t>
            </a:r>
            <a:r>
              <a:rPr spc="-30" dirty="0"/>
              <a:t>r</a:t>
            </a:r>
            <a:r>
              <a:rPr spc="285" dirty="0"/>
              <a:t>o</a:t>
            </a:r>
            <a:r>
              <a:rPr spc="204" dirty="0"/>
              <a:t>u</a:t>
            </a:r>
            <a:r>
              <a:rPr spc="325" dirty="0"/>
              <a:t>p</a:t>
            </a:r>
            <a:r>
              <a:rPr spc="100" dirty="0"/>
              <a:t>s</a:t>
            </a:r>
          </a:p>
        </p:txBody>
      </p:sp>
      <p:sp>
        <p:nvSpPr>
          <p:cNvPr id="8" name="object 8"/>
          <p:cNvSpPr/>
          <p:nvPr/>
        </p:nvSpPr>
        <p:spPr>
          <a:xfrm>
            <a:off x="637031" y="2808732"/>
            <a:ext cx="8798051" cy="39745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37031" y="1392936"/>
            <a:ext cx="8798560" cy="1270000"/>
          </a:xfrm>
          <a:custGeom>
            <a:avLst/>
            <a:gdLst/>
            <a:ahLst/>
            <a:cxnLst/>
            <a:rect l="l" t="t" r="r" b="b"/>
            <a:pathLst>
              <a:path w="8798560" h="1270000">
                <a:moveTo>
                  <a:pt x="114300" y="1269491"/>
                </a:moveTo>
                <a:lnTo>
                  <a:pt x="72433" y="1261394"/>
                </a:lnTo>
                <a:lnTo>
                  <a:pt x="37356" y="1239258"/>
                </a:lnTo>
                <a:lnTo>
                  <a:pt x="12301" y="1206315"/>
                </a:lnTo>
                <a:lnTo>
                  <a:pt x="500" y="1165800"/>
                </a:lnTo>
                <a:lnTo>
                  <a:pt x="0" y="114300"/>
                </a:lnTo>
                <a:lnTo>
                  <a:pt x="939" y="99484"/>
                </a:lnTo>
                <a:lnTo>
                  <a:pt x="14075" y="59151"/>
                </a:lnTo>
                <a:lnTo>
                  <a:pt x="40173" y="27222"/>
                </a:lnTo>
                <a:lnTo>
                  <a:pt x="75999" y="6570"/>
                </a:lnTo>
                <a:lnTo>
                  <a:pt x="8683751" y="0"/>
                </a:lnTo>
                <a:lnTo>
                  <a:pt x="8698262" y="913"/>
                </a:lnTo>
                <a:lnTo>
                  <a:pt x="8738224" y="13766"/>
                </a:lnTo>
                <a:lnTo>
                  <a:pt x="8770320" y="39550"/>
                </a:lnTo>
                <a:lnTo>
                  <a:pt x="8791316" y="75394"/>
                </a:lnTo>
                <a:lnTo>
                  <a:pt x="8798051" y="1155191"/>
                </a:lnTo>
                <a:lnTo>
                  <a:pt x="8797112" y="1169702"/>
                </a:lnTo>
                <a:lnTo>
                  <a:pt x="8783976" y="1209664"/>
                </a:lnTo>
                <a:lnTo>
                  <a:pt x="8757878" y="1241760"/>
                </a:lnTo>
                <a:lnTo>
                  <a:pt x="8722052" y="1262756"/>
                </a:lnTo>
                <a:lnTo>
                  <a:pt x="114300" y="1269491"/>
                </a:lnTo>
                <a:close/>
              </a:path>
            </a:pathLst>
          </a:custGeom>
          <a:solidFill>
            <a:srgbClr val="DDEB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91950" y="1831156"/>
            <a:ext cx="7724775" cy="417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7329" marR="5080" indent="-214629">
              <a:lnSpc>
                <a:spcPct val="100000"/>
              </a:lnSpc>
              <a:buClr>
                <a:srgbClr val="4472C3"/>
              </a:buClr>
              <a:buFont typeface="Times New Roman"/>
              <a:buChar char="□"/>
              <a:tabLst>
                <a:tab pos="227965" algn="l"/>
              </a:tabLst>
            </a:pPr>
            <a:r>
              <a:rPr sz="1400" spc="5" dirty="0">
                <a:latin typeface="Century Gothic"/>
                <a:cs typeface="Century Gothic"/>
              </a:rPr>
              <a:t>T</a:t>
            </a:r>
            <a:r>
              <a:rPr sz="1400" spc="-15" dirty="0">
                <a:latin typeface="Century Gothic"/>
                <a:cs typeface="Century Gothic"/>
              </a:rPr>
              <a:t>h</a:t>
            </a:r>
            <a:r>
              <a:rPr sz="1400" dirty="0">
                <a:latin typeface="Century Gothic"/>
                <a:cs typeface="Century Gothic"/>
              </a:rPr>
              <a:t>e</a:t>
            </a:r>
            <a:r>
              <a:rPr sz="1400" spc="5" dirty="0">
                <a:latin typeface="Century Gothic"/>
                <a:cs typeface="Century Gothic"/>
              </a:rPr>
              <a:t> </a:t>
            </a:r>
            <a:r>
              <a:rPr sz="1400" spc="-10" dirty="0">
                <a:latin typeface="Century Gothic"/>
                <a:cs typeface="Century Gothic"/>
              </a:rPr>
              <a:t>d</a:t>
            </a:r>
            <a:r>
              <a:rPr sz="1400" spc="5" dirty="0">
                <a:latin typeface="Century Gothic"/>
                <a:cs typeface="Century Gothic"/>
              </a:rPr>
              <a:t>a</a:t>
            </a:r>
            <a:r>
              <a:rPr sz="1400" spc="-15" dirty="0">
                <a:latin typeface="Century Gothic"/>
                <a:cs typeface="Century Gothic"/>
              </a:rPr>
              <a:t>s</a:t>
            </a:r>
            <a:r>
              <a:rPr sz="1400" dirty="0">
                <a:latin typeface="Century Gothic"/>
                <a:cs typeface="Century Gothic"/>
              </a:rPr>
              <a:t>h</a:t>
            </a:r>
            <a:r>
              <a:rPr sz="1400" spc="-5" dirty="0">
                <a:latin typeface="Century Gothic"/>
                <a:cs typeface="Century Gothic"/>
              </a:rPr>
              <a:t>b</a:t>
            </a:r>
            <a:r>
              <a:rPr sz="1400" spc="5" dirty="0">
                <a:latin typeface="Century Gothic"/>
                <a:cs typeface="Century Gothic"/>
              </a:rPr>
              <a:t>o</a:t>
            </a:r>
            <a:r>
              <a:rPr sz="1400" spc="-5" dirty="0">
                <a:latin typeface="Century Gothic"/>
                <a:cs typeface="Century Gothic"/>
              </a:rPr>
              <a:t>ar</a:t>
            </a:r>
            <a:r>
              <a:rPr sz="1400" dirty="0">
                <a:latin typeface="Century Gothic"/>
                <a:cs typeface="Century Gothic"/>
              </a:rPr>
              <a:t>d</a:t>
            </a:r>
            <a:r>
              <a:rPr sz="1400" spc="-5" dirty="0">
                <a:latin typeface="Century Gothic"/>
                <a:cs typeface="Century Gothic"/>
              </a:rPr>
              <a:t> </a:t>
            </a:r>
            <a:r>
              <a:rPr sz="1400" spc="10" dirty="0">
                <a:latin typeface="Century Gothic"/>
                <a:cs typeface="Century Gothic"/>
              </a:rPr>
              <a:t>w</a:t>
            </a:r>
            <a:r>
              <a:rPr sz="1400" dirty="0">
                <a:latin typeface="Century Gothic"/>
                <a:cs typeface="Century Gothic"/>
              </a:rPr>
              <a:t>ill</a:t>
            </a:r>
            <a:r>
              <a:rPr sz="1400" spc="-55" dirty="0">
                <a:latin typeface="Century Gothic"/>
                <a:cs typeface="Century Gothic"/>
              </a:rPr>
              <a:t> </a:t>
            </a:r>
            <a:r>
              <a:rPr sz="1400" spc="5" dirty="0">
                <a:latin typeface="Century Gothic"/>
                <a:cs typeface="Century Gothic"/>
              </a:rPr>
              <a:t>a</a:t>
            </a:r>
            <a:r>
              <a:rPr sz="1400" spc="10" dirty="0">
                <a:latin typeface="Century Gothic"/>
                <a:cs typeface="Century Gothic"/>
              </a:rPr>
              <a:t>ll</a:t>
            </a:r>
            <a:r>
              <a:rPr sz="1400" spc="-10" dirty="0">
                <a:latin typeface="Century Gothic"/>
                <a:cs typeface="Century Gothic"/>
              </a:rPr>
              <a:t>o</a:t>
            </a:r>
            <a:r>
              <a:rPr sz="1400" dirty="0">
                <a:latin typeface="Century Gothic"/>
                <a:cs typeface="Century Gothic"/>
              </a:rPr>
              <a:t>w</a:t>
            </a:r>
            <a:r>
              <a:rPr sz="1400" spc="-1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m</a:t>
            </a:r>
            <a:r>
              <a:rPr sz="1400" spc="-20" dirty="0">
                <a:latin typeface="Century Gothic"/>
                <a:cs typeface="Century Gothic"/>
              </a:rPr>
              <a:t>a</a:t>
            </a:r>
            <a:r>
              <a:rPr sz="1400" spc="10" dirty="0">
                <a:latin typeface="Century Gothic"/>
                <a:cs typeface="Century Gothic"/>
              </a:rPr>
              <a:t>i</a:t>
            </a:r>
            <a:r>
              <a:rPr sz="1400" spc="-15" dirty="0">
                <a:latin typeface="Century Gothic"/>
                <a:cs typeface="Century Gothic"/>
              </a:rPr>
              <a:t>l</a:t>
            </a:r>
            <a:r>
              <a:rPr sz="1400" dirty="0">
                <a:latin typeface="Century Gothic"/>
                <a:cs typeface="Century Gothic"/>
              </a:rPr>
              <a:t>e</a:t>
            </a:r>
            <a:r>
              <a:rPr sz="1400" spc="-5" dirty="0">
                <a:latin typeface="Century Gothic"/>
                <a:cs typeface="Century Gothic"/>
              </a:rPr>
              <a:t>r</a:t>
            </a:r>
            <a:r>
              <a:rPr sz="1400" dirty="0">
                <a:latin typeface="Century Gothic"/>
                <a:cs typeface="Century Gothic"/>
              </a:rPr>
              <a:t>s</a:t>
            </a:r>
            <a:r>
              <a:rPr sz="1400" spc="-35" dirty="0">
                <a:latin typeface="Century Gothic"/>
                <a:cs typeface="Century Gothic"/>
              </a:rPr>
              <a:t> </a:t>
            </a:r>
            <a:r>
              <a:rPr sz="1400" spc="-5" dirty="0">
                <a:latin typeface="Century Gothic"/>
                <a:cs typeface="Century Gothic"/>
              </a:rPr>
              <a:t>t</a:t>
            </a:r>
            <a:r>
              <a:rPr sz="1400" dirty="0">
                <a:latin typeface="Century Gothic"/>
                <a:cs typeface="Century Gothic"/>
              </a:rPr>
              <a:t>o</a:t>
            </a:r>
            <a:r>
              <a:rPr sz="1400" spc="-5" dirty="0">
                <a:latin typeface="Century Gothic"/>
                <a:cs typeface="Century Gothic"/>
              </a:rPr>
              <a:t> </a:t>
            </a:r>
            <a:r>
              <a:rPr sz="1400" spc="-10" dirty="0">
                <a:latin typeface="Century Gothic"/>
                <a:cs typeface="Century Gothic"/>
              </a:rPr>
              <a:t>d</a:t>
            </a:r>
            <a:r>
              <a:rPr sz="1400" spc="-5" dirty="0">
                <a:latin typeface="Century Gothic"/>
                <a:cs typeface="Century Gothic"/>
              </a:rPr>
              <a:t>r</a:t>
            </a:r>
            <a:r>
              <a:rPr sz="1400" spc="25" dirty="0">
                <a:latin typeface="Century Gothic"/>
                <a:cs typeface="Century Gothic"/>
              </a:rPr>
              <a:t>i</a:t>
            </a:r>
            <a:r>
              <a:rPr sz="1400" dirty="0">
                <a:latin typeface="Century Gothic"/>
                <a:cs typeface="Century Gothic"/>
              </a:rPr>
              <a:t>ll</a:t>
            </a:r>
            <a:r>
              <a:rPr sz="1400" spc="-55" dirty="0">
                <a:latin typeface="Century Gothic"/>
                <a:cs typeface="Century Gothic"/>
              </a:rPr>
              <a:t> </a:t>
            </a:r>
            <a:r>
              <a:rPr sz="1400" spc="5" dirty="0">
                <a:latin typeface="Century Gothic"/>
                <a:cs typeface="Century Gothic"/>
              </a:rPr>
              <a:t>do</a:t>
            </a:r>
            <a:r>
              <a:rPr sz="1400" spc="-5" dirty="0">
                <a:latin typeface="Century Gothic"/>
                <a:cs typeface="Century Gothic"/>
              </a:rPr>
              <a:t>w</a:t>
            </a:r>
            <a:r>
              <a:rPr sz="1400" dirty="0">
                <a:latin typeface="Century Gothic"/>
                <a:cs typeface="Century Gothic"/>
              </a:rPr>
              <a:t>n</a:t>
            </a:r>
            <a:r>
              <a:rPr sz="1400" spc="-10" dirty="0">
                <a:latin typeface="Century Gothic"/>
                <a:cs typeface="Century Gothic"/>
              </a:rPr>
              <a:t> </a:t>
            </a:r>
            <a:r>
              <a:rPr sz="1400" spc="-5" dirty="0">
                <a:latin typeface="Century Gothic"/>
                <a:cs typeface="Century Gothic"/>
              </a:rPr>
              <a:t>a</a:t>
            </a:r>
            <a:r>
              <a:rPr sz="1400" dirty="0">
                <a:latin typeface="Century Gothic"/>
                <a:cs typeface="Century Gothic"/>
              </a:rPr>
              <a:t>nd</a:t>
            </a:r>
            <a:r>
              <a:rPr sz="1400" spc="-2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ex</a:t>
            </a:r>
            <a:r>
              <a:rPr sz="1400" spc="10" dirty="0">
                <a:latin typeface="Century Gothic"/>
                <a:cs typeface="Century Gothic"/>
              </a:rPr>
              <a:t>p</a:t>
            </a:r>
            <a:r>
              <a:rPr sz="1400" spc="-10" dirty="0">
                <a:latin typeface="Century Gothic"/>
                <a:cs typeface="Century Gothic"/>
              </a:rPr>
              <a:t>o</a:t>
            </a:r>
            <a:r>
              <a:rPr sz="1400" spc="-5" dirty="0">
                <a:latin typeface="Century Gothic"/>
                <a:cs typeface="Century Gothic"/>
              </a:rPr>
              <a:t>rt</a:t>
            </a:r>
            <a:r>
              <a:rPr sz="1400" spc="-10" dirty="0">
                <a:latin typeface="Century Gothic"/>
                <a:cs typeface="Century Gothic"/>
              </a:rPr>
              <a:t> </a:t>
            </a:r>
            <a:r>
              <a:rPr sz="1400" spc="-5" dirty="0">
                <a:latin typeface="Century Gothic"/>
                <a:cs typeface="Century Gothic"/>
              </a:rPr>
              <a:t>p</a:t>
            </a:r>
            <a:r>
              <a:rPr sz="1400" spc="25" dirty="0">
                <a:latin typeface="Century Gothic"/>
                <a:cs typeface="Century Gothic"/>
              </a:rPr>
              <a:t>i</a:t>
            </a:r>
            <a:r>
              <a:rPr sz="1400" dirty="0">
                <a:latin typeface="Century Gothic"/>
                <a:cs typeface="Century Gothic"/>
              </a:rPr>
              <a:t>e</a:t>
            </a:r>
            <a:r>
              <a:rPr sz="1400" spc="-10" dirty="0">
                <a:latin typeface="Century Gothic"/>
                <a:cs typeface="Century Gothic"/>
              </a:rPr>
              <a:t>c</a:t>
            </a:r>
            <a:r>
              <a:rPr sz="1400" dirty="0">
                <a:latin typeface="Century Gothic"/>
                <a:cs typeface="Century Gothic"/>
              </a:rPr>
              <a:t>e</a:t>
            </a:r>
            <a:r>
              <a:rPr sz="1400" spc="-40" dirty="0">
                <a:latin typeface="Century Gothic"/>
                <a:cs typeface="Century Gothic"/>
              </a:rPr>
              <a:t> </a:t>
            </a:r>
            <a:r>
              <a:rPr sz="1400" spc="10" dirty="0">
                <a:latin typeface="Century Gothic"/>
                <a:cs typeface="Century Gothic"/>
              </a:rPr>
              <a:t>l</a:t>
            </a:r>
            <a:r>
              <a:rPr sz="1400" dirty="0">
                <a:latin typeface="Century Gothic"/>
                <a:cs typeface="Century Gothic"/>
              </a:rPr>
              <a:t>e</a:t>
            </a:r>
            <a:r>
              <a:rPr sz="1400" spc="5" dirty="0">
                <a:latin typeface="Century Gothic"/>
                <a:cs typeface="Century Gothic"/>
              </a:rPr>
              <a:t>v</a:t>
            </a:r>
            <a:r>
              <a:rPr sz="1400" spc="-15" dirty="0">
                <a:latin typeface="Century Gothic"/>
                <a:cs typeface="Century Gothic"/>
              </a:rPr>
              <a:t>e</a:t>
            </a:r>
            <a:r>
              <a:rPr sz="1400" dirty="0">
                <a:latin typeface="Century Gothic"/>
                <a:cs typeface="Century Gothic"/>
              </a:rPr>
              <a:t>l</a:t>
            </a:r>
            <a:r>
              <a:rPr sz="1400" spc="-25" dirty="0">
                <a:latin typeface="Century Gothic"/>
                <a:cs typeface="Century Gothic"/>
              </a:rPr>
              <a:t> </a:t>
            </a:r>
            <a:r>
              <a:rPr sz="1400" spc="-10" dirty="0">
                <a:latin typeface="Century Gothic"/>
                <a:cs typeface="Century Gothic"/>
              </a:rPr>
              <a:t>d</a:t>
            </a:r>
            <a:r>
              <a:rPr sz="1400" spc="-5" dirty="0">
                <a:latin typeface="Century Gothic"/>
                <a:cs typeface="Century Gothic"/>
              </a:rPr>
              <a:t>at</a:t>
            </a:r>
            <a:r>
              <a:rPr sz="1400" dirty="0">
                <a:latin typeface="Century Gothic"/>
                <a:cs typeface="Century Gothic"/>
              </a:rPr>
              <a:t>a</a:t>
            </a:r>
            <a:r>
              <a:rPr sz="1400" spc="1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f</a:t>
            </a:r>
            <a:r>
              <a:rPr sz="1400" spc="5" dirty="0">
                <a:latin typeface="Century Gothic"/>
                <a:cs typeface="Century Gothic"/>
              </a:rPr>
              <a:t>o</a:t>
            </a:r>
            <a:r>
              <a:rPr sz="1400" spc="-5" dirty="0">
                <a:latin typeface="Century Gothic"/>
                <a:cs typeface="Century Gothic"/>
              </a:rPr>
              <a:t>r</a:t>
            </a:r>
            <a:r>
              <a:rPr sz="1400" spc="-25" dirty="0">
                <a:latin typeface="Century Gothic"/>
                <a:cs typeface="Century Gothic"/>
              </a:rPr>
              <a:t> </a:t>
            </a:r>
            <a:r>
              <a:rPr sz="1400" spc="-5" dirty="0">
                <a:latin typeface="Century Gothic"/>
                <a:cs typeface="Century Gothic"/>
              </a:rPr>
              <a:t>a</a:t>
            </a:r>
            <a:r>
              <a:rPr sz="1400" dirty="0">
                <a:latin typeface="Century Gothic"/>
                <a:cs typeface="Century Gothic"/>
              </a:rPr>
              <a:t>ny</a:t>
            </a:r>
            <a:r>
              <a:rPr sz="1400" spc="-5" dirty="0">
                <a:latin typeface="Century Gothic"/>
                <a:cs typeface="Century Gothic"/>
              </a:rPr>
              <a:t> </a:t>
            </a:r>
            <a:r>
              <a:rPr sz="1400" spc="15" dirty="0">
                <a:latin typeface="Century Gothic"/>
                <a:cs typeface="Century Gothic"/>
              </a:rPr>
              <a:t>IM</a:t>
            </a:r>
            <a:r>
              <a:rPr sz="1400" spc="-20" dirty="0">
                <a:latin typeface="Century Gothic"/>
                <a:cs typeface="Century Gothic"/>
              </a:rPr>
              <a:t>p</a:t>
            </a:r>
            <a:r>
              <a:rPr sz="1400" dirty="0">
                <a:latin typeface="Century Gothic"/>
                <a:cs typeface="Century Gothic"/>
              </a:rPr>
              <a:t>b </a:t>
            </a:r>
            <a:r>
              <a:rPr sz="1400" spc="-5" dirty="0">
                <a:latin typeface="Century Gothic"/>
                <a:cs typeface="Century Gothic"/>
              </a:rPr>
              <a:t>C</a:t>
            </a:r>
            <a:r>
              <a:rPr sz="1400" spc="5" dirty="0">
                <a:latin typeface="Century Gothic"/>
                <a:cs typeface="Century Gothic"/>
              </a:rPr>
              <a:t>o</a:t>
            </a:r>
            <a:r>
              <a:rPr sz="1400" dirty="0">
                <a:latin typeface="Century Gothic"/>
                <a:cs typeface="Century Gothic"/>
              </a:rPr>
              <a:t>m</a:t>
            </a:r>
            <a:r>
              <a:rPr sz="1400" spc="-5" dirty="0">
                <a:latin typeface="Century Gothic"/>
                <a:cs typeface="Century Gothic"/>
              </a:rPr>
              <a:t>p</a:t>
            </a:r>
            <a:r>
              <a:rPr sz="1400" dirty="0">
                <a:latin typeface="Century Gothic"/>
                <a:cs typeface="Century Gothic"/>
              </a:rPr>
              <a:t>li</a:t>
            </a:r>
            <a:r>
              <a:rPr sz="1400" spc="-5" dirty="0">
                <a:latin typeface="Century Gothic"/>
                <a:cs typeface="Century Gothic"/>
              </a:rPr>
              <a:t>a</a:t>
            </a:r>
            <a:r>
              <a:rPr sz="1400" dirty="0">
                <a:latin typeface="Century Gothic"/>
                <a:cs typeface="Century Gothic"/>
              </a:rPr>
              <a:t>n</a:t>
            </a:r>
            <a:r>
              <a:rPr sz="1400" spc="-10" dirty="0">
                <a:latin typeface="Century Gothic"/>
                <a:cs typeface="Century Gothic"/>
              </a:rPr>
              <a:t>c</a:t>
            </a:r>
            <a:r>
              <a:rPr sz="1400" dirty="0">
                <a:latin typeface="Century Gothic"/>
                <a:cs typeface="Century Gothic"/>
              </a:rPr>
              <a:t>e</a:t>
            </a:r>
            <a:r>
              <a:rPr sz="1400" spc="-25" dirty="0">
                <a:latin typeface="Century Gothic"/>
                <a:cs typeface="Century Gothic"/>
              </a:rPr>
              <a:t> </a:t>
            </a:r>
            <a:r>
              <a:rPr sz="1400" spc="10" dirty="0">
                <a:latin typeface="Century Gothic"/>
                <a:cs typeface="Century Gothic"/>
              </a:rPr>
              <a:t>i</a:t>
            </a:r>
            <a:r>
              <a:rPr sz="1400" spc="-15" dirty="0">
                <a:latin typeface="Century Gothic"/>
                <a:cs typeface="Century Gothic"/>
              </a:rPr>
              <a:t>s</a:t>
            </a:r>
            <a:r>
              <a:rPr sz="1400" dirty="0">
                <a:latin typeface="Century Gothic"/>
                <a:cs typeface="Century Gothic"/>
              </a:rPr>
              <a:t>s</a:t>
            </a:r>
            <a:r>
              <a:rPr sz="1400" spc="-10" dirty="0">
                <a:latin typeface="Century Gothic"/>
                <a:cs typeface="Century Gothic"/>
              </a:rPr>
              <a:t>u</a:t>
            </a:r>
            <a:r>
              <a:rPr sz="1400" dirty="0">
                <a:latin typeface="Century Gothic"/>
                <a:cs typeface="Century Gothic"/>
              </a:rPr>
              <a:t>es</a:t>
            </a:r>
            <a:r>
              <a:rPr sz="1400" spc="-5" dirty="0">
                <a:latin typeface="Century Gothic"/>
                <a:cs typeface="Century Gothic"/>
              </a:rPr>
              <a:t>,</a:t>
            </a:r>
            <a:r>
              <a:rPr sz="1400" spc="-50" dirty="0">
                <a:latin typeface="Century Gothic"/>
                <a:cs typeface="Century Gothic"/>
              </a:rPr>
              <a:t> </a:t>
            </a:r>
            <a:r>
              <a:rPr sz="1400" spc="-20" dirty="0">
                <a:latin typeface="Century Gothic"/>
                <a:cs typeface="Century Gothic"/>
              </a:rPr>
              <a:t>t</a:t>
            </a:r>
            <a:r>
              <a:rPr sz="1400" dirty="0">
                <a:latin typeface="Century Gothic"/>
                <a:cs typeface="Century Gothic"/>
              </a:rPr>
              <a:t>h</a:t>
            </a:r>
            <a:r>
              <a:rPr sz="1400" spc="10" dirty="0">
                <a:latin typeface="Century Gothic"/>
                <a:cs typeface="Century Gothic"/>
              </a:rPr>
              <a:t>i</a:t>
            </a:r>
            <a:r>
              <a:rPr sz="1400" dirty="0">
                <a:latin typeface="Century Gothic"/>
                <a:cs typeface="Century Gothic"/>
              </a:rPr>
              <a:t>s</a:t>
            </a:r>
            <a:r>
              <a:rPr sz="1400" spc="-20" dirty="0">
                <a:latin typeface="Century Gothic"/>
                <a:cs typeface="Century Gothic"/>
              </a:rPr>
              <a:t> </a:t>
            </a:r>
            <a:r>
              <a:rPr sz="1400" spc="10" dirty="0">
                <a:latin typeface="Century Gothic"/>
                <a:cs typeface="Century Gothic"/>
              </a:rPr>
              <a:t>wi</a:t>
            </a:r>
            <a:r>
              <a:rPr sz="1400" spc="-15" dirty="0">
                <a:latin typeface="Century Gothic"/>
                <a:cs typeface="Century Gothic"/>
              </a:rPr>
              <a:t>l</a:t>
            </a:r>
            <a:r>
              <a:rPr sz="1400" dirty="0">
                <a:latin typeface="Century Gothic"/>
                <a:cs typeface="Century Gothic"/>
              </a:rPr>
              <a:t>l</a:t>
            </a:r>
            <a:r>
              <a:rPr sz="1400" spc="-1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h</a:t>
            </a:r>
            <a:r>
              <a:rPr sz="1400" spc="-15" dirty="0">
                <a:latin typeface="Century Gothic"/>
                <a:cs typeface="Century Gothic"/>
              </a:rPr>
              <a:t>e</a:t>
            </a:r>
            <a:r>
              <a:rPr sz="1400" spc="10" dirty="0">
                <a:latin typeface="Century Gothic"/>
                <a:cs typeface="Century Gothic"/>
              </a:rPr>
              <a:t>l</a:t>
            </a:r>
            <a:r>
              <a:rPr sz="1400" dirty="0">
                <a:latin typeface="Century Gothic"/>
                <a:cs typeface="Century Gothic"/>
              </a:rPr>
              <a:t>p</a:t>
            </a:r>
            <a:r>
              <a:rPr sz="1400" spc="-4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m</a:t>
            </a:r>
            <a:r>
              <a:rPr sz="1400" spc="-5" dirty="0">
                <a:latin typeface="Century Gothic"/>
                <a:cs typeface="Century Gothic"/>
              </a:rPr>
              <a:t>a</a:t>
            </a:r>
            <a:r>
              <a:rPr sz="1400" spc="10" dirty="0">
                <a:latin typeface="Century Gothic"/>
                <a:cs typeface="Century Gothic"/>
              </a:rPr>
              <a:t>i</a:t>
            </a:r>
            <a:r>
              <a:rPr sz="1400" dirty="0">
                <a:latin typeface="Century Gothic"/>
                <a:cs typeface="Century Gothic"/>
              </a:rPr>
              <a:t>le</a:t>
            </a:r>
            <a:r>
              <a:rPr sz="1400" spc="-5" dirty="0">
                <a:latin typeface="Century Gothic"/>
                <a:cs typeface="Century Gothic"/>
              </a:rPr>
              <a:t>r</a:t>
            </a:r>
            <a:r>
              <a:rPr sz="1400" dirty="0">
                <a:latin typeface="Century Gothic"/>
                <a:cs typeface="Century Gothic"/>
              </a:rPr>
              <a:t>s</a:t>
            </a:r>
            <a:r>
              <a:rPr sz="1400" spc="-35" dirty="0">
                <a:latin typeface="Century Gothic"/>
                <a:cs typeface="Century Gothic"/>
              </a:rPr>
              <a:t> </a:t>
            </a:r>
            <a:r>
              <a:rPr sz="1400" spc="10" dirty="0">
                <a:latin typeface="Century Gothic"/>
                <a:cs typeface="Century Gothic"/>
              </a:rPr>
              <a:t>q</a:t>
            </a:r>
            <a:r>
              <a:rPr sz="1400" spc="-10" dirty="0">
                <a:latin typeface="Century Gothic"/>
                <a:cs typeface="Century Gothic"/>
              </a:rPr>
              <a:t>u</a:t>
            </a:r>
            <a:r>
              <a:rPr sz="1400" spc="25" dirty="0">
                <a:latin typeface="Century Gothic"/>
                <a:cs typeface="Century Gothic"/>
              </a:rPr>
              <a:t>i</a:t>
            </a:r>
            <a:r>
              <a:rPr sz="1400" spc="-10" dirty="0">
                <a:latin typeface="Century Gothic"/>
                <a:cs typeface="Century Gothic"/>
              </a:rPr>
              <a:t>c</a:t>
            </a:r>
            <a:r>
              <a:rPr sz="1400" spc="-20" dirty="0">
                <a:latin typeface="Century Gothic"/>
                <a:cs typeface="Century Gothic"/>
              </a:rPr>
              <a:t>k</a:t>
            </a:r>
            <a:r>
              <a:rPr sz="1400" dirty="0">
                <a:latin typeface="Century Gothic"/>
                <a:cs typeface="Century Gothic"/>
              </a:rPr>
              <a:t>ly</a:t>
            </a:r>
            <a:r>
              <a:rPr sz="1400" spc="-35" dirty="0">
                <a:latin typeface="Century Gothic"/>
                <a:cs typeface="Century Gothic"/>
              </a:rPr>
              <a:t> </a:t>
            </a:r>
            <a:r>
              <a:rPr sz="1400" spc="10" dirty="0">
                <a:latin typeface="Century Gothic"/>
                <a:cs typeface="Century Gothic"/>
              </a:rPr>
              <a:t>i</a:t>
            </a:r>
            <a:r>
              <a:rPr sz="1400" spc="-10" dirty="0">
                <a:latin typeface="Century Gothic"/>
                <a:cs typeface="Century Gothic"/>
              </a:rPr>
              <a:t>d</a:t>
            </a:r>
            <a:r>
              <a:rPr sz="1400" dirty="0">
                <a:latin typeface="Century Gothic"/>
                <a:cs typeface="Century Gothic"/>
              </a:rPr>
              <a:t>en</a:t>
            </a:r>
            <a:r>
              <a:rPr sz="1400" spc="-20" dirty="0">
                <a:latin typeface="Century Gothic"/>
                <a:cs typeface="Century Gothic"/>
              </a:rPr>
              <a:t>t</a:t>
            </a:r>
            <a:r>
              <a:rPr sz="1400" spc="10" dirty="0">
                <a:latin typeface="Century Gothic"/>
                <a:cs typeface="Century Gothic"/>
              </a:rPr>
              <a:t>i</a:t>
            </a:r>
            <a:r>
              <a:rPr sz="1400" spc="-10" dirty="0">
                <a:latin typeface="Century Gothic"/>
                <a:cs typeface="Century Gothic"/>
              </a:rPr>
              <a:t>f</a:t>
            </a:r>
            <a:r>
              <a:rPr sz="1400" dirty="0">
                <a:latin typeface="Century Gothic"/>
                <a:cs typeface="Century Gothic"/>
              </a:rPr>
              <a:t>y</a:t>
            </a:r>
            <a:r>
              <a:rPr sz="1400" spc="-5" dirty="0">
                <a:latin typeface="Century Gothic"/>
                <a:cs typeface="Century Gothic"/>
              </a:rPr>
              <a:t> r</a:t>
            </a:r>
            <a:r>
              <a:rPr sz="1400" spc="-10" dirty="0">
                <a:latin typeface="Century Gothic"/>
                <a:cs typeface="Century Gothic"/>
              </a:rPr>
              <a:t>oo</a:t>
            </a:r>
            <a:r>
              <a:rPr sz="1400" spc="-5" dirty="0">
                <a:latin typeface="Century Gothic"/>
                <a:cs typeface="Century Gothic"/>
              </a:rPr>
              <a:t>t</a:t>
            </a:r>
            <a:r>
              <a:rPr sz="1400" spc="-35" dirty="0">
                <a:latin typeface="Century Gothic"/>
                <a:cs typeface="Century Gothic"/>
              </a:rPr>
              <a:t> </a:t>
            </a:r>
            <a:r>
              <a:rPr sz="1400" spc="5" dirty="0">
                <a:latin typeface="Century Gothic"/>
                <a:cs typeface="Century Gothic"/>
              </a:rPr>
              <a:t>ca</a:t>
            </a:r>
            <a:r>
              <a:rPr sz="1400" spc="-10" dirty="0">
                <a:latin typeface="Century Gothic"/>
                <a:cs typeface="Century Gothic"/>
              </a:rPr>
              <a:t>u</a:t>
            </a:r>
            <a:r>
              <a:rPr sz="1400" dirty="0">
                <a:latin typeface="Century Gothic"/>
                <a:cs typeface="Century Gothic"/>
              </a:rPr>
              <a:t>ses</a:t>
            </a:r>
            <a:r>
              <a:rPr sz="1400" spc="-20" dirty="0">
                <a:latin typeface="Century Gothic"/>
                <a:cs typeface="Century Gothic"/>
              </a:rPr>
              <a:t> </a:t>
            </a:r>
            <a:r>
              <a:rPr sz="1400" spc="5" dirty="0">
                <a:latin typeface="Century Gothic"/>
                <a:cs typeface="Century Gothic"/>
              </a:rPr>
              <a:t>o</a:t>
            </a:r>
            <a:r>
              <a:rPr sz="1400" spc="-5" dirty="0">
                <a:latin typeface="Century Gothic"/>
                <a:cs typeface="Century Gothic"/>
              </a:rPr>
              <a:t>f</a:t>
            </a:r>
            <a:r>
              <a:rPr sz="1400" spc="-15" dirty="0">
                <a:latin typeface="Century Gothic"/>
                <a:cs typeface="Century Gothic"/>
              </a:rPr>
              <a:t> </a:t>
            </a:r>
            <a:r>
              <a:rPr sz="1400" spc="-5" dirty="0">
                <a:latin typeface="Century Gothic"/>
                <a:cs typeface="Century Gothic"/>
              </a:rPr>
              <a:t>pr</a:t>
            </a:r>
            <a:r>
              <a:rPr sz="1400" spc="5" dirty="0">
                <a:latin typeface="Century Gothic"/>
                <a:cs typeface="Century Gothic"/>
              </a:rPr>
              <a:t>o</a:t>
            </a:r>
            <a:r>
              <a:rPr sz="1400" spc="-20" dirty="0">
                <a:latin typeface="Century Gothic"/>
                <a:cs typeface="Century Gothic"/>
              </a:rPr>
              <a:t>b</a:t>
            </a:r>
            <a:r>
              <a:rPr sz="1400" spc="10" dirty="0">
                <a:latin typeface="Century Gothic"/>
                <a:cs typeface="Century Gothic"/>
              </a:rPr>
              <a:t>l</a:t>
            </a:r>
            <a:r>
              <a:rPr sz="1400" dirty="0">
                <a:latin typeface="Century Gothic"/>
                <a:cs typeface="Century Gothic"/>
              </a:rPr>
              <a:t>em</a:t>
            </a:r>
            <a:r>
              <a:rPr sz="1400" spc="-15" dirty="0">
                <a:latin typeface="Century Gothic"/>
                <a:cs typeface="Century Gothic"/>
              </a:rPr>
              <a:t>s</a:t>
            </a:r>
            <a:r>
              <a:rPr sz="1400" spc="-5" dirty="0">
                <a:latin typeface="Century Gothic"/>
                <a:cs typeface="Century Gothic"/>
              </a:rPr>
              <a:t>.</a:t>
            </a:r>
            <a:endParaRPr sz="14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90600" y="533400"/>
            <a:ext cx="2438400" cy="533400"/>
          </a:xfrm>
          <a:custGeom>
            <a:avLst/>
            <a:gdLst/>
            <a:ahLst/>
            <a:cxnLst/>
            <a:rect l="l" t="t" r="r" b="b"/>
            <a:pathLst>
              <a:path w="2438400" h="533400">
                <a:moveTo>
                  <a:pt x="0" y="0"/>
                </a:moveTo>
                <a:lnTo>
                  <a:pt x="2438400" y="0"/>
                </a:lnTo>
                <a:lnTo>
                  <a:pt x="2438400" y="533400"/>
                </a:lnTo>
                <a:lnTo>
                  <a:pt x="0" y="533400"/>
                </a:lnTo>
                <a:lnTo>
                  <a:pt x="0" y="0"/>
                </a:lnTo>
                <a:close/>
              </a:path>
            </a:pathLst>
          </a:custGeom>
          <a:solidFill>
            <a:srgbClr val="5093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50748" y="626363"/>
            <a:ext cx="2064131" cy="3642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57200" y="1112519"/>
            <a:ext cx="9144000" cy="6202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8285">
              <a:lnSpc>
                <a:spcPct val="100000"/>
              </a:lnSpc>
              <a:tabLst>
                <a:tab pos="8822690" algn="r"/>
              </a:tabLst>
            </a:pPr>
            <a:r>
              <a:rPr sz="1200" spc="-7" baseline="6944" dirty="0">
                <a:solidFill>
                  <a:srgbClr val="BFBFBF"/>
                </a:solidFill>
                <a:latin typeface="Century Gothic"/>
                <a:cs typeface="Century Gothic"/>
              </a:rPr>
              <a:t>F</a:t>
            </a:r>
            <a:r>
              <a:rPr sz="1200" baseline="6944" dirty="0">
                <a:solidFill>
                  <a:srgbClr val="BFBFBF"/>
                </a:solidFill>
                <a:latin typeface="Century Gothic"/>
                <a:cs typeface="Century Gothic"/>
              </a:rPr>
              <a:t>e</a:t>
            </a:r>
            <a:r>
              <a:rPr sz="1200" spc="7" baseline="6944" dirty="0">
                <a:solidFill>
                  <a:srgbClr val="BFBFBF"/>
                </a:solidFill>
                <a:latin typeface="Century Gothic"/>
                <a:cs typeface="Century Gothic"/>
              </a:rPr>
              <a:t>b</a:t>
            </a:r>
            <a:r>
              <a:rPr sz="1200" baseline="6944" dirty="0">
                <a:solidFill>
                  <a:srgbClr val="BFBFBF"/>
                </a:solidFill>
                <a:latin typeface="Century Gothic"/>
                <a:cs typeface="Century Gothic"/>
              </a:rPr>
              <a:t>ru</a:t>
            </a:r>
            <a:r>
              <a:rPr sz="1200" spc="7" baseline="6944" dirty="0">
                <a:solidFill>
                  <a:srgbClr val="BFBFBF"/>
                </a:solidFill>
                <a:latin typeface="Century Gothic"/>
                <a:cs typeface="Century Gothic"/>
              </a:rPr>
              <a:t>a</a:t>
            </a:r>
            <a:r>
              <a:rPr sz="1200" baseline="6944" dirty="0">
                <a:solidFill>
                  <a:srgbClr val="BFBFBF"/>
                </a:solidFill>
                <a:latin typeface="Century Gothic"/>
                <a:cs typeface="Century Gothic"/>
              </a:rPr>
              <a:t>ry</a:t>
            </a:r>
            <a:r>
              <a:rPr sz="1200" spc="-30" baseline="6944" dirty="0">
                <a:solidFill>
                  <a:srgbClr val="BFBFBF"/>
                </a:solidFill>
                <a:latin typeface="Century Gothic"/>
                <a:cs typeface="Century Gothic"/>
              </a:rPr>
              <a:t> </a:t>
            </a:r>
            <a:r>
              <a:rPr sz="1200" spc="-7" baseline="6944" dirty="0">
                <a:solidFill>
                  <a:srgbClr val="BFBFBF"/>
                </a:solidFill>
                <a:latin typeface="Century Gothic"/>
                <a:cs typeface="Century Gothic"/>
              </a:rPr>
              <a:t>201</a:t>
            </a:r>
            <a:r>
              <a:rPr sz="1200" baseline="6944" dirty="0">
                <a:solidFill>
                  <a:srgbClr val="BFBFBF"/>
                </a:solidFill>
                <a:latin typeface="Century Gothic"/>
                <a:cs typeface="Century Gothic"/>
              </a:rPr>
              <a:t>8</a:t>
            </a:r>
            <a:r>
              <a:rPr sz="1000" spc="5" dirty="0">
                <a:solidFill>
                  <a:srgbClr val="A5A5A5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A5A5A5"/>
                </a:solidFill>
                <a:latin typeface="Times New Roman"/>
                <a:cs typeface="Times New Roman"/>
              </a:rPr>
              <a:t>	</a:t>
            </a:r>
            <a:r>
              <a:rPr sz="1000" spc="75" dirty="0">
                <a:solidFill>
                  <a:srgbClr val="A5A5A5"/>
                </a:solidFill>
                <a:latin typeface="Times New Roman"/>
                <a:cs typeface="Times New Roman"/>
              </a:rPr>
              <a:t>43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709137" y="844311"/>
            <a:ext cx="131445" cy="168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10" dirty="0">
                <a:solidFill>
                  <a:srgbClr val="FFFFFF"/>
                </a:solidFill>
                <a:latin typeface="Times New Roman"/>
                <a:cs typeface="Times New Roman"/>
              </a:rPr>
              <a:t>®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57200" y="1112519"/>
            <a:ext cx="9144000" cy="6202680"/>
          </a:xfrm>
          <a:custGeom>
            <a:avLst/>
            <a:gdLst/>
            <a:ahLst/>
            <a:cxnLst/>
            <a:rect l="l" t="t" r="r" b="b"/>
            <a:pathLst>
              <a:path w="9144000" h="6202680">
                <a:moveTo>
                  <a:pt x="0" y="0"/>
                </a:moveTo>
                <a:lnTo>
                  <a:pt x="9144000" y="0"/>
                </a:lnTo>
                <a:lnTo>
                  <a:pt x="9144000" y="6202679"/>
                </a:lnTo>
                <a:lnTo>
                  <a:pt x="0" y="6202679"/>
                </a:lnTo>
                <a:lnTo>
                  <a:pt x="0" y="0"/>
                </a:lnTo>
                <a:close/>
              </a:path>
            </a:pathLst>
          </a:custGeom>
          <a:solidFill>
            <a:srgbClr val="5093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192522" y="3623658"/>
            <a:ext cx="5673090" cy="287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690"/>
              </a:lnSpc>
            </a:pPr>
            <a:r>
              <a:rPr sz="2250" spc="-2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250" spc="225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2250" spc="4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2250" spc="434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250" spc="-3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2250" spc="360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2250" spc="-3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2250" spc="-90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250" spc="110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2250" spc="434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250" spc="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50" spc="3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250" spc="225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2250" spc="484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250" spc="-90" dirty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2250" spc="180" dirty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2250" spc="15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2250" spc="-90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250" spc="434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2250" spc="110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2250" spc="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50" spc="-90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2250" spc="434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250" spc="-3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2250" spc="135" dirty="0">
                <a:solidFill>
                  <a:srgbClr val="FFFFFF"/>
                </a:solidFill>
                <a:latin typeface="Times New Roman"/>
                <a:cs typeface="Times New Roman"/>
              </a:rPr>
              <a:t>v</a:t>
            </a:r>
            <a:r>
              <a:rPr sz="2250" spc="-90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250" spc="409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2250" spc="434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250" spc="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50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2250" spc="434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250" spc="-3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2250" spc="-120" dirty="0">
                <a:solidFill>
                  <a:srgbClr val="FFFFFF"/>
                </a:solidFill>
                <a:latin typeface="Times New Roman"/>
                <a:cs typeface="Times New Roman"/>
              </a:rPr>
              <a:t>f</a:t>
            </a:r>
            <a:r>
              <a:rPr sz="2250" spc="315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2250" spc="-3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2250" spc="365" dirty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2250" spc="484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250" spc="225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2250" spc="434" dirty="0">
                <a:solidFill>
                  <a:srgbClr val="FFFFFF"/>
                </a:solidFill>
                <a:latin typeface="Times New Roman"/>
                <a:cs typeface="Times New Roman"/>
              </a:rPr>
              <a:t>ce</a:t>
            </a:r>
            <a:endParaRPr sz="225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044220" y="4181433"/>
            <a:ext cx="1971039" cy="287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690"/>
              </a:lnSpc>
            </a:pPr>
            <a:r>
              <a:rPr sz="2250" spc="-10" dirty="0">
                <a:solidFill>
                  <a:srgbClr val="DAE2F2"/>
                </a:solidFill>
                <a:latin typeface="Century Gothic"/>
                <a:cs typeface="Century Gothic"/>
              </a:rPr>
              <a:t>F</a:t>
            </a:r>
            <a:r>
              <a:rPr sz="2250" spc="45" dirty="0">
                <a:solidFill>
                  <a:srgbClr val="DAE2F2"/>
                </a:solidFill>
                <a:latin typeface="Century Gothic"/>
                <a:cs typeface="Century Gothic"/>
              </a:rPr>
              <a:t>i</a:t>
            </a:r>
            <a:r>
              <a:rPr sz="2250" spc="-35" dirty="0">
                <a:solidFill>
                  <a:srgbClr val="DAE2F2"/>
                </a:solidFill>
                <a:latin typeface="Century Gothic"/>
                <a:cs typeface="Century Gothic"/>
              </a:rPr>
              <a:t>r</a:t>
            </a:r>
            <a:r>
              <a:rPr sz="2250" dirty="0">
                <a:solidFill>
                  <a:srgbClr val="DAE2F2"/>
                </a:solidFill>
                <a:latin typeface="Century Gothic"/>
                <a:cs typeface="Century Gothic"/>
              </a:rPr>
              <a:t>s</a:t>
            </a:r>
            <a:r>
              <a:rPr sz="2250" spc="-10" dirty="0">
                <a:solidFill>
                  <a:srgbClr val="DAE2F2"/>
                </a:solidFill>
                <a:latin typeface="Century Gothic"/>
                <a:cs typeface="Century Gothic"/>
              </a:rPr>
              <a:t>t</a:t>
            </a:r>
            <a:r>
              <a:rPr sz="2250" spc="-5" dirty="0">
                <a:solidFill>
                  <a:srgbClr val="DAE2F2"/>
                </a:solidFill>
                <a:latin typeface="Century Gothic"/>
                <a:cs typeface="Century Gothic"/>
              </a:rPr>
              <a:t>-C</a:t>
            </a:r>
            <a:r>
              <a:rPr sz="2250" dirty="0">
                <a:solidFill>
                  <a:srgbClr val="DAE2F2"/>
                </a:solidFill>
                <a:latin typeface="Century Gothic"/>
                <a:cs typeface="Century Gothic"/>
              </a:rPr>
              <a:t>l</a:t>
            </a:r>
            <a:r>
              <a:rPr sz="2250" spc="-10" dirty="0">
                <a:solidFill>
                  <a:srgbClr val="DAE2F2"/>
                </a:solidFill>
                <a:latin typeface="Century Gothic"/>
                <a:cs typeface="Century Gothic"/>
              </a:rPr>
              <a:t>a</a:t>
            </a:r>
            <a:r>
              <a:rPr sz="2250" dirty="0">
                <a:solidFill>
                  <a:srgbClr val="DAE2F2"/>
                </a:solidFill>
                <a:latin typeface="Century Gothic"/>
                <a:cs typeface="Century Gothic"/>
              </a:rPr>
              <a:t>ss</a:t>
            </a:r>
            <a:r>
              <a:rPr sz="2250" spc="-35" dirty="0">
                <a:solidFill>
                  <a:srgbClr val="DAE2F2"/>
                </a:solidFill>
                <a:latin typeface="Century Gothic"/>
                <a:cs typeface="Century Gothic"/>
              </a:rPr>
              <a:t> </a:t>
            </a:r>
            <a:r>
              <a:rPr sz="2250" dirty="0">
                <a:solidFill>
                  <a:srgbClr val="DAE2F2"/>
                </a:solidFill>
                <a:latin typeface="Century Gothic"/>
                <a:cs typeface="Century Gothic"/>
              </a:rPr>
              <a:t>M</a:t>
            </a:r>
            <a:r>
              <a:rPr sz="2250" spc="-10" dirty="0">
                <a:solidFill>
                  <a:srgbClr val="DAE2F2"/>
                </a:solidFill>
                <a:latin typeface="Century Gothic"/>
                <a:cs typeface="Century Gothic"/>
              </a:rPr>
              <a:t>a</a:t>
            </a:r>
            <a:r>
              <a:rPr sz="2250" spc="20" dirty="0">
                <a:solidFill>
                  <a:srgbClr val="DAE2F2"/>
                </a:solidFill>
                <a:latin typeface="Century Gothic"/>
                <a:cs typeface="Century Gothic"/>
              </a:rPr>
              <a:t>i</a:t>
            </a:r>
            <a:r>
              <a:rPr sz="2250" dirty="0">
                <a:solidFill>
                  <a:srgbClr val="DAE2F2"/>
                </a:solidFill>
                <a:latin typeface="Century Gothic"/>
                <a:cs typeface="Century Gothic"/>
              </a:rPr>
              <a:t>l</a:t>
            </a:r>
            <a:endParaRPr sz="225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20581" y="6989731"/>
            <a:ext cx="172720" cy="156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75" dirty="0">
                <a:solidFill>
                  <a:srgbClr val="A5A5A5"/>
                </a:solidFill>
                <a:latin typeface="Times New Roman"/>
                <a:cs typeface="Times New Roman"/>
              </a:rPr>
              <a:t>44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90600" y="533400"/>
            <a:ext cx="2438400" cy="533400"/>
          </a:xfrm>
          <a:custGeom>
            <a:avLst/>
            <a:gdLst/>
            <a:ahLst/>
            <a:cxnLst/>
            <a:rect l="l" t="t" r="r" b="b"/>
            <a:pathLst>
              <a:path w="2438400" h="533400">
                <a:moveTo>
                  <a:pt x="0" y="0"/>
                </a:moveTo>
                <a:lnTo>
                  <a:pt x="2438400" y="0"/>
                </a:lnTo>
                <a:lnTo>
                  <a:pt x="2438400" y="533400"/>
                </a:lnTo>
                <a:lnTo>
                  <a:pt x="0" y="533400"/>
                </a:lnTo>
                <a:lnTo>
                  <a:pt x="0" y="0"/>
                </a:lnTo>
                <a:close/>
              </a:path>
            </a:pathLst>
          </a:custGeom>
          <a:solidFill>
            <a:srgbClr val="5093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50748" y="626363"/>
            <a:ext cx="2064131" cy="3642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709137" y="844311"/>
            <a:ext cx="131445" cy="168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10" dirty="0">
                <a:solidFill>
                  <a:srgbClr val="FFFFFF"/>
                </a:solidFill>
                <a:latin typeface="Times New Roman"/>
                <a:cs typeface="Times New Roman"/>
              </a:rPr>
              <a:t>®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92935" y="6931158"/>
            <a:ext cx="8134984" cy="3505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3845">
              <a:lnSpc>
                <a:spcPts val="875"/>
              </a:lnSpc>
            </a:pPr>
            <a:r>
              <a:rPr sz="750" spc="-10" dirty="0">
                <a:latin typeface="Times New Roman"/>
                <a:cs typeface="Times New Roman"/>
              </a:rPr>
              <a:t>N</a:t>
            </a:r>
            <a:r>
              <a:rPr sz="750" spc="45" dirty="0">
                <a:latin typeface="Times New Roman"/>
                <a:cs typeface="Times New Roman"/>
              </a:rPr>
              <a:t>o</a:t>
            </a:r>
            <a:r>
              <a:rPr sz="750" spc="5" dirty="0">
                <a:latin typeface="Times New Roman"/>
                <a:cs typeface="Times New Roman"/>
              </a:rPr>
              <a:t>t</a:t>
            </a:r>
            <a:r>
              <a:rPr sz="750" spc="80" dirty="0">
                <a:latin typeface="Times New Roman"/>
                <a:cs typeface="Times New Roman"/>
              </a:rPr>
              <a:t>e</a:t>
            </a:r>
            <a:r>
              <a:rPr sz="750" dirty="0">
                <a:latin typeface="Times New Roman"/>
                <a:cs typeface="Times New Roman"/>
              </a:rPr>
              <a:t>:</a:t>
            </a:r>
            <a:r>
              <a:rPr sz="750" spc="10" dirty="0">
                <a:latin typeface="Times New Roman"/>
                <a:cs typeface="Times New Roman"/>
              </a:rPr>
              <a:t> </a:t>
            </a:r>
            <a:r>
              <a:rPr sz="750" spc="80" dirty="0">
                <a:latin typeface="Times New Roman"/>
                <a:cs typeface="Times New Roman"/>
              </a:rPr>
              <a:t>P</a:t>
            </a:r>
            <a:r>
              <a:rPr sz="750" spc="-5" dirty="0">
                <a:latin typeface="Times New Roman"/>
                <a:cs typeface="Times New Roman"/>
              </a:rPr>
              <a:t>r</a:t>
            </a:r>
            <a:r>
              <a:rPr sz="750" spc="85" dirty="0">
                <a:latin typeface="Times New Roman"/>
                <a:cs typeface="Times New Roman"/>
              </a:rPr>
              <a:t>e</a:t>
            </a:r>
            <a:r>
              <a:rPr sz="750" spc="-50" dirty="0">
                <a:latin typeface="Times New Roman"/>
                <a:cs typeface="Times New Roman"/>
              </a:rPr>
              <a:t>li</a:t>
            </a:r>
            <a:r>
              <a:rPr sz="750" spc="45" dirty="0">
                <a:latin typeface="Times New Roman"/>
                <a:cs typeface="Times New Roman"/>
              </a:rPr>
              <a:t>m</a:t>
            </a:r>
            <a:r>
              <a:rPr sz="750" spc="-55" dirty="0">
                <a:latin typeface="Times New Roman"/>
                <a:cs typeface="Times New Roman"/>
              </a:rPr>
              <a:t>i</a:t>
            </a:r>
            <a:r>
              <a:rPr sz="750" spc="40" dirty="0">
                <a:latin typeface="Times New Roman"/>
                <a:cs typeface="Times New Roman"/>
              </a:rPr>
              <a:t>n</a:t>
            </a:r>
            <a:r>
              <a:rPr sz="750" spc="70" dirty="0">
                <a:latin typeface="Times New Roman"/>
                <a:cs typeface="Times New Roman"/>
              </a:rPr>
              <a:t>a</a:t>
            </a:r>
            <a:r>
              <a:rPr sz="750" spc="5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-15" dirty="0">
                <a:latin typeface="Times New Roman"/>
                <a:cs typeface="Times New Roman"/>
              </a:rPr>
              <a:t> </a:t>
            </a:r>
            <a:r>
              <a:rPr sz="750" spc="30" dirty="0">
                <a:latin typeface="Times New Roman"/>
                <a:cs typeface="Times New Roman"/>
              </a:rPr>
              <a:t>F</a:t>
            </a:r>
            <a:r>
              <a:rPr sz="750" spc="-45" dirty="0">
                <a:latin typeface="Times New Roman"/>
                <a:cs typeface="Times New Roman"/>
              </a:rPr>
              <a:t>Y</a:t>
            </a:r>
            <a:r>
              <a:rPr sz="750" spc="40" dirty="0">
                <a:latin typeface="Times New Roman"/>
                <a:cs typeface="Times New Roman"/>
              </a:rPr>
              <a:t>1</a:t>
            </a:r>
            <a:r>
              <a:rPr sz="750" spc="45" dirty="0">
                <a:latin typeface="Times New Roman"/>
                <a:cs typeface="Times New Roman"/>
              </a:rPr>
              <a:t>8</a:t>
            </a:r>
            <a:r>
              <a:rPr sz="750" dirty="0">
                <a:latin typeface="Times New Roman"/>
                <a:cs typeface="Times New Roman"/>
              </a:rPr>
              <a:t> </a:t>
            </a:r>
            <a:r>
              <a:rPr sz="750" spc="40" dirty="0">
                <a:latin typeface="Times New Roman"/>
                <a:cs typeface="Times New Roman"/>
              </a:rPr>
              <a:t>Q</a:t>
            </a:r>
            <a:r>
              <a:rPr sz="750" spc="45" dirty="0">
                <a:latin typeface="Times New Roman"/>
                <a:cs typeface="Times New Roman"/>
              </a:rPr>
              <a:t>2</a:t>
            </a:r>
            <a:r>
              <a:rPr sz="750" spc="1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</a:t>
            </a:r>
            <a:r>
              <a:rPr sz="750" spc="45" dirty="0">
                <a:latin typeface="Times New Roman"/>
                <a:cs typeface="Times New Roman"/>
              </a:rPr>
              <a:t>h</a:t>
            </a:r>
            <a:r>
              <a:rPr sz="750" spc="-5" dirty="0">
                <a:latin typeface="Times New Roman"/>
                <a:cs typeface="Times New Roman"/>
              </a:rPr>
              <a:t>r</a:t>
            </a:r>
            <a:r>
              <a:rPr sz="750" spc="45" dirty="0">
                <a:latin typeface="Times New Roman"/>
                <a:cs typeface="Times New Roman"/>
              </a:rPr>
              <a:t>o</a:t>
            </a:r>
            <a:r>
              <a:rPr sz="750" spc="40" dirty="0">
                <a:latin typeface="Times New Roman"/>
                <a:cs typeface="Times New Roman"/>
              </a:rPr>
              <a:t>u</a:t>
            </a:r>
            <a:r>
              <a:rPr sz="750" spc="45" dirty="0">
                <a:latin typeface="Times New Roman"/>
                <a:cs typeface="Times New Roman"/>
              </a:rPr>
              <a:t>gh</a:t>
            </a:r>
            <a:r>
              <a:rPr sz="750" spc="-15" dirty="0">
                <a:latin typeface="Times New Roman"/>
                <a:cs typeface="Times New Roman"/>
              </a:rPr>
              <a:t> </a:t>
            </a:r>
            <a:r>
              <a:rPr sz="750" spc="45" dirty="0">
                <a:latin typeface="Times New Roman"/>
                <a:cs typeface="Times New Roman"/>
              </a:rPr>
              <a:t>1</a:t>
            </a:r>
            <a:r>
              <a:rPr sz="750" dirty="0">
                <a:latin typeface="Times New Roman"/>
                <a:cs typeface="Times New Roman"/>
              </a:rPr>
              <a:t>/</a:t>
            </a:r>
            <a:r>
              <a:rPr sz="750" spc="45" dirty="0">
                <a:latin typeface="Times New Roman"/>
                <a:cs typeface="Times New Roman"/>
              </a:rPr>
              <a:t>2</a:t>
            </a:r>
            <a:r>
              <a:rPr sz="750" spc="40" dirty="0">
                <a:latin typeface="Times New Roman"/>
                <a:cs typeface="Times New Roman"/>
              </a:rPr>
              <a:t>6</a:t>
            </a:r>
            <a:r>
              <a:rPr sz="750" spc="5" dirty="0">
                <a:latin typeface="Times New Roman"/>
                <a:cs typeface="Times New Roman"/>
              </a:rPr>
              <a:t>/</a:t>
            </a:r>
            <a:r>
              <a:rPr sz="750" spc="40" dirty="0">
                <a:latin typeface="Times New Roman"/>
                <a:cs typeface="Times New Roman"/>
              </a:rPr>
              <a:t>1</a:t>
            </a:r>
            <a:r>
              <a:rPr sz="750" spc="30" dirty="0">
                <a:latin typeface="Times New Roman"/>
                <a:cs typeface="Times New Roman"/>
              </a:rPr>
              <a:t>8</a:t>
            </a:r>
            <a:r>
              <a:rPr sz="750" spc="20" dirty="0">
                <a:latin typeface="Times New Roman"/>
                <a:cs typeface="Times New Roman"/>
              </a:rPr>
              <a:t>.</a:t>
            </a:r>
            <a:r>
              <a:rPr sz="750" spc="-15" dirty="0">
                <a:latin typeface="Times New Roman"/>
                <a:cs typeface="Times New Roman"/>
              </a:rPr>
              <a:t> </a:t>
            </a:r>
            <a:r>
              <a:rPr sz="750" spc="40" dirty="0">
                <a:latin typeface="Times New Roman"/>
                <a:cs typeface="Times New Roman"/>
              </a:rPr>
              <a:t>R</a:t>
            </a:r>
            <a:r>
              <a:rPr sz="750" spc="80" dirty="0">
                <a:latin typeface="Times New Roman"/>
                <a:cs typeface="Times New Roman"/>
              </a:rPr>
              <a:t>e</a:t>
            </a:r>
            <a:r>
              <a:rPr sz="750" spc="85" dirty="0">
                <a:latin typeface="Times New Roman"/>
                <a:cs typeface="Times New Roman"/>
              </a:rPr>
              <a:t>s</a:t>
            </a:r>
            <a:r>
              <a:rPr sz="750" spc="40" dirty="0">
                <a:latin typeface="Times New Roman"/>
                <a:cs typeface="Times New Roman"/>
              </a:rPr>
              <a:t>u</a:t>
            </a:r>
            <a:r>
              <a:rPr sz="750" spc="-40" dirty="0">
                <a:latin typeface="Times New Roman"/>
                <a:cs typeface="Times New Roman"/>
              </a:rPr>
              <a:t>l</a:t>
            </a:r>
            <a:r>
              <a:rPr sz="750" dirty="0">
                <a:latin typeface="Times New Roman"/>
                <a:cs typeface="Times New Roman"/>
              </a:rPr>
              <a:t>t</a:t>
            </a:r>
            <a:r>
              <a:rPr sz="750" spc="80" dirty="0">
                <a:latin typeface="Times New Roman"/>
                <a:cs typeface="Times New Roman"/>
              </a:rPr>
              <a:t>s</a:t>
            </a:r>
            <a:r>
              <a:rPr sz="750" spc="-15" dirty="0">
                <a:latin typeface="Times New Roman"/>
                <a:cs typeface="Times New Roman"/>
              </a:rPr>
              <a:t> </a:t>
            </a:r>
            <a:r>
              <a:rPr sz="750" spc="85" dirty="0">
                <a:latin typeface="Times New Roman"/>
                <a:cs typeface="Times New Roman"/>
              </a:rPr>
              <a:t>s</a:t>
            </a:r>
            <a:r>
              <a:rPr sz="750" spc="5" dirty="0">
                <a:latin typeface="Times New Roman"/>
                <a:cs typeface="Times New Roman"/>
              </a:rPr>
              <a:t>t</a:t>
            </a:r>
            <a:r>
              <a:rPr sz="750" spc="80" dirty="0">
                <a:latin typeface="Times New Roman"/>
                <a:cs typeface="Times New Roman"/>
              </a:rPr>
              <a:t>a</a:t>
            </a:r>
            <a:r>
              <a:rPr sz="750" spc="5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t</a:t>
            </a:r>
            <a:r>
              <a:rPr sz="750" spc="-50" dirty="0">
                <a:latin typeface="Times New Roman"/>
                <a:cs typeface="Times New Roman"/>
              </a:rPr>
              <a:t>i</a:t>
            </a:r>
            <a:r>
              <a:rPr sz="750" spc="45" dirty="0">
                <a:latin typeface="Times New Roman"/>
                <a:cs typeface="Times New Roman"/>
              </a:rPr>
              <a:t>ng</a:t>
            </a:r>
            <a:r>
              <a:rPr sz="750" spc="-20" dirty="0">
                <a:latin typeface="Times New Roman"/>
                <a:cs typeface="Times New Roman"/>
              </a:rPr>
              <a:t> </a:t>
            </a:r>
            <a:r>
              <a:rPr sz="750" spc="30" dirty="0">
                <a:latin typeface="Times New Roman"/>
                <a:cs typeface="Times New Roman"/>
              </a:rPr>
              <a:t>F</a:t>
            </a:r>
            <a:r>
              <a:rPr sz="750" spc="-45" dirty="0">
                <a:latin typeface="Times New Roman"/>
                <a:cs typeface="Times New Roman"/>
              </a:rPr>
              <a:t>Y</a:t>
            </a:r>
            <a:r>
              <a:rPr sz="750" spc="40" dirty="0">
                <a:latin typeface="Times New Roman"/>
                <a:cs typeface="Times New Roman"/>
              </a:rPr>
              <a:t>1</a:t>
            </a:r>
            <a:r>
              <a:rPr sz="750" spc="45" dirty="0">
                <a:latin typeface="Times New Roman"/>
                <a:cs typeface="Times New Roman"/>
              </a:rPr>
              <a:t>7</a:t>
            </a:r>
            <a:r>
              <a:rPr sz="750" spc="15" dirty="0">
                <a:latin typeface="Times New Roman"/>
                <a:cs typeface="Times New Roman"/>
              </a:rPr>
              <a:t> </a:t>
            </a:r>
            <a:r>
              <a:rPr sz="750" spc="40" dirty="0">
                <a:latin typeface="Times New Roman"/>
                <a:cs typeface="Times New Roman"/>
              </a:rPr>
              <a:t>Q</a:t>
            </a:r>
            <a:r>
              <a:rPr sz="750" spc="45" dirty="0">
                <a:latin typeface="Times New Roman"/>
                <a:cs typeface="Times New Roman"/>
              </a:rPr>
              <a:t>1</a:t>
            </a:r>
            <a:r>
              <a:rPr sz="750" spc="10" dirty="0">
                <a:latin typeface="Times New Roman"/>
                <a:cs typeface="Times New Roman"/>
              </a:rPr>
              <a:t> </a:t>
            </a:r>
            <a:r>
              <a:rPr sz="750" spc="85" dirty="0">
                <a:latin typeface="Times New Roman"/>
                <a:cs typeface="Times New Roman"/>
              </a:rPr>
              <a:t>a</a:t>
            </a:r>
            <a:r>
              <a:rPr sz="750" spc="-5" dirty="0">
                <a:latin typeface="Times New Roman"/>
                <a:cs typeface="Times New Roman"/>
              </a:rPr>
              <a:t>r</a:t>
            </a:r>
            <a:r>
              <a:rPr sz="750" spc="85" dirty="0">
                <a:latin typeface="Times New Roman"/>
                <a:cs typeface="Times New Roman"/>
              </a:rPr>
              <a:t>e</a:t>
            </a:r>
            <a:r>
              <a:rPr sz="750" dirty="0">
                <a:latin typeface="Times New Roman"/>
                <a:cs typeface="Times New Roman"/>
              </a:rPr>
              <a:t> </a:t>
            </a:r>
            <a:r>
              <a:rPr sz="750" spc="40" dirty="0">
                <a:latin typeface="Times New Roman"/>
                <a:cs typeface="Times New Roman"/>
              </a:rPr>
              <a:t>b</a:t>
            </a:r>
            <a:r>
              <a:rPr sz="750" spc="85" dirty="0">
                <a:latin typeface="Times New Roman"/>
                <a:cs typeface="Times New Roman"/>
              </a:rPr>
              <a:t>as</a:t>
            </a:r>
            <a:r>
              <a:rPr sz="750" spc="80" dirty="0">
                <a:latin typeface="Times New Roman"/>
                <a:cs typeface="Times New Roman"/>
              </a:rPr>
              <a:t>e</a:t>
            </a:r>
            <a:r>
              <a:rPr sz="750" spc="45" dirty="0">
                <a:latin typeface="Times New Roman"/>
                <a:cs typeface="Times New Roman"/>
              </a:rPr>
              <a:t>d</a:t>
            </a:r>
            <a:r>
              <a:rPr sz="750" spc="-5" dirty="0">
                <a:latin typeface="Times New Roman"/>
                <a:cs typeface="Times New Roman"/>
              </a:rPr>
              <a:t> </a:t>
            </a:r>
            <a:r>
              <a:rPr sz="750" spc="40" dirty="0">
                <a:latin typeface="Times New Roman"/>
                <a:cs typeface="Times New Roman"/>
              </a:rPr>
              <a:t>o</a:t>
            </a:r>
            <a:r>
              <a:rPr sz="750" spc="45" dirty="0">
                <a:latin typeface="Times New Roman"/>
                <a:cs typeface="Times New Roman"/>
              </a:rPr>
              <a:t>n</a:t>
            </a:r>
            <a:r>
              <a:rPr sz="750" dirty="0">
                <a:latin typeface="Times New Roman"/>
                <a:cs typeface="Times New Roman"/>
              </a:rPr>
              <a:t> </a:t>
            </a:r>
            <a:r>
              <a:rPr sz="750" spc="-5" dirty="0">
                <a:latin typeface="Times New Roman"/>
                <a:cs typeface="Times New Roman"/>
              </a:rPr>
              <a:t>D</a:t>
            </a:r>
            <a:r>
              <a:rPr sz="750" spc="80" dirty="0">
                <a:latin typeface="Times New Roman"/>
                <a:cs typeface="Times New Roman"/>
              </a:rPr>
              <a:t>a</a:t>
            </a:r>
            <a:r>
              <a:rPr sz="750" spc="-10" dirty="0">
                <a:latin typeface="Times New Roman"/>
                <a:cs typeface="Times New Roman"/>
              </a:rPr>
              <a:t>y</a:t>
            </a:r>
            <a:r>
              <a:rPr sz="750" spc="80" dirty="0">
                <a:latin typeface="Times New Roman"/>
                <a:cs typeface="Times New Roman"/>
              </a:rPr>
              <a:t>s</a:t>
            </a:r>
            <a:r>
              <a:rPr sz="750" spc="20" dirty="0">
                <a:latin typeface="Times New Roman"/>
                <a:cs typeface="Times New Roman"/>
              </a:rPr>
              <a:t> </a:t>
            </a:r>
            <a:r>
              <a:rPr sz="750" spc="-45" dirty="0">
                <a:latin typeface="Times New Roman"/>
                <a:cs typeface="Times New Roman"/>
              </a:rPr>
              <a:t>L</a:t>
            </a:r>
            <a:r>
              <a:rPr sz="750" spc="80" dirty="0">
                <a:latin typeface="Times New Roman"/>
                <a:cs typeface="Times New Roman"/>
              </a:rPr>
              <a:t>e</a:t>
            </a:r>
            <a:r>
              <a:rPr sz="750" spc="-40" dirty="0">
                <a:latin typeface="Times New Roman"/>
                <a:cs typeface="Times New Roman"/>
              </a:rPr>
              <a:t>f</a:t>
            </a:r>
            <a:r>
              <a:rPr sz="750" dirty="0">
                <a:latin typeface="Times New Roman"/>
                <a:cs typeface="Times New Roman"/>
              </a:rPr>
              <a:t>t</a:t>
            </a:r>
            <a:r>
              <a:rPr sz="750" spc="-5" dirty="0">
                <a:latin typeface="Times New Roman"/>
                <a:cs typeface="Times New Roman"/>
              </a:rPr>
              <a:t> </a:t>
            </a:r>
            <a:r>
              <a:rPr sz="750" spc="40" dirty="0">
                <a:latin typeface="Times New Roman"/>
                <a:cs typeface="Times New Roman"/>
              </a:rPr>
              <a:t>G</a:t>
            </a:r>
            <a:r>
              <a:rPr sz="750" spc="-5" dirty="0">
                <a:latin typeface="Times New Roman"/>
                <a:cs typeface="Times New Roman"/>
              </a:rPr>
              <a:t>r</a:t>
            </a:r>
            <a:r>
              <a:rPr sz="750" spc="45" dirty="0">
                <a:latin typeface="Times New Roman"/>
                <a:cs typeface="Times New Roman"/>
              </a:rPr>
              <a:t>o</a:t>
            </a:r>
            <a:r>
              <a:rPr sz="750" spc="40" dirty="0">
                <a:latin typeface="Times New Roman"/>
                <a:cs typeface="Times New Roman"/>
              </a:rPr>
              <a:t>u</a:t>
            </a:r>
            <a:r>
              <a:rPr sz="750" spc="45" dirty="0">
                <a:latin typeface="Times New Roman"/>
                <a:cs typeface="Times New Roman"/>
              </a:rPr>
              <a:t>p</a:t>
            </a:r>
            <a:r>
              <a:rPr sz="750" dirty="0">
                <a:latin typeface="Times New Roman"/>
                <a:cs typeface="Times New Roman"/>
              </a:rPr>
              <a:t> </a:t>
            </a:r>
            <a:r>
              <a:rPr sz="750" spc="5" dirty="0">
                <a:latin typeface="Times New Roman"/>
                <a:cs typeface="Times New Roman"/>
              </a:rPr>
              <a:t>(</a:t>
            </a:r>
            <a:r>
              <a:rPr sz="750" spc="-10" dirty="0">
                <a:latin typeface="Times New Roman"/>
                <a:cs typeface="Times New Roman"/>
              </a:rPr>
              <a:t>D</a:t>
            </a:r>
            <a:r>
              <a:rPr sz="750" spc="-45" dirty="0">
                <a:latin typeface="Times New Roman"/>
                <a:cs typeface="Times New Roman"/>
              </a:rPr>
              <a:t>L</a:t>
            </a:r>
            <a:r>
              <a:rPr sz="750" spc="40" dirty="0">
                <a:latin typeface="Times New Roman"/>
                <a:cs typeface="Times New Roman"/>
              </a:rPr>
              <a:t>G</a:t>
            </a:r>
            <a:r>
              <a:rPr sz="750" dirty="0">
                <a:latin typeface="Times New Roman"/>
                <a:cs typeface="Times New Roman"/>
              </a:rPr>
              <a:t>)</a:t>
            </a:r>
            <a:r>
              <a:rPr sz="750" spc="10" dirty="0">
                <a:latin typeface="Times New Roman"/>
                <a:cs typeface="Times New Roman"/>
              </a:rPr>
              <a:t> </a:t>
            </a:r>
            <a:r>
              <a:rPr sz="750" spc="80" dirty="0">
                <a:latin typeface="Times New Roman"/>
                <a:cs typeface="Times New Roman"/>
              </a:rPr>
              <a:t>a</a:t>
            </a:r>
            <a:r>
              <a:rPr sz="750" spc="45" dirty="0">
                <a:latin typeface="Times New Roman"/>
                <a:cs typeface="Times New Roman"/>
              </a:rPr>
              <a:t>pp</a:t>
            </a:r>
            <a:r>
              <a:rPr sz="750" spc="-5" dirty="0">
                <a:latin typeface="Times New Roman"/>
                <a:cs typeface="Times New Roman"/>
              </a:rPr>
              <a:t>r</a:t>
            </a:r>
            <a:r>
              <a:rPr sz="750" spc="40" dirty="0">
                <a:latin typeface="Times New Roman"/>
                <a:cs typeface="Times New Roman"/>
              </a:rPr>
              <a:t>o</a:t>
            </a:r>
            <a:r>
              <a:rPr sz="750" spc="70" dirty="0">
                <a:latin typeface="Times New Roman"/>
                <a:cs typeface="Times New Roman"/>
              </a:rPr>
              <a:t>a</a:t>
            </a:r>
            <a:r>
              <a:rPr sz="750" spc="40" dirty="0">
                <a:latin typeface="Times New Roman"/>
                <a:cs typeface="Times New Roman"/>
              </a:rPr>
              <a:t>ch</a:t>
            </a:r>
            <a:r>
              <a:rPr sz="750" spc="20" dirty="0">
                <a:latin typeface="Times New Roman"/>
                <a:cs typeface="Times New Roman"/>
              </a:rPr>
              <a:t>,</a:t>
            </a:r>
            <a:r>
              <a:rPr sz="750" spc="-15" dirty="0">
                <a:latin typeface="Times New Roman"/>
                <a:cs typeface="Times New Roman"/>
              </a:rPr>
              <a:t> </a:t>
            </a:r>
            <a:r>
              <a:rPr sz="750" spc="-35" dirty="0">
                <a:latin typeface="Times New Roman"/>
                <a:cs typeface="Times New Roman"/>
              </a:rPr>
              <a:t>w</a:t>
            </a:r>
            <a:r>
              <a:rPr sz="750" spc="45" dirty="0">
                <a:latin typeface="Times New Roman"/>
                <a:cs typeface="Times New Roman"/>
              </a:rPr>
              <a:t>h</a:t>
            </a:r>
            <a:r>
              <a:rPr sz="750" spc="80" dirty="0">
                <a:latin typeface="Times New Roman"/>
                <a:cs typeface="Times New Roman"/>
              </a:rPr>
              <a:t>e</a:t>
            </a:r>
            <a:r>
              <a:rPr sz="750" spc="5" dirty="0">
                <a:latin typeface="Times New Roman"/>
                <a:cs typeface="Times New Roman"/>
              </a:rPr>
              <a:t>r</a:t>
            </a:r>
            <a:r>
              <a:rPr sz="750" spc="80" dirty="0">
                <a:latin typeface="Times New Roman"/>
                <a:cs typeface="Times New Roman"/>
              </a:rPr>
              <a:t>e</a:t>
            </a:r>
            <a:r>
              <a:rPr sz="750" spc="85" dirty="0">
                <a:latin typeface="Times New Roman"/>
                <a:cs typeface="Times New Roman"/>
              </a:rPr>
              <a:t>a</a:t>
            </a:r>
            <a:r>
              <a:rPr sz="750" spc="80" dirty="0">
                <a:latin typeface="Times New Roman"/>
                <a:cs typeface="Times New Roman"/>
              </a:rPr>
              <a:t>s</a:t>
            </a:r>
            <a:r>
              <a:rPr sz="750" spc="5" dirty="0">
                <a:latin typeface="Times New Roman"/>
                <a:cs typeface="Times New Roman"/>
              </a:rPr>
              <a:t> </a:t>
            </a:r>
            <a:r>
              <a:rPr sz="750" spc="80" dirty="0">
                <a:latin typeface="Times New Roman"/>
                <a:cs typeface="Times New Roman"/>
              </a:rPr>
              <a:t>a</a:t>
            </a:r>
            <a:r>
              <a:rPr sz="750" spc="-40" dirty="0">
                <a:latin typeface="Times New Roman"/>
                <a:cs typeface="Times New Roman"/>
              </a:rPr>
              <a:t>l</a:t>
            </a:r>
            <a:r>
              <a:rPr sz="750" spc="-45" dirty="0">
                <a:latin typeface="Times New Roman"/>
                <a:cs typeface="Times New Roman"/>
              </a:rPr>
              <a:t>l</a:t>
            </a:r>
            <a:r>
              <a:rPr sz="750" spc="15" dirty="0">
                <a:latin typeface="Times New Roman"/>
                <a:cs typeface="Times New Roman"/>
              </a:rPr>
              <a:t> </a:t>
            </a:r>
            <a:r>
              <a:rPr sz="750" spc="40" dirty="0">
                <a:latin typeface="Times New Roman"/>
                <a:cs typeface="Times New Roman"/>
              </a:rPr>
              <a:t>p</a:t>
            </a:r>
            <a:r>
              <a:rPr sz="750" spc="5" dirty="0">
                <a:latin typeface="Times New Roman"/>
                <a:cs typeface="Times New Roman"/>
              </a:rPr>
              <a:t>r</a:t>
            </a:r>
            <a:r>
              <a:rPr sz="750" spc="-50" dirty="0">
                <a:latin typeface="Times New Roman"/>
                <a:cs typeface="Times New Roman"/>
              </a:rPr>
              <a:t>i</a:t>
            </a:r>
            <a:r>
              <a:rPr sz="750" spc="45" dirty="0">
                <a:latin typeface="Times New Roman"/>
                <a:cs typeface="Times New Roman"/>
              </a:rPr>
              <a:t>o</a:t>
            </a:r>
            <a:r>
              <a:rPr sz="750" dirty="0">
                <a:latin typeface="Times New Roman"/>
                <a:cs typeface="Times New Roman"/>
              </a:rPr>
              <a:t>r</a:t>
            </a:r>
            <a:r>
              <a:rPr sz="750" spc="-10" dirty="0">
                <a:latin typeface="Times New Roman"/>
                <a:cs typeface="Times New Roman"/>
              </a:rPr>
              <a:t> </a:t>
            </a:r>
            <a:r>
              <a:rPr sz="750" spc="40" dirty="0">
                <a:latin typeface="Times New Roman"/>
                <a:cs typeface="Times New Roman"/>
              </a:rPr>
              <a:t>q</a:t>
            </a:r>
            <a:r>
              <a:rPr sz="750" spc="45" dirty="0">
                <a:latin typeface="Times New Roman"/>
                <a:cs typeface="Times New Roman"/>
              </a:rPr>
              <a:t>u</a:t>
            </a:r>
            <a:r>
              <a:rPr sz="750" spc="80" dirty="0">
                <a:latin typeface="Times New Roman"/>
                <a:cs typeface="Times New Roman"/>
              </a:rPr>
              <a:t>a</a:t>
            </a:r>
            <a:r>
              <a:rPr sz="750" spc="5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t</a:t>
            </a:r>
            <a:r>
              <a:rPr sz="750" spc="85" dirty="0">
                <a:latin typeface="Times New Roman"/>
                <a:cs typeface="Times New Roman"/>
              </a:rPr>
              <a:t>e</a:t>
            </a:r>
            <a:r>
              <a:rPr sz="750" spc="-5" dirty="0">
                <a:latin typeface="Times New Roman"/>
                <a:cs typeface="Times New Roman"/>
              </a:rPr>
              <a:t>r</a:t>
            </a:r>
            <a:r>
              <a:rPr sz="750" spc="70" dirty="0">
                <a:latin typeface="Times New Roman"/>
                <a:cs typeface="Times New Roman"/>
              </a:rPr>
              <a:t>s</a:t>
            </a:r>
            <a:r>
              <a:rPr sz="750" spc="-85" dirty="0">
                <a:latin typeface="Times New Roman"/>
                <a:cs typeface="Times New Roman"/>
              </a:rPr>
              <a:t>’</a:t>
            </a:r>
            <a:r>
              <a:rPr sz="750" spc="-10" dirty="0">
                <a:latin typeface="Times New Roman"/>
                <a:cs typeface="Times New Roman"/>
              </a:rPr>
              <a:t> </a:t>
            </a:r>
            <a:r>
              <a:rPr sz="750" spc="5" dirty="0">
                <a:latin typeface="Times New Roman"/>
                <a:cs typeface="Times New Roman"/>
              </a:rPr>
              <a:t>r</a:t>
            </a:r>
            <a:r>
              <a:rPr sz="750" spc="80" dirty="0">
                <a:latin typeface="Times New Roman"/>
                <a:cs typeface="Times New Roman"/>
              </a:rPr>
              <a:t>e</a:t>
            </a:r>
            <a:r>
              <a:rPr sz="750" spc="85" dirty="0">
                <a:latin typeface="Times New Roman"/>
                <a:cs typeface="Times New Roman"/>
              </a:rPr>
              <a:t>s</a:t>
            </a:r>
            <a:r>
              <a:rPr sz="750" spc="45" dirty="0">
                <a:latin typeface="Times New Roman"/>
                <a:cs typeface="Times New Roman"/>
              </a:rPr>
              <a:t>u</a:t>
            </a:r>
            <a:r>
              <a:rPr sz="750" spc="-50" dirty="0">
                <a:latin typeface="Times New Roman"/>
                <a:cs typeface="Times New Roman"/>
              </a:rPr>
              <a:t>l</a:t>
            </a:r>
            <a:r>
              <a:rPr sz="750" dirty="0">
                <a:latin typeface="Times New Roman"/>
                <a:cs typeface="Times New Roman"/>
              </a:rPr>
              <a:t>t</a:t>
            </a:r>
            <a:r>
              <a:rPr sz="750" spc="80" dirty="0">
                <a:latin typeface="Times New Roman"/>
                <a:cs typeface="Times New Roman"/>
              </a:rPr>
              <a:t>s</a:t>
            </a:r>
            <a:r>
              <a:rPr sz="750" spc="-15" dirty="0">
                <a:latin typeface="Times New Roman"/>
                <a:cs typeface="Times New Roman"/>
              </a:rPr>
              <a:t> </a:t>
            </a:r>
            <a:r>
              <a:rPr sz="750" spc="85" dirty="0">
                <a:latin typeface="Times New Roman"/>
                <a:cs typeface="Times New Roman"/>
              </a:rPr>
              <a:t>a</a:t>
            </a:r>
            <a:r>
              <a:rPr sz="750" spc="-5" dirty="0">
                <a:latin typeface="Times New Roman"/>
                <a:cs typeface="Times New Roman"/>
              </a:rPr>
              <a:t>r</a:t>
            </a:r>
            <a:r>
              <a:rPr sz="750" spc="85" dirty="0">
                <a:latin typeface="Times New Roman"/>
                <a:cs typeface="Times New Roman"/>
              </a:rPr>
              <a:t>e</a:t>
            </a:r>
            <a:r>
              <a:rPr sz="750" dirty="0">
                <a:latin typeface="Times New Roman"/>
                <a:cs typeface="Times New Roman"/>
              </a:rPr>
              <a:t> </a:t>
            </a:r>
            <a:r>
              <a:rPr sz="750" spc="45" dirty="0">
                <a:latin typeface="Times New Roman"/>
                <a:cs typeface="Times New Roman"/>
              </a:rPr>
              <a:t>b</a:t>
            </a:r>
            <a:r>
              <a:rPr sz="750" spc="80" dirty="0">
                <a:latin typeface="Times New Roman"/>
                <a:cs typeface="Times New Roman"/>
              </a:rPr>
              <a:t>a</a:t>
            </a:r>
            <a:r>
              <a:rPr sz="750" spc="85" dirty="0">
                <a:latin typeface="Times New Roman"/>
                <a:cs typeface="Times New Roman"/>
              </a:rPr>
              <a:t>se</a:t>
            </a:r>
            <a:r>
              <a:rPr sz="750" spc="45" dirty="0">
                <a:latin typeface="Times New Roman"/>
                <a:cs typeface="Times New Roman"/>
              </a:rPr>
              <a:t>d</a:t>
            </a:r>
            <a:r>
              <a:rPr sz="750" spc="-20" dirty="0">
                <a:latin typeface="Times New Roman"/>
                <a:cs typeface="Times New Roman"/>
              </a:rPr>
              <a:t> </a:t>
            </a:r>
            <a:r>
              <a:rPr sz="750" spc="40" dirty="0">
                <a:latin typeface="Times New Roman"/>
                <a:cs typeface="Times New Roman"/>
              </a:rPr>
              <a:t>o</a:t>
            </a:r>
            <a:r>
              <a:rPr sz="750" spc="45" dirty="0">
                <a:latin typeface="Times New Roman"/>
                <a:cs typeface="Times New Roman"/>
              </a:rPr>
              <a:t>n</a:t>
            </a:r>
            <a:r>
              <a:rPr sz="750" spc="15" dirty="0">
                <a:latin typeface="Times New Roman"/>
                <a:cs typeface="Times New Roman"/>
              </a:rPr>
              <a:t> </a:t>
            </a:r>
            <a:r>
              <a:rPr sz="750" spc="-50" dirty="0">
                <a:latin typeface="Times New Roman"/>
                <a:cs typeface="Times New Roman"/>
              </a:rPr>
              <a:t>L</a:t>
            </a:r>
            <a:r>
              <a:rPr sz="750" spc="85" dirty="0">
                <a:latin typeface="Times New Roman"/>
                <a:cs typeface="Times New Roman"/>
              </a:rPr>
              <a:t>as</a:t>
            </a:r>
            <a:r>
              <a:rPr sz="750" dirty="0">
                <a:latin typeface="Times New Roman"/>
                <a:cs typeface="Times New Roman"/>
              </a:rPr>
              <a:t>t</a:t>
            </a:r>
            <a:r>
              <a:rPr sz="750" spc="-5" dirty="0">
                <a:latin typeface="Times New Roman"/>
                <a:cs typeface="Times New Roman"/>
              </a:rPr>
              <a:t> </a:t>
            </a:r>
            <a:r>
              <a:rPr sz="750" spc="80" dirty="0">
                <a:latin typeface="Times New Roman"/>
                <a:cs typeface="Times New Roman"/>
              </a:rPr>
              <a:t>P</a:t>
            </a:r>
            <a:r>
              <a:rPr sz="750" spc="-5" dirty="0">
                <a:latin typeface="Times New Roman"/>
                <a:cs typeface="Times New Roman"/>
              </a:rPr>
              <a:t>r</a:t>
            </a:r>
            <a:r>
              <a:rPr sz="750" spc="40" dirty="0">
                <a:latin typeface="Times New Roman"/>
                <a:cs typeface="Times New Roman"/>
              </a:rPr>
              <a:t>o</a:t>
            </a:r>
            <a:r>
              <a:rPr sz="750" spc="45" dirty="0">
                <a:latin typeface="Times New Roman"/>
                <a:cs typeface="Times New Roman"/>
              </a:rPr>
              <a:t>c</a:t>
            </a:r>
            <a:r>
              <a:rPr sz="750" spc="85" dirty="0">
                <a:latin typeface="Times New Roman"/>
                <a:cs typeface="Times New Roman"/>
              </a:rPr>
              <a:t>es</a:t>
            </a:r>
            <a:r>
              <a:rPr sz="750" spc="70" dirty="0">
                <a:latin typeface="Times New Roman"/>
                <a:cs typeface="Times New Roman"/>
              </a:rPr>
              <a:t>s</a:t>
            </a:r>
            <a:r>
              <a:rPr sz="750" spc="-50" dirty="0">
                <a:latin typeface="Times New Roman"/>
                <a:cs typeface="Times New Roman"/>
              </a:rPr>
              <a:t>i</a:t>
            </a:r>
            <a:r>
              <a:rPr sz="750" spc="30" dirty="0">
                <a:latin typeface="Times New Roman"/>
                <a:cs typeface="Times New Roman"/>
              </a:rPr>
              <a:t>n</a:t>
            </a:r>
            <a:r>
              <a:rPr sz="750" spc="45" dirty="0">
                <a:latin typeface="Times New Roman"/>
                <a:cs typeface="Times New Roman"/>
              </a:rPr>
              <a:t>g</a:t>
            </a:r>
            <a:endParaRPr sz="750">
              <a:latin typeface="Times New Roman"/>
              <a:cs typeface="Times New Roman"/>
            </a:endParaRPr>
          </a:p>
          <a:p>
            <a:pPr marL="283845" marR="5080" indent="-271780">
              <a:lnSpc>
                <a:spcPts val="900"/>
              </a:lnSpc>
              <a:spcBef>
                <a:spcPts val="55"/>
              </a:spcBef>
            </a:pPr>
            <a:r>
              <a:rPr sz="1200" spc="-7" baseline="20833" dirty="0">
                <a:solidFill>
                  <a:srgbClr val="BFBFBF"/>
                </a:solidFill>
                <a:latin typeface="Century Gothic"/>
                <a:cs typeface="Century Gothic"/>
              </a:rPr>
              <a:t>F</a:t>
            </a:r>
            <a:r>
              <a:rPr sz="1200" baseline="20833" dirty="0">
                <a:solidFill>
                  <a:srgbClr val="BFBFBF"/>
                </a:solidFill>
                <a:latin typeface="Century Gothic"/>
                <a:cs typeface="Century Gothic"/>
              </a:rPr>
              <a:t>e</a:t>
            </a:r>
            <a:r>
              <a:rPr sz="1200" spc="7" baseline="20833" dirty="0">
                <a:solidFill>
                  <a:srgbClr val="BFBFBF"/>
                </a:solidFill>
                <a:latin typeface="Century Gothic"/>
                <a:cs typeface="Century Gothic"/>
              </a:rPr>
              <a:t>b</a:t>
            </a:r>
            <a:r>
              <a:rPr sz="1200" baseline="20833" dirty="0">
                <a:solidFill>
                  <a:srgbClr val="BFBFBF"/>
                </a:solidFill>
                <a:latin typeface="Century Gothic"/>
                <a:cs typeface="Century Gothic"/>
              </a:rPr>
              <a:t>r</a:t>
            </a:r>
            <a:r>
              <a:rPr sz="1200" spc="-89" baseline="20833" dirty="0">
                <a:solidFill>
                  <a:srgbClr val="BFBFBF"/>
                </a:solidFill>
                <a:latin typeface="Century Gothic"/>
                <a:cs typeface="Century Gothic"/>
              </a:rPr>
              <a:t>u</a:t>
            </a:r>
            <a:r>
              <a:rPr sz="750" spc="-490" dirty="0">
                <a:latin typeface="Times New Roman"/>
                <a:cs typeface="Times New Roman"/>
              </a:rPr>
              <a:t>O</a:t>
            </a:r>
            <a:r>
              <a:rPr sz="1200" spc="-30" baseline="20833" dirty="0">
                <a:solidFill>
                  <a:srgbClr val="BFBFBF"/>
                </a:solidFill>
                <a:latin typeface="Century Gothic"/>
                <a:cs typeface="Century Gothic"/>
              </a:rPr>
              <a:t>a</a:t>
            </a:r>
            <a:r>
              <a:rPr sz="750" spc="-355" dirty="0">
                <a:latin typeface="Times New Roman"/>
                <a:cs typeface="Times New Roman"/>
              </a:rPr>
              <a:t>p</a:t>
            </a:r>
            <a:r>
              <a:rPr sz="1200" baseline="20833" dirty="0">
                <a:solidFill>
                  <a:srgbClr val="BFBFBF"/>
                </a:solidFill>
                <a:latin typeface="Century Gothic"/>
                <a:cs typeface="Century Gothic"/>
              </a:rPr>
              <a:t>r</a:t>
            </a:r>
            <a:r>
              <a:rPr sz="1200" spc="-427" baseline="20833" dirty="0">
                <a:solidFill>
                  <a:srgbClr val="BFBFBF"/>
                </a:solidFill>
                <a:latin typeface="Century Gothic"/>
                <a:cs typeface="Century Gothic"/>
              </a:rPr>
              <a:t>y</a:t>
            </a:r>
            <a:r>
              <a:rPr sz="750" spc="85" dirty="0">
                <a:latin typeface="Times New Roman"/>
                <a:cs typeface="Times New Roman"/>
              </a:rPr>
              <a:t>e</a:t>
            </a:r>
            <a:r>
              <a:rPr sz="750" spc="-195" dirty="0">
                <a:latin typeface="Times New Roman"/>
                <a:cs typeface="Times New Roman"/>
              </a:rPr>
              <a:t>r</a:t>
            </a:r>
            <a:r>
              <a:rPr sz="1200" spc="-390" baseline="20833" dirty="0">
                <a:solidFill>
                  <a:srgbClr val="BFBFBF"/>
                </a:solidFill>
                <a:latin typeface="Century Gothic"/>
                <a:cs typeface="Century Gothic"/>
              </a:rPr>
              <a:t>2</a:t>
            </a:r>
            <a:r>
              <a:rPr sz="750" spc="-85" dirty="0">
                <a:latin typeface="Times New Roman"/>
                <a:cs typeface="Times New Roman"/>
              </a:rPr>
              <a:t>a</a:t>
            </a:r>
            <a:r>
              <a:rPr sz="1200" spc="-419" baseline="20833" dirty="0">
                <a:solidFill>
                  <a:srgbClr val="BFBFBF"/>
                </a:solidFill>
                <a:latin typeface="Century Gothic"/>
                <a:cs typeface="Century Gothic"/>
              </a:rPr>
              <a:t>0</a:t>
            </a:r>
            <a:r>
              <a:rPr sz="750" dirty="0">
                <a:latin typeface="Times New Roman"/>
                <a:cs typeface="Times New Roman"/>
              </a:rPr>
              <a:t>t</a:t>
            </a:r>
            <a:r>
              <a:rPr sz="750" spc="-155" dirty="0">
                <a:latin typeface="Times New Roman"/>
                <a:cs typeface="Times New Roman"/>
              </a:rPr>
              <a:t>i</a:t>
            </a:r>
            <a:r>
              <a:rPr sz="1200" spc="-502" baseline="20833" dirty="0">
                <a:solidFill>
                  <a:srgbClr val="BFBFBF"/>
                </a:solidFill>
                <a:latin typeface="Century Gothic"/>
                <a:cs typeface="Century Gothic"/>
              </a:rPr>
              <a:t>1</a:t>
            </a:r>
            <a:r>
              <a:rPr sz="750" spc="-50" dirty="0">
                <a:latin typeface="Times New Roman"/>
                <a:cs typeface="Times New Roman"/>
              </a:rPr>
              <a:t>o</a:t>
            </a:r>
            <a:r>
              <a:rPr sz="1200" spc="-540" baseline="20833" dirty="0">
                <a:solidFill>
                  <a:srgbClr val="BFBFBF"/>
                </a:solidFill>
                <a:latin typeface="Century Gothic"/>
                <a:cs typeface="Century Gothic"/>
              </a:rPr>
              <a:t>8</a:t>
            </a:r>
            <a:r>
              <a:rPr sz="750" spc="45" dirty="0">
                <a:latin typeface="Times New Roman"/>
                <a:cs typeface="Times New Roman"/>
              </a:rPr>
              <a:t>n</a:t>
            </a:r>
            <a:r>
              <a:rPr sz="750" spc="-20" dirty="0">
                <a:latin typeface="Times New Roman"/>
                <a:cs typeface="Times New Roman"/>
              </a:rPr>
              <a:t> </a:t>
            </a:r>
            <a:r>
              <a:rPr sz="750" spc="-5" dirty="0">
                <a:latin typeface="Times New Roman"/>
                <a:cs typeface="Times New Roman"/>
              </a:rPr>
              <a:t>(</a:t>
            </a:r>
            <a:r>
              <a:rPr sz="750" spc="-45" dirty="0">
                <a:latin typeface="Times New Roman"/>
                <a:cs typeface="Times New Roman"/>
              </a:rPr>
              <a:t>L</a:t>
            </a:r>
            <a:r>
              <a:rPr sz="750" spc="75" dirty="0">
                <a:latin typeface="Times New Roman"/>
                <a:cs typeface="Times New Roman"/>
              </a:rPr>
              <a:t>P</a:t>
            </a:r>
            <a:r>
              <a:rPr sz="750" spc="40" dirty="0">
                <a:latin typeface="Times New Roman"/>
                <a:cs typeface="Times New Roman"/>
              </a:rPr>
              <a:t>O</a:t>
            </a:r>
            <a:r>
              <a:rPr sz="750" dirty="0">
                <a:latin typeface="Times New Roman"/>
                <a:cs typeface="Times New Roman"/>
              </a:rPr>
              <a:t>)</a:t>
            </a:r>
            <a:r>
              <a:rPr sz="750" spc="5" dirty="0">
                <a:latin typeface="Times New Roman"/>
                <a:cs typeface="Times New Roman"/>
              </a:rPr>
              <a:t> </a:t>
            </a:r>
            <a:r>
              <a:rPr sz="750" spc="85" dirty="0">
                <a:latin typeface="Times New Roman"/>
                <a:cs typeface="Times New Roman"/>
              </a:rPr>
              <a:t>a</a:t>
            </a:r>
            <a:r>
              <a:rPr sz="750" spc="40" dirty="0">
                <a:latin typeface="Times New Roman"/>
                <a:cs typeface="Times New Roman"/>
              </a:rPr>
              <a:t>p</a:t>
            </a:r>
            <a:r>
              <a:rPr sz="750" spc="45" dirty="0">
                <a:latin typeface="Times New Roman"/>
                <a:cs typeface="Times New Roman"/>
              </a:rPr>
              <a:t>p</a:t>
            </a:r>
            <a:r>
              <a:rPr sz="750" spc="-5" dirty="0">
                <a:latin typeface="Times New Roman"/>
                <a:cs typeface="Times New Roman"/>
              </a:rPr>
              <a:t>r</a:t>
            </a:r>
            <a:r>
              <a:rPr sz="750" spc="45" dirty="0">
                <a:latin typeface="Times New Roman"/>
                <a:cs typeface="Times New Roman"/>
              </a:rPr>
              <a:t>o</a:t>
            </a:r>
            <a:r>
              <a:rPr sz="750" spc="80" dirty="0">
                <a:latin typeface="Times New Roman"/>
                <a:cs typeface="Times New Roman"/>
              </a:rPr>
              <a:t>a</a:t>
            </a:r>
            <a:r>
              <a:rPr sz="750" spc="30" dirty="0">
                <a:latin typeface="Times New Roman"/>
                <a:cs typeface="Times New Roman"/>
              </a:rPr>
              <a:t>ch</a:t>
            </a:r>
            <a:r>
              <a:rPr sz="750" spc="20" dirty="0">
                <a:latin typeface="Times New Roman"/>
                <a:cs typeface="Times New Roman"/>
              </a:rPr>
              <a:t>.</a:t>
            </a:r>
            <a:r>
              <a:rPr sz="750" dirty="0">
                <a:latin typeface="Times New Roman"/>
                <a:cs typeface="Times New Roman"/>
              </a:rPr>
              <a:t> </a:t>
            </a:r>
            <a:r>
              <a:rPr sz="750" spc="75" dirty="0">
                <a:latin typeface="Times New Roman"/>
                <a:cs typeface="Times New Roman"/>
              </a:rPr>
              <a:t>S</a:t>
            </a:r>
            <a:r>
              <a:rPr sz="750" spc="85" dirty="0">
                <a:latin typeface="Times New Roman"/>
                <a:cs typeface="Times New Roman"/>
              </a:rPr>
              <a:t>e</a:t>
            </a:r>
            <a:r>
              <a:rPr sz="750" spc="-5" dirty="0">
                <a:latin typeface="Times New Roman"/>
                <a:cs typeface="Times New Roman"/>
              </a:rPr>
              <a:t>r</a:t>
            </a:r>
            <a:r>
              <a:rPr sz="750" spc="20" dirty="0">
                <a:latin typeface="Times New Roman"/>
                <a:cs typeface="Times New Roman"/>
              </a:rPr>
              <a:t>v</a:t>
            </a:r>
            <a:r>
              <a:rPr sz="750" spc="-65" dirty="0">
                <a:latin typeface="Times New Roman"/>
                <a:cs typeface="Times New Roman"/>
              </a:rPr>
              <a:t>i</a:t>
            </a:r>
            <a:r>
              <a:rPr sz="750" spc="45" dirty="0">
                <a:latin typeface="Times New Roman"/>
                <a:cs typeface="Times New Roman"/>
              </a:rPr>
              <a:t>c</a:t>
            </a:r>
            <a:r>
              <a:rPr sz="750" spc="85" dirty="0">
                <a:latin typeface="Times New Roman"/>
                <a:cs typeface="Times New Roman"/>
              </a:rPr>
              <a:t>e</a:t>
            </a:r>
            <a:r>
              <a:rPr sz="750" spc="-20" dirty="0">
                <a:latin typeface="Times New Roman"/>
                <a:cs typeface="Times New Roman"/>
              </a:rPr>
              <a:t> </a:t>
            </a:r>
            <a:r>
              <a:rPr sz="750" spc="40" dirty="0">
                <a:latin typeface="Times New Roman"/>
                <a:cs typeface="Times New Roman"/>
              </a:rPr>
              <a:t>p</a:t>
            </a:r>
            <a:r>
              <a:rPr sz="750" spc="85" dirty="0">
                <a:latin typeface="Times New Roman"/>
                <a:cs typeface="Times New Roman"/>
              </a:rPr>
              <a:t>e</a:t>
            </a:r>
            <a:r>
              <a:rPr sz="750" spc="-5" dirty="0">
                <a:latin typeface="Times New Roman"/>
                <a:cs typeface="Times New Roman"/>
              </a:rPr>
              <a:t>r</a:t>
            </a:r>
            <a:r>
              <a:rPr sz="750" spc="-40" dirty="0">
                <a:latin typeface="Times New Roman"/>
                <a:cs typeface="Times New Roman"/>
              </a:rPr>
              <a:t>f</a:t>
            </a:r>
            <a:r>
              <a:rPr sz="750" spc="40" dirty="0">
                <a:latin typeface="Times New Roman"/>
                <a:cs typeface="Times New Roman"/>
              </a:rPr>
              <a:t>o</a:t>
            </a:r>
            <a:r>
              <a:rPr sz="750" spc="5" dirty="0">
                <a:latin typeface="Times New Roman"/>
                <a:cs typeface="Times New Roman"/>
              </a:rPr>
              <a:t>r</a:t>
            </a:r>
            <a:r>
              <a:rPr sz="750" spc="30" dirty="0">
                <a:latin typeface="Times New Roman"/>
                <a:cs typeface="Times New Roman"/>
              </a:rPr>
              <a:t>m</a:t>
            </a:r>
            <a:r>
              <a:rPr sz="750" spc="85" dirty="0">
                <a:latin typeface="Times New Roman"/>
                <a:cs typeface="Times New Roman"/>
              </a:rPr>
              <a:t>a</a:t>
            </a:r>
            <a:r>
              <a:rPr sz="750" spc="30" dirty="0">
                <a:latin typeface="Times New Roman"/>
                <a:cs typeface="Times New Roman"/>
              </a:rPr>
              <a:t>nc</a:t>
            </a:r>
            <a:r>
              <a:rPr sz="750" spc="85" dirty="0">
                <a:latin typeface="Times New Roman"/>
                <a:cs typeface="Times New Roman"/>
              </a:rPr>
              <a:t>e</a:t>
            </a:r>
            <a:r>
              <a:rPr sz="750" spc="-20" dirty="0">
                <a:latin typeface="Times New Roman"/>
                <a:cs typeface="Times New Roman"/>
              </a:rPr>
              <a:t> </a:t>
            </a:r>
            <a:r>
              <a:rPr sz="750" spc="45" dirty="0">
                <a:latin typeface="Times New Roman"/>
                <a:cs typeface="Times New Roman"/>
              </a:rPr>
              <a:t>m</a:t>
            </a:r>
            <a:r>
              <a:rPr sz="750" spc="80" dirty="0">
                <a:latin typeface="Times New Roman"/>
                <a:cs typeface="Times New Roman"/>
              </a:rPr>
              <a:t>e</a:t>
            </a:r>
            <a:r>
              <a:rPr sz="750" spc="85" dirty="0">
                <a:latin typeface="Times New Roman"/>
                <a:cs typeface="Times New Roman"/>
              </a:rPr>
              <a:t>as</a:t>
            </a:r>
            <a:r>
              <a:rPr sz="750" spc="40" dirty="0">
                <a:latin typeface="Times New Roman"/>
                <a:cs typeface="Times New Roman"/>
              </a:rPr>
              <a:t>u</a:t>
            </a:r>
            <a:r>
              <a:rPr sz="750" spc="5" dirty="0">
                <a:latin typeface="Times New Roman"/>
                <a:cs typeface="Times New Roman"/>
              </a:rPr>
              <a:t>r</a:t>
            </a:r>
            <a:r>
              <a:rPr sz="750" spc="70" dirty="0">
                <a:latin typeface="Times New Roman"/>
                <a:cs typeface="Times New Roman"/>
              </a:rPr>
              <a:t>e</a:t>
            </a:r>
            <a:r>
              <a:rPr sz="750" spc="30" dirty="0">
                <a:latin typeface="Times New Roman"/>
                <a:cs typeface="Times New Roman"/>
              </a:rPr>
              <a:t>m</a:t>
            </a:r>
            <a:r>
              <a:rPr sz="750" spc="85" dirty="0">
                <a:latin typeface="Times New Roman"/>
                <a:cs typeface="Times New Roman"/>
              </a:rPr>
              <a:t>e</a:t>
            </a:r>
            <a:r>
              <a:rPr sz="750" spc="30" dirty="0">
                <a:latin typeface="Times New Roman"/>
                <a:cs typeface="Times New Roman"/>
              </a:rPr>
              <a:t>n</a:t>
            </a:r>
            <a:r>
              <a:rPr sz="750" dirty="0">
                <a:latin typeface="Times New Roman"/>
                <a:cs typeface="Times New Roman"/>
              </a:rPr>
              <a:t>t</a:t>
            </a:r>
            <a:r>
              <a:rPr sz="750" spc="-20" dirty="0">
                <a:latin typeface="Times New Roman"/>
                <a:cs typeface="Times New Roman"/>
              </a:rPr>
              <a:t> </a:t>
            </a:r>
            <a:r>
              <a:rPr sz="750" spc="-25" dirty="0">
                <a:latin typeface="Times New Roman"/>
                <a:cs typeface="Times New Roman"/>
              </a:rPr>
              <a:t>w</a:t>
            </a:r>
            <a:r>
              <a:rPr sz="750" spc="80" dirty="0">
                <a:latin typeface="Times New Roman"/>
                <a:cs typeface="Times New Roman"/>
              </a:rPr>
              <a:t>as</a:t>
            </a:r>
            <a:r>
              <a:rPr sz="750" spc="35" dirty="0">
                <a:latin typeface="Times New Roman"/>
                <a:cs typeface="Times New Roman"/>
              </a:rPr>
              <a:t> </a:t>
            </a:r>
            <a:r>
              <a:rPr sz="750" spc="80" dirty="0">
                <a:latin typeface="Times New Roman"/>
                <a:cs typeface="Times New Roman"/>
              </a:rPr>
              <a:t>s</a:t>
            </a:r>
            <a:r>
              <a:rPr sz="750" spc="45" dirty="0">
                <a:latin typeface="Times New Roman"/>
                <a:cs typeface="Times New Roman"/>
              </a:rPr>
              <a:t>u</a:t>
            </a:r>
            <a:r>
              <a:rPr sz="750" spc="85" dirty="0">
                <a:latin typeface="Times New Roman"/>
                <a:cs typeface="Times New Roman"/>
              </a:rPr>
              <a:t>s</a:t>
            </a:r>
            <a:r>
              <a:rPr sz="750" spc="40" dirty="0">
                <a:latin typeface="Times New Roman"/>
                <a:cs typeface="Times New Roman"/>
              </a:rPr>
              <a:t>p</a:t>
            </a:r>
            <a:r>
              <a:rPr sz="750" spc="85" dirty="0">
                <a:latin typeface="Times New Roman"/>
                <a:cs typeface="Times New Roman"/>
              </a:rPr>
              <a:t>e</a:t>
            </a:r>
            <a:r>
              <a:rPr sz="750" spc="30" dirty="0">
                <a:latin typeface="Times New Roman"/>
                <a:cs typeface="Times New Roman"/>
              </a:rPr>
              <a:t>n</a:t>
            </a:r>
            <a:r>
              <a:rPr sz="750" spc="40" dirty="0">
                <a:latin typeface="Times New Roman"/>
                <a:cs typeface="Times New Roman"/>
              </a:rPr>
              <a:t>d</a:t>
            </a:r>
            <a:r>
              <a:rPr sz="750" spc="70" dirty="0">
                <a:latin typeface="Times New Roman"/>
                <a:cs typeface="Times New Roman"/>
              </a:rPr>
              <a:t>e</a:t>
            </a:r>
            <a:r>
              <a:rPr sz="750" spc="45" dirty="0">
                <a:latin typeface="Times New Roman"/>
                <a:cs typeface="Times New Roman"/>
              </a:rPr>
              <a:t>d</a:t>
            </a:r>
            <a:r>
              <a:rPr sz="750" spc="-20" dirty="0">
                <a:latin typeface="Times New Roman"/>
                <a:cs typeface="Times New Roman"/>
              </a:rPr>
              <a:t> </a:t>
            </a:r>
            <a:r>
              <a:rPr sz="750" spc="-40" dirty="0">
                <a:latin typeface="Times New Roman"/>
                <a:cs typeface="Times New Roman"/>
              </a:rPr>
              <a:t>f</a:t>
            </a:r>
            <a:r>
              <a:rPr sz="750" spc="40" dirty="0">
                <a:latin typeface="Times New Roman"/>
                <a:cs typeface="Times New Roman"/>
              </a:rPr>
              <a:t>o</a:t>
            </a:r>
            <a:r>
              <a:rPr sz="750" dirty="0">
                <a:latin typeface="Times New Roman"/>
                <a:cs typeface="Times New Roman"/>
              </a:rPr>
              <a:t>r</a:t>
            </a:r>
            <a:r>
              <a:rPr sz="750" spc="20" dirty="0">
                <a:latin typeface="Times New Roman"/>
                <a:cs typeface="Times New Roman"/>
              </a:rPr>
              <a:t> </a:t>
            </a:r>
            <a:r>
              <a:rPr sz="750" spc="45" dirty="0">
                <a:latin typeface="Times New Roman"/>
                <a:cs typeface="Times New Roman"/>
              </a:rPr>
              <a:t>m</a:t>
            </a:r>
            <a:r>
              <a:rPr sz="750" spc="80" dirty="0">
                <a:latin typeface="Times New Roman"/>
                <a:cs typeface="Times New Roman"/>
              </a:rPr>
              <a:t>a</a:t>
            </a:r>
            <a:r>
              <a:rPr sz="750" spc="-40" dirty="0">
                <a:latin typeface="Times New Roman"/>
                <a:cs typeface="Times New Roman"/>
              </a:rPr>
              <a:t>i</a:t>
            </a:r>
            <a:r>
              <a:rPr sz="750" spc="-45" dirty="0">
                <a:latin typeface="Times New Roman"/>
                <a:cs typeface="Times New Roman"/>
              </a:rPr>
              <a:t>l</a:t>
            </a:r>
            <a:r>
              <a:rPr sz="750" spc="-10" dirty="0">
                <a:latin typeface="Times New Roman"/>
                <a:cs typeface="Times New Roman"/>
              </a:rPr>
              <a:t> </a:t>
            </a:r>
            <a:r>
              <a:rPr sz="750" spc="40" dirty="0">
                <a:latin typeface="Times New Roman"/>
                <a:cs typeface="Times New Roman"/>
              </a:rPr>
              <a:t>o</a:t>
            </a:r>
            <a:r>
              <a:rPr sz="750" spc="-5" dirty="0">
                <a:latin typeface="Times New Roman"/>
                <a:cs typeface="Times New Roman"/>
              </a:rPr>
              <a:t>r</a:t>
            </a:r>
            <a:r>
              <a:rPr sz="750" spc="-40" dirty="0">
                <a:latin typeface="Times New Roman"/>
                <a:cs typeface="Times New Roman"/>
              </a:rPr>
              <a:t>i</a:t>
            </a:r>
            <a:r>
              <a:rPr sz="750" spc="40" dirty="0">
                <a:latin typeface="Times New Roman"/>
                <a:cs typeface="Times New Roman"/>
              </a:rPr>
              <a:t>g</a:t>
            </a:r>
            <a:r>
              <a:rPr sz="750" spc="-50" dirty="0">
                <a:latin typeface="Times New Roman"/>
                <a:cs typeface="Times New Roman"/>
              </a:rPr>
              <a:t>i</a:t>
            </a:r>
            <a:r>
              <a:rPr sz="750" spc="45" dirty="0">
                <a:latin typeface="Times New Roman"/>
                <a:cs typeface="Times New Roman"/>
              </a:rPr>
              <a:t>n</a:t>
            </a:r>
            <a:r>
              <a:rPr sz="750" spc="85" dirty="0">
                <a:latin typeface="Times New Roman"/>
                <a:cs typeface="Times New Roman"/>
              </a:rPr>
              <a:t>a</a:t>
            </a:r>
            <a:r>
              <a:rPr sz="750" spc="-10" dirty="0">
                <a:latin typeface="Times New Roman"/>
                <a:cs typeface="Times New Roman"/>
              </a:rPr>
              <a:t>t</a:t>
            </a:r>
            <a:r>
              <a:rPr sz="750" spc="-50" dirty="0">
                <a:latin typeface="Times New Roman"/>
                <a:cs typeface="Times New Roman"/>
              </a:rPr>
              <a:t>i</a:t>
            </a:r>
            <a:r>
              <a:rPr sz="750" spc="30" dirty="0">
                <a:latin typeface="Times New Roman"/>
                <a:cs typeface="Times New Roman"/>
              </a:rPr>
              <a:t>n</a:t>
            </a:r>
            <a:r>
              <a:rPr sz="750" spc="45" dirty="0">
                <a:latin typeface="Times New Roman"/>
                <a:cs typeface="Times New Roman"/>
              </a:rPr>
              <a:t>g</a:t>
            </a:r>
            <a:r>
              <a:rPr sz="750" spc="-30" dirty="0">
                <a:latin typeface="Times New Roman"/>
                <a:cs typeface="Times New Roman"/>
              </a:rPr>
              <a:t> </a:t>
            </a:r>
            <a:r>
              <a:rPr sz="750" spc="-40" dirty="0">
                <a:latin typeface="Times New Roman"/>
                <a:cs typeface="Times New Roman"/>
              </a:rPr>
              <a:t>f</a:t>
            </a:r>
            <a:r>
              <a:rPr sz="750" spc="-5" dirty="0">
                <a:latin typeface="Times New Roman"/>
                <a:cs typeface="Times New Roman"/>
              </a:rPr>
              <a:t>r</a:t>
            </a:r>
            <a:r>
              <a:rPr sz="750" spc="45" dirty="0">
                <a:latin typeface="Times New Roman"/>
                <a:cs typeface="Times New Roman"/>
              </a:rPr>
              <a:t>o</a:t>
            </a:r>
            <a:r>
              <a:rPr sz="750" spc="40" dirty="0">
                <a:latin typeface="Times New Roman"/>
                <a:cs typeface="Times New Roman"/>
              </a:rPr>
              <a:t>m</a:t>
            </a:r>
            <a:r>
              <a:rPr sz="750" spc="5" dirty="0">
                <a:latin typeface="Times New Roman"/>
                <a:cs typeface="Times New Roman"/>
              </a:rPr>
              <a:t> </a:t>
            </a:r>
            <a:r>
              <a:rPr sz="750" spc="45" dirty="0">
                <a:latin typeface="Times New Roman"/>
                <a:cs typeface="Times New Roman"/>
              </a:rPr>
              <a:t>o</a:t>
            </a:r>
            <a:r>
              <a:rPr sz="750" dirty="0">
                <a:latin typeface="Times New Roman"/>
                <a:cs typeface="Times New Roman"/>
              </a:rPr>
              <a:t>r</a:t>
            </a:r>
            <a:r>
              <a:rPr sz="750" spc="10" dirty="0">
                <a:latin typeface="Times New Roman"/>
                <a:cs typeface="Times New Roman"/>
              </a:rPr>
              <a:t> </a:t>
            </a:r>
            <a:r>
              <a:rPr sz="750" spc="45" dirty="0">
                <a:latin typeface="Times New Roman"/>
                <a:cs typeface="Times New Roman"/>
              </a:rPr>
              <a:t>d</a:t>
            </a:r>
            <a:r>
              <a:rPr sz="750" spc="80" dirty="0">
                <a:latin typeface="Times New Roman"/>
                <a:cs typeface="Times New Roman"/>
              </a:rPr>
              <a:t>e</a:t>
            </a:r>
            <a:r>
              <a:rPr sz="750" spc="85" dirty="0">
                <a:latin typeface="Times New Roman"/>
                <a:cs typeface="Times New Roman"/>
              </a:rPr>
              <a:t>s</a:t>
            </a:r>
            <a:r>
              <a:rPr sz="750" spc="5" dirty="0">
                <a:latin typeface="Times New Roman"/>
                <a:cs typeface="Times New Roman"/>
              </a:rPr>
              <a:t>t</a:t>
            </a:r>
            <a:r>
              <a:rPr sz="750" spc="-50" dirty="0">
                <a:latin typeface="Times New Roman"/>
                <a:cs typeface="Times New Roman"/>
              </a:rPr>
              <a:t>i</a:t>
            </a:r>
            <a:r>
              <a:rPr sz="750" spc="45" dirty="0">
                <a:latin typeface="Times New Roman"/>
                <a:cs typeface="Times New Roman"/>
              </a:rPr>
              <a:t>n</a:t>
            </a:r>
            <a:r>
              <a:rPr sz="750" spc="70" dirty="0">
                <a:latin typeface="Times New Roman"/>
                <a:cs typeface="Times New Roman"/>
              </a:rPr>
              <a:t>e</a:t>
            </a:r>
            <a:r>
              <a:rPr sz="750" spc="45" dirty="0">
                <a:latin typeface="Times New Roman"/>
                <a:cs typeface="Times New Roman"/>
              </a:rPr>
              <a:t>d</a:t>
            </a:r>
            <a:r>
              <a:rPr sz="750" spc="-30" dirty="0">
                <a:latin typeface="Times New Roman"/>
                <a:cs typeface="Times New Roman"/>
              </a:rPr>
              <a:t> </a:t>
            </a:r>
            <a:r>
              <a:rPr sz="750" spc="5" dirty="0">
                <a:latin typeface="Times New Roman"/>
                <a:cs typeface="Times New Roman"/>
              </a:rPr>
              <a:t>t</a:t>
            </a:r>
            <a:r>
              <a:rPr sz="750" spc="45" dirty="0">
                <a:latin typeface="Times New Roman"/>
                <a:cs typeface="Times New Roman"/>
              </a:rPr>
              <a:t>o</a:t>
            </a:r>
            <a:r>
              <a:rPr sz="750" spc="10" dirty="0">
                <a:latin typeface="Times New Roman"/>
                <a:cs typeface="Times New Roman"/>
              </a:rPr>
              <a:t> </a:t>
            </a:r>
            <a:r>
              <a:rPr sz="750" spc="40" dirty="0">
                <a:latin typeface="Times New Roman"/>
                <a:cs typeface="Times New Roman"/>
              </a:rPr>
              <a:t>C</a:t>
            </a:r>
            <a:r>
              <a:rPr sz="750" spc="80" dirty="0">
                <a:latin typeface="Times New Roman"/>
                <a:cs typeface="Times New Roman"/>
              </a:rPr>
              <a:t>a</a:t>
            </a:r>
            <a:r>
              <a:rPr sz="750" spc="5" dirty="0">
                <a:latin typeface="Times New Roman"/>
                <a:cs typeface="Times New Roman"/>
              </a:rPr>
              <a:t>r</a:t>
            </a:r>
            <a:r>
              <a:rPr sz="750" spc="-50" dirty="0">
                <a:latin typeface="Times New Roman"/>
                <a:cs typeface="Times New Roman"/>
              </a:rPr>
              <a:t>i</a:t>
            </a:r>
            <a:r>
              <a:rPr sz="750" spc="45" dirty="0">
                <a:latin typeface="Times New Roman"/>
                <a:cs typeface="Times New Roman"/>
              </a:rPr>
              <a:t>b</a:t>
            </a:r>
            <a:r>
              <a:rPr sz="750" spc="40" dirty="0">
                <a:latin typeface="Times New Roman"/>
                <a:cs typeface="Times New Roman"/>
              </a:rPr>
              <a:t>b</a:t>
            </a:r>
            <a:r>
              <a:rPr sz="750" spc="70" dirty="0">
                <a:latin typeface="Times New Roman"/>
                <a:cs typeface="Times New Roman"/>
              </a:rPr>
              <a:t>e</a:t>
            </a:r>
            <a:r>
              <a:rPr sz="750" spc="85" dirty="0">
                <a:latin typeface="Times New Roman"/>
                <a:cs typeface="Times New Roman"/>
              </a:rPr>
              <a:t>a</a:t>
            </a:r>
            <a:r>
              <a:rPr sz="750" spc="45" dirty="0">
                <a:latin typeface="Times New Roman"/>
                <a:cs typeface="Times New Roman"/>
              </a:rPr>
              <a:t>n</a:t>
            </a:r>
            <a:r>
              <a:rPr sz="750" spc="-30" dirty="0">
                <a:latin typeface="Times New Roman"/>
                <a:cs typeface="Times New Roman"/>
              </a:rPr>
              <a:t> </a:t>
            </a:r>
            <a:r>
              <a:rPr sz="750" spc="-5" dirty="0">
                <a:latin typeface="Times New Roman"/>
                <a:cs typeface="Times New Roman"/>
              </a:rPr>
              <a:t>D</a:t>
            </a:r>
            <a:r>
              <a:rPr sz="750" spc="-50" dirty="0">
                <a:latin typeface="Times New Roman"/>
                <a:cs typeface="Times New Roman"/>
              </a:rPr>
              <a:t>i</a:t>
            </a:r>
            <a:r>
              <a:rPr sz="750" spc="85" dirty="0">
                <a:latin typeface="Times New Roman"/>
                <a:cs typeface="Times New Roman"/>
              </a:rPr>
              <a:t>s</a:t>
            </a:r>
            <a:r>
              <a:rPr sz="750" dirty="0">
                <a:latin typeface="Times New Roman"/>
                <a:cs typeface="Times New Roman"/>
              </a:rPr>
              <a:t>t</a:t>
            </a:r>
            <a:r>
              <a:rPr sz="750" spc="5" dirty="0">
                <a:latin typeface="Times New Roman"/>
                <a:cs typeface="Times New Roman"/>
              </a:rPr>
              <a:t>r</a:t>
            </a:r>
            <a:r>
              <a:rPr sz="750" spc="-50" dirty="0">
                <a:latin typeface="Times New Roman"/>
                <a:cs typeface="Times New Roman"/>
              </a:rPr>
              <a:t>i</a:t>
            </a:r>
            <a:r>
              <a:rPr sz="750" spc="45" dirty="0">
                <a:latin typeface="Times New Roman"/>
                <a:cs typeface="Times New Roman"/>
              </a:rPr>
              <a:t>c</a:t>
            </a:r>
            <a:r>
              <a:rPr sz="750" dirty="0">
                <a:latin typeface="Times New Roman"/>
                <a:cs typeface="Times New Roman"/>
              </a:rPr>
              <a:t>t</a:t>
            </a:r>
            <a:r>
              <a:rPr sz="750" spc="-15" dirty="0">
                <a:latin typeface="Times New Roman"/>
                <a:cs typeface="Times New Roman"/>
              </a:rPr>
              <a:t> </a:t>
            </a:r>
            <a:r>
              <a:rPr sz="750" spc="80" dirty="0">
                <a:latin typeface="Times New Roman"/>
                <a:cs typeface="Times New Roman"/>
              </a:rPr>
              <a:t>s</a:t>
            </a:r>
            <a:r>
              <a:rPr sz="750" spc="5" dirty="0">
                <a:latin typeface="Times New Roman"/>
                <a:cs typeface="Times New Roman"/>
              </a:rPr>
              <a:t>t</a:t>
            </a:r>
            <a:r>
              <a:rPr sz="750" spc="80" dirty="0">
                <a:latin typeface="Times New Roman"/>
                <a:cs typeface="Times New Roman"/>
              </a:rPr>
              <a:t>a</a:t>
            </a:r>
            <a:r>
              <a:rPr sz="750" spc="5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t</a:t>
            </a:r>
            <a:r>
              <a:rPr sz="750" spc="-40" dirty="0">
                <a:latin typeface="Times New Roman"/>
                <a:cs typeface="Times New Roman"/>
              </a:rPr>
              <a:t>i</a:t>
            </a:r>
            <a:r>
              <a:rPr sz="750" spc="40" dirty="0">
                <a:latin typeface="Times New Roman"/>
                <a:cs typeface="Times New Roman"/>
              </a:rPr>
              <a:t>n</a:t>
            </a:r>
            <a:r>
              <a:rPr sz="750" spc="45" dirty="0">
                <a:latin typeface="Times New Roman"/>
                <a:cs typeface="Times New Roman"/>
              </a:rPr>
              <a:t>g</a:t>
            </a:r>
            <a:r>
              <a:rPr sz="750" spc="-20" dirty="0">
                <a:latin typeface="Times New Roman"/>
                <a:cs typeface="Times New Roman"/>
              </a:rPr>
              <a:t> </a:t>
            </a:r>
            <a:r>
              <a:rPr sz="750" spc="45" dirty="0">
                <a:latin typeface="Times New Roman"/>
                <a:cs typeface="Times New Roman"/>
              </a:rPr>
              <a:t>9</a:t>
            </a:r>
            <a:r>
              <a:rPr sz="750" dirty="0">
                <a:latin typeface="Times New Roman"/>
                <a:cs typeface="Times New Roman"/>
              </a:rPr>
              <a:t>/</a:t>
            </a:r>
            <a:r>
              <a:rPr sz="750" spc="45" dirty="0">
                <a:latin typeface="Times New Roman"/>
                <a:cs typeface="Times New Roman"/>
              </a:rPr>
              <a:t>1</a:t>
            </a:r>
            <a:r>
              <a:rPr sz="750" spc="40" dirty="0">
                <a:latin typeface="Times New Roman"/>
                <a:cs typeface="Times New Roman"/>
              </a:rPr>
              <a:t>6</a:t>
            </a:r>
            <a:r>
              <a:rPr sz="750" spc="5" dirty="0">
                <a:latin typeface="Times New Roman"/>
                <a:cs typeface="Times New Roman"/>
              </a:rPr>
              <a:t>/</a:t>
            </a:r>
            <a:r>
              <a:rPr sz="750" spc="40" dirty="0">
                <a:latin typeface="Times New Roman"/>
                <a:cs typeface="Times New Roman"/>
              </a:rPr>
              <a:t>1</a:t>
            </a:r>
            <a:r>
              <a:rPr sz="750" spc="45" dirty="0">
                <a:latin typeface="Times New Roman"/>
                <a:cs typeface="Times New Roman"/>
              </a:rPr>
              <a:t>7</a:t>
            </a:r>
            <a:r>
              <a:rPr sz="750" spc="-20" dirty="0">
                <a:latin typeface="Times New Roman"/>
                <a:cs typeface="Times New Roman"/>
              </a:rPr>
              <a:t> </a:t>
            </a:r>
            <a:r>
              <a:rPr sz="750" spc="45" dirty="0">
                <a:latin typeface="Times New Roman"/>
                <a:cs typeface="Times New Roman"/>
              </a:rPr>
              <a:t>d</a:t>
            </a:r>
            <a:r>
              <a:rPr sz="750" spc="40" dirty="0">
                <a:latin typeface="Times New Roman"/>
                <a:cs typeface="Times New Roman"/>
              </a:rPr>
              <a:t>u</a:t>
            </a:r>
            <a:r>
              <a:rPr sz="750" spc="85" dirty="0">
                <a:latin typeface="Times New Roman"/>
                <a:cs typeface="Times New Roman"/>
              </a:rPr>
              <a:t>e</a:t>
            </a:r>
            <a:r>
              <a:rPr sz="750" dirty="0">
                <a:latin typeface="Times New Roman"/>
                <a:cs typeface="Times New Roman"/>
              </a:rPr>
              <a:t> </a:t>
            </a:r>
            <a:r>
              <a:rPr sz="750" spc="5" dirty="0">
                <a:latin typeface="Times New Roman"/>
                <a:cs typeface="Times New Roman"/>
              </a:rPr>
              <a:t>t</a:t>
            </a:r>
            <a:r>
              <a:rPr sz="750" spc="45" dirty="0">
                <a:latin typeface="Times New Roman"/>
                <a:cs typeface="Times New Roman"/>
              </a:rPr>
              <a:t>o</a:t>
            </a:r>
            <a:r>
              <a:rPr sz="750" spc="10" dirty="0">
                <a:latin typeface="Times New Roman"/>
                <a:cs typeface="Times New Roman"/>
              </a:rPr>
              <a:t> </a:t>
            </a:r>
            <a:r>
              <a:rPr sz="750" spc="5" dirty="0">
                <a:latin typeface="Times New Roman"/>
                <a:cs typeface="Times New Roman"/>
              </a:rPr>
              <a:t>t</a:t>
            </a:r>
            <a:r>
              <a:rPr sz="750" spc="40" dirty="0">
                <a:latin typeface="Times New Roman"/>
                <a:cs typeface="Times New Roman"/>
              </a:rPr>
              <a:t>h</a:t>
            </a:r>
            <a:r>
              <a:rPr sz="750" spc="85" dirty="0">
                <a:latin typeface="Times New Roman"/>
                <a:cs typeface="Times New Roman"/>
              </a:rPr>
              <a:t>e</a:t>
            </a:r>
            <a:r>
              <a:rPr sz="750" dirty="0">
                <a:latin typeface="Times New Roman"/>
                <a:cs typeface="Times New Roman"/>
              </a:rPr>
              <a:t> </a:t>
            </a:r>
            <a:r>
              <a:rPr sz="750" spc="45" dirty="0">
                <a:latin typeface="Times New Roman"/>
                <a:cs typeface="Times New Roman"/>
              </a:rPr>
              <a:t>d</a:t>
            </a:r>
            <a:r>
              <a:rPr sz="750" spc="80" dirty="0">
                <a:latin typeface="Times New Roman"/>
                <a:cs typeface="Times New Roman"/>
              </a:rPr>
              <a:t>e</a:t>
            </a:r>
            <a:r>
              <a:rPr sz="750" spc="20" dirty="0">
                <a:latin typeface="Times New Roman"/>
                <a:cs typeface="Times New Roman"/>
              </a:rPr>
              <a:t>v</a:t>
            </a:r>
            <a:r>
              <a:rPr sz="750" spc="70" dirty="0">
                <a:latin typeface="Times New Roman"/>
                <a:cs typeface="Times New Roman"/>
              </a:rPr>
              <a:t>a</a:t>
            </a:r>
            <a:r>
              <a:rPr sz="750" spc="85" dirty="0">
                <a:latin typeface="Times New Roman"/>
                <a:cs typeface="Times New Roman"/>
              </a:rPr>
              <a:t>s</a:t>
            </a:r>
            <a:r>
              <a:rPr sz="750" spc="-10" dirty="0">
                <a:latin typeface="Times New Roman"/>
                <a:cs typeface="Times New Roman"/>
              </a:rPr>
              <a:t>t</a:t>
            </a:r>
            <a:r>
              <a:rPr sz="750" spc="80" dirty="0">
                <a:latin typeface="Times New Roman"/>
                <a:cs typeface="Times New Roman"/>
              </a:rPr>
              <a:t>a</a:t>
            </a:r>
            <a:r>
              <a:rPr sz="750" spc="-10" dirty="0">
                <a:latin typeface="Times New Roman"/>
                <a:cs typeface="Times New Roman"/>
              </a:rPr>
              <a:t>t</a:t>
            </a:r>
            <a:r>
              <a:rPr sz="750" spc="-50" dirty="0">
                <a:latin typeface="Times New Roman"/>
                <a:cs typeface="Times New Roman"/>
              </a:rPr>
              <a:t>i</a:t>
            </a:r>
            <a:r>
              <a:rPr sz="750" spc="30" dirty="0">
                <a:latin typeface="Times New Roman"/>
                <a:cs typeface="Times New Roman"/>
              </a:rPr>
              <a:t>n</a:t>
            </a:r>
            <a:r>
              <a:rPr sz="750" spc="45" dirty="0">
                <a:latin typeface="Times New Roman"/>
                <a:cs typeface="Times New Roman"/>
              </a:rPr>
              <a:t>g</a:t>
            </a:r>
            <a:r>
              <a:rPr sz="750" spc="-20" dirty="0">
                <a:latin typeface="Times New Roman"/>
                <a:cs typeface="Times New Roman"/>
              </a:rPr>
              <a:t> </a:t>
            </a:r>
            <a:r>
              <a:rPr sz="750" spc="-50" dirty="0">
                <a:latin typeface="Times New Roman"/>
                <a:cs typeface="Times New Roman"/>
              </a:rPr>
              <a:t>i</a:t>
            </a:r>
            <a:r>
              <a:rPr sz="750" spc="45" dirty="0">
                <a:latin typeface="Times New Roman"/>
                <a:cs typeface="Times New Roman"/>
              </a:rPr>
              <a:t>mp</a:t>
            </a:r>
            <a:r>
              <a:rPr sz="750" spc="85" dirty="0">
                <a:latin typeface="Times New Roman"/>
                <a:cs typeface="Times New Roman"/>
              </a:rPr>
              <a:t>a</a:t>
            </a:r>
            <a:r>
              <a:rPr sz="750" spc="40" dirty="0">
                <a:latin typeface="Times New Roman"/>
                <a:cs typeface="Times New Roman"/>
              </a:rPr>
              <a:t>c</a:t>
            </a:r>
            <a:r>
              <a:rPr sz="750" spc="5" dirty="0">
                <a:latin typeface="Times New Roman"/>
                <a:cs typeface="Times New Roman"/>
              </a:rPr>
              <a:t>t</a:t>
            </a:r>
            <a:r>
              <a:rPr sz="750" spc="80" dirty="0">
                <a:latin typeface="Times New Roman"/>
                <a:cs typeface="Times New Roman"/>
              </a:rPr>
              <a:t>s</a:t>
            </a:r>
            <a:r>
              <a:rPr sz="750" spc="-15" dirty="0">
                <a:latin typeface="Times New Roman"/>
                <a:cs typeface="Times New Roman"/>
              </a:rPr>
              <a:t> </a:t>
            </a:r>
            <a:r>
              <a:rPr sz="750" spc="40" dirty="0">
                <a:latin typeface="Times New Roman"/>
                <a:cs typeface="Times New Roman"/>
              </a:rPr>
              <a:t>o</a:t>
            </a:r>
            <a:r>
              <a:rPr sz="750" spc="-45" dirty="0">
                <a:latin typeface="Times New Roman"/>
                <a:cs typeface="Times New Roman"/>
              </a:rPr>
              <a:t>f</a:t>
            </a:r>
            <a:r>
              <a:rPr sz="750" spc="-35" dirty="0">
                <a:latin typeface="Times New Roman"/>
                <a:cs typeface="Times New Roman"/>
              </a:rPr>
              <a:t> </a:t>
            </a:r>
            <a:r>
              <a:rPr sz="750" spc="-10" dirty="0">
                <a:latin typeface="Times New Roman"/>
                <a:cs typeface="Times New Roman"/>
              </a:rPr>
              <a:t>H</a:t>
            </a:r>
            <a:r>
              <a:rPr sz="750" spc="45" dirty="0">
                <a:latin typeface="Times New Roman"/>
                <a:cs typeface="Times New Roman"/>
              </a:rPr>
              <a:t>u</a:t>
            </a:r>
            <a:r>
              <a:rPr sz="750" spc="-5" dirty="0">
                <a:latin typeface="Times New Roman"/>
                <a:cs typeface="Times New Roman"/>
              </a:rPr>
              <a:t>r</a:t>
            </a:r>
            <a:r>
              <a:rPr sz="750" spc="5" dirty="0">
                <a:latin typeface="Times New Roman"/>
                <a:cs typeface="Times New Roman"/>
              </a:rPr>
              <a:t>r</a:t>
            </a:r>
            <a:r>
              <a:rPr sz="750" spc="-50" dirty="0">
                <a:latin typeface="Times New Roman"/>
                <a:cs typeface="Times New Roman"/>
              </a:rPr>
              <a:t>i</a:t>
            </a:r>
            <a:r>
              <a:rPr sz="750" spc="45" dirty="0">
                <a:latin typeface="Times New Roman"/>
                <a:cs typeface="Times New Roman"/>
              </a:rPr>
              <a:t>c</a:t>
            </a:r>
            <a:r>
              <a:rPr sz="750" spc="80" dirty="0">
                <a:latin typeface="Times New Roman"/>
                <a:cs typeface="Times New Roman"/>
              </a:rPr>
              <a:t>a</a:t>
            </a:r>
            <a:r>
              <a:rPr sz="750" spc="30" dirty="0">
                <a:latin typeface="Times New Roman"/>
                <a:cs typeface="Times New Roman"/>
              </a:rPr>
              <a:t>n</a:t>
            </a:r>
            <a:r>
              <a:rPr sz="750" spc="85" dirty="0">
                <a:latin typeface="Times New Roman"/>
                <a:cs typeface="Times New Roman"/>
              </a:rPr>
              <a:t>e</a:t>
            </a:r>
            <a:r>
              <a:rPr sz="750" spc="80" dirty="0">
                <a:latin typeface="Times New Roman"/>
                <a:cs typeface="Times New Roman"/>
              </a:rPr>
              <a:t>s</a:t>
            </a:r>
            <a:r>
              <a:rPr sz="750" spc="-15" dirty="0">
                <a:latin typeface="Times New Roman"/>
                <a:cs typeface="Times New Roman"/>
              </a:rPr>
              <a:t> </a:t>
            </a:r>
            <a:r>
              <a:rPr sz="750" spc="-45" dirty="0">
                <a:latin typeface="Times New Roman"/>
                <a:cs typeface="Times New Roman"/>
              </a:rPr>
              <a:t>I</a:t>
            </a:r>
            <a:r>
              <a:rPr sz="750" spc="5" dirty="0">
                <a:latin typeface="Times New Roman"/>
                <a:cs typeface="Times New Roman"/>
              </a:rPr>
              <a:t>r</a:t>
            </a:r>
            <a:r>
              <a:rPr sz="750" spc="45" dirty="0">
                <a:latin typeface="Times New Roman"/>
                <a:cs typeface="Times New Roman"/>
              </a:rPr>
              <a:t>m</a:t>
            </a:r>
            <a:r>
              <a:rPr sz="750" spc="85" dirty="0">
                <a:latin typeface="Times New Roman"/>
                <a:cs typeface="Times New Roman"/>
              </a:rPr>
              <a:t>a</a:t>
            </a:r>
            <a:r>
              <a:rPr sz="750" spc="-15" dirty="0">
                <a:latin typeface="Times New Roman"/>
                <a:cs typeface="Times New Roman"/>
              </a:rPr>
              <a:t> </a:t>
            </a:r>
            <a:r>
              <a:rPr sz="750" spc="85" dirty="0">
                <a:latin typeface="Times New Roman"/>
                <a:cs typeface="Times New Roman"/>
              </a:rPr>
              <a:t>a</a:t>
            </a:r>
            <a:r>
              <a:rPr sz="750" spc="40" dirty="0">
                <a:latin typeface="Times New Roman"/>
                <a:cs typeface="Times New Roman"/>
              </a:rPr>
              <a:t>n</a:t>
            </a:r>
            <a:r>
              <a:rPr sz="750" spc="45" dirty="0">
                <a:latin typeface="Times New Roman"/>
                <a:cs typeface="Times New Roman"/>
              </a:rPr>
              <a:t>d</a:t>
            </a:r>
            <a:r>
              <a:rPr sz="750" dirty="0">
                <a:latin typeface="Times New Roman"/>
                <a:cs typeface="Times New Roman"/>
              </a:rPr>
              <a:t> </a:t>
            </a:r>
            <a:r>
              <a:rPr sz="750" spc="-35" dirty="0">
                <a:latin typeface="Times New Roman"/>
                <a:cs typeface="Times New Roman"/>
              </a:rPr>
              <a:t>M</a:t>
            </a:r>
            <a:r>
              <a:rPr sz="750" spc="85" dirty="0">
                <a:latin typeface="Times New Roman"/>
                <a:cs typeface="Times New Roman"/>
              </a:rPr>
              <a:t>a</a:t>
            </a:r>
            <a:r>
              <a:rPr sz="750" spc="-5" dirty="0">
                <a:latin typeface="Times New Roman"/>
                <a:cs typeface="Times New Roman"/>
              </a:rPr>
              <a:t>r</a:t>
            </a:r>
            <a:r>
              <a:rPr sz="750" spc="-50" dirty="0">
                <a:latin typeface="Times New Roman"/>
                <a:cs typeface="Times New Roman"/>
              </a:rPr>
              <a:t>i</a:t>
            </a:r>
            <a:r>
              <a:rPr sz="750" spc="85" dirty="0">
                <a:latin typeface="Times New Roman"/>
                <a:cs typeface="Times New Roman"/>
              </a:rPr>
              <a:t>a</a:t>
            </a:r>
            <a:r>
              <a:rPr sz="750" spc="20" dirty="0">
                <a:latin typeface="Times New Roman"/>
                <a:cs typeface="Times New Roman"/>
              </a:rPr>
              <a:t>.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30875" marR="5080" indent="-637540">
              <a:lnSpc>
                <a:spcPct val="100499"/>
              </a:lnSpc>
            </a:pPr>
            <a:r>
              <a:rPr spc="229" dirty="0"/>
              <a:t>C</a:t>
            </a:r>
            <a:r>
              <a:rPr spc="285" dirty="0"/>
              <a:t>o</a:t>
            </a:r>
            <a:r>
              <a:rPr spc="335" dirty="0"/>
              <a:t>mm</a:t>
            </a:r>
            <a:r>
              <a:rPr spc="405" dirty="0"/>
              <a:t>e</a:t>
            </a:r>
            <a:r>
              <a:rPr spc="-30" dirty="0"/>
              <a:t>r</a:t>
            </a:r>
            <a:r>
              <a:rPr spc="405" dirty="0"/>
              <a:t>c</a:t>
            </a:r>
            <a:r>
              <a:rPr spc="-80" dirty="0"/>
              <a:t>i</a:t>
            </a:r>
            <a:r>
              <a:rPr spc="445" dirty="0"/>
              <a:t>a</a:t>
            </a:r>
            <a:r>
              <a:rPr spc="-80" dirty="0"/>
              <a:t>l</a:t>
            </a:r>
            <a:r>
              <a:rPr spc="85" dirty="0"/>
              <a:t> </a:t>
            </a:r>
            <a:r>
              <a:rPr spc="-120" dirty="0"/>
              <a:t>Fi</a:t>
            </a:r>
            <a:r>
              <a:rPr spc="-30" dirty="0"/>
              <a:t>r</a:t>
            </a:r>
            <a:r>
              <a:rPr spc="100" dirty="0"/>
              <a:t>s</a:t>
            </a:r>
            <a:r>
              <a:rPr spc="60" dirty="0"/>
              <a:t>t</a:t>
            </a:r>
            <a:r>
              <a:rPr spc="175" dirty="0"/>
              <a:t>-</a:t>
            </a:r>
            <a:r>
              <a:rPr spc="210" dirty="0"/>
              <a:t>C</a:t>
            </a:r>
            <a:r>
              <a:rPr spc="-80" dirty="0"/>
              <a:t>l</a:t>
            </a:r>
            <a:r>
              <a:rPr spc="459" dirty="0"/>
              <a:t>a</a:t>
            </a:r>
            <a:r>
              <a:rPr spc="100" dirty="0"/>
              <a:t>ss</a:t>
            </a:r>
            <a:r>
              <a:rPr spc="45" dirty="0"/>
              <a:t> </a:t>
            </a:r>
            <a:r>
              <a:rPr spc="15" dirty="0"/>
              <a:t>M</a:t>
            </a:r>
            <a:r>
              <a:rPr spc="459" dirty="0"/>
              <a:t>a</a:t>
            </a:r>
            <a:r>
              <a:rPr spc="-100" dirty="0"/>
              <a:t>i</a:t>
            </a:r>
            <a:r>
              <a:rPr spc="-80" dirty="0"/>
              <a:t>l</a:t>
            </a:r>
            <a:r>
              <a:rPr spc="-50" dirty="0"/>
              <a:t>®</a:t>
            </a:r>
            <a:r>
              <a:rPr spc="-20" dirty="0"/>
              <a:t> </a:t>
            </a:r>
            <a:r>
              <a:rPr spc="10" dirty="0"/>
              <a:t>P</a:t>
            </a:r>
            <a:r>
              <a:rPr spc="405" dirty="0"/>
              <a:t>e</a:t>
            </a:r>
            <a:r>
              <a:rPr spc="-30" dirty="0"/>
              <a:t>r</a:t>
            </a:r>
            <a:r>
              <a:rPr spc="-110" dirty="0"/>
              <a:t>f</a:t>
            </a:r>
            <a:r>
              <a:rPr spc="285" dirty="0"/>
              <a:t>o</a:t>
            </a:r>
            <a:r>
              <a:rPr spc="-30" dirty="0"/>
              <a:t>r</a:t>
            </a:r>
            <a:r>
              <a:rPr spc="335" dirty="0"/>
              <a:t>m</a:t>
            </a:r>
            <a:r>
              <a:rPr spc="445" dirty="0"/>
              <a:t>a</a:t>
            </a:r>
            <a:r>
              <a:rPr spc="204" dirty="0"/>
              <a:t>n</a:t>
            </a:r>
            <a:r>
              <a:rPr spc="405" dirty="0"/>
              <a:t>ce</a:t>
            </a:r>
            <a:r>
              <a:rPr spc="65" dirty="0"/>
              <a:t> </a:t>
            </a:r>
            <a:r>
              <a:rPr spc="345" dirty="0"/>
              <a:t>b</a:t>
            </a:r>
            <a:r>
              <a:rPr spc="160" dirty="0"/>
              <a:t>y</a:t>
            </a:r>
            <a:r>
              <a:rPr spc="40" dirty="0"/>
              <a:t> </a:t>
            </a:r>
            <a:r>
              <a:rPr spc="235" dirty="0"/>
              <a:t>Q</a:t>
            </a:r>
            <a:r>
              <a:rPr spc="204" dirty="0"/>
              <a:t>u</a:t>
            </a:r>
            <a:r>
              <a:rPr spc="445" dirty="0"/>
              <a:t>a</a:t>
            </a:r>
            <a:r>
              <a:rPr spc="-30" dirty="0"/>
              <a:t>r</a:t>
            </a:r>
            <a:r>
              <a:rPr spc="45" dirty="0"/>
              <a:t>t</a:t>
            </a:r>
            <a:r>
              <a:rPr spc="405" dirty="0"/>
              <a:t>e</a:t>
            </a:r>
            <a:r>
              <a:rPr spc="-30" dirty="0"/>
              <a:t>r</a:t>
            </a:r>
          </a:p>
        </p:txBody>
      </p:sp>
      <p:sp>
        <p:nvSpPr>
          <p:cNvPr id="8" name="object 8"/>
          <p:cNvSpPr/>
          <p:nvPr/>
        </p:nvSpPr>
        <p:spPr>
          <a:xfrm>
            <a:off x="1542287" y="4927091"/>
            <a:ext cx="7633970" cy="0"/>
          </a:xfrm>
          <a:custGeom>
            <a:avLst/>
            <a:gdLst/>
            <a:ahLst/>
            <a:cxnLst/>
            <a:rect l="l" t="t" r="r" b="b"/>
            <a:pathLst>
              <a:path w="7633970">
                <a:moveTo>
                  <a:pt x="0" y="0"/>
                </a:moveTo>
                <a:lnTo>
                  <a:pt x="7633716" y="0"/>
                </a:lnTo>
              </a:path>
            </a:pathLst>
          </a:custGeom>
          <a:ln w="10413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42287" y="4425695"/>
            <a:ext cx="7633970" cy="0"/>
          </a:xfrm>
          <a:custGeom>
            <a:avLst/>
            <a:gdLst/>
            <a:ahLst/>
            <a:cxnLst/>
            <a:rect l="l" t="t" r="r" b="b"/>
            <a:pathLst>
              <a:path w="7633970">
                <a:moveTo>
                  <a:pt x="0" y="0"/>
                </a:moveTo>
                <a:lnTo>
                  <a:pt x="7633716" y="0"/>
                </a:lnTo>
              </a:path>
            </a:pathLst>
          </a:custGeom>
          <a:ln w="10413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542287" y="3924300"/>
            <a:ext cx="7633970" cy="0"/>
          </a:xfrm>
          <a:custGeom>
            <a:avLst/>
            <a:gdLst/>
            <a:ahLst/>
            <a:cxnLst/>
            <a:rect l="l" t="t" r="r" b="b"/>
            <a:pathLst>
              <a:path w="7633970">
                <a:moveTo>
                  <a:pt x="0" y="0"/>
                </a:moveTo>
                <a:lnTo>
                  <a:pt x="7633716" y="0"/>
                </a:lnTo>
              </a:path>
            </a:pathLst>
          </a:custGeom>
          <a:ln w="10413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542287" y="3422903"/>
            <a:ext cx="7633970" cy="0"/>
          </a:xfrm>
          <a:custGeom>
            <a:avLst/>
            <a:gdLst/>
            <a:ahLst/>
            <a:cxnLst/>
            <a:rect l="l" t="t" r="r" b="b"/>
            <a:pathLst>
              <a:path w="7633970">
                <a:moveTo>
                  <a:pt x="0" y="0"/>
                </a:moveTo>
                <a:lnTo>
                  <a:pt x="7633716" y="0"/>
                </a:lnTo>
              </a:path>
            </a:pathLst>
          </a:custGeom>
          <a:ln w="10413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542287" y="2921507"/>
            <a:ext cx="7633970" cy="0"/>
          </a:xfrm>
          <a:custGeom>
            <a:avLst/>
            <a:gdLst/>
            <a:ahLst/>
            <a:cxnLst/>
            <a:rect l="l" t="t" r="r" b="b"/>
            <a:pathLst>
              <a:path w="7633970">
                <a:moveTo>
                  <a:pt x="0" y="0"/>
                </a:moveTo>
                <a:lnTo>
                  <a:pt x="7633716" y="0"/>
                </a:lnTo>
              </a:path>
            </a:pathLst>
          </a:custGeom>
          <a:ln w="10413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542287" y="2420111"/>
            <a:ext cx="7633970" cy="0"/>
          </a:xfrm>
          <a:custGeom>
            <a:avLst/>
            <a:gdLst/>
            <a:ahLst/>
            <a:cxnLst/>
            <a:rect l="l" t="t" r="r" b="b"/>
            <a:pathLst>
              <a:path w="7633970">
                <a:moveTo>
                  <a:pt x="0" y="0"/>
                </a:moveTo>
                <a:lnTo>
                  <a:pt x="7633716" y="0"/>
                </a:lnTo>
              </a:path>
            </a:pathLst>
          </a:custGeom>
          <a:ln w="10414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542287" y="5428488"/>
            <a:ext cx="7633970" cy="0"/>
          </a:xfrm>
          <a:custGeom>
            <a:avLst/>
            <a:gdLst/>
            <a:ahLst/>
            <a:cxnLst/>
            <a:rect l="l" t="t" r="r" b="b"/>
            <a:pathLst>
              <a:path w="7633970">
                <a:moveTo>
                  <a:pt x="0" y="0"/>
                </a:moveTo>
                <a:lnTo>
                  <a:pt x="7633715" y="0"/>
                </a:lnTo>
              </a:path>
            </a:pathLst>
          </a:custGeom>
          <a:ln w="10414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542287" y="5428488"/>
            <a:ext cx="0" cy="541020"/>
          </a:xfrm>
          <a:custGeom>
            <a:avLst/>
            <a:gdLst/>
            <a:ahLst/>
            <a:cxnLst/>
            <a:rect l="l" t="t" r="r" b="b"/>
            <a:pathLst>
              <a:path h="541020">
                <a:moveTo>
                  <a:pt x="0" y="0"/>
                </a:moveTo>
                <a:lnTo>
                  <a:pt x="0" y="541020"/>
                </a:lnTo>
              </a:path>
            </a:pathLst>
          </a:custGeom>
          <a:ln w="10413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930651" y="5428488"/>
            <a:ext cx="0" cy="541020"/>
          </a:xfrm>
          <a:custGeom>
            <a:avLst/>
            <a:gdLst/>
            <a:ahLst/>
            <a:cxnLst/>
            <a:rect l="l" t="t" r="r" b="b"/>
            <a:pathLst>
              <a:path h="541020">
                <a:moveTo>
                  <a:pt x="0" y="0"/>
                </a:moveTo>
                <a:lnTo>
                  <a:pt x="0" y="541020"/>
                </a:lnTo>
              </a:path>
            </a:pathLst>
          </a:custGeom>
          <a:ln w="10413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317491" y="5428488"/>
            <a:ext cx="0" cy="541020"/>
          </a:xfrm>
          <a:custGeom>
            <a:avLst/>
            <a:gdLst/>
            <a:ahLst/>
            <a:cxnLst/>
            <a:rect l="l" t="t" r="r" b="b"/>
            <a:pathLst>
              <a:path h="541020">
                <a:moveTo>
                  <a:pt x="0" y="0"/>
                </a:moveTo>
                <a:lnTo>
                  <a:pt x="0" y="541020"/>
                </a:lnTo>
              </a:path>
            </a:pathLst>
          </a:custGeom>
          <a:ln w="10413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705855" y="5428488"/>
            <a:ext cx="0" cy="541020"/>
          </a:xfrm>
          <a:custGeom>
            <a:avLst/>
            <a:gdLst/>
            <a:ahLst/>
            <a:cxnLst/>
            <a:rect l="l" t="t" r="r" b="b"/>
            <a:pathLst>
              <a:path h="541020">
                <a:moveTo>
                  <a:pt x="0" y="0"/>
                </a:moveTo>
                <a:lnTo>
                  <a:pt x="0" y="541020"/>
                </a:lnTo>
              </a:path>
            </a:pathLst>
          </a:custGeom>
          <a:ln w="10413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094219" y="5428488"/>
            <a:ext cx="0" cy="541020"/>
          </a:xfrm>
          <a:custGeom>
            <a:avLst/>
            <a:gdLst/>
            <a:ahLst/>
            <a:cxnLst/>
            <a:rect l="l" t="t" r="r" b="b"/>
            <a:pathLst>
              <a:path h="541020">
                <a:moveTo>
                  <a:pt x="0" y="0"/>
                </a:moveTo>
                <a:lnTo>
                  <a:pt x="0" y="541020"/>
                </a:lnTo>
              </a:path>
            </a:pathLst>
          </a:custGeom>
          <a:ln w="10414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481059" y="5428488"/>
            <a:ext cx="0" cy="541020"/>
          </a:xfrm>
          <a:custGeom>
            <a:avLst/>
            <a:gdLst/>
            <a:ahLst/>
            <a:cxnLst/>
            <a:rect l="l" t="t" r="r" b="b"/>
            <a:pathLst>
              <a:path h="541020">
                <a:moveTo>
                  <a:pt x="0" y="0"/>
                </a:moveTo>
                <a:lnTo>
                  <a:pt x="0" y="541020"/>
                </a:lnTo>
              </a:path>
            </a:pathLst>
          </a:custGeom>
          <a:ln w="10413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176003" y="5428488"/>
            <a:ext cx="0" cy="541020"/>
          </a:xfrm>
          <a:custGeom>
            <a:avLst/>
            <a:gdLst/>
            <a:ahLst/>
            <a:cxnLst/>
            <a:rect l="l" t="t" r="r" b="b"/>
            <a:pathLst>
              <a:path h="541020">
                <a:moveTo>
                  <a:pt x="0" y="0"/>
                </a:moveTo>
                <a:lnTo>
                  <a:pt x="0" y="541020"/>
                </a:lnTo>
              </a:path>
            </a:pathLst>
          </a:custGeom>
          <a:ln w="10414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702307" y="2654808"/>
            <a:ext cx="7313930" cy="360045"/>
          </a:xfrm>
          <a:custGeom>
            <a:avLst/>
            <a:gdLst/>
            <a:ahLst/>
            <a:cxnLst/>
            <a:rect l="l" t="t" r="r" b="b"/>
            <a:pathLst>
              <a:path w="7313930" h="360044">
                <a:moveTo>
                  <a:pt x="15240" y="115823"/>
                </a:moveTo>
                <a:lnTo>
                  <a:pt x="9144" y="115823"/>
                </a:lnTo>
                <a:lnTo>
                  <a:pt x="3048" y="111251"/>
                </a:lnTo>
                <a:lnTo>
                  <a:pt x="0" y="99059"/>
                </a:lnTo>
                <a:lnTo>
                  <a:pt x="6096" y="92963"/>
                </a:lnTo>
                <a:lnTo>
                  <a:pt x="12192" y="91439"/>
                </a:lnTo>
                <a:lnTo>
                  <a:pt x="705612" y="0"/>
                </a:lnTo>
                <a:lnTo>
                  <a:pt x="1057656" y="3047"/>
                </a:lnTo>
                <a:lnTo>
                  <a:pt x="1165758" y="24383"/>
                </a:lnTo>
                <a:lnTo>
                  <a:pt x="708660" y="24383"/>
                </a:lnTo>
                <a:lnTo>
                  <a:pt x="15240" y="115823"/>
                </a:lnTo>
                <a:close/>
              </a:path>
              <a:path w="7313930" h="360044">
                <a:moveTo>
                  <a:pt x="1848611" y="103631"/>
                </a:moveTo>
                <a:lnTo>
                  <a:pt x="1749551" y="103631"/>
                </a:lnTo>
                <a:lnTo>
                  <a:pt x="1746218" y="103322"/>
                </a:lnTo>
                <a:lnTo>
                  <a:pt x="2092451" y="16763"/>
                </a:lnTo>
                <a:lnTo>
                  <a:pt x="2095500" y="16763"/>
                </a:lnTo>
                <a:lnTo>
                  <a:pt x="2442971" y="0"/>
                </a:lnTo>
                <a:lnTo>
                  <a:pt x="2446020" y="0"/>
                </a:lnTo>
                <a:lnTo>
                  <a:pt x="2558982" y="24383"/>
                </a:lnTo>
                <a:lnTo>
                  <a:pt x="2439924" y="24383"/>
                </a:lnTo>
                <a:lnTo>
                  <a:pt x="2440480" y="24504"/>
                </a:lnTo>
                <a:lnTo>
                  <a:pt x="2095500" y="41147"/>
                </a:lnTo>
                <a:lnTo>
                  <a:pt x="2098547" y="41147"/>
                </a:lnTo>
                <a:lnTo>
                  <a:pt x="1848611" y="103631"/>
                </a:lnTo>
                <a:close/>
              </a:path>
              <a:path w="7313930" h="360044">
                <a:moveTo>
                  <a:pt x="1751075" y="128015"/>
                </a:moveTo>
                <a:lnTo>
                  <a:pt x="1746504" y="128015"/>
                </a:lnTo>
                <a:lnTo>
                  <a:pt x="1399032" y="96011"/>
                </a:lnTo>
                <a:lnTo>
                  <a:pt x="1051560" y="27431"/>
                </a:lnTo>
                <a:lnTo>
                  <a:pt x="708660" y="24383"/>
                </a:lnTo>
                <a:lnTo>
                  <a:pt x="1165758" y="24383"/>
                </a:lnTo>
                <a:lnTo>
                  <a:pt x="1405128" y="71627"/>
                </a:lnTo>
                <a:lnTo>
                  <a:pt x="1746218" y="103322"/>
                </a:lnTo>
                <a:lnTo>
                  <a:pt x="1744979" y="103631"/>
                </a:lnTo>
                <a:lnTo>
                  <a:pt x="1848611" y="103631"/>
                </a:lnTo>
                <a:lnTo>
                  <a:pt x="1751075" y="128015"/>
                </a:lnTo>
                <a:close/>
              </a:path>
              <a:path w="7313930" h="360044">
                <a:moveTo>
                  <a:pt x="2440480" y="24504"/>
                </a:moveTo>
                <a:lnTo>
                  <a:pt x="2439924" y="24383"/>
                </a:lnTo>
                <a:lnTo>
                  <a:pt x="2442971" y="24383"/>
                </a:lnTo>
                <a:lnTo>
                  <a:pt x="2440480" y="24504"/>
                </a:lnTo>
                <a:close/>
              </a:path>
              <a:path w="7313930" h="360044">
                <a:moveTo>
                  <a:pt x="2785158" y="98905"/>
                </a:moveTo>
                <a:lnTo>
                  <a:pt x="2440480" y="24504"/>
                </a:lnTo>
                <a:lnTo>
                  <a:pt x="2442971" y="24383"/>
                </a:lnTo>
                <a:lnTo>
                  <a:pt x="2558982" y="24383"/>
                </a:lnTo>
                <a:lnTo>
                  <a:pt x="2791967" y="74675"/>
                </a:lnTo>
                <a:lnTo>
                  <a:pt x="2793492" y="74675"/>
                </a:lnTo>
                <a:lnTo>
                  <a:pt x="2796540" y="77723"/>
                </a:lnTo>
                <a:lnTo>
                  <a:pt x="2820924" y="96011"/>
                </a:lnTo>
                <a:lnTo>
                  <a:pt x="2781300" y="96011"/>
                </a:lnTo>
                <a:lnTo>
                  <a:pt x="2785158" y="98905"/>
                </a:lnTo>
                <a:close/>
              </a:path>
              <a:path w="7313930" h="360044">
                <a:moveTo>
                  <a:pt x="5780063" y="153923"/>
                </a:moveTo>
                <a:lnTo>
                  <a:pt x="5567172" y="153923"/>
                </a:lnTo>
                <a:lnTo>
                  <a:pt x="5565946" y="153715"/>
                </a:lnTo>
                <a:lnTo>
                  <a:pt x="5910072" y="114299"/>
                </a:lnTo>
                <a:lnTo>
                  <a:pt x="6257543" y="65531"/>
                </a:lnTo>
                <a:lnTo>
                  <a:pt x="6260592" y="65531"/>
                </a:lnTo>
                <a:lnTo>
                  <a:pt x="6587624" y="89915"/>
                </a:lnTo>
                <a:lnTo>
                  <a:pt x="6257543" y="89915"/>
                </a:lnTo>
                <a:lnTo>
                  <a:pt x="6259534" y="90064"/>
                </a:lnTo>
                <a:lnTo>
                  <a:pt x="5913120" y="138683"/>
                </a:lnTo>
                <a:lnTo>
                  <a:pt x="5780063" y="153923"/>
                </a:lnTo>
                <a:close/>
              </a:path>
              <a:path w="7313930" h="360044">
                <a:moveTo>
                  <a:pt x="4538614" y="198119"/>
                </a:moveTo>
                <a:lnTo>
                  <a:pt x="4180332" y="198119"/>
                </a:lnTo>
                <a:lnTo>
                  <a:pt x="4179247" y="197905"/>
                </a:lnTo>
                <a:lnTo>
                  <a:pt x="4523232" y="176783"/>
                </a:lnTo>
                <a:lnTo>
                  <a:pt x="4521708" y="176783"/>
                </a:lnTo>
                <a:lnTo>
                  <a:pt x="4867656" y="79247"/>
                </a:lnTo>
                <a:lnTo>
                  <a:pt x="4870703" y="79247"/>
                </a:lnTo>
                <a:lnTo>
                  <a:pt x="5218175" y="94487"/>
                </a:lnTo>
                <a:lnTo>
                  <a:pt x="5271867" y="103631"/>
                </a:lnTo>
                <a:lnTo>
                  <a:pt x="4870703" y="103631"/>
                </a:lnTo>
                <a:lnTo>
                  <a:pt x="4873341" y="103747"/>
                </a:lnTo>
                <a:lnTo>
                  <a:pt x="4538614" y="198119"/>
                </a:lnTo>
                <a:close/>
              </a:path>
              <a:path w="7313930" h="360044">
                <a:moveTo>
                  <a:pt x="6259534" y="90064"/>
                </a:moveTo>
                <a:lnTo>
                  <a:pt x="6257543" y="89915"/>
                </a:lnTo>
                <a:lnTo>
                  <a:pt x="6260592" y="89915"/>
                </a:lnTo>
                <a:lnTo>
                  <a:pt x="6259534" y="90064"/>
                </a:lnTo>
                <a:close/>
              </a:path>
              <a:path w="7313930" h="360044">
                <a:moveTo>
                  <a:pt x="7304531" y="291083"/>
                </a:moveTo>
                <a:lnTo>
                  <a:pt x="7298436" y="289559"/>
                </a:lnTo>
                <a:lnTo>
                  <a:pt x="6950963" y="239267"/>
                </a:lnTo>
                <a:lnTo>
                  <a:pt x="6947915" y="239267"/>
                </a:lnTo>
                <a:lnTo>
                  <a:pt x="6601968" y="115823"/>
                </a:lnTo>
                <a:lnTo>
                  <a:pt x="6605015" y="115823"/>
                </a:lnTo>
                <a:lnTo>
                  <a:pt x="6259534" y="90064"/>
                </a:lnTo>
                <a:lnTo>
                  <a:pt x="6260592" y="89915"/>
                </a:lnTo>
                <a:lnTo>
                  <a:pt x="6587624" y="89915"/>
                </a:lnTo>
                <a:lnTo>
                  <a:pt x="6608063" y="91439"/>
                </a:lnTo>
                <a:lnTo>
                  <a:pt x="6611111" y="91439"/>
                </a:lnTo>
                <a:lnTo>
                  <a:pt x="6957059" y="214883"/>
                </a:lnTo>
                <a:lnTo>
                  <a:pt x="6954011" y="214883"/>
                </a:lnTo>
                <a:lnTo>
                  <a:pt x="7301484" y="265175"/>
                </a:lnTo>
                <a:lnTo>
                  <a:pt x="7307579" y="266699"/>
                </a:lnTo>
                <a:lnTo>
                  <a:pt x="7313675" y="272796"/>
                </a:lnTo>
                <a:lnTo>
                  <a:pt x="7310627" y="284987"/>
                </a:lnTo>
                <a:lnTo>
                  <a:pt x="7304531" y="291083"/>
                </a:lnTo>
                <a:close/>
              </a:path>
              <a:path w="7313930" h="360044">
                <a:moveTo>
                  <a:pt x="2785872" y="99059"/>
                </a:moveTo>
                <a:lnTo>
                  <a:pt x="2785158" y="98905"/>
                </a:lnTo>
                <a:lnTo>
                  <a:pt x="2781300" y="96011"/>
                </a:lnTo>
                <a:lnTo>
                  <a:pt x="2785872" y="99059"/>
                </a:lnTo>
                <a:close/>
              </a:path>
              <a:path w="7313930" h="360044">
                <a:moveTo>
                  <a:pt x="2824988" y="99059"/>
                </a:moveTo>
                <a:lnTo>
                  <a:pt x="2785872" y="99059"/>
                </a:lnTo>
                <a:lnTo>
                  <a:pt x="2781300" y="96011"/>
                </a:lnTo>
                <a:lnTo>
                  <a:pt x="2820924" y="96011"/>
                </a:lnTo>
                <a:lnTo>
                  <a:pt x="2824988" y="99059"/>
                </a:lnTo>
                <a:close/>
              </a:path>
              <a:path w="7313930" h="360044">
                <a:moveTo>
                  <a:pt x="3137916" y="359663"/>
                </a:moveTo>
                <a:lnTo>
                  <a:pt x="3133343" y="359663"/>
                </a:lnTo>
                <a:lnTo>
                  <a:pt x="3128772" y="356615"/>
                </a:lnTo>
                <a:lnTo>
                  <a:pt x="2785158" y="98905"/>
                </a:lnTo>
                <a:lnTo>
                  <a:pt x="2785872" y="99059"/>
                </a:lnTo>
                <a:lnTo>
                  <a:pt x="2824988" y="99059"/>
                </a:lnTo>
                <a:lnTo>
                  <a:pt x="3138160" y="333939"/>
                </a:lnTo>
                <a:lnTo>
                  <a:pt x="3131819" y="336803"/>
                </a:lnTo>
                <a:lnTo>
                  <a:pt x="3144011" y="338327"/>
                </a:lnTo>
                <a:lnTo>
                  <a:pt x="3184819" y="338327"/>
                </a:lnTo>
                <a:lnTo>
                  <a:pt x="3140964" y="358139"/>
                </a:lnTo>
                <a:lnTo>
                  <a:pt x="3137916" y="359663"/>
                </a:lnTo>
                <a:close/>
              </a:path>
              <a:path w="7313930" h="360044">
                <a:moveTo>
                  <a:pt x="1749551" y="103631"/>
                </a:moveTo>
                <a:lnTo>
                  <a:pt x="1744979" y="103631"/>
                </a:lnTo>
                <a:lnTo>
                  <a:pt x="1746218" y="103322"/>
                </a:lnTo>
                <a:lnTo>
                  <a:pt x="1749551" y="103631"/>
                </a:lnTo>
                <a:close/>
              </a:path>
              <a:path w="7313930" h="360044">
                <a:moveTo>
                  <a:pt x="4873341" y="103747"/>
                </a:moveTo>
                <a:lnTo>
                  <a:pt x="4870703" y="103631"/>
                </a:lnTo>
                <a:lnTo>
                  <a:pt x="4873751" y="103631"/>
                </a:lnTo>
                <a:lnTo>
                  <a:pt x="4873341" y="103747"/>
                </a:lnTo>
                <a:close/>
              </a:path>
              <a:path w="7313930" h="360044">
                <a:moveTo>
                  <a:pt x="5567172" y="178307"/>
                </a:moveTo>
                <a:lnTo>
                  <a:pt x="5564124" y="178307"/>
                </a:lnTo>
                <a:lnTo>
                  <a:pt x="5218175" y="118871"/>
                </a:lnTo>
                <a:lnTo>
                  <a:pt x="4873341" y="103747"/>
                </a:lnTo>
                <a:lnTo>
                  <a:pt x="4873751" y="103631"/>
                </a:lnTo>
                <a:lnTo>
                  <a:pt x="5271867" y="103631"/>
                </a:lnTo>
                <a:lnTo>
                  <a:pt x="5565946" y="153715"/>
                </a:lnTo>
                <a:lnTo>
                  <a:pt x="5564124" y="153923"/>
                </a:lnTo>
                <a:lnTo>
                  <a:pt x="5780063" y="153923"/>
                </a:lnTo>
                <a:lnTo>
                  <a:pt x="5567172" y="178307"/>
                </a:lnTo>
                <a:close/>
              </a:path>
              <a:path w="7313930" h="360044">
                <a:moveTo>
                  <a:pt x="3184819" y="338327"/>
                </a:moveTo>
                <a:lnTo>
                  <a:pt x="3144011" y="338327"/>
                </a:lnTo>
                <a:lnTo>
                  <a:pt x="3138160" y="333939"/>
                </a:lnTo>
                <a:lnTo>
                  <a:pt x="3479292" y="179831"/>
                </a:lnTo>
                <a:lnTo>
                  <a:pt x="3479292" y="178307"/>
                </a:lnTo>
                <a:lnTo>
                  <a:pt x="3482340" y="178307"/>
                </a:lnTo>
                <a:lnTo>
                  <a:pt x="3828288" y="129539"/>
                </a:lnTo>
                <a:lnTo>
                  <a:pt x="3832859" y="129539"/>
                </a:lnTo>
                <a:lnTo>
                  <a:pt x="3956405" y="153923"/>
                </a:lnTo>
                <a:lnTo>
                  <a:pt x="3826764" y="153923"/>
                </a:lnTo>
                <a:lnTo>
                  <a:pt x="3828668" y="154299"/>
                </a:lnTo>
                <a:lnTo>
                  <a:pt x="3496199" y="201167"/>
                </a:lnTo>
                <a:lnTo>
                  <a:pt x="3488435" y="201167"/>
                </a:lnTo>
                <a:lnTo>
                  <a:pt x="3184819" y="338327"/>
                </a:lnTo>
                <a:close/>
              </a:path>
              <a:path w="7313930" h="360044">
                <a:moveTo>
                  <a:pt x="5567172" y="153923"/>
                </a:moveTo>
                <a:lnTo>
                  <a:pt x="5564124" y="153923"/>
                </a:lnTo>
                <a:lnTo>
                  <a:pt x="5565946" y="153715"/>
                </a:lnTo>
                <a:lnTo>
                  <a:pt x="5567172" y="153923"/>
                </a:lnTo>
                <a:close/>
              </a:path>
              <a:path w="7313930" h="360044">
                <a:moveTo>
                  <a:pt x="3828668" y="154299"/>
                </a:moveTo>
                <a:lnTo>
                  <a:pt x="3826764" y="153923"/>
                </a:lnTo>
                <a:lnTo>
                  <a:pt x="3831335" y="153923"/>
                </a:lnTo>
                <a:lnTo>
                  <a:pt x="3828668" y="154299"/>
                </a:lnTo>
                <a:close/>
              </a:path>
              <a:path w="7313930" h="360044">
                <a:moveTo>
                  <a:pt x="4177283" y="222503"/>
                </a:moveTo>
                <a:lnTo>
                  <a:pt x="4174235" y="222503"/>
                </a:lnTo>
                <a:lnTo>
                  <a:pt x="3828668" y="154299"/>
                </a:lnTo>
                <a:lnTo>
                  <a:pt x="3831335" y="153923"/>
                </a:lnTo>
                <a:lnTo>
                  <a:pt x="3956405" y="153923"/>
                </a:lnTo>
                <a:lnTo>
                  <a:pt x="4179247" y="197905"/>
                </a:lnTo>
                <a:lnTo>
                  <a:pt x="4175759" y="198119"/>
                </a:lnTo>
                <a:lnTo>
                  <a:pt x="4538614" y="198119"/>
                </a:lnTo>
                <a:lnTo>
                  <a:pt x="4527803" y="201167"/>
                </a:lnTo>
                <a:lnTo>
                  <a:pt x="4524756" y="201167"/>
                </a:lnTo>
                <a:lnTo>
                  <a:pt x="4177283" y="222503"/>
                </a:lnTo>
                <a:close/>
              </a:path>
              <a:path w="7313930" h="360044">
                <a:moveTo>
                  <a:pt x="4180332" y="198119"/>
                </a:moveTo>
                <a:lnTo>
                  <a:pt x="4175759" y="198119"/>
                </a:lnTo>
                <a:lnTo>
                  <a:pt x="4179247" y="197905"/>
                </a:lnTo>
                <a:lnTo>
                  <a:pt x="4180332" y="198119"/>
                </a:lnTo>
                <a:close/>
              </a:path>
              <a:path w="7313930" h="360044">
                <a:moveTo>
                  <a:pt x="3485388" y="202691"/>
                </a:moveTo>
                <a:lnTo>
                  <a:pt x="3488435" y="201167"/>
                </a:lnTo>
                <a:lnTo>
                  <a:pt x="3496199" y="201167"/>
                </a:lnTo>
                <a:lnTo>
                  <a:pt x="3485388" y="202691"/>
                </a:lnTo>
                <a:close/>
              </a:path>
              <a:path w="7313930" h="360044">
                <a:moveTo>
                  <a:pt x="3144011" y="338327"/>
                </a:moveTo>
                <a:lnTo>
                  <a:pt x="3131819" y="336803"/>
                </a:lnTo>
                <a:lnTo>
                  <a:pt x="3138160" y="333939"/>
                </a:lnTo>
                <a:lnTo>
                  <a:pt x="3144011" y="338327"/>
                </a:lnTo>
                <a:close/>
              </a:path>
            </a:pathLst>
          </a:custGeom>
          <a:solidFill>
            <a:srgbClr val="006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702307" y="2648712"/>
            <a:ext cx="7313930" cy="843280"/>
          </a:xfrm>
          <a:custGeom>
            <a:avLst/>
            <a:gdLst/>
            <a:ahLst/>
            <a:cxnLst/>
            <a:rect l="l" t="t" r="r" b="b"/>
            <a:pathLst>
              <a:path w="7313930" h="843279">
                <a:moveTo>
                  <a:pt x="9144" y="176783"/>
                </a:moveTo>
                <a:lnTo>
                  <a:pt x="3048" y="172211"/>
                </a:lnTo>
                <a:lnTo>
                  <a:pt x="1524" y="166115"/>
                </a:lnTo>
                <a:lnTo>
                  <a:pt x="0" y="158495"/>
                </a:lnTo>
                <a:lnTo>
                  <a:pt x="4572" y="152399"/>
                </a:lnTo>
                <a:lnTo>
                  <a:pt x="10668" y="150875"/>
                </a:lnTo>
                <a:lnTo>
                  <a:pt x="358140" y="74675"/>
                </a:lnTo>
                <a:lnTo>
                  <a:pt x="704088" y="6095"/>
                </a:lnTo>
                <a:lnTo>
                  <a:pt x="707136" y="6095"/>
                </a:lnTo>
                <a:lnTo>
                  <a:pt x="1054607" y="0"/>
                </a:lnTo>
                <a:lnTo>
                  <a:pt x="1057655" y="0"/>
                </a:lnTo>
                <a:lnTo>
                  <a:pt x="1059180" y="1523"/>
                </a:lnTo>
                <a:lnTo>
                  <a:pt x="1104222" y="22859"/>
                </a:lnTo>
                <a:lnTo>
                  <a:pt x="1050036" y="22859"/>
                </a:lnTo>
                <a:lnTo>
                  <a:pt x="1053301" y="24406"/>
                </a:lnTo>
                <a:lnTo>
                  <a:pt x="707136" y="30479"/>
                </a:lnTo>
                <a:lnTo>
                  <a:pt x="710184" y="30479"/>
                </a:lnTo>
                <a:lnTo>
                  <a:pt x="364235" y="99059"/>
                </a:lnTo>
                <a:lnTo>
                  <a:pt x="16764" y="175259"/>
                </a:lnTo>
                <a:lnTo>
                  <a:pt x="9144" y="176783"/>
                </a:lnTo>
                <a:close/>
              </a:path>
              <a:path w="7313930" h="843279">
                <a:moveTo>
                  <a:pt x="1053301" y="24406"/>
                </a:moveTo>
                <a:lnTo>
                  <a:pt x="1050036" y="22859"/>
                </a:lnTo>
                <a:lnTo>
                  <a:pt x="1054607" y="24383"/>
                </a:lnTo>
                <a:lnTo>
                  <a:pt x="1053301" y="24406"/>
                </a:lnTo>
                <a:close/>
              </a:path>
              <a:path w="7313930" h="843279">
                <a:moveTo>
                  <a:pt x="1751076" y="263651"/>
                </a:moveTo>
                <a:lnTo>
                  <a:pt x="1744980" y="263651"/>
                </a:lnTo>
                <a:lnTo>
                  <a:pt x="1399031" y="188975"/>
                </a:lnTo>
                <a:lnTo>
                  <a:pt x="1397508" y="187451"/>
                </a:lnTo>
                <a:lnTo>
                  <a:pt x="1053301" y="24406"/>
                </a:lnTo>
                <a:lnTo>
                  <a:pt x="1054607" y="24383"/>
                </a:lnTo>
                <a:lnTo>
                  <a:pt x="1050036" y="22859"/>
                </a:lnTo>
                <a:lnTo>
                  <a:pt x="1104222" y="22859"/>
                </a:lnTo>
                <a:lnTo>
                  <a:pt x="1406651" y="166115"/>
                </a:lnTo>
                <a:lnTo>
                  <a:pt x="1412188" y="166115"/>
                </a:lnTo>
                <a:lnTo>
                  <a:pt x="1746644" y="238311"/>
                </a:lnTo>
                <a:lnTo>
                  <a:pt x="1741931" y="240791"/>
                </a:lnTo>
                <a:lnTo>
                  <a:pt x="1794662" y="240791"/>
                </a:lnTo>
                <a:lnTo>
                  <a:pt x="1754123" y="262127"/>
                </a:lnTo>
                <a:lnTo>
                  <a:pt x="1751076" y="263651"/>
                </a:lnTo>
                <a:close/>
              </a:path>
              <a:path w="7313930" h="843279">
                <a:moveTo>
                  <a:pt x="1794662" y="240791"/>
                </a:moveTo>
                <a:lnTo>
                  <a:pt x="1741931" y="240791"/>
                </a:lnTo>
                <a:lnTo>
                  <a:pt x="1751076" y="239267"/>
                </a:lnTo>
                <a:lnTo>
                  <a:pt x="1746644" y="238311"/>
                </a:lnTo>
                <a:lnTo>
                  <a:pt x="2089404" y="57911"/>
                </a:lnTo>
                <a:lnTo>
                  <a:pt x="2090927" y="56387"/>
                </a:lnTo>
                <a:lnTo>
                  <a:pt x="2093976" y="56387"/>
                </a:lnTo>
                <a:lnTo>
                  <a:pt x="2441447" y="27431"/>
                </a:lnTo>
                <a:lnTo>
                  <a:pt x="2447543" y="27431"/>
                </a:lnTo>
                <a:lnTo>
                  <a:pt x="2518507" y="51815"/>
                </a:lnTo>
                <a:lnTo>
                  <a:pt x="2438400" y="51815"/>
                </a:lnTo>
                <a:lnTo>
                  <a:pt x="2439589" y="52224"/>
                </a:lnTo>
                <a:lnTo>
                  <a:pt x="2115311" y="79247"/>
                </a:lnTo>
                <a:lnTo>
                  <a:pt x="2101596" y="79247"/>
                </a:lnTo>
                <a:lnTo>
                  <a:pt x="2097023" y="80771"/>
                </a:lnTo>
                <a:lnTo>
                  <a:pt x="2098700" y="80771"/>
                </a:lnTo>
                <a:lnTo>
                  <a:pt x="1794662" y="240791"/>
                </a:lnTo>
                <a:close/>
              </a:path>
              <a:path w="7313930" h="843279">
                <a:moveTo>
                  <a:pt x="2439589" y="52224"/>
                </a:moveTo>
                <a:lnTo>
                  <a:pt x="2438400" y="51815"/>
                </a:lnTo>
                <a:lnTo>
                  <a:pt x="2444496" y="51815"/>
                </a:lnTo>
                <a:lnTo>
                  <a:pt x="2439589" y="52224"/>
                </a:lnTo>
                <a:close/>
              </a:path>
              <a:path w="7313930" h="843279">
                <a:moveTo>
                  <a:pt x="2780767" y="169457"/>
                </a:moveTo>
                <a:lnTo>
                  <a:pt x="2439589" y="52224"/>
                </a:lnTo>
                <a:lnTo>
                  <a:pt x="2444496" y="51815"/>
                </a:lnTo>
                <a:lnTo>
                  <a:pt x="2518507" y="51815"/>
                </a:lnTo>
                <a:lnTo>
                  <a:pt x="2793492" y="146303"/>
                </a:lnTo>
                <a:lnTo>
                  <a:pt x="2796540" y="147827"/>
                </a:lnTo>
                <a:lnTo>
                  <a:pt x="2798064" y="149351"/>
                </a:lnTo>
                <a:lnTo>
                  <a:pt x="2799587" y="152399"/>
                </a:lnTo>
                <a:lnTo>
                  <a:pt x="2805891" y="164591"/>
                </a:lnTo>
                <a:lnTo>
                  <a:pt x="2778251" y="164591"/>
                </a:lnTo>
                <a:lnTo>
                  <a:pt x="2780767" y="169457"/>
                </a:lnTo>
                <a:close/>
              </a:path>
              <a:path w="7313930" h="843279">
                <a:moveTo>
                  <a:pt x="2097023" y="80771"/>
                </a:moveTo>
                <a:lnTo>
                  <a:pt x="2101596" y="79247"/>
                </a:lnTo>
                <a:lnTo>
                  <a:pt x="2099015" y="80606"/>
                </a:lnTo>
                <a:lnTo>
                  <a:pt x="2097023" y="80771"/>
                </a:lnTo>
                <a:close/>
              </a:path>
              <a:path w="7313930" h="843279">
                <a:moveTo>
                  <a:pt x="2099015" y="80606"/>
                </a:moveTo>
                <a:lnTo>
                  <a:pt x="2101596" y="79247"/>
                </a:lnTo>
                <a:lnTo>
                  <a:pt x="2115311" y="79247"/>
                </a:lnTo>
                <a:lnTo>
                  <a:pt x="2099015" y="80606"/>
                </a:lnTo>
                <a:close/>
              </a:path>
              <a:path w="7313930" h="843279">
                <a:moveTo>
                  <a:pt x="2098700" y="80771"/>
                </a:moveTo>
                <a:lnTo>
                  <a:pt x="2097023" y="80771"/>
                </a:lnTo>
                <a:lnTo>
                  <a:pt x="2099015" y="80606"/>
                </a:lnTo>
                <a:lnTo>
                  <a:pt x="2098700" y="80771"/>
                </a:lnTo>
                <a:close/>
              </a:path>
              <a:path w="7313930" h="843279">
                <a:moveTo>
                  <a:pt x="5676804" y="297179"/>
                </a:moveTo>
                <a:lnTo>
                  <a:pt x="5570219" y="297179"/>
                </a:lnTo>
                <a:lnTo>
                  <a:pt x="5565010" y="295146"/>
                </a:lnTo>
                <a:lnTo>
                  <a:pt x="5908548" y="222503"/>
                </a:lnTo>
                <a:lnTo>
                  <a:pt x="6256019" y="123443"/>
                </a:lnTo>
                <a:lnTo>
                  <a:pt x="6260591" y="123443"/>
                </a:lnTo>
                <a:lnTo>
                  <a:pt x="6513298" y="147827"/>
                </a:lnTo>
                <a:lnTo>
                  <a:pt x="6257544" y="147827"/>
                </a:lnTo>
                <a:lnTo>
                  <a:pt x="6260959" y="148157"/>
                </a:lnTo>
                <a:lnTo>
                  <a:pt x="5914644" y="246887"/>
                </a:lnTo>
                <a:lnTo>
                  <a:pt x="5676804" y="297179"/>
                </a:lnTo>
                <a:close/>
              </a:path>
              <a:path w="7313930" h="843279">
                <a:moveTo>
                  <a:pt x="4521010" y="344560"/>
                </a:moveTo>
                <a:lnTo>
                  <a:pt x="4864608" y="141731"/>
                </a:lnTo>
                <a:lnTo>
                  <a:pt x="4866132" y="140207"/>
                </a:lnTo>
                <a:lnTo>
                  <a:pt x="4870703" y="140207"/>
                </a:lnTo>
                <a:lnTo>
                  <a:pt x="5218175" y="160019"/>
                </a:lnTo>
                <a:lnTo>
                  <a:pt x="5221223" y="160019"/>
                </a:lnTo>
                <a:lnTo>
                  <a:pt x="5222748" y="161543"/>
                </a:lnTo>
                <a:lnTo>
                  <a:pt x="5226652" y="163067"/>
                </a:lnTo>
                <a:lnTo>
                  <a:pt x="4876800" y="163067"/>
                </a:lnTo>
                <a:lnTo>
                  <a:pt x="4870703" y="164591"/>
                </a:lnTo>
                <a:lnTo>
                  <a:pt x="4873908" y="164774"/>
                </a:lnTo>
                <a:lnTo>
                  <a:pt x="4569577" y="344423"/>
                </a:lnTo>
                <a:lnTo>
                  <a:pt x="4523232" y="344423"/>
                </a:lnTo>
                <a:lnTo>
                  <a:pt x="4521010" y="344560"/>
                </a:lnTo>
                <a:close/>
              </a:path>
              <a:path w="7313930" h="843279">
                <a:moveTo>
                  <a:pt x="6260959" y="148157"/>
                </a:moveTo>
                <a:lnTo>
                  <a:pt x="6257544" y="147827"/>
                </a:lnTo>
                <a:lnTo>
                  <a:pt x="6262116" y="147827"/>
                </a:lnTo>
                <a:lnTo>
                  <a:pt x="6260959" y="148157"/>
                </a:lnTo>
                <a:close/>
              </a:path>
              <a:path w="7313930" h="843279">
                <a:moveTo>
                  <a:pt x="6602637" y="181126"/>
                </a:moveTo>
                <a:lnTo>
                  <a:pt x="6260959" y="148157"/>
                </a:lnTo>
                <a:lnTo>
                  <a:pt x="6262116" y="147827"/>
                </a:lnTo>
                <a:lnTo>
                  <a:pt x="6513298" y="147827"/>
                </a:lnTo>
                <a:lnTo>
                  <a:pt x="6608064" y="156971"/>
                </a:lnTo>
                <a:lnTo>
                  <a:pt x="6611112" y="156971"/>
                </a:lnTo>
                <a:lnTo>
                  <a:pt x="6612635" y="158495"/>
                </a:lnTo>
                <a:lnTo>
                  <a:pt x="6648779" y="179831"/>
                </a:lnTo>
                <a:lnTo>
                  <a:pt x="6600444" y="179831"/>
                </a:lnTo>
                <a:lnTo>
                  <a:pt x="6602637" y="181126"/>
                </a:lnTo>
                <a:close/>
              </a:path>
              <a:path w="7313930" h="843279">
                <a:moveTo>
                  <a:pt x="4873908" y="164774"/>
                </a:moveTo>
                <a:lnTo>
                  <a:pt x="4870703" y="164591"/>
                </a:lnTo>
                <a:lnTo>
                  <a:pt x="4876800" y="163067"/>
                </a:lnTo>
                <a:lnTo>
                  <a:pt x="4873908" y="164774"/>
                </a:lnTo>
                <a:close/>
              </a:path>
              <a:path w="7313930" h="843279">
                <a:moveTo>
                  <a:pt x="5217393" y="184359"/>
                </a:moveTo>
                <a:lnTo>
                  <a:pt x="4873908" y="164774"/>
                </a:lnTo>
                <a:lnTo>
                  <a:pt x="4876800" y="163067"/>
                </a:lnTo>
                <a:lnTo>
                  <a:pt x="5226652" y="163067"/>
                </a:lnTo>
                <a:lnTo>
                  <a:pt x="5277406" y="182879"/>
                </a:lnTo>
                <a:lnTo>
                  <a:pt x="5213603" y="182879"/>
                </a:lnTo>
                <a:lnTo>
                  <a:pt x="5217393" y="184359"/>
                </a:lnTo>
                <a:close/>
              </a:path>
              <a:path w="7313930" h="843279">
                <a:moveTo>
                  <a:pt x="1412188" y="166115"/>
                </a:moveTo>
                <a:lnTo>
                  <a:pt x="1406651" y="166115"/>
                </a:lnTo>
                <a:lnTo>
                  <a:pt x="1405127" y="164591"/>
                </a:lnTo>
                <a:lnTo>
                  <a:pt x="1412188" y="166115"/>
                </a:lnTo>
                <a:close/>
              </a:path>
              <a:path w="7313930" h="843279">
                <a:moveTo>
                  <a:pt x="2784348" y="170687"/>
                </a:moveTo>
                <a:lnTo>
                  <a:pt x="2780767" y="169457"/>
                </a:lnTo>
                <a:lnTo>
                  <a:pt x="2778251" y="164591"/>
                </a:lnTo>
                <a:lnTo>
                  <a:pt x="2784348" y="170687"/>
                </a:lnTo>
                <a:close/>
              </a:path>
              <a:path w="7313930" h="843279">
                <a:moveTo>
                  <a:pt x="2809042" y="170687"/>
                </a:moveTo>
                <a:lnTo>
                  <a:pt x="2784348" y="170687"/>
                </a:lnTo>
                <a:lnTo>
                  <a:pt x="2778251" y="164591"/>
                </a:lnTo>
                <a:lnTo>
                  <a:pt x="2805891" y="164591"/>
                </a:lnTo>
                <a:lnTo>
                  <a:pt x="2809042" y="170687"/>
                </a:lnTo>
                <a:close/>
              </a:path>
              <a:path w="7313930" h="843279">
                <a:moveTo>
                  <a:pt x="3139440" y="842771"/>
                </a:moveTo>
                <a:lnTo>
                  <a:pt x="3131819" y="842771"/>
                </a:lnTo>
                <a:lnTo>
                  <a:pt x="3127248" y="839723"/>
                </a:lnTo>
                <a:lnTo>
                  <a:pt x="3125724" y="836676"/>
                </a:lnTo>
                <a:lnTo>
                  <a:pt x="2780767" y="169457"/>
                </a:lnTo>
                <a:lnTo>
                  <a:pt x="2784348" y="170687"/>
                </a:lnTo>
                <a:lnTo>
                  <a:pt x="2809042" y="170687"/>
                </a:lnTo>
                <a:lnTo>
                  <a:pt x="3138662" y="808241"/>
                </a:lnTo>
                <a:lnTo>
                  <a:pt x="3127248" y="822959"/>
                </a:lnTo>
                <a:lnTo>
                  <a:pt x="3147059" y="824484"/>
                </a:lnTo>
                <a:lnTo>
                  <a:pt x="3156172" y="824484"/>
                </a:lnTo>
                <a:lnTo>
                  <a:pt x="3145535" y="838200"/>
                </a:lnTo>
                <a:lnTo>
                  <a:pt x="3144011" y="841248"/>
                </a:lnTo>
                <a:lnTo>
                  <a:pt x="3139440" y="842771"/>
                </a:lnTo>
                <a:close/>
              </a:path>
              <a:path w="7313930" h="843279">
                <a:moveTo>
                  <a:pt x="6605016" y="181355"/>
                </a:moveTo>
                <a:lnTo>
                  <a:pt x="6602637" y="181126"/>
                </a:lnTo>
                <a:lnTo>
                  <a:pt x="6600444" y="179831"/>
                </a:lnTo>
                <a:lnTo>
                  <a:pt x="6605016" y="181355"/>
                </a:lnTo>
                <a:close/>
              </a:path>
              <a:path w="7313930" h="843279">
                <a:moveTo>
                  <a:pt x="6651361" y="181355"/>
                </a:moveTo>
                <a:lnTo>
                  <a:pt x="6605016" y="181355"/>
                </a:lnTo>
                <a:lnTo>
                  <a:pt x="6600444" y="179831"/>
                </a:lnTo>
                <a:lnTo>
                  <a:pt x="6648779" y="179831"/>
                </a:lnTo>
                <a:lnTo>
                  <a:pt x="6651361" y="181355"/>
                </a:lnTo>
                <a:close/>
              </a:path>
              <a:path w="7313930" h="843279">
                <a:moveTo>
                  <a:pt x="7301484" y="542543"/>
                </a:moveTo>
                <a:lnTo>
                  <a:pt x="7295387" y="539495"/>
                </a:lnTo>
                <a:lnTo>
                  <a:pt x="6946391" y="384047"/>
                </a:lnTo>
                <a:lnTo>
                  <a:pt x="6602637" y="181126"/>
                </a:lnTo>
                <a:lnTo>
                  <a:pt x="6605016" y="181355"/>
                </a:lnTo>
                <a:lnTo>
                  <a:pt x="6651361" y="181355"/>
                </a:lnTo>
                <a:lnTo>
                  <a:pt x="6958584" y="362711"/>
                </a:lnTo>
                <a:lnTo>
                  <a:pt x="7304532" y="518160"/>
                </a:lnTo>
                <a:lnTo>
                  <a:pt x="7310628" y="519684"/>
                </a:lnTo>
                <a:lnTo>
                  <a:pt x="7313675" y="527304"/>
                </a:lnTo>
                <a:lnTo>
                  <a:pt x="7307580" y="539495"/>
                </a:lnTo>
                <a:lnTo>
                  <a:pt x="7301484" y="542543"/>
                </a:lnTo>
                <a:close/>
              </a:path>
              <a:path w="7313930" h="843279">
                <a:moveTo>
                  <a:pt x="5218175" y="184403"/>
                </a:moveTo>
                <a:lnTo>
                  <a:pt x="5217393" y="184359"/>
                </a:lnTo>
                <a:lnTo>
                  <a:pt x="5213603" y="182879"/>
                </a:lnTo>
                <a:lnTo>
                  <a:pt x="5218175" y="184403"/>
                </a:lnTo>
                <a:close/>
              </a:path>
              <a:path w="7313930" h="843279">
                <a:moveTo>
                  <a:pt x="5281310" y="184403"/>
                </a:moveTo>
                <a:lnTo>
                  <a:pt x="5218175" y="184403"/>
                </a:lnTo>
                <a:lnTo>
                  <a:pt x="5213603" y="182879"/>
                </a:lnTo>
                <a:lnTo>
                  <a:pt x="5277406" y="182879"/>
                </a:lnTo>
                <a:lnTo>
                  <a:pt x="5281310" y="184403"/>
                </a:lnTo>
                <a:close/>
              </a:path>
              <a:path w="7313930" h="843279">
                <a:moveTo>
                  <a:pt x="5568696" y="320039"/>
                </a:moveTo>
                <a:lnTo>
                  <a:pt x="5564123" y="320039"/>
                </a:lnTo>
                <a:lnTo>
                  <a:pt x="5561075" y="318516"/>
                </a:lnTo>
                <a:lnTo>
                  <a:pt x="5217393" y="184359"/>
                </a:lnTo>
                <a:lnTo>
                  <a:pt x="5218175" y="184403"/>
                </a:lnTo>
                <a:lnTo>
                  <a:pt x="5281310" y="184403"/>
                </a:lnTo>
                <a:lnTo>
                  <a:pt x="5565010" y="295146"/>
                </a:lnTo>
                <a:lnTo>
                  <a:pt x="5562600" y="295655"/>
                </a:lnTo>
                <a:lnTo>
                  <a:pt x="5570219" y="297179"/>
                </a:lnTo>
                <a:lnTo>
                  <a:pt x="5676804" y="297179"/>
                </a:lnTo>
                <a:lnTo>
                  <a:pt x="5568696" y="320039"/>
                </a:lnTo>
                <a:close/>
              </a:path>
              <a:path w="7313930" h="843279">
                <a:moveTo>
                  <a:pt x="1741931" y="240791"/>
                </a:moveTo>
                <a:lnTo>
                  <a:pt x="1746644" y="238311"/>
                </a:lnTo>
                <a:lnTo>
                  <a:pt x="1751076" y="239267"/>
                </a:lnTo>
                <a:lnTo>
                  <a:pt x="1741931" y="240791"/>
                </a:lnTo>
                <a:close/>
              </a:path>
              <a:path w="7313930" h="843279">
                <a:moveTo>
                  <a:pt x="3156172" y="824484"/>
                </a:moveTo>
                <a:lnTo>
                  <a:pt x="3147059" y="824484"/>
                </a:lnTo>
                <a:lnTo>
                  <a:pt x="3138662" y="808241"/>
                </a:lnTo>
                <a:lnTo>
                  <a:pt x="3474719" y="374903"/>
                </a:lnTo>
                <a:lnTo>
                  <a:pt x="3477768" y="371856"/>
                </a:lnTo>
                <a:lnTo>
                  <a:pt x="3480816" y="370332"/>
                </a:lnTo>
                <a:lnTo>
                  <a:pt x="3826764" y="274319"/>
                </a:lnTo>
                <a:lnTo>
                  <a:pt x="3832859" y="274319"/>
                </a:lnTo>
                <a:lnTo>
                  <a:pt x="3925519" y="298703"/>
                </a:lnTo>
                <a:lnTo>
                  <a:pt x="3826764" y="298703"/>
                </a:lnTo>
                <a:lnTo>
                  <a:pt x="3829893" y="299527"/>
                </a:lnTo>
                <a:lnTo>
                  <a:pt x="3503385" y="390144"/>
                </a:lnTo>
                <a:lnTo>
                  <a:pt x="3493008" y="390144"/>
                </a:lnTo>
                <a:lnTo>
                  <a:pt x="3486911" y="394716"/>
                </a:lnTo>
                <a:lnTo>
                  <a:pt x="3489462" y="394716"/>
                </a:lnTo>
                <a:lnTo>
                  <a:pt x="3156172" y="824484"/>
                </a:lnTo>
                <a:close/>
              </a:path>
              <a:path w="7313930" h="843279">
                <a:moveTo>
                  <a:pt x="5570219" y="297179"/>
                </a:moveTo>
                <a:lnTo>
                  <a:pt x="5562600" y="295655"/>
                </a:lnTo>
                <a:lnTo>
                  <a:pt x="5565010" y="295146"/>
                </a:lnTo>
                <a:lnTo>
                  <a:pt x="5570219" y="297179"/>
                </a:lnTo>
                <a:close/>
              </a:path>
              <a:path w="7313930" h="843279">
                <a:moveTo>
                  <a:pt x="3829893" y="299527"/>
                </a:moveTo>
                <a:lnTo>
                  <a:pt x="3826764" y="298703"/>
                </a:lnTo>
                <a:lnTo>
                  <a:pt x="3832859" y="298703"/>
                </a:lnTo>
                <a:lnTo>
                  <a:pt x="3829893" y="299527"/>
                </a:lnTo>
                <a:close/>
              </a:path>
              <a:path w="7313930" h="843279">
                <a:moveTo>
                  <a:pt x="4177284" y="390144"/>
                </a:moveTo>
                <a:lnTo>
                  <a:pt x="4174235" y="390144"/>
                </a:lnTo>
                <a:lnTo>
                  <a:pt x="3829893" y="299527"/>
                </a:lnTo>
                <a:lnTo>
                  <a:pt x="3832859" y="298703"/>
                </a:lnTo>
                <a:lnTo>
                  <a:pt x="3925519" y="298703"/>
                </a:lnTo>
                <a:lnTo>
                  <a:pt x="4179467" y="365532"/>
                </a:lnTo>
                <a:lnTo>
                  <a:pt x="4175759" y="365759"/>
                </a:lnTo>
                <a:lnTo>
                  <a:pt x="4533433" y="365759"/>
                </a:lnTo>
                <a:lnTo>
                  <a:pt x="4530851" y="367283"/>
                </a:lnTo>
                <a:lnTo>
                  <a:pt x="4529327" y="368807"/>
                </a:lnTo>
                <a:lnTo>
                  <a:pt x="4524756" y="368807"/>
                </a:lnTo>
                <a:lnTo>
                  <a:pt x="4177284" y="390144"/>
                </a:lnTo>
                <a:close/>
              </a:path>
              <a:path w="7313930" h="843279">
                <a:moveTo>
                  <a:pt x="4518659" y="345947"/>
                </a:moveTo>
                <a:lnTo>
                  <a:pt x="4521010" y="344560"/>
                </a:lnTo>
                <a:lnTo>
                  <a:pt x="4523232" y="344423"/>
                </a:lnTo>
                <a:lnTo>
                  <a:pt x="4518659" y="345947"/>
                </a:lnTo>
                <a:close/>
              </a:path>
              <a:path w="7313930" h="843279">
                <a:moveTo>
                  <a:pt x="4566995" y="345947"/>
                </a:moveTo>
                <a:lnTo>
                  <a:pt x="4518659" y="345947"/>
                </a:lnTo>
                <a:lnTo>
                  <a:pt x="4523232" y="344423"/>
                </a:lnTo>
                <a:lnTo>
                  <a:pt x="4569577" y="344423"/>
                </a:lnTo>
                <a:lnTo>
                  <a:pt x="4566995" y="345947"/>
                </a:lnTo>
                <a:close/>
              </a:path>
              <a:path w="7313930" h="843279">
                <a:moveTo>
                  <a:pt x="4533433" y="365759"/>
                </a:moveTo>
                <a:lnTo>
                  <a:pt x="4180332" y="365759"/>
                </a:lnTo>
                <a:lnTo>
                  <a:pt x="4179467" y="365532"/>
                </a:lnTo>
                <a:lnTo>
                  <a:pt x="4521010" y="344560"/>
                </a:lnTo>
                <a:lnTo>
                  <a:pt x="4518659" y="345947"/>
                </a:lnTo>
                <a:lnTo>
                  <a:pt x="4566995" y="345947"/>
                </a:lnTo>
                <a:lnTo>
                  <a:pt x="4533433" y="365759"/>
                </a:lnTo>
                <a:close/>
              </a:path>
              <a:path w="7313930" h="843279">
                <a:moveTo>
                  <a:pt x="4180332" y="365759"/>
                </a:moveTo>
                <a:lnTo>
                  <a:pt x="4175759" y="365759"/>
                </a:lnTo>
                <a:lnTo>
                  <a:pt x="4179467" y="365532"/>
                </a:lnTo>
                <a:lnTo>
                  <a:pt x="4180332" y="365759"/>
                </a:lnTo>
                <a:close/>
              </a:path>
              <a:path w="7313930" h="843279">
                <a:moveTo>
                  <a:pt x="3486911" y="394716"/>
                </a:moveTo>
                <a:lnTo>
                  <a:pt x="3493008" y="390144"/>
                </a:lnTo>
                <a:lnTo>
                  <a:pt x="3490161" y="393814"/>
                </a:lnTo>
                <a:lnTo>
                  <a:pt x="3486911" y="394716"/>
                </a:lnTo>
                <a:close/>
              </a:path>
              <a:path w="7313930" h="843279">
                <a:moveTo>
                  <a:pt x="3490161" y="393814"/>
                </a:moveTo>
                <a:lnTo>
                  <a:pt x="3493008" y="390144"/>
                </a:lnTo>
                <a:lnTo>
                  <a:pt x="3503385" y="390144"/>
                </a:lnTo>
                <a:lnTo>
                  <a:pt x="3490161" y="393814"/>
                </a:lnTo>
                <a:close/>
              </a:path>
              <a:path w="7313930" h="843279">
                <a:moveTo>
                  <a:pt x="3489462" y="394716"/>
                </a:moveTo>
                <a:lnTo>
                  <a:pt x="3486911" y="394716"/>
                </a:lnTo>
                <a:lnTo>
                  <a:pt x="3490161" y="393814"/>
                </a:lnTo>
                <a:lnTo>
                  <a:pt x="3489462" y="394716"/>
                </a:lnTo>
                <a:close/>
              </a:path>
              <a:path w="7313930" h="843279">
                <a:moveTo>
                  <a:pt x="3147059" y="824484"/>
                </a:moveTo>
                <a:lnTo>
                  <a:pt x="3127248" y="822959"/>
                </a:lnTo>
                <a:lnTo>
                  <a:pt x="3138662" y="808241"/>
                </a:lnTo>
                <a:lnTo>
                  <a:pt x="3147059" y="824484"/>
                </a:lnTo>
                <a:close/>
              </a:path>
            </a:pathLst>
          </a:custGeom>
          <a:solidFill>
            <a:srgbClr val="FF5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702307" y="2787396"/>
            <a:ext cx="7313930" cy="1586865"/>
          </a:xfrm>
          <a:custGeom>
            <a:avLst/>
            <a:gdLst/>
            <a:ahLst/>
            <a:cxnLst/>
            <a:rect l="l" t="t" r="r" b="b"/>
            <a:pathLst>
              <a:path w="7313930" h="1586864">
                <a:moveTo>
                  <a:pt x="12191" y="301752"/>
                </a:moveTo>
                <a:lnTo>
                  <a:pt x="4571" y="298704"/>
                </a:lnTo>
                <a:lnTo>
                  <a:pt x="3047" y="292608"/>
                </a:lnTo>
                <a:lnTo>
                  <a:pt x="0" y="286512"/>
                </a:lnTo>
                <a:lnTo>
                  <a:pt x="3047" y="278892"/>
                </a:lnTo>
                <a:lnTo>
                  <a:pt x="9143" y="277368"/>
                </a:lnTo>
                <a:lnTo>
                  <a:pt x="356616" y="140208"/>
                </a:lnTo>
                <a:lnTo>
                  <a:pt x="702564" y="9144"/>
                </a:lnTo>
                <a:lnTo>
                  <a:pt x="707135" y="9144"/>
                </a:lnTo>
                <a:lnTo>
                  <a:pt x="1054608" y="0"/>
                </a:lnTo>
                <a:lnTo>
                  <a:pt x="1059179" y="0"/>
                </a:lnTo>
                <a:lnTo>
                  <a:pt x="1062227" y="1524"/>
                </a:lnTo>
                <a:lnTo>
                  <a:pt x="1073436" y="18288"/>
                </a:lnTo>
                <a:lnTo>
                  <a:pt x="1043939" y="18288"/>
                </a:lnTo>
                <a:lnTo>
                  <a:pt x="1048129" y="24554"/>
                </a:lnTo>
                <a:lnTo>
                  <a:pt x="765048" y="32004"/>
                </a:lnTo>
                <a:lnTo>
                  <a:pt x="711708" y="32004"/>
                </a:lnTo>
                <a:lnTo>
                  <a:pt x="707135" y="33528"/>
                </a:lnTo>
                <a:lnTo>
                  <a:pt x="707638" y="33528"/>
                </a:lnTo>
                <a:lnTo>
                  <a:pt x="365759" y="161544"/>
                </a:lnTo>
                <a:lnTo>
                  <a:pt x="18287" y="298704"/>
                </a:lnTo>
                <a:lnTo>
                  <a:pt x="12191" y="301752"/>
                </a:lnTo>
                <a:close/>
              </a:path>
              <a:path w="7313930" h="1586864">
                <a:moveTo>
                  <a:pt x="1048129" y="24554"/>
                </a:moveTo>
                <a:lnTo>
                  <a:pt x="1043939" y="18288"/>
                </a:lnTo>
                <a:lnTo>
                  <a:pt x="1054608" y="24384"/>
                </a:lnTo>
                <a:lnTo>
                  <a:pt x="1048129" y="24554"/>
                </a:lnTo>
                <a:close/>
              </a:path>
              <a:path w="7313930" h="1586864">
                <a:moveTo>
                  <a:pt x="1754123" y="652272"/>
                </a:moveTo>
                <a:lnTo>
                  <a:pt x="1744980" y="652272"/>
                </a:lnTo>
                <a:lnTo>
                  <a:pt x="1399031" y="544068"/>
                </a:lnTo>
                <a:lnTo>
                  <a:pt x="1392935" y="541020"/>
                </a:lnTo>
                <a:lnTo>
                  <a:pt x="1391411" y="537972"/>
                </a:lnTo>
                <a:lnTo>
                  <a:pt x="1048129" y="24554"/>
                </a:lnTo>
                <a:lnTo>
                  <a:pt x="1054608" y="24384"/>
                </a:lnTo>
                <a:lnTo>
                  <a:pt x="1043939" y="18288"/>
                </a:lnTo>
                <a:lnTo>
                  <a:pt x="1073436" y="18288"/>
                </a:lnTo>
                <a:lnTo>
                  <a:pt x="1408672" y="519684"/>
                </a:lnTo>
                <a:lnTo>
                  <a:pt x="1405127" y="519684"/>
                </a:lnTo>
                <a:lnTo>
                  <a:pt x="1412748" y="525780"/>
                </a:lnTo>
                <a:lnTo>
                  <a:pt x="1424617" y="525780"/>
                </a:lnTo>
                <a:lnTo>
                  <a:pt x="1744093" y="625703"/>
                </a:lnTo>
                <a:lnTo>
                  <a:pt x="1738884" y="630936"/>
                </a:lnTo>
                <a:lnTo>
                  <a:pt x="1775367" y="630936"/>
                </a:lnTo>
                <a:lnTo>
                  <a:pt x="1754123" y="652272"/>
                </a:lnTo>
                <a:close/>
              </a:path>
              <a:path w="7313930" h="1586864">
                <a:moveTo>
                  <a:pt x="707135" y="33528"/>
                </a:moveTo>
                <a:lnTo>
                  <a:pt x="711708" y="32004"/>
                </a:lnTo>
                <a:lnTo>
                  <a:pt x="707675" y="33513"/>
                </a:lnTo>
                <a:lnTo>
                  <a:pt x="707135" y="33528"/>
                </a:lnTo>
                <a:close/>
              </a:path>
              <a:path w="7313930" h="1586864">
                <a:moveTo>
                  <a:pt x="707675" y="33513"/>
                </a:moveTo>
                <a:lnTo>
                  <a:pt x="711708" y="32004"/>
                </a:lnTo>
                <a:lnTo>
                  <a:pt x="765048" y="32004"/>
                </a:lnTo>
                <a:lnTo>
                  <a:pt x="707675" y="33513"/>
                </a:lnTo>
                <a:close/>
              </a:path>
              <a:path w="7313930" h="1586864">
                <a:moveTo>
                  <a:pt x="707638" y="33528"/>
                </a:moveTo>
                <a:lnTo>
                  <a:pt x="707135" y="33528"/>
                </a:lnTo>
                <a:lnTo>
                  <a:pt x="707675" y="33513"/>
                </a:lnTo>
                <a:close/>
              </a:path>
              <a:path w="7313930" h="1586864">
                <a:moveTo>
                  <a:pt x="1775367" y="630936"/>
                </a:moveTo>
                <a:lnTo>
                  <a:pt x="1738884" y="630936"/>
                </a:lnTo>
                <a:lnTo>
                  <a:pt x="1751076" y="627888"/>
                </a:lnTo>
                <a:lnTo>
                  <a:pt x="1744093" y="625703"/>
                </a:lnTo>
                <a:lnTo>
                  <a:pt x="2086356" y="281940"/>
                </a:lnTo>
                <a:lnTo>
                  <a:pt x="2087880" y="281940"/>
                </a:lnTo>
                <a:lnTo>
                  <a:pt x="2089403" y="280416"/>
                </a:lnTo>
                <a:lnTo>
                  <a:pt x="2090927" y="280416"/>
                </a:lnTo>
                <a:lnTo>
                  <a:pt x="2438399" y="144780"/>
                </a:lnTo>
                <a:lnTo>
                  <a:pt x="2442972" y="141732"/>
                </a:lnTo>
                <a:lnTo>
                  <a:pt x="2449068" y="143256"/>
                </a:lnTo>
                <a:lnTo>
                  <a:pt x="2452116" y="147828"/>
                </a:lnTo>
                <a:lnTo>
                  <a:pt x="2465898" y="163068"/>
                </a:lnTo>
                <a:lnTo>
                  <a:pt x="2433827" y="163068"/>
                </a:lnTo>
                <a:lnTo>
                  <a:pt x="2439444" y="169277"/>
                </a:lnTo>
                <a:lnTo>
                  <a:pt x="2100072" y="301752"/>
                </a:lnTo>
                <a:lnTo>
                  <a:pt x="2103126" y="301752"/>
                </a:lnTo>
                <a:lnTo>
                  <a:pt x="1775367" y="630936"/>
                </a:lnTo>
                <a:close/>
              </a:path>
              <a:path w="7313930" h="1586864">
                <a:moveTo>
                  <a:pt x="2439444" y="169277"/>
                </a:moveTo>
                <a:lnTo>
                  <a:pt x="2433827" y="163068"/>
                </a:lnTo>
                <a:lnTo>
                  <a:pt x="2447544" y="166116"/>
                </a:lnTo>
                <a:lnTo>
                  <a:pt x="2439444" y="169277"/>
                </a:lnTo>
                <a:close/>
              </a:path>
              <a:path w="7313930" h="1586864">
                <a:moveTo>
                  <a:pt x="2805199" y="545592"/>
                </a:moveTo>
                <a:lnTo>
                  <a:pt x="2779776" y="545592"/>
                </a:lnTo>
                <a:lnTo>
                  <a:pt x="2439444" y="169277"/>
                </a:lnTo>
                <a:lnTo>
                  <a:pt x="2447544" y="166116"/>
                </a:lnTo>
                <a:lnTo>
                  <a:pt x="2433827" y="163068"/>
                </a:lnTo>
                <a:lnTo>
                  <a:pt x="2465898" y="163068"/>
                </a:lnTo>
                <a:lnTo>
                  <a:pt x="2798063" y="530352"/>
                </a:lnTo>
                <a:lnTo>
                  <a:pt x="2799587" y="530352"/>
                </a:lnTo>
                <a:lnTo>
                  <a:pt x="2799587" y="531876"/>
                </a:lnTo>
                <a:lnTo>
                  <a:pt x="2801111" y="533400"/>
                </a:lnTo>
                <a:lnTo>
                  <a:pt x="2805199" y="545592"/>
                </a:lnTo>
                <a:close/>
              </a:path>
              <a:path w="7313930" h="1586864">
                <a:moveTo>
                  <a:pt x="5908258" y="347556"/>
                </a:moveTo>
                <a:lnTo>
                  <a:pt x="6252972" y="167640"/>
                </a:lnTo>
                <a:lnTo>
                  <a:pt x="6256020" y="166116"/>
                </a:lnTo>
                <a:lnTo>
                  <a:pt x="6262115" y="166116"/>
                </a:lnTo>
                <a:lnTo>
                  <a:pt x="6358635" y="188976"/>
                </a:lnTo>
                <a:lnTo>
                  <a:pt x="6265163" y="188976"/>
                </a:lnTo>
                <a:lnTo>
                  <a:pt x="6256020" y="190500"/>
                </a:lnTo>
                <a:lnTo>
                  <a:pt x="6260301" y="191513"/>
                </a:lnTo>
                <a:lnTo>
                  <a:pt x="5961491" y="347472"/>
                </a:lnTo>
                <a:lnTo>
                  <a:pt x="5908547" y="347472"/>
                </a:lnTo>
                <a:lnTo>
                  <a:pt x="5908258" y="347556"/>
                </a:lnTo>
                <a:close/>
              </a:path>
              <a:path w="7313930" h="1586864">
                <a:moveTo>
                  <a:pt x="4518367" y="657737"/>
                </a:moveTo>
                <a:lnTo>
                  <a:pt x="4861560" y="199644"/>
                </a:lnTo>
                <a:lnTo>
                  <a:pt x="4863084" y="196596"/>
                </a:lnTo>
                <a:lnTo>
                  <a:pt x="4866132" y="195072"/>
                </a:lnTo>
                <a:lnTo>
                  <a:pt x="4870703" y="195072"/>
                </a:lnTo>
                <a:lnTo>
                  <a:pt x="5218176" y="188976"/>
                </a:lnTo>
                <a:lnTo>
                  <a:pt x="5222747" y="188976"/>
                </a:lnTo>
                <a:lnTo>
                  <a:pt x="5225795" y="192024"/>
                </a:lnTo>
                <a:lnTo>
                  <a:pt x="5250323" y="210312"/>
                </a:lnTo>
                <a:lnTo>
                  <a:pt x="5210556" y="210312"/>
                </a:lnTo>
                <a:lnTo>
                  <a:pt x="5214725" y="213420"/>
                </a:lnTo>
                <a:lnTo>
                  <a:pt x="5131308" y="214884"/>
                </a:lnTo>
                <a:lnTo>
                  <a:pt x="4879847" y="214884"/>
                </a:lnTo>
                <a:lnTo>
                  <a:pt x="4870703" y="219456"/>
                </a:lnTo>
                <a:lnTo>
                  <a:pt x="4876422" y="219456"/>
                </a:lnTo>
                <a:lnTo>
                  <a:pt x="4548742" y="656844"/>
                </a:lnTo>
                <a:lnTo>
                  <a:pt x="4521708" y="656844"/>
                </a:lnTo>
                <a:lnTo>
                  <a:pt x="4518367" y="657737"/>
                </a:lnTo>
                <a:close/>
              </a:path>
              <a:path w="7313930" h="1586864">
                <a:moveTo>
                  <a:pt x="6260301" y="191513"/>
                </a:moveTo>
                <a:lnTo>
                  <a:pt x="6256020" y="190500"/>
                </a:lnTo>
                <a:lnTo>
                  <a:pt x="6265163" y="188976"/>
                </a:lnTo>
                <a:lnTo>
                  <a:pt x="6260301" y="191513"/>
                </a:lnTo>
                <a:close/>
              </a:path>
              <a:path w="7313930" h="1586864">
                <a:moveTo>
                  <a:pt x="6601970" y="272435"/>
                </a:moveTo>
                <a:lnTo>
                  <a:pt x="6260301" y="191513"/>
                </a:lnTo>
                <a:lnTo>
                  <a:pt x="6265163" y="188976"/>
                </a:lnTo>
                <a:lnTo>
                  <a:pt x="6358635" y="188976"/>
                </a:lnTo>
                <a:lnTo>
                  <a:pt x="6609588" y="248412"/>
                </a:lnTo>
                <a:lnTo>
                  <a:pt x="6611111" y="248412"/>
                </a:lnTo>
                <a:lnTo>
                  <a:pt x="6614160" y="251460"/>
                </a:lnTo>
                <a:lnTo>
                  <a:pt x="6634916" y="269748"/>
                </a:lnTo>
                <a:lnTo>
                  <a:pt x="6598920" y="269748"/>
                </a:lnTo>
                <a:lnTo>
                  <a:pt x="6601970" y="272435"/>
                </a:lnTo>
                <a:close/>
              </a:path>
              <a:path w="7313930" h="1586864">
                <a:moveTo>
                  <a:pt x="5214725" y="213420"/>
                </a:moveTo>
                <a:lnTo>
                  <a:pt x="5210556" y="210312"/>
                </a:lnTo>
                <a:lnTo>
                  <a:pt x="5218176" y="213360"/>
                </a:lnTo>
                <a:lnTo>
                  <a:pt x="5214725" y="213420"/>
                </a:lnTo>
                <a:close/>
              </a:path>
              <a:path w="7313930" h="1586864">
                <a:moveTo>
                  <a:pt x="5568695" y="472440"/>
                </a:moveTo>
                <a:lnTo>
                  <a:pt x="5561076" y="472440"/>
                </a:lnTo>
                <a:lnTo>
                  <a:pt x="5558027" y="469392"/>
                </a:lnTo>
                <a:lnTo>
                  <a:pt x="5214725" y="213420"/>
                </a:lnTo>
                <a:lnTo>
                  <a:pt x="5218176" y="213360"/>
                </a:lnTo>
                <a:lnTo>
                  <a:pt x="5210556" y="210312"/>
                </a:lnTo>
                <a:lnTo>
                  <a:pt x="5250323" y="210312"/>
                </a:lnTo>
                <a:lnTo>
                  <a:pt x="5567333" y="446679"/>
                </a:lnTo>
                <a:lnTo>
                  <a:pt x="5562599" y="448056"/>
                </a:lnTo>
                <a:lnTo>
                  <a:pt x="5573267" y="451104"/>
                </a:lnTo>
                <a:lnTo>
                  <a:pt x="5642078" y="451104"/>
                </a:lnTo>
                <a:lnTo>
                  <a:pt x="5568695" y="472440"/>
                </a:lnTo>
                <a:close/>
              </a:path>
              <a:path w="7313930" h="1586864">
                <a:moveTo>
                  <a:pt x="4870703" y="219456"/>
                </a:moveTo>
                <a:lnTo>
                  <a:pt x="4879847" y="214884"/>
                </a:lnTo>
                <a:lnTo>
                  <a:pt x="4876498" y="219354"/>
                </a:lnTo>
                <a:lnTo>
                  <a:pt x="4870703" y="219456"/>
                </a:lnTo>
                <a:close/>
              </a:path>
              <a:path w="7313930" h="1586864">
                <a:moveTo>
                  <a:pt x="4876498" y="219354"/>
                </a:moveTo>
                <a:lnTo>
                  <a:pt x="4879847" y="214884"/>
                </a:lnTo>
                <a:lnTo>
                  <a:pt x="5131308" y="214884"/>
                </a:lnTo>
                <a:lnTo>
                  <a:pt x="4876498" y="219354"/>
                </a:lnTo>
                <a:close/>
              </a:path>
              <a:path w="7313930" h="1586864">
                <a:moveTo>
                  <a:pt x="4876422" y="219456"/>
                </a:moveTo>
                <a:lnTo>
                  <a:pt x="4870703" y="219456"/>
                </a:lnTo>
                <a:lnTo>
                  <a:pt x="4876498" y="219354"/>
                </a:lnTo>
                <a:close/>
              </a:path>
              <a:path w="7313930" h="1586864">
                <a:moveTo>
                  <a:pt x="6603492" y="272796"/>
                </a:moveTo>
                <a:lnTo>
                  <a:pt x="6601970" y="272435"/>
                </a:lnTo>
                <a:lnTo>
                  <a:pt x="6598920" y="269748"/>
                </a:lnTo>
                <a:lnTo>
                  <a:pt x="6603492" y="272796"/>
                </a:lnTo>
                <a:close/>
              </a:path>
              <a:path w="7313930" h="1586864">
                <a:moveTo>
                  <a:pt x="6638376" y="272796"/>
                </a:moveTo>
                <a:lnTo>
                  <a:pt x="6603492" y="272796"/>
                </a:lnTo>
                <a:lnTo>
                  <a:pt x="6598920" y="269748"/>
                </a:lnTo>
                <a:lnTo>
                  <a:pt x="6634916" y="269748"/>
                </a:lnTo>
                <a:lnTo>
                  <a:pt x="6638376" y="272796"/>
                </a:lnTo>
                <a:close/>
              </a:path>
              <a:path w="7313930" h="1586864">
                <a:moveTo>
                  <a:pt x="6943847" y="573649"/>
                </a:moveTo>
                <a:lnTo>
                  <a:pt x="6601970" y="272435"/>
                </a:lnTo>
                <a:lnTo>
                  <a:pt x="6603492" y="272796"/>
                </a:lnTo>
                <a:lnTo>
                  <a:pt x="6638376" y="272796"/>
                </a:lnTo>
                <a:lnTo>
                  <a:pt x="6960108" y="556260"/>
                </a:lnTo>
                <a:lnTo>
                  <a:pt x="6961631" y="556260"/>
                </a:lnTo>
                <a:lnTo>
                  <a:pt x="6961631" y="557784"/>
                </a:lnTo>
                <a:lnTo>
                  <a:pt x="6973910" y="573024"/>
                </a:lnTo>
                <a:lnTo>
                  <a:pt x="6943344" y="573024"/>
                </a:lnTo>
                <a:lnTo>
                  <a:pt x="6943847" y="573649"/>
                </a:lnTo>
                <a:close/>
              </a:path>
              <a:path w="7313930" h="1586864">
                <a:moveTo>
                  <a:pt x="2103126" y="301752"/>
                </a:moveTo>
                <a:lnTo>
                  <a:pt x="2100072" y="301752"/>
                </a:lnTo>
                <a:lnTo>
                  <a:pt x="2104644" y="300228"/>
                </a:lnTo>
                <a:lnTo>
                  <a:pt x="2103126" y="301752"/>
                </a:lnTo>
                <a:close/>
              </a:path>
              <a:path w="7313930" h="1586864">
                <a:moveTo>
                  <a:pt x="5905499" y="348996"/>
                </a:moveTo>
                <a:lnTo>
                  <a:pt x="5908258" y="347556"/>
                </a:lnTo>
                <a:lnTo>
                  <a:pt x="5908547" y="347472"/>
                </a:lnTo>
                <a:lnTo>
                  <a:pt x="5905499" y="348996"/>
                </a:lnTo>
                <a:close/>
              </a:path>
              <a:path w="7313930" h="1586864">
                <a:moveTo>
                  <a:pt x="5958571" y="348996"/>
                </a:moveTo>
                <a:lnTo>
                  <a:pt x="5905499" y="348996"/>
                </a:lnTo>
                <a:lnTo>
                  <a:pt x="5908547" y="347472"/>
                </a:lnTo>
                <a:lnTo>
                  <a:pt x="5961491" y="347472"/>
                </a:lnTo>
                <a:lnTo>
                  <a:pt x="5958571" y="348996"/>
                </a:lnTo>
                <a:close/>
              </a:path>
              <a:path w="7313930" h="1586864">
                <a:moveTo>
                  <a:pt x="5642078" y="451104"/>
                </a:moveTo>
                <a:lnTo>
                  <a:pt x="5573267" y="451104"/>
                </a:lnTo>
                <a:lnTo>
                  <a:pt x="5567333" y="446679"/>
                </a:lnTo>
                <a:lnTo>
                  <a:pt x="5908258" y="347556"/>
                </a:lnTo>
                <a:lnTo>
                  <a:pt x="5905499" y="348996"/>
                </a:lnTo>
                <a:lnTo>
                  <a:pt x="5958571" y="348996"/>
                </a:lnTo>
                <a:lnTo>
                  <a:pt x="5917692" y="370332"/>
                </a:lnTo>
                <a:lnTo>
                  <a:pt x="5916167" y="370332"/>
                </a:lnTo>
                <a:lnTo>
                  <a:pt x="5916167" y="371856"/>
                </a:lnTo>
                <a:lnTo>
                  <a:pt x="5914644" y="371856"/>
                </a:lnTo>
                <a:lnTo>
                  <a:pt x="5642078" y="451104"/>
                </a:lnTo>
                <a:close/>
              </a:path>
              <a:path w="7313930" h="1586864">
                <a:moveTo>
                  <a:pt x="5573267" y="451104"/>
                </a:moveTo>
                <a:lnTo>
                  <a:pt x="5562599" y="448056"/>
                </a:lnTo>
                <a:lnTo>
                  <a:pt x="5567333" y="446679"/>
                </a:lnTo>
                <a:lnTo>
                  <a:pt x="5573267" y="451104"/>
                </a:lnTo>
                <a:close/>
              </a:path>
              <a:path w="7313930" h="1586864">
                <a:moveTo>
                  <a:pt x="1412748" y="525780"/>
                </a:moveTo>
                <a:lnTo>
                  <a:pt x="1405127" y="519684"/>
                </a:lnTo>
                <a:lnTo>
                  <a:pt x="1409609" y="521085"/>
                </a:lnTo>
                <a:lnTo>
                  <a:pt x="1412748" y="525780"/>
                </a:lnTo>
                <a:close/>
              </a:path>
              <a:path w="7313930" h="1586864">
                <a:moveTo>
                  <a:pt x="1409609" y="521085"/>
                </a:moveTo>
                <a:lnTo>
                  <a:pt x="1405127" y="519684"/>
                </a:lnTo>
                <a:lnTo>
                  <a:pt x="1408672" y="519684"/>
                </a:lnTo>
                <a:lnTo>
                  <a:pt x="1409609" y="521085"/>
                </a:lnTo>
                <a:close/>
              </a:path>
              <a:path w="7313930" h="1586864">
                <a:moveTo>
                  <a:pt x="1424617" y="525780"/>
                </a:moveTo>
                <a:lnTo>
                  <a:pt x="1412748" y="525780"/>
                </a:lnTo>
                <a:lnTo>
                  <a:pt x="1409609" y="521085"/>
                </a:lnTo>
                <a:lnTo>
                  <a:pt x="1424617" y="525780"/>
                </a:lnTo>
                <a:close/>
              </a:path>
              <a:path w="7313930" h="1586864">
                <a:moveTo>
                  <a:pt x="3150986" y="1569719"/>
                </a:moveTo>
                <a:lnTo>
                  <a:pt x="3148584" y="1569719"/>
                </a:lnTo>
                <a:lnTo>
                  <a:pt x="3138560" y="1539824"/>
                </a:lnTo>
                <a:lnTo>
                  <a:pt x="3473195" y="760476"/>
                </a:lnTo>
                <a:lnTo>
                  <a:pt x="3473195" y="757428"/>
                </a:lnTo>
                <a:lnTo>
                  <a:pt x="3474719" y="755904"/>
                </a:lnTo>
                <a:lnTo>
                  <a:pt x="3477768" y="754380"/>
                </a:lnTo>
                <a:lnTo>
                  <a:pt x="3823716" y="524256"/>
                </a:lnTo>
                <a:lnTo>
                  <a:pt x="3826763" y="522732"/>
                </a:lnTo>
                <a:lnTo>
                  <a:pt x="3832860" y="522732"/>
                </a:lnTo>
                <a:lnTo>
                  <a:pt x="3835908" y="524256"/>
                </a:lnTo>
                <a:lnTo>
                  <a:pt x="3868556" y="545592"/>
                </a:lnTo>
                <a:lnTo>
                  <a:pt x="3823716" y="545592"/>
                </a:lnTo>
                <a:lnTo>
                  <a:pt x="3829866" y="549611"/>
                </a:lnTo>
                <a:lnTo>
                  <a:pt x="3499124" y="769620"/>
                </a:lnTo>
                <a:lnTo>
                  <a:pt x="3494532" y="769620"/>
                </a:lnTo>
                <a:lnTo>
                  <a:pt x="3489960" y="775716"/>
                </a:lnTo>
                <a:lnTo>
                  <a:pt x="3491914" y="775716"/>
                </a:lnTo>
                <a:lnTo>
                  <a:pt x="3150986" y="1569719"/>
                </a:lnTo>
                <a:close/>
              </a:path>
              <a:path w="7313930" h="1586864">
                <a:moveTo>
                  <a:pt x="3140963" y="1586484"/>
                </a:moveTo>
                <a:lnTo>
                  <a:pt x="3130295" y="1586484"/>
                </a:lnTo>
                <a:lnTo>
                  <a:pt x="3125724" y="1583435"/>
                </a:lnTo>
                <a:lnTo>
                  <a:pt x="2776727" y="542544"/>
                </a:lnTo>
                <a:lnTo>
                  <a:pt x="2779776" y="545592"/>
                </a:lnTo>
                <a:lnTo>
                  <a:pt x="2805199" y="545592"/>
                </a:lnTo>
                <a:lnTo>
                  <a:pt x="3138560" y="1539824"/>
                </a:lnTo>
                <a:lnTo>
                  <a:pt x="3125724" y="1569719"/>
                </a:lnTo>
                <a:lnTo>
                  <a:pt x="3150986" y="1569719"/>
                </a:lnTo>
                <a:lnTo>
                  <a:pt x="3147060" y="1578864"/>
                </a:lnTo>
                <a:lnTo>
                  <a:pt x="3145535" y="1583435"/>
                </a:lnTo>
                <a:lnTo>
                  <a:pt x="3140963" y="1586484"/>
                </a:lnTo>
                <a:close/>
              </a:path>
              <a:path w="7313930" h="1586864">
                <a:moveTo>
                  <a:pt x="3829866" y="549611"/>
                </a:moveTo>
                <a:lnTo>
                  <a:pt x="3823716" y="545592"/>
                </a:lnTo>
                <a:lnTo>
                  <a:pt x="3835908" y="545592"/>
                </a:lnTo>
                <a:lnTo>
                  <a:pt x="3829866" y="549611"/>
                </a:lnTo>
                <a:close/>
              </a:path>
              <a:path w="7313930" h="1586864">
                <a:moveTo>
                  <a:pt x="4180332" y="774192"/>
                </a:moveTo>
                <a:lnTo>
                  <a:pt x="4172711" y="774192"/>
                </a:lnTo>
                <a:lnTo>
                  <a:pt x="4171187" y="772668"/>
                </a:lnTo>
                <a:lnTo>
                  <a:pt x="3829866" y="549611"/>
                </a:lnTo>
                <a:lnTo>
                  <a:pt x="3835908" y="545592"/>
                </a:lnTo>
                <a:lnTo>
                  <a:pt x="3868556" y="545592"/>
                </a:lnTo>
                <a:lnTo>
                  <a:pt x="4179069" y="748514"/>
                </a:lnTo>
                <a:lnTo>
                  <a:pt x="4174235" y="749807"/>
                </a:lnTo>
                <a:lnTo>
                  <a:pt x="4183379" y="751331"/>
                </a:lnTo>
                <a:lnTo>
                  <a:pt x="4265776" y="751331"/>
                </a:lnTo>
                <a:lnTo>
                  <a:pt x="4180332" y="774192"/>
                </a:lnTo>
                <a:close/>
              </a:path>
              <a:path w="7313930" h="1586864">
                <a:moveTo>
                  <a:pt x="6944867" y="574548"/>
                </a:moveTo>
                <a:lnTo>
                  <a:pt x="6943847" y="573649"/>
                </a:lnTo>
                <a:lnTo>
                  <a:pt x="6943344" y="573024"/>
                </a:lnTo>
                <a:lnTo>
                  <a:pt x="6944867" y="574548"/>
                </a:lnTo>
                <a:close/>
              </a:path>
              <a:path w="7313930" h="1586864">
                <a:moveTo>
                  <a:pt x="6975137" y="574548"/>
                </a:moveTo>
                <a:lnTo>
                  <a:pt x="6944867" y="574548"/>
                </a:lnTo>
                <a:lnTo>
                  <a:pt x="6943344" y="573024"/>
                </a:lnTo>
                <a:lnTo>
                  <a:pt x="6973910" y="573024"/>
                </a:lnTo>
                <a:lnTo>
                  <a:pt x="6975137" y="574548"/>
                </a:lnTo>
                <a:close/>
              </a:path>
              <a:path w="7313930" h="1586864">
                <a:moveTo>
                  <a:pt x="7303008" y="1010412"/>
                </a:moveTo>
                <a:lnTo>
                  <a:pt x="7295388" y="1008888"/>
                </a:lnTo>
                <a:lnTo>
                  <a:pt x="7290815" y="1004316"/>
                </a:lnTo>
                <a:lnTo>
                  <a:pt x="6943847" y="573649"/>
                </a:lnTo>
                <a:lnTo>
                  <a:pt x="6944867" y="574548"/>
                </a:lnTo>
                <a:lnTo>
                  <a:pt x="6975137" y="574548"/>
                </a:lnTo>
                <a:lnTo>
                  <a:pt x="7309104" y="989076"/>
                </a:lnTo>
                <a:lnTo>
                  <a:pt x="7313676" y="993647"/>
                </a:lnTo>
                <a:lnTo>
                  <a:pt x="7312151" y="1001268"/>
                </a:lnTo>
                <a:lnTo>
                  <a:pt x="7303008" y="1010412"/>
                </a:lnTo>
                <a:close/>
              </a:path>
              <a:path w="7313930" h="1586864">
                <a:moveTo>
                  <a:pt x="1738884" y="630936"/>
                </a:moveTo>
                <a:lnTo>
                  <a:pt x="1744093" y="625703"/>
                </a:lnTo>
                <a:lnTo>
                  <a:pt x="1751076" y="627888"/>
                </a:lnTo>
                <a:lnTo>
                  <a:pt x="1738884" y="630936"/>
                </a:lnTo>
                <a:close/>
              </a:path>
              <a:path w="7313930" h="1586864">
                <a:moveTo>
                  <a:pt x="4515611" y="661416"/>
                </a:moveTo>
                <a:lnTo>
                  <a:pt x="4518367" y="657737"/>
                </a:lnTo>
                <a:lnTo>
                  <a:pt x="4521708" y="656844"/>
                </a:lnTo>
                <a:lnTo>
                  <a:pt x="4515611" y="661416"/>
                </a:lnTo>
                <a:close/>
              </a:path>
              <a:path w="7313930" h="1586864">
                <a:moveTo>
                  <a:pt x="4545317" y="661416"/>
                </a:moveTo>
                <a:lnTo>
                  <a:pt x="4515611" y="661416"/>
                </a:lnTo>
                <a:lnTo>
                  <a:pt x="4521708" y="656844"/>
                </a:lnTo>
                <a:lnTo>
                  <a:pt x="4548742" y="656844"/>
                </a:lnTo>
                <a:lnTo>
                  <a:pt x="4545317" y="661416"/>
                </a:lnTo>
                <a:close/>
              </a:path>
              <a:path w="7313930" h="1586864">
                <a:moveTo>
                  <a:pt x="4265776" y="751331"/>
                </a:moveTo>
                <a:lnTo>
                  <a:pt x="4183379" y="751331"/>
                </a:lnTo>
                <a:lnTo>
                  <a:pt x="4179069" y="748514"/>
                </a:lnTo>
                <a:lnTo>
                  <a:pt x="4518367" y="657737"/>
                </a:lnTo>
                <a:lnTo>
                  <a:pt x="4515611" y="661416"/>
                </a:lnTo>
                <a:lnTo>
                  <a:pt x="4545317" y="661416"/>
                </a:lnTo>
                <a:lnTo>
                  <a:pt x="4533900" y="676655"/>
                </a:lnTo>
                <a:lnTo>
                  <a:pt x="4530852" y="679704"/>
                </a:lnTo>
                <a:lnTo>
                  <a:pt x="4527803" y="681228"/>
                </a:lnTo>
                <a:lnTo>
                  <a:pt x="4265776" y="751331"/>
                </a:lnTo>
                <a:close/>
              </a:path>
              <a:path w="7313930" h="1586864">
                <a:moveTo>
                  <a:pt x="4183379" y="751331"/>
                </a:moveTo>
                <a:lnTo>
                  <a:pt x="4174235" y="749807"/>
                </a:lnTo>
                <a:lnTo>
                  <a:pt x="4179069" y="748514"/>
                </a:lnTo>
                <a:lnTo>
                  <a:pt x="4183379" y="751331"/>
                </a:lnTo>
                <a:close/>
              </a:path>
              <a:path w="7313930" h="1586864">
                <a:moveTo>
                  <a:pt x="3489960" y="775716"/>
                </a:moveTo>
                <a:lnTo>
                  <a:pt x="3494532" y="769620"/>
                </a:lnTo>
                <a:lnTo>
                  <a:pt x="3492696" y="773895"/>
                </a:lnTo>
                <a:lnTo>
                  <a:pt x="3489960" y="775716"/>
                </a:lnTo>
                <a:close/>
              </a:path>
              <a:path w="7313930" h="1586864">
                <a:moveTo>
                  <a:pt x="3492696" y="773895"/>
                </a:moveTo>
                <a:lnTo>
                  <a:pt x="3494532" y="769620"/>
                </a:lnTo>
                <a:lnTo>
                  <a:pt x="3499124" y="769620"/>
                </a:lnTo>
                <a:lnTo>
                  <a:pt x="3492696" y="773895"/>
                </a:lnTo>
                <a:close/>
              </a:path>
              <a:path w="7313930" h="1586864">
                <a:moveTo>
                  <a:pt x="3491914" y="775716"/>
                </a:moveTo>
                <a:lnTo>
                  <a:pt x="3489960" y="775716"/>
                </a:lnTo>
                <a:lnTo>
                  <a:pt x="3492696" y="773895"/>
                </a:lnTo>
                <a:lnTo>
                  <a:pt x="3491914" y="775716"/>
                </a:lnTo>
                <a:close/>
              </a:path>
              <a:path w="7313930" h="1586864">
                <a:moveTo>
                  <a:pt x="3148584" y="1569719"/>
                </a:moveTo>
                <a:lnTo>
                  <a:pt x="3125724" y="1569719"/>
                </a:lnTo>
                <a:lnTo>
                  <a:pt x="3138560" y="1539824"/>
                </a:lnTo>
                <a:lnTo>
                  <a:pt x="3148584" y="1569719"/>
                </a:lnTo>
                <a:close/>
              </a:path>
            </a:pathLst>
          </a:custGeom>
          <a:solidFill>
            <a:srgbClr val="663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1145551" y="1539553"/>
            <a:ext cx="6843395" cy="14719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33115" marR="5080" indent="-2397760">
              <a:lnSpc>
                <a:spcPts val="2020"/>
              </a:lnSpc>
            </a:pPr>
            <a:r>
              <a:rPr sz="1700" spc="-5" dirty="0">
                <a:solidFill>
                  <a:srgbClr val="4F80BC"/>
                </a:solidFill>
                <a:latin typeface="Century Gothic"/>
                <a:cs typeface="Century Gothic"/>
              </a:rPr>
              <a:t>C</a:t>
            </a:r>
            <a:r>
              <a:rPr sz="1700" spc="-25" dirty="0">
                <a:solidFill>
                  <a:srgbClr val="4F80BC"/>
                </a:solidFill>
                <a:latin typeface="Century Gothic"/>
                <a:cs typeface="Century Gothic"/>
              </a:rPr>
              <a:t>o</a:t>
            </a:r>
            <a:r>
              <a:rPr sz="1700" spc="-35" dirty="0">
                <a:solidFill>
                  <a:srgbClr val="4F80BC"/>
                </a:solidFill>
                <a:latin typeface="Century Gothic"/>
                <a:cs typeface="Century Gothic"/>
              </a:rPr>
              <a:t>m</a:t>
            </a:r>
            <a:r>
              <a:rPr sz="1700" spc="-15" dirty="0">
                <a:solidFill>
                  <a:srgbClr val="4F80BC"/>
                </a:solidFill>
                <a:latin typeface="Century Gothic"/>
                <a:cs typeface="Century Gothic"/>
              </a:rPr>
              <a:t>m</a:t>
            </a:r>
            <a:r>
              <a:rPr sz="1700" spc="-10" dirty="0">
                <a:solidFill>
                  <a:srgbClr val="4F80BC"/>
                </a:solidFill>
                <a:latin typeface="Century Gothic"/>
                <a:cs typeface="Century Gothic"/>
              </a:rPr>
              <a:t>erc</a:t>
            </a:r>
            <a:r>
              <a:rPr sz="1700" spc="-5" dirty="0">
                <a:solidFill>
                  <a:srgbClr val="4F80BC"/>
                </a:solidFill>
                <a:latin typeface="Century Gothic"/>
                <a:cs typeface="Century Gothic"/>
              </a:rPr>
              <a:t>i</a:t>
            </a:r>
            <a:r>
              <a:rPr sz="1700" spc="-20" dirty="0">
                <a:solidFill>
                  <a:srgbClr val="4F80BC"/>
                </a:solidFill>
                <a:latin typeface="Century Gothic"/>
                <a:cs typeface="Century Gothic"/>
              </a:rPr>
              <a:t>a</a:t>
            </a:r>
            <a:r>
              <a:rPr sz="1700" spc="-5" dirty="0">
                <a:solidFill>
                  <a:srgbClr val="4F80BC"/>
                </a:solidFill>
                <a:latin typeface="Century Gothic"/>
                <a:cs typeface="Century Gothic"/>
              </a:rPr>
              <a:t>l</a:t>
            </a:r>
            <a:r>
              <a:rPr sz="1700" spc="-35" dirty="0">
                <a:solidFill>
                  <a:srgbClr val="4F80BC"/>
                </a:solidFill>
                <a:latin typeface="Century Gothic"/>
                <a:cs typeface="Century Gothic"/>
              </a:rPr>
              <a:t> </a:t>
            </a:r>
            <a:r>
              <a:rPr sz="1700" dirty="0">
                <a:solidFill>
                  <a:srgbClr val="4F80BC"/>
                </a:solidFill>
                <a:latin typeface="Century Gothic"/>
                <a:cs typeface="Century Gothic"/>
              </a:rPr>
              <a:t>F</a:t>
            </a:r>
            <a:r>
              <a:rPr sz="1700" spc="-5" dirty="0">
                <a:solidFill>
                  <a:srgbClr val="4F80BC"/>
                </a:solidFill>
                <a:latin typeface="Century Gothic"/>
                <a:cs typeface="Century Gothic"/>
              </a:rPr>
              <a:t>irs</a:t>
            </a:r>
            <a:r>
              <a:rPr sz="1700" spc="-25" dirty="0">
                <a:solidFill>
                  <a:srgbClr val="4F80BC"/>
                </a:solidFill>
                <a:latin typeface="Century Gothic"/>
                <a:cs typeface="Century Gothic"/>
              </a:rPr>
              <a:t>t</a:t>
            </a:r>
            <a:r>
              <a:rPr sz="1700" dirty="0">
                <a:solidFill>
                  <a:srgbClr val="4F80BC"/>
                </a:solidFill>
                <a:latin typeface="Century Gothic"/>
                <a:cs typeface="Century Gothic"/>
              </a:rPr>
              <a:t>-</a:t>
            </a:r>
            <a:r>
              <a:rPr sz="1700" spc="-20" dirty="0">
                <a:solidFill>
                  <a:srgbClr val="4F80BC"/>
                </a:solidFill>
                <a:latin typeface="Century Gothic"/>
                <a:cs typeface="Century Gothic"/>
              </a:rPr>
              <a:t>C</a:t>
            </a:r>
            <a:r>
              <a:rPr sz="1700" spc="5" dirty="0">
                <a:solidFill>
                  <a:srgbClr val="4F80BC"/>
                </a:solidFill>
                <a:latin typeface="Century Gothic"/>
                <a:cs typeface="Century Gothic"/>
              </a:rPr>
              <a:t>l</a:t>
            </a:r>
            <a:r>
              <a:rPr sz="1700" spc="-5" dirty="0">
                <a:solidFill>
                  <a:srgbClr val="4F80BC"/>
                </a:solidFill>
                <a:latin typeface="Century Gothic"/>
                <a:cs typeface="Century Gothic"/>
              </a:rPr>
              <a:t>a</a:t>
            </a:r>
            <a:r>
              <a:rPr sz="1700" spc="-10" dirty="0">
                <a:solidFill>
                  <a:srgbClr val="4F80BC"/>
                </a:solidFill>
                <a:latin typeface="Century Gothic"/>
                <a:cs typeface="Century Gothic"/>
              </a:rPr>
              <a:t>ss</a:t>
            </a:r>
            <a:r>
              <a:rPr sz="1700" spc="-65" dirty="0">
                <a:solidFill>
                  <a:srgbClr val="4F80BC"/>
                </a:solidFill>
                <a:latin typeface="Century Gothic"/>
                <a:cs typeface="Century Gothic"/>
              </a:rPr>
              <a:t> </a:t>
            </a:r>
            <a:r>
              <a:rPr sz="1700" spc="-20" dirty="0">
                <a:solidFill>
                  <a:srgbClr val="4F80BC"/>
                </a:solidFill>
                <a:latin typeface="Century Gothic"/>
                <a:cs typeface="Century Gothic"/>
              </a:rPr>
              <a:t>Ma</a:t>
            </a:r>
            <a:r>
              <a:rPr sz="1700" spc="5" dirty="0">
                <a:solidFill>
                  <a:srgbClr val="4F80BC"/>
                </a:solidFill>
                <a:latin typeface="Century Gothic"/>
                <a:cs typeface="Century Gothic"/>
              </a:rPr>
              <a:t>il</a:t>
            </a:r>
            <a:r>
              <a:rPr sz="1700" spc="-15" dirty="0">
                <a:solidFill>
                  <a:srgbClr val="4F80BC"/>
                </a:solidFill>
                <a:latin typeface="Century Gothic"/>
                <a:cs typeface="Century Gothic"/>
              </a:rPr>
              <a:t>®</a:t>
            </a:r>
            <a:r>
              <a:rPr sz="1700" spc="-60" dirty="0">
                <a:solidFill>
                  <a:srgbClr val="4F80BC"/>
                </a:solidFill>
                <a:latin typeface="Century Gothic"/>
                <a:cs typeface="Century Gothic"/>
              </a:rPr>
              <a:t> </a:t>
            </a:r>
            <a:r>
              <a:rPr sz="1700" spc="-20" dirty="0">
                <a:solidFill>
                  <a:srgbClr val="4F80BC"/>
                </a:solidFill>
                <a:latin typeface="Century Gothic"/>
                <a:cs typeface="Century Gothic"/>
              </a:rPr>
              <a:t>F</a:t>
            </a:r>
            <a:r>
              <a:rPr sz="1700" spc="20" dirty="0">
                <a:solidFill>
                  <a:srgbClr val="4F80BC"/>
                </a:solidFill>
                <a:latin typeface="Century Gothic"/>
                <a:cs typeface="Century Gothic"/>
              </a:rPr>
              <a:t>Y</a:t>
            </a:r>
            <a:r>
              <a:rPr sz="1700" dirty="0">
                <a:solidFill>
                  <a:srgbClr val="4F80BC"/>
                </a:solidFill>
                <a:latin typeface="Century Gothic"/>
                <a:cs typeface="Century Gothic"/>
              </a:rPr>
              <a:t>1</a:t>
            </a:r>
            <a:r>
              <a:rPr sz="1700" spc="-10" dirty="0">
                <a:solidFill>
                  <a:srgbClr val="4F80BC"/>
                </a:solidFill>
                <a:latin typeface="Century Gothic"/>
                <a:cs typeface="Century Gothic"/>
              </a:rPr>
              <a:t>3</a:t>
            </a:r>
            <a:r>
              <a:rPr sz="1700" spc="-55" dirty="0">
                <a:solidFill>
                  <a:srgbClr val="4F80BC"/>
                </a:solidFill>
                <a:latin typeface="Century Gothic"/>
                <a:cs typeface="Century Gothic"/>
              </a:rPr>
              <a:t> </a:t>
            </a:r>
            <a:r>
              <a:rPr sz="1700" spc="-10" dirty="0">
                <a:solidFill>
                  <a:srgbClr val="4F80BC"/>
                </a:solidFill>
                <a:latin typeface="Century Gothic"/>
                <a:cs typeface="Century Gothic"/>
              </a:rPr>
              <a:t>thru </a:t>
            </a:r>
            <a:r>
              <a:rPr sz="1700" spc="-20" dirty="0">
                <a:solidFill>
                  <a:srgbClr val="4F80BC"/>
                </a:solidFill>
                <a:latin typeface="Century Gothic"/>
                <a:cs typeface="Century Gothic"/>
              </a:rPr>
              <a:t>F</a:t>
            </a:r>
            <a:r>
              <a:rPr sz="1700" spc="20" dirty="0">
                <a:solidFill>
                  <a:srgbClr val="4F80BC"/>
                </a:solidFill>
                <a:latin typeface="Century Gothic"/>
                <a:cs typeface="Century Gothic"/>
              </a:rPr>
              <a:t>Y</a:t>
            </a:r>
            <a:r>
              <a:rPr sz="1700" dirty="0">
                <a:solidFill>
                  <a:srgbClr val="4F80BC"/>
                </a:solidFill>
                <a:latin typeface="Century Gothic"/>
                <a:cs typeface="Century Gothic"/>
              </a:rPr>
              <a:t>1</a:t>
            </a:r>
            <a:r>
              <a:rPr sz="1700" spc="-10" dirty="0">
                <a:solidFill>
                  <a:srgbClr val="4F80BC"/>
                </a:solidFill>
                <a:latin typeface="Century Gothic"/>
                <a:cs typeface="Century Gothic"/>
              </a:rPr>
              <a:t>8</a:t>
            </a:r>
            <a:r>
              <a:rPr sz="1700" spc="-40" dirty="0">
                <a:solidFill>
                  <a:srgbClr val="4F80BC"/>
                </a:solidFill>
                <a:latin typeface="Century Gothic"/>
                <a:cs typeface="Century Gothic"/>
              </a:rPr>
              <a:t> </a:t>
            </a:r>
            <a:r>
              <a:rPr sz="1700" spc="-30" dirty="0">
                <a:solidFill>
                  <a:srgbClr val="4F80BC"/>
                </a:solidFill>
                <a:latin typeface="Century Gothic"/>
                <a:cs typeface="Century Gothic"/>
              </a:rPr>
              <a:t>P</a:t>
            </a:r>
            <a:r>
              <a:rPr sz="1700" dirty="0">
                <a:solidFill>
                  <a:srgbClr val="4F80BC"/>
                </a:solidFill>
                <a:latin typeface="Century Gothic"/>
                <a:cs typeface="Century Gothic"/>
              </a:rPr>
              <a:t>e</a:t>
            </a:r>
            <a:r>
              <a:rPr sz="1700" spc="-10" dirty="0">
                <a:solidFill>
                  <a:srgbClr val="4F80BC"/>
                </a:solidFill>
                <a:latin typeface="Century Gothic"/>
                <a:cs typeface="Century Gothic"/>
              </a:rPr>
              <a:t>r</a:t>
            </a:r>
            <a:r>
              <a:rPr sz="1700" spc="-15" dirty="0">
                <a:solidFill>
                  <a:srgbClr val="4F80BC"/>
                </a:solidFill>
                <a:latin typeface="Century Gothic"/>
                <a:cs typeface="Century Gothic"/>
              </a:rPr>
              <a:t>f</a:t>
            </a:r>
            <a:r>
              <a:rPr sz="1700" spc="-25" dirty="0">
                <a:solidFill>
                  <a:srgbClr val="4F80BC"/>
                </a:solidFill>
                <a:latin typeface="Century Gothic"/>
                <a:cs typeface="Century Gothic"/>
              </a:rPr>
              <a:t>o</a:t>
            </a:r>
            <a:r>
              <a:rPr sz="1700" spc="-10" dirty="0">
                <a:solidFill>
                  <a:srgbClr val="4F80BC"/>
                </a:solidFill>
                <a:latin typeface="Century Gothic"/>
                <a:cs typeface="Century Gothic"/>
              </a:rPr>
              <a:t>r</a:t>
            </a:r>
            <a:r>
              <a:rPr sz="1700" spc="-35" dirty="0">
                <a:solidFill>
                  <a:srgbClr val="4F80BC"/>
                </a:solidFill>
                <a:latin typeface="Century Gothic"/>
                <a:cs typeface="Century Gothic"/>
              </a:rPr>
              <a:t>m</a:t>
            </a:r>
            <a:r>
              <a:rPr sz="1700" spc="-20" dirty="0">
                <a:solidFill>
                  <a:srgbClr val="4F80BC"/>
                </a:solidFill>
                <a:latin typeface="Century Gothic"/>
                <a:cs typeface="Century Gothic"/>
              </a:rPr>
              <a:t>a</a:t>
            </a:r>
            <a:r>
              <a:rPr sz="1700" spc="-15" dirty="0">
                <a:solidFill>
                  <a:srgbClr val="4F80BC"/>
                </a:solidFill>
                <a:latin typeface="Century Gothic"/>
                <a:cs typeface="Century Gothic"/>
              </a:rPr>
              <a:t>n</a:t>
            </a:r>
            <a:r>
              <a:rPr sz="1700" spc="-10" dirty="0">
                <a:solidFill>
                  <a:srgbClr val="4F80BC"/>
                </a:solidFill>
                <a:latin typeface="Century Gothic"/>
                <a:cs typeface="Century Gothic"/>
              </a:rPr>
              <a:t>c</a:t>
            </a:r>
            <a:r>
              <a:rPr sz="1700" spc="-15" dirty="0">
                <a:solidFill>
                  <a:srgbClr val="4F80BC"/>
                </a:solidFill>
                <a:latin typeface="Century Gothic"/>
                <a:cs typeface="Century Gothic"/>
              </a:rPr>
              <a:t>e</a:t>
            </a:r>
            <a:r>
              <a:rPr sz="1700" spc="-5" dirty="0">
                <a:solidFill>
                  <a:srgbClr val="4F80BC"/>
                </a:solidFill>
                <a:latin typeface="Century Gothic"/>
                <a:cs typeface="Century Gothic"/>
              </a:rPr>
              <a:t> </a:t>
            </a:r>
            <a:r>
              <a:rPr sz="1700" spc="-20" dirty="0">
                <a:solidFill>
                  <a:srgbClr val="4F80BC"/>
                </a:solidFill>
                <a:latin typeface="Century Gothic"/>
                <a:cs typeface="Century Gothic"/>
              </a:rPr>
              <a:t>B</a:t>
            </a:r>
            <a:r>
              <a:rPr sz="1700" spc="-10" dirty="0">
                <a:solidFill>
                  <a:srgbClr val="4F80BC"/>
                </a:solidFill>
                <a:latin typeface="Century Gothic"/>
                <a:cs typeface="Century Gothic"/>
              </a:rPr>
              <a:t>y </a:t>
            </a:r>
            <a:r>
              <a:rPr sz="1700" dirty="0">
                <a:solidFill>
                  <a:srgbClr val="4F80BC"/>
                </a:solidFill>
                <a:latin typeface="Century Gothic"/>
                <a:cs typeface="Century Gothic"/>
              </a:rPr>
              <a:t>Q</a:t>
            </a:r>
            <a:r>
              <a:rPr sz="1700" spc="-10" dirty="0">
                <a:solidFill>
                  <a:srgbClr val="4F80BC"/>
                </a:solidFill>
                <a:latin typeface="Century Gothic"/>
                <a:cs typeface="Century Gothic"/>
              </a:rPr>
              <a:t>u</a:t>
            </a:r>
            <a:r>
              <a:rPr sz="1700" spc="-20" dirty="0">
                <a:solidFill>
                  <a:srgbClr val="4F80BC"/>
                </a:solidFill>
                <a:latin typeface="Century Gothic"/>
                <a:cs typeface="Century Gothic"/>
              </a:rPr>
              <a:t>a</a:t>
            </a:r>
            <a:r>
              <a:rPr sz="1700" spc="-30" dirty="0">
                <a:solidFill>
                  <a:srgbClr val="4F80BC"/>
                </a:solidFill>
                <a:latin typeface="Century Gothic"/>
                <a:cs typeface="Century Gothic"/>
              </a:rPr>
              <a:t>r</a:t>
            </a:r>
            <a:r>
              <a:rPr sz="1700" spc="-10" dirty="0">
                <a:solidFill>
                  <a:srgbClr val="4F80BC"/>
                </a:solidFill>
                <a:latin typeface="Century Gothic"/>
                <a:cs typeface="Century Gothic"/>
              </a:rPr>
              <a:t>ter</a:t>
            </a:r>
            <a:endParaRPr sz="17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39"/>
              </a:spcBef>
            </a:pPr>
            <a:endParaRPr sz="1900">
              <a:latin typeface="Times New Roman"/>
              <a:cs typeface="Times New Roman"/>
            </a:endParaRPr>
          </a:p>
          <a:p>
            <a:pPr marR="6555740" algn="ctr">
              <a:lnSpc>
                <a:spcPct val="100000"/>
              </a:lnSpc>
            </a:pPr>
            <a:r>
              <a:rPr sz="1200" spc="55" dirty="0">
                <a:solidFill>
                  <a:srgbClr val="595959"/>
                </a:solidFill>
                <a:latin typeface="Times New Roman"/>
                <a:cs typeface="Times New Roman"/>
              </a:rPr>
              <a:t>1</a:t>
            </a:r>
            <a:r>
              <a:rPr sz="1200" spc="65" dirty="0">
                <a:solidFill>
                  <a:srgbClr val="595959"/>
                </a:solidFill>
                <a:latin typeface="Times New Roman"/>
                <a:cs typeface="Times New Roman"/>
              </a:rPr>
              <a:t>00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950">
              <a:latin typeface="Times New Roman"/>
              <a:cs typeface="Times New Roman"/>
            </a:endParaRPr>
          </a:p>
          <a:p>
            <a:pPr marR="6473825" algn="ctr">
              <a:lnSpc>
                <a:spcPct val="100000"/>
              </a:lnSpc>
            </a:pPr>
            <a:r>
              <a:rPr sz="1200" spc="55" dirty="0">
                <a:solidFill>
                  <a:srgbClr val="595959"/>
                </a:solidFill>
                <a:latin typeface="Times New Roman"/>
                <a:cs typeface="Times New Roman"/>
              </a:rPr>
              <a:t>9</a:t>
            </a:r>
            <a:r>
              <a:rPr sz="1200" spc="65" dirty="0">
                <a:solidFill>
                  <a:srgbClr val="595959"/>
                </a:solidFill>
                <a:latin typeface="Times New Roman"/>
                <a:cs typeface="Times New Roman"/>
              </a:rPr>
              <a:t>5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8966682" y="2981269"/>
            <a:ext cx="323850" cy="4368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65" dirty="0">
                <a:solidFill>
                  <a:srgbClr val="0066FF"/>
                </a:solidFill>
                <a:latin typeface="Times New Roman"/>
                <a:cs typeface="Times New Roman"/>
              </a:rPr>
              <a:t>94</a:t>
            </a:r>
            <a:r>
              <a:rPr sz="1200" spc="30" dirty="0">
                <a:solidFill>
                  <a:srgbClr val="0066FF"/>
                </a:solidFill>
                <a:latin typeface="Times New Roman"/>
                <a:cs typeface="Times New Roman"/>
              </a:rPr>
              <a:t>.</a:t>
            </a:r>
            <a:r>
              <a:rPr sz="1200" spc="65" dirty="0">
                <a:solidFill>
                  <a:srgbClr val="0066FF"/>
                </a:solidFill>
                <a:latin typeface="Times New Roman"/>
                <a:cs typeface="Times New Roman"/>
              </a:rPr>
              <a:t>9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1200" spc="65" dirty="0">
                <a:solidFill>
                  <a:srgbClr val="FF5050"/>
                </a:solidFill>
                <a:latin typeface="Times New Roman"/>
                <a:cs typeface="Times New Roman"/>
              </a:rPr>
              <a:t>92</a:t>
            </a:r>
            <a:r>
              <a:rPr sz="1200" spc="30" dirty="0">
                <a:solidFill>
                  <a:srgbClr val="FF5050"/>
                </a:solidFill>
                <a:latin typeface="Times New Roman"/>
                <a:cs typeface="Times New Roman"/>
              </a:rPr>
              <a:t>.</a:t>
            </a:r>
            <a:r>
              <a:rPr sz="1200" spc="65" dirty="0">
                <a:solidFill>
                  <a:srgbClr val="FF5050"/>
                </a:solidFill>
                <a:latin typeface="Times New Roman"/>
                <a:cs typeface="Times New Roman"/>
              </a:rPr>
              <a:t>4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8966682" y="3799599"/>
            <a:ext cx="32385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65" dirty="0">
                <a:solidFill>
                  <a:srgbClr val="663300"/>
                </a:solidFill>
                <a:latin typeface="Times New Roman"/>
                <a:cs typeface="Times New Roman"/>
              </a:rPr>
              <a:t>86</a:t>
            </a:r>
            <a:r>
              <a:rPr sz="1200" spc="30" dirty="0">
                <a:solidFill>
                  <a:srgbClr val="663300"/>
                </a:solidFill>
                <a:latin typeface="Times New Roman"/>
                <a:cs typeface="Times New Roman"/>
              </a:rPr>
              <a:t>.</a:t>
            </a:r>
            <a:r>
              <a:rPr sz="1200" spc="65" dirty="0">
                <a:solidFill>
                  <a:srgbClr val="663300"/>
                </a:solidFill>
                <a:latin typeface="Times New Roman"/>
                <a:cs typeface="Times New Roman"/>
              </a:rPr>
              <a:t>4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229341" y="4337611"/>
            <a:ext cx="194310" cy="1181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55" dirty="0">
                <a:solidFill>
                  <a:srgbClr val="595959"/>
                </a:solidFill>
                <a:latin typeface="Times New Roman"/>
                <a:cs typeface="Times New Roman"/>
              </a:rPr>
              <a:t>8</a:t>
            </a:r>
            <a:r>
              <a:rPr sz="1200" spc="65" dirty="0">
                <a:solidFill>
                  <a:srgbClr val="595959"/>
                </a:solidFill>
                <a:latin typeface="Times New Roman"/>
                <a:cs typeface="Times New Roman"/>
              </a:rPr>
              <a:t>0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9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200" spc="55" dirty="0">
                <a:solidFill>
                  <a:srgbClr val="595959"/>
                </a:solidFill>
                <a:latin typeface="Times New Roman"/>
                <a:cs typeface="Times New Roman"/>
              </a:rPr>
              <a:t>7</a:t>
            </a:r>
            <a:r>
              <a:rPr sz="1200" spc="65" dirty="0">
                <a:solidFill>
                  <a:srgbClr val="595959"/>
                </a:solidFill>
                <a:latin typeface="Times New Roman"/>
                <a:cs typeface="Times New Roman"/>
              </a:rPr>
              <a:t>5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9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200" spc="55" dirty="0">
                <a:solidFill>
                  <a:srgbClr val="595959"/>
                </a:solidFill>
                <a:latin typeface="Times New Roman"/>
                <a:cs typeface="Times New Roman"/>
              </a:rPr>
              <a:t>7</a:t>
            </a:r>
            <a:r>
              <a:rPr sz="1200" spc="65" dirty="0">
                <a:solidFill>
                  <a:srgbClr val="595959"/>
                </a:solidFill>
                <a:latin typeface="Times New Roman"/>
                <a:cs typeface="Times New Roman"/>
              </a:rPr>
              <a:t>0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229341" y="3836210"/>
            <a:ext cx="19431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55" dirty="0">
                <a:solidFill>
                  <a:srgbClr val="595959"/>
                </a:solidFill>
                <a:latin typeface="Times New Roman"/>
                <a:cs typeface="Times New Roman"/>
              </a:rPr>
              <a:t>8</a:t>
            </a:r>
            <a:r>
              <a:rPr sz="1200" spc="65" dirty="0">
                <a:solidFill>
                  <a:srgbClr val="595959"/>
                </a:solidFill>
                <a:latin typeface="Times New Roman"/>
                <a:cs typeface="Times New Roman"/>
              </a:rPr>
              <a:t>5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229341" y="3334810"/>
            <a:ext cx="19431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55" dirty="0">
                <a:solidFill>
                  <a:srgbClr val="595959"/>
                </a:solidFill>
                <a:latin typeface="Times New Roman"/>
                <a:cs typeface="Times New Roman"/>
              </a:rPr>
              <a:t>9</a:t>
            </a:r>
            <a:r>
              <a:rPr sz="1200" spc="65" dirty="0">
                <a:solidFill>
                  <a:srgbClr val="595959"/>
                </a:solidFill>
                <a:latin typeface="Times New Roman"/>
                <a:cs typeface="Times New Roman"/>
              </a:rPr>
              <a:t>0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601188" y="5521750"/>
            <a:ext cx="1270000" cy="449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2755" marR="5080" indent="-440690">
              <a:lnSpc>
                <a:spcPct val="148300"/>
              </a:lnSpc>
              <a:tabLst>
                <a:tab pos="360045" algn="l"/>
                <a:tab pos="707390" algn="l"/>
                <a:tab pos="1053465" algn="l"/>
              </a:tabLst>
            </a:pPr>
            <a:r>
              <a:rPr sz="1200" spc="60" dirty="0">
                <a:solidFill>
                  <a:srgbClr val="595959"/>
                </a:solidFill>
                <a:latin typeface="Times New Roman"/>
                <a:cs typeface="Times New Roman"/>
              </a:rPr>
              <a:t>Q</a:t>
            </a:r>
            <a:r>
              <a:rPr sz="1200" spc="65" dirty="0">
                <a:solidFill>
                  <a:srgbClr val="595959"/>
                </a:solidFill>
                <a:latin typeface="Times New Roman"/>
                <a:cs typeface="Times New Roman"/>
              </a:rPr>
              <a:t>1	</a:t>
            </a:r>
            <a:r>
              <a:rPr sz="1200" spc="60" dirty="0">
                <a:solidFill>
                  <a:srgbClr val="595959"/>
                </a:solidFill>
                <a:latin typeface="Times New Roman"/>
                <a:cs typeface="Times New Roman"/>
              </a:rPr>
              <a:t>Q</a:t>
            </a:r>
            <a:r>
              <a:rPr sz="1200" spc="65" dirty="0">
                <a:solidFill>
                  <a:srgbClr val="595959"/>
                </a:solidFill>
                <a:latin typeface="Times New Roman"/>
                <a:cs typeface="Times New Roman"/>
              </a:rPr>
              <a:t>2	</a:t>
            </a:r>
            <a:r>
              <a:rPr sz="1200" spc="60" dirty="0">
                <a:solidFill>
                  <a:srgbClr val="595959"/>
                </a:solidFill>
                <a:latin typeface="Times New Roman"/>
                <a:cs typeface="Times New Roman"/>
              </a:rPr>
              <a:t>Q</a:t>
            </a:r>
            <a:r>
              <a:rPr sz="1200" spc="65" dirty="0">
                <a:solidFill>
                  <a:srgbClr val="595959"/>
                </a:solidFill>
                <a:latin typeface="Times New Roman"/>
                <a:cs typeface="Times New Roman"/>
              </a:rPr>
              <a:t>3	</a:t>
            </a:r>
            <a:r>
              <a:rPr sz="1200" spc="60" dirty="0">
                <a:solidFill>
                  <a:srgbClr val="595959"/>
                </a:solidFill>
                <a:latin typeface="Times New Roman"/>
                <a:cs typeface="Times New Roman"/>
              </a:rPr>
              <a:t>Q</a:t>
            </a:r>
            <a:r>
              <a:rPr sz="1200" spc="65" dirty="0">
                <a:solidFill>
                  <a:srgbClr val="595959"/>
                </a:solidFill>
                <a:latin typeface="Times New Roman"/>
                <a:cs typeface="Times New Roman"/>
              </a:rPr>
              <a:t>4</a:t>
            </a:r>
            <a:r>
              <a:rPr sz="1200" spc="3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200" spc="60" dirty="0">
                <a:solidFill>
                  <a:srgbClr val="595959"/>
                </a:solidFill>
                <a:latin typeface="Times New Roman"/>
                <a:cs typeface="Times New Roman"/>
              </a:rPr>
              <a:t>F</a:t>
            </a:r>
            <a:r>
              <a:rPr sz="1200" spc="-80" dirty="0">
                <a:solidFill>
                  <a:srgbClr val="595959"/>
                </a:solidFill>
                <a:latin typeface="Times New Roman"/>
                <a:cs typeface="Times New Roman"/>
              </a:rPr>
              <a:t>Y</a:t>
            </a:r>
            <a:r>
              <a:rPr sz="1200" spc="65" dirty="0">
                <a:solidFill>
                  <a:srgbClr val="595959"/>
                </a:solidFill>
                <a:latin typeface="Times New Roman"/>
                <a:cs typeface="Times New Roman"/>
              </a:rPr>
              <a:t>13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989548" y="5521750"/>
            <a:ext cx="1270000" cy="449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2755" marR="5080" indent="-440690">
              <a:lnSpc>
                <a:spcPct val="148300"/>
              </a:lnSpc>
              <a:tabLst>
                <a:tab pos="360045" algn="l"/>
                <a:tab pos="705485" algn="l"/>
                <a:tab pos="1053465" algn="l"/>
              </a:tabLst>
            </a:pPr>
            <a:r>
              <a:rPr sz="1200" spc="60" dirty="0">
                <a:solidFill>
                  <a:srgbClr val="595959"/>
                </a:solidFill>
                <a:latin typeface="Times New Roman"/>
                <a:cs typeface="Times New Roman"/>
              </a:rPr>
              <a:t>Q</a:t>
            </a:r>
            <a:r>
              <a:rPr sz="1200" spc="65" dirty="0">
                <a:solidFill>
                  <a:srgbClr val="595959"/>
                </a:solidFill>
                <a:latin typeface="Times New Roman"/>
                <a:cs typeface="Times New Roman"/>
              </a:rPr>
              <a:t>1	</a:t>
            </a:r>
            <a:r>
              <a:rPr sz="1200" spc="60" dirty="0">
                <a:solidFill>
                  <a:srgbClr val="595959"/>
                </a:solidFill>
                <a:latin typeface="Times New Roman"/>
                <a:cs typeface="Times New Roman"/>
              </a:rPr>
              <a:t>Q</a:t>
            </a:r>
            <a:r>
              <a:rPr sz="1200" spc="65" dirty="0">
                <a:solidFill>
                  <a:srgbClr val="595959"/>
                </a:solidFill>
                <a:latin typeface="Times New Roman"/>
                <a:cs typeface="Times New Roman"/>
              </a:rPr>
              <a:t>2	</a:t>
            </a:r>
            <a:r>
              <a:rPr sz="1200" spc="60" dirty="0">
                <a:solidFill>
                  <a:srgbClr val="595959"/>
                </a:solidFill>
                <a:latin typeface="Times New Roman"/>
                <a:cs typeface="Times New Roman"/>
              </a:rPr>
              <a:t>Q</a:t>
            </a:r>
            <a:r>
              <a:rPr sz="1200" spc="65" dirty="0">
                <a:solidFill>
                  <a:srgbClr val="595959"/>
                </a:solidFill>
                <a:latin typeface="Times New Roman"/>
                <a:cs typeface="Times New Roman"/>
              </a:rPr>
              <a:t>3	</a:t>
            </a:r>
            <a:r>
              <a:rPr sz="1200" spc="60" dirty="0">
                <a:solidFill>
                  <a:srgbClr val="595959"/>
                </a:solidFill>
                <a:latin typeface="Times New Roman"/>
                <a:cs typeface="Times New Roman"/>
              </a:rPr>
              <a:t>Q</a:t>
            </a:r>
            <a:r>
              <a:rPr sz="1200" spc="65" dirty="0">
                <a:solidFill>
                  <a:srgbClr val="595959"/>
                </a:solidFill>
                <a:latin typeface="Times New Roman"/>
                <a:cs typeface="Times New Roman"/>
              </a:rPr>
              <a:t>4</a:t>
            </a:r>
            <a:r>
              <a:rPr sz="1200" spc="3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200" spc="60" dirty="0">
                <a:solidFill>
                  <a:srgbClr val="595959"/>
                </a:solidFill>
                <a:latin typeface="Times New Roman"/>
                <a:cs typeface="Times New Roman"/>
              </a:rPr>
              <a:t>F</a:t>
            </a:r>
            <a:r>
              <a:rPr sz="1200" spc="-80" dirty="0">
                <a:solidFill>
                  <a:srgbClr val="595959"/>
                </a:solidFill>
                <a:latin typeface="Times New Roman"/>
                <a:cs typeface="Times New Roman"/>
              </a:rPr>
              <a:t>Y</a:t>
            </a:r>
            <a:r>
              <a:rPr sz="1200" spc="65" dirty="0">
                <a:solidFill>
                  <a:srgbClr val="595959"/>
                </a:solidFill>
                <a:latin typeface="Times New Roman"/>
                <a:cs typeface="Times New Roman"/>
              </a:rPr>
              <a:t>14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377909" y="5521750"/>
            <a:ext cx="1270000" cy="449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2755" marR="5080" indent="-440690">
              <a:lnSpc>
                <a:spcPct val="148300"/>
              </a:lnSpc>
              <a:tabLst>
                <a:tab pos="358140" algn="l"/>
                <a:tab pos="705485" algn="l"/>
                <a:tab pos="1053465" algn="l"/>
              </a:tabLst>
            </a:pPr>
            <a:r>
              <a:rPr sz="1200" spc="60" dirty="0">
                <a:solidFill>
                  <a:srgbClr val="595959"/>
                </a:solidFill>
                <a:latin typeface="Times New Roman"/>
                <a:cs typeface="Times New Roman"/>
              </a:rPr>
              <a:t>Q</a:t>
            </a:r>
            <a:r>
              <a:rPr sz="1200" spc="65" dirty="0">
                <a:solidFill>
                  <a:srgbClr val="595959"/>
                </a:solidFill>
                <a:latin typeface="Times New Roman"/>
                <a:cs typeface="Times New Roman"/>
              </a:rPr>
              <a:t>1	</a:t>
            </a:r>
            <a:r>
              <a:rPr sz="1200" spc="60" dirty="0">
                <a:solidFill>
                  <a:srgbClr val="595959"/>
                </a:solidFill>
                <a:latin typeface="Times New Roman"/>
                <a:cs typeface="Times New Roman"/>
              </a:rPr>
              <a:t>Q</a:t>
            </a:r>
            <a:r>
              <a:rPr sz="1200" spc="65" dirty="0">
                <a:solidFill>
                  <a:srgbClr val="595959"/>
                </a:solidFill>
                <a:latin typeface="Times New Roman"/>
                <a:cs typeface="Times New Roman"/>
              </a:rPr>
              <a:t>2	</a:t>
            </a:r>
            <a:r>
              <a:rPr sz="1200" spc="60" dirty="0">
                <a:solidFill>
                  <a:srgbClr val="595959"/>
                </a:solidFill>
                <a:latin typeface="Times New Roman"/>
                <a:cs typeface="Times New Roman"/>
              </a:rPr>
              <a:t>Q</a:t>
            </a:r>
            <a:r>
              <a:rPr sz="1200" spc="65" dirty="0">
                <a:solidFill>
                  <a:srgbClr val="595959"/>
                </a:solidFill>
                <a:latin typeface="Times New Roman"/>
                <a:cs typeface="Times New Roman"/>
              </a:rPr>
              <a:t>3	</a:t>
            </a:r>
            <a:r>
              <a:rPr sz="1200" spc="60" dirty="0">
                <a:solidFill>
                  <a:srgbClr val="595959"/>
                </a:solidFill>
                <a:latin typeface="Times New Roman"/>
                <a:cs typeface="Times New Roman"/>
              </a:rPr>
              <a:t>Q</a:t>
            </a:r>
            <a:r>
              <a:rPr sz="1200" spc="65" dirty="0">
                <a:solidFill>
                  <a:srgbClr val="595959"/>
                </a:solidFill>
                <a:latin typeface="Times New Roman"/>
                <a:cs typeface="Times New Roman"/>
              </a:rPr>
              <a:t>4</a:t>
            </a:r>
            <a:r>
              <a:rPr sz="1200" spc="3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200" spc="60" dirty="0">
                <a:solidFill>
                  <a:srgbClr val="595959"/>
                </a:solidFill>
                <a:latin typeface="Times New Roman"/>
                <a:cs typeface="Times New Roman"/>
              </a:rPr>
              <a:t>F</a:t>
            </a:r>
            <a:r>
              <a:rPr sz="1200" spc="-80" dirty="0">
                <a:solidFill>
                  <a:srgbClr val="595959"/>
                </a:solidFill>
                <a:latin typeface="Times New Roman"/>
                <a:cs typeface="Times New Roman"/>
              </a:rPr>
              <a:t>Y</a:t>
            </a:r>
            <a:r>
              <a:rPr sz="1200" spc="65" dirty="0">
                <a:solidFill>
                  <a:srgbClr val="595959"/>
                </a:solidFill>
                <a:latin typeface="Times New Roman"/>
                <a:cs typeface="Times New Roman"/>
              </a:rPr>
              <a:t>15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764745" y="5521750"/>
            <a:ext cx="1270000" cy="449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2755" marR="5080" indent="-440690">
              <a:lnSpc>
                <a:spcPct val="148300"/>
              </a:lnSpc>
              <a:tabLst>
                <a:tab pos="360045" algn="l"/>
                <a:tab pos="707390" algn="l"/>
                <a:tab pos="1053465" algn="l"/>
              </a:tabLst>
            </a:pPr>
            <a:r>
              <a:rPr sz="1200" spc="60" dirty="0">
                <a:solidFill>
                  <a:srgbClr val="595959"/>
                </a:solidFill>
                <a:latin typeface="Times New Roman"/>
                <a:cs typeface="Times New Roman"/>
              </a:rPr>
              <a:t>Q</a:t>
            </a:r>
            <a:r>
              <a:rPr sz="1200" spc="65" dirty="0">
                <a:solidFill>
                  <a:srgbClr val="595959"/>
                </a:solidFill>
                <a:latin typeface="Times New Roman"/>
                <a:cs typeface="Times New Roman"/>
              </a:rPr>
              <a:t>1	</a:t>
            </a:r>
            <a:r>
              <a:rPr sz="1200" spc="60" dirty="0">
                <a:solidFill>
                  <a:srgbClr val="595959"/>
                </a:solidFill>
                <a:latin typeface="Times New Roman"/>
                <a:cs typeface="Times New Roman"/>
              </a:rPr>
              <a:t>Q</a:t>
            </a:r>
            <a:r>
              <a:rPr sz="1200" spc="65" dirty="0">
                <a:solidFill>
                  <a:srgbClr val="595959"/>
                </a:solidFill>
                <a:latin typeface="Times New Roman"/>
                <a:cs typeface="Times New Roman"/>
              </a:rPr>
              <a:t>2	</a:t>
            </a:r>
            <a:r>
              <a:rPr sz="1200" spc="60" dirty="0">
                <a:solidFill>
                  <a:srgbClr val="595959"/>
                </a:solidFill>
                <a:latin typeface="Times New Roman"/>
                <a:cs typeface="Times New Roman"/>
              </a:rPr>
              <a:t>Q</a:t>
            </a:r>
            <a:r>
              <a:rPr sz="1200" spc="65" dirty="0">
                <a:solidFill>
                  <a:srgbClr val="595959"/>
                </a:solidFill>
                <a:latin typeface="Times New Roman"/>
                <a:cs typeface="Times New Roman"/>
              </a:rPr>
              <a:t>3	</a:t>
            </a:r>
            <a:r>
              <a:rPr sz="1200" spc="60" dirty="0">
                <a:solidFill>
                  <a:srgbClr val="595959"/>
                </a:solidFill>
                <a:latin typeface="Times New Roman"/>
                <a:cs typeface="Times New Roman"/>
              </a:rPr>
              <a:t>Q</a:t>
            </a:r>
            <a:r>
              <a:rPr sz="1200" spc="65" dirty="0">
                <a:solidFill>
                  <a:srgbClr val="595959"/>
                </a:solidFill>
                <a:latin typeface="Times New Roman"/>
                <a:cs typeface="Times New Roman"/>
              </a:rPr>
              <a:t>4</a:t>
            </a:r>
            <a:r>
              <a:rPr sz="1200" spc="3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200" spc="60" dirty="0">
                <a:solidFill>
                  <a:srgbClr val="595959"/>
                </a:solidFill>
                <a:latin typeface="Times New Roman"/>
                <a:cs typeface="Times New Roman"/>
              </a:rPr>
              <a:t>F</a:t>
            </a:r>
            <a:r>
              <a:rPr sz="1200" spc="-80" dirty="0">
                <a:solidFill>
                  <a:srgbClr val="595959"/>
                </a:solidFill>
                <a:latin typeface="Times New Roman"/>
                <a:cs typeface="Times New Roman"/>
              </a:rPr>
              <a:t>Y</a:t>
            </a:r>
            <a:r>
              <a:rPr sz="1200" spc="65" dirty="0">
                <a:solidFill>
                  <a:srgbClr val="595959"/>
                </a:solidFill>
                <a:latin typeface="Times New Roman"/>
                <a:cs typeface="Times New Roman"/>
              </a:rPr>
              <a:t>16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7153106" y="5521750"/>
            <a:ext cx="922655" cy="449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60045" algn="l"/>
                <a:tab pos="705485" algn="l"/>
              </a:tabLst>
            </a:pPr>
            <a:r>
              <a:rPr sz="1200" spc="60" dirty="0">
                <a:solidFill>
                  <a:srgbClr val="595959"/>
                </a:solidFill>
                <a:latin typeface="Times New Roman"/>
                <a:cs typeface="Times New Roman"/>
              </a:rPr>
              <a:t>Q</a:t>
            </a:r>
            <a:r>
              <a:rPr sz="1200" spc="65" dirty="0">
                <a:solidFill>
                  <a:srgbClr val="595959"/>
                </a:solidFill>
                <a:latin typeface="Times New Roman"/>
                <a:cs typeface="Times New Roman"/>
              </a:rPr>
              <a:t>1	</a:t>
            </a:r>
            <a:r>
              <a:rPr sz="1200" spc="60" dirty="0">
                <a:solidFill>
                  <a:srgbClr val="595959"/>
                </a:solidFill>
                <a:latin typeface="Times New Roman"/>
                <a:cs typeface="Times New Roman"/>
              </a:rPr>
              <a:t>Q</a:t>
            </a:r>
            <a:r>
              <a:rPr sz="1200" spc="65" dirty="0">
                <a:solidFill>
                  <a:srgbClr val="595959"/>
                </a:solidFill>
                <a:latin typeface="Times New Roman"/>
                <a:cs typeface="Times New Roman"/>
              </a:rPr>
              <a:t>2	</a:t>
            </a:r>
            <a:r>
              <a:rPr sz="1200" spc="60" dirty="0">
                <a:solidFill>
                  <a:srgbClr val="595959"/>
                </a:solidFill>
                <a:latin typeface="Times New Roman"/>
                <a:cs typeface="Times New Roman"/>
              </a:rPr>
              <a:t>Q</a:t>
            </a:r>
            <a:r>
              <a:rPr sz="1200" spc="65" dirty="0">
                <a:solidFill>
                  <a:srgbClr val="595959"/>
                </a:solidFill>
                <a:latin typeface="Times New Roman"/>
                <a:cs typeface="Times New Roman"/>
              </a:rPr>
              <a:t>3</a:t>
            </a:r>
            <a:endParaRPr sz="1200">
              <a:latin typeface="Times New Roman"/>
              <a:cs typeface="Times New Roman"/>
            </a:endParaRPr>
          </a:p>
          <a:p>
            <a:pPr marL="452755">
              <a:lnSpc>
                <a:spcPct val="100000"/>
              </a:lnSpc>
              <a:spcBef>
                <a:spcPts val="695"/>
              </a:spcBef>
            </a:pPr>
            <a:r>
              <a:rPr sz="1200" spc="60" dirty="0">
                <a:solidFill>
                  <a:srgbClr val="595959"/>
                </a:solidFill>
                <a:latin typeface="Times New Roman"/>
                <a:cs typeface="Times New Roman"/>
              </a:rPr>
              <a:t>F</a:t>
            </a:r>
            <a:r>
              <a:rPr sz="1200" spc="-80" dirty="0">
                <a:solidFill>
                  <a:srgbClr val="595959"/>
                </a:solidFill>
                <a:latin typeface="Times New Roman"/>
                <a:cs typeface="Times New Roman"/>
              </a:rPr>
              <a:t>Y</a:t>
            </a:r>
            <a:r>
              <a:rPr sz="1200" spc="65" dirty="0">
                <a:solidFill>
                  <a:srgbClr val="595959"/>
                </a:solidFill>
                <a:latin typeface="Times New Roman"/>
                <a:cs typeface="Times New Roman"/>
              </a:rPr>
              <a:t>17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8193995" y="5521750"/>
            <a:ext cx="924560" cy="449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60045" algn="l"/>
                <a:tab pos="707390" algn="l"/>
              </a:tabLst>
            </a:pPr>
            <a:r>
              <a:rPr sz="1200" spc="60" dirty="0">
                <a:solidFill>
                  <a:srgbClr val="595959"/>
                </a:solidFill>
                <a:latin typeface="Times New Roman"/>
                <a:cs typeface="Times New Roman"/>
              </a:rPr>
              <a:t>Q</a:t>
            </a:r>
            <a:r>
              <a:rPr sz="1200" spc="65" dirty="0">
                <a:solidFill>
                  <a:srgbClr val="595959"/>
                </a:solidFill>
                <a:latin typeface="Times New Roman"/>
                <a:cs typeface="Times New Roman"/>
              </a:rPr>
              <a:t>4	</a:t>
            </a:r>
            <a:r>
              <a:rPr sz="1200" spc="60" dirty="0">
                <a:solidFill>
                  <a:srgbClr val="595959"/>
                </a:solidFill>
                <a:latin typeface="Times New Roman"/>
                <a:cs typeface="Times New Roman"/>
              </a:rPr>
              <a:t>Q</a:t>
            </a:r>
            <a:r>
              <a:rPr sz="1200" spc="65" dirty="0">
                <a:solidFill>
                  <a:srgbClr val="595959"/>
                </a:solidFill>
                <a:latin typeface="Times New Roman"/>
                <a:cs typeface="Times New Roman"/>
              </a:rPr>
              <a:t>1	</a:t>
            </a:r>
            <a:r>
              <a:rPr sz="1200" spc="60" dirty="0">
                <a:solidFill>
                  <a:srgbClr val="595959"/>
                </a:solidFill>
                <a:latin typeface="Times New Roman"/>
                <a:cs typeface="Times New Roman"/>
              </a:rPr>
              <a:t>Q</a:t>
            </a:r>
            <a:r>
              <a:rPr sz="1200" spc="65" dirty="0">
                <a:solidFill>
                  <a:srgbClr val="595959"/>
                </a:solidFill>
                <a:latin typeface="Times New Roman"/>
                <a:cs typeface="Times New Roman"/>
              </a:rPr>
              <a:t>2</a:t>
            </a:r>
            <a:endParaRPr sz="1200">
              <a:latin typeface="Times New Roman"/>
              <a:cs typeface="Times New Roman"/>
            </a:endParaRPr>
          </a:p>
          <a:p>
            <a:pPr marL="452755">
              <a:lnSpc>
                <a:spcPct val="100000"/>
              </a:lnSpc>
              <a:spcBef>
                <a:spcPts val="695"/>
              </a:spcBef>
            </a:pPr>
            <a:r>
              <a:rPr sz="1200" spc="60" dirty="0">
                <a:solidFill>
                  <a:srgbClr val="595959"/>
                </a:solidFill>
                <a:latin typeface="Times New Roman"/>
                <a:cs typeface="Times New Roman"/>
              </a:rPr>
              <a:t>F</a:t>
            </a:r>
            <a:r>
              <a:rPr sz="1200" spc="-80" dirty="0">
                <a:solidFill>
                  <a:srgbClr val="595959"/>
                </a:solidFill>
                <a:latin typeface="Times New Roman"/>
                <a:cs typeface="Times New Roman"/>
              </a:rPr>
              <a:t>Y</a:t>
            </a:r>
            <a:r>
              <a:rPr sz="1200" spc="65" dirty="0">
                <a:solidFill>
                  <a:srgbClr val="595959"/>
                </a:solidFill>
                <a:latin typeface="Times New Roman"/>
                <a:cs typeface="Times New Roman"/>
              </a:rPr>
              <a:t>18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952822" y="3339141"/>
            <a:ext cx="177800" cy="117094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595959"/>
                </a:solidFill>
                <a:latin typeface="Times New Roman"/>
                <a:cs typeface="Times New Roman"/>
              </a:rPr>
              <a:t>Pe</a:t>
            </a:r>
            <a:r>
              <a:rPr sz="1200" spc="-5" dirty="0">
                <a:solidFill>
                  <a:srgbClr val="595959"/>
                </a:solidFill>
                <a:latin typeface="Times New Roman"/>
                <a:cs typeface="Times New Roman"/>
              </a:rPr>
              <a:t>r</a:t>
            </a:r>
            <a:r>
              <a:rPr sz="1200" dirty="0">
                <a:solidFill>
                  <a:srgbClr val="595959"/>
                </a:solidFill>
                <a:latin typeface="Times New Roman"/>
                <a:cs typeface="Times New Roman"/>
              </a:rPr>
              <a:t>cent</a:t>
            </a:r>
            <a:r>
              <a:rPr sz="1200" spc="15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595959"/>
                </a:solidFill>
                <a:latin typeface="Times New Roman"/>
                <a:cs typeface="Times New Roman"/>
              </a:rPr>
              <a:t>On</a:t>
            </a:r>
            <a:r>
              <a:rPr sz="1200" spc="15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200" spc="-40" dirty="0">
                <a:solidFill>
                  <a:srgbClr val="595959"/>
                </a:solidFill>
                <a:latin typeface="Times New Roman"/>
                <a:cs typeface="Times New Roman"/>
              </a:rPr>
              <a:t>T</a:t>
            </a:r>
            <a:r>
              <a:rPr sz="1200" spc="-5" dirty="0">
                <a:solidFill>
                  <a:srgbClr val="595959"/>
                </a:solidFill>
                <a:latin typeface="Times New Roman"/>
                <a:cs typeface="Times New Roman"/>
              </a:rPr>
              <a:t>i</a:t>
            </a:r>
            <a:r>
              <a:rPr sz="1200" spc="5" dirty="0">
                <a:solidFill>
                  <a:srgbClr val="595959"/>
                </a:solidFill>
                <a:latin typeface="Times New Roman"/>
                <a:cs typeface="Times New Roman"/>
              </a:rPr>
              <a:t>m</a:t>
            </a:r>
            <a:r>
              <a:rPr sz="1200" dirty="0">
                <a:solidFill>
                  <a:srgbClr val="595959"/>
                </a:solidFill>
                <a:latin typeface="Times New Roman"/>
                <a:cs typeface="Times New Roman"/>
              </a:rPr>
              <a:t>e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4854943" y="5997254"/>
            <a:ext cx="1010919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125" dirty="0">
                <a:solidFill>
                  <a:srgbClr val="595959"/>
                </a:solidFill>
                <a:latin typeface="Times New Roman"/>
                <a:cs typeface="Times New Roman"/>
              </a:rPr>
              <a:t>P</a:t>
            </a:r>
            <a:r>
              <a:rPr sz="1200" spc="65" dirty="0">
                <a:solidFill>
                  <a:srgbClr val="595959"/>
                </a:solidFill>
                <a:latin typeface="Times New Roman"/>
                <a:cs typeface="Times New Roman"/>
              </a:rPr>
              <a:t>o</a:t>
            </a:r>
            <a:r>
              <a:rPr sz="1200" spc="130" dirty="0">
                <a:solidFill>
                  <a:srgbClr val="595959"/>
                </a:solidFill>
                <a:latin typeface="Times New Roman"/>
                <a:cs typeface="Times New Roman"/>
              </a:rPr>
              <a:t>s</a:t>
            </a:r>
            <a:r>
              <a:rPr sz="1200" spc="-5" dirty="0">
                <a:solidFill>
                  <a:srgbClr val="595959"/>
                </a:solidFill>
                <a:latin typeface="Times New Roman"/>
                <a:cs typeface="Times New Roman"/>
              </a:rPr>
              <a:t>t</a:t>
            </a:r>
            <a:r>
              <a:rPr sz="1200" spc="130" dirty="0">
                <a:solidFill>
                  <a:srgbClr val="595959"/>
                </a:solidFill>
                <a:latin typeface="Times New Roman"/>
                <a:cs typeface="Times New Roman"/>
              </a:rPr>
              <a:t>a</a:t>
            </a:r>
            <a:r>
              <a:rPr sz="1200" spc="-70" dirty="0">
                <a:solidFill>
                  <a:srgbClr val="595959"/>
                </a:solidFill>
                <a:latin typeface="Times New Roman"/>
                <a:cs typeface="Times New Roman"/>
              </a:rPr>
              <a:t>l</a:t>
            </a:r>
            <a:r>
              <a:rPr sz="1200" spc="2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200" spc="60" dirty="0">
                <a:solidFill>
                  <a:srgbClr val="595959"/>
                </a:solidFill>
                <a:latin typeface="Times New Roman"/>
                <a:cs typeface="Times New Roman"/>
              </a:rPr>
              <a:t>Q</a:t>
            </a:r>
            <a:r>
              <a:rPr sz="1200" spc="65" dirty="0">
                <a:solidFill>
                  <a:srgbClr val="595959"/>
                </a:solidFill>
                <a:latin typeface="Times New Roman"/>
                <a:cs typeface="Times New Roman"/>
              </a:rPr>
              <a:t>u</a:t>
            </a:r>
            <a:r>
              <a:rPr sz="1200" spc="130" dirty="0">
                <a:solidFill>
                  <a:srgbClr val="595959"/>
                </a:solidFill>
                <a:latin typeface="Times New Roman"/>
                <a:cs typeface="Times New Roman"/>
              </a:rPr>
              <a:t>a</a:t>
            </a:r>
            <a:r>
              <a:rPr sz="1200" spc="-5" dirty="0">
                <a:solidFill>
                  <a:srgbClr val="595959"/>
                </a:solidFill>
                <a:latin typeface="Times New Roman"/>
                <a:cs typeface="Times New Roman"/>
              </a:rPr>
              <a:t>rt</a:t>
            </a:r>
            <a:r>
              <a:rPr sz="1200" spc="130" dirty="0">
                <a:solidFill>
                  <a:srgbClr val="595959"/>
                </a:solidFill>
                <a:latin typeface="Times New Roman"/>
                <a:cs typeface="Times New Roman"/>
              </a:rPr>
              <a:t>e</a:t>
            </a:r>
            <a:r>
              <a:rPr sz="1200" dirty="0">
                <a:solidFill>
                  <a:srgbClr val="595959"/>
                </a:solidFill>
                <a:latin typeface="Times New Roman"/>
                <a:cs typeface="Times New Roman"/>
              </a:rPr>
              <a:t>r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3200400" y="6444995"/>
            <a:ext cx="268605" cy="0"/>
          </a:xfrm>
          <a:custGeom>
            <a:avLst/>
            <a:gdLst/>
            <a:ahLst/>
            <a:cxnLst/>
            <a:rect l="l" t="t" r="r" b="b"/>
            <a:pathLst>
              <a:path w="268604">
                <a:moveTo>
                  <a:pt x="0" y="0"/>
                </a:moveTo>
                <a:lnTo>
                  <a:pt x="268223" y="0"/>
                </a:lnTo>
              </a:path>
            </a:pathLst>
          </a:custGeom>
          <a:ln w="25654">
            <a:solidFill>
              <a:srgbClr val="0066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3469645" y="6358394"/>
            <a:ext cx="68516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60" dirty="0">
                <a:solidFill>
                  <a:srgbClr val="595959"/>
                </a:solidFill>
                <a:latin typeface="Times New Roman"/>
                <a:cs typeface="Times New Roman"/>
              </a:rPr>
              <a:t>O</a:t>
            </a:r>
            <a:r>
              <a:rPr sz="1200" spc="-15" dirty="0">
                <a:solidFill>
                  <a:srgbClr val="595959"/>
                </a:solidFill>
                <a:latin typeface="Times New Roman"/>
                <a:cs typeface="Times New Roman"/>
              </a:rPr>
              <a:t>v</a:t>
            </a:r>
            <a:r>
              <a:rPr sz="1200" spc="130" dirty="0">
                <a:solidFill>
                  <a:srgbClr val="595959"/>
                </a:solidFill>
                <a:latin typeface="Times New Roman"/>
                <a:cs typeface="Times New Roman"/>
              </a:rPr>
              <a:t>e</a:t>
            </a:r>
            <a:r>
              <a:rPr sz="1200" spc="-5" dirty="0">
                <a:solidFill>
                  <a:srgbClr val="595959"/>
                </a:solidFill>
                <a:latin typeface="Times New Roman"/>
                <a:cs typeface="Times New Roman"/>
              </a:rPr>
              <a:t>r</a:t>
            </a:r>
            <a:r>
              <a:rPr sz="1200" spc="65" dirty="0">
                <a:solidFill>
                  <a:srgbClr val="595959"/>
                </a:solidFill>
                <a:latin typeface="Times New Roman"/>
                <a:cs typeface="Times New Roman"/>
              </a:rPr>
              <a:t>n</a:t>
            </a:r>
            <a:r>
              <a:rPr sz="1200" spc="-75" dirty="0">
                <a:solidFill>
                  <a:srgbClr val="595959"/>
                </a:solidFill>
                <a:latin typeface="Times New Roman"/>
                <a:cs typeface="Times New Roman"/>
              </a:rPr>
              <a:t>i</a:t>
            </a:r>
            <a:r>
              <a:rPr sz="1200" spc="55" dirty="0">
                <a:solidFill>
                  <a:srgbClr val="595959"/>
                </a:solidFill>
                <a:latin typeface="Times New Roman"/>
                <a:cs typeface="Times New Roman"/>
              </a:rPr>
              <a:t>g</a:t>
            </a:r>
            <a:r>
              <a:rPr sz="1200" spc="65" dirty="0">
                <a:solidFill>
                  <a:srgbClr val="595959"/>
                </a:solidFill>
                <a:latin typeface="Times New Roman"/>
                <a:cs typeface="Times New Roman"/>
              </a:rPr>
              <a:t>h</a:t>
            </a:r>
            <a:r>
              <a:rPr sz="1200" spc="-5" dirty="0">
                <a:solidFill>
                  <a:srgbClr val="595959"/>
                </a:solidFill>
                <a:latin typeface="Times New Roman"/>
                <a:cs typeface="Times New Roman"/>
              </a:rPr>
              <a:t>t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4334255" y="6444995"/>
            <a:ext cx="268605" cy="0"/>
          </a:xfrm>
          <a:custGeom>
            <a:avLst/>
            <a:gdLst/>
            <a:ahLst/>
            <a:cxnLst/>
            <a:rect l="l" t="t" r="r" b="b"/>
            <a:pathLst>
              <a:path w="268604">
                <a:moveTo>
                  <a:pt x="0" y="0"/>
                </a:moveTo>
                <a:lnTo>
                  <a:pt x="268223" y="0"/>
                </a:lnTo>
              </a:path>
            </a:pathLst>
          </a:custGeom>
          <a:ln w="25654">
            <a:solidFill>
              <a:srgbClr val="FF5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4603490" y="6358394"/>
            <a:ext cx="63373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10" dirty="0">
                <a:solidFill>
                  <a:srgbClr val="595959"/>
                </a:solidFill>
                <a:latin typeface="Times New Roman"/>
                <a:cs typeface="Times New Roman"/>
              </a:rPr>
              <a:t>T</a:t>
            </a:r>
            <a:r>
              <a:rPr sz="1200" spc="-5" dirty="0">
                <a:solidFill>
                  <a:srgbClr val="595959"/>
                </a:solidFill>
                <a:latin typeface="Times New Roman"/>
                <a:cs typeface="Times New Roman"/>
              </a:rPr>
              <a:t>w</a:t>
            </a:r>
            <a:r>
              <a:rPr sz="1200" spc="55" dirty="0">
                <a:solidFill>
                  <a:srgbClr val="595959"/>
                </a:solidFill>
                <a:latin typeface="Times New Roman"/>
                <a:cs typeface="Times New Roman"/>
              </a:rPr>
              <a:t>o</a:t>
            </a:r>
            <a:r>
              <a:rPr sz="1200" spc="5" dirty="0">
                <a:solidFill>
                  <a:srgbClr val="595959"/>
                </a:solidFill>
                <a:latin typeface="Times New Roman"/>
                <a:cs typeface="Times New Roman"/>
              </a:rPr>
              <a:t>-</a:t>
            </a:r>
            <a:r>
              <a:rPr sz="1200" spc="-5" dirty="0">
                <a:solidFill>
                  <a:srgbClr val="595959"/>
                </a:solidFill>
                <a:latin typeface="Times New Roman"/>
                <a:cs typeface="Times New Roman"/>
              </a:rPr>
              <a:t>D</a:t>
            </a:r>
            <a:r>
              <a:rPr sz="1200" spc="120" dirty="0">
                <a:solidFill>
                  <a:srgbClr val="595959"/>
                </a:solidFill>
                <a:latin typeface="Times New Roman"/>
                <a:cs typeface="Times New Roman"/>
              </a:rPr>
              <a:t>a</a:t>
            </a:r>
            <a:r>
              <a:rPr sz="1200" dirty="0">
                <a:solidFill>
                  <a:srgbClr val="595959"/>
                </a:solidFill>
                <a:latin typeface="Times New Roman"/>
                <a:cs typeface="Times New Roman"/>
              </a:rPr>
              <a:t>y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5417820" y="6444995"/>
            <a:ext cx="268605" cy="0"/>
          </a:xfrm>
          <a:custGeom>
            <a:avLst/>
            <a:gdLst/>
            <a:ahLst/>
            <a:cxnLst/>
            <a:rect l="l" t="t" r="r" b="b"/>
            <a:pathLst>
              <a:path w="268604">
                <a:moveTo>
                  <a:pt x="0" y="0"/>
                </a:moveTo>
                <a:lnTo>
                  <a:pt x="268223" y="0"/>
                </a:lnTo>
              </a:path>
            </a:pathLst>
          </a:custGeom>
          <a:ln w="25654">
            <a:solidFill>
              <a:srgbClr val="663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5687030" y="6358394"/>
            <a:ext cx="125857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10" dirty="0">
                <a:solidFill>
                  <a:srgbClr val="595959"/>
                </a:solidFill>
                <a:latin typeface="Times New Roman"/>
                <a:cs typeface="Times New Roman"/>
              </a:rPr>
              <a:t>T</a:t>
            </a:r>
            <a:r>
              <a:rPr sz="1200" spc="55" dirty="0">
                <a:solidFill>
                  <a:srgbClr val="595959"/>
                </a:solidFill>
                <a:latin typeface="Times New Roman"/>
                <a:cs typeface="Times New Roman"/>
              </a:rPr>
              <a:t>h</a:t>
            </a:r>
            <a:r>
              <a:rPr sz="1200" spc="5" dirty="0">
                <a:solidFill>
                  <a:srgbClr val="595959"/>
                </a:solidFill>
                <a:latin typeface="Times New Roman"/>
                <a:cs typeface="Times New Roman"/>
              </a:rPr>
              <a:t>r</a:t>
            </a:r>
            <a:r>
              <a:rPr sz="1200" spc="120" dirty="0">
                <a:solidFill>
                  <a:srgbClr val="595959"/>
                </a:solidFill>
                <a:latin typeface="Times New Roman"/>
                <a:cs typeface="Times New Roman"/>
              </a:rPr>
              <a:t>e</a:t>
            </a:r>
            <a:r>
              <a:rPr sz="1200" spc="130" dirty="0">
                <a:solidFill>
                  <a:srgbClr val="595959"/>
                </a:solidFill>
                <a:latin typeface="Times New Roman"/>
                <a:cs typeface="Times New Roman"/>
              </a:rPr>
              <a:t>e</a:t>
            </a:r>
            <a:r>
              <a:rPr sz="1200" spc="-5" dirty="0">
                <a:solidFill>
                  <a:srgbClr val="595959"/>
                </a:solidFill>
                <a:latin typeface="Times New Roman"/>
                <a:cs typeface="Times New Roman"/>
              </a:rPr>
              <a:t>-</a:t>
            </a:r>
            <a:r>
              <a:rPr sz="1200" spc="-15" dirty="0">
                <a:solidFill>
                  <a:srgbClr val="595959"/>
                </a:solidFill>
                <a:latin typeface="Times New Roman"/>
                <a:cs typeface="Times New Roman"/>
              </a:rPr>
              <a:t>t</a:t>
            </a:r>
            <a:r>
              <a:rPr sz="1200" spc="65" dirty="0">
                <a:solidFill>
                  <a:srgbClr val="595959"/>
                </a:solidFill>
                <a:latin typeface="Times New Roman"/>
                <a:cs typeface="Times New Roman"/>
              </a:rPr>
              <a:t>o</a:t>
            </a:r>
            <a:r>
              <a:rPr sz="1200" spc="-5" dirty="0">
                <a:solidFill>
                  <a:srgbClr val="595959"/>
                </a:solidFill>
                <a:latin typeface="Times New Roman"/>
                <a:cs typeface="Times New Roman"/>
              </a:rPr>
              <a:t>-</a:t>
            </a:r>
            <a:r>
              <a:rPr sz="1200" spc="60" dirty="0">
                <a:solidFill>
                  <a:srgbClr val="595959"/>
                </a:solidFill>
                <a:latin typeface="Times New Roman"/>
                <a:cs typeface="Times New Roman"/>
              </a:rPr>
              <a:t>F</a:t>
            </a:r>
            <a:r>
              <a:rPr sz="1200" spc="-75" dirty="0">
                <a:solidFill>
                  <a:srgbClr val="595959"/>
                </a:solidFill>
                <a:latin typeface="Times New Roman"/>
                <a:cs typeface="Times New Roman"/>
              </a:rPr>
              <a:t>i</a:t>
            </a:r>
            <a:r>
              <a:rPr sz="1200" dirty="0">
                <a:solidFill>
                  <a:srgbClr val="595959"/>
                </a:solidFill>
                <a:latin typeface="Times New Roman"/>
                <a:cs typeface="Times New Roman"/>
              </a:rPr>
              <a:t>v</a:t>
            </a:r>
            <a:r>
              <a:rPr sz="1200" spc="130" dirty="0">
                <a:solidFill>
                  <a:srgbClr val="595959"/>
                </a:solidFill>
                <a:latin typeface="Times New Roman"/>
                <a:cs typeface="Times New Roman"/>
              </a:rPr>
              <a:t>e</a:t>
            </a:r>
            <a:r>
              <a:rPr sz="1200" spc="-5" dirty="0">
                <a:solidFill>
                  <a:srgbClr val="595959"/>
                </a:solidFill>
                <a:latin typeface="Times New Roman"/>
                <a:cs typeface="Times New Roman"/>
              </a:rPr>
              <a:t>-D</a:t>
            </a:r>
            <a:r>
              <a:rPr sz="1200" spc="120" dirty="0">
                <a:solidFill>
                  <a:srgbClr val="595959"/>
                </a:solidFill>
                <a:latin typeface="Times New Roman"/>
                <a:cs typeface="Times New Roman"/>
              </a:rPr>
              <a:t>a</a:t>
            </a:r>
            <a:r>
              <a:rPr sz="1200" dirty="0">
                <a:solidFill>
                  <a:srgbClr val="595959"/>
                </a:solidFill>
                <a:latin typeface="Times New Roman"/>
                <a:cs typeface="Times New Roman"/>
              </a:rPr>
              <a:t>y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90600" y="533400"/>
            <a:ext cx="2438400" cy="533400"/>
          </a:xfrm>
          <a:custGeom>
            <a:avLst/>
            <a:gdLst/>
            <a:ahLst/>
            <a:cxnLst/>
            <a:rect l="l" t="t" r="r" b="b"/>
            <a:pathLst>
              <a:path w="2438400" h="533400">
                <a:moveTo>
                  <a:pt x="0" y="0"/>
                </a:moveTo>
                <a:lnTo>
                  <a:pt x="2438400" y="0"/>
                </a:lnTo>
                <a:lnTo>
                  <a:pt x="2438400" y="533400"/>
                </a:lnTo>
                <a:lnTo>
                  <a:pt x="0" y="533400"/>
                </a:lnTo>
                <a:lnTo>
                  <a:pt x="0" y="0"/>
                </a:lnTo>
                <a:close/>
              </a:path>
            </a:pathLst>
          </a:custGeom>
          <a:solidFill>
            <a:srgbClr val="5093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50748" y="626363"/>
            <a:ext cx="2064131" cy="3642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57200" y="1112519"/>
            <a:ext cx="9144000" cy="6202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8285">
              <a:lnSpc>
                <a:spcPct val="100000"/>
              </a:lnSpc>
              <a:tabLst>
                <a:tab pos="8822690" algn="r"/>
              </a:tabLst>
            </a:pPr>
            <a:r>
              <a:rPr sz="1200" spc="-7" baseline="6944" dirty="0">
                <a:solidFill>
                  <a:srgbClr val="BFBFBF"/>
                </a:solidFill>
                <a:latin typeface="Century Gothic"/>
                <a:cs typeface="Century Gothic"/>
              </a:rPr>
              <a:t>F</a:t>
            </a:r>
            <a:r>
              <a:rPr sz="1200" baseline="6944" dirty="0">
                <a:solidFill>
                  <a:srgbClr val="BFBFBF"/>
                </a:solidFill>
                <a:latin typeface="Century Gothic"/>
                <a:cs typeface="Century Gothic"/>
              </a:rPr>
              <a:t>e</a:t>
            </a:r>
            <a:r>
              <a:rPr sz="1200" spc="7" baseline="6944" dirty="0">
                <a:solidFill>
                  <a:srgbClr val="BFBFBF"/>
                </a:solidFill>
                <a:latin typeface="Century Gothic"/>
                <a:cs typeface="Century Gothic"/>
              </a:rPr>
              <a:t>b</a:t>
            </a:r>
            <a:r>
              <a:rPr sz="1200" baseline="6944" dirty="0">
                <a:solidFill>
                  <a:srgbClr val="BFBFBF"/>
                </a:solidFill>
                <a:latin typeface="Century Gothic"/>
                <a:cs typeface="Century Gothic"/>
              </a:rPr>
              <a:t>ru</a:t>
            </a:r>
            <a:r>
              <a:rPr sz="1200" spc="7" baseline="6944" dirty="0">
                <a:solidFill>
                  <a:srgbClr val="BFBFBF"/>
                </a:solidFill>
                <a:latin typeface="Century Gothic"/>
                <a:cs typeface="Century Gothic"/>
              </a:rPr>
              <a:t>a</a:t>
            </a:r>
            <a:r>
              <a:rPr sz="1200" baseline="6944" dirty="0">
                <a:solidFill>
                  <a:srgbClr val="BFBFBF"/>
                </a:solidFill>
                <a:latin typeface="Century Gothic"/>
                <a:cs typeface="Century Gothic"/>
              </a:rPr>
              <a:t>ry</a:t>
            </a:r>
            <a:r>
              <a:rPr sz="1200" spc="-30" baseline="6944" dirty="0">
                <a:solidFill>
                  <a:srgbClr val="BFBFBF"/>
                </a:solidFill>
                <a:latin typeface="Century Gothic"/>
                <a:cs typeface="Century Gothic"/>
              </a:rPr>
              <a:t> </a:t>
            </a:r>
            <a:r>
              <a:rPr sz="1200" spc="-7" baseline="6944" dirty="0">
                <a:solidFill>
                  <a:srgbClr val="BFBFBF"/>
                </a:solidFill>
                <a:latin typeface="Century Gothic"/>
                <a:cs typeface="Century Gothic"/>
              </a:rPr>
              <a:t>201</a:t>
            </a:r>
            <a:r>
              <a:rPr sz="1200" baseline="6944" dirty="0">
                <a:solidFill>
                  <a:srgbClr val="BFBFBF"/>
                </a:solidFill>
                <a:latin typeface="Century Gothic"/>
                <a:cs typeface="Century Gothic"/>
              </a:rPr>
              <a:t>8</a:t>
            </a:r>
            <a:r>
              <a:rPr sz="1000" spc="5" dirty="0">
                <a:solidFill>
                  <a:srgbClr val="A5A5A5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A5A5A5"/>
                </a:solidFill>
                <a:latin typeface="Times New Roman"/>
                <a:cs typeface="Times New Roman"/>
              </a:rPr>
              <a:t>	</a:t>
            </a:r>
            <a:r>
              <a:rPr sz="1000" spc="75" dirty="0">
                <a:solidFill>
                  <a:srgbClr val="A5A5A5"/>
                </a:solidFill>
                <a:latin typeface="Times New Roman"/>
                <a:cs typeface="Times New Roman"/>
              </a:rPr>
              <a:t>45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709137" y="844311"/>
            <a:ext cx="131445" cy="168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10" dirty="0">
                <a:solidFill>
                  <a:srgbClr val="FFFFFF"/>
                </a:solidFill>
                <a:latin typeface="Times New Roman"/>
                <a:cs typeface="Times New Roman"/>
              </a:rPr>
              <a:t>®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57200" y="1112519"/>
            <a:ext cx="9144000" cy="6202680"/>
          </a:xfrm>
          <a:custGeom>
            <a:avLst/>
            <a:gdLst/>
            <a:ahLst/>
            <a:cxnLst/>
            <a:rect l="l" t="t" r="r" b="b"/>
            <a:pathLst>
              <a:path w="9144000" h="6202680">
                <a:moveTo>
                  <a:pt x="0" y="0"/>
                </a:moveTo>
                <a:lnTo>
                  <a:pt x="9144000" y="0"/>
                </a:lnTo>
                <a:lnTo>
                  <a:pt x="9144000" y="6202679"/>
                </a:lnTo>
                <a:lnTo>
                  <a:pt x="0" y="6202679"/>
                </a:lnTo>
                <a:lnTo>
                  <a:pt x="0" y="0"/>
                </a:lnTo>
                <a:close/>
              </a:path>
            </a:pathLst>
          </a:custGeom>
          <a:solidFill>
            <a:srgbClr val="5093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192522" y="3623658"/>
            <a:ext cx="5673090" cy="287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690"/>
              </a:lnSpc>
            </a:pPr>
            <a:r>
              <a:rPr sz="2250" spc="-2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250" spc="225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2250" spc="4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2250" spc="434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250" spc="-3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2250" spc="360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2250" spc="-3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2250" spc="-90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250" spc="110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2250" spc="434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250" spc="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50" spc="3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250" spc="225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2250" spc="484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250" spc="-90" dirty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2250" spc="180" dirty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2250" spc="15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2250" spc="-90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250" spc="434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2250" spc="110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2250" spc="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50" spc="-90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2250" spc="434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250" spc="-3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2250" spc="135" dirty="0">
                <a:solidFill>
                  <a:srgbClr val="FFFFFF"/>
                </a:solidFill>
                <a:latin typeface="Times New Roman"/>
                <a:cs typeface="Times New Roman"/>
              </a:rPr>
              <a:t>v</a:t>
            </a:r>
            <a:r>
              <a:rPr sz="2250" spc="-90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250" spc="409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2250" spc="434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250" spc="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50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2250" spc="434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250" spc="-3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2250" spc="-120" dirty="0">
                <a:solidFill>
                  <a:srgbClr val="FFFFFF"/>
                </a:solidFill>
                <a:latin typeface="Times New Roman"/>
                <a:cs typeface="Times New Roman"/>
              </a:rPr>
              <a:t>f</a:t>
            </a:r>
            <a:r>
              <a:rPr sz="2250" spc="315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2250" spc="-3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2250" spc="365" dirty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2250" spc="484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250" spc="225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2250" spc="434" dirty="0">
                <a:solidFill>
                  <a:srgbClr val="FFFFFF"/>
                </a:solidFill>
                <a:latin typeface="Times New Roman"/>
                <a:cs typeface="Times New Roman"/>
              </a:rPr>
              <a:t>ce</a:t>
            </a:r>
            <a:endParaRPr sz="225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044220" y="4181433"/>
            <a:ext cx="1971039" cy="698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250" spc="-10" dirty="0">
                <a:solidFill>
                  <a:srgbClr val="DAE2F2"/>
                </a:solidFill>
                <a:latin typeface="Century Gothic"/>
                <a:cs typeface="Century Gothic"/>
              </a:rPr>
              <a:t>F</a:t>
            </a:r>
            <a:r>
              <a:rPr sz="2250" spc="45" dirty="0">
                <a:solidFill>
                  <a:srgbClr val="DAE2F2"/>
                </a:solidFill>
                <a:latin typeface="Century Gothic"/>
                <a:cs typeface="Century Gothic"/>
              </a:rPr>
              <a:t>i</a:t>
            </a:r>
            <a:r>
              <a:rPr sz="2250" spc="-35" dirty="0">
                <a:solidFill>
                  <a:srgbClr val="DAE2F2"/>
                </a:solidFill>
                <a:latin typeface="Century Gothic"/>
                <a:cs typeface="Century Gothic"/>
              </a:rPr>
              <a:t>r</a:t>
            </a:r>
            <a:r>
              <a:rPr sz="2250" dirty="0">
                <a:solidFill>
                  <a:srgbClr val="DAE2F2"/>
                </a:solidFill>
                <a:latin typeface="Century Gothic"/>
                <a:cs typeface="Century Gothic"/>
              </a:rPr>
              <a:t>s</a:t>
            </a:r>
            <a:r>
              <a:rPr sz="2250" spc="-10" dirty="0">
                <a:solidFill>
                  <a:srgbClr val="DAE2F2"/>
                </a:solidFill>
                <a:latin typeface="Century Gothic"/>
                <a:cs typeface="Century Gothic"/>
              </a:rPr>
              <a:t>t</a:t>
            </a:r>
            <a:r>
              <a:rPr sz="2250" spc="-5" dirty="0">
                <a:solidFill>
                  <a:srgbClr val="DAE2F2"/>
                </a:solidFill>
                <a:latin typeface="Century Gothic"/>
                <a:cs typeface="Century Gothic"/>
              </a:rPr>
              <a:t>-C</a:t>
            </a:r>
            <a:r>
              <a:rPr sz="2250" dirty="0">
                <a:solidFill>
                  <a:srgbClr val="DAE2F2"/>
                </a:solidFill>
                <a:latin typeface="Century Gothic"/>
                <a:cs typeface="Century Gothic"/>
              </a:rPr>
              <a:t>l</a:t>
            </a:r>
            <a:r>
              <a:rPr sz="2250" spc="-10" dirty="0">
                <a:solidFill>
                  <a:srgbClr val="DAE2F2"/>
                </a:solidFill>
                <a:latin typeface="Century Gothic"/>
                <a:cs typeface="Century Gothic"/>
              </a:rPr>
              <a:t>a</a:t>
            </a:r>
            <a:r>
              <a:rPr sz="2250" dirty="0">
                <a:solidFill>
                  <a:srgbClr val="DAE2F2"/>
                </a:solidFill>
                <a:latin typeface="Century Gothic"/>
                <a:cs typeface="Century Gothic"/>
              </a:rPr>
              <a:t>ss</a:t>
            </a:r>
            <a:r>
              <a:rPr sz="2250" spc="-35" dirty="0">
                <a:solidFill>
                  <a:srgbClr val="DAE2F2"/>
                </a:solidFill>
                <a:latin typeface="Century Gothic"/>
                <a:cs typeface="Century Gothic"/>
              </a:rPr>
              <a:t> </a:t>
            </a:r>
            <a:r>
              <a:rPr sz="2250" dirty="0">
                <a:solidFill>
                  <a:srgbClr val="DAE2F2"/>
                </a:solidFill>
                <a:latin typeface="Century Gothic"/>
                <a:cs typeface="Century Gothic"/>
              </a:rPr>
              <a:t>M</a:t>
            </a:r>
            <a:r>
              <a:rPr sz="2250" spc="-10" dirty="0">
                <a:solidFill>
                  <a:srgbClr val="DAE2F2"/>
                </a:solidFill>
                <a:latin typeface="Century Gothic"/>
                <a:cs typeface="Century Gothic"/>
              </a:rPr>
              <a:t>a</a:t>
            </a:r>
            <a:r>
              <a:rPr sz="2250" spc="20" dirty="0">
                <a:solidFill>
                  <a:srgbClr val="DAE2F2"/>
                </a:solidFill>
                <a:latin typeface="Century Gothic"/>
                <a:cs typeface="Century Gothic"/>
              </a:rPr>
              <a:t>i</a:t>
            </a:r>
            <a:r>
              <a:rPr sz="2250" dirty="0">
                <a:solidFill>
                  <a:srgbClr val="DAE2F2"/>
                </a:solidFill>
                <a:latin typeface="Century Gothic"/>
                <a:cs typeface="Century Gothic"/>
              </a:rPr>
              <a:t>l</a:t>
            </a:r>
            <a:endParaRPr sz="2250">
              <a:latin typeface="Century Gothic"/>
              <a:cs typeface="Century Gothic"/>
            </a:endParaRPr>
          </a:p>
          <a:p>
            <a:pPr algn="ctr">
              <a:lnSpc>
                <a:spcPts val="2690"/>
              </a:lnSpc>
              <a:spcBef>
                <a:spcPts val="540"/>
              </a:spcBef>
            </a:pPr>
            <a:r>
              <a:rPr sz="2250" spc="-5" dirty="0">
                <a:solidFill>
                  <a:srgbClr val="DAE2F2"/>
                </a:solidFill>
                <a:latin typeface="Century Gothic"/>
                <a:cs typeface="Century Gothic"/>
              </a:rPr>
              <a:t>L</a:t>
            </a:r>
            <a:r>
              <a:rPr sz="2250" dirty="0">
                <a:solidFill>
                  <a:srgbClr val="DAE2F2"/>
                </a:solidFill>
                <a:latin typeface="Century Gothic"/>
                <a:cs typeface="Century Gothic"/>
              </a:rPr>
              <a:t>e</a:t>
            </a:r>
            <a:r>
              <a:rPr sz="2250" spc="-10" dirty="0">
                <a:solidFill>
                  <a:srgbClr val="DAE2F2"/>
                </a:solidFill>
                <a:latin typeface="Century Gothic"/>
                <a:cs typeface="Century Gothic"/>
              </a:rPr>
              <a:t>tt</a:t>
            </a:r>
            <a:r>
              <a:rPr sz="2250" dirty="0">
                <a:solidFill>
                  <a:srgbClr val="DAE2F2"/>
                </a:solidFill>
                <a:latin typeface="Century Gothic"/>
                <a:cs typeface="Century Gothic"/>
              </a:rPr>
              <a:t>e</a:t>
            </a:r>
            <a:r>
              <a:rPr sz="2250" spc="-10" dirty="0">
                <a:solidFill>
                  <a:srgbClr val="DAE2F2"/>
                </a:solidFill>
                <a:latin typeface="Century Gothic"/>
                <a:cs typeface="Century Gothic"/>
              </a:rPr>
              <a:t>r</a:t>
            </a:r>
            <a:r>
              <a:rPr sz="2250" dirty="0">
                <a:solidFill>
                  <a:srgbClr val="DAE2F2"/>
                </a:solidFill>
                <a:latin typeface="Century Gothic"/>
                <a:cs typeface="Century Gothic"/>
              </a:rPr>
              <a:t>s</a:t>
            </a:r>
            <a:endParaRPr sz="225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20581" y="6989731"/>
            <a:ext cx="172720" cy="156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75" dirty="0">
                <a:solidFill>
                  <a:srgbClr val="A5A5A5"/>
                </a:solidFill>
                <a:latin typeface="Times New Roman"/>
                <a:cs typeface="Times New Roman"/>
              </a:rPr>
              <a:t>46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90600" y="533400"/>
            <a:ext cx="2438400" cy="533400"/>
          </a:xfrm>
          <a:custGeom>
            <a:avLst/>
            <a:gdLst/>
            <a:ahLst/>
            <a:cxnLst/>
            <a:rect l="l" t="t" r="r" b="b"/>
            <a:pathLst>
              <a:path w="2438400" h="533400">
                <a:moveTo>
                  <a:pt x="0" y="0"/>
                </a:moveTo>
                <a:lnTo>
                  <a:pt x="2438400" y="0"/>
                </a:lnTo>
                <a:lnTo>
                  <a:pt x="2438400" y="533400"/>
                </a:lnTo>
                <a:lnTo>
                  <a:pt x="0" y="533400"/>
                </a:lnTo>
                <a:lnTo>
                  <a:pt x="0" y="0"/>
                </a:lnTo>
                <a:close/>
              </a:path>
            </a:pathLst>
          </a:custGeom>
          <a:solidFill>
            <a:srgbClr val="5093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50748" y="626363"/>
            <a:ext cx="2064131" cy="3642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709137" y="844311"/>
            <a:ext cx="131445" cy="168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10" dirty="0">
                <a:solidFill>
                  <a:srgbClr val="FFFFFF"/>
                </a:solidFill>
                <a:latin typeface="Times New Roman"/>
                <a:cs typeface="Times New Roman"/>
              </a:rPr>
              <a:t>®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92935" y="7000940"/>
            <a:ext cx="7828280" cy="200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795"/>
              </a:lnSpc>
            </a:pPr>
            <a:r>
              <a:rPr sz="800" spc="-5" dirty="0">
                <a:solidFill>
                  <a:srgbClr val="BFBFBF"/>
                </a:solidFill>
                <a:latin typeface="Century Gothic"/>
                <a:cs typeface="Century Gothic"/>
              </a:rPr>
              <a:t>F</a:t>
            </a:r>
            <a:r>
              <a:rPr sz="800" dirty="0">
                <a:solidFill>
                  <a:srgbClr val="BFBFBF"/>
                </a:solidFill>
                <a:latin typeface="Century Gothic"/>
                <a:cs typeface="Century Gothic"/>
              </a:rPr>
              <a:t>e</a:t>
            </a:r>
            <a:r>
              <a:rPr sz="800" spc="5" dirty="0">
                <a:solidFill>
                  <a:srgbClr val="BFBFBF"/>
                </a:solidFill>
                <a:latin typeface="Century Gothic"/>
                <a:cs typeface="Century Gothic"/>
              </a:rPr>
              <a:t>b</a:t>
            </a:r>
            <a:r>
              <a:rPr sz="800" dirty="0">
                <a:solidFill>
                  <a:srgbClr val="BFBFBF"/>
                </a:solidFill>
                <a:latin typeface="Century Gothic"/>
                <a:cs typeface="Century Gothic"/>
              </a:rPr>
              <a:t>ru</a:t>
            </a:r>
            <a:r>
              <a:rPr sz="800" spc="5" dirty="0">
                <a:solidFill>
                  <a:srgbClr val="BFBFBF"/>
                </a:solidFill>
                <a:latin typeface="Century Gothic"/>
                <a:cs typeface="Century Gothic"/>
              </a:rPr>
              <a:t>a</a:t>
            </a:r>
            <a:r>
              <a:rPr sz="800" dirty="0">
                <a:solidFill>
                  <a:srgbClr val="BFBFBF"/>
                </a:solidFill>
                <a:latin typeface="Century Gothic"/>
                <a:cs typeface="Century Gothic"/>
              </a:rPr>
              <a:t>ry</a:t>
            </a:r>
            <a:r>
              <a:rPr sz="800" spc="-20" dirty="0">
                <a:solidFill>
                  <a:srgbClr val="BFBFBF"/>
                </a:solidFill>
                <a:latin typeface="Century Gothic"/>
                <a:cs typeface="Century Gothic"/>
              </a:rPr>
              <a:t> </a:t>
            </a:r>
            <a:r>
              <a:rPr sz="800" spc="-5" dirty="0">
                <a:solidFill>
                  <a:srgbClr val="BFBFBF"/>
                </a:solidFill>
                <a:latin typeface="Century Gothic"/>
                <a:cs typeface="Century Gothic"/>
              </a:rPr>
              <a:t>201</a:t>
            </a:r>
            <a:r>
              <a:rPr sz="800" dirty="0">
                <a:solidFill>
                  <a:srgbClr val="BFBFBF"/>
                </a:solidFill>
                <a:latin typeface="Century Gothic"/>
                <a:cs typeface="Century Gothic"/>
              </a:rPr>
              <a:t>8</a:t>
            </a:r>
            <a:endParaRPr sz="800">
              <a:latin typeface="Century Gothic"/>
              <a:cs typeface="Century Gothic"/>
            </a:endParaRPr>
          </a:p>
          <a:p>
            <a:pPr marL="141605">
              <a:lnSpc>
                <a:spcPts val="735"/>
              </a:lnSpc>
            </a:pPr>
            <a:r>
              <a:rPr sz="750" spc="80" dirty="0">
                <a:latin typeface="Times New Roman"/>
                <a:cs typeface="Times New Roman"/>
              </a:rPr>
              <a:t>Se</a:t>
            </a:r>
            <a:r>
              <a:rPr sz="750" spc="5" dirty="0">
                <a:latin typeface="Times New Roman"/>
                <a:cs typeface="Times New Roman"/>
              </a:rPr>
              <a:t>r</a:t>
            </a:r>
            <a:r>
              <a:rPr sz="750" spc="15" dirty="0">
                <a:latin typeface="Times New Roman"/>
                <a:cs typeface="Times New Roman"/>
              </a:rPr>
              <a:t>v</a:t>
            </a:r>
            <a:r>
              <a:rPr sz="750" spc="-50" dirty="0">
                <a:latin typeface="Times New Roman"/>
                <a:cs typeface="Times New Roman"/>
              </a:rPr>
              <a:t>i</a:t>
            </a:r>
            <a:r>
              <a:rPr sz="750" spc="30" dirty="0">
                <a:latin typeface="Times New Roman"/>
                <a:cs typeface="Times New Roman"/>
              </a:rPr>
              <a:t>c</a:t>
            </a:r>
            <a:r>
              <a:rPr sz="750" spc="85" dirty="0">
                <a:latin typeface="Times New Roman"/>
                <a:cs typeface="Times New Roman"/>
              </a:rPr>
              <a:t>e</a:t>
            </a:r>
            <a:r>
              <a:rPr sz="750" spc="-20" dirty="0">
                <a:latin typeface="Times New Roman"/>
                <a:cs typeface="Times New Roman"/>
              </a:rPr>
              <a:t> </a:t>
            </a:r>
            <a:r>
              <a:rPr sz="750" spc="45" dirty="0">
                <a:latin typeface="Times New Roman"/>
                <a:cs typeface="Times New Roman"/>
              </a:rPr>
              <a:t>p</a:t>
            </a:r>
            <a:r>
              <a:rPr sz="750" spc="80" dirty="0">
                <a:latin typeface="Times New Roman"/>
                <a:cs typeface="Times New Roman"/>
              </a:rPr>
              <a:t>e</a:t>
            </a:r>
            <a:r>
              <a:rPr sz="750" spc="5" dirty="0">
                <a:latin typeface="Times New Roman"/>
                <a:cs typeface="Times New Roman"/>
              </a:rPr>
              <a:t>r</a:t>
            </a:r>
            <a:r>
              <a:rPr sz="750" spc="-45" dirty="0">
                <a:latin typeface="Times New Roman"/>
                <a:cs typeface="Times New Roman"/>
              </a:rPr>
              <a:t>f</a:t>
            </a:r>
            <a:r>
              <a:rPr sz="750" spc="45" dirty="0">
                <a:latin typeface="Times New Roman"/>
                <a:cs typeface="Times New Roman"/>
              </a:rPr>
              <a:t>o</a:t>
            </a:r>
            <a:r>
              <a:rPr sz="750" spc="-5" dirty="0">
                <a:latin typeface="Times New Roman"/>
                <a:cs typeface="Times New Roman"/>
              </a:rPr>
              <a:t>r</a:t>
            </a:r>
            <a:r>
              <a:rPr sz="750" spc="45" dirty="0">
                <a:latin typeface="Times New Roman"/>
                <a:cs typeface="Times New Roman"/>
              </a:rPr>
              <a:t>m</a:t>
            </a:r>
            <a:r>
              <a:rPr sz="750" spc="70" dirty="0">
                <a:latin typeface="Times New Roman"/>
                <a:cs typeface="Times New Roman"/>
              </a:rPr>
              <a:t>a</a:t>
            </a:r>
            <a:r>
              <a:rPr sz="750" spc="30" dirty="0">
                <a:latin typeface="Times New Roman"/>
                <a:cs typeface="Times New Roman"/>
              </a:rPr>
              <a:t>n</a:t>
            </a:r>
            <a:r>
              <a:rPr sz="750" spc="45" dirty="0">
                <a:latin typeface="Times New Roman"/>
                <a:cs typeface="Times New Roman"/>
              </a:rPr>
              <a:t>c</a:t>
            </a:r>
            <a:r>
              <a:rPr sz="750" spc="85" dirty="0">
                <a:latin typeface="Times New Roman"/>
                <a:cs typeface="Times New Roman"/>
              </a:rPr>
              <a:t>e</a:t>
            </a:r>
            <a:r>
              <a:rPr sz="750" spc="-20" dirty="0">
                <a:latin typeface="Times New Roman"/>
                <a:cs typeface="Times New Roman"/>
              </a:rPr>
              <a:t> </a:t>
            </a:r>
            <a:r>
              <a:rPr sz="750" spc="45" dirty="0">
                <a:latin typeface="Times New Roman"/>
                <a:cs typeface="Times New Roman"/>
              </a:rPr>
              <a:t>m</a:t>
            </a:r>
            <a:r>
              <a:rPr sz="750" spc="80" dirty="0">
                <a:latin typeface="Times New Roman"/>
                <a:cs typeface="Times New Roman"/>
              </a:rPr>
              <a:t>e</a:t>
            </a:r>
            <a:r>
              <a:rPr sz="750" spc="85" dirty="0">
                <a:latin typeface="Times New Roman"/>
                <a:cs typeface="Times New Roman"/>
              </a:rPr>
              <a:t>as</a:t>
            </a:r>
            <a:r>
              <a:rPr sz="750" spc="30" dirty="0">
                <a:latin typeface="Times New Roman"/>
                <a:cs typeface="Times New Roman"/>
              </a:rPr>
              <a:t>u</a:t>
            </a:r>
            <a:r>
              <a:rPr sz="750" spc="-5" dirty="0">
                <a:latin typeface="Times New Roman"/>
                <a:cs typeface="Times New Roman"/>
              </a:rPr>
              <a:t>r</a:t>
            </a:r>
            <a:r>
              <a:rPr sz="750" spc="70" dirty="0">
                <a:latin typeface="Times New Roman"/>
                <a:cs typeface="Times New Roman"/>
              </a:rPr>
              <a:t>e</a:t>
            </a:r>
            <a:r>
              <a:rPr sz="750" spc="35" dirty="0">
                <a:latin typeface="Times New Roman"/>
                <a:cs typeface="Times New Roman"/>
              </a:rPr>
              <a:t>m</a:t>
            </a:r>
            <a:r>
              <a:rPr sz="750" spc="80" dirty="0">
                <a:latin typeface="Times New Roman"/>
                <a:cs typeface="Times New Roman"/>
              </a:rPr>
              <a:t>e</a:t>
            </a:r>
            <a:r>
              <a:rPr sz="750" spc="30" dirty="0">
                <a:latin typeface="Times New Roman"/>
                <a:cs typeface="Times New Roman"/>
              </a:rPr>
              <a:t>n</a:t>
            </a:r>
            <a:r>
              <a:rPr sz="750" dirty="0">
                <a:latin typeface="Times New Roman"/>
                <a:cs typeface="Times New Roman"/>
              </a:rPr>
              <a:t>t</a:t>
            </a:r>
            <a:r>
              <a:rPr sz="750" spc="-5" dirty="0">
                <a:latin typeface="Times New Roman"/>
                <a:cs typeface="Times New Roman"/>
              </a:rPr>
              <a:t> </a:t>
            </a:r>
            <a:r>
              <a:rPr sz="750" spc="-25" dirty="0">
                <a:latin typeface="Times New Roman"/>
                <a:cs typeface="Times New Roman"/>
              </a:rPr>
              <a:t>w</a:t>
            </a:r>
            <a:r>
              <a:rPr sz="750" spc="80" dirty="0">
                <a:latin typeface="Times New Roman"/>
                <a:cs typeface="Times New Roman"/>
              </a:rPr>
              <a:t>as</a:t>
            </a:r>
            <a:r>
              <a:rPr sz="750" spc="35" dirty="0">
                <a:latin typeface="Times New Roman"/>
                <a:cs typeface="Times New Roman"/>
              </a:rPr>
              <a:t> </a:t>
            </a:r>
            <a:r>
              <a:rPr sz="750" spc="80" dirty="0">
                <a:latin typeface="Times New Roman"/>
                <a:cs typeface="Times New Roman"/>
              </a:rPr>
              <a:t>s</a:t>
            </a:r>
            <a:r>
              <a:rPr sz="750" spc="45" dirty="0">
                <a:latin typeface="Times New Roman"/>
                <a:cs typeface="Times New Roman"/>
              </a:rPr>
              <a:t>u</a:t>
            </a:r>
            <a:r>
              <a:rPr sz="750" spc="85" dirty="0">
                <a:latin typeface="Times New Roman"/>
                <a:cs typeface="Times New Roman"/>
              </a:rPr>
              <a:t>s</a:t>
            </a:r>
            <a:r>
              <a:rPr sz="750" spc="40" dirty="0">
                <a:latin typeface="Times New Roman"/>
                <a:cs typeface="Times New Roman"/>
              </a:rPr>
              <a:t>p</a:t>
            </a:r>
            <a:r>
              <a:rPr sz="750" spc="70" dirty="0">
                <a:latin typeface="Times New Roman"/>
                <a:cs typeface="Times New Roman"/>
              </a:rPr>
              <a:t>e</a:t>
            </a:r>
            <a:r>
              <a:rPr sz="750" spc="45" dirty="0">
                <a:latin typeface="Times New Roman"/>
                <a:cs typeface="Times New Roman"/>
              </a:rPr>
              <a:t>n</a:t>
            </a:r>
            <a:r>
              <a:rPr sz="750" spc="30" dirty="0">
                <a:latin typeface="Times New Roman"/>
                <a:cs typeface="Times New Roman"/>
              </a:rPr>
              <a:t>d</a:t>
            </a:r>
            <a:r>
              <a:rPr sz="750" spc="70" dirty="0">
                <a:latin typeface="Times New Roman"/>
                <a:cs typeface="Times New Roman"/>
              </a:rPr>
              <a:t>e</a:t>
            </a:r>
            <a:r>
              <a:rPr sz="750" spc="45" dirty="0">
                <a:latin typeface="Times New Roman"/>
                <a:cs typeface="Times New Roman"/>
              </a:rPr>
              <a:t>d</a:t>
            </a:r>
            <a:r>
              <a:rPr sz="750" spc="-15" dirty="0">
                <a:latin typeface="Times New Roman"/>
                <a:cs typeface="Times New Roman"/>
              </a:rPr>
              <a:t> </a:t>
            </a:r>
            <a:r>
              <a:rPr sz="750" spc="-40" dirty="0">
                <a:latin typeface="Times New Roman"/>
                <a:cs typeface="Times New Roman"/>
              </a:rPr>
              <a:t>f</a:t>
            </a:r>
            <a:r>
              <a:rPr sz="750" spc="40" dirty="0">
                <a:latin typeface="Times New Roman"/>
                <a:cs typeface="Times New Roman"/>
              </a:rPr>
              <a:t>o</a:t>
            </a:r>
            <a:r>
              <a:rPr sz="750" dirty="0">
                <a:latin typeface="Times New Roman"/>
                <a:cs typeface="Times New Roman"/>
              </a:rPr>
              <a:t>r</a:t>
            </a:r>
            <a:r>
              <a:rPr sz="750" spc="5" dirty="0">
                <a:latin typeface="Times New Roman"/>
                <a:cs typeface="Times New Roman"/>
              </a:rPr>
              <a:t> </a:t>
            </a:r>
            <a:r>
              <a:rPr sz="750" spc="45" dirty="0">
                <a:latin typeface="Times New Roman"/>
                <a:cs typeface="Times New Roman"/>
              </a:rPr>
              <a:t>m</a:t>
            </a:r>
            <a:r>
              <a:rPr sz="750" spc="85" dirty="0">
                <a:latin typeface="Times New Roman"/>
                <a:cs typeface="Times New Roman"/>
              </a:rPr>
              <a:t>a</a:t>
            </a:r>
            <a:r>
              <a:rPr sz="750" spc="-50" dirty="0">
                <a:latin typeface="Times New Roman"/>
                <a:cs typeface="Times New Roman"/>
              </a:rPr>
              <a:t>i</a:t>
            </a:r>
            <a:r>
              <a:rPr sz="750" spc="-45" dirty="0">
                <a:latin typeface="Times New Roman"/>
                <a:cs typeface="Times New Roman"/>
              </a:rPr>
              <a:t>l</a:t>
            </a:r>
            <a:r>
              <a:rPr sz="750" spc="-10" dirty="0">
                <a:latin typeface="Times New Roman"/>
                <a:cs typeface="Times New Roman"/>
              </a:rPr>
              <a:t> </a:t>
            </a:r>
            <a:r>
              <a:rPr sz="750" spc="40" dirty="0">
                <a:latin typeface="Times New Roman"/>
                <a:cs typeface="Times New Roman"/>
              </a:rPr>
              <a:t>o</a:t>
            </a:r>
            <a:r>
              <a:rPr sz="750" spc="5" dirty="0">
                <a:latin typeface="Times New Roman"/>
                <a:cs typeface="Times New Roman"/>
              </a:rPr>
              <a:t>r</a:t>
            </a:r>
            <a:r>
              <a:rPr sz="750" spc="-50" dirty="0">
                <a:latin typeface="Times New Roman"/>
                <a:cs typeface="Times New Roman"/>
              </a:rPr>
              <a:t>i</a:t>
            </a:r>
            <a:r>
              <a:rPr sz="750" spc="45" dirty="0">
                <a:latin typeface="Times New Roman"/>
                <a:cs typeface="Times New Roman"/>
              </a:rPr>
              <a:t>g</a:t>
            </a:r>
            <a:r>
              <a:rPr sz="750" spc="-50" dirty="0">
                <a:latin typeface="Times New Roman"/>
                <a:cs typeface="Times New Roman"/>
              </a:rPr>
              <a:t>i</a:t>
            </a:r>
            <a:r>
              <a:rPr sz="750" spc="40" dirty="0">
                <a:latin typeface="Times New Roman"/>
                <a:cs typeface="Times New Roman"/>
              </a:rPr>
              <a:t>n</a:t>
            </a:r>
            <a:r>
              <a:rPr sz="750" spc="85" dirty="0">
                <a:latin typeface="Times New Roman"/>
                <a:cs typeface="Times New Roman"/>
              </a:rPr>
              <a:t>a</a:t>
            </a:r>
            <a:r>
              <a:rPr sz="750" spc="5" dirty="0">
                <a:latin typeface="Times New Roman"/>
                <a:cs typeface="Times New Roman"/>
              </a:rPr>
              <a:t>t</a:t>
            </a:r>
            <a:r>
              <a:rPr sz="750" spc="-65" dirty="0">
                <a:latin typeface="Times New Roman"/>
                <a:cs typeface="Times New Roman"/>
              </a:rPr>
              <a:t>i</a:t>
            </a:r>
            <a:r>
              <a:rPr sz="750" spc="30" dirty="0">
                <a:latin typeface="Times New Roman"/>
                <a:cs typeface="Times New Roman"/>
              </a:rPr>
              <a:t>n</a:t>
            </a:r>
            <a:r>
              <a:rPr sz="750" spc="45" dirty="0">
                <a:latin typeface="Times New Roman"/>
                <a:cs typeface="Times New Roman"/>
              </a:rPr>
              <a:t>g</a:t>
            </a:r>
            <a:r>
              <a:rPr sz="750" spc="-15" dirty="0">
                <a:latin typeface="Times New Roman"/>
                <a:cs typeface="Times New Roman"/>
              </a:rPr>
              <a:t> </a:t>
            </a:r>
            <a:r>
              <a:rPr sz="750" spc="-40" dirty="0">
                <a:latin typeface="Times New Roman"/>
                <a:cs typeface="Times New Roman"/>
              </a:rPr>
              <a:t>f</a:t>
            </a:r>
            <a:r>
              <a:rPr sz="750" spc="-5" dirty="0">
                <a:latin typeface="Times New Roman"/>
                <a:cs typeface="Times New Roman"/>
              </a:rPr>
              <a:t>r</a:t>
            </a:r>
            <a:r>
              <a:rPr sz="750" spc="45" dirty="0">
                <a:latin typeface="Times New Roman"/>
                <a:cs typeface="Times New Roman"/>
              </a:rPr>
              <a:t>o</a:t>
            </a:r>
            <a:r>
              <a:rPr sz="750" spc="40" dirty="0">
                <a:latin typeface="Times New Roman"/>
                <a:cs typeface="Times New Roman"/>
              </a:rPr>
              <a:t>m</a:t>
            </a:r>
            <a:r>
              <a:rPr sz="750" spc="-5" dirty="0">
                <a:latin typeface="Times New Roman"/>
                <a:cs typeface="Times New Roman"/>
              </a:rPr>
              <a:t> </a:t>
            </a:r>
            <a:r>
              <a:rPr sz="750" spc="40" dirty="0">
                <a:latin typeface="Times New Roman"/>
                <a:cs typeface="Times New Roman"/>
              </a:rPr>
              <a:t>o</a:t>
            </a:r>
            <a:r>
              <a:rPr sz="750" dirty="0">
                <a:latin typeface="Times New Roman"/>
                <a:cs typeface="Times New Roman"/>
              </a:rPr>
              <a:t>r</a:t>
            </a:r>
            <a:r>
              <a:rPr sz="750" spc="20" dirty="0">
                <a:latin typeface="Times New Roman"/>
                <a:cs typeface="Times New Roman"/>
              </a:rPr>
              <a:t> </a:t>
            </a:r>
            <a:r>
              <a:rPr sz="750" spc="40" dirty="0">
                <a:latin typeface="Times New Roman"/>
                <a:cs typeface="Times New Roman"/>
              </a:rPr>
              <a:t>d</a:t>
            </a:r>
            <a:r>
              <a:rPr sz="750" spc="85" dirty="0">
                <a:latin typeface="Times New Roman"/>
                <a:cs typeface="Times New Roman"/>
              </a:rPr>
              <a:t>es</a:t>
            </a:r>
            <a:r>
              <a:rPr sz="750" dirty="0">
                <a:latin typeface="Times New Roman"/>
                <a:cs typeface="Times New Roman"/>
              </a:rPr>
              <a:t>t</a:t>
            </a:r>
            <a:r>
              <a:rPr sz="750" spc="-50" dirty="0">
                <a:latin typeface="Times New Roman"/>
                <a:cs typeface="Times New Roman"/>
              </a:rPr>
              <a:t>i</a:t>
            </a:r>
            <a:r>
              <a:rPr sz="750" spc="45" dirty="0">
                <a:latin typeface="Times New Roman"/>
                <a:cs typeface="Times New Roman"/>
              </a:rPr>
              <a:t>n</a:t>
            </a:r>
            <a:r>
              <a:rPr sz="750" spc="70" dirty="0">
                <a:latin typeface="Times New Roman"/>
                <a:cs typeface="Times New Roman"/>
              </a:rPr>
              <a:t>e</a:t>
            </a:r>
            <a:r>
              <a:rPr sz="750" spc="45" dirty="0">
                <a:latin typeface="Times New Roman"/>
                <a:cs typeface="Times New Roman"/>
              </a:rPr>
              <a:t>d</a:t>
            </a:r>
            <a:r>
              <a:rPr sz="750" spc="-2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</a:t>
            </a:r>
            <a:r>
              <a:rPr sz="750" spc="45" dirty="0">
                <a:latin typeface="Times New Roman"/>
                <a:cs typeface="Times New Roman"/>
              </a:rPr>
              <a:t>o</a:t>
            </a:r>
            <a:r>
              <a:rPr sz="750" spc="15" dirty="0">
                <a:latin typeface="Times New Roman"/>
                <a:cs typeface="Times New Roman"/>
              </a:rPr>
              <a:t> </a:t>
            </a:r>
            <a:r>
              <a:rPr sz="750" spc="35" dirty="0">
                <a:latin typeface="Times New Roman"/>
                <a:cs typeface="Times New Roman"/>
              </a:rPr>
              <a:t>C</a:t>
            </a:r>
            <a:r>
              <a:rPr sz="750" spc="85" dirty="0">
                <a:latin typeface="Times New Roman"/>
                <a:cs typeface="Times New Roman"/>
              </a:rPr>
              <a:t>a</a:t>
            </a:r>
            <a:r>
              <a:rPr sz="750" spc="-5" dirty="0">
                <a:latin typeface="Times New Roman"/>
                <a:cs typeface="Times New Roman"/>
              </a:rPr>
              <a:t>r</a:t>
            </a:r>
            <a:r>
              <a:rPr sz="750" spc="-50" dirty="0">
                <a:latin typeface="Times New Roman"/>
                <a:cs typeface="Times New Roman"/>
              </a:rPr>
              <a:t>i</a:t>
            </a:r>
            <a:r>
              <a:rPr sz="750" spc="45" dirty="0">
                <a:latin typeface="Times New Roman"/>
                <a:cs typeface="Times New Roman"/>
              </a:rPr>
              <a:t>bb</a:t>
            </a:r>
            <a:r>
              <a:rPr sz="750" spc="80" dirty="0">
                <a:latin typeface="Times New Roman"/>
                <a:cs typeface="Times New Roman"/>
              </a:rPr>
              <a:t>e</a:t>
            </a:r>
            <a:r>
              <a:rPr sz="750" spc="70" dirty="0">
                <a:latin typeface="Times New Roman"/>
                <a:cs typeface="Times New Roman"/>
              </a:rPr>
              <a:t>a</a:t>
            </a:r>
            <a:r>
              <a:rPr sz="750" spc="45" dirty="0">
                <a:latin typeface="Times New Roman"/>
                <a:cs typeface="Times New Roman"/>
              </a:rPr>
              <a:t>n</a:t>
            </a:r>
            <a:r>
              <a:rPr sz="750" spc="-20" dirty="0">
                <a:latin typeface="Times New Roman"/>
                <a:cs typeface="Times New Roman"/>
              </a:rPr>
              <a:t> </a:t>
            </a:r>
            <a:r>
              <a:rPr sz="750" spc="-10" dirty="0">
                <a:latin typeface="Times New Roman"/>
                <a:cs typeface="Times New Roman"/>
              </a:rPr>
              <a:t>D</a:t>
            </a:r>
            <a:r>
              <a:rPr sz="750" spc="-50" dirty="0">
                <a:latin typeface="Times New Roman"/>
                <a:cs typeface="Times New Roman"/>
              </a:rPr>
              <a:t>i</a:t>
            </a:r>
            <a:r>
              <a:rPr sz="750" spc="85" dirty="0">
                <a:latin typeface="Times New Roman"/>
                <a:cs typeface="Times New Roman"/>
              </a:rPr>
              <a:t>s</a:t>
            </a:r>
            <a:r>
              <a:rPr sz="750" spc="5" dirty="0">
                <a:latin typeface="Times New Roman"/>
                <a:cs typeface="Times New Roman"/>
              </a:rPr>
              <a:t>t</a:t>
            </a:r>
            <a:r>
              <a:rPr sz="750" spc="-5" dirty="0">
                <a:latin typeface="Times New Roman"/>
                <a:cs typeface="Times New Roman"/>
              </a:rPr>
              <a:t>r</a:t>
            </a:r>
            <a:r>
              <a:rPr sz="750" spc="-50" dirty="0">
                <a:latin typeface="Times New Roman"/>
                <a:cs typeface="Times New Roman"/>
              </a:rPr>
              <a:t>i</a:t>
            </a:r>
            <a:r>
              <a:rPr sz="750" spc="45" dirty="0">
                <a:latin typeface="Times New Roman"/>
                <a:cs typeface="Times New Roman"/>
              </a:rPr>
              <a:t>c</a:t>
            </a:r>
            <a:r>
              <a:rPr sz="750" dirty="0">
                <a:latin typeface="Times New Roman"/>
                <a:cs typeface="Times New Roman"/>
              </a:rPr>
              <a:t>t </a:t>
            </a:r>
            <a:r>
              <a:rPr sz="750" spc="-50" dirty="0">
                <a:latin typeface="Times New Roman"/>
                <a:cs typeface="Times New Roman"/>
              </a:rPr>
              <a:t>i</a:t>
            </a:r>
            <a:r>
              <a:rPr sz="750" spc="45" dirty="0">
                <a:latin typeface="Times New Roman"/>
                <a:cs typeface="Times New Roman"/>
              </a:rPr>
              <a:t>n</a:t>
            </a:r>
            <a:r>
              <a:rPr sz="750" dirty="0">
                <a:latin typeface="Times New Roman"/>
                <a:cs typeface="Times New Roman"/>
              </a:rPr>
              <a:t> </a:t>
            </a:r>
            <a:r>
              <a:rPr sz="750" spc="30" dirty="0">
                <a:latin typeface="Times New Roman"/>
                <a:cs typeface="Times New Roman"/>
              </a:rPr>
              <a:t>F</a:t>
            </a:r>
            <a:r>
              <a:rPr sz="750" spc="-45" dirty="0">
                <a:latin typeface="Times New Roman"/>
                <a:cs typeface="Times New Roman"/>
              </a:rPr>
              <a:t>Y</a:t>
            </a:r>
            <a:r>
              <a:rPr sz="750" spc="40" dirty="0">
                <a:latin typeface="Times New Roman"/>
                <a:cs typeface="Times New Roman"/>
              </a:rPr>
              <a:t>1</a:t>
            </a:r>
            <a:r>
              <a:rPr sz="750" spc="45" dirty="0">
                <a:latin typeface="Times New Roman"/>
                <a:cs typeface="Times New Roman"/>
              </a:rPr>
              <a:t>8</a:t>
            </a:r>
            <a:r>
              <a:rPr sz="750" spc="15" dirty="0">
                <a:latin typeface="Times New Roman"/>
                <a:cs typeface="Times New Roman"/>
              </a:rPr>
              <a:t> </a:t>
            </a:r>
            <a:r>
              <a:rPr sz="750" spc="40" dirty="0">
                <a:latin typeface="Times New Roman"/>
                <a:cs typeface="Times New Roman"/>
              </a:rPr>
              <a:t>Q</a:t>
            </a:r>
            <a:r>
              <a:rPr sz="750" spc="45" dirty="0">
                <a:latin typeface="Times New Roman"/>
                <a:cs typeface="Times New Roman"/>
              </a:rPr>
              <a:t>2</a:t>
            </a:r>
            <a:r>
              <a:rPr sz="750" spc="10" dirty="0">
                <a:latin typeface="Times New Roman"/>
                <a:cs typeface="Times New Roman"/>
              </a:rPr>
              <a:t> </a:t>
            </a:r>
            <a:r>
              <a:rPr sz="750" spc="45" dirty="0">
                <a:latin typeface="Times New Roman"/>
                <a:cs typeface="Times New Roman"/>
              </a:rPr>
              <a:t>d</a:t>
            </a:r>
            <a:r>
              <a:rPr sz="750" spc="40" dirty="0">
                <a:latin typeface="Times New Roman"/>
                <a:cs typeface="Times New Roman"/>
              </a:rPr>
              <a:t>u</a:t>
            </a:r>
            <a:r>
              <a:rPr sz="750" spc="85" dirty="0">
                <a:latin typeface="Times New Roman"/>
                <a:cs typeface="Times New Roman"/>
              </a:rPr>
              <a:t>e</a:t>
            </a:r>
            <a:r>
              <a:rPr sz="750" dirty="0">
                <a:latin typeface="Times New Roman"/>
                <a:cs typeface="Times New Roman"/>
              </a:rPr>
              <a:t> </a:t>
            </a:r>
            <a:r>
              <a:rPr sz="750" spc="5" dirty="0">
                <a:latin typeface="Times New Roman"/>
                <a:cs typeface="Times New Roman"/>
              </a:rPr>
              <a:t>t</a:t>
            </a:r>
            <a:r>
              <a:rPr sz="750" spc="45" dirty="0">
                <a:latin typeface="Times New Roman"/>
                <a:cs typeface="Times New Roman"/>
              </a:rPr>
              <a:t>o</a:t>
            </a:r>
            <a:r>
              <a:rPr sz="750" dirty="0">
                <a:latin typeface="Times New Roman"/>
                <a:cs typeface="Times New Roman"/>
              </a:rPr>
              <a:t> t</a:t>
            </a:r>
            <a:r>
              <a:rPr sz="750" spc="45" dirty="0">
                <a:latin typeface="Times New Roman"/>
                <a:cs typeface="Times New Roman"/>
              </a:rPr>
              <a:t>h</a:t>
            </a:r>
            <a:r>
              <a:rPr sz="750" spc="85" dirty="0">
                <a:latin typeface="Times New Roman"/>
                <a:cs typeface="Times New Roman"/>
              </a:rPr>
              <a:t>e</a:t>
            </a:r>
            <a:r>
              <a:rPr sz="750" spc="10" dirty="0">
                <a:latin typeface="Times New Roman"/>
                <a:cs typeface="Times New Roman"/>
              </a:rPr>
              <a:t> </a:t>
            </a:r>
            <a:r>
              <a:rPr sz="750" spc="45" dirty="0">
                <a:latin typeface="Times New Roman"/>
                <a:cs typeface="Times New Roman"/>
              </a:rPr>
              <a:t>d</a:t>
            </a:r>
            <a:r>
              <a:rPr sz="750" spc="80" dirty="0">
                <a:latin typeface="Times New Roman"/>
                <a:cs typeface="Times New Roman"/>
              </a:rPr>
              <a:t>e</a:t>
            </a:r>
            <a:r>
              <a:rPr sz="750" spc="20" dirty="0">
                <a:latin typeface="Times New Roman"/>
                <a:cs typeface="Times New Roman"/>
              </a:rPr>
              <a:t>v</a:t>
            </a:r>
            <a:r>
              <a:rPr sz="750" spc="70" dirty="0">
                <a:latin typeface="Times New Roman"/>
                <a:cs typeface="Times New Roman"/>
              </a:rPr>
              <a:t>as</a:t>
            </a:r>
            <a:r>
              <a:rPr sz="750" spc="5" dirty="0">
                <a:latin typeface="Times New Roman"/>
                <a:cs typeface="Times New Roman"/>
              </a:rPr>
              <a:t>t</a:t>
            </a:r>
            <a:r>
              <a:rPr sz="750" spc="70" dirty="0">
                <a:latin typeface="Times New Roman"/>
                <a:cs typeface="Times New Roman"/>
              </a:rPr>
              <a:t>a</a:t>
            </a:r>
            <a:r>
              <a:rPr sz="750" dirty="0">
                <a:latin typeface="Times New Roman"/>
                <a:cs typeface="Times New Roman"/>
              </a:rPr>
              <a:t>t</a:t>
            </a:r>
            <a:r>
              <a:rPr sz="750" spc="-50" dirty="0">
                <a:latin typeface="Times New Roman"/>
                <a:cs typeface="Times New Roman"/>
              </a:rPr>
              <a:t>i</a:t>
            </a:r>
            <a:r>
              <a:rPr sz="750" spc="30" dirty="0">
                <a:latin typeface="Times New Roman"/>
                <a:cs typeface="Times New Roman"/>
              </a:rPr>
              <a:t>n</a:t>
            </a:r>
            <a:r>
              <a:rPr sz="750" spc="45" dirty="0">
                <a:latin typeface="Times New Roman"/>
                <a:cs typeface="Times New Roman"/>
              </a:rPr>
              <a:t>g</a:t>
            </a:r>
            <a:r>
              <a:rPr sz="750" spc="-20" dirty="0">
                <a:latin typeface="Times New Roman"/>
                <a:cs typeface="Times New Roman"/>
              </a:rPr>
              <a:t> </a:t>
            </a:r>
            <a:r>
              <a:rPr sz="750" spc="-50" dirty="0">
                <a:latin typeface="Times New Roman"/>
                <a:cs typeface="Times New Roman"/>
              </a:rPr>
              <a:t>i</a:t>
            </a:r>
            <a:r>
              <a:rPr sz="750" spc="45" dirty="0">
                <a:latin typeface="Times New Roman"/>
                <a:cs typeface="Times New Roman"/>
              </a:rPr>
              <a:t>mp</a:t>
            </a:r>
            <a:r>
              <a:rPr sz="750" spc="85" dirty="0">
                <a:latin typeface="Times New Roman"/>
                <a:cs typeface="Times New Roman"/>
              </a:rPr>
              <a:t>a</a:t>
            </a:r>
            <a:r>
              <a:rPr sz="750" spc="40" dirty="0">
                <a:latin typeface="Times New Roman"/>
                <a:cs typeface="Times New Roman"/>
              </a:rPr>
              <a:t>c</a:t>
            </a:r>
            <a:r>
              <a:rPr sz="750" spc="-10" dirty="0">
                <a:latin typeface="Times New Roman"/>
                <a:cs typeface="Times New Roman"/>
              </a:rPr>
              <a:t>t</a:t>
            </a:r>
            <a:r>
              <a:rPr sz="750" spc="80" dirty="0">
                <a:latin typeface="Times New Roman"/>
                <a:cs typeface="Times New Roman"/>
              </a:rPr>
              <a:t>s</a:t>
            </a:r>
            <a:r>
              <a:rPr sz="750" spc="-15" dirty="0">
                <a:latin typeface="Times New Roman"/>
                <a:cs typeface="Times New Roman"/>
              </a:rPr>
              <a:t> </a:t>
            </a:r>
            <a:r>
              <a:rPr sz="750" spc="45" dirty="0">
                <a:latin typeface="Times New Roman"/>
                <a:cs typeface="Times New Roman"/>
              </a:rPr>
              <a:t>o</a:t>
            </a:r>
            <a:r>
              <a:rPr sz="750" spc="-45" dirty="0">
                <a:latin typeface="Times New Roman"/>
                <a:cs typeface="Times New Roman"/>
              </a:rPr>
              <a:t>f</a:t>
            </a:r>
            <a:r>
              <a:rPr sz="750" spc="15" dirty="0">
                <a:latin typeface="Times New Roman"/>
                <a:cs typeface="Times New Roman"/>
              </a:rPr>
              <a:t> </a:t>
            </a:r>
            <a:r>
              <a:rPr sz="750" spc="-5" dirty="0">
                <a:latin typeface="Times New Roman"/>
                <a:cs typeface="Times New Roman"/>
              </a:rPr>
              <a:t>H</a:t>
            </a:r>
            <a:r>
              <a:rPr sz="750" spc="40" dirty="0">
                <a:latin typeface="Times New Roman"/>
                <a:cs typeface="Times New Roman"/>
              </a:rPr>
              <a:t>u</a:t>
            </a:r>
            <a:r>
              <a:rPr sz="750" spc="5" dirty="0">
                <a:latin typeface="Times New Roman"/>
                <a:cs typeface="Times New Roman"/>
              </a:rPr>
              <a:t>r</a:t>
            </a:r>
            <a:r>
              <a:rPr sz="750" spc="-5" dirty="0">
                <a:latin typeface="Times New Roman"/>
                <a:cs typeface="Times New Roman"/>
              </a:rPr>
              <a:t>r</a:t>
            </a:r>
            <a:r>
              <a:rPr sz="750" spc="-50" dirty="0">
                <a:latin typeface="Times New Roman"/>
                <a:cs typeface="Times New Roman"/>
              </a:rPr>
              <a:t>i</a:t>
            </a:r>
            <a:r>
              <a:rPr sz="750" spc="45" dirty="0">
                <a:latin typeface="Times New Roman"/>
                <a:cs typeface="Times New Roman"/>
              </a:rPr>
              <a:t>c</a:t>
            </a:r>
            <a:r>
              <a:rPr sz="750" spc="85" dirty="0">
                <a:latin typeface="Times New Roman"/>
                <a:cs typeface="Times New Roman"/>
              </a:rPr>
              <a:t>a</a:t>
            </a:r>
            <a:r>
              <a:rPr sz="750" spc="40" dirty="0">
                <a:latin typeface="Times New Roman"/>
                <a:cs typeface="Times New Roman"/>
              </a:rPr>
              <a:t>n</a:t>
            </a:r>
            <a:r>
              <a:rPr sz="750" spc="70" dirty="0">
                <a:latin typeface="Times New Roman"/>
                <a:cs typeface="Times New Roman"/>
              </a:rPr>
              <a:t>e</a:t>
            </a:r>
            <a:r>
              <a:rPr sz="750" spc="80" dirty="0">
                <a:latin typeface="Times New Roman"/>
                <a:cs typeface="Times New Roman"/>
              </a:rPr>
              <a:t>s</a:t>
            </a:r>
            <a:r>
              <a:rPr sz="750" spc="-15" dirty="0">
                <a:latin typeface="Times New Roman"/>
                <a:cs typeface="Times New Roman"/>
              </a:rPr>
              <a:t> </a:t>
            </a:r>
            <a:r>
              <a:rPr sz="750" spc="-40" dirty="0">
                <a:latin typeface="Times New Roman"/>
                <a:cs typeface="Times New Roman"/>
              </a:rPr>
              <a:t>I</a:t>
            </a:r>
            <a:r>
              <a:rPr sz="750" spc="-5" dirty="0">
                <a:latin typeface="Times New Roman"/>
                <a:cs typeface="Times New Roman"/>
              </a:rPr>
              <a:t>r</a:t>
            </a:r>
            <a:r>
              <a:rPr sz="750" spc="45" dirty="0">
                <a:latin typeface="Times New Roman"/>
                <a:cs typeface="Times New Roman"/>
              </a:rPr>
              <a:t>m</a:t>
            </a:r>
            <a:r>
              <a:rPr sz="750" spc="85" dirty="0">
                <a:latin typeface="Times New Roman"/>
                <a:cs typeface="Times New Roman"/>
              </a:rPr>
              <a:t>a</a:t>
            </a:r>
            <a:r>
              <a:rPr sz="750" dirty="0">
                <a:latin typeface="Times New Roman"/>
                <a:cs typeface="Times New Roman"/>
              </a:rPr>
              <a:t> </a:t>
            </a:r>
            <a:r>
              <a:rPr sz="750" spc="85" dirty="0">
                <a:latin typeface="Times New Roman"/>
                <a:cs typeface="Times New Roman"/>
              </a:rPr>
              <a:t>a</a:t>
            </a:r>
            <a:r>
              <a:rPr sz="750" spc="40" dirty="0">
                <a:latin typeface="Times New Roman"/>
                <a:cs typeface="Times New Roman"/>
              </a:rPr>
              <a:t>n</a:t>
            </a:r>
            <a:r>
              <a:rPr sz="750" spc="45" dirty="0">
                <a:latin typeface="Times New Roman"/>
                <a:cs typeface="Times New Roman"/>
              </a:rPr>
              <a:t>d</a:t>
            </a:r>
            <a:r>
              <a:rPr sz="750" spc="-5" dirty="0">
                <a:latin typeface="Times New Roman"/>
                <a:cs typeface="Times New Roman"/>
              </a:rPr>
              <a:t> </a:t>
            </a:r>
            <a:r>
              <a:rPr sz="750" spc="-35" dirty="0">
                <a:latin typeface="Times New Roman"/>
                <a:cs typeface="Times New Roman"/>
              </a:rPr>
              <a:t>M</a:t>
            </a:r>
            <a:r>
              <a:rPr sz="750" spc="80" dirty="0">
                <a:latin typeface="Times New Roman"/>
                <a:cs typeface="Times New Roman"/>
              </a:rPr>
              <a:t>a</a:t>
            </a:r>
            <a:r>
              <a:rPr sz="750" spc="5" dirty="0">
                <a:latin typeface="Times New Roman"/>
                <a:cs typeface="Times New Roman"/>
              </a:rPr>
              <a:t>r</a:t>
            </a:r>
            <a:r>
              <a:rPr sz="750" spc="-50" dirty="0">
                <a:latin typeface="Times New Roman"/>
                <a:cs typeface="Times New Roman"/>
              </a:rPr>
              <a:t>i</a:t>
            </a:r>
            <a:r>
              <a:rPr sz="750" spc="85" dirty="0">
                <a:latin typeface="Times New Roman"/>
                <a:cs typeface="Times New Roman"/>
              </a:rPr>
              <a:t>a</a:t>
            </a:r>
            <a:r>
              <a:rPr sz="750" spc="20" dirty="0">
                <a:latin typeface="Times New Roman"/>
                <a:cs typeface="Times New Roman"/>
              </a:rPr>
              <a:t>.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669915">
              <a:lnSpc>
                <a:spcPct val="100000"/>
              </a:lnSpc>
            </a:pPr>
            <a:r>
              <a:rPr spc="-120" dirty="0"/>
              <a:t>Fi</a:t>
            </a:r>
            <a:r>
              <a:rPr spc="-30" dirty="0"/>
              <a:t>r</a:t>
            </a:r>
            <a:r>
              <a:rPr spc="100" dirty="0"/>
              <a:t>s</a:t>
            </a:r>
            <a:r>
              <a:rPr spc="45" dirty="0"/>
              <a:t>t</a:t>
            </a:r>
            <a:r>
              <a:rPr spc="175" dirty="0"/>
              <a:t>-</a:t>
            </a:r>
            <a:r>
              <a:rPr spc="229" dirty="0"/>
              <a:t>C</a:t>
            </a:r>
            <a:r>
              <a:rPr spc="-80" dirty="0"/>
              <a:t>l</a:t>
            </a:r>
            <a:r>
              <a:rPr spc="445" dirty="0"/>
              <a:t>a</a:t>
            </a:r>
            <a:r>
              <a:rPr spc="120" dirty="0"/>
              <a:t>s</a:t>
            </a:r>
            <a:r>
              <a:rPr spc="100" dirty="0"/>
              <a:t>s</a:t>
            </a:r>
            <a:r>
              <a:rPr spc="65" dirty="0"/>
              <a:t> </a:t>
            </a:r>
            <a:r>
              <a:rPr spc="15" dirty="0"/>
              <a:t>M</a:t>
            </a:r>
            <a:r>
              <a:rPr spc="445" dirty="0"/>
              <a:t>a</a:t>
            </a:r>
            <a:r>
              <a:rPr spc="-80" dirty="0"/>
              <a:t>il</a:t>
            </a:r>
            <a:r>
              <a:rPr spc="-50" dirty="0"/>
              <a:t>®</a:t>
            </a:r>
            <a:r>
              <a:rPr spc="65" dirty="0"/>
              <a:t> </a:t>
            </a:r>
            <a:r>
              <a:rPr spc="95" dirty="0"/>
              <a:t>(</a:t>
            </a:r>
            <a:r>
              <a:rPr spc="-355" dirty="0"/>
              <a:t>L</a:t>
            </a:r>
            <a:r>
              <a:rPr spc="405" dirty="0"/>
              <a:t>e</a:t>
            </a:r>
            <a:r>
              <a:rPr spc="45" dirty="0"/>
              <a:t>tt</a:t>
            </a:r>
            <a:r>
              <a:rPr spc="405" dirty="0"/>
              <a:t>e</a:t>
            </a:r>
            <a:r>
              <a:rPr spc="-30" dirty="0"/>
              <a:t>r</a:t>
            </a:r>
            <a:r>
              <a:rPr spc="120" dirty="0"/>
              <a:t>s</a:t>
            </a:r>
            <a:r>
              <a:rPr spc="95" dirty="0"/>
              <a:t>)</a:t>
            </a:r>
          </a:p>
          <a:p>
            <a:pPr marL="7503159">
              <a:lnSpc>
                <a:spcPct val="100000"/>
              </a:lnSpc>
              <a:spcBef>
                <a:spcPts val="260"/>
              </a:spcBef>
            </a:pPr>
            <a:r>
              <a:rPr sz="1800" dirty="0">
                <a:latin typeface="Century Gothic"/>
                <a:cs typeface="Century Gothic"/>
              </a:rPr>
              <a:t>S</a:t>
            </a:r>
            <a:r>
              <a:rPr sz="1800" spc="-10" dirty="0">
                <a:latin typeface="Century Gothic"/>
                <a:cs typeface="Century Gothic"/>
              </a:rPr>
              <a:t>c</a:t>
            </a:r>
            <a:r>
              <a:rPr sz="1800" spc="-25" dirty="0">
                <a:latin typeface="Century Gothic"/>
                <a:cs typeface="Century Gothic"/>
              </a:rPr>
              <a:t>o</a:t>
            </a:r>
            <a:r>
              <a:rPr sz="1800" spc="-10" dirty="0">
                <a:latin typeface="Century Gothic"/>
                <a:cs typeface="Century Gothic"/>
              </a:rPr>
              <a:t>re</a:t>
            </a:r>
            <a:r>
              <a:rPr sz="1800" spc="5" dirty="0">
                <a:latin typeface="Century Gothic"/>
                <a:cs typeface="Century Gothic"/>
              </a:rPr>
              <a:t> </a:t>
            </a:r>
            <a:r>
              <a:rPr sz="1800" spc="-20" dirty="0">
                <a:latin typeface="Century Gothic"/>
                <a:cs typeface="Century Gothic"/>
              </a:rPr>
              <a:t>T</a:t>
            </a:r>
            <a:r>
              <a:rPr sz="1800" spc="-10" dirty="0">
                <a:latin typeface="Century Gothic"/>
                <a:cs typeface="Century Gothic"/>
              </a:rPr>
              <a:t>r</a:t>
            </a:r>
            <a:r>
              <a:rPr sz="1800" spc="-35" dirty="0">
                <a:latin typeface="Century Gothic"/>
                <a:cs typeface="Century Gothic"/>
              </a:rPr>
              <a:t>e</a:t>
            </a:r>
            <a:r>
              <a:rPr sz="1800" spc="-15" dirty="0">
                <a:latin typeface="Century Gothic"/>
                <a:cs typeface="Century Gothic"/>
              </a:rPr>
              <a:t>n</a:t>
            </a:r>
            <a:r>
              <a:rPr sz="1800" dirty="0">
                <a:latin typeface="Century Gothic"/>
                <a:cs typeface="Century Gothic"/>
              </a:rPr>
              <a:t>d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848611" y="3567683"/>
            <a:ext cx="6385560" cy="0"/>
          </a:xfrm>
          <a:custGeom>
            <a:avLst/>
            <a:gdLst/>
            <a:ahLst/>
            <a:cxnLst/>
            <a:rect l="l" t="t" r="r" b="b"/>
            <a:pathLst>
              <a:path w="6385559">
                <a:moveTo>
                  <a:pt x="0" y="0"/>
                </a:moveTo>
                <a:lnTo>
                  <a:pt x="6385560" y="0"/>
                </a:lnTo>
              </a:path>
            </a:pathLst>
          </a:custGeom>
          <a:ln w="10414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127491" y="3364991"/>
            <a:ext cx="106680" cy="0"/>
          </a:xfrm>
          <a:custGeom>
            <a:avLst/>
            <a:gdLst/>
            <a:ahLst/>
            <a:cxnLst/>
            <a:rect l="l" t="t" r="r" b="b"/>
            <a:pathLst>
              <a:path w="106679">
                <a:moveTo>
                  <a:pt x="0" y="0"/>
                </a:moveTo>
                <a:lnTo>
                  <a:pt x="106680" y="0"/>
                </a:lnTo>
              </a:path>
            </a:pathLst>
          </a:custGeom>
          <a:ln w="10414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063740" y="3364991"/>
            <a:ext cx="212090" cy="0"/>
          </a:xfrm>
          <a:custGeom>
            <a:avLst/>
            <a:gdLst/>
            <a:ahLst/>
            <a:cxnLst/>
            <a:rect l="l" t="t" r="r" b="b"/>
            <a:pathLst>
              <a:path w="212090">
                <a:moveTo>
                  <a:pt x="0" y="0"/>
                </a:moveTo>
                <a:lnTo>
                  <a:pt x="211835" y="0"/>
                </a:lnTo>
              </a:path>
            </a:pathLst>
          </a:custGeom>
          <a:ln w="10414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353555" y="3364991"/>
            <a:ext cx="142240" cy="0"/>
          </a:xfrm>
          <a:custGeom>
            <a:avLst/>
            <a:gdLst/>
            <a:ahLst/>
            <a:cxnLst/>
            <a:rect l="l" t="t" r="r" b="b"/>
            <a:pathLst>
              <a:path w="142239">
                <a:moveTo>
                  <a:pt x="0" y="0"/>
                </a:moveTo>
                <a:lnTo>
                  <a:pt x="141731" y="0"/>
                </a:lnTo>
              </a:path>
            </a:pathLst>
          </a:custGeom>
          <a:ln w="10414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998463" y="3364991"/>
            <a:ext cx="213360" cy="0"/>
          </a:xfrm>
          <a:custGeom>
            <a:avLst/>
            <a:gdLst/>
            <a:ahLst/>
            <a:cxnLst/>
            <a:rect l="l" t="t" r="r" b="b"/>
            <a:pathLst>
              <a:path w="213360">
                <a:moveTo>
                  <a:pt x="0" y="0"/>
                </a:moveTo>
                <a:lnTo>
                  <a:pt x="213360" y="0"/>
                </a:lnTo>
              </a:path>
            </a:pathLst>
          </a:custGeom>
          <a:ln w="10414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934711" y="3364991"/>
            <a:ext cx="213360" cy="0"/>
          </a:xfrm>
          <a:custGeom>
            <a:avLst/>
            <a:gdLst/>
            <a:ahLst/>
            <a:cxnLst/>
            <a:rect l="l" t="t" r="r" b="b"/>
            <a:pathLst>
              <a:path w="213360">
                <a:moveTo>
                  <a:pt x="0" y="0"/>
                </a:moveTo>
                <a:lnTo>
                  <a:pt x="213360" y="0"/>
                </a:lnTo>
              </a:path>
            </a:pathLst>
          </a:custGeom>
          <a:ln w="10414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870959" y="3364991"/>
            <a:ext cx="497205" cy="0"/>
          </a:xfrm>
          <a:custGeom>
            <a:avLst/>
            <a:gdLst/>
            <a:ahLst/>
            <a:cxnLst/>
            <a:rect l="l" t="t" r="r" b="b"/>
            <a:pathLst>
              <a:path w="497204">
                <a:moveTo>
                  <a:pt x="0" y="0"/>
                </a:moveTo>
                <a:lnTo>
                  <a:pt x="496824" y="0"/>
                </a:lnTo>
              </a:path>
            </a:pathLst>
          </a:custGeom>
          <a:ln w="10414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805683" y="3364991"/>
            <a:ext cx="497205" cy="0"/>
          </a:xfrm>
          <a:custGeom>
            <a:avLst/>
            <a:gdLst/>
            <a:ahLst/>
            <a:cxnLst/>
            <a:rect l="l" t="t" r="r" b="b"/>
            <a:pathLst>
              <a:path w="497204">
                <a:moveTo>
                  <a:pt x="0" y="0"/>
                </a:moveTo>
                <a:lnTo>
                  <a:pt x="496823" y="0"/>
                </a:lnTo>
              </a:path>
            </a:pathLst>
          </a:custGeom>
          <a:ln w="10414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848611" y="3364991"/>
            <a:ext cx="106680" cy="0"/>
          </a:xfrm>
          <a:custGeom>
            <a:avLst/>
            <a:gdLst/>
            <a:ahLst/>
            <a:cxnLst/>
            <a:rect l="l" t="t" r="r" b="b"/>
            <a:pathLst>
              <a:path w="106680">
                <a:moveTo>
                  <a:pt x="0" y="0"/>
                </a:moveTo>
                <a:lnTo>
                  <a:pt x="106679" y="0"/>
                </a:lnTo>
              </a:path>
            </a:pathLst>
          </a:custGeom>
          <a:ln w="10414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127491" y="3160775"/>
            <a:ext cx="106680" cy="0"/>
          </a:xfrm>
          <a:custGeom>
            <a:avLst/>
            <a:gdLst/>
            <a:ahLst/>
            <a:cxnLst/>
            <a:rect l="l" t="t" r="r" b="b"/>
            <a:pathLst>
              <a:path w="106679">
                <a:moveTo>
                  <a:pt x="0" y="0"/>
                </a:moveTo>
                <a:lnTo>
                  <a:pt x="106680" y="0"/>
                </a:lnTo>
              </a:path>
            </a:pathLst>
          </a:custGeom>
          <a:ln w="10414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063740" y="3160775"/>
            <a:ext cx="495300" cy="0"/>
          </a:xfrm>
          <a:custGeom>
            <a:avLst/>
            <a:gdLst/>
            <a:ahLst/>
            <a:cxnLst/>
            <a:rect l="l" t="t" r="r" b="b"/>
            <a:pathLst>
              <a:path w="495300">
                <a:moveTo>
                  <a:pt x="0" y="0"/>
                </a:moveTo>
                <a:lnTo>
                  <a:pt x="495299" y="0"/>
                </a:lnTo>
              </a:path>
            </a:pathLst>
          </a:custGeom>
          <a:ln w="10414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998463" y="3160775"/>
            <a:ext cx="497205" cy="0"/>
          </a:xfrm>
          <a:custGeom>
            <a:avLst/>
            <a:gdLst/>
            <a:ahLst/>
            <a:cxnLst/>
            <a:rect l="l" t="t" r="r" b="b"/>
            <a:pathLst>
              <a:path w="497204">
                <a:moveTo>
                  <a:pt x="0" y="0"/>
                </a:moveTo>
                <a:lnTo>
                  <a:pt x="496824" y="0"/>
                </a:lnTo>
              </a:path>
            </a:pathLst>
          </a:custGeom>
          <a:ln w="10414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934711" y="3160775"/>
            <a:ext cx="497205" cy="0"/>
          </a:xfrm>
          <a:custGeom>
            <a:avLst/>
            <a:gdLst/>
            <a:ahLst/>
            <a:cxnLst/>
            <a:rect l="l" t="t" r="r" b="b"/>
            <a:pathLst>
              <a:path w="497204">
                <a:moveTo>
                  <a:pt x="0" y="0"/>
                </a:moveTo>
                <a:lnTo>
                  <a:pt x="496824" y="0"/>
                </a:lnTo>
              </a:path>
            </a:pathLst>
          </a:custGeom>
          <a:ln w="10414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870959" y="3160775"/>
            <a:ext cx="780415" cy="0"/>
          </a:xfrm>
          <a:custGeom>
            <a:avLst/>
            <a:gdLst/>
            <a:ahLst/>
            <a:cxnLst/>
            <a:rect l="l" t="t" r="r" b="b"/>
            <a:pathLst>
              <a:path w="780414">
                <a:moveTo>
                  <a:pt x="0" y="0"/>
                </a:moveTo>
                <a:lnTo>
                  <a:pt x="780287" y="0"/>
                </a:lnTo>
              </a:path>
            </a:pathLst>
          </a:custGeom>
          <a:ln w="10414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805683" y="3160775"/>
            <a:ext cx="782320" cy="0"/>
          </a:xfrm>
          <a:custGeom>
            <a:avLst/>
            <a:gdLst/>
            <a:ahLst/>
            <a:cxnLst/>
            <a:rect l="l" t="t" r="r" b="b"/>
            <a:pathLst>
              <a:path w="782320">
                <a:moveTo>
                  <a:pt x="0" y="0"/>
                </a:moveTo>
                <a:lnTo>
                  <a:pt x="781811" y="0"/>
                </a:lnTo>
              </a:path>
            </a:pathLst>
          </a:custGeom>
          <a:ln w="10414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848611" y="3160775"/>
            <a:ext cx="673735" cy="0"/>
          </a:xfrm>
          <a:custGeom>
            <a:avLst/>
            <a:gdLst/>
            <a:ahLst/>
            <a:cxnLst/>
            <a:rect l="l" t="t" r="r" b="b"/>
            <a:pathLst>
              <a:path w="673735">
                <a:moveTo>
                  <a:pt x="0" y="0"/>
                </a:moveTo>
                <a:lnTo>
                  <a:pt x="673607" y="0"/>
                </a:lnTo>
              </a:path>
            </a:pathLst>
          </a:custGeom>
          <a:ln w="10414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127491" y="2958083"/>
            <a:ext cx="106680" cy="0"/>
          </a:xfrm>
          <a:custGeom>
            <a:avLst/>
            <a:gdLst/>
            <a:ahLst/>
            <a:cxnLst/>
            <a:rect l="l" t="t" r="r" b="b"/>
            <a:pathLst>
              <a:path w="106679">
                <a:moveTo>
                  <a:pt x="0" y="0"/>
                </a:moveTo>
                <a:lnTo>
                  <a:pt x="106680" y="0"/>
                </a:lnTo>
              </a:path>
            </a:pathLst>
          </a:custGeom>
          <a:ln w="10413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063740" y="2958083"/>
            <a:ext cx="780415" cy="0"/>
          </a:xfrm>
          <a:custGeom>
            <a:avLst/>
            <a:gdLst/>
            <a:ahLst/>
            <a:cxnLst/>
            <a:rect l="l" t="t" r="r" b="b"/>
            <a:pathLst>
              <a:path w="780415">
                <a:moveTo>
                  <a:pt x="0" y="0"/>
                </a:moveTo>
                <a:lnTo>
                  <a:pt x="780287" y="0"/>
                </a:lnTo>
              </a:path>
            </a:pathLst>
          </a:custGeom>
          <a:ln w="10413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998463" y="2958083"/>
            <a:ext cx="780415" cy="0"/>
          </a:xfrm>
          <a:custGeom>
            <a:avLst/>
            <a:gdLst/>
            <a:ahLst/>
            <a:cxnLst/>
            <a:rect l="l" t="t" r="r" b="b"/>
            <a:pathLst>
              <a:path w="780415">
                <a:moveTo>
                  <a:pt x="0" y="0"/>
                </a:moveTo>
                <a:lnTo>
                  <a:pt x="780288" y="0"/>
                </a:lnTo>
              </a:path>
            </a:pathLst>
          </a:custGeom>
          <a:ln w="10413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934711" y="2958083"/>
            <a:ext cx="780415" cy="0"/>
          </a:xfrm>
          <a:custGeom>
            <a:avLst/>
            <a:gdLst/>
            <a:ahLst/>
            <a:cxnLst/>
            <a:rect l="l" t="t" r="r" b="b"/>
            <a:pathLst>
              <a:path w="780414">
                <a:moveTo>
                  <a:pt x="0" y="0"/>
                </a:moveTo>
                <a:lnTo>
                  <a:pt x="780288" y="0"/>
                </a:lnTo>
              </a:path>
            </a:pathLst>
          </a:custGeom>
          <a:ln w="10413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870959" y="2958083"/>
            <a:ext cx="780415" cy="0"/>
          </a:xfrm>
          <a:custGeom>
            <a:avLst/>
            <a:gdLst/>
            <a:ahLst/>
            <a:cxnLst/>
            <a:rect l="l" t="t" r="r" b="b"/>
            <a:pathLst>
              <a:path w="780414">
                <a:moveTo>
                  <a:pt x="0" y="0"/>
                </a:moveTo>
                <a:lnTo>
                  <a:pt x="780287" y="0"/>
                </a:lnTo>
              </a:path>
            </a:pathLst>
          </a:custGeom>
          <a:ln w="10413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805683" y="2958083"/>
            <a:ext cx="782320" cy="0"/>
          </a:xfrm>
          <a:custGeom>
            <a:avLst/>
            <a:gdLst/>
            <a:ahLst/>
            <a:cxnLst/>
            <a:rect l="l" t="t" r="r" b="b"/>
            <a:pathLst>
              <a:path w="782320">
                <a:moveTo>
                  <a:pt x="0" y="0"/>
                </a:moveTo>
                <a:lnTo>
                  <a:pt x="781811" y="0"/>
                </a:lnTo>
              </a:path>
            </a:pathLst>
          </a:custGeom>
          <a:ln w="10413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848611" y="2958083"/>
            <a:ext cx="673735" cy="0"/>
          </a:xfrm>
          <a:custGeom>
            <a:avLst/>
            <a:gdLst/>
            <a:ahLst/>
            <a:cxnLst/>
            <a:rect l="l" t="t" r="r" b="b"/>
            <a:pathLst>
              <a:path w="673735">
                <a:moveTo>
                  <a:pt x="0" y="0"/>
                </a:moveTo>
                <a:lnTo>
                  <a:pt x="673607" y="0"/>
                </a:lnTo>
              </a:path>
            </a:pathLst>
          </a:custGeom>
          <a:ln w="10413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127491" y="2753867"/>
            <a:ext cx="106680" cy="0"/>
          </a:xfrm>
          <a:custGeom>
            <a:avLst/>
            <a:gdLst/>
            <a:ahLst/>
            <a:cxnLst/>
            <a:rect l="l" t="t" r="r" b="b"/>
            <a:pathLst>
              <a:path w="106679">
                <a:moveTo>
                  <a:pt x="0" y="0"/>
                </a:moveTo>
                <a:lnTo>
                  <a:pt x="106680" y="0"/>
                </a:lnTo>
              </a:path>
            </a:pathLst>
          </a:custGeom>
          <a:ln w="10413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063740" y="2753867"/>
            <a:ext cx="780415" cy="0"/>
          </a:xfrm>
          <a:custGeom>
            <a:avLst/>
            <a:gdLst/>
            <a:ahLst/>
            <a:cxnLst/>
            <a:rect l="l" t="t" r="r" b="b"/>
            <a:pathLst>
              <a:path w="780415">
                <a:moveTo>
                  <a:pt x="0" y="0"/>
                </a:moveTo>
                <a:lnTo>
                  <a:pt x="780287" y="0"/>
                </a:lnTo>
              </a:path>
            </a:pathLst>
          </a:custGeom>
          <a:ln w="10413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998463" y="2753867"/>
            <a:ext cx="780415" cy="0"/>
          </a:xfrm>
          <a:custGeom>
            <a:avLst/>
            <a:gdLst/>
            <a:ahLst/>
            <a:cxnLst/>
            <a:rect l="l" t="t" r="r" b="b"/>
            <a:pathLst>
              <a:path w="780415">
                <a:moveTo>
                  <a:pt x="0" y="0"/>
                </a:moveTo>
                <a:lnTo>
                  <a:pt x="780288" y="0"/>
                </a:lnTo>
              </a:path>
            </a:pathLst>
          </a:custGeom>
          <a:ln w="10413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934711" y="2753867"/>
            <a:ext cx="780415" cy="0"/>
          </a:xfrm>
          <a:custGeom>
            <a:avLst/>
            <a:gdLst/>
            <a:ahLst/>
            <a:cxnLst/>
            <a:rect l="l" t="t" r="r" b="b"/>
            <a:pathLst>
              <a:path w="780414">
                <a:moveTo>
                  <a:pt x="0" y="0"/>
                </a:moveTo>
                <a:lnTo>
                  <a:pt x="780288" y="0"/>
                </a:lnTo>
              </a:path>
            </a:pathLst>
          </a:custGeom>
          <a:ln w="10413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870959" y="2753867"/>
            <a:ext cx="780415" cy="0"/>
          </a:xfrm>
          <a:custGeom>
            <a:avLst/>
            <a:gdLst/>
            <a:ahLst/>
            <a:cxnLst/>
            <a:rect l="l" t="t" r="r" b="b"/>
            <a:pathLst>
              <a:path w="780414">
                <a:moveTo>
                  <a:pt x="0" y="0"/>
                </a:moveTo>
                <a:lnTo>
                  <a:pt x="780287" y="0"/>
                </a:lnTo>
              </a:path>
            </a:pathLst>
          </a:custGeom>
          <a:ln w="10413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805683" y="2753867"/>
            <a:ext cx="782320" cy="0"/>
          </a:xfrm>
          <a:custGeom>
            <a:avLst/>
            <a:gdLst/>
            <a:ahLst/>
            <a:cxnLst/>
            <a:rect l="l" t="t" r="r" b="b"/>
            <a:pathLst>
              <a:path w="782320">
                <a:moveTo>
                  <a:pt x="0" y="0"/>
                </a:moveTo>
                <a:lnTo>
                  <a:pt x="781811" y="0"/>
                </a:lnTo>
              </a:path>
            </a:pathLst>
          </a:custGeom>
          <a:ln w="10413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848611" y="2753867"/>
            <a:ext cx="673735" cy="0"/>
          </a:xfrm>
          <a:custGeom>
            <a:avLst/>
            <a:gdLst/>
            <a:ahLst/>
            <a:cxnLst/>
            <a:rect l="l" t="t" r="r" b="b"/>
            <a:pathLst>
              <a:path w="673735">
                <a:moveTo>
                  <a:pt x="0" y="0"/>
                </a:moveTo>
                <a:lnTo>
                  <a:pt x="673607" y="0"/>
                </a:lnTo>
              </a:path>
            </a:pathLst>
          </a:custGeom>
          <a:ln w="10413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8127491" y="2551175"/>
            <a:ext cx="106680" cy="0"/>
          </a:xfrm>
          <a:custGeom>
            <a:avLst/>
            <a:gdLst/>
            <a:ahLst/>
            <a:cxnLst/>
            <a:rect l="l" t="t" r="r" b="b"/>
            <a:pathLst>
              <a:path w="106679">
                <a:moveTo>
                  <a:pt x="0" y="0"/>
                </a:moveTo>
                <a:lnTo>
                  <a:pt x="106680" y="0"/>
                </a:lnTo>
              </a:path>
            </a:pathLst>
          </a:custGeom>
          <a:ln w="10413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063740" y="2551175"/>
            <a:ext cx="780415" cy="0"/>
          </a:xfrm>
          <a:custGeom>
            <a:avLst/>
            <a:gdLst/>
            <a:ahLst/>
            <a:cxnLst/>
            <a:rect l="l" t="t" r="r" b="b"/>
            <a:pathLst>
              <a:path w="780415">
                <a:moveTo>
                  <a:pt x="0" y="0"/>
                </a:moveTo>
                <a:lnTo>
                  <a:pt x="780287" y="0"/>
                </a:lnTo>
              </a:path>
            </a:pathLst>
          </a:custGeom>
          <a:ln w="10413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998463" y="2551175"/>
            <a:ext cx="780415" cy="0"/>
          </a:xfrm>
          <a:custGeom>
            <a:avLst/>
            <a:gdLst/>
            <a:ahLst/>
            <a:cxnLst/>
            <a:rect l="l" t="t" r="r" b="b"/>
            <a:pathLst>
              <a:path w="780415">
                <a:moveTo>
                  <a:pt x="0" y="0"/>
                </a:moveTo>
                <a:lnTo>
                  <a:pt x="780288" y="0"/>
                </a:lnTo>
              </a:path>
            </a:pathLst>
          </a:custGeom>
          <a:ln w="10413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934711" y="2551175"/>
            <a:ext cx="780415" cy="0"/>
          </a:xfrm>
          <a:custGeom>
            <a:avLst/>
            <a:gdLst/>
            <a:ahLst/>
            <a:cxnLst/>
            <a:rect l="l" t="t" r="r" b="b"/>
            <a:pathLst>
              <a:path w="780414">
                <a:moveTo>
                  <a:pt x="0" y="0"/>
                </a:moveTo>
                <a:lnTo>
                  <a:pt x="780288" y="0"/>
                </a:lnTo>
              </a:path>
            </a:pathLst>
          </a:custGeom>
          <a:ln w="10413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870959" y="2551175"/>
            <a:ext cx="780415" cy="0"/>
          </a:xfrm>
          <a:custGeom>
            <a:avLst/>
            <a:gdLst/>
            <a:ahLst/>
            <a:cxnLst/>
            <a:rect l="l" t="t" r="r" b="b"/>
            <a:pathLst>
              <a:path w="780414">
                <a:moveTo>
                  <a:pt x="0" y="0"/>
                </a:moveTo>
                <a:lnTo>
                  <a:pt x="780287" y="0"/>
                </a:lnTo>
              </a:path>
            </a:pathLst>
          </a:custGeom>
          <a:ln w="10413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805683" y="2551175"/>
            <a:ext cx="782320" cy="0"/>
          </a:xfrm>
          <a:custGeom>
            <a:avLst/>
            <a:gdLst/>
            <a:ahLst/>
            <a:cxnLst/>
            <a:rect l="l" t="t" r="r" b="b"/>
            <a:pathLst>
              <a:path w="782320">
                <a:moveTo>
                  <a:pt x="0" y="0"/>
                </a:moveTo>
                <a:lnTo>
                  <a:pt x="781811" y="0"/>
                </a:lnTo>
              </a:path>
            </a:pathLst>
          </a:custGeom>
          <a:ln w="10413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848611" y="2551175"/>
            <a:ext cx="673735" cy="0"/>
          </a:xfrm>
          <a:custGeom>
            <a:avLst/>
            <a:gdLst/>
            <a:ahLst/>
            <a:cxnLst/>
            <a:rect l="l" t="t" r="r" b="b"/>
            <a:pathLst>
              <a:path w="673735">
                <a:moveTo>
                  <a:pt x="0" y="0"/>
                </a:moveTo>
                <a:lnTo>
                  <a:pt x="673607" y="0"/>
                </a:lnTo>
              </a:path>
            </a:pathLst>
          </a:custGeom>
          <a:ln w="10413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8127491" y="2346959"/>
            <a:ext cx="106680" cy="0"/>
          </a:xfrm>
          <a:custGeom>
            <a:avLst/>
            <a:gdLst/>
            <a:ahLst/>
            <a:cxnLst/>
            <a:rect l="l" t="t" r="r" b="b"/>
            <a:pathLst>
              <a:path w="106679">
                <a:moveTo>
                  <a:pt x="0" y="0"/>
                </a:moveTo>
                <a:lnTo>
                  <a:pt x="106680" y="0"/>
                </a:lnTo>
              </a:path>
            </a:pathLst>
          </a:custGeom>
          <a:ln w="10414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063740" y="2346959"/>
            <a:ext cx="780415" cy="0"/>
          </a:xfrm>
          <a:custGeom>
            <a:avLst/>
            <a:gdLst/>
            <a:ahLst/>
            <a:cxnLst/>
            <a:rect l="l" t="t" r="r" b="b"/>
            <a:pathLst>
              <a:path w="780415">
                <a:moveTo>
                  <a:pt x="0" y="0"/>
                </a:moveTo>
                <a:lnTo>
                  <a:pt x="780287" y="0"/>
                </a:lnTo>
              </a:path>
            </a:pathLst>
          </a:custGeom>
          <a:ln w="10414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998463" y="2346959"/>
            <a:ext cx="780415" cy="0"/>
          </a:xfrm>
          <a:custGeom>
            <a:avLst/>
            <a:gdLst/>
            <a:ahLst/>
            <a:cxnLst/>
            <a:rect l="l" t="t" r="r" b="b"/>
            <a:pathLst>
              <a:path w="780415">
                <a:moveTo>
                  <a:pt x="0" y="0"/>
                </a:moveTo>
                <a:lnTo>
                  <a:pt x="780288" y="0"/>
                </a:lnTo>
              </a:path>
            </a:pathLst>
          </a:custGeom>
          <a:ln w="10414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934711" y="2346959"/>
            <a:ext cx="780415" cy="0"/>
          </a:xfrm>
          <a:custGeom>
            <a:avLst/>
            <a:gdLst/>
            <a:ahLst/>
            <a:cxnLst/>
            <a:rect l="l" t="t" r="r" b="b"/>
            <a:pathLst>
              <a:path w="780414">
                <a:moveTo>
                  <a:pt x="0" y="0"/>
                </a:moveTo>
                <a:lnTo>
                  <a:pt x="780288" y="0"/>
                </a:lnTo>
              </a:path>
            </a:pathLst>
          </a:custGeom>
          <a:ln w="10414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870959" y="2346959"/>
            <a:ext cx="780415" cy="0"/>
          </a:xfrm>
          <a:custGeom>
            <a:avLst/>
            <a:gdLst/>
            <a:ahLst/>
            <a:cxnLst/>
            <a:rect l="l" t="t" r="r" b="b"/>
            <a:pathLst>
              <a:path w="780414">
                <a:moveTo>
                  <a:pt x="0" y="0"/>
                </a:moveTo>
                <a:lnTo>
                  <a:pt x="780287" y="0"/>
                </a:lnTo>
              </a:path>
            </a:pathLst>
          </a:custGeom>
          <a:ln w="10414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805683" y="2346959"/>
            <a:ext cx="782320" cy="0"/>
          </a:xfrm>
          <a:custGeom>
            <a:avLst/>
            <a:gdLst/>
            <a:ahLst/>
            <a:cxnLst/>
            <a:rect l="l" t="t" r="r" b="b"/>
            <a:pathLst>
              <a:path w="782320">
                <a:moveTo>
                  <a:pt x="0" y="0"/>
                </a:moveTo>
                <a:lnTo>
                  <a:pt x="781811" y="0"/>
                </a:lnTo>
              </a:path>
            </a:pathLst>
          </a:custGeom>
          <a:ln w="10414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848611" y="2346959"/>
            <a:ext cx="673735" cy="0"/>
          </a:xfrm>
          <a:custGeom>
            <a:avLst/>
            <a:gdLst/>
            <a:ahLst/>
            <a:cxnLst/>
            <a:rect l="l" t="t" r="r" b="b"/>
            <a:pathLst>
              <a:path w="673735">
                <a:moveTo>
                  <a:pt x="0" y="0"/>
                </a:moveTo>
                <a:lnTo>
                  <a:pt x="673607" y="0"/>
                </a:lnTo>
              </a:path>
            </a:pathLst>
          </a:custGeom>
          <a:ln w="10414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8127491" y="2144267"/>
            <a:ext cx="106680" cy="0"/>
          </a:xfrm>
          <a:custGeom>
            <a:avLst/>
            <a:gdLst/>
            <a:ahLst/>
            <a:cxnLst/>
            <a:rect l="l" t="t" r="r" b="b"/>
            <a:pathLst>
              <a:path w="106679">
                <a:moveTo>
                  <a:pt x="0" y="0"/>
                </a:moveTo>
                <a:lnTo>
                  <a:pt x="106680" y="0"/>
                </a:lnTo>
              </a:path>
            </a:pathLst>
          </a:custGeom>
          <a:ln w="10414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063740" y="2144267"/>
            <a:ext cx="780415" cy="0"/>
          </a:xfrm>
          <a:custGeom>
            <a:avLst/>
            <a:gdLst/>
            <a:ahLst/>
            <a:cxnLst/>
            <a:rect l="l" t="t" r="r" b="b"/>
            <a:pathLst>
              <a:path w="780415">
                <a:moveTo>
                  <a:pt x="0" y="0"/>
                </a:moveTo>
                <a:lnTo>
                  <a:pt x="780287" y="0"/>
                </a:lnTo>
              </a:path>
            </a:pathLst>
          </a:custGeom>
          <a:ln w="10414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5998463" y="2144267"/>
            <a:ext cx="780415" cy="0"/>
          </a:xfrm>
          <a:custGeom>
            <a:avLst/>
            <a:gdLst/>
            <a:ahLst/>
            <a:cxnLst/>
            <a:rect l="l" t="t" r="r" b="b"/>
            <a:pathLst>
              <a:path w="780415">
                <a:moveTo>
                  <a:pt x="0" y="0"/>
                </a:moveTo>
                <a:lnTo>
                  <a:pt x="780288" y="0"/>
                </a:lnTo>
              </a:path>
            </a:pathLst>
          </a:custGeom>
          <a:ln w="10414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805683" y="2144267"/>
            <a:ext cx="2909570" cy="0"/>
          </a:xfrm>
          <a:custGeom>
            <a:avLst/>
            <a:gdLst/>
            <a:ahLst/>
            <a:cxnLst/>
            <a:rect l="l" t="t" r="r" b="b"/>
            <a:pathLst>
              <a:path w="2909570">
                <a:moveTo>
                  <a:pt x="0" y="0"/>
                </a:moveTo>
                <a:lnTo>
                  <a:pt x="2909316" y="0"/>
                </a:lnTo>
              </a:path>
            </a:pathLst>
          </a:custGeom>
          <a:ln w="10414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848611" y="2144267"/>
            <a:ext cx="815340" cy="0"/>
          </a:xfrm>
          <a:custGeom>
            <a:avLst/>
            <a:gdLst/>
            <a:ahLst/>
            <a:cxnLst/>
            <a:rect l="l" t="t" r="r" b="b"/>
            <a:pathLst>
              <a:path w="815339">
                <a:moveTo>
                  <a:pt x="0" y="0"/>
                </a:moveTo>
                <a:lnTo>
                  <a:pt x="815339" y="0"/>
                </a:lnTo>
              </a:path>
            </a:pathLst>
          </a:custGeom>
          <a:ln w="10414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8127491" y="1941575"/>
            <a:ext cx="106680" cy="0"/>
          </a:xfrm>
          <a:custGeom>
            <a:avLst/>
            <a:gdLst/>
            <a:ahLst/>
            <a:cxnLst/>
            <a:rect l="l" t="t" r="r" b="b"/>
            <a:pathLst>
              <a:path w="106679">
                <a:moveTo>
                  <a:pt x="0" y="0"/>
                </a:moveTo>
                <a:lnTo>
                  <a:pt x="106680" y="0"/>
                </a:lnTo>
              </a:path>
            </a:pathLst>
          </a:custGeom>
          <a:ln w="10414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5998463" y="1941575"/>
            <a:ext cx="1987550" cy="0"/>
          </a:xfrm>
          <a:custGeom>
            <a:avLst/>
            <a:gdLst/>
            <a:ahLst/>
            <a:cxnLst/>
            <a:rect l="l" t="t" r="r" b="b"/>
            <a:pathLst>
              <a:path w="1987550">
                <a:moveTo>
                  <a:pt x="0" y="0"/>
                </a:moveTo>
                <a:lnTo>
                  <a:pt x="1987295" y="0"/>
                </a:lnTo>
              </a:path>
            </a:pathLst>
          </a:custGeom>
          <a:ln w="10414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848611" y="1941575"/>
            <a:ext cx="4008120" cy="0"/>
          </a:xfrm>
          <a:custGeom>
            <a:avLst/>
            <a:gdLst/>
            <a:ahLst/>
            <a:cxnLst/>
            <a:rect l="l" t="t" r="r" b="b"/>
            <a:pathLst>
              <a:path w="4008120">
                <a:moveTo>
                  <a:pt x="0" y="0"/>
                </a:moveTo>
                <a:lnTo>
                  <a:pt x="4008120" y="0"/>
                </a:lnTo>
              </a:path>
            </a:pathLst>
          </a:custGeom>
          <a:ln w="10414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8127491" y="1737359"/>
            <a:ext cx="106680" cy="0"/>
          </a:xfrm>
          <a:custGeom>
            <a:avLst/>
            <a:gdLst/>
            <a:ahLst/>
            <a:cxnLst/>
            <a:rect l="l" t="t" r="r" b="b"/>
            <a:pathLst>
              <a:path w="106679">
                <a:moveTo>
                  <a:pt x="0" y="0"/>
                </a:moveTo>
                <a:lnTo>
                  <a:pt x="106680" y="0"/>
                </a:lnTo>
              </a:path>
            </a:pathLst>
          </a:custGeom>
          <a:ln w="10414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848611" y="1737359"/>
            <a:ext cx="6137275" cy="0"/>
          </a:xfrm>
          <a:custGeom>
            <a:avLst/>
            <a:gdLst/>
            <a:ahLst/>
            <a:cxnLst/>
            <a:rect l="l" t="t" r="r" b="b"/>
            <a:pathLst>
              <a:path w="6137275">
                <a:moveTo>
                  <a:pt x="0" y="0"/>
                </a:moveTo>
                <a:lnTo>
                  <a:pt x="6137147" y="0"/>
                </a:lnTo>
              </a:path>
            </a:pathLst>
          </a:custGeom>
          <a:ln w="10414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848611" y="1534667"/>
            <a:ext cx="6385560" cy="0"/>
          </a:xfrm>
          <a:custGeom>
            <a:avLst/>
            <a:gdLst/>
            <a:ahLst/>
            <a:cxnLst/>
            <a:rect l="l" t="t" r="r" b="b"/>
            <a:pathLst>
              <a:path w="6385559">
                <a:moveTo>
                  <a:pt x="0" y="0"/>
                </a:moveTo>
                <a:lnTo>
                  <a:pt x="6385560" y="0"/>
                </a:lnTo>
              </a:path>
            </a:pathLst>
          </a:custGeom>
          <a:ln w="10414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955292" y="3339084"/>
            <a:ext cx="142240" cy="228600"/>
          </a:xfrm>
          <a:custGeom>
            <a:avLst/>
            <a:gdLst/>
            <a:ahLst/>
            <a:cxnLst/>
            <a:rect l="l" t="t" r="r" b="b"/>
            <a:pathLst>
              <a:path w="142239" h="228600">
                <a:moveTo>
                  <a:pt x="141732" y="228600"/>
                </a:moveTo>
                <a:lnTo>
                  <a:pt x="0" y="228600"/>
                </a:lnTo>
                <a:lnTo>
                  <a:pt x="0" y="0"/>
                </a:lnTo>
                <a:lnTo>
                  <a:pt x="141732" y="0"/>
                </a:lnTo>
                <a:lnTo>
                  <a:pt x="141732" y="228600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3019044" y="3398520"/>
            <a:ext cx="142240" cy="169545"/>
          </a:xfrm>
          <a:custGeom>
            <a:avLst/>
            <a:gdLst/>
            <a:ahLst/>
            <a:cxnLst/>
            <a:rect l="l" t="t" r="r" b="b"/>
            <a:pathLst>
              <a:path w="142239" h="169545">
                <a:moveTo>
                  <a:pt x="141731" y="169163"/>
                </a:moveTo>
                <a:lnTo>
                  <a:pt x="0" y="169163"/>
                </a:lnTo>
                <a:lnTo>
                  <a:pt x="0" y="0"/>
                </a:lnTo>
                <a:lnTo>
                  <a:pt x="141731" y="0"/>
                </a:lnTo>
                <a:lnTo>
                  <a:pt x="141731" y="169163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4082796" y="3357371"/>
            <a:ext cx="142240" cy="210820"/>
          </a:xfrm>
          <a:custGeom>
            <a:avLst/>
            <a:gdLst/>
            <a:ahLst/>
            <a:cxnLst/>
            <a:rect l="l" t="t" r="r" b="b"/>
            <a:pathLst>
              <a:path w="142239" h="210820">
                <a:moveTo>
                  <a:pt x="141732" y="210312"/>
                </a:moveTo>
                <a:lnTo>
                  <a:pt x="0" y="210312"/>
                </a:lnTo>
                <a:lnTo>
                  <a:pt x="0" y="0"/>
                </a:lnTo>
                <a:lnTo>
                  <a:pt x="141732" y="0"/>
                </a:lnTo>
                <a:lnTo>
                  <a:pt x="141732" y="210312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5148072" y="3323844"/>
            <a:ext cx="142240" cy="243840"/>
          </a:xfrm>
          <a:custGeom>
            <a:avLst/>
            <a:gdLst/>
            <a:ahLst/>
            <a:cxnLst/>
            <a:rect l="l" t="t" r="r" b="b"/>
            <a:pathLst>
              <a:path w="142239" h="243839">
                <a:moveTo>
                  <a:pt x="141731" y="243839"/>
                </a:moveTo>
                <a:lnTo>
                  <a:pt x="0" y="243839"/>
                </a:lnTo>
                <a:lnTo>
                  <a:pt x="0" y="0"/>
                </a:lnTo>
                <a:lnTo>
                  <a:pt x="141731" y="0"/>
                </a:lnTo>
                <a:lnTo>
                  <a:pt x="141731" y="243839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6211823" y="3342132"/>
            <a:ext cx="142240" cy="226060"/>
          </a:xfrm>
          <a:custGeom>
            <a:avLst/>
            <a:gdLst/>
            <a:ahLst/>
            <a:cxnLst/>
            <a:rect l="l" t="t" r="r" b="b"/>
            <a:pathLst>
              <a:path w="142239" h="226060">
                <a:moveTo>
                  <a:pt x="141732" y="225551"/>
                </a:moveTo>
                <a:lnTo>
                  <a:pt x="0" y="225551"/>
                </a:lnTo>
                <a:lnTo>
                  <a:pt x="0" y="0"/>
                </a:lnTo>
                <a:lnTo>
                  <a:pt x="141732" y="0"/>
                </a:lnTo>
                <a:lnTo>
                  <a:pt x="141732" y="225551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7275576" y="3320796"/>
            <a:ext cx="142240" cy="247015"/>
          </a:xfrm>
          <a:custGeom>
            <a:avLst/>
            <a:gdLst/>
            <a:ahLst/>
            <a:cxnLst/>
            <a:rect l="l" t="t" r="r" b="b"/>
            <a:pathLst>
              <a:path w="142240" h="247014">
                <a:moveTo>
                  <a:pt x="141732" y="246887"/>
                </a:moveTo>
                <a:lnTo>
                  <a:pt x="0" y="246887"/>
                </a:lnTo>
                <a:lnTo>
                  <a:pt x="0" y="0"/>
                </a:lnTo>
                <a:lnTo>
                  <a:pt x="141732" y="0"/>
                </a:lnTo>
                <a:lnTo>
                  <a:pt x="141732" y="24688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097024" y="3348227"/>
            <a:ext cx="142240" cy="219710"/>
          </a:xfrm>
          <a:custGeom>
            <a:avLst/>
            <a:gdLst/>
            <a:ahLst/>
            <a:cxnLst/>
            <a:rect l="l" t="t" r="r" b="b"/>
            <a:pathLst>
              <a:path w="142239" h="219710">
                <a:moveTo>
                  <a:pt x="141732" y="219456"/>
                </a:moveTo>
                <a:lnTo>
                  <a:pt x="0" y="219456"/>
                </a:lnTo>
                <a:lnTo>
                  <a:pt x="0" y="0"/>
                </a:lnTo>
                <a:lnTo>
                  <a:pt x="141732" y="0"/>
                </a:lnTo>
                <a:lnTo>
                  <a:pt x="141732" y="219456"/>
                </a:lnTo>
                <a:close/>
              </a:path>
            </a:pathLst>
          </a:custGeom>
          <a:solidFill>
            <a:srgbClr val="0070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3160776" y="3404615"/>
            <a:ext cx="142240" cy="163195"/>
          </a:xfrm>
          <a:custGeom>
            <a:avLst/>
            <a:gdLst/>
            <a:ahLst/>
            <a:cxnLst/>
            <a:rect l="l" t="t" r="r" b="b"/>
            <a:pathLst>
              <a:path w="142239" h="163195">
                <a:moveTo>
                  <a:pt x="141731" y="163068"/>
                </a:moveTo>
                <a:lnTo>
                  <a:pt x="0" y="163068"/>
                </a:lnTo>
                <a:lnTo>
                  <a:pt x="0" y="0"/>
                </a:lnTo>
                <a:lnTo>
                  <a:pt x="141731" y="0"/>
                </a:lnTo>
                <a:lnTo>
                  <a:pt x="141731" y="163068"/>
                </a:lnTo>
                <a:close/>
              </a:path>
            </a:pathLst>
          </a:custGeom>
          <a:solidFill>
            <a:srgbClr val="0070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4224528" y="3361944"/>
            <a:ext cx="143510" cy="205740"/>
          </a:xfrm>
          <a:custGeom>
            <a:avLst/>
            <a:gdLst/>
            <a:ahLst/>
            <a:cxnLst/>
            <a:rect l="l" t="t" r="r" b="b"/>
            <a:pathLst>
              <a:path w="143510" h="205739">
                <a:moveTo>
                  <a:pt x="143255" y="205740"/>
                </a:moveTo>
                <a:lnTo>
                  <a:pt x="0" y="205740"/>
                </a:lnTo>
                <a:lnTo>
                  <a:pt x="0" y="0"/>
                </a:lnTo>
                <a:lnTo>
                  <a:pt x="143255" y="0"/>
                </a:lnTo>
                <a:lnTo>
                  <a:pt x="143255" y="205740"/>
                </a:lnTo>
                <a:close/>
              </a:path>
            </a:pathLst>
          </a:custGeom>
          <a:solidFill>
            <a:srgbClr val="0070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5289804" y="3313176"/>
            <a:ext cx="142240" cy="254635"/>
          </a:xfrm>
          <a:custGeom>
            <a:avLst/>
            <a:gdLst/>
            <a:ahLst/>
            <a:cxnLst/>
            <a:rect l="l" t="t" r="r" b="b"/>
            <a:pathLst>
              <a:path w="142239" h="254635">
                <a:moveTo>
                  <a:pt x="141731" y="254508"/>
                </a:moveTo>
                <a:lnTo>
                  <a:pt x="0" y="254508"/>
                </a:lnTo>
                <a:lnTo>
                  <a:pt x="0" y="0"/>
                </a:lnTo>
                <a:lnTo>
                  <a:pt x="141731" y="0"/>
                </a:lnTo>
                <a:lnTo>
                  <a:pt x="141731" y="254508"/>
                </a:lnTo>
                <a:close/>
              </a:path>
            </a:pathLst>
          </a:custGeom>
          <a:solidFill>
            <a:srgbClr val="0070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6353555" y="3354323"/>
            <a:ext cx="142240" cy="213360"/>
          </a:xfrm>
          <a:custGeom>
            <a:avLst/>
            <a:gdLst/>
            <a:ahLst/>
            <a:cxnLst/>
            <a:rect l="l" t="t" r="r" b="b"/>
            <a:pathLst>
              <a:path w="142239" h="213360">
                <a:moveTo>
                  <a:pt x="141732" y="213360"/>
                </a:moveTo>
                <a:lnTo>
                  <a:pt x="0" y="213360"/>
                </a:lnTo>
                <a:lnTo>
                  <a:pt x="0" y="0"/>
                </a:lnTo>
                <a:lnTo>
                  <a:pt x="141732" y="0"/>
                </a:lnTo>
                <a:lnTo>
                  <a:pt x="141732" y="213360"/>
                </a:lnTo>
                <a:close/>
              </a:path>
            </a:pathLst>
          </a:custGeom>
          <a:solidFill>
            <a:srgbClr val="0070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7417307" y="3325367"/>
            <a:ext cx="142240" cy="242570"/>
          </a:xfrm>
          <a:custGeom>
            <a:avLst/>
            <a:gdLst/>
            <a:ahLst/>
            <a:cxnLst/>
            <a:rect l="l" t="t" r="r" b="b"/>
            <a:pathLst>
              <a:path w="142240" h="242570">
                <a:moveTo>
                  <a:pt x="141732" y="242316"/>
                </a:moveTo>
                <a:lnTo>
                  <a:pt x="0" y="242316"/>
                </a:lnTo>
                <a:lnTo>
                  <a:pt x="0" y="0"/>
                </a:lnTo>
                <a:lnTo>
                  <a:pt x="141732" y="0"/>
                </a:lnTo>
                <a:lnTo>
                  <a:pt x="141732" y="242316"/>
                </a:lnTo>
                <a:close/>
              </a:path>
            </a:pathLst>
          </a:custGeom>
          <a:solidFill>
            <a:srgbClr val="0070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2238755" y="3168396"/>
            <a:ext cx="142240" cy="399415"/>
          </a:xfrm>
          <a:custGeom>
            <a:avLst/>
            <a:gdLst/>
            <a:ahLst/>
            <a:cxnLst/>
            <a:rect l="l" t="t" r="r" b="b"/>
            <a:pathLst>
              <a:path w="142239" h="399414">
                <a:moveTo>
                  <a:pt x="141732" y="399287"/>
                </a:moveTo>
                <a:lnTo>
                  <a:pt x="0" y="399287"/>
                </a:lnTo>
                <a:lnTo>
                  <a:pt x="0" y="0"/>
                </a:lnTo>
                <a:lnTo>
                  <a:pt x="141732" y="0"/>
                </a:lnTo>
                <a:lnTo>
                  <a:pt x="141732" y="39928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3302508" y="3264408"/>
            <a:ext cx="142240" cy="303530"/>
          </a:xfrm>
          <a:custGeom>
            <a:avLst/>
            <a:gdLst/>
            <a:ahLst/>
            <a:cxnLst/>
            <a:rect l="l" t="t" r="r" b="b"/>
            <a:pathLst>
              <a:path w="142239" h="303529">
                <a:moveTo>
                  <a:pt x="141731" y="303275"/>
                </a:moveTo>
                <a:lnTo>
                  <a:pt x="0" y="303275"/>
                </a:lnTo>
                <a:lnTo>
                  <a:pt x="0" y="0"/>
                </a:lnTo>
                <a:lnTo>
                  <a:pt x="141731" y="0"/>
                </a:lnTo>
                <a:lnTo>
                  <a:pt x="141731" y="303275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4367783" y="3188208"/>
            <a:ext cx="142240" cy="379730"/>
          </a:xfrm>
          <a:custGeom>
            <a:avLst/>
            <a:gdLst/>
            <a:ahLst/>
            <a:cxnLst/>
            <a:rect l="l" t="t" r="r" b="b"/>
            <a:pathLst>
              <a:path w="142239" h="379729">
                <a:moveTo>
                  <a:pt x="141731" y="379475"/>
                </a:moveTo>
                <a:lnTo>
                  <a:pt x="0" y="379475"/>
                </a:lnTo>
                <a:lnTo>
                  <a:pt x="0" y="0"/>
                </a:lnTo>
                <a:lnTo>
                  <a:pt x="141731" y="0"/>
                </a:lnTo>
                <a:lnTo>
                  <a:pt x="141731" y="379475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5431535" y="3110484"/>
            <a:ext cx="142240" cy="457200"/>
          </a:xfrm>
          <a:custGeom>
            <a:avLst/>
            <a:gdLst/>
            <a:ahLst/>
            <a:cxnLst/>
            <a:rect l="l" t="t" r="r" b="b"/>
            <a:pathLst>
              <a:path w="142239" h="457200">
                <a:moveTo>
                  <a:pt x="141731" y="457199"/>
                </a:moveTo>
                <a:lnTo>
                  <a:pt x="0" y="457199"/>
                </a:lnTo>
                <a:lnTo>
                  <a:pt x="0" y="0"/>
                </a:lnTo>
                <a:lnTo>
                  <a:pt x="141731" y="0"/>
                </a:lnTo>
                <a:lnTo>
                  <a:pt x="141731" y="457199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6495288" y="3145536"/>
            <a:ext cx="142240" cy="422275"/>
          </a:xfrm>
          <a:custGeom>
            <a:avLst/>
            <a:gdLst/>
            <a:ahLst/>
            <a:cxnLst/>
            <a:rect l="l" t="t" r="r" b="b"/>
            <a:pathLst>
              <a:path w="142240" h="422275">
                <a:moveTo>
                  <a:pt x="141732" y="422147"/>
                </a:moveTo>
                <a:lnTo>
                  <a:pt x="0" y="422147"/>
                </a:lnTo>
                <a:lnTo>
                  <a:pt x="0" y="0"/>
                </a:lnTo>
                <a:lnTo>
                  <a:pt x="141732" y="0"/>
                </a:lnTo>
                <a:lnTo>
                  <a:pt x="141732" y="42214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7559040" y="3124200"/>
            <a:ext cx="143510" cy="443865"/>
          </a:xfrm>
          <a:custGeom>
            <a:avLst/>
            <a:gdLst/>
            <a:ahLst/>
            <a:cxnLst/>
            <a:rect l="l" t="t" r="r" b="b"/>
            <a:pathLst>
              <a:path w="143509" h="443864">
                <a:moveTo>
                  <a:pt x="143255" y="443483"/>
                </a:moveTo>
                <a:lnTo>
                  <a:pt x="0" y="443483"/>
                </a:lnTo>
                <a:lnTo>
                  <a:pt x="0" y="0"/>
                </a:lnTo>
                <a:lnTo>
                  <a:pt x="143255" y="0"/>
                </a:lnTo>
                <a:lnTo>
                  <a:pt x="143255" y="443483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2380488" y="3154680"/>
            <a:ext cx="142240" cy="413384"/>
          </a:xfrm>
          <a:custGeom>
            <a:avLst/>
            <a:gdLst/>
            <a:ahLst/>
            <a:cxnLst/>
            <a:rect l="l" t="t" r="r" b="b"/>
            <a:pathLst>
              <a:path w="142239" h="413385">
                <a:moveTo>
                  <a:pt x="141732" y="413004"/>
                </a:moveTo>
                <a:lnTo>
                  <a:pt x="0" y="413004"/>
                </a:lnTo>
                <a:lnTo>
                  <a:pt x="0" y="0"/>
                </a:lnTo>
                <a:lnTo>
                  <a:pt x="141732" y="0"/>
                </a:lnTo>
                <a:lnTo>
                  <a:pt x="141732" y="413004"/>
                </a:lnTo>
                <a:close/>
              </a:path>
            </a:pathLst>
          </a:custGeom>
          <a:solidFill>
            <a:srgbClr val="B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3444240" y="3253740"/>
            <a:ext cx="143510" cy="314325"/>
          </a:xfrm>
          <a:custGeom>
            <a:avLst/>
            <a:gdLst/>
            <a:ahLst/>
            <a:cxnLst/>
            <a:rect l="l" t="t" r="r" b="b"/>
            <a:pathLst>
              <a:path w="143510" h="314325">
                <a:moveTo>
                  <a:pt x="143256" y="313944"/>
                </a:moveTo>
                <a:lnTo>
                  <a:pt x="0" y="313944"/>
                </a:lnTo>
                <a:lnTo>
                  <a:pt x="0" y="0"/>
                </a:lnTo>
                <a:lnTo>
                  <a:pt x="143256" y="0"/>
                </a:lnTo>
                <a:lnTo>
                  <a:pt x="143256" y="313944"/>
                </a:lnTo>
                <a:close/>
              </a:path>
            </a:pathLst>
          </a:custGeom>
          <a:solidFill>
            <a:srgbClr val="B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4509515" y="3200400"/>
            <a:ext cx="142240" cy="367665"/>
          </a:xfrm>
          <a:custGeom>
            <a:avLst/>
            <a:gdLst/>
            <a:ahLst/>
            <a:cxnLst/>
            <a:rect l="l" t="t" r="r" b="b"/>
            <a:pathLst>
              <a:path w="142239" h="367664">
                <a:moveTo>
                  <a:pt x="141731" y="367284"/>
                </a:moveTo>
                <a:lnTo>
                  <a:pt x="0" y="367284"/>
                </a:lnTo>
                <a:lnTo>
                  <a:pt x="0" y="0"/>
                </a:lnTo>
                <a:lnTo>
                  <a:pt x="141731" y="0"/>
                </a:lnTo>
                <a:lnTo>
                  <a:pt x="141731" y="367284"/>
                </a:lnTo>
                <a:close/>
              </a:path>
            </a:pathLst>
          </a:custGeom>
          <a:solidFill>
            <a:srgbClr val="B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5573267" y="3070860"/>
            <a:ext cx="142240" cy="497205"/>
          </a:xfrm>
          <a:custGeom>
            <a:avLst/>
            <a:gdLst/>
            <a:ahLst/>
            <a:cxnLst/>
            <a:rect l="l" t="t" r="r" b="b"/>
            <a:pathLst>
              <a:path w="142239" h="497204">
                <a:moveTo>
                  <a:pt x="141731" y="496824"/>
                </a:moveTo>
                <a:lnTo>
                  <a:pt x="0" y="496824"/>
                </a:lnTo>
                <a:lnTo>
                  <a:pt x="0" y="0"/>
                </a:lnTo>
                <a:lnTo>
                  <a:pt x="141731" y="0"/>
                </a:lnTo>
                <a:lnTo>
                  <a:pt x="141731" y="496824"/>
                </a:lnTo>
                <a:close/>
              </a:path>
            </a:pathLst>
          </a:custGeom>
          <a:solidFill>
            <a:srgbClr val="B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6637019" y="3145536"/>
            <a:ext cx="142240" cy="422275"/>
          </a:xfrm>
          <a:custGeom>
            <a:avLst/>
            <a:gdLst/>
            <a:ahLst/>
            <a:cxnLst/>
            <a:rect l="l" t="t" r="r" b="b"/>
            <a:pathLst>
              <a:path w="142240" h="422275">
                <a:moveTo>
                  <a:pt x="141732" y="422148"/>
                </a:moveTo>
                <a:lnTo>
                  <a:pt x="0" y="422148"/>
                </a:lnTo>
                <a:lnTo>
                  <a:pt x="0" y="0"/>
                </a:lnTo>
                <a:lnTo>
                  <a:pt x="141732" y="0"/>
                </a:lnTo>
                <a:lnTo>
                  <a:pt x="141732" y="422148"/>
                </a:lnTo>
                <a:close/>
              </a:path>
            </a:pathLst>
          </a:custGeom>
          <a:solidFill>
            <a:srgbClr val="B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7702295" y="3066288"/>
            <a:ext cx="142240" cy="501650"/>
          </a:xfrm>
          <a:custGeom>
            <a:avLst/>
            <a:gdLst/>
            <a:ahLst/>
            <a:cxnLst/>
            <a:rect l="l" t="t" r="r" b="b"/>
            <a:pathLst>
              <a:path w="142240" h="501650">
                <a:moveTo>
                  <a:pt x="141732" y="501396"/>
                </a:moveTo>
                <a:lnTo>
                  <a:pt x="0" y="501396"/>
                </a:lnTo>
                <a:lnTo>
                  <a:pt x="0" y="0"/>
                </a:lnTo>
                <a:lnTo>
                  <a:pt x="141732" y="0"/>
                </a:lnTo>
                <a:lnTo>
                  <a:pt x="141732" y="501396"/>
                </a:lnTo>
                <a:close/>
              </a:path>
            </a:pathLst>
          </a:custGeom>
          <a:solidFill>
            <a:srgbClr val="B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2522219" y="2145792"/>
            <a:ext cx="142240" cy="1422400"/>
          </a:xfrm>
          <a:custGeom>
            <a:avLst/>
            <a:gdLst/>
            <a:ahLst/>
            <a:cxnLst/>
            <a:rect l="l" t="t" r="r" b="b"/>
            <a:pathLst>
              <a:path w="142239" h="1422400">
                <a:moveTo>
                  <a:pt x="141732" y="1421891"/>
                </a:moveTo>
                <a:lnTo>
                  <a:pt x="0" y="1421891"/>
                </a:lnTo>
                <a:lnTo>
                  <a:pt x="0" y="0"/>
                </a:lnTo>
                <a:lnTo>
                  <a:pt x="141732" y="0"/>
                </a:lnTo>
                <a:lnTo>
                  <a:pt x="141732" y="1421891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3587495" y="2331720"/>
            <a:ext cx="142240" cy="1236345"/>
          </a:xfrm>
          <a:custGeom>
            <a:avLst/>
            <a:gdLst/>
            <a:ahLst/>
            <a:cxnLst/>
            <a:rect l="l" t="t" r="r" b="b"/>
            <a:pathLst>
              <a:path w="142239" h="1236345">
                <a:moveTo>
                  <a:pt x="141732" y="1235963"/>
                </a:moveTo>
                <a:lnTo>
                  <a:pt x="0" y="1235963"/>
                </a:lnTo>
                <a:lnTo>
                  <a:pt x="0" y="0"/>
                </a:lnTo>
                <a:lnTo>
                  <a:pt x="141732" y="0"/>
                </a:lnTo>
                <a:lnTo>
                  <a:pt x="141732" y="1235963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4651247" y="2322576"/>
            <a:ext cx="142240" cy="1245235"/>
          </a:xfrm>
          <a:custGeom>
            <a:avLst/>
            <a:gdLst/>
            <a:ahLst/>
            <a:cxnLst/>
            <a:rect l="l" t="t" r="r" b="b"/>
            <a:pathLst>
              <a:path w="142239" h="1245235">
                <a:moveTo>
                  <a:pt x="141731" y="1245108"/>
                </a:moveTo>
                <a:lnTo>
                  <a:pt x="0" y="1245108"/>
                </a:lnTo>
                <a:lnTo>
                  <a:pt x="0" y="0"/>
                </a:lnTo>
                <a:lnTo>
                  <a:pt x="141731" y="0"/>
                </a:lnTo>
                <a:lnTo>
                  <a:pt x="141731" y="1245108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5715000" y="1991867"/>
            <a:ext cx="142240" cy="1576070"/>
          </a:xfrm>
          <a:custGeom>
            <a:avLst/>
            <a:gdLst/>
            <a:ahLst/>
            <a:cxnLst/>
            <a:rect l="l" t="t" r="r" b="b"/>
            <a:pathLst>
              <a:path w="142239" h="1576070">
                <a:moveTo>
                  <a:pt x="141731" y="1575815"/>
                </a:moveTo>
                <a:lnTo>
                  <a:pt x="0" y="1575815"/>
                </a:lnTo>
                <a:lnTo>
                  <a:pt x="0" y="0"/>
                </a:lnTo>
                <a:lnTo>
                  <a:pt x="141731" y="0"/>
                </a:lnTo>
                <a:lnTo>
                  <a:pt x="141731" y="1575815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6778752" y="1985772"/>
            <a:ext cx="142240" cy="1582420"/>
          </a:xfrm>
          <a:custGeom>
            <a:avLst/>
            <a:gdLst/>
            <a:ahLst/>
            <a:cxnLst/>
            <a:rect l="l" t="t" r="r" b="b"/>
            <a:pathLst>
              <a:path w="142240" h="1582420">
                <a:moveTo>
                  <a:pt x="141732" y="1581911"/>
                </a:moveTo>
                <a:lnTo>
                  <a:pt x="0" y="1581911"/>
                </a:lnTo>
                <a:lnTo>
                  <a:pt x="0" y="0"/>
                </a:lnTo>
                <a:lnTo>
                  <a:pt x="141732" y="0"/>
                </a:lnTo>
                <a:lnTo>
                  <a:pt x="141732" y="1581911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7844027" y="2054351"/>
            <a:ext cx="142240" cy="1513840"/>
          </a:xfrm>
          <a:custGeom>
            <a:avLst/>
            <a:gdLst/>
            <a:ahLst/>
            <a:cxnLst/>
            <a:rect l="l" t="t" r="r" b="b"/>
            <a:pathLst>
              <a:path w="142240" h="1513839">
                <a:moveTo>
                  <a:pt x="141732" y="1513331"/>
                </a:moveTo>
                <a:lnTo>
                  <a:pt x="0" y="1513331"/>
                </a:lnTo>
                <a:lnTo>
                  <a:pt x="0" y="0"/>
                </a:lnTo>
                <a:lnTo>
                  <a:pt x="141732" y="0"/>
                </a:lnTo>
                <a:lnTo>
                  <a:pt x="141732" y="1513331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2663951" y="2116836"/>
            <a:ext cx="142240" cy="1450975"/>
          </a:xfrm>
          <a:custGeom>
            <a:avLst/>
            <a:gdLst/>
            <a:ahLst/>
            <a:cxnLst/>
            <a:rect l="l" t="t" r="r" b="b"/>
            <a:pathLst>
              <a:path w="142239" h="1450975">
                <a:moveTo>
                  <a:pt x="141732" y="1450848"/>
                </a:moveTo>
                <a:lnTo>
                  <a:pt x="0" y="1450848"/>
                </a:lnTo>
                <a:lnTo>
                  <a:pt x="0" y="0"/>
                </a:lnTo>
                <a:lnTo>
                  <a:pt x="141732" y="0"/>
                </a:lnTo>
                <a:lnTo>
                  <a:pt x="141732" y="1450848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3729227" y="2325624"/>
            <a:ext cx="142240" cy="1242060"/>
          </a:xfrm>
          <a:custGeom>
            <a:avLst/>
            <a:gdLst/>
            <a:ahLst/>
            <a:cxnLst/>
            <a:rect l="l" t="t" r="r" b="b"/>
            <a:pathLst>
              <a:path w="142239" h="1242060">
                <a:moveTo>
                  <a:pt x="141732" y="1242060"/>
                </a:moveTo>
                <a:lnTo>
                  <a:pt x="0" y="1242060"/>
                </a:lnTo>
                <a:lnTo>
                  <a:pt x="0" y="0"/>
                </a:lnTo>
                <a:lnTo>
                  <a:pt x="141732" y="0"/>
                </a:lnTo>
                <a:lnTo>
                  <a:pt x="141732" y="1242060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4792979" y="2301239"/>
            <a:ext cx="142240" cy="1266825"/>
          </a:xfrm>
          <a:custGeom>
            <a:avLst/>
            <a:gdLst/>
            <a:ahLst/>
            <a:cxnLst/>
            <a:rect l="l" t="t" r="r" b="b"/>
            <a:pathLst>
              <a:path w="142239" h="1266825">
                <a:moveTo>
                  <a:pt x="141731" y="1266444"/>
                </a:moveTo>
                <a:lnTo>
                  <a:pt x="0" y="1266444"/>
                </a:lnTo>
                <a:lnTo>
                  <a:pt x="0" y="0"/>
                </a:lnTo>
                <a:lnTo>
                  <a:pt x="141731" y="0"/>
                </a:lnTo>
                <a:lnTo>
                  <a:pt x="141731" y="1266444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5856732" y="1812036"/>
            <a:ext cx="142240" cy="1755775"/>
          </a:xfrm>
          <a:custGeom>
            <a:avLst/>
            <a:gdLst/>
            <a:ahLst/>
            <a:cxnLst/>
            <a:rect l="l" t="t" r="r" b="b"/>
            <a:pathLst>
              <a:path w="142239" h="1755775">
                <a:moveTo>
                  <a:pt x="141731" y="1755648"/>
                </a:moveTo>
                <a:lnTo>
                  <a:pt x="0" y="1755648"/>
                </a:lnTo>
                <a:lnTo>
                  <a:pt x="0" y="0"/>
                </a:lnTo>
                <a:lnTo>
                  <a:pt x="141731" y="0"/>
                </a:lnTo>
                <a:lnTo>
                  <a:pt x="141731" y="1755648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6920483" y="2026920"/>
            <a:ext cx="143510" cy="1541145"/>
          </a:xfrm>
          <a:custGeom>
            <a:avLst/>
            <a:gdLst/>
            <a:ahLst/>
            <a:cxnLst/>
            <a:rect l="l" t="t" r="r" b="b"/>
            <a:pathLst>
              <a:path w="143509" h="1541145">
                <a:moveTo>
                  <a:pt x="143256" y="1540764"/>
                </a:moveTo>
                <a:lnTo>
                  <a:pt x="0" y="1540764"/>
                </a:lnTo>
                <a:lnTo>
                  <a:pt x="0" y="0"/>
                </a:lnTo>
                <a:lnTo>
                  <a:pt x="143256" y="0"/>
                </a:lnTo>
                <a:lnTo>
                  <a:pt x="143256" y="1540764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7985759" y="1702308"/>
            <a:ext cx="142240" cy="1865630"/>
          </a:xfrm>
          <a:custGeom>
            <a:avLst/>
            <a:gdLst/>
            <a:ahLst/>
            <a:cxnLst/>
            <a:rect l="l" t="t" r="r" b="b"/>
            <a:pathLst>
              <a:path w="142240" h="1865629">
                <a:moveTo>
                  <a:pt x="141732" y="1865376"/>
                </a:moveTo>
                <a:lnTo>
                  <a:pt x="0" y="1865376"/>
                </a:lnTo>
                <a:lnTo>
                  <a:pt x="0" y="0"/>
                </a:lnTo>
                <a:lnTo>
                  <a:pt x="141732" y="0"/>
                </a:lnTo>
                <a:lnTo>
                  <a:pt x="141732" y="1865376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8234171" y="1534667"/>
            <a:ext cx="0" cy="2033270"/>
          </a:xfrm>
          <a:custGeom>
            <a:avLst/>
            <a:gdLst/>
            <a:ahLst/>
            <a:cxnLst/>
            <a:rect l="l" t="t" r="r" b="b"/>
            <a:pathLst>
              <a:path h="2033270">
                <a:moveTo>
                  <a:pt x="0" y="0"/>
                </a:moveTo>
                <a:lnTo>
                  <a:pt x="0" y="2033016"/>
                </a:lnTo>
              </a:path>
            </a:pathLst>
          </a:custGeom>
          <a:ln w="104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1802892" y="3567683"/>
            <a:ext cx="6477000" cy="0"/>
          </a:xfrm>
          <a:custGeom>
            <a:avLst/>
            <a:gdLst/>
            <a:ahLst/>
            <a:cxnLst/>
            <a:rect l="l" t="t" r="r" b="b"/>
            <a:pathLst>
              <a:path w="6477000">
                <a:moveTo>
                  <a:pt x="0" y="0"/>
                </a:moveTo>
                <a:lnTo>
                  <a:pt x="6476999" y="0"/>
                </a:lnTo>
              </a:path>
            </a:pathLst>
          </a:custGeom>
          <a:ln w="104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8234171" y="3360419"/>
            <a:ext cx="45720" cy="9525"/>
          </a:xfrm>
          <a:custGeom>
            <a:avLst/>
            <a:gdLst/>
            <a:ahLst/>
            <a:cxnLst/>
            <a:rect l="l" t="t" r="r" b="b"/>
            <a:pathLst>
              <a:path w="45720" h="9525">
                <a:moveTo>
                  <a:pt x="0" y="4572"/>
                </a:moveTo>
                <a:lnTo>
                  <a:pt x="45720" y="4572"/>
                </a:lnTo>
              </a:path>
            </a:pathLst>
          </a:custGeom>
          <a:ln w="104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8234171" y="3156203"/>
            <a:ext cx="45720" cy="9525"/>
          </a:xfrm>
          <a:custGeom>
            <a:avLst/>
            <a:gdLst/>
            <a:ahLst/>
            <a:cxnLst/>
            <a:rect l="l" t="t" r="r" b="b"/>
            <a:pathLst>
              <a:path w="45720" h="9525">
                <a:moveTo>
                  <a:pt x="0" y="4572"/>
                </a:moveTo>
                <a:lnTo>
                  <a:pt x="45720" y="4572"/>
                </a:lnTo>
              </a:path>
            </a:pathLst>
          </a:custGeom>
          <a:ln w="104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8234171" y="2953511"/>
            <a:ext cx="45720" cy="9525"/>
          </a:xfrm>
          <a:custGeom>
            <a:avLst/>
            <a:gdLst/>
            <a:ahLst/>
            <a:cxnLst/>
            <a:rect l="l" t="t" r="r" b="b"/>
            <a:pathLst>
              <a:path w="45720" h="9525">
                <a:moveTo>
                  <a:pt x="0" y="4571"/>
                </a:moveTo>
                <a:lnTo>
                  <a:pt x="45720" y="4571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8234171" y="2749295"/>
            <a:ext cx="45720" cy="9525"/>
          </a:xfrm>
          <a:custGeom>
            <a:avLst/>
            <a:gdLst/>
            <a:ahLst/>
            <a:cxnLst/>
            <a:rect l="l" t="t" r="r" b="b"/>
            <a:pathLst>
              <a:path w="45720" h="9525">
                <a:moveTo>
                  <a:pt x="0" y="4571"/>
                </a:moveTo>
                <a:lnTo>
                  <a:pt x="45720" y="4571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8234171" y="2546603"/>
            <a:ext cx="45720" cy="9525"/>
          </a:xfrm>
          <a:custGeom>
            <a:avLst/>
            <a:gdLst/>
            <a:ahLst/>
            <a:cxnLst/>
            <a:rect l="l" t="t" r="r" b="b"/>
            <a:pathLst>
              <a:path w="45720" h="9525">
                <a:moveTo>
                  <a:pt x="0" y="4571"/>
                </a:moveTo>
                <a:lnTo>
                  <a:pt x="45720" y="4571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8234171" y="2342387"/>
            <a:ext cx="45720" cy="9525"/>
          </a:xfrm>
          <a:custGeom>
            <a:avLst/>
            <a:gdLst/>
            <a:ahLst/>
            <a:cxnLst/>
            <a:rect l="l" t="t" r="r" b="b"/>
            <a:pathLst>
              <a:path w="45720" h="9525">
                <a:moveTo>
                  <a:pt x="0" y="4572"/>
                </a:moveTo>
                <a:lnTo>
                  <a:pt x="45720" y="4572"/>
                </a:lnTo>
              </a:path>
            </a:pathLst>
          </a:custGeom>
          <a:ln w="104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8234171" y="2139695"/>
            <a:ext cx="45720" cy="9525"/>
          </a:xfrm>
          <a:custGeom>
            <a:avLst/>
            <a:gdLst/>
            <a:ahLst/>
            <a:cxnLst/>
            <a:rect l="l" t="t" r="r" b="b"/>
            <a:pathLst>
              <a:path w="45720" h="9525">
                <a:moveTo>
                  <a:pt x="0" y="4572"/>
                </a:moveTo>
                <a:lnTo>
                  <a:pt x="45720" y="4572"/>
                </a:lnTo>
              </a:path>
            </a:pathLst>
          </a:custGeom>
          <a:ln w="104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8234171" y="1937003"/>
            <a:ext cx="45720" cy="9525"/>
          </a:xfrm>
          <a:custGeom>
            <a:avLst/>
            <a:gdLst/>
            <a:ahLst/>
            <a:cxnLst/>
            <a:rect l="l" t="t" r="r" b="b"/>
            <a:pathLst>
              <a:path w="45720" h="9525">
                <a:moveTo>
                  <a:pt x="0" y="4572"/>
                </a:moveTo>
                <a:lnTo>
                  <a:pt x="45720" y="4572"/>
                </a:lnTo>
              </a:path>
            </a:pathLst>
          </a:custGeom>
          <a:ln w="104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8234171" y="1732787"/>
            <a:ext cx="45720" cy="9525"/>
          </a:xfrm>
          <a:custGeom>
            <a:avLst/>
            <a:gdLst/>
            <a:ahLst/>
            <a:cxnLst/>
            <a:rect l="l" t="t" r="r" b="b"/>
            <a:pathLst>
              <a:path w="45720" h="9525">
                <a:moveTo>
                  <a:pt x="0" y="4572"/>
                </a:moveTo>
                <a:lnTo>
                  <a:pt x="45720" y="4572"/>
                </a:lnTo>
              </a:path>
            </a:pathLst>
          </a:custGeom>
          <a:ln w="104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8234171" y="1530095"/>
            <a:ext cx="45720" cy="9525"/>
          </a:xfrm>
          <a:custGeom>
            <a:avLst/>
            <a:gdLst/>
            <a:ahLst/>
            <a:cxnLst/>
            <a:rect l="l" t="t" r="r" b="b"/>
            <a:pathLst>
              <a:path w="45720" h="9525">
                <a:moveTo>
                  <a:pt x="0" y="4572"/>
                </a:moveTo>
                <a:lnTo>
                  <a:pt x="45720" y="4572"/>
                </a:lnTo>
              </a:path>
            </a:pathLst>
          </a:custGeom>
          <a:ln w="104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1848611" y="1534667"/>
            <a:ext cx="0" cy="2033270"/>
          </a:xfrm>
          <a:custGeom>
            <a:avLst/>
            <a:gdLst/>
            <a:ahLst/>
            <a:cxnLst/>
            <a:rect l="l" t="t" r="r" b="b"/>
            <a:pathLst>
              <a:path h="2033270">
                <a:moveTo>
                  <a:pt x="0" y="0"/>
                </a:moveTo>
                <a:lnTo>
                  <a:pt x="0" y="2033016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1802892" y="3308603"/>
            <a:ext cx="45720" cy="9525"/>
          </a:xfrm>
          <a:custGeom>
            <a:avLst/>
            <a:gdLst/>
            <a:ahLst/>
            <a:cxnLst/>
            <a:rect l="l" t="t" r="r" b="b"/>
            <a:pathLst>
              <a:path w="45719" h="9525">
                <a:moveTo>
                  <a:pt x="0" y="4571"/>
                </a:moveTo>
                <a:lnTo>
                  <a:pt x="45719" y="4571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1802892" y="3055619"/>
            <a:ext cx="45720" cy="9525"/>
          </a:xfrm>
          <a:custGeom>
            <a:avLst/>
            <a:gdLst/>
            <a:ahLst/>
            <a:cxnLst/>
            <a:rect l="l" t="t" r="r" b="b"/>
            <a:pathLst>
              <a:path w="45719" h="9525">
                <a:moveTo>
                  <a:pt x="0" y="4571"/>
                </a:moveTo>
                <a:lnTo>
                  <a:pt x="45719" y="4571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1802892" y="2801111"/>
            <a:ext cx="45720" cy="9525"/>
          </a:xfrm>
          <a:custGeom>
            <a:avLst/>
            <a:gdLst/>
            <a:ahLst/>
            <a:cxnLst/>
            <a:rect l="l" t="t" r="r" b="b"/>
            <a:pathLst>
              <a:path w="45719" h="9525">
                <a:moveTo>
                  <a:pt x="0" y="4571"/>
                </a:moveTo>
                <a:lnTo>
                  <a:pt x="45719" y="4571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1802892" y="2546603"/>
            <a:ext cx="45720" cy="9525"/>
          </a:xfrm>
          <a:custGeom>
            <a:avLst/>
            <a:gdLst/>
            <a:ahLst/>
            <a:cxnLst/>
            <a:rect l="l" t="t" r="r" b="b"/>
            <a:pathLst>
              <a:path w="45719" h="9525">
                <a:moveTo>
                  <a:pt x="0" y="4571"/>
                </a:moveTo>
                <a:lnTo>
                  <a:pt x="45719" y="4571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1802892" y="2292095"/>
            <a:ext cx="45720" cy="9525"/>
          </a:xfrm>
          <a:custGeom>
            <a:avLst/>
            <a:gdLst/>
            <a:ahLst/>
            <a:cxnLst/>
            <a:rect l="l" t="t" r="r" b="b"/>
            <a:pathLst>
              <a:path w="45719" h="9525">
                <a:moveTo>
                  <a:pt x="0" y="4572"/>
                </a:moveTo>
                <a:lnTo>
                  <a:pt x="45719" y="4572"/>
                </a:lnTo>
              </a:path>
            </a:pathLst>
          </a:custGeom>
          <a:ln w="104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1802892" y="2037587"/>
            <a:ext cx="45720" cy="9525"/>
          </a:xfrm>
          <a:custGeom>
            <a:avLst/>
            <a:gdLst/>
            <a:ahLst/>
            <a:cxnLst/>
            <a:rect l="l" t="t" r="r" b="b"/>
            <a:pathLst>
              <a:path w="45719" h="9525">
                <a:moveTo>
                  <a:pt x="0" y="4572"/>
                </a:moveTo>
                <a:lnTo>
                  <a:pt x="45719" y="4572"/>
                </a:lnTo>
              </a:path>
            </a:pathLst>
          </a:custGeom>
          <a:ln w="104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1802892" y="1784603"/>
            <a:ext cx="45720" cy="9525"/>
          </a:xfrm>
          <a:custGeom>
            <a:avLst/>
            <a:gdLst/>
            <a:ahLst/>
            <a:cxnLst/>
            <a:rect l="l" t="t" r="r" b="b"/>
            <a:pathLst>
              <a:path w="45719" h="9525">
                <a:moveTo>
                  <a:pt x="0" y="4572"/>
                </a:moveTo>
                <a:lnTo>
                  <a:pt x="45719" y="4572"/>
                </a:lnTo>
              </a:path>
            </a:pathLst>
          </a:custGeom>
          <a:ln w="104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1802892" y="1530095"/>
            <a:ext cx="45720" cy="9525"/>
          </a:xfrm>
          <a:custGeom>
            <a:avLst/>
            <a:gdLst/>
            <a:ahLst/>
            <a:cxnLst/>
            <a:rect l="l" t="t" r="r" b="b"/>
            <a:pathLst>
              <a:path w="45719" h="9525">
                <a:moveTo>
                  <a:pt x="0" y="4572"/>
                </a:moveTo>
                <a:lnTo>
                  <a:pt x="45719" y="4572"/>
                </a:lnTo>
              </a:path>
            </a:pathLst>
          </a:custGeom>
          <a:ln w="104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2374391" y="1595628"/>
            <a:ext cx="5334000" cy="94615"/>
          </a:xfrm>
          <a:custGeom>
            <a:avLst/>
            <a:gdLst/>
            <a:ahLst/>
            <a:cxnLst/>
            <a:rect l="l" t="t" r="r" b="b"/>
            <a:pathLst>
              <a:path w="5334000" h="94614">
                <a:moveTo>
                  <a:pt x="6095" y="44195"/>
                </a:moveTo>
                <a:lnTo>
                  <a:pt x="3047" y="44195"/>
                </a:lnTo>
                <a:lnTo>
                  <a:pt x="0" y="41147"/>
                </a:lnTo>
                <a:lnTo>
                  <a:pt x="0" y="35051"/>
                </a:lnTo>
                <a:lnTo>
                  <a:pt x="3047" y="32003"/>
                </a:lnTo>
                <a:lnTo>
                  <a:pt x="1069848" y="30479"/>
                </a:lnTo>
                <a:lnTo>
                  <a:pt x="2135124" y="0"/>
                </a:lnTo>
                <a:lnTo>
                  <a:pt x="2292716" y="12191"/>
                </a:lnTo>
                <a:lnTo>
                  <a:pt x="2135124" y="12191"/>
                </a:lnTo>
                <a:lnTo>
                  <a:pt x="1069848" y="42671"/>
                </a:lnTo>
                <a:lnTo>
                  <a:pt x="6095" y="44195"/>
                </a:lnTo>
                <a:close/>
              </a:path>
              <a:path w="5334000" h="94614">
                <a:moveTo>
                  <a:pt x="3198876" y="94487"/>
                </a:moveTo>
                <a:lnTo>
                  <a:pt x="2135124" y="12191"/>
                </a:lnTo>
                <a:lnTo>
                  <a:pt x="2292716" y="12191"/>
                </a:lnTo>
                <a:lnTo>
                  <a:pt x="3198876" y="82295"/>
                </a:lnTo>
                <a:lnTo>
                  <a:pt x="3730752" y="82295"/>
                </a:lnTo>
                <a:lnTo>
                  <a:pt x="3198876" y="94487"/>
                </a:lnTo>
                <a:close/>
              </a:path>
              <a:path w="5334000" h="94614">
                <a:moveTo>
                  <a:pt x="3730752" y="82295"/>
                </a:moveTo>
                <a:lnTo>
                  <a:pt x="3198876" y="82295"/>
                </a:lnTo>
                <a:lnTo>
                  <a:pt x="4262628" y="57911"/>
                </a:lnTo>
                <a:lnTo>
                  <a:pt x="5330951" y="59435"/>
                </a:lnTo>
                <a:lnTo>
                  <a:pt x="5333999" y="62483"/>
                </a:lnTo>
                <a:lnTo>
                  <a:pt x="5333999" y="68579"/>
                </a:lnTo>
                <a:lnTo>
                  <a:pt x="5332475" y="70103"/>
                </a:lnTo>
                <a:lnTo>
                  <a:pt x="4262628" y="70103"/>
                </a:lnTo>
                <a:lnTo>
                  <a:pt x="3730752" y="82295"/>
                </a:lnTo>
                <a:close/>
              </a:path>
              <a:path w="5334000" h="94614">
                <a:moveTo>
                  <a:pt x="5330951" y="71627"/>
                </a:moveTo>
                <a:lnTo>
                  <a:pt x="4262628" y="70103"/>
                </a:lnTo>
                <a:lnTo>
                  <a:pt x="5332475" y="70103"/>
                </a:lnTo>
                <a:lnTo>
                  <a:pt x="5330951" y="71627"/>
                </a:lnTo>
                <a:close/>
              </a:path>
            </a:pathLst>
          </a:custGeom>
          <a:solidFill>
            <a:srgbClr val="0070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2356104" y="160934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0" y="25145"/>
                </a:moveTo>
                <a:lnTo>
                  <a:pt x="50291" y="25145"/>
                </a:lnTo>
              </a:path>
            </a:pathLst>
          </a:custGeom>
          <a:ln w="51561">
            <a:solidFill>
              <a:srgbClr val="0070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3419855" y="1607819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0" y="25145"/>
                </a:moveTo>
                <a:lnTo>
                  <a:pt x="50291" y="25145"/>
                </a:lnTo>
              </a:path>
            </a:pathLst>
          </a:custGeom>
          <a:ln w="51561">
            <a:solidFill>
              <a:srgbClr val="0070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4485132" y="1577340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0" y="25145"/>
                </a:moveTo>
                <a:lnTo>
                  <a:pt x="50291" y="25145"/>
                </a:lnTo>
              </a:path>
            </a:pathLst>
          </a:custGeom>
          <a:ln w="51561">
            <a:solidFill>
              <a:srgbClr val="0070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5548884" y="1659636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0" y="25145"/>
                </a:moveTo>
                <a:lnTo>
                  <a:pt x="50292" y="25145"/>
                </a:lnTo>
              </a:path>
            </a:pathLst>
          </a:custGeom>
          <a:ln w="51561">
            <a:solidFill>
              <a:srgbClr val="0070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6612635" y="1635251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0" y="25146"/>
                </a:moveTo>
                <a:lnTo>
                  <a:pt x="50292" y="25146"/>
                </a:lnTo>
              </a:path>
            </a:pathLst>
          </a:custGeom>
          <a:ln w="51562">
            <a:solidFill>
              <a:srgbClr val="0070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7677911" y="1636775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0" y="25145"/>
                </a:moveTo>
                <a:lnTo>
                  <a:pt x="50291" y="25145"/>
                </a:lnTo>
              </a:path>
            </a:pathLst>
          </a:custGeom>
          <a:ln w="51561">
            <a:solidFill>
              <a:srgbClr val="0070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2374391" y="1645919"/>
            <a:ext cx="5334000" cy="198120"/>
          </a:xfrm>
          <a:custGeom>
            <a:avLst/>
            <a:gdLst/>
            <a:ahLst/>
            <a:cxnLst/>
            <a:rect l="l" t="t" r="r" b="b"/>
            <a:pathLst>
              <a:path w="5334000" h="198119">
                <a:moveTo>
                  <a:pt x="6095" y="153924"/>
                </a:moveTo>
                <a:lnTo>
                  <a:pt x="3047" y="153924"/>
                </a:lnTo>
                <a:lnTo>
                  <a:pt x="0" y="150876"/>
                </a:lnTo>
                <a:lnTo>
                  <a:pt x="0" y="144780"/>
                </a:lnTo>
                <a:lnTo>
                  <a:pt x="3047" y="141732"/>
                </a:lnTo>
                <a:lnTo>
                  <a:pt x="6095" y="141732"/>
                </a:lnTo>
                <a:lnTo>
                  <a:pt x="2135124" y="0"/>
                </a:lnTo>
                <a:lnTo>
                  <a:pt x="2136647" y="0"/>
                </a:lnTo>
                <a:lnTo>
                  <a:pt x="2206402" y="12192"/>
                </a:lnTo>
                <a:lnTo>
                  <a:pt x="2133600" y="12192"/>
                </a:lnTo>
                <a:lnTo>
                  <a:pt x="2134029" y="12267"/>
                </a:lnTo>
                <a:lnTo>
                  <a:pt x="6095" y="153924"/>
                </a:lnTo>
                <a:close/>
              </a:path>
              <a:path w="5334000" h="198119">
                <a:moveTo>
                  <a:pt x="2134029" y="12267"/>
                </a:moveTo>
                <a:lnTo>
                  <a:pt x="2133600" y="12192"/>
                </a:lnTo>
                <a:lnTo>
                  <a:pt x="2135124" y="12192"/>
                </a:lnTo>
                <a:lnTo>
                  <a:pt x="2134029" y="12267"/>
                </a:lnTo>
                <a:close/>
              </a:path>
              <a:path w="5334000" h="198119">
                <a:moveTo>
                  <a:pt x="3198876" y="198120"/>
                </a:moveTo>
                <a:lnTo>
                  <a:pt x="3197352" y="198120"/>
                </a:lnTo>
                <a:lnTo>
                  <a:pt x="2134029" y="12267"/>
                </a:lnTo>
                <a:lnTo>
                  <a:pt x="2135124" y="12192"/>
                </a:lnTo>
                <a:lnTo>
                  <a:pt x="2206402" y="12192"/>
                </a:lnTo>
                <a:lnTo>
                  <a:pt x="3199995" y="185857"/>
                </a:lnTo>
                <a:lnTo>
                  <a:pt x="3198876" y="185928"/>
                </a:lnTo>
                <a:lnTo>
                  <a:pt x="3392285" y="185928"/>
                </a:lnTo>
                <a:lnTo>
                  <a:pt x="3198876" y="198120"/>
                </a:lnTo>
                <a:close/>
              </a:path>
              <a:path w="5334000" h="198119">
                <a:moveTo>
                  <a:pt x="3392285" y="185928"/>
                </a:moveTo>
                <a:lnTo>
                  <a:pt x="3200399" y="185928"/>
                </a:lnTo>
                <a:lnTo>
                  <a:pt x="3199995" y="185857"/>
                </a:lnTo>
                <a:lnTo>
                  <a:pt x="4262628" y="118872"/>
                </a:lnTo>
                <a:lnTo>
                  <a:pt x="4650001" y="131064"/>
                </a:lnTo>
                <a:lnTo>
                  <a:pt x="4262628" y="131064"/>
                </a:lnTo>
                <a:lnTo>
                  <a:pt x="3392285" y="185928"/>
                </a:lnTo>
                <a:close/>
              </a:path>
              <a:path w="5334000" h="198119">
                <a:moveTo>
                  <a:pt x="5330951" y="164592"/>
                </a:moveTo>
                <a:lnTo>
                  <a:pt x="5327903" y="164592"/>
                </a:lnTo>
                <a:lnTo>
                  <a:pt x="4262628" y="131064"/>
                </a:lnTo>
                <a:lnTo>
                  <a:pt x="4650001" y="131064"/>
                </a:lnTo>
                <a:lnTo>
                  <a:pt x="5327903" y="152400"/>
                </a:lnTo>
                <a:lnTo>
                  <a:pt x="5330951" y="152400"/>
                </a:lnTo>
                <a:lnTo>
                  <a:pt x="5333999" y="155448"/>
                </a:lnTo>
                <a:lnTo>
                  <a:pt x="5333999" y="161544"/>
                </a:lnTo>
                <a:lnTo>
                  <a:pt x="5330951" y="164592"/>
                </a:lnTo>
                <a:close/>
              </a:path>
              <a:path w="5334000" h="198119">
                <a:moveTo>
                  <a:pt x="3200399" y="185928"/>
                </a:moveTo>
                <a:lnTo>
                  <a:pt x="3198876" y="185928"/>
                </a:lnTo>
                <a:lnTo>
                  <a:pt x="3199995" y="185857"/>
                </a:lnTo>
                <a:lnTo>
                  <a:pt x="3200399" y="185928"/>
                </a:lnTo>
                <a:close/>
              </a:path>
            </a:pathLst>
          </a:custGeom>
          <a:solidFill>
            <a:srgbClr val="B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2343911" y="1757172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38100" y="76199"/>
                </a:moveTo>
                <a:lnTo>
                  <a:pt x="0" y="38099"/>
                </a:lnTo>
                <a:lnTo>
                  <a:pt x="38100" y="0"/>
                </a:lnTo>
                <a:lnTo>
                  <a:pt x="76200" y="38099"/>
                </a:lnTo>
                <a:lnTo>
                  <a:pt x="38100" y="76199"/>
                </a:lnTo>
                <a:close/>
              </a:path>
            </a:pathLst>
          </a:custGeom>
          <a:solidFill>
            <a:srgbClr val="B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3407664" y="1688592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38100" y="76200"/>
                </a:moveTo>
                <a:lnTo>
                  <a:pt x="0" y="38100"/>
                </a:lnTo>
                <a:lnTo>
                  <a:pt x="38100" y="0"/>
                </a:lnTo>
                <a:lnTo>
                  <a:pt x="76200" y="38100"/>
                </a:lnTo>
                <a:lnTo>
                  <a:pt x="38100" y="76200"/>
                </a:lnTo>
                <a:close/>
              </a:path>
            </a:pathLst>
          </a:custGeom>
          <a:solidFill>
            <a:srgbClr val="B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4472940" y="1615440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38100" y="76200"/>
                </a:moveTo>
                <a:lnTo>
                  <a:pt x="0" y="38100"/>
                </a:lnTo>
                <a:lnTo>
                  <a:pt x="38100" y="0"/>
                </a:lnTo>
                <a:lnTo>
                  <a:pt x="76200" y="38100"/>
                </a:lnTo>
                <a:lnTo>
                  <a:pt x="38100" y="76200"/>
                </a:lnTo>
                <a:close/>
              </a:path>
            </a:pathLst>
          </a:custGeom>
          <a:solidFill>
            <a:srgbClr val="B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5536692" y="1801367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38100" y="76199"/>
                </a:moveTo>
                <a:lnTo>
                  <a:pt x="0" y="38099"/>
                </a:lnTo>
                <a:lnTo>
                  <a:pt x="38100" y="0"/>
                </a:lnTo>
                <a:lnTo>
                  <a:pt x="76200" y="38099"/>
                </a:lnTo>
                <a:lnTo>
                  <a:pt x="38100" y="76199"/>
                </a:lnTo>
                <a:close/>
              </a:path>
            </a:pathLst>
          </a:custGeom>
          <a:solidFill>
            <a:srgbClr val="B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6600444" y="1734311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38100" y="76200"/>
                </a:moveTo>
                <a:lnTo>
                  <a:pt x="0" y="38100"/>
                </a:lnTo>
                <a:lnTo>
                  <a:pt x="38100" y="0"/>
                </a:lnTo>
                <a:lnTo>
                  <a:pt x="76200" y="38100"/>
                </a:lnTo>
                <a:lnTo>
                  <a:pt x="38100" y="76200"/>
                </a:lnTo>
                <a:close/>
              </a:path>
            </a:pathLst>
          </a:custGeom>
          <a:solidFill>
            <a:srgbClr val="B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7665719" y="1767839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38100" y="76200"/>
                </a:moveTo>
                <a:lnTo>
                  <a:pt x="0" y="38100"/>
                </a:lnTo>
                <a:lnTo>
                  <a:pt x="38100" y="0"/>
                </a:lnTo>
                <a:lnTo>
                  <a:pt x="76200" y="38100"/>
                </a:lnTo>
                <a:lnTo>
                  <a:pt x="38100" y="76200"/>
                </a:lnTo>
                <a:close/>
              </a:path>
            </a:pathLst>
          </a:custGeom>
          <a:solidFill>
            <a:srgbClr val="B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2374391" y="1863851"/>
            <a:ext cx="5334000" cy="352425"/>
          </a:xfrm>
          <a:custGeom>
            <a:avLst/>
            <a:gdLst/>
            <a:ahLst/>
            <a:cxnLst/>
            <a:rect l="l" t="t" r="r" b="b"/>
            <a:pathLst>
              <a:path w="5334000" h="352425">
                <a:moveTo>
                  <a:pt x="1126353" y="236220"/>
                </a:moveTo>
                <a:lnTo>
                  <a:pt x="1069848" y="236220"/>
                </a:lnTo>
                <a:lnTo>
                  <a:pt x="1068636" y="236150"/>
                </a:lnTo>
                <a:lnTo>
                  <a:pt x="2133600" y="0"/>
                </a:lnTo>
                <a:lnTo>
                  <a:pt x="2136647" y="0"/>
                </a:lnTo>
                <a:lnTo>
                  <a:pt x="2174809" y="12191"/>
                </a:lnTo>
                <a:lnTo>
                  <a:pt x="2133600" y="12191"/>
                </a:lnTo>
                <a:lnTo>
                  <a:pt x="2134848" y="12590"/>
                </a:lnTo>
                <a:lnTo>
                  <a:pt x="1126353" y="236220"/>
                </a:lnTo>
                <a:close/>
              </a:path>
              <a:path w="5334000" h="352425">
                <a:moveTo>
                  <a:pt x="2134848" y="12590"/>
                </a:moveTo>
                <a:lnTo>
                  <a:pt x="2133600" y="12191"/>
                </a:lnTo>
                <a:lnTo>
                  <a:pt x="2136647" y="12191"/>
                </a:lnTo>
                <a:lnTo>
                  <a:pt x="2134848" y="12590"/>
                </a:lnTo>
                <a:close/>
              </a:path>
              <a:path w="5334000" h="352425">
                <a:moveTo>
                  <a:pt x="3200399" y="352043"/>
                </a:moveTo>
                <a:lnTo>
                  <a:pt x="3197352" y="352043"/>
                </a:lnTo>
                <a:lnTo>
                  <a:pt x="2134848" y="12590"/>
                </a:lnTo>
                <a:lnTo>
                  <a:pt x="2136647" y="12191"/>
                </a:lnTo>
                <a:lnTo>
                  <a:pt x="2174809" y="12191"/>
                </a:lnTo>
                <a:lnTo>
                  <a:pt x="3199214" y="339473"/>
                </a:lnTo>
                <a:lnTo>
                  <a:pt x="3197352" y="339852"/>
                </a:lnTo>
                <a:lnTo>
                  <a:pt x="3260329" y="339852"/>
                </a:lnTo>
                <a:lnTo>
                  <a:pt x="3200399" y="352043"/>
                </a:lnTo>
                <a:close/>
              </a:path>
              <a:path w="5334000" h="352425">
                <a:moveTo>
                  <a:pt x="3260329" y="339852"/>
                </a:moveTo>
                <a:lnTo>
                  <a:pt x="3200399" y="339852"/>
                </a:lnTo>
                <a:lnTo>
                  <a:pt x="3199214" y="339473"/>
                </a:lnTo>
                <a:lnTo>
                  <a:pt x="4261104" y="123444"/>
                </a:lnTo>
                <a:lnTo>
                  <a:pt x="4264152" y="123444"/>
                </a:lnTo>
                <a:lnTo>
                  <a:pt x="4330731" y="135636"/>
                </a:lnTo>
                <a:lnTo>
                  <a:pt x="4261104" y="135636"/>
                </a:lnTo>
                <a:lnTo>
                  <a:pt x="4262708" y="135929"/>
                </a:lnTo>
                <a:lnTo>
                  <a:pt x="3260329" y="339852"/>
                </a:lnTo>
                <a:close/>
              </a:path>
              <a:path w="5334000" h="352425">
                <a:moveTo>
                  <a:pt x="4262708" y="135929"/>
                </a:moveTo>
                <a:lnTo>
                  <a:pt x="4261104" y="135636"/>
                </a:lnTo>
                <a:lnTo>
                  <a:pt x="4264152" y="135636"/>
                </a:lnTo>
                <a:lnTo>
                  <a:pt x="4262708" y="135929"/>
                </a:lnTo>
                <a:close/>
              </a:path>
              <a:path w="5334000" h="352425">
                <a:moveTo>
                  <a:pt x="5329428" y="330708"/>
                </a:moveTo>
                <a:lnTo>
                  <a:pt x="5326379" y="330708"/>
                </a:lnTo>
                <a:lnTo>
                  <a:pt x="4262708" y="135929"/>
                </a:lnTo>
                <a:lnTo>
                  <a:pt x="4264152" y="135636"/>
                </a:lnTo>
                <a:lnTo>
                  <a:pt x="4330731" y="135636"/>
                </a:lnTo>
                <a:lnTo>
                  <a:pt x="5329428" y="318516"/>
                </a:lnTo>
                <a:lnTo>
                  <a:pt x="5332476" y="318516"/>
                </a:lnTo>
                <a:lnTo>
                  <a:pt x="5333999" y="323088"/>
                </a:lnTo>
                <a:lnTo>
                  <a:pt x="5333999" y="329184"/>
                </a:lnTo>
                <a:lnTo>
                  <a:pt x="5329428" y="330708"/>
                </a:lnTo>
                <a:close/>
              </a:path>
              <a:path w="5334000" h="352425">
                <a:moveTo>
                  <a:pt x="1071371" y="248412"/>
                </a:moveTo>
                <a:lnTo>
                  <a:pt x="1069848" y="248412"/>
                </a:lnTo>
                <a:lnTo>
                  <a:pt x="6095" y="187452"/>
                </a:lnTo>
                <a:lnTo>
                  <a:pt x="3047" y="187452"/>
                </a:lnTo>
                <a:lnTo>
                  <a:pt x="0" y="184404"/>
                </a:lnTo>
                <a:lnTo>
                  <a:pt x="0" y="178308"/>
                </a:lnTo>
                <a:lnTo>
                  <a:pt x="3047" y="175260"/>
                </a:lnTo>
                <a:lnTo>
                  <a:pt x="6095" y="175260"/>
                </a:lnTo>
                <a:lnTo>
                  <a:pt x="1068636" y="236150"/>
                </a:lnTo>
                <a:lnTo>
                  <a:pt x="1068323" y="236220"/>
                </a:lnTo>
                <a:lnTo>
                  <a:pt x="1126353" y="236220"/>
                </a:lnTo>
                <a:lnTo>
                  <a:pt x="1071371" y="248412"/>
                </a:lnTo>
                <a:close/>
              </a:path>
              <a:path w="5334000" h="352425">
                <a:moveTo>
                  <a:pt x="1069848" y="236220"/>
                </a:moveTo>
                <a:lnTo>
                  <a:pt x="1068323" y="236220"/>
                </a:lnTo>
                <a:lnTo>
                  <a:pt x="1068636" y="236150"/>
                </a:lnTo>
                <a:lnTo>
                  <a:pt x="1069848" y="236220"/>
                </a:lnTo>
                <a:close/>
              </a:path>
              <a:path w="5334000" h="352425">
                <a:moveTo>
                  <a:pt x="3200399" y="339852"/>
                </a:moveTo>
                <a:lnTo>
                  <a:pt x="3197352" y="339852"/>
                </a:lnTo>
                <a:lnTo>
                  <a:pt x="3199214" y="339473"/>
                </a:lnTo>
                <a:lnTo>
                  <a:pt x="3200399" y="339852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2343911" y="2008632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76200" y="76200"/>
                </a:moveTo>
                <a:lnTo>
                  <a:pt x="0" y="76200"/>
                </a:lnTo>
                <a:lnTo>
                  <a:pt x="38100" y="0"/>
                </a:lnTo>
                <a:lnTo>
                  <a:pt x="76200" y="76200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3407664" y="2069592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76200" y="76200"/>
                </a:moveTo>
                <a:lnTo>
                  <a:pt x="0" y="76200"/>
                </a:lnTo>
                <a:lnTo>
                  <a:pt x="38100" y="0"/>
                </a:lnTo>
                <a:lnTo>
                  <a:pt x="76200" y="76200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4472940" y="1833372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76200" y="76199"/>
                </a:moveTo>
                <a:lnTo>
                  <a:pt x="0" y="76199"/>
                </a:lnTo>
                <a:lnTo>
                  <a:pt x="38100" y="0"/>
                </a:lnTo>
                <a:lnTo>
                  <a:pt x="76200" y="76199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5536692" y="2173224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76200" y="76200"/>
                </a:moveTo>
                <a:lnTo>
                  <a:pt x="0" y="76200"/>
                </a:lnTo>
                <a:lnTo>
                  <a:pt x="38100" y="0"/>
                </a:lnTo>
                <a:lnTo>
                  <a:pt x="76200" y="76200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6600444" y="1956816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76200" y="76200"/>
                </a:moveTo>
                <a:lnTo>
                  <a:pt x="0" y="76200"/>
                </a:lnTo>
                <a:lnTo>
                  <a:pt x="38100" y="0"/>
                </a:lnTo>
                <a:lnTo>
                  <a:pt x="76200" y="76200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7665719" y="2151888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76200" y="76200"/>
                </a:moveTo>
                <a:lnTo>
                  <a:pt x="0" y="76200"/>
                </a:lnTo>
                <a:lnTo>
                  <a:pt x="38100" y="0"/>
                </a:lnTo>
                <a:lnTo>
                  <a:pt x="76200" y="76200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 txBox="1"/>
          <p:nvPr/>
        </p:nvSpPr>
        <p:spPr>
          <a:xfrm>
            <a:off x="2130064" y="1415264"/>
            <a:ext cx="501015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50" dirty="0">
                <a:solidFill>
                  <a:srgbClr val="3F3F3F"/>
                </a:solidFill>
                <a:latin typeface="Times New Roman"/>
                <a:cs typeface="Times New Roman"/>
              </a:rPr>
              <a:t>98.03</a:t>
            </a:r>
            <a:r>
              <a:rPr sz="1100" spc="60" dirty="0">
                <a:solidFill>
                  <a:srgbClr val="3F3F3F"/>
                </a:solidFill>
                <a:latin typeface="Times New Roman"/>
                <a:cs typeface="Times New Roman"/>
              </a:rPr>
              <a:t>%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42" name="object 142"/>
          <p:cNvSpPr txBox="1"/>
          <p:nvPr/>
        </p:nvSpPr>
        <p:spPr>
          <a:xfrm>
            <a:off x="3193813" y="1413689"/>
            <a:ext cx="501015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50" dirty="0">
                <a:solidFill>
                  <a:srgbClr val="3F3F3F"/>
                </a:solidFill>
                <a:latin typeface="Times New Roman"/>
                <a:cs typeface="Times New Roman"/>
              </a:rPr>
              <a:t>98.07</a:t>
            </a:r>
            <a:r>
              <a:rPr sz="1100" spc="60" dirty="0">
                <a:solidFill>
                  <a:srgbClr val="3F3F3F"/>
                </a:solidFill>
                <a:latin typeface="Times New Roman"/>
                <a:cs typeface="Times New Roman"/>
              </a:rPr>
              <a:t>%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43" name="object 143"/>
          <p:cNvSpPr txBox="1"/>
          <p:nvPr/>
        </p:nvSpPr>
        <p:spPr>
          <a:xfrm>
            <a:off x="4259068" y="1392398"/>
            <a:ext cx="501015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50" dirty="0">
                <a:solidFill>
                  <a:srgbClr val="3F3F3F"/>
                </a:solidFill>
                <a:latin typeface="Times New Roman"/>
                <a:cs typeface="Times New Roman"/>
              </a:rPr>
              <a:t>98.67</a:t>
            </a:r>
            <a:r>
              <a:rPr sz="1100" spc="60" dirty="0">
                <a:solidFill>
                  <a:srgbClr val="3F3F3F"/>
                </a:solidFill>
                <a:latin typeface="Times New Roman"/>
                <a:cs typeface="Times New Roman"/>
              </a:rPr>
              <a:t>%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44" name="object 144"/>
          <p:cNvSpPr txBox="1"/>
          <p:nvPr/>
        </p:nvSpPr>
        <p:spPr>
          <a:xfrm>
            <a:off x="5322817" y="1465514"/>
            <a:ext cx="501015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50" dirty="0">
                <a:solidFill>
                  <a:srgbClr val="3F3F3F"/>
                </a:solidFill>
                <a:latin typeface="Times New Roman"/>
                <a:cs typeface="Times New Roman"/>
              </a:rPr>
              <a:t>97.04</a:t>
            </a:r>
            <a:r>
              <a:rPr sz="1100" spc="60" dirty="0">
                <a:solidFill>
                  <a:srgbClr val="3F3F3F"/>
                </a:solidFill>
                <a:latin typeface="Times New Roman"/>
                <a:cs typeface="Times New Roman"/>
              </a:rPr>
              <a:t>%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45" name="object 145"/>
          <p:cNvSpPr txBox="1"/>
          <p:nvPr/>
        </p:nvSpPr>
        <p:spPr>
          <a:xfrm>
            <a:off x="6386575" y="1441142"/>
            <a:ext cx="501015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50" dirty="0">
                <a:solidFill>
                  <a:srgbClr val="3F3F3F"/>
                </a:solidFill>
                <a:latin typeface="Times New Roman"/>
                <a:cs typeface="Times New Roman"/>
              </a:rPr>
              <a:t>97.53</a:t>
            </a:r>
            <a:r>
              <a:rPr sz="1100" spc="60" dirty="0">
                <a:solidFill>
                  <a:srgbClr val="3F3F3F"/>
                </a:solidFill>
                <a:latin typeface="Times New Roman"/>
                <a:cs typeface="Times New Roman"/>
              </a:rPr>
              <a:t>%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46" name="object 146"/>
          <p:cNvSpPr txBox="1"/>
          <p:nvPr/>
        </p:nvSpPr>
        <p:spPr>
          <a:xfrm>
            <a:off x="7451873" y="1442648"/>
            <a:ext cx="501015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50" dirty="0">
                <a:solidFill>
                  <a:srgbClr val="3F3F3F"/>
                </a:solidFill>
                <a:latin typeface="Times New Roman"/>
                <a:cs typeface="Times New Roman"/>
              </a:rPr>
              <a:t>97.49</a:t>
            </a:r>
            <a:r>
              <a:rPr sz="1100" spc="60" dirty="0">
                <a:solidFill>
                  <a:srgbClr val="3F3F3F"/>
                </a:solidFill>
                <a:latin typeface="Times New Roman"/>
                <a:cs typeface="Times New Roman"/>
              </a:rPr>
              <a:t>%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47" name="object 147"/>
          <p:cNvSpPr txBox="1"/>
          <p:nvPr/>
        </p:nvSpPr>
        <p:spPr>
          <a:xfrm>
            <a:off x="2130064" y="1877034"/>
            <a:ext cx="501015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50" dirty="0">
                <a:solidFill>
                  <a:srgbClr val="3F3F3F"/>
                </a:solidFill>
                <a:latin typeface="Times New Roman"/>
                <a:cs typeface="Times New Roman"/>
              </a:rPr>
              <a:t>94.91</a:t>
            </a:r>
            <a:r>
              <a:rPr sz="1100" spc="60" dirty="0">
                <a:solidFill>
                  <a:srgbClr val="3F3F3F"/>
                </a:solidFill>
                <a:latin typeface="Times New Roman"/>
                <a:cs typeface="Times New Roman"/>
              </a:rPr>
              <a:t>%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48" name="object 148"/>
          <p:cNvSpPr txBox="1"/>
          <p:nvPr/>
        </p:nvSpPr>
        <p:spPr>
          <a:xfrm>
            <a:off x="3193813" y="1808436"/>
            <a:ext cx="501015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50" dirty="0">
                <a:solidFill>
                  <a:srgbClr val="3F3F3F"/>
                </a:solidFill>
                <a:latin typeface="Times New Roman"/>
                <a:cs typeface="Times New Roman"/>
              </a:rPr>
              <a:t>96.26</a:t>
            </a:r>
            <a:r>
              <a:rPr sz="1100" spc="60" dirty="0">
                <a:solidFill>
                  <a:srgbClr val="3F3F3F"/>
                </a:solidFill>
                <a:latin typeface="Times New Roman"/>
                <a:cs typeface="Times New Roman"/>
              </a:rPr>
              <a:t>%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49" name="object 149"/>
          <p:cNvSpPr txBox="1"/>
          <p:nvPr/>
        </p:nvSpPr>
        <p:spPr>
          <a:xfrm>
            <a:off x="4259068" y="1736825"/>
            <a:ext cx="501015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50" dirty="0">
                <a:solidFill>
                  <a:srgbClr val="3F3F3F"/>
                </a:solidFill>
                <a:latin typeface="Times New Roman"/>
                <a:cs typeface="Times New Roman"/>
              </a:rPr>
              <a:t>97.67</a:t>
            </a:r>
            <a:r>
              <a:rPr sz="1100" spc="60" dirty="0">
                <a:solidFill>
                  <a:srgbClr val="3F3F3F"/>
                </a:solidFill>
                <a:latin typeface="Times New Roman"/>
                <a:cs typeface="Times New Roman"/>
              </a:rPr>
              <a:t>%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50" name="object 150"/>
          <p:cNvSpPr txBox="1"/>
          <p:nvPr/>
        </p:nvSpPr>
        <p:spPr>
          <a:xfrm>
            <a:off x="5322817" y="1921191"/>
            <a:ext cx="501015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50" dirty="0">
                <a:solidFill>
                  <a:srgbClr val="3F3F3F"/>
                </a:solidFill>
                <a:latin typeface="Times New Roman"/>
                <a:cs typeface="Times New Roman"/>
              </a:rPr>
              <a:t>94.02</a:t>
            </a:r>
            <a:r>
              <a:rPr sz="1100" spc="60" dirty="0">
                <a:solidFill>
                  <a:srgbClr val="3F3F3F"/>
                </a:solidFill>
                <a:latin typeface="Times New Roman"/>
                <a:cs typeface="Times New Roman"/>
              </a:rPr>
              <a:t>%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51" name="object 151"/>
          <p:cNvSpPr txBox="1"/>
          <p:nvPr/>
        </p:nvSpPr>
        <p:spPr>
          <a:xfrm>
            <a:off x="6386575" y="1854168"/>
            <a:ext cx="501015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50" dirty="0">
                <a:solidFill>
                  <a:srgbClr val="3F3F3F"/>
                </a:solidFill>
                <a:latin typeface="Times New Roman"/>
                <a:cs typeface="Times New Roman"/>
              </a:rPr>
              <a:t>95.36</a:t>
            </a:r>
            <a:r>
              <a:rPr sz="1100" spc="60" dirty="0">
                <a:solidFill>
                  <a:srgbClr val="3F3F3F"/>
                </a:solidFill>
                <a:latin typeface="Times New Roman"/>
                <a:cs typeface="Times New Roman"/>
              </a:rPr>
              <a:t>%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52" name="object 152"/>
          <p:cNvSpPr txBox="1"/>
          <p:nvPr/>
        </p:nvSpPr>
        <p:spPr>
          <a:xfrm>
            <a:off x="7451873" y="1887714"/>
            <a:ext cx="501015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50" dirty="0">
                <a:solidFill>
                  <a:srgbClr val="3F3F3F"/>
                </a:solidFill>
                <a:latin typeface="Times New Roman"/>
                <a:cs typeface="Times New Roman"/>
              </a:rPr>
              <a:t>94.68</a:t>
            </a:r>
            <a:r>
              <a:rPr sz="1100" spc="60" dirty="0">
                <a:solidFill>
                  <a:srgbClr val="3F3F3F"/>
                </a:solidFill>
                <a:latin typeface="Times New Roman"/>
                <a:cs typeface="Times New Roman"/>
              </a:rPr>
              <a:t>%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53" name="object 153"/>
          <p:cNvSpPr txBox="1"/>
          <p:nvPr/>
        </p:nvSpPr>
        <p:spPr>
          <a:xfrm>
            <a:off x="2130064" y="2128492"/>
            <a:ext cx="501015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50" dirty="0">
                <a:solidFill>
                  <a:srgbClr val="3F3F3F"/>
                </a:solidFill>
                <a:latin typeface="Times New Roman"/>
                <a:cs typeface="Times New Roman"/>
              </a:rPr>
              <a:t>89.95</a:t>
            </a:r>
            <a:r>
              <a:rPr sz="1100" spc="60" dirty="0">
                <a:solidFill>
                  <a:srgbClr val="3F3F3F"/>
                </a:solidFill>
                <a:latin typeface="Times New Roman"/>
                <a:cs typeface="Times New Roman"/>
              </a:rPr>
              <a:t>%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54" name="object 154"/>
          <p:cNvSpPr txBox="1"/>
          <p:nvPr/>
        </p:nvSpPr>
        <p:spPr>
          <a:xfrm>
            <a:off x="3193813" y="2189422"/>
            <a:ext cx="501015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50" dirty="0">
                <a:solidFill>
                  <a:srgbClr val="3F3F3F"/>
                </a:solidFill>
                <a:latin typeface="Times New Roman"/>
                <a:cs typeface="Times New Roman"/>
              </a:rPr>
              <a:t>88.75</a:t>
            </a:r>
            <a:r>
              <a:rPr sz="1100" spc="60" dirty="0">
                <a:solidFill>
                  <a:srgbClr val="3F3F3F"/>
                </a:solidFill>
                <a:latin typeface="Times New Roman"/>
                <a:cs typeface="Times New Roman"/>
              </a:rPr>
              <a:t>%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55" name="object 155"/>
          <p:cNvSpPr txBox="1"/>
          <p:nvPr/>
        </p:nvSpPr>
        <p:spPr>
          <a:xfrm>
            <a:off x="4259068" y="1953231"/>
            <a:ext cx="501015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50" dirty="0">
                <a:solidFill>
                  <a:srgbClr val="3F3F3F"/>
                </a:solidFill>
                <a:latin typeface="Times New Roman"/>
                <a:cs typeface="Times New Roman"/>
              </a:rPr>
              <a:t>93.41</a:t>
            </a:r>
            <a:r>
              <a:rPr sz="1100" spc="60" dirty="0">
                <a:solidFill>
                  <a:srgbClr val="3F3F3F"/>
                </a:solidFill>
                <a:latin typeface="Times New Roman"/>
                <a:cs typeface="Times New Roman"/>
              </a:rPr>
              <a:t>%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56" name="object 156"/>
          <p:cNvSpPr txBox="1"/>
          <p:nvPr/>
        </p:nvSpPr>
        <p:spPr>
          <a:xfrm>
            <a:off x="5322817" y="2293072"/>
            <a:ext cx="501015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50" dirty="0">
                <a:solidFill>
                  <a:srgbClr val="3F3F3F"/>
                </a:solidFill>
                <a:latin typeface="Times New Roman"/>
                <a:cs typeface="Times New Roman"/>
              </a:rPr>
              <a:t>86.71</a:t>
            </a:r>
            <a:r>
              <a:rPr sz="1100" spc="60" dirty="0">
                <a:solidFill>
                  <a:srgbClr val="3F3F3F"/>
                </a:solidFill>
                <a:latin typeface="Times New Roman"/>
                <a:cs typeface="Times New Roman"/>
              </a:rPr>
              <a:t>%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57" name="object 157"/>
          <p:cNvSpPr txBox="1"/>
          <p:nvPr/>
        </p:nvSpPr>
        <p:spPr>
          <a:xfrm>
            <a:off x="6386575" y="2076667"/>
            <a:ext cx="501015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50" dirty="0">
                <a:solidFill>
                  <a:srgbClr val="3F3F3F"/>
                </a:solidFill>
                <a:latin typeface="Times New Roman"/>
                <a:cs typeface="Times New Roman"/>
              </a:rPr>
              <a:t>90.98</a:t>
            </a:r>
            <a:r>
              <a:rPr sz="1100" spc="60" dirty="0">
                <a:solidFill>
                  <a:srgbClr val="3F3F3F"/>
                </a:solidFill>
                <a:latin typeface="Times New Roman"/>
                <a:cs typeface="Times New Roman"/>
              </a:rPr>
              <a:t>%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58" name="object 158"/>
          <p:cNvSpPr txBox="1"/>
          <p:nvPr/>
        </p:nvSpPr>
        <p:spPr>
          <a:xfrm>
            <a:off x="7451873" y="2271712"/>
            <a:ext cx="501015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50" dirty="0">
                <a:solidFill>
                  <a:srgbClr val="3F3F3F"/>
                </a:solidFill>
                <a:latin typeface="Times New Roman"/>
                <a:cs typeface="Times New Roman"/>
              </a:rPr>
              <a:t>87.14</a:t>
            </a:r>
            <a:r>
              <a:rPr sz="1100" spc="60" dirty="0">
                <a:solidFill>
                  <a:srgbClr val="3F3F3F"/>
                </a:solidFill>
                <a:latin typeface="Times New Roman"/>
                <a:cs typeface="Times New Roman"/>
              </a:rPr>
              <a:t>%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59" name="object 159"/>
          <p:cNvSpPr txBox="1"/>
          <p:nvPr/>
        </p:nvSpPr>
        <p:spPr>
          <a:xfrm>
            <a:off x="8352535" y="1446558"/>
            <a:ext cx="279400" cy="2212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55" dirty="0">
                <a:latin typeface="Times New Roman"/>
                <a:cs typeface="Times New Roman"/>
              </a:rPr>
              <a:t>5</a:t>
            </a:r>
            <a:r>
              <a:rPr sz="1200" spc="65" dirty="0">
                <a:latin typeface="Times New Roman"/>
                <a:cs typeface="Times New Roman"/>
              </a:rPr>
              <a:t>00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sz="1200" spc="55" dirty="0">
                <a:latin typeface="Times New Roman"/>
                <a:cs typeface="Times New Roman"/>
              </a:rPr>
              <a:t>4</a:t>
            </a:r>
            <a:r>
              <a:rPr sz="1200" spc="65" dirty="0">
                <a:latin typeface="Times New Roman"/>
                <a:cs typeface="Times New Roman"/>
              </a:rPr>
              <a:t>50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55"/>
              </a:spcBef>
            </a:pPr>
            <a:r>
              <a:rPr sz="1200" spc="55" dirty="0">
                <a:latin typeface="Times New Roman"/>
                <a:cs typeface="Times New Roman"/>
              </a:rPr>
              <a:t>4</a:t>
            </a:r>
            <a:r>
              <a:rPr sz="1200" spc="65" dirty="0">
                <a:latin typeface="Times New Roman"/>
                <a:cs typeface="Times New Roman"/>
              </a:rPr>
              <a:t>00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55"/>
              </a:spcBef>
            </a:pPr>
            <a:r>
              <a:rPr sz="1200" spc="55" dirty="0">
                <a:latin typeface="Times New Roman"/>
                <a:cs typeface="Times New Roman"/>
              </a:rPr>
              <a:t>3</a:t>
            </a:r>
            <a:r>
              <a:rPr sz="1200" spc="65" dirty="0">
                <a:latin typeface="Times New Roman"/>
                <a:cs typeface="Times New Roman"/>
              </a:rPr>
              <a:t>50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sz="1200" spc="55" dirty="0">
                <a:latin typeface="Times New Roman"/>
                <a:cs typeface="Times New Roman"/>
              </a:rPr>
              <a:t>3</a:t>
            </a:r>
            <a:r>
              <a:rPr sz="1200" spc="65" dirty="0">
                <a:latin typeface="Times New Roman"/>
                <a:cs typeface="Times New Roman"/>
              </a:rPr>
              <a:t>00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55"/>
              </a:spcBef>
            </a:pPr>
            <a:r>
              <a:rPr sz="1200" spc="55" dirty="0">
                <a:latin typeface="Times New Roman"/>
                <a:cs typeface="Times New Roman"/>
              </a:rPr>
              <a:t>2</a:t>
            </a:r>
            <a:r>
              <a:rPr sz="1200" spc="65" dirty="0">
                <a:latin typeface="Times New Roman"/>
                <a:cs typeface="Times New Roman"/>
              </a:rPr>
              <a:t>50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sz="1200" spc="55" dirty="0">
                <a:latin typeface="Times New Roman"/>
                <a:cs typeface="Times New Roman"/>
              </a:rPr>
              <a:t>2</a:t>
            </a:r>
            <a:r>
              <a:rPr sz="1200" spc="65" dirty="0">
                <a:latin typeface="Times New Roman"/>
                <a:cs typeface="Times New Roman"/>
              </a:rPr>
              <a:t>00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55"/>
              </a:spcBef>
            </a:pPr>
            <a:r>
              <a:rPr sz="1200" spc="55" dirty="0">
                <a:latin typeface="Times New Roman"/>
                <a:cs typeface="Times New Roman"/>
              </a:rPr>
              <a:t>1</a:t>
            </a:r>
            <a:r>
              <a:rPr sz="1200" spc="65" dirty="0">
                <a:latin typeface="Times New Roman"/>
                <a:cs typeface="Times New Roman"/>
              </a:rPr>
              <a:t>50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sz="1200" spc="55" dirty="0">
                <a:latin typeface="Times New Roman"/>
                <a:cs typeface="Times New Roman"/>
              </a:rPr>
              <a:t>1</a:t>
            </a:r>
            <a:r>
              <a:rPr sz="1200" spc="65" dirty="0">
                <a:latin typeface="Times New Roman"/>
                <a:cs typeface="Times New Roman"/>
              </a:rPr>
              <a:t>00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55"/>
              </a:spcBef>
            </a:pPr>
            <a:r>
              <a:rPr sz="1200" spc="55" dirty="0">
                <a:latin typeface="Times New Roman"/>
                <a:cs typeface="Times New Roman"/>
              </a:rPr>
              <a:t>5</a:t>
            </a:r>
            <a:r>
              <a:rPr sz="1200" spc="65" dirty="0">
                <a:latin typeface="Times New Roman"/>
                <a:cs typeface="Times New Roman"/>
              </a:rPr>
              <a:t>0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sz="1200" spc="65" dirty="0">
                <a:latin typeface="Times New Roman"/>
                <a:cs typeface="Times New Roman"/>
              </a:rPr>
              <a:t>0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60" name="object 160"/>
          <p:cNvSpPr txBox="1"/>
          <p:nvPr/>
        </p:nvSpPr>
        <p:spPr>
          <a:xfrm>
            <a:off x="1316257" y="1446558"/>
            <a:ext cx="415925" cy="2212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200" spc="55" dirty="0">
                <a:latin typeface="Times New Roman"/>
                <a:cs typeface="Times New Roman"/>
              </a:rPr>
              <a:t>1</a:t>
            </a:r>
            <a:r>
              <a:rPr sz="1200" spc="65" dirty="0">
                <a:latin typeface="Times New Roman"/>
                <a:cs typeface="Times New Roman"/>
              </a:rPr>
              <a:t>0</a:t>
            </a:r>
            <a:r>
              <a:rPr sz="1200" spc="55" dirty="0">
                <a:latin typeface="Times New Roman"/>
                <a:cs typeface="Times New Roman"/>
              </a:rPr>
              <a:t>0</a:t>
            </a:r>
            <a:r>
              <a:rPr sz="1200" spc="60" dirty="0">
                <a:latin typeface="Times New Roman"/>
                <a:cs typeface="Times New Roman"/>
              </a:rPr>
              <a:t>%</a:t>
            </a:r>
            <a:endParaRPr sz="1200">
              <a:latin typeface="Times New Roman"/>
              <a:cs typeface="Times New Roman"/>
            </a:endParaRPr>
          </a:p>
          <a:p>
            <a:pPr marL="85090" algn="ctr">
              <a:lnSpc>
                <a:spcPct val="100000"/>
              </a:lnSpc>
              <a:spcBef>
                <a:spcPts val="560"/>
              </a:spcBef>
            </a:pPr>
            <a:r>
              <a:rPr sz="1200" spc="55" dirty="0">
                <a:latin typeface="Times New Roman"/>
                <a:cs typeface="Times New Roman"/>
              </a:rPr>
              <a:t>9</a:t>
            </a:r>
            <a:r>
              <a:rPr sz="1200" spc="65" dirty="0">
                <a:latin typeface="Times New Roman"/>
                <a:cs typeface="Times New Roman"/>
              </a:rPr>
              <a:t>5</a:t>
            </a:r>
            <a:r>
              <a:rPr sz="1200" spc="60" dirty="0">
                <a:latin typeface="Times New Roman"/>
                <a:cs typeface="Times New Roman"/>
              </a:rPr>
              <a:t>%</a:t>
            </a:r>
            <a:endParaRPr sz="1200">
              <a:latin typeface="Times New Roman"/>
              <a:cs typeface="Times New Roman"/>
            </a:endParaRPr>
          </a:p>
          <a:p>
            <a:pPr marL="85090" algn="ctr">
              <a:lnSpc>
                <a:spcPct val="100000"/>
              </a:lnSpc>
              <a:spcBef>
                <a:spcPts val="565"/>
              </a:spcBef>
            </a:pPr>
            <a:r>
              <a:rPr sz="1200" spc="55" dirty="0">
                <a:latin typeface="Times New Roman"/>
                <a:cs typeface="Times New Roman"/>
              </a:rPr>
              <a:t>9</a:t>
            </a:r>
            <a:r>
              <a:rPr sz="1200" spc="65" dirty="0">
                <a:latin typeface="Times New Roman"/>
                <a:cs typeface="Times New Roman"/>
              </a:rPr>
              <a:t>0</a:t>
            </a:r>
            <a:r>
              <a:rPr sz="1200" spc="60" dirty="0">
                <a:latin typeface="Times New Roman"/>
                <a:cs typeface="Times New Roman"/>
              </a:rPr>
              <a:t>%</a:t>
            </a:r>
            <a:endParaRPr sz="1200">
              <a:latin typeface="Times New Roman"/>
              <a:cs typeface="Times New Roman"/>
            </a:endParaRPr>
          </a:p>
          <a:p>
            <a:pPr marL="85090" algn="ctr">
              <a:lnSpc>
                <a:spcPct val="100000"/>
              </a:lnSpc>
              <a:spcBef>
                <a:spcPts val="560"/>
              </a:spcBef>
            </a:pPr>
            <a:r>
              <a:rPr sz="1200" spc="55" dirty="0">
                <a:latin typeface="Times New Roman"/>
                <a:cs typeface="Times New Roman"/>
              </a:rPr>
              <a:t>8</a:t>
            </a:r>
            <a:r>
              <a:rPr sz="1200" spc="65" dirty="0">
                <a:latin typeface="Times New Roman"/>
                <a:cs typeface="Times New Roman"/>
              </a:rPr>
              <a:t>5</a:t>
            </a:r>
            <a:r>
              <a:rPr sz="1200" spc="60" dirty="0">
                <a:latin typeface="Times New Roman"/>
                <a:cs typeface="Times New Roman"/>
              </a:rPr>
              <a:t>%</a:t>
            </a:r>
            <a:endParaRPr sz="1200">
              <a:latin typeface="Times New Roman"/>
              <a:cs typeface="Times New Roman"/>
            </a:endParaRPr>
          </a:p>
          <a:p>
            <a:pPr marL="85090" algn="ctr">
              <a:lnSpc>
                <a:spcPct val="100000"/>
              </a:lnSpc>
              <a:spcBef>
                <a:spcPts val="550"/>
              </a:spcBef>
            </a:pPr>
            <a:r>
              <a:rPr sz="1200" spc="55" dirty="0">
                <a:latin typeface="Times New Roman"/>
                <a:cs typeface="Times New Roman"/>
              </a:rPr>
              <a:t>8</a:t>
            </a:r>
            <a:r>
              <a:rPr sz="1200" spc="65" dirty="0">
                <a:latin typeface="Times New Roman"/>
                <a:cs typeface="Times New Roman"/>
              </a:rPr>
              <a:t>0</a:t>
            </a:r>
            <a:r>
              <a:rPr sz="1200" spc="60" dirty="0">
                <a:latin typeface="Times New Roman"/>
                <a:cs typeface="Times New Roman"/>
              </a:rPr>
              <a:t>%</a:t>
            </a:r>
            <a:endParaRPr sz="1200">
              <a:latin typeface="Times New Roman"/>
              <a:cs typeface="Times New Roman"/>
            </a:endParaRPr>
          </a:p>
          <a:p>
            <a:pPr marL="85090" algn="ctr">
              <a:lnSpc>
                <a:spcPct val="100000"/>
              </a:lnSpc>
              <a:spcBef>
                <a:spcPts val="565"/>
              </a:spcBef>
            </a:pPr>
            <a:r>
              <a:rPr sz="1200" spc="55" dirty="0">
                <a:latin typeface="Times New Roman"/>
                <a:cs typeface="Times New Roman"/>
              </a:rPr>
              <a:t>7</a:t>
            </a:r>
            <a:r>
              <a:rPr sz="1200" spc="65" dirty="0">
                <a:latin typeface="Times New Roman"/>
                <a:cs typeface="Times New Roman"/>
              </a:rPr>
              <a:t>5</a:t>
            </a:r>
            <a:r>
              <a:rPr sz="1200" spc="60" dirty="0">
                <a:latin typeface="Times New Roman"/>
                <a:cs typeface="Times New Roman"/>
              </a:rPr>
              <a:t>%</a:t>
            </a:r>
            <a:endParaRPr sz="1200">
              <a:latin typeface="Times New Roman"/>
              <a:cs typeface="Times New Roman"/>
            </a:endParaRPr>
          </a:p>
          <a:p>
            <a:pPr marL="85090" algn="ctr">
              <a:lnSpc>
                <a:spcPct val="100000"/>
              </a:lnSpc>
              <a:spcBef>
                <a:spcPts val="560"/>
              </a:spcBef>
            </a:pPr>
            <a:r>
              <a:rPr sz="1200" spc="55" dirty="0">
                <a:latin typeface="Times New Roman"/>
                <a:cs typeface="Times New Roman"/>
              </a:rPr>
              <a:t>7</a:t>
            </a:r>
            <a:r>
              <a:rPr sz="1200" spc="65" dirty="0">
                <a:latin typeface="Times New Roman"/>
                <a:cs typeface="Times New Roman"/>
              </a:rPr>
              <a:t>0</a:t>
            </a:r>
            <a:r>
              <a:rPr sz="1200" spc="60" dirty="0">
                <a:latin typeface="Times New Roman"/>
                <a:cs typeface="Times New Roman"/>
              </a:rPr>
              <a:t>%</a:t>
            </a:r>
            <a:endParaRPr sz="1200">
              <a:latin typeface="Times New Roman"/>
              <a:cs typeface="Times New Roman"/>
            </a:endParaRPr>
          </a:p>
          <a:p>
            <a:pPr marL="85090" algn="ctr">
              <a:lnSpc>
                <a:spcPct val="100000"/>
              </a:lnSpc>
              <a:spcBef>
                <a:spcPts val="560"/>
              </a:spcBef>
            </a:pPr>
            <a:r>
              <a:rPr sz="1200" spc="55" dirty="0">
                <a:latin typeface="Times New Roman"/>
                <a:cs typeface="Times New Roman"/>
              </a:rPr>
              <a:t>6</a:t>
            </a:r>
            <a:r>
              <a:rPr sz="1200" spc="65" dirty="0">
                <a:latin typeface="Times New Roman"/>
                <a:cs typeface="Times New Roman"/>
              </a:rPr>
              <a:t>5</a:t>
            </a:r>
            <a:r>
              <a:rPr sz="1200" spc="60" dirty="0">
                <a:latin typeface="Times New Roman"/>
                <a:cs typeface="Times New Roman"/>
              </a:rPr>
              <a:t>%</a:t>
            </a:r>
            <a:endParaRPr sz="1200">
              <a:latin typeface="Times New Roman"/>
              <a:cs typeface="Times New Roman"/>
            </a:endParaRPr>
          </a:p>
          <a:p>
            <a:pPr marL="85090" algn="ctr">
              <a:lnSpc>
                <a:spcPct val="100000"/>
              </a:lnSpc>
              <a:spcBef>
                <a:spcPts val="560"/>
              </a:spcBef>
            </a:pPr>
            <a:r>
              <a:rPr sz="1200" spc="55" dirty="0">
                <a:latin typeface="Times New Roman"/>
                <a:cs typeface="Times New Roman"/>
              </a:rPr>
              <a:t>6</a:t>
            </a:r>
            <a:r>
              <a:rPr sz="1200" spc="65" dirty="0">
                <a:latin typeface="Times New Roman"/>
                <a:cs typeface="Times New Roman"/>
              </a:rPr>
              <a:t>0</a:t>
            </a:r>
            <a:r>
              <a:rPr sz="1200" spc="60" dirty="0">
                <a:latin typeface="Times New Roman"/>
                <a:cs typeface="Times New Roman"/>
              </a:rPr>
              <a:t>%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61" name="object 161"/>
          <p:cNvSpPr txBox="1"/>
          <p:nvPr/>
        </p:nvSpPr>
        <p:spPr>
          <a:xfrm>
            <a:off x="2072153" y="3660966"/>
            <a:ext cx="61785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55" dirty="0">
                <a:latin typeface="Times New Roman"/>
                <a:cs typeface="Times New Roman"/>
              </a:rPr>
              <a:t>1</a:t>
            </a:r>
            <a:r>
              <a:rPr sz="1200" spc="65" dirty="0">
                <a:latin typeface="Times New Roman"/>
                <a:cs typeface="Times New Roman"/>
              </a:rPr>
              <a:t>2</a:t>
            </a:r>
            <a:r>
              <a:rPr sz="1200" spc="-5" dirty="0">
                <a:latin typeface="Times New Roman"/>
                <a:cs typeface="Times New Roman"/>
              </a:rPr>
              <a:t>/</a:t>
            </a:r>
            <a:r>
              <a:rPr sz="1200" spc="55" dirty="0">
                <a:latin typeface="Times New Roman"/>
                <a:cs typeface="Times New Roman"/>
              </a:rPr>
              <a:t>1</a:t>
            </a:r>
            <a:r>
              <a:rPr sz="1200" spc="65" dirty="0">
                <a:latin typeface="Times New Roman"/>
                <a:cs typeface="Times New Roman"/>
              </a:rPr>
              <a:t>6</a:t>
            </a:r>
            <a:r>
              <a:rPr sz="1200" spc="-15" dirty="0">
                <a:latin typeface="Times New Roman"/>
                <a:cs typeface="Times New Roman"/>
              </a:rPr>
              <a:t>/</a:t>
            </a:r>
            <a:r>
              <a:rPr sz="1200" spc="65" dirty="0">
                <a:latin typeface="Times New Roman"/>
                <a:cs typeface="Times New Roman"/>
              </a:rPr>
              <a:t>17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62" name="object 162"/>
          <p:cNvSpPr txBox="1"/>
          <p:nvPr/>
        </p:nvSpPr>
        <p:spPr>
          <a:xfrm>
            <a:off x="3135902" y="3660966"/>
            <a:ext cx="61785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55" dirty="0">
                <a:latin typeface="Times New Roman"/>
                <a:cs typeface="Times New Roman"/>
              </a:rPr>
              <a:t>1</a:t>
            </a:r>
            <a:r>
              <a:rPr sz="1200" spc="65" dirty="0">
                <a:latin typeface="Times New Roman"/>
                <a:cs typeface="Times New Roman"/>
              </a:rPr>
              <a:t>2</a:t>
            </a:r>
            <a:r>
              <a:rPr sz="1200" spc="-5" dirty="0">
                <a:latin typeface="Times New Roman"/>
                <a:cs typeface="Times New Roman"/>
              </a:rPr>
              <a:t>/</a:t>
            </a:r>
            <a:r>
              <a:rPr sz="1200" spc="55" dirty="0">
                <a:latin typeface="Times New Roman"/>
                <a:cs typeface="Times New Roman"/>
              </a:rPr>
              <a:t>2</a:t>
            </a:r>
            <a:r>
              <a:rPr sz="1200" spc="65" dirty="0">
                <a:latin typeface="Times New Roman"/>
                <a:cs typeface="Times New Roman"/>
              </a:rPr>
              <a:t>3</a:t>
            </a:r>
            <a:r>
              <a:rPr sz="1200" spc="-15" dirty="0">
                <a:latin typeface="Times New Roman"/>
                <a:cs typeface="Times New Roman"/>
              </a:rPr>
              <a:t>/</a:t>
            </a:r>
            <a:r>
              <a:rPr sz="1200" spc="65" dirty="0">
                <a:latin typeface="Times New Roman"/>
                <a:cs typeface="Times New Roman"/>
              </a:rPr>
              <a:t>17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63" name="object 163"/>
          <p:cNvSpPr txBox="1"/>
          <p:nvPr/>
        </p:nvSpPr>
        <p:spPr>
          <a:xfrm>
            <a:off x="4201176" y="3660966"/>
            <a:ext cx="61785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55" dirty="0">
                <a:latin typeface="Times New Roman"/>
                <a:cs typeface="Times New Roman"/>
              </a:rPr>
              <a:t>1</a:t>
            </a:r>
            <a:r>
              <a:rPr sz="1200" spc="65" dirty="0">
                <a:latin typeface="Times New Roman"/>
                <a:cs typeface="Times New Roman"/>
              </a:rPr>
              <a:t>2</a:t>
            </a:r>
            <a:r>
              <a:rPr sz="1200" spc="-5" dirty="0">
                <a:latin typeface="Times New Roman"/>
                <a:cs typeface="Times New Roman"/>
              </a:rPr>
              <a:t>/</a:t>
            </a:r>
            <a:r>
              <a:rPr sz="1200" spc="55" dirty="0">
                <a:latin typeface="Times New Roman"/>
                <a:cs typeface="Times New Roman"/>
              </a:rPr>
              <a:t>3</a:t>
            </a:r>
            <a:r>
              <a:rPr sz="1200" spc="65" dirty="0">
                <a:latin typeface="Times New Roman"/>
                <a:cs typeface="Times New Roman"/>
              </a:rPr>
              <a:t>0</a:t>
            </a:r>
            <a:r>
              <a:rPr sz="1200" spc="-15" dirty="0">
                <a:latin typeface="Times New Roman"/>
                <a:cs typeface="Times New Roman"/>
              </a:rPr>
              <a:t>/</a:t>
            </a:r>
            <a:r>
              <a:rPr sz="1200" spc="65" dirty="0">
                <a:latin typeface="Times New Roman"/>
                <a:cs typeface="Times New Roman"/>
              </a:rPr>
              <a:t>17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64" name="object 164"/>
          <p:cNvSpPr txBox="1"/>
          <p:nvPr/>
        </p:nvSpPr>
        <p:spPr>
          <a:xfrm>
            <a:off x="5348745" y="3660966"/>
            <a:ext cx="44894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55" dirty="0">
                <a:latin typeface="Times New Roman"/>
                <a:cs typeface="Times New Roman"/>
              </a:rPr>
              <a:t>1</a:t>
            </a:r>
            <a:r>
              <a:rPr sz="1200" spc="-5" dirty="0">
                <a:latin typeface="Times New Roman"/>
                <a:cs typeface="Times New Roman"/>
              </a:rPr>
              <a:t>/</a:t>
            </a:r>
            <a:r>
              <a:rPr sz="1200" spc="65" dirty="0">
                <a:latin typeface="Times New Roman"/>
                <a:cs typeface="Times New Roman"/>
              </a:rPr>
              <a:t>6</a:t>
            </a:r>
            <a:r>
              <a:rPr sz="1200" spc="-15" dirty="0">
                <a:latin typeface="Times New Roman"/>
                <a:cs typeface="Times New Roman"/>
              </a:rPr>
              <a:t>/</a:t>
            </a:r>
            <a:r>
              <a:rPr sz="1200" spc="65" dirty="0">
                <a:latin typeface="Times New Roman"/>
                <a:cs typeface="Times New Roman"/>
              </a:rPr>
              <a:t>18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65" name="object 165"/>
          <p:cNvSpPr txBox="1"/>
          <p:nvPr/>
        </p:nvSpPr>
        <p:spPr>
          <a:xfrm>
            <a:off x="6371346" y="3660966"/>
            <a:ext cx="53276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55" dirty="0">
                <a:latin typeface="Times New Roman"/>
                <a:cs typeface="Times New Roman"/>
              </a:rPr>
              <a:t>1</a:t>
            </a:r>
            <a:r>
              <a:rPr sz="1200" spc="-5" dirty="0">
                <a:latin typeface="Times New Roman"/>
                <a:cs typeface="Times New Roman"/>
              </a:rPr>
              <a:t>/</a:t>
            </a:r>
            <a:r>
              <a:rPr sz="1200" spc="65" dirty="0">
                <a:latin typeface="Times New Roman"/>
                <a:cs typeface="Times New Roman"/>
              </a:rPr>
              <a:t>1</a:t>
            </a:r>
            <a:r>
              <a:rPr sz="1200" spc="55" dirty="0">
                <a:latin typeface="Times New Roman"/>
                <a:cs typeface="Times New Roman"/>
              </a:rPr>
              <a:t>3</a:t>
            </a:r>
            <a:r>
              <a:rPr sz="1200" spc="-5" dirty="0">
                <a:latin typeface="Times New Roman"/>
                <a:cs typeface="Times New Roman"/>
              </a:rPr>
              <a:t>/</a:t>
            </a:r>
            <a:r>
              <a:rPr sz="1200" spc="55" dirty="0">
                <a:latin typeface="Times New Roman"/>
                <a:cs typeface="Times New Roman"/>
              </a:rPr>
              <a:t>1</a:t>
            </a:r>
            <a:r>
              <a:rPr sz="1200" spc="65" dirty="0">
                <a:latin typeface="Times New Roman"/>
                <a:cs typeface="Times New Roman"/>
              </a:rPr>
              <a:t>8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66" name="object 166"/>
          <p:cNvSpPr txBox="1"/>
          <p:nvPr/>
        </p:nvSpPr>
        <p:spPr>
          <a:xfrm>
            <a:off x="7435095" y="3660966"/>
            <a:ext cx="53276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55" dirty="0">
                <a:latin typeface="Times New Roman"/>
                <a:cs typeface="Times New Roman"/>
              </a:rPr>
              <a:t>1</a:t>
            </a:r>
            <a:r>
              <a:rPr sz="1200" spc="-5" dirty="0">
                <a:latin typeface="Times New Roman"/>
                <a:cs typeface="Times New Roman"/>
              </a:rPr>
              <a:t>/</a:t>
            </a:r>
            <a:r>
              <a:rPr sz="1200" spc="65" dirty="0">
                <a:latin typeface="Times New Roman"/>
                <a:cs typeface="Times New Roman"/>
              </a:rPr>
              <a:t>2</a:t>
            </a:r>
            <a:r>
              <a:rPr sz="1200" spc="55" dirty="0">
                <a:latin typeface="Times New Roman"/>
                <a:cs typeface="Times New Roman"/>
              </a:rPr>
              <a:t>0</a:t>
            </a:r>
            <a:r>
              <a:rPr sz="1200" spc="-5" dirty="0">
                <a:latin typeface="Times New Roman"/>
                <a:cs typeface="Times New Roman"/>
              </a:rPr>
              <a:t>/</a:t>
            </a:r>
            <a:r>
              <a:rPr sz="1200" spc="55" dirty="0">
                <a:latin typeface="Times New Roman"/>
                <a:cs typeface="Times New Roman"/>
              </a:rPr>
              <a:t>1</a:t>
            </a:r>
            <a:r>
              <a:rPr sz="1200" spc="65" dirty="0">
                <a:latin typeface="Times New Roman"/>
                <a:cs typeface="Times New Roman"/>
              </a:rPr>
              <a:t>8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67" name="object 167"/>
          <p:cNvSpPr txBox="1"/>
          <p:nvPr/>
        </p:nvSpPr>
        <p:spPr>
          <a:xfrm>
            <a:off x="8747673" y="2082761"/>
            <a:ext cx="194945" cy="137922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spc="-75" dirty="0">
                <a:latin typeface="Times New Roman"/>
                <a:cs typeface="Times New Roman"/>
              </a:rPr>
              <a:t>V</a:t>
            </a:r>
            <a:r>
              <a:rPr sz="1300" spc="5" dirty="0">
                <a:latin typeface="Times New Roman"/>
                <a:cs typeface="Times New Roman"/>
              </a:rPr>
              <a:t>o</a:t>
            </a:r>
            <a:r>
              <a:rPr sz="1300" spc="10" dirty="0">
                <a:latin typeface="Times New Roman"/>
                <a:cs typeface="Times New Roman"/>
              </a:rPr>
              <a:t>l</a:t>
            </a:r>
            <a:r>
              <a:rPr sz="1300" spc="5" dirty="0">
                <a:latin typeface="Times New Roman"/>
                <a:cs typeface="Times New Roman"/>
              </a:rPr>
              <a:t>u</a:t>
            </a:r>
            <a:r>
              <a:rPr sz="1300" spc="-20" dirty="0">
                <a:latin typeface="Times New Roman"/>
                <a:cs typeface="Times New Roman"/>
              </a:rPr>
              <a:t>m</a:t>
            </a:r>
            <a:r>
              <a:rPr sz="1300" dirty="0">
                <a:latin typeface="Times New Roman"/>
                <a:cs typeface="Times New Roman"/>
              </a:rPr>
              <a:t>e</a:t>
            </a:r>
            <a:r>
              <a:rPr sz="1300" spc="25" dirty="0">
                <a:latin typeface="Times New Roman"/>
                <a:cs typeface="Times New Roman"/>
              </a:rPr>
              <a:t> </a:t>
            </a:r>
            <a:r>
              <a:rPr sz="1300" spc="10" dirty="0">
                <a:latin typeface="Times New Roman"/>
                <a:cs typeface="Times New Roman"/>
              </a:rPr>
              <a:t>i</a:t>
            </a:r>
            <a:r>
              <a:rPr sz="1300" dirty="0">
                <a:latin typeface="Times New Roman"/>
                <a:cs typeface="Times New Roman"/>
              </a:rPr>
              <a:t>n</a:t>
            </a:r>
            <a:r>
              <a:rPr sz="1300" spc="40" dirty="0">
                <a:latin typeface="Times New Roman"/>
                <a:cs typeface="Times New Roman"/>
              </a:rPr>
              <a:t> </a:t>
            </a:r>
            <a:r>
              <a:rPr sz="1300" spc="-20" dirty="0">
                <a:latin typeface="Times New Roman"/>
                <a:cs typeface="Times New Roman"/>
              </a:rPr>
              <a:t>M</a:t>
            </a:r>
            <a:r>
              <a:rPr sz="1300" spc="-5" dirty="0">
                <a:latin typeface="Times New Roman"/>
                <a:cs typeface="Times New Roman"/>
              </a:rPr>
              <a:t>i</a:t>
            </a:r>
            <a:r>
              <a:rPr sz="1300" spc="10" dirty="0">
                <a:latin typeface="Times New Roman"/>
                <a:cs typeface="Times New Roman"/>
              </a:rPr>
              <a:t>l</a:t>
            </a:r>
            <a:r>
              <a:rPr sz="1300" spc="-5" dirty="0">
                <a:latin typeface="Times New Roman"/>
                <a:cs typeface="Times New Roman"/>
              </a:rPr>
              <a:t>l</a:t>
            </a:r>
            <a:r>
              <a:rPr sz="1300" spc="10" dirty="0">
                <a:latin typeface="Times New Roman"/>
                <a:cs typeface="Times New Roman"/>
              </a:rPr>
              <a:t>i</a:t>
            </a:r>
            <a:r>
              <a:rPr sz="1300" spc="5" dirty="0">
                <a:latin typeface="Times New Roman"/>
                <a:cs typeface="Times New Roman"/>
              </a:rPr>
              <a:t>on</a:t>
            </a:r>
            <a:r>
              <a:rPr sz="1300" dirty="0">
                <a:latin typeface="Times New Roman"/>
                <a:cs typeface="Times New Roman"/>
              </a:rPr>
              <a:t>s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168" name="object 168"/>
          <p:cNvSpPr txBox="1"/>
          <p:nvPr/>
        </p:nvSpPr>
        <p:spPr>
          <a:xfrm>
            <a:off x="1106935" y="1661087"/>
            <a:ext cx="194945" cy="178117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spc="5" dirty="0">
                <a:latin typeface="Times New Roman"/>
                <a:cs typeface="Times New Roman"/>
              </a:rPr>
              <a:t>S</a:t>
            </a:r>
            <a:r>
              <a:rPr sz="1300" dirty="0">
                <a:latin typeface="Times New Roman"/>
                <a:cs typeface="Times New Roman"/>
              </a:rPr>
              <a:t>c</a:t>
            </a:r>
            <a:r>
              <a:rPr sz="1300" spc="5" dirty="0">
                <a:latin typeface="Times New Roman"/>
                <a:cs typeface="Times New Roman"/>
              </a:rPr>
              <a:t>o</a:t>
            </a:r>
            <a:r>
              <a:rPr sz="1300" spc="-5" dirty="0">
                <a:latin typeface="Times New Roman"/>
                <a:cs typeface="Times New Roman"/>
              </a:rPr>
              <a:t>r</a:t>
            </a:r>
            <a:r>
              <a:rPr sz="1300" dirty="0">
                <a:latin typeface="Times New Roman"/>
                <a:cs typeface="Times New Roman"/>
              </a:rPr>
              <a:t>e</a:t>
            </a:r>
            <a:r>
              <a:rPr sz="1300" spc="25" dirty="0">
                <a:latin typeface="Times New Roman"/>
                <a:cs typeface="Times New Roman"/>
              </a:rPr>
              <a:t> </a:t>
            </a:r>
            <a:r>
              <a:rPr sz="1300" spc="5" dirty="0">
                <a:latin typeface="Times New Roman"/>
                <a:cs typeface="Times New Roman"/>
              </a:rPr>
              <a:t>P</a:t>
            </a:r>
            <a:r>
              <a:rPr sz="1300" spc="-5" dirty="0">
                <a:latin typeface="Times New Roman"/>
                <a:cs typeface="Times New Roman"/>
              </a:rPr>
              <a:t>r</a:t>
            </a:r>
            <a:r>
              <a:rPr sz="1300" spc="10" dirty="0">
                <a:latin typeface="Times New Roman"/>
                <a:cs typeface="Times New Roman"/>
              </a:rPr>
              <a:t>i</a:t>
            </a:r>
            <a:r>
              <a:rPr sz="1300" spc="5" dirty="0">
                <a:latin typeface="Times New Roman"/>
                <a:cs typeface="Times New Roman"/>
              </a:rPr>
              <a:t>o</a:t>
            </a:r>
            <a:r>
              <a:rPr sz="1300" dirty="0">
                <a:latin typeface="Times New Roman"/>
                <a:cs typeface="Times New Roman"/>
              </a:rPr>
              <a:t>r</a:t>
            </a:r>
            <a:r>
              <a:rPr sz="1300" spc="30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to</a:t>
            </a:r>
            <a:r>
              <a:rPr sz="1300" spc="40" dirty="0">
                <a:latin typeface="Times New Roman"/>
                <a:cs typeface="Times New Roman"/>
              </a:rPr>
              <a:t> </a:t>
            </a:r>
            <a:r>
              <a:rPr sz="1300" spc="5" dirty="0">
                <a:latin typeface="Times New Roman"/>
                <a:cs typeface="Times New Roman"/>
              </a:rPr>
              <a:t>La</a:t>
            </a:r>
            <a:r>
              <a:rPr sz="1300" dirty="0">
                <a:latin typeface="Times New Roman"/>
                <a:cs typeface="Times New Roman"/>
              </a:rPr>
              <a:t>st</a:t>
            </a:r>
            <a:r>
              <a:rPr sz="1300" spc="35" dirty="0">
                <a:latin typeface="Times New Roman"/>
                <a:cs typeface="Times New Roman"/>
              </a:rPr>
              <a:t> </a:t>
            </a:r>
            <a:r>
              <a:rPr sz="1300" spc="-20" dirty="0">
                <a:latin typeface="Times New Roman"/>
                <a:cs typeface="Times New Roman"/>
              </a:rPr>
              <a:t>M</a:t>
            </a:r>
            <a:r>
              <a:rPr sz="1300" spc="-5" dirty="0">
                <a:latin typeface="Times New Roman"/>
                <a:cs typeface="Times New Roman"/>
              </a:rPr>
              <a:t>i</a:t>
            </a:r>
            <a:r>
              <a:rPr sz="1300" spc="10" dirty="0">
                <a:latin typeface="Times New Roman"/>
                <a:cs typeface="Times New Roman"/>
              </a:rPr>
              <a:t>l</a:t>
            </a:r>
            <a:r>
              <a:rPr sz="1300" dirty="0">
                <a:latin typeface="Times New Roman"/>
                <a:cs typeface="Times New Roman"/>
              </a:rPr>
              <a:t>e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169" name="object 169"/>
          <p:cNvSpPr/>
          <p:nvPr/>
        </p:nvSpPr>
        <p:spPr>
          <a:xfrm>
            <a:off x="1566672" y="3995927"/>
            <a:ext cx="243840" cy="76200"/>
          </a:xfrm>
          <a:custGeom>
            <a:avLst/>
            <a:gdLst/>
            <a:ahLst/>
            <a:cxnLst/>
            <a:rect l="l" t="t" r="r" b="b"/>
            <a:pathLst>
              <a:path w="243839" h="76200">
                <a:moveTo>
                  <a:pt x="0" y="0"/>
                </a:moveTo>
                <a:lnTo>
                  <a:pt x="243840" y="0"/>
                </a:lnTo>
                <a:lnTo>
                  <a:pt x="243840" y="76200"/>
                </a:lnTo>
                <a:lnTo>
                  <a:pt x="0" y="76200"/>
                </a:lnTo>
                <a:lnTo>
                  <a:pt x="0" y="0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1560575" y="4277867"/>
            <a:ext cx="256540" cy="0"/>
          </a:xfrm>
          <a:custGeom>
            <a:avLst/>
            <a:gdLst/>
            <a:ahLst/>
            <a:cxnLst/>
            <a:rect l="l" t="t" r="r" b="b"/>
            <a:pathLst>
              <a:path w="256539">
                <a:moveTo>
                  <a:pt x="0" y="0"/>
                </a:moveTo>
                <a:lnTo>
                  <a:pt x="256032" y="0"/>
                </a:lnTo>
              </a:path>
            </a:pathLst>
          </a:custGeom>
          <a:ln w="13461">
            <a:solidFill>
              <a:srgbClr val="0070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1661160" y="4251959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0" y="25145"/>
                </a:moveTo>
                <a:lnTo>
                  <a:pt x="50291" y="25145"/>
                </a:lnTo>
              </a:path>
            </a:pathLst>
          </a:custGeom>
          <a:ln w="51561">
            <a:solidFill>
              <a:srgbClr val="0070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3284220" y="4277867"/>
            <a:ext cx="256540" cy="0"/>
          </a:xfrm>
          <a:custGeom>
            <a:avLst/>
            <a:gdLst/>
            <a:ahLst/>
            <a:cxnLst/>
            <a:rect l="l" t="t" r="r" b="b"/>
            <a:pathLst>
              <a:path w="256539">
                <a:moveTo>
                  <a:pt x="0" y="0"/>
                </a:moveTo>
                <a:lnTo>
                  <a:pt x="256032" y="0"/>
                </a:lnTo>
              </a:path>
            </a:pathLst>
          </a:custGeom>
          <a:ln w="13461">
            <a:solidFill>
              <a:srgbClr val="B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3372611" y="4239767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38100" y="76200"/>
                </a:moveTo>
                <a:lnTo>
                  <a:pt x="0" y="38100"/>
                </a:lnTo>
                <a:lnTo>
                  <a:pt x="38100" y="0"/>
                </a:lnTo>
                <a:lnTo>
                  <a:pt x="76200" y="38100"/>
                </a:lnTo>
                <a:lnTo>
                  <a:pt x="38100" y="76200"/>
                </a:lnTo>
                <a:close/>
              </a:path>
            </a:pathLst>
          </a:custGeom>
          <a:solidFill>
            <a:srgbClr val="B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5007864" y="4277867"/>
            <a:ext cx="256540" cy="0"/>
          </a:xfrm>
          <a:custGeom>
            <a:avLst/>
            <a:gdLst/>
            <a:ahLst/>
            <a:cxnLst/>
            <a:rect l="l" t="t" r="r" b="b"/>
            <a:pathLst>
              <a:path w="256539">
                <a:moveTo>
                  <a:pt x="0" y="0"/>
                </a:moveTo>
                <a:lnTo>
                  <a:pt x="256032" y="0"/>
                </a:lnTo>
              </a:path>
            </a:pathLst>
          </a:custGeom>
          <a:ln w="13461">
            <a:solidFill>
              <a:srgbClr val="008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5096255" y="4239767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76200" y="76200"/>
                </a:moveTo>
                <a:lnTo>
                  <a:pt x="0" y="76200"/>
                </a:lnTo>
                <a:lnTo>
                  <a:pt x="38100" y="0"/>
                </a:lnTo>
                <a:lnTo>
                  <a:pt x="76200" y="76200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886968" y="4672584"/>
            <a:ext cx="8285987" cy="20863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76" name="object 176"/>
          <p:cNvGraphicFramePr>
            <a:graphicFrameLocks noGrp="1"/>
          </p:cNvGraphicFramePr>
          <p:nvPr/>
        </p:nvGraphicFramePr>
        <p:xfrm>
          <a:off x="1799972" y="3895097"/>
          <a:ext cx="6662420" cy="5251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90343"/>
                <a:gridCol w="1723644"/>
                <a:gridCol w="1723643"/>
                <a:gridCol w="1724397"/>
              </a:tblGrid>
              <a:tr h="262408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LY</a:t>
                      </a:r>
                      <a:r>
                        <a:rPr sz="12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12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e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ht</a:t>
                      </a:r>
                      <a:r>
                        <a:rPr sz="12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12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e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</a:pP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sz="12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12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e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</a:pP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5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-D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sz="12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12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e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262408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ht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69240">
                        <a:lnSpc>
                          <a:spcPct val="100000"/>
                        </a:lnSpc>
                      </a:pP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y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69240">
                        <a:lnSpc>
                          <a:spcPct val="100000"/>
                        </a:lnSpc>
                      </a:pP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5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-D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y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graphicFrame>
        <p:nvGraphicFramePr>
          <p:cNvPr id="178" name="object 178"/>
          <p:cNvGraphicFramePr>
            <a:graphicFrameLocks noGrp="1"/>
          </p:cNvGraphicFramePr>
          <p:nvPr/>
        </p:nvGraphicFramePr>
        <p:xfrm>
          <a:off x="880872" y="4666488"/>
          <a:ext cx="8304530" cy="20986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60347"/>
                <a:gridCol w="929640"/>
                <a:gridCol w="784859"/>
                <a:gridCol w="643127"/>
                <a:gridCol w="571500"/>
                <a:gridCol w="589787"/>
                <a:gridCol w="944880"/>
                <a:gridCol w="809243"/>
                <a:gridCol w="943356"/>
                <a:gridCol w="809243"/>
              </a:tblGrid>
              <a:tr h="557783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Q2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sz="10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hru</a:t>
                      </a:r>
                      <a:r>
                        <a:rPr sz="10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/2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6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/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8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000000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25908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1290" marR="83185" indent="-73660">
                        <a:lnSpc>
                          <a:spcPct val="100000"/>
                        </a:lnSpc>
                      </a:pPr>
                      <a:r>
                        <a:rPr sz="1000" spc="20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es </a:t>
                      </a:r>
                      <a:r>
                        <a:rPr sz="1000" spc="25" dirty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ea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sur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d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25908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6364" marR="40005" indent="-82550">
                        <a:lnSpc>
                          <a:spcPct val="100000"/>
                        </a:lnSpc>
                      </a:pP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roc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ing O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1000" spc="20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ime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25908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1125" marR="35560" indent="-69215">
                        <a:lnSpc>
                          <a:spcPct val="100000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La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0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15" dirty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ile Impa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t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25908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3505" marR="57785" indent="-40005">
                        <a:lnSpc>
                          <a:spcPct val="100000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ll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core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25908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2395" marR="89535" indent="-20320">
                        <a:lnSpc>
                          <a:spcPct val="100000"/>
                        </a:lnSpc>
                      </a:pPr>
                      <a:r>
                        <a:rPr sz="1000" spc="20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rg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t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core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25908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7005" marR="77470" indent="-85725">
                        <a:lnSpc>
                          <a:spcPct val="100000"/>
                        </a:lnSpc>
                      </a:pP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PLY</a:t>
                      </a:r>
                      <a:r>
                        <a:rPr sz="10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ie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ce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s </a:t>
                      </a:r>
                      <a:r>
                        <a:rPr sz="1000" spc="25" dirty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ea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sur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d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25908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4465" marR="159385" indent="4445">
                        <a:lnSpc>
                          <a:spcPct val="100000"/>
                        </a:lnSpc>
                      </a:pP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me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ge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25908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8450">
                        <a:lnSpc>
                          <a:spcPct val="100000"/>
                        </a:lnSpc>
                      </a:pP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PLY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36525" marR="132715" indent="112395">
                        <a:lnSpc>
                          <a:spcPct val="100000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ll Q</a:t>
                      </a:r>
                      <a:r>
                        <a:rPr sz="1000" spc="20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sz="10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Sc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e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25908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PLY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spc="-5" dirty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ge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25908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78740">
                        <a:lnSpc>
                          <a:spcPct val="100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900" spc="5" dirty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t O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900" spc="5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ght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000000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25908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3670">
                        <a:lnSpc>
                          <a:spcPct val="100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214,684,469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25908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9865">
                        <a:lnSpc>
                          <a:spcPct val="100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97.59%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25908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2080">
                        <a:lnSpc>
                          <a:spcPct val="100000"/>
                        </a:lnSpc>
                      </a:pPr>
                      <a:r>
                        <a:rPr sz="900" spc="5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2.43%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25908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3185">
                        <a:lnSpc>
                          <a:spcPct val="100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95.16%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25908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96.80%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25908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7640">
                        <a:lnSpc>
                          <a:spcPct val="100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217,477,591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25908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4629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1.28%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25908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7335">
                        <a:lnSpc>
                          <a:spcPct val="100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96.06%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25908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5900">
                        <a:lnSpc>
                          <a:spcPct val="100000"/>
                        </a:lnSpc>
                      </a:pPr>
                      <a:r>
                        <a:rPr sz="900" spc="5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0.90%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000000"/>
                      </a:solidFill>
                      <a:prstDash val="solid"/>
                    </a:lnR>
                    <a:lnT w="25908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78740">
                        <a:lnSpc>
                          <a:spcPct val="100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900" spc="5" dirty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t 2</a:t>
                      </a:r>
                      <a:r>
                        <a:rPr sz="900" spc="5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ay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000000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3670">
                        <a:lnSpc>
                          <a:spcPct val="100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421,620,516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9865">
                        <a:lnSpc>
                          <a:spcPct val="100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95.16%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2080">
                        <a:lnSpc>
                          <a:spcPct val="100000"/>
                        </a:lnSpc>
                      </a:pPr>
                      <a:r>
                        <a:rPr sz="900" spc="5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2.48%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3185">
                        <a:lnSpc>
                          <a:spcPct val="100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92.68%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96.50%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7640">
                        <a:lnSpc>
                          <a:spcPct val="100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399,218,500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5.61%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7335">
                        <a:lnSpc>
                          <a:spcPct val="100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95.01%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5900">
                        <a:lnSpc>
                          <a:spcPct val="100000"/>
                        </a:lnSpc>
                      </a:pPr>
                      <a:r>
                        <a:rPr sz="900" spc="5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2.33%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78740">
                        <a:lnSpc>
                          <a:spcPct val="100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900" spc="5" dirty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t 3</a:t>
                      </a:r>
                      <a:r>
                        <a:rPr sz="900" spc="5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to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5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-D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ay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000000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9055">
                        <a:lnSpc>
                          <a:spcPct val="100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1,518,700,5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4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8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9865">
                        <a:lnSpc>
                          <a:spcPct val="100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89.00%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2080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2.36%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3185">
                        <a:lnSpc>
                          <a:spcPct val="100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86.64%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95.25%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1,393,810,8</a:t>
                      </a:r>
                      <a:r>
                        <a:rPr sz="900" spc="-15" dirty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6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2410">
                        <a:lnSpc>
                          <a:spcPct val="100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8.96%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7970">
                        <a:lnSpc>
                          <a:spcPct val="100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91.00%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5900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4.36%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185928">
                <a:tc>
                  <a:txBody>
                    <a:bodyPr/>
                    <a:lstStyle/>
                    <a:p>
                      <a:pPr marL="237490">
                        <a:lnSpc>
                          <a:spcPct val="100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-D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ay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000000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1,510,592,8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3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00">
                        <a:lnSpc>
                          <a:spcPct val="100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88.98%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3350">
                        <a:lnSpc>
                          <a:spcPct val="100000"/>
                        </a:lnSpc>
                      </a:pPr>
                      <a:r>
                        <a:rPr sz="900" spc="5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2.36%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3820">
                        <a:lnSpc>
                          <a:spcPct val="100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86.62%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95.25%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1,385,423,0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8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6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9.03%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7970">
                        <a:lnSpc>
                          <a:spcPct val="100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91.00%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5900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4.37%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211835">
                <a:tc>
                  <a:txBody>
                    <a:bodyPr/>
                    <a:lstStyle/>
                    <a:p>
                      <a:pPr marL="237490">
                        <a:lnSpc>
                          <a:spcPct val="100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4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-D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ay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000000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2565">
                        <a:lnSpc>
                          <a:spcPct val="100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7,759,516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00">
                        <a:lnSpc>
                          <a:spcPct val="100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93.02%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3350">
                        <a:lnSpc>
                          <a:spcPct val="100000"/>
                        </a:lnSpc>
                      </a:pPr>
                      <a:r>
                        <a:rPr sz="900" spc="5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1.68%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3820">
                        <a:lnSpc>
                          <a:spcPct val="100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91.34%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95.25%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8279">
                        <a:lnSpc>
                          <a:spcPct val="100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8,004,002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4629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3.05%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7970">
                        <a:lnSpc>
                          <a:spcPct val="100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92.78%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5900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1.44%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216407">
                <a:tc>
                  <a:txBody>
                    <a:bodyPr/>
                    <a:lstStyle/>
                    <a:p>
                      <a:pPr marL="237490">
                        <a:lnSpc>
                          <a:spcPct val="100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5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-D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ay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000000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9554">
                        <a:lnSpc>
                          <a:spcPct val="100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348,209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00">
                        <a:lnSpc>
                          <a:spcPct val="100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75.26%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3350">
                        <a:lnSpc>
                          <a:spcPct val="100000"/>
                        </a:lnSpc>
                      </a:pPr>
                      <a:r>
                        <a:rPr sz="900" spc="5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1.80%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3820">
                        <a:lnSpc>
                          <a:spcPct val="100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73.46%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95.25%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7175">
                        <a:lnSpc>
                          <a:spcPct val="100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383,738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4629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9.26%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7970">
                        <a:lnSpc>
                          <a:spcPct val="100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84.07%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4150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10.61%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78740">
                        <a:lnSpc>
                          <a:spcPct val="100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es</a:t>
                      </a:r>
                      <a:r>
                        <a:rPr sz="900" spc="5" dirty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9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5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al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000000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9055">
                        <a:lnSpc>
                          <a:spcPct val="100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2,155,005,5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3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6995">
                        <a:lnSpc>
                          <a:spcPct val="100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88.67%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885">
                        <a:lnSpc>
                          <a:spcPct val="100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96.00%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2,010,506,9</a:t>
                      </a:r>
                      <a:r>
                        <a:rPr sz="900" spc="-15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7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5585">
                        <a:lnSpc>
                          <a:spcPct val="100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7.19%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1145">
                        <a:lnSpc>
                          <a:spcPct val="100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92.35%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7170">
                        <a:lnSpc>
                          <a:spcPct val="100000"/>
                        </a:lnSpc>
                      </a:pPr>
                      <a:r>
                        <a:rPr sz="900" spc="5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3.68%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20581" y="6989731"/>
            <a:ext cx="172720" cy="156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75" dirty="0">
                <a:solidFill>
                  <a:srgbClr val="A5A5A5"/>
                </a:solidFill>
                <a:latin typeface="Times New Roman"/>
                <a:cs typeface="Times New Roman"/>
              </a:rPr>
              <a:t>47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90600" y="533400"/>
            <a:ext cx="2438400" cy="533400"/>
          </a:xfrm>
          <a:custGeom>
            <a:avLst/>
            <a:gdLst/>
            <a:ahLst/>
            <a:cxnLst/>
            <a:rect l="l" t="t" r="r" b="b"/>
            <a:pathLst>
              <a:path w="2438400" h="533400">
                <a:moveTo>
                  <a:pt x="0" y="0"/>
                </a:moveTo>
                <a:lnTo>
                  <a:pt x="2438400" y="0"/>
                </a:lnTo>
                <a:lnTo>
                  <a:pt x="2438400" y="533400"/>
                </a:lnTo>
                <a:lnTo>
                  <a:pt x="0" y="533400"/>
                </a:lnTo>
                <a:lnTo>
                  <a:pt x="0" y="0"/>
                </a:lnTo>
                <a:close/>
              </a:path>
            </a:pathLst>
          </a:custGeom>
          <a:solidFill>
            <a:srgbClr val="5093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50748" y="626363"/>
            <a:ext cx="2064131" cy="3642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709137" y="844311"/>
            <a:ext cx="131445" cy="168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10" dirty="0">
                <a:solidFill>
                  <a:srgbClr val="FFFFFF"/>
                </a:solidFill>
                <a:latin typeface="Times New Roman"/>
                <a:cs typeface="Times New Roman"/>
              </a:rPr>
              <a:t>®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92935" y="6792507"/>
            <a:ext cx="7929245" cy="3505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33400" marR="5080">
              <a:lnSpc>
                <a:spcPct val="100000"/>
              </a:lnSpc>
            </a:pPr>
            <a:r>
              <a:rPr sz="750" spc="-10" dirty="0">
                <a:latin typeface="Times New Roman"/>
                <a:cs typeface="Times New Roman"/>
              </a:rPr>
              <a:t>N</a:t>
            </a:r>
            <a:r>
              <a:rPr sz="750" spc="45" dirty="0">
                <a:latin typeface="Times New Roman"/>
                <a:cs typeface="Times New Roman"/>
              </a:rPr>
              <a:t>o</a:t>
            </a:r>
            <a:r>
              <a:rPr sz="750" spc="5" dirty="0">
                <a:latin typeface="Times New Roman"/>
                <a:cs typeface="Times New Roman"/>
              </a:rPr>
              <a:t>t</a:t>
            </a:r>
            <a:r>
              <a:rPr sz="750" spc="80" dirty="0">
                <a:latin typeface="Times New Roman"/>
                <a:cs typeface="Times New Roman"/>
              </a:rPr>
              <a:t>e</a:t>
            </a:r>
            <a:r>
              <a:rPr sz="750" dirty="0">
                <a:latin typeface="Times New Roman"/>
                <a:cs typeface="Times New Roman"/>
              </a:rPr>
              <a:t>:</a:t>
            </a:r>
            <a:r>
              <a:rPr sz="750" spc="10" dirty="0">
                <a:latin typeface="Times New Roman"/>
                <a:cs typeface="Times New Roman"/>
              </a:rPr>
              <a:t> </a:t>
            </a:r>
            <a:r>
              <a:rPr sz="750" spc="40" dirty="0">
                <a:latin typeface="Times New Roman"/>
                <a:cs typeface="Times New Roman"/>
              </a:rPr>
              <a:t>Co</a:t>
            </a:r>
            <a:r>
              <a:rPr sz="750" spc="45" dirty="0">
                <a:latin typeface="Times New Roman"/>
                <a:cs typeface="Times New Roman"/>
              </a:rPr>
              <a:t>mm</a:t>
            </a:r>
            <a:r>
              <a:rPr sz="750" spc="70" dirty="0">
                <a:latin typeface="Times New Roman"/>
                <a:cs typeface="Times New Roman"/>
              </a:rPr>
              <a:t>e</a:t>
            </a:r>
            <a:r>
              <a:rPr sz="750" spc="5" dirty="0">
                <a:latin typeface="Times New Roman"/>
                <a:cs typeface="Times New Roman"/>
              </a:rPr>
              <a:t>r</a:t>
            </a:r>
            <a:r>
              <a:rPr sz="750" spc="30" dirty="0">
                <a:latin typeface="Times New Roman"/>
                <a:cs typeface="Times New Roman"/>
              </a:rPr>
              <a:t>c</a:t>
            </a:r>
            <a:r>
              <a:rPr sz="750" spc="-50" dirty="0">
                <a:latin typeface="Times New Roman"/>
                <a:cs typeface="Times New Roman"/>
              </a:rPr>
              <a:t>i</a:t>
            </a:r>
            <a:r>
              <a:rPr sz="750" spc="70" dirty="0">
                <a:latin typeface="Times New Roman"/>
                <a:cs typeface="Times New Roman"/>
              </a:rPr>
              <a:t>a</a:t>
            </a:r>
            <a:r>
              <a:rPr sz="750" spc="-45" dirty="0">
                <a:latin typeface="Times New Roman"/>
                <a:cs typeface="Times New Roman"/>
              </a:rPr>
              <a:t>l</a:t>
            </a:r>
            <a:r>
              <a:rPr sz="750" spc="-10" dirty="0">
                <a:latin typeface="Times New Roman"/>
                <a:cs typeface="Times New Roman"/>
              </a:rPr>
              <a:t> </a:t>
            </a:r>
            <a:r>
              <a:rPr sz="750" spc="45" dirty="0">
                <a:latin typeface="Times New Roman"/>
                <a:cs typeface="Times New Roman"/>
              </a:rPr>
              <a:t>m</a:t>
            </a:r>
            <a:r>
              <a:rPr sz="750" spc="85" dirty="0">
                <a:latin typeface="Times New Roman"/>
                <a:cs typeface="Times New Roman"/>
              </a:rPr>
              <a:t>a</a:t>
            </a:r>
            <a:r>
              <a:rPr sz="750" spc="-50" dirty="0">
                <a:latin typeface="Times New Roman"/>
                <a:cs typeface="Times New Roman"/>
              </a:rPr>
              <a:t>i</a:t>
            </a:r>
            <a:r>
              <a:rPr sz="750" spc="-45" dirty="0">
                <a:latin typeface="Times New Roman"/>
                <a:cs typeface="Times New Roman"/>
              </a:rPr>
              <a:t>l</a:t>
            </a:r>
            <a:r>
              <a:rPr sz="750" spc="-10" dirty="0">
                <a:latin typeface="Times New Roman"/>
                <a:cs typeface="Times New Roman"/>
              </a:rPr>
              <a:t> </a:t>
            </a:r>
            <a:r>
              <a:rPr sz="750" spc="-5" dirty="0">
                <a:latin typeface="Times New Roman"/>
                <a:cs typeface="Times New Roman"/>
              </a:rPr>
              <a:t>r</a:t>
            </a:r>
            <a:r>
              <a:rPr sz="750" spc="85" dirty="0">
                <a:latin typeface="Times New Roman"/>
                <a:cs typeface="Times New Roman"/>
              </a:rPr>
              <a:t>es</a:t>
            </a:r>
            <a:r>
              <a:rPr sz="750" spc="40" dirty="0">
                <a:latin typeface="Times New Roman"/>
                <a:cs typeface="Times New Roman"/>
              </a:rPr>
              <a:t>u</a:t>
            </a:r>
            <a:r>
              <a:rPr sz="750" spc="-50" dirty="0">
                <a:latin typeface="Times New Roman"/>
                <a:cs typeface="Times New Roman"/>
              </a:rPr>
              <a:t>l</a:t>
            </a:r>
            <a:r>
              <a:rPr sz="750" spc="5" dirty="0">
                <a:latin typeface="Times New Roman"/>
                <a:cs typeface="Times New Roman"/>
              </a:rPr>
              <a:t>t</a:t>
            </a:r>
            <a:r>
              <a:rPr sz="750" spc="80" dirty="0">
                <a:latin typeface="Times New Roman"/>
                <a:cs typeface="Times New Roman"/>
              </a:rPr>
              <a:t>s</a:t>
            </a:r>
            <a:r>
              <a:rPr sz="750" spc="-15" dirty="0">
                <a:latin typeface="Times New Roman"/>
                <a:cs typeface="Times New Roman"/>
              </a:rPr>
              <a:t> </a:t>
            </a:r>
            <a:r>
              <a:rPr sz="750" spc="85" dirty="0">
                <a:latin typeface="Times New Roman"/>
                <a:cs typeface="Times New Roman"/>
              </a:rPr>
              <a:t>s</a:t>
            </a:r>
            <a:r>
              <a:rPr sz="750" dirty="0">
                <a:latin typeface="Times New Roman"/>
                <a:cs typeface="Times New Roman"/>
              </a:rPr>
              <a:t>t</a:t>
            </a:r>
            <a:r>
              <a:rPr sz="750" spc="85" dirty="0">
                <a:latin typeface="Times New Roman"/>
                <a:cs typeface="Times New Roman"/>
              </a:rPr>
              <a:t>a</a:t>
            </a:r>
            <a:r>
              <a:rPr sz="750" spc="-5" dirty="0">
                <a:latin typeface="Times New Roman"/>
                <a:cs typeface="Times New Roman"/>
              </a:rPr>
              <a:t>r</a:t>
            </a:r>
            <a:r>
              <a:rPr sz="750" spc="5" dirty="0">
                <a:latin typeface="Times New Roman"/>
                <a:cs typeface="Times New Roman"/>
              </a:rPr>
              <a:t>t</a:t>
            </a:r>
            <a:r>
              <a:rPr sz="750" spc="-50" dirty="0">
                <a:latin typeface="Times New Roman"/>
                <a:cs typeface="Times New Roman"/>
              </a:rPr>
              <a:t>i</a:t>
            </a:r>
            <a:r>
              <a:rPr sz="750" spc="45" dirty="0">
                <a:latin typeface="Times New Roman"/>
                <a:cs typeface="Times New Roman"/>
              </a:rPr>
              <a:t>ng</a:t>
            </a:r>
            <a:r>
              <a:rPr sz="750" spc="-30" dirty="0">
                <a:latin typeface="Times New Roman"/>
                <a:cs typeface="Times New Roman"/>
              </a:rPr>
              <a:t> </a:t>
            </a:r>
            <a:r>
              <a:rPr sz="750" spc="-25" dirty="0">
                <a:latin typeface="Times New Roman"/>
                <a:cs typeface="Times New Roman"/>
              </a:rPr>
              <a:t>w</a:t>
            </a:r>
            <a:r>
              <a:rPr sz="750" spc="80" dirty="0">
                <a:latin typeface="Times New Roman"/>
                <a:cs typeface="Times New Roman"/>
              </a:rPr>
              <a:t>e</a:t>
            </a:r>
            <a:r>
              <a:rPr sz="750" spc="85" dirty="0">
                <a:latin typeface="Times New Roman"/>
                <a:cs typeface="Times New Roman"/>
              </a:rPr>
              <a:t>e</a:t>
            </a:r>
            <a:r>
              <a:rPr sz="750" dirty="0">
                <a:latin typeface="Times New Roman"/>
                <a:cs typeface="Times New Roman"/>
              </a:rPr>
              <a:t>k</a:t>
            </a:r>
            <a:r>
              <a:rPr sz="750" spc="20" dirty="0">
                <a:latin typeface="Times New Roman"/>
                <a:cs typeface="Times New Roman"/>
              </a:rPr>
              <a:t> </a:t>
            </a:r>
            <a:r>
              <a:rPr sz="750" spc="80" dirty="0">
                <a:latin typeface="Times New Roman"/>
                <a:cs typeface="Times New Roman"/>
              </a:rPr>
              <a:t>e</a:t>
            </a:r>
            <a:r>
              <a:rPr sz="750" spc="45" dirty="0">
                <a:latin typeface="Times New Roman"/>
                <a:cs typeface="Times New Roman"/>
              </a:rPr>
              <a:t>n</a:t>
            </a:r>
            <a:r>
              <a:rPr sz="750" spc="40" dirty="0">
                <a:latin typeface="Times New Roman"/>
                <a:cs typeface="Times New Roman"/>
              </a:rPr>
              <a:t>d</a:t>
            </a:r>
            <a:r>
              <a:rPr sz="750" spc="-50" dirty="0">
                <a:latin typeface="Times New Roman"/>
                <a:cs typeface="Times New Roman"/>
              </a:rPr>
              <a:t>i</a:t>
            </a:r>
            <a:r>
              <a:rPr sz="750" spc="45" dirty="0">
                <a:latin typeface="Times New Roman"/>
                <a:cs typeface="Times New Roman"/>
              </a:rPr>
              <a:t>ng</a:t>
            </a:r>
            <a:r>
              <a:rPr sz="750" spc="-20" dirty="0">
                <a:latin typeface="Times New Roman"/>
                <a:cs typeface="Times New Roman"/>
              </a:rPr>
              <a:t> </a:t>
            </a:r>
            <a:r>
              <a:rPr sz="750" spc="40" dirty="0">
                <a:latin typeface="Times New Roman"/>
                <a:cs typeface="Times New Roman"/>
              </a:rPr>
              <a:t>1</a:t>
            </a:r>
            <a:r>
              <a:rPr sz="750" spc="45" dirty="0">
                <a:latin typeface="Times New Roman"/>
                <a:cs typeface="Times New Roman"/>
              </a:rPr>
              <a:t>0</a:t>
            </a:r>
            <a:r>
              <a:rPr sz="750" dirty="0">
                <a:latin typeface="Times New Roman"/>
                <a:cs typeface="Times New Roman"/>
              </a:rPr>
              <a:t>/</a:t>
            </a:r>
            <a:r>
              <a:rPr sz="750" spc="45" dirty="0">
                <a:latin typeface="Times New Roman"/>
                <a:cs typeface="Times New Roman"/>
              </a:rPr>
              <a:t>28</a:t>
            </a:r>
            <a:r>
              <a:rPr sz="750" dirty="0">
                <a:latin typeface="Times New Roman"/>
                <a:cs typeface="Times New Roman"/>
              </a:rPr>
              <a:t>/</a:t>
            </a:r>
            <a:r>
              <a:rPr sz="750" spc="45" dirty="0">
                <a:latin typeface="Times New Roman"/>
                <a:cs typeface="Times New Roman"/>
              </a:rPr>
              <a:t>16</a:t>
            </a:r>
            <a:r>
              <a:rPr sz="750" spc="-30" dirty="0">
                <a:latin typeface="Times New Roman"/>
                <a:cs typeface="Times New Roman"/>
              </a:rPr>
              <a:t> </a:t>
            </a:r>
            <a:r>
              <a:rPr sz="750" spc="85" dirty="0">
                <a:latin typeface="Times New Roman"/>
                <a:cs typeface="Times New Roman"/>
              </a:rPr>
              <a:t>a</a:t>
            </a:r>
            <a:r>
              <a:rPr sz="750" spc="-5" dirty="0">
                <a:latin typeface="Times New Roman"/>
                <a:cs typeface="Times New Roman"/>
              </a:rPr>
              <a:t>r</a:t>
            </a:r>
            <a:r>
              <a:rPr sz="750" spc="85" dirty="0">
                <a:latin typeface="Times New Roman"/>
                <a:cs typeface="Times New Roman"/>
              </a:rPr>
              <a:t>e</a:t>
            </a:r>
            <a:r>
              <a:rPr sz="750" dirty="0">
                <a:latin typeface="Times New Roman"/>
                <a:cs typeface="Times New Roman"/>
              </a:rPr>
              <a:t> </a:t>
            </a:r>
            <a:r>
              <a:rPr sz="750" spc="45" dirty="0">
                <a:latin typeface="Times New Roman"/>
                <a:cs typeface="Times New Roman"/>
              </a:rPr>
              <a:t>b</a:t>
            </a:r>
            <a:r>
              <a:rPr sz="750" spc="80" dirty="0">
                <a:latin typeface="Times New Roman"/>
                <a:cs typeface="Times New Roman"/>
              </a:rPr>
              <a:t>a</a:t>
            </a:r>
            <a:r>
              <a:rPr sz="750" spc="85" dirty="0">
                <a:latin typeface="Times New Roman"/>
                <a:cs typeface="Times New Roman"/>
              </a:rPr>
              <a:t>se</a:t>
            </a:r>
            <a:r>
              <a:rPr sz="750" spc="45" dirty="0">
                <a:latin typeface="Times New Roman"/>
                <a:cs typeface="Times New Roman"/>
              </a:rPr>
              <a:t>d</a:t>
            </a:r>
            <a:r>
              <a:rPr sz="750" spc="-15" dirty="0">
                <a:latin typeface="Times New Roman"/>
                <a:cs typeface="Times New Roman"/>
              </a:rPr>
              <a:t> </a:t>
            </a:r>
            <a:r>
              <a:rPr sz="750" spc="45" dirty="0">
                <a:latin typeface="Times New Roman"/>
                <a:cs typeface="Times New Roman"/>
              </a:rPr>
              <a:t>on</a:t>
            </a:r>
            <a:r>
              <a:rPr sz="750" dirty="0">
                <a:latin typeface="Times New Roman"/>
                <a:cs typeface="Times New Roman"/>
              </a:rPr>
              <a:t> </a:t>
            </a:r>
            <a:r>
              <a:rPr sz="750" spc="-10" dirty="0">
                <a:latin typeface="Times New Roman"/>
                <a:cs typeface="Times New Roman"/>
              </a:rPr>
              <a:t>D</a:t>
            </a:r>
            <a:r>
              <a:rPr sz="750" spc="85" dirty="0">
                <a:latin typeface="Times New Roman"/>
                <a:cs typeface="Times New Roman"/>
              </a:rPr>
              <a:t>a</a:t>
            </a:r>
            <a:r>
              <a:rPr sz="750" spc="-10" dirty="0">
                <a:latin typeface="Times New Roman"/>
                <a:cs typeface="Times New Roman"/>
              </a:rPr>
              <a:t>y</a:t>
            </a:r>
            <a:r>
              <a:rPr sz="750" spc="80" dirty="0">
                <a:latin typeface="Times New Roman"/>
                <a:cs typeface="Times New Roman"/>
              </a:rPr>
              <a:t>s</a:t>
            </a:r>
            <a:r>
              <a:rPr sz="750" spc="5" dirty="0">
                <a:latin typeface="Times New Roman"/>
                <a:cs typeface="Times New Roman"/>
              </a:rPr>
              <a:t> </a:t>
            </a:r>
            <a:r>
              <a:rPr sz="750" spc="-45" dirty="0">
                <a:latin typeface="Times New Roman"/>
                <a:cs typeface="Times New Roman"/>
              </a:rPr>
              <a:t>L</a:t>
            </a:r>
            <a:r>
              <a:rPr sz="750" spc="80" dirty="0">
                <a:latin typeface="Times New Roman"/>
                <a:cs typeface="Times New Roman"/>
              </a:rPr>
              <a:t>e</a:t>
            </a:r>
            <a:r>
              <a:rPr sz="750" spc="-40" dirty="0">
                <a:latin typeface="Times New Roman"/>
                <a:cs typeface="Times New Roman"/>
              </a:rPr>
              <a:t>f</a:t>
            </a:r>
            <a:r>
              <a:rPr sz="750" dirty="0">
                <a:latin typeface="Times New Roman"/>
                <a:cs typeface="Times New Roman"/>
              </a:rPr>
              <a:t>t</a:t>
            </a:r>
            <a:r>
              <a:rPr sz="750" spc="10" dirty="0">
                <a:latin typeface="Times New Roman"/>
                <a:cs typeface="Times New Roman"/>
              </a:rPr>
              <a:t> </a:t>
            </a:r>
            <a:r>
              <a:rPr sz="750" spc="30" dirty="0">
                <a:latin typeface="Times New Roman"/>
                <a:cs typeface="Times New Roman"/>
              </a:rPr>
              <a:t>G</a:t>
            </a:r>
            <a:r>
              <a:rPr sz="750" spc="5" dirty="0">
                <a:latin typeface="Times New Roman"/>
                <a:cs typeface="Times New Roman"/>
              </a:rPr>
              <a:t>r</a:t>
            </a:r>
            <a:r>
              <a:rPr sz="750" spc="40" dirty="0">
                <a:latin typeface="Times New Roman"/>
                <a:cs typeface="Times New Roman"/>
              </a:rPr>
              <a:t>o</a:t>
            </a:r>
            <a:r>
              <a:rPr sz="750" spc="45" dirty="0">
                <a:latin typeface="Times New Roman"/>
                <a:cs typeface="Times New Roman"/>
              </a:rPr>
              <a:t>up</a:t>
            </a:r>
            <a:r>
              <a:rPr sz="750" dirty="0">
                <a:latin typeface="Times New Roman"/>
                <a:cs typeface="Times New Roman"/>
              </a:rPr>
              <a:t> </a:t>
            </a:r>
            <a:r>
              <a:rPr sz="750" spc="-5" dirty="0">
                <a:latin typeface="Times New Roman"/>
                <a:cs typeface="Times New Roman"/>
              </a:rPr>
              <a:t>(D</a:t>
            </a:r>
            <a:r>
              <a:rPr sz="750" spc="-50" dirty="0">
                <a:latin typeface="Times New Roman"/>
                <a:cs typeface="Times New Roman"/>
              </a:rPr>
              <a:t>L</a:t>
            </a:r>
            <a:r>
              <a:rPr sz="750" spc="40" dirty="0">
                <a:latin typeface="Times New Roman"/>
                <a:cs typeface="Times New Roman"/>
              </a:rPr>
              <a:t>G</a:t>
            </a:r>
            <a:r>
              <a:rPr sz="750" dirty="0">
                <a:latin typeface="Times New Roman"/>
                <a:cs typeface="Times New Roman"/>
              </a:rPr>
              <a:t>)</a:t>
            </a:r>
            <a:r>
              <a:rPr sz="750" spc="5" dirty="0">
                <a:latin typeface="Times New Roman"/>
                <a:cs typeface="Times New Roman"/>
              </a:rPr>
              <a:t> </a:t>
            </a:r>
            <a:r>
              <a:rPr sz="750" spc="80" dirty="0">
                <a:latin typeface="Times New Roman"/>
                <a:cs typeface="Times New Roman"/>
              </a:rPr>
              <a:t>a</a:t>
            </a:r>
            <a:r>
              <a:rPr sz="750" spc="45" dirty="0">
                <a:latin typeface="Times New Roman"/>
                <a:cs typeface="Times New Roman"/>
              </a:rPr>
              <a:t>p</a:t>
            </a:r>
            <a:r>
              <a:rPr sz="750" spc="40" dirty="0">
                <a:latin typeface="Times New Roman"/>
                <a:cs typeface="Times New Roman"/>
              </a:rPr>
              <a:t>p</a:t>
            </a:r>
            <a:r>
              <a:rPr sz="750" spc="5" dirty="0">
                <a:latin typeface="Times New Roman"/>
                <a:cs typeface="Times New Roman"/>
              </a:rPr>
              <a:t>r</a:t>
            </a:r>
            <a:r>
              <a:rPr sz="750" spc="40" dirty="0">
                <a:latin typeface="Times New Roman"/>
                <a:cs typeface="Times New Roman"/>
              </a:rPr>
              <a:t>o</a:t>
            </a:r>
            <a:r>
              <a:rPr sz="750" spc="85" dirty="0">
                <a:latin typeface="Times New Roman"/>
                <a:cs typeface="Times New Roman"/>
              </a:rPr>
              <a:t>a</a:t>
            </a:r>
            <a:r>
              <a:rPr sz="750" spc="30" dirty="0">
                <a:latin typeface="Times New Roman"/>
                <a:cs typeface="Times New Roman"/>
              </a:rPr>
              <a:t>c</a:t>
            </a:r>
            <a:r>
              <a:rPr sz="750" spc="45" dirty="0">
                <a:latin typeface="Times New Roman"/>
                <a:cs typeface="Times New Roman"/>
              </a:rPr>
              <a:t>h</a:t>
            </a:r>
            <a:r>
              <a:rPr sz="750" spc="20" dirty="0">
                <a:latin typeface="Times New Roman"/>
                <a:cs typeface="Times New Roman"/>
              </a:rPr>
              <a:t>,</a:t>
            </a:r>
            <a:r>
              <a:rPr sz="750" spc="-20" dirty="0">
                <a:latin typeface="Times New Roman"/>
                <a:cs typeface="Times New Roman"/>
              </a:rPr>
              <a:t> </a:t>
            </a:r>
            <a:r>
              <a:rPr sz="750" spc="-25" dirty="0">
                <a:latin typeface="Times New Roman"/>
                <a:cs typeface="Times New Roman"/>
              </a:rPr>
              <a:t>w</a:t>
            </a:r>
            <a:r>
              <a:rPr sz="750" spc="40" dirty="0">
                <a:latin typeface="Times New Roman"/>
                <a:cs typeface="Times New Roman"/>
              </a:rPr>
              <a:t>h</a:t>
            </a:r>
            <a:r>
              <a:rPr sz="750" spc="85" dirty="0">
                <a:latin typeface="Times New Roman"/>
                <a:cs typeface="Times New Roman"/>
              </a:rPr>
              <a:t>e</a:t>
            </a:r>
            <a:r>
              <a:rPr sz="750" spc="-5" dirty="0">
                <a:latin typeface="Times New Roman"/>
                <a:cs typeface="Times New Roman"/>
              </a:rPr>
              <a:t>r</a:t>
            </a:r>
            <a:r>
              <a:rPr sz="750" spc="85" dirty="0">
                <a:latin typeface="Times New Roman"/>
                <a:cs typeface="Times New Roman"/>
              </a:rPr>
              <a:t>e</a:t>
            </a:r>
            <a:r>
              <a:rPr sz="750" spc="80" dirty="0">
                <a:latin typeface="Times New Roman"/>
                <a:cs typeface="Times New Roman"/>
              </a:rPr>
              <a:t>as</a:t>
            </a:r>
            <a:r>
              <a:rPr sz="750" spc="5" dirty="0">
                <a:latin typeface="Times New Roman"/>
                <a:cs typeface="Times New Roman"/>
              </a:rPr>
              <a:t> </a:t>
            </a:r>
            <a:r>
              <a:rPr sz="750" spc="85" dirty="0">
                <a:latin typeface="Times New Roman"/>
                <a:cs typeface="Times New Roman"/>
              </a:rPr>
              <a:t>a</a:t>
            </a:r>
            <a:r>
              <a:rPr sz="750" spc="-50" dirty="0">
                <a:latin typeface="Times New Roman"/>
                <a:cs typeface="Times New Roman"/>
              </a:rPr>
              <a:t>l</a:t>
            </a:r>
            <a:r>
              <a:rPr sz="750" spc="-45" dirty="0">
                <a:latin typeface="Times New Roman"/>
                <a:cs typeface="Times New Roman"/>
              </a:rPr>
              <a:t>l</a:t>
            </a:r>
            <a:r>
              <a:rPr sz="750" spc="5" dirty="0">
                <a:latin typeface="Times New Roman"/>
                <a:cs typeface="Times New Roman"/>
              </a:rPr>
              <a:t> </a:t>
            </a:r>
            <a:r>
              <a:rPr sz="750" spc="40" dirty="0">
                <a:latin typeface="Times New Roman"/>
                <a:cs typeface="Times New Roman"/>
              </a:rPr>
              <a:t>p</a:t>
            </a:r>
            <a:r>
              <a:rPr sz="750" spc="5" dirty="0">
                <a:latin typeface="Times New Roman"/>
                <a:cs typeface="Times New Roman"/>
              </a:rPr>
              <a:t>r</a:t>
            </a:r>
            <a:r>
              <a:rPr sz="750" spc="-50" dirty="0">
                <a:latin typeface="Times New Roman"/>
                <a:cs typeface="Times New Roman"/>
              </a:rPr>
              <a:t>i</a:t>
            </a:r>
            <a:r>
              <a:rPr sz="750" spc="40" dirty="0">
                <a:latin typeface="Times New Roman"/>
                <a:cs typeface="Times New Roman"/>
              </a:rPr>
              <a:t>o</a:t>
            </a:r>
            <a:r>
              <a:rPr sz="750" dirty="0">
                <a:latin typeface="Times New Roman"/>
                <a:cs typeface="Times New Roman"/>
              </a:rPr>
              <a:t>r</a:t>
            </a:r>
            <a:r>
              <a:rPr sz="750" spc="5" dirty="0">
                <a:latin typeface="Times New Roman"/>
                <a:cs typeface="Times New Roman"/>
              </a:rPr>
              <a:t> </a:t>
            </a:r>
            <a:r>
              <a:rPr sz="750" spc="-35" dirty="0">
                <a:latin typeface="Times New Roman"/>
                <a:cs typeface="Times New Roman"/>
              </a:rPr>
              <a:t>w</a:t>
            </a:r>
            <a:r>
              <a:rPr sz="750" spc="85" dirty="0">
                <a:latin typeface="Times New Roman"/>
                <a:cs typeface="Times New Roman"/>
              </a:rPr>
              <a:t>ee</a:t>
            </a:r>
            <a:r>
              <a:rPr sz="750" dirty="0">
                <a:latin typeface="Times New Roman"/>
                <a:cs typeface="Times New Roman"/>
              </a:rPr>
              <a:t>k</a:t>
            </a:r>
            <a:r>
              <a:rPr sz="750" spc="85" dirty="0">
                <a:latin typeface="Times New Roman"/>
                <a:cs typeface="Times New Roman"/>
              </a:rPr>
              <a:t>s</a:t>
            </a:r>
            <a:r>
              <a:rPr sz="750" spc="-85" dirty="0">
                <a:latin typeface="Times New Roman"/>
                <a:cs typeface="Times New Roman"/>
              </a:rPr>
              <a:t>’</a:t>
            </a:r>
            <a:r>
              <a:rPr sz="750" spc="5" dirty="0">
                <a:latin typeface="Times New Roman"/>
                <a:cs typeface="Times New Roman"/>
              </a:rPr>
              <a:t> </a:t>
            </a:r>
            <a:r>
              <a:rPr sz="750" spc="-5" dirty="0">
                <a:latin typeface="Times New Roman"/>
                <a:cs typeface="Times New Roman"/>
              </a:rPr>
              <a:t>r</a:t>
            </a:r>
            <a:r>
              <a:rPr sz="750" spc="85" dirty="0">
                <a:latin typeface="Times New Roman"/>
                <a:cs typeface="Times New Roman"/>
              </a:rPr>
              <a:t>e</a:t>
            </a:r>
            <a:r>
              <a:rPr sz="750" spc="80" dirty="0">
                <a:latin typeface="Times New Roman"/>
                <a:cs typeface="Times New Roman"/>
              </a:rPr>
              <a:t>s</a:t>
            </a:r>
            <a:r>
              <a:rPr sz="750" spc="45" dirty="0">
                <a:latin typeface="Times New Roman"/>
                <a:cs typeface="Times New Roman"/>
              </a:rPr>
              <a:t>u</a:t>
            </a:r>
            <a:r>
              <a:rPr sz="750" spc="-50" dirty="0">
                <a:latin typeface="Times New Roman"/>
                <a:cs typeface="Times New Roman"/>
              </a:rPr>
              <a:t>l</a:t>
            </a:r>
            <a:r>
              <a:rPr sz="750" spc="5" dirty="0">
                <a:latin typeface="Times New Roman"/>
                <a:cs typeface="Times New Roman"/>
              </a:rPr>
              <a:t>t</a:t>
            </a:r>
            <a:r>
              <a:rPr sz="750" spc="80" dirty="0">
                <a:latin typeface="Times New Roman"/>
                <a:cs typeface="Times New Roman"/>
              </a:rPr>
              <a:t>s</a:t>
            </a:r>
            <a:r>
              <a:rPr sz="750" spc="-15" dirty="0">
                <a:latin typeface="Times New Roman"/>
                <a:cs typeface="Times New Roman"/>
              </a:rPr>
              <a:t> </a:t>
            </a:r>
            <a:r>
              <a:rPr sz="750" spc="80" dirty="0">
                <a:latin typeface="Times New Roman"/>
                <a:cs typeface="Times New Roman"/>
              </a:rPr>
              <a:t>a</a:t>
            </a:r>
            <a:r>
              <a:rPr sz="750" spc="5" dirty="0">
                <a:latin typeface="Times New Roman"/>
                <a:cs typeface="Times New Roman"/>
              </a:rPr>
              <a:t>r</a:t>
            </a:r>
            <a:r>
              <a:rPr sz="750" spc="85" dirty="0">
                <a:latin typeface="Times New Roman"/>
                <a:cs typeface="Times New Roman"/>
              </a:rPr>
              <a:t>e</a:t>
            </a:r>
            <a:r>
              <a:rPr sz="750" spc="10" dirty="0">
                <a:latin typeface="Times New Roman"/>
                <a:cs typeface="Times New Roman"/>
              </a:rPr>
              <a:t> </a:t>
            </a:r>
            <a:r>
              <a:rPr sz="750" spc="45" dirty="0">
                <a:latin typeface="Times New Roman"/>
                <a:cs typeface="Times New Roman"/>
              </a:rPr>
              <a:t>b</a:t>
            </a:r>
            <a:r>
              <a:rPr sz="750" spc="80" dirty="0">
                <a:latin typeface="Times New Roman"/>
                <a:cs typeface="Times New Roman"/>
              </a:rPr>
              <a:t>a</a:t>
            </a:r>
            <a:r>
              <a:rPr sz="750" spc="85" dirty="0">
                <a:latin typeface="Times New Roman"/>
                <a:cs typeface="Times New Roman"/>
              </a:rPr>
              <a:t>se</a:t>
            </a:r>
            <a:r>
              <a:rPr sz="750" spc="45" dirty="0">
                <a:latin typeface="Times New Roman"/>
                <a:cs typeface="Times New Roman"/>
              </a:rPr>
              <a:t>d</a:t>
            </a:r>
            <a:r>
              <a:rPr sz="750" spc="-30" dirty="0">
                <a:latin typeface="Times New Roman"/>
                <a:cs typeface="Times New Roman"/>
              </a:rPr>
              <a:t> </a:t>
            </a:r>
            <a:r>
              <a:rPr sz="750" spc="45" dirty="0">
                <a:latin typeface="Times New Roman"/>
                <a:cs typeface="Times New Roman"/>
              </a:rPr>
              <a:t>on</a:t>
            </a:r>
            <a:r>
              <a:rPr sz="750" spc="15" dirty="0">
                <a:latin typeface="Times New Roman"/>
                <a:cs typeface="Times New Roman"/>
              </a:rPr>
              <a:t> </a:t>
            </a:r>
            <a:r>
              <a:rPr sz="750" spc="-50" dirty="0">
                <a:latin typeface="Times New Roman"/>
                <a:cs typeface="Times New Roman"/>
              </a:rPr>
              <a:t>L</a:t>
            </a:r>
            <a:r>
              <a:rPr sz="750" spc="85" dirty="0">
                <a:latin typeface="Times New Roman"/>
                <a:cs typeface="Times New Roman"/>
              </a:rPr>
              <a:t>a</a:t>
            </a:r>
            <a:r>
              <a:rPr sz="750" spc="80" dirty="0">
                <a:latin typeface="Times New Roman"/>
                <a:cs typeface="Times New Roman"/>
              </a:rPr>
              <a:t>s</a:t>
            </a:r>
            <a:r>
              <a:rPr sz="750" dirty="0">
                <a:latin typeface="Times New Roman"/>
                <a:cs typeface="Times New Roman"/>
              </a:rPr>
              <a:t>t </a:t>
            </a:r>
            <a:r>
              <a:rPr sz="750" spc="75" dirty="0">
                <a:latin typeface="Times New Roman"/>
                <a:cs typeface="Times New Roman"/>
              </a:rPr>
              <a:t>P</a:t>
            </a:r>
            <a:r>
              <a:rPr sz="750" spc="5" dirty="0">
                <a:latin typeface="Times New Roman"/>
                <a:cs typeface="Times New Roman"/>
              </a:rPr>
              <a:t>r</a:t>
            </a:r>
            <a:r>
              <a:rPr sz="750" spc="40" dirty="0">
                <a:latin typeface="Times New Roman"/>
                <a:cs typeface="Times New Roman"/>
              </a:rPr>
              <a:t>o</a:t>
            </a:r>
            <a:r>
              <a:rPr sz="750" spc="45" dirty="0">
                <a:latin typeface="Times New Roman"/>
                <a:cs typeface="Times New Roman"/>
              </a:rPr>
              <a:t>c</a:t>
            </a:r>
            <a:r>
              <a:rPr sz="750" spc="85" dirty="0">
                <a:latin typeface="Times New Roman"/>
                <a:cs typeface="Times New Roman"/>
              </a:rPr>
              <a:t>es</a:t>
            </a:r>
            <a:r>
              <a:rPr sz="750" spc="70" dirty="0">
                <a:latin typeface="Times New Roman"/>
                <a:cs typeface="Times New Roman"/>
              </a:rPr>
              <a:t>s</a:t>
            </a:r>
            <a:r>
              <a:rPr sz="750" spc="-50" dirty="0">
                <a:latin typeface="Times New Roman"/>
                <a:cs typeface="Times New Roman"/>
              </a:rPr>
              <a:t>i</a:t>
            </a:r>
            <a:r>
              <a:rPr sz="750" spc="30" dirty="0">
                <a:latin typeface="Times New Roman"/>
                <a:cs typeface="Times New Roman"/>
              </a:rPr>
              <a:t>n</a:t>
            </a:r>
            <a:r>
              <a:rPr sz="750" spc="45" dirty="0">
                <a:latin typeface="Times New Roman"/>
                <a:cs typeface="Times New Roman"/>
              </a:rPr>
              <a:t>g</a:t>
            </a:r>
            <a:r>
              <a:rPr sz="750" spc="20" dirty="0">
                <a:latin typeface="Times New Roman"/>
                <a:cs typeface="Times New Roman"/>
              </a:rPr>
              <a:t> </a:t>
            </a:r>
            <a:r>
              <a:rPr sz="750" spc="40" dirty="0">
                <a:latin typeface="Times New Roman"/>
                <a:cs typeface="Times New Roman"/>
              </a:rPr>
              <a:t>Op</a:t>
            </a:r>
            <a:r>
              <a:rPr sz="750" spc="85" dirty="0">
                <a:latin typeface="Times New Roman"/>
                <a:cs typeface="Times New Roman"/>
              </a:rPr>
              <a:t>e</a:t>
            </a:r>
            <a:r>
              <a:rPr sz="750" spc="-5" dirty="0">
                <a:latin typeface="Times New Roman"/>
                <a:cs typeface="Times New Roman"/>
              </a:rPr>
              <a:t>r</a:t>
            </a:r>
            <a:r>
              <a:rPr sz="750" spc="85" dirty="0">
                <a:latin typeface="Times New Roman"/>
                <a:cs typeface="Times New Roman"/>
              </a:rPr>
              <a:t>a</a:t>
            </a:r>
            <a:r>
              <a:rPr sz="750" dirty="0">
                <a:latin typeface="Times New Roman"/>
                <a:cs typeface="Times New Roman"/>
              </a:rPr>
              <a:t>t</a:t>
            </a:r>
            <a:r>
              <a:rPr sz="750" spc="-40" dirty="0">
                <a:latin typeface="Times New Roman"/>
                <a:cs typeface="Times New Roman"/>
              </a:rPr>
              <a:t>i</a:t>
            </a:r>
            <a:r>
              <a:rPr sz="750" spc="40" dirty="0">
                <a:latin typeface="Times New Roman"/>
                <a:cs typeface="Times New Roman"/>
              </a:rPr>
              <a:t>o</a:t>
            </a:r>
            <a:r>
              <a:rPr sz="750" spc="45" dirty="0">
                <a:latin typeface="Times New Roman"/>
                <a:cs typeface="Times New Roman"/>
              </a:rPr>
              <a:t>n</a:t>
            </a:r>
            <a:r>
              <a:rPr sz="750" spc="-20" dirty="0">
                <a:latin typeface="Times New Roman"/>
                <a:cs typeface="Times New Roman"/>
              </a:rPr>
              <a:t> </a:t>
            </a:r>
            <a:r>
              <a:rPr sz="750" spc="-5" dirty="0">
                <a:latin typeface="Times New Roman"/>
                <a:cs typeface="Times New Roman"/>
              </a:rPr>
              <a:t>(</a:t>
            </a:r>
            <a:r>
              <a:rPr sz="750" spc="-45" dirty="0">
                <a:latin typeface="Times New Roman"/>
                <a:cs typeface="Times New Roman"/>
              </a:rPr>
              <a:t>L</a:t>
            </a:r>
            <a:r>
              <a:rPr sz="750" spc="75" dirty="0">
                <a:latin typeface="Times New Roman"/>
                <a:cs typeface="Times New Roman"/>
              </a:rPr>
              <a:t>P</a:t>
            </a:r>
            <a:r>
              <a:rPr sz="750" spc="40" dirty="0">
                <a:latin typeface="Times New Roman"/>
                <a:cs typeface="Times New Roman"/>
              </a:rPr>
              <a:t>O</a:t>
            </a:r>
            <a:r>
              <a:rPr sz="750" dirty="0">
                <a:latin typeface="Times New Roman"/>
                <a:cs typeface="Times New Roman"/>
              </a:rPr>
              <a:t>)</a:t>
            </a:r>
            <a:r>
              <a:rPr sz="750" spc="5" dirty="0">
                <a:latin typeface="Times New Roman"/>
                <a:cs typeface="Times New Roman"/>
              </a:rPr>
              <a:t> </a:t>
            </a:r>
            <a:r>
              <a:rPr sz="750" spc="85" dirty="0">
                <a:latin typeface="Times New Roman"/>
                <a:cs typeface="Times New Roman"/>
              </a:rPr>
              <a:t>a</a:t>
            </a:r>
            <a:r>
              <a:rPr sz="750" spc="40" dirty="0">
                <a:latin typeface="Times New Roman"/>
                <a:cs typeface="Times New Roman"/>
              </a:rPr>
              <a:t>p</a:t>
            </a:r>
            <a:r>
              <a:rPr sz="750" spc="45" dirty="0">
                <a:latin typeface="Times New Roman"/>
                <a:cs typeface="Times New Roman"/>
              </a:rPr>
              <a:t>p</a:t>
            </a:r>
            <a:r>
              <a:rPr sz="750" spc="-5" dirty="0">
                <a:latin typeface="Times New Roman"/>
                <a:cs typeface="Times New Roman"/>
              </a:rPr>
              <a:t>r</a:t>
            </a:r>
            <a:r>
              <a:rPr sz="750" spc="45" dirty="0">
                <a:latin typeface="Times New Roman"/>
                <a:cs typeface="Times New Roman"/>
              </a:rPr>
              <a:t>o</a:t>
            </a:r>
            <a:r>
              <a:rPr sz="750" spc="80" dirty="0">
                <a:latin typeface="Times New Roman"/>
                <a:cs typeface="Times New Roman"/>
              </a:rPr>
              <a:t>a</a:t>
            </a:r>
            <a:r>
              <a:rPr sz="750" spc="30" dirty="0">
                <a:latin typeface="Times New Roman"/>
                <a:cs typeface="Times New Roman"/>
              </a:rPr>
              <a:t>ch</a:t>
            </a:r>
            <a:r>
              <a:rPr sz="750" spc="20" dirty="0">
                <a:latin typeface="Times New Roman"/>
                <a:cs typeface="Times New Roman"/>
              </a:rPr>
              <a:t>.</a:t>
            </a:r>
            <a:r>
              <a:rPr sz="750" dirty="0">
                <a:latin typeface="Times New Roman"/>
                <a:cs typeface="Times New Roman"/>
              </a:rPr>
              <a:t> </a:t>
            </a:r>
            <a:r>
              <a:rPr sz="750" spc="75" dirty="0">
                <a:latin typeface="Times New Roman"/>
                <a:cs typeface="Times New Roman"/>
              </a:rPr>
              <a:t>S</a:t>
            </a:r>
            <a:r>
              <a:rPr sz="750" spc="85" dirty="0">
                <a:latin typeface="Times New Roman"/>
                <a:cs typeface="Times New Roman"/>
              </a:rPr>
              <a:t>e</a:t>
            </a:r>
            <a:r>
              <a:rPr sz="750" spc="-5" dirty="0">
                <a:latin typeface="Times New Roman"/>
                <a:cs typeface="Times New Roman"/>
              </a:rPr>
              <a:t>r</a:t>
            </a:r>
            <a:r>
              <a:rPr sz="750" spc="20" dirty="0">
                <a:latin typeface="Times New Roman"/>
                <a:cs typeface="Times New Roman"/>
              </a:rPr>
              <a:t>v</a:t>
            </a:r>
            <a:r>
              <a:rPr sz="750" spc="-65" dirty="0">
                <a:latin typeface="Times New Roman"/>
                <a:cs typeface="Times New Roman"/>
              </a:rPr>
              <a:t>i</a:t>
            </a:r>
            <a:r>
              <a:rPr sz="750" spc="45" dirty="0">
                <a:latin typeface="Times New Roman"/>
                <a:cs typeface="Times New Roman"/>
              </a:rPr>
              <a:t>c</a:t>
            </a:r>
            <a:r>
              <a:rPr sz="750" spc="85" dirty="0">
                <a:latin typeface="Times New Roman"/>
                <a:cs typeface="Times New Roman"/>
              </a:rPr>
              <a:t>e</a:t>
            </a:r>
            <a:r>
              <a:rPr sz="750" spc="-20" dirty="0">
                <a:latin typeface="Times New Roman"/>
                <a:cs typeface="Times New Roman"/>
              </a:rPr>
              <a:t> </a:t>
            </a:r>
            <a:r>
              <a:rPr sz="750" spc="40" dirty="0">
                <a:latin typeface="Times New Roman"/>
                <a:cs typeface="Times New Roman"/>
              </a:rPr>
              <a:t>p</a:t>
            </a:r>
            <a:r>
              <a:rPr sz="750" spc="85" dirty="0">
                <a:latin typeface="Times New Roman"/>
                <a:cs typeface="Times New Roman"/>
              </a:rPr>
              <a:t>e</a:t>
            </a:r>
            <a:r>
              <a:rPr sz="750" spc="-5" dirty="0">
                <a:latin typeface="Times New Roman"/>
                <a:cs typeface="Times New Roman"/>
              </a:rPr>
              <a:t>r</a:t>
            </a:r>
            <a:r>
              <a:rPr sz="750" spc="-40" dirty="0">
                <a:latin typeface="Times New Roman"/>
                <a:cs typeface="Times New Roman"/>
              </a:rPr>
              <a:t>f</a:t>
            </a:r>
            <a:r>
              <a:rPr sz="750" spc="40" dirty="0">
                <a:latin typeface="Times New Roman"/>
                <a:cs typeface="Times New Roman"/>
              </a:rPr>
              <a:t>o</a:t>
            </a:r>
            <a:r>
              <a:rPr sz="750" spc="5" dirty="0">
                <a:latin typeface="Times New Roman"/>
                <a:cs typeface="Times New Roman"/>
              </a:rPr>
              <a:t>r</a:t>
            </a:r>
            <a:r>
              <a:rPr sz="750" spc="30" dirty="0">
                <a:latin typeface="Times New Roman"/>
                <a:cs typeface="Times New Roman"/>
              </a:rPr>
              <a:t>m</a:t>
            </a:r>
            <a:r>
              <a:rPr sz="750" spc="85" dirty="0">
                <a:latin typeface="Times New Roman"/>
                <a:cs typeface="Times New Roman"/>
              </a:rPr>
              <a:t>a</a:t>
            </a:r>
            <a:r>
              <a:rPr sz="750" spc="30" dirty="0">
                <a:latin typeface="Times New Roman"/>
                <a:cs typeface="Times New Roman"/>
              </a:rPr>
              <a:t>nc</a:t>
            </a:r>
            <a:r>
              <a:rPr sz="750" spc="85" dirty="0">
                <a:latin typeface="Times New Roman"/>
                <a:cs typeface="Times New Roman"/>
              </a:rPr>
              <a:t>e</a:t>
            </a:r>
            <a:r>
              <a:rPr sz="750" spc="-20" dirty="0">
                <a:latin typeface="Times New Roman"/>
                <a:cs typeface="Times New Roman"/>
              </a:rPr>
              <a:t> </a:t>
            </a:r>
            <a:r>
              <a:rPr sz="750" spc="45" dirty="0">
                <a:latin typeface="Times New Roman"/>
                <a:cs typeface="Times New Roman"/>
              </a:rPr>
              <a:t>m</a:t>
            </a:r>
            <a:r>
              <a:rPr sz="750" spc="80" dirty="0">
                <a:latin typeface="Times New Roman"/>
                <a:cs typeface="Times New Roman"/>
              </a:rPr>
              <a:t>e</a:t>
            </a:r>
            <a:r>
              <a:rPr sz="750" spc="85" dirty="0">
                <a:latin typeface="Times New Roman"/>
                <a:cs typeface="Times New Roman"/>
              </a:rPr>
              <a:t>as</a:t>
            </a:r>
            <a:r>
              <a:rPr sz="750" spc="40" dirty="0">
                <a:latin typeface="Times New Roman"/>
                <a:cs typeface="Times New Roman"/>
              </a:rPr>
              <a:t>u</a:t>
            </a:r>
            <a:r>
              <a:rPr sz="750" spc="5" dirty="0">
                <a:latin typeface="Times New Roman"/>
                <a:cs typeface="Times New Roman"/>
              </a:rPr>
              <a:t>r</a:t>
            </a:r>
            <a:r>
              <a:rPr sz="750" spc="70" dirty="0">
                <a:latin typeface="Times New Roman"/>
                <a:cs typeface="Times New Roman"/>
              </a:rPr>
              <a:t>e</a:t>
            </a:r>
            <a:r>
              <a:rPr sz="750" spc="30" dirty="0">
                <a:latin typeface="Times New Roman"/>
                <a:cs typeface="Times New Roman"/>
              </a:rPr>
              <a:t>m</a:t>
            </a:r>
            <a:r>
              <a:rPr sz="750" spc="85" dirty="0">
                <a:latin typeface="Times New Roman"/>
                <a:cs typeface="Times New Roman"/>
              </a:rPr>
              <a:t>e</a:t>
            </a:r>
            <a:r>
              <a:rPr sz="750" spc="30" dirty="0">
                <a:latin typeface="Times New Roman"/>
                <a:cs typeface="Times New Roman"/>
              </a:rPr>
              <a:t>n</a:t>
            </a:r>
            <a:r>
              <a:rPr sz="750" dirty="0">
                <a:latin typeface="Times New Roman"/>
                <a:cs typeface="Times New Roman"/>
              </a:rPr>
              <a:t>t</a:t>
            </a:r>
            <a:r>
              <a:rPr sz="750" spc="-20" dirty="0">
                <a:latin typeface="Times New Roman"/>
                <a:cs typeface="Times New Roman"/>
              </a:rPr>
              <a:t> </a:t>
            </a:r>
            <a:r>
              <a:rPr sz="750" spc="-25" dirty="0">
                <a:latin typeface="Times New Roman"/>
                <a:cs typeface="Times New Roman"/>
              </a:rPr>
              <a:t>w</a:t>
            </a:r>
            <a:r>
              <a:rPr sz="750" spc="80" dirty="0">
                <a:latin typeface="Times New Roman"/>
                <a:cs typeface="Times New Roman"/>
              </a:rPr>
              <a:t>as</a:t>
            </a:r>
            <a:r>
              <a:rPr sz="750" spc="35" dirty="0">
                <a:latin typeface="Times New Roman"/>
                <a:cs typeface="Times New Roman"/>
              </a:rPr>
              <a:t> </a:t>
            </a:r>
            <a:r>
              <a:rPr sz="750" spc="80" dirty="0">
                <a:latin typeface="Times New Roman"/>
                <a:cs typeface="Times New Roman"/>
              </a:rPr>
              <a:t>s</a:t>
            </a:r>
            <a:r>
              <a:rPr sz="750" spc="45" dirty="0">
                <a:latin typeface="Times New Roman"/>
                <a:cs typeface="Times New Roman"/>
              </a:rPr>
              <a:t>u</a:t>
            </a:r>
            <a:r>
              <a:rPr sz="750" spc="85" dirty="0">
                <a:latin typeface="Times New Roman"/>
                <a:cs typeface="Times New Roman"/>
              </a:rPr>
              <a:t>s</a:t>
            </a:r>
            <a:r>
              <a:rPr sz="750" spc="40" dirty="0">
                <a:latin typeface="Times New Roman"/>
                <a:cs typeface="Times New Roman"/>
              </a:rPr>
              <a:t>p</a:t>
            </a:r>
            <a:r>
              <a:rPr sz="750" spc="85" dirty="0">
                <a:latin typeface="Times New Roman"/>
                <a:cs typeface="Times New Roman"/>
              </a:rPr>
              <a:t>e</a:t>
            </a:r>
            <a:r>
              <a:rPr sz="750" spc="30" dirty="0">
                <a:latin typeface="Times New Roman"/>
                <a:cs typeface="Times New Roman"/>
              </a:rPr>
              <a:t>n</a:t>
            </a:r>
            <a:r>
              <a:rPr sz="750" spc="40" dirty="0">
                <a:latin typeface="Times New Roman"/>
                <a:cs typeface="Times New Roman"/>
              </a:rPr>
              <a:t>d</a:t>
            </a:r>
            <a:r>
              <a:rPr sz="750" spc="70" dirty="0">
                <a:latin typeface="Times New Roman"/>
                <a:cs typeface="Times New Roman"/>
              </a:rPr>
              <a:t>e</a:t>
            </a:r>
            <a:r>
              <a:rPr sz="750" spc="45" dirty="0">
                <a:latin typeface="Times New Roman"/>
                <a:cs typeface="Times New Roman"/>
              </a:rPr>
              <a:t>d</a:t>
            </a:r>
            <a:r>
              <a:rPr sz="750" spc="-20" dirty="0">
                <a:latin typeface="Times New Roman"/>
                <a:cs typeface="Times New Roman"/>
              </a:rPr>
              <a:t> </a:t>
            </a:r>
            <a:r>
              <a:rPr sz="750" spc="-40" dirty="0">
                <a:latin typeface="Times New Roman"/>
                <a:cs typeface="Times New Roman"/>
              </a:rPr>
              <a:t>f</a:t>
            </a:r>
            <a:r>
              <a:rPr sz="750" spc="40" dirty="0">
                <a:latin typeface="Times New Roman"/>
                <a:cs typeface="Times New Roman"/>
              </a:rPr>
              <a:t>o</a:t>
            </a:r>
            <a:r>
              <a:rPr sz="750" dirty="0">
                <a:latin typeface="Times New Roman"/>
                <a:cs typeface="Times New Roman"/>
              </a:rPr>
              <a:t>r</a:t>
            </a:r>
            <a:r>
              <a:rPr sz="750" spc="20" dirty="0">
                <a:latin typeface="Times New Roman"/>
                <a:cs typeface="Times New Roman"/>
              </a:rPr>
              <a:t> </a:t>
            </a:r>
            <a:r>
              <a:rPr sz="750" spc="45" dirty="0">
                <a:latin typeface="Times New Roman"/>
                <a:cs typeface="Times New Roman"/>
              </a:rPr>
              <a:t>m</a:t>
            </a:r>
            <a:r>
              <a:rPr sz="750" spc="80" dirty="0">
                <a:latin typeface="Times New Roman"/>
                <a:cs typeface="Times New Roman"/>
              </a:rPr>
              <a:t>a</a:t>
            </a:r>
            <a:r>
              <a:rPr sz="750" spc="-40" dirty="0">
                <a:latin typeface="Times New Roman"/>
                <a:cs typeface="Times New Roman"/>
              </a:rPr>
              <a:t>i</a:t>
            </a:r>
            <a:r>
              <a:rPr sz="750" spc="-45" dirty="0">
                <a:latin typeface="Times New Roman"/>
                <a:cs typeface="Times New Roman"/>
              </a:rPr>
              <a:t>l</a:t>
            </a:r>
            <a:r>
              <a:rPr sz="750" spc="-10" dirty="0">
                <a:latin typeface="Times New Roman"/>
                <a:cs typeface="Times New Roman"/>
              </a:rPr>
              <a:t> </a:t>
            </a:r>
            <a:r>
              <a:rPr sz="750" spc="40" dirty="0">
                <a:latin typeface="Times New Roman"/>
                <a:cs typeface="Times New Roman"/>
              </a:rPr>
              <a:t>o</a:t>
            </a:r>
            <a:r>
              <a:rPr sz="750" spc="-5" dirty="0">
                <a:latin typeface="Times New Roman"/>
                <a:cs typeface="Times New Roman"/>
              </a:rPr>
              <a:t>r</a:t>
            </a:r>
            <a:r>
              <a:rPr sz="750" spc="-40" dirty="0">
                <a:latin typeface="Times New Roman"/>
                <a:cs typeface="Times New Roman"/>
              </a:rPr>
              <a:t>i</a:t>
            </a:r>
            <a:r>
              <a:rPr sz="750" spc="40" dirty="0">
                <a:latin typeface="Times New Roman"/>
                <a:cs typeface="Times New Roman"/>
              </a:rPr>
              <a:t>g</a:t>
            </a:r>
            <a:r>
              <a:rPr sz="750" spc="-50" dirty="0">
                <a:latin typeface="Times New Roman"/>
                <a:cs typeface="Times New Roman"/>
              </a:rPr>
              <a:t>i</a:t>
            </a:r>
            <a:r>
              <a:rPr sz="750" spc="45" dirty="0">
                <a:latin typeface="Times New Roman"/>
                <a:cs typeface="Times New Roman"/>
              </a:rPr>
              <a:t>n</a:t>
            </a:r>
            <a:r>
              <a:rPr sz="750" spc="85" dirty="0">
                <a:latin typeface="Times New Roman"/>
                <a:cs typeface="Times New Roman"/>
              </a:rPr>
              <a:t>a</a:t>
            </a:r>
            <a:r>
              <a:rPr sz="750" spc="-10" dirty="0">
                <a:latin typeface="Times New Roman"/>
                <a:cs typeface="Times New Roman"/>
              </a:rPr>
              <a:t>t</a:t>
            </a:r>
            <a:r>
              <a:rPr sz="750" spc="-50" dirty="0">
                <a:latin typeface="Times New Roman"/>
                <a:cs typeface="Times New Roman"/>
              </a:rPr>
              <a:t>i</a:t>
            </a:r>
            <a:r>
              <a:rPr sz="750" spc="30" dirty="0">
                <a:latin typeface="Times New Roman"/>
                <a:cs typeface="Times New Roman"/>
              </a:rPr>
              <a:t>n</a:t>
            </a:r>
            <a:r>
              <a:rPr sz="750" spc="45" dirty="0">
                <a:latin typeface="Times New Roman"/>
                <a:cs typeface="Times New Roman"/>
              </a:rPr>
              <a:t>g</a:t>
            </a:r>
            <a:r>
              <a:rPr sz="750" spc="-20" dirty="0">
                <a:latin typeface="Times New Roman"/>
                <a:cs typeface="Times New Roman"/>
              </a:rPr>
              <a:t> </a:t>
            </a:r>
            <a:r>
              <a:rPr sz="750" spc="-45" dirty="0">
                <a:latin typeface="Times New Roman"/>
                <a:cs typeface="Times New Roman"/>
              </a:rPr>
              <a:t>f</a:t>
            </a:r>
            <a:r>
              <a:rPr sz="750" spc="-5" dirty="0">
                <a:latin typeface="Times New Roman"/>
                <a:cs typeface="Times New Roman"/>
              </a:rPr>
              <a:t>r</a:t>
            </a:r>
            <a:r>
              <a:rPr sz="750" spc="45" dirty="0">
                <a:latin typeface="Times New Roman"/>
                <a:cs typeface="Times New Roman"/>
              </a:rPr>
              <a:t>o</a:t>
            </a:r>
            <a:r>
              <a:rPr sz="750" spc="40" dirty="0">
                <a:latin typeface="Times New Roman"/>
                <a:cs typeface="Times New Roman"/>
              </a:rPr>
              <a:t>m</a:t>
            </a:r>
            <a:r>
              <a:rPr sz="750" spc="5" dirty="0">
                <a:latin typeface="Times New Roman"/>
                <a:cs typeface="Times New Roman"/>
              </a:rPr>
              <a:t> </a:t>
            </a:r>
            <a:r>
              <a:rPr sz="750" spc="45" dirty="0">
                <a:latin typeface="Times New Roman"/>
                <a:cs typeface="Times New Roman"/>
              </a:rPr>
              <a:t>o</a:t>
            </a:r>
            <a:r>
              <a:rPr sz="750" dirty="0">
                <a:latin typeface="Times New Roman"/>
                <a:cs typeface="Times New Roman"/>
              </a:rPr>
              <a:t>r</a:t>
            </a:r>
            <a:r>
              <a:rPr sz="750" spc="10" dirty="0">
                <a:latin typeface="Times New Roman"/>
                <a:cs typeface="Times New Roman"/>
              </a:rPr>
              <a:t> </a:t>
            </a:r>
            <a:r>
              <a:rPr sz="750" spc="45" dirty="0">
                <a:latin typeface="Times New Roman"/>
                <a:cs typeface="Times New Roman"/>
              </a:rPr>
              <a:t>d</a:t>
            </a:r>
            <a:r>
              <a:rPr sz="750" spc="80" dirty="0">
                <a:latin typeface="Times New Roman"/>
                <a:cs typeface="Times New Roman"/>
              </a:rPr>
              <a:t>e</a:t>
            </a:r>
            <a:r>
              <a:rPr sz="750" spc="85" dirty="0">
                <a:latin typeface="Times New Roman"/>
                <a:cs typeface="Times New Roman"/>
              </a:rPr>
              <a:t>s</a:t>
            </a:r>
            <a:r>
              <a:rPr sz="750" spc="5" dirty="0">
                <a:latin typeface="Times New Roman"/>
                <a:cs typeface="Times New Roman"/>
              </a:rPr>
              <a:t>t</a:t>
            </a:r>
            <a:r>
              <a:rPr sz="750" spc="-50" dirty="0">
                <a:latin typeface="Times New Roman"/>
                <a:cs typeface="Times New Roman"/>
              </a:rPr>
              <a:t>i</a:t>
            </a:r>
            <a:r>
              <a:rPr sz="750" spc="45" dirty="0">
                <a:latin typeface="Times New Roman"/>
                <a:cs typeface="Times New Roman"/>
              </a:rPr>
              <a:t>n</a:t>
            </a:r>
            <a:r>
              <a:rPr sz="750" spc="70" dirty="0">
                <a:latin typeface="Times New Roman"/>
                <a:cs typeface="Times New Roman"/>
              </a:rPr>
              <a:t>e</a:t>
            </a:r>
            <a:r>
              <a:rPr sz="750" spc="45" dirty="0">
                <a:latin typeface="Times New Roman"/>
                <a:cs typeface="Times New Roman"/>
              </a:rPr>
              <a:t>d</a:t>
            </a:r>
            <a:r>
              <a:rPr sz="750" spc="-30" dirty="0">
                <a:latin typeface="Times New Roman"/>
                <a:cs typeface="Times New Roman"/>
              </a:rPr>
              <a:t> </a:t>
            </a:r>
            <a:r>
              <a:rPr sz="750" spc="5" dirty="0">
                <a:latin typeface="Times New Roman"/>
                <a:cs typeface="Times New Roman"/>
              </a:rPr>
              <a:t>t</a:t>
            </a:r>
            <a:r>
              <a:rPr sz="750" spc="45" dirty="0">
                <a:latin typeface="Times New Roman"/>
                <a:cs typeface="Times New Roman"/>
              </a:rPr>
              <a:t>o</a:t>
            </a:r>
            <a:r>
              <a:rPr sz="750" spc="10" dirty="0">
                <a:latin typeface="Times New Roman"/>
                <a:cs typeface="Times New Roman"/>
              </a:rPr>
              <a:t> </a:t>
            </a:r>
            <a:r>
              <a:rPr sz="750" spc="40" dirty="0">
                <a:latin typeface="Times New Roman"/>
                <a:cs typeface="Times New Roman"/>
              </a:rPr>
              <a:t>C</a:t>
            </a:r>
            <a:r>
              <a:rPr sz="750" spc="80" dirty="0">
                <a:latin typeface="Times New Roman"/>
                <a:cs typeface="Times New Roman"/>
              </a:rPr>
              <a:t>a</a:t>
            </a:r>
            <a:r>
              <a:rPr sz="750" spc="5" dirty="0">
                <a:latin typeface="Times New Roman"/>
                <a:cs typeface="Times New Roman"/>
              </a:rPr>
              <a:t>r</a:t>
            </a:r>
            <a:r>
              <a:rPr sz="750" spc="-50" dirty="0">
                <a:latin typeface="Times New Roman"/>
                <a:cs typeface="Times New Roman"/>
              </a:rPr>
              <a:t>i</a:t>
            </a:r>
            <a:r>
              <a:rPr sz="750" spc="45" dirty="0">
                <a:latin typeface="Times New Roman"/>
                <a:cs typeface="Times New Roman"/>
              </a:rPr>
              <a:t>b</a:t>
            </a:r>
            <a:r>
              <a:rPr sz="750" spc="40" dirty="0">
                <a:latin typeface="Times New Roman"/>
                <a:cs typeface="Times New Roman"/>
              </a:rPr>
              <a:t>b</a:t>
            </a:r>
            <a:r>
              <a:rPr sz="750" spc="70" dirty="0">
                <a:latin typeface="Times New Roman"/>
                <a:cs typeface="Times New Roman"/>
              </a:rPr>
              <a:t>e</a:t>
            </a:r>
            <a:r>
              <a:rPr sz="750" spc="85" dirty="0">
                <a:latin typeface="Times New Roman"/>
                <a:cs typeface="Times New Roman"/>
              </a:rPr>
              <a:t>a</a:t>
            </a:r>
            <a:r>
              <a:rPr sz="750" spc="45" dirty="0">
                <a:latin typeface="Times New Roman"/>
                <a:cs typeface="Times New Roman"/>
              </a:rPr>
              <a:t>n</a:t>
            </a:r>
            <a:r>
              <a:rPr sz="750" spc="-30" dirty="0">
                <a:latin typeface="Times New Roman"/>
                <a:cs typeface="Times New Roman"/>
              </a:rPr>
              <a:t> </a:t>
            </a:r>
            <a:r>
              <a:rPr sz="750" spc="-5" dirty="0">
                <a:latin typeface="Times New Roman"/>
                <a:cs typeface="Times New Roman"/>
              </a:rPr>
              <a:t>D</a:t>
            </a:r>
            <a:r>
              <a:rPr sz="750" spc="-50" dirty="0">
                <a:latin typeface="Times New Roman"/>
                <a:cs typeface="Times New Roman"/>
              </a:rPr>
              <a:t>i</a:t>
            </a:r>
            <a:r>
              <a:rPr sz="750" spc="85" dirty="0">
                <a:latin typeface="Times New Roman"/>
                <a:cs typeface="Times New Roman"/>
              </a:rPr>
              <a:t>s</a:t>
            </a:r>
            <a:r>
              <a:rPr sz="750" dirty="0">
                <a:latin typeface="Times New Roman"/>
                <a:cs typeface="Times New Roman"/>
              </a:rPr>
              <a:t>t</a:t>
            </a:r>
            <a:r>
              <a:rPr sz="750" spc="5" dirty="0">
                <a:latin typeface="Times New Roman"/>
                <a:cs typeface="Times New Roman"/>
              </a:rPr>
              <a:t>r</a:t>
            </a:r>
            <a:r>
              <a:rPr sz="750" spc="-50" dirty="0">
                <a:latin typeface="Times New Roman"/>
                <a:cs typeface="Times New Roman"/>
              </a:rPr>
              <a:t>i</a:t>
            </a:r>
            <a:r>
              <a:rPr sz="750" spc="45" dirty="0">
                <a:latin typeface="Times New Roman"/>
                <a:cs typeface="Times New Roman"/>
              </a:rPr>
              <a:t>c</a:t>
            </a:r>
            <a:r>
              <a:rPr sz="750" dirty="0">
                <a:latin typeface="Times New Roman"/>
                <a:cs typeface="Times New Roman"/>
              </a:rPr>
              <a:t>t</a:t>
            </a:r>
            <a:r>
              <a:rPr sz="750" spc="-15" dirty="0">
                <a:latin typeface="Times New Roman"/>
                <a:cs typeface="Times New Roman"/>
              </a:rPr>
              <a:t> </a:t>
            </a:r>
            <a:r>
              <a:rPr sz="750" spc="80" dirty="0">
                <a:latin typeface="Times New Roman"/>
                <a:cs typeface="Times New Roman"/>
              </a:rPr>
              <a:t>s</a:t>
            </a:r>
            <a:r>
              <a:rPr sz="750" spc="5" dirty="0">
                <a:latin typeface="Times New Roman"/>
                <a:cs typeface="Times New Roman"/>
              </a:rPr>
              <a:t>t</a:t>
            </a:r>
            <a:r>
              <a:rPr sz="750" spc="85" dirty="0">
                <a:latin typeface="Times New Roman"/>
                <a:cs typeface="Times New Roman"/>
              </a:rPr>
              <a:t>a</a:t>
            </a:r>
            <a:r>
              <a:rPr sz="750" spc="-5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t</a:t>
            </a:r>
            <a:r>
              <a:rPr sz="750" spc="-40" dirty="0">
                <a:latin typeface="Times New Roman"/>
                <a:cs typeface="Times New Roman"/>
              </a:rPr>
              <a:t>i</a:t>
            </a:r>
            <a:r>
              <a:rPr sz="750" spc="40" dirty="0">
                <a:latin typeface="Times New Roman"/>
                <a:cs typeface="Times New Roman"/>
              </a:rPr>
              <a:t>n</a:t>
            </a:r>
            <a:r>
              <a:rPr sz="750" spc="45" dirty="0">
                <a:latin typeface="Times New Roman"/>
                <a:cs typeface="Times New Roman"/>
              </a:rPr>
              <a:t>g</a:t>
            </a:r>
            <a:r>
              <a:rPr sz="750" spc="-20" dirty="0">
                <a:latin typeface="Times New Roman"/>
                <a:cs typeface="Times New Roman"/>
              </a:rPr>
              <a:t> </a:t>
            </a:r>
            <a:r>
              <a:rPr sz="750" spc="45" dirty="0">
                <a:latin typeface="Times New Roman"/>
                <a:cs typeface="Times New Roman"/>
              </a:rPr>
              <a:t>9</a:t>
            </a:r>
            <a:r>
              <a:rPr sz="750" dirty="0">
                <a:latin typeface="Times New Roman"/>
                <a:cs typeface="Times New Roman"/>
              </a:rPr>
              <a:t>/</a:t>
            </a:r>
            <a:r>
              <a:rPr sz="750" spc="45" dirty="0">
                <a:latin typeface="Times New Roman"/>
                <a:cs typeface="Times New Roman"/>
              </a:rPr>
              <a:t>1</a:t>
            </a:r>
            <a:r>
              <a:rPr sz="750" spc="40" dirty="0">
                <a:latin typeface="Times New Roman"/>
                <a:cs typeface="Times New Roman"/>
              </a:rPr>
              <a:t>6</a:t>
            </a:r>
            <a:r>
              <a:rPr sz="750" spc="5" dirty="0">
                <a:latin typeface="Times New Roman"/>
                <a:cs typeface="Times New Roman"/>
              </a:rPr>
              <a:t>/</a:t>
            </a:r>
            <a:r>
              <a:rPr sz="750" spc="40" dirty="0">
                <a:latin typeface="Times New Roman"/>
                <a:cs typeface="Times New Roman"/>
              </a:rPr>
              <a:t>1</a:t>
            </a:r>
            <a:r>
              <a:rPr sz="750" spc="45" dirty="0">
                <a:latin typeface="Times New Roman"/>
                <a:cs typeface="Times New Roman"/>
              </a:rPr>
              <a:t>7</a:t>
            </a:r>
            <a:r>
              <a:rPr sz="750" spc="-20" dirty="0">
                <a:latin typeface="Times New Roman"/>
                <a:cs typeface="Times New Roman"/>
              </a:rPr>
              <a:t> </a:t>
            </a:r>
            <a:r>
              <a:rPr sz="750" spc="45" dirty="0">
                <a:latin typeface="Times New Roman"/>
                <a:cs typeface="Times New Roman"/>
              </a:rPr>
              <a:t>d</a:t>
            </a:r>
            <a:r>
              <a:rPr sz="750" spc="40" dirty="0">
                <a:latin typeface="Times New Roman"/>
                <a:cs typeface="Times New Roman"/>
              </a:rPr>
              <a:t>u</a:t>
            </a:r>
            <a:r>
              <a:rPr sz="750" spc="85" dirty="0">
                <a:latin typeface="Times New Roman"/>
                <a:cs typeface="Times New Roman"/>
              </a:rPr>
              <a:t>e</a:t>
            </a:r>
            <a:r>
              <a:rPr sz="750" dirty="0">
                <a:latin typeface="Times New Roman"/>
                <a:cs typeface="Times New Roman"/>
              </a:rPr>
              <a:t> </a:t>
            </a:r>
            <a:r>
              <a:rPr sz="750" spc="5" dirty="0">
                <a:latin typeface="Times New Roman"/>
                <a:cs typeface="Times New Roman"/>
              </a:rPr>
              <a:t>t</a:t>
            </a:r>
            <a:r>
              <a:rPr sz="750" spc="45" dirty="0">
                <a:latin typeface="Times New Roman"/>
                <a:cs typeface="Times New Roman"/>
              </a:rPr>
              <a:t>o</a:t>
            </a:r>
            <a:r>
              <a:rPr sz="750" spc="10" dirty="0">
                <a:latin typeface="Times New Roman"/>
                <a:cs typeface="Times New Roman"/>
              </a:rPr>
              <a:t> </a:t>
            </a:r>
            <a:r>
              <a:rPr sz="750" spc="5" dirty="0">
                <a:latin typeface="Times New Roman"/>
                <a:cs typeface="Times New Roman"/>
              </a:rPr>
              <a:t>t</a:t>
            </a:r>
            <a:r>
              <a:rPr sz="750" spc="40" dirty="0">
                <a:latin typeface="Times New Roman"/>
                <a:cs typeface="Times New Roman"/>
              </a:rPr>
              <a:t>h</a:t>
            </a:r>
            <a:r>
              <a:rPr sz="750" spc="85" dirty="0">
                <a:latin typeface="Times New Roman"/>
                <a:cs typeface="Times New Roman"/>
              </a:rPr>
              <a:t>e</a:t>
            </a:r>
            <a:r>
              <a:rPr sz="750" dirty="0">
                <a:latin typeface="Times New Roman"/>
                <a:cs typeface="Times New Roman"/>
              </a:rPr>
              <a:t> </a:t>
            </a:r>
            <a:r>
              <a:rPr sz="750" spc="45" dirty="0">
                <a:latin typeface="Times New Roman"/>
                <a:cs typeface="Times New Roman"/>
              </a:rPr>
              <a:t>d</a:t>
            </a:r>
            <a:r>
              <a:rPr sz="750" spc="80" dirty="0">
                <a:latin typeface="Times New Roman"/>
                <a:cs typeface="Times New Roman"/>
              </a:rPr>
              <a:t>e</a:t>
            </a:r>
            <a:r>
              <a:rPr sz="750" spc="20" dirty="0">
                <a:latin typeface="Times New Roman"/>
                <a:cs typeface="Times New Roman"/>
              </a:rPr>
              <a:t>v</a:t>
            </a:r>
            <a:r>
              <a:rPr sz="750" spc="70" dirty="0">
                <a:latin typeface="Times New Roman"/>
                <a:cs typeface="Times New Roman"/>
              </a:rPr>
              <a:t>a</a:t>
            </a:r>
            <a:r>
              <a:rPr sz="750" spc="85" dirty="0">
                <a:latin typeface="Times New Roman"/>
                <a:cs typeface="Times New Roman"/>
              </a:rPr>
              <a:t>s</a:t>
            </a:r>
            <a:r>
              <a:rPr sz="750" spc="-10" dirty="0">
                <a:latin typeface="Times New Roman"/>
                <a:cs typeface="Times New Roman"/>
              </a:rPr>
              <a:t>t</a:t>
            </a:r>
            <a:r>
              <a:rPr sz="750" spc="80" dirty="0">
                <a:latin typeface="Times New Roman"/>
                <a:cs typeface="Times New Roman"/>
              </a:rPr>
              <a:t>a</a:t>
            </a:r>
            <a:r>
              <a:rPr sz="750" spc="-10" dirty="0">
                <a:latin typeface="Times New Roman"/>
                <a:cs typeface="Times New Roman"/>
              </a:rPr>
              <a:t>t</a:t>
            </a:r>
            <a:r>
              <a:rPr sz="750" spc="-50" dirty="0">
                <a:latin typeface="Times New Roman"/>
                <a:cs typeface="Times New Roman"/>
              </a:rPr>
              <a:t>i</a:t>
            </a:r>
            <a:r>
              <a:rPr sz="750" spc="30" dirty="0">
                <a:latin typeface="Times New Roman"/>
                <a:cs typeface="Times New Roman"/>
              </a:rPr>
              <a:t>n</a:t>
            </a:r>
            <a:r>
              <a:rPr sz="750" spc="45" dirty="0">
                <a:latin typeface="Times New Roman"/>
                <a:cs typeface="Times New Roman"/>
              </a:rPr>
              <a:t>g</a:t>
            </a:r>
            <a:endParaRPr sz="750">
              <a:latin typeface="Times New Roman"/>
              <a:cs typeface="Times New Roman"/>
            </a:endParaRPr>
          </a:p>
          <a:p>
            <a:pPr marL="12700">
              <a:lnSpc>
                <a:spcPts val="910"/>
              </a:lnSpc>
            </a:pPr>
            <a:r>
              <a:rPr sz="1200" spc="-7" baseline="6944" dirty="0">
                <a:solidFill>
                  <a:srgbClr val="BFBFBF"/>
                </a:solidFill>
                <a:latin typeface="Century Gothic"/>
                <a:cs typeface="Century Gothic"/>
              </a:rPr>
              <a:t>F</a:t>
            </a:r>
            <a:r>
              <a:rPr sz="1200" baseline="6944" dirty="0">
                <a:solidFill>
                  <a:srgbClr val="BFBFBF"/>
                </a:solidFill>
                <a:latin typeface="Century Gothic"/>
                <a:cs typeface="Century Gothic"/>
              </a:rPr>
              <a:t>e</a:t>
            </a:r>
            <a:r>
              <a:rPr sz="1200" spc="7" baseline="6944" dirty="0">
                <a:solidFill>
                  <a:srgbClr val="BFBFBF"/>
                </a:solidFill>
                <a:latin typeface="Century Gothic"/>
                <a:cs typeface="Century Gothic"/>
              </a:rPr>
              <a:t>b</a:t>
            </a:r>
            <a:r>
              <a:rPr sz="1200" baseline="6944" dirty="0">
                <a:solidFill>
                  <a:srgbClr val="BFBFBF"/>
                </a:solidFill>
                <a:latin typeface="Century Gothic"/>
                <a:cs typeface="Century Gothic"/>
              </a:rPr>
              <a:t>ru</a:t>
            </a:r>
            <a:r>
              <a:rPr sz="1200" spc="7" baseline="6944" dirty="0">
                <a:solidFill>
                  <a:srgbClr val="BFBFBF"/>
                </a:solidFill>
                <a:latin typeface="Century Gothic"/>
                <a:cs typeface="Century Gothic"/>
              </a:rPr>
              <a:t>a</a:t>
            </a:r>
            <a:r>
              <a:rPr sz="1200" baseline="6944" dirty="0">
                <a:solidFill>
                  <a:srgbClr val="BFBFBF"/>
                </a:solidFill>
                <a:latin typeface="Century Gothic"/>
                <a:cs typeface="Century Gothic"/>
              </a:rPr>
              <a:t>ry</a:t>
            </a:r>
            <a:r>
              <a:rPr sz="1200" spc="-30" baseline="6944" dirty="0">
                <a:solidFill>
                  <a:srgbClr val="BFBFBF"/>
                </a:solidFill>
                <a:latin typeface="Century Gothic"/>
                <a:cs typeface="Century Gothic"/>
              </a:rPr>
              <a:t> </a:t>
            </a:r>
            <a:r>
              <a:rPr sz="1200" spc="-7" baseline="6944" dirty="0">
                <a:solidFill>
                  <a:srgbClr val="BFBFBF"/>
                </a:solidFill>
                <a:latin typeface="Century Gothic"/>
                <a:cs typeface="Century Gothic"/>
              </a:rPr>
              <a:t>2</a:t>
            </a:r>
            <a:r>
              <a:rPr sz="1200" spc="-615" baseline="6944" dirty="0">
                <a:solidFill>
                  <a:srgbClr val="BFBFBF"/>
                </a:solidFill>
                <a:latin typeface="Century Gothic"/>
                <a:cs typeface="Century Gothic"/>
              </a:rPr>
              <a:t>0</a:t>
            </a:r>
            <a:r>
              <a:rPr sz="750" spc="-50" dirty="0">
                <a:latin typeface="Times New Roman"/>
                <a:cs typeface="Times New Roman"/>
              </a:rPr>
              <a:t>i</a:t>
            </a:r>
            <a:r>
              <a:rPr sz="750" spc="-350" dirty="0">
                <a:latin typeface="Times New Roman"/>
                <a:cs typeface="Times New Roman"/>
              </a:rPr>
              <a:t>m</a:t>
            </a:r>
            <a:r>
              <a:rPr sz="1200" spc="-82" baseline="6944" dirty="0">
                <a:solidFill>
                  <a:srgbClr val="BFBFBF"/>
                </a:solidFill>
                <a:latin typeface="Century Gothic"/>
                <a:cs typeface="Century Gothic"/>
              </a:rPr>
              <a:t>1</a:t>
            </a:r>
            <a:r>
              <a:rPr sz="750" spc="-330" dirty="0">
                <a:latin typeface="Times New Roman"/>
                <a:cs typeface="Times New Roman"/>
              </a:rPr>
              <a:t>p</a:t>
            </a:r>
            <a:r>
              <a:rPr sz="1200" spc="-104" baseline="6944" dirty="0">
                <a:solidFill>
                  <a:srgbClr val="BFBFBF"/>
                </a:solidFill>
                <a:latin typeface="Century Gothic"/>
                <a:cs typeface="Century Gothic"/>
              </a:rPr>
              <a:t>8</a:t>
            </a:r>
            <a:r>
              <a:rPr sz="750" spc="80" dirty="0">
                <a:latin typeface="Times New Roman"/>
                <a:cs typeface="Times New Roman"/>
              </a:rPr>
              <a:t>a</a:t>
            </a:r>
            <a:r>
              <a:rPr sz="750" spc="45" dirty="0">
                <a:latin typeface="Times New Roman"/>
                <a:cs typeface="Times New Roman"/>
              </a:rPr>
              <a:t>c</a:t>
            </a:r>
            <a:r>
              <a:rPr sz="750" spc="-10" dirty="0">
                <a:latin typeface="Times New Roman"/>
                <a:cs typeface="Times New Roman"/>
              </a:rPr>
              <a:t>t</a:t>
            </a:r>
            <a:r>
              <a:rPr sz="750" spc="80" dirty="0">
                <a:latin typeface="Times New Roman"/>
                <a:cs typeface="Times New Roman"/>
              </a:rPr>
              <a:t>s</a:t>
            </a:r>
            <a:r>
              <a:rPr sz="750" spc="-15" dirty="0">
                <a:latin typeface="Times New Roman"/>
                <a:cs typeface="Times New Roman"/>
              </a:rPr>
              <a:t> </a:t>
            </a:r>
            <a:r>
              <a:rPr sz="750" spc="45" dirty="0">
                <a:latin typeface="Times New Roman"/>
                <a:cs typeface="Times New Roman"/>
              </a:rPr>
              <a:t>o</a:t>
            </a:r>
            <a:r>
              <a:rPr sz="750" spc="-45" dirty="0">
                <a:latin typeface="Times New Roman"/>
                <a:cs typeface="Times New Roman"/>
              </a:rPr>
              <a:t>f</a:t>
            </a:r>
            <a:r>
              <a:rPr sz="750" spc="15" dirty="0">
                <a:latin typeface="Times New Roman"/>
                <a:cs typeface="Times New Roman"/>
              </a:rPr>
              <a:t> </a:t>
            </a:r>
            <a:r>
              <a:rPr sz="750" spc="-5" dirty="0">
                <a:latin typeface="Times New Roman"/>
                <a:cs typeface="Times New Roman"/>
              </a:rPr>
              <a:t>H</a:t>
            </a:r>
            <a:r>
              <a:rPr sz="750" spc="40" dirty="0">
                <a:latin typeface="Times New Roman"/>
                <a:cs typeface="Times New Roman"/>
              </a:rPr>
              <a:t>u</a:t>
            </a:r>
            <a:r>
              <a:rPr sz="750" spc="5" dirty="0">
                <a:latin typeface="Times New Roman"/>
                <a:cs typeface="Times New Roman"/>
              </a:rPr>
              <a:t>r</a:t>
            </a:r>
            <a:r>
              <a:rPr sz="750" spc="-5" dirty="0">
                <a:latin typeface="Times New Roman"/>
                <a:cs typeface="Times New Roman"/>
              </a:rPr>
              <a:t>r</a:t>
            </a:r>
            <a:r>
              <a:rPr sz="750" spc="-50" dirty="0">
                <a:latin typeface="Times New Roman"/>
                <a:cs typeface="Times New Roman"/>
              </a:rPr>
              <a:t>i</a:t>
            </a:r>
            <a:r>
              <a:rPr sz="750" spc="45" dirty="0">
                <a:latin typeface="Times New Roman"/>
                <a:cs typeface="Times New Roman"/>
              </a:rPr>
              <a:t>c</a:t>
            </a:r>
            <a:r>
              <a:rPr sz="750" spc="85" dirty="0">
                <a:latin typeface="Times New Roman"/>
                <a:cs typeface="Times New Roman"/>
              </a:rPr>
              <a:t>a</a:t>
            </a:r>
            <a:r>
              <a:rPr sz="750" spc="30" dirty="0">
                <a:latin typeface="Times New Roman"/>
                <a:cs typeface="Times New Roman"/>
              </a:rPr>
              <a:t>n</a:t>
            </a:r>
            <a:r>
              <a:rPr sz="750" spc="80" dirty="0">
                <a:latin typeface="Times New Roman"/>
                <a:cs typeface="Times New Roman"/>
              </a:rPr>
              <a:t>es</a:t>
            </a:r>
            <a:r>
              <a:rPr sz="750" spc="-15" dirty="0">
                <a:latin typeface="Times New Roman"/>
                <a:cs typeface="Times New Roman"/>
              </a:rPr>
              <a:t> </a:t>
            </a:r>
            <a:r>
              <a:rPr sz="750" spc="-40" dirty="0">
                <a:latin typeface="Times New Roman"/>
                <a:cs typeface="Times New Roman"/>
              </a:rPr>
              <a:t>I</a:t>
            </a:r>
            <a:r>
              <a:rPr sz="750" spc="-5" dirty="0">
                <a:latin typeface="Times New Roman"/>
                <a:cs typeface="Times New Roman"/>
              </a:rPr>
              <a:t>r</a:t>
            </a:r>
            <a:r>
              <a:rPr sz="750" spc="45" dirty="0">
                <a:latin typeface="Times New Roman"/>
                <a:cs typeface="Times New Roman"/>
              </a:rPr>
              <a:t>m</a:t>
            </a:r>
            <a:r>
              <a:rPr sz="750" spc="85" dirty="0">
                <a:latin typeface="Times New Roman"/>
                <a:cs typeface="Times New Roman"/>
              </a:rPr>
              <a:t>a</a:t>
            </a:r>
            <a:r>
              <a:rPr sz="750" spc="-5" dirty="0">
                <a:latin typeface="Times New Roman"/>
                <a:cs typeface="Times New Roman"/>
              </a:rPr>
              <a:t> </a:t>
            </a:r>
            <a:r>
              <a:rPr sz="750" spc="80" dirty="0">
                <a:latin typeface="Times New Roman"/>
                <a:cs typeface="Times New Roman"/>
              </a:rPr>
              <a:t>a</a:t>
            </a:r>
            <a:r>
              <a:rPr sz="750" spc="45" dirty="0">
                <a:latin typeface="Times New Roman"/>
                <a:cs typeface="Times New Roman"/>
              </a:rPr>
              <a:t>nd</a:t>
            </a:r>
            <a:r>
              <a:rPr sz="750" dirty="0">
                <a:latin typeface="Times New Roman"/>
                <a:cs typeface="Times New Roman"/>
              </a:rPr>
              <a:t> </a:t>
            </a:r>
            <a:r>
              <a:rPr sz="750" spc="-35" dirty="0">
                <a:latin typeface="Times New Roman"/>
                <a:cs typeface="Times New Roman"/>
              </a:rPr>
              <a:t>M</a:t>
            </a:r>
            <a:r>
              <a:rPr sz="750" spc="80" dirty="0">
                <a:latin typeface="Times New Roman"/>
                <a:cs typeface="Times New Roman"/>
              </a:rPr>
              <a:t>a</a:t>
            </a:r>
            <a:r>
              <a:rPr sz="750" spc="5" dirty="0">
                <a:latin typeface="Times New Roman"/>
                <a:cs typeface="Times New Roman"/>
              </a:rPr>
              <a:t>r</a:t>
            </a:r>
            <a:r>
              <a:rPr sz="750" spc="-50" dirty="0">
                <a:latin typeface="Times New Roman"/>
                <a:cs typeface="Times New Roman"/>
              </a:rPr>
              <a:t>i</a:t>
            </a:r>
            <a:r>
              <a:rPr sz="750" spc="80" dirty="0">
                <a:latin typeface="Times New Roman"/>
                <a:cs typeface="Times New Roman"/>
              </a:rPr>
              <a:t>a</a:t>
            </a:r>
            <a:r>
              <a:rPr sz="750" spc="20" dirty="0">
                <a:latin typeface="Times New Roman"/>
                <a:cs typeface="Times New Roman"/>
              </a:rPr>
              <a:t>.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853657" y="1664518"/>
            <a:ext cx="2352040" cy="240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700" spc="-15" dirty="0">
                <a:solidFill>
                  <a:srgbClr val="4F80BC"/>
                </a:solidFill>
                <a:latin typeface="Century Gothic"/>
                <a:cs typeface="Century Gothic"/>
              </a:rPr>
              <a:t>La</a:t>
            </a:r>
            <a:r>
              <a:rPr sz="1700" spc="-10" dirty="0">
                <a:solidFill>
                  <a:srgbClr val="4F80BC"/>
                </a:solidFill>
                <a:latin typeface="Century Gothic"/>
                <a:cs typeface="Century Gothic"/>
              </a:rPr>
              <a:t>st</a:t>
            </a:r>
            <a:r>
              <a:rPr sz="1700" spc="-30" dirty="0">
                <a:solidFill>
                  <a:srgbClr val="4F80BC"/>
                </a:solidFill>
                <a:latin typeface="Century Gothic"/>
                <a:cs typeface="Century Gothic"/>
              </a:rPr>
              <a:t> </a:t>
            </a:r>
            <a:r>
              <a:rPr sz="1700" dirty="0">
                <a:solidFill>
                  <a:srgbClr val="4F80BC"/>
                </a:solidFill>
                <a:latin typeface="Century Gothic"/>
                <a:cs typeface="Century Gothic"/>
              </a:rPr>
              <a:t>M</a:t>
            </a:r>
            <a:r>
              <a:rPr sz="1700" spc="-5" dirty="0">
                <a:solidFill>
                  <a:srgbClr val="4F80BC"/>
                </a:solidFill>
                <a:latin typeface="Century Gothic"/>
                <a:cs typeface="Century Gothic"/>
              </a:rPr>
              <a:t>i</a:t>
            </a:r>
            <a:r>
              <a:rPr sz="1700" spc="5" dirty="0">
                <a:solidFill>
                  <a:srgbClr val="4F80BC"/>
                </a:solidFill>
                <a:latin typeface="Century Gothic"/>
                <a:cs typeface="Century Gothic"/>
              </a:rPr>
              <a:t>l</a:t>
            </a:r>
            <a:r>
              <a:rPr sz="1700" spc="-15" dirty="0">
                <a:solidFill>
                  <a:srgbClr val="4F80BC"/>
                </a:solidFill>
                <a:latin typeface="Century Gothic"/>
                <a:cs typeface="Century Gothic"/>
              </a:rPr>
              <a:t>e</a:t>
            </a:r>
            <a:r>
              <a:rPr sz="1700" spc="-30" dirty="0">
                <a:solidFill>
                  <a:srgbClr val="4F80BC"/>
                </a:solidFill>
                <a:latin typeface="Century Gothic"/>
                <a:cs typeface="Century Gothic"/>
              </a:rPr>
              <a:t> </a:t>
            </a:r>
            <a:r>
              <a:rPr sz="1700" spc="10" dirty="0">
                <a:solidFill>
                  <a:srgbClr val="4F80BC"/>
                </a:solidFill>
                <a:latin typeface="Century Gothic"/>
                <a:cs typeface="Century Gothic"/>
              </a:rPr>
              <a:t>I</a:t>
            </a:r>
            <a:r>
              <a:rPr sz="1700" spc="-15" dirty="0">
                <a:solidFill>
                  <a:srgbClr val="4F80BC"/>
                </a:solidFill>
                <a:latin typeface="Century Gothic"/>
                <a:cs typeface="Century Gothic"/>
              </a:rPr>
              <a:t>m</a:t>
            </a:r>
            <a:r>
              <a:rPr sz="1700" spc="-20" dirty="0">
                <a:solidFill>
                  <a:srgbClr val="4F80BC"/>
                </a:solidFill>
                <a:latin typeface="Century Gothic"/>
                <a:cs typeface="Century Gothic"/>
              </a:rPr>
              <a:t>pa</a:t>
            </a:r>
            <a:r>
              <a:rPr sz="1700" spc="-10" dirty="0">
                <a:solidFill>
                  <a:srgbClr val="4F80BC"/>
                </a:solidFill>
                <a:latin typeface="Century Gothic"/>
                <a:cs typeface="Century Gothic"/>
              </a:rPr>
              <a:t>ct</a:t>
            </a:r>
            <a:r>
              <a:rPr sz="1700" spc="-45" dirty="0">
                <a:solidFill>
                  <a:srgbClr val="4F80BC"/>
                </a:solidFill>
                <a:latin typeface="Century Gothic"/>
                <a:cs typeface="Century Gothic"/>
              </a:rPr>
              <a:t> </a:t>
            </a:r>
            <a:r>
              <a:rPr sz="1700" spc="-20" dirty="0">
                <a:solidFill>
                  <a:srgbClr val="4F80BC"/>
                </a:solidFill>
                <a:latin typeface="Century Gothic"/>
                <a:cs typeface="Century Gothic"/>
              </a:rPr>
              <a:t>T</a:t>
            </a:r>
            <a:r>
              <a:rPr sz="1700" spc="-10" dirty="0">
                <a:solidFill>
                  <a:srgbClr val="4F80BC"/>
                </a:solidFill>
                <a:latin typeface="Century Gothic"/>
                <a:cs typeface="Century Gothic"/>
              </a:rPr>
              <a:t>rend</a:t>
            </a:r>
            <a:endParaRPr sz="1700">
              <a:latin typeface="Century Gothic"/>
              <a:cs typeface="Century Gothic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669915">
              <a:lnSpc>
                <a:spcPts val="2460"/>
              </a:lnSpc>
            </a:pPr>
            <a:r>
              <a:rPr spc="-120" dirty="0"/>
              <a:t>Fi</a:t>
            </a:r>
            <a:r>
              <a:rPr spc="-30" dirty="0"/>
              <a:t>r</a:t>
            </a:r>
            <a:r>
              <a:rPr spc="100" dirty="0"/>
              <a:t>s</a:t>
            </a:r>
            <a:r>
              <a:rPr spc="45" dirty="0"/>
              <a:t>t</a:t>
            </a:r>
            <a:r>
              <a:rPr spc="175" dirty="0"/>
              <a:t>-</a:t>
            </a:r>
            <a:r>
              <a:rPr spc="229" dirty="0"/>
              <a:t>C</a:t>
            </a:r>
            <a:r>
              <a:rPr spc="-80" dirty="0"/>
              <a:t>l</a:t>
            </a:r>
            <a:r>
              <a:rPr spc="445" dirty="0"/>
              <a:t>a</a:t>
            </a:r>
            <a:r>
              <a:rPr spc="120" dirty="0"/>
              <a:t>s</a:t>
            </a:r>
            <a:r>
              <a:rPr spc="100" dirty="0"/>
              <a:t>s</a:t>
            </a:r>
            <a:r>
              <a:rPr spc="65" dirty="0"/>
              <a:t> </a:t>
            </a:r>
            <a:r>
              <a:rPr spc="15" dirty="0"/>
              <a:t>M</a:t>
            </a:r>
            <a:r>
              <a:rPr spc="445" dirty="0"/>
              <a:t>a</a:t>
            </a:r>
            <a:r>
              <a:rPr spc="-80" dirty="0"/>
              <a:t>il</a:t>
            </a:r>
            <a:r>
              <a:rPr spc="-50" dirty="0"/>
              <a:t>®</a:t>
            </a:r>
            <a:r>
              <a:rPr spc="65" dirty="0"/>
              <a:t> </a:t>
            </a:r>
            <a:r>
              <a:rPr spc="95" dirty="0"/>
              <a:t>(</a:t>
            </a:r>
            <a:r>
              <a:rPr spc="-355" dirty="0"/>
              <a:t>L</a:t>
            </a:r>
            <a:r>
              <a:rPr spc="405" dirty="0"/>
              <a:t>e</a:t>
            </a:r>
            <a:r>
              <a:rPr spc="45" dirty="0"/>
              <a:t>tt</a:t>
            </a:r>
            <a:r>
              <a:rPr spc="405" dirty="0"/>
              <a:t>e</a:t>
            </a:r>
            <a:r>
              <a:rPr spc="-30" dirty="0"/>
              <a:t>r</a:t>
            </a:r>
            <a:r>
              <a:rPr spc="120" dirty="0"/>
              <a:t>s</a:t>
            </a:r>
            <a:r>
              <a:rPr spc="95" dirty="0"/>
              <a:t>)</a:t>
            </a:r>
          </a:p>
          <a:p>
            <a:pPr marL="6322060">
              <a:lnSpc>
                <a:spcPct val="100000"/>
              </a:lnSpc>
            </a:pPr>
            <a:r>
              <a:rPr sz="1800" spc="-15" dirty="0">
                <a:latin typeface="Century Gothic"/>
                <a:cs typeface="Century Gothic"/>
              </a:rPr>
              <a:t>L</a:t>
            </a:r>
            <a:r>
              <a:rPr sz="1800" spc="-10" dirty="0">
                <a:latin typeface="Century Gothic"/>
                <a:cs typeface="Century Gothic"/>
              </a:rPr>
              <a:t>a</a:t>
            </a:r>
            <a:r>
              <a:rPr sz="1800" dirty="0">
                <a:latin typeface="Century Gothic"/>
                <a:cs typeface="Century Gothic"/>
              </a:rPr>
              <a:t>s</a:t>
            </a:r>
            <a:r>
              <a:rPr sz="1800" spc="-10" dirty="0">
                <a:latin typeface="Century Gothic"/>
                <a:cs typeface="Century Gothic"/>
              </a:rPr>
              <a:t>t</a:t>
            </a:r>
            <a:r>
              <a:rPr sz="1800" spc="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M</a:t>
            </a:r>
            <a:r>
              <a:rPr sz="1800" spc="15" dirty="0">
                <a:latin typeface="Century Gothic"/>
                <a:cs typeface="Century Gothic"/>
              </a:rPr>
              <a:t>i</a:t>
            </a:r>
            <a:r>
              <a:rPr sz="1800" dirty="0">
                <a:latin typeface="Century Gothic"/>
                <a:cs typeface="Century Gothic"/>
              </a:rPr>
              <a:t>l</a:t>
            </a:r>
            <a:r>
              <a:rPr sz="1800" spc="-15" dirty="0">
                <a:latin typeface="Century Gothic"/>
                <a:cs typeface="Century Gothic"/>
              </a:rPr>
              <a:t>e</a:t>
            </a:r>
            <a:r>
              <a:rPr sz="1800" spc="-30" dirty="0">
                <a:latin typeface="Century Gothic"/>
                <a:cs typeface="Century Gothic"/>
              </a:rPr>
              <a:t> </a:t>
            </a:r>
            <a:r>
              <a:rPr sz="1800" spc="25" dirty="0">
                <a:latin typeface="Century Gothic"/>
                <a:cs typeface="Century Gothic"/>
              </a:rPr>
              <a:t>I</a:t>
            </a:r>
            <a:r>
              <a:rPr sz="1800" spc="-15" dirty="0">
                <a:latin typeface="Century Gothic"/>
                <a:cs typeface="Century Gothic"/>
              </a:rPr>
              <a:t>m</a:t>
            </a:r>
            <a:r>
              <a:rPr sz="1800" spc="-5" dirty="0">
                <a:latin typeface="Century Gothic"/>
                <a:cs typeface="Century Gothic"/>
              </a:rPr>
              <a:t>p</a:t>
            </a:r>
            <a:r>
              <a:rPr sz="1800" spc="-10" dirty="0">
                <a:latin typeface="Century Gothic"/>
                <a:cs typeface="Century Gothic"/>
              </a:rPr>
              <a:t>act</a:t>
            </a:r>
            <a:r>
              <a:rPr sz="1800" spc="-30" dirty="0">
                <a:latin typeface="Century Gothic"/>
                <a:cs typeface="Century Gothic"/>
              </a:rPr>
              <a:t> </a:t>
            </a:r>
            <a:r>
              <a:rPr sz="1800" spc="-20" dirty="0">
                <a:latin typeface="Century Gothic"/>
                <a:cs typeface="Century Gothic"/>
              </a:rPr>
              <a:t>T</a:t>
            </a:r>
            <a:r>
              <a:rPr sz="1800" spc="-10" dirty="0">
                <a:latin typeface="Century Gothic"/>
                <a:cs typeface="Century Gothic"/>
              </a:rPr>
              <a:t>ren</a:t>
            </a:r>
            <a:r>
              <a:rPr sz="1800" dirty="0">
                <a:latin typeface="Century Gothic"/>
                <a:cs typeface="Century Gothic"/>
              </a:rPr>
              <a:t>d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825751" y="4783835"/>
            <a:ext cx="7089775" cy="0"/>
          </a:xfrm>
          <a:custGeom>
            <a:avLst/>
            <a:gdLst/>
            <a:ahLst/>
            <a:cxnLst/>
            <a:rect l="l" t="t" r="r" b="b"/>
            <a:pathLst>
              <a:path w="7089775">
                <a:moveTo>
                  <a:pt x="0" y="0"/>
                </a:moveTo>
                <a:lnTo>
                  <a:pt x="7089648" y="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825751" y="4319016"/>
            <a:ext cx="7089775" cy="0"/>
          </a:xfrm>
          <a:custGeom>
            <a:avLst/>
            <a:gdLst/>
            <a:ahLst/>
            <a:cxnLst/>
            <a:rect l="l" t="t" r="r" b="b"/>
            <a:pathLst>
              <a:path w="7089775">
                <a:moveTo>
                  <a:pt x="0" y="0"/>
                </a:moveTo>
                <a:lnTo>
                  <a:pt x="7089648" y="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825751" y="3855720"/>
            <a:ext cx="7089775" cy="0"/>
          </a:xfrm>
          <a:custGeom>
            <a:avLst/>
            <a:gdLst/>
            <a:ahLst/>
            <a:cxnLst/>
            <a:rect l="l" t="t" r="r" b="b"/>
            <a:pathLst>
              <a:path w="7089775">
                <a:moveTo>
                  <a:pt x="0" y="0"/>
                </a:moveTo>
                <a:lnTo>
                  <a:pt x="7089648" y="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825751" y="3390900"/>
            <a:ext cx="7089775" cy="0"/>
          </a:xfrm>
          <a:custGeom>
            <a:avLst/>
            <a:gdLst/>
            <a:ahLst/>
            <a:cxnLst/>
            <a:rect l="l" t="t" r="r" b="b"/>
            <a:pathLst>
              <a:path w="7089775">
                <a:moveTo>
                  <a:pt x="0" y="0"/>
                </a:moveTo>
                <a:lnTo>
                  <a:pt x="7089648" y="0"/>
                </a:lnTo>
              </a:path>
            </a:pathLst>
          </a:custGeom>
          <a:ln w="104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825751" y="2927604"/>
            <a:ext cx="7089775" cy="0"/>
          </a:xfrm>
          <a:custGeom>
            <a:avLst/>
            <a:gdLst/>
            <a:ahLst/>
            <a:cxnLst/>
            <a:rect l="l" t="t" r="r" b="b"/>
            <a:pathLst>
              <a:path w="7089775">
                <a:moveTo>
                  <a:pt x="0" y="0"/>
                </a:moveTo>
                <a:lnTo>
                  <a:pt x="7089648" y="0"/>
                </a:lnTo>
              </a:path>
            </a:pathLst>
          </a:custGeom>
          <a:ln w="104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825751" y="2462784"/>
            <a:ext cx="7089775" cy="0"/>
          </a:xfrm>
          <a:custGeom>
            <a:avLst/>
            <a:gdLst/>
            <a:ahLst/>
            <a:cxnLst/>
            <a:rect l="l" t="t" r="r" b="b"/>
            <a:pathLst>
              <a:path w="7089775">
                <a:moveTo>
                  <a:pt x="0" y="0"/>
                </a:moveTo>
                <a:lnTo>
                  <a:pt x="7089648" y="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825752" y="2462783"/>
            <a:ext cx="0" cy="2784475"/>
          </a:xfrm>
          <a:custGeom>
            <a:avLst/>
            <a:gdLst/>
            <a:ahLst/>
            <a:cxnLst/>
            <a:rect l="l" t="t" r="r" b="b"/>
            <a:pathLst>
              <a:path h="2784475">
                <a:moveTo>
                  <a:pt x="0" y="0"/>
                </a:moveTo>
                <a:lnTo>
                  <a:pt x="0" y="2784348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161032" y="2462783"/>
            <a:ext cx="0" cy="2784475"/>
          </a:xfrm>
          <a:custGeom>
            <a:avLst/>
            <a:gdLst/>
            <a:ahLst/>
            <a:cxnLst/>
            <a:rect l="l" t="t" r="r" b="b"/>
            <a:pathLst>
              <a:path h="2784475">
                <a:moveTo>
                  <a:pt x="0" y="0"/>
                </a:moveTo>
                <a:lnTo>
                  <a:pt x="0" y="2784348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488692" y="2462783"/>
            <a:ext cx="0" cy="2784475"/>
          </a:xfrm>
          <a:custGeom>
            <a:avLst/>
            <a:gdLst/>
            <a:ahLst/>
            <a:cxnLst/>
            <a:rect l="l" t="t" r="r" b="b"/>
            <a:pathLst>
              <a:path h="2784475">
                <a:moveTo>
                  <a:pt x="0" y="0"/>
                </a:moveTo>
                <a:lnTo>
                  <a:pt x="0" y="2784348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820924" y="2462783"/>
            <a:ext cx="0" cy="2784475"/>
          </a:xfrm>
          <a:custGeom>
            <a:avLst/>
            <a:gdLst/>
            <a:ahLst/>
            <a:cxnLst/>
            <a:rect l="l" t="t" r="r" b="b"/>
            <a:pathLst>
              <a:path h="2784475">
                <a:moveTo>
                  <a:pt x="0" y="0"/>
                </a:moveTo>
                <a:lnTo>
                  <a:pt x="0" y="2784348"/>
                </a:lnTo>
              </a:path>
            </a:pathLst>
          </a:custGeom>
          <a:ln w="104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156204" y="2462783"/>
            <a:ext cx="0" cy="2784475"/>
          </a:xfrm>
          <a:custGeom>
            <a:avLst/>
            <a:gdLst/>
            <a:ahLst/>
            <a:cxnLst/>
            <a:rect l="l" t="t" r="r" b="b"/>
            <a:pathLst>
              <a:path h="2784475">
                <a:moveTo>
                  <a:pt x="0" y="0"/>
                </a:moveTo>
                <a:lnTo>
                  <a:pt x="0" y="2784348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491484" y="2462783"/>
            <a:ext cx="0" cy="2784475"/>
          </a:xfrm>
          <a:custGeom>
            <a:avLst/>
            <a:gdLst/>
            <a:ahLst/>
            <a:cxnLst/>
            <a:rect l="l" t="t" r="r" b="b"/>
            <a:pathLst>
              <a:path h="2784475">
                <a:moveTo>
                  <a:pt x="0" y="0"/>
                </a:moveTo>
                <a:lnTo>
                  <a:pt x="0" y="2784348"/>
                </a:lnTo>
              </a:path>
            </a:pathLst>
          </a:custGeom>
          <a:ln w="104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820667" y="2462783"/>
            <a:ext cx="0" cy="2784475"/>
          </a:xfrm>
          <a:custGeom>
            <a:avLst/>
            <a:gdLst/>
            <a:ahLst/>
            <a:cxnLst/>
            <a:rect l="l" t="t" r="r" b="b"/>
            <a:pathLst>
              <a:path h="2784475">
                <a:moveTo>
                  <a:pt x="0" y="0"/>
                </a:moveTo>
                <a:lnTo>
                  <a:pt x="0" y="2784348"/>
                </a:lnTo>
              </a:path>
            </a:pathLst>
          </a:custGeom>
          <a:ln w="104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152900" y="2462783"/>
            <a:ext cx="0" cy="2784475"/>
          </a:xfrm>
          <a:custGeom>
            <a:avLst/>
            <a:gdLst/>
            <a:ahLst/>
            <a:cxnLst/>
            <a:rect l="l" t="t" r="r" b="b"/>
            <a:pathLst>
              <a:path h="2784475">
                <a:moveTo>
                  <a:pt x="0" y="0"/>
                </a:moveTo>
                <a:lnTo>
                  <a:pt x="0" y="2784348"/>
                </a:lnTo>
              </a:path>
            </a:pathLst>
          </a:custGeom>
          <a:ln w="104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488179" y="2462783"/>
            <a:ext cx="0" cy="2784475"/>
          </a:xfrm>
          <a:custGeom>
            <a:avLst/>
            <a:gdLst/>
            <a:ahLst/>
            <a:cxnLst/>
            <a:rect l="l" t="t" r="r" b="b"/>
            <a:pathLst>
              <a:path h="2784475">
                <a:moveTo>
                  <a:pt x="0" y="0"/>
                </a:moveTo>
                <a:lnTo>
                  <a:pt x="0" y="2784348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823460" y="2462783"/>
            <a:ext cx="0" cy="2784475"/>
          </a:xfrm>
          <a:custGeom>
            <a:avLst/>
            <a:gdLst/>
            <a:ahLst/>
            <a:cxnLst/>
            <a:rect l="l" t="t" r="r" b="b"/>
            <a:pathLst>
              <a:path h="2784475">
                <a:moveTo>
                  <a:pt x="0" y="0"/>
                </a:moveTo>
                <a:lnTo>
                  <a:pt x="0" y="2784348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151120" y="2462783"/>
            <a:ext cx="0" cy="2784475"/>
          </a:xfrm>
          <a:custGeom>
            <a:avLst/>
            <a:gdLst/>
            <a:ahLst/>
            <a:cxnLst/>
            <a:rect l="l" t="t" r="r" b="b"/>
            <a:pathLst>
              <a:path h="2784475">
                <a:moveTo>
                  <a:pt x="0" y="0"/>
                </a:moveTo>
                <a:lnTo>
                  <a:pt x="0" y="2784348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483352" y="2462783"/>
            <a:ext cx="0" cy="2784475"/>
          </a:xfrm>
          <a:custGeom>
            <a:avLst/>
            <a:gdLst/>
            <a:ahLst/>
            <a:cxnLst/>
            <a:rect l="l" t="t" r="r" b="b"/>
            <a:pathLst>
              <a:path h="2784475">
                <a:moveTo>
                  <a:pt x="0" y="0"/>
                </a:moveTo>
                <a:lnTo>
                  <a:pt x="0" y="2784348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818632" y="2462783"/>
            <a:ext cx="0" cy="2784475"/>
          </a:xfrm>
          <a:custGeom>
            <a:avLst/>
            <a:gdLst/>
            <a:ahLst/>
            <a:cxnLst/>
            <a:rect l="l" t="t" r="r" b="b"/>
            <a:pathLst>
              <a:path h="2784475">
                <a:moveTo>
                  <a:pt x="0" y="0"/>
                </a:moveTo>
                <a:lnTo>
                  <a:pt x="0" y="2784348"/>
                </a:lnTo>
              </a:path>
            </a:pathLst>
          </a:custGeom>
          <a:ln w="104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153911" y="2462783"/>
            <a:ext cx="0" cy="2784475"/>
          </a:xfrm>
          <a:custGeom>
            <a:avLst/>
            <a:gdLst/>
            <a:ahLst/>
            <a:cxnLst/>
            <a:rect l="l" t="t" r="r" b="b"/>
            <a:pathLst>
              <a:path h="2784475">
                <a:moveTo>
                  <a:pt x="0" y="0"/>
                </a:moveTo>
                <a:lnTo>
                  <a:pt x="0" y="2784348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486144" y="2462783"/>
            <a:ext cx="0" cy="2784475"/>
          </a:xfrm>
          <a:custGeom>
            <a:avLst/>
            <a:gdLst/>
            <a:ahLst/>
            <a:cxnLst/>
            <a:rect l="l" t="t" r="r" b="b"/>
            <a:pathLst>
              <a:path h="2784475">
                <a:moveTo>
                  <a:pt x="0" y="0"/>
                </a:moveTo>
                <a:lnTo>
                  <a:pt x="0" y="2784348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818376" y="2462783"/>
            <a:ext cx="0" cy="2784475"/>
          </a:xfrm>
          <a:custGeom>
            <a:avLst/>
            <a:gdLst/>
            <a:ahLst/>
            <a:cxnLst/>
            <a:rect l="l" t="t" r="r" b="b"/>
            <a:pathLst>
              <a:path h="2784475">
                <a:moveTo>
                  <a:pt x="0" y="0"/>
                </a:moveTo>
                <a:lnTo>
                  <a:pt x="0" y="2784348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153656" y="2462783"/>
            <a:ext cx="0" cy="2784475"/>
          </a:xfrm>
          <a:custGeom>
            <a:avLst/>
            <a:gdLst/>
            <a:ahLst/>
            <a:cxnLst/>
            <a:rect l="l" t="t" r="r" b="b"/>
            <a:pathLst>
              <a:path h="2784475">
                <a:moveTo>
                  <a:pt x="0" y="0"/>
                </a:moveTo>
                <a:lnTo>
                  <a:pt x="0" y="2784348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488935" y="2462783"/>
            <a:ext cx="0" cy="2784475"/>
          </a:xfrm>
          <a:custGeom>
            <a:avLst/>
            <a:gdLst/>
            <a:ahLst/>
            <a:cxnLst/>
            <a:rect l="l" t="t" r="r" b="b"/>
            <a:pathLst>
              <a:path h="2784475">
                <a:moveTo>
                  <a:pt x="0" y="0"/>
                </a:moveTo>
                <a:lnTo>
                  <a:pt x="0" y="2784348"/>
                </a:lnTo>
              </a:path>
            </a:pathLst>
          </a:custGeom>
          <a:ln w="104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816596" y="2462783"/>
            <a:ext cx="0" cy="2784475"/>
          </a:xfrm>
          <a:custGeom>
            <a:avLst/>
            <a:gdLst/>
            <a:ahLst/>
            <a:cxnLst/>
            <a:rect l="l" t="t" r="r" b="b"/>
            <a:pathLst>
              <a:path h="2784475">
                <a:moveTo>
                  <a:pt x="0" y="0"/>
                </a:moveTo>
                <a:lnTo>
                  <a:pt x="0" y="2784348"/>
                </a:lnTo>
              </a:path>
            </a:pathLst>
          </a:custGeom>
          <a:ln w="104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148828" y="2462783"/>
            <a:ext cx="0" cy="2784475"/>
          </a:xfrm>
          <a:custGeom>
            <a:avLst/>
            <a:gdLst/>
            <a:ahLst/>
            <a:cxnLst/>
            <a:rect l="l" t="t" r="r" b="b"/>
            <a:pathLst>
              <a:path h="2784475">
                <a:moveTo>
                  <a:pt x="0" y="0"/>
                </a:moveTo>
                <a:lnTo>
                  <a:pt x="0" y="2784348"/>
                </a:lnTo>
              </a:path>
            </a:pathLst>
          </a:custGeom>
          <a:ln w="104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8484107" y="2462783"/>
            <a:ext cx="0" cy="2784475"/>
          </a:xfrm>
          <a:custGeom>
            <a:avLst/>
            <a:gdLst/>
            <a:ahLst/>
            <a:cxnLst/>
            <a:rect l="l" t="t" r="r" b="b"/>
            <a:pathLst>
              <a:path h="2784475">
                <a:moveTo>
                  <a:pt x="0" y="0"/>
                </a:moveTo>
                <a:lnTo>
                  <a:pt x="0" y="2784348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819388" y="2462783"/>
            <a:ext cx="0" cy="2784475"/>
          </a:xfrm>
          <a:custGeom>
            <a:avLst/>
            <a:gdLst/>
            <a:ahLst/>
            <a:cxnLst/>
            <a:rect l="l" t="t" r="r" b="b"/>
            <a:pathLst>
              <a:path h="2784475">
                <a:moveTo>
                  <a:pt x="0" y="0"/>
                </a:moveTo>
                <a:lnTo>
                  <a:pt x="0" y="2784348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821179" y="2458211"/>
            <a:ext cx="7099300" cy="2794000"/>
          </a:xfrm>
          <a:custGeom>
            <a:avLst/>
            <a:gdLst/>
            <a:ahLst/>
            <a:cxnLst/>
            <a:rect l="l" t="t" r="r" b="b"/>
            <a:pathLst>
              <a:path w="7099300" h="2794000">
                <a:moveTo>
                  <a:pt x="7094219" y="2793491"/>
                </a:moveTo>
                <a:lnTo>
                  <a:pt x="4572" y="2793491"/>
                </a:lnTo>
                <a:lnTo>
                  <a:pt x="1524" y="2791968"/>
                </a:lnTo>
                <a:lnTo>
                  <a:pt x="0" y="2788920"/>
                </a:lnTo>
                <a:lnTo>
                  <a:pt x="0" y="4572"/>
                </a:lnTo>
                <a:lnTo>
                  <a:pt x="1524" y="1524"/>
                </a:lnTo>
                <a:lnTo>
                  <a:pt x="4572" y="0"/>
                </a:lnTo>
                <a:lnTo>
                  <a:pt x="7094219" y="0"/>
                </a:lnTo>
                <a:lnTo>
                  <a:pt x="7097267" y="1524"/>
                </a:lnTo>
                <a:lnTo>
                  <a:pt x="7098792" y="4572"/>
                </a:lnTo>
                <a:lnTo>
                  <a:pt x="9144" y="4572"/>
                </a:lnTo>
                <a:lnTo>
                  <a:pt x="4572" y="9144"/>
                </a:lnTo>
                <a:lnTo>
                  <a:pt x="9144" y="9144"/>
                </a:lnTo>
                <a:lnTo>
                  <a:pt x="9144" y="2784347"/>
                </a:lnTo>
                <a:lnTo>
                  <a:pt x="4572" y="2784347"/>
                </a:lnTo>
                <a:lnTo>
                  <a:pt x="9144" y="2788920"/>
                </a:lnTo>
                <a:lnTo>
                  <a:pt x="7098792" y="2788920"/>
                </a:lnTo>
                <a:lnTo>
                  <a:pt x="7097267" y="2791968"/>
                </a:lnTo>
                <a:lnTo>
                  <a:pt x="7094219" y="2793491"/>
                </a:lnTo>
                <a:close/>
              </a:path>
              <a:path w="7099300" h="2794000">
                <a:moveTo>
                  <a:pt x="9144" y="9144"/>
                </a:moveTo>
                <a:lnTo>
                  <a:pt x="4572" y="9144"/>
                </a:lnTo>
                <a:lnTo>
                  <a:pt x="9144" y="4572"/>
                </a:lnTo>
                <a:lnTo>
                  <a:pt x="9144" y="9144"/>
                </a:lnTo>
                <a:close/>
              </a:path>
              <a:path w="7099300" h="2794000">
                <a:moveTo>
                  <a:pt x="7089648" y="9144"/>
                </a:moveTo>
                <a:lnTo>
                  <a:pt x="9144" y="9144"/>
                </a:lnTo>
                <a:lnTo>
                  <a:pt x="9144" y="4572"/>
                </a:lnTo>
                <a:lnTo>
                  <a:pt x="7089648" y="4572"/>
                </a:lnTo>
                <a:lnTo>
                  <a:pt x="7089648" y="9144"/>
                </a:lnTo>
                <a:close/>
              </a:path>
              <a:path w="7099300" h="2794000">
                <a:moveTo>
                  <a:pt x="7089648" y="2788920"/>
                </a:moveTo>
                <a:lnTo>
                  <a:pt x="7089648" y="4572"/>
                </a:lnTo>
                <a:lnTo>
                  <a:pt x="7094219" y="9144"/>
                </a:lnTo>
                <a:lnTo>
                  <a:pt x="7098792" y="9144"/>
                </a:lnTo>
                <a:lnTo>
                  <a:pt x="7098792" y="2784347"/>
                </a:lnTo>
                <a:lnTo>
                  <a:pt x="7094219" y="2784347"/>
                </a:lnTo>
                <a:lnTo>
                  <a:pt x="7089648" y="2788920"/>
                </a:lnTo>
                <a:close/>
              </a:path>
              <a:path w="7099300" h="2794000">
                <a:moveTo>
                  <a:pt x="7098792" y="9144"/>
                </a:moveTo>
                <a:lnTo>
                  <a:pt x="7094219" y="9144"/>
                </a:lnTo>
                <a:lnTo>
                  <a:pt x="7089648" y="4572"/>
                </a:lnTo>
                <a:lnTo>
                  <a:pt x="7098792" y="4572"/>
                </a:lnTo>
                <a:lnTo>
                  <a:pt x="7098792" y="9144"/>
                </a:lnTo>
                <a:close/>
              </a:path>
              <a:path w="7099300" h="2794000">
                <a:moveTo>
                  <a:pt x="9144" y="2788920"/>
                </a:moveTo>
                <a:lnTo>
                  <a:pt x="4572" y="2784347"/>
                </a:lnTo>
                <a:lnTo>
                  <a:pt x="9144" y="2784347"/>
                </a:lnTo>
                <a:lnTo>
                  <a:pt x="9144" y="2788920"/>
                </a:lnTo>
                <a:close/>
              </a:path>
              <a:path w="7099300" h="2794000">
                <a:moveTo>
                  <a:pt x="7089648" y="2788920"/>
                </a:moveTo>
                <a:lnTo>
                  <a:pt x="9144" y="2788920"/>
                </a:lnTo>
                <a:lnTo>
                  <a:pt x="9144" y="2784347"/>
                </a:lnTo>
                <a:lnTo>
                  <a:pt x="7089648" y="2784347"/>
                </a:lnTo>
                <a:lnTo>
                  <a:pt x="7089648" y="2788920"/>
                </a:lnTo>
                <a:close/>
              </a:path>
              <a:path w="7099300" h="2794000">
                <a:moveTo>
                  <a:pt x="7098792" y="2788920"/>
                </a:moveTo>
                <a:lnTo>
                  <a:pt x="7089648" y="2788920"/>
                </a:lnTo>
                <a:lnTo>
                  <a:pt x="7094219" y="2784347"/>
                </a:lnTo>
                <a:lnTo>
                  <a:pt x="7098792" y="2784347"/>
                </a:lnTo>
                <a:lnTo>
                  <a:pt x="7098792" y="27889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825751" y="5247132"/>
            <a:ext cx="7089775" cy="0"/>
          </a:xfrm>
          <a:custGeom>
            <a:avLst/>
            <a:gdLst/>
            <a:ahLst/>
            <a:cxnLst/>
            <a:rect l="l" t="t" r="r" b="b"/>
            <a:pathLst>
              <a:path w="7089775">
                <a:moveTo>
                  <a:pt x="0" y="0"/>
                </a:moveTo>
                <a:lnTo>
                  <a:pt x="7089648" y="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819655" y="2883407"/>
            <a:ext cx="7118604" cy="17865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916167" y="2871216"/>
            <a:ext cx="3007360" cy="952500"/>
          </a:xfrm>
          <a:custGeom>
            <a:avLst/>
            <a:gdLst/>
            <a:ahLst/>
            <a:cxnLst/>
            <a:rect l="l" t="t" r="r" b="b"/>
            <a:pathLst>
              <a:path w="3007359" h="952500">
                <a:moveTo>
                  <a:pt x="2936748" y="152400"/>
                </a:moveTo>
                <a:lnTo>
                  <a:pt x="2962655" y="0"/>
                </a:lnTo>
                <a:lnTo>
                  <a:pt x="2980944" y="0"/>
                </a:lnTo>
                <a:lnTo>
                  <a:pt x="2984427" y="9525"/>
                </a:lnTo>
                <a:lnTo>
                  <a:pt x="2962655" y="9525"/>
                </a:lnTo>
                <a:lnTo>
                  <a:pt x="2974881" y="42956"/>
                </a:lnTo>
                <a:lnTo>
                  <a:pt x="2956763" y="142875"/>
                </a:lnTo>
                <a:lnTo>
                  <a:pt x="2945892" y="142875"/>
                </a:lnTo>
                <a:lnTo>
                  <a:pt x="2936748" y="152400"/>
                </a:lnTo>
                <a:close/>
              </a:path>
              <a:path w="3007359" h="952500">
                <a:moveTo>
                  <a:pt x="349649" y="92528"/>
                </a:moveTo>
                <a:lnTo>
                  <a:pt x="350519" y="85725"/>
                </a:lnTo>
                <a:lnTo>
                  <a:pt x="333755" y="85725"/>
                </a:lnTo>
                <a:lnTo>
                  <a:pt x="336803" y="76200"/>
                </a:lnTo>
                <a:lnTo>
                  <a:pt x="362712" y="66675"/>
                </a:lnTo>
                <a:lnTo>
                  <a:pt x="359664" y="66675"/>
                </a:lnTo>
                <a:lnTo>
                  <a:pt x="385571" y="28575"/>
                </a:lnTo>
                <a:lnTo>
                  <a:pt x="390144" y="19050"/>
                </a:lnTo>
                <a:lnTo>
                  <a:pt x="416051" y="9525"/>
                </a:lnTo>
                <a:lnTo>
                  <a:pt x="420624" y="9525"/>
                </a:lnTo>
                <a:lnTo>
                  <a:pt x="425196" y="19050"/>
                </a:lnTo>
                <a:lnTo>
                  <a:pt x="426719" y="19050"/>
                </a:lnTo>
                <a:lnTo>
                  <a:pt x="431596" y="28575"/>
                </a:lnTo>
                <a:lnTo>
                  <a:pt x="411480" y="28575"/>
                </a:lnTo>
                <a:lnTo>
                  <a:pt x="413170" y="31875"/>
                </a:lnTo>
                <a:lnTo>
                  <a:pt x="396239" y="38100"/>
                </a:lnTo>
                <a:lnTo>
                  <a:pt x="400812" y="38100"/>
                </a:lnTo>
                <a:lnTo>
                  <a:pt x="374903" y="76200"/>
                </a:lnTo>
                <a:lnTo>
                  <a:pt x="371855" y="76200"/>
                </a:lnTo>
                <a:lnTo>
                  <a:pt x="349649" y="92528"/>
                </a:lnTo>
                <a:close/>
              </a:path>
              <a:path w="3007359" h="952500">
                <a:moveTo>
                  <a:pt x="2974881" y="42956"/>
                </a:moveTo>
                <a:lnTo>
                  <a:pt x="2962655" y="9525"/>
                </a:lnTo>
                <a:lnTo>
                  <a:pt x="2980944" y="9525"/>
                </a:lnTo>
                <a:lnTo>
                  <a:pt x="2974881" y="42956"/>
                </a:lnTo>
                <a:close/>
              </a:path>
              <a:path w="3007359" h="952500">
                <a:moveTo>
                  <a:pt x="3006851" y="76200"/>
                </a:moveTo>
                <a:lnTo>
                  <a:pt x="2987039" y="76200"/>
                </a:lnTo>
                <a:lnTo>
                  <a:pt x="2974881" y="42956"/>
                </a:lnTo>
                <a:lnTo>
                  <a:pt x="2980944" y="9525"/>
                </a:lnTo>
                <a:lnTo>
                  <a:pt x="2984427" y="9525"/>
                </a:lnTo>
                <a:lnTo>
                  <a:pt x="3005328" y="66675"/>
                </a:lnTo>
                <a:lnTo>
                  <a:pt x="3006851" y="76200"/>
                </a:lnTo>
                <a:close/>
              </a:path>
              <a:path w="3007359" h="952500">
                <a:moveTo>
                  <a:pt x="413170" y="31875"/>
                </a:moveTo>
                <a:lnTo>
                  <a:pt x="411480" y="28575"/>
                </a:lnTo>
                <a:lnTo>
                  <a:pt x="422148" y="28575"/>
                </a:lnTo>
                <a:lnTo>
                  <a:pt x="413170" y="31875"/>
                </a:lnTo>
                <a:close/>
              </a:path>
              <a:path w="3007359" h="952500">
                <a:moveTo>
                  <a:pt x="487680" y="142875"/>
                </a:moveTo>
                <a:lnTo>
                  <a:pt x="461771" y="142875"/>
                </a:lnTo>
                <a:lnTo>
                  <a:pt x="460248" y="133350"/>
                </a:lnTo>
                <a:lnTo>
                  <a:pt x="435864" y="76200"/>
                </a:lnTo>
                <a:lnTo>
                  <a:pt x="413170" y="31875"/>
                </a:lnTo>
                <a:lnTo>
                  <a:pt x="422148" y="28575"/>
                </a:lnTo>
                <a:lnTo>
                  <a:pt x="431596" y="28575"/>
                </a:lnTo>
                <a:lnTo>
                  <a:pt x="451103" y="66675"/>
                </a:lnTo>
                <a:lnTo>
                  <a:pt x="474617" y="123825"/>
                </a:lnTo>
                <a:lnTo>
                  <a:pt x="472439" y="123825"/>
                </a:lnTo>
                <a:lnTo>
                  <a:pt x="478535" y="133350"/>
                </a:lnTo>
                <a:lnTo>
                  <a:pt x="496316" y="133350"/>
                </a:lnTo>
                <a:lnTo>
                  <a:pt x="487680" y="142875"/>
                </a:lnTo>
                <a:close/>
              </a:path>
              <a:path w="3007359" h="952500">
                <a:moveTo>
                  <a:pt x="308826" y="268581"/>
                </a:moveTo>
                <a:lnTo>
                  <a:pt x="332232" y="85725"/>
                </a:lnTo>
                <a:lnTo>
                  <a:pt x="350519" y="85725"/>
                </a:lnTo>
                <a:lnTo>
                  <a:pt x="345948" y="95250"/>
                </a:lnTo>
                <a:lnTo>
                  <a:pt x="349300" y="95250"/>
                </a:lnTo>
                <a:lnTo>
                  <a:pt x="327355" y="266700"/>
                </a:lnTo>
                <a:lnTo>
                  <a:pt x="313944" y="266700"/>
                </a:lnTo>
                <a:lnTo>
                  <a:pt x="308826" y="268581"/>
                </a:lnTo>
                <a:close/>
              </a:path>
              <a:path w="3007359" h="952500">
                <a:moveTo>
                  <a:pt x="345948" y="95250"/>
                </a:moveTo>
                <a:lnTo>
                  <a:pt x="350519" y="85725"/>
                </a:lnTo>
                <a:lnTo>
                  <a:pt x="349649" y="92528"/>
                </a:lnTo>
                <a:lnTo>
                  <a:pt x="345948" y="95250"/>
                </a:lnTo>
                <a:close/>
              </a:path>
              <a:path w="3007359" h="952500">
                <a:moveTo>
                  <a:pt x="349300" y="95250"/>
                </a:moveTo>
                <a:lnTo>
                  <a:pt x="345948" y="95250"/>
                </a:lnTo>
                <a:lnTo>
                  <a:pt x="349649" y="92528"/>
                </a:lnTo>
                <a:lnTo>
                  <a:pt x="349300" y="95250"/>
                </a:lnTo>
                <a:close/>
              </a:path>
              <a:path w="3007359" h="952500">
                <a:moveTo>
                  <a:pt x="501396" y="152400"/>
                </a:moveTo>
                <a:lnTo>
                  <a:pt x="492251" y="152400"/>
                </a:lnTo>
                <a:lnTo>
                  <a:pt x="466344" y="142875"/>
                </a:lnTo>
                <a:lnTo>
                  <a:pt x="487680" y="142875"/>
                </a:lnTo>
                <a:lnTo>
                  <a:pt x="498348" y="133350"/>
                </a:lnTo>
                <a:lnTo>
                  <a:pt x="496824" y="132789"/>
                </a:lnTo>
                <a:lnTo>
                  <a:pt x="513587" y="114300"/>
                </a:lnTo>
                <a:lnTo>
                  <a:pt x="519683" y="104775"/>
                </a:lnTo>
                <a:lnTo>
                  <a:pt x="527303" y="104775"/>
                </a:lnTo>
                <a:lnTo>
                  <a:pt x="528828" y="114300"/>
                </a:lnTo>
                <a:lnTo>
                  <a:pt x="534924" y="123825"/>
                </a:lnTo>
                <a:lnTo>
                  <a:pt x="513587" y="123825"/>
                </a:lnTo>
                <a:lnTo>
                  <a:pt x="519263" y="132693"/>
                </a:lnTo>
                <a:lnTo>
                  <a:pt x="501396" y="152400"/>
                </a:lnTo>
                <a:close/>
              </a:path>
              <a:path w="3007359" h="952500">
                <a:moveTo>
                  <a:pt x="478535" y="133350"/>
                </a:moveTo>
                <a:lnTo>
                  <a:pt x="472439" y="123825"/>
                </a:lnTo>
                <a:lnTo>
                  <a:pt x="475005" y="124768"/>
                </a:lnTo>
                <a:lnTo>
                  <a:pt x="478535" y="133350"/>
                </a:lnTo>
                <a:close/>
              </a:path>
              <a:path w="3007359" h="952500">
                <a:moveTo>
                  <a:pt x="475005" y="124768"/>
                </a:moveTo>
                <a:lnTo>
                  <a:pt x="472439" y="123825"/>
                </a:lnTo>
                <a:lnTo>
                  <a:pt x="474617" y="123825"/>
                </a:lnTo>
                <a:lnTo>
                  <a:pt x="475005" y="124768"/>
                </a:lnTo>
                <a:close/>
              </a:path>
              <a:path w="3007359" h="952500">
                <a:moveTo>
                  <a:pt x="519263" y="132693"/>
                </a:moveTo>
                <a:lnTo>
                  <a:pt x="513587" y="123825"/>
                </a:lnTo>
                <a:lnTo>
                  <a:pt x="527303" y="123825"/>
                </a:lnTo>
                <a:lnTo>
                  <a:pt x="519263" y="132693"/>
                </a:lnTo>
                <a:close/>
              </a:path>
              <a:path w="3007359" h="952500">
                <a:moveTo>
                  <a:pt x="560832" y="190500"/>
                </a:moveTo>
                <a:lnTo>
                  <a:pt x="537971" y="161925"/>
                </a:lnTo>
                <a:lnTo>
                  <a:pt x="519263" y="132693"/>
                </a:lnTo>
                <a:lnTo>
                  <a:pt x="527303" y="123825"/>
                </a:lnTo>
                <a:lnTo>
                  <a:pt x="534924" y="123825"/>
                </a:lnTo>
                <a:lnTo>
                  <a:pt x="553212" y="152400"/>
                </a:lnTo>
                <a:lnTo>
                  <a:pt x="576071" y="171450"/>
                </a:lnTo>
                <a:lnTo>
                  <a:pt x="576071" y="180975"/>
                </a:lnTo>
                <a:lnTo>
                  <a:pt x="559308" y="180975"/>
                </a:lnTo>
                <a:lnTo>
                  <a:pt x="560832" y="190500"/>
                </a:lnTo>
                <a:close/>
              </a:path>
              <a:path w="3007359" h="952500">
                <a:moveTo>
                  <a:pt x="496316" y="133350"/>
                </a:moveTo>
                <a:lnTo>
                  <a:pt x="478535" y="133350"/>
                </a:lnTo>
                <a:lnTo>
                  <a:pt x="475005" y="124768"/>
                </a:lnTo>
                <a:lnTo>
                  <a:pt x="496824" y="132789"/>
                </a:lnTo>
                <a:lnTo>
                  <a:pt x="496316" y="133350"/>
                </a:lnTo>
                <a:close/>
              </a:path>
              <a:path w="3007359" h="952500">
                <a:moveTo>
                  <a:pt x="487680" y="142875"/>
                </a:moveTo>
                <a:lnTo>
                  <a:pt x="496824" y="132789"/>
                </a:lnTo>
                <a:lnTo>
                  <a:pt x="498348" y="133350"/>
                </a:lnTo>
                <a:lnTo>
                  <a:pt x="487680" y="142875"/>
                </a:lnTo>
                <a:close/>
              </a:path>
              <a:path w="3007359" h="952500">
                <a:moveTo>
                  <a:pt x="2860548" y="409575"/>
                </a:moveTo>
                <a:lnTo>
                  <a:pt x="2884932" y="333375"/>
                </a:lnTo>
                <a:lnTo>
                  <a:pt x="2910839" y="152400"/>
                </a:lnTo>
                <a:lnTo>
                  <a:pt x="2915412" y="142875"/>
                </a:lnTo>
                <a:lnTo>
                  <a:pt x="2938367" y="142875"/>
                </a:lnTo>
                <a:lnTo>
                  <a:pt x="2936748" y="152400"/>
                </a:lnTo>
                <a:lnTo>
                  <a:pt x="2929128" y="152400"/>
                </a:lnTo>
                <a:lnTo>
                  <a:pt x="2919983" y="161925"/>
                </a:lnTo>
                <a:lnTo>
                  <a:pt x="2927832" y="161925"/>
                </a:lnTo>
                <a:lnTo>
                  <a:pt x="2903219" y="342900"/>
                </a:lnTo>
                <a:lnTo>
                  <a:pt x="2884931" y="400050"/>
                </a:lnTo>
                <a:lnTo>
                  <a:pt x="2869692" y="400050"/>
                </a:lnTo>
                <a:lnTo>
                  <a:pt x="2860548" y="409575"/>
                </a:lnTo>
                <a:close/>
              </a:path>
              <a:path w="3007359" h="952500">
                <a:moveTo>
                  <a:pt x="2953512" y="161925"/>
                </a:moveTo>
                <a:lnTo>
                  <a:pt x="2927832" y="161925"/>
                </a:lnTo>
                <a:lnTo>
                  <a:pt x="2929128" y="152400"/>
                </a:lnTo>
                <a:lnTo>
                  <a:pt x="2936748" y="152400"/>
                </a:lnTo>
                <a:lnTo>
                  <a:pt x="2945892" y="142875"/>
                </a:lnTo>
                <a:lnTo>
                  <a:pt x="2956763" y="142875"/>
                </a:lnTo>
                <a:lnTo>
                  <a:pt x="2955035" y="152400"/>
                </a:lnTo>
                <a:lnTo>
                  <a:pt x="2953512" y="161925"/>
                </a:lnTo>
                <a:close/>
              </a:path>
              <a:path w="3007359" h="952500">
                <a:moveTo>
                  <a:pt x="2927832" y="161925"/>
                </a:moveTo>
                <a:lnTo>
                  <a:pt x="2919983" y="161925"/>
                </a:lnTo>
                <a:lnTo>
                  <a:pt x="2929128" y="152400"/>
                </a:lnTo>
                <a:lnTo>
                  <a:pt x="2927832" y="161925"/>
                </a:lnTo>
                <a:close/>
              </a:path>
              <a:path w="3007359" h="952500">
                <a:moveTo>
                  <a:pt x="600455" y="257175"/>
                </a:moveTo>
                <a:lnTo>
                  <a:pt x="591312" y="257175"/>
                </a:lnTo>
                <a:lnTo>
                  <a:pt x="588264" y="247650"/>
                </a:lnTo>
                <a:lnTo>
                  <a:pt x="559308" y="180975"/>
                </a:lnTo>
                <a:lnTo>
                  <a:pt x="576071" y="180975"/>
                </a:lnTo>
                <a:lnTo>
                  <a:pt x="599992" y="236054"/>
                </a:lnTo>
                <a:lnTo>
                  <a:pt x="594360" y="238125"/>
                </a:lnTo>
                <a:lnTo>
                  <a:pt x="605028" y="247650"/>
                </a:lnTo>
                <a:lnTo>
                  <a:pt x="626364" y="247650"/>
                </a:lnTo>
                <a:lnTo>
                  <a:pt x="600455" y="257175"/>
                </a:lnTo>
                <a:close/>
              </a:path>
              <a:path w="3007359" h="952500">
                <a:moveTo>
                  <a:pt x="626364" y="247650"/>
                </a:moveTo>
                <a:lnTo>
                  <a:pt x="605028" y="247650"/>
                </a:lnTo>
                <a:lnTo>
                  <a:pt x="599992" y="236054"/>
                </a:lnTo>
                <a:lnTo>
                  <a:pt x="620267" y="228600"/>
                </a:lnTo>
                <a:lnTo>
                  <a:pt x="644651" y="219075"/>
                </a:lnTo>
                <a:lnTo>
                  <a:pt x="655319" y="219075"/>
                </a:lnTo>
                <a:lnTo>
                  <a:pt x="656844" y="228600"/>
                </a:lnTo>
                <a:lnTo>
                  <a:pt x="638555" y="228600"/>
                </a:lnTo>
                <a:lnTo>
                  <a:pt x="639991" y="242326"/>
                </a:lnTo>
                <a:lnTo>
                  <a:pt x="626364" y="247650"/>
                </a:lnTo>
                <a:close/>
              </a:path>
              <a:path w="3007359" h="952500">
                <a:moveTo>
                  <a:pt x="639991" y="242326"/>
                </a:moveTo>
                <a:lnTo>
                  <a:pt x="638555" y="228600"/>
                </a:lnTo>
                <a:lnTo>
                  <a:pt x="650748" y="238125"/>
                </a:lnTo>
                <a:lnTo>
                  <a:pt x="639991" y="242326"/>
                </a:lnTo>
                <a:close/>
              </a:path>
              <a:path w="3007359" h="952500">
                <a:moveTo>
                  <a:pt x="754380" y="581025"/>
                </a:moveTo>
                <a:lnTo>
                  <a:pt x="746760" y="581025"/>
                </a:lnTo>
                <a:lnTo>
                  <a:pt x="722376" y="571500"/>
                </a:lnTo>
                <a:lnTo>
                  <a:pt x="717803" y="571500"/>
                </a:lnTo>
                <a:lnTo>
                  <a:pt x="691896" y="533400"/>
                </a:lnTo>
                <a:lnTo>
                  <a:pt x="665987" y="485775"/>
                </a:lnTo>
                <a:lnTo>
                  <a:pt x="664464" y="485775"/>
                </a:lnTo>
                <a:lnTo>
                  <a:pt x="664464" y="476250"/>
                </a:lnTo>
                <a:lnTo>
                  <a:pt x="639991" y="242326"/>
                </a:lnTo>
                <a:lnTo>
                  <a:pt x="650748" y="238125"/>
                </a:lnTo>
                <a:lnTo>
                  <a:pt x="638555" y="228600"/>
                </a:lnTo>
                <a:lnTo>
                  <a:pt x="656844" y="228600"/>
                </a:lnTo>
                <a:lnTo>
                  <a:pt x="682751" y="476250"/>
                </a:lnTo>
                <a:lnTo>
                  <a:pt x="681228" y="476250"/>
                </a:lnTo>
                <a:lnTo>
                  <a:pt x="707135" y="523875"/>
                </a:lnTo>
                <a:lnTo>
                  <a:pt x="733044" y="561975"/>
                </a:lnTo>
                <a:lnTo>
                  <a:pt x="771144" y="561975"/>
                </a:lnTo>
                <a:lnTo>
                  <a:pt x="775716" y="565336"/>
                </a:lnTo>
                <a:lnTo>
                  <a:pt x="754380" y="581025"/>
                </a:lnTo>
                <a:close/>
              </a:path>
              <a:path w="3007359" h="952500">
                <a:moveTo>
                  <a:pt x="605028" y="247650"/>
                </a:moveTo>
                <a:lnTo>
                  <a:pt x="594360" y="238125"/>
                </a:lnTo>
                <a:lnTo>
                  <a:pt x="599992" y="236054"/>
                </a:lnTo>
                <a:lnTo>
                  <a:pt x="605028" y="247650"/>
                </a:lnTo>
                <a:close/>
              </a:path>
              <a:path w="3007359" h="952500">
                <a:moveTo>
                  <a:pt x="307848" y="276225"/>
                </a:moveTo>
                <a:lnTo>
                  <a:pt x="308826" y="268581"/>
                </a:lnTo>
                <a:lnTo>
                  <a:pt x="313944" y="266700"/>
                </a:lnTo>
                <a:lnTo>
                  <a:pt x="307848" y="276225"/>
                </a:lnTo>
                <a:close/>
              </a:path>
              <a:path w="3007359" h="952500">
                <a:moveTo>
                  <a:pt x="220980" y="342900"/>
                </a:moveTo>
                <a:lnTo>
                  <a:pt x="160019" y="342900"/>
                </a:lnTo>
                <a:lnTo>
                  <a:pt x="185928" y="333375"/>
                </a:lnTo>
                <a:lnTo>
                  <a:pt x="208787" y="333375"/>
                </a:lnTo>
                <a:lnTo>
                  <a:pt x="259080" y="276225"/>
                </a:lnTo>
                <a:lnTo>
                  <a:pt x="307848" y="276225"/>
                </a:lnTo>
                <a:lnTo>
                  <a:pt x="313944" y="266700"/>
                </a:lnTo>
                <a:lnTo>
                  <a:pt x="327355" y="266700"/>
                </a:lnTo>
                <a:lnTo>
                  <a:pt x="326135" y="276225"/>
                </a:lnTo>
                <a:lnTo>
                  <a:pt x="323087" y="285750"/>
                </a:lnTo>
                <a:lnTo>
                  <a:pt x="271271" y="285750"/>
                </a:lnTo>
                <a:lnTo>
                  <a:pt x="220980" y="342900"/>
                </a:lnTo>
                <a:close/>
              </a:path>
              <a:path w="3007359" h="952500">
                <a:moveTo>
                  <a:pt x="307848" y="276225"/>
                </a:moveTo>
                <a:lnTo>
                  <a:pt x="288035" y="276225"/>
                </a:lnTo>
                <a:lnTo>
                  <a:pt x="308826" y="268581"/>
                </a:lnTo>
                <a:lnTo>
                  <a:pt x="307848" y="276225"/>
                </a:lnTo>
                <a:close/>
              </a:path>
              <a:path w="3007359" h="952500">
                <a:moveTo>
                  <a:pt x="294132" y="295275"/>
                </a:moveTo>
                <a:lnTo>
                  <a:pt x="265176" y="295275"/>
                </a:lnTo>
                <a:lnTo>
                  <a:pt x="271271" y="285750"/>
                </a:lnTo>
                <a:lnTo>
                  <a:pt x="320039" y="285750"/>
                </a:lnTo>
                <a:lnTo>
                  <a:pt x="294132" y="295275"/>
                </a:lnTo>
                <a:close/>
              </a:path>
              <a:path w="3007359" h="952500">
                <a:moveTo>
                  <a:pt x="80554" y="429825"/>
                </a:moveTo>
                <a:lnTo>
                  <a:pt x="103632" y="361950"/>
                </a:lnTo>
                <a:lnTo>
                  <a:pt x="106680" y="361950"/>
                </a:lnTo>
                <a:lnTo>
                  <a:pt x="131064" y="342900"/>
                </a:lnTo>
                <a:lnTo>
                  <a:pt x="192024" y="342900"/>
                </a:lnTo>
                <a:lnTo>
                  <a:pt x="179070" y="352425"/>
                </a:lnTo>
                <a:lnTo>
                  <a:pt x="143255" y="352425"/>
                </a:lnTo>
                <a:lnTo>
                  <a:pt x="118871" y="371475"/>
                </a:lnTo>
                <a:lnTo>
                  <a:pt x="121919" y="371475"/>
                </a:lnTo>
                <a:lnTo>
                  <a:pt x="102489" y="428625"/>
                </a:lnTo>
                <a:lnTo>
                  <a:pt x="83819" y="428625"/>
                </a:lnTo>
                <a:lnTo>
                  <a:pt x="80554" y="429825"/>
                </a:lnTo>
                <a:close/>
              </a:path>
              <a:path w="3007359" h="952500">
                <a:moveTo>
                  <a:pt x="166116" y="361950"/>
                </a:moveTo>
                <a:lnTo>
                  <a:pt x="137160" y="361950"/>
                </a:lnTo>
                <a:lnTo>
                  <a:pt x="143255" y="352425"/>
                </a:lnTo>
                <a:lnTo>
                  <a:pt x="179070" y="352425"/>
                </a:lnTo>
                <a:lnTo>
                  <a:pt x="166116" y="361950"/>
                </a:lnTo>
                <a:close/>
              </a:path>
              <a:path w="3007359" h="952500">
                <a:moveTo>
                  <a:pt x="1578864" y="504825"/>
                </a:moveTo>
                <a:lnTo>
                  <a:pt x="1562100" y="504825"/>
                </a:lnTo>
                <a:lnTo>
                  <a:pt x="1583435" y="371475"/>
                </a:lnTo>
                <a:lnTo>
                  <a:pt x="1601724" y="371475"/>
                </a:lnTo>
                <a:lnTo>
                  <a:pt x="1605425" y="381000"/>
                </a:lnTo>
                <a:lnTo>
                  <a:pt x="1583435" y="381000"/>
                </a:lnTo>
                <a:lnTo>
                  <a:pt x="1596105" y="413606"/>
                </a:lnTo>
                <a:lnTo>
                  <a:pt x="1583670" y="485775"/>
                </a:lnTo>
                <a:lnTo>
                  <a:pt x="1572767" y="485775"/>
                </a:lnTo>
                <a:lnTo>
                  <a:pt x="1578864" y="504825"/>
                </a:lnTo>
                <a:close/>
              </a:path>
              <a:path w="3007359" h="952500">
                <a:moveTo>
                  <a:pt x="1242060" y="628650"/>
                </a:moveTo>
                <a:lnTo>
                  <a:pt x="1231392" y="628650"/>
                </a:lnTo>
                <a:lnTo>
                  <a:pt x="1205483" y="609600"/>
                </a:lnTo>
                <a:lnTo>
                  <a:pt x="1240535" y="609600"/>
                </a:lnTo>
                <a:lnTo>
                  <a:pt x="1229726" y="601651"/>
                </a:lnTo>
                <a:lnTo>
                  <a:pt x="1251203" y="542925"/>
                </a:lnTo>
                <a:lnTo>
                  <a:pt x="1278635" y="485775"/>
                </a:lnTo>
                <a:lnTo>
                  <a:pt x="1277112" y="485775"/>
                </a:lnTo>
                <a:lnTo>
                  <a:pt x="1303019" y="381000"/>
                </a:lnTo>
                <a:lnTo>
                  <a:pt x="1306387" y="445380"/>
                </a:lnTo>
                <a:lnTo>
                  <a:pt x="1295400" y="485775"/>
                </a:lnTo>
                <a:lnTo>
                  <a:pt x="1295400" y="495300"/>
                </a:lnTo>
                <a:lnTo>
                  <a:pt x="1293876" y="495300"/>
                </a:lnTo>
                <a:lnTo>
                  <a:pt x="1269492" y="542925"/>
                </a:lnTo>
                <a:lnTo>
                  <a:pt x="1245108" y="619125"/>
                </a:lnTo>
                <a:lnTo>
                  <a:pt x="1243583" y="619125"/>
                </a:lnTo>
                <a:lnTo>
                  <a:pt x="1242060" y="628650"/>
                </a:lnTo>
                <a:close/>
              </a:path>
              <a:path w="3007359" h="952500">
                <a:moveTo>
                  <a:pt x="1306387" y="445380"/>
                </a:moveTo>
                <a:lnTo>
                  <a:pt x="1303019" y="381000"/>
                </a:lnTo>
                <a:lnTo>
                  <a:pt x="1321308" y="390525"/>
                </a:lnTo>
                <a:lnTo>
                  <a:pt x="1306387" y="445380"/>
                </a:lnTo>
                <a:close/>
              </a:path>
              <a:path w="3007359" h="952500">
                <a:moveTo>
                  <a:pt x="1345692" y="885825"/>
                </a:moveTo>
                <a:lnTo>
                  <a:pt x="1328928" y="885825"/>
                </a:lnTo>
                <a:lnTo>
                  <a:pt x="1328928" y="876300"/>
                </a:lnTo>
                <a:lnTo>
                  <a:pt x="1306387" y="445380"/>
                </a:lnTo>
                <a:lnTo>
                  <a:pt x="1321308" y="390525"/>
                </a:lnTo>
                <a:lnTo>
                  <a:pt x="1303019" y="381000"/>
                </a:lnTo>
                <a:lnTo>
                  <a:pt x="1321308" y="381000"/>
                </a:lnTo>
                <a:lnTo>
                  <a:pt x="1345949" y="852085"/>
                </a:lnTo>
                <a:lnTo>
                  <a:pt x="1330451" y="876300"/>
                </a:lnTo>
                <a:lnTo>
                  <a:pt x="1351788" y="876300"/>
                </a:lnTo>
                <a:lnTo>
                  <a:pt x="1345692" y="885825"/>
                </a:lnTo>
                <a:close/>
              </a:path>
              <a:path w="3007359" h="952500">
                <a:moveTo>
                  <a:pt x="1596105" y="413606"/>
                </a:moveTo>
                <a:lnTo>
                  <a:pt x="1583435" y="381000"/>
                </a:lnTo>
                <a:lnTo>
                  <a:pt x="1601724" y="381000"/>
                </a:lnTo>
                <a:lnTo>
                  <a:pt x="1596105" y="413606"/>
                </a:lnTo>
                <a:close/>
              </a:path>
              <a:path w="3007359" h="952500">
                <a:moveTo>
                  <a:pt x="1687067" y="533400"/>
                </a:moveTo>
                <a:lnTo>
                  <a:pt x="1661160" y="495300"/>
                </a:lnTo>
                <a:lnTo>
                  <a:pt x="1636776" y="466725"/>
                </a:lnTo>
                <a:lnTo>
                  <a:pt x="1638300" y="466725"/>
                </a:lnTo>
                <a:lnTo>
                  <a:pt x="1612392" y="447675"/>
                </a:lnTo>
                <a:lnTo>
                  <a:pt x="1609344" y="447675"/>
                </a:lnTo>
                <a:lnTo>
                  <a:pt x="1596105" y="413606"/>
                </a:lnTo>
                <a:lnTo>
                  <a:pt x="1601724" y="381000"/>
                </a:lnTo>
                <a:lnTo>
                  <a:pt x="1605425" y="381000"/>
                </a:lnTo>
                <a:lnTo>
                  <a:pt x="1627632" y="438150"/>
                </a:lnTo>
                <a:lnTo>
                  <a:pt x="1633220" y="438150"/>
                </a:lnTo>
                <a:lnTo>
                  <a:pt x="1650492" y="457200"/>
                </a:lnTo>
                <a:lnTo>
                  <a:pt x="1674876" y="485775"/>
                </a:lnTo>
                <a:lnTo>
                  <a:pt x="1676400" y="485775"/>
                </a:lnTo>
                <a:lnTo>
                  <a:pt x="1693995" y="518119"/>
                </a:lnTo>
                <a:lnTo>
                  <a:pt x="1687067" y="533400"/>
                </a:lnTo>
                <a:close/>
              </a:path>
              <a:path w="3007359" h="952500">
                <a:moveTo>
                  <a:pt x="2760125" y="496921"/>
                </a:moveTo>
                <a:lnTo>
                  <a:pt x="2782824" y="390525"/>
                </a:lnTo>
                <a:lnTo>
                  <a:pt x="2785871" y="390525"/>
                </a:lnTo>
                <a:lnTo>
                  <a:pt x="2788919" y="381000"/>
                </a:lnTo>
                <a:lnTo>
                  <a:pt x="2795016" y="381000"/>
                </a:lnTo>
                <a:lnTo>
                  <a:pt x="2796539" y="390525"/>
                </a:lnTo>
                <a:lnTo>
                  <a:pt x="2809493" y="400050"/>
                </a:lnTo>
                <a:lnTo>
                  <a:pt x="2787396" y="400050"/>
                </a:lnTo>
                <a:lnTo>
                  <a:pt x="2799107" y="408661"/>
                </a:lnTo>
                <a:lnTo>
                  <a:pt x="2778944" y="495300"/>
                </a:lnTo>
                <a:lnTo>
                  <a:pt x="2764535" y="495300"/>
                </a:lnTo>
                <a:lnTo>
                  <a:pt x="2760125" y="496921"/>
                </a:lnTo>
                <a:close/>
              </a:path>
              <a:path w="3007359" h="952500">
                <a:moveTo>
                  <a:pt x="2799107" y="408661"/>
                </a:moveTo>
                <a:lnTo>
                  <a:pt x="2787396" y="400050"/>
                </a:lnTo>
                <a:lnTo>
                  <a:pt x="2801112" y="400050"/>
                </a:lnTo>
                <a:lnTo>
                  <a:pt x="2799107" y="408661"/>
                </a:lnTo>
                <a:close/>
              </a:path>
              <a:path w="3007359" h="952500">
                <a:moveTo>
                  <a:pt x="2878835" y="419100"/>
                </a:moveTo>
                <a:lnTo>
                  <a:pt x="2813303" y="419100"/>
                </a:lnTo>
                <a:lnTo>
                  <a:pt x="2799107" y="408661"/>
                </a:lnTo>
                <a:lnTo>
                  <a:pt x="2801112" y="400050"/>
                </a:lnTo>
                <a:lnTo>
                  <a:pt x="2809493" y="400050"/>
                </a:lnTo>
                <a:lnTo>
                  <a:pt x="2822448" y="409575"/>
                </a:lnTo>
                <a:lnTo>
                  <a:pt x="2881883" y="409575"/>
                </a:lnTo>
                <a:lnTo>
                  <a:pt x="2878835" y="419100"/>
                </a:lnTo>
                <a:close/>
              </a:path>
              <a:path w="3007359" h="952500">
                <a:moveTo>
                  <a:pt x="2860548" y="409575"/>
                </a:moveTo>
                <a:lnTo>
                  <a:pt x="2822448" y="409575"/>
                </a:lnTo>
                <a:lnTo>
                  <a:pt x="2817876" y="400050"/>
                </a:lnTo>
                <a:lnTo>
                  <a:pt x="2863596" y="400050"/>
                </a:lnTo>
                <a:lnTo>
                  <a:pt x="2860548" y="409575"/>
                </a:lnTo>
                <a:close/>
              </a:path>
              <a:path w="3007359" h="952500">
                <a:moveTo>
                  <a:pt x="2881883" y="409575"/>
                </a:moveTo>
                <a:lnTo>
                  <a:pt x="2860548" y="409575"/>
                </a:lnTo>
                <a:lnTo>
                  <a:pt x="2869692" y="400050"/>
                </a:lnTo>
                <a:lnTo>
                  <a:pt x="2884931" y="400050"/>
                </a:lnTo>
                <a:lnTo>
                  <a:pt x="2881883" y="409575"/>
                </a:lnTo>
                <a:close/>
              </a:path>
              <a:path w="3007359" h="952500">
                <a:moveTo>
                  <a:pt x="77724" y="438150"/>
                </a:moveTo>
                <a:lnTo>
                  <a:pt x="80554" y="429825"/>
                </a:lnTo>
                <a:lnTo>
                  <a:pt x="83819" y="428625"/>
                </a:lnTo>
                <a:lnTo>
                  <a:pt x="77724" y="438150"/>
                </a:lnTo>
                <a:close/>
              </a:path>
              <a:path w="3007359" h="952500">
                <a:moveTo>
                  <a:pt x="99250" y="438150"/>
                </a:moveTo>
                <a:lnTo>
                  <a:pt x="77724" y="438150"/>
                </a:lnTo>
                <a:lnTo>
                  <a:pt x="83819" y="428625"/>
                </a:lnTo>
                <a:lnTo>
                  <a:pt x="102489" y="428625"/>
                </a:lnTo>
                <a:lnTo>
                  <a:pt x="99250" y="438150"/>
                </a:lnTo>
                <a:close/>
              </a:path>
              <a:path w="3007359" h="952500">
                <a:moveTo>
                  <a:pt x="1633220" y="438150"/>
                </a:moveTo>
                <a:lnTo>
                  <a:pt x="1627632" y="438150"/>
                </a:lnTo>
                <a:lnTo>
                  <a:pt x="1624583" y="428625"/>
                </a:lnTo>
                <a:lnTo>
                  <a:pt x="1633220" y="438150"/>
                </a:lnTo>
                <a:close/>
              </a:path>
              <a:path w="3007359" h="952500">
                <a:moveTo>
                  <a:pt x="96012" y="447675"/>
                </a:moveTo>
                <a:lnTo>
                  <a:pt x="54864" y="447675"/>
                </a:lnTo>
                <a:lnTo>
                  <a:pt x="57912" y="438150"/>
                </a:lnTo>
                <a:lnTo>
                  <a:pt x="80554" y="429825"/>
                </a:lnTo>
                <a:lnTo>
                  <a:pt x="77724" y="438150"/>
                </a:lnTo>
                <a:lnTo>
                  <a:pt x="99250" y="438150"/>
                </a:lnTo>
                <a:lnTo>
                  <a:pt x="96012" y="447675"/>
                </a:lnTo>
                <a:close/>
              </a:path>
              <a:path w="3007359" h="952500">
                <a:moveTo>
                  <a:pt x="15239" y="552450"/>
                </a:moveTo>
                <a:lnTo>
                  <a:pt x="6096" y="552450"/>
                </a:lnTo>
                <a:lnTo>
                  <a:pt x="1524" y="542925"/>
                </a:lnTo>
                <a:lnTo>
                  <a:pt x="0" y="542925"/>
                </a:lnTo>
                <a:lnTo>
                  <a:pt x="3048" y="533400"/>
                </a:lnTo>
                <a:lnTo>
                  <a:pt x="27432" y="504825"/>
                </a:lnTo>
                <a:lnTo>
                  <a:pt x="53339" y="447675"/>
                </a:lnTo>
                <a:lnTo>
                  <a:pt x="89916" y="447675"/>
                </a:lnTo>
                <a:lnTo>
                  <a:pt x="64008" y="457200"/>
                </a:lnTo>
                <a:lnTo>
                  <a:pt x="68580" y="457200"/>
                </a:lnTo>
                <a:lnTo>
                  <a:pt x="42671" y="514350"/>
                </a:lnTo>
                <a:lnTo>
                  <a:pt x="15239" y="552450"/>
                </a:lnTo>
                <a:close/>
              </a:path>
              <a:path w="3007359" h="952500">
                <a:moveTo>
                  <a:pt x="1702308" y="533400"/>
                </a:moveTo>
                <a:lnTo>
                  <a:pt x="1693995" y="518119"/>
                </a:lnTo>
                <a:lnTo>
                  <a:pt x="1712976" y="476250"/>
                </a:lnTo>
                <a:lnTo>
                  <a:pt x="1714500" y="476250"/>
                </a:lnTo>
                <a:lnTo>
                  <a:pt x="1716024" y="466725"/>
                </a:lnTo>
                <a:lnTo>
                  <a:pt x="1741932" y="457200"/>
                </a:lnTo>
                <a:lnTo>
                  <a:pt x="1743455" y="447675"/>
                </a:lnTo>
                <a:lnTo>
                  <a:pt x="1749551" y="447675"/>
                </a:lnTo>
                <a:lnTo>
                  <a:pt x="1751076" y="457200"/>
                </a:lnTo>
                <a:lnTo>
                  <a:pt x="1755648" y="457200"/>
                </a:lnTo>
                <a:lnTo>
                  <a:pt x="1759131" y="466725"/>
                </a:lnTo>
                <a:lnTo>
                  <a:pt x="1737360" y="466725"/>
                </a:lnTo>
                <a:lnTo>
                  <a:pt x="1740635" y="474401"/>
                </a:lnTo>
                <a:lnTo>
                  <a:pt x="1725167" y="485775"/>
                </a:lnTo>
                <a:lnTo>
                  <a:pt x="1728216" y="485775"/>
                </a:lnTo>
                <a:lnTo>
                  <a:pt x="1702308" y="533400"/>
                </a:lnTo>
                <a:close/>
              </a:path>
              <a:path w="3007359" h="952500">
                <a:moveTo>
                  <a:pt x="1740635" y="474401"/>
                </a:moveTo>
                <a:lnTo>
                  <a:pt x="1737360" y="466725"/>
                </a:lnTo>
                <a:lnTo>
                  <a:pt x="1751076" y="466725"/>
                </a:lnTo>
                <a:lnTo>
                  <a:pt x="1740635" y="474401"/>
                </a:lnTo>
                <a:close/>
              </a:path>
              <a:path w="3007359" h="952500">
                <a:moveTo>
                  <a:pt x="1845869" y="695325"/>
                </a:moveTo>
                <a:lnTo>
                  <a:pt x="1819655" y="695325"/>
                </a:lnTo>
                <a:lnTo>
                  <a:pt x="1815083" y="685800"/>
                </a:lnTo>
                <a:lnTo>
                  <a:pt x="1789176" y="628650"/>
                </a:lnTo>
                <a:lnTo>
                  <a:pt x="1787651" y="628650"/>
                </a:lnTo>
                <a:lnTo>
                  <a:pt x="1761744" y="523875"/>
                </a:lnTo>
                <a:lnTo>
                  <a:pt x="1740635" y="474401"/>
                </a:lnTo>
                <a:lnTo>
                  <a:pt x="1751076" y="466725"/>
                </a:lnTo>
                <a:lnTo>
                  <a:pt x="1759131" y="466725"/>
                </a:lnTo>
                <a:lnTo>
                  <a:pt x="1780032" y="523875"/>
                </a:lnTo>
                <a:lnTo>
                  <a:pt x="1805939" y="619125"/>
                </a:lnTo>
                <a:lnTo>
                  <a:pt x="1804416" y="619125"/>
                </a:lnTo>
                <a:lnTo>
                  <a:pt x="1830324" y="676275"/>
                </a:lnTo>
                <a:lnTo>
                  <a:pt x="1856232" y="676275"/>
                </a:lnTo>
                <a:lnTo>
                  <a:pt x="1861108" y="685800"/>
                </a:lnTo>
                <a:lnTo>
                  <a:pt x="1840992" y="685800"/>
                </a:lnTo>
                <a:lnTo>
                  <a:pt x="1845869" y="695325"/>
                </a:lnTo>
                <a:close/>
              </a:path>
              <a:path w="3007359" h="952500">
                <a:moveTo>
                  <a:pt x="1520951" y="552450"/>
                </a:moveTo>
                <a:lnTo>
                  <a:pt x="1511808" y="552450"/>
                </a:lnTo>
                <a:lnTo>
                  <a:pt x="1494028" y="539376"/>
                </a:lnTo>
                <a:lnTo>
                  <a:pt x="1498092" y="533400"/>
                </a:lnTo>
                <a:lnTo>
                  <a:pt x="1520951" y="533400"/>
                </a:lnTo>
                <a:lnTo>
                  <a:pt x="1513636" y="528021"/>
                </a:lnTo>
                <a:lnTo>
                  <a:pt x="1534667" y="504825"/>
                </a:lnTo>
                <a:lnTo>
                  <a:pt x="1539239" y="495300"/>
                </a:lnTo>
                <a:lnTo>
                  <a:pt x="1563624" y="485775"/>
                </a:lnTo>
                <a:lnTo>
                  <a:pt x="1565147" y="485775"/>
                </a:lnTo>
                <a:lnTo>
                  <a:pt x="1562100" y="504825"/>
                </a:lnTo>
                <a:lnTo>
                  <a:pt x="1559051" y="504825"/>
                </a:lnTo>
                <a:lnTo>
                  <a:pt x="1561185" y="508158"/>
                </a:lnTo>
                <a:lnTo>
                  <a:pt x="1545335" y="514350"/>
                </a:lnTo>
                <a:lnTo>
                  <a:pt x="1549908" y="514350"/>
                </a:lnTo>
                <a:lnTo>
                  <a:pt x="1524000" y="542925"/>
                </a:lnTo>
                <a:lnTo>
                  <a:pt x="1520951" y="552450"/>
                </a:lnTo>
                <a:close/>
              </a:path>
              <a:path w="3007359" h="952500">
                <a:moveTo>
                  <a:pt x="1578864" y="514350"/>
                </a:moveTo>
                <a:lnTo>
                  <a:pt x="1565148" y="514350"/>
                </a:lnTo>
                <a:lnTo>
                  <a:pt x="1561185" y="508158"/>
                </a:lnTo>
                <a:lnTo>
                  <a:pt x="1569719" y="504825"/>
                </a:lnTo>
                <a:lnTo>
                  <a:pt x="1578864" y="504825"/>
                </a:lnTo>
                <a:lnTo>
                  <a:pt x="1572767" y="485775"/>
                </a:lnTo>
                <a:lnTo>
                  <a:pt x="1583670" y="485775"/>
                </a:lnTo>
                <a:lnTo>
                  <a:pt x="1580387" y="504825"/>
                </a:lnTo>
                <a:lnTo>
                  <a:pt x="1578864" y="514350"/>
                </a:lnTo>
                <a:close/>
              </a:path>
              <a:path w="3007359" h="952500">
                <a:moveTo>
                  <a:pt x="2758439" y="504825"/>
                </a:moveTo>
                <a:lnTo>
                  <a:pt x="2760125" y="496921"/>
                </a:lnTo>
                <a:lnTo>
                  <a:pt x="2764535" y="495300"/>
                </a:lnTo>
                <a:lnTo>
                  <a:pt x="2758439" y="504825"/>
                </a:lnTo>
                <a:close/>
              </a:path>
              <a:path w="3007359" h="952500">
                <a:moveTo>
                  <a:pt x="2708021" y="649520"/>
                </a:moveTo>
                <a:lnTo>
                  <a:pt x="2732532" y="514350"/>
                </a:lnTo>
                <a:lnTo>
                  <a:pt x="2735580" y="504825"/>
                </a:lnTo>
                <a:lnTo>
                  <a:pt x="2758439" y="504825"/>
                </a:lnTo>
                <a:lnTo>
                  <a:pt x="2764535" y="495300"/>
                </a:lnTo>
                <a:lnTo>
                  <a:pt x="2778944" y="495300"/>
                </a:lnTo>
                <a:lnTo>
                  <a:pt x="2776728" y="504825"/>
                </a:lnTo>
                <a:lnTo>
                  <a:pt x="2773680" y="514350"/>
                </a:lnTo>
                <a:lnTo>
                  <a:pt x="2750819" y="514350"/>
                </a:lnTo>
                <a:lnTo>
                  <a:pt x="2744724" y="523875"/>
                </a:lnTo>
                <a:lnTo>
                  <a:pt x="2749092" y="523875"/>
                </a:lnTo>
                <a:lnTo>
                  <a:pt x="2726639" y="647700"/>
                </a:lnTo>
                <a:lnTo>
                  <a:pt x="2709671" y="647700"/>
                </a:lnTo>
                <a:lnTo>
                  <a:pt x="2708021" y="649520"/>
                </a:lnTo>
                <a:close/>
              </a:path>
              <a:path w="3007359" h="952500">
                <a:moveTo>
                  <a:pt x="2758439" y="504825"/>
                </a:moveTo>
                <a:lnTo>
                  <a:pt x="2738628" y="504825"/>
                </a:lnTo>
                <a:lnTo>
                  <a:pt x="2760125" y="496921"/>
                </a:lnTo>
                <a:lnTo>
                  <a:pt x="2758439" y="504825"/>
                </a:lnTo>
                <a:close/>
              </a:path>
              <a:path w="3007359" h="952500">
                <a:moveTo>
                  <a:pt x="1561185" y="508158"/>
                </a:moveTo>
                <a:lnTo>
                  <a:pt x="1559051" y="504825"/>
                </a:lnTo>
                <a:lnTo>
                  <a:pt x="1569719" y="504825"/>
                </a:lnTo>
                <a:lnTo>
                  <a:pt x="1561185" y="508158"/>
                </a:lnTo>
                <a:close/>
              </a:path>
              <a:path w="3007359" h="952500">
                <a:moveTo>
                  <a:pt x="1472183" y="571500"/>
                </a:moveTo>
                <a:lnTo>
                  <a:pt x="1456944" y="571500"/>
                </a:lnTo>
                <a:lnTo>
                  <a:pt x="1482851" y="523875"/>
                </a:lnTo>
                <a:lnTo>
                  <a:pt x="1485900" y="514350"/>
                </a:lnTo>
                <a:lnTo>
                  <a:pt x="1495044" y="514350"/>
                </a:lnTo>
                <a:lnTo>
                  <a:pt x="1513636" y="528021"/>
                </a:lnTo>
                <a:lnTo>
                  <a:pt x="1508760" y="533400"/>
                </a:lnTo>
                <a:lnTo>
                  <a:pt x="1485900" y="533400"/>
                </a:lnTo>
                <a:lnTo>
                  <a:pt x="1494028" y="539376"/>
                </a:lnTo>
                <a:lnTo>
                  <a:pt x="1472183" y="571500"/>
                </a:lnTo>
                <a:close/>
              </a:path>
              <a:path w="3007359" h="952500">
                <a:moveTo>
                  <a:pt x="2744724" y="523875"/>
                </a:moveTo>
                <a:lnTo>
                  <a:pt x="2750819" y="514350"/>
                </a:lnTo>
                <a:lnTo>
                  <a:pt x="2749404" y="522154"/>
                </a:lnTo>
                <a:lnTo>
                  <a:pt x="2744724" y="523875"/>
                </a:lnTo>
                <a:close/>
              </a:path>
              <a:path w="3007359" h="952500">
                <a:moveTo>
                  <a:pt x="2749404" y="522154"/>
                </a:moveTo>
                <a:lnTo>
                  <a:pt x="2750819" y="514350"/>
                </a:lnTo>
                <a:lnTo>
                  <a:pt x="2770632" y="514350"/>
                </a:lnTo>
                <a:lnTo>
                  <a:pt x="2749404" y="522154"/>
                </a:lnTo>
                <a:close/>
              </a:path>
              <a:path w="3007359" h="952500">
                <a:moveTo>
                  <a:pt x="1700783" y="542925"/>
                </a:moveTo>
                <a:lnTo>
                  <a:pt x="1688592" y="542925"/>
                </a:lnTo>
                <a:lnTo>
                  <a:pt x="1687067" y="533400"/>
                </a:lnTo>
                <a:lnTo>
                  <a:pt x="1693995" y="518119"/>
                </a:lnTo>
                <a:lnTo>
                  <a:pt x="1702308" y="533400"/>
                </a:lnTo>
                <a:lnTo>
                  <a:pt x="1700783" y="542925"/>
                </a:lnTo>
                <a:close/>
              </a:path>
              <a:path w="3007359" h="952500">
                <a:moveTo>
                  <a:pt x="2749092" y="523875"/>
                </a:moveTo>
                <a:lnTo>
                  <a:pt x="2744724" y="523875"/>
                </a:lnTo>
                <a:lnTo>
                  <a:pt x="2749404" y="522154"/>
                </a:lnTo>
                <a:lnTo>
                  <a:pt x="2749092" y="523875"/>
                </a:lnTo>
                <a:close/>
              </a:path>
              <a:path w="3007359" h="952500">
                <a:moveTo>
                  <a:pt x="1520951" y="533400"/>
                </a:moveTo>
                <a:lnTo>
                  <a:pt x="1508760" y="533400"/>
                </a:lnTo>
                <a:lnTo>
                  <a:pt x="1513636" y="528021"/>
                </a:lnTo>
                <a:lnTo>
                  <a:pt x="1520951" y="533400"/>
                </a:lnTo>
                <a:close/>
              </a:path>
              <a:path w="3007359" h="952500">
                <a:moveTo>
                  <a:pt x="1494028" y="539376"/>
                </a:moveTo>
                <a:lnTo>
                  <a:pt x="1485900" y="533400"/>
                </a:lnTo>
                <a:lnTo>
                  <a:pt x="1498092" y="533400"/>
                </a:lnTo>
                <a:lnTo>
                  <a:pt x="1494028" y="539376"/>
                </a:lnTo>
                <a:close/>
              </a:path>
              <a:path w="3007359" h="952500">
                <a:moveTo>
                  <a:pt x="806196" y="561975"/>
                </a:moveTo>
                <a:lnTo>
                  <a:pt x="752855" y="561975"/>
                </a:lnTo>
                <a:lnTo>
                  <a:pt x="747879" y="560031"/>
                </a:lnTo>
                <a:lnTo>
                  <a:pt x="771144" y="542925"/>
                </a:lnTo>
                <a:lnTo>
                  <a:pt x="780287" y="542925"/>
                </a:lnTo>
                <a:lnTo>
                  <a:pt x="806196" y="561975"/>
                </a:lnTo>
                <a:close/>
              </a:path>
              <a:path w="3007359" h="952500">
                <a:moveTo>
                  <a:pt x="745235" y="561975"/>
                </a:moveTo>
                <a:lnTo>
                  <a:pt x="733044" y="561975"/>
                </a:lnTo>
                <a:lnTo>
                  <a:pt x="728471" y="552450"/>
                </a:lnTo>
                <a:lnTo>
                  <a:pt x="747879" y="560031"/>
                </a:lnTo>
                <a:lnTo>
                  <a:pt x="745235" y="561975"/>
                </a:lnTo>
                <a:close/>
              </a:path>
              <a:path w="3007359" h="952500">
                <a:moveTo>
                  <a:pt x="752855" y="561975"/>
                </a:moveTo>
                <a:lnTo>
                  <a:pt x="745235" y="561975"/>
                </a:lnTo>
                <a:lnTo>
                  <a:pt x="747879" y="560031"/>
                </a:lnTo>
                <a:lnTo>
                  <a:pt x="752855" y="561975"/>
                </a:lnTo>
                <a:close/>
              </a:path>
              <a:path w="3007359" h="952500">
                <a:moveTo>
                  <a:pt x="775716" y="565336"/>
                </a:moveTo>
                <a:lnTo>
                  <a:pt x="771144" y="561975"/>
                </a:lnTo>
                <a:lnTo>
                  <a:pt x="780287" y="561975"/>
                </a:lnTo>
                <a:lnTo>
                  <a:pt x="775716" y="565336"/>
                </a:lnTo>
                <a:close/>
              </a:path>
              <a:path w="3007359" h="952500">
                <a:moveTo>
                  <a:pt x="844296" y="609600"/>
                </a:moveTo>
                <a:lnTo>
                  <a:pt x="819912" y="581025"/>
                </a:lnTo>
                <a:lnTo>
                  <a:pt x="797051" y="581025"/>
                </a:lnTo>
                <a:lnTo>
                  <a:pt x="775716" y="565336"/>
                </a:lnTo>
                <a:lnTo>
                  <a:pt x="780287" y="561975"/>
                </a:lnTo>
                <a:lnTo>
                  <a:pt x="833628" y="561975"/>
                </a:lnTo>
                <a:lnTo>
                  <a:pt x="858012" y="590550"/>
                </a:lnTo>
                <a:lnTo>
                  <a:pt x="859535" y="590550"/>
                </a:lnTo>
                <a:lnTo>
                  <a:pt x="864717" y="600075"/>
                </a:lnTo>
                <a:lnTo>
                  <a:pt x="844296" y="600075"/>
                </a:lnTo>
                <a:lnTo>
                  <a:pt x="844296" y="609600"/>
                </a:lnTo>
                <a:close/>
              </a:path>
              <a:path w="3007359" h="952500">
                <a:moveTo>
                  <a:pt x="1351788" y="876300"/>
                </a:moveTo>
                <a:lnTo>
                  <a:pt x="1347216" y="876300"/>
                </a:lnTo>
                <a:lnTo>
                  <a:pt x="1345949" y="852085"/>
                </a:lnTo>
                <a:lnTo>
                  <a:pt x="1354835" y="838200"/>
                </a:lnTo>
                <a:lnTo>
                  <a:pt x="1356360" y="838200"/>
                </a:lnTo>
                <a:lnTo>
                  <a:pt x="1382267" y="809625"/>
                </a:lnTo>
                <a:lnTo>
                  <a:pt x="1380744" y="809625"/>
                </a:lnTo>
                <a:lnTo>
                  <a:pt x="1406651" y="752475"/>
                </a:lnTo>
                <a:lnTo>
                  <a:pt x="1431035" y="676275"/>
                </a:lnTo>
                <a:lnTo>
                  <a:pt x="1455419" y="571500"/>
                </a:lnTo>
                <a:lnTo>
                  <a:pt x="1473708" y="571500"/>
                </a:lnTo>
                <a:lnTo>
                  <a:pt x="1449324" y="685800"/>
                </a:lnTo>
                <a:lnTo>
                  <a:pt x="1421892" y="762000"/>
                </a:lnTo>
                <a:lnTo>
                  <a:pt x="1395983" y="819150"/>
                </a:lnTo>
                <a:lnTo>
                  <a:pt x="1394460" y="819150"/>
                </a:lnTo>
                <a:lnTo>
                  <a:pt x="1368551" y="847725"/>
                </a:lnTo>
                <a:lnTo>
                  <a:pt x="1370076" y="847725"/>
                </a:lnTo>
                <a:lnTo>
                  <a:pt x="1351788" y="876300"/>
                </a:lnTo>
                <a:close/>
              </a:path>
              <a:path w="3007359" h="952500">
                <a:moveTo>
                  <a:pt x="1136903" y="638175"/>
                </a:moveTo>
                <a:lnTo>
                  <a:pt x="1103376" y="638175"/>
                </a:lnTo>
                <a:lnTo>
                  <a:pt x="1082040" y="622486"/>
                </a:lnTo>
                <a:lnTo>
                  <a:pt x="1086612" y="619125"/>
                </a:lnTo>
                <a:lnTo>
                  <a:pt x="1130808" y="619125"/>
                </a:lnTo>
                <a:lnTo>
                  <a:pt x="1155192" y="609600"/>
                </a:lnTo>
                <a:lnTo>
                  <a:pt x="1152144" y="609600"/>
                </a:lnTo>
                <a:lnTo>
                  <a:pt x="1178051" y="581025"/>
                </a:lnTo>
                <a:lnTo>
                  <a:pt x="1187196" y="581025"/>
                </a:lnTo>
                <a:lnTo>
                  <a:pt x="1213103" y="590550"/>
                </a:lnTo>
                <a:lnTo>
                  <a:pt x="1214628" y="590550"/>
                </a:lnTo>
                <a:lnTo>
                  <a:pt x="1227582" y="600075"/>
                </a:lnTo>
                <a:lnTo>
                  <a:pt x="1181100" y="600075"/>
                </a:lnTo>
                <a:lnTo>
                  <a:pt x="1187196" y="602316"/>
                </a:lnTo>
                <a:lnTo>
                  <a:pt x="1164335" y="619125"/>
                </a:lnTo>
                <a:lnTo>
                  <a:pt x="1164335" y="628650"/>
                </a:lnTo>
                <a:lnTo>
                  <a:pt x="1161287" y="628650"/>
                </a:lnTo>
                <a:lnTo>
                  <a:pt x="1136903" y="638175"/>
                </a:lnTo>
                <a:close/>
              </a:path>
              <a:path w="3007359" h="952500">
                <a:moveTo>
                  <a:pt x="905255" y="647700"/>
                </a:moveTo>
                <a:lnTo>
                  <a:pt x="870203" y="647700"/>
                </a:lnTo>
                <a:lnTo>
                  <a:pt x="844296" y="600075"/>
                </a:lnTo>
                <a:lnTo>
                  <a:pt x="864717" y="600075"/>
                </a:lnTo>
                <a:lnTo>
                  <a:pt x="885444" y="638175"/>
                </a:lnTo>
                <a:lnTo>
                  <a:pt x="882396" y="638175"/>
                </a:lnTo>
                <a:lnTo>
                  <a:pt x="905255" y="647700"/>
                </a:lnTo>
                <a:close/>
              </a:path>
              <a:path w="3007359" h="952500">
                <a:moveTo>
                  <a:pt x="1112519" y="619125"/>
                </a:moveTo>
                <a:lnTo>
                  <a:pt x="1051560" y="619125"/>
                </a:lnTo>
                <a:lnTo>
                  <a:pt x="1077467" y="600075"/>
                </a:lnTo>
                <a:lnTo>
                  <a:pt x="1086612" y="600075"/>
                </a:lnTo>
                <a:lnTo>
                  <a:pt x="1112519" y="619125"/>
                </a:lnTo>
                <a:close/>
              </a:path>
              <a:path w="3007359" h="952500">
                <a:moveTo>
                  <a:pt x="1187196" y="602316"/>
                </a:moveTo>
                <a:lnTo>
                  <a:pt x="1181100" y="600075"/>
                </a:lnTo>
                <a:lnTo>
                  <a:pt x="1190244" y="600075"/>
                </a:lnTo>
                <a:lnTo>
                  <a:pt x="1187196" y="602316"/>
                </a:lnTo>
                <a:close/>
              </a:path>
              <a:path w="3007359" h="952500">
                <a:moveTo>
                  <a:pt x="1226819" y="609600"/>
                </a:moveTo>
                <a:lnTo>
                  <a:pt x="1207008" y="609600"/>
                </a:lnTo>
                <a:lnTo>
                  <a:pt x="1187196" y="602316"/>
                </a:lnTo>
                <a:lnTo>
                  <a:pt x="1190244" y="600075"/>
                </a:lnTo>
                <a:lnTo>
                  <a:pt x="1227582" y="600075"/>
                </a:lnTo>
                <a:lnTo>
                  <a:pt x="1229726" y="601651"/>
                </a:lnTo>
                <a:lnTo>
                  <a:pt x="1226819" y="609600"/>
                </a:lnTo>
                <a:close/>
              </a:path>
              <a:path w="3007359" h="952500">
                <a:moveTo>
                  <a:pt x="1240535" y="609600"/>
                </a:moveTo>
                <a:lnTo>
                  <a:pt x="1226819" y="609600"/>
                </a:lnTo>
                <a:lnTo>
                  <a:pt x="1229726" y="601651"/>
                </a:lnTo>
                <a:lnTo>
                  <a:pt x="1240535" y="609600"/>
                </a:lnTo>
                <a:close/>
              </a:path>
              <a:path w="3007359" h="952500">
                <a:moveTo>
                  <a:pt x="1008887" y="695325"/>
                </a:moveTo>
                <a:lnTo>
                  <a:pt x="950976" y="695325"/>
                </a:lnTo>
                <a:lnTo>
                  <a:pt x="1002792" y="676275"/>
                </a:lnTo>
                <a:lnTo>
                  <a:pt x="1001267" y="676275"/>
                </a:lnTo>
                <a:lnTo>
                  <a:pt x="1027176" y="657225"/>
                </a:lnTo>
                <a:lnTo>
                  <a:pt x="1024128" y="657225"/>
                </a:lnTo>
                <a:lnTo>
                  <a:pt x="1048512" y="619125"/>
                </a:lnTo>
                <a:lnTo>
                  <a:pt x="1077467" y="619125"/>
                </a:lnTo>
                <a:lnTo>
                  <a:pt x="1082040" y="622486"/>
                </a:lnTo>
                <a:lnTo>
                  <a:pt x="1073658" y="628650"/>
                </a:lnTo>
                <a:lnTo>
                  <a:pt x="1063751" y="628650"/>
                </a:lnTo>
                <a:lnTo>
                  <a:pt x="1039367" y="666750"/>
                </a:lnTo>
                <a:lnTo>
                  <a:pt x="1037844" y="666750"/>
                </a:lnTo>
                <a:lnTo>
                  <a:pt x="1036319" y="676275"/>
                </a:lnTo>
                <a:lnTo>
                  <a:pt x="1010412" y="685800"/>
                </a:lnTo>
                <a:lnTo>
                  <a:pt x="1008887" y="685800"/>
                </a:lnTo>
                <a:lnTo>
                  <a:pt x="1008887" y="695325"/>
                </a:lnTo>
                <a:close/>
              </a:path>
              <a:path w="3007359" h="952500">
                <a:moveTo>
                  <a:pt x="1082040" y="622486"/>
                </a:moveTo>
                <a:lnTo>
                  <a:pt x="1077467" y="619125"/>
                </a:lnTo>
                <a:lnTo>
                  <a:pt x="1086612" y="619125"/>
                </a:lnTo>
                <a:lnTo>
                  <a:pt x="1082040" y="622486"/>
                </a:lnTo>
                <a:close/>
              </a:path>
              <a:path w="3007359" h="952500">
                <a:moveTo>
                  <a:pt x="1060703" y="638175"/>
                </a:moveTo>
                <a:lnTo>
                  <a:pt x="1063751" y="628650"/>
                </a:lnTo>
                <a:lnTo>
                  <a:pt x="1073658" y="628650"/>
                </a:lnTo>
                <a:lnTo>
                  <a:pt x="1060703" y="638175"/>
                </a:lnTo>
                <a:close/>
              </a:path>
              <a:path w="3007359" h="952500">
                <a:moveTo>
                  <a:pt x="2570987" y="819150"/>
                </a:moveTo>
                <a:lnTo>
                  <a:pt x="2560319" y="819150"/>
                </a:lnTo>
                <a:lnTo>
                  <a:pt x="2534412" y="809625"/>
                </a:lnTo>
                <a:lnTo>
                  <a:pt x="2554224" y="809625"/>
                </a:lnTo>
                <a:lnTo>
                  <a:pt x="2566416" y="800100"/>
                </a:lnTo>
                <a:lnTo>
                  <a:pt x="2559390" y="797517"/>
                </a:lnTo>
                <a:lnTo>
                  <a:pt x="2578608" y="752475"/>
                </a:lnTo>
                <a:lnTo>
                  <a:pt x="2604516" y="685800"/>
                </a:lnTo>
                <a:lnTo>
                  <a:pt x="2631948" y="638175"/>
                </a:lnTo>
                <a:lnTo>
                  <a:pt x="2642616" y="638175"/>
                </a:lnTo>
                <a:lnTo>
                  <a:pt x="2668524" y="647700"/>
                </a:lnTo>
                <a:lnTo>
                  <a:pt x="2647187" y="647700"/>
                </a:lnTo>
                <a:lnTo>
                  <a:pt x="2636519" y="657225"/>
                </a:lnTo>
                <a:lnTo>
                  <a:pt x="2641393" y="659016"/>
                </a:lnTo>
                <a:lnTo>
                  <a:pt x="2622803" y="695325"/>
                </a:lnTo>
                <a:lnTo>
                  <a:pt x="2595371" y="762000"/>
                </a:lnTo>
                <a:lnTo>
                  <a:pt x="2570987" y="819150"/>
                </a:lnTo>
                <a:close/>
              </a:path>
              <a:path w="3007359" h="952500">
                <a:moveTo>
                  <a:pt x="896112" y="666750"/>
                </a:moveTo>
                <a:lnTo>
                  <a:pt x="873251" y="647700"/>
                </a:lnTo>
                <a:lnTo>
                  <a:pt x="908303" y="647700"/>
                </a:lnTo>
                <a:lnTo>
                  <a:pt x="914095" y="657225"/>
                </a:lnTo>
                <a:lnTo>
                  <a:pt x="893064" y="657225"/>
                </a:lnTo>
                <a:lnTo>
                  <a:pt x="896112" y="666750"/>
                </a:lnTo>
                <a:close/>
              </a:path>
              <a:path w="3007359" h="952500">
                <a:moveTo>
                  <a:pt x="2641393" y="659016"/>
                </a:moveTo>
                <a:lnTo>
                  <a:pt x="2636519" y="657225"/>
                </a:lnTo>
                <a:lnTo>
                  <a:pt x="2647187" y="647700"/>
                </a:lnTo>
                <a:lnTo>
                  <a:pt x="2641393" y="659016"/>
                </a:lnTo>
                <a:close/>
              </a:path>
              <a:path w="3007359" h="952500">
                <a:moveTo>
                  <a:pt x="2662428" y="666750"/>
                </a:moveTo>
                <a:lnTo>
                  <a:pt x="2641393" y="659016"/>
                </a:lnTo>
                <a:lnTo>
                  <a:pt x="2647187" y="647700"/>
                </a:lnTo>
                <a:lnTo>
                  <a:pt x="2671571" y="647700"/>
                </a:lnTo>
                <a:lnTo>
                  <a:pt x="2679699" y="657225"/>
                </a:lnTo>
                <a:lnTo>
                  <a:pt x="2657855" y="657225"/>
                </a:lnTo>
                <a:lnTo>
                  <a:pt x="2662428" y="666750"/>
                </a:lnTo>
                <a:close/>
              </a:path>
              <a:path w="3007359" h="952500">
                <a:moveTo>
                  <a:pt x="2706624" y="657225"/>
                </a:moveTo>
                <a:lnTo>
                  <a:pt x="2708021" y="649520"/>
                </a:lnTo>
                <a:lnTo>
                  <a:pt x="2709671" y="647700"/>
                </a:lnTo>
                <a:lnTo>
                  <a:pt x="2706624" y="657225"/>
                </a:lnTo>
                <a:close/>
              </a:path>
              <a:path w="3007359" h="952500">
                <a:moveTo>
                  <a:pt x="2724912" y="657225"/>
                </a:moveTo>
                <a:lnTo>
                  <a:pt x="2706624" y="657225"/>
                </a:lnTo>
                <a:lnTo>
                  <a:pt x="2709671" y="647700"/>
                </a:lnTo>
                <a:lnTo>
                  <a:pt x="2726639" y="647700"/>
                </a:lnTo>
                <a:lnTo>
                  <a:pt x="2724912" y="657225"/>
                </a:lnTo>
                <a:close/>
              </a:path>
              <a:path w="3007359" h="952500">
                <a:moveTo>
                  <a:pt x="2704591" y="676275"/>
                </a:moveTo>
                <a:lnTo>
                  <a:pt x="2695955" y="676275"/>
                </a:lnTo>
                <a:lnTo>
                  <a:pt x="2690044" y="669347"/>
                </a:lnTo>
                <a:lnTo>
                  <a:pt x="2708021" y="649520"/>
                </a:lnTo>
                <a:lnTo>
                  <a:pt x="2706624" y="657225"/>
                </a:lnTo>
                <a:lnTo>
                  <a:pt x="2721864" y="657225"/>
                </a:lnTo>
                <a:lnTo>
                  <a:pt x="2704591" y="676275"/>
                </a:lnTo>
                <a:close/>
              </a:path>
              <a:path w="3007359" h="952500">
                <a:moveTo>
                  <a:pt x="957071" y="714375"/>
                </a:moveTo>
                <a:lnTo>
                  <a:pt x="926592" y="714375"/>
                </a:lnTo>
                <a:lnTo>
                  <a:pt x="923544" y="704850"/>
                </a:lnTo>
                <a:lnTo>
                  <a:pt x="922019" y="704850"/>
                </a:lnTo>
                <a:lnTo>
                  <a:pt x="893064" y="657225"/>
                </a:lnTo>
                <a:lnTo>
                  <a:pt x="914095" y="657225"/>
                </a:lnTo>
                <a:lnTo>
                  <a:pt x="937260" y="695325"/>
                </a:lnTo>
                <a:lnTo>
                  <a:pt x="1008887" y="695325"/>
                </a:lnTo>
                <a:lnTo>
                  <a:pt x="957071" y="714375"/>
                </a:lnTo>
                <a:close/>
              </a:path>
              <a:path w="3007359" h="952500">
                <a:moveTo>
                  <a:pt x="2692908" y="695325"/>
                </a:moveTo>
                <a:lnTo>
                  <a:pt x="2686812" y="695325"/>
                </a:lnTo>
                <a:lnTo>
                  <a:pt x="2685287" y="685800"/>
                </a:lnTo>
                <a:lnTo>
                  <a:pt x="2682239" y="685800"/>
                </a:lnTo>
                <a:lnTo>
                  <a:pt x="2657855" y="657225"/>
                </a:lnTo>
                <a:lnTo>
                  <a:pt x="2679699" y="657225"/>
                </a:lnTo>
                <a:lnTo>
                  <a:pt x="2690044" y="669347"/>
                </a:lnTo>
                <a:lnTo>
                  <a:pt x="2683764" y="676275"/>
                </a:lnTo>
                <a:lnTo>
                  <a:pt x="2704591" y="676275"/>
                </a:lnTo>
                <a:lnTo>
                  <a:pt x="2695955" y="685800"/>
                </a:lnTo>
                <a:lnTo>
                  <a:pt x="2692908" y="695325"/>
                </a:lnTo>
                <a:close/>
              </a:path>
              <a:path w="3007359" h="952500">
                <a:moveTo>
                  <a:pt x="2695955" y="676275"/>
                </a:moveTo>
                <a:lnTo>
                  <a:pt x="2683764" y="676275"/>
                </a:lnTo>
                <a:lnTo>
                  <a:pt x="2690044" y="669347"/>
                </a:lnTo>
                <a:lnTo>
                  <a:pt x="2695955" y="676275"/>
                </a:lnTo>
                <a:close/>
              </a:path>
              <a:path w="3007359" h="952500">
                <a:moveTo>
                  <a:pt x="2029967" y="800100"/>
                </a:moveTo>
                <a:lnTo>
                  <a:pt x="1943100" y="800100"/>
                </a:lnTo>
                <a:lnTo>
                  <a:pt x="1917192" y="752475"/>
                </a:lnTo>
                <a:lnTo>
                  <a:pt x="1921764" y="752475"/>
                </a:lnTo>
                <a:lnTo>
                  <a:pt x="1869948" y="733425"/>
                </a:lnTo>
                <a:lnTo>
                  <a:pt x="1865376" y="733425"/>
                </a:lnTo>
                <a:lnTo>
                  <a:pt x="1840992" y="685800"/>
                </a:lnTo>
                <a:lnTo>
                  <a:pt x="1848612" y="695325"/>
                </a:lnTo>
                <a:lnTo>
                  <a:pt x="1865985" y="695325"/>
                </a:lnTo>
                <a:lnTo>
                  <a:pt x="1880616" y="723900"/>
                </a:lnTo>
                <a:lnTo>
                  <a:pt x="1876044" y="723900"/>
                </a:lnTo>
                <a:lnTo>
                  <a:pt x="1927860" y="733425"/>
                </a:lnTo>
                <a:lnTo>
                  <a:pt x="1929383" y="742950"/>
                </a:lnTo>
                <a:lnTo>
                  <a:pt x="1932432" y="742950"/>
                </a:lnTo>
                <a:lnTo>
                  <a:pt x="1958339" y="790575"/>
                </a:lnTo>
                <a:lnTo>
                  <a:pt x="2004060" y="790575"/>
                </a:lnTo>
                <a:lnTo>
                  <a:pt x="2029967" y="800100"/>
                </a:lnTo>
                <a:close/>
              </a:path>
              <a:path w="3007359" h="952500">
                <a:moveTo>
                  <a:pt x="1865985" y="695325"/>
                </a:moveTo>
                <a:lnTo>
                  <a:pt x="1848612" y="695325"/>
                </a:lnTo>
                <a:lnTo>
                  <a:pt x="1840992" y="685800"/>
                </a:lnTo>
                <a:lnTo>
                  <a:pt x="1861108" y="685800"/>
                </a:lnTo>
                <a:lnTo>
                  <a:pt x="1865985" y="695325"/>
                </a:lnTo>
                <a:close/>
              </a:path>
              <a:path w="3007359" h="952500">
                <a:moveTo>
                  <a:pt x="1978151" y="790575"/>
                </a:moveTo>
                <a:lnTo>
                  <a:pt x="1958339" y="790575"/>
                </a:lnTo>
                <a:lnTo>
                  <a:pt x="1953767" y="781050"/>
                </a:lnTo>
                <a:lnTo>
                  <a:pt x="1978151" y="790575"/>
                </a:lnTo>
                <a:close/>
              </a:path>
              <a:path w="3007359" h="952500">
                <a:moveTo>
                  <a:pt x="2498489" y="866775"/>
                </a:moveTo>
                <a:lnTo>
                  <a:pt x="2476500" y="866775"/>
                </a:lnTo>
                <a:lnTo>
                  <a:pt x="2491739" y="857250"/>
                </a:lnTo>
                <a:lnTo>
                  <a:pt x="2482888" y="850334"/>
                </a:lnTo>
                <a:lnTo>
                  <a:pt x="2502408" y="800100"/>
                </a:lnTo>
                <a:lnTo>
                  <a:pt x="2503932" y="800100"/>
                </a:lnTo>
                <a:lnTo>
                  <a:pt x="2508503" y="790575"/>
                </a:lnTo>
                <a:lnTo>
                  <a:pt x="2540508" y="790575"/>
                </a:lnTo>
                <a:lnTo>
                  <a:pt x="2559390" y="797517"/>
                </a:lnTo>
                <a:lnTo>
                  <a:pt x="2554224" y="809625"/>
                </a:lnTo>
                <a:lnTo>
                  <a:pt x="2520696" y="809625"/>
                </a:lnTo>
                <a:lnTo>
                  <a:pt x="2498489" y="866775"/>
                </a:lnTo>
                <a:close/>
              </a:path>
              <a:path w="3007359" h="952500">
                <a:moveTo>
                  <a:pt x="2554224" y="809625"/>
                </a:moveTo>
                <a:lnTo>
                  <a:pt x="2559390" y="797517"/>
                </a:lnTo>
                <a:lnTo>
                  <a:pt x="2566416" y="800100"/>
                </a:lnTo>
                <a:lnTo>
                  <a:pt x="2554224" y="809625"/>
                </a:lnTo>
                <a:close/>
              </a:path>
              <a:path w="3007359" h="952500">
                <a:moveTo>
                  <a:pt x="2034539" y="809625"/>
                </a:moveTo>
                <a:lnTo>
                  <a:pt x="1972055" y="809625"/>
                </a:lnTo>
                <a:lnTo>
                  <a:pt x="1947671" y="800100"/>
                </a:lnTo>
                <a:lnTo>
                  <a:pt x="2033016" y="800100"/>
                </a:lnTo>
                <a:lnTo>
                  <a:pt x="2034539" y="809625"/>
                </a:lnTo>
                <a:close/>
              </a:path>
              <a:path w="3007359" h="952500">
                <a:moveTo>
                  <a:pt x="2069592" y="914400"/>
                </a:moveTo>
                <a:lnTo>
                  <a:pt x="2045208" y="885825"/>
                </a:lnTo>
                <a:lnTo>
                  <a:pt x="2043683" y="876300"/>
                </a:lnTo>
                <a:lnTo>
                  <a:pt x="2017776" y="819150"/>
                </a:lnTo>
                <a:lnTo>
                  <a:pt x="2023871" y="819150"/>
                </a:lnTo>
                <a:lnTo>
                  <a:pt x="1997964" y="809625"/>
                </a:lnTo>
                <a:lnTo>
                  <a:pt x="2036064" y="809625"/>
                </a:lnTo>
                <a:lnTo>
                  <a:pt x="2061971" y="876300"/>
                </a:lnTo>
                <a:lnTo>
                  <a:pt x="2060448" y="876300"/>
                </a:lnTo>
                <a:lnTo>
                  <a:pt x="2075911" y="900461"/>
                </a:lnTo>
                <a:lnTo>
                  <a:pt x="2069592" y="914400"/>
                </a:lnTo>
                <a:close/>
              </a:path>
              <a:path w="3007359" h="952500">
                <a:moveTo>
                  <a:pt x="2339339" y="914400"/>
                </a:moveTo>
                <a:lnTo>
                  <a:pt x="2302764" y="914400"/>
                </a:lnTo>
                <a:lnTo>
                  <a:pt x="2328671" y="895350"/>
                </a:lnTo>
                <a:lnTo>
                  <a:pt x="2327148" y="895350"/>
                </a:lnTo>
                <a:lnTo>
                  <a:pt x="2353055" y="876300"/>
                </a:lnTo>
                <a:lnTo>
                  <a:pt x="2356103" y="866775"/>
                </a:lnTo>
                <a:lnTo>
                  <a:pt x="2377439" y="866775"/>
                </a:lnTo>
                <a:lnTo>
                  <a:pt x="2403348" y="847725"/>
                </a:lnTo>
                <a:lnTo>
                  <a:pt x="2430780" y="828675"/>
                </a:lnTo>
                <a:lnTo>
                  <a:pt x="2438400" y="828675"/>
                </a:lnTo>
                <a:lnTo>
                  <a:pt x="2464308" y="838200"/>
                </a:lnTo>
                <a:lnTo>
                  <a:pt x="2467355" y="838200"/>
                </a:lnTo>
                <a:lnTo>
                  <a:pt x="2479547" y="847725"/>
                </a:lnTo>
                <a:lnTo>
                  <a:pt x="2432303" y="847725"/>
                </a:lnTo>
                <a:lnTo>
                  <a:pt x="2437485" y="849630"/>
                </a:lnTo>
                <a:lnTo>
                  <a:pt x="2415539" y="866775"/>
                </a:lnTo>
                <a:lnTo>
                  <a:pt x="2389632" y="885825"/>
                </a:lnTo>
                <a:lnTo>
                  <a:pt x="2365248" y="885825"/>
                </a:lnTo>
                <a:lnTo>
                  <a:pt x="2339339" y="914400"/>
                </a:lnTo>
                <a:close/>
              </a:path>
              <a:path w="3007359" h="952500">
                <a:moveTo>
                  <a:pt x="2084832" y="914400"/>
                </a:moveTo>
                <a:lnTo>
                  <a:pt x="2075911" y="900461"/>
                </a:lnTo>
                <a:lnTo>
                  <a:pt x="2095500" y="857250"/>
                </a:lnTo>
                <a:lnTo>
                  <a:pt x="2095500" y="847725"/>
                </a:lnTo>
                <a:lnTo>
                  <a:pt x="2100071" y="847725"/>
                </a:lnTo>
                <a:lnTo>
                  <a:pt x="2125980" y="838200"/>
                </a:lnTo>
                <a:lnTo>
                  <a:pt x="2135124" y="838200"/>
                </a:lnTo>
                <a:lnTo>
                  <a:pt x="2161032" y="857250"/>
                </a:lnTo>
                <a:lnTo>
                  <a:pt x="2110739" y="857250"/>
                </a:lnTo>
                <a:lnTo>
                  <a:pt x="2106167" y="866775"/>
                </a:lnTo>
                <a:lnTo>
                  <a:pt x="2106421" y="866775"/>
                </a:lnTo>
                <a:lnTo>
                  <a:pt x="2084832" y="914400"/>
                </a:lnTo>
                <a:close/>
              </a:path>
              <a:path w="3007359" h="952500">
                <a:moveTo>
                  <a:pt x="2437485" y="849630"/>
                </a:moveTo>
                <a:lnTo>
                  <a:pt x="2432303" y="847725"/>
                </a:lnTo>
                <a:lnTo>
                  <a:pt x="2439924" y="847725"/>
                </a:lnTo>
                <a:lnTo>
                  <a:pt x="2437485" y="849630"/>
                </a:lnTo>
                <a:close/>
              </a:path>
              <a:path w="3007359" h="952500">
                <a:moveTo>
                  <a:pt x="2494787" y="876300"/>
                </a:moveTo>
                <a:lnTo>
                  <a:pt x="2479548" y="876300"/>
                </a:lnTo>
                <a:lnTo>
                  <a:pt x="2455164" y="857250"/>
                </a:lnTo>
                <a:lnTo>
                  <a:pt x="2458212" y="857250"/>
                </a:lnTo>
                <a:lnTo>
                  <a:pt x="2437485" y="849630"/>
                </a:lnTo>
                <a:lnTo>
                  <a:pt x="2439924" y="847725"/>
                </a:lnTo>
                <a:lnTo>
                  <a:pt x="2479547" y="847725"/>
                </a:lnTo>
                <a:lnTo>
                  <a:pt x="2482888" y="850334"/>
                </a:lnTo>
                <a:lnTo>
                  <a:pt x="2476500" y="866775"/>
                </a:lnTo>
                <a:lnTo>
                  <a:pt x="2498489" y="866775"/>
                </a:lnTo>
                <a:lnTo>
                  <a:pt x="2494787" y="876300"/>
                </a:lnTo>
                <a:close/>
              </a:path>
              <a:path w="3007359" h="952500">
                <a:moveTo>
                  <a:pt x="2476500" y="866775"/>
                </a:moveTo>
                <a:lnTo>
                  <a:pt x="2482888" y="850334"/>
                </a:lnTo>
                <a:lnTo>
                  <a:pt x="2491739" y="857250"/>
                </a:lnTo>
                <a:lnTo>
                  <a:pt x="2476500" y="866775"/>
                </a:lnTo>
                <a:close/>
              </a:path>
              <a:path w="3007359" h="952500">
                <a:moveTo>
                  <a:pt x="1347216" y="876300"/>
                </a:moveTo>
                <a:lnTo>
                  <a:pt x="1330451" y="876300"/>
                </a:lnTo>
                <a:lnTo>
                  <a:pt x="1345949" y="852085"/>
                </a:lnTo>
                <a:lnTo>
                  <a:pt x="1347216" y="876300"/>
                </a:lnTo>
                <a:close/>
              </a:path>
              <a:path w="3007359" h="952500">
                <a:moveTo>
                  <a:pt x="2106167" y="866775"/>
                </a:moveTo>
                <a:lnTo>
                  <a:pt x="2110739" y="857250"/>
                </a:lnTo>
                <a:lnTo>
                  <a:pt x="2106472" y="866663"/>
                </a:lnTo>
                <a:lnTo>
                  <a:pt x="2106167" y="866775"/>
                </a:lnTo>
                <a:close/>
              </a:path>
              <a:path w="3007359" h="952500">
                <a:moveTo>
                  <a:pt x="2106472" y="866663"/>
                </a:moveTo>
                <a:lnTo>
                  <a:pt x="2110739" y="857250"/>
                </a:lnTo>
                <a:lnTo>
                  <a:pt x="2122932" y="857250"/>
                </a:lnTo>
                <a:lnTo>
                  <a:pt x="2125980" y="859491"/>
                </a:lnTo>
                <a:lnTo>
                  <a:pt x="2106472" y="866663"/>
                </a:lnTo>
                <a:close/>
              </a:path>
              <a:path w="3007359" h="952500">
                <a:moveTo>
                  <a:pt x="2125980" y="859491"/>
                </a:moveTo>
                <a:lnTo>
                  <a:pt x="2122932" y="857250"/>
                </a:lnTo>
                <a:lnTo>
                  <a:pt x="2132076" y="857250"/>
                </a:lnTo>
                <a:lnTo>
                  <a:pt x="2125980" y="859491"/>
                </a:lnTo>
                <a:close/>
              </a:path>
              <a:path w="3007359" h="952500">
                <a:moveTo>
                  <a:pt x="2253996" y="933450"/>
                </a:moveTo>
                <a:lnTo>
                  <a:pt x="2171700" y="933450"/>
                </a:lnTo>
                <a:lnTo>
                  <a:pt x="2170176" y="923925"/>
                </a:lnTo>
                <a:lnTo>
                  <a:pt x="2145792" y="876300"/>
                </a:lnTo>
                <a:lnTo>
                  <a:pt x="2148839" y="876300"/>
                </a:lnTo>
                <a:lnTo>
                  <a:pt x="2125980" y="859491"/>
                </a:lnTo>
                <a:lnTo>
                  <a:pt x="2132076" y="857250"/>
                </a:lnTo>
                <a:lnTo>
                  <a:pt x="2161032" y="857250"/>
                </a:lnTo>
                <a:lnTo>
                  <a:pt x="2161032" y="866775"/>
                </a:lnTo>
                <a:lnTo>
                  <a:pt x="2162555" y="866775"/>
                </a:lnTo>
                <a:lnTo>
                  <a:pt x="2182875" y="914400"/>
                </a:lnTo>
                <a:lnTo>
                  <a:pt x="2179319" y="914400"/>
                </a:lnTo>
                <a:lnTo>
                  <a:pt x="2186939" y="923925"/>
                </a:lnTo>
                <a:lnTo>
                  <a:pt x="2248662" y="923925"/>
                </a:lnTo>
                <a:lnTo>
                  <a:pt x="2258972" y="931506"/>
                </a:lnTo>
                <a:lnTo>
                  <a:pt x="2253996" y="933450"/>
                </a:lnTo>
                <a:close/>
              </a:path>
              <a:path w="3007359" h="952500">
                <a:moveTo>
                  <a:pt x="2106421" y="866775"/>
                </a:moveTo>
                <a:lnTo>
                  <a:pt x="2106167" y="866775"/>
                </a:lnTo>
                <a:lnTo>
                  <a:pt x="2106472" y="866663"/>
                </a:lnTo>
                <a:close/>
              </a:path>
              <a:path w="3007359" h="952500">
                <a:moveTo>
                  <a:pt x="2084832" y="923925"/>
                </a:moveTo>
                <a:lnTo>
                  <a:pt x="2071116" y="923925"/>
                </a:lnTo>
                <a:lnTo>
                  <a:pt x="2069592" y="914400"/>
                </a:lnTo>
                <a:lnTo>
                  <a:pt x="2075911" y="900461"/>
                </a:lnTo>
                <a:lnTo>
                  <a:pt x="2084832" y="914400"/>
                </a:lnTo>
                <a:lnTo>
                  <a:pt x="2084832" y="923925"/>
                </a:lnTo>
                <a:close/>
              </a:path>
              <a:path w="3007359" h="952500">
                <a:moveTo>
                  <a:pt x="2186939" y="923925"/>
                </a:moveTo>
                <a:lnTo>
                  <a:pt x="2179319" y="914400"/>
                </a:lnTo>
                <a:lnTo>
                  <a:pt x="2182875" y="914400"/>
                </a:lnTo>
                <a:lnTo>
                  <a:pt x="2186939" y="923925"/>
                </a:lnTo>
                <a:close/>
              </a:path>
              <a:path w="3007359" h="952500">
                <a:moveTo>
                  <a:pt x="2248662" y="923925"/>
                </a:moveTo>
                <a:lnTo>
                  <a:pt x="2186939" y="923925"/>
                </a:lnTo>
                <a:lnTo>
                  <a:pt x="2182875" y="914400"/>
                </a:lnTo>
                <a:lnTo>
                  <a:pt x="2235708" y="914400"/>
                </a:lnTo>
                <a:lnTo>
                  <a:pt x="2248662" y="923925"/>
                </a:lnTo>
                <a:close/>
              </a:path>
              <a:path w="3007359" h="952500">
                <a:moveTo>
                  <a:pt x="2311908" y="933450"/>
                </a:moveTo>
                <a:lnTo>
                  <a:pt x="2261616" y="933450"/>
                </a:lnTo>
                <a:lnTo>
                  <a:pt x="2258972" y="931506"/>
                </a:lnTo>
                <a:lnTo>
                  <a:pt x="2278380" y="923925"/>
                </a:lnTo>
                <a:lnTo>
                  <a:pt x="2304287" y="914400"/>
                </a:lnTo>
                <a:lnTo>
                  <a:pt x="2337816" y="914400"/>
                </a:lnTo>
                <a:lnTo>
                  <a:pt x="2311908" y="933450"/>
                </a:lnTo>
                <a:close/>
              </a:path>
              <a:path w="3007359" h="952500">
                <a:moveTo>
                  <a:pt x="2261616" y="933450"/>
                </a:moveTo>
                <a:lnTo>
                  <a:pt x="2253996" y="933450"/>
                </a:lnTo>
                <a:lnTo>
                  <a:pt x="2258972" y="931506"/>
                </a:lnTo>
                <a:lnTo>
                  <a:pt x="2261616" y="933450"/>
                </a:lnTo>
                <a:close/>
              </a:path>
              <a:path w="3007359" h="952500">
                <a:moveTo>
                  <a:pt x="2260092" y="952500"/>
                </a:moveTo>
                <a:lnTo>
                  <a:pt x="2252471" y="952500"/>
                </a:lnTo>
                <a:lnTo>
                  <a:pt x="2226564" y="933450"/>
                </a:lnTo>
                <a:lnTo>
                  <a:pt x="2310383" y="933450"/>
                </a:lnTo>
                <a:lnTo>
                  <a:pt x="2284476" y="942975"/>
                </a:lnTo>
                <a:lnTo>
                  <a:pt x="2260092" y="952500"/>
                </a:lnTo>
                <a:close/>
              </a:path>
            </a:pathLst>
          </a:custGeom>
          <a:solidFill>
            <a:srgbClr val="B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804542" y="2763011"/>
            <a:ext cx="7147306" cy="19384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1336051" y="2376210"/>
            <a:ext cx="372745" cy="2962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55" dirty="0">
                <a:latin typeface="Times New Roman"/>
                <a:cs typeface="Times New Roman"/>
              </a:rPr>
              <a:t>3</a:t>
            </a:r>
            <a:r>
              <a:rPr sz="1200" spc="30" dirty="0">
                <a:latin typeface="Times New Roman"/>
                <a:cs typeface="Times New Roman"/>
              </a:rPr>
              <a:t>.</a:t>
            </a:r>
            <a:r>
              <a:rPr sz="1200" spc="65" dirty="0">
                <a:latin typeface="Times New Roman"/>
                <a:cs typeface="Times New Roman"/>
              </a:rPr>
              <a:t>0</a:t>
            </a:r>
            <a:r>
              <a:rPr sz="1200" spc="60" dirty="0">
                <a:latin typeface="Times New Roman"/>
                <a:cs typeface="Times New Roman"/>
              </a:rPr>
              <a:t>%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25"/>
              </a:spcBef>
            </a:pPr>
            <a:r>
              <a:rPr sz="1200" spc="55" dirty="0">
                <a:latin typeface="Times New Roman"/>
                <a:cs typeface="Times New Roman"/>
              </a:rPr>
              <a:t>2</a:t>
            </a:r>
            <a:r>
              <a:rPr sz="1200" spc="30" dirty="0">
                <a:latin typeface="Times New Roman"/>
                <a:cs typeface="Times New Roman"/>
              </a:rPr>
              <a:t>.</a:t>
            </a:r>
            <a:r>
              <a:rPr sz="1200" spc="65" dirty="0">
                <a:latin typeface="Times New Roman"/>
                <a:cs typeface="Times New Roman"/>
              </a:rPr>
              <a:t>5</a:t>
            </a:r>
            <a:r>
              <a:rPr sz="1200" spc="60" dirty="0">
                <a:latin typeface="Times New Roman"/>
                <a:cs typeface="Times New Roman"/>
              </a:rPr>
              <a:t>%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sz="1200" spc="55" dirty="0">
                <a:latin typeface="Times New Roman"/>
                <a:cs typeface="Times New Roman"/>
              </a:rPr>
              <a:t>2</a:t>
            </a:r>
            <a:r>
              <a:rPr sz="1200" spc="30" dirty="0">
                <a:latin typeface="Times New Roman"/>
                <a:cs typeface="Times New Roman"/>
              </a:rPr>
              <a:t>.</a:t>
            </a:r>
            <a:r>
              <a:rPr sz="1200" spc="65" dirty="0">
                <a:latin typeface="Times New Roman"/>
                <a:cs typeface="Times New Roman"/>
              </a:rPr>
              <a:t>0</a:t>
            </a:r>
            <a:r>
              <a:rPr sz="1200" spc="60" dirty="0">
                <a:latin typeface="Times New Roman"/>
                <a:cs typeface="Times New Roman"/>
              </a:rPr>
              <a:t>%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25"/>
              </a:spcBef>
            </a:pPr>
            <a:r>
              <a:rPr sz="1200" spc="55" dirty="0">
                <a:latin typeface="Times New Roman"/>
                <a:cs typeface="Times New Roman"/>
              </a:rPr>
              <a:t>1</a:t>
            </a:r>
            <a:r>
              <a:rPr sz="1200" spc="30" dirty="0">
                <a:latin typeface="Times New Roman"/>
                <a:cs typeface="Times New Roman"/>
              </a:rPr>
              <a:t>.</a:t>
            </a:r>
            <a:r>
              <a:rPr sz="1200" spc="65" dirty="0">
                <a:latin typeface="Times New Roman"/>
                <a:cs typeface="Times New Roman"/>
              </a:rPr>
              <a:t>5</a:t>
            </a:r>
            <a:r>
              <a:rPr sz="1200" spc="60" dirty="0">
                <a:latin typeface="Times New Roman"/>
                <a:cs typeface="Times New Roman"/>
              </a:rPr>
              <a:t>%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sz="1200" spc="55" dirty="0">
                <a:latin typeface="Times New Roman"/>
                <a:cs typeface="Times New Roman"/>
              </a:rPr>
              <a:t>1</a:t>
            </a:r>
            <a:r>
              <a:rPr sz="1200" spc="30" dirty="0">
                <a:latin typeface="Times New Roman"/>
                <a:cs typeface="Times New Roman"/>
              </a:rPr>
              <a:t>.</a:t>
            </a:r>
            <a:r>
              <a:rPr sz="1200" spc="65" dirty="0">
                <a:latin typeface="Times New Roman"/>
                <a:cs typeface="Times New Roman"/>
              </a:rPr>
              <a:t>0</a:t>
            </a:r>
            <a:r>
              <a:rPr sz="1200" spc="60" dirty="0">
                <a:latin typeface="Times New Roman"/>
                <a:cs typeface="Times New Roman"/>
              </a:rPr>
              <a:t>%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25"/>
              </a:spcBef>
            </a:pPr>
            <a:r>
              <a:rPr sz="1200" spc="55" dirty="0">
                <a:latin typeface="Times New Roman"/>
                <a:cs typeface="Times New Roman"/>
              </a:rPr>
              <a:t>0</a:t>
            </a:r>
            <a:r>
              <a:rPr sz="1200" spc="30" dirty="0">
                <a:latin typeface="Times New Roman"/>
                <a:cs typeface="Times New Roman"/>
              </a:rPr>
              <a:t>.</a:t>
            </a:r>
            <a:r>
              <a:rPr sz="1200" spc="65" dirty="0">
                <a:latin typeface="Times New Roman"/>
                <a:cs typeface="Times New Roman"/>
              </a:rPr>
              <a:t>5</a:t>
            </a:r>
            <a:r>
              <a:rPr sz="1200" spc="60" dirty="0">
                <a:latin typeface="Times New Roman"/>
                <a:cs typeface="Times New Roman"/>
              </a:rPr>
              <a:t>%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sz="1200" spc="55" dirty="0">
                <a:latin typeface="Times New Roman"/>
                <a:cs typeface="Times New Roman"/>
              </a:rPr>
              <a:t>0</a:t>
            </a:r>
            <a:r>
              <a:rPr sz="1200" spc="30" dirty="0">
                <a:latin typeface="Times New Roman"/>
                <a:cs typeface="Times New Roman"/>
              </a:rPr>
              <a:t>.</a:t>
            </a:r>
            <a:r>
              <a:rPr sz="1200" spc="65" dirty="0">
                <a:latin typeface="Times New Roman"/>
                <a:cs typeface="Times New Roman"/>
              </a:rPr>
              <a:t>0</a:t>
            </a:r>
            <a:r>
              <a:rPr sz="1200" spc="60" dirty="0">
                <a:latin typeface="Times New Roman"/>
                <a:cs typeface="Times New Roman"/>
              </a:rPr>
              <a:t>%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1459991" y="5366003"/>
            <a:ext cx="7382255" cy="39928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1125272" y="3227727"/>
            <a:ext cx="194945" cy="125666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spc="5" dirty="0">
                <a:latin typeface="Times New Roman"/>
                <a:cs typeface="Times New Roman"/>
              </a:rPr>
              <a:t>La</a:t>
            </a:r>
            <a:r>
              <a:rPr sz="1300" dirty="0">
                <a:latin typeface="Times New Roman"/>
                <a:cs typeface="Times New Roman"/>
              </a:rPr>
              <a:t>st</a:t>
            </a:r>
            <a:r>
              <a:rPr sz="1300" spc="25" dirty="0">
                <a:latin typeface="Times New Roman"/>
                <a:cs typeface="Times New Roman"/>
              </a:rPr>
              <a:t> </a:t>
            </a:r>
            <a:r>
              <a:rPr sz="1300" spc="-20" dirty="0">
                <a:latin typeface="Times New Roman"/>
                <a:cs typeface="Times New Roman"/>
              </a:rPr>
              <a:t>M</a:t>
            </a:r>
            <a:r>
              <a:rPr sz="1300" spc="10" dirty="0">
                <a:latin typeface="Times New Roman"/>
                <a:cs typeface="Times New Roman"/>
              </a:rPr>
              <a:t>i</a:t>
            </a:r>
            <a:r>
              <a:rPr sz="1300" spc="-5" dirty="0">
                <a:latin typeface="Times New Roman"/>
                <a:cs typeface="Times New Roman"/>
              </a:rPr>
              <a:t>l</a:t>
            </a:r>
            <a:r>
              <a:rPr sz="1300" dirty="0">
                <a:latin typeface="Times New Roman"/>
                <a:cs typeface="Times New Roman"/>
              </a:rPr>
              <a:t>e</a:t>
            </a:r>
            <a:r>
              <a:rPr sz="1300" spc="50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I</a:t>
            </a:r>
            <a:r>
              <a:rPr sz="1300" spc="-5" dirty="0">
                <a:latin typeface="Times New Roman"/>
                <a:cs typeface="Times New Roman"/>
              </a:rPr>
              <a:t>m</a:t>
            </a:r>
            <a:r>
              <a:rPr sz="1300" spc="5" dirty="0">
                <a:latin typeface="Times New Roman"/>
                <a:cs typeface="Times New Roman"/>
              </a:rPr>
              <a:t>pa</a:t>
            </a:r>
            <a:r>
              <a:rPr sz="1300" dirty="0">
                <a:latin typeface="Times New Roman"/>
                <a:cs typeface="Times New Roman"/>
              </a:rPr>
              <a:t>ct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4883867" y="5864818"/>
            <a:ext cx="974725" cy="194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spc="160" dirty="0">
                <a:latin typeface="Times New Roman"/>
                <a:cs typeface="Times New Roman"/>
              </a:rPr>
              <a:t>P</a:t>
            </a:r>
            <a:r>
              <a:rPr sz="1300" spc="85" dirty="0">
                <a:latin typeface="Times New Roman"/>
                <a:cs typeface="Times New Roman"/>
              </a:rPr>
              <a:t>o</a:t>
            </a:r>
            <a:r>
              <a:rPr sz="1300" spc="155" dirty="0">
                <a:latin typeface="Times New Roman"/>
                <a:cs typeface="Times New Roman"/>
              </a:rPr>
              <a:t>s</a:t>
            </a:r>
            <a:r>
              <a:rPr sz="1300" spc="5" dirty="0">
                <a:latin typeface="Times New Roman"/>
                <a:cs typeface="Times New Roman"/>
              </a:rPr>
              <a:t>t</a:t>
            </a:r>
            <a:r>
              <a:rPr sz="1300" spc="165" dirty="0">
                <a:latin typeface="Times New Roman"/>
                <a:cs typeface="Times New Roman"/>
              </a:rPr>
              <a:t>a</a:t>
            </a:r>
            <a:r>
              <a:rPr sz="1300" spc="-70" dirty="0">
                <a:latin typeface="Times New Roman"/>
                <a:cs typeface="Times New Roman"/>
              </a:rPr>
              <a:t>l</a:t>
            </a:r>
            <a:r>
              <a:rPr sz="1300" spc="15" dirty="0">
                <a:latin typeface="Times New Roman"/>
                <a:cs typeface="Times New Roman"/>
              </a:rPr>
              <a:t> W</a:t>
            </a:r>
            <a:r>
              <a:rPr sz="1300" spc="165" dirty="0">
                <a:latin typeface="Times New Roman"/>
                <a:cs typeface="Times New Roman"/>
              </a:rPr>
              <a:t>ee</a:t>
            </a:r>
            <a:r>
              <a:rPr sz="1300" spc="10" dirty="0">
                <a:latin typeface="Times New Roman"/>
                <a:cs typeface="Times New Roman"/>
              </a:rPr>
              <a:t>k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2971800" y="6330695"/>
            <a:ext cx="262255" cy="0"/>
          </a:xfrm>
          <a:custGeom>
            <a:avLst/>
            <a:gdLst/>
            <a:ahLst/>
            <a:cxnLst/>
            <a:rect l="l" t="t" r="r" b="b"/>
            <a:pathLst>
              <a:path w="262255">
                <a:moveTo>
                  <a:pt x="0" y="0"/>
                </a:moveTo>
                <a:lnTo>
                  <a:pt x="262127" y="0"/>
                </a:lnTo>
              </a:path>
            </a:pathLst>
          </a:custGeom>
          <a:ln w="19557">
            <a:solidFill>
              <a:srgbClr val="0070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078480" y="6306311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4" h="48895">
                <a:moveTo>
                  <a:pt x="24383" y="48767"/>
                </a:moveTo>
                <a:lnTo>
                  <a:pt x="0" y="24383"/>
                </a:lnTo>
                <a:lnTo>
                  <a:pt x="24383" y="0"/>
                </a:lnTo>
                <a:lnTo>
                  <a:pt x="48767" y="24383"/>
                </a:lnTo>
                <a:lnTo>
                  <a:pt x="24383" y="48767"/>
                </a:lnTo>
                <a:close/>
              </a:path>
            </a:pathLst>
          </a:custGeom>
          <a:solidFill>
            <a:srgbClr val="0070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3237995" y="6244076"/>
            <a:ext cx="105537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60" dirty="0">
                <a:latin typeface="Times New Roman"/>
                <a:cs typeface="Times New Roman"/>
              </a:rPr>
              <a:t>F</a:t>
            </a:r>
            <a:r>
              <a:rPr sz="1200" spc="55" dirty="0">
                <a:latin typeface="Times New Roman"/>
                <a:cs typeface="Times New Roman"/>
              </a:rPr>
              <a:t>C</a:t>
            </a:r>
            <a:r>
              <a:rPr sz="1200" spc="-75" dirty="0">
                <a:latin typeface="Times New Roman"/>
                <a:cs typeface="Times New Roman"/>
              </a:rPr>
              <a:t>M</a:t>
            </a:r>
            <a:r>
              <a:rPr sz="1200" spc="30" dirty="0">
                <a:latin typeface="Times New Roman"/>
                <a:cs typeface="Times New Roman"/>
              </a:rPr>
              <a:t> </a:t>
            </a:r>
            <a:r>
              <a:rPr sz="1200" spc="50" dirty="0">
                <a:latin typeface="Times New Roman"/>
                <a:cs typeface="Times New Roman"/>
              </a:rPr>
              <a:t>O</a:t>
            </a:r>
            <a:r>
              <a:rPr sz="1200" dirty="0">
                <a:latin typeface="Times New Roman"/>
                <a:cs typeface="Times New Roman"/>
              </a:rPr>
              <a:t>v</a:t>
            </a:r>
            <a:r>
              <a:rPr sz="1200" spc="130" dirty="0">
                <a:latin typeface="Times New Roman"/>
                <a:cs typeface="Times New Roman"/>
              </a:rPr>
              <a:t>e</a:t>
            </a:r>
            <a:r>
              <a:rPr sz="1200" spc="-5" dirty="0">
                <a:latin typeface="Times New Roman"/>
                <a:cs typeface="Times New Roman"/>
              </a:rPr>
              <a:t>r</a:t>
            </a:r>
            <a:r>
              <a:rPr sz="1200" spc="55" dirty="0">
                <a:latin typeface="Times New Roman"/>
                <a:cs typeface="Times New Roman"/>
              </a:rPr>
              <a:t>n</a:t>
            </a:r>
            <a:r>
              <a:rPr sz="1200" spc="-65" dirty="0">
                <a:latin typeface="Times New Roman"/>
                <a:cs typeface="Times New Roman"/>
              </a:rPr>
              <a:t>i</a:t>
            </a:r>
            <a:r>
              <a:rPr sz="1200" spc="55" dirty="0">
                <a:latin typeface="Times New Roman"/>
                <a:cs typeface="Times New Roman"/>
              </a:rPr>
              <a:t>gh</a:t>
            </a:r>
            <a:r>
              <a:rPr sz="1200" spc="-5" dirty="0">
                <a:latin typeface="Times New Roman"/>
                <a:cs typeface="Times New Roman"/>
              </a:rPr>
              <a:t>t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4500372" y="6330695"/>
            <a:ext cx="262255" cy="0"/>
          </a:xfrm>
          <a:custGeom>
            <a:avLst/>
            <a:gdLst/>
            <a:ahLst/>
            <a:cxnLst/>
            <a:rect l="l" t="t" r="r" b="b"/>
            <a:pathLst>
              <a:path w="262254">
                <a:moveTo>
                  <a:pt x="0" y="0"/>
                </a:moveTo>
                <a:lnTo>
                  <a:pt x="262127" y="0"/>
                </a:lnTo>
              </a:path>
            </a:pathLst>
          </a:custGeom>
          <a:ln w="19557">
            <a:solidFill>
              <a:srgbClr val="B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610100" y="6310884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0" y="19050"/>
                </a:moveTo>
                <a:lnTo>
                  <a:pt x="38100" y="19050"/>
                </a:lnTo>
              </a:path>
            </a:pathLst>
          </a:custGeom>
          <a:ln w="39370">
            <a:solidFill>
              <a:srgbClr val="B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4766530" y="6244076"/>
            <a:ext cx="80264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60" dirty="0">
                <a:latin typeface="Times New Roman"/>
                <a:cs typeface="Times New Roman"/>
              </a:rPr>
              <a:t>F</a:t>
            </a:r>
            <a:r>
              <a:rPr sz="1200" spc="55" dirty="0">
                <a:latin typeface="Times New Roman"/>
                <a:cs typeface="Times New Roman"/>
              </a:rPr>
              <a:t>C</a:t>
            </a:r>
            <a:r>
              <a:rPr sz="1200" spc="-75" dirty="0">
                <a:latin typeface="Times New Roman"/>
                <a:cs typeface="Times New Roman"/>
              </a:rPr>
              <a:t>M</a:t>
            </a:r>
            <a:r>
              <a:rPr sz="1200" spc="30" dirty="0">
                <a:latin typeface="Times New Roman"/>
                <a:cs typeface="Times New Roman"/>
              </a:rPr>
              <a:t> </a:t>
            </a:r>
            <a:r>
              <a:rPr sz="1200" spc="55" dirty="0">
                <a:latin typeface="Times New Roman"/>
                <a:cs typeface="Times New Roman"/>
              </a:rPr>
              <a:t>2</a:t>
            </a:r>
            <a:r>
              <a:rPr sz="1200" spc="-5" dirty="0">
                <a:latin typeface="Times New Roman"/>
                <a:cs typeface="Times New Roman"/>
              </a:rPr>
              <a:t>-D</a:t>
            </a:r>
            <a:r>
              <a:rPr sz="1200" spc="130" dirty="0">
                <a:latin typeface="Times New Roman"/>
                <a:cs typeface="Times New Roman"/>
              </a:rPr>
              <a:t>a</a:t>
            </a:r>
            <a:r>
              <a:rPr sz="1200" dirty="0">
                <a:latin typeface="Times New Roman"/>
                <a:cs typeface="Times New Roman"/>
              </a:rPr>
              <a:t>y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5774436" y="6330695"/>
            <a:ext cx="262255" cy="0"/>
          </a:xfrm>
          <a:custGeom>
            <a:avLst/>
            <a:gdLst/>
            <a:ahLst/>
            <a:cxnLst/>
            <a:rect l="l" t="t" r="r" b="b"/>
            <a:pathLst>
              <a:path w="262254">
                <a:moveTo>
                  <a:pt x="0" y="0"/>
                </a:moveTo>
                <a:lnTo>
                  <a:pt x="262127" y="0"/>
                </a:lnTo>
              </a:path>
            </a:pathLst>
          </a:custGeom>
          <a:ln w="19557">
            <a:solidFill>
              <a:srgbClr val="008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881115" y="6306311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5">
                <a:moveTo>
                  <a:pt x="48767" y="48767"/>
                </a:moveTo>
                <a:lnTo>
                  <a:pt x="0" y="48767"/>
                </a:lnTo>
                <a:lnTo>
                  <a:pt x="24383" y="0"/>
                </a:lnTo>
                <a:lnTo>
                  <a:pt x="48767" y="48767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 txBox="1"/>
          <p:nvPr/>
        </p:nvSpPr>
        <p:spPr>
          <a:xfrm>
            <a:off x="6040635" y="6244076"/>
            <a:ext cx="116586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60" dirty="0">
                <a:latin typeface="Times New Roman"/>
                <a:cs typeface="Times New Roman"/>
              </a:rPr>
              <a:t>F</a:t>
            </a:r>
            <a:r>
              <a:rPr sz="1200" spc="55" dirty="0">
                <a:latin typeface="Times New Roman"/>
                <a:cs typeface="Times New Roman"/>
              </a:rPr>
              <a:t>C</a:t>
            </a:r>
            <a:r>
              <a:rPr sz="1200" spc="-75" dirty="0">
                <a:latin typeface="Times New Roman"/>
                <a:cs typeface="Times New Roman"/>
              </a:rPr>
              <a:t>M</a:t>
            </a:r>
            <a:r>
              <a:rPr sz="1200" spc="30" dirty="0">
                <a:latin typeface="Times New Roman"/>
                <a:cs typeface="Times New Roman"/>
              </a:rPr>
              <a:t> </a:t>
            </a:r>
            <a:r>
              <a:rPr sz="1200" spc="55" dirty="0">
                <a:latin typeface="Times New Roman"/>
                <a:cs typeface="Times New Roman"/>
              </a:rPr>
              <a:t>3</a:t>
            </a:r>
            <a:r>
              <a:rPr sz="1200" spc="-5" dirty="0">
                <a:latin typeface="Times New Roman"/>
                <a:cs typeface="Times New Roman"/>
              </a:rPr>
              <a:t>-</a:t>
            </a:r>
            <a:r>
              <a:rPr sz="1200" spc="-10" dirty="0">
                <a:latin typeface="Times New Roman"/>
                <a:cs typeface="Times New Roman"/>
              </a:rPr>
              <a:t>T</a:t>
            </a:r>
            <a:r>
              <a:rPr sz="1200" spc="65" dirty="0">
                <a:latin typeface="Times New Roman"/>
                <a:cs typeface="Times New Roman"/>
              </a:rPr>
              <a:t>o</a:t>
            </a:r>
            <a:r>
              <a:rPr sz="1200" spc="-5" dirty="0">
                <a:latin typeface="Times New Roman"/>
                <a:cs typeface="Times New Roman"/>
              </a:rPr>
              <a:t>-</a:t>
            </a:r>
            <a:r>
              <a:rPr sz="1200" spc="55" dirty="0">
                <a:latin typeface="Times New Roman"/>
                <a:cs typeface="Times New Roman"/>
              </a:rPr>
              <a:t>5</a:t>
            </a:r>
            <a:r>
              <a:rPr sz="1200" spc="5" dirty="0">
                <a:latin typeface="Times New Roman"/>
                <a:cs typeface="Times New Roman"/>
              </a:rPr>
              <a:t>-</a:t>
            </a:r>
            <a:r>
              <a:rPr sz="1200" spc="-5" dirty="0">
                <a:latin typeface="Times New Roman"/>
                <a:cs typeface="Times New Roman"/>
              </a:rPr>
              <a:t>D</a:t>
            </a:r>
            <a:r>
              <a:rPr sz="1200" spc="120" dirty="0">
                <a:latin typeface="Times New Roman"/>
                <a:cs typeface="Times New Roman"/>
              </a:rPr>
              <a:t>a</a:t>
            </a:r>
            <a:r>
              <a:rPr sz="1200" dirty="0">
                <a:latin typeface="Times New Roman"/>
                <a:cs typeface="Times New Roman"/>
              </a:rPr>
              <a:t>y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20581" y="6989731"/>
            <a:ext cx="172720" cy="156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75" dirty="0">
                <a:solidFill>
                  <a:srgbClr val="A5A5A5"/>
                </a:solidFill>
                <a:latin typeface="Times New Roman"/>
                <a:cs typeface="Times New Roman"/>
              </a:rPr>
              <a:t>48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90600" y="533400"/>
            <a:ext cx="2438400" cy="533400"/>
          </a:xfrm>
          <a:custGeom>
            <a:avLst/>
            <a:gdLst/>
            <a:ahLst/>
            <a:cxnLst/>
            <a:rect l="l" t="t" r="r" b="b"/>
            <a:pathLst>
              <a:path w="2438400" h="533400">
                <a:moveTo>
                  <a:pt x="0" y="0"/>
                </a:moveTo>
                <a:lnTo>
                  <a:pt x="2438400" y="0"/>
                </a:lnTo>
                <a:lnTo>
                  <a:pt x="2438400" y="533400"/>
                </a:lnTo>
                <a:lnTo>
                  <a:pt x="0" y="533400"/>
                </a:lnTo>
                <a:lnTo>
                  <a:pt x="0" y="0"/>
                </a:lnTo>
                <a:close/>
              </a:path>
            </a:pathLst>
          </a:custGeom>
          <a:solidFill>
            <a:srgbClr val="5093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50748" y="626363"/>
            <a:ext cx="2064131" cy="3642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709137" y="844311"/>
            <a:ext cx="131445" cy="168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10" dirty="0">
                <a:solidFill>
                  <a:srgbClr val="FFFFFF"/>
                </a:solidFill>
                <a:latin typeface="Times New Roman"/>
                <a:cs typeface="Times New Roman"/>
              </a:rPr>
              <a:t>®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92935" y="6920522"/>
            <a:ext cx="7918450" cy="236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1605">
              <a:lnSpc>
                <a:spcPts val="875"/>
              </a:lnSpc>
            </a:pPr>
            <a:r>
              <a:rPr sz="750" spc="-10" dirty="0">
                <a:latin typeface="Times New Roman"/>
                <a:cs typeface="Times New Roman"/>
              </a:rPr>
              <a:t>N</a:t>
            </a:r>
            <a:r>
              <a:rPr sz="750" spc="45" dirty="0">
                <a:latin typeface="Times New Roman"/>
                <a:cs typeface="Times New Roman"/>
              </a:rPr>
              <a:t>o</a:t>
            </a:r>
            <a:r>
              <a:rPr sz="750" spc="5" dirty="0">
                <a:latin typeface="Times New Roman"/>
                <a:cs typeface="Times New Roman"/>
              </a:rPr>
              <a:t>t</a:t>
            </a:r>
            <a:r>
              <a:rPr sz="750" spc="80" dirty="0">
                <a:latin typeface="Times New Roman"/>
                <a:cs typeface="Times New Roman"/>
              </a:rPr>
              <a:t>e</a:t>
            </a:r>
            <a:r>
              <a:rPr sz="750" dirty="0">
                <a:latin typeface="Times New Roman"/>
                <a:cs typeface="Times New Roman"/>
              </a:rPr>
              <a:t>:</a:t>
            </a:r>
            <a:r>
              <a:rPr sz="750" spc="10" dirty="0">
                <a:latin typeface="Times New Roman"/>
                <a:cs typeface="Times New Roman"/>
              </a:rPr>
              <a:t> </a:t>
            </a:r>
            <a:r>
              <a:rPr sz="750" spc="80" dirty="0">
                <a:latin typeface="Times New Roman"/>
                <a:cs typeface="Times New Roman"/>
              </a:rPr>
              <a:t>Se</a:t>
            </a:r>
            <a:r>
              <a:rPr sz="750" spc="5" dirty="0">
                <a:latin typeface="Times New Roman"/>
                <a:cs typeface="Times New Roman"/>
              </a:rPr>
              <a:t>r</a:t>
            </a:r>
            <a:r>
              <a:rPr sz="750" spc="15" dirty="0">
                <a:latin typeface="Times New Roman"/>
                <a:cs typeface="Times New Roman"/>
              </a:rPr>
              <a:t>v</a:t>
            </a:r>
            <a:r>
              <a:rPr sz="750" spc="-55" dirty="0">
                <a:latin typeface="Times New Roman"/>
                <a:cs typeface="Times New Roman"/>
              </a:rPr>
              <a:t>i</a:t>
            </a:r>
            <a:r>
              <a:rPr sz="750" spc="40" dirty="0">
                <a:latin typeface="Times New Roman"/>
                <a:cs typeface="Times New Roman"/>
              </a:rPr>
              <a:t>c</a:t>
            </a:r>
            <a:r>
              <a:rPr sz="750" spc="85" dirty="0">
                <a:latin typeface="Times New Roman"/>
                <a:cs typeface="Times New Roman"/>
              </a:rPr>
              <a:t>e</a:t>
            </a:r>
            <a:r>
              <a:rPr sz="750" spc="-20" dirty="0">
                <a:latin typeface="Times New Roman"/>
                <a:cs typeface="Times New Roman"/>
              </a:rPr>
              <a:t> </a:t>
            </a:r>
            <a:r>
              <a:rPr sz="750" spc="45" dirty="0">
                <a:latin typeface="Times New Roman"/>
                <a:cs typeface="Times New Roman"/>
              </a:rPr>
              <a:t>p</a:t>
            </a:r>
            <a:r>
              <a:rPr sz="750" spc="80" dirty="0">
                <a:latin typeface="Times New Roman"/>
                <a:cs typeface="Times New Roman"/>
              </a:rPr>
              <a:t>e</a:t>
            </a:r>
            <a:r>
              <a:rPr sz="750" spc="5" dirty="0">
                <a:latin typeface="Times New Roman"/>
                <a:cs typeface="Times New Roman"/>
              </a:rPr>
              <a:t>r</a:t>
            </a:r>
            <a:r>
              <a:rPr sz="750" spc="-45" dirty="0">
                <a:latin typeface="Times New Roman"/>
                <a:cs typeface="Times New Roman"/>
              </a:rPr>
              <a:t>f</a:t>
            </a:r>
            <a:r>
              <a:rPr sz="750" spc="45" dirty="0">
                <a:latin typeface="Times New Roman"/>
                <a:cs typeface="Times New Roman"/>
              </a:rPr>
              <a:t>o</a:t>
            </a:r>
            <a:r>
              <a:rPr sz="750" spc="-5" dirty="0">
                <a:latin typeface="Times New Roman"/>
                <a:cs typeface="Times New Roman"/>
              </a:rPr>
              <a:t>r</a:t>
            </a:r>
            <a:r>
              <a:rPr sz="750" spc="35" dirty="0">
                <a:latin typeface="Times New Roman"/>
                <a:cs typeface="Times New Roman"/>
              </a:rPr>
              <a:t>m</a:t>
            </a:r>
            <a:r>
              <a:rPr sz="750" spc="80" dirty="0">
                <a:latin typeface="Times New Roman"/>
                <a:cs typeface="Times New Roman"/>
              </a:rPr>
              <a:t>a</a:t>
            </a:r>
            <a:r>
              <a:rPr sz="750" spc="30" dirty="0">
                <a:latin typeface="Times New Roman"/>
                <a:cs typeface="Times New Roman"/>
              </a:rPr>
              <a:t>nc</a:t>
            </a:r>
            <a:r>
              <a:rPr sz="750" spc="85" dirty="0">
                <a:latin typeface="Times New Roman"/>
                <a:cs typeface="Times New Roman"/>
              </a:rPr>
              <a:t>e</a:t>
            </a:r>
            <a:r>
              <a:rPr sz="750" spc="-20" dirty="0">
                <a:latin typeface="Times New Roman"/>
                <a:cs typeface="Times New Roman"/>
              </a:rPr>
              <a:t> </a:t>
            </a:r>
            <a:r>
              <a:rPr sz="750" spc="5" dirty="0">
                <a:latin typeface="Times New Roman"/>
                <a:cs typeface="Times New Roman"/>
              </a:rPr>
              <a:t>r</a:t>
            </a:r>
            <a:r>
              <a:rPr sz="750" spc="80" dirty="0">
                <a:latin typeface="Times New Roman"/>
                <a:cs typeface="Times New Roman"/>
              </a:rPr>
              <a:t>e</a:t>
            </a:r>
            <a:r>
              <a:rPr sz="750" spc="85" dirty="0">
                <a:latin typeface="Times New Roman"/>
                <a:cs typeface="Times New Roman"/>
              </a:rPr>
              <a:t>s</a:t>
            </a:r>
            <a:r>
              <a:rPr sz="750" spc="40" dirty="0">
                <a:latin typeface="Times New Roman"/>
                <a:cs typeface="Times New Roman"/>
              </a:rPr>
              <a:t>u</a:t>
            </a:r>
            <a:r>
              <a:rPr sz="750" spc="-40" dirty="0">
                <a:latin typeface="Times New Roman"/>
                <a:cs typeface="Times New Roman"/>
              </a:rPr>
              <a:t>l</a:t>
            </a:r>
            <a:r>
              <a:rPr sz="750" dirty="0">
                <a:latin typeface="Times New Roman"/>
                <a:cs typeface="Times New Roman"/>
              </a:rPr>
              <a:t>t</a:t>
            </a:r>
            <a:r>
              <a:rPr sz="750" spc="80" dirty="0">
                <a:latin typeface="Times New Roman"/>
                <a:cs typeface="Times New Roman"/>
              </a:rPr>
              <a:t>s</a:t>
            </a:r>
            <a:r>
              <a:rPr sz="750" spc="-15" dirty="0">
                <a:latin typeface="Times New Roman"/>
                <a:cs typeface="Times New Roman"/>
              </a:rPr>
              <a:t> </a:t>
            </a:r>
            <a:r>
              <a:rPr sz="750" spc="45" dirty="0">
                <a:latin typeface="Times New Roman"/>
                <a:cs typeface="Times New Roman"/>
              </a:rPr>
              <a:t>b</a:t>
            </a:r>
            <a:r>
              <a:rPr sz="750" spc="80" dirty="0">
                <a:latin typeface="Times New Roman"/>
                <a:cs typeface="Times New Roman"/>
              </a:rPr>
              <a:t>e</a:t>
            </a:r>
            <a:r>
              <a:rPr sz="750" spc="-40" dirty="0">
                <a:latin typeface="Times New Roman"/>
                <a:cs typeface="Times New Roman"/>
              </a:rPr>
              <a:t>f</a:t>
            </a:r>
            <a:r>
              <a:rPr sz="750" spc="40" dirty="0">
                <a:latin typeface="Times New Roman"/>
                <a:cs typeface="Times New Roman"/>
              </a:rPr>
              <a:t>o</a:t>
            </a:r>
            <a:r>
              <a:rPr sz="750" spc="5" dirty="0">
                <a:latin typeface="Times New Roman"/>
                <a:cs typeface="Times New Roman"/>
              </a:rPr>
              <a:t>r</a:t>
            </a:r>
            <a:r>
              <a:rPr sz="750" spc="85" dirty="0">
                <a:latin typeface="Times New Roman"/>
                <a:cs typeface="Times New Roman"/>
              </a:rPr>
              <a:t>e</a:t>
            </a:r>
            <a:r>
              <a:rPr sz="750" spc="-15" dirty="0">
                <a:latin typeface="Times New Roman"/>
                <a:cs typeface="Times New Roman"/>
              </a:rPr>
              <a:t> </a:t>
            </a:r>
            <a:r>
              <a:rPr sz="750" spc="-45" dirty="0">
                <a:latin typeface="Times New Roman"/>
                <a:cs typeface="Times New Roman"/>
              </a:rPr>
              <a:t>L</a:t>
            </a:r>
            <a:r>
              <a:rPr sz="750" spc="80" dirty="0">
                <a:latin typeface="Times New Roman"/>
                <a:cs typeface="Times New Roman"/>
              </a:rPr>
              <a:t>a</a:t>
            </a:r>
            <a:r>
              <a:rPr sz="750" spc="85" dirty="0">
                <a:latin typeface="Times New Roman"/>
                <a:cs typeface="Times New Roman"/>
              </a:rPr>
              <a:t>s</a:t>
            </a:r>
            <a:r>
              <a:rPr sz="750" dirty="0">
                <a:latin typeface="Times New Roman"/>
                <a:cs typeface="Times New Roman"/>
              </a:rPr>
              <a:t>t</a:t>
            </a:r>
            <a:r>
              <a:rPr sz="750" spc="10" dirty="0">
                <a:latin typeface="Times New Roman"/>
                <a:cs typeface="Times New Roman"/>
              </a:rPr>
              <a:t> </a:t>
            </a:r>
            <a:r>
              <a:rPr sz="750" spc="-35" dirty="0">
                <a:latin typeface="Times New Roman"/>
                <a:cs typeface="Times New Roman"/>
              </a:rPr>
              <a:t>M</a:t>
            </a:r>
            <a:r>
              <a:rPr sz="750" spc="-50" dirty="0">
                <a:latin typeface="Times New Roman"/>
                <a:cs typeface="Times New Roman"/>
              </a:rPr>
              <a:t>i</a:t>
            </a:r>
            <a:r>
              <a:rPr sz="750" spc="-40" dirty="0">
                <a:latin typeface="Times New Roman"/>
                <a:cs typeface="Times New Roman"/>
              </a:rPr>
              <a:t>l</a:t>
            </a:r>
            <a:r>
              <a:rPr sz="750" spc="80" dirty="0">
                <a:latin typeface="Times New Roman"/>
                <a:cs typeface="Times New Roman"/>
              </a:rPr>
              <a:t>e</a:t>
            </a:r>
            <a:r>
              <a:rPr sz="750" spc="20" dirty="0">
                <a:latin typeface="Times New Roman"/>
                <a:cs typeface="Times New Roman"/>
              </a:rPr>
              <a:t>.</a:t>
            </a:r>
            <a:r>
              <a:rPr sz="750" dirty="0">
                <a:latin typeface="Times New Roman"/>
                <a:cs typeface="Times New Roman"/>
              </a:rPr>
              <a:t> </a:t>
            </a:r>
            <a:r>
              <a:rPr sz="750" spc="30" dirty="0">
                <a:latin typeface="Times New Roman"/>
                <a:cs typeface="Times New Roman"/>
              </a:rPr>
              <a:t>Q</a:t>
            </a:r>
            <a:r>
              <a:rPr sz="750" spc="45" dirty="0">
                <a:latin typeface="Times New Roman"/>
                <a:cs typeface="Times New Roman"/>
              </a:rPr>
              <a:t>2</a:t>
            </a:r>
            <a:r>
              <a:rPr sz="750" spc="-10" dirty="0">
                <a:latin typeface="Times New Roman"/>
                <a:cs typeface="Times New Roman"/>
              </a:rPr>
              <a:t>T</a:t>
            </a:r>
            <a:r>
              <a:rPr sz="750" dirty="0">
                <a:latin typeface="Times New Roman"/>
                <a:cs typeface="Times New Roman"/>
              </a:rPr>
              <a:t>D</a:t>
            </a:r>
            <a:r>
              <a:rPr sz="750" spc="15" dirty="0">
                <a:latin typeface="Times New Roman"/>
                <a:cs typeface="Times New Roman"/>
              </a:rPr>
              <a:t> </a:t>
            </a:r>
            <a:r>
              <a:rPr sz="750" spc="75" dirty="0">
                <a:latin typeface="Times New Roman"/>
                <a:cs typeface="Times New Roman"/>
              </a:rPr>
              <a:t>S</a:t>
            </a:r>
            <a:r>
              <a:rPr sz="750" spc="45" dirty="0">
                <a:latin typeface="Times New Roman"/>
                <a:cs typeface="Times New Roman"/>
              </a:rPr>
              <a:t>co</a:t>
            </a:r>
            <a:r>
              <a:rPr sz="750" spc="-5" dirty="0">
                <a:latin typeface="Times New Roman"/>
                <a:cs typeface="Times New Roman"/>
              </a:rPr>
              <a:t>r</a:t>
            </a:r>
            <a:r>
              <a:rPr sz="750" spc="85" dirty="0">
                <a:latin typeface="Times New Roman"/>
                <a:cs typeface="Times New Roman"/>
              </a:rPr>
              <a:t>e</a:t>
            </a:r>
            <a:r>
              <a:rPr sz="750" spc="80" dirty="0">
                <a:latin typeface="Times New Roman"/>
                <a:cs typeface="Times New Roman"/>
              </a:rPr>
              <a:t>s</a:t>
            </a:r>
            <a:r>
              <a:rPr sz="750" spc="-1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</a:t>
            </a:r>
            <a:r>
              <a:rPr sz="750" spc="45" dirty="0">
                <a:latin typeface="Times New Roman"/>
                <a:cs typeface="Times New Roman"/>
              </a:rPr>
              <a:t>h</a:t>
            </a:r>
            <a:r>
              <a:rPr sz="750" spc="-5" dirty="0">
                <a:latin typeface="Times New Roman"/>
                <a:cs typeface="Times New Roman"/>
              </a:rPr>
              <a:t>r</a:t>
            </a:r>
            <a:r>
              <a:rPr sz="750" spc="45" dirty="0">
                <a:latin typeface="Times New Roman"/>
                <a:cs typeface="Times New Roman"/>
              </a:rPr>
              <a:t>o</a:t>
            </a:r>
            <a:r>
              <a:rPr sz="750" spc="40" dirty="0">
                <a:latin typeface="Times New Roman"/>
                <a:cs typeface="Times New Roman"/>
              </a:rPr>
              <a:t>u</a:t>
            </a:r>
            <a:r>
              <a:rPr sz="750" spc="45" dirty="0">
                <a:latin typeface="Times New Roman"/>
                <a:cs typeface="Times New Roman"/>
              </a:rPr>
              <a:t>gh</a:t>
            </a:r>
            <a:r>
              <a:rPr sz="750" spc="-30" dirty="0">
                <a:latin typeface="Times New Roman"/>
                <a:cs typeface="Times New Roman"/>
              </a:rPr>
              <a:t> </a:t>
            </a:r>
            <a:r>
              <a:rPr sz="750" spc="45" dirty="0">
                <a:latin typeface="Times New Roman"/>
                <a:cs typeface="Times New Roman"/>
              </a:rPr>
              <a:t>1</a:t>
            </a:r>
            <a:r>
              <a:rPr sz="750" spc="5" dirty="0">
                <a:latin typeface="Times New Roman"/>
                <a:cs typeface="Times New Roman"/>
              </a:rPr>
              <a:t>/</a:t>
            </a:r>
            <a:r>
              <a:rPr sz="750" spc="40" dirty="0">
                <a:latin typeface="Times New Roman"/>
                <a:cs typeface="Times New Roman"/>
              </a:rPr>
              <a:t>2</a:t>
            </a:r>
            <a:r>
              <a:rPr sz="750" spc="45" dirty="0">
                <a:latin typeface="Times New Roman"/>
                <a:cs typeface="Times New Roman"/>
              </a:rPr>
              <a:t>6</a:t>
            </a:r>
            <a:r>
              <a:rPr sz="750" dirty="0">
                <a:latin typeface="Times New Roman"/>
                <a:cs typeface="Times New Roman"/>
              </a:rPr>
              <a:t>/</a:t>
            </a:r>
            <a:r>
              <a:rPr sz="750" spc="45" dirty="0">
                <a:latin typeface="Times New Roman"/>
                <a:cs typeface="Times New Roman"/>
              </a:rPr>
              <a:t>1</a:t>
            </a:r>
            <a:r>
              <a:rPr sz="750" spc="40" dirty="0">
                <a:latin typeface="Times New Roman"/>
                <a:cs typeface="Times New Roman"/>
              </a:rPr>
              <a:t>8</a:t>
            </a:r>
            <a:r>
              <a:rPr sz="750" spc="20" dirty="0">
                <a:latin typeface="Times New Roman"/>
                <a:cs typeface="Times New Roman"/>
              </a:rPr>
              <a:t>.</a:t>
            </a:r>
            <a:r>
              <a:rPr sz="750" spc="-15" dirty="0">
                <a:latin typeface="Times New Roman"/>
                <a:cs typeface="Times New Roman"/>
              </a:rPr>
              <a:t> </a:t>
            </a:r>
            <a:r>
              <a:rPr sz="750" spc="80" dirty="0">
                <a:latin typeface="Times New Roman"/>
                <a:cs typeface="Times New Roman"/>
              </a:rPr>
              <a:t>Se</a:t>
            </a:r>
            <a:r>
              <a:rPr sz="750" spc="5" dirty="0">
                <a:latin typeface="Times New Roman"/>
                <a:cs typeface="Times New Roman"/>
              </a:rPr>
              <a:t>r</a:t>
            </a:r>
            <a:r>
              <a:rPr sz="750" spc="15" dirty="0">
                <a:latin typeface="Times New Roman"/>
                <a:cs typeface="Times New Roman"/>
              </a:rPr>
              <a:t>v</a:t>
            </a:r>
            <a:r>
              <a:rPr sz="750" spc="-50" dirty="0">
                <a:latin typeface="Times New Roman"/>
                <a:cs typeface="Times New Roman"/>
              </a:rPr>
              <a:t>i</a:t>
            </a:r>
            <a:r>
              <a:rPr sz="750" spc="40" dirty="0">
                <a:latin typeface="Times New Roman"/>
                <a:cs typeface="Times New Roman"/>
              </a:rPr>
              <a:t>c</a:t>
            </a:r>
            <a:r>
              <a:rPr sz="750" spc="85" dirty="0">
                <a:latin typeface="Times New Roman"/>
                <a:cs typeface="Times New Roman"/>
              </a:rPr>
              <a:t>e</a:t>
            </a:r>
            <a:r>
              <a:rPr sz="750" spc="-30" dirty="0">
                <a:latin typeface="Times New Roman"/>
                <a:cs typeface="Times New Roman"/>
              </a:rPr>
              <a:t> </a:t>
            </a:r>
            <a:r>
              <a:rPr sz="750" spc="45" dirty="0">
                <a:latin typeface="Times New Roman"/>
                <a:cs typeface="Times New Roman"/>
              </a:rPr>
              <a:t>p</a:t>
            </a:r>
            <a:r>
              <a:rPr sz="750" spc="80" dirty="0">
                <a:latin typeface="Times New Roman"/>
                <a:cs typeface="Times New Roman"/>
              </a:rPr>
              <a:t>e</a:t>
            </a:r>
            <a:r>
              <a:rPr sz="750" spc="5" dirty="0">
                <a:latin typeface="Times New Roman"/>
                <a:cs typeface="Times New Roman"/>
              </a:rPr>
              <a:t>r</a:t>
            </a:r>
            <a:r>
              <a:rPr sz="750" spc="-45" dirty="0">
                <a:latin typeface="Times New Roman"/>
                <a:cs typeface="Times New Roman"/>
              </a:rPr>
              <a:t>f</a:t>
            </a:r>
            <a:r>
              <a:rPr sz="750" spc="45" dirty="0">
                <a:latin typeface="Times New Roman"/>
                <a:cs typeface="Times New Roman"/>
              </a:rPr>
              <a:t>o</a:t>
            </a:r>
            <a:r>
              <a:rPr sz="750" spc="-5" dirty="0">
                <a:latin typeface="Times New Roman"/>
                <a:cs typeface="Times New Roman"/>
              </a:rPr>
              <a:t>r</a:t>
            </a:r>
            <a:r>
              <a:rPr sz="750" spc="45" dirty="0">
                <a:latin typeface="Times New Roman"/>
                <a:cs typeface="Times New Roman"/>
              </a:rPr>
              <a:t>m</a:t>
            </a:r>
            <a:r>
              <a:rPr sz="750" spc="70" dirty="0">
                <a:latin typeface="Times New Roman"/>
                <a:cs typeface="Times New Roman"/>
              </a:rPr>
              <a:t>a</a:t>
            </a:r>
            <a:r>
              <a:rPr sz="750" spc="45" dirty="0">
                <a:latin typeface="Times New Roman"/>
                <a:cs typeface="Times New Roman"/>
              </a:rPr>
              <a:t>n</a:t>
            </a:r>
            <a:r>
              <a:rPr sz="750" spc="30" dirty="0">
                <a:latin typeface="Times New Roman"/>
                <a:cs typeface="Times New Roman"/>
              </a:rPr>
              <a:t>c</a:t>
            </a:r>
            <a:r>
              <a:rPr sz="750" spc="85" dirty="0">
                <a:latin typeface="Times New Roman"/>
                <a:cs typeface="Times New Roman"/>
              </a:rPr>
              <a:t>e</a:t>
            </a:r>
            <a:r>
              <a:rPr sz="750" spc="-20" dirty="0">
                <a:latin typeface="Times New Roman"/>
                <a:cs typeface="Times New Roman"/>
              </a:rPr>
              <a:t> </a:t>
            </a:r>
            <a:r>
              <a:rPr sz="750" spc="45" dirty="0">
                <a:latin typeface="Times New Roman"/>
                <a:cs typeface="Times New Roman"/>
              </a:rPr>
              <a:t>m</a:t>
            </a:r>
            <a:r>
              <a:rPr sz="750" spc="85" dirty="0">
                <a:latin typeface="Times New Roman"/>
                <a:cs typeface="Times New Roman"/>
              </a:rPr>
              <a:t>e</a:t>
            </a:r>
            <a:r>
              <a:rPr sz="750" spc="80" dirty="0">
                <a:latin typeface="Times New Roman"/>
                <a:cs typeface="Times New Roman"/>
              </a:rPr>
              <a:t>a</a:t>
            </a:r>
            <a:r>
              <a:rPr sz="750" spc="85" dirty="0">
                <a:latin typeface="Times New Roman"/>
                <a:cs typeface="Times New Roman"/>
              </a:rPr>
              <a:t>s</a:t>
            </a:r>
            <a:r>
              <a:rPr sz="750" spc="30" dirty="0">
                <a:latin typeface="Times New Roman"/>
                <a:cs typeface="Times New Roman"/>
              </a:rPr>
              <a:t>u</a:t>
            </a:r>
            <a:r>
              <a:rPr sz="750" spc="-5" dirty="0">
                <a:latin typeface="Times New Roman"/>
                <a:cs typeface="Times New Roman"/>
              </a:rPr>
              <a:t>r</a:t>
            </a:r>
            <a:r>
              <a:rPr sz="750" spc="85" dirty="0">
                <a:latin typeface="Times New Roman"/>
                <a:cs typeface="Times New Roman"/>
              </a:rPr>
              <a:t>e</a:t>
            </a:r>
            <a:r>
              <a:rPr sz="750" spc="30" dirty="0">
                <a:latin typeface="Times New Roman"/>
                <a:cs typeface="Times New Roman"/>
              </a:rPr>
              <a:t>m</a:t>
            </a:r>
            <a:r>
              <a:rPr sz="750" spc="70" dirty="0">
                <a:latin typeface="Times New Roman"/>
                <a:cs typeface="Times New Roman"/>
              </a:rPr>
              <a:t>e</a:t>
            </a:r>
            <a:r>
              <a:rPr sz="750" spc="30" dirty="0">
                <a:latin typeface="Times New Roman"/>
                <a:cs typeface="Times New Roman"/>
              </a:rPr>
              <a:t>n</a:t>
            </a:r>
            <a:r>
              <a:rPr sz="750" dirty="0">
                <a:latin typeface="Times New Roman"/>
                <a:cs typeface="Times New Roman"/>
              </a:rPr>
              <a:t>t </a:t>
            </a:r>
            <a:r>
              <a:rPr sz="750" spc="-35" dirty="0">
                <a:latin typeface="Times New Roman"/>
                <a:cs typeface="Times New Roman"/>
              </a:rPr>
              <a:t>w</a:t>
            </a:r>
            <a:r>
              <a:rPr sz="750" spc="80" dirty="0">
                <a:latin typeface="Times New Roman"/>
                <a:cs typeface="Times New Roman"/>
              </a:rPr>
              <a:t>as</a:t>
            </a:r>
            <a:r>
              <a:rPr sz="750" spc="35" dirty="0">
                <a:latin typeface="Times New Roman"/>
                <a:cs typeface="Times New Roman"/>
              </a:rPr>
              <a:t> </a:t>
            </a:r>
            <a:r>
              <a:rPr sz="750" spc="85" dirty="0">
                <a:latin typeface="Times New Roman"/>
                <a:cs typeface="Times New Roman"/>
              </a:rPr>
              <a:t>s</a:t>
            </a:r>
            <a:r>
              <a:rPr sz="750" spc="40" dirty="0">
                <a:latin typeface="Times New Roman"/>
                <a:cs typeface="Times New Roman"/>
              </a:rPr>
              <a:t>u</a:t>
            </a:r>
            <a:r>
              <a:rPr sz="750" spc="85" dirty="0">
                <a:latin typeface="Times New Roman"/>
                <a:cs typeface="Times New Roman"/>
              </a:rPr>
              <a:t>s</a:t>
            </a:r>
            <a:r>
              <a:rPr sz="750" spc="40" dirty="0">
                <a:latin typeface="Times New Roman"/>
                <a:cs typeface="Times New Roman"/>
              </a:rPr>
              <a:t>p</a:t>
            </a:r>
            <a:r>
              <a:rPr sz="750" spc="85" dirty="0">
                <a:latin typeface="Times New Roman"/>
                <a:cs typeface="Times New Roman"/>
              </a:rPr>
              <a:t>e</a:t>
            </a:r>
            <a:r>
              <a:rPr sz="750" spc="30" dirty="0">
                <a:latin typeface="Times New Roman"/>
                <a:cs typeface="Times New Roman"/>
              </a:rPr>
              <a:t>nd</a:t>
            </a:r>
            <a:r>
              <a:rPr sz="750" spc="85" dirty="0">
                <a:latin typeface="Times New Roman"/>
                <a:cs typeface="Times New Roman"/>
              </a:rPr>
              <a:t>e</a:t>
            </a:r>
            <a:r>
              <a:rPr sz="750" spc="45" dirty="0">
                <a:latin typeface="Times New Roman"/>
                <a:cs typeface="Times New Roman"/>
              </a:rPr>
              <a:t>d</a:t>
            </a:r>
            <a:r>
              <a:rPr sz="750" spc="-30" dirty="0">
                <a:latin typeface="Times New Roman"/>
                <a:cs typeface="Times New Roman"/>
              </a:rPr>
              <a:t> </a:t>
            </a:r>
            <a:r>
              <a:rPr sz="750" spc="-40" dirty="0">
                <a:latin typeface="Times New Roman"/>
                <a:cs typeface="Times New Roman"/>
              </a:rPr>
              <a:t>f</a:t>
            </a:r>
            <a:r>
              <a:rPr sz="750" spc="40" dirty="0">
                <a:latin typeface="Times New Roman"/>
                <a:cs typeface="Times New Roman"/>
              </a:rPr>
              <a:t>o</a:t>
            </a:r>
            <a:r>
              <a:rPr sz="750" dirty="0">
                <a:latin typeface="Times New Roman"/>
                <a:cs typeface="Times New Roman"/>
              </a:rPr>
              <a:t>r</a:t>
            </a:r>
            <a:r>
              <a:rPr sz="750" spc="5" dirty="0">
                <a:latin typeface="Times New Roman"/>
                <a:cs typeface="Times New Roman"/>
              </a:rPr>
              <a:t> </a:t>
            </a:r>
            <a:r>
              <a:rPr sz="750" spc="45" dirty="0">
                <a:latin typeface="Times New Roman"/>
                <a:cs typeface="Times New Roman"/>
              </a:rPr>
              <a:t>m</a:t>
            </a:r>
            <a:r>
              <a:rPr sz="750" spc="85" dirty="0">
                <a:latin typeface="Times New Roman"/>
                <a:cs typeface="Times New Roman"/>
              </a:rPr>
              <a:t>a</a:t>
            </a:r>
            <a:r>
              <a:rPr sz="750" spc="-50" dirty="0">
                <a:latin typeface="Times New Roman"/>
                <a:cs typeface="Times New Roman"/>
              </a:rPr>
              <a:t>i</a:t>
            </a:r>
            <a:r>
              <a:rPr sz="750" spc="-45" dirty="0">
                <a:latin typeface="Times New Roman"/>
                <a:cs typeface="Times New Roman"/>
              </a:rPr>
              <a:t>l</a:t>
            </a:r>
            <a:r>
              <a:rPr sz="750" spc="5" dirty="0">
                <a:latin typeface="Times New Roman"/>
                <a:cs typeface="Times New Roman"/>
              </a:rPr>
              <a:t> </a:t>
            </a:r>
            <a:r>
              <a:rPr sz="750" spc="40" dirty="0">
                <a:latin typeface="Times New Roman"/>
                <a:cs typeface="Times New Roman"/>
              </a:rPr>
              <a:t>o</a:t>
            </a:r>
            <a:r>
              <a:rPr sz="750" spc="5" dirty="0">
                <a:latin typeface="Times New Roman"/>
                <a:cs typeface="Times New Roman"/>
              </a:rPr>
              <a:t>r</a:t>
            </a:r>
            <a:r>
              <a:rPr sz="750" spc="-50" dirty="0">
                <a:latin typeface="Times New Roman"/>
                <a:cs typeface="Times New Roman"/>
              </a:rPr>
              <a:t>i</a:t>
            </a:r>
            <a:r>
              <a:rPr sz="750" spc="40" dirty="0">
                <a:latin typeface="Times New Roman"/>
                <a:cs typeface="Times New Roman"/>
              </a:rPr>
              <a:t>g</a:t>
            </a:r>
            <a:r>
              <a:rPr sz="750" spc="-40" dirty="0">
                <a:latin typeface="Times New Roman"/>
                <a:cs typeface="Times New Roman"/>
              </a:rPr>
              <a:t>i</a:t>
            </a:r>
            <a:r>
              <a:rPr sz="750" spc="40" dirty="0">
                <a:latin typeface="Times New Roman"/>
                <a:cs typeface="Times New Roman"/>
              </a:rPr>
              <a:t>n</a:t>
            </a:r>
            <a:r>
              <a:rPr sz="750" spc="70" dirty="0">
                <a:latin typeface="Times New Roman"/>
                <a:cs typeface="Times New Roman"/>
              </a:rPr>
              <a:t>a</a:t>
            </a:r>
            <a:r>
              <a:rPr sz="750" spc="5" dirty="0">
                <a:latin typeface="Times New Roman"/>
                <a:cs typeface="Times New Roman"/>
              </a:rPr>
              <a:t>t</a:t>
            </a:r>
            <a:r>
              <a:rPr sz="750" spc="-65" dirty="0">
                <a:latin typeface="Times New Roman"/>
                <a:cs typeface="Times New Roman"/>
              </a:rPr>
              <a:t>i</a:t>
            </a:r>
            <a:r>
              <a:rPr sz="750" spc="45" dirty="0">
                <a:latin typeface="Times New Roman"/>
                <a:cs typeface="Times New Roman"/>
              </a:rPr>
              <a:t>ng</a:t>
            </a:r>
            <a:r>
              <a:rPr sz="750" spc="-20" dirty="0">
                <a:latin typeface="Times New Roman"/>
                <a:cs typeface="Times New Roman"/>
              </a:rPr>
              <a:t> </a:t>
            </a:r>
            <a:r>
              <a:rPr sz="750" spc="-45" dirty="0">
                <a:latin typeface="Times New Roman"/>
                <a:cs typeface="Times New Roman"/>
              </a:rPr>
              <a:t>f</a:t>
            </a:r>
            <a:r>
              <a:rPr sz="750" spc="5" dirty="0">
                <a:latin typeface="Times New Roman"/>
                <a:cs typeface="Times New Roman"/>
              </a:rPr>
              <a:t>r</a:t>
            </a:r>
            <a:r>
              <a:rPr sz="750" spc="40" dirty="0">
                <a:latin typeface="Times New Roman"/>
                <a:cs typeface="Times New Roman"/>
              </a:rPr>
              <a:t>om</a:t>
            </a:r>
            <a:r>
              <a:rPr sz="750" spc="-5" dirty="0">
                <a:latin typeface="Times New Roman"/>
                <a:cs typeface="Times New Roman"/>
              </a:rPr>
              <a:t> </a:t>
            </a:r>
            <a:r>
              <a:rPr sz="750" spc="45" dirty="0">
                <a:latin typeface="Times New Roman"/>
                <a:cs typeface="Times New Roman"/>
              </a:rPr>
              <a:t>o</a:t>
            </a:r>
            <a:r>
              <a:rPr sz="750" dirty="0">
                <a:latin typeface="Times New Roman"/>
                <a:cs typeface="Times New Roman"/>
              </a:rPr>
              <a:t>r</a:t>
            </a:r>
            <a:r>
              <a:rPr sz="750" spc="10" dirty="0">
                <a:latin typeface="Times New Roman"/>
                <a:cs typeface="Times New Roman"/>
              </a:rPr>
              <a:t> </a:t>
            </a:r>
            <a:r>
              <a:rPr sz="750" spc="40" dirty="0">
                <a:latin typeface="Times New Roman"/>
                <a:cs typeface="Times New Roman"/>
              </a:rPr>
              <a:t>d</a:t>
            </a:r>
            <a:r>
              <a:rPr sz="750" spc="85" dirty="0">
                <a:latin typeface="Times New Roman"/>
                <a:cs typeface="Times New Roman"/>
              </a:rPr>
              <a:t>es</a:t>
            </a:r>
            <a:r>
              <a:rPr sz="750" dirty="0">
                <a:latin typeface="Times New Roman"/>
                <a:cs typeface="Times New Roman"/>
              </a:rPr>
              <a:t>t</a:t>
            </a:r>
            <a:r>
              <a:rPr sz="750" spc="-40" dirty="0">
                <a:latin typeface="Times New Roman"/>
                <a:cs typeface="Times New Roman"/>
              </a:rPr>
              <a:t>i</a:t>
            </a:r>
            <a:r>
              <a:rPr sz="750" spc="40" dirty="0">
                <a:latin typeface="Times New Roman"/>
                <a:cs typeface="Times New Roman"/>
              </a:rPr>
              <a:t>n</a:t>
            </a:r>
            <a:r>
              <a:rPr sz="750" spc="70" dirty="0">
                <a:latin typeface="Times New Roman"/>
                <a:cs typeface="Times New Roman"/>
              </a:rPr>
              <a:t>e</a:t>
            </a:r>
            <a:r>
              <a:rPr sz="750" spc="45" dirty="0">
                <a:latin typeface="Times New Roman"/>
                <a:cs typeface="Times New Roman"/>
              </a:rPr>
              <a:t>d</a:t>
            </a:r>
            <a:r>
              <a:rPr sz="750" spc="-2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</a:t>
            </a:r>
            <a:r>
              <a:rPr sz="750" spc="45" dirty="0">
                <a:latin typeface="Times New Roman"/>
                <a:cs typeface="Times New Roman"/>
              </a:rPr>
              <a:t>o</a:t>
            </a:r>
            <a:r>
              <a:rPr sz="750" spc="15" dirty="0">
                <a:latin typeface="Times New Roman"/>
                <a:cs typeface="Times New Roman"/>
              </a:rPr>
              <a:t> </a:t>
            </a:r>
            <a:r>
              <a:rPr sz="750" spc="35" dirty="0">
                <a:latin typeface="Times New Roman"/>
                <a:cs typeface="Times New Roman"/>
              </a:rPr>
              <a:t>C</a:t>
            </a:r>
            <a:r>
              <a:rPr sz="750" spc="85" dirty="0">
                <a:latin typeface="Times New Roman"/>
                <a:cs typeface="Times New Roman"/>
              </a:rPr>
              <a:t>a</a:t>
            </a:r>
            <a:r>
              <a:rPr sz="750" spc="-5" dirty="0">
                <a:latin typeface="Times New Roman"/>
                <a:cs typeface="Times New Roman"/>
              </a:rPr>
              <a:t>r</a:t>
            </a:r>
            <a:r>
              <a:rPr sz="750" spc="-40" dirty="0">
                <a:latin typeface="Times New Roman"/>
                <a:cs typeface="Times New Roman"/>
              </a:rPr>
              <a:t>i</a:t>
            </a:r>
            <a:r>
              <a:rPr sz="750" spc="40" dirty="0">
                <a:latin typeface="Times New Roman"/>
                <a:cs typeface="Times New Roman"/>
              </a:rPr>
              <a:t>b</a:t>
            </a:r>
            <a:r>
              <a:rPr sz="750" spc="45" dirty="0">
                <a:latin typeface="Times New Roman"/>
                <a:cs typeface="Times New Roman"/>
              </a:rPr>
              <a:t>b</a:t>
            </a:r>
            <a:r>
              <a:rPr sz="750" spc="80" dirty="0">
                <a:latin typeface="Times New Roman"/>
                <a:cs typeface="Times New Roman"/>
              </a:rPr>
              <a:t>e</a:t>
            </a:r>
            <a:r>
              <a:rPr sz="750" spc="70" dirty="0">
                <a:latin typeface="Times New Roman"/>
                <a:cs typeface="Times New Roman"/>
              </a:rPr>
              <a:t>a</a:t>
            </a:r>
            <a:r>
              <a:rPr sz="750" spc="45" dirty="0">
                <a:latin typeface="Times New Roman"/>
                <a:cs typeface="Times New Roman"/>
              </a:rPr>
              <a:t>n</a:t>
            </a:r>
            <a:endParaRPr sz="750">
              <a:latin typeface="Times New Roman"/>
              <a:cs typeface="Times New Roman"/>
            </a:endParaRPr>
          </a:p>
          <a:p>
            <a:pPr marL="12700">
              <a:lnSpc>
                <a:spcPts val="935"/>
              </a:lnSpc>
            </a:pPr>
            <a:r>
              <a:rPr sz="1200" spc="-7" baseline="17361" dirty="0">
                <a:solidFill>
                  <a:srgbClr val="BFBFBF"/>
                </a:solidFill>
                <a:latin typeface="Century Gothic"/>
                <a:cs typeface="Century Gothic"/>
              </a:rPr>
              <a:t>F</a:t>
            </a:r>
            <a:r>
              <a:rPr sz="1200" baseline="17361" dirty="0">
                <a:solidFill>
                  <a:srgbClr val="BFBFBF"/>
                </a:solidFill>
                <a:latin typeface="Century Gothic"/>
                <a:cs typeface="Century Gothic"/>
              </a:rPr>
              <a:t>e</a:t>
            </a:r>
            <a:r>
              <a:rPr sz="1200" spc="-660" baseline="17361" dirty="0">
                <a:solidFill>
                  <a:srgbClr val="BFBFBF"/>
                </a:solidFill>
                <a:latin typeface="Century Gothic"/>
                <a:cs typeface="Century Gothic"/>
              </a:rPr>
              <a:t>b</a:t>
            </a:r>
            <a:r>
              <a:rPr sz="750" spc="-105" dirty="0">
                <a:latin typeface="Times New Roman"/>
                <a:cs typeface="Times New Roman"/>
              </a:rPr>
              <a:t>D</a:t>
            </a:r>
            <a:r>
              <a:rPr sz="1200" spc="-225" baseline="17361" dirty="0">
                <a:solidFill>
                  <a:srgbClr val="BFBFBF"/>
                </a:solidFill>
                <a:latin typeface="Century Gothic"/>
                <a:cs typeface="Century Gothic"/>
              </a:rPr>
              <a:t>r</a:t>
            </a:r>
            <a:r>
              <a:rPr sz="750" spc="-65" dirty="0">
                <a:latin typeface="Times New Roman"/>
                <a:cs typeface="Times New Roman"/>
              </a:rPr>
              <a:t>i</a:t>
            </a:r>
            <a:r>
              <a:rPr sz="1200" spc="-697" baseline="17361" dirty="0">
                <a:solidFill>
                  <a:srgbClr val="BFBFBF"/>
                </a:solidFill>
                <a:latin typeface="Century Gothic"/>
                <a:cs typeface="Century Gothic"/>
              </a:rPr>
              <a:t>u</a:t>
            </a:r>
            <a:r>
              <a:rPr sz="750" spc="80" dirty="0">
                <a:latin typeface="Times New Roman"/>
                <a:cs typeface="Times New Roman"/>
              </a:rPr>
              <a:t>s</a:t>
            </a:r>
            <a:r>
              <a:rPr sz="750" spc="-125" dirty="0">
                <a:latin typeface="Times New Roman"/>
                <a:cs typeface="Times New Roman"/>
              </a:rPr>
              <a:t>t</a:t>
            </a:r>
            <a:r>
              <a:rPr sz="1200" spc="-630" baseline="17361" dirty="0">
                <a:solidFill>
                  <a:srgbClr val="BFBFBF"/>
                </a:solidFill>
                <a:latin typeface="Century Gothic"/>
                <a:cs typeface="Century Gothic"/>
              </a:rPr>
              <a:t>a</a:t>
            </a:r>
            <a:r>
              <a:rPr sz="750" spc="-5" dirty="0">
                <a:latin typeface="Times New Roman"/>
                <a:cs typeface="Times New Roman"/>
              </a:rPr>
              <a:t>r</a:t>
            </a:r>
            <a:r>
              <a:rPr sz="750" spc="-45" dirty="0">
                <a:latin typeface="Times New Roman"/>
                <a:cs typeface="Times New Roman"/>
              </a:rPr>
              <a:t>i</a:t>
            </a:r>
            <a:r>
              <a:rPr sz="1200" spc="-359" baseline="17361" dirty="0">
                <a:solidFill>
                  <a:srgbClr val="BFBFBF"/>
                </a:solidFill>
                <a:latin typeface="Century Gothic"/>
                <a:cs typeface="Century Gothic"/>
              </a:rPr>
              <a:t>r</a:t>
            </a:r>
            <a:r>
              <a:rPr sz="750" spc="-100" dirty="0">
                <a:latin typeface="Times New Roman"/>
                <a:cs typeface="Times New Roman"/>
              </a:rPr>
              <a:t>c</a:t>
            </a:r>
            <a:r>
              <a:rPr sz="1200" spc="-442" baseline="17361" dirty="0">
                <a:solidFill>
                  <a:srgbClr val="BFBFBF"/>
                </a:solidFill>
                <a:latin typeface="Century Gothic"/>
                <a:cs typeface="Century Gothic"/>
              </a:rPr>
              <a:t>y</a:t>
            </a:r>
            <a:r>
              <a:rPr sz="750" dirty="0">
                <a:latin typeface="Times New Roman"/>
                <a:cs typeface="Times New Roman"/>
              </a:rPr>
              <a:t>t</a:t>
            </a:r>
            <a:r>
              <a:rPr sz="750" spc="-15" dirty="0">
                <a:latin typeface="Times New Roman"/>
                <a:cs typeface="Times New Roman"/>
              </a:rPr>
              <a:t> </a:t>
            </a:r>
            <a:r>
              <a:rPr sz="750" spc="-105" dirty="0">
                <a:latin typeface="Times New Roman"/>
                <a:cs typeface="Times New Roman"/>
              </a:rPr>
              <a:t>i</a:t>
            </a:r>
            <a:r>
              <a:rPr sz="1200" spc="-592" baseline="17361" dirty="0">
                <a:solidFill>
                  <a:srgbClr val="BFBFBF"/>
                </a:solidFill>
                <a:latin typeface="Century Gothic"/>
                <a:cs typeface="Century Gothic"/>
              </a:rPr>
              <a:t>2</a:t>
            </a:r>
            <a:r>
              <a:rPr sz="750" spc="10" dirty="0">
                <a:latin typeface="Times New Roman"/>
                <a:cs typeface="Times New Roman"/>
              </a:rPr>
              <a:t>n</a:t>
            </a:r>
            <a:r>
              <a:rPr sz="1200" spc="-315" baseline="17361" dirty="0">
                <a:solidFill>
                  <a:srgbClr val="BFBFBF"/>
                </a:solidFill>
                <a:latin typeface="Century Gothic"/>
                <a:cs typeface="Century Gothic"/>
              </a:rPr>
              <a:t>0</a:t>
            </a:r>
            <a:r>
              <a:rPr sz="750" spc="-220" dirty="0">
                <a:latin typeface="Times New Roman"/>
                <a:cs typeface="Times New Roman"/>
              </a:rPr>
              <a:t>F</a:t>
            </a:r>
            <a:r>
              <a:rPr sz="1200" spc="-292" baseline="17361" dirty="0">
                <a:solidFill>
                  <a:srgbClr val="BFBFBF"/>
                </a:solidFill>
                <a:latin typeface="Century Gothic"/>
                <a:cs typeface="Century Gothic"/>
              </a:rPr>
              <a:t>1</a:t>
            </a:r>
            <a:r>
              <a:rPr sz="750" spc="-360" dirty="0">
                <a:latin typeface="Times New Roman"/>
                <a:cs typeface="Times New Roman"/>
              </a:rPr>
              <a:t>Y</a:t>
            </a:r>
            <a:r>
              <a:rPr sz="1200" spc="-195" baseline="17361" dirty="0">
                <a:solidFill>
                  <a:srgbClr val="BFBFBF"/>
                </a:solidFill>
                <a:latin typeface="Century Gothic"/>
                <a:cs typeface="Century Gothic"/>
              </a:rPr>
              <a:t>8</a:t>
            </a:r>
            <a:r>
              <a:rPr sz="750" spc="40" dirty="0">
                <a:latin typeface="Times New Roman"/>
                <a:cs typeface="Times New Roman"/>
              </a:rPr>
              <a:t>1</a:t>
            </a:r>
            <a:r>
              <a:rPr sz="750" spc="45" dirty="0">
                <a:latin typeface="Times New Roman"/>
                <a:cs typeface="Times New Roman"/>
              </a:rPr>
              <a:t>8</a:t>
            </a:r>
            <a:r>
              <a:rPr sz="750" spc="15" dirty="0">
                <a:latin typeface="Times New Roman"/>
                <a:cs typeface="Times New Roman"/>
              </a:rPr>
              <a:t> </a:t>
            </a:r>
            <a:r>
              <a:rPr sz="750" spc="40" dirty="0">
                <a:latin typeface="Times New Roman"/>
                <a:cs typeface="Times New Roman"/>
              </a:rPr>
              <a:t>Q</a:t>
            </a:r>
            <a:r>
              <a:rPr sz="750" spc="45" dirty="0">
                <a:latin typeface="Times New Roman"/>
                <a:cs typeface="Times New Roman"/>
              </a:rPr>
              <a:t>2</a:t>
            </a:r>
            <a:r>
              <a:rPr sz="750" spc="10" dirty="0">
                <a:latin typeface="Times New Roman"/>
                <a:cs typeface="Times New Roman"/>
              </a:rPr>
              <a:t> </a:t>
            </a:r>
            <a:r>
              <a:rPr sz="750" spc="45" dirty="0">
                <a:latin typeface="Times New Roman"/>
                <a:cs typeface="Times New Roman"/>
              </a:rPr>
              <a:t>d</a:t>
            </a:r>
            <a:r>
              <a:rPr sz="750" spc="40" dirty="0">
                <a:latin typeface="Times New Roman"/>
                <a:cs typeface="Times New Roman"/>
              </a:rPr>
              <a:t>u</a:t>
            </a:r>
            <a:r>
              <a:rPr sz="750" spc="85" dirty="0">
                <a:latin typeface="Times New Roman"/>
                <a:cs typeface="Times New Roman"/>
              </a:rPr>
              <a:t>e</a:t>
            </a:r>
            <a:r>
              <a:rPr sz="750" spc="-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</a:t>
            </a:r>
            <a:r>
              <a:rPr sz="750" spc="45" dirty="0">
                <a:latin typeface="Times New Roman"/>
                <a:cs typeface="Times New Roman"/>
              </a:rPr>
              <a:t>o</a:t>
            </a:r>
            <a:r>
              <a:rPr sz="750" spc="1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</a:t>
            </a:r>
            <a:r>
              <a:rPr sz="750" spc="45" dirty="0">
                <a:latin typeface="Times New Roman"/>
                <a:cs typeface="Times New Roman"/>
              </a:rPr>
              <a:t>h</a:t>
            </a:r>
            <a:r>
              <a:rPr sz="750" spc="85" dirty="0">
                <a:latin typeface="Times New Roman"/>
                <a:cs typeface="Times New Roman"/>
              </a:rPr>
              <a:t>e</a:t>
            </a:r>
            <a:r>
              <a:rPr sz="750" dirty="0">
                <a:latin typeface="Times New Roman"/>
                <a:cs typeface="Times New Roman"/>
              </a:rPr>
              <a:t> </a:t>
            </a:r>
            <a:r>
              <a:rPr sz="750" spc="45" dirty="0">
                <a:latin typeface="Times New Roman"/>
                <a:cs typeface="Times New Roman"/>
              </a:rPr>
              <a:t>d</a:t>
            </a:r>
            <a:r>
              <a:rPr sz="750" spc="80" dirty="0">
                <a:latin typeface="Times New Roman"/>
                <a:cs typeface="Times New Roman"/>
              </a:rPr>
              <a:t>e</a:t>
            </a:r>
            <a:r>
              <a:rPr sz="750" spc="15" dirty="0">
                <a:latin typeface="Times New Roman"/>
                <a:cs typeface="Times New Roman"/>
              </a:rPr>
              <a:t>v</a:t>
            </a:r>
            <a:r>
              <a:rPr sz="750" spc="85" dirty="0">
                <a:latin typeface="Times New Roman"/>
                <a:cs typeface="Times New Roman"/>
              </a:rPr>
              <a:t>a</a:t>
            </a:r>
            <a:r>
              <a:rPr sz="750" spc="70" dirty="0">
                <a:latin typeface="Times New Roman"/>
                <a:cs typeface="Times New Roman"/>
              </a:rPr>
              <a:t>s</a:t>
            </a:r>
            <a:r>
              <a:rPr sz="750" spc="5" dirty="0">
                <a:latin typeface="Times New Roman"/>
                <a:cs typeface="Times New Roman"/>
              </a:rPr>
              <a:t>t</a:t>
            </a:r>
            <a:r>
              <a:rPr sz="750" spc="70" dirty="0">
                <a:latin typeface="Times New Roman"/>
                <a:cs typeface="Times New Roman"/>
              </a:rPr>
              <a:t>a</a:t>
            </a:r>
            <a:r>
              <a:rPr sz="750" dirty="0">
                <a:latin typeface="Times New Roman"/>
                <a:cs typeface="Times New Roman"/>
              </a:rPr>
              <a:t>t</a:t>
            </a:r>
            <a:r>
              <a:rPr sz="750" spc="-55" dirty="0">
                <a:latin typeface="Times New Roman"/>
                <a:cs typeface="Times New Roman"/>
              </a:rPr>
              <a:t>i</a:t>
            </a:r>
            <a:r>
              <a:rPr sz="750" spc="45" dirty="0">
                <a:latin typeface="Times New Roman"/>
                <a:cs typeface="Times New Roman"/>
              </a:rPr>
              <a:t>ng</a:t>
            </a:r>
            <a:r>
              <a:rPr sz="750" spc="-30" dirty="0">
                <a:latin typeface="Times New Roman"/>
                <a:cs typeface="Times New Roman"/>
              </a:rPr>
              <a:t> </a:t>
            </a:r>
            <a:r>
              <a:rPr sz="750" spc="-40" dirty="0">
                <a:latin typeface="Times New Roman"/>
                <a:cs typeface="Times New Roman"/>
              </a:rPr>
              <a:t>i</a:t>
            </a:r>
            <a:r>
              <a:rPr sz="750" spc="45" dirty="0">
                <a:latin typeface="Times New Roman"/>
                <a:cs typeface="Times New Roman"/>
              </a:rPr>
              <a:t>m</a:t>
            </a:r>
            <a:r>
              <a:rPr sz="750" spc="40" dirty="0">
                <a:latin typeface="Times New Roman"/>
                <a:cs typeface="Times New Roman"/>
              </a:rPr>
              <a:t>p</a:t>
            </a:r>
            <a:r>
              <a:rPr sz="750" spc="85" dirty="0">
                <a:latin typeface="Times New Roman"/>
                <a:cs typeface="Times New Roman"/>
              </a:rPr>
              <a:t>a</a:t>
            </a:r>
            <a:r>
              <a:rPr sz="750" spc="45" dirty="0">
                <a:latin typeface="Times New Roman"/>
                <a:cs typeface="Times New Roman"/>
              </a:rPr>
              <a:t>c</a:t>
            </a:r>
            <a:r>
              <a:rPr sz="750" spc="-10" dirty="0">
                <a:latin typeface="Times New Roman"/>
                <a:cs typeface="Times New Roman"/>
              </a:rPr>
              <a:t>t</a:t>
            </a:r>
            <a:r>
              <a:rPr sz="750" spc="80" dirty="0">
                <a:latin typeface="Times New Roman"/>
                <a:cs typeface="Times New Roman"/>
              </a:rPr>
              <a:t>s</a:t>
            </a:r>
            <a:r>
              <a:rPr sz="750" spc="-15" dirty="0">
                <a:latin typeface="Times New Roman"/>
                <a:cs typeface="Times New Roman"/>
              </a:rPr>
              <a:t> </a:t>
            </a:r>
            <a:r>
              <a:rPr sz="750" spc="40" dirty="0">
                <a:latin typeface="Times New Roman"/>
                <a:cs typeface="Times New Roman"/>
              </a:rPr>
              <a:t>o</a:t>
            </a:r>
            <a:r>
              <a:rPr sz="750" spc="-45" dirty="0">
                <a:latin typeface="Times New Roman"/>
                <a:cs typeface="Times New Roman"/>
              </a:rPr>
              <a:t>f</a:t>
            </a:r>
            <a:r>
              <a:rPr sz="750" spc="25" dirty="0">
                <a:latin typeface="Times New Roman"/>
                <a:cs typeface="Times New Roman"/>
              </a:rPr>
              <a:t> </a:t>
            </a:r>
            <a:r>
              <a:rPr sz="750" spc="-10" dirty="0">
                <a:latin typeface="Times New Roman"/>
                <a:cs typeface="Times New Roman"/>
              </a:rPr>
              <a:t>H</a:t>
            </a:r>
            <a:r>
              <a:rPr sz="750" spc="45" dirty="0">
                <a:latin typeface="Times New Roman"/>
                <a:cs typeface="Times New Roman"/>
              </a:rPr>
              <a:t>u</a:t>
            </a:r>
            <a:r>
              <a:rPr sz="750" spc="-5" dirty="0">
                <a:latin typeface="Times New Roman"/>
                <a:cs typeface="Times New Roman"/>
              </a:rPr>
              <a:t>rr</a:t>
            </a:r>
            <a:r>
              <a:rPr sz="750" spc="-40" dirty="0">
                <a:latin typeface="Times New Roman"/>
                <a:cs typeface="Times New Roman"/>
              </a:rPr>
              <a:t>i</a:t>
            </a:r>
            <a:r>
              <a:rPr sz="750" spc="40" dirty="0">
                <a:latin typeface="Times New Roman"/>
                <a:cs typeface="Times New Roman"/>
              </a:rPr>
              <a:t>c</a:t>
            </a:r>
            <a:r>
              <a:rPr sz="750" spc="85" dirty="0">
                <a:latin typeface="Times New Roman"/>
                <a:cs typeface="Times New Roman"/>
              </a:rPr>
              <a:t>a</a:t>
            </a:r>
            <a:r>
              <a:rPr sz="750" spc="30" dirty="0">
                <a:latin typeface="Times New Roman"/>
                <a:cs typeface="Times New Roman"/>
              </a:rPr>
              <a:t>n</a:t>
            </a:r>
            <a:r>
              <a:rPr sz="750" spc="80" dirty="0">
                <a:latin typeface="Times New Roman"/>
                <a:cs typeface="Times New Roman"/>
              </a:rPr>
              <a:t>es</a:t>
            </a:r>
            <a:r>
              <a:rPr sz="750" spc="-15" dirty="0">
                <a:latin typeface="Times New Roman"/>
                <a:cs typeface="Times New Roman"/>
              </a:rPr>
              <a:t> </a:t>
            </a:r>
            <a:r>
              <a:rPr sz="750" spc="-40" dirty="0">
                <a:latin typeface="Times New Roman"/>
                <a:cs typeface="Times New Roman"/>
              </a:rPr>
              <a:t>I</a:t>
            </a:r>
            <a:r>
              <a:rPr sz="750" spc="-5" dirty="0">
                <a:latin typeface="Times New Roman"/>
                <a:cs typeface="Times New Roman"/>
              </a:rPr>
              <a:t>r</a:t>
            </a:r>
            <a:r>
              <a:rPr sz="750" spc="45" dirty="0">
                <a:latin typeface="Times New Roman"/>
                <a:cs typeface="Times New Roman"/>
              </a:rPr>
              <a:t>m</a:t>
            </a:r>
            <a:r>
              <a:rPr sz="750" spc="85" dirty="0">
                <a:latin typeface="Times New Roman"/>
                <a:cs typeface="Times New Roman"/>
              </a:rPr>
              <a:t>a</a:t>
            </a:r>
            <a:r>
              <a:rPr sz="750" spc="-5" dirty="0">
                <a:latin typeface="Times New Roman"/>
                <a:cs typeface="Times New Roman"/>
              </a:rPr>
              <a:t> </a:t>
            </a:r>
            <a:r>
              <a:rPr sz="750" spc="80" dirty="0">
                <a:latin typeface="Times New Roman"/>
                <a:cs typeface="Times New Roman"/>
              </a:rPr>
              <a:t>a</a:t>
            </a:r>
            <a:r>
              <a:rPr sz="750" spc="45" dirty="0">
                <a:latin typeface="Times New Roman"/>
                <a:cs typeface="Times New Roman"/>
              </a:rPr>
              <a:t>nd</a:t>
            </a:r>
            <a:r>
              <a:rPr sz="750" dirty="0">
                <a:latin typeface="Times New Roman"/>
                <a:cs typeface="Times New Roman"/>
              </a:rPr>
              <a:t> </a:t>
            </a:r>
            <a:r>
              <a:rPr sz="750" spc="-35" dirty="0">
                <a:latin typeface="Times New Roman"/>
                <a:cs typeface="Times New Roman"/>
              </a:rPr>
              <a:t>M</a:t>
            </a:r>
            <a:r>
              <a:rPr sz="750" spc="85" dirty="0">
                <a:latin typeface="Times New Roman"/>
                <a:cs typeface="Times New Roman"/>
              </a:rPr>
              <a:t>a</a:t>
            </a:r>
            <a:r>
              <a:rPr sz="750" spc="-5" dirty="0">
                <a:latin typeface="Times New Roman"/>
                <a:cs typeface="Times New Roman"/>
              </a:rPr>
              <a:t>r</a:t>
            </a:r>
            <a:r>
              <a:rPr sz="750" spc="-50" dirty="0">
                <a:latin typeface="Times New Roman"/>
                <a:cs typeface="Times New Roman"/>
              </a:rPr>
              <a:t>i</a:t>
            </a:r>
            <a:r>
              <a:rPr sz="750" spc="85" dirty="0">
                <a:latin typeface="Times New Roman"/>
                <a:cs typeface="Times New Roman"/>
              </a:rPr>
              <a:t>a</a:t>
            </a:r>
            <a:r>
              <a:rPr sz="750" spc="20" dirty="0">
                <a:latin typeface="Times New Roman"/>
                <a:cs typeface="Times New Roman"/>
              </a:rPr>
              <a:t>.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607331" y="1556341"/>
            <a:ext cx="7305040" cy="4965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74189" marR="5080" indent="-1762125">
              <a:lnSpc>
                <a:spcPts val="2020"/>
              </a:lnSpc>
            </a:pPr>
            <a:r>
              <a:rPr sz="1700" spc="0" dirty="0">
                <a:solidFill>
                  <a:srgbClr val="4F80BC"/>
                </a:solidFill>
                <a:latin typeface="Century Gothic"/>
                <a:cs typeface="Century Gothic"/>
              </a:rPr>
              <a:t>Al</a:t>
            </a:r>
            <a:r>
              <a:rPr sz="1700" spc="-5" dirty="0">
                <a:solidFill>
                  <a:srgbClr val="4F80BC"/>
                </a:solidFill>
                <a:latin typeface="Century Gothic"/>
                <a:cs typeface="Century Gothic"/>
              </a:rPr>
              <a:t>l</a:t>
            </a:r>
            <a:r>
              <a:rPr sz="1700" spc="-50" dirty="0">
                <a:solidFill>
                  <a:srgbClr val="4F80BC"/>
                </a:solidFill>
                <a:latin typeface="Century Gothic"/>
                <a:cs typeface="Century Gothic"/>
              </a:rPr>
              <a:t> </a:t>
            </a:r>
            <a:r>
              <a:rPr sz="1700" spc="-20" dirty="0">
                <a:solidFill>
                  <a:srgbClr val="4F80BC"/>
                </a:solidFill>
                <a:latin typeface="Century Gothic"/>
                <a:cs typeface="Century Gothic"/>
              </a:rPr>
              <a:t>Q</a:t>
            </a:r>
            <a:r>
              <a:rPr sz="1700" dirty="0">
                <a:solidFill>
                  <a:srgbClr val="4F80BC"/>
                </a:solidFill>
                <a:latin typeface="Century Gothic"/>
                <a:cs typeface="Century Gothic"/>
              </a:rPr>
              <a:t>2</a:t>
            </a:r>
            <a:r>
              <a:rPr sz="1700" spc="-20" dirty="0">
                <a:solidFill>
                  <a:srgbClr val="4F80BC"/>
                </a:solidFill>
                <a:latin typeface="Century Gothic"/>
                <a:cs typeface="Century Gothic"/>
              </a:rPr>
              <a:t>T</a:t>
            </a:r>
            <a:r>
              <a:rPr sz="1700" spc="-15" dirty="0">
                <a:solidFill>
                  <a:srgbClr val="4F80BC"/>
                </a:solidFill>
                <a:latin typeface="Century Gothic"/>
                <a:cs typeface="Century Gothic"/>
              </a:rPr>
              <a:t>D</a:t>
            </a:r>
            <a:r>
              <a:rPr sz="1700" spc="-25" dirty="0">
                <a:solidFill>
                  <a:srgbClr val="4F80BC"/>
                </a:solidFill>
                <a:latin typeface="Century Gothic"/>
                <a:cs typeface="Century Gothic"/>
              </a:rPr>
              <a:t> </a:t>
            </a:r>
            <a:r>
              <a:rPr sz="1700" spc="-20" dirty="0">
                <a:solidFill>
                  <a:srgbClr val="4F80BC"/>
                </a:solidFill>
                <a:latin typeface="Century Gothic"/>
                <a:cs typeface="Century Gothic"/>
              </a:rPr>
              <a:t>F</a:t>
            </a:r>
            <a:r>
              <a:rPr sz="1700" spc="-5" dirty="0">
                <a:solidFill>
                  <a:srgbClr val="4F80BC"/>
                </a:solidFill>
                <a:latin typeface="Century Gothic"/>
                <a:cs typeface="Century Gothic"/>
              </a:rPr>
              <a:t>C</a:t>
            </a:r>
            <a:r>
              <a:rPr sz="1700" spc="-20" dirty="0">
                <a:solidFill>
                  <a:srgbClr val="4F80BC"/>
                </a:solidFill>
                <a:latin typeface="Century Gothic"/>
                <a:cs typeface="Century Gothic"/>
              </a:rPr>
              <a:t>M</a:t>
            </a:r>
            <a:r>
              <a:rPr sz="1700" spc="-30" dirty="0">
                <a:solidFill>
                  <a:srgbClr val="4F80BC"/>
                </a:solidFill>
                <a:latin typeface="Century Gothic"/>
                <a:cs typeface="Century Gothic"/>
              </a:rPr>
              <a:t> </a:t>
            </a:r>
            <a:r>
              <a:rPr sz="1700" spc="-15" dirty="0">
                <a:solidFill>
                  <a:srgbClr val="4F80BC"/>
                </a:solidFill>
                <a:latin typeface="Century Gothic"/>
                <a:cs typeface="Century Gothic"/>
              </a:rPr>
              <a:t>L</a:t>
            </a:r>
            <a:r>
              <a:rPr sz="1700" dirty="0">
                <a:solidFill>
                  <a:srgbClr val="4F80BC"/>
                </a:solidFill>
                <a:latin typeface="Century Gothic"/>
                <a:cs typeface="Century Gothic"/>
              </a:rPr>
              <a:t>e</a:t>
            </a:r>
            <a:r>
              <a:rPr sz="1700" spc="-25" dirty="0">
                <a:solidFill>
                  <a:srgbClr val="4F80BC"/>
                </a:solidFill>
                <a:latin typeface="Century Gothic"/>
                <a:cs typeface="Century Gothic"/>
              </a:rPr>
              <a:t>tt</a:t>
            </a:r>
            <a:r>
              <a:rPr sz="1700" spc="-10" dirty="0">
                <a:solidFill>
                  <a:srgbClr val="4F80BC"/>
                </a:solidFill>
                <a:latin typeface="Century Gothic"/>
                <a:cs typeface="Century Gothic"/>
              </a:rPr>
              <a:t>ers</a:t>
            </a:r>
            <a:r>
              <a:rPr sz="1700" spc="5" dirty="0">
                <a:solidFill>
                  <a:srgbClr val="4F80BC"/>
                </a:solidFill>
                <a:latin typeface="Century Gothic"/>
                <a:cs typeface="Century Gothic"/>
              </a:rPr>
              <a:t> </a:t>
            </a:r>
            <a:r>
              <a:rPr sz="1700" spc="-10" dirty="0">
                <a:solidFill>
                  <a:srgbClr val="4F80BC"/>
                </a:solidFill>
                <a:latin typeface="Century Gothic"/>
                <a:cs typeface="Century Gothic"/>
              </a:rPr>
              <a:t>s</a:t>
            </a:r>
            <a:r>
              <a:rPr sz="1700" spc="-30" dirty="0">
                <a:solidFill>
                  <a:srgbClr val="4F80BC"/>
                </a:solidFill>
                <a:latin typeface="Century Gothic"/>
                <a:cs typeface="Century Gothic"/>
              </a:rPr>
              <a:t>c</a:t>
            </a:r>
            <a:r>
              <a:rPr sz="1700" spc="-5" dirty="0">
                <a:solidFill>
                  <a:srgbClr val="4F80BC"/>
                </a:solidFill>
                <a:latin typeface="Century Gothic"/>
                <a:cs typeface="Century Gothic"/>
              </a:rPr>
              <a:t>o</a:t>
            </a:r>
            <a:r>
              <a:rPr sz="1700" spc="-30" dirty="0">
                <a:solidFill>
                  <a:srgbClr val="4F80BC"/>
                </a:solidFill>
                <a:latin typeface="Century Gothic"/>
                <a:cs typeface="Century Gothic"/>
              </a:rPr>
              <a:t>r</a:t>
            </a:r>
            <a:r>
              <a:rPr sz="1700" dirty="0">
                <a:solidFill>
                  <a:srgbClr val="4F80BC"/>
                </a:solidFill>
                <a:latin typeface="Century Gothic"/>
                <a:cs typeface="Century Gothic"/>
              </a:rPr>
              <a:t>e</a:t>
            </a:r>
            <a:r>
              <a:rPr sz="1700" spc="-10" dirty="0">
                <a:solidFill>
                  <a:srgbClr val="4F80BC"/>
                </a:solidFill>
                <a:latin typeface="Century Gothic"/>
                <a:cs typeface="Century Gothic"/>
              </a:rPr>
              <a:t>s</a:t>
            </a:r>
            <a:r>
              <a:rPr sz="1700" spc="-30" dirty="0">
                <a:solidFill>
                  <a:srgbClr val="4F80BC"/>
                </a:solidFill>
                <a:latin typeface="Century Gothic"/>
                <a:cs typeface="Century Gothic"/>
              </a:rPr>
              <a:t> </a:t>
            </a:r>
            <a:r>
              <a:rPr sz="1700" dirty="0">
                <a:solidFill>
                  <a:srgbClr val="4F80BC"/>
                </a:solidFill>
                <a:latin typeface="Century Gothic"/>
                <a:cs typeface="Century Gothic"/>
              </a:rPr>
              <a:t>w</a:t>
            </a:r>
            <a:r>
              <a:rPr sz="1700" spc="-25" dirty="0">
                <a:solidFill>
                  <a:srgbClr val="4F80BC"/>
                </a:solidFill>
                <a:latin typeface="Century Gothic"/>
                <a:cs typeface="Century Gothic"/>
              </a:rPr>
              <a:t>o</a:t>
            </a:r>
            <a:r>
              <a:rPr sz="1700" spc="-10" dirty="0">
                <a:solidFill>
                  <a:srgbClr val="4F80BC"/>
                </a:solidFill>
                <a:latin typeface="Century Gothic"/>
                <a:cs typeface="Century Gothic"/>
              </a:rPr>
              <a:t>uld</a:t>
            </a:r>
            <a:r>
              <a:rPr sz="1700" spc="-40" dirty="0">
                <a:solidFill>
                  <a:srgbClr val="4F80BC"/>
                </a:solidFill>
                <a:latin typeface="Century Gothic"/>
                <a:cs typeface="Century Gothic"/>
              </a:rPr>
              <a:t> </a:t>
            </a:r>
            <a:r>
              <a:rPr sz="1700" spc="-20" dirty="0">
                <a:solidFill>
                  <a:srgbClr val="4F80BC"/>
                </a:solidFill>
                <a:latin typeface="Century Gothic"/>
                <a:cs typeface="Century Gothic"/>
              </a:rPr>
              <a:t>b</a:t>
            </a:r>
            <a:r>
              <a:rPr sz="1700" spc="-15" dirty="0">
                <a:solidFill>
                  <a:srgbClr val="4F80BC"/>
                </a:solidFill>
                <a:latin typeface="Century Gothic"/>
                <a:cs typeface="Century Gothic"/>
              </a:rPr>
              <a:t>e </a:t>
            </a:r>
            <a:r>
              <a:rPr sz="1700" spc="-20" dirty="0">
                <a:solidFill>
                  <a:srgbClr val="4F80BC"/>
                </a:solidFill>
                <a:latin typeface="Century Gothic"/>
                <a:cs typeface="Century Gothic"/>
              </a:rPr>
              <a:t>a</a:t>
            </a:r>
            <a:r>
              <a:rPr sz="1700" spc="-5" dirty="0">
                <a:solidFill>
                  <a:srgbClr val="4F80BC"/>
                </a:solidFill>
                <a:latin typeface="Century Gothic"/>
                <a:cs typeface="Century Gothic"/>
              </a:rPr>
              <a:t>b</a:t>
            </a:r>
            <a:r>
              <a:rPr sz="1700" spc="-25" dirty="0">
                <a:solidFill>
                  <a:srgbClr val="4F80BC"/>
                </a:solidFill>
                <a:latin typeface="Century Gothic"/>
                <a:cs typeface="Century Gothic"/>
              </a:rPr>
              <a:t>o</a:t>
            </a:r>
            <a:r>
              <a:rPr sz="1700" spc="15" dirty="0">
                <a:solidFill>
                  <a:srgbClr val="4F80BC"/>
                </a:solidFill>
                <a:latin typeface="Century Gothic"/>
                <a:cs typeface="Century Gothic"/>
              </a:rPr>
              <a:t>v</a:t>
            </a:r>
            <a:r>
              <a:rPr sz="1700" spc="-15" dirty="0">
                <a:solidFill>
                  <a:srgbClr val="4F80BC"/>
                </a:solidFill>
                <a:latin typeface="Century Gothic"/>
                <a:cs typeface="Century Gothic"/>
              </a:rPr>
              <a:t>e</a:t>
            </a:r>
            <a:r>
              <a:rPr sz="1700" spc="-50" dirty="0">
                <a:solidFill>
                  <a:srgbClr val="4F80BC"/>
                </a:solidFill>
                <a:latin typeface="Century Gothic"/>
                <a:cs typeface="Century Gothic"/>
              </a:rPr>
              <a:t> </a:t>
            </a:r>
            <a:r>
              <a:rPr sz="1700" dirty="0">
                <a:solidFill>
                  <a:srgbClr val="4F80BC"/>
                </a:solidFill>
                <a:latin typeface="Century Gothic"/>
                <a:cs typeface="Century Gothic"/>
              </a:rPr>
              <a:t>9</a:t>
            </a:r>
            <a:r>
              <a:rPr sz="1700" spc="-20" dirty="0">
                <a:solidFill>
                  <a:srgbClr val="4F80BC"/>
                </a:solidFill>
                <a:latin typeface="Century Gothic"/>
                <a:cs typeface="Century Gothic"/>
              </a:rPr>
              <a:t>6.9</a:t>
            </a:r>
            <a:r>
              <a:rPr sz="1700" dirty="0">
                <a:solidFill>
                  <a:srgbClr val="4F80BC"/>
                </a:solidFill>
                <a:latin typeface="Century Gothic"/>
                <a:cs typeface="Century Gothic"/>
              </a:rPr>
              <a:t>4</a:t>
            </a:r>
            <a:r>
              <a:rPr sz="1700" spc="-15" dirty="0">
                <a:solidFill>
                  <a:srgbClr val="4F80BC"/>
                </a:solidFill>
                <a:latin typeface="Century Gothic"/>
                <a:cs typeface="Century Gothic"/>
              </a:rPr>
              <a:t>%</a:t>
            </a:r>
            <a:r>
              <a:rPr sz="1700" spc="-5" dirty="0">
                <a:solidFill>
                  <a:srgbClr val="4F80BC"/>
                </a:solidFill>
                <a:latin typeface="Century Gothic"/>
                <a:cs typeface="Century Gothic"/>
              </a:rPr>
              <a:t> </a:t>
            </a:r>
            <a:r>
              <a:rPr sz="1700" spc="-30" dirty="0">
                <a:solidFill>
                  <a:srgbClr val="4F80BC"/>
                </a:solidFill>
                <a:latin typeface="Century Gothic"/>
                <a:cs typeface="Century Gothic"/>
              </a:rPr>
              <a:t>(</a:t>
            </a:r>
            <a:r>
              <a:rPr sz="1700" spc="-20" dirty="0">
                <a:solidFill>
                  <a:srgbClr val="4F80BC"/>
                </a:solidFill>
                <a:latin typeface="Century Gothic"/>
                <a:cs typeface="Century Gothic"/>
              </a:rPr>
              <a:t>p</a:t>
            </a:r>
            <a:r>
              <a:rPr sz="1700" spc="-5" dirty="0">
                <a:solidFill>
                  <a:srgbClr val="4F80BC"/>
                </a:solidFill>
                <a:latin typeface="Century Gothic"/>
                <a:cs typeface="Century Gothic"/>
              </a:rPr>
              <a:t>ri</a:t>
            </a:r>
            <a:r>
              <a:rPr sz="1700" spc="-25" dirty="0">
                <a:solidFill>
                  <a:srgbClr val="4F80BC"/>
                </a:solidFill>
                <a:latin typeface="Century Gothic"/>
                <a:cs typeface="Century Gothic"/>
              </a:rPr>
              <a:t>o</a:t>
            </a:r>
            <a:r>
              <a:rPr sz="1700" spc="-10" dirty="0">
                <a:solidFill>
                  <a:srgbClr val="4F80BC"/>
                </a:solidFill>
                <a:latin typeface="Century Gothic"/>
                <a:cs typeface="Century Gothic"/>
              </a:rPr>
              <a:t>r</a:t>
            </a:r>
            <a:r>
              <a:rPr sz="1700" dirty="0">
                <a:solidFill>
                  <a:srgbClr val="4F80BC"/>
                </a:solidFill>
                <a:latin typeface="Century Gothic"/>
                <a:cs typeface="Century Gothic"/>
              </a:rPr>
              <a:t> </a:t>
            </a:r>
            <a:r>
              <a:rPr sz="1700" spc="-10" dirty="0">
                <a:solidFill>
                  <a:srgbClr val="4F80BC"/>
                </a:solidFill>
                <a:latin typeface="Century Gothic"/>
                <a:cs typeface="Century Gothic"/>
              </a:rPr>
              <a:t>to</a:t>
            </a:r>
            <a:r>
              <a:rPr sz="1700" spc="-5" dirty="0">
                <a:solidFill>
                  <a:srgbClr val="4F80BC"/>
                </a:solidFill>
                <a:latin typeface="Century Gothic"/>
                <a:cs typeface="Century Gothic"/>
              </a:rPr>
              <a:t> </a:t>
            </a:r>
            <a:r>
              <a:rPr sz="1700" spc="25" dirty="0">
                <a:solidFill>
                  <a:srgbClr val="4F80BC"/>
                </a:solidFill>
                <a:latin typeface="Century Gothic"/>
                <a:cs typeface="Century Gothic"/>
              </a:rPr>
              <a:t>l</a:t>
            </a:r>
            <a:r>
              <a:rPr sz="1700" spc="-20" dirty="0">
                <a:solidFill>
                  <a:srgbClr val="4F80BC"/>
                </a:solidFill>
                <a:latin typeface="Century Gothic"/>
                <a:cs typeface="Century Gothic"/>
              </a:rPr>
              <a:t>a</a:t>
            </a:r>
            <a:r>
              <a:rPr sz="1700" spc="-10" dirty="0">
                <a:solidFill>
                  <a:srgbClr val="4F80BC"/>
                </a:solidFill>
                <a:latin typeface="Century Gothic"/>
                <a:cs typeface="Century Gothic"/>
              </a:rPr>
              <a:t>st</a:t>
            </a:r>
            <a:r>
              <a:rPr sz="1700" spc="-45" dirty="0">
                <a:solidFill>
                  <a:srgbClr val="4F80BC"/>
                </a:solidFill>
                <a:latin typeface="Century Gothic"/>
                <a:cs typeface="Century Gothic"/>
              </a:rPr>
              <a:t> </a:t>
            </a:r>
            <a:r>
              <a:rPr sz="1700" spc="-35" dirty="0">
                <a:solidFill>
                  <a:srgbClr val="4F80BC"/>
                </a:solidFill>
                <a:latin typeface="Century Gothic"/>
                <a:cs typeface="Century Gothic"/>
              </a:rPr>
              <a:t>m</a:t>
            </a:r>
            <a:r>
              <a:rPr sz="1700" spc="5" dirty="0">
                <a:solidFill>
                  <a:srgbClr val="4F80BC"/>
                </a:solidFill>
                <a:latin typeface="Century Gothic"/>
                <a:cs typeface="Century Gothic"/>
              </a:rPr>
              <a:t>il</a:t>
            </a:r>
            <a:r>
              <a:rPr sz="1700" spc="-10" dirty="0">
                <a:solidFill>
                  <a:srgbClr val="4F80BC"/>
                </a:solidFill>
                <a:latin typeface="Century Gothic"/>
                <a:cs typeface="Century Gothic"/>
              </a:rPr>
              <a:t>e),</a:t>
            </a:r>
            <a:r>
              <a:rPr sz="1700" spc="-5" dirty="0">
                <a:solidFill>
                  <a:srgbClr val="4F80BC"/>
                </a:solidFill>
                <a:latin typeface="Century Gothic"/>
                <a:cs typeface="Century Gothic"/>
              </a:rPr>
              <a:t> </a:t>
            </a:r>
            <a:r>
              <a:rPr sz="1700" spc="5" dirty="0">
                <a:solidFill>
                  <a:srgbClr val="4F80BC"/>
                </a:solidFill>
                <a:latin typeface="Century Gothic"/>
                <a:cs typeface="Century Gothic"/>
              </a:rPr>
              <a:t>i</a:t>
            </a:r>
            <a:r>
              <a:rPr sz="1700" spc="-10" dirty="0">
                <a:solidFill>
                  <a:srgbClr val="4F80BC"/>
                </a:solidFill>
                <a:latin typeface="Century Gothic"/>
                <a:cs typeface="Century Gothic"/>
              </a:rPr>
              <a:t>f</a:t>
            </a:r>
            <a:r>
              <a:rPr sz="1700" spc="-40" dirty="0">
                <a:solidFill>
                  <a:srgbClr val="4F80BC"/>
                </a:solidFill>
                <a:latin typeface="Century Gothic"/>
                <a:cs typeface="Century Gothic"/>
              </a:rPr>
              <a:t> </a:t>
            </a:r>
            <a:r>
              <a:rPr sz="1700" spc="-20" dirty="0">
                <a:solidFill>
                  <a:srgbClr val="4F80BC"/>
                </a:solidFill>
                <a:latin typeface="Century Gothic"/>
                <a:cs typeface="Century Gothic"/>
              </a:rPr>
              <a:t>p</a:t>
            </a:r>
            <a:r>
              <a:rPr sz="1700" spc="5" dirty="0">
                <a:solidFill>
                  <a:srgbClr val="4F80BC"/>
                </a:solidFill>
                <a:latin typeface="Century Gothic"/>
                <a:cs typeface="Century Gothic"/>
              </a:rPr>
              <a:t>i</a:t>
            </a:r>
            <a:r>
              <a:rPr sz="1700" spc="-15" dirty="0">
                <a:solidFill>
                  <a:srgbClr val="4F80BC"/>
                </a:solidFill>
                <a:latin typeface="Century Gothic"/>
                <a:cs typeface="Century Gothic"/>
              </a:rPr>
              <a:t>e</a:t>
            </a:r>
            <a:r>
              <a:rPr sz="1700" spc="-30" dirty="0">
                <a:solidFill>
                  <a:srgbClr val="4F80BC"/>
                </a:solidFill>
                <a:latin typeface="Century Gothic"/>
                <a:cs typeface="Century Gothic"/>
              </a:rPr>
              <a:t>c</a:t>
            </a:r>
            <a:r>
              <a:rPr sz="1700" dirty="0">
                <a:solidFill>
                  <a:srgbClr val="4F80BC"/>
                </a:solidFill>
                <a:latin typeface="Century Gothic"/>
                <a:cs typeface="Century Gothic"/>
              </a:rPr>
              <a:t>e</a:t>
            </a:r>
            <a:r>
              <a:rPr sz="1700" spc="-10" dirty="0">
                <a:solidFill>
                  <a:srgbClr val="4F80BC"/>
                </a:solidFill>
                <a:latin typeface="Century Gothic"/>
                <a:cs typeface="Century Gothic"/>
              </a:rPr>
              <a:t>s</a:t>
            </a:r>
            <a:r>
              <a:rPr sz="1700" spc="-45" dirty="0">
                <a:solidFill>
                  <a:srgbClr val="4F80BC"/>
                </a:solidFill>
                <a:latin typeface="Century Gothic"/>
                <a:cs typeface="Century Gothic"/>
              </a:rPr>
              <a:t> </a:t>
            </a:r>
            <a:r>
              <a:rPr sz="1700" spc="-10" dirty="0">
                <a:solidFill>
                  <a:srgbClr val="4F80BC"/>
                </a:solidFill>
                <a:latin typeface="Century Gothic"/>
                <a:cs typeface="Century Gothic"/>
              </a:rPr>
              <a:t>th</a:t>
            </a:r>
            <a:r>
              <a:rPr sz="1700" spc="-20" dirty="0">
                <a:solidFill>
                  <a:srgbClr val="4F80BC"/>
                </a:solidFill>
                <a:latin typeface="Century Gothic"/>
                <a:cs typeface="Century Gothic"/>
              </a:rPr>
              <a:t>a</a:t>
            </a:r>
            <a:r>
              <a:rPr sz="1700" spc="-10" dirty="0">
                <a:solidFill>
                  <a:srgbClr val="4F80BC"/>
                </a:solidFill>
                <a:latin typeface="Century Gothic"/>
                <a:cs typeface="Century Gothic"/>
              </a:rPr>
              <a:t>t</a:t>
            </a:r>
            <a:r>
              <a:rPr sz="1700" spc="-15" dirty="0">
                <a:solidFill>
                  <a:srgbClr val="4F80BC"/>
                </a:solidFill>
                <a:latin typeface="Century Gothic"/>
                <a:cs typeface="Century Gothic"/>
              </a:rPr>
              <a:t> </a:t>
            </a:r>
            <a:r>
              <a:rPr sz="1700" dirty="0">
                <a:solidFill>
                  <a:srgbClr val="4F80BC"/>
                </a:solidFill>
                <a:latin typeface="Century Gothic"/>
                <a:cs typeface="Century Gothic"/>
              </a:rPr>
              <a:t>f</a:t>
            </a:r>
            <a:r>
              <a:rPr sz="1700" spc="-20" dirty="0">
                <a:solidFill>
                  <a:srgbClr val="4F80BC"/>
                </a:solidFill>
                <a:latin typeface="Century Gothic"/>
                <a:cs typeface="Century Gothic"/>
              </a:rPr>
              <a:t>a</a:t>
            </a:r>
            <a:r>
              <a:rPr sz="1700" spc="-5" dirty="0">
                <a:solidFill>
                  <a:srgbClr val="4F80BC"/>
                </a:solidFill>
                <a:latin typeface="Century Gothic"/>
                <a:cs typeface="Century Gothic"/>
              </a:rPr>
              <a:t>i</a:t>
            </a:r>
            <a:r>
              <a:rPr sz="1700" spc="5" dirty="0">
                <a:solidFill>
                  <a:srgbClr val="4F80BC"/>
                </a:solidFill>
                <a:latin typeface="Century Gothic"/>
                <a:cs typeface="Century Gothic"/>
              </a:rPr>
              <a:t>l</a:t>
            </a:r>
            <a:r>
              <a:rPr sz="1700" spc="-15" dirty="0">
                <a:solidFill>
                  <a:srgbClr val="4F80BC"/>
                </a:solidFill>
                <a:latin typeface="Century Gothic"/>
                <a:cs typeface="Century Gothic"/>
              </a:rPr>
              <a:t>ed</a:t>
            </a:r>
            <a:r>
              <a:rPr sz="1700" spc="-40" dirty="0">
                <a:solidFill>
                  <a:srgbClr val="4F80BC"/>
                </a:solidFill>
                <a:latin typeface="Century Gothic"/>
                <a:cs typeface="Century Gothic"/>
              </a:rPr>
              <a:t> </a:t>
            </a:r>
            <a:r>
              <a:rPr sz="1700" spc="-20" dirty="0">
                <a:solidFill>
                  <a:srgbClr val="4F80BC"/>
                </a:solidFill>
                <a:latin typeface="Century Gothic"/>
                <a:cs typeface="Century Gothic"/>
              </a:rPr>
              <a:t>b</a:t>
            </a:r>
            <a:r>
              <a:rPr sz="1700" spc="-10" dirty="0">
                <a:solidFill>
                  <a:srgbClr val="4F80BC"/>
                </a:solidFill>
                <a:latin typeface="Century Gothic"/>
                <a:cs typeface="Century Gothic"/>
              </a:rPr>
              <a:t>y 1</a:t>
            </a:r>
            <a:r>
              <a:rPr sz="1700" spc="-5" dirty="0">
                <a:solidFill>
                  <a:srgbClr val="4F80BC"/>
                </a:solidFill>
                <a:latin typeface="Century Gothic"/>
                <a:cs typeface="Century Gothic"/>
              </a:rPr>
              <a:t> </a:t>
            </a:r>
            <a:r>
              <a:rPr sz="1700" spc="-25" dirty="0">
                <a:solidFill>
                  <a:srgbClr val="4F80BC"/>
                </a:solidFill>
                <a:latin typeface="Century Gothic"/>
                <a:cs typeface="Century Gothic"/>
              </a:rPr>
              <a:t>d</a:t>
            </a:r>
            <a:r>
              <a:rPr sz="1700" spc="-20" dirty="0">
                <a:solidFill>
                  <a:srgbClr val="4F80BC"/>
                </a:solidFill>
                <a:latin typeface="Century Gothic"/>
                <a:cs typeface="Century Gothic"/>
              </a:rPr>
              <a:t>a</a:t>
            </a:r>
            <a:r>
              <a:rPr sz="1700" spc="-10" dirty="0">
                <a:solidFill>
                  <a:srgbClr val="4F80BC"/>
                </a:solidFill>
                <a:latin typeface="Century Gothic"/>
                <a:cs typeface="Century Gothic"/>
              </a:rPr>
              <a:t>y </a:t>
            </a:r>
            <a:r>
              <a:rPr sz="1700" spc="-20" dirty="0">
                <a:solidFill>
                  <a:srgbClr val="4F80BC"/>
                </a:solidFill>
                <a:latin typeface="Century Gothic"/>
                <a:cs typeface="Century Gothic"/>
              </a:rPr>
              <a:t>pa</a:t>
            </a:r>
            <a:r>
              <a:rPr sz="1700" spc="-10" dirty="0">
                <a:solidFill>
                  <a:srgbClr val="4F80BC"/>
                </a:solidFill>
                <a:latin typeface="Century Gothic"/>
                <a:cs typeface="Century Gothic"/>
              </a:rPr>
              <a:t>ssed</a:t>
            </a:r>
            <a:endParaRPr sz="1700">
              <a:latin typeface="Century Gothic"/>
              <a:cs typeface="Century Gothic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669915">
              <a:lnSpc>
                <a:spcPts val="2460"/>
              </a:lnSpc>
            </a:pPr>
            <a:r>
              <a:rPr spc="-120" dirty="0"/>
              <a:t>Fi</a:t>
            </a:r>
            <a:r>
              <a:rPr spc="-30" dirty="0"/>
              <a:t>r</a:t>
            </a:r>
            <a:r>
              <a:rPr spc="100" dirty="0"/>
              <a:t>s</a:t>
            </a:r>
            <a:r>
              <a:rPr spc="45" dirty="0"/>
              <a:t>t</a:t>
            </a:r>
            <a:r>
              <a:rPr spc="175" dirty="0"/>
              <a:t>-</a:t>
            </a:r>
            <a:r>
              <a:rPr spc="229" dirty="0"/>
              <a:t>C</a:t>
            </a:r>
            <a:r>
              <a:rPr spc="-80" dirty="0"/>
              <a:t>l</a:t>
            </a:r>
            <a:r>
              <a:rPr spc="445" dirty="0"/>
              <a:t>a</a:t>
            </a:r>
            <a:r>
              <a:rPr spc="120" dirty="0"/>
              <a:t>s</a:t>
            </a:r>
            <a:r>
              <a:rPr spc="100" dirty="0"/>
              <a:t>s</a:t>
            </a:r>
            <a:r>
              <a:rPr spc="65" dirty="0"/>
              <a:t> </a:t>
            </a:r>
            <a:r>
              <a:rPr spc="15" dirty="0"/>
              <a:t>M</a:t>
            </a:r>
            <a:r>
              <a:rPr spc="445" dirty="0"/>
              <a:t>a</a:t>
            </a:r>
            <a:r>
              <a:rPr spc="-80" dirty="0"/>
              <a:t>il</a:t>
            </a:r>
            <a:r>
              <a:rPr spc="-50" dirty="0"/>
              <a:t>®</a:t>
            </a:r>
            <a:r>
              <a:rPr spc="65" dirty="0"/>
              <a:t> </a:t>
            </a:r>
            <a:r>
              <a:rPr spc="95" dirty="0"/>
              <a:t>(</a:t>
            </a:r>
            <a:r>
              <a:rPr spc="-355" dirty="0"/>
              <a:t>L</a:t>
            </a:r>
            <a:r>
              <a:rPr spc="405" dirty="0"/>
              <a:t>e</a:t>
            </a:r>
            <a:r>
              <a:rPr spc="45" dirty="0"/>
              <a:t>tt</a:t>
            </a:r>
            <a:r>
              <a:rPr spc="405" dirty="0"/>
              <a:t>e</a:t>
            </a:r>
            <a:r>
              <a:rPr spc="-30" dirty="0"/>
              <a:t>r</a:t>
            </a:r>
            <a:r>
              <a:rPr spc="120" dirty="0"/>
              <a:t>s</a:t>
            </a:r>
            <a:r>
              <a:rPr spc="95" dirty="0"/>
              <a:t>)</a:t>
            </a:r>
          </a:p>
          <a:p>
            <a:pPr marL="6916420">
              <a:lnSpc>
                <a:spcPct val="100000"/>
              </a:lnSpc>
            </a:pPr>
            <a:r>
              <a:rPr sz="1800" dirty="0">
                <a:latin typeface="Century Gothic"/>
                <a:cs typeface="Century Gothic"/>
              </a:rPr>
              <a:t>S</a:t>
            </a:r>
            <a:r>
              <a:rPr sz="1800" spc="-10" dirty="0">
                <a:latin typeface="Century Gothic"/>
                <a:cs typeface="Century Gothic"/>
              </a:rPr>
              <a:t>er</a:t>
            </a:r>
            <a:r>
              <a:rPr sz="1800" spc="10" dirty="0">
                <a:latin typeface="Century Gothic"/>
                <a:cs typeface="Century Gothic"/>
              </a:rPr>
              <a:t>v</a:t>
            </a:r>
            <a:r>
              <a:rPr sz="1800" spc="35" dirty="0">
                <a:latin typeface="Century Gothic"/>
                <a:cs typeface="Century Gothic"/>
              </a:rPr>
              <a:t>i</a:t>
            </a:r>
            <a:r>
              <a:rPr sz="1800" spc="-30" dirty="0">
                <a:latin typeface="Century Gothic"/>
                <a:cs typeface="Century Gothic"/>
              </a:rPr>
              <a:t>c</a:t>
            </a:r>
            <a:r>
              <a:rPr sz="1800" spc="-15" dirty="0">
                <a:latin typeface="Century Gothic"/>
                <a:cs typeface="Century Gothic"/>
              </a:rPr>
              <a:t>e </a:t>
            </a:r>
            <a:r>
              <a:rPr sz="1800" spc="-25" dirty="0">
                <a:latin typeface="Century Gothic"/>
                <a:cs typeface="Century Gothic"/>
              </a:rPr>
              <a:t>V</a:t>
            </a:r>
            <a:r>
              <a:rPr sz="1800" spc="-10" dirty="0">
                <a:latin typeface="Century Gothic"/>
                <a:cs typeface="Century Gothic"/>
              </a:rPr>
              <a:t>ar</a:t>
            </a:r>
            <a:r>
              <a:rPr sz="1800" spc="15" dirty="0">
                <a:latin typeface="Century Gothic"/>
                <a:cs typeface="Century Gothic"/>
              </a:rPr>
              <a:t>i</a:t>
            </a:r>
            <a:r>
              <a:rPr sz="1800" spc="-10" dirty="0">
                <a:latin typeface="Century Gothic"/>
                <a:cs typeface="Century Gothic"/>
              </a:rPr>
              <a:t>a</a:t>
            </a:r>
            <a:r>
              <a:rPr sz="1800" spc="-15" dirty="0">
                <a:latin typeface="Century Gothic"/>
                <a:cs typeface="Century Gothic"/>
              </a:rPr>
              <a:t>n</a:t>
            </a:r>
            <a:r>
              <a:rPr sz="1800" spc="-10" dirty="0">
                <a:latin typeface="Century Gothic"/>
                <a:cs typeface="Century Gothic"/>
              </a:rPr>
              <a:t>c</a:t>
            </a:r>
            <a:r>
              <a:rPr sz="1800" spc="-15" dirty="0">
                <a:latin typeface="Century Gothic"/>
                <a:cs typeface="Century Gothic"/>
              </a:rPr>
              <a:t>e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726423" y="5632703"/>
            <a:ext cx="243840" cy="0"/>
          </a:xfrm>
          <a:custGeom>
            <a:avLst/>
            <a:gdLst/>
            <a:ahLst/>
            <a:cxnLst/>
            <a:rect l="l" t="t" r="r" b="b"/>
            <a:pathLst>
              <a:path w="243840">
                <a:moveTo>
                  <a:pt x="0" y="0"/>
                </a:moveTo>
                <a:lnTo>
                  <a:pt x="243839" y="0"/>
                </a:lnTo>
              </a:path>
            </a:pathLst>
          </a:custGeom>
          <a:ln w="10413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291072" y="5632703"/>
            <a:ext cx="487680" cy="0"/>
          </a:xfrm>
          <a:custGeom>
            <a:avLst/>
            <a:gdLst/>
            <a:ahLst/>
            <a:cxnLst/>
            <a:rect l="l" t="t" r="r" b="b"/>
            <a:pathLst>
              <a:path w="487679">
                <a:moveTo>
                  <a:pt x="0" y="0"/>
                </a:moveTo>
                <a:lnTo>
                  <a:pt x="487679" y="0"/>
                </a:lnTo>
              </a:path>
            </a:pathLst>
          </a:custGeom>
          <a:ln w="10413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855720" y="5632703"/>
            <a:ext cx="487680" cy="0"/>
          </a:xfrm>
          <a:custGeom>
            <a:avLst/>
            <a:gdLst/>
            <a:ahLst/>
            <a:cxnLst/>
            <a:rect l="l" t="t" r="r" b="b"/>
            <a:pathLst>
              <a:path w="487679">
                <a:moveTo>
                  <a:pt x="0" y="0"/>
                </a:moveTo>
                <a:lnTo>
                  <a:pt x="487679" y="0"/>
                </a:lnTo>
              </a:path>
            </a:pathLst>
          </a:custGeom>
          <a:ln w="10413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664207" y="5632703"/>
            <a:ext cx="243840" cy="0"/>
          </a:xfrm>
          <a:custGeom>
            <a:avLst/>
            <a:gdLst/>
            <a:ahLst/>
            <a:cxnLst/>
            <a:rect l="l" t="t" r="r" b="b"/>
            <a:pathLst>
              <a:path w="243839">
                <a:moveTo>
                  <a:pt x="0" y="0"/>
                </a:moveTo>
                <a:lnTo>
                  <a:pt x="243840" y="0"/>
                </a:lnTo>
              </a:path>
            </a:pathLst>
          </a:custGeom>
          <a:ln w="10413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726423" y="5167884"/>
            <a:ext cx="243840" cy="0"/>
          </a:xfrm>
          <a:custGeom>
            <a:avLst/>
            <a:gdLst/>
            <a:ahLst/>
            <a:cxnLst/>
            <a:rect l="l" t="t" r="r" b="b"/>
            <a:pathLst>
              <a:path w="243840">
                <a:moveTo>
                  <a:pt x="0" y="0"/>
                </a:moveTo>
                <a:lnTo>
                  <a:pt x="243839" y="0"/>
                </a:lnTo>
              </a:path>
            </a:pathLst>
          </a:custGeom>
          <a:ln w="10413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291072" y="5167884"/>
            <a:ext cx="487680" cy="0"/>
          </a:xfrm>
          <a:custGeom>
            <a:avLst/>
            <a:gdLst/>
            <a:ahLst/>
            <a:cxnLst/>
            <a:rect l="l" t="t" r="r" b="b"/>
            <a:pathLst>
              <a:path w="487679">
                <a:moveTo>
                  <a:pt x="0" y="0"/>
                </a:moveTo>
                <a:lnTo>
                  <a:pt x="487679" y="0"/>
                </a:lnTo>
              </a:path>
            </a:pathLst>
          </a:custGeom>
          <a:ln w="10413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855720" y="5167884"/>
            <a:ext cx="487680" cy="0"/>
          </a:xfrm>
          <a:custGeom>
            <a:avLst/>
            <a:gdLst/>
            <a:ahLst/>
            <a:cxnLst/>
            <a:rect l="l" t="t" r="r" b="b"/>
            <a:pathLst>
              <a:path w="487679">
                <a:moveTo>
                  <a:pt x="0" y="0"/>
                </a:moveTo>
                <a:lnTo>
                  <a:pt x="487679" y="0"/>
                </a:lnTo>
              </a:path>
            </a:pathLst>
          </a:custGeom>
          <a:ln w="10413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664207" y="5167884"/>
            <a:ext cx="243840" cy="0"/>
          </a:xfrm>
          <a:custGeom>
            <a:avLst/>
            <a:gdLst/>
            <a:ahLst/>
            <a:cxnLst/>
            <a:rect l="l" t="t" r="r" b="b"/>
            <a:pathLst>
              <a:path w="243839">
                <a:moveTo>
                  <a:pt x="0" y="0"/>
                </a:moveTo>
                <a:lnTo>
                  <a:pt x="243840" y="0"/>
                </a:lnTo>
              </a:path>
            </a:pathLst>
          </a:custGeom>
          <a:ln w="10413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726423" y="4704588"/>
            <a:ext cx="243840" cy="0"/>
          </a:xfrm>
          <a:custGeom>
            <a:avLst/>
            <a:gdLst/>
            <a:ahLst/>
            <a:cxnLst/>
            <a:rect l="l" t="t" r="r" b="b"/>
            <a:pathLst>
              <a:path w="243840">
                <a:moveTo>
                  <a:pt x="0" y="0"/>
                </a:moveTo>
                <a:lnTo>
                  <a:pt x="243839" y="0"/>
                </a:lnTo>
              </a:path>
            </a:pathLst>
          </a:custGeom>
          <a:ln w="10413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291072" y="4704588"/>
            <a:ext cx="487680" cy="0"/>
          </a:xfrm>
          <a:custGeom>
            <a:avLst/>
            <a:gdLst/>
            <a:ahLst/>
            <a:cxnLst/>
            <a:rect l="l" t="t" r="r" b="b"/>
            <a:pathLst>
              <a:path w="487679">
                <a:moveTo>
                  <a:pt x="0" y="0"/>
                </a:moveTo>
                <a:lnTo>
                  <a:pt x="487679" y="0"/>
                </a:lnTo>
              </a:path>
            </a:pathLst>
          </a:custGeom>
          <a:ln w="10413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855720" y="4704588"/>
            <a:ext cx="487680" cy="0"/>
          </a:xfrm>
          <a:custGeom>
            <a:avLst/>
            <a:gdLst/>
            <a:ahLst/>
            <a:cxnLst/>
            <a:rect l="l" t="t" r="r" b="b"/>
            <a:pathLst>
              <a:path w="487679">
                <a:moveTo>
                  <a:pt x="0" y="0"/>
                </a:moveTo>
                <a:lnTo>
                  <a:pt x="487679" y="0"/>
                </a:lnTo>
              </a:path>
            </a:pathLst>
          </a:custGeom>
          <a:ln w="10413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664207" y="4704588"/>
            <a:ext cx="243840" cy="0"/>
          </a:xfrm>
          <a:custGeom>
            <a:avLst/>
            <a:gdLst/>
            <a:ahLst/>
            <a:cxnLst/>
            <a:rect l="l" t="t" r="r" b="b"/>
            <a:pathLst>
              <a:path w="243839">
                <a:moveTo>
                  <a:pt x="0" y="0"/>
                </a:moveTo>
                <a:lnTo>
                  <a:pt x="243840" y="0"/>
                </a:lnTo>
              </a:path>
            </a:pathLst>
          </a:custGeom>
          <a:ln w="10413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726423" y="4239767"/>
            <a:ext cx="243840" cy="0"/>
          </a:xfrm>
          <a:custGeom>
            <a:avLst/>
            <a:gdLst/>
            <a:ahLst/>
            <a:cxnLst/>
            <a:rect l="l" t="t" r="r" b="b"/>
            <a:pathLst>
              <a:path w="243840">
                <a:moveTo>
                  <a:pt x="0" y="0"/>
                </a:moveTo>
                <a:lnTo>
                  <a:pt x="243839" y="0"/>
                </a:lnTo>
              </a:path>
            </a:pathLst>
          </a:custGeom>
          <a:ln w="10414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291072" y="4239767"/>
            <a:ext cx="487680" cy="0"/>
          </a:xfrm>
          <a:custGeom>
            <a:avLst/>
            <a:gdLst/>
            <a:ahLst/>
            <a:cxnLst/>
            <a:rect l="l" t="t" r="r" b="b"/>
            <a:pathLst>
              <a:path w="487679">
                <a:moveTo>
                  <a:pt x="0" y="0"/>
                </a:moveTo>
                <a:lnTo>
                  <a:pt x="487679" y="0"/>
                </a:lnTo>
              </a:path>
            </a:pathLst>
          </a:custGeom>
          <a:ln w="10414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855720" y="4239767"/>
            <a:ext cx="487680" cy="0"/>
          </a:xfrm>
          <a:custGeom>
            <a:avLst/>
            <a:gdLst/>
            <a:ahLst/>
            <a:cxnLst/>
            <a:rect l="l" t="t" r="r" b="b"/>
            <a:pathLst>
              <a:path w="487679">
                <a:moveTo>
                  <a:pt x="0" y="0"/>
                </a:moveTo>
                <a:lnTo>
                  <a:pt x="487679" y="0"/>
                </a:lnTo>
              </a:path>
            </a:pathLst>
          </a:custGeom>
          <a:ln w="10414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664207" y="4239767"/>
            <a:ext cx="243840" cy="0"/>
          </a:xfrm>
          <a:custGeom>
            <a:avLst/>
            <a:gdLst/>
            <a:ahLst/>
            <a:cxnLst/>
            <a:rect l="l" t="t" r="r" b="b"/>
            <a:pathLst>
              <a:path w="243839">
                <a:moveTo>
                  <a:pt x="0" y="0"/>
                </a:moveTo>
                <a:lnTo>
                  <a:pt x="243840" y="0"/>
                </a:lnTo>
              </a:path>
            </a:pathLst>
          </a:custGeom>
          <a:ln w="10414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726423" y="3774948"/>
            <a:ext cx="243840" cy="0"/>
          </a:xfrm>
          <a:custGeom>
            <a:avLst/>
            <a:gdLst/>
            <a:ahLst/>
            <a:cxnLst/>
            <a:rect l="l" t="t" r="r" b="b"/>
            <a:pathLst>
              <a:path w="243840">
                <a:moveTo>
                  <a:pt x="0" y="0"/>
                </a:moveTo>
                <a:lnTo>
                  <a:pt x="243839" y="0"/>
                </a:lnTo>
              </a:path>
            </a:pathLst>
          </a:custGeom>
          <a:ln w="10413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291072" y="3774948"/>
            <a:ext cx="487680" cy="0"/>
          </a:xfrm>
          <a:custGeom>
            <a:avLst/>
            <a:gdLst/>
            <a:ahLst/>
            <a:cxnLst/>
            <a:rect l="l" t="t" r="r" b="b"/>
            <a:pathLst>
              <a:path w="487679">
                <a:moveTo>
                  <a:pt x="0" y="0"/>
                </a:moveTo>
                <a:lnTo>
                  <a:pt x="487679" y="0"/>
                </a:lnTo>
              </a:path>
            </a:pathLst>
          </a:custGeom>
          <a:ln w="10413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855720" y="3774948"/>
            <a:ext cx="487680" cy="0"/>
          </a:xfrm>
          <a:custGeom>
            <a:avLst/>
            <a:gdLst/>
            <a:ahLst/>
            <a:cxnLst/>
            <a:rect l="l" t="t" r="r" b="b"/>
            <a:pathLst>
              <a:path w="487679">
                <a:moveTo>
                  <a:pt x="0" y="0"/>
                </a:moveTo>
                <a:lnTo>
                  <a:pt x="487679" y="0"/>
                </a:lnTo>
              </a:path>
            </a:pathLst>
          </a:custGeom>
          <a:ln w="10413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664207" y="3774948"/>
            <a:ext cx="243840" cy="0"/>
          </a:xfrm>
          <a:custGeom>
            <a:avLst/>
            <a:gdLst/>
            <a:ahLst/>
            <a:cxnLst/>
            <a:rect l="l" t="t" r="r" b="b"/>
            <a:pathLst>
              <a:path w="243839">
                <a:moveTo>
                  <a:pt x="0" y="0"/>
                </a:moveTo>
                <a:lnTo>
                  <a:pt x="243840" y="0"/>
                </a:lnTo>
              </a:path>
            </a:pathLst>
          </a:custGeom>
          <a:ln w="10413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726423" y="3311652"/>
            <a:ext cx="243840" cy="0"/>
          </a:xfrm>
          <a:custGeom>
            <a:avLst/>
            <a:gdLst/>
            <a:ahLst/>
            <a:cxnLst/>
            <a:rect l="l" t="t" r="r" b="b"/>
            <a:pathLst>
              <a:path w="243840">
                <a:moveTo>
                  <a:pt x="0" y="0"/>
                </a:moveTo>
                <a:lnTo>
                  <a:pt x="243839" y="0"/>
                </a:lnTo>
              </a:path>
            </a:pathLst>
          </a:custGeom>
          <a:ln w="10413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291072" y="3311652"/>
            <a:ext cx="974090" cy="0"/>
          </a:xfrm>
          <a:custGeom>
            <a:avLst/>
            <a:gdLst/>
            <a:ahLst/>
            <a:cxnLst/>
            <a:rect l="l" t="t" r="r" b="b"/>
            <a:pathLst>
              <a:path w="974090">
                <a:moveTo>
                  <a:pt x="0" y="0"/>
                </a:moveTo>
                <a:lnTo>
                  <a:pt x="973836" y="0"/>
                </a:lnTo>
              </a:path>
            </a:pathLst>
          </a:custGeom>
          <a:ln w="10413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855720" y="3311652"/>
            <a:ext cx="487680" cy="0"/>
          </a:xfrm>
          <a:custGeom>
            <a:avLst/>
            <a:gdLst/>
            <a:ahLst/>
            <a:cxnLst/>
            <a:rect l="l" t="t" r="r" b="b"/>
            <a:pathLst>
              <a:path w="487679">
                <a:moveTo>
                  <a:pt x="0" y="0"/>
                </a:moveTo>
                <a:lnTo>
                  <a:pt x="487679" y="0"/>
                </a:lnTo>
              </a:path>
            </a:pathLst>
          </a:custGeom>
          <a:ln w="10413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664207" y="3311652"/>
            <a:ext cx="243840" cy="0"/>
          </a:xfrm>
          <a:custGeom>
            <a:avLst/>
            <a:gdLst/>
            <a:ahLst/>
            <a:cxnLst/>
            <a:rect l="l" t="t" r="r" b="b"/>
            <a:pathLst>
              <a:path w="243839">
                <a:moveTo>
                  <a:pt x="0" y="0"/>
                </a:moveTo>
                <a:lnTo>
                  <a:pt x="243840" y="0"/>
                </a:lnTo>
              </a:path>
            </a:pathLst>
          </a:custGeom>
          <a:ln w="10413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726423" y="2846832"/>
            <a:ext cx="243840" cy="0"/>
          </a:xfrm>
          <a:custGeom>
            <a:avLst/>
            <a:gdLst/>
            <a:ahLst/>
            <a:cxnLst/>
            <a:rect l="l" t="t" r="r" b="b"/>
            <a:pathLst>
              <a:path w="243840">
                <a:moveTo>
                  <a:pt x="0" y="0"/>
                </a:moveTo>
                <a:lnTo>
                  <a:pt x="243839" y="0"/>
                </a:lnTo>
              </a:path>
            </a:pathLst>
          </a:custGeom>
          <a:ln w="10414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291072" y="2846832"/>
            <a:ext cx="974090" cy="0"/>
          </a:xfrm>
          <a:custGeom>
            <a:avLst/>
            <a:gdLst/>
            <a:ahLst/>
            <a:cxnLst/>
            <a:rect l="l" t="t" r="r" b="b"/>
            <a:pathLst>
              <a:path w="974090">
                <a:moveTo>
                  <a:pt x="0" y="0"/>
                </a:moveTo>
                <a:lnTo>
                  <a:pt x="973836" y="0"/>
                </a:lnTo>
              </a:path>
            </a:pathLst>
          </a:custGeom>
          <a:ln w="10414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855720" y="2846832"/>
            <a:ext cx="487680" cy="0"/>
          </a:xfrm>
          <a:custGeom>
            <a:avLst/>
            <a:gdLst/>
            <a:ahLst/>
            <a:cxnLst/>
            <a:rect l="l" t="t" r="r" b="b"/>
            <a:pathLst>
              <a:path w="487679">
                <a:moveTo>
                  <a:pt x="0" y="0"/>
                </a:moveTo>
                <a:lnTo>
                  <a:pt x="487679" y="0"/>
                </a:lnTo>
              </a:path>
            </a:pathLst>
          </a:custGeom>
          <a:ln w="10414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664207" y="2846832"/>
            <a:ext cx="243840" cy="0"/>
          </a:xfrm>
          <a:custGeom>
            <a:avLst/>
            <a:gdLst/>
            <a:ahLst/>
            <a:cxnLst/>
            <a:rect l="l" t="t" r="r" b="b"/>
            <a:pathLst>
              <a:path w="243839">
                <a:moveTo>
                  <a:pt x="0" y="0"/>
                </a:moveTo>
                <a:lnTo>
                  <a:pt x="243840" y="0"/>
                </a:lnTo>
              </a:path>
            </a:pathLst>
          </a:custGeom>
          <a:ln w="10414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664207" y="2382011"/>
            <a:ext cx="7306309" cy="0"/>
          </a:xfrm>
          <a:custGeom>
            <a:avLst/>
            <a:gdLst/>
            <a:ahLst/>
            <a:cxnLst/>
            <a:rect l="l" t="t" r="r" b="b"/>
            <a:pathLst>
              <a:path w="7306309">
                <a:moveTo>
                  <a:pt x="0" y="0"/>
                </a:moveTo>
                <a:lnTo>
                  <a:pt x="7306055" y="0"/>
                </a:lnTo>
              </a:path>
            </a:pathLst>
          </a:custGeom>
          <a:ln w="10413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908048" y="2606039"/>
            <a:ext cx="487680" cy="3491865"/>
          </a:xfrm>
          <a:custGeom>
            <a:avLst/>
            <a:gdLst/>
            <a:ahLst/>
            <a:cxnLst/>
            <a:rect l="l" t="t" r="r" b="b"/>
            <a:pathLst>
              <a:path w="487680" h="3491865">
                <a:moveTo>
                  <a:pt x="487680" y="3491483"/>
                </a:moveTo>
                <a:lnTo>
                  <a:pt x="0" y="3491483"/>
                </a:lnTo>
                <a:lnTo>
                  <a:pt x="0" y="0"/>
                </a:lnTo>
                <a:lnTo>
                  <a:pt x="487680" y="0"/>
                </a:lnTo>
                <a:lnTo>
                  <a:pt x="487680" y="3491483"/>
                </a:lnTo>
                <a:close/>
              </a:path>
            </a:pathLst>
          </a:custGeom>
          <a:solidFill>
            <a:srgbClr val="4F80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343400" y="2831592"/>
            <a:ext cx="487680" cy="3266440"/>
          </a:xfrm>
          <a:custGeom>
            <a:avLst/>
            <a:gdLst/>
            <a:ahLst/>
            <a:cxnLst/>
            <a:rect l="l" t="t" r="r" b="b"/>
            <a:pathLst>
              <a:path w="487679" h="3266440">
                <a:moveTo>
                  <a:pt x="487680" y="3265931"/>
                </a:moveTo>
                <a:lnTo>
                  <a:pt x="0" y="3265931"/>
                </a:lnTo>
                <a:lnTo>
                  <a:pt x="0" y="0"/>
                </a:lnTo>
                <a:lnTo>
                  <a:pt x="487680" y="0"/>
                </a:lnTo>
                <a:lnTo>
                  <a:pt x="487680" y="3265931"/>
                </a:lnTo>
                <a:close/>
              </a:path>
            </a:pathLst>
          </a:custGeom>
          <a:solidFill>
            <a:srgbClr val="4F80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778752" y="3403091"/>
            <a:ext cx="486409" cy="2694940"/>
          </a:xfrm>
          <a:custGeom>
            <a:avLst/>
            <a:gdLst/>
            <a:ahLst/>
            <a:cxnLst/>
            <a:rect l="l" t="t" r="r" b="b"/>
            <a:pathLst>
              <a:path w="486409" h="2694940">
                <a:moveTo>
                  <a:pt x="486156" y="2694431"/>
                </a:moveTo>
                <a:lnTo>
                  <a:pt x="0" y="2694431"/>
                </a:lnTo>
                <a:lnTo>
                  <a:pt x="0" y="0"/>
                </a:lnTo>
                <a:lnTo>
                  <a:pt x="486156" y="0"/>
                </a:lnTo>
                <a:lnTo>
                  <a:pt x="486156" y="2694431"/>
                </a:lnTo>
                <a:close/>
              </a:path>
            </a:pathLst>
          </a:custGeom>
          <a:solidFill>
            <a:srgbClr val="4F80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395727" y="2429255"/>
            <a:ext cx="486409" cy="3668395"/>
          </a:xfrm>
          <a:custGeom>
            <a:avLst/>
            <a:gdLst/>
            <a:ahLst/>
            <a:cxnLst/>
            <a:rect l="l" t="t" r="r" b="b"/>
            <a:pathLst>
              <a:path w="486410" h="3668395">
                <a:moveTo>
                  <a:pt x="486156" y="3668267"/>
                </a:moveTo>
                <a:lnTo>
                  <a:pt x="0" y="3668267"/>
                </a:lnTo>
                <a:lnTo>
                  <a:pt x="0" y="0"/>
                </a:lnTo>
                <a:lnTo>
                  <a:pt x="486156" y="0"/>
                </a:lnTo>
                <a:lnTo>
                  <a:pt x="486156" y="3668267"/>
                </a:lnTo>
                <a:close/>
              </a:path>
            </a:pathLst>
          </a:custGeom>
          <a:solidFill>
            <a:srgbClr val="BF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831079" y="2488691"/>
            <a:ext cx="486409" cy="3609340"/>
          </a:xfrm>
          <a:custGeom>
            <a:avLst/>
            <a:gdLst/>
            <a:ahLst/>
            <a:cxnLst/>
            <a:rect l="l" t="t" r="r" b="b"/>
            <a:pathLst>
              <a:path w="486410" h="3609340">
                <a:moveTo>
                  <a:pt x="486156" y="3608831"/>
                </a:moveTo>
                <a:lnTo>
                  <a:pt x="0" y="3608831"/>
                </a:lnTo>
                <a:lnTo>
                  <a:pt x="0" y="0"/>
                </a:lnTo>
                <a:lnTo>
                  <a:pt x="486156" y="0"/>
                </a:lnTo>
                <a:lnTo>
                  <a:pt x="486156" y="3608831"/>
                </a:lnTo>
                <a:close/>
              </a:path>
            </a:pathLst>
          </a:custGeom>
          <a:solidFill>
            <a:srgbClr val="BF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264908" y="2667000"/>
            <a:ext cx="487680" cy="3430904"/>
          </a:xfrm>
          <a:custGeom>
            <a:avLst/>
            <a:gdLst/>
            <a:ahLst/>
            <a:cxnLst/>
            <a:rect l="l" t="t" r="r" b="b"/>
            <a:pathLst>
              <a:path w="487679" h="3430904">
                <a:moveTo>
                  <a:pt x="487680" y="3430523"/>
                </a:moveTo>
                <a:lnTo>
                  <a:pt x="0" y="3430523"/>
                </a:lnTo>
                <a:lnTo>
                  <a:pt x="0" y="0"/>
                </a:lnTo>
                <a:lnTo>
                  <a:pt x="487680" y="0"/>
                </a:lnTo>
                <a:lnTo>
                  <a:pt x="487680" y="3430523"/>
                </a:lnTo>
                <a:close/>
              </a:path>
            </a:pathLst>
          </a:custGeom>
          <a:solidFill>
            <a:srgbClr val="BF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881883" y="2403348"/>
            <a:ext cx="487680" cy="3694429"/>
          </a:xfrm>
          <a:custGeom>
            <a:avLst/>
            <a:gdLst/>
            <a:ahLst/>
            <a:cxnLst/>
            <a:rect l="l" t="t" r="r" b="b"/>
            <a:pathLst>
              <a:path w="487679" h="3694429">
                <a:moveTo>
                  <a:pt x="487680" y="3694175"/>
                </a:moveTo>
                <a:lnTo>
                  <a:pt x="0" y="3694175"/>
                </a:lnTo>
                <a:lnTo>
                  <a:pt x="0" y="0"/>
                </a:lnTo>
                <a:lnTo>
                  <a:pt x="487680" y="0"/>
                </a:lnTo>
                <a:lnTo>
                  <a:pt x="487680" y="3694175"/>
                </a:lnTo>
                <a:close/>
              </a:path>
            </a:pathLst>
          </a:custGeom>
          <a:solidFill>
            <a:srgbClr val="9ABA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317235" y="2418588"/>
            <a:ext cx="487680" cy="3679190"/>
          </a:xfrm>
          <a:custGeom>
            <a:avLst/>
            <a:gdLst/>
            <a:ahLst/>
            <a:cxnLst/>
            <a:rect l="l" t="t" r="r" b="b"/>
            <a:pathLst>
              <a:path w="487679" h="3679190">
                <a:moveTo>
                  <a:pt x="487680" y="3678935"/>
                </a:moveTo>
                <a:lnTo>
                  <a:pt x="0" y="3678935"/>
                </a:lnTo>
                <a:lnTo>
                  <a:pt x="0" y="0"/>
                </a:lnTo>
                <a:lnTo>
                  <a:pt x="487680" y="0"/>
                </a:lnTo>
                <a:lnTo>
                  <a:pt x="487680" y="3678935"/>
                </a:lnTo>
                <a:close/>
              </a:path>
            </a:pathLst>
          </a:custGeom>
          <a:solidFill>
            <a:srgbClr val="9ABA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752588" y="2476500"/>
            <a:ext cx="487680" cy="3621404"/>
          </a:xfrm>
          <a:custGeom>
            <a:avLst/>
            <a:gdLst/>
            <a:ahLst/>
            <a:cxnLst/>
            <a:rect l="l" t="t" r="r" b="b"/>
            <a:pathLst>
              <a:path w="487679" h="3621404">
                <a:moveTo>
                  <a:pt x="487680" y="3621023"/>
                </a:moveTo>
                <a:lnTo>
                  <a:pt x="0" y="3621023"/>
                </a:lnTo>
                <a:lnTo>
                  <a:pt x="0" y="0"/>
                </a:lnTo>
                <a:lnTo>
                  <a:pt x="487680" y="0"/>
                </a:lnTo>
                <a:lnTo>
                  <a:pt x="487680" y="3621023"/>
                </a:lnTo>
                <a:close/>
              </a:path>
            </a:pathLst>
          </a:custGeom>
          <a:solidFill>
            <a:srgbClr val="9ABA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369564" y="2395727"/>
            <a:ext cx="486409" cy="3702050"/>
          </a:xfrm>
          <a:custGeom>
            <a:avLst/>
            <a:gdLst/>
            <a:ahLst/>
            <a:cxnLst/>
            <a:rect l="l" t="t" r="r" b="b"/>
            <a:pathLst>
              <a:path w="486410" h="3702050">
                <a:moveTo>
                  <a:pt x="486156" y="3701796"/>
                </a:moveTo>
                <a:lnTo>
                  <a:pt x="0" y="3701796"/>
                </a:lnTo>
                <a:lnTo>
                  <a:pt x="0" y="0"/>
                </a:lnTo>
                <a:lnTo>
                  <a:pt x="486156" y="0"/>
                </a:lnTo>
                <a:lnTo>
                  <a:pt x="486156" y="3701796"/>
                </a:lnTo>
                <a:close/>
              </a:path>
            </a:pathLst>
          </a:custGeom>
          <a:solidFill>
            <a:srgbClr val="8EA8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804916" y="2400300"/>
            <a:ext cx="486409" cy="3697604"/>
          </a:xfrm>
          <a:custGeom>
            <a:avLst/>
            <a:gdLst/>
            <a:ahLst/>
            <a:cxnLst/>
            <a:rect l="l" t="t" r="r" b="b"/>
            <a:pathLst>
              <a:path w="486410" h="3697604">
                <a:moveTo>
                  <a:pt x="486156" y="3697224"/>
                </a:moveTo>
                <a:lnTo>
                  <a:pt x="0" y="3697224"/>
                </a:lnTo>
                <a:lnTo>
                  <a:pt x="0" y="0"/>
                </a:lnTo>
                <a:lnTo>
                  <a:pt x="486156" y="0"/>
                </a:lnTo>
                <a:lnTo>
                  <a:pt x="486156" y="3697224"/>
                </a:lnTo>
                <a:close/>
              </a:path>
            </a:pathLst>
          </a:custGeom>
          <a:solidFill>
            <a:srgbClr val="8EA8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8240267" y="2421636"/>
            <a:ext cx="486409" cy="3676015"/>
          </a:xfrm>
          <a:custGeom>
            <a:avLst/>
            <a:gdLst/>
            <a:ahLst/>
            <a:cxnLst/>
            <a:rect l="l" t="t" r="r" b="b"/>
            <a:pathLst>
              <a:path w="486409" h="3676015">
                <a:moveTo>
                  <a:pt x="486156" y="3675888"/>
                </a:moveTo>
                <a:lnTo>
                  <a:pt x="0" y="3675888"/>
                </a:lnTo>
                <a:lnTo>
                  <a:pt x="0" y="0"/>
                </a:lnTo>
                <a:lnTo>
                  <a:pt x="486156" y="0"/>
                </a:lnTo>
                <a:lnTo>
                  <a:pt x="486156" y="3675888"/>
                </a:lnTo>
                <a:close/>
              </a:path>
            </a:pathLst>
          </a:custGeom>
          <a:solidFill>
            <a:srgbClr val="8EA8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664207" y="2382011"/>
            <a:ext cx="0" cy="3716020"/>
          </a:xfrm>
          <a:custGeom>
            <a:avLst/>
            <a:gdLst/>
            <a:ahLst/>
            <a:cxnLst/>
            <a:rect l="l" t="t" r="r" b="b"/>
            <a:pathLst>
              <a:path h="3716020">
                <a:moveTo>
                  <a:pt x="0" y="0"/>
                </a:moveTo>
                <a:lnTo>
                  <a:pt x="0" y="3715511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664207" y="6097523"/>
            <a:ext cx="7306309" cy="0"/>
          </a:xfrm>
          <a:custGeom>
            <a:avLst/>
            <a:gdLst/>
            <a:ahLst/>
            <a:cxnLst/>
            <a:rect l="l" t="t" r="r" b="b"/>
            <a:pathLst>
              <a:path w="7306309">
                <a:moveTo>
                  <a:pt x="0" y="0"/>
                </a:moveTo>
                <a:lnTo>
                  <a:pt x="7306056" y="0"/>
                </a:lnTo>
              </a:path>
            </a:pathLst>
          </a:custGeom>
          <a:ln w="104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 txBox="1"/>
          <p:nvPr/>
        </p:nvSpPr>
        <p:spPr>
          <a:xfrm>
            <a:off x="1901473" y="2267194"/>
            <a:ext cx="6831965" cy="292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98475">
              <a:lnSpc>
                <a:spcPts val="1120"/>
              </a:lnSpc>
              <a:tabLst>
                <a:tab pos="2933700" algn="l"/>
                <a:tab pos="5857240" algn="l"/>
              </a:tabLst>
            </a:pPr>
            <a:r>
              <a:rPr sz="1650" spc="75" baseline="2525" dirty="0">
                <a:solidFill>
                  <a:srgbClr val="3F3F3F"/>
                </a:solidFill>
                <a:latin typeface="Times New Roman"/>
                <a:cs typeface="Times New Roman"/>
              </a:rPr>
              <a:t>99.50</a:t>
            </a:r>
            <a:r>
              <a:rPr sz="1650" spc="89" baseline="2525" dirty="0">
                <a:solidFill>
                  <a:srgbClr val="3F3F3F"/>
                </a:solidFill>
                <a:latin typeface="Times New Roman"/>
                <a:cs typeface="Times New Roman"/>
              </a:rPr>
              <a:t>%</a:t>
            </a:r>
            <a:r>
              <a:rPr sz="1650" spc="-270" baseline="2525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1650" spc="75" baseline="2525" dirty="0">
                <a:solidFill>
                  <a:srgbClr val="3F3F3F"/>
                </a:solidFill>
                <a:latin typeface="Times New Roman"/>
                <a:cs typeface="Times New Roman"/>
              </a:rPr>
              <a:t>99.77</a:t>
            </a:r>
            <a:r>
              <a:rPr sz="1650" spc="89" baseline="2525" dirty="0">
                <a:solidFill>
                  <a:srgbClr val="3F3F3F"/>
                </a:solidFill>
                <a:latin typeface="Times New Roman"/>
                <a:cs typeface="Times New Roman"/>
              </a:rPr>
              <a:t>%</a:t>
            </a:r>
            <a:r>
              <a:rPr sz="1650" spc="-270" baseline="2525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1650" spc="75" baseline="2525" dirty="0">
                <a:solidFill>
                  <a:srgbClr val="3F3F3F"/>
                </a:solidFill>
                <a:latin typeface="Times New Roman"/>
                <a:cs typeface="Times New Roman"/>
              </a:rPr>
              <a:t>99.86</a:t>
            </a:r>
            <a:r>
              <a:rPr sz="1650" spc="89" baseline="2525" dirty="0">
                <a:solidFill>
                  <a:srgbClr val="3F3F3F"/>
                </a:solidFill>
                <a:latin typeface="Times New Roman"/>
                <a:cs typeface="Times New Roman"/>
              </a:rPr>
              <a:t>%</a:t>
            </a:r>
            <a:r>
              <a:rPr sz="1650" baseline="2525" dirty="0">
                <a:solidFill>
                  <a:srgbClr val="3F3F3F"/>
                </a:solidFill>
                <a:latin typeface="Times New Roman"/>
                <a:cs typeface="Times New Roman"/>
              </a:rPr>
              <a:t>	</a:t>
            </a:r>
            <a:r>
              <a:rPr sz="1100" spc="50" dirty="0">
                <a:solidFill>
                  <a:srgbClr val="3F3F3F"/>
                </a:solidFill>
                <a:latin typeface="Times New Roman"/>
                <a:cs typeface="Times New Roman"/>
              </a:rPr>
              <a:t>98.85</a:t>
            </a:r>
            <a:r>
              <a:rPr sz="1100" spc="60" dirty="0">
                <a:solidFill>
                  <a:srgbClr val="3F3F3F"/>
                </a:solidFill>
                <a:latin typeface="Times New Roman"/>
                <a:cs typeface="Times New Roman"/>
              </a:rPr>
              <a:t>%</a:t>
            </a:r>
            <a:r>
              <a:rPr sz="1100" spc="-180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1650" spc="75" baseline="2525" dirty="0">
                <a:solidFill>
                  <a:srgbClr val="3F3F3F"/>
                </a:solidFill>
                <a:latin typeface="Times New Roman"/>
                <a:cs typeface="Times New Roman"/>
              </a:rPr>
              <a:t>99.61</a:t>
            </a:r>
            <a:r>
              <a:rPr sz="1650" spc="89" baseline="2525" dirty="0">
                <a:solidFill>
                  <a:srgbClr val="3F3F3F"/>
                </a:solidFill>
                <a:latin typeface="Times New Roman"/>
                <a:cs typeface="Times New Roman"/>
              </a:rPr>
              <a:t>%</a:t>
            </a:r>
            <a:r>
              <a:rPr sz="1650" spc="-270" baseline="2525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1650" spc="75" baseline="2525" dirty="0">
                <a:solidFill>
                  <a:srgbClr val="3F3F3F"/>
                </a:solidFill>
                <a:latin typeface="Times New Roman"/>
                <a:cs typeface="Times New Roman"/>
              </a:rPr>
              <a:t>9</a:t>
            </a:r>
            <a:r>
              <a:rPr sz="1650" spc="67" baseline="2525" dirty="0">
                <a:solidFill>
                  <a:srgbClr val="3F3F3F"/>
                </a:solidFill>
                <a:latin typeface="Times New Roman"/>
                <a:cs typeface="Times New Roman"/>
              </a:rPr>
              <a:t>9.</a:t>
            </a:r>
            <a:r>
              <a:rPr sz="1650" spc="75" baseline="2525" dirty="0">
                <a:solidFill>
                  <a:srgbClr val="3F3F3F"/>
                </a:solidFill>
                <a:latin typeface="Times New Roman"/>
                <a:cs typeface="Times New Roman"/>
              </a:rPr>
              <a:t>8</a:t>
            </a:r>
            <a:r>
              <a:rPr sz="1650" spc="89" baseline="2525" dirty="0">
                <a:solidFill>
                  <a:srgbClr val="3F3F3F"/>
                </a:solidFill>
                <a:latin typeface="Times New Roman"/>
                <a:cs typeface="Times New Roman"/>
              </a:rPr>
              <a:t>0%</a:t>
            </a:r>
            <a:r>
              <a:rPr sz="1650" baseline="2525" dirty="0">
                <a:solidFill>
                  <a:srgbClr val="3F3F3F"/>
                </a:solidFill>
                <a:latin typeface="Times New Roman"/>
                <a:cs typeface="Times New Roman"/>
              </a:rPr>
              <a:t>	</a:t>
            </a:r>
            <a:r>
              <a:rPr sz="1650" spc="75" baseline="2525" dirty="0">
                <a:solidFill>
                  <a:srgbClr val="3F3F3F"/>
                </a:solidFill>
                <a:latin typeface="Times New Roman"/>
                <a:cs typeface="Times New Roman"/>
              </a:rPr>
              <a:t>98.98</a:t>
            </a:r>
            <a:r>
              <a:rPr sz="1650" spc="217" baseline="2525" dirty="0">
                <a:solidFill>
                  <a:srgbClr val="3F3F3F"/>
                </a:solidFill>
                <a:latin typeface="Times New Roman"/>
                <a:cs typeface="Times New Roman"/>
              </a:rPr>
              <a:t>%</a:t>
            </a:r>
            <a:r>
              <a:rPr sz="1650" spc="75" baseline="2525" dirty="0">
                <a:solidFill>
                  <a:srgbClr val="3F3F3F"/>
                </a:solidFill>
                <a:latin typeface="Times New Roman"/>
                <a:cs typeface="Times New Roman"/>
              </a:rPr>
              <a:t>9</a:t>
            </a:r>
            <a:r>
              <a:rPr sz="1650" spc="67" baseline="2525" dirty="0">
                <a:solidFill>
                  <a:srgbClr val="3F3F3F"/>
                </a:solidFill>
                <a:latin typeface="Times New Roman"/>
                <a:cs typeface="Times New Roman"/>
              </a:rPr>
              <a:t>9.</a:t>
            </a:r>
            <a:r>
              <a:rPr sz="1650" spc="75" baseline="2525" dirty="0">
                <a:solidFill>
                  <a:srgbClr val="3F3F3F"/>
                </a:solidFill>
                <a:latin typeface="Times New Roman"/>
                <a:cs typeface="Times New Roman"/>
              </a:rPr>
              <a:t>5</a:t>
            </a:r>
            <a:r>
              <a:rPr sz="1650" spc="89" baseline="2525" dirty="0">
                <a:solidFill>
                  <a:srgbClr val="3F3F3F"/>
                </a:solidFill>
                <a:latin typeface="Times New Roman"/>
                <a:cs typeface="Times New Roman"/>
              </a:rPr>
              <a:t>7%</a:t>
            </a:r>
            <a:endParaRPr sz="1650" baseline="2525">
              <a:latin typeface="Times New Roman"/>
              <a:cs typeface="Times New Roman"/>
            </a:endParaRPr>
          </a:p>
          <a:p>
            <a:pPr marL="12700">
              <a:lnSpc>
                <a:spcPts val="1120"/>
              </a:lnSpc>
            </a:pPr>
            <a:r>
              <a:rPr sz="1100" spc="50" dirty="0">
                <a:solidFill>
                  <a:srgbClr val="3F3F3F"/>
                </a:solidFill>
                <a:latin typeface="Times New Roman"/>
                <a:cs typeface="Times New Roman"/>
              </a:rPr>
              <a:t>97.59</a:t>
            </a:r>
            <a:r>
              <a:rPr sz="1100" spc="60" dirty="0">
                <a:solidFill>
                  <a:srgbClr val="3F3F3F"/>
                </a:solidFill>
                <a:latin typeface="Times New Roman"/>
                <a:cs typeface="Times New Roman"/>
              </a:rPr>
              <a:t>%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4336849" y="2619221"/>
            <a:ext cx="501015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50" dirty="0">
                <a:solidFill>
                  <a:srgbClr val="3F3F3F"/>
                </a:solidFill>
                <a:latin typeface="Times New Roman"/>
                <a:cs typeface="Times New Roman"/>
              </a:rPr>
              <a:t>95.16</a:t>
            </a:r>
            <a:r>
              <a:rPr sz="1100" spc="60" dirty="0">
                <a:solidFill>
                  <a:srgbClr val="3F3F3F"/>
                </a:solidFill>
                <a:latin typeface="Times New Roman"/>
                <a:cs typeface="Times New Roman"/>
              </a:rPr>
              <a:t>%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6772140" y="3192241"/>
            <a:ext cx="501015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50" dirty="0">
                <a:solidFill>
                  <a:srgbClr val="3F3F3F"/>
                </a:solidFill>
                <a:latin typeface="Times New Roman"/>
                <a:cs typeface="Times New Roman"/>
              </a:rPr>
              <a:t>89.00</a:t>
            </a:r>
            <a:r>
              <a:rPr sz="1100" spc="60" dirty="0">
                <a:solidFill>
                  <a:srgbClr val="3F3F3F"/>
                </a:solidFill>
                <a:latin typeface="Times New Roman"/>
                <a:cs typeface="Times New Roman"/>
              </a:rPr>
              <a:t>%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7258342" y="2454641"/>
            <a:ext cx="501015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50" dirty="0">
                <a:solidFill>
                  <a:srgbClr val="3F3F3F"/>
                </a:solidFill>
                <a:latin typeface="Times New Roman"/>
                <a:cs typeface="Times New Roman"/>
              </a:rPr>
              <a:t>96.94</a:t>
            </a:r>
            <a:r>
              <a:rPr sz="1100" spc="60" dirty="0">
                <a:solidFill>
                  <a:srgbClr val="3F3F3F"/>
                </a:solidFill>
                <a:latin typeface="Times New Roman"/>
                <a:cs typeface="Times New Roman"/>
              </a:rPr>
              <a:t>%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1217138" y="3688350"/>
            <a:ext cx="330200" cy="2499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55" dirty="0">
                <a:latin typeface="Times New Roman"/>
                <a:cs typeface="Times New Roman"/>
              </a:rPr>
              <a:t>8</a:t>
            </a:r>
            <a:r>
              <a:rPr sz="1200" spc="65" dirty="0">
                <a:latin typeface="Times New Roman"/>
                <a:cs typeface="Times New Roman"/>
              </a:rPr>
              <a:t>5</a:t>
            </a:r>
            <a:r>
              <a:rPr sz="1200" spc="60" dirty="0">
                <a:latin typeface="Times New Roman"/>
                <a:cs typeface="Times New Roman"/>
              </a:rPr>
              <a:t>%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25"/>
              </a:spcBef>
            </a:pPr>
            <a:r>
              <a:rPr sz="1200" spc="55" dirty="0">
                <a:latin typeface="Times New Roman"/>
                <a:cs typeface="Times New Roman"/>
              </a:rPr>
              <a:t>8</a:t>
            </a:r>
            <a:r>
              <a:rPr sz="1200" spc="65" dirty="0">
                <a:latin typeface="Times New Roman"/>
                <a:cs typeface="Times New Roman"/>
              </a:rPr>
              <a:t>0</a:t>
            </a:r>
            <a:r>
              <a:rPr sz="1200" spc="60" dirty="0">
                <a:latin typeface="Times New Roman"/>
                <a:cs typeface="Times New Roman"/>
              </a:rPr>
              <a:t>%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sz="1200" spc="55" dirty="0">
                <a:latin typeface="Times New Roman"/>
                <a:cs typeface="Times New Roman"/>
              </a:rPr>
              <a:t>7</a:t>
            </a:r>
            <a:r>
              <a:rPr sz="1200" spc="65" dirty="0">
                <a:latin typeface="Times New Roman"/>
                <a:cs typeface="Times New Roman"/>
              </a:rPr>
              <a:t>5</a:t>
            </a:r>
            <a:r>
              <a:rPr sz="1200" spc="60" dirty="0">
                <a:latin typeface="Times New Roman"/>
                <a:cs typeface="Times New Roman"/>
              </a:rPr>
              <a:t>%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sz="1200" spc="55" dirty="0">
                <a:latin typeface="Times New Roman"/>
                <a:cs typeface="Times New Roman"/>
              </a:rPr>
              <a:t>7</a:t>
            </a:r>
            <a:r>
              <a:rPr sz="1200" spc="65" dirty="0">
                <a:latin typeface="Times New Roman"/>
                <a:cs typeface="Times New Roman"/>
              </a:rPr>
              <a:t>0</a:t>
            </a:r>
            <a:r>
              <a:rPr sz="1200" spc="60" dirty="0">
                <a:latin typeface="Times New Roman"/>
                <a:cs typeface="Times New Roman"/>
              </a:rPr>
              <a:t>%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25"/>
              </a:spcBef>
            </a:pPr>
            <a:r>
              <a:rPr sz="1200" spc="55" dirty="0">
                <a:latin typeface="Times New Roman"/>
                <a:cs typeface="Times New Roman"/>
              </a:rPr>
              <a:t>6</a:t>
            </a:r>
            <a:r>
              <a:rPr sz="1200" spc="65" dirty="0">
                <a:latin typeface="Times New Roman"/>
                <a:cs typeface="Times New Roman"/>
              </a:rPr>
              <a:t>5</a:t>
            </a:r>
            <a:r>
              <a:rPr sz="1200" spc="60" dirty="0">
                <a:latin typeface="Times New Roman"/>
                <a:cs typeface="Times New Roman"/>
              </a:rPr>
              <a:t>%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sz="1200" spc="55" dirty="0">
                <a:latin typeface="Times New Roman"/>
                <a:cs typeface="Times New Roman"/>
              </a:rPr>
              <a:t>6</a:t>
            </a:r>
            <a:r>
              <a:rPr sz="1200" spc="65" dirty="0">
                <a:latin typeface="Times New Roman"/>
                <a:cs typeface="Times New Roman"/>
              </a:rPr>
              <a:t>0</a:t>
            </a:r>
            <a:r>
              <a:rPr sz="1200" spc="60" dirty="0">
                <a:latin typeface="Times New Roman"/>
                <a:cs typeface="Times New Roman"/>
              </a:rPr>
              <a:t>%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1217138" y="3223561"/>
            <a:ext cx="33020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55" dirty="0">
                <a:latin typeface="Times New Roman"/>
                <a:cs typeface="Times New Roman"/>
              </a:rPr>
              <a:t>9</a:t>
            </a:r>
            <a:r>
              <a:rPr sz="1200" spc="65" dirty="0">
                <a:latin typeface="Times New Roman"/>
                <a:cs typeface="Times New Roman"/>
              </a:rPr>
              <a:t>0</a:t>
            </a:r>
            <a:r>
              <a:rPr sz="1200" spc="60" dirty="0">
                <a:latin typeface="Times New Roman"/>
                <a:cs typeface="Times New Roman"/>
              </a:rPr>
              <a:t>%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1131785" y="2295471"/>
            <a:ext cx="41402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55" dirty="0">
                <a:latin typeface="Times New Roman"/>
                <a:cs typeface="Times New Roman"/>
              </a:rPr>
              <a:t>1</a:t>
            </a:r>
            <a:r>
              <a:rPr sz="1200" spc="65" dirty="0">
                <a:latin typeface="Times New Roman"/>
                <a:cs typeface="Times New Roman"/>
              </a:rPr>
              <a:t>0</a:t>
            </a:r>
            <a:r>
              <a:rPr sz="1200" spc="55" dirty="0">
                <a:latin typeface="Times New Roman"/>
                <a:cs typeface="Times New Roman"/>
              </a:rPr>
              <a:t>0</a:t>
            </a:r>
            <a:r>
              <a:rPr sz="1200" spc="60" dirty="0">
                <a:latin typeface="Times New Roman"/>
                <a:cs typeface="Times New Roman"/>
              </a:rPr>
              <a:t>%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2539993" y="6190731"/>
            <a:ext cx="68516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60" dirty="0">
                <a:latin typeface="Times New Roman"/>
                <a:cs typeface="Times New Roman"/>
              </a:rPr>
              <a:t>O</a:t>
            </a:r>
            <a:r>
              <a:rPr sz="1200" spc="-15" dirty="0">
                <a:latin typeface="Times New Roman"/>
                <a:cs typeface="Times New Roman"/>
              </a:rPr>
              <a:t>v</a:t>
            </a:r>
            <a:r>
              <a:rPr sz="1200" spc="130" dirty="0">
                <a:latin typeface="Times New Roman"/>
                <a:cs typeface="Times New Roman"/>
              </a:rPr>
              <a:t>e</a:t>
            </a:r>
            <a:r>
              <a:rPr sz="1200" spc="-5" dirty="0">
                <a:latin typeface="Times New Roman"/>
                <a:cs typeface="Times New Roman"/>
              </a:rPr>
              <a:t>r</a:t>
            </a:r>
            <a:r>
              <a:rPr sz="1200" spc="65" dirty="0">
                <a:latin typeface="Times New Roman"/>
                <a:cs typeface="Times New Roman"/>
              </a:rPr>
              <a:t>n</a:t>
            </a:r>
            <a:r>
              <a:rPr sz="1200" spc="-75" dirty="0">
                <a:latin typeface="Times New Roman"/>
                <a:cs typeface="Times New Roman"/>
              </a:rPr>
              <a:t>i</a:t>
            </a:r>
            <a:r>
              <a:rPr sz="1200" spc="55" dirty="0">
                <a:latin typeface="Times New Roman"/>
                <a:cs typeface="Times New Roman"/>
              </a:rPr>
              <a:t>g</a:t>
            </a:r>
            <a:r>
              <a:rPr sz="1200" spc="65" dirty="0">
                <a:latin typeface="Times New Roman"/>
                <a:cs typeface="Times New Roman"/>
              </a:rPr>
              <a:t>h</a:t>
            </a:r>
            <a:r>
              <a:rPr sz="1200" spc="-5" dirty="0">
                <a:latin typeface="Times New Roman"/>
                <a:cs typeface="Times New Roman"/>
              </a:rPr>
              <a:t>t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1804416" y="6483096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0" y="0"/>
                </a:moveTo>
                <a:lnTo>
                  <a:pt x="76200" y="0"/>
                </a:lnTo>
                <a:lnTo>
                  <a:pt x="76200" y="76200"/>
                </a:lnTo>
                <a:lnTo>
                  <a:pt x="0" y="76200"/>
                </a:lnTo>
                <a:lnTo>
                  <a:pt x="0" y="0"/>
                </a:lnTo>
                <a:close/>
              </a:path>
            </a:pathLst>
          </a:custGeom>
          <a:solidFill>
            <a:srgbClr val="4F80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950464" y="6483096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0" y="0"/>
                </a:moveTo>
                <a:lnTo>
                  <a:pt x="76200" y="0"/>
                </a:lnTo>
                <a:lnTo>
                  <a:pt x="76200" y="76200"/>
                </a:lnTo>
                <a:lnTo>
                  <a:pt x="0" y="76200"/>
                </a:lnTo>
                <a:lnTo>
                  <a:pt x="0" y="0"/>
                </a:lnTo>
                <a:close/>
              </a:path>
            </a:pathLst>
          </a:custGeom>
          <a:solidFill>
            <a:srgbClr val="BF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 txBox="1"/>
          <p:nvPr/>
        </p:nvSpPr>
        <p:spPr>
          <a:xfrm>
            <a:off x="3047495" y="6434575"/>
            <a:ext cx="151701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70" dirty="0">
                <a:latin typeface="Times New Roman"/>
                <a:cs typeface="Times New Roman"/>
              </a:rPr>
              <a:t>If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125" dirty="0">
                <a:latin typeface="Times New Roman"/>
                <a:cs typeface="Times New Roman"/>
              </a:rPr>
              <a:t>S</a:t>
            </a:r>
            <a:r>
              <a:rPr sz="1200" spc="120" dirty="0">
                <a:latin typeface="Times New Roman"/>
                <a:cs typeface="Times New Roman"/>
              </a:rPr>
              <a:t>e</a:t>
            </a:r>
            <a:r>
              <a:rPr sz="1200" spc="-5" dirty="0">
                <a:latin typeface="Times New Roman"/>
                <a:cs typeface="Times New Roman"/>
              </a:rPr>
              <a:t>r</a:t>
            </a:r>
            <a:r>
              <a:rPr sz="1200" dirty="0">
                <a:latin typeface="Times New Roman"/>
                <a:cs typeface="Times New Roman"/>
              </a:rPr>
              <a:t>v</a:t>
            </a:r>
            <a:r>
              <a:rPr sz="1200" spc="-75" dirty="0">
                <a:latin typeface="Times New Roman"/>
                <a:cs typeface="Times New Roman"/>
              </a:rPr>
              <a:t>i</a:t>
            </a:r>
            <a:r>
              <a:rPr sz="1200" spc="60" dirty="0">
                <a:latin typeface="Times New Roman"/>
                <a:cs typeface="Times New Roman"/>
              </a:rPr>
              <a:t>c</a:t>
            </a:r>
            <a:r>
              <a:rPr sz="1200" spc="130" dirty="0">
                <a:latin typeface="Times New Roman"/>
                <a:cs typeface="Times New Roman"/>
              </a:rPr>
              <a:t>e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-70" dirty="0">
                <a:latin typeface="Times New Roman"/>
                <a:cs typeface="Times New Roman"/>
              </a:rPr>
              <a:t>V</a:t>
            </a:r>
            <a:r>
              <a:rPr sz="1200" spc="120" dirty="0">
                <a:latin typeface="Times New Roman"/>
                <a:cs typeface="Times New Roman"/>
              </a:rPr>
              <a:t>a</a:t>
            </a:r>
            <a:r>
              <a:rPr sz="1200" spc="5" dirty="0">
                <a:latin typeface="Times New Roman"/>
                <a:cs typeface="Times New Roman"/>
              </a:rPr>
              <a:t>r</a:t>
            </a:r>
            <a:r>
              <a:rPr sz="1200" spc="-75" dirty="0">
                <a:latin typeface="Times New Roman"/>
                <a:cs typeface="Times New Roman"/>
              </a:rPr>
              <a:t>i</a:t>
            </a:r>
            <a:r>
              <a:rPr sz="1200" spc="120" dirty="0">
                <a:latin typeface="Times New Roman"/>
                <a:cs typeface="Times New Roman"/>
              </a:rPr>
              <a:t>a</a:t>
            </a:r>
            <a:r>
              <a:rPr sz="1200" spc="65" dirty="0">
                <a:latin typeface="Times New Roman"/>
                <a:cs typeface="Times New Roman"/>
              </a:rPr>
              <a:t>n</a:t>
            </a:r>
            <a:r>
              <a:rPr sz="1200" spc="60" dirty="0">
                <a:latin typeface="Times New Roman"/>
                <a:cs typeface="Times New Roman"/>
              </a:rPr>
              <a:t>c</a:t>
            </a:r>
            <a:r>
              <a:rPr sz="1200" spc="130" dirty="0">
                <a:latin typeface="Times New Roman"/>
                <a:cs typeface="Times New Roman"/>
              </a:rPr>
              <a:t>e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15" dirty="0">
                <a:latin typeface="Times New Roman"/>
                <a:cs typeface="Times New Roman"/>
              </a:rPr>
              <a:t>+</a:t>
            </a:r>
            <a:r>
              <a:rPr sz="1200" spc="65" dirty="0">
                <a:latin typeface="Times New Roman"/>
                <a:cs typeface="Times New Roman"/>
              </a:rPr>
              <a:t>1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4828032" y="6483096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0" y="0"/>
                </a:moveTo>
                <a:lnTo>
                  <a:pt x="76200" y="0"/>
                </a:lnTo>
                <a:lnTo>
                  <a:pt x="76200" y="76200"/>
                </a:lnTo>
                <a:lnTo>
                  <a:pt x="0" y="76200"/>
                </a:lnTo>
                <a:lnTo>
                  <a:pt x="0" y="0"/>
                </a:lnTo>
                <a:close/>
              </a:path>
            </a:pathLst>
          </a:custGeom>
          <a:solidFill>
            <a:srgbClr val="9ABA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 txBox="1"/>
          <p:nvPr/>
        </p:nvSpPr>
        <p:spPr>
          <a:xfrm>
            <a:off x="4925032" y="6190731"/>
            <a:ext cx="1517015" cy="421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9230">
              <a:lnSpc>
                <a:spcPct val="100000"/>
              </a:lnSpc>
            </a:pPr>
            <a:r>
              <a:rPr sz="1200" spc="55" dirty="0">
                <a:latin typeface="Times New Roman"/>
                <a:cs typeface="Times New Roman"/>
              </a:rPr>
              <a:t>2</a:t>
            </a:r>
            <a:r>
              <a:rPr sz="1200" spc="5" dirty="0">
                <a:latin typeface="Times New Roman"/>
                <a:cs typeface="Times New Roman"/>
              </a:rPr>
              <a:t>-</a:t>
            </a:r>
            <a:r>
              <a:rPr sz="1200" spc="-5" dirty="0">
                <a:latin typeface="Times New Roman"/>
                <a:cs typeface="Times New Roman"/>
              </a:rPr>
              <a:t>D</a:t>
            </a:r>
            <a:r>
              <a:rPr sz="1200" spc="120" dirty="0">
                <a:latin typeface="Times New Roman"/>
                <a:cs typeface="Times New Roman"/>
              </a:rPr>
              <a:t>a</a:t>
            </a:r>
            <a:r>
              <a:rPr sz="1200" dirty="0">
                <a:latin typeface="Times New Roman"/>
                <a:cs typeface="Times New Roman"/>
              </a:rPr>
              <a:t>y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1200" spc="-70" dirty="0">
                <a:latin typeface="Times New Roman"/>
                <a:cs typeface="Times New Roman"/>
              </a:rPr>
              <a:t>If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125" dirty="0">
                <a:latin typeface="Times New Roman"/>
                <a:cs typeface="Times New Roman"/>
              </a:rPr>
              <a:t>S</a:t>
            </a:r>
            <a:r>
              <a:rPr sz="1200" spc="120" dirty="0">
                <a:latin typeface="Times New Roman"/>
                <a:cs typeface="Times New Roman"/>
              </a:rPr>
              <a:t>e</a:t>
            </a:r>
            <a:r>
              <a:rPr sz="1200" spc="-5" dirty="0">
                <a:latin typeface="Times New Roman"/>
                <a:cs typeface="Times New Roman"/>
              </a:rPr>
              <a:t>r</a:t>
            </a:r>
            <a:r>
              <a:rPr sz="1200" dirty="0">
                <a:latin typeface="Times New Roman"/>
                <a:cs typeface="Times New Roman"/>
              </a:rPr>
              <a:t>v</a:t>
            </a:r>
            <a:r>
              <a:rPr sz="1200" spc="-75" dirty="0">
                <a:latin typeface="Times New Roman"/>
                <a:cs typeface="Times New Roman"/>
              </a:rPr>
              <a:t>i</a:t>
            </a:r>
            <a:r>
              <a:rPr sz="1200" spc="60" dirty="0">
                <a:latin typeface="Times New Roman"/>
                <a:cs typeface="Times New Roman"/>
              </a:rPr>
              <a:t>c</a:t>
            </a:r>
            <a:r>
              <a:rPr sz="1200" spc="130" dirty="0">
                <a:latin typeface="Times New Roman"/>
                <a:cs typeface="Times New Roman"/>
              </a:rPr>
              <a:t>e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-70" dirty="0">
                <a:latin typeface="Times New Roman"/>
                <a:cs typeface="Times New Roman"/>
              </a:rPr>
              <a:t>V</a:t>
            </a:r>
            <a:r>
              <a:rPr sz="1200" spc="120" dirty="0">
                <a:latin typeface="Times New Roman"/>
                <a:cs typeface="Times New Roman"/>
              </a:rPr>
              <a:t>a</a:t>
            </a:r>
            <a:r>
              <a:rPr sz="1200" spc="5" dirty="0">
                <a:latin typeface="Times New Roman"/>
                <a:cs typeface="Times New Roman"/>
              </a:rPr>
              <a:t>r</a:t>
            </a:r>
            <a:r>
              <a:rPr sz="1200" spc="-75" dirty="0">
                <a:latin typeface="Times New Roman"/>
                <a:cs typeface="Times New Roman"/>
              </a:rPr>
              <a:t>i</a:t>
            </a:r>
            <a:r>
              <a:rPr sz="1200" spc="120" dirty="0">
                <a:latin typeface="Times New Roman"/>
                <a:cs typeface="Times New Roman"/>
              </a:rPr>
              <a:t>a</a:t>
            </a:r>
            <a:r>
              <a:rPr sz="1200" spc="65" dirty="0">
                <a:latin typeface="Times New Roman"/>
                <a:cs typeface="Times New Roman"/>
              </a:rPr>
              <a:t>n</a:t>
            </a:r>
            <a:r>
              <a:rPr sz="1200" spc="60" dirty="0">
                <a:latin typeface="Times New Roman"/>
                <a:cs typeface="Times New Roman"/>
              </a:rPr>
              <a:t>c</a:t>
            </a:r>
            <a:r>
              <a:rPr sz="1200" spc="130" dirty="0">
                <a:latin typeface="Times New Roman"/>
                <a:cs typeface="Times New Roman"/>
              </a:rPr>
              <a:t>e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15" dirty="0">
                <a:latin typeface="Times New Roman"/>
                <a:cs typeface="Times New Roman"/>
              </a:rPr>
              <a:t>+</a:t>
            </a:r>
            <a:r>
              <a:rPr sz="1200" spc="65" dirty="0">
                <a:latin typeface="Times New Roman"/>
                <a:cs typeface="Times New Roman"/>
              </a:rPr>
              <a:t>2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6705600" y="6483096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0" y="0"/>
                </a:moveTo>
                <a:lnTo>
                  <a:pt x="76200" y="0"/>
                </a:lnTo>
                <a:lnTo>
                  <a:pt x="76200" y="76200"/>
                </a:lnTo>
                <a:lnTo>
                  <a:pt x="0" y="76200"/>
                </a:lnTo>
                <a:lnTo>
                  <a:pt x="0" y="0"/>
                </a:lnTo>
                <a:close/>
              </a:path>
            </a:pathLst>
          </a:custGeom>
          <a:solidFill>
            <a:srgbClr val="8EA8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 txBox="1"/>
          <p:nvPr/>
        </p:nvSpPr>
        <p:spPr>
          <a:xfrm>
            <a:off x="6802634" y="6190731"/>
            <a:ext cx="1517015" cy="421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65785">
              <a:lnSpc>
                <a:spcPct val="100000"/>
              </a:lnSpc>
            </a:pPr>
            <a:r>
              <a:rPr sz="1200" spc="55" dirty="0">
                <a:latin typeface="Times New Roman"/>
                <a:cs typeface="Times New Roman"/>
              </a:rPr>
              <a:t>3</a:t>
            </a:r>
            <a:r>
              <a:rPr sz="1200" spc="5" dirty="0">
                <a:latin typeface="Times New Roman"/>
                <a:cs typeface="Times New Roman"/>
              </a:rPr>
              <a:t>-</a:t>
            </a:r>
            <a:r>
              <a:rPr sz="1200" spc="-10" dirty="0">
                <a:latin typeface="Times New Roman"/>
                <a:cs typeface="Times New Roman"/>
              </a:rPr>
              <a:t>T</a:t>
            </a:r>
            <a:r>
              <a:rPr sz="1200" spc="55" dirty="0">
                <a:latin typeface="Times New Roman"/>
                <a:cs typeface="Times New Roman"/>
              </a:rPr>
              <a:t>o</a:t>
            </a:r>
            <a:r>
              <a:rPr sz="1200" spc="-5" dirty="0">
                <a:latin typeface="Times New Roman"/>
                <a:cs typeface="Times New Roman"/>
              </a:rPr>
              <a:t>-</a:t>
            </a:r>
            <a:r>
              <a:rPr sz="1200" spc="65" dirty="0">
                <a:latin typeface="Times New Roman"/>
                <a:cs typeface="Times New Roman"/>
              </a:rPr>
              <a:t>5</a:t>
            </a:r>
            <a:r>
              <a:rPr sz="1200" spc="-5" dirty="0">
                <a:latin typeface="Times New Roman"/>
                <a:cs typeface="Times New Roman"/>
              </a:rPr>
              <a:t>-D</a:t>
            </a:r>
            <a:r>
              <a:rPr sz="1200" spc="120" dirty="0">
                <a:latin typeface="Times New Roman"/>
                <a:cs typeface="Times New Roman"/>
              </a:rPr>
              <a:t>a</a:t>
            </a:r>
            <a:r>
              <a:rPr sz="1200" dirty="0">
                <a:latin typeface="Times New Roman"/>
                <a:cs typeface="Times New Roman"/>
              </a:rPr>
              <a:t>y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1200" spc="-70" dirty="0">
                <a:latin typeface="Times New Roman"/>
                <a:cs typeface="Times New Roman"/>
              </a:rPr>
              <a:t>If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125" dirty="0">
                <a:latin typeface="Times New Roman"/>
                <a:cs typeface="Times New Roman"/>
              </a:rPr>
              <a:t>S</a:t>
            </a:r>
            <a:r>
              <a:rPr sz="1200" spc="120" dirty="0">
                <a:latin typeface="Times New Roman"/>
                <a:cs typeface="Times New Roman"/>
              </a:rPr>
              <a:t>e</a:t>
            </a:r>
            <a:r>
              <a:rPr sz="1200" spc="-5" dirty="0">
                <a:latin typeface="Times New Roman"/>
                <a:cs typeface="Times New Roman"/>
              </a:rPr>
              <a:t>r</a:t>
            </a:r>
            <a:r>
              <a:rPr sz="1200" dirty="0">
                <a:latin typeface="Times New Roman"/>
                <a:cs typeface="Times New Roman"/>
              </a:rPr>
              <a:t>v</a:t>
            </a:r>
            <a:r>
              <a:rPr sz="1200" spc="-75" dirty="0">
                <a:latin typeface="Times New Roman"/>
                <a:cs typeface="Times New Roman"/>
              </a:rPr>
              <a:t>i</a:t>
            </a:r>
            <a:r>
              <a:rPr sz="1200" spc="60" dirty="0">
                <a:latin typeface="Times New Roman"/>
                <a:cs typeface="Times New Roman"/>
              </a:rPr>
              <a:t>c</a:t>
            </a:r>
            <a:r>
              <a:rPr sz="1200" spc="130" dirty="0">
                <a:latin typeface="Times New Roman"/>
                <a:cs typeface="Times New Roman"/>
              </a:rPr>
              <a:t>e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-70" dirty="0">
                <a:latin typeface="Times New Roman"/>
                <a:cs typeface="Times New Roman"/>
              </a:rPr>
              <a:t>V</a:t>
            </a:r>
            <a:r>
              <a:rPr sz="1200" spc="120" dirty="0">
                <a:latin typeface="Times New Roman"/>
                <a:cs typeface="Times New Roman"/>
              </a:rPr>
              <a:t>a</a:t>
            </a:r>
            <a:r>
              <a:rPr sz="1200" spc="5" dirty="0">
                <a:latin typeface="Times New Roman"/>
                <a:cs typeface="Times New Roman"/>
              </a:rPr>
              <a:t>r</a:t>
            </a:r>
            <a:r>
              <a:rPr sz="1200" spc="-75" dirty="0">
                <a:latin typeface="Times New Roman"/>
                <a:cs typeface="Times New Roman"/>
              </a:rPr>
              <a:t>i</a:t>
            </a:r>
            <a:r>
              <a:rPr sz="1200" spc="120" dirty="0">
                <a:latin typeface="Times New Roman"/>
                <a:cs typeface="Times New Roman"/>
              </a:rPr>
              <a:t>a</a:t>
            </a:r>
            <a:r>
              <a:rPr sz="1200" spc="65" dirty="0">
                <a:latin typeface="Times New Roman"/>
                <a:cs typeface="Times New Roman"/>
              </a:rPr>
              <a:t>n</a:t>
            </a:r>
            <a:r>
              <a:rPr sz="1200" spc="60" dirty="0">
                <a:latin typeface="Times New Roman"/>
                <a:cs typeface="Times New Roman"/>
              </a:rPr>
              <a:t>c</a:t>
            </a:r>
            <a:r>
              <a:rPr sz="1200" spc="130" dirty="0">
                <a:latin typeface="Times New Roman"/>
                <a:cs typeface="Times New Roman"/>
              </a:rPr>
              <a:t>e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15" dirty="0">
                <a:latin typeface="Times New Roman"/>
                <a:cs typeface="Times New Roman"/>
              </a:rPr>
              <a:t>+</a:t>
            </a:r>
            <a:r>
              <a:rPr sz="1200" spc="65" dirty="0">
                <a:latin typeface="Times New Roman"/>
                <a:cs typeface="Times New Roman"/>
              </a:rPr>
              <a:t>3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1901448" y="6434575"/>
            <a:ext cx="78549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60" dirty="0">
                <a:latin typeface="Times New Roman"/>
                <a:cs typeface="Times New Roman"/>
              </a:rPr>
              <a:t>Q</a:t>
            </a:r>
            <a:r>
              <a:rPr sz="1200" spc="-10" dirty="0">
                <a:latin typeface="Times New Roman"/>
                <a:cs typeface="Times New Roman"/>
              </a:rPr>
              <a:t>TD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spc="125" dirty="0">
                <a:latin typeface="Times New Roman"/>
                <a:cs typeface="Times New Roman"/>
              </a:rPr>
              <a:t>S</a:t>
            </a:r>
            <a:r>
              <a:rPr sz="1200" spc="60" dirty="0">
                <a:latin typeface="Times New Roman"/>
                <a:cs typeface="Times New Roman"/>
              </a:rPr>
              <a:t>c</a:t>
            </a:r>
            <a:r>
              <a:rPr sz="1200" spc="55" dirty="0">
                <a:latin typeface="Times New Roman"/>
                <a:cs typeface="Times New Roman"/>
              </a:rPr>
              <a:t>o</a:t>
            </a:r>
            <a:r>
              <a:rPr sz="1200" spc="-5" dirty="0">
                <a:latin typeface="Times New Roman"/>
                <a:cs typeface="Times New Roman"/>
              </a:rPr>
              <a:t>r</a:t>
            </a:r>
            <a:r>
              <a:rPr sz="1200" spc="130" dirty="0">
                <a:latin typeface="Times New Roman"/>
                <a:cs typeface="Times New Roman"/>
              </a:rPr>
              <a:t>e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90600" y="533400"/>
            <a:ext cx="2438400" cy="533400"/>
          </a:xfrm>
          <a:custGeom>
            <a:avLst/>
            <a:gdLst/>
            <a:ahLst/>
            <a:cxnLst/>
            <a:rect l="l" t="t" r="r" b="b"/>
            <a:pathLst>
              <a:path w="2438400" h="533400">
                <a:moveTo>
                  <a:pt x="0" y="0"/>
                </a:moveTo>
                <a:lnTo>
                  <a:pt x="2438400" y="0"/>
                </a:lnTo>
                <a:lnTo>
                  <a:pt x="2438400" y="533400"/>
                </a:lnTo>
                <a:lnTo>
                  <a:pt x="0" y="533400"/>
                </a:lnTo>
                <a:lnTo>
                  <a:pt x="0" y="0"/>
                </a:lnTo>
                <a:close/>
              </a:path>
            </a:pathLst>
          </a:custGeom>
          <a:solidFill>
            <a:srgbClr val="5093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50748" y="626363"/>
            <a:ext cx="2064131" cy="3642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57200" y="1112519"/>
            <a:ext cx="9144000" cy="6202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8285">
              <a:lnSpc>
                <a:spcPct val="100000"/>
              </a:lnSpc>
              <a:tabLst>
                <a:tab pos="8822690" algn="r"/>
              </a:tabLst>
            </a:pPr>
            <a:r>
              <a:rPr sz="1200" spc="-7" baseline="6944" dirty="0">
                <a:solidFill>
                  <a:srgbClr val="BFBFBF"/>
                </a:solidFill>
                <a:latin typeface="Century Gothic"/>
                <a:cs typeface="Century Gothic"/>
              </a:rPr>
              <a:t>F</a:t>
            </a:r>
            <a:r>
              <a:rPr sz="1200" baseline="6944" dirty="0">
                <a:solidFill>
                  <a:srgbClr val="BFBFBF"/>
                </a:solidFill>
                <a:latin typeface="Century Gothic"/>
                <a:cs typeface="Century Gothic"/>
              </a:rPr>
              <a:t>e</a:t>
            </a:r>
            <a:r>
              <a:rPr sz="1200" spc="7" baseline="6944" dirty="0">
                <a:solidFill>
                  <a:srgbClr val="BFBFBF"/>
                </a:solidFill>
                <a:latin typeface="Century Gothic"/>
                <a:cs typeface="Century Gothic"/>
              </a:rPr>
              <a:t>b</a:t>
            </a:r>
            <a:r>
              <a:rPr sz="1200" baseline="6944" dirty="0">
                <a:solidFill>
                  <a:srgbClr val="BFBFBF"/>
                </a:solidFill>
                <a:latin typeface="Century Gothic"/>
                <a:cs typeface="Century Gothic"/>
              </a:rPr>
              <a:t>ru</a:t>
            </a:r>
            <a:r>
              <a:rPr sz="1200" spc="7" baseline="6944" dirty="0">
                <a:solidFill>
                  <a:srgbClr val="BFBFBF"/>
                </a:solidFill>
                <a:latin typeface="Century Gothic"/>
                <a:cs typeface="Century Gothic"/>
              </a:rPr>
              <a:t>a</a:t>
            </a:r>
            <a:r>
              <a:rPr sz="1200" baseline="6944" dirty="0">
                <a:solidFill>
                  <a:srgbClr val="BFBFBF"/>
                </a:solidFill>
                <a:latin typeface="Century Gothic"/>
                <a:cs typeface="Century Gothic"/>
              </a:rPr>
              <a:t>ry</a:t>
            </a:r>
            <a:r>
              <a:rPr sz="1200" spc="-30" baseline="6944" dirty="0">
                <a:solidFill>
                  <a:srgbClr val="BFBFBF"/>
                </a:solidFill>
                <a:latin typeface="Century Gothic"/>
                <a:cs typeface="Century Gothic"/>
              </a:rPr>
              <a:t> </a:t>
            </a:r>
            <a:r>
              <a:rPr sz="1200" spc="-7" baseline="6944" dirty="0">
                <a:solidFill>
                  <a:srgbClr val="BFBFBF"/>
                </a:solidFill>
                <a:latin typeface="Century Gothic"/>
                <a:cs typeface="Century Gothic"/>
              </a:rPr>
              <a:t>201</a:t>
            </a:r>
            <a:r>
              <a:rPr sz="1200" baseline="6944" dirty="0">
                <a:solidFill>
                  <a:srgbClr val="BFBFBF"/>
                </a:solidFill>
                <a:latin typeface="Century Gothic"/>
                <a:cs typeface="Century Gothic"/>
              </a:rPr>
              <a:t>8</a:t>
            </a:r>
            <a:r>
              <a:rPr sz="1000" spc="5" dirty="0">
                <a:solidFill>
                  <a:srgbClr val="A5A5A5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A5A5A5"/>
                </a:solidFill>
                <a:latin typeface="Times New Roman"/>
                <a:cs typeface="Times New Roman"/>
              </a:rPr>
              <a:t>	</a:t>
            </a:r>
            <a:r>
              <a:rPr sz="1000" spc="75" dirty="0">
                <a:solidFill>
                  <a:srgbClr val="A5A5A5"/>
                </a:solidFill>
                <a:latin typeface="Times New Roman"/>
                <a:cs typeface="Times New Roman"/>
              </a:rPr>
              <a:t>49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709137" y="844311"/>
            <a:ext cx="131445" cy="168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10" dirty="0">
                <a:solidFill>
                  <a:srgbClr val="FFFFFF"/>
                </a:solidFill>
                <a:latin typeface="Times New Roman"/>
                <a:cs typeface="Times New Roman"/>
              </a:rPr>
              <a:t>®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57200" y="1112519"/>
            <a:ext cx="9144000" cy="6202680"/>
          </a:xfrm>
          <a:custGeom>
            <a:avLst/>
            <a:gdLst/>
            <a:ahLst/>
            <a:cxnLst/>
            <a:rect l="l" t="t" r="r" b="b"/>
            <a:pathLst>
              <a:path w="9144000" h="6202680">
                <a:moveTo>
                  <a:pt x="0" y="0"/>
                </a:moveTo>
                <a:lnTo>
                  <a:pt x="9144000" y="0"/>
                </a:lnTo>
                <a:lnTo>
                  <a:pt x="9144000" y="6202679"/>
                </a:lnTo>
                <a:lnTo>
                  <a:pt x="0" y="6202679"/>
                </a:lnTo>
                <a:lnTo>
                  <a:pt x="0" y="0"/>
                </a:lnTo>
                <a:close/>
              </a:path>
            </a:pathLst>
          </a:custGeom>
          <a:solidFill>
            <a:srgbClr val="5093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192522" y="3623658"/>
            <a:ext cx="5673090" cy="287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690"/>
              </a:lnSpc>
            </a:pPr>
            <a:r>
              <a:rPr sz="2250" spc="-2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250" spc="225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2250" spc="4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2250" spc="434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250" spc="-3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2250" spc="360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2250" spc="-3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2250" spc="-90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250" spc="110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2250" spc="434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250" spc="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50" spc="3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250" spc="225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2250" spc="484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250" spc="-90" dirty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2250" spc="180" dirty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2250" spc="15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2250" spc="-90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250" spc="434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2250" spc="110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2250" spc="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50" spc="-90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2250" spc="434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250" spc="-3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2250" spc="135" dirty="0">
                <a:solidFill>
                  <a:srgbClr val="FFFFFF"/>
                </a:solidFill>
                <a:latin typeface="Times New Roman"/>
                <a:cs typeface="Times New Roman"/>
              </a:rPr>
              <a:t>v</a:t>
            </a:r>
            <a:r>
              <a:rPr sz="2250" spc="-90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250" spc="409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2250" spc="434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250" spc="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50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2250" spc="434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250" spc="-3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2250" spc="-120" dirty="0">
                <a:solidFill>
                  <a:srgbClr val="FFFFFF"/>
                </a:solidFill>
                <a:latin typeface="Times New Roman"/>
                <a:cs typeface="Times New Roman"/>
              </a:rPr>
              <a:t>f</a:t>
            </a:r>
            <a:r>
              <a:rPr sz="2250" spc="315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2250" spc="-3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2250" spc="365" dirty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2250" spc="484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250" spc="225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2250" spc="434" dirty="0">
                <a:solidFill>
                  <a:srgbClr val="FFFFFF"/>
                </a:solidFill>
                <a:latin typeface="Times New Roman"/>
                <a:cs typeface="Times New Roman"/>
              </a:rPr>
              <a:t>ce</a:t>
            </a:r>
            <a:endParaRPr sz="225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044220" y="4181433"/>
            <a:ext cx="1971039" cy="698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250" spc="-10" dirty="0">
                <a:solidFill>
                  <a:srgbClr val="DAE2F2"/>
                </a:solidFill>
                <a:latin typeface="Century Gothic"/>
                <a:cs typeface="Century Gothic"/>
              </a:rPr>
              <a:t>F</a:t>
            </a:r>
            <a:r>
              <a:rPr sz="2250" spc="45" dirty="0">
                <a:solidFill>
                  <a:srgbClr val="DAE2F2"/>
                </a:solidFill>
                <a:latin typeface="Century Gothic"/>
                <a:cs typeface="Century Gothic"/>
              </a:rPr>
              <a:t>i</a:t>
            </a:r>
            <a:r>
              <a:rPr sz="2250" spc="-35" dirty="0">
                <a:solidFill>
                  <a:srgbClr val="DAE2F2"/>
                </a:solidFill>
                <a:latin typeface="Century Gothic"/>
                <a:cs typeface="Century Gothic"/>
              </a:rPr>
              <a:t>r</a:t>
            </a:r>
            <a:r>
              <a:rPr sz="2250" dirty="0">
                <a:solidFill>
                  <a:srgbClr val="DAE2F2"/>
                </a:solidFill>
                <a:latin typeface="Century Gothic"/>
                <a:cs typeface="Century Gothic"/>
              </a:rPr>
              <a:t>s</a:t>
            </a:r>
            <a:r>
              <a:rPr sz="2250" spc="-10" dirty="0">
                <a:solidFill>
                  <a:srgbClr val="DAE2F2"/>
                </a:solidFill>
                <a:latin typeface="Century Gothic"/>
                <a:cs typeface="Century Gothic"/>
              </a:rPr>
              <a:t>t</a:t>
            </a:r>
            <a:r>
              <a:rPr sz="2250" spc="-5" dirty="0">
                <a:solidFill>
                  <a:srgbClr val="DAE2F2"/>
                </a:solidFill>
                <a:latin typeface="Century Gothic"/>
                <a:cs typeface="Century Gothic"/>
              </a:rPr>
              <a:t>-C</a:t>
            </a:r>
            <a:r>
              <a:rPr sz="2250" dirty="0">
                <a:solidFill>
                  <a:srgbClr val="DAE2F2"/>
                </a:solidFill>
                <a:latin typeface="Century Gothic"/>
                <a:cs typeface="Century Gothic"/>
              </a:rPr>
              <a:t>l</a:t>
            </a:r>
            <a:r>
              <a:rPr sz="2250" spc="-10" dirty="0">
                <a:solidFill>
                  <a:srgbClr val="DAE2F2"/>
                </a:solidFill>
                <a:latin typeface="Century Gothic"/>
                <a:cs typeface="Century Gothic"/>
              </a:rPr>
              <a:t>a</a:t>
            </a:r>
            <a:r>
              <a:rPr sz="2250" dirty="0">
                <a:solidFill>
                  <a:srgbClr val="DAE2F2"/>
                </a:solidFill>
                <a:latin typeface="Century Gothic"/>
                <a:cs typeface="Century Gothic"/>
              </a:rPr>
              <a:t>ss</a:t>
            </a:r>
            <a:r>
              <a:rPr sz="2250" spc="-35" dirty="0">
                <a:solidFill>
                  <a:srgbClr val="DAE2F2"/>
                </a:solidFill>
                <a:latin typeface="Century Gothic"/>
                <a:cs typeface="Century Gothic"/>
              </a:rPr>
              <a:t> </a:t>
            </a:r>
            <a:r>
              <a:rPr sz="2250" dirty="0">
                <a:solidFill>
                  <a:srgbClr val="DAE2F2"/>
                </a:solidFill>
                <a:latin typeface="Century Gothic"/>
                <a:cs typeface="Century Gothic"/>
              </a:rPr>
              <a:t>M</a:t>
            </a:r>
            <a:r>
              <a:rPr sz="2250" spc="-10" dirty="0">
                <a:solidFill>
                  <a:srgbClr val="DAE2F2"/>
                </a:solidFill>
                <a:latin typeface="Century Gothic"/>
                <a:cs typeface="Century Gothic"/>
              </a:rPr>
              <a:t>a</a:t>
            </a:r>
            <a:r>
              <a:rPr sz="2250" spc="20" dirty="0">
                <a:solidFill>
                  <a:srgbClr val="DAE2F2"/>
                </a:solidFill>
                <a:latin typeface="Century Gothic"/>
                <a:cs typeface="Century Gothic"/>
              </a:rPr>
              <a:t>i</a:t>
            </a:r>
            <a:r>
              <a:rPr sz="2250" dirty="0">
                <a:solidFill>
                  <a:srgbClr val="DAE2F2"/>
                </a:solidFill>
                <a:latin typeface="Century Gothic"/>
                <a:cs typeface="Century Gothic"/>
              </a:rPr>
              <a:t>l</a:t>
            </a:r>
            <a:endParaRPr sz="2250">
              <a:latin typeface="Century Gothic"/>
              <a:cs typeface="Century Gothic"/>
            </a:endParaRPr>
          </a:p>
          <a:p>
            <a:pPr algn="ctr">
              <a:lnSpc>
                <a:spcPts val="2690"/>
              </a:lnSpc>
              <a:spcBef>
                <a:spcPts val="540"/>
              </a:spcBef>
            </a:pPr>
            <a:r>
              <a:rPr sz="2250" spc="-10" dirty="0">
                <a:solidFill>
                  <a:srgbClr val="DAE2F2"/>
                </a:solidFill>
                <a:latin typeface="Century Gothic"/>
                <a:cs typeface="Century Gothic"/>
              </a:rPr>
              <a:t>F</a:t>
            </a:r>
            <a:r>
              <a:rPr sz="2250" dirty="0">
                <a:solidFill>
                  <a:srgbClr val="DAE2F2"/>
                </a:solidFill>
                <a:latin typeface="Century Gothic"/>
                <a:cs typeface="Century Gothic"/>
              </a:rPr>
              <a:t>l</a:t>
            </a:r>
            <a:r>
              <a:rPr sz="2250" spc="-10" dirty="0">
                <a:solidFill>
                  <a:srgbClr val="DAE2F2"/>
                </a:solidFill>
                <a:latin typeface="Century Gothic"/>
                <a:cs typeface="Century Gothic"/>
              </a:rPr>
              <a:t>at</a:t>
            </a:r>
            <a:r>
              <a:rPr sz="2250" dirty="0">
                <a:solidFill>
                  <a:srgbClr val="DAE2F2"/>
                </a:solidFill>
                <a:latin typeface="Century Gothic"/>
                <a:cs typeface="Century Gothic"/>
              </a:rPr>
              <a:t>s</a:t>
            </a:r>
            <a:endParaRPr sz="225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95257" y="6989731"/>
            <a:ext cx="99060" cy="156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75" dirty="0">
                <a:solidFill>
                  <a:srgbClr val="A5A5A5"/>
                </a:solidFill>
                <a:latin typeface="Times New Roman"/>
                <a:cs typeface="Times New Roman"/>
              </a:rPr>
              <a:t>5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90600" y="533400"/>
            <a:ext cx="2438400" cy="533400"/>
          </a:xfrm>
          <a:custGeom>
            <a:avLst/>
            <a:gdLst/>
            <a:ahLst/>
            <a:cxnLst/>
            <a:rect l="l" t="t" r="r" b="b"/>
            <a:pathLst>
              <a:path w="2438400" h="533400">
                <a:moveTo>
                  <a:pt x="0" y="0"/>
                </a:moveTo>
                <a:lnTo>
                  <a:pt x="2438400" y="0"/>
                </a:lnTo>
                <a:lnTo>
                  <a:pt x="2438400" y="533400"/>
                </a:lnTo>
                <a:lnTo>
                  <a:pt x="0" y="533400"/>
                </a:lnTo>
                <a:lnTo>
                  <a:pt x="0" y="0"/>
                </a:lnTo>
                <a:close/>
              </a:path>
            </a:pathLst>
          </a:custGeom>
          <a:solidFill>
            <a:srgbClr val="5093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50748" y="626363"/>
            <a:ext cx="2064131" cy="3642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710676" y="844311"/>
            <a:ext cx="131445" cy="168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10" dirty="0">
                <a:solidFill>
                  <a:srgbClr val="FFFFFF"/>
                </a:solidFill>
                <a:latin typeface="Times New Roman"/>
                <a:cs typeface="Times New Roman"/>
              </a:rPr>
              <a:t>®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94431" y="7000940"/>
            <a:ext cx="711200" cy="127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spc="-5" dirty="0">
                <a:solidFill>
                  <a:srgbClr val="BFBFBF"/>
                </a:solidFill>
                <a:latin typeface="Century Gothic"/>
                <a:cs typeface="Century Gothic"/>
              </a:rPr>
              <a:t>F</a:t>
            </a:r>
            <a:r>
              <a:rPr sz="800" dirty="0">
                <a:solidFill>
                  <a:srgbClr val="BFBFBF"/>
                </a:solidFill>
                <a:latin typeface="Century Gothic"/>
                <a:cs typeface="Century Gothic"/>
              </a:rPr>
              <a:t>e</a:t>
            </a:r>
            <a:r>
              <a:rPr sz="800" spc="5" dirty="0">
                <a:solidFill>
                  <a:srgbClr val="BFBFBF"/>
                </a:solidFill>
                <a:latin typeface="Century Gothic"/>
                <a:cs typeface="Century Gothic"/>
              </a:rPr>
              <a:t>b</a:t>
            </a:r>
            <a:r>
              <a:rPr sz="800" dirty="0">
                <a:solidFill>
                  <a:srgbClr val="BFBFBF"/>
                </a:solidFill>
                <a:latin typeface="Century Gothic"/>
                <a:cs typeface="Century Gothic"/>
              </a:rPr>
              <a:t>ru</a:t>
            </a:r>
            <a:r>
              <a:rPr sz="800" spc="5" dirty="0">
                <a:solidFill>
                  <a:srgbClr val="BFBFBF"/>
                </a:solidFill>
                <a:latin typeface="Century Gothic"/>
                <a:cs typeface="Century Gothic"/>
              </a:rPr>
              <a:t>a</a:t>
            </a:r>
            <a:r>
              <a:rPr sz="800" dirty="0">
                <a:solidFill>
                  <a:srgbClr val="BFBFBF"/>
                </a:solidFill>
                <a:latin typeface="Century Gothic"/>
                <a:cs typeface="Century Gothic"/>
              </a:rPr>
              <a:t>ry</a:t>
            </a:r>
            <a:r>
              <a:rPr sz="800" spc="-20" dirty="0">
                <a:solidFill>
                  <a:srgbClr val="BFBFBF"/>
                </a:solidFill>
                <a:latin typeface="Century Gothic"/>
                <a:cs typeface="Century Gothic"/>
              </a:rPr>
              <a:t> </a:t>
            </a:r>
            <a:r>
              <a:rPr sz="800" spc="-5" dirty="0">
                <a:solidFill>
                  <a:srgbClr val="BFBFBF"/>
                </a:solidFill>
                <a:latin typeface="Century Gothic"/>
                <a:cs typeface="Century Gothic"/>
              </a:rPr>
              <a:t>201</a:t>
            </a:r>
            <a:r>
              <a:rPr sz="800" dirty="0">
                <a:solidFill>
                  <a:srgbClr val="BFBFBF"/>
                </a:solidFill>
                <a:latin typeface="Century Gothic"/>
                <a:cs typeface="Century Gothic"/>
              </a:rPr>
              <a:t>8</a:t>
            </a:r>
            <a:endParaRPr sz="800">
              <a:latin typeface="Century Gothic"/>
              <a:cs typeface="Century Gothic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7207" rIns="0" bIns="0" rtlCol="0">
            <a:spAutoFit/>
          </a:bodyPr>
          <a:lstStyle/>
          <a:p>
            <a:pPr marL="5365115">
              <a:lnSpc>
                <a:spcPct val="100000"/>
              </a:lnSpc>
            </a:pPr>
            <a:r>
              <a:rPr spc="-110" dirty="0"/>
              <a:t>I</a:t>
            </a:r>
            <a:r>
              <a:rPr spc="204" dirty="0"/>
              <a:t>n</a:t>
            </a:r>
            <a:r>
              <a:rPr spc="-110" dirty="0"/>
              <a:t>f</a:t>
            </a:r>
            <a:r>
              <a:rPr spc="285" dirty="0"/>
              <a:t>o</a:t>
            </a:r>
            <a:r>
              <a:rPr spc="-30" dirty="0"/>
              <a:t>r</a:t>
            </a:r>
            <a:r>
              <a:rPr spc="335" dirty="0"/>
              <a:t>m</a:t>
            </a:r>
            <a:r>
              <a:rPr spc="405" dirty="0"/>
              <a:t>e</a:t>
            </a:r>
            <a:r>
              <a:rPr spc="325" dirty="0"/>
              <a:t>d</a:t>
            </a:r>
            <a:r>
              <a:rPr spc="65" dirty="0"/>
              <a:t> </a:t>
            </a:r>
            <a:r>
              <a:rPr spc="-45" dirty="0"/>
              <a:t>V</a:t>
            </a:r>
            <a:r>
              <a:rPr spc="-80" dirty="0"/>
              <a:t>i</a:t>
            </a:r>
            <a:r>
              <a:rPr spc="100" dirty="0"/>
              <a:t>s</a:t>
            </a:r>
            <a:r>
              <a:rPr spc="-80" dirty="0"/>
              <a:t>i</a:t>
            </a:r>
            <a:r>
              <a:rPr spc="325" dirty="0"/>
              <a:t>b</a:t>
            </a:r>
            <a:r>
              <a:rPr spc="-80" dirty="0"/>
              <a:t>il</a:t>
            </a:r>
            <a:r>
              <a:rPr spc="-100" dirty="0"/>
              <a:t>i</a:t>
            </a:r>
            <a:r>
              <a:rPr spc="60" dirty="0"/>
              <a:t>t</a:t>
            </a:r>
            <a:r>
              <a:rPr spc="160" dirty="0"/>
              <a:t>y</a:t>
            </a:r>
            <a:r>
              <a:rPr spc="-50" dirty="0"/>
              <a:t>®</a:t>
            </a:r>
            <a:r>
              <a:rPr spc="85" dirty="0"/>
              <a:t> </a:t>
            </a:r>
            <a:r>
              <a:rPr spc="-165" dirty="0"/>
              <a:t>U</a:t>
            </a:r>
            <a:r>
              <a:rPr spc="325" dirty="0"/>
              <a:t>p</a:t>
            </a:r>
            <a:r>
              <a:rPr spc="345" dirty="0"/>
              <a:t>d</a:t>
            </a:r>
            <a:r>
              <a:rPr spc="445" dirty="0"/>
              <a:t>a</a:t>
            </a:r>
            <a:r>
              <a:rPr spc="45" dirty="0"/>
              <a:t>t</a:t>
            </a:r>
            <a:r>
              <a:rPr spc="405" dirty="0"/>
              <a:t>e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003350" y="1365799"/>
            <a:ext cx="4053204" cy="240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700" spc="30" dirty="0">
                <a:solidFill>
                  <a:srgbClr val="4F80BC"/>
                </a:solidFill>
                <a:latin typeface="Century Gothic"/>
                <a:cs typeface="Century Gothic"/>
              </a:rPr>
              <a:t>I</a:t>
            </a:r>
            <a:r>
              <a:rPr sz="1700" spc="-15" dirty="0">
                <a:solidFill>
                  <a:srgbClr val="4F80BC"/>
                </a:solidFill>
                <a:latin typeface="Century Gothic"/>
                <a:cs typeface="Century Gothic"/>
              </a:rPr>
              <a:t>V</a:t>
            </a:r>
            <a:r>
              <a:rPr sz="1700" spc="-35" dirty="0">
                <a:solidFill>
                  <a:srgbClr val="4F80BC"/>
                </a:solidFill>
                <a:latin typeface="Century Gothic"/>
                <a:cs typeface="Century Gothic"/>
              </a:rPr>
              <a:t> </a:t>
            </a:r>
            <a:r>
              <a:rPr sz="1700" spc="-10" dirty="0">
                <a:solidFill>
                  <a:srgbClr val="4F80BC"/>
                </a:solidFill>
                <a:latin typeface="Century Gothic"/>
                <a:cs typeface="Century Gothic"/>
              </a:rPr>
              <a:t>–</a:t>
            </a:r>
            <a:r>
              <a:rPr sz="1700" spc="-15" dirty="0">
                <a:solidFill>
                  <a:srgbClr val="4F80BC"/>
                </a:solidFill>
                <a:latin typeface="Century Gothic"/>
                <a:cs typeface="Century Gothic"/>
              </a:rPr>
              <a:t> </a:t>
            </a:r>
            <a:r>
              <a:rPr sz="1700" spc="-25" dirty="0">
                <a:solidFill>
                  <a:srgbClr val="4F80BC"/>
                </a:solidFill>
                <a:latin typeface="Century Gothic"/>
                <a:cs typeface="Century Gothic"/>
              </a:rPr>
              <a:t>o</a:t>
            </a:r>
            <a:r>
              <a:rPr sz="1700" spc="-10" dirty="0">
                <a:solidFill>
                  <a:srgbClr val="4F80BC"/>
                </a:solidFill>
                <a:latin typeface="Century Gothic"/>
                <a:cs typeface="Century Gothic"/>
              </a:rPr>
              <a:t>ur</a:t>
            </a:r>
            <a:r>
              <a:rPr sz="1700" spc="-15" dirty="0">
                <a:solidFill>
                  <a:srgbClr val="4F80BC"/>
                </a:solidFill>
                <a:latin typeface="Century Gothic"/>
                <a:cs typeface="Century Gothic"/>
              </a:rPr>
              <a:t> </a:t>
            </a:r>
            <a:r>
              <a:rPr sz="1700" spc="-10" dirty="0">
                <a:solidFill>
                  <a:srgbClr val="4F80BC"/>
                </a:solidFill>
                <a:latin typeface="Century Gothic"/>
                <a:cs typeface="Century Gothic"/>
              </a:rPr>
              <a:t>sin</a:t>
            </a:r>
            <a:r>
              <a:rPr sz="1700" spc="-5" dirty="0">
                <a:solidFill>
                  <a:srgbClr val="4F80BC"/>
                </a:solidFill>
                <a:latin typeface="Century Gothic"/>
                <a:cs typeface="Century Gothic"/>
              </a:rPr>
              <a:t>g</a:t>
            </a:r>
            <a:r>
              <a:rPr sz="1700" spc="-10" dirty="0">
                <a:solidFill>
                  <a:srgbClr val="4F80BC"/>
                </a:solidFill>
                <a:latin typeface="Century Gothic"/>
                <a:cs typeface="Century Gothic"/>
              </a:rPr>
              <a:t>le</a:t>
            </a:r>
            <a:r>
              <a:rPr sz="1700" spc="-50" dirty="0">
                <a:solidFill>
                  <a:srgbClr val="4F80BC"/>
                </a:solidFill>
                <a:latin typeface="Century Gothic"/>
                <a:cs typeface="Century Gothic"/>
              </a:rPr>
              <a:t> </a:t>
            </a:r>
            <a:r>
              <a:rPr sz="1700" spc="-10" dirty="0">
                <a:solidFill>
                  <a:srgbClr val="4F80BC"/>
                </a:solidFill>
                <a:latin typeface="Century Gothic"/>
                <a:cs typeface="Century Gothic"/>
              </a:rPr>
              <a:t>s</a:t>
            </a:r>
            <a:r>
              <a:rPr sz="1700" spc="-5" dirty="0">
                <a:solidFill>
                  <a:srgbClr val="4F80BC"/>
                </a:solidFill>
                <a:latin typeface="Century Gothic"/>
                <a:cs typeface="Century Gothic"/>
              </a:rPr>
              <a:t>o</a:t>
            </a:r>
            <a:r>
              <a:rPr sz="1700" spc="-10" dirty="0">
                <a:solidFill>
                  <a:srgbClr val="4F80BC"/>
                </a:solidFill>
                <a:latin typeface="Century Gothic"/>
                <a:cs typeface="Century Gothic"/>
              </a:rPr>
              <a:t>u</a:t>
            </a:r>
            <a:r>
              <a:rPr sz="1700" spc="-30" dirty="0">
                <a:solidFill>
                  <a:srgbClr val="4F80BC"/>
                </a:solidFill>
                <a:latin typeface="Century Gothic"/>
                <a:cs typeface="Century Gothic"/>
              </a:rPr>
              <a:t>r</a:t>
            </a:r>
            <a:r>
              <a:rPr sz="1700" spc="-10" dirty="0">
                <a:solidFill>
                  <a:srgbClr val="4F80BC"/>
                </a:solidFill>
                <a:latin typeface="Century Gothic"/>
                <a:cs typeface="Century Gothic"/>
              </a:rPr>
              <a:t>c</a:t>
            </a:r>
            <a:r>
              <a:rPr sz="1700" spc="-15" dirty="0">
                <a:solidFill>
                  <a:srgbClr val="4F80BC"/>
                </a:solidFill>
                <a:latin typeface="Century Gothic"/>
                <a:cs typeface="Century Gothic"/>
              </a:rPr>
              <a:t>e</a:t>
            </a:r>
            <a:r>
              <a:rPr sz="1700" spc="-30" dirty="0">
                <a:solidFill>
                  <a:srgbClr val="4F80BC"/>
                </a:solidFill>
                <a:latin typeface="Century Gothic"/>
                <a:cs typeface="Century Gothic"/>
              </a:rPr>
              <a:t> </a:t>
            </a:r>
            <a:r>
              <a:rPr sz="1700" dirty="0">
                <a:solidFill>
                  <a:srgbClr val="4F80BC"/>
                </a:solidFill>
                <a:latin typeface="Century Gothic"/>
                <a:cs typeface="Century Gothic"/>
              </a:rPr>
              <a:t>f</a:t>
            </a:r>
            <a:r>
              <a:rPr sz="1700" spc="-25" dirty="0">
                <a:solidFill>
                  <a:srgbClr val="4F80BC"/>
                </a:solidFill>
                <a:latin typeface="Century Gothic"/>
                <a:cs typeface="Century Gothic"/>
              </a:rPr>
              <a:t>o</a:t>
            </a:r>
            <a:r>
              <a:rPr sz="1700" spc="-10" dirty="0">
                <a:solidFill>
                  <a:srgbClr val="4F80BC"/>
                </a:solidFill>
                <a:latin typeface="Century Gothic"/>
                <a:cs typeface="Century Gothic"/>
              </a:rPr>
              <a:t>r</a:t>
            </a:r>
            <a:r>
              <a:rPr sz="1700" spc="-15" dirty="0">
                <a:solidFill>
                  <a:srgbClr val="4F80BC"/>
                </a:solidFill>
                <a:latin typeface="Century Gothic"/>
                <a:cs typeface="Century Gothic"/>
              </a:rPr>
              <a:t> n</a:t>
            </a:r>
            <a:r>
              <a:rPr sz="1700" dirty="0">
                <a:solidFill>
                  <a:srgbClr val="4F80BC"/>
                </a:solidFill>
                <a:latin typeface="Century Gothic"/>
                <a:cs typeface="Century Gothic"/>
              </a:rPr>
              <a:t>e</a:t>
            </a:r>
            <a:r>
              <a:rPr sz="1700" spc="-10" dirty="0">
                <a:solidFill>
                  <a:srgbClr val="4F80BC"/>
                </a:solidFill>
                <a:latin typeface="Century Gothic"/>
                <a:cs typeface="Century Gothic"/>
              </a:rPr>
              <a:t>xt</a:t>
            </a:r>
            <a:r>
              <a:rPr sz="1700" spc="-30" dirty="0">
                <a:solidFill>
                  <a:srgbClr val="4F80BC"/>
                </a:solidFill>
                <a:latin typeface="Century Gothic"/>
                <a:cs typeface="Century Gothic"/>
              </a:rPr>
              <a:t> </a:t>
            </a:r>
            <a:r>
              <a:rPr sz="1700" spc="-10" dirty="0">
                <a:solidFill>
                  <a:srgbClr val="4F80BC"/>
                </a:solidFill>
                <a:latin typeface="Century Gothic"/>
                <a:cs typeface="Century Gothic"/>
              </a:rPr>
              <a:t>d</a:t>
            </a:r>
            <a:r>
              <a:rPr sz="1700" spc="-20" dirty="0">
                <a:solidFill>
                  <a:srgbClr val="4F80BC"/>
                </a:solidFill>
                <a:latin typeface="Century Gothic"/>
                <a:cs typeface="Century Gothic"/>
              </a:rPr>
              <a:t>a</a:t>
            </a:r>
            <a:r>
              <a:rPr sz="1700" spc="-10" dirty="0">
                <a:solidFill>
                  <a:srgbClr val="4F80BC"/>
                </a:solidFill>
                <a:latin typeface="Century Gothic"/>
                <a:cs typeface="Century Gothic"/>
              </a:rPr>
              <a:t>y</a:t>
            </a:r>
            <a:r>
              <a:rPr sz="1700" spc="-25" dirty="0">
                <a:solidFill>
                  <a:srgbClr val="4F80BC"/>
                </a:solidFill>
                <a:latin typeface="Century Gothic"/>
                <a:cs typeface="Century Gothic"/>
              </a:rPr>
              <a:t> </a:t>
            </a:r>
            <a:r>
              <a:rPr sz="1700" spc="-10" dirty="0">
                <a:solidFill>
                  <a:srgbClr val="4F80BC"/>
                </a:solidFill>
                <a:latin typeface="Century Gothic"/>
                <a:cs typeface="Century Gothic"/>
              </a:rPr>
              <a:t>d</a:t>
            </a:r>
            <a:r>
              <a:rPr sz="1700" spc="-20" dirty="0">
                <a:solidFill>
                  <a:srgbClr val="4F80BC"/>
                </a:solidFill>
                <a:latin typeface="Century Gothic"/>
                <a:cs typeface="Century Gothic"/>
              </a:rPr>
              <a:t>a</a:t>
            </a:r>
            <a:r>
              <a:rPr sz="1700" spc="-25" dirty="0">
                <a:solidFill>
                  <a:srgbClr val="4F80BC"/>
                </a:solidFill>
                <a:latin typeface="Century Gothic"/>
                <a:cs typeface="Century Gothic"/>
              </a:rPr>
              <a:t>t</a:t>
            </a:r>
            <a:r>
              <a:rPr sz="1700" spc="-15" dirty="0">
                <a:solidFill>
                  <a:srgbClr val="4F80BC"/>
                </a:solidFill>
                <a:latin typeface="Century Gothic"/>
                <a:cs typeface="Century Gothic"/>
              </a:rPr>
              <a:t>a</a:t>
            </a:r>
            <a:endParaRPr sz="1700">
              <a:latin typeface="Century Gothic"/>
              <a:cs typeface="Century Gothic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132832" y="1812035"/>
            <a:ext cx="2621280" cy="2621280"/>
          </a:xfrm>
          <a:custGeom>
            <a:avLst/>
            <a:gdLst/>
            <a:ahLst/>
            <a:cxnLst/>
            <a:rect l="l" t="t" r="r" b="b"/>
            <a:pathLst>
              <a:path w="2621279" h="2621279">
                <a:moveTo>
                  <a:pt x="1310640" y="2621280"/>
                </a:moveTo>
                <a:lnTo>
                  <a:pt x="0" y="2621280"/>
                </a:lnTo>
                <a:lnTo>
                  <a:pt x="0" y="1310640"/>
                </a:lnTo>
                <a:lnTo>
                  <a:pt x="4344" y="1203139"/>
                </a:lnTo>
                <a:lnTo>
                  <a:pt x="17152" y="1098034"/>
                </a:lnTo>
                <a:lnTo>
                  <a:pt x="38087" y="995660"/>
                </a:lnTo>
                <a:lnTo>
                  <a:pt x="66812" y="896355"/>
                </a:lnTo>
                <a:lnTo>
                  <a:pt x="102989" y="800457"/>
                </a:lnTo>
                <a:lnTo>
                  <a:pt x="146281" y="708301"/>
                </a:lnTo>
                <a:lnTo>
                  <a:pt x="196351" y="620227"/>
                </a:lnTo>
                <a:lnTo>
                  <a:pt x="252862" y="536569"/>
                </a:lnTo>
                <a:lnTo>
                  <a:pt x="315476" y="457667"/>
                </a:lnTo>
                <a:lnTo>
                  <a:pt x="383857" y="383857"/>
                </a:lnTo>
                <a:lnTo>
                  <a:pt x="457667" y="315476"/>
                </a:lnTo>
                <a:lnTo>
                  <a:pt x="536569" y="252862"/>
                </a:lnTo>
                <a:lnTo>
                  <a:pt x="620227" y="196351"/>
                </a:lnTo>
                <a:lnTo>
                  <a:pt x="708301" y="146281"/>
                </a:lnTo>
                <a:lnTo>
                  <a:pt x="800457" y="102989"/>
                </a:lnTo>
                <a:lnTo>
                  <a:pt x="896355" y="66812"/>
                </a:lnTo>
                <a:lnTo>
                  <a:pt x="995660" y="38087"/>
                </a:lnTo>
                <a:lnTo>
                  <a:pt x="1098034" y="17152"/>
                </a:lnTo>
                <a:lnTo>
                  <a:pt x="1203139" y="4344"/>
                </a:lnTo>
                <a:lnTo>
                  <a:pt x="1310640" y="0"/>
                </a:lnTo>
                <a:lnTo>
                  <a:pt x="1418140" y="4344"/>
                </a:lnTo>
                <a:lnTo>
                  <a:pt x="1523245" y="17152"/>
                </a:lnTo>
                <a:lnTo>
                  <a:pt x="1625619" y="38087"/>
                </a:lnTo>
                <a:lnTo>
                  <a:pt x="1724924" y="66812"/>
                </a:lnTo>
                <a:lnTo>
                  <a:pt x="1820822" y="102989"/>
                </a:lnTo>
                <a:lnTo>
                  <a:pt x="1912978" y="146281"/>
                </a:lnTo>
                <a:lnTo>
                  <a:pt x="2001053" y="196351"/>
                </a:lnTo>
                <a:lnTo>
                  <a:pt x="2084710" y="252862"/>
                </a:lnTo>
                <a:lnTo>
                  <a:pt x="2163612" y="315476"/>
                </a:lnTo>
                <a:lnTo>
                  <a:pt x="2237422" y="383857"/>
                </a:lnTo>
                <a:lnTo>
                  <a:pt x="2305803" y="457667"/>
                </a:lnTo>
                <a:lnTo>
                  <a:pt x="2368418" y="536569"/>
                </a:lnTo>
                <a:lnTo>
                  <a:pt x="2424928" y="620227"/>
                </a:lnTo>
                <a:lnTo>
                  <a:pt x="2474998" y="708301"/>
                </a:lnTo>
                <a:lnTo>
                  <a:pt x="2518291" y="800457"/>
                </a:lnTo>
                <a:lnTo>
                  <a:pt x="2554467" y="896355"/>
                </a:lnTo>
                <a:lnTo>
                  <a:pt x="2583192" y="995660"/>
                </a:lnTo>
                <a:lnTo>
                  <a:pt x="2604127" y="1098034"/>
                </a:lnTo>
                <a:lnTo>
                  <a:pt x="2616935" y="1203139"/>
                </a:lnTo>
                <a:lnTo>
                  <a:pt x="2621280" y="1310640"/>
                </a:lnTo>
                <a:lnTo>
                  <a:pt x="2616935" y="1418140"/>
                </a:lnTo>
                <a:lnTo>
                  <a:pt x="2604127" y="1523245"/>
                </a:lnTo>
                <a:lnTo>
                  <a:pt x="2583192" y="1625619"/>
                </a:lnTo>
                <a:lnTo>
                  <a:pt x="2554467" y="1724924"/>
                </a:lnTo>
                <a:lnTo>
                  <a:pt x="2518291" y="1820822"/>
                </a:lnTo>
                <a:lnTo>
                  <a:pt x="2474998" y="1912978"/>
                </a:lnTo>
                <a:lnTo>
                  <a:pt x="2424928" y="2001053"/>
                </a:lnTo>
                <a:lnTo>
                  <a:pt x="2368418" y="2084710"/>
                </a:lnTo>
                <a:lnTo>
                  <a:pt x="2305803" y="2163612"/>
                </a:lnTo>
                <a:lnTo>
                  <a:pt x="2237422" y="2237422"/>
                </a:lnTo>
                <a:lnTo>
                  <a:pt x="2163612" y="2305803"/>
                </a:lnTo>
                <a:lnTo>
                  <a:pt x="2084710" y="2368418"/>
                </a:lnTo>
                <a:lnTo>
                  <a:pt x="2001053" y="2424928"/>
                </a:lnTo>
                <a:lnTo>
                  <a:pt x="1912978" y="2474998"/>
                </a:lnTo>
                <a:lnTo>
                  <a:pt x="1820822" y="2518291"/>
                </a:lnTo>
                <a:lnTo>
                  <a:pt x="1724924" y="2554467"/>
                </a:lnTo>
                <a:lnTo>
                  <a:pt x="1625619" y="2583192"/>
                </a:lnTo>
                <a:lnTo>
                  <a:pt x="1523245" y="2604127"/>
                </a:lnTo>
                <a:lnTo>
                  <a:pt x="1418140" y="2616935"/>
                </a:lnTo>
                <a:lnTo>
                  <a:pt x="1310640" y="2621280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612363" y="3067251"/>
            <a:ext cx="1665605" cy="8864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indent="1270" algn="ctr">
              <a:lnSpc>
                <a:spcPts val="1730"/>
              </a:lnSpc>
            </a:pPr>
            <a:r>
              <a:rPr sz="1600" spc="170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600" spc="85" dirty="0">
                <a:solidFill>
                  <a:srgbClr val="FFFFFF"/>
                </a:solidFill>
                <a:latin typeface="Times New Roman"/>
                <a:cs typeface="Times New Roman"/>
              </a:rPr>
              <a:t>v</a:t>
            </a:r>
            <a:r>
              <a:rPr sz="1600" spc="305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600" spc="-3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600" spc="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85" dirty="0">
                <a:solidFill>
                  <a:srgbClr val="FFFFFF"/>
                </a:solidFill>
                <a:latin typeface="Times New Roman"/>
                <a:cs typeface="Times New Roman"/>
              </a:rPr>
              <a:t>870</a:t>
            </a:r>
            <a:r>
              <a:rPr sz="1600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150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600" spc="305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600" spc="114" dirty="0">
                <a:solidFill>
                  <a:srgbClr val="FFFFFF"/>
                </a:solidFill>
                <a:latin typeface="Times New Roman"/>
                <a:cs typeface="Times New Roman"/>
              </a:rPr>
              <a:t>w</a:t>
            </a:r>
            <a:r>
              <a:rPr sz="1600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245" dirty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1600" spc="34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600" spc="-70" dirty="0">
                <a:solidFill>
                  <a:srgbClr val="FFFFFF"/>
                </a:solidFill>
                <a:latin typeface="Times New Roman"/>
                <a:cs typeface="Times New Roman"/>
              </a:rPr>
              <a:t>il</a:t>
            </a:r>
            <a:r>
              <a:rPr sz="1600" spc="305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600" spc="-3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600" spc="70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600" spc="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Times New Roman"/>
                <a:cs typeface="Times New Roman"/>
              </a:rPr>
              <a:t>j</a:t>
            </a:r>
            <a:r>
              <a:rPr sz="1600" spc="215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600" spc="-70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600" spc="150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600" spc="305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600" spc="245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600" spc="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95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600" spc="-50" dirty="0">
                <a:solidFill>
                  <a:srgbClr val="FFFFFF"/>
                </a:solidFill>
                <a:latin typeface="Times New Roman"/>
                <a:cs typeface="Times New Roman"/>
              </a:rPr>
              <a:t>V</a:t>
            </a:r>
            <a:r>
              <a:rPr sz="16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70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600" spc="-70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600" spc="165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600" spc="285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600" spc="305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600" spc="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135" dirty="0">
                <a:solidFill>
                  <a:srgbClr val="FFFFFF"/>
                </a:solidFill>
                <a:latin typeface="Times New Roman"/>
                <a:cs typeface="Times New Roman"/>
              </a:rPr>
              <a:t>J</a:t>
            </a:r>
            <a:r>
              <a:rPr sz="1600" spc="150" dirty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1600" spc="-70" dirty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1600" spc="120" dirty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1600" spc="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65" dirty="0">
                <a:solidFill>
                  <a:srgbClr val="FFFFFF"/>
                </a:solidFill>
                <a:latin typeface="Times New Roman"/>
                <a:cs typeface="Times New Roman"/>
              </a:rPr>
              <a:t>1</a:t>
            </a:r>
            <a:r>
              <a:rPr sz="1600" spc="40" dirty="0">
                <a:solidFill>
                  <a:srgbClr val="FFFFFF"/>
                </a:solidFill>
                <a:latin typeface="Times New Roman"/>
                <a:cs typeface="Times New Roman"/>
              </a:rPr>
              <a:t>,</a:t>
            </a:r>
            <a:endParaRPr sz="1600">
              <a:latin typeface="Times New Roman"/>
              <a:cs typeface="Times New Roman"/>
            </a:endParaRPr>
          </a:p>
          <a:p>
            <a:pPr marL="1905" algn="ctr">
              <a:lnSpc>
                <a:spcPts val="1700"/>
              </a:lnSpc>
            </a:pPr>
            <a:r>
              <a:rPr sz="1600" spc="85" dirty="0">
                <a:solidFill>
                  <a:srgbClr val="FFFFFF"/>
                </a:solidFill>
                <a:latin typeface="Times New Roman"/>
                <a:cs typeface="Times New Roman"/>
              </a:rPr>
              <a:t>2</a:t>
            </a:r>
            <a:r>
              <a:rPr sz="1600" spc="65" dirty="0">
                <a:solidFill>
                  <a:srgbClr val="FFFFFF"/>
                </a:solidFill>
                <a:latin typeface="Times New Roman"/>
                <a:cs typeface="Times New Roman"/>
              </a:rPr>
              <a:t>0</a:t>
            </a:r>
            <a:r>
              <a:rPr sz="1600" spc="85" dirty="0">
                <a:solidFill>
                  <a:srgbClr val="FFFFFF"/>
                </a:solidFill>
                <a:latin typeface="Times New Roman"/>
                <a:cs typeface="Times New Roman"/>
              </a:rPr>
              <a:t>17</a:t>
            </a:r>
            <a:r>
              <a:rPr sz="1600" spc="-95" dirty="0">
                <a:solidFill>
                  <a:srgbClr val="FFFFFF"/>
                </a:solidFill>
                <a:latin typeface="Times New Roman"/>
                <a:cs typeface="Times New Roman"/>
              </a:rPr>
              <a:t>!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089903" y="2212848"/>
            <a:ext cx="707135" cy="7040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581656" y="4610099"/>
            <a:ext cx="2394585" cy="2394585"/>
          </a:xfrm>
          <a:custGeom>
            <a:avLst/>
            <a:gdLst/>
            <a:ahLst/>
            <a:cxnLst/>
            <a:rect l="l" t="t" r="r" b="b"/>
            <a:pathLst>
              <a:path w="2394585" h="2394584">
                <a:moveTo>
                  <a:pt x="1196339" y="2394204"/>
                </a:moveTo>
                <a:lnTo>
                  <a:pt x="1098127" y="2390232"/>
                </a:lnTo>
                <a:lnTo>
                  <a:pt x="1002118" y="2378522"/>
                </a:lnTo>
                <a:lnTo>
                  <a:pt x="908619" y="2359382"/>
                </a:lnTo>
                <a:lnTo>
                  <a:pt x="817936" y="2333122"/>
                </a:lnTo>
                <a:lnTo>
                  <a:pt x="730376" y="2300049"/>
                </a:lnTo>
                <a:lnTo>
                  <a:pt x="646246" y="2260472"/>
                </a:lnTo>
                <a:lnTo>
                  <a:pt x="565850" y="2214701"/>
                </a:lnTo>
                <a:lnTo>
                  <a:pt x="489496" y="2163043"/>
                </a:lnTo>
                <a:lnTo>
                  <a:pt x="417490" y="2105807"/>
                </a:lnTo>
                <a:lnTo>
                  <a:pt x="350138" y="2043302"/>
                </a:lnTo>
                <a:lnTo>
                  <a:pt x="287747" y="1975837"/>
                </a:lnTo>
                <a:lnTo>
                  <a:pt x="230623" y="1903719"/>
                </a:lnTo>
                <a:lnTo>
                  <a:pt x="179073" y="1827258"/>
                </a:lnTo>
                <a:lnTo>
                  <a:pt x="133401" y="1746763"/>
                </a:lnTo>
                <a:lnTo>
                  <a:pt x="93916" y="1662541"/>
                </a:lnTo>
                <a:lnTo>
                  <a:pt x="60923" y="1574901"/>
                </a:lnTo>
                <a:lnTo>
                  <a:pt x="34728" y="1484153"/>
                </a:lnTo>
                <a:lnTo>
                  <a:pt x="15639" y="1390604"/>
                </a:lnTo>
                <a:lnTo>
                  <a:pt x="3960" y="1294563"/>
                </a:lnTo>
                <a:lnTo>
                  <a:pt x="0" y="1196339"/>
                </a:lnTo>
                <a:lnTo>
                  <a:pt x="3960" y="1098127"/>
                </a:lnTo>
                <a:lnTo>
                  <a:pt x="15639" y="1002118"/>
                </a:lnTo>
                <a:lnTo>
                  <a:pt x="34728" y="908619"/>
                </a:lnTo>
                <a:lnTo>
                  <a:pt x="60923" y="817936"/>
                </a:lnTo>
                <a:lnTo>
                  <a:pt x="93916" y="730376"/>
                </a:lnTo>
                <a:lnTo>
                  <a:pt x="133401" y="646246"/>
                </a:lnTo>
                <a:lnTo>
                  <a:pt x="179073" y="565850"/>
                </a:lnTo>
                <a:lnTo>
                  <a:pt x="230623" y="489496"/>
                </a:lnTo>
                <a:lnTo>
                  <a:pt x="287747" y="417490"/>
                </a:lnTo>
                <a:lnTo>
                  <a:pt x="350138" y="350138"/>
                </a:lnTo>
                <a:lnTo>
                  <a:pt x="417490" y="287747"/>
                </a:lnTo>
                <a:lnTo>
                  <a:pt x="489496" y="230623"/>
                </a:lnTo>
                <a:lnTo>
                  <a:pt x="565850" y="179073"/>
                </a:lnTo>
                <a:lnTo>
                  <a:pt x="646246" y="133401"/>
                </a:lnTo>
                <a:lnTo>
                  <a:pt x="730376" y="93916"/>
                </a:lnTo>
                <a:lnTo>
                  <a:pt x="817936" y="60923"/>
                </a:lnTo>
                <a:lnTo>
                  <a:pt x="908619" y="34728"/>
                </a:lnTo>
                <a:lnTo>
                  <a:pt x="1002118" y="15639"/>
                </a:lnTo>
                <a:lnTo>
                  <a:pt x="1098127" y="3960"/>
                </a:lnTo>
                <a:lnTo>
                  <a:pt x="1196339" y="0"/>
                </a:lnTo>
                <a:lnTo>
                  <a:pt x="2394204" y="0"/>
                </a:lnTo>
                <a:lnTo>
                  <a:pt x="2394204" y="1196339"/>
                </a:lnTo>
                <a:lnTo>
                  <a:pt x="2390232" y="1294563"/>
                </a:lnTo>
                <a:lnTo>
                  <a:pt x="2378522" y="1390604"/>
                </a:lnTo>
                <a:lnTo>
                  <a:pt x="2359382" y="1484153"/>
                </a:lnTo>
                <a:lnTo>
                  <a:pt x="2333122" y="1574901"/>
                </a:lnTo>
                <a:lnTo>
                  <a:pt x="2300049" y="1662541"/>
                </a:lnTo>
                <a:lnTo>
                  <a:pt x="2260472" y="1746763"/>
                </a:lnTo>
                <a:lnTo>
                  <a:pt x="2214701" y="1827258"/>
                </a:lnTo>
                <a:lnTo>
                  <a:pt x="2163043" y="1903719"/>
                </a:lnTo>
                <a:lnTo>
                  <a:pt x="2105807" y="1975837"/>
                </a:lnTo>
                <a:lnTo>
                  <a:pt x="2043302" y="2043302"/>
                </a:lnTo>
                <a:lnTo>
                  <a:pt x="1975837" y="2105807"/>
                </a:lnTo>
                <a:lnTo>
                  <a:pt x="1903719" y="2163043"/>
                </a:lnTo>
                <a:lnTo>
                  <a:pt x="1827258" y="2214701"/>
                </a:lnTo>
                <a:lnTo>
                  <a:pt x="1746763" y="2260472"/>
                </a:lnTo>
                <a:lnTo>
                  <a:pt x="1662541" y="2300049"/>
                </a:lnTo>
                <a:lnTo>
                  <a:pt x="1574901" y="2333122"/>
                </a:lnTo>
                <a:lnTo>
                  <a:pt x="1484153" y="2359382"/>
                </a:lnTo>
                <a:lnTo>
                  <a:pt x="1390604" y="2378522"/>
                </a:lnTo>
                <a:lnTo>
                  <a:pt x="1294563" y="2390232"/>
                </a:lnTo>
                <a:lnTo>
                  <a:pt x="1196339" y="2394204"/>
                </a:lnTo>
                <a:close/>
              </a:path>
            </a:pathLst>
          </a:custGeom>
          <a:solidFill>
            <a:srgbClr val="5B9A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2709175" y="5581883"/>
            <a:ext cx="2139950" cy="1106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indent="-2540" algn="ctr">
              <a:lnSpc>
                <a:spcPts val="1730"/>
              </a:lnSpc>
            </a:pPr>
            <a:r>
              <a:rPr sz="1600" spc="50" dirty="0">
                <a:solidFill>
                  <a:srgbClr val="FFFFFF"/>
                </a:solidFill>
                <a:latin typeface="Times New Roman"/>
                <a:cs typeface="Times New Roman"/>
              </a:rPr>
              <a:t>+</a:t>
            </a:r>
            <a:r>
              <a:rPr sz="1600" spc="85" dirty="0">
                <a:solidFill>
                  <a:srgbClr val="FFFFFF"/>
                </a:solidFill>
                <a:latin typeface="Times New Roman"/>
                <a:cs typeface="Times New Roman"/>
              </a:rPr>
              <a:t>2</a:t>
            </a:r>
            <a:r>
              <a:rPr sz="1600" spc="65" dirty="0">
                <a:solidFill>
                  <a:srgbClr val="FFFFFF"/>
                </a:solidFill>
                <a:latin typeface="Times New Roman"/>
                <a:cs typeface="Times New Roman"/>
              </a:rPr>
              <a:t>5</a:t>
            </a:r>
            <a:r>
              <a:rPr sz="1600" spc="85" dirty="0">
                <a:solidFill>
                  <a:srgbClr val="FFFFFF"/>
                </a:solidFill>
                <a:latin typeface="Times New Roman"/>
                <a:cs typeface="Times New Roman"/>
              </a:rPr>
              <a:t>0</a:t>
            </a:r>
            <a:r>
              <a:rPr sz="1600" spc="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1600" spc="-70" dirty="0">
                <a:solidFill>
                  <a:srgbClr val="FFFFFF"/>
                </a:solidFill>
                <a:latin typeface="Times New Roman"/>
                <a:cs typeface="Times New Roman"/>
              </a:rPr>
              <a:t>illi</a:t>
            </a:r>
            <a:r>
              <a:rPr sz="1600" spc="215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600" spc="150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600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245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600" spc="34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600" spc="-70" dirty="0">
                <a:solidFill>
                  <a:srgbClr val="FFFFFF"/>
                </a:solidFill>
                <a:latin typeface="Times New Roman"/>
                <a:cs typeface="Times New Roman"/>
              </a:rPr>
              <a:t>il</a:t>
            </a:r>
            <a:r>
              <a:rPr sz="1600" spc="120" dirty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1600" spc="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285" dirty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1600" spc="215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600" spc="245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r>
              <a:rPr sz="1600" spc="-70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600" spc="305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600" spc="35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600" spc="-70" dirty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1600" spc="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0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600" spc="305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600" spc="-70" dirty="0">
                <a:solidFill>
                  <a:srgbClr val="FFFFFF"/>
                </a:solidFill>
                <a:latin typeface="Times New Roman"/>
                <a:cs typeface="Times New Roman"/>
              </a:rPr>
              <a:t>li</a:t>
            </a:r>
            <a:r>
              <a:rPr sz="1600" spc="85" dirty="0">
                <a:solidFill>
                  <a:srgbClr val="FFFFFF"/>
                </a:solidFill>
                <a:latin typeface="Times New Roman"/>
                <a:cs typeface="Times New Roman"/>
              </a:rPr>
              <a:t>v</a:t>
            </a:r>
            <a:r>
              <a:rPr sz="1600" spc="285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600" spc="-15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600" spc="120" dirty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1600" spc="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16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600" spc="85" dirty="0">
                <a:solidFill>
                  <a:srgbClr val="FFFFFF"/>
                </a:solidFill>
                <a:latin typeface="Times New Roman"/>
                <a:cs typeface="Times New Roman"/>
              </a:rPr>
              <a:t>v</a:t>
            </a:r>
            <a:r>
              <a:rPr sz="1600" spc="285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600" spc="165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600" spc="3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600" spc="70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600" spc="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254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600" spc="-3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600" spc="215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600" spc="65" dirty="0">
                <a:solidFill>
                  <a:srgbClr val="FFFFFF"/>
                </a:solidFill>
                <a:latin typeface="Times New Roman"/>
                <a:cs typeface="Times New Roman"/>
              </a:rPr>
              <a:t>v</a:t>
            </a:r>
            <a:r>
              <a:rPr sz="1600" spc="-70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600" spc="254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600" spc="305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600" spc="245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600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254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600" spc="34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600" spc="-70" dirty="0">
                <a:solidFill>
                  <a:srgbClr val="FFFFFF"/>
                </a:solidFill>
                <a:latin typeface="Times New Roman"/>
                <a:cs typeface="Times New Roman"/>
              </a:rPr>
              <a:t>il</a:t>
            </a:r>
            <a:r>
              <a:rPr sz="1600" spc="120" dirty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1600" spc="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3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600" spc="150" dirty="0">
                <a:solidFill>
                  <a:srgbClr val="FFFFFF"/>
                </a:solidFill>
                <a:latin typeface="Times New Roman"/>
                <a:cs typeface="Times New Roman"/>
              </a:rPr>
              <a:t>h</a:t>
            </a:r>
            <a:r>
              <a:rPr sz="1600" spc="-15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600" spc="195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600" spc="165" dirty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1600" spc="245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r>
              <a:rPr sz="1600" spc="150" dirty="0">
                <a:solidFill>
                  <a:srgbClr val="FFFFFF"/>
                </a:solidFill>
                <a:latin typeface="Times New Roman"/>
                <a:cs typeface="Times New Roman"/>
              </a:rPr>
              <a:t>h</a:t>
            </a:r>
            <a:r>
              <a:rPr sz="1600" spc="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110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600" spc="-50" dirty="0">
                <a:solidFill>
                  <a:srgbClr val="FFFFFF"/>
                </a:solidFill>
                <a:latin typeface="Times New Roman"/>
                <a:cs typeface="Times New Roman"/>
              </a:rPr>
              <a:t>V</a:t>
            </a:r>
            <a:r>
              <a:rPr sz="1600" spc="130" dirty="0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r>
              <a:rPr sz="1600" spc="15" dirty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1600" spc="-315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600" spc="-15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endParaRPr sz="1600">
              <a:latin typeface="Times New Roman"/>
              <a:cs typeface="Times New Roman"/>
            </a:endParaRPr>
          </a:p>
          <a:p>
            <a:pPr algn="ctr">
              <a:lnSpc>
                <a:spcPts val="1700"/>
              </a:lnSpc>
            </a:pPr>
            <a:r>
              <a:rPr sz="1600" spc="245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600" spc="34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600" spc="3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600" spc="34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600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95" dirty="0">
                <a:solidFill>
                  <a:srgbClr val="FFFFFF"/>
                </a:solidFill>
                <a:latin typeface="Times New Roman"/>
                <a:cs typeface="Times New Roman"/>
              </a:rPr>
              <a:t>f</a:t>
            </a:r>
            <a:r>
              <a:rPr sz="1600" spc="305" dirty="0">
                <a:solidFill>
                  <a:srgbClr val="FFFFFF"/>
                </a:solidFill>
                <a:latin typeface="Times New Roman"/>
                <a:cs typeface="Times New Roman"/>
              </a:rPr>
              <a:t>ee</a:t>
            </a:r>
            <a:r>
              <a:rPr sz="1600" spc="245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600" spc="70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132832" y="4610100"/>
            <a:ext cx="2105025" cy="2105025"/>
          </a:xfrm>
          <a:custGeom>
            <a:avLst/>
            <a:gdLst/>
            <a:ahLst/>
            <a:cxnLst/>
            <a:rect l="l" t="t" r="r" b="b"/>
            <a:pathLst>
              <a:path w="2105025" h="2105025">
                <a:moveTo>
                  <a:pt x="1051560" y="2104643"/>
                </a:moveTo>
                <a:lnTo>
                  <a:pt x="965331" y="2101157"/>
                </a:lnTo>
                <a:lnTo>
                  <a:pt x="881019" y="2090877"/>
                </a:lnTo>
                <a:lnTo>
                  <a:pt x="798895" y="2074076"/>
                </a:lnTo>
                <a:lnTo>
                  <a:pt x="719230" y="2051023"/>
                </a:lnTo>
                <a:lnTo>
                  <a:pt x="642294" y="2021990"/>
                </a:lnTo>
                <a:lnTo>
                  <a:pt x="568359" y="1987248"/>
                </a:lnTo>
                <a:lnTo>
                  <a:pt x="497694" y="1947068"/>
                </a:lnTo>
                <a:lnTo>
                  <a:pt x="430572" y="1901720"/>
                </a:lnTo>
                <a:lnTo>
                  <a:pt x="367263" y="1851475"/>
                </a:lnTo>
                <a:lnTo>
                  <a:pt x="308038" y="1796605"/>
                </a:lnTo>
                <a:lnTo>
                  <a:pt x="253168" y="1737380"/>
                </a:lnTo>
                <a:lnTo>
                  <a:pt x="202923" y="1674071"/>
                </a:lnTo>
                <a:lnTo>
                  <a:pt x="157575" y="1606949"/>
                </a:lnTo>
                <a:lnTo>
                  <a:pt x="117395" y="1536284"/>
                </a:lnTo>
                <a:lnTo>
                  <a:pt x="82653" y="1462349"/>
                </a:lnTo>
                <a:lnTo>
                  <a:pt x="53620" y="1385413"/>
                </a:lnTo>
                <a:lnTo>
                  <a:pt x="30567" y="1305748"/>
                </a:lnTo>
                <a:lnTo>
                  <a:pt x="13766" y="1223624"/>
                </a:lnTo>
                <a:lnTo>
                  <a:pt x="3486" y="1139312"/>
                </a:lnTo>
                <a:lnTo>
                  <a:pt x="0" y="1053083"/>
                </a:lnTo>
                <a:lnTo>
                  <a:pt x="0" y="0"/>
                </a:lnTo>
                <a:lnTo>
                  <a:pt x="1051560" y="0"/>
                </a:lnTo>
                <a:lnTo>
                  <a:pt x="1138005" y="3486"/>
                </a:lnTo>
                <a:lnTo>
                  <a:pt x="1222513" y="13767"/>
                </a:lnTo>
                <a:lnTo>
                  <a:pt x="1304812" y="30572"/>
                </a:lnTo>
                <a:lnTo>
                  <a:pt x="1384633" y="53632"/>
                </a:lnTo>
                <a:lnTo>
                  <a:pt x="1461706" y="82676"/>
                </a:lnTo>
                <a:lnTo>
                  <a:pt x="1535762" y="117436"/>
                </a:lnTo>
                <a:lnTo>
                  <a:pt x="1606530" y="157641"/>
                </a:lnTo>
                <a:lnTo>
                  <a:pt x="1673742" y="203021"/>
                </a:lnTo>
                <a:lnTo>
                  <a:pt x="1737126" y="253307"/>
                </a:lnTo>
                <a:lnTo>
                  <a:pt x="1796415" y="308228"/>
                </a:lnTo>
                <a:lnTo>
                  <a:pt x="1851336" y="367517"/>
                </a:lnTo>
                <a:lnTo>
                  <a:pt x="1901622" y="430901"/>
                </a:lnTo>
                <a:lnTo>
                  <a:pt x="1947003" y="498113"/>
                </a:lnTo>
                <a:lnTo>
                  <a:pt x="1987207" y="568881"/>
                </a:lnTo>
                <a:lnTo>
                  <a:pt x="2021967" y="642937"/>
                </a:lnTo>
                <a:lnTo>
                  <a:pt x="2051011" y="720010"/>
                </a:lnTo>
                <a:lnTo>
                  <a:pt x="2074071" y="799831"/>
                </a:lnTo>
                <a:lnTo>
                  <a:pt x="2090876" y="882130"/>
                </a:lnTo>
                <a:lnTo>
                  <a:pt x="2101157" y="966638"/>
                </a:lnTo>
                <a:lnTo>
                  <a:pt x="2104644" y="1053083"/>
                </a:lnTo>
                <a:lnTo>
                  <a:pt x="2101157" y="1139312"/>
                </a:lnTo>
                <a:lnTo>
                  <a:pt x="2090876" y="1223624"/>
                </a:lnTo>
                <a:lnTo>
                  <a:pt x="2074071" y="1305748"/>
                </a:lnTo>
                <a:lnTo>
                  <a:pt x="2051011" y="1385413"/>
                </a:lnTo>
                <a:lnTo>
                  <a:pt x="2021967" y="1462349"/>
                </a:lnTo>
                <a:lnTo>
                  <a:pt x="1987207" y="1536284"/>
                </a:lnTo>
                <a:lnTo>
                  <a:pt x="1947003" y="1606949"/>
                </a:lnTo>
                <a:lnTo>
                  <a:pt x="1901622" y="1674071"/>
                </a:lnTo>
                <a:lnTo>
                  <a:pt x="1851336" y="1737380"/>
                </a:lnTo>
                <a:lnTo>
                  <a:pt x="1796415" y="1796605"/>
                </a:lnTo>
                <a:lnTo>
                  <a:pt x="1737126" y="1851475"/>
                </a:lnTo>
                <a:lnTo>
                  <a:pt x="1673742" y="1901720"/>
                </a:lnTo>
                <a:lnTo>
                  <a:pt x="1606530" y="1947068"/>
                </a:lnTo>
                <a:lnTo>
                  <a:pt x="1535762" y="1987248"/>
                </a:lnTo>
                <a:lnTo>
                  <a:pt x="1461706" y="2021990"/>
                </a:lnTo>
                <a:lnTo>
                  <a:pt x="1384633" y="2051023"/>
                </a:lnTo>
                <a:lnTo>
                  <a:pt x="1304812" y="2074076"/>
                </a:lnTo>
                <a:lnTo>
                  <a:pt x="1222513" y="2090877"/>
                </a:lnTo>
                <a:lnTo>
                  <a:pt x="1138005" y="2101157"/>
                </a:lnTo>
                <a:lnTo>
                  <a:pt x="1051560" y="2104643"/>
                </a:lnTo>
                <a:close/>
              </a:path>
            </a:pathLst>
          </a:custGeom>
          <a:solidFill>
            <a:srgbClr val="70AC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5246570" y="5551400"/>
            <a:ext cx="1858010" cy="6673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94945">
              <a:lnSpc>
                <a:spcPts val="1730"/>
              </a:lnSpc>
            </a:pPr>
            <a:r>
              <a:rPr sz="1600" spc="85" dirty="0">
                <a:solidFill>
                  <a:srgbClr val="FFFFFF"/>
                </a:solidFill>
                <a:latin typeface="Times New Roman"/>
                <a:cs typeface="Times New Roman"/>
              </a:rPr>
              <a:t>1</a:t>
            </a:r>
            <a:r>
              <a:rPr sz="1600" spc="25" dirty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r>
              <a:rPr sz="1600" spc="85" dirty="0">
                <a:solidFill>
                  <a:srgbClr val="FFFFFF"/>
                </a:solidFill>
                <a:latin typeface="Times New Roman"/>
                <a:cs typeface="Times New Roman"/>
              </a:rPr>
              <a:t>1</a:t>
            </a:r>
            <a:r>
              <a:rPr sz="1600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150" dirty="0">
                <a:solidFill>
                  <a:srgbClr val="FFFFFF"/>
                </a:solidFill>
                <a:latin typeface="Times New Roman"/>
                <a:cs typeface="Times New Roman"/>
              </a:rPr>
              <a:t>B</a:t>
            </a:r>
            <a:r>
              <a:rPr sz="1600" spc="-70" dirty="0">
                <a:solidFill>
                  <a:srgbClr val="FFFFFF"/>
                </a:solidFill>
                <a:latin typeface="Times New Roman"/>
                <a:cs typeface="Times New Roman"/>
              </a:rPr>
              <a:t>illi</a:t>
            </a:r>
            <a:r>
              <a:rPr sz="1600" spc="215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600" spc="150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600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70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600" spc="305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600" spc="34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600" spc="150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600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3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600" spc="305" dirty="0">
                <a:solidFill>
                  <a:srgbClr val="FFFFFF"/>
                </a:solidFill>
                <a:latin typeface="Times New Roman"/>
                <a:cs typeface="Times New Roman"/>
              </a:rPr>
              <a:t>ec</a:t>
            </a:r>
            <a:r>
              <a:rPr sz="1600" spc="215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600" spc="-3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600" spc="254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600" spc="70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600" spc="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245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600" spc="-3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600" spc="215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600" spc="305" dirty="0">
                <a:solidFill>
                  <a:srgbClr val="FFFFFF"/>
                </a:solidFill>
                <a:latin typeface="Times New Roman"/>
                <a:cs typeface="Times New Roman"/>
              </a:rPr>
              <a:t>ce</a:t>
            </a:r>
            <a:r>
              <a:rPr sz="1600" spc="70" dirty="0">
                <a:solidFill>
                  <a:srgbClr val="FFFFFF"/>
                </a:solidFill>
                <a:latin typeface="Times New Roman"/>
                <a:cs typeface="Times New Roman"/>
              </a:rPr>
              <a:t>ss</a:t>
            </a:r>
            <a:r>
              <a:rPr sz="1600" spc="305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600" spc="245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endParaRPr sz="1600">
              <a:latin typeface="Times New Roman"/>
              <a:cs typeface="Times New Roman"/>
            </a:endParaRPr>
          </a:p>
          <a:p>
            <a:pPr marL="403860">
              <a:lnSpc>
                <a:spcPts val="1700"/>
              </a:lnSpc>
            </a:pPr>
            <a:r>
              <a:rPr sz="1600" spc="245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600" spc="34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600" spc="-70" dirty="0">
                <a:solidFill>
                  <a:srgbClr val="FFFFFF"/>
                </a:solidFill>
                <a:latin typeface="Times New Roman"/>
                <a:cs typeface="Times New Roman"/>
              </a:rPr>
              <a:t>il</a:t>
            </a:r>
            <a:r>
              <a:rPr sz="1600" spc="120" dirty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1600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245" dirty="0">
                <a:solidFill>
                  <a:srgbClr val="FFFFFF"/>
                </a:solidFill>
                <a:latin typeface="Times New Roman"/>
                <a:cs typeface="Times New Roman"/>
              </a:rPr>
              <a:t>b</a:t>
            </a:r>
            <a:r>
              <a:rPr sz="1600" spc="120" dirty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1600" spc="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95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600" spc="-50" dirty="0">
                <a:solidFill>
                  <a:srgbClr val="FFFFFF"/>
                </a:solidFill>
                <a:latin typeface="Times New Roman"/>
                <a:cs typeface="Times New Roman"/>
              </a:rPr>
              <a:t>V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864352" y="4878323"/>
            <a:ext cx="620267" cy="6248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754623" y="5158739"/>
            <a:ext cx="843280" cy="60960"/>
          </a:xfrm>
          <a:custGeom>
            <a:avLst/>
            <a:gdLst/>
            <a:ahLst/>
            <a:cxnLst/>
            <a:rect l="l" t="t" r="r" b="b"/>
            <a:pathLst>
              <a:path w="843279" h="60960">
                <a:moveTo>
                  <a:pt x="30480" y="60960"/>
                </a:moveTo>
                <a:lnTo>
                  <a:pt x="16729" y="57660"/>
                </a:lnTo>
                <a:lnTo>
                  <a:pt x="6202" y="48855"/>
                </a:lnTo>
                <a:lnTo>
                  <a:pt x="538" y="36179"/>
                </a:lnTo>
                <a:lnTo>
                  <a:pt x="0" y="30480"/>
                </a:lnTo>
                <a:lnTo>
                  <a:pt x="3299" y="16729"/>
                </a:lnTo>
                <a:lnTo>
                  <a:pt x="12104" y="6202"/>
                </a:lnTo>
                <a:lnTo>
                  <a:pt x="24780" y="538"/>
                </a:lnTo>
                <a:lnTo>
                  <a:pt x="810768" y="0"/>
                </a:lnTo>
                <a:lnTo>
                  <a:pt x="825183" y="3144"/>
                </a:lnTo>
                <a:lnTo>
                  <a:pt x="836032" y="11565"/>
                </a:lnTo>
                <a:lnTo>
                  <a:pt x="842013" y="23745"/>
                </a:lnTo>
                <a:lnTo>
                  <a:pt x="842772" y="30480"/>
                </a:lnTo>
                <a:lnTo>
                  <a:pt x="839591" y="43923"/>
                </a:lnTo>
                <a:lnTo>
                  <a:pt x="830916" y="54338"/>
                </a:lnTo>
                <a:lnTo>
                  <a:pt x="818050" y="60205"/>
                </a:lnTo>
                <a:lnTo>
                  <a:pt x="30480" y="60960"/>
                </a:lnTo>
                <a:close/>
              </a:path>
            </a:pathLst>
          </a:custGeom>
          <a:solidFill>
            <a:srgbClr val="70AC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740907" y="5145024"/>
            <a:ext cx="868680" cy="86995"/>
          </a:xfrm>
          <a:custGeom>
            <a:avLst/>
            <a:gdLst/>
            <a:ahLst/>
            <a:cxnLst/>
            <a:rect l="l" t="t" r="r" b="b"/>
            <a:pathLst>
              <a:path w="868679" h="86995">
                <a:moveTo>
                  <a:pt x="832104" y="1523"/>
                </a:moveTo>
                <a:lnTo>
                  <a:pt x="36576" y="1523"/>
                </a:lnTo>
                <a:lnTo>
                  <a:pt x="42672" y="0"/>
                </a:lnTo>
                <a:lnTo>
                  <a:pt x="824483" y="0"/>
                </a:lnTo>
                <a:lnTo>
                  <a:pt x="832104" y="1523"/>
                </a:lnTo>
                <a:close/>
              </a:path>
              <a:path w="868679" h="86995">
                <a:moveTo>
                  <a:pt x="848868" y="7619"/>
                </a:moveTo>
                <a:lnTo>
                  <a:pt x="19812" y="7619"/>
                </a:lnTo>
                <a:lnTo>
                  <a:pt x="25908" y="4571"/>
                </a:lnTo>
                <a:lnTo>
                  <a:pt x="27432" y="3047"/>
                </a:lnTo>
                <a:lnTo>
                  <a:pt x="33528" y="1523"/>
                </a:lnTo>
                <a:lnTo>
                  <a:pt x="835152" y="1523"/>
                </a:lnTo>
                <a:lnTo>
                  <a:pt x="841247" y="3047"/>
                </a:lnTo>
                <a:lnTo>
                  <a:pt x="842772" y="4571"/>
                </a:lnTo>
                <a:lnTo>
                  <a:pt x="848868" y="7619"/>
                </a:lnTo>
                <a:close/>
              </a:path>
              <a:path w="868679" h="86995">
                <a:moveTo>
                  <a:pt x="854964" y="13715"/>
                </a:moveTo>
                <a:lnTo>
                  <a:pt x="13716" y="13715"/>
                </a:lnTo>
                <a:lnTo>
                  <a:pt x="13716" y="12191"/>
                </a:lnTo>
                <a:lnTo>
                  <a:pt x="18288" y="9143"/>
                </a:lnTo>
                <a:lnTo>
                  <a:pt x="18288" y="7619"/>
                </a:lnTo>
                <a:lnTo>
                  <a:pt x="850391" y="7619"/>
                </a:lnTo>
                <a:lnTo>
                  <a:pt x="850391" y="9143"/>
                </a:lnTo>
                <a:lnTo>
                  <a:pt x="854964" y="12191"/>
                </a:lnTo>
                <a:lnTo>
                  <a:pt x="854964" y="13715"/>
                </a:lnTo>
                <a:close/>
              </a:path>
              <a:path w="868679" h="86995">
                <a:moveTo>
                  <a:pt x="856487" y="74675"/>
                </a:moveTo>
                <a:lnTo>
                  <a:pt x="12192" y="74675"/>
                </a:lnTo>
                <a:lnTo>
                  <a:pt x="12192" y="73151"/>
                </a:lnTo>
                <a:lnTo>
                  <a:pt x="9144" y="68579"/>
                </a:lnTo>
                <a:lnTo>
                  <a:pt x="7620" y="68579"/>
                </a:lnTo>
                <a:lnTo>
                  <a:pt x="7620" y="67055"/>
                </a:lnTo>
                <a:lnTo>
                  <a:pt x="4572" y="62483"/>
                </a:lnTo>
                <a:lnTo>
                  <a:pt x="3048" y="60960"/>
                </a:lnTo>
                <a:lnTo>
                  <a:pt x="3047" y="59435"/>
                </a:lnTo>
                <a:lnTo>
                  <a:pt x="1524" y="53339"/>
                </a:lnTo>
                <a:lnTo>
                  <a:pt x="1524" y="51815"/>
                </a:lnTo>
                <a:lnTo>
                  <a:pt x="0" y="45719"/>
                </a:lnTo>
                <a:lnTo>
                  <a:pt x="0" y="42671"/>
                </a:lnTo>
                <a:lnTo>
                  <a:pt x="1524" y="36575"/>
                </a:lnTo>
                <a:lnTo>
                  <a:pt x="1524" y="33527"/>
                </a:lnTo>
                <a:lnTo>
                  <a:pt x="3048" y="28955"/>
                </a:lnTo>
                <a:lnTo>
                  <a:pt x="3048" y="27431"/>
                </a:lnTo>
                <a:lnTo>
                  <a:pt x="4572" y="25907"/>
                </a:lnTo>
                <a:lnTo>
                  <a:pt x="7620" y="21335"/>
                </a:lnTo>
                <a:lnTo>
                  <a:pt x="7620" y="19811"/>
                </a:lnTo>
                <a:lnTo>
                  <a:pt x="9144" y="18287"/>
                </a:lnTo>
                <a:lnTo>
                  <a:pt x="12192" y="13715"/>
                </a:lnTo>
                <a:lnTo>
                  <a:pt x="856487" y="13715"/>
                </a:lnTo>
                <a:lnTo>
                  <a:pt x="861060" y="18287"/>
                </a:lnTo>
                <a:lnTo>
                  <a:pt x="861060" y="21335"/>
                </a:lnTo>
                <a:lnTo>
                  <a:pt x="864108" y="25907"/>
                </a:lnTo>
                <a:lnTo>
                  <a:pt x="41148" y="25907"/>
                </a:lnTo>
                <a:lnTo>
                  <a:pt x="35052" y="27431"/>
                </a:lnTo>
                <a:lnTo>
                  <a:pt x="38100" y="27431"/>
                </a:lnTo>
                <a:lnTo>
                  <a:pt x="32004" y="28955"/>
                </a:lnTo>
                <a:lnTo>
                  <a:pt x="35052" y="28955"/>
                </a:lnTo>
                <a:lnTo>
                  <a:pt x="32766" y="30479"/>
                </a:lnTo>
                <a:lnTo>
                  <a:pt x="32004" y="30479"/>
                </a:lnTo>
                <a:lnTo>
                  <a:pt x="27432" y="35051"/>
                </a:lnTo>
                <a:lnTo>
                  <a:pt x="25908" y="38099"/>
                </a:lnTo>
                <a:lnTo>
                  <a:pt x="26669" y="38099"/>
                </a:lnTo>
                <a:lnTo>
                  <a:pt x="26288" y="39623"/>
                </a:lnTo>
                <a:lnTo>
                  <a:pt x="25908" y="39623"/>
                </a:lnTo>
                <a:lnTo>
                  <a:pt x="25908" y="48767"/>
                </a:lnTo>
                <a:lnTo>
                  <a:pt x="26415" y="48767"/>
                </a:lnTo>
                <a:lnTo>
                  <a:pt x="26923" y="50291"/>
                </a:lnTo>
                <a:lnTo>
                  <a:pt x="25908" y="50291"/>
                </a:lnTo>
                <a:lnTo>
                  <a:pt x="27940" y="53339"/>
                </a:lnTo>
                <a:lnTo>
                  <a:pt x="27432" y="53339"/>
                </a:lnTo>
                <a:lnTo>
                  <a:pt x="32004" y="57911"/>
                </a:lnTo>
                <a:lnTo>
                  <a:pt x="41148" y="62483"/>
                </a:lnTo>
                <a:lnTo>
                  <a:pt x="864108" y="62483"/>
                </a:lnTo>
                <a:lnTo>
                  <a:pt x="861060" y="67055"/>
                </a:lnTo>
                <a:lnTo>
                  <a:pt x="861060" y="68579"/>
                </a:lnTo>
                <a:lnTo>
                  <a:pt x="856487" y="73151"/>
                </a:lnTo>
                <a:lnTo>
                  <a:pt x="856487" y="74675"/>
                </a:lnTo>
                <a:close/>
              </a:path>
              <a:path w="868679" h="86995">
                <a:moveTo>
                  <a:pt x="838199" y="32003"/>
                </a:moveTo>
                <a:lnTo>
                  <a:pt x="833627" y="28955"/>
                </a:lnTo>
                <a:lnTo>
                  <a:pt x="836675" y="28955"/>
                </a:lnTo>
                <a:lnTo>
                  <a:pt x="830579" y="27431"/>
                </a:lnTo>
                <a:lnTo>
                  <a:pt x="833627" y="27431"/>
                </a:lnTo>
                <a:lnTo>
                  <a:pt x="827531" y="25907"/>
                </a:lnTo>
                <a:lnTo>
                  <a:pt x="864108" y="25907"/>
                </a:lnTo>
                <a:lnTo>
                  <a:pt x="865631" y="27431"/>
                </a:lnTo>
                <a:lnTo>
                  <a:pt x="865631" y="28955"/>
                </a:lnTo>
                <a:lnTo>
                  <a:pt x="866139" y="30479"/>
                </a:lnTo>
                <a:lnTo>
                  <a:pt x="836675" y="30479"/>
                </a:lnTo>
                <a:lnTo>
                  <a:pt x="838199" y="32003"/>
                </a:lnTo>
                <a:close/>
              </a:path>
              <a:path w="868679" h="86995">
                <a:moveTo>
                  <a:pt x="30480" y="32003"/>
                </a:moveTo>
                <a:lnTo>
                  <a:pt x="32004" y="30479"/>
                </a:lnTo>
                <a:lnTo>
                  <a:pt x="32766" y="30479"/>
                </a:lnTo>
                <a:lnTo>
                  <a:pt x="30480" y="32003"/>
                </a:lnTo>
                <a:close/>
              </a:path>
              <a:path w="868679" h="86995">
                <a:moveTo>
                  <a:pt x="866647" y="32003"/>
                </a:moveTo>
                <a:lnTo>
                  <a:pt x="838199" y="32003"/>
                </a:lnTo>
                <a:lnTo>
                  <a:pt x="836675" y="30479"/>
                </a:lnTo>
                <a:lnTo>
                  <a:pt x="866139" y="30479"/>
                </a:lnTo>
                <a:lnTo>
                  <a:pt x="866647" y="32003"/>
                </a:lnTo>
                <a:close/>
              </a:path>
              <a:path w="868679" h="86995">
                <a:moveTo>
                  <a:pt x="867537" y="38099"/>
                </a:moveTo>
                <a:lnTo>
                  <a:pt x="842772" y="38099"/>
                </a:lnTo>
                <a:lnTo>
                  <a:pt x="841247" y="35051"/>
                </a:lnTo>
                <a:lnTo>
                  <a:pt x="838199" y="32003"/>
                </a:lnTo>
                <a:lnTo>
                  <a:pt x="866647" y="32003"/>
                </a:lnTo>
                <a:lnTo>
                  <a:pt x="867156" y="33527"/>
                </a:lnTo>
                <a:lnTo>
                  <a:pt x="867156" y="36575"/>
                </a:lnTo>
                <a:lnTo>
                  <a:pt x="867537" y="38099"/>
                </a:lnTo>
                <a:close/>
              </a:path>
              <a:path w="868679" h="86995">
                <a:moveTo>
                  <a:pt x="27127" y="36271"/>
                </a:moveTo>
                <a:lnTo>
                  <a:pt x="27432" y="35051"/>
                </a:lnTo>
                <a:lnTo>
                  <a:pt x="28956" y="33527"/>
                </a:lnTo>
                <a:lnTo>
                  <a:pt x="27127" y="36271"/>
                </a:lnTo>
                <a:close/>
              </a:path>
              <a:path w="868679" h="86995">
                <a:moveTo>
                  <a:pt x="841552" y="36271"/>
                </a:moveTo>
                <a:lnTo>
                  <a:pt x="839724" y="33528"/>
                </a:lnTo>
                <a:lnTo>
                  <a:pt x="841247" y="35051"/>
                </a:lnTo>
                <a:lnTo>
                  <a:pt x="841552" y="36271"/>
                </a:lnTo>
                <a:close/>
              </a:path>
              <a:path w="868679" h="86995">
                <a:moveTo>
                  <a:pt x="25908" y="38099"/>
                </a:moveTo>
                <a:lnTo>
                  <a:pt x="27432" y="35051"/>
                </a:lnTo>
                <a:lnTo>
                  <a:pt x="27127" y="36271"/>
                </a:lnTo>
                <a:lnTo>
                  <a:pt x="25908" y="38099"/>
                </a:lnTo>
                <a:close/>
              </a:path>
              <a:path w="868679" h="86995">
                <a:moveTo>
                  <a:pt x="842772" y="38099"/>
                </a:moveTo>
                <a:lnTo>
                  <a:pt x="841552" y="36271"/>
                </a:lnTo>
                <a:lnTo>
                  <a:pt x="841247" y="35051"/>
                </a:lnTo>
                <a:lnTo>
                  <a:pt x="842772" y="38099"/>
                </a:lnTo>
                <a:close/>
              </a:path>
              <a:path w="868679" h="86995">
                <a:moveTo>
                  <a:pt x="842772" y="41147"/>
                </a:moveTo>
                <a:lnTo>
                  <a:pt x="841552" y="36271"/>
                </a:lnTo>
                <a:lnTo>
                  <a:pt x="842772" y="38099"/>
                </a:lnTo>
                <a:lnTo>
                  <a:pt x="867537" y="38099"/>
                </a:lnTo>
                <a:lnTo>
                  <a:pt x="867917" y="39623"/>
                </a:lnTo>
                <a:lnTo>
                  <a:pt x="842772" y="39623"/>
                </a:lnTo>
                <a:lnTo>
                  <a:pt x="842772" y="41147"/>
                </a:lnTo>
                <a:close/>
              </a:path>
              <a:path w="868679" h="86995">
                <a:moveTo>
                  <a:pt x="26669" y="38099"/>
                </a:moveTo>
                <a:lnTo>
                  <a:pt x="25908" y="38099"/>
                </a:lnTo>
                <a:lnTo>
                  <a:pt x="27127" y="36271"/>
                </a:lnTo>
                <a:lnTo>
                  <a:pt x="26669" y="38099"/>
                </a:lnTo>
                <a:close/>
              </a:path>
              <a:path w="868679" h="86995">
                <a:moveTo>
                  <a:pt x="25908" y="41147"/>
                </a:moveTo>
                <a:lnTo>
                  <a:pt x="25908" y="39623"/>
                </a:lnTo>
                <a:lnTo>
                  <a:pt x="26288" y="39623"/>
                </a:lnTo>
                <a:lnTo>
                  <a:pt x="25908" y="41147"/>
                </a:lnTo>
                <a:close/>
              </a:path>
              <a:path w="868679" h="86995">
                <a:moveTo>
                  <a:pt x="867917" y="48767"/>
                </a:moveTo>
                <a:lnTo>
                  <a:pt x="842772" y="48767"/>
                </a:lnTo>
                <a:lnTo>
                  <a:pt x="842772" y="39623"/>
                </a:lnTo>
                <a:lnTo>
                  <a:pt x="867917" y="39623"/>
                </a:lnTo>
                <a:lnTo>
                  <a:pt x="868679" y="42671"/>
                </a:lnTo>
                <a:lnTo>
                  <a:pt x="868679" y="45719"/>
                </a:lnTo>
                <a:lnTo>
                  <a:pt x="867917" y="48767"/>
                </a:lnTo>
                <a:close/>
              </a:path>
              <a:path w="868679" h="86995">
                <a:moveTo>
                  <a:pt x="26415" y="48767"/>
                </a:moveTo>
                <a:lnTo>
                  <a:pt x="25908" y="48767"/>
                </a:lnTo>
                <a:lnTo>
                  <a:pt x="25908" y="47243"/>
                </a:lnTo>
                <a:lnTo>
                  <a:pt x="26415" y="48767"/>
                </a:lnTo>
                <a:close/>
              </a:path>
              <a:path w="868679" h="86995">
                <a:moveTo>
                  <a:pt x="841247" y="51815"/>
                </a:moveTo>
                <a:lnTo>
                  <a:pt x="842772" y="47243"/>
                </a:lnTo>
                <a:lnTo>
                  <a:pt x="842772" y="48767"/>
                </a:lnTo>
                <a:lnTo>
                  <a:pt x="867917" y="48767"/>
                </a:lnTo>
                <a:lnTo>
                  <a:pt x="867537" y="50291"/>
                </a:lnTo>
                <a:lnTo>
                  <a:pt x="842772" y="50291"/>
                </a:lnTo>
                <a:lnTo>
                  <a:pt x="841247" y="51815"/>
                </a:lnTo>
                <a:close/>
              </a:path>
              <a:path w="868679" h="86995">
                <a:moveTo>
                  <a:pt x="27432" y="51815"/>
                </a:moveTo>
                <a:lnTo>
                  <a:pt x="25908" y="50291"/>
                </a:lnTo>
                <a:lnTo>
                  <a:pt x="26923" y="50291"/>
                </a:lnTo>
                <a:lnTo>
                  <a:pt x="27432" y="51815"/>
                </a:lnTo>
                <a:close/>
              </a:path>
              <a:path w="868679" h="86995">
                <a:moveTo>
                  <a:pt x="839724" y="54863"/>
                </a:moveTo>
                <a:lnTo>
                  <a:pt x="842772" y="50291"/>
                </a:lnTo>
                <a:lnTo>
                  <a:pt x="867537" y="50291"/>
                </a:lnTo>
                <a:lnTo>
                  <a:pt x="867156" y="51815"/>
                </a:lnTo>
                <a:lnTo>
                  <a:pt x="867156" y="53339"/>
                </a:lnTo>
                <a:lnTo>
                  <a:pt x="841247" y="53339"/>
                </a:lnTo>
                <a:lnTo>
                  <a:pt x="839724" y="54863"/>
                </a:lnTo>
                <a:close/>
              </a:path>
              <a:path w="868679" h="86995">
                <a:moveTo>
                  <a:pt x="28956" y="54863"/>
                </a:moveTo>
                <a:lnTo>
                  <a:pt x="27432" y="53339"/>
                </a:lnTo>
                <a:lnTo>
                  <a:pt x="27940" y="53339"/>
                </a:lnTo>
                <a:lnTo>
                  <a:pt x="28956" y="54863"/>
                </a:lnTo>
                <a:close/>
              </a:path>
              <a:path w="868679" h="86995">
                <a:moveTo>
                  <a:pt x="866775" y="54863"/>
                </a:moveTo>
                <a:lnTo>
                  <a:pt x="839724" y="54863"/>
                </a:lnTo>
                <a:lnTo>
                  <a:pt x="841247" y="53339"/>
                </a:lnTo>
                <a:lnTo>
                  <a:pt x="867156" y="53339"/>
                </a:lnTo>
                <a:lnTo>
                  <a:pt x="866775" y="54863"/>
                </a:lnTo>
                <a:close/>
              </a:path>
              <a:path w="868679" h="86995">
                <a:moveTo>
                  <a:pt x="864108" y="62483"/>
                </a:moveTo>
                <a:lnTo>
                  <a:pt x="827531" y="62483"/>
                </a:lnTo>
                <a:lnTo>
                  <a:pt x="836675" y="57911"/>
                </a:lnTo>
                <a:lnTo>
                  <a:pt x="838200" y="56387"/>
                </a:lnTo>
                <a:lnTo>
                  <a:pt x="839724" y="54863"/>
                </a:lnTo>
                <a:lnTo>
                  <a:pt x="866775" y="54863"/>
                </a:lnTo>
                <a:lnTo>
                  <a:pt x="865631" y="59435"/>
                </a:lnTo>
                <a:lnTo>
                  <a:pt x="865631" y="60960"/>
                </a:lnTo>
                <a:lnTo>
                  <a:pt x="864108" y="62483"/>
                </a:lnTo>
                <a:close/>
              </a:path>
              <a:path w="868679" h="86995">
                <a:moveTo>
                  <a:pt x="35052" y="59435"/>
                </a:moveTo>
                <a:lnTo>
                  <a:pt x="32004" y="57911"/>
                </a:lnTo>
                <a:lnTo>
                  <a:pt x="30480" y="56387"/>
                </a:lnTo>
                <a:lnTo>
                  <a:pt x="35052" y="59435"/>
                </a:lnTo>
                <a:close/>
              </a:path>
              <a:path w="868679" h="86995">
                <a:moveTo>
                  <a:pt x="838199" y="56388"/>
                </a:moveTo>
                <a:close/>
              </a:path>
              <a:path w="868679" h="86995">
                <a:moveTo>
                  <a:pt x="833627" y="59435"/>
                </a:moveTo>
                <a:lnTo>
                  <a:pt x="838199" y="56388"/>
                </a:lnTo>
                <a:lnTo>
                  <a:pt x="836675" y="57911"/>
                </a:lnTo>
                <a:lnTo>
                  <a:pt x="833627" y="59435"/>
                </a:lnTo>
                <a:close/>
              </a:path>
              <a:path w="868679" h="86995">
                <a:moveTo>
                  <a:pt x="44195" y="62483"/>
                </a:moveTo>
                <a:lnTo>
                  <a:pt x="41148" y="62483"/>
                </a:lnTo>
                <a:lnTo>
                  <a:pt x="38100" y="60959"/>
                </a:lnTo>
                <a:lnTo>
                  <a:pt x="44195" y="62483"/>
                </a:lnTo>
                <a:close/>
              </a:path>
              <a:path w="868679" h="86995">
                <a:moveTo>
                  <a:pt x="827531" y="62483"/>
                </a:moveTo>
                <a:lnTo>
                  <a:pt x="824483" y="62483"/>
                </a:lnTo>
                <a:lnTo>
                  <a:pt x="830579" y="60959"/>
                </a:lnTo>
                <a:lnTo>
                  <a:pt x="827531" y="62483"/>
                </a:lnTo>
                <a:close/>
              </a:path>
              <a:path w="868679" h="86995">
                <a:moveTo>
                  <a:pt x="842772" y="83819"/>
                </a:moveTo>
                <a:lnTo>
                  <a:pt x="25908" y="83819"/>
                </a:lnTo>
                <a:lnTo>
                  <a:pt x="19812" y="80771"/>
                </a:lnTo>
                <a:lnTo>
                  <a:pt x="18288" y="79247"/>
                </a:lnTo>
                <a:lnTo>
                  <a:pt x="13716" y="76199"/>
                </a:lnTo>
                <a:lnTo>
                  <a:pt x="13716" y="74675"/>
                </a:lnTo>
                <a:lnTo>
                  <a:pt x="854964" y="74675"/>
                </a:lnTo>
                <a:lnTo>
                  <a:pt x="854964" y="76199"/>
                </a:lnTo>
                <a:lnTo>
                  <a:pt x="850391" y="79247"/>
                </a:lnTo>
                <a:lnTo>
                  <a:pt x="848868" y="80771"/>
                </a:lnTo>
                <a:lnTo>
                  <a:pt x="842772" y="83819"/>
                </a:lnTo>
                <a:close/>
              </a:path>
              <a:path w="868679" h="86995">
                <a:moveTo>
                  <a:pt x="835152" y="86867"/>
                </a:moveTo>
                <a:lnTo>
                  <a:pt x="33528" y="86867"/>
                </a:lnTo>
                <a:lnTo>
                  <a:pt x="27432" y="83819"/>
                </a:lnTo>
                <a:lnTo>
                  <a:pt x="841247" y="83819"/>
                </a:lnTo>
                <a:lnTo>
                  <a:pt x="835152" y="8686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810256" y="2269235"/>
            <a:ext cx="2165985" cy="2164080"/>
          </a:xfrm>
          <a:custGeom>
            <a:avLst/>
            <a:gdLst/>
            <a:ahLst/>
            <a:cxnLst/>
            <a:rect l="l" t="t" r="r" b="b"/>
            <a:pathLst>
              <a:path w="2165985" h="2164079">
                <a:moveTo>
                  <a:pt x="2165604" y="2164079"/>
                </a:moveTo>
                <a:lnTo>
                  <a:pt x="1082039" y="2164079"/>
                </a:lnTo>
                <a:lnTo>
                  <a:pt x="993321" y="2160491"/>
                </a:lnTo>
                <a:lnTo>
                  <a:pt x="906572" y="2149912"/>
                </a:lnTo>
                <a:lnTo>
                  <a:pt x="822073" y="2132622"/>
                </a:lnTo>
                <a:lnTo>
                  <a:pt x="740103" y="2108898"/>
                </a:lnTo>
                <a:lnTo>
                  <a:pt x="660939" y="2079021"/>
                </a:lnTo>
                <a:lnTo>
                  <a:pt x="584862" y="2043269"/>
                </a:lnTo>
                <a:lnTo>
                  <a:pt x="512150" y="2001921"/>
                </a:lnTo>
                <a:lnTo>
                  <a:pt x="443081" y="1955255"/>
                </a:lnTo>
                <a:lnTo>
                  <a:pt x="377935" y="1903551"/>
                </a:lnTo>
                <a:lnTo>
                  <a:pt x="316992" y="1847087"/>
                </a:lnTo>
                <a:lnTo>
                  <a:pt x="260528" y="1786143"/>
                </a:lnTo>
                <a:lnTo>
                  <a:pt x="208824" y="1720998"/>
                </a:lnTo>
                <a:lnTo>
                  <a:pt x="162158" y="1651929"/>
                </a:lnTo>
                <a:lnTo>
                  <a:pt x="120810" y="1579217"/>
                </a:lnTo>
                <a:lnTo>
                  <a:pt x="85058" y="1503140"/>
                </a:lnTo>
                <a:lnTo>
                  <a:pt x="55180" y="1423976"/>
                </a:lnTo>
                <a:lnTo>
                  <a:pt x="31457" y="1342006"/>
                </a:lnTo>
                <a:lnTo>
                  <a:pt x="14167" y="1257507"/>
                </a:lnTo>
                <a:lnTo>
                  <a:pt x="3588" y="1170758"/>
                </a:lnTo>
                <a:lnTo>
                  <a:pt x="0" y="1082039"/>
                </a:lnTo>
                <a:lnTo>
                  <a:pt x="3588" y="993321"/>
                </a:lnTo>
                <a:lnTo>
                  <a:pt x="14167" y="906572"/>
                </a:lnTo>
                <a:lnTo>
                  <a:pt x="31457" y="822073"/>
                </a:lnTo>
                <a:lnTo>
                  <a:pt x="55180" y="740103"/>
                </a:lnTo>
                <a:lnTo>
                  <a:pt x="85058" y="660939"/>
                </a:lnTo>
                <a:lnTo>
                  <a:pt x="120810" y="584862"/>
                </a:lnTo>
                <a:lnTo>
                  <a:pt x="162158" y="512150"/>
                </a:lnTo>
                <a:lnTo>
                  <a:pt x="208824" y="443081"/>
                </a:lnTo>
                <a:lnTo>
                  <a:pt x="260528" y="377935"/>
                </a:lnTo>
                <a:lnTo>
                  <a:pt x="316992" y="316991"/>
                </a:lnTo>
                <a:lnTo>
                  <a:pt x="377935" y="260528"/>
                </a:lnTo>
                <a:lnTo>
                  <a:pt x="443081" y="208824"/>
                </a:lnTo>
                <a:lnTo>
                  <a:pt x="512150" y="162158"/>
                </a:lnTo>
                <a:lnTo>
                  <a:pt x="584862" y="120810"/>
                </a:lnTo>
                <a:lnTo>
                  <a:pt x="660939" y="85058"/>
                </a:lnTo>
                <a:lnTo>
                  <a:pt x="740103" y="55180"/>
                </a:lnTo>
                <a:lnTo>
                  <a:pt x="822073" y="31457"/>
                </a:lnTo>
                <a:lnTo>
                  <a:pt x="906572" y="14167"/>
                </a:lnTo>
                <a:lnTo>
                  <a:pt x="993321" y="3588"/>
                </a:lnTo>
                <a:lnTo>
                  <a:pt x="1082039" y="0"/>
                </a:lnTo>
                <a:lnTo>
                  <a:pt x="1170976" y="3588"/>
                </a:lnTo>
                <a:lnTo>
                  <a:pt x="1257920" y="14167"/>
                </a:lnTo>
                <a:lnTo>
                  <a:pt x="1342594" y="31457"/>
                </a:lnTo>
                <a:lnTo>
                  <a:pt x="1424720" y="55180"/>
                </a:lnTo>
                <a:lnTo>
                  <a:pt x="1504021" y="85058"/>
                </a:lnTo>
                <a:lnTo>
                  <a:pt x="1580218" y="120810"/>
                </a:lnTo>
                <a:lnTo>
                  <a:pt x="1653035" y="162158"/>
                </a:lnTo>
                <a:lnTo>
                  <a:pt x="1722193" y="208824"/>
                </a:lnTo>
                <a:lnTo>
                  <a:pt x="1787414" y="260528"/>
                </a:lnTo>
                <a:lnTo>
                  <a:pt x="1848421" y="316991"/>
                </a:lnTo>
                <a:lnTo>
                  <a:pt x="1904936" y="377935"/>
                </a:lnTo>
                <a:lnTo>
                  <a:pt x="1956681" y="443081"/>
                </a:lnTo>
                <a:lnTo>
                  <a:pt x="2003379" y="512150"/>
                </a:lnTo>
                <a:lnTo>
                  <a:pt x="2044752" y="584862"/>
                </a:lnTo>
                <a:lnTo>
                  <a:pt x="2080521" y="660939"/>
                </a:lnTo>
                <a:lnTo>
                  <a:pt x="2110410" y="740103"/>
                </a:lnTo>
                <a:lnTo>
                  <a:pt x="2134141" y="822073"/>
                </a:lnTo>
                <a:lnTo>
                  <a:pt x="2151435" y="906572"/>
                </a:lnTo>
                <a:lnTo>
                  <a:pt x="2162015" y="993321"/>
                </a:lnTo>
                <a:lnTo>
                  <a:pt x="2165604" y="1082039"/>
                </a:lnTo>
                <a:lnTo>
                  <a:pt x="2165604" y="2164079"/>
                </a:lnTo>
                <a:close/>
              </a:path>
            </a:pathLst>
          </a:custGeom>
          <a:solidFill>
            <a:srgbClr val="A5A5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593591" y="2627375"/>
            <a:ext cx="624839" cy="60655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3324868" y="3416220"/>
            <a:ext cx="1158875" cy="6673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825"/>
              </a:lnSpc>
            </a:pPr>
            <a:r>
              <a:rPr sz="1600" spc="-315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600" spc="-85" dirty="0">
                <a:solidFill>
                  <a:srgbClr val="FFFFFF"/>
                </a:solidFill>
                <a:latin typeface="Times New Roman"/>
                <a:cs typeface="Times New Roman"/>
              </a:rPr>
              <a:t>H</a:t>
            </a:r>
            <a:r>
              <a:rPr sz="1600" spc="5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600" spc="20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600" spc="-175" dirty="0">
                <a:solidFill>
                  <a:srgbClr val="FFFFFF"/>
                </a:solidFill>
                <a:latin typeface="Times New Roman"/>
                <a:cs typeface="Times New Roman"/>
              </a:rPr>
              <a:t>K</a:t>
            </a:r>
            <a:r>
              <a:rPr sz="1600" spc="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195" dirty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1600" spc="170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600" spc="-140" dirty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endParaRPr sz="1600">
              <a:latin typeface="Times New Roman"/>
              <a:cs typeface="Times New Roman"/>
            </a:endParaRPr>
          </a:p>
          <a:p>
            <a:pPr marL="76200" marR="66675" algn="ctr">
              <a:lnSpc>
                <a:spcPts val="1730"/>
              </a:lnSpc>
              <a:spcBef>
                <a:spcPts val="120"/>
              </a:spcBef>
            </a:pPr>
            <a:r>
              <a:rPr sz="1600" spc="3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600" spc="215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600" spc="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70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600" spc="150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600" spc="245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600" spc="150" dirty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1600" spc="80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600" spc="3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600" spc="-3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600" spc="120" dirty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1600" spc="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245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600" spc="34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600" spc="-15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600" spc="3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600" spc="150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600" spc="305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600" spc="-3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600" spc="80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600" spc="-95" dirty="0">
                <a:solidFill>
                  <a:srgbClr val="FFFFFF"/>
                </a:solidFill>
                <a:latin typeface="Times New Roman"/>
                <a:cs typeface="Times New Roman"/>
              </a:rPr>
              <a:t>!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3387852" y="3907535"/>
            <a:ext cx="2604516" cy="167548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055364" y="3947159"/>
            <a:ext cx="1937003" cy="11430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055364" y="4977384"/>
            <a:ext cx="1901951" cy="11277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20581" y="6989731"/>
            <a:ext cx="172720" cy="156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75" dirty="0">
                <a:solidFill>
                  <a:srgbClr val="A5A5A5"/>
                </a:solidFill>
                <a:latin typeface="Times New Roman"/>
                <a:cs typeface="Times New Roman"/>
              </a:rPr>
              <a:t>50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90600" y="533400"/>
            <a:ext cx="2438400" cy="533400"/>
          </a:xfrm>
          <a:custGeom>
            <a:avLst/>
            <a:gdLst/>
            <a:ahLst/>
            <a:cxnLst/>
            <a:rect l="l" t="t" r="r" b="b"/>
            <a:pathLst>
              <a:path w="2438400" h="533400">
                <a:moveTo>
                  <a:pt x="0" y="0"/>
                </a:moveTo>
                <a:lnTo>
                  <a:pt x="2438400" y="0"/>
                </a:lnTo>
                <a:lnTo>
                  <a:pt x="2438400" y="533400"/>
                </a:lnTo>
                <a:lnTo>
                  <a:pt x="0" y="533400"/>
                </a:lnTo>
                <a:lnTo>
                  <a:pt x="0" y="0"/>
                </a:lnTo>
                <a:close/>
              </a:path>
            </a:pathLst>
          </a:custGeom>
          <a:solidFill>
            <a:srgbClr val="5093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50748" y="626363"/>
            <a:ext cx="2064131" cy="3642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709137" y="844311"/>
            <a:ext cx="131445" cy="168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10" dirty="0">
                <a:solidFill>
                  <a:srgbClr val="FFFFFF"/>
                </a:solidFill>
                <a:latin typeface="Times New Roman"/>
                <a:cs typeface="Times New Roman"/>
              </a:rPr>
              <a:t>®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92935" y="7000940"/>
            <a:ext cx="7828280" cy="200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795"/>
              </a:lnSpc>
            </a:pPr>
            <a:r>
              <a:rPr sz="800" spc="-5" dirty="0">
                <a:solidFill>
                  <a:srgbClr val="BFBFBF"/>
                </a:solidFill>
                <a:latin typeface="Century Gothic"/>
                <a:cs typeface="Century Gothic"/>
              </a:rPr>
              <a:t>F</a:t>
            </a:r>
            <a:r>
              <a:rPr sz="800" dirty="0">
                <a:solidFill>
                  <a:srgbClr val="BFBFBF"/>
                </a:solidFill>
                <a:latin typeface="Century Gothic"/>
                <a:cs typeface="Century Gothic"/>
              </a:rPr>
              <a:t>e</a:t>
            </a:r>
            <a:r>
              <a:rPr sz="800" spc="5" dirty="0">
                <a:solidFill>
                  <a:srgbClr val="BFBFBF"/>
                </a:solidFill>
                <a:latin typeface="Century Gothic"/>
                <a:cs typeface="Century Gothic"/>
              </a:rPr>
              <a:t>b</a:t>
            </a:r>
            <a:r>
              <a:rPr sz="800" dirty="0">
                <a:solidFill>
                  <a:srgbClr val="BFBFBF"/>
                </a:solidFill>
                <a:latin typeface="Century Gothic"/>
                <a:cs typeface="Century Gothic"/>
              </a:rPr>
              <a:t>ru</a:t>
            </a:r>
            <a:r>
              <a:rPr sz="800" spc="5" dirty="0">
                <a:solidFill>
                  <a:srgbClr val="BFBFBF"/>
                </a:solidFill>
                <a:latin typeface="Century Gothic"/>
                <a:cs typeface="Century Gothic"/>
              </a:rPr>
              <a:t>a</a:t>
            </a:r>
            <a:r>
              <a:rPr sz="800" dirty="0">
                <a:solidFill>
                  <a:srgbClr val="BFBFBF"/>
                </a:solidFill>
                <a:latin typeface="Century Gothic"/>
                <a:cs typeface="Century Gothic"/>
              </a:rPr>
              <a:t>ry</a:t>
            </a:r>
            <a:r>
              <a:rPr sz="800" spc="-20" dirty="0">
                <a:solidFill>
                  <a:srgbClr val="BFBFBF"/>
                </a:solidFill>
                <a:latin typeface="Century Gothic"/>
                <a:cs typeface="Century Gothic"/>
              </a:rPr>
              <a:t> </a:t>
            </a:r>
            <a:r>
              <a:rPr sz="800" spc="-5" dirty="0">
                <a:solidFill>
                  <a:srgbClr val="BFBFBF"/>
                </a:solidFill>
                <a:latin typeface="Century Gothic"/>
                <a:cs typeface="Century Gothic"/>
              </a:rPr>
              <a:t>201</a:t>
            </a:r>
            <a:r>
              <a:rPr sz="800" dirty="0">
                <a:solidFill>
                  <a:srgbClr val="BFBFBF"/>
                </a:solidFill>
                <a:latin typeface="Century Gothic"/>
                <a:cs typeface="Century Gothic"/>
              </a:rPr>
              <a:t>8</a:t>
            </a:r>
            <a:endParaRPr sz="800">
              <a:latin typeface="Century Gothic"/>
              <a:cs typeface="Century Gothic"/>
            </a:endParaRPr>
          </a:p>
          <a:p>
            <a:pPr marL="141605">
              <a:lnSpc>
                <a:spcPts val="735"/>
              </a:lnSpc>
            </a:pPr>
            <a:r>
              <a:rPr sz="750" spc="80" dirty="0">
                <a:latin typeface="Times New Roman"/>
                <a:cs typeface="Times New Roman"/>
              </a:rPr>
              <a:t>Se</a:t>
            </a:r>
            <a:r>
              <a:rPr sz="750" spc="5" dirty="0">
                <a:latin typeface="Times New Roman"/>
                <a:cs typeface="Times New Roman"/>
              </a:rPr>
              <a:t>r</a:t>
            </a:r>
            <a:r>
              <a:rPr sz="750" spc="15" dirty="0">
                <a:latin typeface="Times New Roman"/>
                <a:cs typeface="Times New Roman"/>
              </a:rPr>
              <a:t>v</a:t>
            </a:r>
            <a:r>
              <a:rPr sz="750" spc="-50" dirty="0">
                <a:latin typeface="Times New Roman"/>
                <a:cs typeface="Times New Roman"/>
              </a:rPr>
              <a:t>i</a:t>
            </a:r>
            <a:r>
              <a:rPr sz="750" spc="30" dirty="0">
                <a:latin typeface="Times New Roman"/>
                <a:cs typeface="Times New Roman"/>
              </a:rPr>
              <a:t>c</a:t>
            </a:r>
            <a:r>
              <a:rPr sz="750" spc="85" dirty="0">
                <a:latin typeface="Times New Roman"/>
                <a:cs typeface="Times New Roman"/>
              </a:rPr>
              <a:t>e</a:t>
            </a:r>
            <a:r>
              <a:rPr sz="750" spc="-20" dirty="0">
                <a:latin typeface="Times New Roman"/>
                <a:cs typeface="Times New Roman"/>
              </a:rPr>
              <a:t> </a:t>
            </a:r>
            <a:r>
              <a:rPr sz="750" spc="45" dirty="0">
                <a:latin typeface="Times New Roman"/>
                <a:cs typeface="Times New Roman"/>
              </a:rPr>
              <a:t>p</a:t>
            </a:r>
            <a:r>
              <a:rPr sz="750" spc="80" dirty="0">
                <a:latin typeface="Times New Roman"/>
                <a:cs typeface="Times New Roman"/>
              </a:rPr>
              <a:t>e</a:t>
            </a:r>
            <a:r>
              <a:rPr sz="750" spc="5" dirty="0">
                <a:latin typeface="Times New Roman"/>
                <a:cs typeface="Times New Roman"/>
              </a:rPr>
              <a:t>r</a:t>
            </a:r>
            <a:r>
              <a:rPr sz="750" spc="-45" dirty="0">
                <a:latin typeface="Times New Roman"/>
                <a:cs typeface="Times New Roman"/>
              </a:rPr>
              <a:t>f</a:t>
            </a:r>
            <a:r>
              <a:rPr sz="750" spc="45" dirty="0">
                <a:latin typeface="Times New Roman"/>
                <a:cs typeface="Times New Roman"/>
              </a:rPr>
              <a:t>o</a:t>
            </a:r>
            <a:r>
              <a:rPr sz="750" spc="-5" dirty="0">
                <a:latin typeface="Times New Roman"/>
                <a:cs typeface="Times New Roman"/>
              </a:rPr>
              <a:t>r</a:t>
            </a:r>
            <a:r>
              <a:rPr sz="750" spc="45" dirty="0">
                <a:latin typeface="Times New Roman"/>
                <a:cs typeface="Times New Roman"/>
              </a:rPr>
              <a:t>m</a:t>
            </a:r>
            <a:r>
              <a:rPr sz="750" spc="70" dirty="0">
                <a:latin typeface="Times New Roman"/>
                <a:cs typeface="Times New Roman"/>
              </a:rPr>
              <a:t>a</a:t>
            </a:r>
            <a:r>
              <a:rPr sz="750" spc="30" dirty="0">
                <a:latin typeface="Times New Roman"/>
                <a:cs typeface="Times New Roman"/>
              </a:rPr>
              <a:t>n</a:t>
            </a:r>
            <a:r>
              <a:rPr sz="750" spc="45" dirty="0">
                <a:latin typeface="Times New Roman"/>
                <a:cs typeface="Times New Roman"/>
              </a:rPr>
              <a:t>c</a:t>
            </a:r>
            <a:r>
              <a:rPr sz="750" spc="85" dirty="0">
                <a:latin typeface="Times New Roman"/>
                <a:cs typeface="Times New Roman"/>
              </a:rPr>
              <a:t>e</a:t>
            </a:r>
            <a:r>
              <a:rPr sz="750" spc="-20" dirty="0">
                <a:latin typeface="Times New Roman"/>
                <a:cs typeface="Times New Roman"/>
              </a:rPr>
              <a:t> </a:t>
            </a:r>
            <a:r>
              <a:rPr sz="750" spc="45" dirty="0">
                <a:latin typeface="Times New Roman"/>
                <a:cs typeface="Times New Roman"/>
              </a:rPr>
              <a:t>m</a:t>
            </a:r>
            <a:r>
              <a:rPr sz="750" spc="80" dirty="0">
                <a:latin typeface="Times New Roman"/>
                <a:cs typeface="Times New Roman"/>
              </a:rPr>
              <a:t>e</a:t>
            </a:r>
            <a:r>
              <a:rPr sz="750" spc="85" dirty="0">
                <a:latin typeface="Times New Roman"/>
                <a:cs typeface="Times New Roman"/>
              </a:rPr>
              <a:t>as</a:t>
            </a:r>
            <a:r>
              <a:rPr sz="750" spc="30" dirty="0">
                <a:latin typeface="Times New Roman"/>
                <a:cs typeface="Times New Roman"/>
              </a:rPr>
              <a:t>u</a:t>
            </a:r>
            <a:r>
              <a:rPr sz="750" spc="-5" dirty="0">
                <a:latin typeface="Times New Roman"/>
                <a:cs typeface="Times New Roman"/>
              </a:rPr>
              <a:t>r</a:t>
            </a:r>
            <a:r>
              <a:rPr sz="750" spc="70" dirty="0">
                <a:latin typeface="Times New Roman"/>
                <a:cs typeface="Times New Roman"/>
              </a:rPr>
              <a:t>e</a:t>
            </a:r>
            <a:r>
              <a:rPr sz="750" spc="35" dirty="0">
                <a:latin typeface="Times New Roman"/>
                <a:cs typeface="Times New Roman"/>
              </a:rPr>
              <a:t>m</a:t>
            </a:r>
            <a:r>
              <a:rPr sz="750" spc="80" dirty="0">
                <a:latin typeface="Times New Roman"/>
                <a:cs typeface="Times New Roman"/>
              </a:rPr>
              <a:t>e</a:t>
            </a:r>
            <a:r>
              <a:rPr sz="750" spc="30" dirty="0">
                <a:latin typeface="Times New Roman"/>
                <a:cs typeface="Times New Roman"/>
              </a:rPr>
              <a:t>n</a:t>
            </a:r>
            <a:r>
              <a:rPr sz="750" dirty="0">
                <a:latin typeface="Times New Roman"/>
                <a:cs typeface="Times New Roman"/>
              </a:rPr>
              <a:t>t</a:t>
            </a:r>
            <a:r>
              <a:rPr sz="750" spc="-5" dirty="0">
                <a:latin typeface="Times New Roman"/>
                <a:cs typeface="Times New Roman"/>
              </a:rPr>
              <a:t> </a:t>
            </a:r>
            <a:r>
              <a:rPr sz="750" spc="-25" dirty="0">
                <a:latin typeface="Times New Roman"/>
                <a:cs typeface="Times New Roman"/>
              </a:rPr>
              <a:t>w</a:t>
            </a:r>
            <a:r>
              <a:rPr sz="750" spc="80" dirty="0">
                <a:latin typeface="Times New Roman"/>
                <a:cs typeface="Times New Roman"/>
              </a:rPr>
              <a:t>as</a:t>
            </a:r>
            <a:r>
              <a:rPr sz="750" spc="35" dirty="0">
                <a:latin typeface="Times New Roman"/>
                <a:cs typeface="Times New Roman"/>
              </a:rPr>
              <a:t> </a:t>
            </a:r>
            <a:r>
              <a:rPr sz="750" spc="80" dirty="0">
                <a:latin typeface="Times New Roman"/>
                <a:cs typeface="Times New Roman"/>
              </a:rPr>
              <a:t>s</a:t>
            </a:r>
            <a:r>
              <a:rPr sz="750" spc="45" dirty="0">
                <a:latin typeface="Times New Roman"/>
                <a:cs typeface="Times New Roman"/>
              </a:rPr>
              <a:t>u</a:t>
            </a:r>
            <a:r>
              <a:rPr sz="750" spc="85" dirty="0">
                <a:latin typeface="Times New Roman"/>
                <a:cs typeface="Times New Roman"/>
              </a:rPr>
              <a:t>s</a:t>
            </a:r>
            <a:r>
              <a:rPr sz="750" spc="40" dirty="0">
                <a:latin typeface="Times New Roman"/>
                <a:cs typeface="Times New Roman"/>
              </a:rPr>
              <a:t>p</a:t>
            </a:r>
            <a:r>
              <a:rPr sz="750" spc="70" dirty="0">
                <a:latin typeface="Times New Roman"/>
                <a:cs typeface="Times New Roman"/>
              </a:rPr>
              <a:t>e</a:t>
            </a:r>
            <a:r>
              <a:rPr sz="750" spc="45" dirty="0">
                <a:latin typeface="Times New Roman"/>
                <a:cs typeface="Times New Roman"/>
              </a:rPr>
              <a:t>n</a:t>
            </a:r>
            <a:r>
              <a:rPr sz="750" spc="30" dirty="0">
                <a:latin typeface="Times New Roman"/>
                <a:cs typeface="Times New Roman"/>
              </a:rPr>
              <a:t>d</a:t>
            </a:r>
            <a:r>
              <a:rPr sz="750" spc="70" dirty="0">
                <a:latin typeface="Times New Roman"/>
                <a:cs typeface="Times New Roman"/>
              </a:rPr>
              <a:t>e</a:t>
            </a:r>
            <a:r>
              <a:rPr sz="750" spc="45" dirty="0">
                <a:latin typeface="Times New Roman"/>
                <a:cs typeface="Times New Roman"/>
              </a:rPr>
              <a:t>d</a:t>
            </a:r>
            <a:r>
              <a:rPr sz="750" spc="-15" dirty="0">
                <a:latin typeface="Times New Roman"/>
                <a:cs typeface="Times New Roman"/>
              </a:rPr>
              <a:t> </a:t>
            </a:r>
            <a:r>
              <a:rPr sz="750" spc="-40" dirty="0">
                <a:latin typeface="Times New Roman"/>
                <a:cs typeface="Times New Roman"/>
              </a:rPr>
              <a:t>f</a:t>
            </a:r>
            <a:r>
              <a:rPr sz="750" spc="40" dirty="0">
                <a:latin typeface="Times New Roman"/>
                <a:cs typeface="Times New Roman"/>
              </a:rPr>
              <a:t>o</a:t>
            </a:r>
            <a:r>
              <a:rPr sz="750" dirty="0">
                <a:latin typeface="Times New Roman"/>
                <a:cs typeface="Times New Roman"/>
              </a:rPr>
              <a:t>r</a:t>
            </a:r>
            <a:r>
              <a:rPr sz="750" spc="5" dirty="0">
                <a:latin typeface="Times New Roman"/>
                <a:cs typeface="Times New Roman"/>
              </a:rPr>
              <a:t> </a:t>
            </a:r>
            <a:r>
              <a:rPr sz="750" spc="45" dirty="0">
                <a:latin typeface="Times New Roman"/>
                <a:cs typeface="Times New Roman"/>
              </a:rPr>
              <a:t>m</a:t>
            </a:r>
            <a:r>
              <a:rPr sz="750" spc="85" dirty="0">
                <a:latin typeface="Times New Roman"/>
                <a:cs typeface="Times New Roman"/>
              </a:rPr>
              <a:t>a</a:t>
            </a:r>
            <a:r>
              <a:rPr sz="750" spc="-50" dirty="0">
                <a:latin typeface="Times New Roman"/>
                <a:cs typeface="Times New Roman"/>
              </a:rPr>
              <a:t>i</a:t>
            </a:r>
            <a:r>
              <a:rPr sz="750" spc="-45" dirty="0">
                <a:latin typeface="Times New Roman"/>
                <a:cs typeface="Times New Roman"/>
              </a:rPr>
              <a:t>l</a:t>
            </a:r>
            <a:r>
              <a:rPr sz="750" spc="-10" dirty="0">
                <a:latin typeface="Times New Roman"/>
                <a:cs typeface="Times New Roman"/>
              </a:rPr>
              <a:t> </a:t>
            </a:r>
            <a:r>
              <a:rPr sz="750" spc="40" dirty="0">
                <a:latin typeface="Times New Roman"/>
                <a:cs typeface="Times New Roman"/>
              </a:rPr>
              <a:t>o</a:t>
            </a:r>
            <a:r>
              <a:rPr sz="750" spc="5" dirty="0">
                <a:latin typeface="Times New Roman"/>
                <a:cs typeface="Times New Roman"/>
              </a:rPr>
              <a:t>r</a:t>
            </a:r>
            <a:r>
              <a:rPr sz="750" spc="-50" dirty="0">
                <a:latin typeface="Times New Roman"/>
                <a:cs typeface="Times New Roman"/>
              </a:rPr>
              <a:t>i</a:t>
            </a:r>
            <a:r>
              <a:rPr sz="750" spc="45" dirty="0">
                <a:latin typeface="Times New Roman"/>
                <a:cs typeface="Times New Roman"/>
              </a:rPr>
              <a:t>g</a:t>
            </a:r>
            <a:r>
              <a:rPr sz="750" spc="-50" dirty="0">
                <a:latin typeface="Times New Roman"/>
                <a:cs typeface="Times New Roman"/>
              </a:rPr>
              <a:t>i</a:t>
            </a:r>
            <a:r>
              <a:rPr sz="750" spc="40" dirty="0">
                <a:latin typeface="Times New Roman"/>
                <a:cs typeface="Times New Roman"/>
              </a:rPr>
              <a:t>n</a:t>
            </a:r>
            <a:r>
              <a:rPr sz="750" spc="85" dirty="0">
                <a:latin typeface="Times New Roman"/>
                <a:cs typeface="Times New Roman"/>
              </a:rPr>
              <a:t>a</a:t>
            </a:r>
            <a:r>
              <a:rPr sz="750" spc="5" dirty="0">
                <a:latin typeface="Times New Roman"/>
                <a:cs typeface="Times New Roman"/>
              </a:rPr>
              <a:t>t</a:t>
            </a:r>
            <a:r>
              <a:rPr sz="750" spc="-65" dirty="0">
                <a:latin typeface="Times New Roman"/>
                <a:cs typeface="Times New Roman"/>
              </a:rPr>
              <a:t>i</a:t>
            </a:r>
            <a:r>
              <a:rPr sz="750" spc="30" dirty="0">
                <a:latin typeface="Times New Roman"/>
                <a:cs typeface="Times New Roman"/>
              </a:rPr>
              <a:t>n</a:t>
            </a:r>
            <a:r>
              <a:rPr sz="750" spc="45" dirty="0">
                <a:latin typeface="Times New Roman"/>
                <a:cs typeface="Times New Roman"/>
              </a:rPr>
              <a:t>g</a:t>
            </a:r>
            <a:r>
              <a:rPr sz="750" spc="-15" dirty="0">
                <a:latin typeface="Times New Roman"/>
                <a:cs typeface="Times New Roman"/>
              </a:rPr>
              <a:t> </a:t>
            </a:r>
            <a:r>
              <a:rPr sz="750" spc="-40" dirty="0">
                <a:latin typeface="Times New Roman"/>
                <a:cs typeface="Times New Roman"/>
              </a:rPr>
              <a:t>f</a:t>
            </a:r>
            <a:r>
              <a:rPr sz="750" spc="-5" dirty="0">
                <a:latin typeface="Times New Roman"/>
                <a:cs typeface="Times New Roman"/>
              </a:rPr>
              <a:t>r</a:t>
            </a:r>
            <a:r>
              <a:rPr sz="750" spc="45" dirty="0">
                <a:latin typeface="Times New Roman"/>
                <a:cs typeface="Times New Roman"/>
              </a:rPr>
              <a:t>o</a:t>
            </a:r>
            <a:r>
              <a:rPr sz="750" spc="40" dirty="0">
                <a:latin typeface="Times New Roman"/>
                <a:cs typeface="Times New Roman"/>
              </a:rPr>
              <a:t>m</a:t>
            </a:r>
            <a:r>
              <a:rPr sz="750" spc="-5" dirty="0">
                <a:latin typeface="Times New Roman"/>
                <a:cs typeface="Times New Roman"/>
              </a:rPr>
              <a:t> </a:t>
            </a:r>
            <a:r>
              <a:rPr sz="750" spc="40" dirty="0">
                <a:latin typeface="Times New Roman"/>
                <a:cs typeface="Times New Roman"/>
              </a:rPr>
              <a:t>o</a:t>
            </a:r>
            <a:r>
              <a:rPr sz="750" dirty="0">
                <a:latin typeface="Times New Roman"/>
                <a:cs typeface="Times New Roman"/>
              </a:rPr>
              <a:t>r</a:t>
            </a:r>
            <a:r>
              <a:rPr sz="750" spc="20" dirty="0">
                <a:latin typeface="Times New Roman"/>
                <a:cs typeface="Times New Roman"/>
              </a:rPr>
              <a:t> </a:t>
            </a:r>
            <a:r>
              <a:rPr sz="750" spc="40" dirty="0">
                <a:latin typeface="Times New Roman"/>
                <a:cs typeface="Times New Roman"/>
              </a:rPr>
              <a:t>d</a:t>
            </a:r>
            <a:r>
              <a:rPr sz="750" spc="85" dirty="0">
                <a:latin typeface="Times New Roman"/>
                <a:cs typeface="Times New Roman"/>
              </a:rPr>
              <a:t>es</a:t>
            </a:r>
            <a:r>
              <a:rPr sz="750" dirty="0">
                <a:latin typeface="Times New Roman"/>
                <a:cs typeface="Times New Roman"/>
              </a:rPr>
              <a:t>t</a:t>
            </a:r>
            <a:r>
              <a:rPr sz="750" spc="-50" dirty="0">
                <a:latin typeface="Times New Roman"/>
                <a:cs typeface="Times New Roman"/>
              </a:rPr>
              <a:t>i</a:t>
            </a:r>
            <a:r>
              <a:rPr sz="750" spc="45" dirty="0">
                <a:latin typeface="Times New Roman"/>
                <a:cs typeface="Times New Roman"/>
              </a:rPr>
              <a:t>n</a:t>
            </a:r>
            <a:r>
              <a:rPr sz="750" spc="70" dirty="0">
                <a:latin typeface="Times New Roman"/>
                <a:cs typeface="Times New Roman"/>
              </a:rPr>
              <a:t>e</a:t>
            </a:r>
            <a:r>
              <a:rPr sz="750" spc="45" dirty="0">
                <a:latin typeface="Times New Roman"/>
                <a:cs typeface="Times New Roman"/>
              </a:rPr>
              <a:t>d</a:t>
            </a:r>
            <a:r>
              <a:rPr sz="750" spc="-2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</a:t>
            </a:r>
            <a:r>
              <a:rPr sz="750" spc="45" dirty="0">
                <a:latin typeface="Times New Roman"/>
                <a:cs typeface="Times New Roman"/>
              </a:rPr>
              <a:t>o</a:t>
            </a:r>
            <a:r>
              <a:rPr sz="750" spc="15" dirty="0">
                <a:latin typeface="Times New Roman"/>
                <a:cs typeface="Times New Roman"/>
              </a:rPr>
              <a:t> </a:t>
            </a:r>
            <a:r>
              <a:rPr sz="750" spc="35" dirty="0">
                <a:latin typeface="Times New Roman"/>
                <a:cs typeface="Times New Roman"/>
              </a:rPr>
              <a:t>C</a:t>
            </a:r>
            <a:r>
              <a:rPr sz="750" spc="85" dirty="0">
                <a:latin typeface="Times New Roman"/>
                <a:cs typeface="Times New Roman"/>
              </a:rPr>
              <a:t>a</a:t>
            </a:r>
            <a:r>
              <a:rPr sz="750" spc="-5" dirty="0">
                <a:latin typeface="Times New Roman"/>
                <a:cs typeface="Times New Roman"/>
              </a:rPr>
              <a:t>r</a:t>
            </a:r>
            <a:r>
              <a:rPr sz="750" spc="-50" dirty="0">
                <a:latin typeface="Times New Roman"/>
                <a:cs typeface="Times New Roman"/>
              </a:rPr>
              <a:t>i</a:t>
            </a:r>
            <a:r>
              <a:rPr sz="750" spc="45" dirty="0">
                <a:latin typeface="Times New Roman"/>
                <a:cs typeface="Times New Roman"/>
              </a:rPr>
              <a:t>bb</a:t>
            </a:r>
            <a:r>
              <a:rPr sz="750" spc="80" dirty="0">
                <a:latin typeface="Times New Roman"/>
                <a:cs typeface="Times New Roman"/>
              </a:rPr>
              <a:t>e</a:t>
            </a:r>
            <a:r>
              <a:rPr sz="750" spc="70" dirty="0">
                <a:latin typeface="Times New Roman"/>
                <a:cs typeface="Times New Roman"/>
              </a:rPr>
              <a:t>a</a:t>
            </a:r>
            <a:r>
              <a:rPr sz="750" spc="45" dirty="0">
                <a:latin typeface="Times New Roman"/>
                <a:cs typeface="Times New Roman"/>
              </a:rPr>
              <a:t>n</a:t>
            </a:r>
            <a:r>
              <a:rPr sz="750" spc="-20" dirty="0">
                <a:latin typeface="Times New Roman"/>
                <a:cs typeface="Times New Roman"/>
              </a:rPr>
              <a:t> </a:t>
            </a:r>
            <a:r>
              <a:rPr sz="750" spc="-10" dirty="0">
                <a:latin typeface="Times New Roman"/>
                <a:cs typeface="Times New Roman"/>
              </a:rPr>
              <a:t>D</a:t>
            </a:r>
            <a:r>
              <a:rPr sz="750" spc="-50" dirty="0">
                <a:latin typeface="Times New Roman"/>
                <a:cs typeface="Times New Roman"/>
              </a:rPr>
              <a:t>i</a:t>
            </a:r>
            <a:r>
              <a:rPr sz="750" spc="85" dirty="0">
                <a:latin typeface="Times New Roman"/>
                <a:cs typeface="Times New Roman"/>
              </a:rPr>
              <a:t>s</a:t>
            </a:r>
            <a:r>
              <a:rPr sz="750" spc="5" dirty="0">
                <a:latin typeface="Times New Roman"/>
                <a:cs typeface="Times New Roman"/>
              </a:rPr>
              <a:t>t</a:t>
            </a:r>
            <a:r>
              <a:rPr sz="750" spc="-5" dirty="0">
                <a:latin typeface="Times New Roman"/>
                <a:cs typeface="Times New Roman"/>
              </a:rPr>
              <a:t>r</a:t>
            </a:r>
            <a:r>
              <a:rPr sz="750" spc="-50" dirty="0">
                <a:latin typeface="Times New Roman"/>
                <a:cs typeface="Times New Roman"/>
              </a:rPr>
              <a:t>i</a:t>
            </a:r>
            <a:r>
              <a:rPr sz="750" spc="45" dirty="0">
                <a:latin typeface="Times New Roman"/>
                <a:cs typeface="Times New Roman"/>
              </a:rPr>
              <a:t>c</a:t>
            </a:r>
            <a:r>
              <a:rPr sz="750" dirty="0">
                <a:latin typeface="Times New Roman"/>
                <a:cs typeface="Times New Roman"/>
              </a:rPr>
              <a:t>t </a:t>
            </a:r>
            <a:r>
              <a:rPr sz="750" spc="-50" dirty="0">
                <a:latin typeface="Times New Roman"/>
                <a:cs typeface="Times New Roman"/>
              </a:rPr>
              <a:t>i</a:t>
            </a:r>
            <a:r>
              <a:rPr sz="750" spc="45" dirty="0">
                <a:latin typeface="Times New Roman"/>
                <a:cs typeface="Times New Roman"/>
              </a:rPr>
              <a:t>n</a:t>
            </a:r>
            <a:r>
              <a:rPr sz="750" dirty="0">
                <a:latin typeface="Times New Roman"/>
                <a:cs typeface="Times New Roman"/>
              </a:rPr>
              <a:t> </a:t>
            </a:r>
            <a:r>
              <a:rPr sz="750" spc="30" dirty="0">
                <a:latin typeface="Times New Roman"/>
                <a:cs typeface="Times New Roman"/>
              </a:rPr>
              <a:t>F</a:t>
            </a:r>
            <a:r>
              <a:rPr sz="750" spc="-45" dirty="0">
                <a:latin typeface="Times New Roman"/>
                <a:cs typeface="Times New Roman"/>
              </a:rPr>
              <a:t>Y</a:t>
            </a:r>
            <a:r>
              <a:rPr sz="750" spc="40" dirty="0">
                <a:latin typeface="Times New Roman"/>
                <a:cs typeface="Times New Roman"/>
              </a:rPr>
              <a:t>1</a:t>
            </a:r>
            <a:r>
              <a:rPr sz="750" spc="45" dirty="0">
                <a:latin typeface="Times New Roman"/>
                <a:cs typeface="Times New Roman"/>
              </a:rPr>
              <a:t>8</a:t>
            </a:r>
            <a:r>
              <a:rPr sz="750" spc="15" dirty="0">
                <a:latin typeface="Times New Roman"/>
                <a:cs typeface="Times New Roman"/>
              </a:rPr>
              <a:t> </a:t>
            </a:r>
            <a:r>
              <a:rPr sz="750" spc="40" dirty="0">
                <a:latin typeface="Times New Roman"/>
                <a:cs typeface="Times New Roman"/>
              </a:rPr>
              <a:t>Q</a:t>
            </a:r>
            <a:r>
              <a:rPr sz="750" spc="45" dirty="0">
                <a:latin typeface="Times New Roman"/>
                <a:cs typeface="Times New Roman"/>
              </a:rPr>
              <a:t>2</a:t>
            </a:r>
            <a:r>
              <a:rPr sz="750" spc="10" dirty="0">
                <a:latin typeface="Times New Roman"/>
                <a:cs typeface="Times New Roman"/>
              </a:rPr>
              <a:t> </a:t>
            </a:r>
            <a:r>
              <a:rPr sz="750" spc="45" dirty="0">
                <a:latin typeface="Times New Roman"/>
                <a:cs typeface="Times New Roman"/>
              </a:rPr>
              <a:t>d</a:t>
            </a:r>
            <a:r>
              <a:rPr sz="750" spc="40" dirty="0">
                <a:latin typeface="Times New Roman"/>
                <a:cs typeface="Times New Roman"/>
              </a:rPr>
              <a:t>u</a:t>
            </a:r>
            <a:r>
              <a:rPr sz="750" spc="85" dirty="0">
                <a:latin typeface="Times New Roman"/>
                <a:cs typeface="Times New Roman"/>
              </a:rPr>
              <a:t>e</a:t>
            </a:r>
            <a:r>
              <a:rPr sz="750" dirty="0">
                <a:latin typeface="Times New Roman"/>
                <a:cs typeface="Times New Roman"/>
              </a:rPr>
              <a:t> </a:t>
            </a:r>
            <a:r>
              <a:rPr sz="750" spc="5" dirty="0">
                <a:latin typeface="Times New Roman"/>
                <a:cs typeface="Times New Roman"/>
              </a:rPr>
              <a:t>t</a:t>
            </a:r>
            <a:r>
              <a:rPr sz="750" spc="45" dirty="0">
                <a:latin typeface="Times New Roman"/>
                <a:cs typeface="Times New Roman"/>
              </a:rPr>
              <a:t>o</a:t>
            </a:r>
            <a:r>
              <a:rPr sz="750" dirty="0">
                <a:latin typeface="Times New Roman"/>
                <a:cs typeface="Times New Roman"/>
              </a:rPr>
              <a:t> t</a:t>
            </a:r>
            <a:r>
              <a:rPr sz="750" spc="45" dirty="0">
                <a:latin typeface="Times New Roman"/>
                <a:cs typeface="Times New Roman"/>
              </a:rPr>
              <a:t>h</a:t>
            </a:r>
            <a:r>
              <a:rPr sz="750" spc="85" dirty="0">
                <a:latin typeface="Times New Roman"/>
                <a:cs typeface="Times New Roman"/>
              </a:rPr>
              <a:t>e</a:t>
            </a:r>
            <a:r>
              <a:rPr sz="750" spc="10" dirty="0">
                <a:latin typeface="Times New Roman"/>
                <a:cs typeface="Times New Roman"/>
              </a:rPr>
              <a:t> </a:t>
            </a:r>
            <a:r>
              <a:rPr sz="750" spc="45" dirty="0">
                <a:latin typeface="Times New Roman"/>
                <a:cs typeface="Times New Roman"/>
              </a:rPr>
              <a:t>d</a:t>
            </a:r>
            <a:r>
              <a:rPr sz="750" spc="80" dirty="0">
                <a:latin typeface="Times New Roman"/>
                <a:cs typeface="Times New Roman"/>
              </a:rPr>
              <a:t>e</a:t>
            </a:r>
            <a:r>
              <a:rPr sz="750" spc="20" dirty="0">
                <a:latin typeface="Times New Roman"/>
                <a:cs typeface="Times New Roman"/>
              </a:rPr>
              <a:t>v</a:t>
            </a:r>
            <a:r>
              <a:rPr sz="750" spc="70" dirty="0">
                <a:latin typeface="Times New Roman"/>
                <a:cs typeface="Times New Roman"/>
              </a:rPr>
              <a:t>as</a:t>
            </a:r>
            <a:r>
              <a:rPr sz="750" spc="5" dirty="0">
                <a:latin typeface="Times New Roman"/>
                <a:cs typeface="Times New Roman"/>
              </a:rPr>
              <a:t>t</a:t>
            </a:r>
            <a:r>
              <a:rPr sz="750" spc="70" dirty="0">
                <a:latin typeface="Times New Roman"/>
                <a:cs typeface="Times New Roman"/>
              </a:rPr>
              <a:t>a</a:t>
            </a:r>
            <a:r>
              <a:rPr sz="750" dirty="0">
                <a:latin typeface="Times New Roman"/>
                <a:cs typeface="Times New Roman"/>
              </a:rPr>
              <a:t>t</a:t>
            </a:r>
            <a:r>
              <a:rPr sz="750" spc="-50" dirty="0">
                <a:latin typeface="Times New Roman"/>
                <a:cs typeface="Times New Roman"/>
              </a:rPr>
              <a:t>i</a:t>
            </a:r>
            <a:r>
              <a:rPr sz="750" spc="30" dirty="0">
                <a:latin typeface="Times New Roman"/>
                <a:cs typeface="Times New Roman"/>
              </a:rPr>
              <a:t>n</a:t>
            </a:r>
            <a:r>
              <a:rPr sz="750" spc="45" dirty="0">
                <a:latin typeface="Times New Roman"/>
                <a:cs typeface="Times New Roman"/>
              </a:rPr>
              <a:t>g</a:t>
            </a:r>
            <a:r>
              <a:rPr sz="750" spc="-20" dirty="0">
                <a:latin typeface="Times New Roman"/>
                <a:cs typeface="Times New Roman"/>
              </a:rPr>
              <a:t> </a:t>
            </a:r>
            <a:r>
              <a:rPr sz="750" spc="-50" dirty="0">
                <a:latin typeface="Times New Roman"/>
                <a:cs typeface="Times New Roman"/>
              </a:rPr>
              <a:t>i</a:t>
            </a:r>
            <a:r>
              <a:rPr sz="750" spc="45" dirty="0">
                <a:latin typeface="Times New Roman"/>
                <a:cs typeface="Times New Roman"/>
              </a:rPr>
              <a:t>mp</a:t>
            </a:r>
            <a:r>
              <a:rPr sz="750" spc="85" dirty="0">
                <a:latin typeface="Times New Roman"/>
                <a:cs typeface="Times New Roman"/>
              </a:rPr>
              <a:t>a</a:t>
            </a:r>
            <a:r>
              <a:rPr sz="750" spc="40" dirty="0">
                <a:latin typeface="Times New Roman"/>
                <a:cs typeface="Times New Roman"/>
              </a:rPr>
              <a:t>c</a:t>
            </a:r>
            <a:r>
              <a:rPr sz="750" spc="-10" dirty="0">
                <a:latin typeface="Times New Roman"/>
                <a:cs typeface="Times New Roman"/>
              </a:rPr>
              <a:t>t</a:t>
            </a:r>
            <a:r>
              <a:rPr sz="750" spc="80" dirty="0">
                <a:latin typeface="Times New Roman"/>
                <a:cs typeface="Times New Roman"/>
              </a:rPr>
              <a:t>s</a:t>
            </a:r>
            <a:r>
              <a:rPr sz="750" spc="-15" dirty="0">
                <a:latin typeface="Times New Roman"/>
                <a:cs typeface="Times New Roman"/>
              </a:rPr>
              <a:t> </a:t>
            </a:r>
            <a:r>
              <a:rPr sz="750" spc="45" dirty="0">
                <a:latin typeface="Times New Roman"/>
                <a:cs typeface="Times New Roman"/>
              </a:rPr>
              <a:t>o</a:t>
            </a:r>
            <a:r>
              <a:rPr sz="750" spc="-45" dirty="0">
                <a:latin typeface="Times New Roman"/>
                <a:cs typeface="Times New Roman"/>
              </a:rPr>
              <a:t>f</a:t>
            </a:r>
            <a:r>
              <a:rPr sz="750" spc="15" dirty="0">
                <a:latin typeface="Times New Roman"/>
                <a:cs typeface="Times New Roman"/>
              </a:rPr>
              <a:t> </a:t>
            </a:r>
            <a:r>
              <a:rPr sz="750" spc="-5" dirty="0">
                <a:latin typeface="Times New Roman"/>
                <a:cs typeface="Times New Roman"/>
              </a:rPr>
              <a:t>H</a:t>
            </a:r>
            <a:r>
              <a:rPr sz="750" spc="40" dirty="0">
                <a:latin typeface="Times New Roman"/>
                <a:cs typeface="Times New Roman"/>
              </a:rPr>
              <a:t>u</a:t>
            </a:r>
            <a:r>
              <a:rPr sz="750" spc="5" dirty="0">
                <a:latin typeface="Times New Roman"/>
                <a:cs typeface="Times New Roman"/>
              </a:rPr>
              <a:t>r</a:t>
            </a:r>
            <a:r>
              <a:rPr sz="750" spc="-5" dirty="0">
                <a:latin typeface="Times New Roman"/>
                <a:cs typeface="Times New Roman"/>
              </a:rPr>
              <a:t>r</a:t>
            </a:r>
            <a:r>
              <a:rPr sz="750" spc="-50" dirty="0">
                <a:latin typeface="Times New Roman"/>
                <a:cs typeface="Times New Roman"/>
              </a:rPr>
              <a:t>i</a:t>
            </a:r>
            <a:r>
              <a:rPr sz="750" spc="45" dirty="0">
                <a:latin typeface="Times New Roman"/>
                <a:cs typeface="Times New Roman"/>
              </a:rPr>
              <a:t>c</a:t>
            </a:r>
            <a:r>
              <a:rPr sz="750" spc="85" dirty="0">
                <a:latin typeface="Times New Roman"/>
                <a:cs typeface="Times New Roman"/>
              </a:rPr>
              <a:t>a</a:t>
            </a:r>
            <a:r>
              <a:rPr sz="750" spc="40" dirty="0">
                <a:latin typeface="Times New Roman"/>
                <a:cs typeface="Times New Roman"/>
              </a:rPr>
              <a:t>n</a:t>
            </a:r>
            <a:r>
              <a:rPr sz="750" spc="70" dirty="0">
                <a:latin typeface="Times New Roman"/>
                <a:cs typeface="Times New Roman"/>
              </a:rPr>
              <a:t>e</a:t>
            </a:r>
            <a:r>
              <a:rPr sz="750" spc="80" dirty="0">
                <a:latin typeface="Times New Roman"/>
                <a:cs typeface="Times New Roman"/>
              </a:rPr>
              <a:t>s</a:t>
            </a:r>
            <a:r>
              <a:rPr sz="750" spc="-15" dirty="0">
                <a:latin typeface="Times New Roman"/>
                <a:cs typeface="Times New Roman"/>
              </a:rPr>
              <a:t> </a:t>
            </a:r>
            <a:r>
              <a:rPr sz="750" spc="-40" dirty="0">
                <a:latin typeface="Times New Roman"/>
                <a:cs typeface="Times New Roman"/>
              </a:rPr>
              <a:t>I</a:t>
            </a:r>
            <a:r>
              <a:rPr sz="750" spc="-5" dirty="0">
                <a:latin typeface="Times New Roman"/>
                <a:cs typeface="Times New Roman"/>
              </a:rPr>
              <a:t>r</a:t>
            </a:r>
            <a:r>
              <a:rPr sz="750" spc="45" dirty="0">
                <a:latin typeface="Times New Roman"/>
                <a:cs typeface="Times New Roman"/>
              </a:rPr>
              <a:t>m</a:t>
            </a:r>
            <a:r>
              <a:rPr sz="750" spc="85" dirty="0">
                <a:latin typeface="Times New Roman"/>
                <a:cs typeface="Times New Roman"/>
              </a:rPr>
              <a:t>a</a:t>
            </a:r>
            <a:r>
              <a:rPr sz="750" dirty="0">
                <a:latin typeface="Times New Roman"/>
                <a:cs typeface="Times New Roman"/>
              </a:rPr>
              <a:t> </a:t>
            </a:r>
            <a:r>
              <a:rPr sz="750" spc="85" dirty="0">
                <a:latin typeface="Times New Roman"/>
                <a:cs typeface="Times New Roman"/>
              </a:rPr>
              <a:t>a</a:t>
            </a:r>
            <a:r>
              <a:rPr sz="750" spc="40" dirty="0">
                <a:latin typeface="Times New Roman"/>
                <a:cs typeface="Times New Roman"/>
              </a:rPr>
              <a:t>n</a:t>
            </a:r>
            <a:r>
              <a:rPr sz="750" spc="45" dirty="0">
                <a:latin typeface="Times New Roman"/>
                <a:cs typeface="Times New Roman"/>
              </a:rPr>
              <a:t>d</a:t>
            </a:r>
            <a:r>
              <a:rPr sz="750" spc="-5" dirty="0">
                <a:latin typeface="Times New Roman"/>
                <a:cs typeface="Times New Roman"/>
              </a:rPr>
              <a:t> </a:t>
            </a:r>
            <a:r>
              <a:rPr sz="750" spc="-35" dirty="0">
                <a:latin typeface="Times New Roman"/>
                <a:cs typeface="Times New Roman"/>
              </a:rPr>
              <a:t>M</a:t>
            </a:r>
            <a:r>
              <a:rPr sz="750" spc="80" dirty="0">
                <a:latin typeface="Times New Roman"/>
                <a:cs typeface="Times New Roman"/>
              </a:rPr>
              <a:t>a</a:t>
            </a:r>
            <a:r>
              <a:rPr sz="750" spc="5" dirty="0">
                <a:latin typeface="Times New Roman"/>
                <a:cs typeface="Times New Roman"/>
              </a:rPr>
              <a:t>r</a:t>
            </a:r>
            <a:r>
              <a:rPr sz="750" spc="-50" dirty="0">
                <a:latin typeface="Times New Roman"/>
                <a:cs typeface="Times New Roman"/>
              </a:rPr>
              <a:t>i</a:t>
            </a:r>
            <a:r>
              <a:rPr sz="750" spc="85" dirty="0">
                <a:latin typeface="Times New Roman"/>
                <a:cs typeface="Times New Roman"/>
              </a:rPr>
              <a:t>a</a:t>
            </a:r>
            <a:r>
              <a:rPr sz="750" spc="20" dirty="0">
                <a:latin typeface="Times New Roman"/>
                <a:cs typeface="Times New Roman"/>
              </a:rPr>
              <a:t>.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497830">
              <a:lnSpc>
                <a:spcPct val="100000"/>
              </a:lnSpc>
            </a:pPr>
            <a:r>
              <a:rPr spc="-120" dirty="0"/>
              <a:t>Fi</a:t>
            </a:r>
            <a:r>
              <a:rPr spc="-30" dirty="0"/>
              <a:t>r</a:t>
            </a:r>
            <a:r>
              <a:rPr spc="100" dirty="0"/>
              <a:t>s</a:t>
            </a:r>
            <a:r>
              <a:rPr spc="45" dirty="0"/>
              <a:t>t</a:t>
            </a:r>
            <a:r>
              <a:rPr spc="175" dirty="0"/>
              <a:t>-</a:t>
            </a:r>
            <a:r>
              <a:rPr spc="229" dirty="0"/>
              <a:t>C</a:t>
            </a:r>
            <a:r>
              <a:rPr spc="-80" dirty="0"/>
              <a:t>l</a:t>
            </a:r>
            <a:r>
              <a:rPr spc="445" dirty="0"/>
              <a:t>a</a:t>
            </a:r>
            <a:r>
              <a:rPr spc="120" dirty="0"/>
              <a:t>s</a:t>
            </a:r>
            <a:r>
              <a:rPr spc="100" dirty="0"/>
              <a:t>s</a:t>
            </a:r>
            <a:r>
              <a:rPr spc="65" dirty="0"/>
              <a:t> </a:t>
            </a:r>
            <a:r>
              <a:rPr spc="15" dirty="0"/>
              <a:t>M</a:t>
            </a:r>
            <a:r>
              <a:rPr spc="445" dirty="0"/>
              <a:t>a</a:t>
            </a:r>
            <a:r>
              <a:rPr spc="-80" dirty="0"/>
              <a:t>il</a:t>
            </a:r>
            <a:r>
              <a:rPr spc="-50" dirty="0"/>
              <a:t>®</a:t>
            </a:r>
            <a:r>
              <a:rPr spc="65" dirty="0"/>
              <a:t> </a:t>
            </a:r>
            <a:r>
              <a:rPr spc="95" dirty="0"/>
              <a:t>(</a:t>
            </a:r>
            <a:r>
              <a:rPr spc="-120" dirty="0"/>
              <a:t>Fl</a:t>
            </a:r>
            <a:r>
              <a:rPr spc="445" dirty="0"/>
              <a:t>a</a:t>
            </a:r>
            <a:r>
              <a:rPr spc="45" dirty="0"/>
              <a:t>t</a:t>
            </a:r>
            <a:r>
              <a:rPr spc="120" dirty="0"/>
              <a:t>s</a:t>
            </a:r>
            <a:r>
              <a:rPr spc="95" dirty="0"/>
              <a:t>)</a:t>
            </a:r>
          </a:p>
          <a:p>
            <a:pPr marL="7079615">
              <a:lnSpc>
                <a:spcPct val="100000"/>
              </a:lnSpc>
              <a:spcBef>
                <a:spcPts val="260"/>
              </a:spcBef>
            </a:pPr>
            <a:r>
              <a:rPr sz="1800" dirty="0">
                <a:latin typeface="Century Gothic"/>
                <a:cs typeface="Century Gothic"/>
              </a:rPr>
              <a:t>S</a:t>
            </a:r>
            <a:r>
              <a:rPr sz="1800" spc="-10" dirty="0">
                <a:latin typeface="Century Gothic"/>
                <a:cs typeface="Century Gothic"/>
              </a:rPr>
              <a:t>c</a:t>
            </a:r>
            <a:r>
              <a:rPr sz="1800" spc="-25" dirty="0">
                <a:latin typeface="Century Gothic"/>
                <a:cs typeface="Century Gothic"/>
              </a:rPr>
              <a:t>o</a:t>
            </a:r>
            <a:r>
              <a:rPr sz="1800" spc="-10" dirty="0">
                <a:latin typeface="Century Gothic"/>
                <a:cs typeface="Century Gothic"/>
              </a:rPr>
              <a:t>re</a:t>
            </a:r>
            <a:r>
              <a:rPr sz="1800" spc="5" dirty="0">
                <a:latin typeface="Century Gothic"/>
                <a:cs typeface="Century Gothic"/>
              </a:rPr>
              <a:t> </a:t>
            </a:r>
            <a:r>
              <a:rPr sz="1800" spc="-20" dirty="0">
                <a:latin typeface="Century Gothic"/>
                <a:cs typeface="Century Gothic"/>
              </a:rPr>
              <a:t>T</a:t>
            </a:r>
            <a:r>
              <a:rPr sz="1800" spc="-10" dirty="0">
                <a:latin typeface="Century Gothic"/>
                <a:cs typeface="Century Gothic"/>
              </a:rPr>
              <a:t>r</a:t>
            </a:r>
            <a:r>
              <a:rPr sz="1800" spc="-35" dirty="0">
                <a:latin typeface="Century Gothic"/>
                <a:cs typeface="Century Gothic"/>
              </a:rPr>
              <a:t>e</a:t>
            </a:r>
            <a:r>
              <a:rPr sz="1800" spc="-15" dirty="0">
                <a:latin typeface="Century Gothic"/>
                <a:cs typeface="Century Gothic"/>
              </a:rPr>
              <a:t>n</a:t>
            </a:r>
            <a:r>
              <a:rPr sz="1800" dirty="0">
                <a:latin typeface="Century Gothic"/>
                <a:cs typeface="Century Gothic"/>
              </a:rPr>
              <a:t>d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812036" y="3710939"/>
            <a:ext cx="6675120" cy="0"/>
          </a:xfrm>
          <a:custGeom>
            <a:avLst/>
            <a:gdLst/>
            <a:ahLst/>
            <a:cxnLst/>
            <a:rect l="l" t="t" r="r" b="b"/>
            <a:pathLst>
              <a:path w="6675120">
                <a:moveTo>
                  <a:pt x="0" y="0"/>
                </a:moveTo>
                <a:lnTo>
                  <a:pt x="6675119" y="0"/>
                </a:lnTo>
              </a:path>
            </a:pathLst>
          </a:custGeom>
          <a:ln w="10414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375904" y="3400044"/>
            <a:ext cx="111760" cy="0"/>
          </a:xfrm>
          <a:custGeom>
            <a:avLst/>
            <a:gdLst/>
            <a:ahLst/>
            <a:cxnLst/>
            <a:rect l="l" t="t" r="r" b="b"/>
            <a:pathLst>
              <a:path w="111759">
                <a:moveTo>
                  <a:pt x="0" y="0"/>
                </a:moveTo>
                <a:lnTo>
                  <a:pt x="111251" y="0"/>
                </a:lnTo>
              </a:path>
            </a:pathLst>
          </a:custGeom>
          <a:ln w="10413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263383" y="3400044"/>
            <a:ext cx="520065" cy="0"/>
          </a:xfrm>
          <a:custGeom>
            <a:avLst/>
            <a:gdLst/>
            <a:ahLst/>
            <a:cxnLst/>
            <a:rect l="l" t="t" r="r" b="b"/>
            <a:pathLst>
              <a:path w="520065">
                <a:moveTo>
                  <a:pt x="0" y="0"/>
                </a:moveTo>
                <a:lnTo>
                  <a:pt x="519683" y="0"/>
                </a:lnTo>
              </a:path>
            </a:pathLst>
          </a:custGeom>
          <a:ln w="10413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150864" y="3400044"/>
            <a:ext cx="520065" cy="0"/>
          </a:xfrm>
          <a:custGeom>
            <a:avLst/>
            <a:gdLst/>
            <a:ahLst/>
            <a:cxnLst/>
            <a:rect l="l" t="t" r="r" b="b"/>
            <a:pathLst>
              <a:path w="520065">
                <a:moveTo>
                  <a:pt x="0" y="0"/>
                </a:moveTo>
                <a:lnTo>
                  <a:pt x="519683" y="0"/>
                </a:lnTo>
              </a:path>
            </a:pathLst>
          </a:custGeom>
          <a:ln w="10413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038344" y="3400044"/>
            <a:ext cx="520065" cy="0"/>
          </a:xfrm>
          <a:custGeom>
            <a:avLst/>
            <a:gdLst/>
            <a:ahLst/>
            <a:cxnLst/>
            <a:rect l="l" t="t" r="r" b="b"/>
            <a:pathLst>
              <a:path w="520064">
                <a:moveTo>
                  <a:pt x="0" y="0"/>
                </a:moveTo>
                <a:lnTo>
                  <a:pt x="519683" y="0"/>
                </a:lnTo>
              </a:path>
            </a:pathLst>
          </a:custGeom>
          <a:ln w="10413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593335" y="3400044"/>
            <a:ext cx="147955" cy="0"/>
          </a:xfrm>
          <a:custGeom>
            <a:avLst/>
            <a:gdLst/>
            <a:ahLst/>
            <a:cxnLst/>
            <a:rect l="l" t="t" r="r" b="b"/>
            <a:pathLst>
              <a:path w="147954">
                <a:moveTo>
                  <a:pt x="0" y="0"/>
                </a:moveTo>
                <a:lnTo>
                  <a:pt x="147828" y="0"/>
                </a:lnTo>
              </a:path>
            </a:pathLst>
          </a:custGeom>
          <a:ln w="10413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925823" y="3400044"/>
            <a:ext cx="520065" cy="0"/>
          </a:xfrm>
          <a:custGeom>
            <a:avLst/>
            <a:gdLst/>
            <a:ahLst/>
            <a:cxnLst/>
            <a:rect l="l" t="t" r="r" b="b"/>
            <a:pathLst>
              <a:path w="520064">
                <a:moveTo>
                  <a:pt x="0" y="0"/>
                </a:moveTo>
                <a:lnTo>
                  <a:pt x="519683" y="0"/>
                </a:lnTo>
              </a:path>
            </a:pathLst>
          </a:custGeom>
          <a:ln w="10413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813304" y="3400044"/>
            <a:ext cx="817244" cy="0"/>
          </a:xfrm>
          <a:custGeom>
            <a:avLst/>
            <a:gdLst/>
            <a:ahLst/>
            <a:cxnLst/>
            <a:rect l="l" t="t" r="r" b="b"/>
            <a:pathLst>
              <a:path w="817245">
                <a:moveTo>
                  <a:pt x="0" y="0"/>
                </a:moveTo>
                <a:lnTo>
                  <a:pt x="816864" y="0"/>
                </a:lnTo>
              </a:path>
            </a:pathLst>
          </a:custGeom>
          <a:ln w="10413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812036" y="3400044"/>
            <a:ext cx="408940" cy="0"/>
          </a:xfrm>
          <a:custGeom>
            <a:avLst/>
            <a:gdLst/>
            <a:ahLst/>
            <a:cxnLst/>
            <a:rect l="l" t="t" r="r" b="b"/>
            <a:pathLst>
              <a:path w="408939">
                <a:moveTo>
                  <a:pt x="0" y="0"/>
                </a:moveTo>
                <a:lnTo>
                  <a:pt x="408431" y="0"/>
                </a:lnTo>
              </a:path>
            </a:pathLst>
          </a:custGeom>
          <a:ln w="10413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375904" y="3089147"/>
            <a:ext cx="111760" cy="0"/>
          </a:xfrm>
          <a:custGeom>
            <a:avLst/>
            <a:gdLst/>
            <a:ahLst/>
            <a:cxnLst/>
            <a:rect l="l" t="t" r="r" b="b"/>
            <a:pathLst>
              <a:path w="111759">
                <a:moveTo>
                  <a:pt x="0" y="0"/>
                </a:moveTo>
                <a:lnTo>
                  <a:pt x="111251" y="0"/>
                </a:lnTo>
              </a:path>
            </a:pathLst>
          </a:custGeom>
          <a:ln w="10413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263383" y="3089147"/>
            <a:ext cx="815340" cy="0"/>
          </a:xfrm>
          <a:custGeom>
            <a:avLst/>
            <a:gdLst/>
            <a:ahLst/>
            <a:cxnLst/>
            <a:rect l="l" t="t" r="r" b="b"/>
            <a:pathLst>
              <a:path w="815340">
                <a:moveTo>
                  <a:pt x="0" y="0"/>
                </a:moveTo>
                <a:lnTo>
                  <a:pt x="815340" y="0"/>
                </a:lnTo>
              </a:path>
            </a:pathLst>
          </a:custGeom>
          <a:ln w="10413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150864" y="3089147"/>
            <a:ext cx="815340" cy="0"/>
          </a:xfrm>
          <a:custGeom>
            <a:avLst/>
            <a:gdLst/>
            <a:ahLst/>
            <a:cxnLst/>
            <a:rect l="l" t="t" r="r" b="b"/>
            <a:pathLst>
              <a:path w="815340">
                <a:moveTo>
                  <a:pt x="0" y="0"/>
                </a:moveTo>
                <a:lnTo>
                  <a:pt x="815340" y="0"/>
                </a:lnTo>
              </a:path>
            </a:pathLst>
          </a:custGeom>
          <a:ln w="10413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038344" y="3089147"/>
            <a:ext cx="815340" cy="0"/>
          </a:xfrm>
          <a:custGeom>
            <a:avLst/>
            <a:gdLst/>
            <a:ahLst/>
            <a:cxnLst/>
            <a:rect l="l" t="t" r="r" b="b"/>
            <a:pathLst>
              <a:path w="815339">
                <a:moveTo>
                  <a:pt x="0" y="0"/>
                </a:moveTo>
                <a:lnTo>
                  <a:pt x="815340" y="0"/>
                </a:lnTo>
              </a:path>
            </a:pathLst>
          </a:custGeom>
          <a:ln w="10413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925823" y="3089147"/>
            <a:ext cx="815340" cy="0"/>
          </a:xfrm>
          <a:custGeom>
            <a:avLst/>
            <a:gdLst/>
            <a:ahLst/>
            <a:cxnLst/>
            <a:rect l="l" t="t" r="r" b="b"/>
            <a:pathLst>
              <a:path w="815339">
                <a:moveTo>
                  <a:pt x="0" y="0"/>
                </a:moveTo>
                <a:lnTo>
                  <a:pt x="815340" y="0"/>
                </a:lnTo>
              </a:path>
            </a:pathLst>
          </a:custGeom>
          <a:ln w="10413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813304" y="3089147"/>
            <a:ext cx="817244" cy="0"/>
          </a:xfrm>
          <a:custGeom>
            <a:avLst/>
            <a:gdLst/>
            <a:ahLst/>
            <a:cxnLst/>
            <a:rect l="l" t="t" r="r" b="b"/>
            <a:pathLst>
              <a:path w="817245">
                <a:moveTo>
                  <a:pt x="0" y="0"/>
                </a:moveTo>
                <a:lnTo>
                  <a:pt x="816864" y="0"/>
                </a:lnTo>
              </a:path>
            </a:pathLst>
          </a:custGeom>
          <a:ln w="10413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812036" y="3089147"/>
            <a:ext cx="706120" cy="0"/>
          </a:xfrm>
          <a:custGeom>
            <a:avLst/>
            <a:gdLst/>
            <a:ahLst/>
            <a:cxnLst/>
            <a:rect l="l" t="t" r="r" b="b"/>
            <a:pathLst>
              <a:path w="706119">
                <a:moveTo>
                  <a:pt x="0" y="0"/>
                </a:moveTo>
                <a:lnTo>
                  <a:pt x="705612" y="0"/>
                </a:lnTo>
              </a:path>
            </a:pathLst>
          </a:custGeom>
          <a:ln w="10413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375904" y="2778251"/>
            <a:ext cx="111760" cy="0"/>
          </a:xfrm>
          <a:custGeom>
            <a:avLst/>
            <a:gdLst/>
            <a:ahLst/>
            <a:cxnLst/>
            <a:rect l="l" t="t" r="r" b="b"/>
            <a:pathLst>
              <a:path w="111759">
                <a:moveTo>
                  <a:pt x="0" y="0"/>
                </a:moveTo>
                <a:lnTo>
                  <a:pt x="111251" y="0"/>
                </a:lnTo>
              </a:path>
            </a:pathLst>
          </a:custGeom>
          <a:ln w="10413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263383" y="2778251"/>
            <a:ext cx="815340" cy="0"/>
          </a:xfrm>
          <a:custGeom>
            <a:avLst/>
            <a:gdLst/>
            <a:ahLst/>
            <a:cxnLst/>
            <a:rect l="l" t="t" r="r" b="b"/>
            <a:pathLst>
              <a:path w="815340">
                <a:moveTo>
                  <a:pt x="0" y="0"/>
                </a:moveTo>
                <a:lnTo>
                  <a:pt x="815340" y="0"/>
                </a:lnTo>
              </a:path>
            </a:pathLst>
          </a:custGeom>
          <a:ln w="10413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150864" y="2778251"/>
            <a:ext cx="815340" cy="0"/>
          </a:xfrm>
          <a:custGeom>
            <a:avLst/>
            <a:gdLst/>
            <a:ahLst/>
            <a:cxnLst/>
            <a:rect l="l" t="t" r="r" b="b"/>
            <a:pathLst>
              <a:path w="815340">
                <a:moveTo>
                  <a:pt x="0" y="0"/>
                </a:moveTo>
                <a:lnTo>
                  <a:pt x="815340" y="0"/>
                </a:lnTo>
              </a:path>
            </a:pathLst>
          </a:custGeom>
          <a:ln w="10413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038344" y="2778251"/>
            <a:ext cx="815340" cy="0"/>
          </a:xfrm>
          <a:custGeom>
            <a:avLst/>
            <a:gdLst/>
            <a:ahLst/>
            <a:cxnLst/>
            <a:rect l="l" t="t" r="r" b="b"/>
            <a:pathLst>
              <a:path w="815339">
                <a:moveTo>
                  <a:pt x="0" y="0"/>
                </a:moveTo>
                <a:lnTo>
                  <a:pt x="815340" y="0"/>
                </a:lnTo>
              </a:path>
            </a:pathLst>
          </a:custGeom>
          <a:ln w="10413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925823" y="2778251"/>
            <a:ext cx="815340" cy="0"/>
          </a:xfrm>
          <a:custGeom>
            <a:avLst/>
            <a:gdLst/>
            <a:ahLst/>
            <a:cxnLst/>
            <a:rect l="l" t="t" r="r" b="b"/>
            <a:pathLst>
              <a:path w="815339">
                <a:moveTo>
                  <a:pt x="0" y="0"/>
                </a:moveTo>
                <a:lnTo>
                  <a:pt x="815340" y="0"/>
                </a:lnTo>
              </a:path>
            </a:pathLst>
          </a:custGeom>
          <a:ln w="10413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813304" y="2778251"/>
            <a:ext cx="817244" cy="0"/>
          </a:xfrm>
          <a:custGeom>
            <a:avLst/>
            <a:gdLst/>
            <a:ahLst/>
            <a:cxnLst/>
            <a:rect l="l" t="t" r="r" b="b"/>
            <a:pathLst>
              <a:path w="817245">
                <a:moveTo>
                  <a:pt x="0" y="0"/>
                </a:moveTo>
                <a:lnTo>
                  <a:pt x="816864" y="0"/>
                </a:lnTo>
              </a:path>
            </a:pathLst>
          </a:custGeom>
          <a:ln w="10413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812036" y="2778251"/>
            <a:ext cx="706120" cy="0"/>
          </a:xfrm>
          <a:custGeom>
            <a:avLst/>
            <a:gdLst/>
            <a:ahLst/>
            <a:cxnLst/>
            <a:rect l="l" t="t" r="r" b="b"/>
            <a:pathLst>
              <a:path w="706119">
                <a:moveTo>
                  <a:pt x="0" y="0"/>
                </a:moveTo>
                <a:lnTo>
                  <a:pt x="705612" y="0"/>
                </a:lnTo>
              </a:path>
            </a:pathLst>
          </a:custGeom>
          <a:ln w="10413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375904" y="2467355"/>
            <a:ext cx="111760" cy="0"/>
          </a:xfrm>
          <a:custGeom>
            <a:avLst/>
            <a:gdLst/>
            <a:ahLst/>
            <a:cxnLst/>
            <a:rect l="l" t="t" r="r" b="b"/>
            <a:pathLst>
              <a:path w="111759">
                <a:moveTo>
                  <a:pt x="0" y="0"/>
                </a:moveTo>
                <a:lnTo>
                  <a:pt x="111251" y="0"/>
                </a:lnTo>
              </a:path>
            </a:pathLst>
          </a:custGeom>
          <a:ln w="10413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263383" y="2467355"/>
            <a:ext cx="963294" cy="0"/>
          </a:xfrm>
          <a:custGeom>
            <a:avLst/>
            <a:gdLst/>
            <a:ahLst/>
            <a:cxnLst/>
            <a:rect l="l" t="t" r="r" b="b"/>
            <a:pathLst>
              <a:path w="963295">
                <a:moveTo>
                  <a:pt x="0" y="0"/>
                </a:moveTo>
                <a:lnTo>
                  <a:pt x="963168" y="0"/>
                </a:lnTo>
              </a:path>
            </a:pathLst>
          </a:custGeom>
          <a:ln w="10413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150864" y="2467355"/>
            <a:ext cx="815340" cy="0"/>
          </a:xfrm>
          <a:custGeom>
            <a:avLst/>
            <a:gdLst/>
            <a:ahLst/>
            <a:cxnLst/>
            <a:rect l="l" t="t" r="r" b="b"/>
            <a:pathLst>
              <a:path w="815340">
                <a:moveTo>
                  <a:pt x="0" y="0"/>
                </a:moveTo>
                <a:lnTo>
                  <a:pt x="815340" y="0"/>
                </a:lnTo>
              </a:path>
            </a:pathLst>
          </a:custGeom>
          <a:ln w="10413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665476" y="2467355"/>
            <a:ext cx="3188335" cy="0"/>
          </a:xfrm>
          <a:custGeom>
            <a:avLst/>
            <a:gdLst/>
            <a:ahLst/>
            <a:cxnLst/>
            <a:rect l="l" t="t" r="r" b="b"/>
            <a:pathLst>
              <a:path w="3188335">
                <a:moveTo>
                  <a:pt x="0" y="0"/>
                </a:moveTo>
                <a:lnTo>
                  <a:pt x="3188207" y="0"/>
                </a:lnTo>
              </a:path>
            </a:pathLst>
          </a:custGeom>
          <a:ln w="10413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812036" y="2467355"/>
            <a:ext cx="706120" cy="0"/>
          </a:xfrm>
          <a:custGeom>
            <a:avLst/>
            <a:gdLst/>
            <a:ahLst/>
            <a:cxnLst/>
            <a:rect l="l" t="t" r="r" b="b"/>
            <a:pathLst>
              <a:path w="706119">
                <a:moveTo>
                  <a:pt x="0" y="0"/>
                </a:moveTo>
                <a:lnTo>
                  <a:pt x="705612" y="0"/>
                </a:lnTo>
              </a:path>
            </a:pathLst>
          </a:custGeom>
          <a:ln w="10413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263383" y="2156460"/>
            <a:ext cx="1224280" cy="0"/>
          </a:xfrm>
          <a:custGeom>
            <a:avLst/>
            <a:gdLst/>
            <a:ahLst/>
            <a:cxnLst/>
            <a:rect l="l" t="t" r="r" b="b"/>
            <a:pathLst>
              <a:path w="1224279">
                <a:moveTo>
                  <a:pt x="0" y="0"/>
                </a:moveTo>
                <a:lnTo>
                  <a:pt x="1223771" y="0"/>
                </a:lnTo>
              </a:path>
            </a:pathLst>
          </a:custGeom>
          <a:ln w="10413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150864" y="2156460"/>
            <a:ext cx="815340" cy="0"/>
          </a:xfrm>
          <a:custGeom>
            <a:avLst/>
            <a:gdLst/>
            <a:ahLst/>
            <a:cxnLst/>
            <a:rect l="l" t="t" r="r" b="b"/>
            <a:pathLst>
              <a:path w="815340">
                <a:moveTo>
                  <a:pt x="0" y="0"/>
                </a:moveTo>
                <a:lnTo>
                  <a:pt x="815340" y="0"/>
                </a:lnTo>
              </a:path>
            </a:pathLst>
          </a:custGeom>
          <a:ln w="10413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812036" y="2156460"/>
            <a:ext cx="4041775" cy="0"/>
          </a:xfrm>
          <a:custGeom>
            <a:avLst/>
            <a:gdLst/>
            <a:ahLst/>
            <a:cxnLst/>
            <a:rect l="l" t="t" r="r" b="b"/>
            <a:pathLst>
              <a:path w="4041775">
                <a:moveTo>
                  <a:pt x="0" y="0"/>
                </a:moveTo>
                <a:lnTo>
                  <a:pt x="4041647" y="0"/>
                </a:lnTo>
              </a:path>
            </a:pathLst>
          </a:custGeom>
          <a:ln w="10413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003036" y="1845563"/>
            <a:ext cx="2484120" cy="0"/>
          </a:xfrm>
          <a:custGeom>
            <a:avLst/>
            <a:gdLst/>
            <a:ahLst/>
            <a:cxnLst/>
            <a:rect l="l" t="t" r="r" b="b"/>
            <a:pathLst>
              <a:path w="2484120">
                <a:moveTo>
                  <a:pt x="0" y="0"/>
                </a:moveTo>
                <a:lnTo>
                  <a:pt x="2484119" y="0"/>
                </a:lnTo>
              </a:path>
            </a:pathLst>
          </a:custGeom>
          <a:ln w="10413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812036" y="1845563"/>
            <a:ext cx="4041775" cy="0"/>
          </a:xfrm>
          <a:custGeom>
            <a:avLst/>
            <a:gdLst/>
            <a:ahLst/>
            <a:cxnLst/>
            <a:rect l="l" t="t" r="r" b="b"/>
            <a:pathLst>
              <a:path w="4041775">
                <a:moveTo>
                  <a:pt x="0" y="0"/>
                </a:moveTo>
                <a:lnTo>
                  <a:pt x="4041647" y="0"/>
                </a:lnTo>
              </a:path>
            </a:pathLst>
          </a:custGeom>
          <a:ln w="10413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812036" y="1534667"/>
            <a:ext cx="6675120" cy="0"/>
          </a:xfrm>
          <a:custGeom>
            <a:avLst/>
            <a:gdLst/>
            <a:ahLst/>
            <a:cxnLst/>
            <a:rect l="l" t="t" r="r" b="b"/>
            <a:pathLst>
              <a:path w="6675120">
                <a:moveTo>
                  <a:pt x="0" y="0"/>
                </a:moveTo>
                <a:lnTo>
                  <a:pt x="6675119" y="0"/>
                </a:lnTo>
              </a:path>
            </a:pathLst>
          </a:custGeom>
          <a:ln w="10413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923288" y="3572255"/>
            <a:ext cx="149860" cy="139065"/>
          </a:xfrm>
          <a:custGeom>
            <a:avLst/>
            <a:gdLst/>
            <a:ahLst/>
            <a:cxnLst/>
            <a:rect l="l" t="t" r="r" b="b"/>
            <a:pathLst>
              <a:path w="149860" h="139064">
                <a:moveTo>
                  <a:pt x="149352" y="138684"/>
                </a:moveTo>
                <a:lnTo>
                  <a:pt x="0" y="138684"/>
                </a:lnTo>
                <a:lnTo>
                  <a:pt x="0" y="0"/>
                </a:lnTo>
                <a:lnTo>
                  <a:pt x="149352" y="0"/>
                </a:lnTo>
                <a:lnTo>
                  <a:pt x="149352" y="138684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035807" y="3593592"/>
            <a:ext cx="149860" cy="117475"/>
          </a:xfrm>
          <a:custGeom>
            <a:avLst/>
            <a:gdLst/>
            <a:ahLst/>
            <a:cxnLst/>
            <a:rect l="l" t="t" r="r" b="b"/>
            <a:pathLst>
              <a:path w="149860" h="117475">
                <a:moveTo>
                  <a:pt x="149351" y="117347"/>
                </a:moveTo>
                <a:lnTo>
                  <a:pt x="0" y="117347"/>
                </a:lnTo>
                <a:lnTo>
                  <a:pt x="0" y="0"/>
                </a:lnTo>
                <a:lnTo>
                  <a:pt x="149351" y="0"/>
                </a:lnTo>
                <a:lnTo>
                  <a:pt x="149351" y="11734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148328" y="3532632"/>
            <a:ext cx="147955" cy="178435"/>
          </a:xfrm>
          <a:custGeom>
            <a:avLst/>
            <a:gdLst/>
            <a:ahLst/>
            <a:cxnLst/>
            <a:rect l="l" t="t" r="r" b="b"/>
            <a:pathLst>
              <a:path w="147954" h="178435">
                <a:moveTo>
                  <a:pt x="147827" y="178308"/>
                </a:moveTo>
                <a:lnTo>
                  <a:pt x="0" y="178308"/>
                </a:lnTo>
                <a:lnTo>
                  <a:pt x="0" y="0"/>
                </a:lnTo>
                <a:lnTo>
                  <a:pt x="147827" y="0"/>
                </a:lnTo>
                <a:lnTo>
                  <a:pt x="147827" y="178308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260847" y="3553967"/>
            <a:ext cx="147955" cy="157480"/>
          </a:xfrm>
          <a:custGeom>
            <a:avLst/>
            <a:gdLst/>
            <a:ahLst/>
            <a:cxnLst/>
            <a:rect l="l" t="t" r="r" b="b"/>
            <a:pathLst>
              <a:path w="147954" h="157479">
                <a:moveTo>
                  <a:pt x="147828" y="156971"/>
                </a:moveTo>
                <a:lnTo>
                  <a:pt x="0" y="156971"/>
                </a:lnTo>
                <a:lnTo>
                  <a:pt x="0" y="0"/>
                </a:lnTo>
                <a:lnTo>
                  <a:pt x="147828" y="0"/>
                </a:lnTo>
                <a:lnTo>
                  <a:pt x="147828" y="156971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373367" y="3595116"/>
            <a:ext cx="147955" cy="116205"/>
          </a:xfrm>
          <a:custGeom>
            <a:avLst/>
            <a:gdLst/>
            <a:ahLst/>
            <a:cxnLst/>
            <a:rect l="l" t="t" r="r" b="b"/>
            <a:pathLst>
              <a:path w="147954" h="116204">
                <a:moveTo>
                  <a:pt x="147827" y="115823"/>
                </a:moveTo>
                <a:lnTo>
                  <a:pt x="0" y="115823"/>
                </a:lnTo>
                <a:lnTo>
                  <a:pt x="0" y="0"/>
                </a:lnTo>
                <a:lnTo>
                  <a:pt x="147827" y="0"/>
                </a:lnTo>
                <a:lnTo>
                  <a:pt x="147827" y="115823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485888" y="3587496"/>
            <a:ext cx="147955" cy="123825"/>
          </a:xfrm>
          <a:custGeom>
            <a:avLst/>
            <a:gdLst/>
            <a:ahLst/>
            <a:cxnLst/>
            <a:rect l="l" t="t" r="r" b="b"/>
            <a:pathLst>
              <a:path w="147954" h="123825">
                <a:moveTo>
                  <a:pt x="147828" y="123444"/>
                </a:moveTo>
                <a:lnTo>
                  <a:pt x="0" y="123444"/>
                </a:lnTo>
                <a:lnTo>
                  <a:pt x="0" y="0"/>
                </a:lnTo>
                <a:lnTo>
                  <a:pt x="147828" y="0"/>
                </a:lnTo>
                <a:lnTo>
                  <a:pt x="147828" y="123444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072639" y="3569208"/>
            <a:ext cx="147955" cy="142240"/>
          </a:xfrm>
          <a:custGeom>
            <a:avLst/>
            <a:gdLst/>
            <a:ahLst/>
            <a:cxnLst/>
            <a:rect l="l" t="t" r="r" b="b"/>
            <a:pathLst>
              <a:path w="147955" h="142239">
                <a:moveTo>
                  <a:pt x="147828" y="141732"/>
                </a:moveTo>
                <a:lnTo>
                  <a:pt x="0" y="141732"/>
                </a:lnTo>
                <a:lnTo>
                  <a:pt x="0" y="0"/>
                </a:lnTo>
                <a:lnTo>
                  <a:pt x="147828" y="0"/>
                </a:lnTo>
                <a:lnTo>
                  <a:pt x="147828" y="141732"/>
                </a:lnTo>
                <a:close/>
              </a:path>
            </a:pathLst>
          </a:custGeom>
          <a:solidFill>
            <a:srgbClr val="0070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185160" y="3614928"/>
            <a:ext cx="147955" cy="96520"/>
          </a:xfrm>
          <a:custGeom>
            <a:avLst/>
            <a:gdLst/>
            <a:ahLst/>
            <a:cxnLst/>
            <a:rect l="l" t="t" r="r" b="b"/>
            <a:pathLst>
              <a:path w="147954" h="96520">
                <a:moveTo>
                  <a:pt x="147828" y="96011"/>
                </a:moveTo>
                <a:lnTo>
                  <a:pt x="0" y="96011"/>
                </a:lnTo>
                <a:lnTo>
                  <a:pt x="0" y="0"/>
                </a:lnTo>
                <a:lnTo>
                  <a:pt x="147828" y="0"/>
                </a:lnTo>
                <a:lnTo>
                  <a:pt x="147828" y="96011"/>
                </a:lnTo>
                <a:close/>
              </a:path>
            </a:pathLst>
          </a:custGeom>
          <a:solidFill>
            <a:srgbClr val="0070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296155" y="3570732"/>
            <a:ext cx="149860" cy="140335"/>
          </a:xfrm>
          <a:custGeom>
            <a:avLst/>
            <a:gdLst/>
            <a:ahLst/>
            <a:cxnLst/>
            <a:rect l="l" t="t" r="r" b="b"/>
            <a:pathLst>
              <a:path w="149860" h="140335">
                <a:moveTo>
                  <a:pt x="149351" y="140207"/>
                </a:moveTo>
                <a:lnTo>
                  <a:pt x="0" y="140207"/>
                </a:lnTo>
                <a:lnTo>
                  <a:pt x="0" y="0"/>
                </a:lnTo>
                <a:lnTo>
                  <a:pt x="149351" y="0"/>
                </a:lnTo>
                <a:lnTo>
                  <a:pt x="149351" y="140207"/>
                </a:lnTo>
                <a:close/>
              </a:path>
            </a:pathLst>
          </a:custGeom>
          <a:solidFill>
            <a:srgbClr val="0070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408676" y="3558540"/>
            <a:ext cx="149860" cy="152400"/>
          </a:xfrm>
          <a:custGeom>
            <a:avLst/>
            <a:gdLst/>
            <a:ahLst/>
            <a:cxnLst/>
            <a:rect l="l" t="t" r="r" b="b"/>
            <a:pathLst>
              <a:path w="149860" h="152400">
                <a:moveTo>
                  <a:pt x="149352" y="152399"/>
                </a:moveTo>
                <a:lnTo>
                  <a:pt x="0" y="152399"/>
                </a:lnTo>
                <a:lnTo>
                  <a:pt x="0" y="0"/>
                </a:lnTo>
                <a:lnTo>
                  <a:pt x="149352" y="0"/>
                </a:lnTo>
                <a:lnTo>
                  <a:pt x="149352" y="152399"/>
                </a:lnTo>
                <a:close/>
              </a:path>
            </a:pathLst>
          </a:custGeom>
          <a:solidFill>
            <a:srgbClr val="0070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521196" y="3602735"/>
            <a:ext cx="149860" cy="108585"/>
          </a:xfrm>
          <a:custGeom>
            <a:avLst/>
            <a:gdLst/>
            <a:ahLst/>
            <a:cxnLst/>
            <a:rect l="l" t="t" r="r" b="b"/>
            <a:pathLst>
              <a:path w="149859" h="108585">
                <a:moveTo>
                  <a:pt x="149351" y="108204"/>
                </a:moveTo>
                <a:lnTo>
                  <a:pt x="0" y="108204"/>
                </a:lnTo>
                <a:lnTo>
                  <a:pt x="0" y="0"/>
                </a:lnTo>
                <a:lnTo>
                  <a:pt x="149351" y="0"/>
                </a:lnTo>
                <a:lnTo>
                  <a:pt x="149351" y="108204"/>
                </a:lnTo>
                <a:close/>
              </a:path>
            </a:pathLst>
          </a:custGeom>
          <a:solidFill>
            <a:srgbClr val="0070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633716" y="3592067"/>
            <a:ext cx="149860" cy="119380"/>
          </a:xfrm>
          <a:custGeom>
            <a:avLst/>
            <a:gdLst/>
            <a:ahLst/>
            <a:cxnLst/>
            <a:rect l="l" t="t" r="r" b="b"/>
            <a:pathLst>
              <a:path w="149859" h="119379">
                <a:moveTo>
                  <a:pt x="149351" y="118871"/>
                </a:moveTo>
                <a:lnTo>
                  <a:pt x="0" y="118871"/>
                </a:lnTo>
                <a:lnTo>
                  <a:pt x="0" y="0"/>
                </a:lnTo>
                <a:lnTo>
                  <a:pt x="149351" y="0"/>
                </a:lnTo>
                <a:lnTo>
                  <a:pt x="149351" y="118871"/>
                </a:lnTo>
                <a:close/>
              </a:path>
            </a:pathLst>
          </a:custGeom>
          <a:solidFill>
            <a:srgbClr val="0070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220467" y="3364991"/>
            <a:ext cx="147955" cy="346075"/>
          </a:xfrm>
          <a:custGeom>
            <a:avLst/>
            <a:gdLst/>
            <a:ahLst/>
            <a:cxnLst/>
            <a:rect l="l" t="t" r="r" b="b"/>
            <a:pathLst>
              <a:path w="147955" h="346075">
                <a:moveTo>
                  <a:pt x="147828" y="345948"/>
                </a:moveTo>
                <a:lnTo>
                  <a:pt x="0" y="345948"/>
                </a:lnTo>
                <a:lnTo>
                  <a:pt x="0" y="0"/>
                </a:lnTo>
                <a:lnTo>
                  <a:pt x="147828" y="0"/>
                </a:lnTo>
                <a:lnTo>
                  <a:pt x="147828" y="345948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332988" y="3425952"/>
            <a:ext cx="147955" cy="285115"/>
          </a:xfrm>
          <a:custGeom>
            <a:avLst/>
            <a:gdLst/>
            <a:ahLst/>
            <a:cxnLst/>
            <a:rect l="l" t="t" r="r" b="b"/>
            <a:pathLst>
              <a:path w="147954" h="285114">
                <a:moveTo>
                  <a:pt x="147828" y="284987"/>
                </a:moveTo>
                <a:lnTo>
                  <a:pt x="0" y="284987"/>
                </a:lnTo>
                <a:lnTo>
                  <a:pt x="0" y="0"/>
                </a:lnTo>
                <a:lnTo>
                  <a:pt x="147828" y="0"/>
                </a:lnTo>
                <a:lnTo>
                  <a:pt x="147828" y="28498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445508" y="3346703"/>
            <a:ext cx="147955" cy="364490"/>
          </a:xfrm>
          <a:custGeom>
            <a:avLst/>
            <a:gdLst/>
            <a:ahLst/>
            <a:cxnLst/>
            <a:rect l="l" t="t" r="r" b="b"/>
            <a:pathLst>
              <a:path w="147954" h="364489">
                <a:moveTo>
                  <a:pt x="147827" y="364236"/>
                </a:moveTo>
                <a:lnTo>
                  <a:pt x="0" y="364236"/>
                </a:lnTo>
                <a:lnTo>
                  <a:pt x="0" y="0"/>
                </a:lnTo>
                <a:lnTo>
                  <a:pt x="147827" y="0"/>
                </a:lnTo>
                <a:lnTo>
                  <a:pt x="147827" y="364236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5558027" y="3200400"/>
            <a:ext cx="147955" cy="510540"/>
          </a:xfrm>
          <a:custGeom>
            <a:avLst/>
            <a:gdLst/>
            <a:ahLst/>
            <a:cxnLst/>
            <a:rect l="l" t="t" r="r" b="b"/>
            <a:pathLst>
              <a:path w="147954" h="510539">
                <a:moveTo>
                  <a:pt x="147828" y="510540"/>
                </a:moveTo>
                <a:lnTo>
                  <a:pt x="0" y="510540"/>
                </a:lnTo>
                <a:lnTo>
                  <a:pt x="0" y="0"/>
                </a:lnTo>
                <a:lnTo>
                  <a:pt x="147828" y="0"/>
                </a:lnTo>
                <a:lnTo>
                  <a:pt x="147828" y="510540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6670547" y="3310127"/>
            <a:ext cx="147955" cy="401320"/>
          </a:xfrm>
          <a:custGeom>
            <a:avLst/>
            <a:gdLst/>
            <a:ahLst/>
            <a:cxnLst/>
            <a:rect l="l" t="t" r="r" b="b"/>
            <a:pathLst>
              <a:path w="147954" h="401320">
                <a:moveTo>
                  <a:pt x="147827" y="400811"/>
                </a:moveTo>
                <a:lnTo>
                  <a:pt x="0" y="400811"/>
                </a:lnTo>
                <a:lnTo>
                  <a:pt x="0" y="0"/>
                </a:lnTo>
                <a:lnTo>
                  <a:pt x="147827" y="0"/>
                </a:lnTo>
                <a:lnTo>
                  <a:pt x="147827" y="400811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7783067" y="3346703"/>
            <a:ext cx="147955" cy="364490"/>
          </a:xfrm>
          <a:custGeom>
            <a:avLst/>
            <a:gdLst/>
            <a:ahLst/>
            <a:cxnLst/>
            <a:rect l="l" t="t" r="r" b="b"/>
            <a:pathLst>
              <a:path w="147954" h="364489">
                <a:moveTo>
                  <a:pt x="147828" y="364236"/>
                </a:moveTo>
                <a:lnTo>
                  <a:pt x="0" y="364236"/>
                </a:lnTo>
                <a:lnTo>
                  <a:pt x="0" y="0"/>
                </a:lnTo>
                <a:lnTo>
                  <a:pt x="147828" y="0"/>
                </a:lnTo>
                <a:lnTo>
                  <a:pt x="147828" y="364236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368295" y="3334511"/>
            <a:ext cx="149860" cy="376555"/>
          </a:xfrm>
          <a:custGeom>
            <a:avLst/>
            <a:gdLst/>
            <a:ahLst/>
            <a:cxnLst/>
            <a:rect l="l" t="t" r="r" b="b"/>
            <a:pathLst>
              <a:path w="149860" h="376554">
                <a:moveTo>
                  <a:pt x="149352" y="376428"/>
                </a:moveTo>
                <a:lnTo>
                  <a:pt x="0" y="376428"/>
                </a:lnTo>
                <a:lnTo>
                  <a:pt x="0" y="0"/>
                </a:lnTo>
                <a:lnTo>
                  <a:pt x="149352" y="0"/>
                </a:lnTo>
                <a:lnTo>
                  <a:pt x="149352" y="376428"/>
                </a:lnTo>
                <a:close/>
              </a:path>
            </a:pathLst>
          </a:custGeom>
          <a:solidFill>
            <a:srgbClr val="B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3480815" y="3450335"/>
            <a:ext cx="149860" cy="260985"/>
          </a:xfrm>
          <a:custGeom>
            <a:avLst/>
            <a:gdLst/>
            <a:ahLst/>
            <a:cxnLst/>
            <a:rect l="l" t="t" r="r" b="b"/>
            <a:pathLst>
              <a:path w="149860" h="260985">
                <a:moveTo>
                  <a:pt x="149351" y="260603"/>
                </a:moveTo>
                <a:lnTo>
                  <a:pt x="0" y="260603"/>
                </a:lnTo>
                <a:lnTo>
                  <a:pt x="0" y="0"/>
                </a:lnTo>
                <a:lnTo>
                  <a:pt x="149351" y="0"/>
                </a:lnTo>
                <a:lnTo>
                  <a:pt x="149351" y="260603"/>
                </a:lnTo>
                <a:close/>
              </a:path>
            </a:pathLst>
          </a:custGeom>
          <a:solidFill>
            <a:srgbClr val="B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4593335" y="3406139"/>
            <a:ext cx="147955" cy="304800"/>
          </a:xfrm>
          <a:custGeom>
            <a:avLst/>
            <a:gdLst/>
            <a:ahLst/>
            <a:cxnLst/>
            <a:rect l="l" t="t" r="r" b="b"/>
            <a:pathLst>
              <a:path w="147954" h="304800">
                <a:moveTo>
                  <a:pt x="147827" y="304800"/>
                </a:moveTo>
                <a:lnTo>
                  <a:pt x="0" y="304800"/>
                </a:lnTo>
                <a:lnTo>
                  <a:pt x="0" y="0"/>
                </a:lnTo>
                <a:lnTo>
                  <a:pt x="147827" y="0"/>
                </a:lnTo>
                <a:lnTo>
                  <a:pt x="147827" y="304800"/>
                </a:lnTo>
                <a:close/>
              </a:path>
            </a:pathLst>
          </a:custGeom>
          <a:solidFill>
            <a:srgbClr val="B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5705855" y="3169919"/>
            <a:ext cx="147955" cy="541020"/>
          </a:xfrm>
          <a:custGeom>
            <a:avLst/>
            <a:gdLst/>
            <a:ahLst/>
            <a:cxnLst/>
            <a:rect l="l" t="t" r="r" b="b"/>
            <a:pathLst>
              <a:path w="147954" h="541020">
                <a:moveTo>
                  <a:pt x="147828" y="541020"/>
                </a:moveTo>
                <a:lnTo>
                  <a:pt x="0" y="541020"/>
                </a:lnTo>
                <a:lnTo>
                  <a:pt x="0" y="0"/>
                </a:lnTo>
                <a:lnTo>
                  <a:pt x="147828" y="0"/>
                </a:lnTo>
                <a:lnTo>
                  <a:pt x="147828" y="541020"/>
                </a:lnTo>
                <a:close/>
              </a:path>
            </a:pathLst>
          </a:custGeom>
          <a:solidFill>
            <a:srgbClr val="B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6818376" y="3287267"/>
            <a:ext cx="147955" cy="424180"/>
          </a:xfrm>
          <a:custGeom>
            <a:avLst/>
            <a:gdLst/>
            <a:ahLst/>
            <a:cxnLst/>
            <a:rect l="l" t="t" r="r" b="b"/>
            <a:pathLst>
              <a:path w="147954" h="424179">
                <a:moveTo>
                  <a:pt x="147827" y="423672"/>
                </a:moveTo>
                <a:lnTo>
                  <a:pt x="0" y="423672"/>
                </a:lnTo>
                <a:lnTo>
                  <a:pt x="0" y="0"/>
                </a:lnTo>
                <a:lnTo>
                  <a:pt x="147827" y="0"/>
                </a:lnTo>
                <a:lnTo>
                  <a:pt x="147827" y="423672"/>
                </a:lnTo>
                <a:close/>
              </a:path>
            </a:pathLst>
          </a:custGeom>
          <a:solidFill>
            <a:srgbClr val="B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7930895" y="3313176"/>
            <a:ext cx="147955" cy="398145"/>
          </a:xfrm>
          <a:custGeom>
            <a:avLst/>
            <a:gdLst/>
            <a:ahLst/>
            <a:cxnLst/>
            <a:rect l="l" t="t" r="r" b="b"/>
            <a:pathLst>
              <a:path w="147954" h="398145">
                <a:moveTo>
                  <a:pt x="147828" y="397764"/>
                </a:moveTo>
                <a:lnTo>
                  <a:pt x="0" y="397764"/>
                </a:lnTo>
                <a:lnTo>
                  <a:pt x="0" y="0"/>
                </a:lnTo>
                <a:lnTo>
                  <a:pt x="147828" y="0"/>
                </a:lnTo>
                <a:lnTo>
                  <a:pt x="147828" y="397764"/>
                </a:lnTo>
                <a:close/>
              </a:path>
            </a:pathLst>
          </a:custGeom>
          <a:solidFill>
            <a:srgbClr val="B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517648" y="2389632"/>
            <a:ext cx="147955" cy="1321435"/>
          </a:xfrm>
          <a:custGeom>
            <a:avLst/>
            <a:gdLst/>
            <a:ahLst/>
            <a:cxnLst/>
            <a:rect l="l" t="t" r="r" b="b"/>
            <a:pathLst>
              <a:path w="147955" h="1321435">
                <a:moveTo>
                  <a:pt x="147828" y="1321308"/>
                </a:moveTo>
                <a:lnTo>
                  <a:pt x="0" y="1321308"/>
                </a:lnTo>
                <a:lnTo>
                  <a:pt x="0" y="0"/>
                </a:lnTo>
                <a:lnTo>
                  <a:pt x="147828" y="0"/>
                </a:lnTo>
                <a:lnTo>
                  <a:pt x="147828" y="1321308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3630167" y="2659380"/>
            <a:ext cx="147955" cy="1051560"/>
          </a:xfrm>
          <a:custGeom>
            <a:avLst/>
            <a:gdLst/>
            <a:ahLst/>
            <a:cxnLst/>
            <a:rect l="l" t="t" r="r" b="b"/>
            <a:pathLst>
              <a:path w="147954" h="1051560">
                <a:moveTo>
                  <a:pt x="147828" y="1051560"/>
                </a:moveTo>
                <a:lnTo>
                  <a:pt x="0" y="1051560"/>
                </a:lnTo>
                <a:lnTo>
                  <a:pt x="0" y="0"/>
                </a:lnTo>
                <a:lnTo>
                  <a:pt x="147828" y="0"/>
                </a:lnTo>
                <a:lnTo>
                  <a:pt x="147828" y="1051560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4741164" y="2610611"/>
            <a:ext cx="149860" cy="1100455"/>
          </a:xfrm>
          <a:custGeom>
            <a:avLst/>
            <a:gdLst/>
            <a:ahLst/>
            <a:cxnLst/>
            <a:rect l="l" t="t" r="r" b="b"/>
            <a:pathLst>
              <a:path w="149860" h="1100454">
                <a:moveTo>
                  <a:pt x="149351" y="1100327"/>
                </a:moveTo>
                <a:lnTo>
                  <a:pt x="0" y="1100327"/>
                </a:lnTo>
                <a:lnTo>
                  <a:pt x="0" y="0"/>
                </a:lnTo>
                <a:lnTo>
                  <a:pt x="149351" y="0"/>
                </a:lnTo>
                <a:lnTo>
                  <a:pt x="149351" y="110032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5853683" y="1652016"/>
            <a:ext cx="149860" cy="2059305"/>
          </a:xfrm>
          <a:custGeom>
            <a:avLst/>
            <a:gdLst/>
            <a:ahLst/>
            <a:cxnLst/>
            <a:rect l="l" t="t" r="r" b="b"/>
            <a:pathLst>
              <a:path w="149860" h="2059304">
                <a:moveTo>
                  <a:pt x="149352" y="2058924"/>
                </a:moveTo>
                <a:lnTo>
                  <a:pt x="0" y="2058924"/>
                </a:lnTo>
                <a:lnTo>
                  <a:pt x="0" y="0"/>
                </a:lnTo>
                <a:lnTo>
                  <a:pt x="149352" y="0"/>
                </a:lnTo>
                <a:lnTo>
                  <a:pt x="149352" y="2058924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6966204" y="2130552"/>
            <a:ext cx="149860" cy="1580515"/>
          </a:xfrm>
          <a:custGeom>
            <a:avLst/>
            <a:gdLst/>
            <a:ahLst/>
            <a:cxnLst/>
            <a:rect l="l" t="t" r="r" b="b"/>
            <a:pathLst>
              <a:path w="149859" h="1580514">
                <a:moveTo>
                  <a:pt x="149351" y="1580388"/>
                </a:moveTo>
                <a:lnTo>
                  <a:pt x="0" y="1580388"/>
                </a:lnTo>
                <a:lnTo>
                  <a:pt x="0" y="0"/>
                </a:lnTo>
                <a:lnTo>
                  <a:pt x="149351" y="0"/>
                </a:lnTo>
                <a:lnTo>
                  <a:pt x="149351" y="1580388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8078723" y="2554224"/>
            <a:ext cx="147955" cy="1156970"/>
          </a:xfrm>
          <a:custGeom>
            <a:avLst/>
            <a:gdLst/>
            <a:ahLst/>
            <a:cxnLst/>
            <a:rect l="l" t="t" r="r" b="b"/>
            <a:pathLst>
              <a:path w="147954" h="1156970">
                <a:moveTo>
                  <a:pt x="147827" y="1156715"/>
                </a:moveTo>
                <a:lnTo>
                  <a:pt x="0" y="1156715"/>
                </a:lnTo>
                <a:lnTo>
                  <a:pt x="0" y="0"/>
                </a:lnTo>
                <a:lnTo>
                  <a:pt x="147827" y="0"/>
                </a:lnTo>
                <a:lnTo>
                  <a:pt x="147827" y="1156715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665475" y="2464307"/>
            <a:ext cx="147955" cy="1247140"/>
          </a:xfrm>
          <a:custGeom>
            <a:avLst/>
            <a:gdLst/>
            <a:ahLst/>
            <a:cxnLst/>
            <a:rect l="l" t="t" r="r" b="b"/>
            <a:pathLst>
              <a:path w="147955" h="1247139">
                <a:moveTo>
                  <a:pt x="147828" y="1246632"/>
                </a:moveTo>
                <a:lnTo>
                  <a:pt x="0" y="1246632"/>
                </a:lnTo>
                <a:lnTo>
                  <a:pt x="0" y="0"/>
                </a:lnTo>
                <a:lnTo>
                  <a:pt x="147828" y="0"/>
                </a:lnTo>
                <a:lnTo>
                  <a:pt x="147828" y="1246632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3777996" y="2685288"/>
            <a:ext cx="147955" cy="1026160"/>
          </a:xfrm>
          <a:custGeom>
            <a:avLst/>
            <a:gdLst/>
            <a:ahLst/>
            <a:cxnLst/>
            <a:rect l="l" t="t" r="r" b="b"/>
            <a:pathLst>
              <a:path w="147954" h="1026160">
                <a:moveTo>
                  <a:pt x="147828" y="1025652"/>
                </a:moveTo>
                <a:lnTo>
                  <a:pt x="0" y="1025652"/>
                </a:lnTo>
                <a:lnTo>
                  <a:pt x="0" y="0"/>
                </a:lnTo>
                <a:lnTo>
                  <a:pt x="147828" y="0"/>
                </a:lnTo>
                <a:lnTo>
                  <a:pt x="147828" y="1025652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4890515" y="2746248"/>
            <a:ext cx="147955" cy="965200"/>
          </a:xfrm>
          <a:custGeom>
            <a:avLst/>
            <a:gdLst/>
            <a:ahLst/>
            <a:cxnLst/>
            <a:rect l="l" t="t" r="r" b="b"/>
            <a:pathLst>
              <a:path w="147954" h="965200">
                <a:moveTo>
                  <a:pt x="147827" y="964692"/>
                </a:moveTo>
                <a:lnTo>
                  <a:pt x="0" y="964692"/>
                </a:lnTo>
                <a:lnTo>
                  <a:pt x="0" y="0"/>
                </a:lnTo>
                <a:lnTo>
                  <a:pt x="147827" y="0"/>
                </a:lnTo>
                <a:lnTo>
                  <a:pt x="147827" y="964692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6003035" y="1917192"/>
            <a:ext cx="147955" cy="1793875"/>
          </a:xfrm>
          <a:custGeom>
            <a:avLst/>
            <a:gdLst/>
            <a:ahLst/>
            <a:cxnLst/>
            <a:rect l="l" t="t" r="r" b="b"/>
            <a:pathLst>
              <a:path w="147954" h="1793875">
                <a:moveTo>
                  <a:pt x="147828" y="1793748"/>
                </a:moveTo>
                <a:lnTo>
                  <a:pt x="0" y="1793748"/>
                </a:lnTo>
                <a:lnTo>
                  <a:pt x="0" y="0"/>
                </a:lnTo>
                <a:lnTo>
                  <a:pt x="147828" y="0"/>
                </a:lnTo>
                <a:lnTo>
                  <a:pt x="147828" y="1793748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7115556" y="2075688"/>
            <a:ext cx="147955" cy="1635760"/>
          </a:xfrm>
          <a:custGeom>
            <a:avLst/>
            <a:gdLst/>
            <a:ahLst/>
            <a:cxnLst/>
            <a:rect l="l" t="t" r="r" b="b"/>
            <a:pathLst>
              <a:path w="147954" h="1635760">
                <a:moveTo>
                  <a:pt x="147827" y="1635252"/>
                </a:moveTo>
                <a:lnTo>
                  <a:pt x="0" y="1635252"/>
                </a:lnTo>
                <a:lnTo>
                  <a:pt x="0" y="0"/>
                </a:lnTo>
                <a:lnTo>
                  <a:pt x="147827" y="0"/>
                </a:lnTo>
                <a:lnTo>
                  <a:pt x="147827" y="1635252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8226552" y="2401823"/>
            <a:ext cx="149860" cy="1309370"/>
          </a:xfrm>
          <a:custGeom>
            <a:avLst/>
            <a:gdLst/>
            <a:ahLst/>
            <a:cxnLst/>
            <a:rect l="l" t="t" r="r" b="b"/>
            <a:pathLst>
              <a:path w="149859" h="1309370">
                <a:moveTo>
                  <a:pt x="149351" y="1309116"/>
                </a:moveTo>
                <a:lnTo>
                  <a:pt x="0" y="1309116"/>
                </a:lnTo>
                <a:lnTo>
                  <a:pt x="0" y="0"/>
                </a:lnTo>
                <a:lnTo>
                  <a:pt x="149351" y="0"/>
                </a:lnTo>
                <a:lnTo>
                  <a:pt x="149351" y="1309116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8487156" y="1534667"/>
            <a:ext cx="0" cy="2176780"/>
          </a:xfrm>
          <a:custGeom>
            <a:avLst/>
            <a:gdLst/>
            <a:ahLst/>
            <a:cxnLst/>
            <a:rect l="l" t="t" r="r" b="b"/>
            <a:pathLst>
              <a:path h="2176779">
                <a:moveTo>
                  <a:pt x="0" y="0"/>
                </a:moveTo>
                <a:lnTo>
                  <a:pt x="0" y="2176272"/>
                </a:lnTo>
              </a:path>
            </a:pathLst>
          </a:custGeom>
          <a:ln w="104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766316" y="3710939"/>
            <a:ext cx="6766559" cy="0"/>
          </a:xfrm>
          <a:custGeom>
            <a:avLst/>
            <a:gdLst/>
            <a:ahLst/>
            <a:cxnLst/>
            <a:rect l="l" t="t" r="r" b="b"/>
            <a:pathLst>
              <a:path w="6766559">
                <a:moveTo>
                  <a:pt x="0" y="0"/>
                </a:moveTo>
                <a:lnTo>
                  <a:pt x="6766559" y="0"/>
                </a:lnTo>
              </a:path>
            </a:pathLst>
          </a:custGeom>
          <a:ln w="104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8487155" y="3395471"/>
            <a:ext cx="45720" cy="9525"/>
          </a:xfrm>
          <a:custGeom>
            <a:avLst/>
            <a:gdLst/>
            <a:ahLst/>
            <a:cxnLst/>
            <a:rect l="l" t="t" r="r" b="b"/>
            <a:pathLst>
              <a:path w="45720" h="9525">
                <a:moveTo>
                  <a:pt x="0" y="4571"/>
                </a:moveTo>
                <a:lnTo>
                  <a:pt x="45720" y="4571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8487155" y="3084575"/>
            <a:ext cx="45720" cy="9525"/>
          </a:xfrm>
          <a:custGeom>
            <a:avLst/>
            <a:gdLst/>
            <a:ahLst/>
            <a:cxnLst/>
            <a:rect l="l" t="t" r="r" b="b"/>
            <a:pathLst>
              <a:path w="45720" h="9525">
                <a:moveTo>
                  <a:pt x="0" y="4571"/>
                </a:moveTo>
                <a:lnTo>
                  <a:pt x="45720" y="4571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8487155" y="2773679"/>
            <a:ext cx="45720" cy="9525"/>
          </a:xfrm>
          <a:custGeom>
            <a:avLst/>
            <a:gdLst/>
            <a:ahLst/>
            <a:cxnLst/>
            <a:rect l="l" t="t" r="r" b="b"/>
            <a:pathLst>
              <a:path w="45720" h="9525">
                <a:moveTo>
                  <a:pt x="0" y="4571"/>
                </a:moveTo>
                <a:lnTo>
                  <a:pt x="45720" y="4571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8487155" y="2462783"/>
            <a:ext cx="45720" cy="9525"/>
          </a:xfrm>
          <a:custGeom>
            <a:avLst/>
            <a:gdLst/>
            <a:ahLst/>
            <a:cxnLst/>
            <a:rect l="l" t="t" r="r" b="b"/>
            <a:pathLst>
              <a:path w="45720" h="9525">
                <a:moveTo>
                  <a:pt x="0" y="4571"/>
                </a:moveTo>
                <a:lnTo>
                  <a:pt x="45720" y="4571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8487155" y="2151888"/>
            <a:ext cx="45720" cy="9525"/>
          </a:xfrm>
          <a:custGeom>
            <a:avLst/>
            <a:gdLst/>
            <a:ahLst/>
            <a:cxnLst/>
            <a:rect l="l" t="t" r="r" b="b"/>
            <a:pathLst>
              <a:path w="45720" h="9525">
                <a:moveTo>
                  <a:pt x="0" y="4571"/>
                </a:moveTo>
                <a:lnTo>
                  <a:pt x="45720" y="4571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8487155" y="1840992"/>
            <a:ext cx="45720" cy="9525"/>
          </a:xfrm>
          <a:custGeom>
            <a:avLst/>
            <a:gdLst/>
            <a:ahLst/>
            <a:cxnLst/>
            <a:rect l="l" t="t" r="r" b="b"/>
            <a:pathLst>
              <a:path w="45720" h="9525">
                <a:moveTo>
                  <a:pt x="0" y="4571"/>
                </a:moveTo>
                <a:lnTo>
                  <a:pt x="45720" y="4571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8487155" y="1530095"/>
            <a:ext cx="45720" cy="9525"/>
          </a:xfrm>
          <a:custGeom>
            <a:avLst/>
            <a:gdLst/>
            <a:ahLst/>
            <a:cxnLst/>
            <a:rect l="l" t="t" r="r" b="b"/>
            <a:pathLst>
              <a:path w="45720" h="9525">
                <a:moveTo>
                  <a:pt x="0" y="4571"/>
                </a:moveTo>
                <a:lnTo>
                  <a:pt x="45720" y="4571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1812035" y="1534667"/>
            <a:ext cx="0" cy="2176780"/>
          </a:xfrm>
          <a:custGeom>
            <a:avLst/>
            <a:gdLst/>
            <a:ahLst/>
            <a:cxnLst/>
            <a:rect l="l" t="t" r="r" b="b"/>
            <a:pathLst>
              <a:path h="2176779">
                <a:moveTo>
                  <a:pt x="0" y="0"/>
                </a:moveTo>
                <a:lnTo>
                  <a:pt x="0" y="2176272"/>
                </a:lnTo>
              </a:path>
            </a:pathLst>
          </a:custGeom>
          <a:ln w="104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1766316" y="3433571"/>
            <a:ext cx="45720" cy="9525"/>
          </a:xfrm>
          <a:custGeom>
            <a:avLst/>
            <a:gdLst/>
            <a:ahLst/>
            <a:cxnLst/>
            <a:rect l="l" t="t" r="r" b="b"/>
            <a:pathLst>
              <a:path w="45719" h="9525">
                <a:moveTo>
                  <a:pt x="0" y="4571"/>
                </a:moveTo>
                <a:lnTo>
                  <a:pt x="45719" y="4571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1766316" y="3162300"/>
            <a:ext cx="45720" cy="9525"/>
          </a:xfrm>
          <a:custGeom>
            <a:avLst/>
            <a:gdLst/>
            <a:ahLst/>
            <a:cxnLst/>
            <a:rect l="l" t="t" r="r" b="b"/>
            <a:pathLst>
              <a:path w="45719" h="9525">
                <a:moveTo>
                  <a:pt x="0" y="4571"/>
                </a:moveTo>
                <a:lnTo>
                  <a:pt x="45719" y="4571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1766316" y="2889503"/>
            <a:ext cx="45720" cy="9525"/>
          </a:xfrm>
          <a:custGeom>
            <a:avLst/>
            <a:gdLst/>
            <a:ahLst/>
            <a:cxnLst/>
            <a:rect l="l" t="t" r="r" b="b"/>
            <a:pathLst>
              <a:path w="45719" h="9525">
                <a:moveTo>
                  <a:pt x="0" y="4571"/>
                </a:moveTo>
                <a:lnTo>
                  <a:pt x="45719" y="4571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1766316" y="2618232"/>
            <a:ext cx="45720" cy="9525"/>
          </a:xfrm>
          <a:custGeom>
            <a:avLst/>
            <a:gdLst/>
            <a:ahLst/>
            <a:cxnLst/>
            <a:rect l="l" t="t" r="r" b="b"/>
            <a:pathLst>
              <a:path w="45719" h="9525">
                <a:moveTo>
                  <a:pt x="0" y="4571"/>
                </a:moveTo>
                <a:lnTo>
                  <a:pt x="45719" y="4571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1766316" y="2345435"/>
            <a:ext cx="45720" cy="9525"/>
          </a:xfrm>
          <a:custGeom>
            <a:avLst/>
            <a:gdLst/>
            <a:ahLst/>
            <a:cxnLst/>
            <a:rect l="l" t="t" r="r" b="b"/>
            <a:pathLst>
              <a:path w="45719" h="9525">
                <a:moveTo>
                  <a:pt x="0" y="4572"/>
                </a:moveTo>
                <a:lnTo>
                  <a:pt x="45719" y="4572"/>
                </a:lnTo>
              </a:path>
            </a:pathLst>
          </a:custGeom>
          <a:ln w="104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1766316" y="2074163"/>
            <a:ext cx="45720" cy="9525"/>
          </a:xfrm>
          <a:custGeom>
            <a:avLst/>
            <a:gdLst/>
            <a:ahLst/>
            <a:cxnLst/>
            <a:rect l="l" t="t" r="r" b="b"/>
            <a:pathLst>
              <a:path w="45719" h="9525">
                <a:moveTo>
                  <a:pt x="0" y="4572"/>
                </a:moveTo>
                <a:lnTo>
                  <a:pt x="45719" y="4572"/>
                </a:lnTo>
              </a:path>
            </a:pathLst>
          </a:custGeom>
          <a:ln w="104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1766316" y="1801367"/>
            <a:ext cx="45720" cy="9525"/>
          </a:xfrm>
          <a:custGeom>
            <a:avLst/>
            <a:gdLst/>
            <a:ahLst/>
            <a:cxnLst/>
            <a:rect l="l" t="t" r="r" b="b"/>
            <a:pathLst>
              <a:path w="45719" h="9525">
                <a:moveTo>
                  <a:pt x="0" y="4572"/>
                </a:moveTo>
                <a:lnTo>
                  <a:pt x="45719" y="4572"/>
                </a:lnTo>
              </a:path>
            </a:pathLst>
          </a:custGeom>
          <a:ln w="104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1766316" y="1530095"/>
            <a:ext cx="45720" cy="9525"/>
          </a:xfrm>
          <a:custGeom>
            <a:avLst/>
            <a:gdLst/>
            <a:ahLst/>
            <a:cxnLst/>
            <a:rect l="l" t="t" r="r" b="b"/>
            <a:pathLst>
              <a:path w="45719" h="9525">
                <a:moveTo>
                  <a:pt x="0" y="4571"/>
                </a:moveTo>
                <a:lnTo>
                  <a:pt x="45719" y="4571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2362200" y="2017776"/>
            <a:ext cx="5575300" cy="363220"/>
          </a:xfrm>
          <a:custGeom>
            <a:avLst/>
            <a:gdLst/>
            <a:ahLst/>
            <a:cxnLst/>
            <a:rect l="l" t="t" r="r" b="b"/>
            <a:pathLst>
              <a:path w="5575300" h="363219">
                <a:moveTo>
                  <a:pt x="7620" y="249935"/>
                </a:moveTo>
                <a:lnTo>
                  <a:pt x="3048" y="249935"/>
                </a:lnTo>
                <a:lnTo>
                  <a:pt x="0" y="248411"/>
                </a:lnTo>
                <a:lnTo>
                  <a:pt x="0" y="240791"/>
                </a:lnTo>
                <a:lnTo>
                  <a:pt x="1524" y="237743"/>
                </a:lnTo>
                <a:lnTo>
                  <a:pt x="4572" y="237743"/>
                </a:lnTo>
                <a:lnTo>
                  <a:pt x="1117092" y="76200"/>
                </a:lnTo>
                <a:lnTo>
                  <a:pt x="2231135" y="0"/>
                </a:lnTo>
                <a:lnTo>
                  <a:pt x="2232659" y="0"/>
                </a:lnTo>
                <a:lnTo>
                  <a:pt x="2271356" y="12191"/>
                </a:lnTo>
                <a:lnTo>
                  <a:pt x="2229612" y="12191"/>
                </a:lnTo>
                <a:lnTo>
                  <a:pt x="2229884" y="12277"/>
                </a:lnTo>
                <a:lnTo>
                  <a:pt x="1120140" y="88391"/>
                </a:lnTo>
                <a:lnTo>
                  <a:pt x="7620" y="249935"/>
                </a:lnTo>
                <a:close/>
              </a:path>
              <a:path w="5575300" h="363219">
                <a:moveTo>
                  <a:pt x="2229884" y="12277"/>
                </a:moveTo>
                <a:lnTo>
                  <a:pt x="2229612" y="12191"/>
                </a:lnTo>
                <a:lnTo>
                  <a:pt x="2231135" y="12191"/>
                </a:lnTo>
                <a:lnTo>
                  <a:pt x="2229884" y="12277"/>
                </a:lnTo>
                <a:close/>
              </a:path>
              <a:path w="5575300" h="363219">
                <a:moveTo>
                  <a:pt x="3345180" y="362711"/>
                </a:moveTo>
                <a:lnTo>
                  <a:pt x="3342131" y="362711"/>
                </a:lnTo>
                <a:lnTo>
                  <a:pt x="2229884" y="12277"/>
                </a:lnTo>
                <a:lnTo>
                  <a:pt x="2231135" y="12191"/>
                </a:lnTo>
                <a:lnTo>
                  <a:pt x="2271356" y="12191"/>
                </a:lnTo>
                <a:lnTo>
                  <a:pt x="3344101" y="350180"/>
                </a:lnTo>
                <a:lnTo>
                  <a:pt x="3342131" y="350519"/>
                </a:lnTo>
                <a:lnTo>
                  <a:pt x="3415816" y="350519"/>
                </a:lnTo>
                <a:lnTo>
                  <a:pt x="3345180" y="362711"/>
                </a:lnTo>
                <a:close/>
              </a:path>
              <a:path w="5575300" h="363219">
                <a:moveTo>
                  <a:pt x="3415816" y="350519"/>
                </a:moveTo>
                <a:lnTo>
                  <a:pt x="3345180" y="350519"/>
                </a:lnTo>
                <a:lnTo>
                  <a:pt x="3344101" y="350180"/>
                </a:lnTo>
                <a:lnTo>
                  <a:pt x="4454652" y="158495"/>
                </a:lnTo>
                <a:lnTo>
                  <a:pt x="4456175" y="158495"/>
                </a:lnTo>
                <a:lnTo>
                  <a:pt x="4774038" y="170687"/>
                </a:lnTo>
                <a:lnTo>
                  <a:pt x="4456175" y="170687"/>
                </a:lnTo>
                <a:lnTo>
                  <a:pt x="4457422" y="170735"/>
                </a:lnTo>
                <a:lnTo>
                  <a:pt x="3415816" y="350519"/>
                </a:lnTo>
                <a:close/>
              </a:path>
              <a:path w="5575300" h="363219">
                <a:moveTo>
                  <a:pt x="4457422" y="170735"/>
                </a:moveTo>
                <a:lnTo>
                  <a:pt x="4456175" y="170687"/>
                </a:lnTo>
                <a:lnTo>
                  <a:pt x="4457699" y="170687"/>
                </a:lnTo>
                <a:lnTo>
                  <a:pt x="4457422" y="170735"/>
                </a:lnTo>
                <a:close/>
              </a:path>
              <a:path w="5575300" h="363219">
                <a:moveTo>
                  <a:pt x="5571743" y="213359"/>
                </a:moveTo>
                <a:lnTo>
                  <a:pt x="5568695" y="213359"/>
                </a:lnTo>
                <a:lnTo>
                  <a:pt x="4457422" y="170735"/>
                </a:lnTo>
                <a:lnTo>
                  <a:pt x="4457699" y="170687"/>
                </a:lnTo>
                <a:lnTo>
                  <a:pt x="4774038" y="170687"/>
                </a:lnTo>
                <a:lnTo>
                  <a:pt x="5568695" y="201167"/>
                </a:lnTo>
                <a:lnTo>
                  <a:pt x="5571743" y="201167"/>
                </a:lnTo>
                <a:lnTo>
                  <a:pt x="5574791" y="204215"/>
                </a:lnTo>
                <a:lnTo>
                  <a:pt x="5574791" y="210311"/>
                </a:lnTo>
                <a:lnTo>
                  <a:pt x="5571743" y="213359"/>
                </a:lnTo>
                <a:close/>
              </a:path>
              <a:path w="5575300" h="363219">
                <a:moveTo>
                  <a:pt x="3345180" y="350519"/>
                </a:moveTo>
                <a:lnTo>
                  <a:pt x="3342131" y="350519"/>
                </a:lnTo>
                <a:lnTo>
                  <a:pt x="3344101" y="350180"/>
                </a:lnTo>
                <a:lnTo>
                  <a:pt x="3345180" y="350519"/>
                </a:lnTo>
                <a:close/>
              </a:path>
            </a:pathLst>
          </a:custGeom>
          <a:solidFill>
            <a:srgbClr val="0070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2342388" y="2237232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0" y="25145"/>
                </a:moveTo>
                <a:lnTo>
                  <a:pt x="50291" y="25145"/>
                </a:lnTo>
              </a:path>
            </a:pathLst>
          </a:custGeom>
          <a:ln w="51561">
            <a:solidFill>
              <a:srgbClr val="0070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3454908" y="2075688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0" y="25145"/>
                </a:moveTo>
                <a:lnTo>
                  <a:pt x="50291" y="25145"/>
                </a:lnTo>
              </a:path>
            </a:pathLst>
          </a:custGeom>
          <a:ln w="51561">
            <a:solidFill>
              <a:srgbClr val="0070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4567427" y="1999488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0" y="25145"/>
                </a:moveTo>
                <a:lnTo>
                  <a:pt x="50291" y="25145"/>
                </a:lnTo>
              </a:path>
            </a:pathLst>
          </a:custGeom>
          <a:ln w="51561">
            <a:solidFill>
              <a:srgbClr val="0070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5679947" y="2350007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0" y="25145"/>
                </a:moveTo>
                <a:lnTo>
                  <a:pt x="50291" y="25145"/>
                </a:lnTo>
              </a:path>
            </a:pathLst>
          </a:custGeom>
          <a:ln w="51561">
            <a:solidFill>
              <a:srgbClr val="0070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6792467" y="2157983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0" y="25145"/>
                </a:moveTo>
                <a:lnTo>
                  <a:pt x="50292" y="25145"/>
                </a:lnTo>
              </a:path>
            </a:pathLst>
          </a:custGeom>
          <a:ln w="51561">
            <a:solidFill>
              <a:srgbClr val="0070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7904988" y="2200655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0" y="25146"/>
                </a:moveTo>
                <a:lnTo>
                  <a:pt x="50292" y="25146"/>
                </a:lnTo>
              </a:path>
            </a:pathLst>
          </a:custGeom>
          <a:ln w="51562">
            <a:solidFill>
              <a:srgbClr val="0070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2362200" y="1964435"/>
            <a:ext cx="5575300" cy="586740"/>
          </a:xfrm>
          <a:custGeom>
            <a:avLst/>
            <a:gdLst/>
            <a:ahLst/>
            <a:cxnLst/>
            <a:rect l="l" t="t" r="r" b="b"/>
            <a:pathLst>
              <a:path w="5575300" h="586739">
                <a:moveTo>
                  <a:pt x="1187058" y="202691"/>
                </a:moveTo>
                <a:lnTo>
                  <a:pt x="1118616" y="202691"/>
                </a:lnTo>
                <a:lnTo>
                  <a:pt x="1117208" y="202670"/>
                </a:lnTo>
                <a:lnTo>
                  <a:pt x="2229612" y="0"/>
                </a:lnTo>
                <a:lnTo>
                  <a:pt x="2234183" y="0"/>
                </a:lnTo>
                <a:lnTo>
                  <a:pt x="2257791" y="12191"/>
                </a:lnTo>
                <a:lnTo>
                  <a:pt x="2228087" y="12191"/>
                </a:lnTo>
                <a:lnTo>
                  <a:pt x="2229280" y="12807"/>
                </a:lnTo>
                <a:lnTo>
                  <a:pt x="1187058" y="202691"/>
                </a:lnTo>
                <a:close/>
              </a:path>
              <a:path w="5575300" h="586739">
                <a:moveTo>
                  <a:pt x="2229280" y="12807"/>
                </a:moveTo>
                <a:lnTo>
                  <a:pt x="2228087" y="12191"/>
                </a:lnTo>
                <a:lnTo>
                  <a:pt x="2232659" y="12191"/>
                </a:lnTo>
                <a:lnTo>
                  <a:pt x="2229280" y="12807"/>
                </a:lnTo>
                <a:close/>
              </a:path>
              <a:path w="5575300" h="586739">
                <a:moveTo>
                  <a:pt x="3345179" y="586740"/>
                </a:moveTo>
                <a:lnTo>
                  <a:pt x="3340607" y="586740"/>
                </a:lnTo>
                <a:lnTo>
                  <a:pt x="2229280" y="12807"/>
                </a:lnTo>
                <a:lnTo>
                  <a:pt x="2232659" y="12191"/>
                </a:lnTo>
                <a:lnTo>
                  <a:pt x="2257791" y="12191"/>
                </a:lnTo>
                <a:lnTo>
                  <a:pt x="3345232" y="573787"/>
                </a:lnTo>
                <a:lnTo>
                  <a:pt x="3342131" y="574547"/>
                </a:lnTo>
                <a:lnTo>
                  <a:pt x="3394901" y="574547"/>
                </a:lnTo>
                <a:lnTo>
                  <a:pt x="3345179" y="586740"/>
                </a:lnTo>
                <a:close/>
              </a:path>
              <a:path w="5575300" h="586739">
                <a:moveTo>
                  <a:pt x="1120139" y="214883"/>
                </a:moveTo>
                <a:lnTo>
                  <a:pt x="1118616" y="214883"/>
                </a:lnTo>
                <a:lnTo>
                  <a:pt x="6095" y="198119"/>
                </a:lnTo>
                <a:lnTo>
                  <a:pt x="3047" y="198119"/>
                </a:lnTo>
                <a:lnTo>
                  <a:pt x="0" y="195071"/>
                </a:lnTo>
                <a:lnTo>
                  <a:pt x="0" y="188975"/>
                </a:lnTo>
                <a:lnTo>
                  <a:pt x="3047" y="185927"/>
                </a:lnTo>
                <a:lnTo>
                  <a:pt x="6095" y="185927"/>
                </a:lnTo>
                <a:lnTo>
                  <a:pt x="1117208" y="202670"/>
                </a:lnTo>
                <a:lnTo>
                  <a:pt x="1187058" y="202691"/>
                </a:lnTo>
                <a:lnTo>
                  <a:pt x="1120139" y="214883"/>
                </a:lnTo>
                <a:close/>
              </a:path>
              <a:path w="5575300" h="586739">
                <a:moveTo>
                  <a:pt x="1118616" y="202691"/>
                </a:moveTo>
                <a:lnTo>
                  <a:pt x="1117091" y="202691"/>
                </a:lnTo>
                <a:lnTo>
                  <a:pt x="1118616" y="202691"/>
                </a:lnTo>
                <a:close/>
              </a:path>
              <a:path w="5575300" h="586739">
                <a:moveTo>
                  <a:pt x="3394901" y="574547"/>
                </a:moveTo>
                <a:lnTo>
                  <a:pt x="3346704" y="574547"/>
                </a:lnTo>
                <a:lnTo>
                  <a:pt x="3345232" y="573787"/>
                </a:lnTo>
                <a:lnTo>
                  <a:pt x="4454652" y="301751"/>
                </a:lnTo>
                <a:lnTo>
                  <a:pt x="4456176" y="301751"/>
                </a:lnTo>
                <a:lnTo>
                  <a:pt x="4725877" y="313943"/>
                </a:lnTo>
                <a:lnTo>
                  <a:pt x="4456176" y="313943"/>
                </a:lnTo>
                <a:lnTo>
                  <a:pt x="4457462" y="314002"/>
                </a:lnTo>
                <a:lnTo>
                  <a:pt x="3394901" y="574547"/>
                </a:lnTo>
                <a:close/>
              </a:path>
              <a:path w="5575300" h="586739">
                <a:moveTo>
                  <a:pt x="4457462" y="314002"/>
                </a:moveTo>
                <a:lnTo>
                  <a:pt x="4456176" y="313943"/>
                </a:lnTo>
                <a:lnTo>
                  <a:pt x="4457699" y="313943"/>
                </a:lnTo>
                <a:lnTo>
                  <a:pt x="4457462" y="314002"/>
                </a:lnTo>
                <a:close/>
              </a:path>
              <a:path w="5575300" h="586739">
                <a:moveTo>
                  <a:pt x="5571744" y="364235"/>
                </a:moveTo>
                <a:lnTo>
                  <a:pt x="5568696" y="364235"/>
                </a:lnTo>
                <a:lnTo>
                  <a:pt x="4457462" y="314002"/>
                </a:lnTo>
                <a:lnTo>
                  <a:pt x="4457699" y="313943"/>
                </a:lnTo>
                <a:lnTo>
                  <a:pt x="4725877" y="313943"/>
                </a:lnTo>
                <a:lnTo>
                  <a:pt x="5568696" y="352044"/>
                </a:lnTo>
                <a:lnTo>
                  <a:pt x="5571744" y="352044"/>
                </a:lnTo>
                <a:lnTo>
                  <a:pt x="5574792" y="355091"/>
                </a:lnTo>
                <a:lnTo>
                  <a:pt x="5574792" y="361187"/>
                </a:lnTo>
                <a:lnTo>
                  <a:pt x="5571744" y="364235"/>
                </a:lnTo>
                <a:close/>
              </a:path>
              <a:path w="5575300" h="586739">
                <a:moveTo>
                  <a:pt x="3346704" y="574547"/>
                </a:moveTo>
                <a:lnTo>
                  <a:pt x="3342131" y="574547"/>
                </a:lnTo>
                <a:lnTo>
                  <a:pt x="3345232" y="573787"/>
                </a:lnTo>
                <a:lnTo>
                  <a:pt x="3346704" y="574547"/>
                </a:lnTo>
                <a:close/>
              </a:path>
            </a:pathLst>
          </a:custGeom>
          <a:solidFill>
            <a:srgbClr val="B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2330195" y="2119883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38100" y="76200"/>
                </a:moveTo>
                <a:lnTo>
                  <a:pt x="0" y="38100"/>
                </a:lnTo>
                <a:lnTo>
                  <a:pt x="38100" y="0"/>
                </a:lnTo>
                <a:lnTo>
                  <a:pt x="76200" y="38100"/>
                </a:lnTo>
                <a:lnTo>
                  <a:pt x="38100" y="76200"/>
                </a:lnTo>
                <a:close/>
              </a:path>
            </a:pathLst>
          </a:custGeom>
          <a:solidFill>
            <a:srgbClr val="B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3442715" y="2136648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38100" y="76200"/>
                </a:moveTo>
                <a:lnTo>
                  <a:pt x="0" y="38100"/>
                </a:lnTo>
                <a:lnTo>
                  <a:pt x="38100" y="0"/>
                </a:lnTo>
                <a:lnTo>
                  <a:pt x="76200" y="38100"/>
                </a:lnTo>
                <a:lnTo>
                  <a:pt x="38100" y="76200"/>
                </a:lnTo>
                <a:close/>
              </a:path>
            </a:pathLst>
          </a:custGeom>
          <a:solidFill>
            <a:srgbClr val="B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4555235" y="1933955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38100" y="76200"/>
                </a:moveTo>
                <a:lnTo>
                  <a:pt x="0" y="38100"/>
                </a:lnTo>
                <a:lnTo>
                  <a:pt x="38100" y="0"/>
                </a:lnTo>
                <a:lnTo>
                  <a:pt x="76200" y="38100"/>
                </a:lnTo>
                <a:lnTo>
                  <a:pt x="38100" y="76200"/>
                </a:lnTo>
                <a:close/>
              </a:path>
            </a:pathLst>
          </a:custGeom>
          <a:solidFill>
            <a:srgbClr val="B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5667755" y="2508503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38100" y="76200"/>
                </a:moveTo>
                <a:lnTo>
                  <a:pt x="0" y="38100"/>
                </a:lnTo>
                <a:lnTo>
                  <a:pt x="38100" y="0"/>
                </a:lnTo>
                <a:lnTo>
                  <a:pt x="76200" y="38100"/>
                </a:lnTo>
                <a:lnTo>
                  <a:pt x="38100" y="76200"/>
                </a:lnTo>
                <a:close/>
              </a:path>
            </a:pathLst>
          </a:custGeom>
          <a:solidFill>
            <a:srgbClr val="B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6780276" y="2235707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38100" y="76200"/>
                </a:moveTo>
                <a:lnTo>
                  <a:pt x="0" y="38100"/>
                </a:lnTo>
                <a:lnTo>
                  <a:pt x="38100" y="0"/>
                </a:lnTo>
                <a:lnTo>
                  <a:pt x="76200" y="38100"/>
                </a:lnTo>
                <a:lnTo>
                  <a:pt x="38100" y="76200"/>
                </a:lnTo>
                <a:close/>
              </a:path>
            </a:pathLst>
          </a:custGeom>
          <a:solidFill>
            <a:srgbClr val="B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7892796" y="2286000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38100" y="76200"/>
                </a:moveTo>
                <a:lnTo>
                  <a:pt x="0" y="38100"/>
                </a:lnTo>
                <a:lnTo>
                  <a:pt x="38100" y="0"/>
                </a:lnTo>
                <a:lnTo>
                  <a:pt x="76200" y="38100"/>
                </a:lnTo>
                <a:lnTo>
                  <a:pt x="38100" y="76200"/>
                </a:lnTo>
                <a:close/>
              </a:path>
            </a:pathLst>
          </a:custGeom>
          <a:solidFill>
            <a:srgbClr val="B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2362200" y="2403348"/>
            <a:ext cx="5576570" cy="567055"/>
          </a:xfrm>
          <a:custGeom>
            <a:avLst/>
            <a:gdLst/>
            <a:ahLst/>
            <a:cxnLst/>
            <a:rect l="l" t="t" r="r" b="b"/>
            <a:pathLst>
              <a:path w="5576570" h="567055">
                <a:moveTo>
                  <a:pt x="6095" y="202692"/>
                </a:moveTo>
                <a:lnTo>
                  <a:pt x="3047" y="202692"/>
                </a:lnTo>
                <a:lnTo>
                  <a:pt x="0" y="199644"/>
                </a:lnTo>
                <a:lnTo>
                  <a:pt x="0" y="193548"/>
                </a:lnTo>
                <a:lnTo>
                  <a:pt x="3047" y="190500"/>
                </a:lnTo>
                <a:lnTo>
                  <a:pt x="6095" y="190500"/>
                </a:lnTo>
                <a:lnTo>
                  <a:pt x="1118616" y="172212"/>
                </a:lnTo>
                <a:lnTo>
                  <a:pt x="2229612" y="0"/>
                </a:lnTo>
                <a:lnTo>
                  <a:pt x="2232659" y="0"/>
                </a:lnTo>
                <a:lnTo>
                  <a:pt x="2271695" y="12192"/>
                </a:lnTo>
                <a:lnTo>
                  <a:pt x="2229612" y="12192"/>
                </a:lnTo>
                <a:lnTo>
                  <a:pt x="2230621" y="12507"/>
                </a:lnTo>
                <a:lnTo>
                  <a:pt x="1118616" y="184404"/>
                </a:lnTo>
                <a:lnTo>
                  <a:pt x="6095" y="202692"/>
                </a:lnTo>
                <a:close/>
              </a:path>
              <a:path w="5576570" h="567055">
                <a:moveTo>
                  <a:pt x="2230621" y="12507"/>
                </a:moveTo>
                <a:lnTo>
                  <a:pt x="2229612" y="12192"/>
                </a:lnTo>
                <a:lnTo>
                  <a:pt x="2232659" y="12192"/>
                </a:lnTo>
                <a:lnTo>
                  <a:pt x="2230621" y="12507"/>
                </a:lnTo>
                <a:close/>
              </a:path>
              <a:path w="5576570" h="567055">
                <a:moveTo>
                  <a:pt x="3345179" y="359664"/>
                </a:moveTo>
                <a:lnTo>
                  <a:pt x="3342131" y="359664"/>
                </a:lnTo>
                <a:lnTo>
                  <a:pt x="2230621" y="12507"/>
                </a:lnTo>
                <a:lnTo>
                  <a:pt x="2232659" y="12192"/>
                </a:lnTo>
                <a:lnTo>
                  <a:pt x="2271695" y="12192"/>
                </a:lnTo>
                <a:lnTo>
                  <a:pt x="3343843" y="347054"/>
                </a:lnTo>
                <a:lnTo>
                  <a:pt x="3342131" y="347472"/>
                </a:lnTo>
                <a:lnTo>
                  <a:pt x="3395180" y="347472"/>
                </a:lnTo>
                <a:lnTo>
                  <a:pt x="3345179" y="359664"/>
                </a:lnTo>
                <a:close/>
              </a:path>
              <a:path w="5576570" h="567055">
                <a:moveTo>
                  <a:pt x="3395180" y="347472"/>
                </a:moveTo>
                <a:lnTo>
                  <a:pt x="3345179" y="347472"/>
                </a:lnTo>
                <a:lnTo>
                  <a:pt x="3343843" y="347054"/>
                </a:lnTo>
                <a:lnTo>
                  <a:pt x="4454652" y="76200"/>
                </a:lnTo>
                <a:lnTo>
                  <a:pt x="4459223" y="76200"/>
                </a:lnTo>
                <a:lnTo>
                  <a:pt x="4487658" y="88391"/>
                </a:lnTo>
                <a:lnTo>
                  <a:pt x="4453128" y="88391"/>
                </a:lnTo>
                <a:lnTo>
                  <a:pt x="4454785" y="89102"/>
                </a:lnTo>
                <a:lnTo>
                  <a:pt x="3395180" y="347472"/>
                </a:lnTo>
                <a:close/>
              </a:path>
              <a:path w="5576570" h="567055">
                <a:moveTo>
                  <a:pt x="4454785" y="89102"/>
                </a:moveTo>
                <a:lnTo>
                  <a:pt x="4453128" y="88391"/>
                </a:lnTo>
                <a:lnTo>
                  <a:pt x="4457699" y="88391"/>
                </a:lnTo>
                <a:lnTo>
                  <a:pt x="4454785" y="89102"/>
                </a:lnTo>
                <a:close/>
              </a:path>
              <a:path w="5576570" h="567055">
                <a:moveTo>
                  <a:pt x="5568696" y="566928"/>
                </a:moveTo>
                <a:lnTo>
                  <a:pt x="5565647" y="565404"/>
                </a:lnTo>
                <a:lnTo>
                  <a:pt x="4454785" y="89102"/>
                </a:lnTo>
                <a:lnTo>
                  <a:pt x="4457699" y="88391"/>
                </a:lnTo>
                <a:lnTo>
                  <a:pt x="4487658" y="88391"/>
                </a:lnTo>
                <a:lnTo>
                  <a:pt x="5571744" y="553212"/>
                </a:lnTo>
                <a:lnTo>
                  <a:pt x="5574792" y="554736"/>
                </a:lnTo>
                <a:lnTo>
                  <a:pt x="5576315" y="559308"/>
                </a:lnTo>
                <a:lnTo>
                  <a:pt x="5573267" y="565404"/>
                </a:lnTo>
                <a:lnTo>
                  <a:pt x="5568696" y="566928"/>
                </a:lnTo>
                <a:close/>
              </a:path>
              <a:path w="5576570" h="567055">
                <a:moveTo>
                  <a:pt x="3345179" y="347472"/>
                </a:moveTo>
                <a:lnTo>
                  <a:pt x="3342131" y="347472"/>
                </a:lnTo>
                <a:lnTo>
                  <a:pt x="3343843" y="347054"/>
                </a:lnTo>
                <a:lnTo>
                  <a:pt x="3345179" y="347472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2330195" y="2563367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76200" y="76200"/>
                </a:moveTo>
                <a:lnTo>
                  <a:pt x="0" y="76200"/>
                </a:lnTo>
                <a:lnTo>
                  <a:pt x="38100" y="0"/>
                </a:lnTo>
                <a:lnTo>
                  <a:pt x="76200" y="76200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3442715" y="2545080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76200" y="76200"/>
                </a:moveTo>
                <a:lnTo>
                  <a:pt x="0" y="76200"/>
                </a:lnTo>
                <a:lnTo>
                  <a:pt x="38100" y="0"/>
                </a:lnTo>
                <a:lnTo>
                  <a:pt x="76200" y="76200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4555235" y="2372867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76200" y="76200"/>
                </a:moveTo>
                <a:lnTo>
                  <a:pt x="0" y="76200"/>
                </a:lnTo>
                <a:lnTo>
                  <a:pt x="38100" y="0"/>
                </a:lnTo>
                <a:lnTo>
                  <a:pt x="76200" y="76200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5667755" y="2720339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76200" y="76200"/>
                </a:moveTo>
                <a:lnTo>
                  <a:pt x="0" y="76200"/>
                </a:lnTo>
                <a:lnTo>
                  <a:pt x="38100" y="0"/>
                </a:lnTo>
                <a:lnTo>
                  <a:pt x="76200" y="76200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6780276" y="2449067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76200" y="76200"/>
                </a:moveTo>
                <a:lnTo>
                  <a:pt x="0" y="76200"/>
                </a:lnTo>
                <a:lnTo>
                  <a:pt x="38100" y="0"/>
                </a:lnTo>
                <a:lnTo>
                  <a:pt x="76200" y="76200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7892796" y="2926080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76200" y="76200"/>
                </a:moveTo>
                <a:lnTo>
                  <a:pt x="0" y="76200"/>
                </a:lnTo>
                <a:lnTo>
                  <a:pt x="38100" y="0"/>
                </a:lnTo>
                <a:lnTo>
                  <a:pt x="76200" y="76200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2363724" y="2122932"/>
            <a:ext cx="44450" cy="140335"/>
          </a:xfrm>
          <a:custGeom>
            <a:avLst/>
            <a:gdLst/>
            <a:ahLst/>
            <a:cxnLst/>
            <a:rect l="l" t="t" r="r" b="b"/>
            <a:pathLst>
              <a:path w="44450" h="140335">
                <a:moveTo>
                  <a:pt x="9143" y="140208"/>
                </a:moveTo>
                <a:lnTo>
                  <a:pt x="0" y="137159"/>
                </a:lnTo>
                <a:lnTo>
                  <a:pt x="35051" y="0"/>
                </a:lnTo>
                <a:lnTo>
                  <a:pt x="44195" y="3047"/>
                </a:lnTo>
                <a:lnTo>
                  <a:pt x="9143" y="140208"/>
                </a:lnTo>
                <a:close/>
              </a:path>
            </a:pathLst>
          </a:custGeom>
          <a:solidFill>
            <a:srgbClr val="A5A5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 txBox="1"/>
          <p:nvPr/>
        </p:nvSpPr>
        <p:spPr>
          <a:xfrm>
            <a:off x="2152930" y="1968430"/>
            <a:ext cx="501015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50" dirty="0">
                <a:solidFill>
                  <a:srgbClr val="3F3F3F"/>
                </a:solidFill>
                <a:latin typeface="Times New Roman"/>
                <a:cs typeface="Times New Roman"/>
              </a:rPr>
              <a:t>86.64</a:t>
            </a:r>
            <a:r>
              <a:rPr sz="1100" spc="60" dirty="0">
                <a:solidFill>
                  <a:srgbClr val="3F3F3F"/>
                </a:solidFill>
                <a:latin typeface="Times New Roman"/>
                <a:cs typeface="Times New Roman"/>
              </a:rPr>
              <a:t>%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19" name="object 119"/>
          <p:cNvSpPr txBox="1"/>
          <p:nvPr/>
        </p:nvSpPr>
        <p:spPr>
          <a:xfrm>
            <a:off x="3230372" y="1881621"/>
            <a:ext cx="501015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50" dirty="0">
                <a:solidFill>
                  <a:srgbClr val="3F3F3F"/>
                </a:solidFill>
                <a:latin typeface="Times New Roman"/>
                <a:cs typeface="Times New Roman"/>
              </a:rPr>
              <a:t>89.60</a:t>
            </a:r>
            <a:r>
              <a:rPr sz="1100" spc="60" dirty="0">
                <a:solidFill>
                  <a:srgbClr val="3F3F3F"/>
                </a:solidFill>
                <a:latin typeface="Times New Roman"/>
                <a:cs typeface="Times New Roman"/>
              </a:rPr>
              <a:t>%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20" name="object 120"/>
          <p:cNvSpPr txBox="1"/>
          <p:nvPr/>
        </p:nvSpPr>
        <p:spPr>
          <a:xfrm>
            <a:off x="4236203" y="2041614"/>
            <a:ext cx="501015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50" dirty="0">
                <a:solidFill>
                  <a:srgbClr val="3F3F3F"/>
                </a:solidFill>
                <a:latin typeface="Times New Roman"/>
                <a:cs typeface="Times New Roman"/>
              </a:rPr>
              <a:t>91.01</a:t>
            </a:r>
            <a:r>
              <a:rPr sz="1100" spc="60" dirty="0">
                <a:solidFill>
                  <a:srgbClr val="3F3F3F"/>
                </a:solidFill>
                <a:latin typeface="Times New Roman"/>
                <a:cs typeface="Times New Roman"/>
              </a:rPr>
              <a:t>%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21" name="object 121"/>
          <p:cNvSpPr txBox="1"/>
          <p:nvPr/>
        </p:nvSpPr>
        <p:spPr>
          <a:xfrm>
            <a:off x="5455418" y="2155945"/>
            <a:ext cx="501015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50" dirty="0">
                <a:solidFill>
                  <a:srgbClr val="3F3F3F"/>
                </a:solidFill>
                <a:latin typeface="Times New Roman"/>
                <a:cs typeface="Times New Roman"/>
              </a:rPr>
              <a:t>84.56</a:t>
            </a:r>
            <a:r>
              <a:rPr sz="1100" spc="60" dirty="0">
                <a:solidFill>
                  <a:srgbClr val="3F3F3F"/>
                </a:solidFill>
                <a:latin typeface="Times New Roman"/>
                <a:cs typeface="Times New Roman"/>
              </a:rPr>
              <a:t>%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22" name="object 122"/>
          <p:cNvSpPr txBox="1"/>
          <p:nvPr/>
        </p:nvSpPr>
        <p:spPr>
          <a:xfrm>
            <a:off x="6567912" y="1963911"/>
            <a:ext cx="501015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50" dirty="0">
                <a:solidFill>
                  <a:srgbClr val="3F3F3F"/>
                </a:solidFill>
                <a:latin typeface="Times New Roman"/>
                <a:cs typeface="Times New Roman"/>
              </a:rPr>
              <a:t>88.09</a:t>
            </a:r>
            <a:r>
              <a:rPr sz="1100" spc="60" dirty="0">
                <a:solidFill>
                  <a:srgbClr val="3F3F3F"/>
                </a:solidFill>
                <a:latin typeface="Times New Roman"/>
                <a:cs typeface="Times New Roman"/>
              </a:rPr>
              <a:t>%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23" name="object 123"/>
          <p:cNvSpPr txBox="1"/>
          <p:nvPr/>
        </p:nvSpPr>
        <p:spPr>
          <a:xfrm>
            <a:off x="7680490" y="2006562"/>
            <a:ext cx="501015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50" dirty="0">
                <a:solidFill>
                  <a:srgbClr val="3F3F3F"/>
                </a:solidFill>
                <a:latin typeface="Times New Roman"/>
                <a:cs typeface="Times New Roman"/>
              </a:rPr>
              <a:t>87.30</a:t>
            </a:r>
            <a:r>
              <a:rPr sz="1100" spc="60" dirty="0">
                <a:solidFill>
                  <a:srgbClr val="3F3F3F"/>
                </a:solidFill>
                <a:latin typeface="Times New Roman"/>
                <a:cs typeface="Times New Roman"/>
              </a:rPr>
              <a:t>%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24" name="object 124"/>
          <p:cNvSpPr txBox="1"/>
          <p:nvPr/>
        </p:nvSpPr>
        <p:spPr>
          <a:xfrm>
            <a:off x="1883193" y="2227555"/>
            <a:ext cx="735330" cy="306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10"/>
              </a:lnSpc>
            </a:pPr>
            <a:r>
              <a:rPr sz="1100" spc="50" dirty="0">
                <a:solidFill>
                  <a:srgbClr val="3F3F3F"/>
                </a:solidFill>
                <a:latin typeface="Times New Roman"/>
                <a:cs typeface="Times New Roman"/>
              </a:rPr>
              <a:t>88.57</a:t>
            </a:r>
            <a:r>
              <a:rPr sz="1100" spc="60" dirty="0">
                <a:solidFill>
                  <a:srgbClr val="3F3F3F"/>
                </a:solidFill>
                <a:latin typeface="Times New Roman"/>
                <a:cs typeface="Times New Roman"/>
              </a:rPr>
              <a:t>%</a:t>
            </a:r>
            <a:endParaRPr sz="1100">
              <a:latin typeface="Times New Roman"/>
              <a:cs typeface="Times New Roman"/>
            </a:endParaRPr>
          </a:p>
          <a:p>
            <a:pPr marL="247015">
              <a:lnSpc>
                <a:spcPts val="1210"/>
              </a:lnSpc>
            </a:pPr>
            <a:r>
              <a:rPr sz="1100" spc="50" dirty="0">
                <a:solidFill>
                  <a:srgbClr val="3F3F3F"/>
                </a:solidFill>
                <a:latin typeface="Times New Roman"/>
                <a:cs typeface="Times New Roman"/>
              </a:rPr>
              <a:t>80.42</a:t>
            </a:r>
            <a:r>
              <a:rPr sz="1100" spc="60" dirty="0">
                <a:solidFill>
                  <a:srgbClr val="3F3F3F"/>
                </a:solidFill>
                <a:latin typeface="Times New Roman"/>
                <a:cs typeface="Times New Roman"/>
              </a:rPr>
              <a:t>%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25" name="object 125"/>
          <p:cNvSpPr txBox="1"/>
          <p:nvPr/>
        </p:nvSpPr>
        <p:spPr>
          <a:xfrm>
            <a:off x="3230372" y="2158957"/>
            <a:ext cx="535940" cy="3581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25">
              <a:lnSpc>
                <a:spcPct val="100000"/>
              </a:lnSpc>
            </a:pPr>
            <a:r>
              <a:rPr sz="1100" spc="50" dirty="0">
                <a:solidFill>
                  <a:srgbClr val="3F3F3F"/>
                </a:solidFill>
                <a:latin typeface="Times New Roman"/>
                <a:cs typeface="Times New Roman"/>
              </a:rPr>
              <a:t>88.27</a:t>
            </a:r>
            <a:r>
              <a:rPr sz="1100" spc="60" dirty="0">
                <a:solidFill>
                  <a:srgbClr val="3F3F3F"/>
                </a:solidFill>
                <a:latin typeface="Times New Roman"/>
                <a:cs typeface="Times New Roman"/>
              </a:rPr>
              <a:t>%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z="1100" spc="50" dirty="0">
                <a:solidFill>
                  <a:srgbClr val="3F3F3F"/>
                </a:solidFill>
                <a:latin typeface="Times New Roman"/>
                <a:cs typeface="Times New Roman"/>
              </a:rPr>
              <a:t>80.75</a:t>
            </a:r>
            <a:r>
              <a:rPr sz="1100" spc="60" dirty="0">
                <a:solidFill>
                  <a:srgbClr val="3F3F3F"/>
                </a:solidFill>
                <a:latin typeface="Times New Roman"/>
                <a:cs typeface="Times New Roman"/>
              </a:rPr>
              <a:t>%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26" name="object 126"/>
          <p:cNvSpPr txBox="1"/>
          <p:nvPr/>
        </p:nvSpPr>
        <p:spPr>
          <a:xfrm>
            <a:off x="4342925" y="1739838"/>
            <a:ext cx="501015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50" dirty="0">
                <a:solidFill>
                  <a:srgbClr val="3F3F3F"/>
                </a:solidFill>
                <a:latin typeface="Times New Roman"/>
                <a:cs typeface="Times New Roman"/>
              </a:rPr>
              <a:t>91.97</a:t>
            </a:r>
            <a:r>
              <a:rPr sz="1100" spc="60" dirty="0">
                <a:solidFill>
                  <a:srgbClr val="3F3F3F"/>
                </a:solidFill>
                <a:latin typeface="Times New Roman"/>
                <a:cs typeface="Times New Roman"/>
              </a:rPr>
              <a:t>%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27" name="object 127"/>
          <p:cNvSpPr txBox="1"/>
          <p:nvPr/>
        </p:nvSpPr>
        <p:spPr>
          <a:xfrm>
            <a:off x="5455418" y="2314432"/>
            <a:ext cx="501015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50" dirty="0">
                <a:solidFill>
                  <a:srgbClr val="3F3F3F"/>
                </a:solidFill>
                <a:latin typeface="Times New Roman"/>
                <a:cs typeface="Times New Roman"/>
              </a:rPr>
              <a:t>81.42</a:t>
            </a:r>
            <a:r>
              <a:rPr sz="1100" spc="60" dirty="0">
                <a:solidFill>
                  <a:srgbClr val="3F3F3F"/>
                </a:solidFill>
                <a:latin typeface="Times New Roman"/>
                <a:cs typeface="Times New Roman"/>
              </a:rPr>
              <a:t>%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28" name="object 128"/>
          <p:cNvSpPr txBox="1"/>
          <p:nvPr/>
        </p:nvSpPr>
        <p:spPr>
          <a:xfrm>
            <a:off x="6532867" y="2343391"/>
            <a:ext cx="501015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50" dirty="0">
                <a:solidFill>
                  <a:srgbClr val="3F3F3F"/>
                </a:solidFill>
                <a:latin typeface="Times New Roman"/>
                <a:cs typeface="Times New Roman"/>
              </a:rPr>
              <a:t>86.45</a:t>
            </a:r>
            <a:r>
              <a:rPr sz="1100" spc="60" dirty="0">
                <a:solidFill>
                  <a:srgbClr val="3F3F3F"/>
                </a:solidFill>
                <a:latin typeface="Times New Roman"/>
                <a:cs typeface="Times New Roman"/>
              </a:rPr>
              <a:t>%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29" name="object 129"/>
          <p:cNvSpPr txBox="1"/>
          <p:nvPr/>
        </p:nvSpPr>
        <p:spPr>
          <a:xfrm>
            <a:off x="7643906" y="2340310"/>
            <a:ext cx="501015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50" dirty="0">
                <a:solidFill>
                  <a:srgbClr val="3F3F3F"/>
                </a:solidFill>
                <a:latin typeface="Times New Roman"/>
                <a:cs typeface="Times New Roman"/>
              </a:rPr>
              <a:t>85.52</a:t>
            </a:r>
            <a:r>
              <a:rPr sz="1100" spc="60" dirty="0">
                <a:solidFill>
                  <a:srgbClr val="3F3F3F"/>
                </a:solidFill>
                <a:latin typeface="Times New Roman"/>
                <a:cs typeface="Times New Roman"/>
              </a:rPr>
              <a:t>%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30" name="object 130"/>
          <p:cNvSpPr txBox="1"/>
          <p:nvPr/>
        </p:nvSpPr>
        <p:spPr>
          <a:xfrm>
            <a:off x="4342925" y="2178742"/>
            <a:ext cx="501015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50" dirty="0">
                <a:solidFill>
                  <a:srgbClr val="3F3F3F"/>
                </a:solidFill>
                <a:latin typeface="Times New Roman"/>
                <a:cs typeface="Times New Roman"/>
              </a:rPr>
              <a:t>83.91</a:t>
            </a:r>
            <a:r>
              <a:rPr sz="1100" spc="60" dirty="0">
                <a:solidFill>
                  <a:srgbClr val="3F3F3F"/>
                </a:solidFill>
                <a:latin typeface="Times New Roman"/>
                <a:cs typeface="Times New Roman"/>
              </a:rPr>
              <a:t>%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31" name="object 131"/>
          <p:cNvSpPr txBox="1"/>
          <p:nvPr/>
        </p:nvSpPr>
        <p:spPr>
          <a:xfrm>
            <a:off x="5455418" y="2524745"/>
            <a:ext cx="501015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50" dirty="0">
                <a:solidFill>
                  <a:srgbClr val="3F3F3F"/>
                </a:solidFill>
                <a:latin typeface="Times New Roman"/>
                <a:cs typeface="Times New Roman"/>
              </a:rPr>
              <a:t>77.54</a:t>
            </a:r>
            <a:r>
              <a:rPr sz="1100" spc="60" dirty="0">
                <a:solidFill>
                  <a:srgbClr val="3F3F3F"/>
                </a:solidFill>
                <a:latin typeface="Times New Roman"/>
                <a:cs typeface="Times New Roman"/>
              </a:rPr>
              <a:t>%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32" name="object 132"/>
          <p:cNvSpPr txBox="1"/>
          <p:nvPr/>
        </p:nvSpPr>
        <p:spPr>
          <a:xfrm>
            <a:off x="6461240" y="2588756"/>
            <a:ext cx="501015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50" dirty="0">
                <a:solidFill>
                  <a:srgbClr val="3F3F3F"/>
                </a:solidFill>
                <a:latin typeface="Times New Roman"/>
                <a:cs typeface="Times New Roman"/>
              </a:rPr>
              <a:t>82.52</a:t>
            </a:r>
            <a:r>
              <a:rPr sz="1100" spc="60" dirty="0">
                <a:solidFill>
                  <a:srgbClr val="3F3F3F"/>
                </a:solidFill>
                <a:latin typeface="Times New Roman"/>
                <a:cs typeface="Times New Roman"/>
              </a:rPr>
              <a:t>%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33" name="object 133"/>
          <p:cNvSpPr txBox="1"/>
          <p:nvPr/>
        </p:nvSpPr>
        <p:spPr>
          <a:xfrm>
            <a:off x="7680490" y="2731977"/>
            <a:ext cx="501015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50" dirty="0">
                <a:solidFill>
                  <a:srgbClr val="3F3F3F"/>
                </a:solidFill>
                <a:latin typeface="Times New Roman"/>
                <a:cs typeface="Times New Roman"/>
              </a:rPr>
              <a:t>73.74</a:t>
            </a:r>
            <a:r>
              <a:rPr sz="1100" spc="60" dirty="0">
                <a:solidFill>
                  <a:srgbClr val="3F3F3F"/>
                </a:solidFill>
                <a:latin typeface="Times New Roman"/>
                <a:cs typeface="Times New Roman"/>
              </a:rPr>
              <a:t>%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34" name="object 134"/>
          <p:cNvSpPr txBox="1"/>
          <p:nvPr/>
        </p:nvSpPr>
        <p:spPr>
          <a:xfrm>
            <a:off x="8605449" y="3311965"/>
            <a:ext cx="110489" cy="488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65" dirty="0">
                <a:latin typeface="Times New Roman"/>
                <a:cs typeface="Times New Roman"/>
              </a:rPr>
              <a:t>1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05"/>
              </a:spcBef>
            </a:pPr>
            <a:r>
              <a:rPr sz="1200" spc="65" dirty="0">
                <a:latin typeface="Times New Roman"/>
                <a:cs typeface="Times New Roman"/>
              </a:rPr>
              <a:t>0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35" name="object 135"/>
          <p:cNvSpPr txBox="1"/>
          <p:nvPr/>
        </p:nvSpPr>
        <p:spPr>
          <a:xfrm>
            <a:off x="8605449" y="2690162"/>
            <a:ext cx="110489" cy="488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65" dirty="0">
                <a:latin typeface="Times New Roman"/>
                <a:cs typeface="Times New Roman"/>
              </a:rPr>
              <a:t>3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05"/>
              </a:spcBef>
            </a:pPr>
            <a:r>
              <a:rPr sz="1200" spc="65" dirty="0">
                <a:latin typeface="Times New Roman"/>
                <a:cs typeface="Times New Roman"/>
              </a:rPr>
              <a:t>2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36" name="object 136"/>
          <p:cNvSpPr txBox="1"/>
          <p:nvPr/>
        </p:nvSpPr>
        <p:spPr>
          <a:xfrm>
            <a:off x="8605449" y="2068360"/>
            <a:ext cx="110489" cy="488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65" dirty="0">
                <a:latin typeface="Times New Roman"/>
                <a:cs typeface="Times New Roman"/>
              </a:rPr>
              <a:t>5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05"/>
              </a:spcBef>
            </a:pPr>
            <a:r>
              <a:rPr sz="1200" spc="65" dirty="0">
                <a:latin typeface="Times New Roman"/>
                <a:cs typeface="Times New Roman"/>
              </a:rPr>
              <a:t>4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37" name="object 137"/>
          <p:cNvSpPr txBox="1"/>
          <p:nvPr/>
        </p:nvSpPr>
        <p:spPr>
          <a:xfrm>
            <a:off x="8605449" y="1446558"/>
            <a:ext cx="110489" cy="488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65" dirty="0">
                <a:latin typeface="Times New Roman"/>
                <a:cs typeface="Times New Roman"/>
              </a:rPr>
              <a:t>7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05"/>
              </a:spcBef>
            </a:pPr>
            <a:r>
              <a:rPr sz="1200" spc="65" dirty="0">
                <a:latin typeface="Times New Roman"/>
                <a:cs typeface="Times New Roman"/>
              </a:rPr>
              <a:t>6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38" name="object 138"/>
          <p:cNvSpPr txBox="1"/>
          <p:nvPr/>
        </p:nvSpPr>
        <p:spPr>
          <a:xfrm>
            <a:off x="1279645" y="1446558"/>
            <a:ext cx="415925" cy="2354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200" spc="55" dirty="0">
                <a:latin typeface="Times New Roman"/>
                <a:cs typeface="Times New Roman"/>
              </a:rPr>
              <a:t>1</a:t>
            </a:r>
            <a:r>
              <a:rPr sz="1200" spc="65" dirty="0">
                <a:latin typeface="Times New Roman"/>
                <a:cs typeface="Times New Roman"/>
              </a:rPr>
              <a:t>0</a:t>
            </a:r>
            <a:r>
              <a:rPr sz="1200" spc="55" dirty="0">
                <a:latin typeface="Times New Roman"/>
                <a:cs typeface="Times New Roman"/>
              </a:rPr>
              <a:t>0</a:t>
            </a:r>
            <a:r>
              <a:rPr sz="1200" spc="60" dirty="0">
                <a:latin typeface="Times New Roman"/>
                <a:cs typeface="Times New Roman"/>
              </a:rPr>
              <a:t>%</a:t>
            </a:r>
            <a:endParaRPr sz="1200">
              <a:latin typeface="Times New Roman"/>
              <a:cs typeface="Times New Roman"/>
            </a:endParaRPr>
          </a:p>
          <a:p>
            <a:pPr marL="85090" algn="ctr">
              <a:lnSpc>
                <a:spcPct val="100000"/>
              </a:lnSpc>
              <a:spcBef>
                <a:spcPts val="705"/>
              </a:spcBef>
            </a:pPr>
            <a:r>
              <a:rPr sz="1200" spc="55" dirty="0">
                <a:latin typeface="Times New Roman"/>
                <a:cs typeface="Times New Roman"/>
              </a:rPr>
              <a:t>9</a:t>
            </a:r>
            <a:r>
              <a:rPr sz="1200" spc="65" dirty="0">
                <a:latin typeface="Times New Roman"/>
                <a:cs typeface="Times New Roman"/>
              </a:rPr>
              <a:t>5</a:t>
            </a:r>
            <a:r>
              <a:rPr sz="1200" spc="60" dirty="0">
                <a:latin typeface="Times New Roman"/>
                <a:cs typeface="Times New Roman"/>
              </a:rPr>
              <a:t>%</a:t>
            </a:r>
            <a:endParaRPr sz="1200">
              <a:latin typeface="Times New Roman"/>
              <a:cs typeface="Times New Roman"/>
            </a:endParaRPr>
          </a:p>
          <a:p>
            <a:pPr marL="85090" algn="ctr">
              <a:lnSpc>
                <a:spcPct val="100000"/>
              </a:lnSpc>
              <a:spcBef>
                <a:spcPts val="695"/>
              </a:spcBef>
            </a:pPr>
            <a:r>
              <a:rPr sz="1200" spc="55" dirty="0">
                <a:latin typeface="Times New Roman"/>
                <a:cs typeface="Times New Roman"/>
              </a:rPr>
              <a:t>9</a:t>
            </a:r>
            <a:r>
              <a:rPr sz="1200" spc="65" dirty="0">
                <a:latin typeface="Times New Roman"/>
                <a:cs typeface="Times New Roman"/>
              </a:rPr>
              <a:t>0</a:t>
            </a:r>
            <a:r>
              <a:rPr sz="1200" spc="60" dirty="0">
                <a:latin typeface="Times New Roman"/>
                <a:cs typeface="Times New Roman"/>
              </a:rPr>
              <a:t>%</a:t>
            </a:r>
            <a:endParaRPr sz="1200">
              <a:latin typeface="Times New Roman"/>
              <a:cs typeface="Times New Roman"/>
            </a:endParaRPr>
          </a:p>
          <a:p>
            <a:pPr marL="85090" algn="ctr">
              <a:lnSpc>
                <a:spcPct val="100000"/>
              </a:lnSpc>
              <a:spcBef>
                <a:spcPts val="705"/>
              </a:spcBef>
            </a:pPr>
            <a:r>
              <a:rPr sz="1200" spc="55" dirty="0">
                <a:latin typeface="Times New Roman"/>
                <a:cs typeface="Times New Roman"/>
              </a:rPr>
              <a:t>8</a:t>
            </a:r>
            <a:r>
              <a:rPr sz="1200" spc="65" dirty="0">
                <a:latin typeface="Times New Roman"/>
                <a:cs typeface="Times New Roman"/>
              </a:rPr>
              <a:t>5</a:t>
            </a:r>
            <a:r>
              <a:rPr sz="1200" spc="60" dirty="0">
                <a:latin typeface="Times New Roman"/>
                <a:cs typeface="Times New Roman"/>
              </a:rPr>
              <a:t>%</a:t>
            </a:r>
            <a:endParaRPr sz="1200">
              <a:latin typeface="Times New Roman"/>
              <a:cs typeface="Times New Roman"/>
            </a:endParaRPr>
          </a:p>
          <a:p>
            <a:pPr marL="85090" algn="ctr">
              <a:lnSpc>
                <a:spcPct val="100000"/>
              </a:lnSpc>
              <a:spcBef>
                <a:spcPts val="695"/>
              </a:spcBef>
            </a:pPr>
            <a:r>
              <a:rPr sz="1200" spc="55" dirty="0">
                <a:latin typeface="Times New Roman"/>
                <a:cs typeface="Times New Roman"/>
              </a:rPr>
              <a:t>8</a:t>
            </a:r>
            <a:r>
              <a:rPr sz="1200" spc="65" dirty="0">
                <a:latin typeface="Times New Roman"/>
                <a:cs typeface="Times New Roman"/>
              </a:rPr>
              <a:t>0</a:t>
            </a:r>
            <a:r>
              <a:rPr sz="1200" spc="60" dirty="0">
                <a:latin typeface="Times New Roman"/>
                <a:cs typeface="Times New Roman"/>
              </a:rPr>
              <a:t>%</a:t>
            </a:r>
            <a:endParaRPr sz="1200">
              <a:latin typeface="Times New Roman"/>
              <a:cs typeface="Times New Roman"/>
            </a:endParaRPr>
          </a:p>
          <a:p>
            <a:pPr marL="85090" algn="ctr">
              <a:lnSpc>
                <a:spcPct val="100000"/>
              </a:lnSpc>
              <a:spcBef>
                <a:spcPts val="705"/>
              </a:spcBef>
            </a:pPr>
            <a:r>
              <a:rPr sz="1200" spc="55" dirty="0">
                <a:latin typeface="Times New Roman"/>
                <a:cs typeface="Times New Roman"/>
              </a:rPr>
              <a:t>7</a:t>
            </a:r>
            <a:r>
              <a:rPr sz="1200" spc="65" dirty="0">
                <a:latin typeface="Times New Roman"/>
                <a:cs typeface="Times New Roman"/>
              </a:rPr>
              <a:t>5</a:t>
            </a:r>
            <a:r>
              <a:rPr sz="1200" spc="60" dirty="0">
                <a:latin typeface="Times New Roman"/>
                <a:cs typeface="Times New Roman"/>
              </a:rPr>
              <a:t>%</a:t>
            </a:r>
            <a:endParaRPr sz="1200">
              <a:latin typeface="Times New Roman"/>
              <a:cs typeface="Times New Roman"/>
            </a:endParaRPr>
          </a:p>
          <a:p>
            <a:pPr marL="85090" algn="ctr">
              <a:lnSpc>
                <a:spcPct val="100000"/>
              </a:lnSpc>
              <a:spcBef>
                <a:spcPts val="695"/>
              </a:spcBef>
            </a:pPr>
            <a:r>
              <a:rPr sz="1200" spc="55" dirty="0">
                <a:latin typeface="Times New Roman"/>
                <a:cs typeface="Times New Roman"/>
              </a:rPr>
              <a:t>7</a:t>
            </a:r>
            <a:r>
              <a:rPr sz="1200" spc="65" dirty="0">
                <a:latin typeface="Times New Roman"/>
                <a:cs typeface="Times New Roman"/>
              </a:rPr>
              <a:t>0</a:t>
            </a:r>
            <a:r>
              <a:rPr sz="1200" spc="60" dirty="0">
                <a:latin typeface="Times New Roman"/>
                <a:cs typeface="Times New Roman"/>
              </a:rPr>
              <a:t>%</a:t>
            </a:r>
            <a:endParaRPr sz="1200">
              <a:latin typeface="Times New Roman"/>
              <a:cs typeface="Times New Roman"/>
            </a:endParaRPr>
          </a:p>
          <a:p>
            <a:pPr marL="85090" algn="ctr">
              <a:lnSpc>
                <a:spcPct val="100000"/>
              </a:lnSpc>
              <a:spcBef>
                <a:spcPts val="705"/>
              </a:spcBef>
            </a:pPr>
            <a:r>
              <a:rPr sz="1200" spc="55" dirty="0">
                <a:latin typeface="Times New Roman"/>
                <a:cs typeface="Times New Roman"/>
              </a:rPr>
              <a:t>6</a:t>
            </a:r>
            <a:r>
              <a:rPr sz="1200" spc="65" dirty="0">
                <a:latin typeface="Times New Roman"/>
                <a:cs typeface="Times New Roman"/>
              </a:rPr>
              <a:t>5</a:t>
            </a:r>
            <a:r>
              <a:rPr sz="1200" spc="60" dirty="0">
                <a:latin typeface="Times New Roman"/>
                <a:cs typeface="Times New Roman"/>
              </a:rPr>
              <a:t>%</a:t>
            </a:r>
            <a:endParaRPr sz="1200">
              <a:latin typeface="Times New Roman"/>
              <a:cs typeface="Times New Roman"/>
            </a:endParaRPr>
          </a:p>
          <a:p>
            <a:pPr marL="85090" algn="ctr">
              <a:lnSpc>
                <a:spcPct val="100000"/>
              </a:lnSpc>
              <a:spcBef>
                <a:spcPts val="695"/>
              </a:spcBef>
            </a:pPr>
            <a:r>
              <a:rPr sz="1200" spc="55" dirty="0">
                <a:latin typeface="Times New Roman"/>
                <a:cs typeface="Times New Roman"/>
              </a:rPr>
              <a:t>6</a:t>
            </a:r>
            <a:r>
              <a:rPr sz="1200" spc="65" dirty="0">
                <a:latin typeface="Times New Roman"/>
                <a:cs typeface="Times New Roman"/>
              </a:rPr>
              <a:t>0</a:t>
            </a:r>
            <a:r>
              <a:rPr sz="1200" spc="60" dirty="0">
                <a:latin typeface="Times New Roman"/>
                <a:cs typeface="Times New Roman"/>
              </a:rPr>
              <a:t>%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39" name="object 139"/>
          <p:cNvSpPr txBox="1"/>
          <p:nvPr/>
        </p:nvSpPr>
        <p:spPr>
          <a:xfrm>
            <a:off x="2059949" y="3804212"/>
            <a:ext cx="61785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55" dirty="0">
                <a:latin typeface="Times New Roman"/>
                <a:cs typeface="Times New Roman"/>
              </a:rPr>
              <a:t>1</a:t>
            </a:r>
            <a:r>
              <a:rPr sz="1200" spc="65" dirty="0">
                <a:latin typeface="Times New Roman"/>
                <a:cs typeface="Times New Roman"/>
              </a:rPr>
              <a:t>2</a:t>
            </a:r>
            <a:r>
              <a:rPr sz="1200" spc="-5" dirty="0">
                <a:latin typeface="Times New Roman"/>
                <a:cs typeface="Times New Roman"/>
              </a:rPr>
              <a:t>/</a:t>
            </a:r>
            <a:r>
              <a:rPr sz="1200" spc="55" dirty="0">
                <a:latin typeface="Times New Roman"/>
                <a:cs typeface="Times New Roman"/>
              </a:rPr>
              <a:t>1</a:t>
            </a:r>
            <a:r>
              <a:rPr sz="1200" spc="65" dirty="0">
                <a:latin typeface="Times New Roman"/>
                <a:cs typeface="Times New Roman"/>
              </a:rPr>
              <a:t>6</a:t>
            </a:r>
            <a:r>
              <a:rPr sz="1200" spc="-15" dirty="0">
                <a:latin typeface="Times New Roman"/>
                <a:cs typeface="Times New Roman"/>
              </a:rPr>
              <a:t>/</a:t>
            </a:r>
            <a:r>
              <a:rPr sz="1200" spc="65" dirty="0">
                <a:latin typeface="Times New Roman"/>
                <a:cs typeface="Times New Roman"/>
              </a:rPr>
              <a:t>17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40" name="object 140"/>
          <p:cNvSpPr txBox="1"/>
          <p:nvPr/>
        </p:nvSpPr>
        <p:spPr>
          <a:xfrm>
            <a:off x="3172466" y="3804212"/>
            <a:ext cx="61785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55" dirty="0">
                <a:latin typeface="Times New Roman"/>
                <a:cs typeface="Times New Roman"/>
              </a:rPr>
              <a:t>1</a:t>
            </a:r>
            <a:r>
              <a:rPr sz="1200" spc="65" dirty="0">
                <a:latin typeface="Times New Roman"/>
                <a:cs typeface="Times New Roman"/>
              </a:rPr>
              <a:t>2</a:t>
            </a:r>
            <a:r>
              <a:rPr sz="1200" spc="-5" dirty="0">
                <a:latin typeface="Times New Roman"/>
                <a:cs typeface="Times New Roman"/>
              </a:rPr>
              <a:t>/</a:t>
            </a:r>
            <a:r>
              <a:rPr sz="1200" spc="55" dirty="0">
                <a:latin typeface="Times New Roman"/>
                <a:cs typeface="Times New Roman"/>
              </a:rPr>
              <a:t>2</a:t>
            </a:r>
            <a:r>
              <a:rPr sz="1200" spc="65" dirty="0">
                <a:latin typeface="Times New Roman"/>
                <a:cs typeface="Times New Roman"/>
              </a:rPr>
              <a:t>3</a:t>
            </a:r>
            <a:r>
              <a:rPr sz="1200" spc="-15" dirty="0">
                <a:latin typeface="Times New Roman"/>
                <a:cs typeface="Times New Roman"/>
              </a:rPr>
              <a:t>/</a:t>
            </a:r>
            <a:r>
              <a:rPr sz="1200" spc="65" dirty="0">
                <a:latin typeface="Times New Roman"/>
                <a:cs typeface="Times New Roman"/>
              </a:rPr>
              <a:t>17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41" name="object 141"/>
          <p:cNvSpPr txBox="1"/>
          <p:nvPr/>
        </p:nvSpPr>
        <p:spPr>
          <a:xfrm>
            <a:off x="4284983" y="3804212"/>
            <a:ext cx="61785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55" dirty="0">
                <a:latin typeface="Times New Roman"/>
                <a:cs typeface="Times New Roman"/>
              </a:rPr>
              <a:t>1</a:t>
            </a:r>
            <a:r>
              <a:rPr sz="1200" spc="65" dirty="0">
                <a:latin typeface="Times New Roman"/>
                <a:cs typeface="Times New Roman"/>
              </a:rPr>
              <a:t>2</a:t>
            </a:r>
            <a:r>
              <a:rPr sz="1200" spc="-5" dirty="0">
                <a:latin typeface="Times New Roman"/>
                <a:cs typeface="Times New Roman"/>
              </a:rPr>
              <a:t>/</a:t>
            </a:r>
            <a:r>
              <a:rPr sz="1200" spc="55" dirty="0">
                <a:latin typeface="Times New Roman"/>
                <a:cs typeface="Times New Roman"/>
              </a:rPr>
              <a:t>3</a:t>
            </a:r>
            <a:r>
              <a:rPr sz="1200" spc="65" dirty="0">
                <a:latin typeface="Times New Roman"/>
                <a:cs typeface="Times New Roman"/>
              </a:rPr>
              <a:t>0</a:t>
            </a:r>
            <a:r>
              <a:rPr sz="1200" spc="-15" dirty="0">
                <a:latin typeface="Times New Roman"/>
                <a:cs typeface="Times New Roman"/>
              </a:rPr>
              <a:t>/</a:t>
            </a:r>
            <a:r>
              <a:rPr sz="1200" spc="65" dirty="0">
                <a:latin typeface="Times New Roman"/>
                <a:cs typeface="Times New Roman"/>
              </a:rPr>
              <a:t>17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42" name="object 142"/>
          <p:cNvSpPr txBox="1"/>
          <p:nvPr/>
        </p:nvSpPr>
        <p:spPr>
          <a:xfrm>
            <a:off x="5481320" y="3804212"/>
            <a:ext cx="44894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55" dirty="0">
                <a:latin typeface="Times New Roman"/>
                <a:cs typeface="Times New Roman"/>
              </a:rPr>
              <a:t>1</a:t>
            </a:r>
            <a:r>
              <a:rPr sz="1200" spc="-5" dirty="0">
                <a:latin typeface="Times New Roman"/>
                <a:cs typeface="Times New Roman"/>
              </a:rPr>
              <a:t>/</a:t>
            </a:r>
            <a:r>
              <a:rPr sz="1200" spc="65" dirty="0">
                <a:latin typeface="Times New Roman"/>
                <a:cs typeface="Times New Roman"/>
              </a:rPr>
              <a:t>6</a:t>
            </a:r>
            <a:r>
              <a:rPr sz="1200" spc="-15" dirty="0">
                <a:latin typeface="Times New Roman"/>
                <a:cs typeface="Times New Roman"/>
              </a:rPr>
              <a:t>/</a:t>
            </a:r>
            <a:r>
              <a:rPr sz="1200" spc="65" dirty="0">
                <a:latin typeface="Times New Roman"/>
                <a:cs typeface="Times New Roman"/>
              </a:rPr>
              <a:t>18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43" name="object 143"/>
          <p:cNvSpPr txBox="1"/>
          <p:nvPr/>
        </p:nvSpPr>
        <p:spPr>
          <a:xfrm>
            <a:off x="6552689" y="3804212"/>
            <a:ext cx="53276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55" dirty="0">
                <a:latin typeface="Times New Roman"/>
                <a:cs typeface="Times New Roman"/>
              </a:rPr>
              <a:t>1</a:t>
            </a:r>
            <a:r>
              <a:rPr sz="1200" spc="-5" dirty="0">
                <a:latin typeface="Times New Roman"/>
                <a:cs typeface="Times New Roman"/>
              </a:rPr>
              <a:t>/</a:t>
            </a:r>
            <a:r>
              <a:rPr sz="1200" spc="65" dirty="0">
                <a:latin typeface="Times New Roman"/>
                <a:cs typeface="Times New Roman"/>
              </a:rPr>
              <a:t>1</a:t>
            </a:r>
            <a:r>
              <a:rPr sz="1200" spc="55" dirty="0">
                <a:latin typeface="Times New Roman"/>
                <a:cs typeface="Times New Roman"/>
              </a:rPr>
              <a:t>3</a:t>
            </a:r>
            <a:r>
              <a:rPr sz="1200" spc="-5" dirty="0">
                <a:latin typeface="Times New Roman"/>
                <a:cs typeface="Times New Roman"/>
              </a:rPr>
              <a:t>/</a:t>
            </a:r>
            <a:r>
              <a:rPr sz="1200" spc="55" dirty="0">
                <a:latin typeface="Times New Roman"/>
                <a:cs typeface="Times New Roman"/>
              </a:rPr>
              <a:t>1</a:t>
            </a:r>
            <a:r>
              <a:rPr sz="1200" spc="65" dirty="0">
                <a:latin typeface="Times New Roman"/>
                <a:cs typeface="Times New Roman"/>
              </a:rPr>
              <a:t>8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44" name="object 144"/>
          <p:cNvSpPr txBox="1"/>
          <p:nvPr/>
        </p:nvSpPr>
        <p:spPr>
          <a:xfrm>
            <a:off x="7665207" y="3804212"/>
            <a:ext cx="53276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55" dirty="0">
                <a:latin typeface="Times New Roman"/>
                <a:cs typeface="Times New Roman"/>
              </a:rPr>
              <a:t>1</a:t>
            </a:r>
            <a:r>
              <a:rPr sz="1200" spc="-5" dirty="0">
                <a:latin typeface="Times New Roman"/>
                <a:cs typeface="Times New Roman"/>
              </a:rPr>
              <a:t>/</a:t>
            </a:r>
            <a:r>
              <a:rPr sz="1200" spc="65" dirty="0">
                <a:latin typeface="Times New Roman"/>
                <a:cs typeface="Times New Roman"/>
              </a:rPr>
              <a:t>2</a:t>
            </a:r>
            <a:r>
              <a:rPr sz="1200" spc="55" dirty="0">
                <a:latin typeface="Times New Roman"/>
                <a:cs typeface="Times New Roman"/>
              </a:rPr>
              <a:t>0</a:t>
            </a:r>
            <a:r>
              <a:rPr sz="1200" spc="-5" dirty="0">
                <a:latin typeface="Times New Roman"/>
                <a:cs typeface="Times New Roman"/>
              </a:rPr>
              <a:t>/</a:t>
            </a:r>
            <a:r>
              <a:rPr sz="1200" spc="55" dirty="0">
                <a:latin typeface="Times New Roman"/>
                <a:cs typeface="Times New Roman"/>
              </a:rPr>
              <a:t>1</a:t>
            </a:r>
            <a:r>
              <a:rPr sz="1200" spc="65" dirty="0">
                <a:latin typeface="Times New Roman"/>
                <a:cs typeface="Times New Roman"/>
              </a:rPr>
              <a:t>8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45" name="object 145"/>
          <p:cNvSpPr txBox="1"/>
          <p:nvPr/>
        </p:nvSpPr>
        <p:spPr>
          <a:xfrm>
            <a:off x="8804099" y="2102584"/>
            <a:ext cx="194945" cy="137922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spc="-75" dirty="0">
                <a:latin typeface="Times New Roman"/>
                <a:cs typeface="Times New Roman"/>
              </a:rPr>
              <a:t>V</a:t>
            </a:r>
            <a:r>
              <a:rPr sz="1300" spc="5" dirty="0">
                <a:latin typeface="Times New Roman"/>
                <a:cs typeface="Times New Roman"/>
              </a:rPr>
              <a:t>o</a:t>
            </a:r>
            <a:r>
              <a:rPr sz="1300" spc="10" dirty="0">
                <a:latin typeface="Times New Roman"/>
                <a:cs typeface="Times New Roman"/>
              </a:rPr>
              <a:t>l</a:t>
            </a:r>
            <a:r>
              <a:rPr sz="1300" spc="5" dirty="0">
                <a:latin typeface="Times New Roman"/>
                <a:cs typeface="Times New Roman"/>
              </a:rPr>
              <a:t>u</a:t>
            </a:r>
            <a:r>
              <a:rPr sz="1300" spc="-20" dirty="0">
                <a:latin typeface="Times New Roman"/>
                <a:cs typeface="Times New Roman"/>
              </a:rPr>
              <a:t>m</a:t>
            </a:r>
            <a:r>
              <a:rPr sz="1300" dirty="0">
                <a:latin typeface="Times New Roman"/>
                <a:cs typeface="Times New Roman"/>
              </a:rPr>
              <a:t>e</a:t>
            </a:r>
            <a:r>
              <a:rPr sz="1300" spc="25" dirty="0">
                <a:latin typeface="Times New Roman"/>
                <a:cs typeface="Times New Roman"/>
              </a:rPr>
              <a:t> </a:t>
            </a:r>
            <a:r>
              <a:rPr sz="1300" spc="10" dirty="0">
                <a:latin typeface="Times New Roman"/>
                <a:cs typeface="Times New Roman"/>
              </a:rPr>
              <a:t>i</a:t>
            </a:r>
            <a:r>
              <a:rPr sz="1300" dirty="0">
                <a:latin typeface="Times New Roman"/>
                <a:cs typeface="Times New Roman"/>
              </a:rPr>
              <a:t>n</a:t>
            </a:r>
            <a:r>
              <a:rPr sz="1300" spc="40" dirty="0">
                <a:latin typeface="Times New Roman"/>
                <a:cs typeface="Times New Roman"/>
              </a:rPr>
              <a:t> </a:t>
            </a:r>
            <a:r>
              <a:rPr sz="1300" spc="-20" dirty="0">
                <a:latin typeface="Times New Roman"/>
                <a:cs typeface="Times New Roman"/>
              </a:rPr>
              <a:t>M</a:t>
            </a:r>
            <a:r>
              <a:rPr sz="1300" spc="-5" dirty="0">
                <a:latin typeface="Times New Roman"/>
                <a:cs typeface="Times New Roman"/>
              </a:rPr>
              <a:t>i</a:t>
            </a:r>
            <a:r>
              <a:rPr sz="1300" spc="10" dirty="0">
                <a:latin typeface="Times New Roman"/>
                <a:cs typeface="Times New Roman"/>
              </a:rPr>
              <a:t>l</a:t>
            </a:r>
            <a:r>
              <a:rPr sz="1300" spc="-5" dirty="0">
                <a:latin typeface="Times New Roman"/>
                <a:cs typeface="Times New Roman"/>
              </a:rPr>
              <a:t>l</a:t>
            </a:r>
            <a:r>
              <a:rPr sz="1300" spc="10" dirty="0">
                <a:latin typeface="Times New Roman"/>
                <a:cs typeface="Times New Roman"/>
              </a:rPr>
              <a:t>i</a:t>
            </a:r>
            <a:r>
              <a:rPr sz="1300" spc="5" dirty="0">
                <a:latin typeface="Times New Roman"/>
                <a:cs typeface="Times New Roman"/>
              </a:rPr>
              <a:t>on</a:t>
            </a:r>
            <a:r>
              <a:rPr sz="1300" dirty="0">
                <a:latin typeface="Times New Roman"/>
                <a:cs typeface="Times New Roman"/>
              </a:rPr>
              <a:t>s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146" name="object 146"/>
          <p:cNvSpPr txBox="1"/>
          <p:nvPr/>
        </p:nvSpPr>
        <p:spPr>
          <a:xfrm>
            <a:off x="1070344" y="1732701"/>
            <a:ext cx="194945" cy="178117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spc="5" dirty="0">
                <a:latin typeface="Times New Roman"/>
                <a:cs typeface="Times New Roman"/>
              </a:rPr>
              <a:t>S</a:t>
            </a:r>
            <a:r>
              <a:rPr sz="1300" dirty="0">
                <a:latin typeface="Times New Roman"/>
                <a:cs typeface="Times New Roman"/>
              </a:rPr>
              <a:t>c</a:t>
            </a:r>
            <a:r>
              <a:rPr sz="1300" spc="5" dirty="0">
                <a:latin typeface="Times New Roman"/>
                <a:cs typeface="Times New Roman"/>
              </a:rPr>
              <a:t>o</a:t>
            </a:r>
            <a:r>
              <a:rPr sz="1300" spc="-5" dirty="0">
                <a:latin typeface="Times New Roman"/>
                <a:cs typeface="Times New Roman"/>
              </a:rPr>
              <a:t>r</a:t>
            </a:r>
            <a:r>
              <a:rPr sz="1300" dirty="0">
                <a:latin typeface="Times New Roman"/>
                <a:cs typeface="Times New Roman"/>
              </a:rPr>
              <a:t>e</a:t>
            </a:r>
            <a:r>
              <a:rPr sz="1300" spc="25" dirty="0">
                <a:latin typeface="Times New Roman"/>
                <a:cs typeface="Times New Roman"/>
              </a:rPr>
              <a:t> </a:t>
            </a:r>
            <a:r>
              <a:rPr sz="1300" spc="5" dirty="0">
                <a:latin typeface="Times New Roman"/>
                <a:cs typeface="Times New Roman"/>
              </a:rPr>
              <a:t>P</a:t>
            </a:r>
            <a:r>
              <a:rPr sz="1300" spc="-5" dirty="0">
                <a:latin typeface="Times New Roman"/>
                <a:cs typeface="Times New Roman"/>
              </a:rPr>
              <a:t>r</a:t>
            </a:r>
            <a:r>
              <a:rPr sz="1300" spc="10" dirty="0">
                <a:latin typeface="Times New Roman"/>
                <a:cs typeface="Times New Roman"/>
              </a:rPr>
              <a:t>i</a:t>
            </a:r>
            <a:r>
              <a:rPr sz="1300" spc="5" dirty="0">
                <a:latin typeface="Times New Roman"/>
                <a:cs typeface="Times New Roman"/>
              </a:rPr>
              <a:t>o</a:t>
            </a:r>
            <a:r>
              <a:rPr sz="1300" dirty="0">
                <a:latin typeface="Times New Roman"/>
                <a:cs typeface="Times New Roman"/>
              </a:rPr>
              <a:t>r</a:t>
            </a:r>
            <a:r>
              <a:rPr sz="1300" spc="30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to</a:t>
            </a:r>
            <a:r>
              <a:rPr sz="1300" spc="40" dirty="0">
                <a:latin typeface="Times New Roman"/>
                <a:cs typeface="Times New Roman"/>
              </a:rPr>
              <a:t> </a:t>
            </a:r>
            <a:r>
              <a:rPr sz="1300" spc="5" dirty="0">
                <a:latin typeface="Times New Roman"/>
                <a:cs typeface="Times New Roman"/>
              </a:rPr>
              <a:t>La</a:t>
            </a:r>
            <a:r>
              <a:rPr sz="1300" dirty="0">
                <a:latin typeface="Times New Roman"/>
                <a:cs typeface="Times New Roman"/>
              </a:rPr>
              <a:t>st</a:t>
            </a:r>
            <a:r>
              <a:rPr sz="1300" spc="35" dirty="0">
                <a:latin typeface="Times New Roman"/>
                <a:cs typeface="Times New Roman"/>
              </a:rPr>
              <a:t> </a:t>
            </a:r>
            <a:r>
              <a:rPr sz="1300" spc="-20" dirty="0">
                <a:latin typeface="Times New Roman"/>
                <a:cs typeface="Times New Roman"/>
              </a:rPr>
              <a:t>M</a:t>
            </a:r>
            <a:r>
              <a:rPr sz="1300" spc="-5" dirty="0">
                <a:latin typeface="Times New Roman"/>
                <a:cs typeface="Times New Roman"/>
              </a:rPr>
              <a:t>i</a:t>
            </a:r>
            <a:r>
              <a:rPr sz="1300" spc="10" dirty="0">
                <a:latin typeface="Times New Roman"/>
                <a:cs typeface="Times New Roman"/>
              </a:rPr>
              <a:t>l</a:t>
            </a:r>
            <a:r>
              <a:rPr sz="1300" dirty="0">
                <a:latin typeface="Times New Roman"/>
                <a:cs typeface="Times New Roman"/>
              </a:rPr>
              <a:t>e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147" name="object 147"/>
          <p:cNvSpPr/>
          <p:nvPr/>
        </p:nvSpPr>
        <p:spPr>
          <a:xfrm>
            <a:off x="1589532" y="4139184"/>
            <a:ext cx="243840" cy="76200"/>
          </a:xfrm>
          <a:custGeom>
            <a:avLst/>
            <a:gdLst/>
            <a:ahLst/>
            <a:cxnLst/>
            <a:rect l="l" t="t" r="r" b="b"/>
            <a:pathLst>
              <a:path w="243839" h="76200">
                <a:moveTo>
                  <a:pt x="0" y="0"/>
                </a:moveTo>
                <a:lnTo>
                  <a:pt x="243839" y="0"/>
                </a:lnTo>
                <a:lnTo>
                  <a:pt x="243839" y="76200"/>
                </a:lnTo>
                <a:lnTo>
                  <a:pt x="0" y="76200"/>
                </a:lnTo>
                <a:lnTo>
                  <a:pt x="0" y="0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1583436" y="4421123"/>
            <a:ext cx="256540" cy="0"/>
          </a:xfrm>
          <a:custGeom>
            <a:avLst/>
            <a:gdLst/>
            <a:ahLst/>
            <a:cxnLst/>
            <a:rect l="l" t="t" r="r" b="b"/>
            <a:pathLst>
              <a:path w="256539">
                <a:moveTo>
                  <a:pt x="0" y="0"/>
                </a:moveTo>
                <a:lnTo>
                  <a:pt x="256032" y="0"/>
                </a:lnTo>
              </a:path>
            </a:pathLst>
          </a:custGeom>
          <a:ln w="13461">
            <a:solidFill>
              <a:srgbClr val="0070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1685544" y="4395215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0" y="25145"/>
                </a:moveTo>
                <a:lnTo>
                  <a:pt x="50291" y="25145"/>
                </a:lnTo>
              </a:path>
            </a:pathLst>
          </a:custGeom>
          <a:ln w="51561">
            <a:solidFill>
              <a:srgbClr val="0070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3307079" y="4421123"/>
            <a:ext cx="256540" cy="0"/>
          </a:xfrm>
          <a:custGeom>
            <a:avLst/>
            <a:gdLst/>
            <a:ahLst/>
            <a:cxnLst/>
            <a:rect l="l" t="t" r="r" b="b"/>
            <a:pathLst>
              <a:path w="256539">
                <a:moveTo>
                  <a:pt x="0" y="0"/>
                </a:moveTo>
                <a:lnTo>
                  <a:pt x="256032" y="0"/>
                </a:lnTo>
              </a:path>
            </a:pathLst>
          </a:custGeom>
          <a:ln w="13461">
            <a:solidFill>
              <a:srgbClr val="B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3396996" y="4383023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38100" y="76200"/>
                </a:moveTo>
                <a:lnTo>
                  <a:pt x="0" y="38100"/>
                </a:lnTo>
                <a:lnTo>
                  <a:pt x="38100" y="0"/>
                </a:lnTo>
                <a:lnTo>
                  <a:pt x="76200" y="38100"/>
                </a:lnTo>
                <a:lnTo>
                  <a:pt x="38100" y="76200"/>
                </a:lnTo>
                <a:close/>
              </a:path>
            </a:pathLst>
          </a:custGeom>
          <a:solidFill>
            <a:srgbClr val="B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5030723" y="4421123"/>
            <a:ext cx="256540" cy="0"/>
          </a:xfrm>
          <a:custGeom>
            <a:avLst/>
            <a:gdLst/>
            <a:ahLst/>
            <a:cxnLst/>
            <a:rect l="l" t="t" r="r" b="b"/>
            <a:pathLst>
              <a:path w="256539">
                <a:moveTo>
                  <a:pt x="0" y="0"/>
                </a:moveTo>
                <a:lnTo>
                  <a:pt x="256032" y="0"/>
                </a:lnTo>
              </a:path>
            </a:pathLst>
          </a:custGeom>
          <a:ln w="13461">
            <a:solidFill>
              <a:srgbClr val="008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5120639" y="4383023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76200" y="76200"/>
                </a:moveTo>
                <a:lnTo>
                  <a:pt x="0" y="76200"/>
                </a:lnTo>
                <a:lnTo>
                  <a:pt x="38100" y="0"/>
                </a:lnTo>
                <a:lnTo>
                  <a:pt x="76200" y="76200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886968" y="4887467"/>
            <a:ext cx="8289035" cy="187756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54" name="object 154"/>
          <p:cNvGraphicFramePr>
            <a:graphicFrameLocks noGrp="1"/>
          </p:cNvGraphicFramePr>
          <p:nvPr/>
        </p:nvGraphicFramePr>
        <p:xfrm>
          <a:off x="1824379" y="4038418"/>
          <a:ext cx="6660515" cy="523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88795"/>
                <a:gridCol w="1723643"/>
                <a:gridCol w="1725167"/>
                <a:gridCol w="1722849"/>
              </a:tblGrid>
              <a:tr h="261589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LY</a:t>
                      </a:r>
                      <a:r>
                        <a:rPr sz="12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12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e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ht</a:t>
                      </a:r>
                      <a:r>
                        <a:rPr sz="12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12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e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</a:pP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sz="12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12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e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ct val="100000"/>
                        </a:lnSpc>
                      </a:pP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5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-D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sz="12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12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e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261589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ht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69240">
                        <a:lnSpc>
                          <a:spcPct val="100000"/>
                        </a:lnSpc>
                      </a:pP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y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69240">
                        <a:lnSpc>
                          <a:spcPct val="100000"/>
                        </a:lnSpc>
                      </a:pP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5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-D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y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graphicFrame>
        <p:nvGraphicFramePr>
          <p:cNvPr id="156" name="object 156"/>
          <p:cNvGraphicFramePr>
            <a:graphicFrameLocks noGrp="1"/>
          </p:cNvGraphicFramePr>
          <p:nvPr/>
        </p:nvGraphicFramePr>
        <p:xfrm>
          <a:off x="880872" y="4881371"/>
          <a:ext cx="8307705" cy="1889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68907"/>
                <a:gridCol w="999743"/>
                <a:gridCol w="786383"/>
                <a:gridCol w="643128"/>
                <a:gridCol w="643128"/>
                <a:gridCol w="643127"/>
                <a:gridCol w="999744"/>
                <a:gridCol w="714755"/>
                <a:gridCol w="999744"/>
                <a:gridCol w="690371"/>
              </a:tblGrid>
              <a:tr h="399287">
                <a:tc>
                  <a:txBody>
                    <a:bodyPr/>
                    <a:lstStyle/>
                    <a:p>
                      <a:pPr marL="367030" marR="262255" indent="-100965">
                        <a:lnSpc>
                          <a:spcPct val="100000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Q2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sz="10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hru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/2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6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/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8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000000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25908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6215" marR="116205" indent="-71755">
                        <a:lnSpc>
                          <a:spcPct val="100000"/>
                        </a:lnSpc>
                      </a:pPr>
                      <a:r>
                        <a:rPr sz="1000" spc="20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es </a:t>
                      </a:r>
                      <a:r>
                        <a:rPr sz="1000" spc="25" dirty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ea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sur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d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25908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635" marR="40005" indent="-82550">
                        <a:lnSpc>
                          <a:spcPct val="100000"/>
                        </a:lnSpc>
                      </a:pP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roc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ing O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1000" spc="20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ime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25908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1125" marR="35560" indent="-68580">
                        <a:lnSpc>
                          <a:spcPct val="100000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La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0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15" dirty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ile Impa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t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25908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9700" marR="92710" indent="-40005">
                        <a:lnSpc>
                          <a:spcPct val="100000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ll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core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25908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8430" marR="113664" indent="-18415">
                        <a:lnSpc>
                          <a:spcPct val="100000"/>
                        </a:lnSpc>
                      </a:pPr>
                      <a:r>
                        <a:rPr sz="1000" spc="20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rget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core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25908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6215" marR="103505" indent="-85725">
                        <a:lnSpc>
                          <a:spcPct val="100000"/>
                        </a:lnSpc>
                      </a:pP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PLY</a:t>
                      </a:r>
                      <a:r>
                        <a:rPr sz="10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ie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ce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s </a:t>
                      </a:r>
                      <a:r>
                        <a:rPr sz="1000" spc="25" dirty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ea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sur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d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25908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6839" marR="112395" indent="4445">
                        <a:lnSpc>
                          <a:spcPct val="100000"/>
                        </a:lnSpc>
                      </a:pP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me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ge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25908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5735" marR="88265" indent="-70485">
                        <a:lnSpc>
                          <a:spcPct val="100000"/>
                        </a:lnSpc>
                      </a:pP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PLY</a:t>
                      </a:r>
                      <a:r>
                        <a:rPr sz="10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ra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ll Q</a:t>
                      </a:r>
                      <a:r>
                        <a:rPr sz="1000" spc="20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sz="10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Sc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e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25908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PLY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spc="-5" dirty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ge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25908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78740">
                        <a:lnSpc>
                          <a:spcPct val="100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900" spc="5" dirty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t O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900" spc="5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ght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000000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25908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2085">
                        <a:lnSpc>
                          <a:spcPct val="100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1,529,036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25908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00">
                        <a:lnSpc>
                          <a:spcPct val="100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87.14%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25908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2080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8.43%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25908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8745">
                        <a:lnSpc>
                          <a:spcPct val="100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78.71%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25908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8110">
                        <a:lnSpc>
                          <a:spcPct val="100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96.80%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25908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2085">
                        <a:lnSpc>
                          <a:spcPct val="100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1,646,100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25908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7005">
                        <a:lnSpc>
                          <a:spcPct val="100000"/>
                        </a:lnSpc>
                      </a:pPr>
                      <a:r>
                        <a:rPr sz="900" spc="5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7.11%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25908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7815">
                        <a:lnSpc>
                          <a:spcPct val="100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83.28%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25908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6845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4.57%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000000"/>
                      </a:solidFill>
                      <a:prstDash val="solid"/>
                    </a:lnR>
                    <a:lnT w="25908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78740">
                        <a:lnSpc>
                          <a:spcPct val="100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900" spc="5" dirty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t 2</a:t>
                      </a:r>
                      <a:r>
                        <a:rPr sz="900" spc="5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ay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000000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2085">
                        <a:lnSpc>
                          <a:spcPct val="100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5,186,814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00">
                        <a:lnSpc>
                          <a:spcPct val="100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85.44%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2080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9.49%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8745">
                        <a:lnSpc>
                          <a:spcPct val="100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75.95%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8110">
                        <a:lnSpc>
                          <a:spcPct val="100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96.50%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2085">
                        <a:lnSpc>
                          <a:spcPct val="100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5,085,167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7325">
                        <a:lnSpc>
                          <a:spcPct val="100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2.00%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7815">
                        <a:lnSpc>
                          <a:spcPct val="100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82.25%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6845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6.30%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78740">
                        <a:lnSpc>
                          <a:spcPct val="100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900" spc="5" dirty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t 3</a:t>
                      </a:r>
                      <a:r>
                        <a:rPr sz="900" spc="5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to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5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-D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ay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000000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9700">
                        <a:lnSpc>
                          <a:spcPct val="100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17,820,120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00">
                        <a:lnSpc>
                          <a:spcPct val="100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78.93%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2080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8.44%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8745">
                        <a:lnSpc>
                          <a:spcPct val="100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70.49%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8110">
                        <a:lnSpc>
                          <a:spcPct val="100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95.25%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0335">
                        <a:lnSpc>
                          <a:spcPct val="100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18,233,208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7005">
                        <a:lnSpc>
                          <a:spcPct val="100000"/>
                        </a:lnSpc>
                      </a:pPr>
                      <a:r>
                        <a:rPr sz="900" spc="5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2.27%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7815">
                        <a:lnSpc>
                          <a:spcPct val="100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76.53%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6845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6.04%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160020">
                <a:tc>
                  <a:txBody>
                    <a:bodyPr/>
                    <a:lstStyle/>
                    <a:p>
                      <a:pPr marL="237490">
                        <a:lnSpc>
                          <a:spcPct val="100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-D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ay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000000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5104">
                        <a:lnSpc>
                          <a:spcPct val="100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17,752,746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1770">
                        <a:lnSpc>
                          <a:spcPct val="100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78.91%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2715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8.44%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8110">
                        <a:lnSpc>
                          <a:spcPct val="100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70.47%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8745">
                        <a:lnSpc>
                          <a:spcPct val="100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95.25%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3200">
                        <a:lnSpc>
                          <a:spcPct val="100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18,152,049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7005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2.20%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7180">
                        <a:lnSpc>
                          <a:spcPct val="100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76.50%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4940">
                        <a:lnSpc>
                          <a:spcPct val="100000"/>
                        </a:lnSpc>
                      </a:pPr>
                      <a:r>
                        <a:rPr sz="900" spc="5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6.02%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237490">
                        <a:lnSpc>
                          <a:spcPct val="100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4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-D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ay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000000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6865">
                        <a:lnSpc>
                          <a:spcPct val="100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65,219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1135">
                        <a:lnSpc>
                          <a:spcPct val="100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84.57%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2080">
                        <a:lnSpc>
                          <a:spcPct val="100000"/>
                        </a:lnSpc>
                      </a:pPr>
                      <a:r>
                        <a:rPr sz="900" spc="5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8.00%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8745">
                        <a:lnSpc>
                          <a:spcPct val="100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76.57%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8745">
                        <a:lnSpc>
                          <a:spcPct val="100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95.25%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4960">
                        <a:lnSpc>
                          <a:spcPct val="100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78,445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5890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16.86%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6545">
                        <a:lnSpc>
                          <a:spcPct val="100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83.70%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4940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7.13%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213359">
                <a:tc>
                  <a:txBody>
                    <a:bodyPr/>
                    <a:lstStyle/>
                    <a:p>
                      <a:pPr marL="237490">
                        <a:lnSpc>
                          <a:spcPct val="100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5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-D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ay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000000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2,155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1135">
                        <a:lnSpc>
                          <a:spcPct val="100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84.18%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2080">
                        <a:lnSpc>
                          <a:spcPct val="100000"/>
                        </a:lnSpc>
                      </a:pPr>
                      <a:r>
                        <a:rPr sz="900" spc="5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8.22%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8745">
                        <a:lnSpc>
                          <a:spcPct val="100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75.96%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8745">
                        <a:lnSpc>
                          <a:spcPct val="100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95.25%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2,714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5890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20.60%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6545">
                        <a:lnSpc>
                          <a:spcPct val="100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82.76%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4940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6.80%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78740">
                        <a:lnSpc>
                          <a:spcPct val="100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es</a:t>
                      </a:r>
                      <a:r>
                        <a:rPr sz="900" spc="5" dirty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9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5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al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000000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9700">
                        <a:lnSpc>
                          <a:spcPct val="100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24,535,970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1285">
                        <a:lnSpc>
                          <a:spcPct val="100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72.16%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1285">
                        <a:lnSpc>
                          <a:spcPct val="100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96.00%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0335">
                        <a:lnSpc>
                          <a:spcPct val="100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24,964,475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0180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1.72%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00355">
                        <a:lnSpc>
                          <a:spcPct val="100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78.14%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7480">
                        <a:lnSpc>
                          <a:spcPct val="100000"/>
                        </a:lnSpc>
                      </a:pPr>
                      <a:r>
                        <a:rPr sz="900" spc="5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5.98%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20581" y="6989731"/>
            <a:ext cx="172720" cy="156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75" dirty="0">
                <a:solidFill>
                  <a:srgbClr val="A5A5A5"/>
                </a:solidFill>
                <a:latin typeface="Times New Roman"/>
                <a:cs typeface="Times New Roman"/>
              </a:rPr>
              <a:t>51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90600" y="533400"/>
            <a:ext cx="2438400" cy="533400"/>
          </a:xfrm>
          <a:custGeom>
            <a:avLst/>
            <a:gdLst/>
            <a:ahLst/>
            <a:cxnLst/>
            <a:rect l="l" t="t" r="r" b="b"/>
            <a:pathLst>
              <a:path w="2438400" h="533400">
                <a:moveTo>
                  <a:pt x="0" y="0"/>
                </a:moveTo>
                <a:lnTo>
                  <a:pt x="2438400" y="0"/>
                </a:lnTo>
                <a:lnTo>
                  <a:pt x="2438400" y="533400"/>
                </a:lnTo>
                <a:lnTo>
                  <a:pt x="0" y="533400"/>
                </a:lnTo>
                <a:lnTo>
                  <a:pt x="0" y="0"/>
                </a:lnTo>
                <a:close/>
              </a:path>
            </a:pathLst>
          </a:custGeom>
          <a:solidFill>
            <a:srgbClr val="5093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50748" y="626363"/>
            <a:ext cx="2064131" cy="3642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709137" y="844311"/>
            <a:ext cx="131445" cy="168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10" dirty="0">
                <a:solidFill>
                  <a:srgbClr val="FFFFFF"/>
                </a:solidFill>
                <a:latin typeface="Times New Roman"/>
                <a:cs typeface="Times New Roman"/>
              </a:rPr>
              <a:t>®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92935" y="6792507"/>
            <a:ext cx="7929245" cy="3505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33400" marR="5080">
              <a:lnSpc>
                <a:spcPct val="100000"/>
              </a:lnSpc>
            </a:pPr>
            <a:r>
              <a:rPr sz="750" spc="-10" dirty="0">
                <a:latin typeface="Times New Roman"/>
                <a:cs typeface="Times New Roman"/>
              </a:rPr>
              <a:t>N</a:t>
            </a:r>
            <a:r>
              <a:rPr sz="750" spc="45" dirty="0">
                <a:latin typeface="Times New Roman"/>
                <a:cs typeface="Times New Roman"/>
              </a:rPr>
              <a:t>o</a:t>
            </a:r>
            <a:r>
              <a:rPr sz="750" spc="5" dirty="0">
                <a:latin typeface="Times New Roman"/>
                <a:cs typeface="Times New Roman"/>
              </a:rPr>
              <a:t>t</a:t>
            </a:r>
            <a:r>
              <a:rPr sz="750" spc="80" dirty="0">
                <a:latin typeface="Times New Roman"/>
                <a:cs typeface="Times New Roman"/>
              </a:rPr>
              <a:t>e</a:t>
            </a:r>
            <a:r>
              <a:rPr sz="750" dirty="0">
                <a:latin typeface="Times New Roman"/>
                <a:cs typeface="Times New Roman"/>
              </a:rPr>
              <a:t>:</a:t>
            </a:r>
            <a:r>
              <a:rPr sz="750" spc="10" dirty="0">
                <a:latin typeface="Times New Roman"/>
                <a:cs typeface="Times New Roman"/>
              </a:rPr>
              <a:t> </a:t>
            </a:r>
            <a:r>
              <a:rPr sz="750" spc="40" dirty="0">
                <a:latin typeface="Times New Roman"/>
                <a:cs typeface="Times New Roman"/>
              </a:rPr>
              <a:t>Co</a:t>
            </a:r>
            <a:r>
              <a:rPr sz="750" spc="45" dirty="0">
                <a:latin typeface="Times New Roman"/>
                <a:cs typeface="Times New Roman"/>
              </a:rPr>
              <a:t>mm</a:t>
            </a:r>
            <a:r>
              <a:rPr sz="750" spc="70" dirty="0">
                <a:latin typeface="Times New Roman"/>
                <a:cs typeface="Times New Roman"/>
              </a:rPr>
              <a:t>e</a:t>
            </a:r>
            <a:r>
              <a:rPr sz="750" spc="5" dirty="0">
                <a:latin typeface="Times New Roman"/>
                <a:cs typeface="Times New Roman"/>
              </a:rPr>
              <a:t>r</a:t>
            </a:r>
            <a:r>
              <a:rPr sz="750" spc="30" dirty="0">
                <a:latin typeface="Times New Roman"/>
                <a:cs typeface="Times New Roman"/>
              </a:rPr>
              <a:t>c</a:t>
            </a:r>
            <a:r>
              <a:rPr sz="750" spc="-50" dirty="0">
                <a:latin typeface="Times New Roman"/>
                <a:cs typeface="Times New Roman"/>
              </a:rPr>
              <a:t>i</a:t>
            </a:r>
            <a:r>
              <a:rPr sz="750" spc="70" dirty="0">
                <a:latin typeface="Times New Roman"/>
                <a:cs typeface="Times New Roman"/>
              </a:rPr>
              <a:t>a</a:t>
            </a:r>
            <a:r>
              <a:rPr sz="750" spc="-45" dirty="0">
                <a:latin typeface="Times New Roman"/>
                <a:cs typeface="Times New Roman"/>
              </a:rPr>
              <a:t>l</a:t>
            </a:r>
            <a:r>
              <a:rPr sz="750" spc="-10" dirty="0">
                <a:latin typeface="Times New Roman"/>
                <a:cs typeface="Times New Roman"/>
              </a:rPr>
              <a:t> </a:t>
            </a:r>
            <a:r>
              <a:rPr sz="750" spc="45" dirty="0">
                <a:latin typeface="Times New Roman"/>
                <a:cs typeface="Times New Roman"/>
              </a:rPr>
              <a:t>m</a:t>
            </a:r>
            <a:r>
              <a:rPr sz="750" spc="85" dirty="0">
                <a:latin typeface="Times New Roman"/>
                <a:cs typeface="Times New Roman"/>
              </a:rPr>
              <a:t>a</a:t>
            </a:r>
            <a:r>
              <a:rPr sz="750" spc="-50" dirty="0">
                <a:latin typeface="Times New Roman"/>
                <a:cs typeface="Times New Roman"/>
              </a:rPr>
              <a:t>i</a:t>
            </a:r>
            <a:r>
              <a:rPr sz="750" spc="-45" dirty="0">
                <a:latin typeface="Times New Roman"/>
                <a:cs typeface="Times New Roman"/>
              </a:rPr>
              <a:t>l</a:t>
            </a:r>
            <a:r>
              <a:rPr sz="750" spc="-10" dirty="0">
                <a:latin typeface="Times New Roman"/>
                <a:cs typeface="Times New Roman"/>
              </a:rPr>
              <a:t> </a:t>
            </a:r>
            <a:r>
              <a:rPr sz="750" spc="-5" dirty="0">
                <a:latin typeface="Times New Roman"/>
                <a:cs typeface="Times New Roman"/>
              </a:rPr>
              <a:t>r</a:t>
            </a:r>
            <a:r>
              <a:rPr sz="750" spc="85" dirty="0">
                <a:latin typeface="Times New Roman"/>
                <a:cs typeface="Times New Roman"/>
              </a:rPr>
              <a:t>es</a:t>
            </a:r>
            <a:r>
              <a:rPr sz="750" spc="40" dirty="0">
                <a:latin typeface="Times New Roman"/>
                <a:cs typeface="Times New Roman"/>
              </a:rPr>
              <a:t>u</a:t>
            </a:r>
            <a:r>
              <a:rPr sz="750" spc="-50" dirty="0">
                <a:latin typeface="Times New Roman"/>
                <a:cs typeface="Times New Roman"/>
              </a:rPr>
              <a:t>l</a:t>
            </a:r>
            <a:r>
              <a:rPr sz="750" spc="5" dirty="0">
                <a:latin typeface="Times New Roman"/>
                <a:cs typeface="Times New Roman"/>
              </a:rPr>
              <a:t>t</a:t>
            </a:r>
            <a:r>
              <a:rPr sz="750" spc="80" dirty="0">
                <a:latin typeface="Times New Roman"/>
                <a:cs typeface="Times New Roman"/>
              </a:rPr>
              <a:t>s</a:t>
            </a:r>
            <a:r>
              <a:rPr sz="750" spc="-15" dirty="0">
                <a:latin typeface="Times New Roman"/>
                <a:cs typeface="Times New Roman"/>
              </a:rPr>
              <a:t> </a:t>
            </a:r>
            <a:r>
              <a:rPr sz="750" spc="85" dirty="0">
                <a:latin typeface="Times New Roman"/>
                <a:cs typeface="Times New Roman"/>
              </a:rPr>
              <a:t>s</a:t>
            </a:r>
            <a:r>
              <a:rPr sz="750" dirty="0">
                <a:latin typeface="Times New Roman"/>
                <a:cs typeface="Times New Roman"/>
              </a:rPr>
              <a:t>t</a:t>
            </a:r>
            <a:r>
              <a:rPr sz="750" spc="85" dirty="0">
                <a:latin typeface="Times New Roman"/>
                <a:cs typeface="Times New Roman"/>
              </a:rPr>
              <a:t>a</a:t>
            </a:r>
            <a:r>
              <a:rPr sz="750" spc="-5" dirty="0">
                <a:latin typeface="Times New Roman"/>
                <a:cs typeface="Times New Roman"/>
              </a:rPr>
              <a:t>r</a:t>
            </a:r>
            <a:r>
              <a:rPr sz="750" spc="5" dirty="0">
                <a:latin typeface="Times New Roman"/>
                <a:cs typeface="Times New Roman"/>
              </a:rPr>
              <a:t>t</a:t>
            </a:r>
            <a:r>
              <a:rPr sz="750" spc="-50" dirty="0">
                <a:latin typeface="Times New Roman"/>
                <a:cs typeface="Times New Roman"/>
              </a:rPr>
              <a:t>i</a:t>
            </a:r>
            <a:r>
              <a:rPr sz="750" spc="45" dirty="0">
                <a:latin typeface="Times New Roman"/>
                <a:cs typeface="Times New Roman"/>
              </a:rPr>
              <a:t>ng</a:t>
            </a:r>
            <a:r>
              <a:rPr sz="750" spc="-30" dirty="0">
                <a:latin typeface="Times New Roman"/>
                <a:cs typeface="Times New Roman"/>
              </a:rPr>
              <a:t> </a:t>
            </a:r>
            <a:r>
              <a:rPr sz="750" spc="-25" dirty="0">
                <a:latin typeface="Times New Roman"/>
                <a:cs typeface="Times New Roman"/>
              </a:rPr>
              <a:t>w</a:t>
            </a:r>
            <a:r>
              <a:rPr sz="750" spc="80" dirty="0">
                <a:latin typeface="Times New Roman"/>
                <a:cs typeface="Times New Roman"/>
              </a:rPr>
              <a:t>e</a:t>
            </a:r>
            <a:r>
              <a:rPr sz="750" spc="85" dirty="0">
                <a:latin typeface="Times New Roman"/>
                <a:cs typeface="Times New Roman"/>
              </a:rPr>
              <a:t>e</a:t>
            </a:r>
            <a:r>
              <a:rPr sz="750" dirty="0">
                <a:latin typeface="Times New Roman"/>
                <a:cs typeface="Times New Roman"/>
              </a:rPr>
              <a:t>k</a:t>
            </a:r>
            <a:r>
              <a:rPr sz="750" spc="20" dirty="0">
                <a:latin typeface="Times New Roman"/>
                <a:cs typeface="Times New Roman"/>
              </a:rPr>
              <a:t> </a:t>
            </a:r>
            <a:r>
              <a:rPr sz="750" spc="80" dirty="0">
                <a:latin typeface="Times New Roman"/>
                <a:cs typeface="Times New Roman"/>
              </a:rPr>
              <a:t>e</a:t>
            </a:r>
            <a:r>
              <a:rPr sz="750" spc="45" dirty="0">
                <a:latin typeface="Times New Roman"/>
                <a:cs typeface="Times New Roman"/>
              </a:rPr>
              <a:t>n</a:t>
            </a:r>
            <a:r>
              <a:rPr sz="750" spc="40" dirty="0">
                <a:latin typeface="Times New Roman"/>
                <a:cs typeface="Times New Roman"/>
              </a:rPr>
              <a:t>d</a:t>
            </a:r>
            <a:r>
              <a:rPr sz="750" spc="-50" dirty="0">
                <a:latin typeface="Times New Roman"/>
                <a:cs typeface="Times New Roman"/>
              </a:rPr>
              <a:t>i</a:t>
            </a:r>
            <a:r>
              <a:rPr sz="750" spc="45" dirty="0">
                <a:latin typeface="Times New Roman"/>
                <a:cs typeface="Times New Roman"/>
              </a:rPr>
              <a:t>ng</a:t>
            </a:r>
            <a:r>
              <a:rPr sz="750" spc="-20" dirty="0">
                <a:latin typeface="Times New Roman"/>
                <a:cs typeface="Times New Roman"/>
              </a:rPr>
              <a:t> </a:t>
            </a:r>
            <a:r>
              <a:rPr sz="750" spc="40" dirty="0">
                <a:latin typeface="Times New Roman"/>
                <a:cs typeface="Times New Roman"/>
              </a:rPr>
              <a:t>1</a:t>
            </a:r>
            <a:r>
              <a:rPr sz="750" spc="45" dirty="0">
                <a:latin typeface="Times New Roman"/>
                <a:cs typeface="Times New Roman"/>
              </a:rPr>
              <a:t>0</a:t>
            </a:r>
            <a:r>
              <a:rPr sz="750" dirty="0">
                <a:latin typeface="Times New Roman"/>
                <a:cs typeface="Times New Roman"/>
              </a:rPr>
              <a:t>/</a:t>
            </a:r>
            <a:r>
              <a:rPr sz="750" spc="45" dirty="0">
                <a:latin typeface="Times New Roman"/>
                <a:cs typeface="Times New Roman"/>
              </a:rPr>
              <a:t>28</a:t>
            </a:r>
            <a:r>
              <a:rPr sz="750" dirty="0">
                <a:latin typeface="Times New Roman"/>
                <a:cs typeface="Times New Roman"/>
              </a:rPr>
              <a:t>/</a:t>
            </a:r>
            <a:r>
              <a:rPr sz="750" spc="45" dirty="0">
                <a:latin typeface="Times New Roman"/>
                <a:cs typeface="Times New Roman"/>
              </a:rPr>
              <a:t>16</a:t>
            </a:r>
            <a:r>
              <a:rPr sz="750" spc="-30" dirty="0">
                <a:latin typeface="Times New Roman"/>
                <a:cs typeface="Times New Roman"/>
              </a:rPr>
              <a:t> </a:t>
            </a:r>
            <a:r>
              <a:rPr sz="750" spc="85" dirty="0">
                <a:latin typeface="Times New Roman"/>
                <a:cs typeface="Times New Roman"/>
              </a:rPr>
              <a:t>a</a:t>
            </a:r>
            <a:r>
              <a:rPr sz="750" spc="-5" dirty="0">
                <a:latin typeface="Times New Roman"/>
                <a:cs typeface="Times New Roman"/>
              </a:rPr>
              <a:t>r</a:t>
            </a:r>
            <a:r>
              <a:rPr sz="750" spc="85" dirty="0">
                <a:latin typeface="Times New Roman"/>
                <a:cs typeface="Times New Roman"/>
              </a:rPr>
              <a:t>e</a:t>
            </a:r>
            <a:r>
              <a:rPr sz="750" dirty="0">
                <a:latin typeface="Times New Roman"/>
                <a:cs typeface="Times New Roman"/>
              </a:rPr>
              <a:t> </a:t>
            </a:r>
            <a:r>
              <a:rPr sz="750" spc="45" dirty="0">
                <a:latin typeface="Times New Roman"/>
                <a:cs typeface="Times New Roman"/>
              </a:rPr>
              <a:t>b</a:t>
            </a:r>
            <a:r>
              <a:rPr sz="750" spc="80" dirty="0">
                <a:latin typeface="Times New Roman"/>
                <a:cs typeface="Times New Roman"/>
              </a:rPr>
              <a:t>a</a:t>
            </a:r>
            <a:r>
              <a:rPr sz="750" spc="85" dirty="0">
                <a:latin typeface="Times New Roman"/>
                <a:cs typeface="Times New Roman"/>
              </a:rPr>
              <a:t>se</a:t>
            </a:r>
            <a:r>
              <a:rPr sz="750" spc="45" dirty="0">
                <a:latin typeface="Times New Roman"/>
                <a:cs typeface="Times New Roman"/>
              </a:rPr>
              <a:t>d</a:t>
            </a:r>
            <a:r>
              <a:rPr sz="750" spc="-15" dirty="0">
                <a:latin typeface="Times New Roman"/>
                <a:cs typeface="Times New Roman"/>
              </a:rPr>
              <a:t> </a:t>
            </a:r>
            <a:r>
              <a:rPr sz="750" spc="45" dirty="0">
                <a:latin typeface="Times New Roman"/>
                <a:cs typeface="Times New Roman"/>
              </a:rPr>
              <a:t>on</a:t>
            </a:r>
            <a:r>
              <a:rPr sz="750" dirty="0">
                <a:latin typeface="Times New Roman"/>
                <a:cs typeface="Times New Roman"/>
              </a:rPr>
              <a:t> </a:t>
            </a:r>
            <a:r>
              <a:rPr sz="750" spc="-10" dirty="0">
                <a:latin typeface="Times New Roman"/>
                <a:cs typeface="Times New Roman"/>
              </a:rPr>
              <a:t>D</a:t>
            </a:r>
            <a:r>
              <a:rPr sz="750" spc="85" dirty="0">
                <a:latin typeface="Times New Roman"/>
                <a:cs typeface="Times New Roman"/>
              </a:rPr>
              <a:t>a</a:t>
            </a:r>
            <a:r>
              <a:rPr sz="750" spc="-10" dirty="0">
                <a:latin typeface="Times New Roman"/>
                <a:cs typeface="Times New Roman"/>
              </a:rPr>
              <a:t>y</a:t>
            </a:r>
            <a:r>
              <a:rPr sz="750" spc="80" dirty="0">
                <a:latin typeface="Times New Roman"/>
                <a:cs typeface="Times New Roman"/>
              </a:rPr>
              <a:t>s</a:t>
            </a:r>
            <a:r>
              <a:rPr sz="750" spc="5" dirty="0">
                <a:latin typeface="Times New Roman"/>
                <a:cs typeface="Times New Roman"/>
              </a:rPr>
              <a:t> </a:t>
            </a:r>
            <a:r>
              <a:rPr sz="750" spc="-45" dirty="0">
                <a:latin typeface="Times New Roman"/>
                <a:cs typeface="Times New Roman"/>
              </a:rPr>
              <a:t>L</a:t>
            </a:r>
            <a:r>
              <a:rPr sz="750" spc="80" dirty="0">
                <a:latin typeface="Times New Roman"/>
                <a:cs typeface="Times New Roman"/>
              </a:rPr>
              <a:t>e</a:t>
            </a:r>
            <a:r>
              <a:rPr sz="750" spc="-40" dirty="0">
                <a:latin typeface="Times New Roman"/>
                <a:cs typeface="Times New Roman"/>
              </a:rPr>
              <a:t>f</a:t>
            </a:r>
            <a:r>
              <a:rPr sz="750" dirty="0">
                <a:latin typeface="Times New Roman"/>
                <a:cs typeface="Times New Roman"/>
              </a:rPr>
              <a:t>t</a:t>
            </a:r>
            <a:r>
              <a:rPr sz="750" spc="10" dirty="0">
                <a:latin typeface="Times New Roman"/>
                <a:cs typeface="Times New Roman"/>
              </a:rPr>
              <a:t> </a:t>
            </a:r>
            <a:r>
              <a:rPr sz="750" spc="30" dirty="0">
                <a:latin typeface="Times New Roman"/>
                <a:cs typeface="Times New Roman"/>
              </a:rPr>
              <a:t>G</a:t>
            </a:r>
            <a:r>
              <a:rPr sz="750" spc="5" dirty="0">
                <a:latin typeface="Times New Roman"/>
                <a:cs typeface="Times New Roman"/>
              </a:rPr>
              <a:t>r</a:t>
            </a:r>
            <a:r>
              <a:rPr sz="750" spc="40" dirty="0">
                <a:latin typeface="Times New Roman"/>
                <a:cs typeface="Times New Roman"/>
              </a:rPr>
              <a:t>o</a:t>
            </a:r>
            <a:r>
              <a:rPr sz="750" spc="45" dirty="0">
                <a:latin typeface="Times New Roman"/>
                <a:cs typeface="Times New Roman"/>
              </a:rPr>
              <a:t>up</a:t>
            </a:r>
            <a:r>
              <a:rPr sz="750" dirty="0">
                <a:latin typeface="Times New Roman"/>
                <a:cs typeface="Times New Roman"/>
              </a:rPr>
              <a:t> </a:t>
            </a:r>
            <a:r>
              <a:rPr sz="750" spc="-5" dirty="0">
                <a:latin typeface="Times New Roman"/>
                <a:cs typeface="Times New Roman"/>
              </a:rPr>
              <a:t>(D</a:t>
            </a:r>
            <a:r>
              <a:rPr sz="750" spc="-50" dirty="0">
                <a:latin typeface="Times New Roman"/>
                <a:cs typeface="Times New Roman"/>
              </a:rPr>
              <a:t>L</a:t>
            </a:r>
            <a:r>
              <a:rPr sz="750" spc="40" dirty="0">
                <a:latin typeface="Times New Roman"/>
                <a:cs typeface="Times New Roman"/>
              </a:rPr>
              <a:t>G</a:t>
            </a:r>
            <a:r>
              <a:rPr sz="750" dirty="0">
                <a:latin typeface="Times New Roman"/>
                <a:cs typeface="Times New Roman"/>
              </a:rPr>
              <a:t>)</a:t>
            </a:r>
            <a:r>
              <a:rPr sz="750" spc="5" dirty="0">
                <a:latin typeface="Times New Roman"/>
                <a:cs typeface="Times New Roman"/>
              </a:rPr>
              <a:t> </a:t>
            </a:r>
            <a:r>
              <a:rPr sz="750" spc="80" dirty="0">
                <a:latin typeface="Times New Roman"/>
                <a:cs typeface="Times New Roman"/>
              </a:rPr>
              <a:t>a</a:t>
            </a:r>
            <a:r>
              <a:rPr sz="750" spc="45" dirty="0">
                <a:latin typeface="Times New Roman"/>
                <a:cs typeface="Times New Roman"/>
              </a:rPr>
              <a:t>p</a:t>
            </a:r>
            <a:r>
              <a:rPr sz="750" spc="40" dirty="0">
                <a:latin typeface="Times New Roman"/>
                <a:cs typeface="Times New Roman"/>
              </a:rPr>
              <a:t>p</a:t>
            </a:r>
            <a:r>
              <a:rPr sz="750" spc="5" dirty="0">
                <a:latin typeface="Times New Roman"/>
                <a:cs typeface="Times New Roman"/>
              </a:rPr>
              <a:t>r</a:t>
            </a:r>
            <a:r>
              <a:rPr sz="750" spc="40" dirty="0">
                <a:latin typeface="Times New Roman"/>
                <a:cs typeface="Times New Roman"/>
              </a:rPr>
              <a:t>o</a:t>
            </a:r>
            <a:r>
              <a:rPr sz="750" spc="85" dirty="0">
                <a:latin typeface="Times New Roman"/>
                <a:cs typeface="Times New Roman"/>
              </a:rPr>
              <a:t>a</a:t>
            </a:r>
            <a:r>
              <a:rPr sz="750" spc="30" dirty="0">
                <a:latin typeface="Times New Roman"/>
                <a:cs typeface="Times New Roman"/>
              </a:rPr>
              <a:t>c</a:t>
            </a:r>
            <a:r>
              <a:rPr sz="750" spc="45" dirty="0">
                <a:latin typeface="Times New Roman"/>
                <a:cs typeface="Times New Roman"/>
              </a:rPr>
              <a:t>h</a:t>
            </a:r>
            <a:r>
              <a:rPr sz="750" spc="20" dirty="0">
                <a:latin typeface="Times New Roman"/>
                <a:cs typeface="Times New Roman"/>
              </a:rPr>
              <a:t>,</a:t>
            </a:r>
            <a:r>
              <a:rPr sz="750" spc="-20" dirty="0">
                <a:latin typeface="Times New Roman"/>
                <a:cs typeface="Times New Roman"/>
              </a:rPr>
              <a:t> </a:t>
            </a:r>
            <a:r>
              <a:rPr sz="750" spc="-25" dirty="0">
                <a:latin typeface="Times New Roman"/>
                <a:cs typeface="Times New Roman"/>
              </a:rPr>
              <a:t>w</a:t>
            </a:r>
            <a:r>
              <a:rPr sz="750" spc="40" dirty="0">
                <a:latin typeface="Times New Roman"/>
                <a:cs typeface="Times New Roman"/>
              </a:rPr>
              <a:t>h</a:t>
            </a:r>
            <a:r>
              <a:rPr sz="750" spc="85" dirty="0">
                <a:latin typeface="Times New Roman"/>
                <a:cs typeface="Times New Roman"/>
              </a:rPr>
              <a:t>e</a:t>
            </a:r>
            <a:r>
              <a:rPr sz="750" spc="-5" dirty="0">
                <a:latin typeface="Times New Roman"/>
                <a:cs typeface="Times New Roman"/>
              </a:rPr>
              <a:t>r</a:t>
            </a:r>
            <a:r>
              <a:rPr sz="750" spc="85" dirty="0">
                <a:latin typeface="Times New Roman"/>
                <a:cs typeface="Times New Roman"/>
              </a:rPr>
              <a:t>e</a:t>
            </a:r>
            <a:r>
              <a:rPr sz="750" spc="80" dirty="0">
                <a:latin typeface="Times New Roman"/>
                <a:cs typeface="Times New Roman"/>
              </a:rPr>
              <a:t>as</a:t>
            </a:r>
            <a:r>
              <a:rPr sz="750" spc="5" dirty="0">
                <a:latin typeface="Times New Roman"/>
                <a:cs typeface="Times New Roman"/>
              </a:rPr>
              <a:t> </a:t>
            </a:r>
            <a:r>
              <a:rPr sz="750" spc="85" dirty="0">
                <a:latin typeface="Times New Roman"/>
                <a:cs typeface="Times New Roman"/>
              </a:rPr>
              <a:t>a</a:t>
            </a:r>
            <a:r>
              <a:rPr sz="750" spc="-50" dirty="0">
                <a:latin typeface="Times New Roman"/>
                <a:cs typeface="Times New Roman"/>
              </a:rPr>
              <a:t>l</a:t>
            </a:r>
            <a:r>
              <a:rPr sz="750" spc="-45" dirty="0">
                <a:latin typeface="Times New Roman"/>
                <a:cs typeface="Times New Roman"/>
              </a:rPr>
              <a:t>l</a:t>
            </a:r>
            <a:r>
              <a:rPr sz="750" spc="5" dirty="0">
                <a:latin typeface="Times New Roman"/>
                <a:cs typeface="Times New Roman"/>
              </a:rPr>
              <a:t> </a:t>
            </a:r>
            <a:r>
              <a:rPr sz="750" spc="40" dirty="0">
                <a:latin typeface="Times New Roman"/>
                <a:cs typeface="Times New Roman"/>
              </a:rPr>
              <a:t>p</a:t>
            </a:r>
            <a:r>
              <a:rPr sz="750" spc="5" dirty="0">
                <a:latin typeface="Times New Roman"/>
                <a:cs typeface="Times New Roman"/>
              </a:rPr>
              <a:t>r</a:t>
            </a:r>
            <a:r>
              <a:rPr sz="750" spc="-50" dirty="0">
                <a:latin typeface="Times New Roman"/>
                <a:cs typeface="Times New Roman"/>
              </a:rPr>
              <a:t>i</a:t>
            </a:r>
            <a:r>
              <a:rPr sz="750" spc="40" dirty="0">
                <a:latin typeface="Times New Roman"/>
                <a:cs typeface="Times New Roman"/>
              </a:rPr>
              <a:t>o</a:t>
            </a:r>
            <a:r>
              <a:rPr sz="750" dirty="0">
                <a:latin typeface="Times New Roman"/>
                <a:cs typeface="Times New Roman"/>
              </a:rPr>
              <a:t>r</a:t>
            </a:r>
            <a:r>
              <a:rPr sz="750" spc="5" dirty="0">
                <a:latin typeface="Times New Roman"/>
                <a:cs typeface="Times New Roman"/>
              </a:rPr>
              <a:t> </a:t>
            </a:r>
            <a:r>
              <a:rPr sz="750" spc="-35" dirty="0">
                <a:latin typeface="Times New Roman"/>
                <a:cs typeface="Times New Roman"/>
              </a:rPr>
              <a:t>w</a:t>
            </a:r>
            <a:r>
              <a:rPr sz="750" spc="85" dirty="0">
                <a:latin typeface="Times New Roman"/>
                <a:cs typeface="Times New Roman"/>
              </a:rPr>
              <a:t>ee</a:t>
            </a:r>
            <a:r>
              <a:rPr sz="750" dirty="0">
                <a:latin typeface="Times New Roman"/>
                <a:cs typeface="Times New Roman"/>
              </a:rPr>
              <a:t>k</a:t>
            </a:r>
            <a:r>
              <a:rPr sz="750" spc="85" dirty="0">
                <a:latin typeface="Times New Roman"/>
                <a:cs typeface="Times New Roman"/>
              </a:rPr>
              <a:t>s</a:t>
            </a:r>
            <a:r>
              <a:rPr sz="750" spc="-85" dirty="0">
                <a:latin typeface="Times New Roman"/>
                <a:cs typeface="Times New Roman"/>
              </a:rPr>
              <a:t>’</a:t>
            </a:r>
            <a:r>
              <a:rPr sz="750" spc="5" dirty="0">
                <a:latin typeface="Times New Roman"/>
                <a:cs typeface="Times New Roman"/>
              </a:rPr>
              <a:t> </a:t>
            </a:r>
            <a:r>
              <a:rPr sz="750" spc="-5" dirty="0">
                <a:latin typeface="Times New Roman"/>
                <a:cs typeface="Times New Roman"/>
              </a:rPr>
              <a:t>r</a:t>
            </a:r>
            <a:r>
              <a:rPr sz="750" spc="85" dirty="0">
                <a:latin typeface="Times New Roman"/>
                <a:cs typeface="Times New Roman"/>
              </a:rPr>
              <a:t>e</a:t>
            </a:r>
            <a:r>
              <a:rPr sz="750" spc="80" dirty="0">
                <a:latin typeface="Times New Roman"/>
                <a:cs typeface="Times New Roman"/>
              </a:rPr>
              <a:t>s</a:t>
            </a:r>
            <a:r>
              <a:rPr sz="750" spc="45" dirty="0">
                <a:latin typeface="Times New Roman"/>
                <a:cs typeface="Times New Roman"/>
              </a:rPr>
              <a:t>u</a:t>
            </a:r>
            <a:r>
              <a:rPr sz="750" spc="-50" dirty="0">
                <a:latin typeface="Times New Roman"/>
                <a:cs typeface="Times New Roman"/>
              </a:rPr>
              <a:t>l</a:t>
            </a:r>
            <a:r>
              <a:rPr sz="750" spc="5" dirty="0">
                <a:latin typeface="Times New Roman"/>
                <a:cs typeface="Times New Roman"/>
              </a:rPr>
              <a:t>t</a:t>
            </a:r>
            <a:r>
              <a:rPr sz="750" spc="80" dirty="0">
                <a:latin typeface="Times New Roman"/>
                <a:cs typeface="Times New Roman"/>
              </a:rPr>
              <a:t>s</a:t>
            </a:r>
            <a:r>
              <a:rPr sz="750" spc="-15" dirty="0">
                <a:latin typeface="Times New Roman"/>
                <a:cs typeface="Times New Roman"/>
              </a:rPr>
              <a:t> </a:t>
            </a:r>
            <a:r>
              <a:rPr sz="750" spc="80" dirty="0">
                <a:latin typeface="Times New Roman"/>
                <a:cs typeface="Times New Roman"/>
              </a:rPr>
              <a:t>a</a:t>
            </a:r>
            <a:r>
              <a:rPr sz="750" spc="5" dirty="0">
                <a:latin typeface="Times New Roman"/>
                <a:cs typeface="Times New Roman"/>
              </a:rPr>
              <a:t>r</a:t>
            </a:r>
            <a:r>
              <a:rPr sz="750" spc="85" dirty="0">
                <a:latin typeface="Times New Roman"/>
                <a:cs typeface="Times New Roman"/>
              </a:rPr>
              <a:t>e</a:t>
            </a:r>
            <a:r>
              <a:rPr sz="750" spc="10" dirty="0">
                <a:latin typeface="Times New Roman"/>
                <a:cs typeface="Times New Roman"/>
              </a:rPr>
              <a:t> </a:t>
            </a:r>
            <a:r>
              <a:rPr sz="750" spc="45" dirty="0">
                <a:latin typeface="Times New Roman"/>
                <a:cs typeface="Times New Roman"/>
              </a:rPr>
              <a:t>b</a:t>
            </a:r>
            <a:r>
              <a:rPr sz="750" spc="80" dirty="0">
                <a:latin typeface="Times New Roman"/>
                <a:cs typeface="Times New Roman"/>
              </a:rPr>
              <a:t>a</a:t>
            </a:r>
            <a:r>
              <a:rPr sz="750" spc="85" dirty="0">
                <a:latin typeface="Times New Roman"/>
                <a:cs typeface="Times New Roman"/>
              </a:rPr>
              <a:t>se</a:t>
            </a:r>
            <a:r>
              <a:rPr sz="750" spc="45" dirty="0">
                <a:latin typeface="Times New Roman"/>
                <a:cs typeface="Times New Roman"/>
              </a:rPr>
              <a:t>d</a:t>
            </a:r>
            <a:r>
              <a:rPr sz="750" spc="-30" dirty="0">
                <a:latin typeface="Times New Roman"/>
                <a:cs typeface="Times New Roman"/>
              </a:rPr>
              <a:t> </a:t>
            </a:r>
            <a:r>
              <a:rPr sz="750" spc="45" dirty="0">
                <a:latin typeface="Times New Roman"/>
                <a:cs typeface="Times New Roman"/>
              </a:rPr>
              <a:t>on</a:t>
            </a:r>
            <a:r>
              <a:rPr sz="750" spc="15" dirty="0">
                <a:latin typeface="Times New Roman"/>
                <a:cs typeface="Times New Roman"/>
              </a:rPr>
              <a:t> </a:t>
            </a:r>
            <a:r>
              <a:rPr sz="750" spc="-50" dirty="0">
                <a:latin typeface="Times New Roman"/>
                <a:cs typeface="Times New Roman"/>
              </a:rPr>
              <a:t>L</a:t>
            </a:r>
            <a:r>
              <a:rPr sz="750" spc="85" dirty="0">
                <a:latin typeface="Times New Roman"/>
                <a:cs typeface="Times New Roman"/>
              </a:rPr>
              <a:t>a</a:t>
            </a:r>
            <a:r>
              <a:rPr sz="750" spc="80" dirty="0">
                <a:latin typeface="Times New Roman"/>
                <a:cs typeface="Times New Roman"/>
              </a:rPr>
              <a:t>s</a:t>
            </a:r>
            <a:r>
              <a:rPr sz="750" dirty="0">
                <a:latin typeface="Times New Roman"/>
                <a:cs typeface="Times New Roman"/>
              </a:rPr>
              <a:t>t </a:t>
            </a:r>
            <a:r>
              <a:rPr sz="750" spc="75" dirty="0">
                <a:latin typeface="Times New Roman"/>
                <a:cs typeface="Times New Roman"/>
              </a:rPr>
              <a:t>P</a:t>
            </a:r>
            <a:r>
              <a:rPr sz="750" spc="5" dirty="0">
                <a:latin typeface="Times New Roman"/>
                <a:cs typeface="Times New Roman"/>
              </a:rPr>
              <a:t>r</a:t>
            </a:r>
            <a:r>
              <a:rPr sz="750" spc="40" dirty="0">
                <a:latin typeface="Times New Roman"/>
                <a:cs typeface="Times New Roman"/>
              </a:rPr>
              <a:t>o</a:t>
            </a:r>
            <a:r>
              <a:rPr sz="750" spc="45" dirty="0">
                <a:latin typeface="Times New Roman"/>
                <a:cs typeface="Times New Roman"/>
              </a:rPr>
              <a:t>c</a:t>
            </a:r>
            <a:r>
              <a:rPr sz="750" spc="85" dirty="0">
                <a:latin typeface="Times New Roman"/>
                <a:cs typeface="Times New Roman"/>
              </a:rPr>
              <a:t>es</a:t>
            </a:r>
            <a:r>
              <a:rPr sz="750" spc="70" dirty="0">
                <a:latin typeface="Times New Roman"/>
                <a:cs typeface="Times New Roman"/>
              </a:rPr>
              <a:t>s</a:t>
            </a:r>
            <a:r>
              <a:rPr sz="750" spc="-50" dirty="0">
                <a:latin typeface="Times New Roman"/>
                <a:cs typeface="Times New Roman"/>
              </a:rPr>
              <a:t>i</a:t>
            </a:r>
            <a:r>
              <a:rPr sz="750" spc="30" dirty="0">
                <a:latin typeface="Times New Roman"/>
                <a:cs typeface="Times New Roman"/>
              </a:rPr>
              <a:t>n</a:t>
            </a:r>
            <a:r>
              <a:rPr sz="750" spc="45" dirty="0">
                <a:latin typeface="Times New Roman"/>
                <a:cs typeface="Times New Roman"/>
              </a:rPr>
              <a:t>g</a:t>
            </a:r>
            <a:r>
              <a:rPr sz="750" spc="20" dirty="0">
                <a:latin typeface="Times New Roman"/>
                <a:cs typeface="Times New Roman"/>
              </a:rPr>
              <a:t> </a:t>
            </a:r>
            <a:r>
              <a:rPr sz="750" spc="40" dirty="0">
                <a:latin typeface="Times New Roman"/>
                <a:cs typeface="Times New Roman"/>
              </a:rPr>
              <a:t>Op</a:t>
            </a:r>
            <a:r>
              <a:rPr sz="750" spc="85" dirty="0">
                <a:latin typeface="Times New Roman"/>
                <a:cs typeface="Times New Roman"/>
              </a:rPr>
              <a:t>e</a:t>
            </a:r>
            <a:r>
              <a:rPr sz="750" spc="-5" dirty="0">
                <a:latin typeface="Times New Roman"/>
                <a:cs typeface="Times New Roman"/>
              </a:rPr>
              <a:t>r</a:t>
            </a:r>
            <a:r>
              <a:rPr sz="750" spc="85" dirty="0">
                <a:latin typeface="Times New Roman"/>
                <a:cs typeface="Times New Roman"/>
              </a:rPr>
              <a:t>a</a:t>
            </a:r>
            <a:r>
              <a:rPr sz="750" dirty="0">
                <a:latin typeface="Times New Roman"/>
                <a:cs typeface="Times New Roman"/>
              </a:rPr>
              <a:t>t</a:t>
            </a:r>
            <a:r>
              <a:rPr sz="750" spc="-40" dirty="0">
                <a:latin typeface="Times New Roman"/>
                <a:cs typeface="Times New Roman"/>
              </a:rPr>
              <a:t>i</a:t>
            </a:r>
            <a:r>
              <a:rPr sz="750" spc="40" dirty="0">
                <a:latin typeface="Times New Roman"/>
                <a:cs typeface="Times New Roman"/>
              </a:rPr>
              <a:t>o</a:t>
            </a:r>
            <a:r>
              <a:rPr sz="750" spc="45" dirty="0">
                <a:latin typeface="Times New Roman"/>
                <a:cs typeface="Times New Roman"/>
              </a:rPr>
              <a:t>n</a:t>
            </a:r>
            <a:r>
              <a:rPr sz="750" spc="-20" dirty="0">
                <a:latin typeface="Times New Roman"/>
                <a:cs typeface="Times New Roman"/>
              </a:rPr>
              <a:t> </a:t>
            </a:r>
            <a:r>
              <a:rPr sz="750" spc="-5" dirty="0">
                <a:latin typeface="Times New Roman"/>
                <a:cs typeface="Times New Roman"/>
              </a:rPr>
              <a:t>(</a:t>
            </a:r>
            <a:r>
              <a:rPr sz="750" spc="-45" dirty="0">
                <a:latin typeface="Times New Roman"/>
                <a:cs typeface="Times New Roman"/>
              </a:rPr>
              <a:t>L</a:t>
            </a:r>
            <a:r>
              <a:rPr sz="750" spc="75" dirty="0">
                <a:latin typeface="Times New Roman"/>
                <a:cs typeface="Times New Roman"/>
              </a:rPr>
              <a:t>P</a:t>
            </a:r>
            <a:r>
              <a:rPr sz="750" spc="40" dirty="0">
                <a:latin typeface="Times New Roman"/>
                <a:cs typeface="Times New Roman"/>
              </a:rPr>
              <a:t>O</a:t>
            </a:r>
            <a:r>
              <a:rPr sz="750" dirty="0">
                <a:latin typeface="Times New Roman"/>
                <a:cs typeface="Times New Roman"/>
              </a:rPr>
              <a:t>)</a:t>
            </a:r>
            <a:r>
              <a:rPr sz="750" spc="5" dirty="0">
                <a:latin typeface="Times New Roman"/>
                <a:cs typeface="Times New Roman"/>
              </a:rPr>
              <a:t> </a:t>
            </a:r>
            <a:r>
              <a:rPr sz="750" spc="85" dirty="0">
                <a:latin typeface="Times New Roman"/>
                <a:cs typeface="Times New Roman"/>
              </a:rPr>
              <a:t>a</a:t>
            </a:r>
            <a:r>
              <a:rPr sz="750" spc="40" dirty="0">
                <a:latin typeface="Times New Roman"/>
                <a:cs typeface="Times New Roman"/>
              </a:rPr>
              <a:t>p</a:t>
            </a:r>
            <a:r>
              <a:rPr sz="750" spc="45" dirty="0">
                <a:latin typeface="Times New Roman"/>
                <a:cs typeface="Times New Roman"/>
              </a:rPr>
              <a:t>p</a:t>
            </a:r>
            <a:r>
              <a:rPr sz="750" spc="-5" dirty="0">
                <a:latin typeface="Times New Roman"/>
                <a:cs typeface="Times New Roman"/>
              </a:rPr>
              <a:t>r</a:t>
            </a:r>
            <a:r>
              <a:rPr sz="750" spc="45" dirty="0">
                <a:latin typeface="Times New Roman"/>
                <a:cs typeface="Times New Roman"/>
              </a:rPr>
              <a:t>o</a:t>
            </a:r>
            <a:r>
              <a:rPr sz="750" spc="80" dirty="0">
                <a:latin typeface="Times New Roman"/>
                <a:cs typeface="Times New Roman"/>
              </a:rPr>
              <a:t>a</a:t>
            </a:r>
            <a:r>
              <a:rPr sz="750" spc="30" dirty="0">
                <a:latin typeface="Times New Roman"/>
                <a:cs typeface="Times New Roman"/>
              </a:rPr>
              <a:t>ch</a:t>
            </a:r>
            <a:r>
              <a:rPr sz="750" spc="20" dirty="0">
                <a:latin typeface="Times New Roman"/>
                <a:cs typeface="Times New Roman"/>
              </a:rPr>
              <a:t>.</a:t>
            </a:r>
            <a:r>
              <a:rPr sz="750" dirty="0">
                <a:latin typeface="Times New Roman"/>
                <a:cs typeface="Times New Roman"/>
              </a:rPr>
              <a:t> </a:t>
            </a:r>
            <a:r>
              <a:rPr sz="750" spc="75" dirty="0">
                <a:latin typeface="Times New Roman"/>
                <a:cs typeface="Times New Roman"/>
              </a:rPr>
              <a:t>S</a:t>
            </a:r>
            <a:r>
              <a:rPr sz="750" spc="85" dirty="0">
                <a:latin typeface="Times New Roman"/>
                <a:cs typeface="Times New Roman"/>
              </a:rPr>
              <a:t>e</a:t>
            </a:r>
            <a:r>
              <a:rPr sz="750" spc="-5" dirty="0">
                <a:latin typeface="Times New Roman"/>
                <a:cs typeface="Times New Roman"/>
              </a:rPr>
              <a:t>r</a:t>
            </a:r>
            <a:r>
              <a:rPr sz="750" spc="20" dirty="0">
                <a:latin typeface="Times New Roman"/>
                <a:cs typeface="Times New Roman"/>
              </a:rPr>
              <a:t>v</a:t>
            </a:r>
            <a:r>
              <a:rPr sz="750" spc="-65" dirty="0">
                <a:latin typeface="Times New Roman"/>
                <a:cs typeface="Times New Roman"/>
              </a:rPr>
              <a:t>i</a:t>
            </a:r>
            <a:r>
              <a:rPr sz="750" spc="45" dirty="0">
                <a:latin typeface="Times New Roman"/>
                <a:cs typeface="Times New Roman"/>
              </a:rPr>
              <a:t>c</a:t>
            </a:r>
            <a:r>
              <a:rPr sz="750" spc="85" dirty="0">
                <a:latin typeface="Times New Roman"/>
                <a:cs typeface="Times New Roman"/>
              </a:rPr>
              <a:t>e</a:t>
            </a:r>
            <a:r>
              <a:rPr sz="750" spc="-20" dirty="0">
                <a:latin typeface="Times New Roman"/>
                <a:cs typeface="Times New Roman"/>
              </a:rPr>
              <a:t> </a:t>
            </a:r>
            <a:r>
              <a:rPr sz="750" spc="40" dirty="0">
                <a:latin typeface="Times New Roman"/>
                <a:cs typeface="Times New Roman"/>
              </a:rPr>
              <a:t>p</a:t>
            </a:r>
            <a:r>
              <a:rPr sz="750" spc="85" dirty="0">
                <a:latin typeface="Times New Roman"/>
                <a:cs typeface="Times New Roman"/>
              </a:rPr>
              <a:t>e</a:t>
            </a:r>
            <a:r>
              <a:rPr sz="750" spc="-5" dirty="0">
                <a:latin typeface="Times New Roman"/>
                <a:cs typeface="Times New Roman"/>
              </a:rPr>
              <a:t>r</a:t>
            </a:r>
            <a:r>
              <a:rPr sz="750" spc="-40" dirty="0">
                <a:latin typeface="Times New Roman"/>
                <a:cs typeface="Times New Roman"/>
              </a:rPr>
              <a:t>f</a:t>
            </a:r>
            <a:r>
              <a:rPr sz="750" spc="40" dirty="0">
                <a:latin typeface="Times New Roman"/>
                <a:cs typeface="Times New Roman"/>
              </a:rPr>
              <a:t>o</a:t>
            </a:r>
            <a:r>
              <a:rPr sz="750" spc="5" dirty="0">
                <a:latin typeface="Times New Roman"/>
                <a:cs typeface="Times New Roman"/>
              </a:rPr>
              <a:t>r</a:t>
            </a:r>
            <a:r>
              <a:rPr sz="750" spc="30" dirty="0">
                <a:latin typeface="Times New Roman"/>
                <a:cs typeface="Times New Roman"/>
              </a:rPr>
              <a:t>m</a:t>
            </a:r>
            <a:r>
              <a:rPr sz="750" spc="85" dirty="0">
                <a:latin typeface="Times New Roman"/>
                <a:cs typeface="Times New Roman"/>
              </a:rPr>
              <a:t>a</a:t>
            </a:r>
            <a:r>
              <a:rPr sz="750" spc="30" dirty="0">
                <a:latin typeface="Times New Roman"/>
                <a:cs typeface="Times New Roman"/>
              </a:rPr>
              <a:t>nc</a:t>
            </a:r>
            <a:r>
              <a:rPr sz="750" spc="85" dirty="0">
                <a:latin typeface="Times New Roman"/>
                <a:cs typeface="Times New Roman"/>
              </a:rPr>
              <a:t>e</a:t>
            </a:r>
            <a:r>
              <a:rPr sz="750" spc="-20" dirty="0">
                <a:latin typeface="Times New Roman"/>
                <a:cs typeface="Times New Roman"/>
              </a:rPr>
              <a:t> </a:t>
            </a:r>
            <a:r>
              <a:rPr sz="750" spc="45" dirty="0">
                <a:latin typeface="Times New Roman"/>
                <a:cs typeface="Times New Roman"/>
              </a:rPr>
              <a:t>m</a:t>
            </a:r>
            <a:r>
              <a:rPr sz="750" spc="80" dirty="0">
                <a:latin typeface="Times New Roman"/>
                <a:cs typeface="Times New Roman"/>
              </a:rPr>
              <a:t>e</a:t>
            </a:r>
            <a:r>
              <a:rPr sz="750" spc="85" dirty="0">
                <a:latin typeface="Times New Roman"/>
                <a:cs typeface="Times New Roman"/>
              </a:rPr>
              <a:t>as</a:t>
            </a:r>
            <a:r>
              <a:rPr sz="750" spc="40" dirty="0">
                <a:latin typeface="Times New Roman"/>
                <a:cs typeface="Times New Roman"/>
              </a:rPr>
              <a:t>u</a:t>
            </a:r>
            <a:r>
              <a:rPr sz="750" spc="5" dirty="0">
                <a:latin typeface="Times New Roman"/>
                <a:cs typeface="Times New Roman"/>
              </a:rPr>
              <a:t>r</a:t>
            </a:r>
            <a:r>
              <a:rPr sz="750" spc="70" dirty="0">
                <a:latin typeface="Times New Roman"/>
                <a:cs typeface="Times New Roman"/>
              </a:rPr>
              <a:t>e</a:t>
            </a:r>
            <a:r>
              <a:rPr sz="750" spc="30" dirty="0">
                <a:latin typeface="Times New Roman"/>
                <a:cs typeface="Times New Roman"/>
              </a:rPr>
              <a:t>m</a:t>
            </a:r>
            <a:r>
              <a:rPr sz="750" spc="85" dirty="0">
                <a:latin typeface="Times New Roman"/>
                <a:cs typeface="Times New Roman"/>
              </a:rPr>
              <a:t>e</a:t>
            </a:r>
            <a:r>
              <a:rPr sz="750" spc="30" dirty="0">
                <a:latin typeface="Times New Roman"/>
                <a:cs typeface="Times New Roman"/>
              </a:rPr>
              <a:t>n</a:t>
            </a:r>
            <a:r>
              <a:rPr sz="750" dirty="0">
                <a:latin typeface="Times New Roman"/>
                <a:cs typeface="Times New Roman"/>
              </a:rPr>
              <a:t>t</a:t>
            </a:r>
            <a:r>
              <a:rPr sz="750" spc="-20" dirty="0">
                <a:latin typeface="Times New Roman"/>
                <a:cs typeface="Times New Roman"/>
              </a:rPr>
              <a:t> </a:t>
            </a:r>
            <a:r>
              <a:rPr sz="750" spc="-25" dirty="0">
                <a:latin typeface="Times New Roman"/>
                <a:cs typeface="Times New Roman"/>
              </a:rPr>
              <a:t>w</a:t>
            </a:r>
            <a:r>
              <a:rPr sz="750" spc="80" dirty="0">
                <a:latin typeface="Times New Roman"/>
                <a:cs typeface="Times New Roman"/>
              </a:rPr>
              <a:t>as</a:t>
            </a:r>
            <a:r>
              <a:rPr sz="750" spc="35" dirty="0">
                <a:latin typeface="Times New Roman"/>
                <a:cs typeface="Times New Roman"/>
              </a:rPr>
              <a:t> </a:t>
            </a:r>
            <a:r>
              <a:rPr sz="750" spc="80" dirty="0">
                <a:latin typeface="Times New Roman"/>
                <a:cs typeface="Times New Roman"/>
              </a:rPr>
              <a:t>s</a:t>
            </a:r>
            <a:r>
              <a:rPr sz="750" spc="45" dirty="0">
                <a:latin typeface="Times New Roman"/>
                <a:cs typeface="Times New Roman"/>
              </a:rPr>
              <a:t>u</a:t>
            </a:r>
            <a:r>
              <a:rPr sz="750" spc="85" dirty="0">
                <a:latin typeface="Times New Roman"/>
                <a:cs typeface="Times New Roman"/>
              </a:rPr>
              <a:t>s</a:t>
            </a:r>
            <a:r>
              <a:rPr sz="750" spc="40" dirty="0">
                <a:latin typeface="Times New Roman"/>
                <a:cs typeface="Times New Roman"/>
              </a:rPr>
              <a:t>p</a:t>
            </a:r>
            <a:r>
              <a:rPr sz="750" spc="85" dirty="0">
                <a:latin typeface="Times New Roman"/>
                <a:cs typeface="Times New Roman"/>
              </a:rPr>
              <a:t>e</a:t>
            </a:r>
            <a:r>
              <a:rPr sz="750" spc="30" dirty="0">
                <a:latin typeface="Times New Roman"/>
                <a:cs typeface="Times New Roman"/>
              </a:rPr>
              <a:t>n</a:t>
            </a:r>
            <a:r>
              <a:rPr sz="750" spc="40" dirty="0">
                <a:latin typeface="Times New Roman"/>
                <a:cs typeface="Times New Roman"/>
              </a:rPr>
              <a:t>d</a:t>
            </a:r>
            <a:r>
              <a:rPr sz="750" spc="70" dirty="0">
                <a:latin typeface="Times New Roman"/>
                <a:cs typeface="Times New Roman"/>
              </a:rPr>
              <a:t>e</a:t>
            </a:r>
            <a:r>
              <a:rPr sz="750" spc="45" dirty="0">
                <a:latin typeface="Times New Roman"/>
                <a:cs typeface="Times New Roman"/>
              </a:rPr>
              <a:t>d</a:t>
            </a:r>
            <a:r>
              <a:rPr sz="750" spc="-20" dirty="0">
                <a:latin typeface="Times New Roman"/>
                <a:cs typeface="Times New Roman"/>
              </a:rPr>
              <a:t> </a:t>
            </a:r>
            <a:r>
              <a:rPr sz="750" spc="-40" dirty="0">
                <a:latin typeface="Times New Roman"/>
                <a:cs typeface="Times New Roman"/>
              </a:rPr>
              <a:t>f</a:t>
            </a:r>
            <a:r>
              <a:rPr sz="750" spc="40" dirty="0">
                <a:latin typeface="Times New Roman"/>
                <a:cs typeface="Times New Roman"/>
              </a:rPr>
              <a:t>o</a:t>
            </a:r>
            <a:r>
              <a:rPr sz="750" dirty="0">
                <a:latin typeface="Times New Roman"/>
                <a:cs typeface="Times New Roman"/>
              </a:rPr>
              <a:t>r</a:t>
            </a:r>
            <a:r>
              <a:rPr sz="750" spc="20" dirty="0">
                <a:latin typeface="Times New Roman"/>
                <a:cs typeface="Times New Roman"/>
              </a:rPr>
              <a:t> </a:t>
            </a:r>
            <a:r>
              <a:rPr sz="750" spc="45" dirty="0">
                <a:latin typeface="Times New Roman"/>
                <a:cs typeface="Times New Roman"/>
              </a:rPr>
              <a:t>m</a:t>
            </a:r>
            <a:r>
              <a:rPr sz="750" spc="80" dirty="0">
                <a:latin typeface="Times New Roman"/>
                <a:cs typeface="Times New Roman"/>
              </a:rPr>
              <a:t>a</a:t>
            </a:r>
            <a:r>
              <a:rPr sz="750" spc="-40" dirty="0">
                <a:latin typeface="Times New Roman"/>
                <a:cs typeface="Times New Roman"/>
              </a:rPr>
              <a:t>i</a:t>
            </a:r>
            <a:r>
              <a:rPr sz="750" spc="-45" dirty="0">
                <a:latin typeface="Times New Roman"/>
                <a:cs typeface="Times New Roman"/>
              </a:rPr>
              <a:t>l</a:t>
            </a:r>
            <a:r>
              <a:rPr sz="750" spc="-10" dirty="0">
                <a:latin typeface="Times New Roman"/>
                <a:cs typeface="Times New Roman"/>
              </a:rPr>
              <a:t> </a:t>
            </a:r>
            <a:r>
              <a:rPr sz="750" spc="40" dirty="0">
                <a:latin typeface="Times New Roman"/>
                <a:cs typeface="Times New Roman"/>
              </a:rPr>
              <a:t>o</a:t>
            </a:r>
            <a:r>
              <a:rPr sz="750" spc="-5" dirty="0">
                <a:latin typeface="Times New Roman"/>
                <a:cs typeface="Times New Roman"/>
              </a:rPr>
              <a:t>r</a:t>
            </a:r>
            <a:r>
              <a:rPr sz="750" spc="-40" dirty="0">
                <a:latin typeface="Times New Roman"/>
                <a:cs typeface="Times New Roman"/>
              </a:rPr>
              <a:t>i</a:t>
            </a:r>
            <a:r>
              <a:rPr sz="750" spc="40" dirty="0">
                <a:latin typeface="Times New Roman"/>
                <a:cs typeface="Times New Roman"/>
              </a:rPr>
              <a:t>g</a:t>
            </a:r>
            <a:r>
              <a:rPr sz="750" spc="-50" dirty="0">
                <a:latin typeface="Times New Roman"/>
                <a:cs typeface="Times New Roman"/>
              </a:rPr>
              <a:t>i</a:t>
            </a:r>
            <a:r>
              <a:rPr sz="750" spc="45" dirty="0">
                <a:latin typeface="Times New Roman"/>
                <a:cs typeface="Times New Roman"/>
              </a:rPr>
              <a:t>n</a:t>
            </a:r>
            <a:r>
              <a:rPr sz="750" spc="85" dirty="0">
                <a:latin typeface="Times New Roman"/>
                <a:cs typeface="Times New Roman"/>
              </a:rPr>
              <a:t>a</a:t>
            </a:r>
            <a:r>
              <a:rPr sz="750" spc="-10" dirty="0">
                <a:latin typeface="Times New Roman"/>
                <a:cs typeface="Times New Roman"/>
              </a:rPr>
              <a:t>t</a:t>
            </a:r>
            <a:r>
              <a:rPr sz="750" spc="-50" dirty="0">
                <a:latin typeface="Times New Roman"/>
                <a:cs typeface="Times New Roman"/>
              </a:rPr>
              <a:t>i</a:t>
            </a:r>
            <a:r>
              <a:rPr sz="750" spc="30" dirty="0">
                <a:latin typeface="Times New Roman"/>
                <a:cs typeface="Times New Roman"/>
              </a:rPr>
              <a:t>n</a:t>
            </a:r>
            <a:r>
              <a:rPr sz="750" spc="45" dirty="0">
                <a:latin typeface="Times New Roman"/>
                <a:cs typeface="Times New Roman"/>
              </a:rPr>
              <a:t>g</a:t>
            </a:r>
            <a:r>
              <a:rPr sz="750" spc="-20" dirty="0">
                <a:latin typeface="Times New Roman"/>
                <a:cs typeface="Times New Roman"/>
              </a:rPr>
              <a:t> </a:t>
            </a:r>
            <a:r>
              <a:rPr sz="750" spc="-45" dirty="0">
                <a:latin typeface="Times New Roman"/>
                <a:cs typeface="Times New Roman"/>
              </a:rPr>
              <a:t>f</a:t>
            </a:r>
            <a:r>
              <a:rPr sz="750" spc="-5" dirty="0">
                <a:latin typeface="Times New Roman"/>
                <a:cs typeface="Times New Roman"/>
              </a:rPr>
              <a:t>r</a:t>
            </a:r>
            <a:r>
              <a:rPr sz="750" spc="45" dirty="0">
                <a:latin typeface="Times New Roman"/>
                <a:cs typeface="Times New Roman"/>
              </a:rPr>
              <a:t>o</a:t>
            </a:r>
            <a:r>
              <a:rPr sz="750" spc="40" dirty="0">
                <a:latin typeface="Times New Roman"/>
                <a:cs typeface="Times New Roman"/>
              </a:rPr>
              <a:t>m</a:t>
            </a:r>
            <a:r>
              <a:rPr sz="750" spc="5" dirty="0">
                <a:latin typeface="Times New Roman"/>
                <a:cs typeface="Times New Roman"/>
              </a:rPr>
              <a:t> </a:t>
            </a:r>
            <a:r>
              <a:rPr sz="750" spc="45" dirty="0">
                <a:latin typeface="Times New Roman"/>
                <a:cs typeface="Times New Roman"/>
              </a:rPr>
              <a:t>o</a:t>
            </a:r>
            <a:r>
              <a:rPr sz="750" dirty="0">
                <a:latin typeface="Times New Roman"/>
                <a:cs typeface="Times New Roman"/>
              </a:rPr>
              <a:t>r</a:t>
            </a:r>
            <a:r>
              <a:rPr sz="750" spc="10" dirty="0">
                <a:latin typeface="Times New Roman"/>
                <a:cs typeface="Times New Roman"/>
              </a:rPr>
              <a:t> </a:t>
            </a:r>
            <a:r>
              <a:rPr sz="750" spc="45" dirty="0">
                <a:latin typeface="Times New Roman"/>
                <a:cs typeface="Times New Roman"/>
              </a:rPr>
              <a:t>d</a:t>
            </a:r>
            <a:r>
              <a:rPr sz="750" spc="80" dirty="0">
                <a:latin typeface="Times New Roman"/>
                <a:cs typeface="Times New Roman"/>
              </a:rPr>
              <a:t>e</a:t>
            </a:r>
            <a:r>
              <a:rPr sz="750" spc="85" dirty="0">
                <a:latin typeface="Times New Roman"/>
                <a:cs typeface="Times New Roman"/>
              </a:rPr>
              <a:t>s</a:t>
            </a:r>
            <a:r>
              <a:rPr sz="750" spc="5" dirty="0">
                <a:latin typeface="Times New Roman"/>
                <a:cs typeface="Times New Roman"/>
              </a:rPr>
              <a:t>t</a:t>
            </a:r>
            <a:r>
              <a:rPr sz="750" spc="-50" dirty="0">
                <a:latin typeface="Times New Roman"/>
                <a:cs typeface="Times New Roman"/>
              </a:rPr>
              <a:t>i</a:t>
            </a:r>
            <a:r>
              <a:rPr sz="750" spc="45" dirty="0">
                <a:latin typeface="Times New Roman"/>
                <a:cs typeface="Times New Roman"/>
              </a:rPr>
              <a:t>n</a:t>
            </a:r>
            <a:r>
              <a:rPr sz="750" spc="70" dirty="0">
                <a:latin typeface="Times New Roman"/>
                <a:cs typeface="Times New Roman"/>
              </a:rPr>
              <a:t>e</a:t>
            </a:r>
            <a:r>
              <a:rPr sz="750" spc="45" dirty="0">
                <a:latin typeface="Times New Roman"/>
                <a:cs typeface="Times New Roman"/>
              </a:rPr>
              <a:t>d</a:t>
            </a:r>
            <a:r>
              <a:rPr sz="750" spc="-30" dirty="0">
                <a:latin typeface="Times New Roman"/>
                <a:cs typeface="Times New Roman"/>
              </a:rPr>
              <a:t> </a:t>
            </a:r>
            <a:r>
              <a:rPr sz="750" spc="5" dirty="0">
                <a:latin typeface="Times New Roman"/>
                <a:cs typeface="Times New Roman"/>
              </a:rPr>
              <a:t>t</a:t>
            </a:r>
            <a:r>
              <a:rPr sz="750" spc="45" dirty="0">
                <a:latin typeface="Times New Roman"/>
                <a:cs typeface="Times New Roman"/>
              </a:rPr>
              <a:t>o</a:t>
            </a:r>
            <a:r>
              <a:rPr sz="750" spc="10" dirty="0">
                <a:latin typeface="Times New Roman"/>
                <a:cs typeface="Times New Roman"/>
              </a:rPr>
              <a:t> </a:t>
            </a:r>
            <a:r>
              <a:rPr sz="750" spc="40" dirty="0">
                <a:latin typeface="Times New Roman"/>
                <a:cs typeface="Times New Roman"/>
              </a:rPr>
              <a:t>C</a:t>
            </a:r>
            <a:r>
              <a:rPr sz="750" spc="80" dirty="0">
                <a:latin typeface="Times New Roman"/>
                <a:cs typeface="Times New Roman"/>
              </a:rPr>
              <a:t>a</a:t>
            </a:r>
            <a:r>
              <a:rPr sz="750" spc="5" dirty="0">
                <a:latin typeface="Times New Roman"/>
                <a:cs typeface="Times New Roman"/>
              </a:rPr>
              <a:t>r</a:t>
            </a:r>
            <a:r>
              <a:rPr sz="750" spc="-50" dirty="0">
                <a:latin typeface="Times New Roman"/>
                <a:cs typeface="Times New Roman"/>
              </a:rPr>
              <a:t>i</a:t>
            </a:r>
            <a:r>
              <a:rPr sz="750" spc="45" dirty="0">
                <a:latin typeface="Times New Roman"/>
                <a:cs typeface="Times New Roman"/>
              </a:rPr>
              <a:t>b</a:t>
            </a:r>
            <a:r>
              <a:rPr sz="750" spc="40" dirty="0">
                <a:latin typeface="Times New Roman"/>
                <a:cs typeface="Times New Roman"/>
              </a:rPr>
              <a:t>b</a:t>
            </a:r>
            <a:r>
              <a:rPr sz="750" spc="70" dirty="0">
                <a:latin typeface="Times New Roman"/>
                <a:cs typeface="Times New Roman"/>
              </a:rPr>
              <a:t>e</a:t>
            </a:r>
            <a:r>
              <a:rPr sz="750" spc="85" dirty="0">
                <a:latin typeface="Times New Roman"/>
                <a:cs typeface="Times New Roman"/>
              </a:rPr>
              <a:t>a</a:t>
            </a:r>
            <a:r>
              <a:rPr sz="750" spc="45" dirty="0">
                <a:latin typeface="Times New Roman"/>
                <a:cs typeface="Times New Roman"/>
              </a:rPr>
              <a:t>n</a:t>
            </a:r>
            <a:r>
              <a:rPr sz="750" spc="-30" dirty="0">
                <a:latin typeface="Times New Roman"/>
                <a:cs typeface="Times New Roman"/>
              </a:rPr>
              <a:t> </a:t>
            </a:r>
            <a:r>
              <a:rPr sz="750" spc="-5" dirty="0">
                <a:latin typeface="Times New Roman"/>
                <a:cs typeface="Times New Roman"/>
              </a:rPr>
              <a:t>D</a:t>
            </a:r>
            <a:r>
              <a:rPr sz="750" spc="-50" dirty="0">
                <a:latin typeface="Times New Roman"/>
                <a:cs typeface="Times New Roman"/>
              </a:rPr>
              <a:t>i</a:t>
            </a:r>
            <a:r>
              <a:rPr sz="750" spc="85" dirty="0">
                <a:latin typeface="Times New Roman"/>
                <a:cs typeface="Times New Roman"/>
              </a:rPr>
              <a:t>s</a:t>
            </a:r>
            <a:r>
              <a:rPr sz="750" dirty="0">
                <a:latin typeface="Times New Roman"/>
                <a:cs typeface="Times New Roman"/>
              </a:rPr>
              <a:t>t</a:t>
            </a:r>
            <a:r>
              <a:rPr sz="750" spc="5" dirty="0">
                <a:latin typeface="Times New Roman"/>
                <a:cs typeface="Times New Roman"/>
              </a:rPr>
              <a:t>r</a:t>
            </a:r>
            <a:r>
              <a:rPr sz="750" spc="-50" dirty="0">
                <a:latin typeface="Times New Roman"/>
                <a:cs typeface="Times New Roman"/>
              </a:rPr>
              <a:t>i</a:t>
            </a:r>
            <a:r>
              <a:rPr sz="750" spc="45" dirty="0">
                <a:latin typeface="Times New Roman"/>
                <a:cs typeface="Times New Roman"/>
              </a:rPr>
              <a:t>c</a:t>
            </a:r>
            <a:r>
              <a:rPr sz="750" dirty="0">
                <a:latin typeface="Times New Roman"/>
                <a:cs typeface="Times New Roman"/>
              </a:rPr>
              <a:t>t</a:t>
            </a:r>
            <a:r>
              <a:rPr sz="750" spc="-15" dirty="0">
                <a:latin typeface="Times New Roman"/>
                <a:cs typeface="Times New Roman"/>
              </a:rPr>
              <a:t> </a:t>
            </a:r>
            <a:r>
              <a:rPr sz="750" spc="80" dirty="0">
                <a:latin typeface="Times New Roman"/>
                <a:cs typeface="Times New Roman"/>
              </a:rPr>
              <a:t>s</a:t>
            </a:r>
            <a:r>
              <a:rPr sz="750" spc="5" dirty="0">
                <a:latin typeface="Times New Roman"/>
                <a:cs typeface="Times New Roman"/>
              </a:rPr>
              <a:t>t</a:t>
            </a:r>
            <a:r>
              <a:rPr sz="750" spc="85" dirty="0">
                <a:latin typeface="Times New Roman"/>
                <a:cs typeface="Times New Roman"/>
              </a:rPr>
              <a:t>a</a:t>
            </a:r>
            <a:r>
              <a:rPr sz="750" spc="-5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t</a:t>
            </a:r>
            <a:r>
              <a:rPr sz="750" spc="-40" dirty="0">
                <a:latin typeface="Times New Roman"/>
                <a:cs typeface="Times New Roman"/>
              </a:rPr>
              <a:t>i</a:t>
            </a:r>
            <a:r>
              <a:rPr sz="750" spc="40" dirty="0">
                <a:latin typeface="Times New Roman"/>
                <a:cs typeface="Times New Roman"/>
              </a:rPr>
              <a:t>n</a:t>
            </a:r>
            <a:r>
              <a:rPr sz="750" spc="45" dirty="0">
                <a:latin typeface="Times New Roman"/>
                <a:cs typeface="Times New Roman"/>
              </a:rPr>
              <a:t>g</a:t>
            </a:r>
            <a:r>
              <a:rPr sz="750" spc="-20" dirty="0">
                <a:latin typeface="Times New Roman"/>
                <a:cs typeface="Times New Roman"/>
              </a:rPr>
              <a:t> </a:t>
            </a:r>
            <a:r>
              <a:rPr sz="750" spc="45" dirty="0">
                <a:latin typeface="Times New Roman"/>
                <a:cs typeface="Times New Roman"/>
              </a:rPr>
              <a:t>9</a:t>
            </a:r>
            <a:r>
              <a:rPr sz="750" dirty="0">
                <a:latin typeface="Times New Roman"/>
                <a:cs typeface="Times New Roman"/>
              </a:rPr>
              <a:t>/</a:t>
            </a:r>
            <a:r>
              <a:rPr sz="750" spc="45" dirty="0">
                <a:latin typeface="Times New Roman"/>
                <a:cs typeface="Times New Roman"/>
              </a:rPr>
              <a:t>1</a:t>
            </a:r>
            <a:r>
              <a:rPr sz="750" spc="40" dirty="0">
                <a:latin typeface="Times New Roman"/>
                <a:cs typeface="Times New Roman"/>
              </a:rPr>
              <a:t>6</a:t>
            </a:r>
            <a:r>
              <a:rPr sz="750" spc="5" dirty="0">
                <a:latin typeface="Times New Roman"/>
                <a:cs typeface="Times New Roman"/>
              </a:rPr>
              <a:t>/</a:t>
            </a:r>
            <a:r>
              <a:rPr sz="750" spc="40" dirty="0">
                <a:latin typeface="Times New Roman"/>
                <a:cs typeface="Times New Roman"/>
              </a:rPr>
              <a:t>1</a:t>
            </a:r>
            <a:r>
              <a:rPr sz="750" spc="45" dirty="0">
                <a:latin typeface="Times New Roman"/>
                <a:cs typeface="Times New Roman"/>
              </a:rPr>
              <a:t>7</a:t>
            </a:r>
            <a:r>
              <a:rPr sz="750" spc="-20" dirty="0">
                <a:latin typeface="Times New Roman"/>
                <a:cs typeface="Times New Roman"/>
              </a:rPr>
              <a:t> </a:t>
            </a:r>
            <a:r>
              <a:rPr sz="750" spc="45" dirty="0">
                <a:latin typeface="Times New Roman"/>
                <a:cs typeface="Times New Roman"/>
              </a:rPr>
              <a:t>d</a:t>
            </a:r>
            <a:r>
              <a:rPr sz="750" spc="40" dirty="0">
                <a:latin typeface="Times New Roman"/>
                <a:cs typeface="Times New Roman"/>
              </a:rPr>
              <a:t>u</a:t>
            </a:r>
            <a:r>
              <a:rPr sz="750" spc="85" dirty="0">
                <a:latin typeface="Times New Roman"/>
                <a:cs typeface="Times New Roman"/>
              </a:rPr>
              <a:t>e</a:t>
            </a:r>
            <a:r>
              <a:rPr sz="750" dirty="0">
                <a:latin typeface="Times New Roman"/>
                <a:cs typeface="Times New Roman"/>
              </a:rPr>
              <a:t> </a:t>
            </a:r>
            <a:r>
              <a:rPr sz="750" spc="5" dirty="0">
                <a:latin typeface="Times New Roman"/>
                <a:cs typeface="Times New Roman"/>
              </a:rPr>
              <a:t>t</a:t>
            </a:r>
            <a:r>
              <a:rPr sz="750" spc="45" dirty="0">
                <a:latin typeface="Times New Roman"/>
                <a:cs typeface="Times New Roman"/>
              </a:rPr>
              <a:t>o</a:t>
            </a:r>
            <a:r>
              <a:rPr sz="750" spc="10" dirty="0">
                <a:latin typeface="Times New Roman"/>
                <a:cs typeface="Times New Roman"/>
              </a:rPr>
              <a:t> </a:t>
            </a:r>
            <a:r>
              <a:rPr sz="750" spc="5" dirty="0">
                <a:latin typeface="Times New Roman"/>
                <a:cs typeface="Times New Roman"/>
              </a:rPr>
              <a:t>t</a:t>
            </a:r>
            <a:r>
              <a:rPr sz="750" spc="40" dirty="0">
                <a:latin typeface="Times New Roman"/>
                <a:cs typeface="Times New Roman"/>
              </a:rPr>
              <a:t>h</a:t>
            </a:r>
            <a:r>
              <a:rPr sz="750" spc="85" dirty="0">
                <a:latin typeface="Times New Roman"/>
                <a:cs typeface="Times New Roman"/>
              </a:rPr>
              <a:t>e</a:t>
            </a:r>
            <a:r>
              <a:rPr sz="750" dirty="0">
                <a:latin typeface="Times New Roman"/>
                <a:cs typeface="Times New Roman"/>
              </a:rPr>
              <a:t> </a:t>
            </a:r>
            <a:r>
              <a:rPr sz="750" spc="45" dirty="0">
                <a:latin typeface="Times New Roman"/>
                <a:cs typeface="Times New Roman"/>
              </a:rPr>
              <a:t>d</a:t>
            </a:r>
            <a:r>
              <a:rPr sz="750" spc="80" dirty="0">
                <a:latin typeface="Times New Roman"/>
                <a:cs typeface="Times New Roman"/>
              </a:rPr>
              <a:t>e</a:t>
            </a:r>
            <a:r>
              <a:rPr sz="750" spc="20" dirty="0">
                <a:latin typeface="Times New Roman"/>
                <a:cs typeface="Times New Roman"/>
              </a:rPr>
              <a:t>v</a:t>
            </a:r>
            <a:r>
              <a:rPr sz="750" spc="70" dirty="0">
                <a:latin typeface="Times New Roman"/>
                <a:cs typeface="Times New Roman"/>
              </a:rPr>
              <a:t>a</a:t>
            </a:r>
            <a:r>
              <a:rPr sz="750" spc="85" dirty="0">
                <a:latin typeface="Times New Roman"/>
                <a:cs typeface="Times New Roman"/>
              </a:rPr>
              <a:t>s</a:t>
            </a:r>
            <a:r>
              <a:rPr sz="750" spc="-10" dirty="0">
                <a:latin typeface="Times New Roman"/>
                <a:cs typeface="Times New Roman"/>
              </a:rPr>
              <a:t>t</a:t>
            </a:r>
            <a:r>
              <a:rPr sz="750" spc="80" dirty="0">
                <a:latin typeface="Times New Roman"/>
                <a:cs typeface="Times New Roman"/>
              </a:rPr>
              <a:t>a</a:t>
            </a:r>
            <a:r>
              <a:rPr sz="750" spc="-10" dirty="0">
                <a:latin typeface="Times New Roman"/>
                <a:cs typeface="Times New Roman"/>
              </a:rPr>
              <a:t>t</a:t>
            </a:r>
            <a:r>
              <a:rPr sz="750" spc="-50" dirty="0">
                <a:latin typeface="Times New Roman"/>
                <a:cs typeface="Times New Roman"/>
              </a:rPr>
              <a:t>i</a:t>
            </a:r>
            <a:r>
              <a:rPr sz="750" spc="30" dirty="0">
                <a:latin typeface="Times New Roman"/>
                <a:cs typeface="Times New Roman"/>
              </a:rPr>
              <a:t>n</a:t>
            </a:r>
            <a:r>
              <a:rPr sz="750" spc="45" dirty="0">
                <a:latin typeface="Times New Roman"/>
                <a:cs typeface="Times New Roman"/>
              </a:rPr>
              <a:t>g</a:t>
            </a:r>
            <a:endParaRPr sz="750">
              <a:latin typeface="Times New Roman"/>
              <a:cs typeface="Times New Roman"/>
            </a:endParaRPr>
          </a:p>
          <a:p>
            <a:pPr marL="12700">
              <a:lnSpc>
                <a:spcPts val="910"/>
              </a:lnSpc>
            </a:pPr>
            <a:r>
              <a:rPr sz="1200" spc="-7" baseline="6944" dirty="0">
                <a:solidFill>
                  <a:srgbClr val="BFBFBF"/>
                </a:solidFill>
                <a:latin typeface="Century Gothic"/>
                <a:cs typeface="Century Gothic"/>
              </a:rPr>
              <a:t>F</a:t>
            </a:r>
            <a:r>
              <a:rPr sz="1200" baseline="6944" dirty="0">
                <a:solidFill>
                  <a:srgbClr val="BFBFBF"/>
                </a:solidFill>
                <a:latin typeface="Century Gothic"/>
                <a:cs typeface="Century Gothic"/>
              </a:rPr>
              <a:t>e</a:t>
            </a:r>
            <a:r>
              <a:rPr sz="1200" spc="7" baseline="6944" dirty="0">
                <a:solidFill>
                  <a:srgbClr val="BFBFBF"/>
                </a:solidFill>
                <a:latin typeface="Century Gothic"/>
                <a:cs typeface="Century Gothic"/>
              </a:rPr>
              <a:t>b</a:t>
            </a:r>
            <a:r>
              <a:rPr sz="1200" baseline="6944" dirty="0">
                <a:solidFill>
                  <a:srgbClr val="BFBFBF"/>
                </a:solidFill>
                <a:latin typeface="Century Gothic"/>
                <a:cs typeface="Century Gothic"/>
              </a:rPr>
              <a:t>ru</a:t>
            </a:r>
            <a:r>
              <a:rPr sz="1200" spc="7" baseline="6944" dirty="0">
                <a:solidFill>
                  <a:srgbClr val="BFBFBF"/>
                </a:solidFill>
                <a:latin typeface="Century Gothic"/>
                <a:cs typeface="Century Gothic"/>
              </a:rPr>
              <a:t>a</a:t>
            </a:r>
            <a:r>
              <a:rPr sz="1200" baseline="6944" dirty="0">
                <a:solidFill>
                  <a:srgbClr val="BFBFBF"/>
                </a:solidFill>
                <a:latin typeface="Century Gothic"/>
                <a:cs typeface="Century Gothic"/>
              </a:rPr>
              <a:t>ry</a:t>
            </a:r>
            <a:r>
              <a:rPr sz="1200" spc="-30" baseline="6944" dirty="0">
                <a:solidFill>
                  <a:srgbClr val="BFBFBF"/>
                </a:solidFill>
                <a:latin typeface="Century Gothic"/>
                <a:cs typeface="Century Gothic"/>
              </a:rPr>
              <a:t> </a:t>
            </a:r>
            <a:r>
              <a:rPr sz="1200" spc="-7" baseline="6944" dirty="0">
                <a:solidFill>
                  <a:srgbClr val="BFBFBF"/>
                </a:solidFill>
                <a:latin typeface="Century Gothic"/>
                <a:cs typeface="Century Gothic"/>
              </a:rPr>
              <a:t>2</a:t>
            </a:r>
            <a:r>
              <a:rPr sz="1200" spc="-615" baseline="6944" dirty="0">
                <a:solidFill>
                  <a:srgbClr val="BFBFBF"/>
                </a:solidFill>
                <a:latin typeface="Century Gothic"/>
                <a:cs typeface="Century Gothic"/>
              </a:rPr>
              <a:t>0</a:t>
            </a:r>
            <a:r>
              <a:rPr sz="750" spc="-50" dirty="0">
                <a:latin typeface="Times New Roman"/>
                <a:cs typeface="Times New Roman"/>
              </a:rPr>
              <a:t>i</a:t>
            </a:r>
            <a:r>
              <a:rPr sz="750" spc="-350" dirty="0">
                <a:latin typeface="Times New Roman"/>
                <a:cs typeface="Times New Roman"/>
              </a:rPr>
              <a:t>m</a:t>
            </a:r>
            <a:r>
              <a:rPr sz="1200" spc="-82" baseline="6944" dirty="0">
                <a:solidFill>
                  <a:srgbClr val="BFBFBF"/>
                </a:solidFill>
                <a:latin typeface="Century Gothic"/>
                <a:cs typeface="Century Gothic"/>
              </a:rPr>
              <a:t>1</a:t>
            </a:r>
            <a:r>
              <a:rPr sz="750" spc="-330" dirty="0">
                <a:latin typeface="Times New Roman"/>
                <a:cs typeface="Times New Roman"/>
              </a:rPr>
              <a:t>p</a:t>
            </a:r>
            <a:r>
              <a:rPr sz="1200" spc="-104" baseline="6944" dirty="0">
                <a:solidFill>
                  <a:srgbClr val="BFBFBF"/>
                </a:solidFill>
                <a:latin typeface="Century Gothic"/>
                <a:cs typeface="Century Gothic"/>
              </a:rPr>
              <a:t>8</a:t>
            </a:r>
            <a:r>
              <a:rPr sz="750" spc="80" dirty="0">
                <a:latin typeface="Times New Roman"/>
                <a:cs typeface="Times New Roman"/>
              </a:rPr>
              <a:t>a</a:t>
            </a:r>
            <a:r>
              <a:rPr sz="750" spc="45" dirty="0">
                <a:latin typeface="Times New Roman"/>
                <a:cs typeface="Times New Roman"/>
              </a:rPr>
              <a:t>c</a:t>
            </a:r>
            <a:r>
              <a:rPr sz="750" spc="-10" dirty="0">
                <a:latin typeface="Times New Roman"/>
                <a:cs typeface="Times New Roman"/>
              </a:rPr>
              <a:t>t</a:t>
            </a:r>
            <a:r>
              <a:rPr sz="750" spc="80" dirty="0">
                <a:latin typeface="Times New Roman"/>
                <a:cs typeface="Times New Roman"/>
              </a:rPr>
              <a:t>s</a:t>
            </a:r>
            <a:r>
              <a:rPr sz="750" spc="-15" dirty="0">
                <a:latin typeface="Times New Roman"/>
                <a:cs typeface="Times New Roman"/>
              </a:rPr>
              <a:t> </a:t>
            </a:r>
            <a:r>
              <a:rPr sz="750" spc="45" dirty="0">
                <a:latin typeface="Times New Roman"/>
                <a:cs typeface="Times New Roman"/>
              </a:rPr>
              <a:t>o</a:t>
            </a:r>
            <a:r>
              <a:rPr sz="750" spc="-45" dirty="0">
                <a:latin typeface="Times New Roman"/>
                <a:cs typeface="Times New Roman"/>
              </a:rPr>
              <a:t>f</a:t>
            </a:r>
            <a:r>
              <a:rPr sz="750" spc="15" dirty="0">
                <a:latin typeface="Times New Roman"/>
                <a:cs typeface="Times New Roman"/>
              </a:rPr>
              <a:t> </a:t>
            </a:r>
            <a:r>
              <a:rPr sz="750" spc="-5" dirty="0">
                <a:latin typeface="Times New Roman"/>
                <a:cs typeface="Times New Roman"/>
              </a:rPr>
              <a:t>H</a:t>
            </a:r>
            <a:r>
              <a:rPr sz="750" spc="40" dirty="0">
                <a:latin typeface="Times New Roman"/>
                <a:cs typeface="Times New Roman"/>
              </a:rPr>
              <a:t>u</a:t>
            </a:r>
            <a:r>
              <a:rPr sz="750" spc="5" dirty="0">
                <a:latin typeface="Times New Roman"/>
                <a:cs typeface="Times New Roman"/>
              </a:rPr>
              <a:t>r</a:t>
            </a:r>
            <a:r>
              <a:rPr sz="750" spc="-5" dirty="0">
                <a:latin typeface="Times New Roman"/>
                <a:cs typeface="Times New Roman"/>
              </a:rPr>
              <a:t>r</a:t>
            </a:r>
            <a:r>
              <a:rPr sz="750" spc="-50" dirty="0">
                <a:latin typeface="Times New Roman"/>
                <a:cs typeface="Times New Roman"/>
              </a:rPr>
              <a:t>i</a:t>
            </a:r>
            <a:r>
              <a:rPr sz="750" spc="45" dirty="0">
                <a:latin typeface="Times New Roman"/>
                <a:cs typeface="Times New Roman"/>
              </a:rPr>
              <a:t>c</a:t>
            </a:r>
            <a:r>
              <a:rPr sz="750" spc="85" dirty="0">
                <a:latin typeface="Times New Roman"/>
                <a:cs typeface="Times New Roman"/>
              </a:rPr>
              <a:t>a</a:t>
            </a:r>
            <a:r>
              <a:rPr sz="750" spc="30" dirty="0">
                <a:latin typeface="Times New Roman"/>
                <a:cs typeface="Times New Roman"/>
              </a:rPr>
              <a:t>n</a:t>
            </a:r>
            <a:r>
              <a:rPr sz="750" spc="80" dirty="0">
                <a:latin typeface="Times New Roman"/>
                <a:cs typeface="Times New Roman"/>
              </a:rPr>
              <a:t>es</a:t>
            </a:r>
            <a:r>
              <a:rPr sz="750" spc="-15" dirty="0">
                <a:latin typeface="Times New Roman"/>
                <a:cs typeface="Times New Roman"/>
              </a:rPr>
              <a:t> </a:t>
            </a:r>
            <a:r>
              <a:rPr sz="750" spc="-40" dirty="0">
                <a:latin typeface="Times New Roman"/>
                <a:cs typeface="Times New Roman"/>
              </a:rPr>
              <a:t>I</a:t>
            </a:r>
            <a:r>
              <a:rPr sz="750" spc="-5" dirty="0">
                <a:latin typeface="Times New Roman"/>
                <a:cs typeface="Times New Roman"/>
              </a:rPr>
              <a:t>r</a:t>
            </a:r>
            <a:r>
              <a:rPr sz="750" spc="45" dirty="0">
                <a:latin typeface="Times New Roman"/>
                <a:cs typeface="Times New Roman"/>
              </a:rPr>
              <a:t>m</a:t>
            </a:r>
            <a:r>
              <a:rPr sz="750" spc="85" dirty="0">
                <a:latin typeface="Times New Roman"/>
                <a:cs typeface="Times New Roman"/>
              </a:rPr>
              <a:t>a</a:t>
            </a:r>
            <a:r>
              <a:rPr sz="750" spc="-5" dirty="0">
                <a:latin typeface="Times New Roman"/>
                <a:cs typeface="Times New Roman"/>
              </a:rPr>
              <a:t> </a:t>
            </a:r>
            <a:r>
              <a:rPr sz="750" spc="80" dirty="0">
                <a:latin typeface="Times New Roman"/>
                <a:cs typeface="Times New Roman"/>
              </a:rPr>
              <a:t>a</a:t>
            </a:r>
            <a:r>
              <a:rPr sz="750" spc="45" dirty="0">
                <a:latin typeface="Times New Roman"/>
                <a:cs typeface="Times New Roman"/>
              </a:rPr>
              <a:t>nd</a:t>
            </a:r>
            <a:r>
              <a:rPr sz="750" dirty="0">
                <a:latin typeface="Times New Roman"/>
                <a:cs typeface="Times New Roman"/>
              </a:rPr>
              <a:t> </a:t>
            </a:r>
            <a:r>
              <a:rPr sz="750" spc="-35" dirty="0">
                <a:latin typeface="Times New Roman"/>
                <a:cs typeface="Times New Roman"/>
              </a:rPr>
              <a:t>M</a:t>
            </a:r>
            <a:r>
              <a:rPr sz="750" spc="80" dirty="0">
                <a:latin typeface="Times New Roman"/>
                <a:cs typeface="Times New Roman"/>
              </a:rPr>
              <a:t>a</a:t>
            </a:r>
            <a:r>
              <a:rPr sz="750" spc="5" dirty="0">
                <a:latin typeface="Times New Roman"/>
                <a:cs typeface="Times New Roman"/>
              </a:rPr>
              <a:t>r</a:t>
            </a:r>
            <a:r>
              <a:rPr sz="750" spc="-50" dirty="0">
                <a:latin typeface="Times New Roman"/>
                <a:cs typeface="Times New Roman"/>
              </a:rPr>
              <a:t>i</a:t>
            </a:r>
            <a:r>
              <a:rPr sz="750" spc="80" dirty="0">
                <a:latin typeface="Times New Roman"/>
                <a:cs typeface="Times New Roman"/>
              </a:rPr>
              <a:t>a</a:t>
            </a:r>
            <a:r>
              <a:rPr sz="750" spc="20" dirty="0">
                <a:latin typeface="Times New Roman"/>
                <a:cs typeface="Times New Roman"/>
              </a:rPr>
              <a:t>.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853657" y="1664518"/>
            <a:ext cx="2352040" cy="240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700" spc="-15" dirty="0">
                <a:solidFill>
                  <a:srgbClr val="4F80BC"/>
                </a:solidFill>
                <a:latin typeface="Century Gothic"/>
                <a:cs typeface="Century Gothic"/>
              </a:rPr>
              <a:t>La</a:t>
            </a:r>
            <a:r>
              <a:rPr sz="1700" spc="-10" dirty="0">
                <a:solidFill>
                  <a:srgbClr val="4F80BC"/>
                </a:solidFill>
                <a:latin typeface="Century Gothic"/>
                <a:cs typeface="Century Gothic"/>
              </a:rPr>
              <a:t>st</a:t>
            </a:r>
            <a:r>
              <a:rPr sz="1700" spc="-30" dirty="0">
                <a:solidFill>
                  <a:srgbClr val="4F80BC"/>
                </a:solidFill>
                <a:latin typeface="Century Gothic"/>
                <a:cs typeface="Century Gothic"/>
              </a:rPr>
              <a:t> </a:t>
            </a:r>
            <a:r>
              <a:rPr sz="1700" dirty="0">
                <a:solidFill>
                  <a:srgbClr val="4F80BC"/>
                </a:solidFill>
                <a:latin typeface="Century Gothic"/>
                <a:cs typeface="Century Gothic"/>
              </a:rPr>
              <a:t>M</a:t>
            </a:r>
            <a:r>
              <a:rPr sz="1700" spc="-5" dirty="0">
                <a:solidFill>
                  <a:srgbClr val="4F80BC"/>
                </a:solidFill>
                <a:latin typeface="Century Gothic"/>
                <a:cs typeface="Century Gothic"/>
              </a:rPr>
              <a:t>i</a:t>
            </a:r>
            <a:r>
              <a:rPr sz="1700" spc="5" dirty="0">
                <a:solidFill>
                  <a:srgbClr val="4F80BC"/>
                </a:solidFill>
                <a:latin typeface="Century Gothic"/>
                <a:cs typeface="Century Gothic"/>
              </a:rPr>
              <a:t>l</a:t>
            </a:r>
            <a:r>
              <a:rPr sz="1700" spc="-15" dirty="0">
                <a:solidFill>
                  <a:srgbClr val="4F80BC"/>
                </a:solidFill>
                <a:latin typeface="Century Gothic"/>
                <a:cs typeface="Century Gothic"/>
              </a:rPr>
              <a:t>e</a:t>
            </a:r>
            <a:r>
              <a:rPr sz="1700" spc="-30" dirty="0">
                <a:solidFill>
                  <a:srgbClr val="4F80BC"/>
                </a:solidFill>
                <a:latin typeface="Century Gothic"/>
                <a:cs typeface="Century Gothic"/>
              </a:rPr>
              <a:t> </a:t>
            </a:r>
            <a:r>
              <a:rPr sz="1700" spc="10" dirty="0">
                <a:solidFill>
                  <a:srgbClr val="4F80BC"/>
                </a:solidFill>
                <a:latin typeface="Century Gothic"/>
                <a:cs typeface="Century Gothic"/>
              </a:rPr>
              <a:t>I</a:t>
            </a:r>
            <a:r>
              <a:rPr sz="1700" spc="-15" dirty="0">
                <a:solidFill>
                  <a:srgbClr val="4F80BC"/>
                </a:solidFill>
                <a:latin typeface="Century Gothic"/>
                <a:cs typeface="Century Gothic"/>
              </a:rPr>
              <a:t>m</a:t>
            </a:r>
            <a:r>
              <a:rPr sz="1700" spc="-20" dirty="0">
                <a:solidFill>
                  <a:srgbClr val="4F80BC"/>
                </a:solidFill>
                <a:latin typeface="Century Gothic"/>
                <a:cs typeface="Century Gothic"/>
              </a:rPr>
              <a:t>pa</a:t>
            </a:r>
            <a:r>
              <a:rPr sz="1700" spc="-10" dirty="0">
                <a:solidFill>
                  <a:srgbClr val="4F80BC"/>
                </a:solidFill>
                <a:latin typeface="Century Gothic"/>
                <a:cs typeface="Century Gothic"/>
              </a:rPr>
              <a:t>ct</a:t>
            </a:r>
            <a:r>
              <a:rPr sz="1700" spc="-45" dirty="0">
                <a:solidFill>
                  <a:srgbClr val="4F80BC"/>
                </a:solidFill>
                <a:latin typeface="Century Gothic"/>
                <a:cs typeface="Century Gothic"/>
              </a:rPr>
              <a:t> </a:t>
            </a:r>
            <a:r>
              <a:rPr sz="1700" spc="-20" dirty="0">
                <a:solidFill>
                  <a:srgbClr val="4F80BC"/>
                </a:solidFill>
                <a:latin typeface="Century Gothic"/>
                <a:cs typeface="Century Gothic"/>
              </a:rPr>
              <a:t>T</a:t>
            </a:r>
            <a:r>
              <a:rPr sz="1700" spc="-10" dirty="0">
                <a:solidFill>
                  <a:srgbClr val="4F80BC"/>
                </a:solidFill>
                <a:latin typeface="Century Gothic"/>
                <a:cs typeface="Century Gothic"/>
              </a:rPr>
              <a:t>rend</a:t>
            </a:r>
            <a:endParaRPr sz="1700">
              <a:latin typeface="Century Gothic"/>
              <a:cs typeface="Century Gothic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921375">
              <a:lnSpc>
                <a:spcPts val="2460"/>
              </a:lnSpc>
            </a:pPr>
            <a:r>
              <a:rPr spc="-120" dirty="0"/>
              <a:t>Fi</a:t>
            </a:r>
            <a:r>
              <a:rPr spc="-30" dirty="0"/>
              <a:t>r</a:t>
            </a:r>
            <a:r>
              <a:rPr spc="100" dirty="0"/>
              <a:t>s</a:t>
            </a:r>
            <a:r>
              <a:rPr spc="45" dirty="0"/>
              <a:t>t</a:t>
            </a:r>
            <a:r>
              <a:rPr spc="175" dirty="0"/>
              <a:t>-</a:t>
            </a:r>
            <a:r>
              <a:rPr spc="229" dirty="0"/>
              <a:t>C</a:t>
            </a:r>
            <a:r>
              <a:rPr spc="-80" dirty="0"/>
              <a:t>l</a:t>
            </a:r>
            <a:r>
              <a:rPr spc="445" dirty="0"/>
              <a:t>a</a:t>
            </a:r>
            <a:r>
              <a:rPr spc="120" dirty="0"/>
              <a:t>s</a:t>
            </a:r>
            <a:r>
              <a:rPr spc="100" dirty="0"/>
              <a:t>s</a:t>
            </a:r>
            <a:r>
              <a:rPr spc="65" dirty="0"/>
              <a:t> </a:t>
            </a:r>
            <a:r>
              <a:rPr spc="15" dirty="0"/>
              <a:t>M</a:t>
            </a:r>
            <a:r>
              <a:rPr spc="445" dirty="0"/>
              <a:t>a</a:t>
            </a:r>
            <a:r>
              <a:rPr spc="-80" dirty="0"/>
              <a:t>il</a:t>
            </a:r>
            <a:r>
              <a:rPr spc="-50" dirty="0"/>
              <a:t>®</a:t>
            </a:r>
            <a:r>
              <a:rPr spc="65" dirty="0"/>
              <a:t> </a:t>
            </a:r>
            <a:r>
              <a:rPr spc="95" dirty="0"/>
              <a:t>(</a:t>
            </a:r>
            <a:r>
              <a:rPr spc="-120" dirty="0"/>
              <a:t>Fl</a:t>
            </a:r>
            <a:r>
              <a:rPr spc="445" dirty="0"/>
              <a:t>a</a:t>
            </a:r>
            <a:r>
              <a:rPr spc="45" dirty="0"/>
              <a:t>t</a:t>
            </a:r>
            <a:r>
              <a:rPr spc="120" dirty="0"/>
              <a:t>s</a:t>
            </a:r>
            <a:r>
              <a:rPr spc="95" dirty="0"/>
              <a:t>)</a:t>
            </a:r>
          </a:p>
          <a:p>
            <a:pPr marL="6322060">
              <a:lnSpc>
                <a:spcPct val="100000"/>
              </a:lnSpc>
            </a:pPr>
            <a:r>
              <a:rPr sz="1800" spc="-15" dirty="0">
                <a:latin typeface="Century Gothic"/>
                <a:cs typeface="Century Gothic"/>
              </a:rPr>
              <a:t>L</a:t>
            </a:r>
            <a:r>
              <a:rPr sz="1800" spc="-10" dirty="0">
                <a:latin typeface="Century Gothic"/>
                <a:cs typeface="Century Gothic"/>
              </a:rPr>
              <a:t>a</a:t>
            </a:r>
            <a:r>
              <a:rPr sz="1800" dirty="0">
                <a:latin typeface="Century Gothic"/>
                <a:cs typeface="Century Gothic"/>
              </a:rPr>
              <a:t>s</a:t>
            </a:r>
            <a:r>
              <a:rPr sz="1800" spc="-10" dirty="0">
                <a:latin typeface="Century Gothic"/>
                <a:cs typeface="Century Gothic"/>
              </a:rPr>
              <a:t>t</a:t>
            </a:r>
            <a:r>
              <a:rPr sz="1800" spc="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M</a:t>
            </a:r>
            <a:r>
              <a:rPr sz="1800" spc="15" dirty="0">
                <a:latin typeface="Century Gothic"/>
                <a:cs typeface="Century Gothic"/>
              </a:rPr>
              <a:t>i</a:t>
            </a:r>
            <a:r>
              <a:rPr sz="1800" dirty="0">
                <a:latin typeface="Century Gothic"/>
                <a:cs typeface="Century Gothic"/>
              </a:rPr>
              <a:t>l</a:t>
            </a:r>
            <a:r>
              <a:rPr sz="1800" spc="-15" dirty="0">
                <a:latin typeface="Century Gothic"/>
                <a:cs typeface="Century Gothic"/>
              </a:rPr>
              <a:t>e</a:t>
            </a:r>
            <a:r>
              <a:rPr sz="1800" spc="-30" dirty="0">
                <a:latin typeface="Century Gothic"/>
                <a:cs typeface="Century Gothic"/>
              </a:rPr>
              <a:t> </a:t>
            </a:r>
            <a:r>
              <a:rPr sz="1800" spc="25" dirty="0">
                <a:latin typeface="Century Gothic"/>
                <a:cs typeface="Century Gothic"/>
              </a:rPr>
              <a:t>I</a:t>
            </a:r>
            <a:r>
              <a:rPr sz="1800" spc="-15" dirty="0">
                <a:latin typeface="Century Gothic"/>
                <a:cs typeface="Century Gothic"/>
              </a:rPr>
              <a:t>m</a:t>
            </a:r>
            <a:r>
              <a:rPr sz="1800" spc="-5" dirty="0">
                <a:latin typeface="Century Gothic"/>
                <a:cs typeface="Century Gothic"/>
              </a:rPr>
              <a:t>p</a:t>
            </a:r>
            <a:r>
              <a:rPr sz="1800" spc="-10" dirty="0">
                <a:latin typeface="Century Gothic"/>
                <a:cs typeface="Century Gothic"/>
              </a:rPr>
              <a:t>act</a:t>
            </a:r>
            <a:r>
              <a:rPr sz="1800" spc="-30" dirty="0">
                <a:latin typeface="Century Gothic"/>
                <a:cs typeface="Century Gothic"/>
              </a:rPr>
              <a:t> </a:t>
            </a:r>
            <a:r>
              <a:rPr sz="1800" spc="-20" dirty="0">
                <a:latin typeface="Century Gothic"/>
                <a:cs typeface="Century Gothic"/>
              </a:rPr>
              <a:t>T</a:t>
            </a:r>
            <a:r>
              <a:rPr sz="1800" spc="-10" dirty="0">
                <a:latin typeface="Century Gothic"/>
                <a:cs typeface="Century Gothic"/>
              </a:rPr>
              <a:t>ren</a:t>
            </a:r>
            <a:r>
              <a:rPr sz="1800" dirty="0">
                <a:latin typeface="Century Gothic"/>
                <a:cs typeface="Century Gothic"/>
              </a:rPr>
              <a:t>d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909572" y="4783835"/>
            <a:ext cx="7005955" cy="0"/>
          </a:xfrm>
          <a:custGeom>
            <a:avLst/>
            <a:gdLst/>
            <a:ahLst/>
            <a:cxnLst/>
            <a:rect l="l" t="t" r="r" b="b"/>
            <a:pathLst>
              <a:path w="7005955">
                <a:moveTo>
                  <a:pt x="0" y="0"/>
                </a:moveTo>
                <a:lnTo>
                  <a:pt x="7005828" y="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909572" y="4319016"/>
            <a:ext cx="7005955" cy="0"/>
          </a:xfrm>
          <a:custGeom>
            <a:avLst/>
            <a:gdLst/>
            <a:ahLst/>
            <a:cxnLst/>
            <a:rect l="l" t="t" r="r" b="b"/>
            <a:pathLst>
              <a:path w="7005955">
                <a:moveTo>
                  <a:pt x="0" y="0"/>
                </a:moveTo>
                <a:lnTo>
                  <a:pt x="7005828" y="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909572" y="3855720"/>
            <a:ext cx="7005955" cy="0"/>
          </a:xfrm>
          <a:custGeom>
            <a:avLst/>
            <a:gdLst/>
            <a:ahLst/>
            <a:cxnLst/>
            <a:rect l="l" t="t" r="r" b="b"/>
            <a:pathLst>
              <a:path w="7005955">
                <a:moveTo>
                  <a:pt x="0" y="0"/>
                </a:moveTo>
                <a:lnTo>
                  <a:pt x="7005828" y="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909572" y="3390900"/>
            <a:ext cx="7005955" cy="0"/>
          </a:xfrm>
          <a:custGeom>
            <a:avLst/>
            <a:gdLst/>
            <a:ahLst/>
            <a:cxnLst/>
            <a:rect l="l" t="t" r="r" b="b"/>
            <a:pathLst>
              <a:path w="7005955">
                <a:moveTo>
                  <a:pt x="0" y="0"/>
                </a:moveTo>
                <a:lnTo>
                  <a:pt x="7005828" y="0"/>
                </a:lnTo>
              </a:path>
            </a:pathLst>
          </a:custGeom>
          <a:ln w="104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909572" y="2927604"/>
            <a:ext cx="7005955" cy="0"/>
          </a:xfrm>
          <a:custGeom>
            <a:avLst/>
            <a:gdLst/>
            <a:ahLst/>
            <a:cxnLst/>
            <a:rect l="l" t="t" r="r" b="b"/>
            <a:pathLst>
              <a:path w="7005955">
                <a:moveTo>
                  <a:pt x="0" y="0"/>
                </a:moveTo>
                <a:lnTo>
                  <a:pt x="7005828" y="0"/>
                </a:lnTo>
              </a:path>
            </a:pathLst>
          </a:custGeom>
          <a:ln w="104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909572" y="2462784"/>
            <a:ext cx="7005955" cy="0"/>
          </a:xfrm>
          <a:custGeom>
            <a:avLst/>
            <a:gdLst/>
            <a:ahLst/>
            <a:cxnLst/>
            <a:rect l="l" t="t" r="r" b="b"/>
            <a:pathLst>
              <a:path w="7005955">
                <a:moveTo>
                  <a:pt x="0" y="0"/>
                </a:moveTo>
                <a:lnTo>
                  <a:pt x="7005828" y="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909572" y="2462783"/>
            <a:ext cx="0" cy="2784475"/>
          </a:xfrm>
          <a:custGeom>
            <a:avLst/>
            <a:gdLst/>
            <a:ahLst/>
            <a:cxnLst/>
            <a:rect l="l" t="t" r="r" b="b"/>
            <a:pathLst>
              <a:path h="2784475">
                <a:moveTo>
                  <a:pt x="0" y="0"/>
                </a:moveTo>
                <a:lnTo>
                  <a:pt x="0" y="2784348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441448" y="2462783"/>
            <a:ext cx="0" cy="2784475"/>
          </a:xfrm>
          <a:custGeom>
            <a:avLst/>
            <a:gdLst/>
            <a:ahLst/>
            <a:cxnLst/>
            <a:rect l="l" t="t" r="r" b="b"/>
            <a:pathLst>
              <a:path h="2784475">
                <a:moveTo>
                  <a:pt x="0" y="0"/>
                </a:moveTo>
                <a:lnTo>
                  <a:pt x="0" y="2784348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961132" y="2462783"/>
            <a:ext cx="0" cy="2784475"/>
          </a:xfrm>
          <a:custGeom>
            <a:avLst/>
            <a:gdLst/>
            <a:ahLst/>
            <a:cxnLst/>
            <a:rect l="l" t="t" r="r" b="b"/>
            <a:pathLst>
              <a:path h="2784475">
                <a:moveTo>
                  <a:pt x="0" y="0"/>
                </a:moveTo>
                <a:lnTo>
                  <a:pt x="0" y="2784348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485388" y="2462783"/>
            <a:ext cx="0" cy="2784475"/>
          </a:xfrm>
          <a:custGeom>
            <a:avLst/>
            <a:gdLst/>
            <a:ahLst/>
            <a:cxnLst/>
            <a:rect l="l" t="t" r="r" b="b"/>
            <a:pathLst>
              <a:path h="2784475">
                <a:moveTo>
                  <a:pt x="0" y="0"/>
                </a:moveTo>
                <a:lnTo>
                  <a:pt x="0" y="2784348"/>
                </a:lnTo>
              </a:path>
            </a:pathLst>
          </a:custGeom>
          <a:ln w="104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017264" y="2462783"/>
            <a:ext cx="0" cy="2784475"/>
          </a:xfrm>
          <a:custGeom>
            <a:avLst/>
            <a:gdLst/>
            <a:ahLst/>
            <a:cxnLst/>
            <a:rect l="l" t="t" r="r" b="b"/>
            <a:pathLst>
              <a:path h="2784475">
                <a:moveTo>
                  <a:pt x="0" y="0"/>
                </a:moveTo>
                <a:lnTo>
                  <a:pt x="0" y="2784348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547616" y="2462783"/>
            <a:ext cx="0" cy="2784475"/>
          </a:xfrm>
          <a:custGeom>
            <a:avLst/>
            <a:gdLst/>
            <a:ahLst/>
            <a:cxnLst/>
            <a:rect l="l" t="t" r="r" b="b"/>
            <a:pathLst>
              <a:path h="2784475">
                <a:moveTo>
                  <a:pt x="0" y="0"/>
                </a:moveTo>
                <a:lnTo>
                  <a:pt x="0" y="2784348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071872" y="2462783"/>
            <a:ext cx="0" cy="2784475"/>
          </a:xfrm>
          <a:custGeom>
            <a:avLst/>
            <a:gdLst/>
            <a:ahLst/>
            <a:cxnLst/>
            <a:rect l="l" t="t" r="r" b="b"/>
            <a:pathLst>
              <a:path h="2784475">
                <a:moveTo>
                  <a:pt x="0" y="0"/>
                </a:moveTo>
                <a:lnTo>
                  <a:pt x="0" y="2784348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597652" y="2462783"/>
            <a:ext cx="0" cy="2784475"/>
          </a:xfrm>
          <a:custGeom>
            <a:avLst/>
            <a:gdLst/>
            <a:ahLst/>
            <a:cxnLst/>
            <a:rect l="l" t="t" r="r" b="b"/>
            <a:pathLst>
              <a:path h="2784475">
                <a:moveTo>
                  <a:pt x="0" y="0"/>
                </a:moveTo>
                <a:lnTo>
                  <a:pt x="0" y="2784348"/>
                </a:lnTo>
              </a:path>
            </a:pathLst>
          </a:custGeom>
          <a:ln w="104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128004" y="2462783"/>
            <a:ext cx="0" cy="2784475"/>
          </a:xfrm>
          <a:custGeom>
            <a:avLst/>
            <a:gdLst/>
            <a:ahLst/>
            <a:cxnLst/>
            <a:rect l="l" t="t" r="r" b="b"/>
            <a:pathLst>
              <a:path h="2784475">
                <a:moveTo>
                  <a:pt x="0" y="0"/>
                </a:moveTo>
                <a:lnTo>
                  <a:pt x="0" y="2784348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659880" y="2462783"/>
            <a:ext cx="0" cy="2784475"/>
          </a:xfrm>
          <a:custGeom>
            <a:avLst/>
            <a:gdLst/>
            <a:ahLst/>
            <a:cxnLst/>
            <a:rect l="l" t="t" r="r" b="b"/>
            <a:pathLst>
              <a:path h="2784475">
                <a:moveTo>
                  <a:pt x="0" y="0"/>
                </a:moveTo>
                <a:lnTo>
                  <a:pt x="0" y="2784348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179564" y="2462783"/>
            <a:ext cx="0" cy="2784475"/>
          </a:xfrm>
          <a:custGeom>
            <a:avLst/>
            <a:gdLst/>
            <a:ahLst/>
            <a:cxnLst/>
            <a:rect l="l" t="t" r="r" b="b"/>
            <a:pathLst>
              <a:path h="2784475">
                <a:moveTo>
                  <a:pt x="0" y="0"/>
                </a:moveTo>
                <a:lnTo>
                  <a:pt x="0" y="2784348"/>
                </a:lnTo>
              </a:path>
            </a:pathLst>
          </a:custGeom>
          <a:ln w="104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703819" y="2462783"/>
            <a:ext cx="0" cy="2784475"/>
          </a:xfrm>
          <a:custGeom>
            <a:avLst/>
            <a:gdLst/>
            <a:ahLst/>
            <a:cxnLst/>
            <a:rect l="l" t="t" r="r" b="b"/>
            <a:pathLst>
              <a:path h="2784475">
                <a:moveTo>
                  <a:pt x="0" y="0"/>
                </a:moveTo>
                <a:lnTo>
                  <a:pt x="0" y="2784348"/>
                </a:lnTo>
              </a:path>
            </a:pathLst>
          </a:custGeom>
          <a:ln w="104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235695" y="2462783"/>
            <a:ext cx="0" cy="2784475"/>
          </a:xfrm>
          <a:custGeom>
            <a:avLst/>
            <a:gdLst/>
            <a:ahLst/>
            <a:cxnLst/>
            <a:rect l="l" t="t" r="r" b="b"/>
            <a:pathLst>
              <a:path h="2784475">
                <a:moveTo>
                  <a:pt x="0" y="0"/>
                </a:moveTo>
                <a:lnTo>
                  <a:pt x="0" y="2784348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766047" y="2462783"/>
            <a:ext cx="0" cy="2784475"/>
          </a:xfrm>
          <a:custGeom>
            <a:avLst/>
            <a:gdLst/>
            <a:ahLst/>
            <a:cxnLst/>
            <a:rect l="l" t="t" r="r" b="b"/>
            <a:pathLst>
              <a:path h="2784475">
                <a:moveTo>
                  <a:pt x="0" y="0"/>
                </a:moveTo>
                <a:lnTo>
                  <a:pt x="0" y="2784348"/>
                </a:lnTo>
              </a:path>
            </a:pathLst>
          </a:custGeom>
          <a:ln w="104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905000" y="2458211"/>
            <a:ext cx="7015480" cy="2794000"/>
          </a:xfrm>
          <a:custGeom>
            <a:avLst/>
            <a:gdLst/>
            <a:ahLst/>
            <a:cxnLst/>
            <a:rect l="l" t="t" r="r" b="b"/>
            <a:pathLst>
              <a:path w="7015480" h="2794000">
                <a:moveTo>
                  <a:pt x="7010400" y="2793491"/>
                </a:moveTo>
                <a:lnTo>
                  <a:pt x="4572" y="2793491"/>
                </a:lnTo>
                <a:lnTo>
                  <a:pt x="1524" y="2791968"/>
                </a:lnTo>
                <a:lnTo>
                  <a:pt x="0" y="2788920"/>
                </a:lnTo>
                <a:lnTo>
                  <a:pt x="0" y="4572"/>
                </a:lnTo>
                <a:lnTo>
                  <a:pt x="1524" y="1524"/>
                </a:lnTo>
                <a:lnTo>
                  <a:pt x="4572" y="0"/>
                </a:lnTo>
                <a:lnTo>
                  <a:pt x="7010400" y="0"/>
                </a:lnTo>
                <a:lnTo>
                  <a:pt x="7013448" y="1524"/>
                </a:lnTo>
                <a:lnTo>
                  <a:pt x="7014971" y="4572"/>
                </a:lnTo>
                <a:lnTo>
                  <a:pt x="9144" y="4572"/>
                </a:lnTo>
                <a:lnTo>
                  <a:pt x="4572" y="9144"/>
                </a:lnTo>
                <a:lnTo>
                  <a:pt x="9144" y="9144"/>
                </a:lnTo>
                <a:lnTo>
                  <a:pt x="9144" y="2784347"/>
                </a:lnTo>
                <a:lnTo>
                  <a:pt x="4572" y="2784347"/>
                </a:lnTo>
                <a:lnTo>
                  <a:pt x="9144" y="2788920"/>
                </a:lnTo>
                <a:lnTo>
                  <a:pt x="7014971" y="2788920"/>
                </a:lnTo>
                <a:lnTo>
                  <a:pt x="7013448" y="2791968"/>
                </a:lnTo>
                <a:lnTo>
                  <a:pt x="7010400" y="2793491"/>
                </a:lnTo>
                <a:close/>
              </a:path>
              <a:path w="7015480" h="2794000">
                <a:moveTo>
                  <a:pt x="9144" y="9144"/>
                </a:moveTo>
                <a:lnTo>
                  <a:pt x="4572" y="9144"/>
                </a:lnTo>
                <a:lnTo>
                  <a:pt x="9144" y="4572"/>
                </a:lnTo>
                <a:lnTo>
                  <a:pt x="9144" y="9144"/>
                </a:lnTo>
                <a:close/>
              </a:path>
              <a:path w="7015480" h="2794000">
                <a:moveTo>
                  <a:pt x="7005828" y="9144"/>
                </a:moveTo>
                <a:lnTo>
                  <a:pt x="9144" y="9144"/>
                </a:lnTo>
                <a:lnTo>
                  <a:pt x="9144" y="4572"/>
                </a:lnTo>
                <a:lnTo>
                  <a:pt x="7005828" y="4572"/>
                </a:lnTo>
                <a:lnTo>
                  <a:pt x="7005828" y="9144"/>
                </a:lnTo>
                <a:close/>
              </a:path>
              <a:path w="7015480" h="2794000">
                <a:moveTo>
                  <a:pt x="7005828" y="2788920"/>
                </a:moveTo>
                <a:lnTo>
                  <a:pt x="7005828" y="4572"/>
                </a:lnTo>
                <a:lnTo>
                  <a:pt x="7010400" y="9144"/>
                </a:lnTo>
                <a:lnTo>
                  <a:pt x="7014971" y="9144"/>
                </a:lnTo>
                <a:lnTo>
                  <a:pt x="7014971" y="2784347"/>
                </a:lnTo>
                <a:lnTo>
                  <a:pt x="7010400" y="2784347"/>
                </a:lnTo>
                <a:lnTo>
                  <a:pt x="7005828" y="2788920"/>
                </a:lnTo>
                <a:close/>
              </a:path>
              <a:path w="7015480" h="2794000">
                <a:moveTo>
                  <a:pt x="7014971" y="9144"/>
                </a:moveTo>
                <a:lnTo>
                  <a:pt x="7010400" y="9144"/>
                </a:lnTo>
                <a:lnTo>
                  <a:pt x="7005828" y="4572"/>
                </a:lnTo>
                <a:lnTo>
                  <a:pt x="7014971" y="4572"/>
                </a:lnTo>
                <a:lnTo>
                  <a:pt x="7014971" y="9144"/>
                </a:lnTo>
                <a:close/>
              </a:path>
              <a:path w="7015480" h="2794000">
                <a:moveTo>
                  <a:pt x="9144" y="2788920"/>
                </a:moveTo>
                <a:lnTo>
                  <a:pt x="4572" y="2784347"/>
                </a:lnTo>
                <a:lnTo>
                  <a:pt x="9144" y="2784347"/>
                </a:lnTo>
                <a:lnTo>
                  <a:pt x="9144" y="2788920"/>
                </a:lnTo>
                <a:close/>
              </a:path>
              <a:path w="7015480" h="2794000">
                <a:moveTo>
                  <a:pt x="7005828" y="2788920"/>
                </a:moveTo>
                <a:lnTo>
                  <a:pt x="9144" y="2788920"/>
                </a:lnTo>
                <a:lnTo>
                  <a:pt x="9144" y="2784347"/>
                </a:lnTo>
                <a:lnTo>
                  <a:pt x="7005828" y="2784347"/>
                </a:lnTo>
                <a:lnTo>
                  <a:pt x="7005828" y="2788920"/>
                </a:lnTo>
                <a:close/>
              </a:path>
              <a:path w="7015480" h="2794000">
                <a:moveTo>
                  <a:pt x="7014971" y="2788920"/>
                </a:moveTo>
                <a:lnTo>
                  <a:pt x="7005828" y="2788920"/>
                </a:lnTo>
                <a:lnTo>
                  <a:pt x="7010400" y="2784347"/>
                </a:lnTo>
                <a:lnTo>
                  <a:pt x="7014971" y="2784347"/>
                </a:lnTo>
                <a:lnTo>
                  <a:pt x="7014971" y="27889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909572" y="5247132"/>
            <a:ext cx="7005955" cy="0"/>
          </a:xfrm>
          <a:custGeom>
            <a:avLst/>
            <a:gdLst/>
            <a:ahLst/>
            <a:cxnLst/>
            <a:rect l="l" t="t" r="r" b="b"/>
            <a:pathLst>
              <a:path w="7005955">
                <a:moveTo>
                  <a:pt x="0" y="0"/>
                </a:moveTo>
                <a:lnTo>
                  <a:pt x="7005828" y="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886839" y="2927730"/>
            <a:ext cx="7071105" cy="17158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1336051" y="2376210"/>
            <a:ext cx="456565" cy="2962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200" spc="55" dirty="0">
                <a:latin typeface="Times New Roman"/>
                <a:cs typeface="Times New Roman"/>
              </a:rPr>
              <a:t>1</a:t>
            </a:r>
            <a:r>
              <a:rPr sz="1200" spc="65" dirty="0">
                <a:latin typeface="Times New Roman"/>
                <a:cs typeface="Times New Roman"/>
              </a:rPr>
              <a:t>2</a:t>
            </a:r>
            <a:r>
              <a:rPr sz="1200" spc="30" dirty="0">
                <a:latin typeface="Times New Roman"/>
                <a:cs typeface="Times New Roman"/>
              </a:rPr>
              <a:t>.</a:t>
            </a:r>
            <a:r>
              <a:rPr sz="1200" spc="55" dirty="0">
                <a:latin typeface="Times New Roman"/>
                <a:cs typeface="Times New Roman"/>
              </a:rPr>
              <a:t>0</a:t>
            </a:r>
            <a:r>
              <a:rPr sz="1200" spc="60" dirty="0">
                <a:latin typeface="Times New Roman"/>
                <a:cs typeface="Times New Roman"/>
              </a:rPr>
              <a:t>%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825"/>
              </a:spcBef>
            </a:pPr>
            <a:r>
              <a:rPr sz="1200" spc="55" dirty="0">
                <a:latin typeface="Times New Roman"/>
                <a:cs typeface="Times New Roman"/>
              </a:rPr>
              <a:t>1</a:t>
            </a:r>
            <a:r>
              <a:rPr sz="1200" spc="65" dirty="0">
                <a:latin typeface="Times New Roman"/>
                <a:cs typeface="Times New Roman"/>
              </a:rPr>
              <a:t>0</a:t>
            </a:r>
            <a:r>
              <a:rPr sz="1200" spc="30" dirty="0">
                <a:latin typeface="Times New Roman"/>
                <a:cs typeface="Times New Roman"/>
              </a:rPr>
              <a:t>.</a:t>
            </a:r>
            <a:r>
              <a:rPr sz="1200" spc="55" dirty="0">
                <a:latin typeface="Times New Roman"/>
                <a:cs typeface="Times New Roman"/>
              </a:rPr>
              <a:t>0</a:t>
            </a:r>
            <a:r>
              <a:rPr sz="1200" spc="60" dirty="0">
                <a:latin typeface="Times New Roman"/>
                <a:cs typeface="Times New Roman"/>
              </a:rPr>
              <a:t>%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 marL="83185" algn="ctr">
              <a:lnSpc>
                <a:spcPct val="100000"/>
              </a:lnSpc>
              <a:spcBef>
                <a:spcPts val="840"/>
              </a:spcBef>
            </a:pPr>
            <a:r>
              <a:rPr sz="1200" spc="55" dirty="0">
                <a:latin typeface="Times New Roman"/>
                <a:cs typeface="Times New Roman"/>
              </a:rPr>
              <a:t>8</a:t>
            </a:r>
            <a:r>
              <a:rPr sz="1200" spc="30" dirty="0">
                <a:latin typeface="Times New Roman"/>
                <a:cs typeface="Times New Roman"/>
              </a:rPr>
              <a:t>.</a:t>
            </a:r>
            <a:r>
              <a:rPr sz="1200" spc="65" dirty="0">
                <a:latin typeface="Times New Roman"/>
                <a:cs typeface="Times New Roman"/>
              </a:rPr>
              <a:t>0</a:t>
            </a:r>
            <a:r>
              <a:rPr sz="1200" spc="60" dirty="0">
                <a:latin typeface="Times New Roman"/>
                <a:cs typeface="Times New Roman"/>
              </a:rPr>
              <a:t>%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 marL="83185" algn="ctr">
              <a:lnSpc>
                <a:spcPct val="100000"/>
              </a:lnSpc>
              <a:spcBef>
                <a:spcPts val="825"/>
              </a:spcBef>
            </a:pPr>
            <a:r>
              <a:rPr sz="1200" spc="55" dirty="0">
                <a:latin typeface="Times New Roman"/>
                <a:cs typeface="Times New Roman"/>
              </a:rPr>
              <a:t>6</a:t>
            </a:r>
            <a:r>
              <a:rPr sz="1200" spc="30" dirty="0">
                <a:latin typeface="Times New Roman"/>
                <a:cs typeface="Times New Roman"/>
              </a:rPr>
              <a:t>.</a:t>
            </a:r>
            <a:r>
              <a:rPr sz="1200" spc="65" dirty="0">
                <a:latin typeface="Times New Roman"/>
                <a:cs typeface="Times New Roman"/>
              </a:rPr>
              <a:t>0</a:t>
            </a:r>
            <a:r>
              <a:rPr sz="1200" spc="60" dirty="0">
                <a:latin typeface="Times New Roman"/>
                <a:cs typeface="Times New Roman"/>
              </a:rPr>
              <a:t>%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 marL="83185" algn="ctr">
              <a:lnSpc>
                <a:spcPct val="100000"/>
              </a:lnSpc>
              <a:spcBef>
                <a:spcPts val="840"/>
              </a:spcBef>
            </a:pPr>
            <a:r>
              <a:rPr sz="1200" spc="55" dirty="0">
                <a:latin typeface="Times New Roman"/>
                <a:cs typeface="Times New Roman"/>
              </a:rPr>
              <a:t>4</a:t>
            </a:r>
            <a:r>
              <a:rPr sz="1200" spc="30" dirty="0">
                <a:latin typeface="Times New Roman"/>
                <a:cs typeface="Times New Roman"/>
              </a:rPr>
              <a:t>.</a:t>
            </a:r>
            <a:r>
              <a:rPr sz="1200" spc="65" dirty="0">
                <a:latin typeface="Times New Roman"/>
                <a:cs typeface="Times New Roman"/>
              </a:rPr>
              <a:t>0</a:t>
            </a:r>
            <a:r>
              <a:rPr sz="1200" spc="60" dirty="0">
                <a:latin typeface="Times New Roman"/>
                <a:cs typeface="Times New Roman"/>
              </a:rPr>
              <a:t>%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 marL="83185" algn="ctr">
              <a:lnSpc>
                <a:spcPct val="100000"/>
              </a:lnSpc>
              <a:spcBef>
                <a:spcPts val="825"/>
              </a:spcBef>
            </a:pPr>
            <a:r>
              <a:rPr sz="1200" spc="55" dirty="0">
                <a:latin typeface="Times New Roman"/>
                <a:cs typeface="Times New Roman"/>
              </a:rPr>
              <a:t>2</a:t>
            </a:r>
            <a:r>
              <a:rPr sz="1200" spc="30" dirty="0">
                <a:latin typeface="Times New Roman"/>
                <a:cs typeface="Times New Roman"/>
              </a:rPr>
              <a:t>.</a:t>
            </a:r>
            <a:r>
              <a:rPr sz="1200" spc="65" dirty="0">
                <a:latin typeface="Times New Roman"/>
                <a:cs typeface="Times New Roman"/>
              </a:rPr>
              <a:t>0</a:t>
            </a:r>
            <a:r>
              <a:rPr sz="1200" spc="60" dirty="0">
                <a:latin typeface="Times New Roman"/>
                <a:cs typeface="Times New Roman"/>
              </a:rPr>
              <a:t>%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 marL="83185" algn="ctr">
              <a:lnSpc>
                <a:spcPct val="100000"/>
              </a:lnSpc>
              <a:spcBef>
                <a:spcPts val="840"/>
              </a:spcBef>
            </a:pPr>
            <a:r>
              <a:rPr sz="1200" spc="55" dirty="0">
                <a:latin typeface="Times New Roman"/>
                <a:cs typeface="Times New Roman"/>
              </a:rPr>
              <a:t>0</a:t>
            </a:r>
            <a:r>
              <a:rPr sz="1200" spc="30" dirty="0">
                <a:latin typeface="Times New Roman"/>
                <a:cs typeface="Times New Roman"/>
              </a:rPr>
              <a:t>.</a:t>
            </a:r>
            <a:r>
              <a:rPr sz="1200" spc="65" dirty="0">
                <a:latin typeface="Times New Roman"/>
                <a:cs typeface="Times New Roman"/>
              </a:rPr>
              <a:t>0</a:t>
            </a:r>
            <a:r>
              <a:rPr sz="1200" spc="60" dirty="0">
                <a:latin typeface="Times New Roman"/>
                <a:cs typeface="Times New Roman"/>
              </a:rPr>
              <a:t>%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1545336" y="5375147"/>
            <a:ext cx="390525" cy="390525"/>
          </a:xfrm>
          <a:custGeom>
            <a:avLst/>
            <a:gdLst/>
            <a:ahLst/>
            <a:cxnLst/>
            <a:rect l="l" t="t" r="r" b="b"/>
            <a:pathLst>
              <a:path w="390525" h="390525">
                <a:moveTo>
                  <a:pt x="327660" y="102107"/>
                </a:moveTo>
                <a:lnTo>
                  <a:pt x="320040" y="92963"/>
                </a:lnTo>
                <a:lnTo>
                  <a:pt x="304799" y="7619"/>
                </a:lnTo>
                <a:lnTo>
                  <a:pt x="312420" y="0"/>
                </a:lnTo>
                <a:lnTo>
                  <a:pt x="336804" y="24384"/>
                </a:lnTo>
                <a:lnTo>
                  <a:pt x="318516" y="24384"/>
                </a:lnTo>
                <a:lnTo>
                  <a:pt x="329184" y="83819"/>
                </a:lnTo>
                <a:lnTo>
                  <a:pt x="345948" y="83819"/>
                </a:lnTo>
                <a:lnTo>
                  <a:pt x="327660" y="102107"/>
                </a:lnTo>
                <a:close/>
              </a:path>
              <a:path w="390525" h="390525">
                <a:moveTo>
                  <a:pt x="345948" y="83819"/>
                </a:moveTo>
                <a:lnTo>
                  <a:pt x="329184" y="83819"/>
                </a:lnTo>
                <a:lnTo>
                  <a:pt x="353568" y="59436"/>
                </a:lnTo>
                <a:lnTo>
                  <a:pt x="318516" y="24384"/>
                </a:lnTo>
                <a:lnTo>
                  <a:pt x="336804" y="24384"/>
                </a:lnTo>
                <a:lnTo>
                  <a:pt x="362711" y="50291"/>
                </a:lnTo>
                <a:lnTo>
                  <a:pt x="379693" y="50291"/>
                </a:lnTo>
                <a:lnTo>
                  <a:pt x="371856" y="59436"/>
                </a:lnTo>
                <a:lnTo>
                  <a:pt x="381000" y="68580"/>
                </a:lnTo>
                <a:lnTo>
                  <a:pt x="361187" y="68580"/>
                </a:lnTo>
                <a:lnTo>
                  <a:pt x="345948" y="83819"/>
                </a:lnTo>
                <a:close/>
              </a:path>
              <a:path w="390525" h="390525">
                <a:moveTo>
                  <a:pt x="379693" y="50291"/>
                </a:moveTo>
                <a:lnTo>
                  <a:pt x="362711" y="50291"/>
                </a:lnTo>
                <a:lnTo>
                  <a:pt x="373380" y="39623"/>
                </a:lnTo>
                <a:lnTo>
                  <a:pt x="380999" y="48767"/>
                </a:lnTo>
                <a:lnTo>
                  <a:pt x="379693" y="50291"/>
                </a:lnTo>
                <a:close/>
              </a:path>
              <a:path w="390525" h="390525">
                <a:moveTo>
                  <a:pt x="248411" y="120395"/>
                </a:moveTo>
                <a:lnTo>
                  <a:pt x="239268" y="111251"/>
                </a:lnTo>
                <a:lnTo>
                  <a:pt x="242316" y="103632"/>
                </a:lnTo>
                <a:lnTo>
                  <a:pt x="243840" y="96011"/>
                </a:lnTo>
                <a:lnTo>
                  <a:pt x="243840" y="88392"/>
                </a:lnTo>
                <a:lnTo>
                  <a:pt x="245363" y="80771"/>
                </a:lnTo>
                <a:lnTo>
                  <a:pt x="243840" y="74675"/>
                </a:lnTo>
                <a:lnTo>
                  <a:pt x="242316" y="70103"/>
                </a:lnTo>
                <a:lnTo>
                  <a:pt x="248411" y="64008"/>
                </a:lnTo>
                <a:lnTo>
                  <a:pt x="274838" y="89915"/>
                </a:lnTo>
                <a:lnTo>
                  <a:pt x="256032" y="89915"/>
                </a:lnTo>
                <a:lnTo>
                  <a:pt x="256032" y="99059"/>
                </a:lnTo>
                <a:lnTo>
                  <a:pt x="252984" y="111251"/>
                </a:lnTo>
                <a:lnTo>
                  <a:pt x="249936" y="115823"/>
                </a:lnTo>
                <a:lnTo>
                  <a:pt x="248411" y="120395"/>
                </a:lnTo>
                <a:close/>
              </a:path>
              <a:path w="390525" h="390525">
                <a:moveTo>
                  <a:pt x="379475" y="86868"/>
                </a:moveTo>
                <a:lnTo>
                  <a:pt x="361187" y="68580"/>
                </a:lnTo>
                <a:lnTo>
                  <a:pt x="381000" y="68580"/>
                </a:lnTo>
                <a:lnTo>
                  <a:pt x="390144" y="77723"/>
                </a:lnTo>
                <a:lnTo>
                  <a:pt x="379475" y="86868"/>
                </a:lnTo>
                <a:close/>
              </a:path>
              <a:path w="390525" h="390525">
                <a:moveTo>
                  <a:pt x="316992" y="150875"/>
                </a:moveTo>
                <a:lnTo>
                  <a:pt x="256032" y="89915"/>
                </a:lnTo>
                <a:lnTo>
                  <a:pt x="274838" y="89915"/>
                </a:lnTo>
                <a:lnTo>
                  <a:pt x="326136" y="140207"/>
                </a:lnTo>
                <a:lnTo>
                  <a:pt x="316992" y="150875"/>
                </a:lnTo>
                <a:close/>
              </a:path>
              <a:path w="390525" h="390525">
                <a:moveTo>
                  <a:pt x="257556" y="211835"/>
                </a:moveTo>
                <a:lnTo>
                  <a:pt x="199644" y="109727"/>
                </a:lnTo>
                <a:lnTo>
                  <a:pt x="207264" y="102107"/>
                </a:lnTo>
                <a:lnTo>
                  <a:pt x="265175" y="204215"/>
                </a:lnTo>
                <a:lnTo>
                  <a:pt x="257556" y="211835"/>
                </a:lnTo>
                <a:close/>
              </a:path>
              <a:path w="390525" h="390525">
                <a:moveTo>
                  <a:pt x="160020" y="210311"/>
                </a:moveTo>
                <a:lnTo>
                  <a:pt x="150876" y="201168"/>
                </a:lnTo>
                <a:lnTo>
                  <a:pt x="155448" y="178307"/>
                </a:lnTo>
                <a:lnTo>
                  <a:pt x="155448" y="164592"/>
                </a:lnTo>
                <a:lnTo>
                  <a:pt x="153924" y="158495"/>
                </a:lnTo>
                <a:lnTo>
                  <a:pt x="160020" y="152399"/>
                </a:lnTo>
                <a:lnTo>
                  <a:pt x="186914" y="179832"/>
                </a:lnTo>
                <a:lnTo>
                  <a:pt x="167640" y="179832"/>
                </a:lnTo>
                <a:lnTo>
                  <a:pt x="166116" y="184403"/>
                </a:lnTo>
                <a:lnTo>
                  <a:pt x="166116" y="188975"/>
                </a:lnTo>
                <a:lnTo>
                  <a:pt x="163068" y="201168"/>
                </a:lnTo>
                <a:lnTo>
                  <a:pt x="160020" y="210311"/>
                </a:lnTo>
                <a:close/>
              </a:path>
              <a:path w="390525" h="390525">
                <a:moveTo>
                  <a:pt x="227076" y="239267"/>
                </a:moveTo>
                <a:lnTo>
                  <a:pt x="167640" y="179832"/>
                </a:lnTo>
                <a:lnTo>
                  <a:pt x="186914" y="179832"/>
                </a:lnTo>
                <a:lnTo>
                  <a:pt x="236220" y="230123"/>
                </a:lnTo>
                <a:lnTo>
                  <a:pt x="227076" y="239267"/>
                </a:lnTo>
                <a:close/>
              </a:path>
              <a:path w="390525" h="390525">
                <a:moveTo>
                  <a:pt x="167640" y="301751"/>
                </a:moveTo>
                <a:lnTo>
                  <a:pt x="109728" y="199644"/>
                </a:lnTo>
                <a:lnTo>
                  <a:pt x="117348" y="192023"/>
                </a:lnTo>
                <a:lnTo>
                  <a:pt x="175260" y="294131"/>
                </a:lnTo>
                <a:lnTo>
                  <a:pt x="167640" y="301751"/>
                </a:lnTo>
                <a:close/>
              </a:path>
              <a:path w="390525" h="390525">
                <a:moveTo>
                  <a:pt x="113814" y="342818"/>
                </a:moveTo>
                <a:lnTo>
                  <a:pt x="73152" y="318515"/>
                </a:lnTo>
                <a:lnTo>
                  <a:pt x="50336" y="284014"/>
                </a:lnTo>
                <a:lnTo>
                  <a:pt x="48768" y="265175"/>
                </a:lnTo>
                <a:lnTo>
                  <a:pt x="53340" y="259079"/>
                </a:lnTo>
                <a:lnTo>
                  <a:pt x="62484" y="249935"/>
                </a:lnTo>
                <a:lnTo>
                  <a:pt x="67056" y="246887"/>
                </a:lnTo>
                <a:lnTo>
                  <a:pt x="76200" y="243839"/>
                </a:lnTo>
                <a:lnTo>
                  <a:pt x="80772" y="243839"/>
                </a:lnTo>
                <a:lnTo>
                  <a:pt x="86868" y="245363"/>
                </a:lnTo>
                <a:lnTo>
                  <a:pt x="91440" y="245363"/>
                </a:lnTo>
                <a:lnTo>
                  <a:pt x="97536" y="248411"/>
                </a:lnTo>
                <a:lnTo>
                  <a:pt x="102108" y="251459"/>
                </a:lnTo>
                <a:lnTo>
                  <a:pt x="109126" y="256031"/>
                </a:lnTo>
                <a:lnTo>
                  <a:pt x="76200" y="256031"/>
                </a:lnTo>
                <a:lnTo>
                  <a:pt x="70104" y="257555"/>
                </a:lnTo>
                <a:lnTo>
                  <a:pt x="60960" y="266699"/>
                </a:lnTo>
                <a:lnTo>
                  <a:pt x="59436" y="271271"/>
                </a:lnTo>
                <a:lnTo>
                  <a:pt x="60960" y="277367"/>
                </a:lnTo>
                <a:lnTo>
                  <a:pt x="82296" y="309371"/>
                </a:lnTo>
                <a:lnTo>
                  <a:pt x="120400" y="328935"/>
                </a:lnTo>
                <a:lnTo>
                  <a:pt x="141555" y="328935"/>
                </a:lnTo>
                <a:lnTo>
                  <a:pt x="137160" y="332231"/>
                </a:lnTo>
                <a:lnTo>
                  <a:pt x="126000" y="339917"/>
                </a:lnTo>
                <a:lnTo>
                  <a:pt x="113814" y="342818"/>
                </a:lnTo>
                <a:close/>
              </a:path>
              <a:path w="390525" h="390525">
                <a:moveTo>
                  <a:pt x="141555" y="328935"/>
                </a:moveTo>
                <a:lnTo>
                  <a:pt x="120400" y="328935"/>
                </a:lnTo>
                <a:lnTo>
                  <a:pt x="129076" y="325059"/>
                </a:lnTo>
                <a:lnTo>
                  <a:pt x="134112" y="320039"/>
                </a:lnTo>
                <a:lnTo>
                  <a:pt x="135636" y="315467"/>
                </a:lnTo>
                <a:lnTo>
                  <a:pt x="134112" y="307847"/>
                </a:lnTo>
                <a:lnTo>
                  <a:pt x="130481" y="299390"/>
                </a:lnTo>
                <a:lnTo>
                  <a:pt x="97094" y="264213"/>
                </a:lnTo>
                <a:lnTo>
                  <a:pt x="76200" y="256031"/>
                </a:lnTo>
                <a:lnTo>
                  <a:pt x="109126" y="256031"/>
                </a:lnTo>
                <a:lnTo>
                  <a:pt x="139279" y="287576"/>
                </a:lnTo>
                <a:lnTo>
                  <a:pt x="146667" y="312063"/>
                </a:lnTo>
                <a:lnTo>
                  <a:pt x="146304" y="321563"/>
                </a:lnTo>
                <a:lnTo>
                  <a:pt x="143256" y="327659"/>
                </a:lnTo>
                <a:lnTo>
                  <a:pt x="141555" y="328935"/>
                </a:lnTo>
                <a:close/>
              </a:path>
              <a:path w="390525" h="390525">
                <a:moveTo>
                  <a:pt x="9144" y="359663"/>
                </a:moveTo>
                <a:lnTo>
                  <a:pt x="0" y="350519"/>
                </a:lnTo>
                <a:lnTo>
                  <a:pt x="3048" y="342899"/>
                </a:lnTo>
                <a:lnTo>
                  <a:pt x="4572" y="335279"/>
                </a:lnTo>
                <a:lnTo>
                  <a:pt x="4572" y="327659"/>
                </a:lnTo>
                <a:lnTo>
                  <a:pt x="6096" y="320039"/>
                </a:lnTo>
                <a:lnTo>
                  <a:pt x="4572" y="313943"/>
                </a:lnTo>
                <a:lnTo>
                  <a:pt x="3048" y="309371"/>
                </a:lnTo>
                <a:lnTo>
                  <a:pt x="9144" y="303275"/>
                </a:lnTo>
                <a:lnTo>
                  <a:pt x="35570" y="329183"/>
                </a:lnTo>
                <a:lnTo>
                  <a:pt x="16764" y="329183"/>
                </a:lnTo>
                <a:lnTo>
                  <a:pt x="16764" y="338327"/>
                </a:lnTo>
                <a:lnTo>
                  <a:pt x="13716" y="350519"/>
                </a:lnTo>
                <a:lnTo>
                  <a:pt x="12192" y="355091"/>
                </a:lnTo>
                <a:lnTo>
                  <a:pt x="9144" y="359663"/>
                </a:lnTo>
                <a:close/>
              </a:path>
              <a:path w="390525" h="390525">
                <a:moveTo>
                  <a:pt x="77724" y="390143"/>
                </a:moveTo>
                <a:lnTo>
                  <a:pt x="16764" y="329183"/>
                </a:lnTo>
                <a:lnTo>
                  <a:pt x="35570" y="329183"/>
                </a:lnTo>
                <a:lnTo>
                  <a:pt x="86868" y="379475"/>
                </a:lnTo>
                <a:lnTo>
                  <a:pt x="77724" y="3901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136648" y="5369051"/>
            <a:ext cx="326390" cy="335280"/>
          </a:xfrm>
          <a:custGeom>
            <a:avLst/>
            <a:gdLst/>
            <a:ahLst/>
            <a:cxnLst/>
            <a:rect l="l" t="t" r="r" b="b"/>
            <a:pathLst>
              <a:path w="326389" h="335279">
                <a:moveTo>
                  <a:pt x="254508" y="85344"/>
                </a:moveTo>
                <a:lnTo>
                  <a:pt x="222504" y="38100"/>
                </a:lnTo>
                <a:lnTo>
                  <a:pt x="260604" y="0"/>
                </a:lnTo>
                <a:lnTo>
                  <a:pt x="269748" y="7620"/>
                </a:lnTo>
                <a:lnTo>
                  <a:pt x="239268" y="39624"/>
                </a:lnTo>
                <a:lnTo>
                  <a:pt x="256032" y="64008"/>
                </a:lnTo>
                <a:lnTo>
                  <a:pt x="265937" y="64008"/>
                </a:lnTo>
                <a:lnTo>
                  <a:pt x="265175" y="65532"/>
                </a:lnTo>
                <a:lnTo>
                  <a:pt x="265175" y="70104"/>
                </a:lnTo>
                <a:lnTo>
                  <a:pt x="263651" y="73152"/>
                </a:lnTo>
                <a:lnTo>
                  <a:pt x="265175" y="77724"/>
                </a:lnTo>
                <a:lnTo>
                  <a:pt x="254508" y="85344"/>
                </a:lnTo>
                <a:close/>
              </a:path>
              <a:path w="326389" h="335279">
                <a:moveTo>
                  <a:pt x="265937" y="64008"/>
                </a:moveTo>
                <a:lnTo>
                  <a:pt x="256032" y="64008"/>
                </a:lnTo>
                <a:lnTo>
                  <a:pt x="257556" y="56388"/>
                </a:lnTo>
                <a:lnTo>
                  <a:pt x="260604" y="50292"/>
                </a:lnTo>
                <a:lnTo>
                  <a:pt x="265175" y="44196"/>
                </a:lnTo>
                <a:lnTo>
                  <a:pt x="276500" y="37452"/>
                </a:lnTo>
                <a:lnTo>
                  <a:pt x="288886" y="35057"/>
                </a:lnTo>
                <a:lnTo>
                  <a:pt x="301473" y="36983"/>
                </a:lnTo>
                <a:lnTo>
                  <a:pt x="312821" y="43304"/>
                </a:lnTo>
                <a:lnTo>
                  <a:pt x="316926" y="48768"/>
                </a:lnTo>
                <a:lnTo>
                  <a:pt x="281940" y="48768"/>
                </a:lnTo>
                <a:lnTo>
                  <a:pt x="277368" y="50292"/>
                </a:lnTo>
                <a:lnTo>
                  <a:pt x="271272" y="54864"/>
                </a:lnTo>
                <a:lnTo>
                  <a:pt x="268224" y="57912"/>
                </a:lnTo>
                <a:lnTo>
                  <a:pt x="266699" y="62484"/>
                </a:lnTo>
                <a:lnTo>
                  <a:pt x="265937" y="64008"/>
                </a:lnTo>
                <a:close/>
              </a:path>
              <a:path w="326389" h="335279">
                <a:moveTo>
                  <a:pt x="316071" y="97536"/>
                </a:moveTo>
                <a:lnTo>
                  <a:pt x="300228" y="97536"/>
                </a:lnTo>
                <a:lnTo>
                  <a:pt x="304799" y="96012"/>
                </a:lnTo>
                <a:lnTo>
                  <a:pt x="307848" y="91440"/>
                </a:lnTo>
                <a:lnTo>
                  <a:pt x="312420" y="86868"/>
                </a:lnTo>
                <a:lnTo>
                  <a:pt x="315468" y="80772"/>
                </a:lnTo>
                <a:lnTo>
                  <a:pt x="313944" y="74676"/>
                </a:lnTo>
                <a:lnTo>
                  <a:pt x="313944" y="68580"/>
                </a:lnTo>
                <a:lnTo>
                  <a:pt x="310896" y="62484"/>
                </a:lnTo>
                <a:lnTo>
                  <a:pt x="306324" y="56388"/>
                </a:lnTo>
                <a:lnTo>
                  <a:pt x="300228" y="51816"/>
                </a:lnTo>
                <a:lnTo>
                  <a:pt x="294132" y="48768"/>
                </a:lnTo>
                <a:lnTo>
                  <a:pt x="316926" y="48768"/>
                </a:lnTo>
                <a:lnTo>
                  <a:pt x="321668" y="55077"/>
                </a:lnTo>
                <a:lnTo>
                  <a:pt x="325823" y="66046"/>
                </a:lnTo>
                <a:lnTo>
                  <a:pt x="325883" y="80206"/>
                </a:lnTo>
                <a:lnTo>
                  <a:pt x="321947" y="91583"/>
                </a:lnTo>
                <a:lnTo>
                  <a:pt x="316071" y="97536"/>
                </a:lnTo>
                <a:close/>
              </a:path>
              <a:path w="326389" h="335279">
                <a:moveTo>
                  <a:pt x="187452" y="126492"/>
                </a:moveTo>
                <a:lnTo>
                  <a:pt x="178308" y="117348"/>
                </a:lnTo>
                <a:lnTo>
                  <a:pt x="181356" y="109728"/>
                </a:lnTo>
                <a:lnTo>
                  <a:pt x="182880" y="102108"/>
                </a:lnTo>
                <a:lnTo>
                  <a:pt x="182880" y="94488"/>
                </a:lnTo>
                <a:lnTo>
                  <a:pt x="184404" y="86868"/>
                </a:lnTo>
                <a:lnTo>
                  <a:pt x="182880" y="80772"/>
                </a:lnTo>
                <a:lnTo>
                  <a:pt x="181356" y="76200"/>
                </a:lnTo>
                <a:lnTo>
                  <a:pt x="187452" y="70104"/>
                </a:lnTo>
                <a:lnTo>
                  <a:pt x="213359" y="96012"/>
                </a:lnTo>
                <a:lnTo>
                  <a:pt x="195072" y="96012"/>
                </a:lnTo>
                <a:lnTo>
                  <a:pt x="195072" y="106680"/>
                </a:lnTo>
                <a:lnTo>
                  <a:pt x="193548" y="112776"/>
                </a:lnTo>
                <a:lnTo>
                  <a:pt x="192024" y="117348"/>
                </a:lnTo>
                <a:lnTo>
                  <a:pt x="187452" y="126492"/>
                </a:lnTo>
                <a:close/>
              </a:path>
              <a:path w="326389" h="335279">
                <a:moveTo>
                  <a:pt x="285288" y="109417"/>
                </a:moveTo>
                <a:lnTo>
                  <a:pt x="274697" y="105575"/>
                </a:lnTo>
                <a:lnTo>
                  <a:pt x="269748" y="102108"/>
                </a:lnTo>
                <a:lnTo>
                  <a:pt x="278892" y="91440"/>
                </a:lnTo>
                <a:lnTo>
                  <a:pt x="284987" y="96012"/>
                </a:lnTo>
                <a:lnTo>
                  <a:pt x="289560" y="97536"/>
                </a:lnTo>
                <a:lnTo>
                  <a:pt x="316071" y="97536"/>
                </a:lnTo>
                <a:lnTo>
                  <a:pt x="310003" y="103683"/>
                </a:lnTo>
                <a:lnTo>
                  <a:pt x="300096" y="109373"/>
                </a:lnTo>
                <a:lnTo>
                  <a:pt x="285288" y="109417"/>
                </a:lnTo>
                <a:close/>
              </a:path>
              <a:path w="326389" h="335279">
                <a:moveTo>
                  <a:pt x="256032" y="156972"/>
                </a:moveTo>
                <a:lnTo>
                  <a:pt x="195072" y="96012"/>
                </a:lnTo>
                <a:lnTo>
                  <a:pt x="213359" y="96012"/>
                </a:lnTo>
                <a:lnTo>
                  <a:pt x="265175" y="147828"/>
                </a:lnTo>
                <a:lnTo>
                  <a:pt x="256032" y="156972"/>
                </a:lnTo>
                <a:close/>
              </a:path>
              <a:path w="326389" h="335279">
                <a:moveTo>
                  <a:pt x="196596" y="217932"/>
                </a:moveTo>
                <a:lnTo>
                  <a:pt x="140208" y="115824"/>
                </a:lnTo>
                <a:lnTo>
                  <a:pt x="147828" y="108204"/>
                </a:lnTo>
                <a:lnTo>
                  <a:pt x="204216" y="210312"/>
                </a:lnTo>
                <a:lnTo>
                  <a:pt x="196596" y="217932"/>
                </a:lnTo>
                <a:close/>
              </a:path>
              <a:path w="326389" h="335279">
                <a:moveTo>
                  <a:pt x="99060" y="216408"/>
                </a:moveTo>
                <a:lnTo>
                  <a:pt x="89916" y="207264"/>
                </a:lnTo>
                <a:lnTo>
                  <a:pt x="94488" y="184404"/>
                </a:lnTo>
                <a:lnTo>
                  <a:pt x="94488" y="170688"/>
                </a:lnTo>
                <a:lnTo>
                  <a:pt x="92964" y="166116"/>
                </a:lnTo>
                <a:lnTo>
                  <a:pt x="99060" y="160020"/>
                </a:lnTo>
                <a:lnTo>
                  <a:pt x="124460" y="185928"/>
                </a:lnTo>
                <a:lnTo>
                  <a:pt x="106680" y="185928"/>
                </a:lnTo>
                <a:lnTo>
                  <a:pt x="105156" y="190500"/>
                </a:lnTo>
                <a:lnTo>
                  <a:pt x="105156" y="195072"/>
                </a:lnTo>
                <a:lnTo>
                  <a:pt x="102108" y="207264"/>
                </a:lnTo>
                <a:lnTo>
                  <a:pt x="99060" y="216408"/>
                </a:lnTo>
                <a:close/>
              </a:path>
              <a:path w="326389" h="335279">
                <a:moveTo>
                  <a:pt x="166116" y="246888"/>
                </a:moveTo>
                <a:lnTo>
                  <a:pt x="106680" y="185928"/>
                </a:lnTo>
                <a:lnTo>
                  <a:pt x="124460" y="185928"/>
                </a:lnTo>
                <a:lnTo>
                  <a:pt x="175260" y="237744"/>
                </a:lnTo>
                <a:lnTo>
                  <a:pt x="166116" y="246888"/>
                </a:lnTo>
                <a:close/>
              </a:path>
              <a:path w="326389" h="335279">
                <a:moveTo>
                  <a:pt x="106680" y="309372"/>
                </a:moveTo>
                <a:lnTo>
                  <a:pt x="48768" y="207264"/>
                </a:lnTo>
                <a:lnTo>
                  <a:pt x="56388" y="199644"/>
                </a:lnTo>
                <a:lnTo>
                  <a:pt x="114300" y="301752"/>
                </a:lnTo>
                <a:lnTo>
                  <a:pt x="106680" y="309372"/>
                </a:lnTo>
                <a:close/>
              </a:path>
              <a:path w="326389" h="335279">
                <a:moveTo>
                  <a:pt x="9144" y="306324"/>
                </a:moveTo>
                <a:lnTo>
                  <a:pt x="0" y="297180"/>
                </a:lnTo>
                <a:lnTo>
                  <a:pt x="3048" y="289560"/>
                </a:lnTo>
                <a:lnTo>
                  <a:pt x="4572" y="281940"/>
                </a:lnTo>
                <a:lnTo>
                  <a:pt x="4572" y="260604"/>
                </a:lnTo>
                <a:lnTo>
                  <a:pt x="3048" y="254508"/>
                </a:lnTo>
                <a:lnTo>
                  <a:pt x="9144" y="248412"/>
                </a:lnTo>
                <a:lnTo>
                  <a:pt x="36576" y="275844"/>
                </a:lnTo>
                <a:lnTo>
                  <a:pt x="16764" y="275844"/>
                </a:lnTo>
                <a:lnTo>
                  <a:pt x="16764" y="280416"/>
                </a:lnTo>
                <a:lnTo>
                  <a:pt x="15240" y="284988"/>
                </a:lnTo>
                <a:lnTo>
                  <a:pt x="12192" y="297180"/>
                </a:lnTo>
                <a:lnTo>
                  <a:pt x="9144" y="306324"/>
                </a:lnTo>
                <a:close/>
              </a:path>
              <a:path w="326389" h="335279">
                <a:moveTo>
                  <a:pt x="76200" y="335280"/>
                </a:moveTo>
                <a:lnTo>
                  <a:pt x="16764" y="275844"/>
                </a:lnTo>
                <a:lnTo>
                  <a:pt x="36576" y="275844"/>
                </a:lnTo>
                <a:lnTo>
                  <a:pt x="86868" y="326136"/>
                </a:lnTo>
                <a:lnTo>
                  <a:pt x="76200" y="3352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660903" y="5369052"/>
            <a:ext cx="321945" cy="347980"/>
          </a:xfrm>
          <a:custGeom>
            <a:avLst/>
            <a:gdLst/>
            <a:ahLst/>
            <a:cxnLst/>
            <a:rect l="l" t="t" r="r" b="b"/>
            <a:pathLst>
              <a:path w="321944" h="347979">
                <a:moveTo>
                  <a:pt x="249936" y="85344"/>
                </a:moveTo>
                <a:lnTo>
                  <a:pt x="217932" y="38100"/>
                </a:lnTo>
                <a:lnTo>
                  <a:pt x="256031" y="0"/>
                </a:lnTo>
                <a:lnTo>
                  <a:pt x="265176" y="7619"/>
                </a:lnTo>
                <a:lnTo>
                  <a:pt x="234695" y="39624"/>
                </a:lnTo>
                <a:lnTo>
                  <a:pt x="251459" y="64008"/>
                </a:lnTo>
                <a:lnTo>
                  <a:pt x="261366" y="64008"/>
                </a:lnTo>
                <a:lnTo>
                  <a:pt x="260604" y="65532"/>
                </a:lnTo>
                <a:lnTo>
                  <a:pt x="259080" y="70104"/>
                </a:lnTo>
                <a:lnTo>
                  <a:pt x="259080" y="73151"/>
                </a:lnTo>
                <a:lnTo>
                  <a:pt x="260604" y="77724"/>
                </a:lnTo>
                <a:lnTo>
                  <a:pt x="249936" y="85344"/>
                </a:lnTo>
                <a:close/>
              </a:path>
              <a:path w="321944" h="347979">
                <a:moveTo>
                  <a:pt x="261366" y="64008"/>
                </a:moveTo>
                <a:lnTo>
                  <a:pt x="251459" y="64008"/>
                </a:lnTo>
                <a:lnTo>
                  <a:pt x="252983" y="56388"/>
                </a:lnTo>
                <a:lnTo>
                  <a:pt x="256031" y="50292"/>
                </a:lnTo>
                <a:lnTo>
                  <a:pt x="260604" y="44196"/>
                </a:lnTo>
                <a:lnTo>
                  <a:pt x="271928" y="37452"/>
                </a:lnTo>
                <a:lnTo>
                  <a:pt x="284314" y="35057"/>
                </a:lnTo>
                <a:lnTo>
                  <a:pt x="297367" y="37195"/>
                </a:lnTo>
                <a:lnTo>
                  <a:pt x="308098" y="44240"/>
                </a:lnTo>
                <a:lnTo>
                  <a:pt x="311761" y="48768"/>
                </a:lnTo>
                <a:lnTo>
                  <a:pt x="277368" y="48768"/>
                </a:lnTo>
                <a:lnTo>
                  <a:pt x="271272" y="50292"/>
                </a:lnTo>
                <a:lnTo>
                  <a:pt x="263652" y="57912"/>
                </a:lnTo>
                <a:lnTo>
                  <a:pt x="262128" y="62484"/>
                </a:lnTo>
                <a:lnTo>
                  <a:pt x="261366" y="64008"/>
                </a:lnTo>
                <a:close/>
              </a:path>
              <a:path w="321944" h="347979">
                <a:moveTo>
                  <a:pt x="311397" y="97536"/>
                </a:moveTo>
                <a:lnTo>
                  <a:pt x="295656" y="97536"/>
                </a:lnTo>
                <a:lnTo>
                  <a:pt x="300228" y="96012"/>
                </a:lnTo>
                <a:lnTo>
                  <a:pt x="303276" y="91439"/>
                </a:lnTo>
                <a:lnTo>
                  <a:pt x="307848" y="86868"/>
                </a:lnTo>
                <a:lnTo>
                  <a:pt x="309372" y="80772"/>
                </a:lnTo>
                <a:lnTo>
                  <a:pt x="309372" y="68580"/>
                </a:lnTo>
                <a:lnTo>
                  <a:pt x="306324" y="62484"/>
                </a:lnTo>
                <a:lnTo>
                  <a:pt x="295656" y="51815"/>
                </a:lnTo>
                <a:lnTo>
                  <a:pt x="289559" y="48768"/>
                </a:lnTo>
                <a:lnTo>
                  <a:pt x="311761" y="48768"/>
                </a:lnTo>
                <a:lnTo>
                  <a:pt x="317238" y="55536"/>
                </a:lnTo>
                <a:lnTo>
                  <a:pt x="321336" y="66637"/>
                </a:lnTo>
                <a:lnTo>
                  <a:pt x="321302" y="80568"/>
                </a:lnTo>
                <a:lnTo>
                  <a:pt x="317177" y="91923"/>
                </a:lnTo>
                <a:lnTo>
                  <a:pt x="311397" y="97536"/>
                </a:lnTo>
                <a:close/>
              </a:path>
              <a:path w="321944" h="347979">
                <a:moveTo>
                  <a:pt x="182879" y="126492"/>
                </a:moveTo>
                <a:lnTo>
                  <a:pt x="173736" y="117348"/>
                </a:lnTo>
                <a:lnTo>
                  <a:pt x="176784" y="109727"/>
                </a:lnTo>
                <a:lnTo>
                  <a:pt x="178308" y="102108"/>
                </a:lnTo>
                <a:lnTo>
                  <a:pt x="178308" y="94488"/>
                </a:lnTo>
                <a:lnTo>
                  <a:pt x="179832" y="86868"/>
                </a:lnTo>
                <a:lnTo>
                  <a:pt x="178308" y="80772"/>
                </a:lnTo>
                <a:lnTo>
                  <a:pt x="176784" y="76200"/>
                </a:lnTo>
                <a:lnTo>
                  <a:pt x="182879" y="70104"/>
                </a:lnTo>
                <a:lnTo>
                  <a:pt x="208788" y="96012"/>
                </a:lnTo>
                <a:lnTo>
                  <a:pt x="190500" y="96012"/>
                </a:lnTo>
                <a:lnTo>
                  <a:pt x="190500" y="100584"/>
                </a:lnTo>
                <a:lnTo>
                  <a:pt x="187452" y="112775"/>
                </a:lnTo>
                <a:lnTo>
                  <a:pt x="185928" y="117348"/>
                </a:lnTo>
                <a:lnTo>
                  <a:pt x="184404" y="123444"/>
                </a:lnTo>
                <a:lnTo>
                  <a:pt x="182879" y="126492"/>
                </a:lnTo>
                <a:close/>
              </a:path>
              <a:path w="321944" h="347979">
                <a:moveTo>
                  <a:pt x="294668" y="109449"/>
                </a:moveTo>
                <a:lnTo>
                  <a:pt x="279769" y="109379"/>
                </a:lnTo>
                <a:lnTo>
                  <a:pt x="269051" y="105277"/>
                </a:lnTo>
                <a:lnTo>
                  <a:pt x="265176" y="102108"/>
                </a:lnTo>
                <a:lnTo>
                  <a:pt x="274319" y="91439"/>
                </a:lnTo>
                <a:lnTo>
                  <a:pt x="278892" y="96012"/>
                </a:lnTo>
                <a:lnTo>
                  <a:pt x="284988" y="97536"/>
                </a:lnTo>
                <a:lnTo>
                  <a:pt x="311397" y="97536"/>
                </a:lnTo>
                <a:lnTo>
                  <a:pt x="304889" y="103856"/>
                </a:lnTo>
                <a:lnTo>
                  <a:pt x="294668" y="109449"/>
                </a:lnTo>
                <a:close/>
              </a:path>
              <a:path w="321944" h="347979">
                <a:moveTo>
                  <a:pt x="251459" y="156972"/>
                </a:moveTo>
                <a:lnTo>
                  <a:pt x="190500" y="96012"/>
                </a:lnTo>
                <a:lnTo>
                  <a:pt x="208788" y="96012"/>
                </a:lnTo>
                <a:lnTo>
                  <a:pt x="260604" y="147827"/>
                </a:lnTo>
                <a:lnTo>
                  <a:pt x="251459" y="156972"/>
                </a:lnTo>
                <a:close/>
              </a:path>
              <a:path w="321944" h="347979">
                <a:moveTo>
                  <a:pt x="192024" y="217932"/>
                </a:moveTo>
                <a:lnTo>
                  <a:pt x="135636" y="115824"/>
                </a:lnTo>
                <a:lnTo>
                  <a:pt x="143256" y="108204"/>
                </a:lnTo>
                <a:lnTo>
                  <a:pt x="199644" y="210312"/>
                </a:lnTo>
                <a:lnTo>
                  <a:pt x="192024" y="217932"/>
                </a:lnTo>
                <a:close/>
              </a:path>
              <a:path w="321944" h="347979">
                <a:moveTo>
                  <a:pt x="92964" y="216408"/>
                </a:moveTo>
                <a:lnTo>
                  <a:pt x="83820" y="207264"/>
                </a:lnTo>
                <a:lnTo>
                  <a:pt x="86868" y="199644"/>
                </a:lnTo>
                <a:lnTo>
                  <a:pt x="89916" y="184404"/>
                </a:lnTo>
                <a:lnTo>
                  <a:pt x="89916" y="176784"/>
                </a:lnTo>
                <a:lnTo>
                  <a:pt x="88392" y="170688"/>
                </a:lnTo>
                <a:lnTo>
                  <a:pt x="86868" y="166115"/>
                </a:lnTo>
                <a:lnTo>
                  <a:pt x="92964" y="160020"/>
                </a:lnTo>
                <a:lnTo>
                  <a:pt x="118872" y="185928"/>
                </a:lnTo>
                <a:lnTo>
                  <a:pt x="100584" y="185928"/>
                </a:lnTo>
                <a:lnTo>
                  <a:pt x="100584" y="195072"/>
                </a:lnTo>
                <a:lnTo>
                  <a:pt x="97536" y="207264"/>
                </a:lnTo>
                <a:lnTo>
                  <a:pt x="96012" y="211836"/>
                </a:lnTo>
                <a:lnTo>
                  <a:pt x="92964" y="216408"/>
                </a:lnTo>
                <a:close/>
              </a:path>
              <a:path w="321944" h="347979">
                <a:moveTo>
                  <a:pt x="161544" y="246888"/>
                </a:moveTo>
                <a:lnTo>
                  <a:pt x="100584" y="185928"/>
                </a:lnTo>
                <a:lnTo>
                  <a:pt x="118872" y="185928"/>
                </a:lnTo>
                <a:lnTo>
                  <a:pt x="170688" y="237744"/>
                </a:lnTo>
                <a:lnTo>
                  <a:pt x="161544" y="246888"/>
                </a:lnTo>
                <a:close/>
              </a:path>
              <a:path w="321944" h="347979">
                <a:moveTo>
                  <a:pt x="102107" y="309372"/>
                </a:moveTo>
                <a:lnTo>
                  <a:pt x="44196" y="207264"/>
                </a:lnTo>
                <a:lnTo>
                  <a:pt x="51816" y="199644"/>
                </a:lnTo>
                <a:lnTo>
                  <a:pt x="109728" y="301752"/>
                </a:lnTo>
                <a:lnTo>
                  <a:pt x="102107" y="309372"/>
                </a:lnTo>
                <a:close/>
              </a:path>
              <a:path w="321944" h="347979">
                <a:moveTo>
                  <a:pt x="24384" y="347472"/>
                </a:moveTo>
                <a:lnTo>
                  <a:pt x="15239" y="338328"/>
                </a:lnTo>
                <a:lnTo>
                  <a:pt x="0" y="252984"/>
                </a:lnTo>
                <a:lnTo>
                  <a:pt x="9143" y="245364"/>
                </a:lnTo>
                <a:lnTo>
                  <a:pt x="32789" y="269748"/>
                </a:lnTo>
                <a:lnTo>
                  <a:pt x="13716" y="269748"/>
                </a:lnTo>
                <a:lnTo>
                  <a:pt x="24384" y="329184"/>
                </a:lnTo>
                <a:lnTo>
                  <a:pt x="42672" y="329184"/>
                </a:lnTo>
                <a:lnTo>
                  <a:pt x="24384" y="347472"/>
                </a:lnTo>
                <a:close/>
              </a:path>
              <a:path w="321944" h="347979">
                <a:moveTo>
                  <a:pt x="42672" y="329184"/>
                </a:moveTo>
                <a:lnTo>
                  <a:pt x="24384" y="329184"/>
                </a:lnTo>
                <a:lnTo>
                  <a:pt x="48768" y="304800"/>
                </a:lnTo>
                <a:lnTo>
                  <a:pt x="13716" y="269748"/>
                </a:lnTo>
                <a:lnTo>
                  <a:pt x="32789" y="269748"/>
                </a:lnTo>
                <a:lnTo>
                  <a:pt x="57912" y="295656"/>
                </a:lnTo>
                <a:lnTo>
                  <a:pt x="75946" y="295656"/>
                </a:lnTo>
                <a:lnTo>
                  <a:pt x="67056" y="303276"/>
                </a:lnTo>
                <a:lnTo>
                  <a:pt x="77724" y="313944"/>
                </a:lnTo>
                <a:lnTo>
                  <a:pt x="57912" y="313944"/>
                </a:lnTo>
                <a:lnTo>
                  <a:pt x="42672" y="329184"/>
                </a:lnTo>
                <a:close/>
              </a:path>
              <a:path w="321944" h="347979">
                <a:moveTo>
                  <a:pt x="75946" y="295656"/>
                </a:moveTo>
                <a:lnTo>
                  <a:pt x="57912" y="295656"/>
                </a:lnTo>
                <a:lnTo>
                  <a:pt x="68580" y="284988"/>
                </a:lnTo>
                <a:lnTo>
                  <a:pt x="77724" y="294132"/>
                </a:lnTo>
                <a:lnTo>
                  <a:pt x="75946" y="295656"/>
                </a:lnTo>
                <a:close/>
              </a:path>
              <a:path w="321944" h="347979">
                <a:moveTo>
                  <a:pt x="76200" y="332232"/>
                </a:moveTo>
                <a:lnTo>
                  <a:pt x="57912" y="313944"/>
                </a:lnTo>
                <a:lnTo>
                  <a:pt x="77724" y="313944"/>
                </a:lnTo>
                <a:lnTo>
                  <a:pt x="85344" y="321564"/>
                </a:lnTo>
                <a:lnTo>
                  <a:pt x="76200" y="33223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156204" y="5369052"/>
            <a:ext cx="351790" cy="350520"/>
          </a:xfrm>
          <a:custGeom>
            <a:avLst/>
            <a:gdLst/>
            <a:ahLst/>
            <a:cxnLst/>
            <a:rect l="l" t="t" r="r" b="b"/>
            <a:pathLst>
              <a:path w="351789" h="350520">
                <a:moveTo>
                  <a:pt x="280416" y="85343"/>
                </a:moveTo>
                <a:lnTo>
                  <a:pt x="248412" y="38099"/>
                </a:lnTo>
                <a:lnTo>
                  <a:pt x="286512" y="0"/>
                </a:lnTo>
                <a:lnTo>
                  <a:pt x="295655" y="7619"/>
                </a:lnTo>
                <a:lnTo>
                  <a:pt x="265175" y="39623"/>
                </a:lnTo>
                <a:lnTo>
                  <a:pt x="280416" y="64007"/>
                </a:lnTo>
                <a:lnTo>
                  <a:pt x="291084" y="64007"/>
                </a:lnTo>
                <a:lnTo>
                  <a:pt x="291084" y="65531"/>
                </a:lnTo>
                <a:lnTo>
                  <a:pt x="289560" y="70103"/>
                </a:lnTo>
                <a:lnTo>
                  <a:pt x="289560" y="77723"/>
                </a:lnTo>
                <a:lnTo>
                  <a:pt x="280416" y="85343"/>
                </a:lnTo>
                <a:close/>
              </a:path>
              <a:path w="351789" h="350520">
                <a:moveTo>
                  <a:pt x="291084" y="64007"/>
                </a:moveTo>
                <a:lnTo>
                  <a:pt x="280416" y="64007"/>
                </a:lnTo>
                <a:lnTo>
                  <a:pt x="281939" y="56387"/>
                </a:lnTo>
                <a:lnTo>
                  <a:pt x="291084" y="44195"/>
                </a:lnTo>
                <a:lnTo>
                  <a:pt x="301823" y="37452"/>
                </a:lnTo>
                <a:lnTo>
                  <a:pt x="314791" y="35057"/>
                </a:lnTo>
                <a:lnTo>
                  <a:pt x="327315" y="37195"/>
                </a:lnTo>
                <a:lnTo>
                  <a:pt x="338308" y="44238"/>
                </a:lnTo>
                <a:lnTo>
                  <a:pt x="341869" y="48767"/>
                </a:lnTo>
                <a:lnTo>
                  <a:pt x="307848" y="48767"/>
                </a:lnTo>
                <a:lnTo>
                  <a:pt x="301751" y="50291"/>
                </a:lnTo>
                <a:lnTo>
                  <a:pt x="294132" y="57911"/>
                </a:lnTo>
                <a:lnTo>
                  <a:pt x="291084" y="62483"/>
                </a:lnTo>
                <a:lnTo>
                  <a:pt x="291084" y="64007"/>
                </a:lnTo>
                <a:close/>
              </a:path>
              <a:path w="351789" h="350520">
                <a:moveTo>
                  <a:pt x="341063" y="97536"/>
                </a:moveTo>
                <a:lnTo>
                  <a:pt x="324611" y="97536"/>
                </a:lnTo>
                <a:lnTo>
                  <a:pt x="329183" y="96011"/>
                </a:lnTo>
                <a:lnTo>
                  <a:pt x="338328" y="86867"/>
                </a:lnTo>
                <a:lnTo>
                  <a:pt x="339852" y="80771"/>
                </a:lnTo>
                <a:lnTo>
                  <a:pt x="339852" y="68579"/>
                </a:lnTo>
                <a:lnTo>
                  <a:pt x="336804" y="62483"/>
                </a:lnTo>
                <a:lnTo>
                  <a:pt x="330707" y="56387"/>
                </a:lnTo>
                <a:lnTo>
                  <a:pt x="324611" y="51815"/>
                </a:lnTo>
                <a:lnTo>
                  <a:pt x="320039" y="48767"/>
                </a:lnTo>
                <a:lnTo>
                  <a:pt x="341869" y="48767"/>
                </a:lnTo>
                <a:lnTo>
                  <a:pt x="347154" y="55488"/>
                </a:lnTo>
                <a:lnTo>
                  <a:pt x="351346" y="66537"/>
                </a:lnTo>
                <a:lnTo>
                  <a:pt x="351298" y="80442"/>
                </a:lnTo>
                <a:lnTo>
                  <a:pt x="347078" y="91762"/>
                </a:lnTo>
                <a:lnTo>
                  <a:pt x="341063" y="97536"/>
                </a:lnTo>
                <a:close/>
              </a:path>
              <a:path w="351789" h="350520">
                <a:moveTo>
                  <a:pt x="213360" y="126491"/>
                </a:moveTo>
                <a:lnTo>
                  <a:pt x="204215" y="117347"/>
                </a:lnTo>
                <a:lnTo>
                  <a:pt x="207263" y="109727"/>
                </a:lnTo>
                <a:lnTo>
                  <a:pt x="208787" y="102107"/>
                </a:lnTo>
                <a:lnTo>
                  <a:pt x="208787" y="80771"/>
                </a:lnTo>
                <a:lnTo>
                  <a:pt x="207263" y="76199"/>
                </a:lnTo>
                <a:lnTo>
                  <a:pt x="213360" y="70103"/>
                </a:lnTo>
                <a:lnTo>
                  <a:pt x="238760" y="96011"/>
                </a:lnTo>
                <a:lnTo>
                  <a:pt x="220979" y="96011"/>
                </a:lnTo>
                <a:lnTo>
                  <a:pt x="220979" y="100583"/>
                </a:lnTo>
                <a:lnTo>
                  <a:pt x="217932" y="112775"/>
                </a:lnTo>
                <a:lnTo>
                  <a:pt x="216408" y="117347"/>
                </a:lnTo>
                <a:lnTo>
                  <a:pt x="214884" y="123443"/>
                </a:lnTo>
                <a:lnTo>
                  <a:pt x="213360" y="126491"/>
                </a:lnTo>
                <a:close/>
              </a:path>
              <a:path w="351789" h="350520">
                <a:moveTo>
                  <a:pt x="324690" y="109522"/>
                </a:moveTo>
                <a:lnTo>
                  <a:pt x="309775" y="109460"/>
                </a:lnTo>
                <a:lnTo>
                  <a:pt x="299168" y="105626"/>
                </a:lnTo>
                <a:lnTo>
                  <a:pt x="294132" y="102107"/>
                </a:lnTo>
                <a:lnTo>
                  <a:pt x="303275" y="91439"/>
                </a:lnTo>
                <a:lnTo>
                  <a:pt x="309372" y="96011"/>
                </a:lnTo>
                <a:lnTo>
                  <a:pt x="313944" y="97536"/>
                </a:lnTo>
                <a:lnTo>
                  <a:pt x="341063" y="97536"/>
                </a:lnTo>
                <a:lnTo>
                  <a:pt x="334424" y="103908"/>
                </a:lnTo>
                <a:lnTo>
                  <a:pt x="324690" y="109522"/>
                </a:lnTo>
                <a:close/>
              </a:path>
              <a:path w="351789" h="350520">
                <a:moveTo>
                  <a:pt x="280416" y="156971"/>
                </a:moveTo>
                <a:lnTo>
                  <a:pt x="220979" y="96011"/>
                </a:lnTo>
                <a:lnTo>
                  <a:pt x="238760" y="96011"/>
                </a:lnTo>
                <a:lnTo>
                  <a:pt x="289560" y="147827"/>
                </a:lnTo>
                <a:lnTo>
                  <a:pt x="280416" y="156971"/>
                </a:lnTo>
                <a:close/>
              </a:path>
              <a:path w="351789" h="350520">
                <a:moveTo>
                  <a:pt x="222503" y="217931"/>
                </a:moveTo>
                <a:lnTo>
                  <a:pt x="164592" y="115823"/>
                </a:lnTo>
                <a:lnTo>
                  <a:pt x="172212" y="108203"/>
                </a:lnTo>
                <a:lnTo>
                  <a:pt x="230124" y="210311"/>
                </a:lnTo>
                <a:lnTo>
                  <a:pt x="222503" y="217931"/>
                </a:lnTo>
                <a:close/>
              </a:path>
              <a:path w="351789" h="350520">
                <a:moveTo>
                  <a:pt x="123443" y="216407"/>
                </a:moveTo>
                <a:lnTo>
                  <a:pt x="114299" y="207263"/>
                </a:lnTo>
                <a:lnTo>
                  <a:pt x="117347" y="199643"/>
                </a:lnTo>
                <a:lnTo>
                  <a:pt x="118872" y="192023"/>
                </a:lnTo>
                <a:lnTo>
                  <a:pt x="118872" y="170687"/>
                </a:lnTo>
                <a:lnTo>
                  <a:pt x="117347" y="166115"/>
                </a:lnTo>
                <a:lnTo>
                  <a:pt x="123443" y="160019"/>
                </a:lnTo>
                <a:lnTo>
                  <a:pt x="149352" y="185927"/>
                </a:lnTo>
                <a:lnTo>
                  <a:pt x="131064" y="185927"/>
                </a:lnTo>
                <a:lnTo>
                  <a:pt x="131064" y="190499"/>
                </a:lnTo>
                <a:lnTo>
                  <a:pt x="129539" y="195071"/>
                </a:lnTo>
                <a:lnTo>
                  <a:pt x="126491" y="207263"/>
                </a:lnTo>
                <a:lnTo>
                  <a:pt x="123443" y="216407"/>
                </a:lnTo>
                <a:close/>
              </a:path>
              <a:path w="351789" h="350520">
                <a:moveTo>
                  <a:pt x="192024" y="246887"/>
                </a:moveTo>
                <a:lnTo>
                  <a:pt x="131064" y="185927"/>
                </a:lnTo>
                <a:lnTo>
                  <a:pt x="149352" y="185927"/>
                </a:lnTo>
                <a:lnTo>
                  <a:pt x="201168" y="237743"/>
                </a:lnTo>
                <a:lnTo>
                  <a:pt x="192024" y="246887"/>
                </a:lnTo>
                <a:close/>
              </a:path>
              <a:path w="351789" h="350520">
                <a:moveTo>
                  <a:pt x="131064" y="309371"/>
                </a:moveTo>
                <a:lnTo>
                  <a:pt x="74675" y="207263"/>
                </a:lnTo>
                <a:lnTo>
                  <a:pt x="82295" y="199643"/>
                </a:lnTo>
                <a:lnTo>
                  <a:pt x="138683" y="301751"/>
                </a:lnTo>
                <a:lnTo>
                  <a:pt x="131064" y="309371"/>
                </a:lnTo>
                <a:close/>
              </a:path>
              <a:path w="351789" h="350520">
                <a:moveTo>
                  <a:pt x="9143" y="294131"/>
                </a:moveTo>
                <a:lnTo>
                  <a:pt x="0" y="284987"/>
                </a:lnTo>
                <a:lnTo>
                  <a:pt x="50291" y="234695"/>
                </a:lnTo>
                <a:lnTo>
                  <a:pt x="57911" y="242315"/>
                </a:lnTo>
                <a:lnTo>
                  <a:pt x="58509" y="253813"/>
                </a:lnTo>
                <a:lnTo>
                  <a:pt x="59197" y="258059"/>
                </a:lnTo>
                <a:lnTo>
                  <a:pt x="47279" y="258059"/>
                </a:lnTo>
                <a:lnTo>
                  <a:pt x="9143" y="294131"/>
                </a:lnTo>
                <a:close/>
              </a:path>
              <a:path w="351789" h="350520">
                <a:moveTo>
                  <a:pt x="86867" y="350519"/>
                </a:moveTo>
                <a:lnTo>
                  <a:pt x="64951" y="317552"/>
                </a:lnTo>
                <a:lnTo>
                  <a:pt x="51175" y="281269"/>
                </a:lnTo>
                <a:lnTo>
                  <a:pt x="47279" y="258059"/>
                </a:lnTo>
                <a:lnTo>
                  <a:pt x="59197" y="258059"/>
                </a:lnTo>
                <a:lnTo>
                  <a:pt x="60547" y="266383"/>
                </a:lnTo>
                <a:lnTo>
                  <a:pt x="65201" y="282486"/>
                </a:lnTo>
                <a:lnTo>
                  <a:pt x="85079" y="325297"/>
                </a:lnTo>
                <a:lnTo>
                  <a:pt x="92542" y="335295"/>
                </a:lnTo>
                <a:lnTo>
                  <a:pt x="86867" y="3505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651504" y="5369051"/>
            <a:ext cx="386715" cy="396240"/>
          </a:xfrm>
          <a:custGeom>
            <a:avLst/>
            <a:gdLst/>
            <a:ahLst/>
            <a:cxnLst/>
            <a:rect l="l" t="t" r="r" b="b"/>
            <a:pathLst>
              <a:path w="386714" h="396239">
                <a:moveTo>
                  <a:pt x="315467" y="85344"/>
                </a:moveTo>
                <a:lnTo>
                  <a:pt x="283463" y="38100"/>
                </a:lnTo>
                <a:lnTo>
                  <a:pt x="321563" y="0"/>
                </a:lnTo>
                <a:lnTo>
                  <a:pt x="330707" y="9144"/>
                </a:lnTo>
                <a:lnTo>
                  <a:pt x="300227" y="39624"/>
                </a:lnTo>
                <a:lnTo>
                  <a:pt x="316991" y="64008"/>
                </a:lnTo>
                <a:lnTo>
                  <a:pt x="326136" y="64008"/>
                </a:lnTo>
                <a:lnTo>
                  <a:pt x="326136" y="67056"/>
                </a:lnTo>
                <a:lnTo>
                  <a:pt x="324611" y="70104"/>
                </a:lnTo>
                <a:lnTo>
                  <a:pt x="324611" y="77724"/>
                </a:lnTo>
                <a:lnTo>
                  <a:pt x="315467" y="85344"/>
                </a:lnTo>
                <a:close/>
              </a:path>
              <a:path w="386714" h="396239">
                <a:moveTo>
                  <a:pt x="326136" y="64008"/>
                </a:moveTo>
                <a:lnTo>
                  <a:pt x="316991" y="64008"/>
                </a:lnTo>
                <a:lnTo>
                  <a:pt x="316991" y="56387"/>
                </a:lnTo>
                <a:lnTo>
                  <a:pt x="321563" y="50291"/>
                </a:lnTo>
                <a:lnTo>
                  <a:pt x="326136" y="45720"/>
                </a:lnTo>
                <a:lnTo>
                  <a:pt x="336613" y="37769"/>
                </a:lnTo>
                <a:lnTo>
                  <a:pt x="349267" y="35071"/>
                </a:lnTo>
                <a:lnTo>
                  <a:pt x="362052" y="37112"/>
                </a:lnTo>
                <a:lnTo>
                  <a:pt x="372947" y="43864"/>
                </a:lnTo>
                <a:lnTo>
                  <a:pt x="376862" y="48767"/>
                </a:lnTo>
                <a:lnTo>
                  <a:pt x="342899" y="48767"/>
                </a:lnTo>
                <a:lnTo>
                  <a:pt x="336803" y="51815"/>
                </a:lnTo>
                <a:lnTo>
                  <a:pt x="326136" y="62484"/>
                </a:lnTo>
                <a:lnTo>
                  <a:pt x="326136" y="64008"/>
                </a:lnTo>
                <a:close/>
              </a:path>
              <a:path w="386714" h="396239">
                <a:moveTo>
                  <a:pt x="374806" y="99060"/>
                </a:moveTo>
                <a:lnTo>
                  <a:pt x="350519" y="99060"/>
                </a:lnTo>
                <a:lnTo>
                  <a:pt x="355091" y="97536"/>
                </a:lnTo>
                <a:lnTo>
                  <a:pt x="359663" y="97536"/>
                </a:lnTo>
                <a:lnTo>
                  <a:pt x="364236" y="96012"/>
                </a:lnTo>
                <a:lnTo>
                  <a:pt x="373379" y="86867"/>
                </a:lnTo>
                <a:lnTo>
                  <a:pt x="374903" y="82296"/>
                </a:lnTo>
                <a:lnTo>
                  <a:pt x="374903" y="68580"/>
                </a:lnTo>
                <a:lnTo>
                  <a:pt x="371855" y="62484"/>
                </a:lnTo>
                <a:lnTo>
                  <a:pt x="365760" y="56387"/>
                </a:lnTo>
                <a:lnTo>
                  <a:pt x="359663" y="51815"/>
                </a:lnTo>
                <a:lnTo>
                  <a:pt x="355091" y="48767"/>
                </a:lnTo>
                <a:lnTo>
                  <a:pt x="376862" y="48767"/>
                </a:lnTo>
                <a:lnTo>
                  <a:pt x="382019" y="55225"/>
                </a:lnTo>
                <a:lnTo>
                  <a:pt x="386303" y="66134"/>
                </a:lnTo>
                <a:lnTo>
                  <a:pt x="386429" y="79775"/>
                </a:lnTo>
                <a:lnTo>
                  <a:pt x="382688" y="91242"/>
                </a:lnTo>
                <a:lnTo>
                  <a:pt x="374806" y="99060"/>
                </a:lnTo>
                <a:close/>
              </a:path>
              <a:path w="386714" h="396239">
                <a:moveTo>
                  <a:pt x="248411" y="126491"/>
                </a:moveTo>
                <a:lnTo>
                  <a:pt x="239267" y="117348"/>
                </a:lnTo>
                <a:lnTo>
                  <a:pt x="242315" y="109728"/>
                </a:lnTo>
                <a:lnTo>
                  <a:pt x="245363" y="94488"/>
                </a:lnTo>
                <a:lnTo>
                  <a:pt x="245363" y="86867"/>
                </a:lnTo>
                <a:lnTo>
                  <a:pt x="243839" y="80772"/>
                </a:lnTo>
                <a:lnTo>
                  <a:pt x="242315" y="76200"/>
                </a:lnTo>
                <a:lnTo>
                  <a:pt x="248411" y="70104"/>
                </a:lnTo>
                <a:lnTo>
                  <a:pt x="274838" y="96012"/>
                </a:lnTo>
                <a:lnTo>
                  <a:pt x="256031" y="96012"/>
                </a:lnTo>
                <a:lnTo>
                  <a:pt x="256031" y="105155"/>
                </a:lnTo>
                <a:lnTo>
                  <a:pt x="252984" y="117348"/>
                </a:lnTo>
                <a:lnTo>
                  <a:pt x="251460" y="121920"/>
                </a:lnTo>
                <a:lnTo>
                  <a:pt x="248411" y="126491"/>
                </a:lnTo>
                <a:close/>
              </a:path>
              <a:path w="386714" h="396239">
                <a:moveTo>
                  <a:pt x="344819" y="110081"/>
                </a:moveTo>
                <a:lnTo>
                  <a:pt x="334080" y="106895"/>
                </a:lnTo>
                <a:lnTo>
                  <a:pt x="329184" y="103632"/>
                </a:lnTo>
                <a:lnTo>
                  <a:pt x="338327" y="92964"/>
                </a:lnTo>
                <a:lnTo>
                  <a:pt x="350519" y="99060"/>
                </a:lnTo>
                <a:lnTo>
                  <a:pt x="374806" y="99060"/>
                </a:lnTo>
                <a:lnTo>
                  <a:pt x="369856" y="103969"/>
                </a:lnTo>
                <a:lnTo>
                  <a:pt x="360133" y="110028"/>
                </a:lnTo>
                <a:lnTo>
                  <a:pt x="344819" y="110081"/>
                </a:lnTo>
                <a:close/>
              </a:path>
              <a:path w="386714" h="396239">
                <a:moveTo>
                  <a:pt x="316991" y="156972"/>
                </a:moveTo>
                <a:lnTo>
                  <a:pt x="256031" y="96012"/>
                </a:lnTo>
                <a:lnTo>
                  <a:pt x="274838" y="96012"/>
                </a:lnTo>
                <a:lnTo>
                  <a:pt x="326136" y="146303"/>
                </a:lnTo>
                <a:lnTo>
                  <a:pt x="316991" y="156972"/>
                </a:lnTo>
                <a:close/>
              </a:path>
              <a:path w="386714" h="396239">
                <a:moveTo>
                  <a:pt x="257555" y="217932"/>
                </a:moveTo>
                <a:lnTo>
                  <a:pt x="199643" y="115824"/>
                </a:lnTo>
                <a:lnTo>
                  <a:pt x="207263" y="108203"/>
                </a:lnTo>
                <a:lnTo>
                  <a:pt x="265175" y="210312"/>
                </a:lnTo>
                <a:lnTo>
                  <a:pt x="257555" y="217932"/>
                </a:lnTo>
                <a:close/>
              </a:path>
              <a:path w="386714" h="396239">
                <a:moveTo>
                  <a:pt x="160019" y="216408"/>
                </a:moveTo>
                <a:lnTo>
                  <a:pt x="150875" y="207264"/>
                </a:lnTo>
                <a:lnTo>
                  <a:pt x="153923" y="199644"/>
                </a:lnTo>
                <a:lnTo>
                  <a:pt x="155447" y="192024"/>
                </a:lnTo>
                <a:lnTo>
                  <a:pt x="155447" y="170688"/>
                </a:lnTo>
                <a:lnTo>
                  <a:pt x="153923" y="164591"/>
                </a:lnTo>
                <a:lnTo>
                  <a:pt x="160019" y="158496"/>
                </a:lnTo>
                <a:lnTo>
                  <a:pt x="186914" y="185928"/>
                </a:lnTo>
                <a:lnTo>
                  <a:pt x="167639" y="185928"/>
                </a:lnTo>
                <a:lnTo>
                  <a:pt x="167639" y="190500"/>
                </a:lnTo>
                <a:lnTo>
                  <a:pt x="166115" y="195072"/>
                </a:lnTo>
                <a:lnTo>
                  <a:pt x="163067" y="207264"/>
                </a:lnTo>
                <a:lnTo>
                  <a:pt x="160019" y="216408"/>
                </a:lnTo>
                <a:close/>
              </a:path>
              <a:path w="386714" h="396239">
                <a:moveTo>
                  <a:pt x="227075" y="245364"/>
                </a:moveTo>
                <a:lnTo>
                  <a:pt x="167639" y="185928"/>
                </a:lnTo>
                <a:lnTo>
                  <a:pt x="186914" y="185928"/>
                </a:lnTo>
                <a:lnTo>
                  <a:pt x="236219" y="236220"/>
                </a:lnTo>
                <a:lnTo>
                  <a:pt x="227075" y="245364"/>
                </a:lnTo>
                <a:close/>
              </a:path>
              <a:path w="386714" h="396239">
                <a:moveTo>
                  <a:pt x="167639" y="307848"/>
                </a:moveTo>
                <a:lnTo>
                  <a:pt x="111251" y="205740"/>
                </a:lnTo>
                <a:lnTo>
                  <a:pt x="118871" y="198120"/>
                </a:lnTo>
                <a:lnTo>
                  <a:pt x="175259" y="300228"/>
                </a:lnTo>
                <a:lnTo>
                  <a:pt x="167639" y="307848"/>
                </a:lnTo>
                <a:close/>
              </a:path>
              <a:path w="386714" h="396239">
                <a:moveTo>
                  <a:pt x="114165" y="348914"/>
                </a:moveTo>
                <a:lnTo>
                  <a:pt x="73151" y="324612"/>
                </a:lnTo>
                <a:lnTo>
                  <a:pt x="50437" y="290179"/>
                </a:lnTo>
                <a:lnTo>
                  <a:pt x="48780" y="279835"/>
                </a:lnTo>
                <a:lnTo>
                  <a:pt x="50291" y="271272"/>
                </a:lnTo>
                <a:lnTo>
                  <a:pt x="53339" y="265176"/>
                </a:lnTo>
                <a:lnTo>
                  <a:pt x="62483" y="256032"/>
                </a:lnTo>
                <a:lnTo>
                  <a:pt x="67055" y="252984"/>
                </a:lnTo>
                <a:lnTo>
                  <a:pt x="76199" y="249936"/>
                </a:lnTo>
                <a:lnTo>
                  <a:pt x="82295" y="249936"/>
                </a:lnTo>
                <a:lnTo>
                  <a:pt x="86867" y="251460"/>
                </a:lnTo>
                <a:lnTo>
                  <a:pt x="91439" y="251460"/>
                </a:lnTo>
                <a:lnTo>
                  <a:pt x="103631" y="257556"/>
                </a:lnTo>
                <a:lnTo>
                  <a:pt x="109655" y="262128"/>
                </a:lnTo>
                <a:lnTo>
                  <a:pt x="76199" y="262128"/>
                </a:lnTo>
                <a:lnTo>
                  <a:pt x="70103" y="263652"/>
                </a:lnTo>
                <a:lnTo>
                  <a:pt x="65531" y="268224"/>
                </a:lnTo>
                <a:lnTo>
                  <a:pt x="62483" y="272796"/>
                </a:lnTo>
                <a:lnTo>
                  <a:pt x="60959" y="277368"/>
                </a:lnTo>
                <a:lnTo>
                  <a:pt x="60959" y="283464"/>
                </a:lnTo>
                <a:lnTo>
                  <a:pt x="82295" y="315468"/>
                </a:lnTo>
                <a:lnTo>
                  <a:pt x="120281" y="334995"/>
                </a:lnTo>
                <a:lnTo>
                  <a:pt x="141603" y="334995"/>
                </a:lnTo>
                <a:lnTo>
                  <a:pt x="137159" y="338328"/>
                </a:lnTo>
                <a:lnTo>
                  <a:pt x="126514" y="346013"/>
                </a:lnTo>
                <a:lnTo>
                  <a:pt x="114165" y="348914"/>
                </a:lnTo>
                <a:close/>
              </a:path>
              <a:path w="386714" h="396239">
                <a:moveTo>
                  <a:pt x="141603" y="334995"/>
                </a:moveTo>
                <a:lnTo>
                  <a:pt x="120281" y="334995"/>
                </a:lnTo>
                <a:lnTo>
                  <a:pt x="128954" y="331268"/>
                </a:lnTo>
                <a:lnTo>
                  <a:pt x="134111" y="326136"/>
                </a:lnTo>
                <a:lnTo>
                  <a:pt x="135635" y="321564"/>
                </a:lnTo>
                <a:lnTo>
                  <a:pt x="134111" y="313944"/>
                </a:lnTo>
                <a:lnTo>
                  <a:pt x="130831" y="305486"/>
                </a:lnTo>
                <a:lnTo>
                  <a:pt x="97945" y="270462"/>
                </a:lnTo>
                <a:lnTo>
                  <a:pt x="76199" y="262128"/>
                </a:lnTo>
                <a:lnTo>
                  <a:pt x="109655" y="262128"/>
                </a:lnTo>
                <a:lnTo>
                  <a:pt x="139726" y="294465"/>
                </a:lnTo>
                <a:lnTo>
                  <a:pt x="146580" y="318727"/>
                </a:lnTo>
                <a:lnTo>
                  <a:pt x="146303" y="327660"/>
                </a:lnTo>
                <a:lnTo>
                  <a:pt x="143255" y="333756"/>
                </a:lnTo>
                <a:lnTo>
                  <a:pt x="141603" y="334995"/>
                </a:lnTo>
                <a:close/>
              </a:path>
              <a:path w="386714" h="396239">
                <a:moveTo>
                  <a:pt x="9143" y="365760"/>
                </a:moveTo>
                <a:lnTo>
                  <a:pt x="0" y="356616"/>
                </a:lnTo>
                <a:lnTo>
                  <a:pt x="3047" y="348996"/>
                </a:lnTo>
                <a:lnTo>
                  <a:pt x="6095" y="333756"/>
                </a:lnTo>
                <a:lnTo>
                  <a:pt x="6081" y="326078"/>
                </a:lnTo>
                <a:lnTo>
                  <a:pt x="4571" y="320040"/>
                </a:lnTo>
                <a:lnTo>
                  <a:pt x="3047" y="315468"/>
                </a:lnTo>
                <a:lnTo>
                  <a:pt x="9143" y="309372"/>
                </a:lnTo>
                <a:lnTo>
                  <a:pt x="35570" y="335280"/>
                </a:lnTo>
                <a:lnTo>
                  <a:pt x="16763" y="335280"/>
                </a:lnTo>
                <a:lnTo>
                  <a:pt x="16763" y="344424"/>
                </a:lnTo>
                <a:lnTo>
                  <a:pt x="13715" y="356616"/>
                </a:lnTo>
                <a:lnTo>
                  <a:pt x="12191" y="361188"/>
                </a:lnTo>
                <a:lnTo>
                  <a:pt x="9143" y="365760"/>
                </a:lnTo>
                <a:close/>
              </a:path>
              <a:path w="386714" h="396239">
                <a:moveTo>
                  <a:pt x="77723" y="396240"/>
                </a:moveTo>
                <a:lnTo>
                  <a:pt x="16763" y="335280"/>
                </a:lnTo>
                <a:lnTo>
                  <a:pt x="35570" y="335280"/>
                </a:lnTo>
                <a:lnTo>
                  <a:pt x="86867" y="385572"/>
                </a:lnTo>
                <a:lnTo>
                  <a:pt x="77723" y="3962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242815" y="5377822"/>
            <a:ext cx="327660" cy="327025"/>
          </a:xfrm>
          <a:custGeom>
            <a:avLst/>
            <a:gdLst/>
            <a:ahLst/>
            <a:cxnLst/>
            <a:rect l="l" t="t" r="r" b="b"/>
            <a:pathLst>
              <a:path w="327660" h="327025">
                <a:moveTo>
                  <a:pt x="296009" y="99621"/>
                </a:moveTo>
                <a:lnTo>
                  <a:pt x="248702" y="72183"/>
                </a:lnTo>
                <a:lnTo>
                  <a:pt x="230389" y="27216"/>
                </a:lnTo>
                <a:lnTo>
                  <a:pt x="234073" y="16176"/>
                </a:lnTo>
                <a:lnTo>
                  <a:pt x="246116" y="4990"/>
                </a:lnTo>
                <a:lnTo>
                  <a:pt x="256039" y="0"/>
                </a:lnTo>
                <a:lnTo>
                  <a:pt x="269703" y="1019"/>
                </a:lnTo>
                <a:lnTo>
                  <a:pt x="280056" y="6202"/>
                </a:lnTo>
                <a:lnTo>
                  <a:pt x="280415" y="6468"/>
                </a:lnTo>
                <a:lnTo>
                  <a:pt x="276061" y="12564"/>
                </a:lnTo>
                <a:lnTo>
                  <a:pt x="256031" y="12564"/>
                </a:lnTo>
                <a:lnTo>
                  <a:pt x="251460" y="14088"/>
                </a:lnTo>
                <a:lnTo>
                  <a:pt x="246887" y="17136"/>
                </a:lnTo>
                <a:lnTo>
                  <a:pt x="243839" y="20184"/>
                </a:lnTo>
                <a:lnTo>
                  <a:pt x="242315" y="24756"/>
                </a:lnTo>
                <a:lnTo>
                  <a:pt x="242315" y="27804"/>
                </a:lnTo>
                <a:lnTo>
                  <a:pt x="240791" y="33900"/>
                </a:lnTo>
                <a:lnTo>
                  <a:pt x="242315" y="38472"/>
                </a:lnTo>
                <a:lnTo>
                  <a:pt x="243839" y="44568"/>
                </a:lnTo>
                <a:lnTo>
                  <a:pt x="249514" y="54326"/>
                </a:lnTo>
                <a:lnTo>
                  <a:pt x="258374" y="65189"/>
                </a:lnTo>
                <a:lnTo>
                  <a:pt x="268224" y="65189"/>
                </a:lnTo>
                <a:lnTo>
                  <a:pt x="268224" y="67428"/>
                </a:lnTo>
                <a:lnTo>
                  <a:pt x="271272" y="73524"/>
                </a:lnTo>
                <a:lnTo>
                  <a:pt x="275843" y="78096"/>
                </a:lnTo>
                <a:lnTo>
                  <a:pt x="278891" y="82668"/>
                </a:lnTo>
                <a:lnTo>
                  <a:pt x="281939" y="84192"/>
                </a:lnTo>
                <a:lnTo>
                  <a:pt x="291084" y="87240"/>
                </a:lnTo>
                <a:lnTo>
                  <a:pt x="320039" y="87240"/>
                </a:lnTo>
                <a:lnTo>
                  <a:pt x="318515" y="88764"/>
                </a:lnTo>
                <a:lnTo>
                  <a:pt x="307547" y="96199"/>
                </a:lnTo>
                <a:lnTo>
                  <a:pt x="296009" y="99621"/>
                </a:lnTo>
                <a:close/>
              </a:path>
              <a:path w="327660" h="327025">
                <a:moveTo>
                  <a:pt x="272795" y="17136"/>
                </a:moveTo>
                <a:lnTo>
                  <a:pt x="268224" y="14088"/>
                </a:lnTo>
                <a:lnTo>
                  <a:pt x="263651" y="12564"/>
                </a:lnTo>
                <a:lnTo>
                  <a:pt x="276061" y="12564"/>
                </a:lnTo>
                <a:lnTo>
                  <a:pt x="272795" y="17136"/>
                </a:lnTo>
                <a:close/>
              </a:path>
              <a:path w="327660" h="327025">
                <a:moveTo>
                  <a:pt x="268224" y="65189"/>
                </a:moveTo>
                <a:lnTo>
                  <a:pt x="258374" y="65189"/>
                </a:lnTo>
                <a:lnTo>
                  <a:pt x="257555" y="59808"/>
                </a:lnTo>
                <a:lnTo>
                  <a:pt x="259079" y="53712"/>
                </a:lnTo>
                <a:lnTo>
                  <a:pt x="263651" y="39996"/>
                </a:lnTo>
                <a:lnTo>
                  <a:pt x="268224" y="36948"/>
                </a:lnTo>
                <a:lnTo>
                  <a:pt x="278287" y="29038"/>
                </a:lnTo>
                <a:lnTo>
                  <a:pt x="290547" y="27720"/>
                </a:lnTo>
                <a:lnTo>
                  <a:pt x="302994" y="29950"/>
                </a:lnTo>
                <a:lnTo>
                  <a:pt x="314001" y="37062"/>
                </a:lnTo>
                <a:lnTo>
                  <a:pt x="316963" y="39996"/>
                </a:lnTo>
                <a:lnTo>
                  <a:pt x="283463" y="39996"/>
                </a:lnTo>
                <a:lnTo>
                  <a:pt x="274319" y="46092"/>
                </a:lnTo>
                <a:lnTo>
                  <a:pt x="269748" y="50664"/>
                </a:lnTo>
                <a:lnTo>
                  <a:pt x="268224" y="56760"/>
                </a:lnTo>
                <a:lnTo>
                  <a:pt x="268224" y="65189"/>
                </a:lnTo>
                <a:close/>
              </a:path>
              <a:path w="327660" h="327025">
                <a:moveTo>
                  <a:pt x="320039" y="87240"/>
                </a:moveTo>
                <a:lnTo>
                  <a:pt x="300227" y="87240"/>
                </a:lnTo>
                <a:lnTo>
                  <a:pt x="303275" y="85716"/>
                </a:lnTo>
                <a:lnTo>
                  <a:pt x="307848" y="84192"/>
                </a:lnTo>
                <a:lnTo>
                  <a:pt x="309372" y="81144"/>
                </a:lnTo>
                <a:lnTo>
                  <a:pt x="313943" y="78096"/>
                </a:lnTo>
                <a:lnTo>
                  <a:pt x="315422" y="72183"/>
                </a:lnTo>
                <a:lnTo>
                  <a:pt x="315467" y="59808"/>
                </a:lnTo>
                <a:lnTo>
                  <a:pt x="312419" y="53712"/>
                </a:lnTo>
                <a:lnTo>
                  <a:pt x="306324" y="49140"/>
                </a:lnTo>
                <a:lnTo>
                  <a:pt x="301751" y="43044"/>
                </a:lnTo>
                <a:lnTo>
                  <a:pt x="295655" y="39996"/>
                </a:lnTo>
                <a:lnTo>
                  <a:pt x="316963" y="39996"/>
                </a:lnTo>
                <a:lnTo>
                  <a:pt x="320039" y="43044"/>
                </a:lnTo>
                <a:lnTo>
                  <a:pt x="324611" y="49140"/>
                </a:lnTo>
                <a:lnTo>
                  <a:pt x="327660" y="61332"/>
                </a:lnTo>
                <a:lnTo>
                  <a:pt x="327660" y="73524"/>
                </a:lnTo>
                <a:lnTo>
                  <a:pt x="326136" y="79620"/>
                </a:lnTo>
                <a:lnTo>
                  <a:pt x="323087" y="84192"/>
                </a:lnTo>
                <a:lnTo>
                  <a:pt x="320039" y="87240"/>
                </a:lnTo>
                <a:close/>
              </a:path>
              <a:path w="327660" h="327025">
                <a:moveTo>
                  <a:pt x="187451" y="117720"/>
                </a:moveTo>
                <a:lnTo>
                  <a:pt x="178307" y="108576"/>
                </a:lnTo>
                <a:lnTo>
                  <a:pt x="181355" y="100956"/>
                </a:lnTo>
                <a:lnTo>
                  <a:pt x="184376" y="85854"/>
                </a:lnTo>
                <a:lnTo>
                  <a:pt x="184403" y="78096"/>
                </a:lnTo>
                <a:lnTo>
                  <a:pt x="182879" y="72000"/>
                </a:lnTo>
                <a:lnTo>
                  <a:pt x="181355" y="67428"/>
                </a:lnTo>
                <a:lnTo>
                  <a:pt x="187451" y="61332"/>
                </a:lnTo>
                <a:lnTo>
                  <a:pt x="213359" y="87240"/>
                </a:lnTo>
                <a:lnTo>
                  <a:pt x="195071" y="87240"/>
                </a:lnTo>
                <a:lnTo>
                  <a:pt x="195063" y="97943"/>
                </a:lnTo>
                <a:lnTo>
                  <a:pt x="193547" y="104004"/>
                </a:lnTo>
                <a:lnTo>
                  <a:pt x="192023" y="108576"/>
                </a:lnTo>
                <a:lnTo>
                  <a:pt x="190499" y="114672"/>
                </a:lnTo>
                <a:lnTo>
                  <a:pt x="187451" y="117720"/>
                </a:lnTo>
                <a:close/>
              </a:path>
              <a:path w="327660" h="327025">
                <a:moveTo>
                  <a:pt x="256031" y="148200"/>
                </a:moveTo>
                <a:lnTo>
                  <a:pt x="195071" y="87240"/>
                </a:lnTo>
                <a:lnTo>
                  <a:pt x="213359" y="87240"/>
                </a:lnTo>
                <a:lnTo>
                  <a:pt x="265175" y="139056"/>
                </a:lnTo>
                <a:lnTo>
                  <a:pt x="256031" y="148200"/>
                </a:lnTo>
                <a:close/>
              </a:path>
              <a:path w="327660" h="327025">
                <a:moveTo>
                  <a:pt x="198119" y="209160"/>
                </a:moveTo>
                <a:lnTo>
                  <a:pt x="140207" y="107052"/>
                </a:lnTo>
                <a:lnTo>
                  <a:pt x="147827" y="99432"/>
                </a:lnTo>
                <a:lnTo>
                  <a:pt x="205739" y="201540"/>
                </a:lnTo>
                <a:lnTo>
                  <a:pt x="198119" y="209160"/>
                </a:lnTo>
                <a:close/>
              </a:path>
              <a:path w="327660" h="327025">
                <a:moveTo>
                  <a:pt x="99059" y="207636"/>
                </a:moveTo>
                <a:lnTo>
                  <a:pt x="89915" y="198492"/>
                </a:lnTo>
                <a:lnTo>
                  <a:pt x="92963" y="190872"/>
                </a:lnTo>
                <a:lnTo>
                  <a:pt x="94487" y="183252"/>
                </a:lnTo>
                <a:lnTo>
                  <a:pt x="94487" y="161916"/>
                </a:lnTo>
                <a:lnTo>
                  <a:pt x="92963" y="157344"/>
                </a:lnTo>
                <a:lnTo>
                  <a:pt x="99059" y="151248"/>
                </a:lnTo>
                <a:lnTo>
                  <a:pt x="124460" y="177156"/>
                </a:lnTo>
                <a:lnTo>
                  <a:pt x="106679" y="177156"/>
                </a:lnTo>
                <a:lnTo>
                  <a:pt x="106679" y="181728"/>
                </a:lnTo>
                <a:lnTo>
                  <a:pt x="105155" y="186300"/>
                </a:lnTo>
                <a:lnTo>
                  <a:pt x="102107" y="198492"/>
                </a:lnTo>
                <a:lnTo>
                  <a:pt x="99059" y="207636"/>
                </a:lnTo>
                <a:close/>
              </a:path>
              <a:path w="327660" h="327025">
                <a:moveTo>
                  <a:pt x="166115" y="238116"/>
                </a:moveTo>
                <a:lnTo>
                  <a:pt x="106679" y="177156"/>
                </a:lnTo>
                <a:lnTo>
                  <a:pt x="124460" y="177156"/>
                </a:lnTo>
                <a:lnTo>
                  <a:pt x="175259" y="228972"/>
                </a:lnTo>
                <a:lnTo>
                  <a:pt x="166115" y="238116"/>
                </a:lnTo>
                <a:close/>
              </a:path>
              <a:path w="327660" h="327025">
                <a:moveTo>
                  <a:pt x="106679" y="300600"/>
                </a:moveTo>
                <a:lnTo>
                  <a:pt x="50291" y="198492"/>
                </a:lnTo>
                <a:lnTo>
                  <a:pt x="57911" y="190872"/>
                </a:lnTo>
                <a:lnTo>
                  <a:pt x="114299" y="292980"/>
                </a:lnTo>
                <a:lnTo>
                  <a:pt x="106679" y="300600"/>
                </a:lnTo>
                <a:close/>
              </a:path>
              <a:path w="327660" h="327025">
                <a:moveTo>
                  <a:pt x="9143" y="297552"/>
                </a:moveTo>
                <a:lnTo>
                  <a:pt x="0" y="288408"/>
                </a:lnTo>
                <a:lnTo>
                  <a:pt x="3047" y="280788"/>
                </a:lnTo>
                <a:lnTo>
                  <a:pt x="4571" y="273168"/>
                </a:lnTo>
                <a:lnTo>
                  <a:pt x="4571" y="265548"/>
                </a:lnTo>
                <a:lnTo>
                  <a:pt x="6095" y="257928"/>
                </a:lnTo>
                <a:lnTo>
                  <a:pt x="3047" y="245736"/>
                </a:lnTo>
                <a:lnTo>
                  <a:pt x="9143" y="239640"/>
                </a:lnTo>
                <a:lnTo>
                  <a:pt x="36575" y="267072"/>
                </a:lnTo>
                <a:lnTo>
                  <a:pt x="16763" y="267072"/>
                </a:lnTo>
                <a:lnTo>
                  <a:pt x="16763" y="271644"/>
                </a:lnTo>
                <a:lnTo>
                  <a:pt x="15239" y="276216"/>
                </a:lnTo>
                <a:lnTo>
                  <a:pt x="12191" y="288408"/>
                </a:lnTo>
                <a:lnTo>
                  <a:pt x="9143" y="297552"/>
                </a:lnTo>
                <a:close/>
              </a:path>
              <a:path w="327660" h="327025">
                <a:moveTo>
                  <a:pt x="77723" y="326508"/>
                </a:moveTo>
                <a:lnTo>
                  <a:pt x="16763" y="267072"/>
                </a:lnTo>
                <a:lnTo>
                  <a:pt x="36575" y="267072"/>
                </a:lnTo>
                <a:lnTo>
                  <a:pt x="86867" y="317364"/>
                </a:lnTo>
                <a:lnTo>
                  <a:pt x="77723" y="3265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773167" y="5377717"/>
            <a:ext cx="323215" cy="339090"/>
          </a:xfrm>
          <a:custGeom>
            <a:avLst/>
            <a:gdLst/>
            <a:ahLst/>
            <a:cxnLst/>
            <a:rect l="l" t="t" r="r" b="b"/>
            <a:pathLst>
              <a:path w="323214" h="339089">
                <a:moveTo>
                  <a:pt x="290352" y="99799"/>
                </a:moveTo>
                <a:lnTo>
                  <a:pt x="243207" y="72046"/>
                </a:lnTo>
                <a:lnTo>
                  <a:pt x="224815" y="27607"/>
                </a:lnTo>
                <a:lnTo>
                  <a:pt x="228964" y="16707"/>
                </a:lnTo>
                <a:lnTo>
                  <a:pt x="241078" y="5044"/>
                </a:lnTo>
                <a:lnTo>
                  <a:pt x="250423" y="0"/>
                </a:lnTo>
                <a:lnTo>
                  <a:pt x="264558" y="990"/>
                </a:lnTo>
                <a:lnTo>
                  <a:pt x="274837" y="5843"/>
                </a:lnTo>
                <a:lnTo>
                  <a:pt x="275843" y="6574"/>
                </a:lnTo>
                <a:lnTo>
                  <a:pt x="270618" y="12670"/>
                </a:lnTo>
                <a:lnTo>
                  <a:pt x="249936" y="12670"/>
                </a:lnTo>
                <a:lnTo>
                  <a:pt x="245364" y="14194"/>
                </a:lnTo>
                <a:lnTo>
                  <a:pt x="239268" y="20290"/>
                </a:lnTo>
                <a:lnTo>
                  <a:pt x="237743" y="24862"/>
                </a:lnTo>
                <a:lnTo>
                  <a:pt x="236262" y="27825"/>
                </a:lnTo>
                <a:lnTo>
                  <a:pt x="236219" y="38578"/>
                </a:lnTo>
                <a:lnTo>
                  <a:pt x="239268" y="44674"/>
                </a:lnTo>
                <a:lnTo>
                  <a:pt x="244354" y="54431"/>
                </a:lnTo>
                <a:lnTo>
                  <a:pt x="253797" y="65295"/>
                </a:lnTo>
                <a:lnTo>
                  <a:pt x="262905" y="65295"/>
                </a:lnTo>
                <a:lnTo>
                  <a:pt x="263652" y="67534"/>
                </a:lnTo>
                <a:lnTo>
                  <a:pt x="265176" y="73630"/>
                </a:lnTo>
                <a:lnTo>
                  <a:pt x="274319" y="82774"/>
                </a:lnTo>
                <a:lnTo>
                  <a:pt x="277368" y="84298"/>
                </a:lnTo>
                <a:lnTo>
                  <a:pt x="286512" y="87346"/>
                </a:lnTo>
                <a:lnTo>
                  <a:pt x="313943" y="87346"/>
                </a:lnTo>
                <a:lnTo>
                  <a:pt x="312419" y="88870"/>
                </a:lnTo>
                <a:lnTo>
                  <a:pt x="302170" y="96551"/>
                </a:lnTo>
                <a:lnTo>
                  <a:pt x="290352" y="99799"/>
                </a:lnTo>
                <a:close/>
              </a:path>
              <a:path w="323214" h="339089">
                <a:moveTo>
                  <a:pt x="266700" y="17242"/>
                </a:moveTo>
                <a:lnTo>
                  <a:pt x="262128" y="14194"/>
                </a:lnTo>
                <a:lnTo>
                  <a:pt x="259080" y="12670"/>
                </a:lnTo>
                <a:lnTo>
                  <a:pt x="270618" y="12670"/>
                </a:lnTo>
                <a:lnTo>
                  <a:pt x="266700" y="17242"/>
                </a:lnTo>
                <a:close/>
              </a:path>
              <a:path w="323214" h="339089">
                <a:moveTo>
                  <a:pt x="262905" y="65295"/>
                </a:moveTo>
                <a:lnTo>
                  <a:pt x="253797" y="65295"/>
                </a:lnTo>
                <a:lnTo>
                  <a:pt x="252983" y="59914"/>
                </a:lnTo>
                <a:lnTo>
                  <a:pt x="252983" y="53818"/>
                </a:lnTo>
                <a:lnTo>
                  <a:pt x="256031" y="44674"/>
                </a:lnTo>
                <a:lnTo>
                  <a:pt x="259080" y="40102"/>
                </a:lnTo>
                <a:lnTo>
                  <a:pt x="262128" y="37054"/>
                </a:lnTo>
                <a:lnTo>
                  <a:pt x="272751" y="29144"/>
                </a:lnTo>
                <a:lnTo>
                  <a:pt x="284538" y="27825"/>
                </a:lnTo>
                <a:lnTo>
                  <a:pt x="297014" y="29851"/>
                </a:lnTo>
                <a:lnTo>
                  <a:pt x="308381" y="36272"/>
                </a:lnTo>
                <a:lnTo>
                  <a:pt x="312327" y="40102"/>
                </a:lnTo>
                <a:lnTo>
                  <a:pt x="278892" y="40102"/>
                </a:lnTo>
                <a:lnTo>
                  <a:pt x="272795" y="43150"/>
                </a:lnTo>
                <a:lnTo>
                  <a:pt x="265176" y="50770"/>
                </a:lnTo>
                <a:lnTo>
                  <a:pt x="262128" y="56866"/>
                </a:lnTo>
                <a:lnTo>
                  <a:pt x="262128" y="62962"/>
                </a:lnTo>
                <a:lnTo>
                  <a:pt x="262905" y="65295"/>
                </a:lnTo>
                <a:close/>
              </a:path>
              <a:path w="323214" h="339089">
                <a:moveTo>
                  <a:pt x="313943" y="87346"/>
                </a:moveTo>
                <a:lnTo>
                  <a:pt x="294131" y="87346"/>
                </a:lnTo>
                <a:lnTo>
                  <a:pt x="298704" y="85822"/>
                </a:lnTo>
                <a:lnTo>
                  <a:pt x="301752" y="84298"/>
                </a:lnTo>
                <a:lnTo>
                  <a:pt x="304800" y="81250"/>
                </a:lnTo>
                <a:lnTo>
                  <a:pt x="309372" y="78202"/>
                </a:lnTo>
                <a:lnTo>
                  <a:pt x="310895" y="72106"/>
                </a:lnTo>
                <a:lnTo>
                  <a:pt x="310895" y="66010"/>
                </a:lnTo>
                <a:lnTo>
                  <a:pt x="309372" y="59914"/>
                </a:lnTo>
                <a:lnTo>
                  <a:pt x="306324" y="53818"/>
                </a:lnTo>
                <a:lnTo>
                  <a:pt x="295656" y="43150"/>
                </a:lnTo>
                <a:lnTo>
                  <a:pt x="291083" y="40102"/>
                </a:lnTo>
                <a:lnTo>
                  <a:pt x="312327" y="40102"/>
                </a:lnTo>
                <a:lnTo>
                  <a:pt x="315468" y="43150"/>
                </a:lnTo>
                <a:lnTo>
                  <a:pt x="318516" y="49246"/>
                </a:lnTo>
                <a:lnTo>
                  <a:pt x="320040" y="55342"/>
                </a:lnTo>
                <a:lnTo>
                  <a:pt x="323088" y="61438"/>
                </a:lnTo>
                <a:lnTo>
                  <a:pt x="323088" y="67534"/>
                </a:lnTo>
                <a:lnTo>
                  <a:pt x="320040" y="79726"/>
                </a:lnTo>
                <a:lnTo>
                  <a:pt x="316992" y="84298"/>
                </a:lnTo>
                <a:lnTo>
                  <a:pt x="313943" y="87346"/>
                </a:lnTo>
                <a:close/>
              </a:path>
              <a:path w="323214" h="339089">
                <a:moveTo>
                  <a:pt x="182879" y="117826"/>
                </a:moveTo>
                <a:lnTo>
                  <a:pt x="173736" y="108682"/>
                </a:lnTo>
                <a:lnTo>
                  <a:pt x="176784" y="101062"/>
                </a:lnTo>
                <a:lnTo>
                  <a:pt x="178308" y="93442"/>
                </a:lnTo>
                <a:lnTo>
                  <a:pt x="178287" y="72046"/>
                </a:lnTo>
                <a:lnTo>
                  <a:pt x="176784" y="67534"/>
                </a:lnTo>
                <a:lnTo>
                  <a:pt x="182879" y="61438"/>
                </a:lnTo>
                <a:lnTo>
                  <a:pt x="208788" y="87346"/>
                </a:lnTo>
                <a:lnTo>
                  <a:pt x="190500" y="87346"/>
                </a:lnTo>
                <a:lnTo>
                  <a:pt x="190500" y="91918"/>
                </a:lnTo>
                <a:lnTo>
                  <a:pt x="187452" y="104110"/>
                </a:lnTo>
                <a:lnTo>
                  <a:pt x="185928" y="108682"/>
                </a:lnTo>
                <a:lnTo>
                  <a:pt x="184404" y="114778"/>
                </a:lnTo>
                <a:lnTo>
                  <a:pt x="182879" y="117826"/>
                </a:lnTo>
                <a:close/>
              </a:path>
              <a:path w="323214" h="339089">
                <a:moveTo>
                  <a:pt x="251459" y="148306"/>
                </a:moveTo>
                <a:lnTo>
                  <a:pt x="190500" y="87346"/>
                </a:lnTo>
                <a:lnTo>
                  <a:pt x="208788" y="87346"/>
                </a:lnTo>
                <a:lnTo>
                  <a:pt x="260604" y="139162"/>
                </a:lnTo>
                <a:lnTo>
                  <a:pt x="251459" y="148306"/>
                </a:lnTo>
                <a:close/>
              </a:path>
              <a:path w="323214" h="339089">
                <a:moveTo>
                  <a:pt x="192024" y="209266"/>
                </a:moveTo>
                <a:lnTo>
                  <a:pt x="135636" y="107158"/>
                </a:lnTo>
                <a:lnTo>
                  <a:pt x="143256" y="99538"/>
                </a:lnTo>
                <a:lnTo>
                  <a:pt x="199644" y="201646"/>
                </a:lnTo>
                <a:lnTo>
                  <a:pt x="192024" y="209266"/>
                </a:lnTo>
                <a:close/>
              </a:path>
              <a:path w="323214" h="339089">
                <a:moveTo>
                  <a:pt x="92964" y="207742"/>
                </a:moveTo>
                <a:lnTo>
                  <a:pt x="83820" y="198598"/>
                </a:lnTo>
                <a:lnTo>
                  <a:pt x="86868" y="190978"/>
                </a:lnTo>
                <a:lnTo>
                  <a:pt x="89916" y="175738"/>
                </a:lnTo>
                <a:lnTo>
                  <a:pt x="89916" y="168118"/>
                </a:lnTo>
                <a:lnTo>
                  <a:pt x="88392" y="162022"/>
                </a:lnTo>
                <a:lnTo>
                  <a:pt x="86868" y="157450"/>
                </a:lnTo>
                <a:lnTo>
                  <a:pt x="92964" y="151354"/>
                </a:lnTo>
                <a:lnTo>
                  <a:pt x="118872" y="177262"/>
                </a:lnTo>
                <a:lnTo>
                  <a:pt x="100584" y="177262"/>
                </a:lnTo>
                <a:lnTo>
                  <a:pt x="100584" y="186406"/>
                </a:lnTo>
                <a:lnTo>
                  <a:pt x="97536" y="198598"/>
                </a:lnTo>
                <a:lnTo>
                  <a:pt x="96012" y="203170"/>
                </a:lnTo>
                <a:lnTo>
                  <a:pt x="92964" y="207742"/>
                </a:lnTo>
                <a:close/>
              </a:path>
              <a:path w="323214" h="339089">
                <a:moveTo>
                  <a:pt x="161544" y="238222"/>
                </a:moveTo>
                <a:lnTo>
                  <a:pt x="100584" y="177262"/>
                </a:lnTo>
                <a:lnTo>
                  <a:pt x="118872" y="177262"/>
                </a:lnTo>
                <a:lnTo>
                  <a:pt x="170688" y="229078"/>
                </a:lnTo>
                <a:lnTo>
                  <a:pt x="161544" y="238222"/>
                </a:lnTo>
                <a:close/>
              </a:path>
              <a:path w="323214" h="339089">
                <a:moveTo>
                  <a:pt x="102107" y="300706"/>
                </a:moveTo>
                <a:lnTo>
                  <a:pt x="44196" y="198598"/>
                </a:lnTo>
                <a:lnTo>
                  <a:pt x="51816" y="190978"/>
                </a:lnTo>
                <a:lnTo>
                  <a:pt x="109728" y="293086"/>
                </a:lnTo>
                <a:lnTo>
                  <a:pt x="102107" y="300706"/>
                </a:lnTo>
                <a:close/>
              </a:path>
              <a:path w="323214" h="339089">
                <a:moveTo>
                  <a:pt x="24384" y="338806"/>
                </a:moveTo>
                <a:lnTo>
                  <a:pt x="15239" y="329662"/>
                </a:lnTo>
                <a:lnTo>
                  <a:pt x="0" y="244318"/>
                </a:lnTo>
                <a:lnTo>
                  <a:pt x="9143" y="236698"/>
                </a:lnTo>
                <a:lnTo>
                  <a:pt x="32789" y="261082"/>
                </a:lnTo>
                <a:lnTo>
                  <a:pt x="13716" y="261082"/>
                </a:lnTo>
                <a:lnTo>
                  <a:pt x="24384" y="320518"/>
                </a:lnTo>
                <a:lnTo>
                  <a:pt x="42672" y="320518"/>
                </a:lnTo>
                <a:lnTo>
                  <a:pt x="24384" y="338806"/>
                </a:lnTo>
                <a:close/>
              </a:path>
              <a:path w="323214" h="339089">
                <a:moveTo>
                  <a:pt x="42672" y="320518"/>
                </a:moveTo>
                <a:lnTo>
                  <a:pt x="24384" y="320518"/>
                </a:lnTo>
                <a:lnTo>
                  <a:pt x="48768" y="296134"/>
                </a:lnTo>
                <a:lnTo>
                  <a:pt x="13716" y="261082"/>
                </a:lnTo>
                <a:lnTo>
                  <a:pt x="32789" y="261082"/>
                </a:lnTo>
                <a:lnTo>
                  <a:pt x="57912" y="286990"/>
                </a:lnTo>
                <a:lnTo>
                  <a:pt x="75946" y="286990"/>
                </a:lnTo>
                <a:lnTo>
                  <a:pt x="67056" y="294610"/>
                </a:lnTo>
                <a:lnTo>
                  <a:pt x="77724" y="305278"/>
                </a:lnTo>
                <a:lnTo>
                  <a:pt x="57912" y="305278"/>
                </a:lnTo>
                <a:lnTo>
                  <a:pt x="42672" y="320518"/>
                </a:lnTo>
                <a:close/>
              </a:path>
              <a:path w="323214" h="339089">
                <a:moveTo>
                  <a:pt x="75946" y="286990"/>
                </a:moveTo>
                <a:lnTo>
                  <a:pt x="57912" y="286990"/>
                </a:lnTo>
                <a:lnTo>
                  <a:pt x="68580" y="276322"/>
                </a:lnTo>
                <a:lnTo>
                  <a:pt x="77724" y="285466"/>
                </a:lnTo>
                <a:lnTo>
                  <a:pt x="75946" y="286990"/>
                </a:lnTo>
                <a:close/>
              </a:path>
              <a:path w="323214" h="339089">
                <a:moveTo>
                  <a:pt x="76200" y="323566"/>
                </a:moveTo>
                <a:lnTo>
                  <a:pt x="57912" y="305278"/>
                </a:lnTo>
                <a:lnTo>
                  <a:pt x="77724" y="305278"/>
                </a:lnTo>
                <a:lnTo>
                  <a:pt x="85344" y="312898"/>
                </a:lnTo>
                <a:lnTo>
                  <a:pt x="76200" y="3235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268468" y="5377775"/>
            <a:ext cx="353695" cy="342265"/>
          </a:xfrm>
          <a:custGeom>
            <a:avLst/>
            <a:gdLst/>
            <a:ahLst/>
            <a:cxnLst/>
            <a:rect l="l" t="t" r="r" b="b"/>
            <a:pathLst>
              <a:path w="353695" h="342264">
                <a:moveTo>
                  <a:pt x="320549" y="99669"/>
                </a:moveTo>
                <a:lnTo>
                  <a:pt x="273145" y="71776"/>
                </a:lnTo>
                <a:lnTo>
                  <a:pt x="254917" y="27308"/>
                </a:lnTo>
                <a:lnTo>
                  <a:pt x="258911" y="16429"/>
                </a:lnTo>
                <a:lnTo>
                  <a:pt x="271342" y="5018"/>
                </a:lnTo>
                <a:lnTo>
                  <a:pt x="280719" y="0"/>
                </a:lnTo>
                <a:lnTo>
                  <a:pt x="294391" y="919"/>
                </a:lnTo>
                <a:lnTo>
                  <a:pt x="304945" y="5697"/>
                </a:lnTo>
                <a:lnTo>
                  <a:pt x="306324" y="6516"/>
                </a:lnTo>
                <a:lnTo>
                  <a:pt x="301098" y="12612"/>
                </a:lnTo>
                <a:lnTo>
                  <a:pt x="280416" y="12612"/>
                </a:lnTo>
                <a:lnTo>
                  <a:pt x="275844" y="14136"/>
                </a:lnTo>
                <a:lnTo>
                  <a:pt x="271272" y="17184"/>
                </a:lnTo>
                <a:lnTo>
                  <a:pt x="268224" y="20232"/>
                </a:lnTo>
                <a:lnTo>
                  <a:pt x="266700" y="24804"/>
                </a:lnTo>
                <a:lnTo>
                  <a:pt x="266700" y="27852"/>
                </a:lnTo>
                <a:lnTo>
                  <a:pt x="265175" y="33948"/>
                </a:lnTo>
                <a:lnTo>
                  <a:pt x="266700" y="38520"/>
                </a:lnTo>
                <a:lnTo>
                  <a:pt x="268224" y="44616"/>
                </a:lnTo>
                <a:lnTo>
                  <a:pt x="273898" y="54374"/>
                </a:lnTo>
                <a:lnTo>
                  <a:pt x="282758" y="65237"/>
                </a:lnTo>
                <a:lnTo>
                  <a:pt x="292608" y="65237"/>
                </a:lnTo>
                <a:lnTo>
                  <a:pt x="292608" y="67476"/>
                </a:lnTo>
                <a:lnTo>
                  <a:pt x="295656" y="73572"/>
                </a:lnTo>
                <a:lnTo>
                  <a:pt x="300227" y="78144"/>
                </a:lnTo>
                <a:lnTo>
                  <a:pt x="303275" y="82716"/>
                </a:lnTo>
                <a:lnTo>
                  <a:pt x="312420" y="85764"/>
                </a:lnTo>
                <a:lnTo>
                  <a:pt x="315468" y="87288"/>
                </a:lnTo>
                <a:lnTo>
                  <a:pt x="344424" y="87288"/>
                </a:lnTo>
                <a:lnTo>
                  <a:pt x="342900" y="88812"/>
                </a:lnTo>
                <a:lnTo>
                  <a:pt x="332592" y="96247"/>
                </a:lnTo>
                <a:lnTo>
                  <a:pt x="320549" y="99669"/>
                </a:lnTo>
                <a:close/>
              </a:path>
              <a:path w="353695" h="342264">
                <a:moveTo>
                  <a:pt x="297180" y="17184"/>
                </a:moveTo>
                <a:lnTo>
                  <a:pt x="292608" y="14136"/>
                </a:lnTo>
                <a:lnTo>
                  <a:pt x="288036" y="12612"/>
                </a:lnTo>
                <a:lnTo>
                  <a:pt x="301098" y="12612"/>
                </a:lnTo>
                <a:lnTo>
                  <a:pt x="297180" y="17184"/>
                </a:lnTo>
                <a:close/>
              </a:path>
              <a:path w="353695" h="342264">
                <a:moveTo>
                  <a:pt x="292608" y="65237"/>
                </a:moveTo>
                <a:lnTo>
                  <a:pt x="282758" y="65237"/>
                </a:lnTo>
                <a:lnTo>
                  <a:pt x="283372" y="60554"/>
                </a:lnTo>
                <a:lnTo>
                  <a:pt x="283463" y="53760"/>
                </a:lnTo>
                <a:lnTo>
                  <a:pt x="314931" y="27768"/>
                </a:lnTo>
                <a:lnTo>
                  <a:pt x="327378" y="29998"/>
                </a:lnTo>
                <a:lnTo>
                  <a:pt x="338385" y="37110"/>
                </a:lnTo>
                <a:lnTo>
                  <a:pt x="341347" y="40044"/>
                </a:lnTo>
                <a:lnTo>
                  <a:pt x="307848" y="40044"/>
                </a:lnTo>
                <a:lnTo>
                  <a:pt x="298704" y="46140"/>
                </a:lnTo>
                <a:lnTo>
                  <a:pt x="294132" y="50712"/>
                </a:lnTo>
                <a:lnTo>
                  <a:pt x="292608" y="56808"/>
                </a:lnTo>
                <a:lnTo>
                  <a:pt x="292608" y="65237"/>
                </a:lnTo>
                <a:close/>
              </a:path>
              <a:path w="353695" h="342264">
                <a:moveTo>
                  <a:pt x="344424" y="87288"/>
                </a:moveTo>
                <a:lnTo>
                  <a:pt x="324611" y="87288"/>
                </a:lnTo>
                <a:lnTo>
                  <a:pt x="327659" y="85764"/>
                </a:lnTo>
                <a:lnTo>
                  <a:pt x="332231" y="84240"/>
                </a:lnTo>
                <a:lnTo>
                  <a:pt x="338328" y="78144"/>
                </a:lnTo>
                <a:lnTo>
                  <a:pt x="339852" y="72048"/>
                </a:lnTo>
                <a:lnTo>
                  <a:pt x="339852" y="59856"/>
                </a:lnTo>
                <a:lnTo>
                  <a:pt x="336804" y="53760"/>
                </a:lnTo>
                <a:lnTo>
                  <a:pt x="330707" y="49188"/>
                </a:lnTo>
                <a:lnTo>
                  <a:pt x="326135" y="43092"/>
                </a:lnTo>
                <a:lnTo>
                  <a:pt x="320039" y="40044"/>
                </a:lnTo>
                <a:lnTo>
                  <a:pt x="341347" y="40044"/>
                </a:lnTo>
                <a:lnTo>
                  <a:pt x="344424" y="43092"/>
                </a:lnTo>
                <a:lnTo>
                  <a:pt x="348996" y="49188"/>
                </a:lnTo>
                <a:lnTo>
                  <a:pt x="353568" y="67476"/>
                </a:lnTo>
                <a:lnTo>
                  <a:pt x="350520" y="79668"/>
                </a:lnTo>
                <a:lnTo>
                  <a:pt x="347472" y="84240"/>
                </a:lnTo>
                <a:lnTo>
                  <a:pt x="344424" y="87288"/>
                </a:lnTo>
                <a:close/>
              </a:path>
              <a:path w="353695" h="342264">
                <a:moveTo>
                  <a:pt x="213360" y="117768"/>
                </a:moveTo>
                <a:lnTo>
                  <a:pt x="204216" y="108624"/>
                </a:lnTo>
                <a:lnTo>
                  <a:pt x="205739" y="101004"/>
                </a:lnTo>
                <a:lnTo>
                  <a:pt x="208787" y="93384"/>
                </a:lnTo>
                <a:lnTo>
                  <a:pt x="208697" y="71776"/>
                </a:lnTo>
                <a:lnTo>
                  <a:pt x="207263" y="67476"/>
                </a:lnTo>
                <a:lnTo>
                  <a:pt x="213360" y="61380"/>
                </a:lnTo>
                <a:lnTo>
                  <a:pt x="238760" y="87288"/>
                </a:lnTo>
                <a:lnTo>
                  <a:pt x="220980" y="87288"/>
                </a:lnTo>
                <a:lnTo>
                  <a:pt x="219456" y="91860"/>
                </a:lnTo>
                <a:lnTo>
                  <a:pt x="219456" y="97956"/>
                </a:lnTo>
                <a:lnTo>
                  <a:pt x="217932" y="104052"/>
                </a:lnTo>
                <a:lnTo>
                  <a:pt x="216408" y="108624"/>
                </a:lnTo>
                <a:lnTo>
                  <a:pt x="214884" y="114720"/>
                </a:lnTo>
                <a:lnTo>
                  <a:pt x="213360" y="117768"/>
                </a:lnTo>
                <a:close/>
              </a:path>
              <a:path w="353695" h="342264">
                <a:moveTo>
                  <a:pt x="280416" y="148248"/>
                </a:moveTo>
                <a:lnTo>
                  <a:pt x="220980" y="87288"/>
                </a:lnTo>
                <a:lnTo>
                  <a:pt x="238760" y="87288"/>
                </a:lnTo>
                <a:lnTo>
                  <a:pt x="289560" y="139104"/>
                </a:lnTo>
                <a:lnTo>
                  <a:pt x="280416" y="148248"/>
                </a:lnTo>
                <a:close/>
              </a:path>
              <a:path w="353695" h="342264">
                <a:moveTo>
                  <a:pt x="222504" y="209208"/>
                </a:moveTo>
                <a:lnTo>
                  <a:pt x="164592" y="107100"/>
                </a:lnTo>
                <a:lnTo>
                  <a:pt x="172212" y="99480"/>
                </a:lnTo>
                <a:lnTo>
                  <a:pt x="230124" y="201588"/>
                </a:lnTo>
                <a:lnTo>
                  <a:pt x="222504" y="209208"/>
                </a:lnTo>
                <a:close/>
              </a:path>
              <a:path w="353695" h="342264">
                <a:moveTo>
                  <a:pt x="123444" y="207684"/>
                </a:moveTo>
                <a:lnTo>
                  <a:pt x="114300" y="198540"/>
                </a:lnTo>
                <a:lnTo>
                  <a:pt x="117348" y="190920"/>
                </a:lnTo>
                <a:lnTo>
                  <a:pt x="118872" y="183300"/>
                </a:lnTo>
                <a:lnTo>
                  <a:pt x="118872" y="161964"/>
                </a:lnTo>
                <a:lnTo>
                  <a:pt x="117348" y="157392"/>
                </a:lnTo>
                <a:lnTo>
                  <a:pt x="123444" y="151296"/>
                </a:lnTo>
                <a:lnTo>
                  <a:pt x="149352" y="177204"/>
                </a:lnTo>
                <a:lnTo>
                  <a:pt x="131064" y="177204"/>
                </a:lnTo>
                <a:lnTo>
                  <a:pt x="131064" y="181776"/>
                </a:lnTo>
                <a:lnTo>
                  <a:pt x="129540" y="186348"/>
                </a:lnTo>
                <a:lnTo>
                  <a:pt x="126492" y="198540"/>
                </a:lnTo>
                <a:lnTo>
                  <a:pt x="123444" y="207684"/>
                </a:lnTo>
                <a:close/>
              </a:path>
              <a:path w="353695" h="342264">
                <a:moveTo>
                  <a:pt x="190500" y="238164"/>
                </a:moveTo>
                <a:lnTo>
                  <a:pt x="131064" y="177204"/>
                </a:lnTo>
                <a:lnTo>
                  <a:pt x="149352" y="177204"/>
                </a:lnTo>
                <a:lnTo>
                  <a:pt x="201168" y="229020"/>
                </a:lnTo>
                <a:lnTo>
                  <a:pt x="190500" y="238164"/>
                </a:lnTo>
                <a:close/>
              </a:path>
              <a:path w="353695" h="342264">
                <a:moveTo>
                  <a:pt x="131064" y="300648"/>
                </a:moveTo>
                <a:lnTo>
                  <a:pt x="74676" y="198540"/>
                </a:lnTo>
                <a:lnTo>
                  <a:pt x="82296" y="190920"/>
                </a:lnTo>
                <a:lnTo>
                  <a:pt x="138684" y="293028"/>
                </a:lnTo>
                <a:lnTo>
                  <a:pt x="131064" y="300648"/>
                </a:lnTo>
                <a:close/>
              </a:path>
              <a:path w="353695" h="342264">
                <a:moveTo>
                  <a:pt x="9144" y="285408"/>
                </a:moveTo>
                <a:lnTo>
                  <a:pt x="0" y="276264"/>
                </a:lnTo>
                <a:lnTo>
                  <a:pt x="50292" y="225972"/>
                </a:lnTo>
                <a:lnTo>
                  <a:pt x="57912" y="233592"/>
                </a:lnTo>
                <a:lnTo>
                  <a:pt x="58509" y="245090"/>
                </a:lnTo>
                <a:lnTo>
                  <a:pt x="59197" y="249335"/>
                </a:lnTo>
                <a:lnTo>
                  <a:pt x="47279" y="249335"/>
                </a:lnTo>
                <a:lnTo>
                  <a:pt x="9144" y="285408"/>
                </a:lnTo>
                <a:close/>
              </a:path>
              <a:path w="353695" h="342264">
                <a:moveTo>
                  <a:pt x="86868" y="341796"/>
                </a:moveTo>
                <a:lnTo>
                  <a:pt x="64951" y="308828"/>
                </a:lnTo>
                <a:lnTo>
                  <a:pt x="51175" y="272546"/>
                </a:lnTo>
                <a:lnTo>
                  <a:pt x="47279" y="249335"/>
                </a:lnTo>
                <a:lnTo>
                  <a:pt x="59197" y="249335"/>
                </a:lnTo>
                <a:lnTo>
                  <a:pt x="60547" y="257660"/>
                </a:lnTo>
                <a:lnTo>
                  <a:pt x="65201" y="273762"/>
                </a:lnTo>
                <a:lnTo>
                  <a:pt x="85168" y="316844"/>
                </a:lnTo>
                <a:lnTo>
                  <a:pt x="92213" y="327103"/>
                </a:lnTo>
                <a:lnTo>
                  <a:pt x="86868" y="3417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763767" y="5378560"/>
            <a:ext cx="388620" cy="387350"/>
          </a:xfrm>
          <a:custGeom>
            <a:avLst/>
            <a:gdLst/>
            <a:ahLst/>
            <a:cxnLst/>
            <a:rect l="l" t="t" r="r" b="b"/>
            <a:pathLst>
              <a:path w="388620" h="387350">
                <a:moveTo>
                  <a:pt x="355104" y="99067"/>
                </a:moveTo>
                <a:lnTo>
                  <a:pt x="307601" y="71421"/>
                </a:lnTo>
                <a:lnTo>
                  <a:pt x="289909" y="27687"/>
                </a:lnTo>
                <a:lnTo>
                  <a:pt x="293910" y="16651"/>
                </a:lnTo>
                <a:lnTo>
                  <a:pt x="306463" y="4487"/>
                </a:lnTo>
                <a:lnTo>
                  <a:pt x="315908" y="0"/>
                </a:lnTo>
                <a:lnTo>
                  <a:pt x="329795" y="925"/>
                </a:lnTo>
                <a:lnTo>
                  <a:pt x="340619" y="5284"/>
                </a:lnTo>
                <a:lnTo>
                  <a:pt x="341375" y="5731"/>
                </a:lnTo>
                <a:lnTo>
                  <a:pt x="336150" y="11827"/>
                </a:lnTo>
                <a:lnTo>
                  <a:pt x="315467" y="11827"/>
                </a:lnTo>
                <a:lnTo>
                  <a:pt x="310895" y="13351"/>
                </a:lnTo>
                <a:lnTo>
                  <a:pt x="303275" y="20971"/>
                </a:lnTo>
                <a:lnTo>
                  <a:pt x="301751" y="24019"/>
                </a:lnTo>
                <a:lnTo>
                  <a:pt x="301751" y="28591"/>
                </a:lnTo>
                <a:lnTo>
                  <a:pt x="300227" y="33163"/>
                </a:lnTo>
                <a:lnTo>
                  <a:pt x="301751" y="39259"/>
                </a:lnTo>
                <a:lnTo>
                  <a:pt x="303275" y="43831"/>
                </a:lnTo>
                <a:lnTo>
                  <a:pt x="308950" y="53588"/>
                </a:lnTo>
                <a:lnTo>
                  <a:pt x="317810" y="64452"/>
                </a:lnTo>
                <a:lnTo>
                  <a:pt x="327660" y="64452"/>
                </a:lnTo>
                <a:lnTo>
                  <a:pt x="327660" y="68215"/>
                </a:lnTo>
                <a:lnTo>
                  <a:pt x="330707" y="72787"/>
                </a:lnTo>
                <a:lnTo>
                  <a:pt x="335279" y="78883"/>
                </a:lnTo>
                <a:lnTo>
                  <a:pt x="338327" y="81931"/>
                </a:lnTo>
                <a:lnTo>
                  <a:pt x="347472" y="84979"/>
                </a:lnTo>
                <a:lnTo>
                  <a:pt x="350519" y="88027"/>
                </a:lnTo>
                <a:lnTo>
                  <a:pt x="379094" y="88027"/>
                </a:lnTo>
                <a:lnTo>
                  <a:pt x="377951" y="89551"/>
                </a:lnTo>
                <a:lnTo>
                  <a:pt x="367418" y="96550"/>
                </a:lnTo>
                <a:lnTo>
                  <a:pt x="355104" y="99067"/>
                </a:lnTo>
                <a:close/>
              </a:path>
              <a:path w="388620" h="387350">
                <a:moveTo>
                  <a:pt x="332231" y="16399"/>
                </a:moveTo>
                <a:lnTo>
                  <a:pt x="327660" y="13351"/>
                </a:lnTo>
                <a:lnTo>
                  <a:pt x="323087" y="11827"/>
                </a:lnTo>
                <a:lnTo>
                  <a:pt x="336150" y="11827"/>
                </a:lnTo>
                <a:lnTo>
                  <a:pt x="332231" y="16399"/>
                </a:lnTo>
                <a:close/>
              </a:path>
              <a:path w="388620" h="387350">
                <a:moveTo>
                  <a:pt x="327660" y="64452"/>
                </a:moveTo>
                <a:lnTo>
                  <a:pt x="317810" y="64452"/>
                </a:lnTo>
                <a:lnTo>
                  <a:pt x="318515" y="59071"/>
                </a:lnTo>
                <a:lnTo>
                  <a:pt x="318515" y="54499"/>
                </a:lnTo>
                <a:lnTo>
                  <a:pt x="341375" y="27067"/>
                </a:lnTo>
                <a:lnTo>
                  <a:pt x="350519" y="27067"/>
                </a:lnTo>
                <a:lnTo>
                  <a:pt x="363278" y="29859"/>
                </a:lnTo>
                <a:lnTo>
                  <a:pt x="374050" y="36910"/>
                </a:lnTo>
                <a:lnTo>
                  <a:pt x="376409" y="39259"/>
                </a:lnTo>
                <a:lnTo>
                  <a:pt x="342899" y="39259"/>
                </a:lnTo>
                <a:lnTo>
                  <a:pt x="338327" y="42307"/>
                </a:lnTo>
                <a:lnTo>
                  <a:pt x="333755" y="46879"/>
                </a:lnTo>
                <a:lnTo>
                  <a:pt x="329184" y="49927"/>
                </a:lnTo>
                <a:lnTo>
                  <a:pt x="327660" y="56023"/>
                </a:lnTo>
                <a:lnTo>
                  <a:pt x="327660" y="64452"/>
                </a:lnTo>
                <a:close/>
              </a:path>
              <a:path w="388620" h="387350">
                <a:moveTo>
                  <a:pt x="379094" y="88027"/>
                </a:moveTo>
                <a:lnTo>
                  <a:pt x="355091" y="88027"/>
                </a:lnTo>
                <a:lnTo>
                  <a:pt x="359663" y="86503"/>
                </a:lnTo>
                <a:lnTo>
                  <a:pt x="364236" y="86503"/>
                </a:lnTo>
                <a:lnTo>
                  <a:pt x="367284" y="83455"/>
                </a:lnTo>
                <a:lnTo>
                  <a:pt x="370331" y="81931"/>
                </a:lnTo>
                <a:lnTo>
                  <a:pt x="373379" y="77359"/>
                </a:lnTo>
                <a:lnTo>
                  <a:pt x="374903" y="72787"/>
                </a:lnTo>
                <a:lnTo>
                  <a:pt x="374903" y="60595"/>
                </a:lnTo>
                <a:lnTo>
                  <a:pt x="371855" y="54499"/>
                </a:lnTo>
                <a:lnTo>
                  <a:pt x="361187" y="43831"/>
                </a:lnTo>
                <a:lnTo>
                  <a:pt x="355091" y="40783"/>
                </a:lnTo>
                <a:lnTo>
                  <a:pt x="348995" y="40783"/>
                </a:lnTo>
                <a:lnTo>
                  <a:pt x="342899" y="39259"/>
                </a:lnTo>
                <a:lnTo>
                  <a:pt x="376409" y="39259"/>
                </a:lnTo>
                <a:lnTo>
                  <a:pt x="380999" y="43831"/>
                </a:lnTo>
                <a:lnTo>
                  <a:pt x="384048" y="48403"/>
                </a:lnTo>
                <a:lnTo>
                  <a:pt x="388619" y="66691"/>
                </a:lnTo>
                <a:lnTo>
                  <a:pt x="385572" y="78883"/>
                </a:lnTo>
                <a:lnTo>
                  <a:pt x="382524" y="83455"/>
                </a:lnTo>
                <a:lnTo>
                  <a:pt x="379094" y="88027"/>
                </a:lnTo>
                <a:close/>
              </a:path>
              <a:path w="388620" h="387350">
                <a:moveTo>
                  <a:pt x="248411" y="116983"/>
                </a:moveTo>
                <a:lnTo>
                  <a:pt x="239267" y="107839"/>
                </a:lnTo>
                <a:lnTo>
                  <a:pt x="242315" y="100219"/>
                </a:lnTo>
                <a:lnTo>
                  <a:pt x="245363" y="84979"/>
                </a:lnTo>
                <a:lnTo>
                  <a:pt x="245363" y="77359"/>
                </a:lnTo>
                <a:lnTo>
                  <a:pt x="243839" y="71263"/>
                </a:lnTo>
                <a:lnTo>
                  <a:pt x="242315" y="66691"/>
                </a:lnTo>
                <a:lnTo>
                  <a:pt x="248411" y="60595"/>
                </a:lnTo>
                <a:lnTo>
                  <a:pt x="274838" y="86503"/>
                </a:lnTo>
                <a:lnTo>
                  <a:pt x="256031" y="86503"/>
                </a:lnTo>
                <a:lnTo>
                  <a:pt x="256031" y="95647"/>
                </a:lnTo>
                <a:lnTo>
                  <a:pt x="252984" y="107839"/>
                </a:lnTo>
                <a:lnTo>
                  <a:pt x="251460" y="112411"/>
                </a:lnTo>
                <a:lnTo>
                  <a:pt x="248411" y="116983"/>
                </a:lnTo>
                <a:close/>
              </a:path>
              <a:path w="388620" h="387350">
                <a:moveTo>
                  <a:pt x="316991" y="147463"/>
                </a:moveTo>
                <a:lnTo>
                  <a:pt x="256031" y="86503"/>
                </a:lnTo>
                <a:lnTo>
                  <a:pt x="274838" y="86503"/>
                </a:lnTo>
                <a:lnTo>
                  <a:pt x="326136" y="136795"/>
                </a:lnTo>
                <a:lnTo>
                  <a:pt x="316991" y="147463"/>
                </a:lnTo>
                <a:close/>
              </a:path>
              <a:path w="388620" h="387350">
                <a:moveTo>
                  <a:pt x="257555" y="208423"/>
                </a:moveTo>
                <a:lnTo>
                  <a:pt x="199643" y="106315"/>
                </a:lnTo>
                <a:lnTo>
                  <a:pt x="207263" y="98695"/>
                </a:lnTo>
                <a:lnTo>
                  <a:pt x="265175" y="200803"/>
                </a:lnTo>
                <a:lnTo>
                  <a:pt x="257555" y="208423"/>
                </a:lnTo>
                <a:close/>
              </a:path>
              <a:path w="388620" h="387350">
                <a:moveTo>
                  <a:pt x="160019" y="206899"/>
                </a:moveTo>
                <a:lnTo>
                  <a:pt x="150875" y="197755"/>
                </a:lnTo>
                <a:lnTo>
                  <a:pt x="153923" y="190135"/>
                </a:lnTo>
                <a:lnTo>
                  <a:pt x="155447" y="182515"/>
                </a:lnTo>
                <a:lnTo>
                  <a:pt x="155447" y="161179"/>
                </a:lnTo>
                <a:lnTo>
                  <a:pt x="153923" y="155083"/>
                </a:lnTo>
                <a:lnTo>
                  <a:pt x="160019" y="148987"/>
                </a:lnTo>
                <a:lnTo>
                  <a:pt x="186914" y="176419"/>
                </a:lnTo>
                <a:lnTo>
                  <a:pt x="167639" y="176419"/>
                </a:lnTo>
                <a:lnTo>
                  <a:pt x="167639" y="180991"/>
                </a:lnTo>
                <a:lnTo>
                  <a:pt x="166115" y="185563"/>
                </a:lnTo>
                <a:lnTo>
                  <a:pt x="163067" y="197755"/>
                </a:lnTo>
                <a:lnTo>
                  <a:pt x="160019" y="206899"/>
                </a:lnTo>
                <a:close/>
              </a:path>
              <a:path w="388620" h="387350">
                <a:moveTo>
                  <a:pt x="227075" y="235855"/>
                </a:moveTo>
                <a:lnTo>
                  <a:pt x="167639" y="176419"/>
                </a:lnTo>
                <a:lnTo>
                  <a:pt x="186914" y="176419"/>
                </a:lnTo>
                <a:lnTo>
                  <a:pt x="236219" y="226711"/>
                </a:lnTo>
                <a:lnTo>
                  <a:pt x="227075" y="235855"/>
                </a:lnTo>
                <a:close/>
              </a:path>
              <a:path w="388620" h="387350">
                <a:moveTo>
                  <a:pt x="167639" y="298339"/>
                </a:moveTo>
                <a:lnTo>
                  <a:pt x="111251" y="196231"/>
                </a:lnTo>
                <a:lnTo>
                  <a:pt x="117347" y="188611"/>
                </a:lnTo>
                <a:lnTo>
                  <a:pt x="175259" y="290719"/>
                </a:lnTo>
                <a:lnTo>
                  <a:pt x="167639" y="298339"/>
                </a:lnTo>
                <a:close/>
              </a:path>
              <a:path w="388620" h="387350">
                <a:moveTo>
                  <a:pt x="114165" y="339406"/>
                </a:moveTo>
                <a:lnTo>
                  <a:pt x="73151" y="315103"/>
                </a:lnTo>
                <a:lnTo>
                  <a:pt x="50437" y="280670"/>
                </a:lnTo>
                <a:lnTo>
                  <a:pt x="48780" y="270326"/>
                </a:lnTo>
                <a:lnTo>
                  <a:pt x="50291" y="261763"/>
                </a:lnTo>
                <a:lnTo>
                  <a:pt x="53339" y="255667"/>
                </a:lnTo>
                <a:lnTo>
                  <a:pt x="62483" y="246523"/>
                </a:lnTo>
                <a:lnTo>
                  <a:pt x="67055" y="243475"/>
                </a:lnTo>
                <a:lnTo>
                  <a:pt x="76199" y="240427"/>
                </a:lnTo>
                <a:lnTo>
                  <a:pt x="82295" y="240427"/>
                </a:lnTo>
                <a:lnTo>
                  <a:pt x="86867" y="241951"/>
                </a:lnTo>
                <a:lnTo>
                  <a:pt x="91439" y="241951"/>
                </a:lnTo>
                <a:lnTo>
                  <a:pt x="103631" y="248047"/>
                </a:lnTo>
                <a:lnTo>
                  <a:pt x="109655" y="252619"/>
                </a:lnTo>
                <a:lnTo>
                  <a:pt x="76199" y="252619"/>
                </a:lnTo>
                <a:lnTo>
                  <a:pt x="70103" y="254143"/>
                </a:lnTo>
                <a:lnTo>
                  <a:pt x="65531" y="258715"/>
                </a:lnTo>
                <a:lnTo>
                  <a:pt x="59435" y="267859"/>
                </a:lnTo>
                <a:lnTo>
                  <a:pt x="60959" y="273955"/>
                </a:lnTo>
                <a:lnTo>
                  <a:pt x="82295" y="305959"/>
                </a:lnTo>
                <a:lnTo>
                  <a:pt x="120281" y="325486"/>
                </a:lnTo>
                <a:lnTo>
                  <a:pt x="141603" y="325486"/>
                </a:lnTo>
                <a:lnTo>
                  <a:pt x="137159" y="328819"/>
                </a:lnTo>
                <a:lnTo>
                  <a:pt x="126514" y="336505"/>
                </a:lnTo>
                <a:lnTo>
                  <a:pt x="114165" y="339406"/>
                </a:lnTo>
                <a:close/>
              </a:path>
              <a:path w="388620" h="387350">
                <a:moveTo>
                  <a:pt x="141603" y="325486"/>
                </a:moveTo>
                <a:lnTo>
                  <a:pt x="120281" y="325486"/>
                </a:lnTo>
                <a:lnTo>
                  <a:pt x="128954" y="321760"/>
                </a:lnTo>
                <a:lnTo>
                  <a:pt x="134111" y="316627"/>
                </a:lnTo>
                <a:lnTo>
                  <a:pt x="135635" y="312055"/>
                </a:lnTo>
                <a:lnTo>
                  <a:pt x="134111" y="304435"/>
                </a:lnTo>
                <a:lnTo>
                  <a:pt x="130831" y="295978"/>
                </a:lnTo>
                <a:lnTo>
                  <a:pt x="97374" y="260953"/>
                </a:lnTo>
                <a:lnTo>
                  <a:pt x="76199" y="252619"/>
                </a:lnTo>
                <a:lnTo>
                  <a:pt x="109655" y="252619"/>
                </a:lnTo>
                <a:lnTo>
                  <a:pt x="139726" y="284956"/>
                </a:lnTo>
                <a:lnTo>
                  <a:pt x="146580" y="309218"/>
                </a:lnTo>
                <a:lnTo>
                  <a:pt x="146303" y="318151"/>
                </a:lnTo>
                <a:lnTo>
                  <a:pt x="143255" y="324247"/>
                </a:lnTo>
                <a:lnTo>
                  <a:pt x="141603" y="325486"/>
                </a:lnTo>
                <a:close/>
              </a:path>
              <a:path w="388620" h="387350">
                <a:moveTo>
                  <a:pt x="9143" y="356251"/>
                </a:moveTo>
                <a:lnTo>
                  <a:pt x="0" y="347107"/>
                </a:lnTo>
                <a:lnTo>
                  <a:pt x="3047" y="339487"/>
                </a:lnTo>
                <a:lnTo>
                  <a:pt x="6095" y="324247"/>
                </a:lnTo>
                <a:lnTo>
                  <a:pt x="6081" y="316570"/>
                </a:lnTo>
                <a:lnTo>
                  <a:pt x="4571" y="310531"/>
                </a:lnTo>
                <a:lnTo>
                  <a:pt x="3047" y="305959"/>
                </a:lnTo>
                <a:lnTo>
                  <a:pt x="9143" y="299863"/>
                </a:lnTo>
                <a:lnTo>
                  <a:pt x="35570" y="325771"/>
                </a:lnTo>
                <a:lnTo>
                  <a:pt x="16763" y="325771"/>
                </a:lnTo>
                <a:lnTo>
                  <a:pt x="16763" y="334915"/>
                </a:lnTo>
                <a:lnTo>
                  <a:pt x="13715" y="347107"/>
                </a:lnTo>
                <a:lnTo>
                  <a:pt x="12191" y="351679"/>
                </a:lnTo>
                <a:lnTo>
                  <a:pt x="9143" y="356251"/>
                </a:lnTo>
                <a:close/>
              </a:path>
              <a:path w="388620" h="387350">
                <a:moveTo>
                  <a:pt x="77723" y="386731"/>
                </a:moveTo>
                <a:lnTo>
                  <a:pt x="16763" y="325771"/>
                </a:lnTo>
                <a:lnTo>
                  <a:pt x="35570" y="325771"/>
                </a:lnTo>
                <a:lnTo>
                  <a:pt x="86867" y="376063"/>
                </a:lnTo>
                <a:lnTo>
                  <a:pt x="77723" y="3867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355079" y="5366003"/>
            <a:ext cx="307340" cy="338455"/>
          </a:xfrm>
          <a:custGeom>
            <a:avLst/>
            <a:gdLst/>
            <a:ahLst/>
            <a:cxnLst/>
            <a:rect l="l" t="t" r="r" b="b"/>
            <a:pathLst>
              <a:path w="307340" h="338454">
                <a:moveTo>
                  <a:pt x="224027" y="57912"/>
                </a:moveTo>
                <a:lnTo>
                  <a:pt x="214883" y="48767"/>
                </a:lnTo>
                <a:lnTo>
                  <a:pt x="265175" y="0"/>
                </a:lnTo>
                <a:lnTo>
                  <a:pt x="271272" y="6096"/>
                </a:lnTo>
                <a:lnTo>
                  <a:pt x="272899" y="17593"/>
                </a:lnTo>
                <a:lnTo>
                  <a:pt x="273608" y="22062"/>
                </a:lnTo>
                <a:lnTo>
                  <a:pt x="262151" y="22062"/>
                </a:lnTo>
                <a:lnTo>
                  <a:pt x="224027" y="57912"/>
                </a:lnTo>
                <a:close/>
              </a:path>
              <a:path w="307340" h="338454">
                <a:moveTo>
                  <a:pt x="301751" y="114300"/>
                </a:moveTo>
                <a:lnTo>
                  <a:pt x="279643" y="81688"/>
                </a:lnTo>
                <a:lnTo>
                  <a:pt x="265298" y="45268"/>
                </a:lnTo>
                <a:lnTo>
                  <a:pt x="262151" y="22062"/>
                </a:lnTo>
                <a:lnTo>
                  <a:pt x="273608" y="22062"/>
                </a:lnTo>
                <a:lnTo>
                  <a:pt x="274893" y="30163"/>
                </a:lnTo>
                <a:lnTo>
                  <a:pt x="279632" y="46213"/>
                </a:lnTo>
                <a:lnTo>
                  <a:pt x="299957" y="89251"/>
                </a:lnTo>
                <a:lnTo>
                  <a:pt x="306999" y="99467"/>
                </a:lnTo>
                <a:lnTo>
                  <a:pt x="301751" y="114300"/>
                </a:lnTo>
                <a:close/>
              </a:path>
              <a:path w="307340" h="338454">
                <a:moveTo>
                  <a:pt x="187451" y="129540"/>
                </a:moveTo>
                <a:lnTo>
                  <a:pt x="178307" y="120396"/>
                </a:lnTo>
                <a:lnTo>
                  <a:pt x="181355" y="112776"/>
                </a:lnTo>
                <a:lnTo>
                  <a:pt x="184403" y="97536"/>
                </a:lnTo>
                <a:lnTo>
                  <a:pt x="184403" y="89915"/>
                </a:lnTo>
                <a:lnTo>
                  <a:pt x="182879" y="83820"/>
                </a:lnTo>
                <a:lnTo>
                  <a:pt x="181355" y="79248"/>
                </a:lnTo>
                <a:lnTo>
                  <a:pt x="187451" y="73152"/>
                </a:lnTo>
                <a:lnTo>
                  <a:pt x="213359" y="99060"/>
                </a:lnTo>
                <a:lnTo>
                  <a:pt x="195071" y="99060"/>
                </a:lnTo>
                <a:lnTo>
                  <a:pt x="195071" y="109727"/>
                </a:lnTo>
                <a:lnTo>
                  <a:pt x="193547" y="115824"/>
                </a:lnTo>
                <a:lnTo>
                  <a:pt x="192023" y="120396"/>
                </a:lnTo>
                <a:lnTo>
                  <a:pt x="190499" y="126491"/>
                </a:lnTo>
                <a:lnTo>
                  <a:pt x="187451" y="129540"/>
                </a:lnTo>
                <a:close/>
              </a:path>
              <a:path w="307340" h="338454">
                <a:moveTo>
                  <a:pt x="256031" y="160020"/>
                </a:moveTo>
                <a:lnTo>
                  <a:pt x="195071" y="99060"/>
                </a:lnTo>
                <a:lnTo>
                  <a:pt x="213359" y="99060"/>
                </a:lnTo>
                <a:lnTo>
                  <a:pt x="265175" y="150876"/>
                </a:lnTo>
                <a:lnTo>
                  <a:pt x="256031" y="160020"/>
                </a:lnTo>
                <a:close/>
              </a:path>
              <a:path w="307340" h="338454">
                <a:moveTo>
                  <a:pt x="198119" y="220980"/>
                </a:moveTo>
                <a:lnTo>
                  <a:pt x="140207" y="118872"/>
                </a:lnTo>
                <a:lnTo>
                  <a:pt x="147827" y="111252"/>
                </a:lnTo>
                <a:lnTo>
                  <a:pt x="205739" y="213360"/>
                </a:lnTo>
                <a:lnTo>
                  <a:pt x="198119" y="220980"/>
                </a:lnTo>
                <a:close/>
              </a:path>
              <a:path w="307340" h="338454">
                <a:moveTo>
                  <a:pt x="99059" y="219456"/>
                </a:moveTo>
                <a:lnTo>
                  <a:pt x="89915" y="210312"/>
                </a:lnTo>
                <a:lnTo>
                  <a:pt x="92963" y="202692"/>
                </a:lnTo>
                <a:lnTo>
                  <a:pt x="94487" y="195072"/>
                </a:lnTo>
                <a:lnTo>
                  <a:pt x="94487" y="173736"/>
                </a:lnTo>
                <a:lnTo>
                  <a:pt x="92963" y="169164"/>
                </a:lnTo>
                <a:lnTo>
                  <a:pt x="99059" y="163067"/>
                </a:lnTo>
                <a:lnTo>
                  <a:pt x="124460" y="188976"/>
                </a:lnTo>
                <a:lnTo>
                  <a:pt x="106679" y="188976"/>
                </a:lnTo>
                <a:lnTo>
                  <a:pt x="106679" y="193548"/>
                </a:lnTo>
                <a:lnTo>
                  <a:pt x="105155" y="198120"/>
                </a:lnTo>
                <a:lnTo>
                  <a:pt x="102107" y="210312"/>
                </a:lnTo>
                <a:lnTo>
                  <a:pt x="99059" y="219456"/>
                </a:lnTo>
                <a:close/>
              </a:path>
              <a:path w="307340" h="338454">
                <a:moveTo>
                  <a:pt x="166115" y="249936"/>
                </a:moveTo>
                <a:lnTo>
                  <a:pt x="106679" y="188976"/>
                </a:lnTo>
                <a:lnTo>
                  <a:pt x="124460" y="188976"/>
                </a:lnTo>
                <a:lnTo>
                  <a:pt x="175259" y="240792"/>
                </a:lnTo>
                <a:lnTo>
                  <a:pt x="166115" y="249936"/>
                </a:lnTo>
                <a:close/>
              </a:path>
              <a:path w="307340" h="338454">
                <a:moveTo>
                  <a:pt x="106679" y="312420"/>
                </a:moveTo>
                <a:lnTo>
                  <a:pt x="50291" y="210312"/>
                </a:lnTo>
                <a:lnTo>
                  <a:pt x="56387" y="202692"/>
                </a:lnTo>
                <a:lnTo>
                  <a:pt x="114299" y="304800"/>
                </a:lnTo>
                <a:lnTo>
                  <a:pt x="106679" y="312420"/>
                </a:lnTo>
                <a:close/>
              </a:path>
              <a:path w="307340" h="338454">
                <a:moveTo>
                  <a:pt x="9143" y="309372"/>
                </a:moveTo>
                <a:lnTo>
                  <a:pt x="0" y="300228"/>
                </a:lnTo>
                <a:lnTo>
                  <a:pt x="3047" y="292608"/>
                </a:lnTo>
                <a:lnTo>
                  <a:pt x="4571" y="284988"/>
                </a:lnTo>
                <a:lnTo>
                  <a:pt x="4571" y="263652"/>
                </a:lnTo>
                <a:lnTo>
                  <a:pt x="3047" y="257556"/>
                </a:lnTo>
                <a:lnTo>
                  <a:pt x="9143" y="251460"/>
                </a:lnTo>
                <a:lnTo>
                  <a:pt x="36575" y="278892"/>
                </a:lnTo>
                <a:lnTo>
                  <a:pt x="16763" y="278892"/>
                </a:lnTo>
                <a:lnTo>
                  <a:pt x="16763" y="283464"/>
                </a:lnTo>
                <a:lnTo>
                  <a:pt x="15239" y="288036"/>
                </a:lnTo>
                <a:lnTo>
                  <a:pt x="12191" y="300228"/>
                </a:lnTo>
                <a:lnTo>
                  <a:pt x="9143" y="309372"/>
                </a:lnTo>
                <a:close/>
              </a:path>
              <a:path w="307340" h="338454">
                <a:moveTo>
                  <a:pt x="77723" y="338328"/>
                </a:moveTo>
                <a:lnTo>
                  <a:pt x="16763" y="278892"/>
                </a:lnTo>
                <a:lnTo>
                  <a:pt x="36575" y="278892"/>
                </a:lnTo>
                <a:lnTo>
                  <a:pt x="86867" y="329184"/>
                </a:lnTo>
                <a:lnTo>
                  <a:pt x="77723" y="33832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880859" y="5366003"/>
            <a:ext cx="300355" cy="350520"/>
          </a:xfrm>
          <a:custGeom>
            <a:avLst/>
            <a:gdLst/>
            <a:ahLst/>
            <a:cxnLst/>
            <a:rect l="l" t="t" r="r" b="b"/>
            <a:pathLst>
              <a:path w="300354" h="350520">
                <a:moveTo>
                  <a:pt x="217931" y="57912"/>
                </a:moveTo>
                <a:lnTo>
                  <a:pt x="208787" y="48768"/>
                </a:lnTo>
                <a:lnTo>
                  <a:pt x="257556" y="0"/>
                </a:lnTo>
                <a:lnTo>
                  <a:pt x="265175" y="6096"/>
                </a:lnTo>
                <a:lnTo>
                  <a:pt x="266126" y="17593"/>
                </a:lnTo>
                <a:lnTo>
                  <a:pt x="267005" y="22278"/>
                </a:lnTo>
                <a:lnTo>
                  <a:pt x="254858" y="22278"/>
                </a:lnTo>
                <a:lnTo>
                  <a:pt x="217931" y="57912"/>
                </a:lnTo>
                <a:close/>
              </a:path>
              <a:path w="300354" h="350520">
                <a:moveTo>
                  <a:pt x="295656" y="114300"/>
                </a:moveTo>
                <a:lnTo>
                  <a:pt x="272880" y="81688"/>
                </a:lnTo>
                <a:lnTo>
                  <a:pt x="259154" y="45364"/>
                </a:lnTo>
                <a:lnTo>
                  <a:pt x="254858" y="22278"/>
                </a:lnTo>
                <a:lnTo>
                  <a:pt x="267005" y="22278"/>
                </a:lnTo>
                <a:lnTo>
                  <a:pt x="268486" y="30163"/>
                </a:lnTo>
                <a:lnTo>
                  <a:pt x="273416" y="46331"/>
                </a:lnTo>
                <a:lnTo>
                  <a:pt x="292397" y="89161"/>
                </a:lnTo>
                <a:lnTo>
                  <a:pt x="299888" y="99177"/>
                </a:lnTo>
                <a:lnTo>
                  <a:pt x="295656" y="114300"/>
                </a:lnTo>
                <a:close/>
              </a:path>
              <a:path w="300354" h="350520">
                <a:moveTo>
                  <a:pt x="181355" y="129540"/>
                </a:moveTo>
                <a:lnTo>
                  <a:pt x="172211" y="120396"/>
                </a:lnTo>
                <a:lnTo>
                  <a:pt x="175259" y="112776"/>
                </a:lnTo>
                <a:lnTo>
                  <a:pt x="176783" y="105156"/>
                </a:lnTo>
                <a:lnTo>
                  <a:pt x="176783" y="97536"/>
                </a:lnTo>
                <a:lnTo>
                  <a:pt x="178307" y="89916"/>
                </a:lnTo>
                <a:lnTo>
                  <a:pt x="176783" y="83820"/>
                </a:lnTo>
                <a:lnTo>
                  <a:pt x="175259" y="79248"/>
                </a:lnTo>
                <a:lnTo>
                  <a:pt x="181355" y="73152"/>
                </a:lnTo>
                <a:lnTo>
                  <a:pt x="207264" y="99060"/>
                </a:lnTo>
                <a:lnTo>
                  <a:pt x="188975" y="99060"/>
                </a:lnTo>
                <a:lnTo>
                  <a:pt x="188975" y="109728"/>
                </a:lnTo>
                <a:lnTo>
                  <a:pt x="187451" y="115824"/>
                </a:lnTo>
                <a:lnTo>
                  <a:pt x="185927" y="120396"/>
                </a:lnTo>
                <a:lnTo>
                  <a:pt x="181355" y="129540"/>
                </a:lnTo>
                <a:close/>
              </a:path>
              <a:path w="300354" h="350520">
                <a:moveTo>
                  <a:pt x="249935" y="160020"/>
                </a:moveTo>
                <a:lnTo>
                  <a:pt x="188975" y="99060"/>
                </a:lnTo>
                <a:lnTo>
                  <a:pt x="207264" y="99060"/>
                </a:lnTo>
                <a:lnTo>
                  <a:pt x="259080" y="150876"/>
                </a:lnTo>
                <a:lnTo>
                  <a:pt x="249935" y="160020"/>
                </a:lnTo>
                <a:close/>
              </a:path>
              <a:path w="300354" h="350520">
                <a:moveTo>
                  <a:pt x="190499" y="220980"/>
                </a:moveTo>
                <a:lnTo>
                  <a:pt x="134111" y="118872"/>
                </a:lnTo>
                <a:lnTo>
                  <a:pt x="141731" y="111252"/>
                </a:lnTo>
                <a:lnTo>
                  <a:pt x="198119" y="213360"/>
                </a:lnTo>
                <a:lnTo>
                  <a:pt x="190499" y="220980"/>
                </a:lnTo>
                <a:close/>
              </a:path>
              <a:path w="300354" h="350520">
                <a:moveTo>
                  <a:pt x="92963" y="219456"/>
                </a:moveTo>
                <a:lnTo>
                  <a:pt x="83819" y="210312"/>
                </a:lnTo>
                <a:lnTo>
                  <a:pt x="88391" y="187452"/>
                </a:lnTo>
                <a:lnTo>
                  <a:pt x="88391" y="173736"/>
                </a:lnTo>
                <a:lnTo>
                  <a:pt x="85343" y="169164"/>
                </a:lnTo>
                <a:lnTo>
                  <a:pt x="91439" y="163068"/>
                </a:lnTo>
                <a:lnTo>
                  <a:pt x="117347" y="188976"/>
                </a:lnTo>
                <a:lnTo>
                  <a:pt x="99059" y="188976"/>
                </a:lnTo>
                <a:lnTo>
                  <a:pt x="99059" y="198120"/>
                </a:lnTo>
                <a:lnTo>
                  <a:pt x="96011" y="210312"/>
                </a:lnTo>
                <a:lnTo>
                  <a:pt x="92963" y="219456"/>
                </a:lnTo>
                <a:close/>
              </a:path>
              <a:path w="300354" h="350520">
                <a:moveTo>
                  <a:pt x="160019" y="249936"/>
                </a:moveTo>
                <a:lnTo>
                  <a:pt x="99059" y="188976"/>
                </a:lnTo>
                <a:lnTo>
                  <a:pt x="117347" y="188976"/>
                </a:lnTo>
                <a:lnTo>
                  <a:pt x="169163" y="240792"/>
                </a:lnTo>
                <a:lnTo>
                  <a:pt x="160019" y="249936"/>
                </a:lnTo>
                <a:close/>
              </a:path>
              <a:path w="300354" h="350520">
                <a:moveTo>
                  <a:pt x="100583" y="312420"/>
                </a:moveTo>
                <a:lnTo>
                  <a:pt x="42671" y="210312"/>
                </a:lnTo>
                <a:lnTo>
                  <a:pt x="50291" y="202692"/>
                </a:lnTo>
                <a:lnTo>
                  <a:pt x="108203" y="304800"/>
                </a:lnTo>
                <a:lnTo>
                  <a:pt x="100583" y="312420"/>
                </a:lnTo>
                <a:close/>
              </a:path>
              <a:path w="300354" h="350520">
                <a:moveTo>
                  <a:pt x="22859" y="350520"/>
                </a:moveTo>
                <a:lnTo>
                  <a:pt x="13715" y="341376"/>
                </a:lnTo>
                <a:lnTo>
                  <a:pt x="0" y="256032"/>
                </a:lnTo>
                <a:lnTo>
                  <a:pt x="7619" y="248412"/>
                </a:lnTo>
                <a:lnTo>
                  <a:pt x="31265" y="272796"/>
                </a:lnTo>
                <a:lnTo>
                  <a:pt x="12191" y="272796"/>
                </a:lnTo>
                <a:lnTo>
                  <a:pt x="22859" y="332232"/>
                </a:lnTo>
                <a:lnTo>
                  <a:pt x="41147" y="332232"/>
                </a:lnTo>
                <a:lnTo>
                  <a:pt x="22859" y="350520"/>
                </a:lnTo>
                <a:close/>
              </a:path>
              <a:path w="300354" h="350520">
                <a:moveTo>
                  <a:pt x="41147" y="332232"/>
                </a:moveTo>
                <a:lnTo>
                  <a:pt x="22859" y="332232"/>
                </a:lnTo>
                <a:lnTo>
                  <a:pt x="47243" y="307848"/>
                </a:lnTo>
                <a:lnTo>
                  <a:pt x="12191" y="272796"/>
                </a:lnTo>
                <a:lnTo>
                  <a:pt x="31265" y="272796"/>
                </a:lnTo>
                <a:lnTo>
                  <a:pt x="56387" y="298704"/>
                </a:lnTo>
                <a:lnTo>
                  <a:pt x="74421" y="298704"/>
                </a:lnTo>
                <a:lnTo>
                  <a:pt x="65531" y="306324"/>
                </a:lnTo>
                <a:lnTo>
                  <a:pt x="76199" y="316992"/>
                </a:lnTo>
                <a:lnTo>
                  <a:pt x="56387" y="316992"/>
                </a:lnTo>
                <a:lnTo>
                  <a:pt x="41147" y="332232"/>
                </a:lnTo>
                <a:close/>
              </a:path>
              <a:path w="300354" h="350520">
                <a:moveTo>
                  <a:pt x="74421" y="298704"/>
                </a:moveTo>
                <a:lnTo>
                  <a:pt x="56387" y="298704"/>
                </a:lnTo>
                <a:lnTo>
                  <a:pt x="67055" y="288036"/>
                </a:lnTo>
                <a:lnTo>
                  <a:pt x="76199" y="297180"/>
                </a:lnTo>
                <a:lnTo>
                  <a:pt x="74421" y="298704"/>
                </a:lnTo>
                <a:close/>
              </a:path>
              <a:path w="300354" h="350520">
                <a:moveTo>
                  <a:pt x="74675" y="335280"/>
                </a:moveTo>
                <a:lnTo>
                  <a:pt x="56387" y="316992"/>
                </a:lnTo>
                <a:lnTo>
                  <a:pt x="76199" y="316992"/>
                </a:lnTo>
                <a:lnTo>
                  <a:pt x="83819" y="324612"/>
                </a:lnTo>
                <a:lnTo>
                  <a:pt x="74675" y="3352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374635" y="5366003"/>
            <a:ext cx="332105" cy="353695"/>
          </a:xfrm>
          <a:custGeom>
            <a:avLst/>
            <a:gdLst/>
            <a:ahLst/>
            <a:cxnLst/>
            <a:rect l="l" t="t" r="r" b="b"/>
            <a:pathLst>
              <a:path w="332104" h="353695">
                <a:moveTo>
                  <a:pt x="248412" y="57912"/>
                </a:moveTo>
                <a:lnTo>
                  <a:pt x="239268" y="48768"/>
                </a:lnTo>
                <a:lnTo>
                  <a:pt x="289560" y="0"/>
                </a:lnTo>
                <a:lnTo>
                  <a:pt x="297180" y="6096"/>
                </a:lnTo>
                <a:lnTo>
                  <a:pt x="297777" y="17593"/>
                </a:lnTo>
                <a:lnTo>
                  <a:pt x="298512" y="22130"/>
                </a:lnTo>
                <a:lnTo>
                  <a:pt x="286558" y="22130"/>
                </a:lnTo>
                <a:lnTo>
                  <a:pt x="248412" y="57912"/>
                </a:lnTo>
                <a:close/>
              </a:path>
              <a:path w="332104" h="353695">
                <a:moveTo>
                  <a:pt x="326135" y="114300"/>
                </a:moveTo>
                <a:lnTo>
                  <a:pt x="304293" y="81688"/>
                </a:lnTo>
                <a:lnTo>
                  <a:pt x="290522" y="45298"/>
                </a:lnTo>
                <a:lnTo>
                  <a:pt x="286558" y="22130"/>
                </a:lnTo>
                <a:lnTo>
                  <a:pt x="298512" y="22130"/>
                </a:lnTo>
                <a:lnTo>
                  <a:pt x="299815" y="30163"/>
                </a:lnTo>
                <a:lnTo>
                  <a:pt x="304469" y="46266"/>
                </a:lnTo>
                <a:lnTo>
                  <a:pt x="324347" y="89077"/>
                </a:lnTo>
                <a:lnTo>
                  <a:pt x="331810" y="99075"/>
                </a:lnTo>
                <a:lnTo>
                  <a:pt x="326135" y="114300"/>
                </a:lnTo>
                <a:close/>
              </a:path>
              <a:path w="332104" h="353695">
                <a:moveTo>
                  <a:pt x="213360" y="129540"/>
                </a:moveTo>
                <a:lnTo>
                  <a:pt x="204216" y="120396"/>
                </a:lnTo>
                <a:lnTo>
                  <a:pt x="207263" y="112776"/>
                </a:lnTo>
                <a:lnTo>
                  <a:pt x="208787" y="105156"/>
                </a:lnTo>
                <a:lnTo>
                  <a:pt x="208787" y="83820"/>
                </a:lnTo>
                <a:lnTo>
                  <a:pt x="207263" y="79248"/>
                </a:lnTo>
                <a:lnTo>
                  <a:pt x="213360" y="73152"/>
                </a:lnTo>
                <a:lnTo>
                  <a:pt x="239268" y="99060"/>
                </a:lnTo>
                <a:lnTo>
                  <a:pt x="220980" y="99060"/>
                </a:lnTo>
                <a:lnTo>
                  <a:pt x="220980" y="103632"/>
                </a:lnTo>
                <a:lnTo>
                  <a:pt x="217932" y="115824"/>
                </a:lnTo>
                <a:lnTo>
                  <a:pt x="216408" y="120396"/>
                </a:lnTo>
                <a:lnTo>
                  <a:pt x="214884" y="126492"/>
                </a:lnTo>
                <a:lnTo>
                  <a:pt x="213360" y="129540"/>
                </a:lnTo>
                <a:close/>
              </a:path>
              <a:path w="332104" h="353695">
                <a:moveTo>
                  <a:pt x="280416" y="160020"/>
                </a:moveTo>
                <a:lnTo>
                  <a:pt x="220980" y="99060"/>
                </a:lnTo>
                <a:lnTo>
                  <a:pt x="239268" y="99060"/>
                </a:lnTo>
                <a:lnTo>
                  <a:pt x="291084" y="150876"/>
                </a:lnTo>
                <a:lnTo>
                  <a:pt x="280416" y="160020"/>
                </a:lnTo>
                <a:close/>
              </a:path>
              <a:path w="332104" h="353695">
                <a:moveTo>
                  <a:pt x="222504" y="220980"/>
                </a:moveTo>
                <a:lnTo>
                  <a:pt x="164592" y="118872"/>
                </a:lnTo>
                <a:lnTo>
                  <a:pt x="172212" y="111252"/>
                </a:lnTo>
                <a:lnTo>
                  <a:pt x="230124" y="213360"/>
                </a:lnTo>
                <a:lnTo>
                  <a:pt x="222504" y="220980"/>
                </a:lnTo>
                <a:close/>
              </a:path>
              <a:path w="332104" h="353695">
                <a:moveTo>
                  <a:pt x="123444" y="219456"/>
                </a:moveTo>
                <a:lnTo>
                  <a:pt x="114300" y="210312"/>
                </a:lnTo>
                <a:lnTo>
                  <a:pt x="117348" y="202692"/>
                </a:lnTo>
                <a:lnTo>
                  <a:pt x="118872" y="195072"/>
                </a:lnTo>
                <a:lnTo>
                  <a:pt x="118872" y="187452"/>
                </a:lnTo>
                <a:lnTo>
                  <a:pt x="120396" y="179832"/>
                </a:lnTo>
                <a:lnTo>
                  <a:pt x="118872" y="173736"/>
                </a:lnTo>
                <a:lnTo>
                  <a:pt x="117348" y="169164"/>
                </a:lnTo>
                <a:lnTo>
                  <a:pt x="123444" y="163068"/>
                </a:lnTo>
                <a:lnTo>
                  <a:pt x="149352" y="188976"/>
                </a:lnTo>
                <a:lnTo>
                  <a:pt x="131064" y="188976"/>
                </a:lnTo>
                <a:lnTo>
                  <a:pt x="131064" y="193548"/>
                </a:lnTo>
                <a:lnTo>
                  <a:pt x="129540" y="198120"/>
                </a:lnTo>
                <a:lnTo>
                  <a:pt x="126492" y="210312"/>
                </a:lnTo>
                <a:lnTo>
                  <a:pt x="123444" y="219456"/>
                </a:lnTo>
                <a:close/>
              </a:path>
              <a:path w="332104" h="353695">
                <a:moveTo>
                  <a:pt x="192024" y="249936"/>
                </a:moveTo>
                <a:lnTo>
                  <a:pt x="131064" y="188976"/>
                </a:lnTo>
                <a:lnTo>
                  <a:pt x="149352" y="188976"/>
                </a:lnTo>
                <a:lnTo>
                  <a:pt x="201168" y="240792"/>
                </a:lnTo>
                <a:lnTo>
                  <a:pt x="192024" y="249936"/>
                </a:lnTo>
                <a:close/>
              </a:path>
              <a:path w="332104" h="353695">
                <a:moveTo>
                  <a:pt x="132588" y="312420"/>
                </a:moveTo>
                <a:lnTo>
                  <a:pt x="74676" y="210312"/>
                </a:lnTo>
                <a:lnTo>
                  <a:pt x="82296" y="202692"/>
                </a:lnTo>
                <a:lnTo>
                  <a:pt x="140208" y="304800"/>
                </a:lnTo>
                <a:lnTo>
                  <a:pt x="132588" y="312420"/>
                </a:lnTo>
                <a:close/>
              </a:path>
              <a:path w="332104" h="353695">
                <a:moveTo>
                  <a:pt x="9144" y="297180"/>
                </a:moveTo>
                <a:lnTo>
                  <a:pt x="0" y="288036"/>
                </a:lnTo>
                <a:lnTo>
                  <a:pt x="50292" y="237744"/>
                </a:lnTo>
                <a:lnTo>
                  <a:pt x="57912" y="245364"/>
                </a:lnTo>
                <a:lnTo>
                  <a:pt x="58509" y="256861"/>
                </a:lnTo>
                <a:lnTo>
                  <a:pt x="59197" y="261107"/>
                </a:lnTo>
                <a:lnTo>
                  <a:pt x="47279" y="261107"/>
                </a:lnTo>
                <a:lnTo>
                  <a:pt x="9144" y="297180"/>
                </a:lnTo>
                <a:close/>
              </a:path>
              <a:path w="332104" h="353695">
                <a:moveTo>
                  <a:pt x="86868" y="353568"/>
                </a:moveTo>
                <a:lnTo>
                  <a:pt x="64951" y="320600"/>
                </a:lnTo>
                <a:lnTo>
                  <a:pt x="51175" y="284317"/>
                </a:lnTo>
                <a:lnTo>
                  <a:pt x="47279" y="261107"/>
                </a:lnTo>
                <a:lnTo>
                  <a:pt x="59197" y="261107"/>
                </a:lnTo>
                <a:lnTo>
                  <a:pt x="60547" y="269431"/>
                </a:lnTo>
                <a:lnTo>
                  <a:pt x="65201" y="285534"/>
                </a:lnTo>
                <a:lnTo>
                  <a:pt x="85079" y="328345"/>
                </a:lnTo>
                <a:lnTo>
                  <a:pt x="92542" y="338343"/>
                </a:lnTo>
                <a:lnTo>
                  <a:pt x="86868" y="35356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871459" y="5366003"/>
            <a:ext cx="366395" cy="399415"/>
          </a:xfrm>
          <a:custGeom>
            <a:avLst/>
            <a:gdLst/>
            <a:ahLst/>
            <a:cxnLst/>
            <a:rect l="l" t="t" r="r" b="b"/>
            <a:pathLst>
              <a:path w="366395" h="399414">
                <a:moveTo>
                  <a:pt x="281939" y="59435"/>
                </a:moveTo>
                <a:lnTo>
                  <a:pt x="272796" y="50291"/>
                </a:lnTo>
                <a:lnTo>
                  <a:pt x="323087" y="0"/>
                </a:lnTo>
                <a:lnTo>
                  <a:pt x="330708" y="7619"/>
                </a:lnTo>
                <a:lnTo>
                  <a:pt x="331359" y="18507"/>
                </a:lnTo>
                <a:lnTo>
                  <a:pt x="332028" y="22342"/>
                </a:lnTo>
                <a:lnTo>
                  <a:pt x="320048" y="22342"/>
                </a:lnTo>
                <a:lnTo>
                  <a:pt x="281939" y="59435"/>
                </a:lnTo>
                <a:close/>
              </a:path>
              <a:path w="366395" h="399414">
                <a:moveTo>
                  <a:pt x="359663" y="114299"/>
                </a:moveTo>
                <a:lnTo>
                  <a:pt x="337553" y="82195"/>
                </a:lnTo>
                <a:lnTo>
                  <a:pt x="323870" y="45030"/>
                </a:lnTo>
                <a:lnTo>
                  <a:pt x="320048" y="22342"/>
                </a:lnTo>
                <a:lnTo>
                  <a:pt x="332028" y="22342"/>
                </a:lnTo>
                <a:lnTo>
                  <a:pt x="333592" y="31310"/>
                </a:lnTo>
                <a:lnTo>
                  <a:pt x="338084" y="47351"/>
                </a:lnTo>
                <a:lnTo>
                  <a:pt x="358056" y="90071"/>
                </a:lnTo>
                <a:lnTo>
                  <a:pt x="365805" y="100261"/>
                </a:lnTo>
                <a:lnTo>
                  <a:pt x="359663" y="114299"/>
                </a:lnTo>
                <a:close/>
              </a:path>
              <a:path w="366395" h="399414">
                <a:moveTo>
                  <a:pt x="248412" y="129539"/>
                </a:moveTo>
                <a:lnTo>
                  <a:pt x="239268" y="120395"/>
                </a:lnTo>
                <a:lnTo>
                  <a:pt x="243839" y="97535"/>
                </a:lnTo>
                <a:lnTo>
                  <a:pt x="243839" y="83819"/>
                </a:lnTo>
                <a:lnTo>
                  <a:pt x="240792" y="79247"/>
                </a:lnTo>
                <a:lnTo>
                  <a:pt x="246887" y="73151"/>
                </a:lnTo>
                <a:lnTo>
                  <a:pt x="273314" y="99059"/>
                </a:lnTo>
                <a:lnTo>
                  <a:pt x="256032" y="99059"/>
                </a:lnTo>
                <a:lnTo>
                  <a:pt x="254508" y="103631"/>
                </a:lnTo>
                <a:lnTo>
                  <a:pt x="254508" y="108203"/>
                </a:lnTo>
                <a:lnTo>
                  <a:pt x="251460" y="120395"/>
                </a:lnTo>
                <a:lnTo>
                  <a:pt x="248412" y="129539"/>
                </a:lnTo>
                <a:close/>
              </a:path>
              <a:path w="366395" h="399414">
                <a:moveTo>
                  <a:pt x="315468" y="160019"/>
                </a:moveTo>
                <a:lnTo>
                  <a:pt x="256032" y="99059"/>
                </a:lnTo>
                <a:lnTo>
                  <a:pt x="273314" y="99059"/>
                </a:lnTo>
                <a:lnTo>
                  <a:pt x="324612" y="149351"/>
                </a:lnTo>
                <a:lnTo>
                  <a:pt x="315468" y="160019"/>
                </a:lnTo>
                <a:close/>
              </a:path>
              <a:path w="366395" h="399414">
                <a:moveTo>
                  <a:pt x="256032" y="220979"/>
                </a:moveTo>
                <a:lnTo>
                  <a:pt x="198120" y="118871"/>
                </a:lnTo>
                <a:lnTo>
                  <a:pt x="205740" y="111251"/>
                </a:lnTo>
                <a:lnTo>
                  <a:pt x="263651" y="213359"/>
                </a:lnTo>
                <a:lnTo>
                  <a:pt x="256032" y="220979"/>
                </a:lnTo>
                <a:close/>
              </a:path>
              <a:path w="366395" h="399414">
                <a:moveTo>
                  <a:pt x="158496" y="219455"/>
                </a:moveTo>
                <a:lnTo>
                  <a:pt x="149352" y="210311"/>
                </a:lnTo>
                <a:lnTo>
                  <a:pt x="152400" y="202691"/>
                </a:lnTo>
                <a:lnTo>
                  <a:pt x="153924" y="195071"/>
                </a:lnTo>
                <a:lnTo>
                  <a:pt x="153924" y="173735"/>
                </a:lnTo>
                <a:lnTo>
                  <a:pt x="152400" y="167639"/>
                </a:lnTo>
                <a:lnTo>
                  <a:pt x="158496" y="161543"/>
                </a:lnTo>
                <a:lnTo>
                  <a:pt x="185928" y="188975"/>
                </a:lnTo>
                <a:lnTo>
                  <a:pt x="166116" y="188975"/>
                </a:lnTo>
                <a:lnTo>
                  <a:pt x="166116" y="193547"/>
                </a:lnTo>
                <a:lnTo>
                  <a:pt x="164592" y="198119"/>
                </a:lnTo>
                <a:lnTo>
                  <a:pt x="161544" y="210311"/>
                </a:lnTo>
                <a:lnTo>
                  <a:pt x="158496" y="219455"/>
                </a:lnTo>
                <a:close/>
              </a:path>
              <a:path w="366395" h="399414">
                <a:moveTo>
                  <a:pt x="225552" y="248411"/>
                </a:moveTo>
                <a:lnTo>
                  <a:pt x="166116" y="188975"/>
                </a:lnTo>
                <a:lnTo>
                  <a:pt x="185928" y="188975"/>
                </a:lnTo>
                <a:lnTo>
                  <a:pt x="236220" y="239267"/>
                </a:lnTo>
                <a:lnTo>
                  <a:pt x="225552" y="248411"/>
                </a:lnTo>
                <a:close/>
              </a:path>
              <a:path w="366395" h="399414">
                <a:moveTo>
                  <a:pt x="166116" y="310895"/>
                </a:moveTo>
                <a:lnTo>
                  <a:pt x="109728" y="208787"/>
                </a:lnTo>
                <a:lnTo>
                  <a:pt x="117348" y="201167"/>
                </a:lnTo>
                <a:lnTo>
                  <a:pt x="173736" y="303275"/>
                </a:lnTo>
                <a:lnTo>
                  <a:pt x="166116" y="310895"/>
                </a:lnTo>
                <a:close/>
              </a:path>
              <a:path w="366395" h="399414">
                <a:moveTo>
                  <a:pt x="112641" y="351962"/>
                </a:moveTo>
                <a:lnTo>
                  <a:pt x="71628" y="327659"/>
                </a:lnTo>
                <a:lnTo>
                  <a:pt x="48913" y="293227"/>
                </a:lnTo>
                <a:lnTo>
                  <a:pt x="47256" y="282883"/>
                </a:lnTo>
                <a:lnTo>
                  <a:pt x="48768" y="274319"/>
                </a:lnTo>
                <a:lnTo>
                  <a:pt x="51816" y="268223"/>
                </a:lnTo>
                <a:lnTo>
                  <a:pt x="57912" y="263651"/>
                </a:lnTo>
                <a:lnTo>
                  <a:pt x="60960" y="259079"/>
                </a:lnTo>
                <a:lnTo>
                  <a:pt x="65532" y="256031"/>
                </a:lnTo>
                <a:lnTo>
                  <a:pt x="74676" y="252983"/>
                </a:lnTo>
                <a:lnTo>
                  <a:pt x="80772" y="252983"/>
                </a:lnTo>
                <a:lnTo>
                  <a:pt x="85344" y="254507"/>
                </a:lnTo>
                <a:lnTo>
                  <a:pt x="89916" y="254507"/>
                </a:lnTo>
                <a:lnTo>
                  <a:pt x="102108" y="260603"/>
                </a:lnTo>
                <a:lnTo>
                  <a:pt x="108131" y="265175"/>
                </a:lnTo>
                <a:lnTo>
                  <a:pt x="74676" y="265175"/>
                </a:lnTo>
                <a:lnTo>
                  <a:pt x="68579" y="266699"/>
                </a:lnTo>
                <a:lnTo>
                  <a:pt x="65532" y="271271"/>
                </a:lnTo>
                <a:lnTo>
                  <a:pt x="60960" y="275843"/>
                </a:lnTo>
                <a:lnTo>
                  <a:pt x="59436" y="280415"/>
                </a:lnTo>
                <a:lnTo>
                  <a:pt x="59436" y="286511"/>
                </a:lnTo>
                <a:lnTo>
                  <a:pt x="62884" y="295734"/>
                </a:lnTo>
                <a:lnTo>
                  <a:pt x="93603" y="329126"/>
                </a:lnTo>
                <a:lnTo>
                  <a:pt x="118912" y="338033"/>
                </a:lnTo>
                <a:lnTo>
                  <a:pt x="140093" y="338033"/>
                </a:lnTo>
                <a:lnTo>
                  <a:pt x="135636" y="341375"/>
                </a:lnTo>
                <a:lnTo>
                  <a:pt x="124990" y="349061"/>
                </a:lnTo>
                <a:lnTo>
                  <a:pt x="112641" y="351962"/>
                </a:lnTo>
                <a:close/>
              </a:path>
              <a:path w="366395" h="399414">
                <a:moveTo>
                  <a:pt x="140093" y="338033"/>
                </a:moveTo>
                <a:lnTo>
                  <a:pt x="118912" y="338033"/>
                </a:lnTo>
                <a:lnTo>
                  <a:pt x="127567" y="334189"/>
                </a:lnTo>
                <a:lnTo>
                  <a:pt x="132588" y="329183"/>
                </a:lnTo>
                <a:lnTo>
                  <a:pt x="134112" y="324611"/>
                </a:lnTo>
                <a:lnTo>
                  <a:pt x="132588" y="316991"/>
                </a:lnTo>
                <a:lnTo>
                  <a:pt x="129307" y="308534"/>
                </a:lnTo>
                <a:lnTo>
                  <a:pt x="96421" y="273510"/>
                </a:lnTo>
                <a:lnTo>
                  <a:pt x="74676" y="265175"/>
                </a:lnTo>
                <a:lnTo>
                  <a:pt x="108131" y="265175"/>
                </a:lnTo>
                <a:lnTo>
                  <a:pt x="138202" y="297513"/>
                </a:lnTo>
                <a:lnTo>
                  <a:pt x="145056" y="321775"/>
                </a:lnTo>
                <a:lnTo>
                  <a:pt x="144780" y="330707"/>
                </a:lnTo>
                <a:lnTo>
                  <a:pt x="141732" y="336803"/>
                </a:lnTo>
                <a:lnTo>
                  <a:pt x="140093" y="338033"/>
                </a:lnTo>
                <a:close/>
              </a:path>
              <a:path w="366395" h="399414">
                <a:moveTo>
                  <a:pt x="9144" y="368807"/>
                </a:moveTo>
                <a:lnTo>
                  <a:pt x="0" y="359663"/>
                </a:lnTo>
                <a:lnTo>
                  <a:pt x="4572" y="336803"/>
                </a:lnTo>
                <a:lnTo>
                  <a:pt x="4572" y="323087"/>
                </a:lnTo>
                <a:lnTo>
                  <a:pt x="3048" y="318515"/>
                </a:lnTo>
                <a:lnTo>
                  <a:pt x="9144" y="312419"/>
                </a:lnTo>
                <a:lnTo>
                  <a:pt x="35052" y="338327"/>
                </a:lnTo>
                <a:lnTo>
                  <a:pt x="16764" y="338327"/>
                </a:lnTo>
                <a:lnTo>
                  <a:pt x="15240" y="342899"/>
                </a:lnTo>
                <a:lnTo>
                  <a:pt x="15240" y="347471"/>
                </a:lnTo>
                <a:lnTo>
                  <a:pt x="12192" y="359663"/>
                </a:lnTo>
                <a:lnTo>
                  <a:pt x="9144" y="368807"/>
                </a:lnTo>
                <a:close/>
              </a:path>
              <a:path w="366395" h="399414">
                <a:moveTo>
                  <a:pt x="76200" y="399287"/>
                </a:moveTo>
                <a:lnTo>
                  <a:pt x="16764" y="338327"/>
                </a:lnTo>
                <a:lnTo>
                  <a:pt x="35052" y="338327"/>
                </a:lnTo>
                <a:lnTo>
                  <a:pt x="85344" y="388619"/>
                </a:lnTo>
                <a:lnTo>
                  <a:pt x="76200" y="3992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8461247" y="5378195"/>
            <a:ext cx="329565" cy="326390"/>
          </a:xfrm>
          <a:custGeom>
            <a:avLst/>
            <a:gdLst/>
            <a:ahLst/>
            <a:cxnLst/>
            <a:rect l="l" t="t" r="r" b="b"/>
            <a:pathLst>
              <a:path w="329565" h="326389">
                <a:moveTo>
                  <a:pt x="252984" y="60960"/>
                </a:moveTo>
                <a:lnTo>
                  <a:pt x="248411" y="59435"/>
                </a:lnTo>
                <a:lnTo>
                  <a:pt x="243840" y="59435"/>
                </a:lnTo>
                <a:lnTo>
                  <a:pt x="239268" y="56387"/>
                </a:lnTo>
                <a:lnTo>
                  <a:pt x="230124" y="47243"/>
                </a:lnTo>
                <a:lnTo>
                  <a:pt x="227076" y="41148"/>
                </a:lnTo>
                <a:lnTo>
                  <a:pt x="227076" y="33527"/>
                </a:lnTo>
                <a:lnTo>
                  <a:pt x="251460" y="1524"/>
                </a:lnTo>
                <a:lnTo>
                  <a:pt x="260604" y="0"/>
                </a:lnTo>
                <a:lnTo>
                  <a:pt x="268224" y="0"/>
                </a:lnTo>
                <a:lnTo>
                  <a:pt x="274320" y="3048"/>
                </a:lnTo>
                <a:lnTo>
                  <a:pt x="283463" y="12191"/>
                </a:lnTo>
                <a:lnTo>
                  <a:pt x="284479" y="13715"/>
                </a:lnTo>
                <a:lnTo>
                  <a:pt x="252984" y="13715"/>
                </a:lnTo>
                <a:lnTo>
                  <a:pt x="249936" y="15239"/>
                </a:lnTo>
                <a:lnTo>
                  <a:pt x="245363" y="18287"/>
                </a:lnTo>
                <a:lnTo>
                  <a:pt x="242316" y="22860"/>
                </a:lnTo>
                <a:lnTo>
                  <a:pt x="240792" y="25908"/>
                </a:lnTo>
                <a:lnTo>
                  <a:pt x="240792" y="36575"/>
                </a:lnTo>
                <a:lnTo>
                  <a:pt x="242316" y="39623"/>
                </a:lnTo>
                <a:lnTo>
                  <a:pt x="245363" y="42672"/>
                </a:lnTo>
                <a:lnTo>
                  <a:pt x="248411" y="47243"/>
                </a:lnTo>
                <a:lnTo>
                  <a:pt x="252984" y="48767"/>
                </a:lnTo>
                <a:lnTo>
                  <a:pt x="278892" y="48767"/>
                </a:lnTo>
                <a:lnTo>
                  <a:pt x="272796" y="54863"/>
                </a:lnTo>
                <a:lnTo>
                  <a:pt x="272034" y="57911"/>
                </a:lnTo>
                <a:lnTo>
                  <a:pt x="263651" y="57911"/>
                </a:lnTo>
                <a:lnTo>
                  <a:pt x="257556" y="59435"/>
                </a:lnTo>
                <a:lnTo>
                  <a:pt x="252984" y="60960"/>
                </a:lnTo>
                <a:close/>
              </a:path>
              <a:path w="329565" h="326389">
                <a:moveTo>
                  <a:pt x="278892" y="48767"/>
                </a:moveTo>
                <a:lnTo>
                  <a:pt x="262128" y="48767"/>
                </a:lnTo>
                <a:lnTo>
                  <a:pt x="266699" y="47243"/>
                </a:lnTo>
                <a:lnTo>
                  <a:pt x="269748" y="42672"/>
                </a:lnTo>
                <a:lnTo>
                  <a:pt x="274320" y="39623"/>
                </a:lnTo>
                <a:lnTo>
                  <a:pt x="275844" y="35051"/>
                </a:lnTo>
                <a:lnTo>
                  <a:pt x="275844" y="25908"/>
                </a:lnTo>
                <a:lnTo>
                  <a:pt x="274320" y="21335"/>
                </a:lnTo>
                <a:lnTo>
                  <a:pt x="271272" y="18287"/>
                </a:lnTo>
                <a:lnTo>
                  <a:pt x="266699" y="15239"/>
                </a:lnTo>
                <a:lnTo>
                  <a:pt x="263651" y="13715"/>
                </a:lnTo>
                <a:lnTo>
                  <a:pt x="284479" y="13715"/>
                </a:lnTo>
                <a:lnTo>
                  <a:pt x="286511" y="16763"/>
                </a:lnTo>
                <a:lnTo>
                  <a:pt x="286511" y="21335"/>
                </a:lnTo>
                <a:lnTo>
                  <a:pt x="288036" y="25908"/>
                </a:lnTo>
                <a:lnTo>
                  <a:pt x="284987" y="35051"/>
                </a:lnTo>
                <a:lnTo>
                  <a:pt x="311658" y="35051"/>
                </a:lnTo>
                <a:lnTo>
                  <a:pt x="313944" y="36575"/>
                </a:lnTo>
                <a:lnTo>
                  <a:pt x="318516" y="41148"/>
                </a:lnTo>
                <a:lnTo>
                  <a:pt x="322326" y="44196"/>
                </a:lnTo>
                <a:lnTo>
                  <a:pt x="288036" y="44196"/>
                </a:lnTo>
                <a:lnTo>
                  <a:pt x="281940" y="45719"/>
                </a:lnTo>
                <a:lnTo>
                  <a:pt x="278892" y="48767"/>
                </a:lnTo>
                <a:close/>
              </a:path>
              <a:path w="329565" h="326389">
                <a:moveTo>
                  <a:pt x="311658" y="35051"/>
                </a:moveTo>
                <a:lnTo>
                  <a:pt x="284987" y="35051"/>
                </a:lnTo>
                <a:lnTo>
                  <a:pt x="291084" y="32003"/>
                </a:lnTo>
                <a:lnTo>
                  <a:pt x="303275" y="32003"/>
                </a:lnTo>
                <a:lnTo>
                  <a:pt x="309372" y="33527"/>
                </a:lnTo>
                <a:lnTo>
                  <a:pt x="311658" y="35051"/>
                </a:lnTo>
                <a:close/>
              </a:path>
              <a:path w="329565" h="326389">
                <a:moveTo>
                  <a:pt x="318042" y="88391"/>
                </a:moveTo>
                <a:lnTo>
                  <a:pt x="298704" y="88391"/>
                </a:lnTo>
                <a:lnTo>
                  <a:pt x="303275" y="86867"/>
                </a:lnTo>
                <a:lnTo>
                  <a:pt x="306324" y="85343"/>
                </a:lnTo>
                <a:lnTo>
                  <a:pt x="313944" y="77723"/>
                </a:lnTo>
                <a:lnTo>
                  <a:pt x="315468" y="71627"/>
                </a:lnTo>
                <a:lnTo>
                  <a:pt x="315468" y="60960"/>
                </a:lnTo>
                <a:lnTo>
                  <a:pt x="313944" y="54863"/>
                </a:lnTo>
                <a:lnTo>
                  <a:pt x="304799" y="45719"/>
                </a:lnTo>
                <a:lnTo>
                  <a:pt x="300228" y="44196"/>
                </a:lnTo>
                <a:lnTo>
                  <a:pt x="322326" y="44196"/>
                </a:lnTo>
                <a:lnTo>
                  <a:pt x="326136" y="47243"/>
                </a:lnTo>
                <a:lnTo>
                  <a:pt x="329184" y="54863"/>
                </a:lnTo>
                <a:lnTo>
                  <a:pt x="329184" y="64008"/>
                </a:lnTo>
                <a:lnTo>
                  <a:pt x="326618" y="76042"/>
                </a:lnTo>
                <a:lnTo>
                  <a:pt x="319454" y="87278"/>
                </a:lnTo>
                <a:lnTo>
                  <a:pt x="318042" y="88391"/>
                </a:lnTo>
                <a:close/>
              </a:path>
              <a:path w="329565" h="326389">
                <a:moveTo>
                  <a:pt x="296758" y="100918"/>
                </a:moveTo>
                <a:lnTo>
                  <a:pt x="260604" y="80772"/>
                </a:lnTo>
                <a:lnTo>
                  <a:pt x="257556" y="68579"/>
                </a:lnTo>
                <a:lnTo>
                  <a:pt x="259080" y="64008"/>
                </a:lnTo>
                <a:lnTo>
                  <a:pt x="263651" y="57911"/>
                </a:lnTo>
                <a:lnTo>
                  <a:pt x="272034" y="57911"/>
                </a:lnTo>
                <a:lnTo>
                  <a:pt x="271272" y="60960"/>
                </a:lnTo>
                <a:lnTo>
                  <a:pt x="271272" y="71627"/>
                </a:lnTo>
                <a:lnTo>
                  <a:pt x="272796" y="77723"/>
                </a:lnTo>
                <a:lnTo>
                  <a:pt x="277368" y="82296"/>
                </a:lnTo>
                <a:lnTo>
                  <a:pt x="280416" y="83819"/>
                </a:lnTo>
                <a:lnTo>
                  <a:pt x="283463" y="86867"/>
                </a:lnTo>
                <a:lnTo>
                  <a:pt x="288036" y="88391"/>
                </a:lnTo>
                <a:lnTo>
                  <a:pt x="318042" y="88391"/>
                </a:lnTo>
                <a:lnTo>
                  <a:pt x="307839" y="96437"/>
                </a:lnTo>
                <a:lnTo>
                  <a:pt x="296758" y="100918"/>
                </a:lnTo>
                <a:close/>
              </a:path>
              <a:path w="329565" h="326389">
                <a:moveTo>
                  <a:pt x="188976" y="117348"/>
                </a:moveTo>
                <a:lnTo>
                  <a:pt x="179832" y="108203"/>
                </a:lnTo>
                <a:lnTo>
                  <a:pt x="184404" y="85343"/>
                </a:lnTo>
                <a:lnTo>
                  <a:pt x="184404" y="71627"/>
                </a:lnTo>
                <a:lnTo>
                  <a:pt x="181356" y="67055"/>
                </a:lnTo>
                <a:lnTo>
                  <a:pt x="187452" y="60960"/>
                </a:lnTo>
                <a:lnTo>
                  <a:pt x="213359" y="86867"/>
                </a:lnTo>
                <a:lnTo>
                  <a:pt x="196596" y="86867"/>
                </a:lnTo>
                <a:lnTo>
                  <a:pt x="195072" y="91439"/>
                </a:lnTo>
                <a:lnTo>
                  <a:pt x="195072" y="97535"/>
                </a:lnTo>
                <a:lnTo>
                  <a:pt x="193548" y="103631"/>
                </a:lnTo>
                <a:lnTo>
                  <a:pt x="192024" y="108203"/>
                </a:lnTo>
                <a:lnTo>
                  <a:pt x="190500" y="114299"/>
                </a:lnTo>
                <a:lnTo>
                  <a:pt x="188976" y="117348"/>
                </a:lnTo>
                <a:close/>
              </a:path>
              <a:path w="329565" h="326389">
                <a:moveTo>
                  <a:pt x="256032" y="147827"/>
                </a:moveTo>
                <a:lnTo>
                  <a:pt x="196596" y="86867"/>
                </a:lnTo>
                <a:lnTo>
                  <a:pt x="213359" y="86867"/>
                </a:lnTo>
                <a:lnTo>
                  <a:pt x="265175" y="138684"/>
                </a:lnTo>
                <a:lnTo>
                  <a:pt x="256032" y="147827"/>
                </a:lnTo>
                <a:close/>
              </a:path>
              <a:path w="329565" h="326389">
                <a:moveTo>
                  <a:pt x="198120" y="208787"/>
                </a:moveTo>
                <a:lnTo>
                  <a:pt x="140208" y="106679"/>
                </a:lnTo>
                <a:lnTo>
                  <a:pt x="147828" y="99060"/>
                </a:lnTo>
                <a:lnTo>
                  <a:pt x="205740" y="201167"/>
                </a:lnTo>
                <a:lnTo>
                  <a:pt x="198120" y="208787"/>
                </a:lnTo>
                <a:close/>
              </a:path>
              <a:path w="329565" h="326389">
                <a:moveTo>
                  <a:pt x="99060" y="207263"/>
                </a:moveTo>
                <a:lnTo>
                  <a:pt x="89916" y="198119"/>
                </a:lnTo>
                <a:lnTo>
                  <a:pt x="92964" y="190499"/>
                </a:lnTo>
                <a:lnTo>
                  <a:pt x="94488" y="182879"/>
                </a:lnTo>
                <a:lnTo>
                  <a:pt x="94488" y="161543"/>
                </a:lnTo>
                <a:lnTo>
                  <a:pt x="92964" y="156972"/>
                </a:lnTo>
                <a:lnTo>
                  <a:pt x="99060" y="150875"/>
                </a:lnTo>
                <a:lnTo>
                  <a:pt x="124968" y="176783"/>
                </a:lnTo>
                <a:lnTo>
                  <a:pt x="106680" y="176783"/>
                </a:lnTo>
                <a:lnTo>
                  <a:pt x="106680" y="181355"/>
                </a:lnTo>
                <a:lnTo>
                  <a:pt x="105156" y="185927"/>
                </a:lnTo>
                <a:lnTo>
                  <a:pt x="102108" y="198119"/>
                </a:lnTo>
                <a:lnTo>
                  <a:pt x="99060" y="207263"/>
                </a:lnTo>
                <a:close/>
              </a:path>
              <a:path w="329565" h="326389">
                <a:moveTo>
                  <a:pt x="166116" y="237743"/>
                </a:moveTo>
                <a:lnTo>
                  <a:pt x="106680" y="176783"/>
                </a:lnTo>
                <a:lnTo>
                  <a:pt x="124968" y="176783"/>
                </a:lnTo>
                <a:lnTo>
                  <a:pt x="176784" y="228599"/>
                </a:lnTo>
                <a:lnTo>
                  <a:pt x="166116" y="237743"/>
                </a:lnTo>
                <a:close/>
              </a:path>
              <a:path w="329565" h="326389">
                <a:moveTo>
                  <a:pt x="106680" y="300227"/>
                </a:moveTo>
                <a:lnTo>
                  <a:pt x="50292" y="198119"/>
                </a:lnTo>
                <a:lnTo>
                  <a:pt x="57912" y="190499"/>
                </a:lnTo>
                <a:lnTo>
                  <a:pt x="114300" y="292607"/>
                </a:lnTo>
                <a:lnTo>
                  <a:pt x="106680" y="300227"/>
                </a:lnTo>
                <a:close/>
              </a:path>
              <a:path w="329565" h="326389">
                <a:moveTo>
                  <a:pt x="9144" y="297179"/>
                </a:moveTo>
                <a:lnTo>
                  <a:pt x="0" y="288035"/>
                </a:lnTo>
                <a:lnTo>
                  <a:pt x="3048" y="280415"/>
                </a:lnTo>
                <a:lnTo>
                  <a:pt x="4572" y="272795"/>
                </a:lnTo>
                <a:lnTo>
                  <a:pt x="4572" y="265175"/>
                </a:lnTo>
                <a:lnTo>
                  <a:pt x="6096" y="257555"/>
                </a:lnTo>
                <a:lnTo>
                  <a:pt x="3048" y="245363"/>
                </a:lnTo>
                <a:lnTo>
                  <a:pt x="9144" y="239267"/>
                </a:lnTo>
                <a:lnTo>
                  <a:pt x="36576" y="266699"/>
                </a:lnTo>
                <a:lnTo>
                  <a:pt x="16764" y="266699"/>
                </a:lnTo>
                <a:lnTo>
                  <a:pt x="16764" y="275843"/>
                </a:lnTo>
                <a:lnTo>
                  <a:pt x="13716" y="288035"/>
                </a:lnTo>
                <a:lnTo>
                  <a:pt x="10668" y="292607"/>
                </a:lnTo>
                <a:lnTo>
                  <a:pt x="9144" y="297179"/>
                </a:lnTo>
                <a:close/>
              </a:path>
              <a:path w="329565" h="326389">
                <a:moveTo>
                  <a:pt x="77724" y="326135"/>
                </a:moveTo>
                <a:lnTo>
                  <a:pt x="16764" y="266699"/>
                </a:lnTo>
                <a:lnTo>
                  <a:pt x="36576" y="266699"/>
                </a:lnTo>
                <a:lnTo>
                  <a:pt x="86868" y="316991"/>
                </a:lnTo>
                <a:lnTo>
                  <a:pt x="77724" y="32613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1125272" y="3227727"/>
            <a:ext cx="194945" cy="125666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spc="5" dirty="0">
                <a:latin typeface="Times New Roman"/>
                <a:cs typeface="Times New Roman"/>
              </a:rPr>
              <a:t>La</a:t>
            </a:r>
            <a:r>
              <a:rPr sz="1300" dirty="0">
                <a:latin typeface="Times New Roman"/>
                <a:cs typeface="Times New Roman"/>
              </a:rPr>
              <a:t>st</a:t>
            </a:r>
            <a:r>
              <a:rPr sz="1300" spc="25" dirty="0">
                <a:latin typeface="Times New Roman"/>
                <a:cs typeface="Times New Roman"/>
              </a:rPr>
              <a:t> </a:t>
            </a:r>
            <a:r>
              <a:rPr sz="1300" spc="-20" dirty="0">
                <a:latin typeface="Times New Roman"/>
                <a:cs typeface="Times New Roman"/>
              </a:rPr>
              <a:t>M</a:t>
            </a:r>
            <a:r>
              <a:rPr sz="1300" spc="10" dirty="0">
                <a:latin typeface="Times New Roman"/>
                <a:cs typeface="Times New Roman"/>
              </a:rPr>
              <a:t>i</a:t>
            </a:r>
            <a:r>
              <a:rPr sz="1300" spc="-5" dirty="0">
                <a:latin typeface="Times New Roman"/>
                <a:cs typeface="Times New Roman"/>
              </a:rPr>
              <a:t>l</a:t>
            </a:r>
            <a:r>
              <a:rPr sz="1300" dirty="0">
                <a:latin typeface="Times New Roman"/>
                <a:cs typeface="Times New Roman"/>
              </a:rPr>
              <a:t>e</a:t>
            </a:r>
            <a:r>
              <a:rPr sz="1300" spc="50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I</a:t>
            </a:r>
            <a:r>
              <a:rPr sz="1300" spc="-5" dirty="0">
                <a:latin typeface="Times New Roman"/>
                <a:cs typeface="Times New Roman"/>
              </a:rPr>
              <a:t>m</a:t>
            </a:r>
            <a:r>
              <a:rPr sz="1300" spc="5" dirty="0">
                <a:latin typeface="Times New Roman"/>
                <a:cs typeface="Times New Roman"/>
              </a:rPr>
              <a:t>pa</a:t>
            </a:r>
            <a:r>
              <a:rPr sz="1300" dirty="0">
                <a:latin typeface="Times New Roman"/>
                <a:cs typeface="Times New Roman"/>
              </a:rPr>
              <a:t>ct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4582132" y="5909112"/>
            <a:ext cx="974725" cy="194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spc="160" dirty="0">
                <a:latin typeface="Times New Roman"/>
                <a:cs typeface="Times New Roman"/>
              </a:rPr>
              <a:t>P</a:t>
            </a:r>
            <a:r>
              <a:rPr sz="1300" spc="85" dirty="0">
                <a:latin typeface="Times New Roman"/>
                <a:cs typeface="Times New Roman"/>
              </a:rPr>
              <a:t>o</a:t>
            </a:r>
            <a:r>
              <a:rPr sz="1300" spc="155" dirty="0">
                <a:latin typeface="Times New Roman"/>
                <a:cs typeface="Times New Roman"/>
              </a:rPr>
              <a:t>s</a:t>
            </a:r>
            <a:r>
              <a:rPr sz="1300" spc="5" dirty="0">
                <a:latin typeface="Times New Roman"/>
                <a:cs typeface="Times New Roman"/>
              </a:rPr>
              <a:t>t</a:t>
            </a:r>
            <a:r>
              <a:rPr sz="1300" spc="165" dirty="0">
                <a:latin typeface="Times New Roman"/>
                <a:cs typeface="Times New Roman"/>
              </a:rPr>
              <a:t>a</a:t>
            </a:r>
            <a:r>
              <a:rPr sz="1300" spc="-70" dirty="0">
                <a:latin typeface="Times New Roman"/>
                <a:cs typeface="Times New Roman"/>
              </a:rPr>
              <a:t>l</a:t>
            </a:r>
            <a:r>
              <a:rPr sz="1300" spc="15" dirty="0">
                <a:latin typeface="Times New Roman"/>
                <a:cs typeface="Times New Roman"/>
              </a:rPr>
              <a:t> W</a:t>
            </a:r>
            <a:r>
              <a:rPr sz="1300" spc="165" dirty="0">
                <a:latin typeface="Times New Roman"/>
                <a:cs typeface="Times New Roman"/>
              </a:rPr>
              <a:t>ee</a:t>
            </a:r>
            <a:r>
              <a:rPr sz="1300" spc="10" dirty="0">
                <a:latin typeface="Times New Roman"/>
                <a:cs typeface="Times New Roman"/>
              </a:rPr>
              <a:t>k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3017520" y="6342888"/>
            <a:ext cx="262255" cy="0"/>
          </a:xfrm>
          <a:custGeom>
            <a:avLst/>
            <a:gdLst/>
            <a:ahLst/>
            <a:cxnLst/>
            <a:rect l="l" t="t" r="r" b="b"/>
            <a:pathLst>
              <a:path w="262254">
                <a:moveTo>
                  <a:pt x="0" y="0"/>
                </a:moveTo>
                <a:lnTo>
                  <a:pt x="262127" y="0"/>
                </a:lnTo>
              </a:path>
            </a:pathLst>
          </a:custGeom>
          <a:ln w="19557">
            <a:solidFill>
              <a:srgbClr val="0070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124200" y="6318503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4" h="48895">
                <a:moveTo>
                  <a:pt x="24383" y="48767"/>
                </a:moveTo>
                <a:lnTo>
                  <a:pt x="0" y="24383"/>
                </a:lnTo>
                <a:lnTo>
                  <a:pt x="24383" y="0"/>
                </a:lnTo>
                <a:lnTo>
                  <a:pt x="48767" y="24383"/>
                </a:lnTo>
                <a:lnTo>
                  <a:pt x="24383" y="48767"/>
                </a:lnTo>
                <a:close/>
              </a:path>
            </a:pathLst>
          </a:custGeom>
          <a:solidFill>
            <a:srgbClr val="0070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3283685" y="6256308"/>
            <a:ext cx="105537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60" dirty="0">
                <a:latin typeface="Times New Roman"/>
                <a:cs typeface="Times New Roman"/>
              </a:rPr>
              <a:t>F</a:t>
            </a:r>
            <a:r>
              <a:rPr sz="1200" spc="55" dirty="0">
                <a:latin typeface="Times New Roman"/>
                <a:cs typeface="Times New Roman"/>
              </a:rPr>
              <a:t>C</a:t>
            </a:r>
            <a:r>
              <a:rPr sz="1200" spc="-75" dirty="0">
                <a:latin typeface="Times New Roman"/>
                <a:cs typeface="Times New Roman"/>
              </a:rPr>
              <a:t>M</a:t>
            </a:r>
            <a:r>
              <a:rPr sz="1200" spc="30" dirty="0">
                <a:latin typeface="Times New Roman"/>
                <a:cs typeface="Times New Roman"/>
              </a:rPr>
              <a:t> </a:t>
            </a:r>
            <a:r>
              <a:rPr sz="1200" spc="50" dirty="0">
                <a:latin typeface="Times New Roman"/>
                <a:cs typeface="Times New Roman"/>
              </a:rPr>
              <a:t>O</a:t>
            </a:r>
            <a:r>
              <a:rPr sz="1200" dirty="0">
                <a:latin typeface="Times New Roman"/>
                <a:cs typeface="Times New Roman"/>
              </a:rPr>
              <a:t>v</a:t>
            </a:r>
            <a:r>
              <a:rPr sz="1200" spc="130" dirty="0">
                <a:latin typeface="Times New Roman"/>
                <a:cs typeface="Times New Roman"/>
              </a:rPr>
              <a:t>e</a:t>
            </a:r>
            <a:r>
              <a:rPr sz="1200" spc="-5" dirty="0">
                <a:latin typeface="Times New Roman"/>
                <a:cs typeface="Times New Roman"/>
              </a:rPr>
              <a:t>r</a:t>
            </a:r>
            <a:r>
              <a:rPr sz="1200" spc="55" dirty="0">
                <a:latin typeface="Times New Roman"/>
                <a:cs typeface="Times New Roman"/>
              </a:rPr>
              <a:t>n</a:t>
            </a:r>
            <a:r>
              <a:rPr sz="1200" spc="-65" dirty="0">
                <a:latin typeface="Times New Roman"/>
                <a:cs typeface="Times New Roman"/>
              </a:rPr>
              <a:t>i</a:t>
            </a:r>
            <a:r>
              <a:rPr sz="1200" spc="55" dirty="0">
                <a:latin typeface="Times New Roman"/>
                <a:cs typeface="Times New Roman"/>
              </a:rPr>
              <a:t>gh</a:t>
            </a:r>
            <a:r>
              <a:rPr sz="1200" spc="-5" dirty="0">
                <a:latin typeface="Times New Roman"/>
                <a:cs typeface="Times New Roman"/>
              </a:rPr>
              <a:t>t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4474464" y="6342888"/>
            <a:ext cx="262255" cy="0"/>
          </a:xfrm>
          <a:custGeom>
            <a:avLst/>
            <a:gdLst/>
            <a:ahLst/>
            <a:cxnLst/>
            <a:rect l="l" t="t" r="r" b="b"/>
            <a:pathLst>
              <a:path w="262254">
                <a:moveTo>
                  <a:pt x="0" y="0"/>
                </a:moveTo>
                <a:lnTo>
                  <a:pt x="262127" y="0"/>
                </a:lnTo>
              </a:path>
            </a:pathLst>
          </a:custGeom>
          <a:ln w="19557">
            <a:solidFill>
              <a:srgbClr val="B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584191" y="6323076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0" y="19050"/>
                </a:moveTo>
                <a:lnTo>
                  <a:pt x="38100" y="19050"/>
                </a:lnTo>
              </a:path>
            </a:pathLst>
          </a:custGeom>
          <a:ln w="39370">
            <a:solidFill>
              <a:srgbClr val="B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 txBox="1"/>
          <p:nvPr/>
        </p:nvSpPr>
        <p:spPr>
          <a:xfrm>
            <a:off x="4740625" y="6256308"/>
            <a:ext cx="80264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60" dirty="0">
                <a:latin typeface="Times New Roman"/>
                <a:cs typeface="Times New Roman"/>
              </a:rPr>
              <a:t>F</a:t>
            </a:r>
            <a:r>
              <a:rPr sz="1200" spc="55" dirty="0">
                <a:latin typeface="Times New Roman"/>
                <a:cs typeface="Times New Roman"/>
              </a:rPr>
              <a:t>C</a:t>
            </a:r>
            <a:r>
              <a:rPr sz="1200" spc="-75" dirty="0">
                <a:latin typeface="Times New Roman"/>
                <a:cs typeface="Times New Roman"/>
              </a:rPr>
              <a:t>M</a:t>
            </a:r>
            <a:r>
              <a:rPr sz="1200" spc="30" dirty="0">
                <a:latin typeface="Times New Roman"/>
                <a:cs typeface="Times New Roman"/>
              </a:rPr>
              <a:t> </a:t>
            </a:r>
            <a:r>
              <a:rPr sz="1200" spc="55" dirty="0">
                <a:latin typeface="Times New Roman"/>
                <a:cs typeface="Times New Roman"/>
              </a:rPr>
              <a:t>2</a:t>
            </a:r>
            <a:r>
              <a:rPr sz="1200" spc="-5" dirty="0">
                <a:latin typeface="Times New Roman"/>
                <a:cs typeface="Times New Roman"/>
              </a:rPr>
              <a:t>-D</a:t>
            </a:r>
            <a:r>
              <a:rPr sz="1200" spc="130" dirty="0">
                <a:latin typeface="Times New Roman"/>
                <a:cs typeface="Times New Roman"/>
              </a:rPr>
              <a:t>a</a:t>
            </a:r>
            <a:r>
              <a:rPr sz="1200" dirty="0">
                <a:latin typeface="Times New Roman"/>
                <a:cs typeface="Times New Roman"/>
              </a:rPr>
              <a:t>y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5676900" y="6342888"/>
            <a:ext cx="262255" cy="0"/>
          </a:xfrm>
          <a:custGeom>
            <a:avLst/>
            <a:gdLst/>
            <a:ahLst/>
            <a:cxnLst/>
            <a:rect l="l" t="t" r="r" b="b"/>
            <a:pathLst>
              <a:path w="262254">
                <a:moveTo>
                  <a:pt x="0" y="0"/>
                </a:moveTo>
                <a:lnTo>
                  <a:pt x="262127" y="0"/>
                </a:lnTo>
              </a:path>
            </a:pathLst>
          </a:custGeom>
          <a:ln w="19557">
            <a:solidFill>
              <a:srgbClr val="008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782055" y="6318503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5">
                <a:moveTo>
                  <a:pt x="48767" y="48767"/>
                </a:moveTo>
                <a:lnTo>
                  <a:pt x="0" y="48767"/>
                </a:lnTo>
                <a:lnTo>
                  <a:pt x="24383" y="0"/>
                </a:lnTo>
                <a:lnTo>
                  <a:pt x="48767" y="48767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 txBox="1"/>
          <p:nvPr/>
        </p:nvSpPr>
        <p:spPr>
          <a:xfrm>
            <a:off x="5943107" y="6256308"/>
            <a:ext cx="116586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60" dirty="0">
                <a:latin typeface="Times New Roman"/>
                <a:cs typeface="Times New Roman"/>
              </a:rPr>
              <a:t>F</a:t>
            </a:r>
            <a:r>
              <a:rPr sz="1200" spc="55" dirty="0">
                <a:latin typeface="Times New Roman"/>
                <a:cs typeface="Times New Roman"/>
              </a:rPr>
              <a:t>C</a:t>
            </a:r>
            <a:r>
              <a:rPr sz="1200" spc="-75" dirty="0">
                <a:latin typeface="Times New Roman"/>
                <a:cs typeface="Times New Roman"/>
              </a:rPr>
              <a:t>M</a:t>
            </a:r>
            <a:r>
              <a:rPr sz="1200" spc="30" dirty="0">
                <a:latin typeface="Times New Roman"/>
                <a:cs typeface="Times New Roman"/>
              </a:rPr>
              <a:t> </a:t>
            </a:r>
            <a:r>
              <a:rPr sz="1200" spc="55" dirty="0">
                <a:latin typeface="Times New Roman"/>
                <a:cs typeface="Times New Roman"/>
              </a:rPr>
              <a:t>3</a:t>
            </a:r>
            <a:r>
              <a:rPr sz="1200" spc="-5" dirty="0">
                <a:latin typeface="Times New Roman"/>
                <a:cs typeface="Times New Roman"/>
              </a:rPr>
              <a:t>-</a:t>
            </a:r>
            <a:r>
              <a:rPr sz="1200" spc="-10" dirty="0">
                <a:latin typeface="Times New Roman"/>
                <a:cs typeface="Times New Roman"/>
              </a:rPr>
              <a:t>T</a:t>
            </a:r>
            <a:r>
              <a:rPr sz="1200" spc="65" dirty="0">
                <a:latin typeface="Times New Roman"/>
                <a:cs typeface="Times New Roman"/>
              </a:rPr>
              <a:t>o</a:t>
            </a:r>
            <a:r>
              <a:rPr sz="1200" spc="-5" dirty="0">
                <a:latin typeface="Times New Roman"/>
                <a:cs typeface="Times New Roman"/>
              </a:rPr>
              <a:t>-</a:t>
            </a:r>
            <a:r>
              <a:rPr sz="1200" spc="55" dirty="0">
                <a:latin typeface="Times New Roman"/>
                <a:cs typeface="Times New Roman"/>
              </a:rPr>
              <a:t>5</a:t>
            </a:r>
            <a:r>
              <a:rPr sz="1200" spc="5" dirty="0">
                <a:latin typeface="Times New Roman"/>
                <a:cs typeface="Times New Roman"/>
              </a:rPr>
              <a:t>-</a:t>
            </a:r>
            <a:r>
              <a:rPr sz="1200" spc="-5" dirty="0">
                <a:latin typeface="Times New Roman"/>
                <a:cs typeface="Times New Roman"/>
              </a:rPr>
              <a:t>D</a:t>
            </a:r>
            <a:r>
              <a:rPr sz="1200" spc="120" dirty="0">
                <a:latin typeface="Times New Roman"/>
                <a:cs typeface="Times New Roman"/>
              </a:rPr>
              <a:t>a</a:t>
            </a:r>
            <a:r>
              <a:rPr sz="1200" dirty="0">
                <a:latin typeface="Times New Roman"/>
                <a:cs typeface="Times New Roman"/>
              </a:rPr>
              <a:t>y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20581" y="6989731"/>
            <a:ext cx="172720" cy="156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75" dirty="0">
                <a:solidFill>
                  <a:srgbClr val="A5A5A5"/>
                </a:solidFill>
                <a:latin typeface="Times New Roman"/>
                <a:cs typeface="Times New Roman"/>
              </a:rPr>
              <a:t>52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90600" y="533400"/>
            <a:ext cx="2438400" cy="533400"/>
          </a:xfrm>
          <a:custGeom>
            <a:avLst/>
            <a:gdLst/>
            <a:ahLst/>
            <a:cxnLst/>
            <a:rect l="l" t="t" r="r" b="b"/>
            <a:pathLst>
              <a:path w="2438400" h="533400">
                <a:moveTo>
                  <a:pt x="0" y="0"/>
                </a:moveTo>
                <a:lnTo>
                  <a:pt x="2438400" y="0"/>
                </a:lnTo>
                <a:lnTo>
                  <a:pt x="2438400" y="533400"/>
                </a:lnTo>
                <a:lnTo>
                  <a:pt x="0" y="533400"/>
                </a:lnTo>
                <a:lnTo>
                  <a:pt x="0" y="0"/>
                </a:lnTo>
                <a:close/>
              </a:path>
            </a:pathLst>
          </a:custGeom>
          <a:solidFill>
            <a:srgbClr val="5093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50748" y="626363"/>
            <a:ext cx="2064131" cy="3642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709137" y="844311"/>
            <a:ext cx="131445" cy="168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10" dirty="0">
                <a:solidFill>
                  <a:srgbClr val="FFFFFF"/>
                </a:solidFill>
                <a:latin typeface="Times New Roman"/>
                <a:cs typeface="Times New Roman"/>
              </a:rPr>
              <a:t>®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92935" y="7000940"/>
            <a:ext cx="711200" cy="127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spc="-5" dirty="0">
                <a:solidFill>
                  <a:srgbClr val="BFBFBF"/>
                </a:solidFill>
                <a:latin typeface="Century Gothic"/>
                <a:cs typeface="Century Gothic"/>
              </a:rPr>
              <a:t>F</a:t>
            </a:r>
            <a:r>
              <a:rPr sz="800" dirty="0">
                <a:solidFill>
                  <a:srgbClr val="BFBFBF"/>
                </a:solidFill>
                <a:latin typeface="Century Gothic"/>
                <a:cs typeface="Century Gothic"/>
              </a:rPr>
              <a:t>e</a:t>
            </a:r>
            <a:r>
              <a:rPr sz="800" spc="5" dirty="0">
                <a:solidFill>
                  <a:srgbClr val="BFBFBF"/>
                </a:solidFill>
                <a:latin typeface="Century Gothic"/>
                <a:cs typeface="Century Gothic"/>
              </a:rPr>
              <a:t>b</a:t>
            </a:r>
            <a:r>
              <a:rPr sz="800" dirty="0">
                <a:solidFill>
                  <a:srgbClr val="BFBFBF"/>
                </a:solidFill>
                <a:latin typeface="Century Gothic"/>
                <a:cs typeface="Century Gothic"/>
              </a:rPr>
              <a:t>ru</a:t>
            </a:r>
            <a:r>
              <a:rPr sz="800" spc="5" dirty="0">
                <a:solidFill>
                  <a:srgbClr val="BFBFBF"/>
                </a:solidFill>
                <a:latin typeface="Century Gothic"/>
                <a:cs typeface="Century Gothic"/>
              </a:rPr>
              <a:t>a</a:t>
            </a:r>
            <a:r>
              <a:rPr sz="800" dirty="0">
                <a:solidFill>
                  <a:srgbClr val="BFBFBF"/>
                </a:solidFill>
                <a:latin typeface="Century Gothic"/>
                <a:cs typeface="Century Gothic"/>
              </a:rPr>
              <a:t>ry</a:t>
            </a:r>
            <a:r>
              <a:rPr sz="800" spc="-20" dirty="0">
                <a:solidFill>
                  <a:srgbClr val="BFBFBF"/>
                </a:solidFill>
                <a:latin typeface="Century Gothic"/>
                <a:cs typeface="Century Gothic"/>
              </a:rPr>
              <a:t> </a:t>
            </a:r>
            <a:r>
              <a:rPr sz="800" spc="-5" dirty="0">
                <a:solidFill>
                  <a:srgbClr val="BFBFBF"/>
                </a:solidFill>
                <a:latin typeface="Century Gothic"/>
                <a:cs typeface="Century Gothic"/>
              </a:rPr>
              <a:t>201</a:t>
            </a:r>
            <a:r>
              <a:rPr sz="800" dirty="0">
                <a:solidFill>
                  <a:srgbClr val="BFBFBF"/>
                </a:solidFill>
                <a:latin typeface="Century Gothic"/>
                <a:cs typeface="Century Gothic"/>
              </a:rPr>
              <a:t>8</a:t>
            </a:r>
            <a:endParaRPr sz="800">
              <a:latin typeface="Century Gothic"/>
              <a:cs typeface="Century Gothic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638300" y="4703064"/>
            <a:ext cx="7589520" cy="0"/>
          </a:xfrm>
          <a:custGeom>
            <a:avLst/>
            <a:gdLst/>
            <a:ahLst/>
            <a:cxnLst/>
            <a:rect l="l" t="t" r="r" b="b"/>
            <a:pathLst>
              <a:path w="7589520">
                <a:moveTo>
                  <a:pt x="0" y="0"/>
                </a:moveTo>
                <a:lnTo>
                  <a:pt x="7589519" y="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38300" y="4201667"/>
            <a:ext cx="7589520" cy="0"/>
          </a:xfrm>
          <a:custGeom>
            <a:avLst/>
            <a:gdLst/>
            <a:ahLst/>
            <a:cxnLst/>
            <a:rect l="l" t="t" r="r" b="b"/>
            <a:pathLst>
              <a:path w="7589520">
                <a:moveTo>
                  <a:pt x="0" y="0"/>
                </a:moveTo>
                <a:lnTo>
                  <a:pt x="7589519" y="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638300" y="3700271"/>
            <a:ext cx="7589520" cy="0"/>
          </a:xfrm>
          <a:custGeom>
            <a:avLst/>
            <a:gdLst/>
            <a:ahLst/>
            <a:cxnLst/>
            <a:rect l="l" t="t" r="r" b="b"/>
            <a:pathLst>
              <a:path w="7589520">
                <a:moveTo>
                  <a:pt x="0" y="0"/>
                </a:moveTo>
                <a:lnTo>
                  <a:pt x="7589519" y="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638300" y="3200400"/>
            <a:ext cx="7589520" cy="0"/>
          </a:xfrm>
          <a:custGeom>
            <a:avLst/>
            <a:gdLst/>
            <a:ahLst/>
            <a:cxnLst/>
            <a:rect l="l" t="t" r="r" b="b"/>
            <a:pathLst>
              <a:path w="7589520">
                <a:moveTo>
                  <a:pt x="0" y="0"/>
                </a:moveTo>
                <a:lnTo>
                  <a:pt x="7589519" y="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638300" y="2699004"/>
            <a:ext cx="7589520" cy="0"/>
          </a:xfrm>
          <a:custGeom>
            <a:avLst/>
            <a:gdLst/>
            <a:ahLst/>
            <a:cxnLst/>
            <a:rect l="l" t="t" r="r" b="b"/>
            <a:pathLst>
              <a:path w="7589520">
                <a:moveTo>
                  <a:pt x="0" y="0"/>
                </a:moveTo>
                <a:lnTo>
                  <a:pt x="7589519" y="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638300" y="2197607"/>
            <a:ext cx="7589520" cy="0"/>
          </a:xfrm>
          <a:custGeom>
            <a:avLst/>
            <a:gdLst/>
            <a:ahLst/>
            <a:cxnLst/>
            <a:rect l="l" t="t" r="r" b="b"/>
            <a:pathLst>
              <a:path w="7589520">
                <a:moveTo>
                  <a:pt x="0" y="0"/>
                </a:moveTo>
                <a:lnTo>
                  <a:pt x="7589519" y="0"/>
                </a:lnTo>
              </a:path>
            </a:pathLst>
          </a:custGeom>
          <a:ln w="104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638300" y="2197607"/>
            <a:ext cx="0" cy="3007360"/>
          </a:xfrm>
          <a:custGeom>
            <a:avLst/>
            <a:gdLst/>
            <a:ahLst/>
            <a:cxnLst/>
            <a:rect l="l" t="t" r="r" b="b"/>
            <a:pathLst>
              <a:path h="3007360">
                <a:moveTo>
                  <a:pt x="0" y="0"/>
                </a:moveTo>
                <a:lnTo>
                  <a:pt x="0" y="3006851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109216" y="2197607"/>
            <a:ext cx="0" cy="3007360"/>
          </a:xfrm>
          <a:custGeom>
            <a:avLst/>
            <a:gdLst/>
            <a:ahLst/>
            <a:cxnLst/>
            <a:rect l="l" t="t" r="r" b="b"/>
            <a:pathLst>
              <a:path h="3007360">
                <a:moveTo>
                  <a:pt x="0" y="0"/>
                </a:moveTo>
                <a:lnTo>
                  <a:pt x="0" y="3006851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578607" y="2197607"/>
            <a:ext cx="0" cy="3007360"/>
          </a:xfrm>
          <a:custGeom>
            <a:avLst/>
            <a:gdLst/>
            <a:ahLst/>
            <a:cxnLst/>
            <a:rect l="l" t="t" r="r" b="b"/>
            <a:pathLst>
              <a:path h="3007360">
                <a:moveTo>
                  <a:pt x="0" y="0"/>
                </a:moveTo>
                <a:lnTo>
                  <a:pt x="0" y="3006851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049523" y="2197607"/>
            <a:ext cx="0" cy="3007360"/>
          </a:xfrm>
          <a:custGeom>
            <a:avLst/>
            <a:gdLst/>
            <a:ahLst/>
            <a:cxnLst/>
            <a:rect l="l" t="t" r="r" b="b"/>
            <a:pathLst>
              <a:path h="3007360">
                <a:moveTo>
                  <a:pt x="0" y="0"/>
                </a:moveTo>
                <a:lnTo>
                  <a:pt x="0" y="3006851"/>
                </a:lnTo>
              </a:path>
            </a:pathLst>
          </a:custGeom>
          <a:ln w="104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518915" y="2197607"/>
            <a:ext cx="0" cy="3007360"/>
          </a:xfrm>
          <a:custGeom>
            <a:avLst/>
            <a:gdLst/>
            <a:ahLst/>
            <a:cxnLst/>
            <a:rect l="l" t="t" r="r" b="b"/>
            <a:pathLst>
              <a:path h="3007360">
                <a:moveTo>
                  <a:pt x="0" y="0"/>
                </a:moveTo>
                <a:lnTo>
                  <a:pt x="0" y="3006851"/>
                </a:lnTo>
              </a:path>
            </a:pathLst>
          </a:custGeom>
          <a:ln w="104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989832" y="2197607"/>
            <a:ext cx="0" cy="3007360"/>
          </a:xfrm>
          <a:custGeom>
            <a:avLst/>
            <a:gdLst/>
            <a:ahLst/>
            <a:cxnLst/>
            <a:rect l="l" t="t" r="r" b="b"/>
            <a:pathLst>
              <a:path h="3007360">
                <a:moveTo>
                  <a:pt x="0" y="0"/>
                </a:moveTo>
                <a:lnTo>
                  <a:pt x="0" y="3006851"/>
                </a:lnTo>
              </a:path>
            </a:pathLst>
          </a:custGeom>
          <a:ln w="104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459223" y="2197607"/>
            <a:ext cx="0" cy="3007360"/>
          </a:xfrm>
          <a:custGeom>
            <a:avLst/>
            <a:gdLst/>
            <a:ahLst/>
            <a:cxnLst/>
            <a:rect l="l" t="t" r="r" b="b"/>
            <a:pathLst>
              <a:path h="3007360">
                <a:moveTo>
                  <a:pt x="0" y="0"/>
                </a:moveTo>
                <a:lnTo>
                  <a:pt x="0" y="3006851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928616" y="2197607"/>
            <a:ext cx="0" cy="3007360"/>
          </a:xfrm>
          <a:custGeom>
            <a:avLst/>
            <a:gdLst/>
            <a:ahLst/>
            <a:cxnLst/>
            <a:rect l="l" t="t" r="r" b="b"/>
            <a:pathLst>
              <a:path h="3007360">
                <a:moveTo>
                  <a:pt x="0" y="0"/>
                </a:moveTo>
                <a:lnTo>
                  <a:pt x="0" y="3006851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399532" y="2197607"/>
            <a:ext cx="0" cy="3007360"/>
          </a:xfrm>
          <a:custGeom>
            <a:avLst/>
            <a:gdLst/>
            <a:ahLst/>
            <a:cxnLst/>
            <a:rect l="l" t="t" r="r" b="b"/>
            <a:pathLst>
              <a:path h="3007360">
                <a:moveTo>
                  <a:pt x="0" y="0"/>
                </a:moveTo>
                <a:lnTo>
                  <a:pt x="0" y="3006851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868923" y="2197607"/>
            <a:ext cx="0" cy="3007360"/>
          </a:xfrm>
          <a:custGeom>
            <a:avLst/>
            <a:gdLst/>
            <a:ahLst/>
            <a:cxnLst/>
            <a:rect l="l" t="t" r="r" b="b"/>
            <a:pathLst>
              <a:path h="3007360">
                <a:moveTo>
                  <a:pt x="0" y="0"/>
                </a:moveTo>
                <a:lnTo>
                  <a:pt x="0" y="3006851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339840" y="2197607"/>
            <a:ext cx="0" cy="3007360"/>
          </a:xfrm>
          <a:custGeom>
            <a:avLst/>
            <a:gdLst/>
            <a:ahLst/>
            <a:cxnLst/>
            <a:rect l="l" t="t" r="r" b="b"/>
            <a:pathLst>
              <a:path h="3007360">
                <a:moveTo>
                  <a:pt x="0" y="0"/>
                </a:moveTo>
                <a:lnTo>
                  <a:pt x="0" y="3006851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809231" y="2197607"/>
            <a:ext cx="0" cy="3007360"/>
          </a:xfrm>
          <a:custGeom>
            <a:avLst/>
            <a:gdLst/>
            <a:ahLst/>
            <a:cxnLst/>
            <a:rect l="l" t="t" r="r" b="b"/>
            <a:pathLst>
              <a:path h="3007360">
                <a:moveTo>
                  <a:pt x="0" y="0"/>
                </a:moveTo>
                <a:lnTo>
                  <a:pt x="0" y="3006851"/>
                </a:lnTo>
              </a:path>
            </a:pathLst>
          </a:custGeom>
          <a:ln w="104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280147" y="2197607"/>
            <a:ext cx="0" cy="3007360"/>
          </a:xfrm>
          <a:custGeom>
            <a:avLst/>
            <a:gdLst/>
            <a:ahLst/>
            <a:cxnLst/>
            <a:rect l="l" t="t" r="r" b="b"/>
            <a:pathLst>
              <a:path h="3007360">
                <a:moveTo>
                  <a:pt x="0" y="0"/>
                </a:moveTo>
                <a:lnTo>
                  <a:pt x="0" y="3006851"/>
                </a:lnTo>
              </a:path>
            </a:pathLst>
          </a:custGeom>
          <a:ln w="104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749540" y="2197607"/>
            <a:ext cx="0" cy="3007360"/>
          </a:xfrm>
          <a:custGeom>
            <a:avLst/>
            <a:gdLst/>
            <a:ahLst/>
            <a:cxnLst/>
            <a:rect l="l" t="t" r="r" b="b"/>
            <a:pathLst>
              <a:path h="3007360">
                <a:moveTo>
                  <a:pt x="0" y="0"/>
                </a:moveTo>
                <a:lnTo>
                  <a:pt x="0" y="3006851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220455" y="2197607"/>
            <a:ext cx="0" cy="3007360"/>
          </a:xfrm>
          <a:custGeom>
            <a:avLst/>
            <a:gdLst/>
            <a:ahLst/>
            <a:cxnLst/>
            <a:rect l="l" t="t" r="r" b="b"/>
            <a:pathLst>
              <a:path h="3007360">
                <a:moveTo>
                  <a:pt x="0" y="0"/>
                </a:moveTo>
                <a:lnTo>
                  <a:pt x="0" y="3006851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689847" y="2197607"/>
            <a:ext cx="0" cy="3007360"/>
          </a:xfrm>
          <a:custGeom>
            <a:avLst/>
            <a:gdLst/>
            <a:ahLst/>
            <a:cxnLst/>
            <a:rect l="l" t="t" r="r" b="b"/>
            <a:pathLst>
              <a:path h="3007360">
                <a:moveTo>
                  <a:pt x="0" y="0"/>
                </a:moveTo>
                <a:lnTo>
                  <a:pt x="0" y="3006851"/>
                </a:lnTo>
              </a:path>
            </a:pathLst>
          </a:custGeom>
          <a:ln w="104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9160764" y="2197607"/>
            <a:ext cx="0" cy="3007360"/>
          </a:xfrm>
          <a:custGeom>
            <a:avLst/>
            <a:gdLst/>
            <a:ahLst/>
            <a:cxnLst/>
            <a:rect l="l" t="t" r="r" b="b"/>
            <a:pathLst>
              <a:path h="3007360">
                <a:moveTo>
                  <a:pt x="0" y="0"/>
                </a:moveTo>
                <a:lnTo>
                  <a:pt x="0" y="3006851"/>
                </a:lnTo>
              </a:path>
            </a:pathLst>
          </a:custGeom>
          <a:ln w="104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633727" y="2193036"/>
            <a:ext cx="7599045" cy="3016250"/>
          </a:xfrm>
          <a:custGeom>
            <a:avLst/>
            <a:gdLst/>
            <a:ahLst/>
            <a:cxnLst/>
            <a:rect l="l" t="t" r="r" b="b"/>
            <a:pathLst>
              <a:path w="7599045" h="3016250">
                <a:moveTo>
                  <a:pt x="7594092" y="3015996"/>
                </a:moveTo>
                <a:lnTo>
                  <a:pt x="4572" y="3015996"/>
                </a:lnTo>
                <a:lnTo>
                  <a:pt x="1524" y="3014472"/>
                </a:lnTo>
                <a:lnTo>
                  <a:pt x="0" y="3011423"/>
                </a:lnTo>
                <a:lnTo>
                  <a:pt x="0" y="4572"/>
                </a:lnTo>
                <a:lnTo>
                  <a:pt x="1524" y="1524"/>
                </a:lnTo>
                <a:lnTo>
                  <a:pt x="4572" y="0"/>
                </a:lnTo>
                <a:lnTo>
                  <a:pt x="7594092" y="0"/>
                </a:lnTo>
                <a:lnTo>
                  <a:pt x="7597139" y="1524"/>
                </a:lnTo>
                <a:lnTo>
                  <a:pt x="7598664" y="4572"/>
                </a:lnTo>
                <a:lnTo>
                  <a:pt x="9144" y="4572"/>
                </a:lnTo>
                <a:lnTo>
                  <a:pt x="4572" y="9144"/>
                </a:lnTo>
                <a:lnTo>
                  <a:pt x="9144" y="9144"/>
                </a:lnTo>
                <a:lnTo>
                  <a:pt x="9144" y="3006852"/>
                </a:lnTo>
                <a:lnTo>
                  <a:pt x="4572" y="3006852"/>
                </a:lnTo>
                <a:lnTo>
                  <a:pt x="9144" y="3011423"/>
                </a:lnTo>
                <a:lnTo>
                  <a:pt x="7598664" y="3011423"/>
                </a:lnTo>
                <a:lnTo>
                  <a:pt x="7597139" y="3014472"/>
                </a:lnTo>
                <a:lnTo>
                  <a:pt x="7594092" y="3015996"/>
                </a:lnTo>
                <a:close/>
              </a:path>
              <a:path w="7599045" h="3016250">
                <a:moveTo>
                  <a:pt x="9144" y="9144"/>
                </a:moveTo>
                <a:lnTo>
                  <a:pt x="4572" y="9144"/>
                </a:lnTo>
                <a:lnTo>
                  <a:pt x="9144" y="4572"/>
                </a:lnTo>
                <a:lnTo>
                  <a:pt x="9144" y="9144"/>
                </a:lnTo>
                <a:close/>
              </a:path>
              <a:path w="7599045" h="3016250">
                <a:moveTo>
                  <a:pt x="7589519" y="9144"/>
                </a:moveTo>
                <a:lnTo>
                  <a:pt x="9144" y="9144"/>
                </a:lnTo>
                <a:lnTo>
                  <a:pt x="9144" y="4572"/>
                </a:lnTo>
                <a:lnTo>
                  <a:pt x="7589519" y="4572"/>
                </a:lnTo>
                <a:lnTo>
                  <a:pt x="7589519" y="9144"/>
                </a:lnTo>
                <a:close/>
              </a:path>
              <a:path w="7599045" h="3016250">
                <a:moveTo>
                  <a:pt x="7589519" y="3011423"/>
                </a:moveTo>
                <a:lnTo>
                  <a:pt x="7589519" y="4572"/>
                </a:lnTo>
                <a:lnTo>
                  <a:pt x="7594092" y="9144"/>
                </a:lnTo>
                <a:lnTo>
                  <a:pt x="7598664" y="9144"/>
                </a:lnTo>
                <a:lnTo>
                  <a:pt x="7598664" y="3006852"/>
                </a:lnTo>
                <a:lnTo>
                  <a:pt x="7594092" y="3006852"/>
                </a:lnTo>
                <a:lnTo>
                  <a:pt x="7589519" y="3011423"/>
                </a:lnTo>
                <a:close/>
              </a:path>
              <a:path w="7599045" h="3016250">
                <a:moveTo>
                  <a:pt x="7598664" y="9144"/>
                </a:moveTo>
                <a:lnTo>
                  <a:pt x="7594092" y="9144"/>
                </a:lnTo>
                <a:lnTo>
                  <a:pt x="7589519" y="4572"/>
                </a:lnTo>
                <a:lnTo>
                  <a:pt x="7598664" y="4572"/>
                </a:lnTo>
                <a:lnTo>
                  <a:pt x="7598664" y="9144"/>
                </a:lnTo>
                <a:close/>
              </a:path>
              <a:path w="7599045" h="3016250">
                <a:moveTo>
                  <a:pt x="9144" y="3011423"/>
                </a:moveTo>
                <a:lnTo>
                  <a:pt x="4572" y="3006852"/>
                </a:lnTo>
                <a:lnTo>
                  <a:pt x="9144" y="3006852"/>
                </a:lnTo>
                <a:lnTo>
                  <a:pt x="9144" y="3011423"/>
                </a:lnTo>
                <a:close/>
              </a:path>
              <a:path w="7599045" h="3016250">
                <a:moveTo>
                  <a:pt x="7589519" y="3011423"/>
                </a:moveTo>
                <a:lnTo>
                  <a:pt x="9144" y="3011423"/>
                </a:lnTo>
                <a:lnTo>
                  <a:pt x="9144" y="3006852"/>
                </a:lnTo>
                <a:lnTo>
                  <a:pt x="7589519" y="3006852"/>
                </a:lnTo>
                <a:lnTo>
                  <a:pt x="7589519" y="3011423"/>
                </a:lnTo>
                <a:close/>
              </a:path>
              <a:path w="7599045" h="3016250">
                <a:moveTo>
                  <a:pt x="7598664" y="3011423"/>
                </a:moveTo>
                <a:lnTo>
                  <a:pt x="7589519" y="3011423"/>
                </a:lnTo>
                <a:lnTo>
                  <a:pt x="7594092" y="3006852"/>
                </a:lnTo>
                <a:lnTo>
                  <a:pt x="7598664" y="3006852"/>
                </a:lnTo>
                <a:lnTo>
                  <a:pt x="7598664" y="301142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638300" y="5204459"/>
            <a:ext cx="7589520" cy="0"/>
          </a:xfrm>
          <a:custGeom>
            <a:avLst/>
            <a:gdLst/>
            <a:ahLst/>
            <a:cxnLst/>
            <a:rect l="l" t="t" r="r" b="b"/>
            <a:pathLst>
              <a:path w="7589520">
                <a:moveTo>
                  <a:pt x="0" y="0"/>
                </a:moveTo>
                <a:lnTo>
                  <a:pt x="7589519" y="0"/>
                </a:lnTo>
              </a:path>
            </a:pathLst>
          </a:custGeom>
          <a:ln w="104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661160" y="2642616"/>
            <a:ext cx="7542530" cy="960119"/>
          </a:xfrm>
          <a:custGeom>
            <a:avLst/>
            <a:gdLst/>
            <a:ahLst/>
            <a:cxnLst/>
            <a:rect l="l" t="t" r="r" b="b"/>
            <a:pathLst>
              <a:path w="7542530" h="960120">
                <a:moveTo>
                  <a:pt x="5647636" y="408901"/>
                </a:moveTo>
                <a:lnTo>
                  <a:pt x="6115811" y="3047"/>
                </a:lnTo>
                <a:lnTo>
                  <a:pt x="6118859" y="1523"/>
                </a:lnTo>
                <a:lnTo>
                  <a:pt x="6123432" y="0"/>
                </a:lnTo>
                <a:lnTo>
                  <a:pt x="6126479" y="3047"/>
                </a:lnTo>
                <a:lnTo>
                  <a:pt x="6149011" y="18287"/>
                </a:lnTo>
                <a:lnTo>
                  <a:pt x="6117336" y="18287"/>
                </a:lnTo>
                <a:lnTo>
                  <a:pt x="6123328" y="22341"/>
                </a:lnTo>
                <a:lnTo>
                  <a:pt x="5677950" y="408431"/>
                </a:lnTo>
                <a:lnTo>
                  <a:pt x="5649468" y="408431"/>
                </a:lnTo>
                <a:lnTo>
                  <a:pt x="5647636" y="408901"/>
                </a:lnTo>
                <a:close/>
              </a:path>
              <a:path w="7542530" h="960120">
                <a:moveTo>
                  <a:pt x="6123328" y="22341"/>
                </a:moveTo>
                <a:lnTo>
                  <a:pt x="6117336" y="18287"/>
                </a:lnTo>
                <a:lnTo>
                  <a:pt x="6128004" y="18287"/>
                </a:lnTo>
                <a:lnTo>
                  <a:pt x="6123328" y="22341"/>
                </a:lnTo>
                <a:close/>
              </a:path>
              <a:path w="7542530" h="960120">
                <a:moveTo>
                  <a:pt x="6592823" y="338327"/>
                </a:moveTo>
                <a:lnTo>
                  <a:pt x="6589775" y="338327"/>
                </a:lnTo>
                <a:lnTo>
                  <a:pt x="6588252" y="336803"/>
                </a:lnTo>
                <a:lnTo>
                  <a:pt x="6123328" y="22341"/>
                </a:lnTo>
                <a:lnTo>
                  <a:pt x="6128004" y="18287"/>
                </a:lnTo>
                <a:lnTo>
                  <a:pt x="6149011" y="18287"/>
                </a:lnTo>
                <a:lnTo>
                  <a:pt x="6595067" y="319989"/>
                </a:lnTo>
                <a:lnTo>
                  <a:pt x="6592823" y="320039"/>
                </a:lnTo>
                <a:lnTo>
                  <a:pt x="6597395" y="321563"/>
                </a:lnTo>
                <a:lnTo>
                  <a:pt x="7100782" y="321563"/>
                </a:lnTo>
                <a:lnTo>
                  <a:pt x="7062216" y="327659"/>
                </a:lnTo>
                <a:lnTo>
                  <a:pt x="6592823" y="338327"/>
                </a:lnTo>
                <a:close/>
              </a:path>
              <a:path w="7542530" h="960120">
                <a:moveTo>
                  <a:pt x="978860" y="830579"/>
                </a:moveTo>
                <a:lnTo>
                  <a:pt x="955548" y="830579"/>
                </a:lnTo>
                <a:lnTo>
                  <a:pt x="950292" y="828037"/>
                </a:lnTo>
                <a:lnTo>
                  <a:pt x="1417319" y="522732"/>
                </a:lnTo>
                <a:lnTo>
                  <a:pt x="1886711" y="198119"/>
                </a:lnTo>
                <a:lnTo>
                  <a:pt x="1889760" y="196595"/>
                </a:lnTo>
                <a:lnTo>
                  <a:pt x="1894331" y="196595"/>
                </a:lnTo>
                <a:lnTo>
                  <a:pt x="1897380" y="198119"/>
                </a:lnTo>
                <a:lnTo>
                  <a:pt x="1917591" y="213359"/>
                </a:lnTo>
                <a:lnTo>
                  <a:pt x="1885188" y="213359"/>
                </a:lnTo>
                <a:lnTo>
                  <a:pt x="1890291" y="217208"/>
                </a:lnTo>
                <a:lnTo>
                  <a:pt x="1426464" y="537971"/>
                </a:lnTo>
                <a:lnTo>
                  <a:pt x="978860" y="830579"/>
                </a:lnTo>
                <a:close/>
              </a:path>
              <a:path w="7542530" h="960120">
                <a:moveTo>
                  <a:pt x="1890291" y="217208"/>
                </a:moveTo>
                <a:lnTo>
                  <a:pt x="1885188" y="213359"/>
                </a:lnTo>
                <a:lnTo>
                  <a:pt x="1895856" y="213359"/>
                </a:lnTo>
                <a:lnTo>
                  <a:pt x="1890291" y="217208"/>
                </a:lnTo>
                <a:close/>
              </a:path>
              <a:path w="7542530" h="960120">
                <a:moveTo>
                  <a:pt x="2831591" y="606551"/>
                </a:moveTo>
                <a:lnTo>
                  <a:pt x="2362199" y="569976"/>
                </a:lnTo>
                <a:lnTo>
                  <a:pt x="2359152" y="569976"/>
                </a:lnTo>
                <a:lnTo>
                  <a:pt x="2357627" y="568451"/>
                </a:lnTo>
                <a:lnTo>
                  <a:pt x="2356103" y="568451"/>
                </a:lnTo>
                <a:lnTo>
                  <a:pt x="1890291" y="217208"/>
                </a:lnTo>
                <a:lnTo>
                  <a:pt x="1895856" y="213359"/>
                </a:lnTo>
                <a:lnTo>
                  <a:pt x="1917591" y="213359"/>
                </a:lnTo>
                <a:lnTo>
                  <a:pt x="2366274" y="551688"/>
                </a:lnTo>
                <a:lnTo>
                  <a:pt x="2362199" y="551688"/>
                </a:lnTo>
                <a:lnTo>
                  <a:pt x="2368295" y="553211"/>
                </a:lnTo>
                <a:lnTo>
                  <a:pt x="2381757" y="553211"/>
                </a:lnTo>
                <a:lnTo>
                  <a:pt x="2831591" y="588263"/>
                </a:lnTo>
                <a:lnTo>
                  <a:pt x="3294888" y="588263"/>
                </a:lnTo>
                <a:lnTo>
                  <a:pt x="3297014" y="589929"/>
                </a:lnTo>
                <a:lnTo>
                  <a:pt x="2831591" y="606551"/>
                </a:lnTo>
                <a:close/>
              </a:path>
              <a:path w="7542530" h="960120">
                <a:moveTo>
                  <a:pt x="7100782" y="321563"/>
                </a:moveTo>
                <a:lnTo>
                  <a:pt x="6597395" y="321563"/>
                </a:lnTo>
                <a:lnTo>
                  <a:pt x="6595067" y="319989"/>
                </a:lnTo>
                <a:lnTo>
                  <a:pt x="7062216" y="309371"/>
                </a:lnTo>
                <a:lnTo>
                  <a:pt x="7531607" y="234695"/>
                </a:lnTo>
                <a:lnTo>
                  <a:pt x="7536179" y="234695"/>
                </a:lnTo>
                <a:lnTo>
                  <a:pt x="7540752" y="237743"/>
                </a:lnTo>
                <a:lnTo>
                  <a:pt x="7542275" y="242315"/>
                </a:lnTo>
                <a:lnTo>
                  <a:pt x="7542275" y="246887"/>
                </a:lnTo>
                <a:lnTo>
                  <a:pt x="7539227" y="251459"/>
                </a:lnTo>
                <a:lnTo>
                  <a:pt x="7534656" y="252983"/>
                </a:lnTo>
                <a:lnTo>
                  <a:pt x="7100782" y="321563"/>
                </a:lnTo>
                <a:close/>
              </a:path>
              <a:path w="7542530" h="960120">
                <a:moveTo>
                  <a:pt x="952500" y="847344"/>
                </a:moveTo>
                <a:lnTo>
                  <a:pt x="949452" y="847344"/>
                </a:lnTo>
                <a:lnTo>
                  <a:pt x="946404" y="845820"/>
                </a:lnTo>
                <a:lnTo>
                  <a:pt x="477011" y="618744"/>
                </a:lnTo>
                <a:lnTo>
                  <a:pt x="6095" y="298703"/>
                </a:lnTo>
                <a:lnTo>
                  <a:pt x="1523" y="295655"/>
                </a:lnTo>
                <a:lnTo>
                  <a:pt x="0" y="289559"/>
                </a:lnTo>
                <a:lnTo>
                  <a:pt x="3047" y="286511"/>
                </a:lnTo>
                <a:lnTo>
                  <a:pt x="6095" y="281939"/>
                </a:lnTo>
                <a:lnTo>
                  <a:pt x="12191" y="280415"/>
                </a:lnTo>
                <a:lnTo>
                  <a:pt x="15239" y="283463"/>
                </a:lnTo>
                <a:lnTo>
                  <a:pt x="486155" y="603503"/>
                </a:lnTo>
                <a:lnTo>
                  <a:pt x="950292" y="828037"/>
                </a:lnTo>
                <a:lnTo>
                  <a:pt x="946404" y="830579"/>
                </a:lnTo>
                <a:lnTo>
                  <a:pt x="978860" y="830579"/>
                </a:lnTo>
                <a:lnTo>
                  <a:pt x="955548" y="845820"/>
                </a:lnTo>
                <a:lnTo>
                  <a:pt x="952500" y="847344"/>
                </a:lnTo>
                <a:close/>
              </a:path>
              <a:path w="7542530" h="960120">
                <a:moveTo>
                  <a:pt x="6597395" y="321563"/>
                </a:moveTo>
                <a:lnTo>
                  <a:pt x="6592823" y="320039"/>
                </a:lnTo>
                <a:lnTo>
                  <a:pt x="6595067" y="319989"/>
                </a:lnTo>
                <a:lnTo>
                  <a:pt x="6597395" y="321563"/>
                </a:lnTo>
                <a:close/>
              </a:path>
              <a:path w="7542530" h="960120">
                <a:moveTo>
                  <a:pt x="5646420" y="409955"/>
                </a:moveTo>
                <a:lnTo>
                  <a:pt x="5647636" y="408901"/>
                </a:lnTo>
                <a:lnTo>
                  <a:pt x="5649468" y="408431"/>
                </a:lnTo>
                <a:lnTo>
                  <a:pt x="5646420" y="409955"/>
                </a:lnTo>
                <a:close/>
              </a:path>
              <a:path w="7542530" h="960120">
                <a:moveTo>
                  <a:pt x="5676192" y="409955"/>
                </a:moveTo>
                <a:lnTo>
                  <a:pt x="5646420" y="409955"/>
                </a:lnTo>
                <a:lnTo>
                  <a:pt x="5649468" y="408431"/>
                </a:lnTo>
                <a:lnTo>
                  <a:pt x="5677950" y="408431"/>
                </a:lnTo>
                <a:lnTo>
                  <a:pt x="5676192" y="409955"/>
                </a:lnTo>
                <a:close/>
              </a:path>
              <a:path w="7542530" h="960120">
                <a:moveTo>
                  <a:pt x="4794199" y="635507"/>
                </a:moveTo>
                <a:lnTo>
                  <a:pt x="4715256" y="635507"/>
                </a:lnTo>
                <a:lnTo>
                  <a:pt x="4713252" y="634924"/>
                </a:lnTo>
                <a:lnTo>
                  <a:pt x="5180075" y="528827"/>
                </a:lnTo>
                <a:lnTo>
                  <a:pt x="5647636" y="408901"/>
                </a:lnTo>
                <a:lnTo>
                  <a:pt x="5646420" y="409955"/>
                </a:lnTo>
                <a:lnTo>
                  <a:pt x="5676192" y="409955"/>
                </a:lnTo>
                <a:lnTo>
                  <a:pt x="5658611" y="425195"/>
                </a:lnTo>
                <a:lnTo>
                  <a:pt x="5657088" y="425195"/>
                </a:lnTo>
                <a:lnTo>
                  <a:pt x="5655563" y="426719"/>
                </a:lnTo>
                <a:lnTo>
                  <a:pt x="5654040" y="426719"/>
                </a:lnTo>
                <a:lnTo>
                  <a:pt x="5183123" y="547115"/>
                </a:lnTo>
                <a:lnTo>
                  <a:pt x="4794199" y="635507"/>
                </a:lnTo>
                <a:close/>
              </a:path>
              <a:path w="7542530" h="960120">
                <a:moveTo>
                  <a:pt x="3790944" y="943355"/>
                </a:moveTo>
                <a:lnTo>
                  <a:pt x="3765804" y="943355"/>
                </a:lnTo>
                <a:lnTo>
                  <a:pt x="3777996" y="941832"/>
                </a:lnTo>
                <a:lnTo>
                  <a:pt x="3772223" y="937311"/>
                </a:lnTo>
                <a:lnTo>
                  <a:pt x="4235196" y="501395"/>
                </a:lnTo>
                <a:lnTo>
                  <a:pt x="4236720" y="498347"/>
                </a:lnTo>
                <a:lnTo>
                  <a:pt x="4244340" y="498347"/>
                </a:lnTo>
                <a:lnTo>
                  <a:pt x="4296664" y="513588"/>
                </a:lnTo>
                <a:lnTo>
                  <a:pt x="4247388" y="513588"/>
                </a:lnTo>
                <a:lnTo>
                  <a:pt x="4238243" y="516635"/>
                </a:lnTo>
                <a:lnTo>
                  <a:pt x="4242755" y="517950"/>
                </a:lnTo>
                <a:lnTo>
                  <a:pt x="3790944" y="943355"/>
                </a:lnTo>
                <a:close/>
              </a:path>
              <a:path w="7542530" h="960120">
                <a:moveTo>
                  <a:pt x="4242755" y="517950"/>
                </a:moveTo>
                <a:lnTo>
                  <a:pt x="4238243" y="516635"/>
                </a:lnTo>
                <a:lnTo>
                  <a:pt x="4247388" y="513588"/>
                </a:lnTo>
                <a:lnTo>
                  <a:pt x="4242755" y="517950"/>
                </a:lnTo>
                <a:close/>
              </a:path>
              <a:path w="7542530" h="960120">
                <a:moveTo>
                  <a:pt x="4713731" y="653796"/>
                </a:moveTo>
                <a:lnTo>
                  <a:pt x="4709159" y="653796"/>
                </a:lnTo>
                <a:lnTo>
                  <a:pt x="4242755" y="517950"/>
                </a:lnTo>
                <a:lnTo>
                  <a:pt x="4247388" y="513588"/>
                </a:lnTo>
                <a:lnTo>
                  <a:pt x="4296664" y="513588"/>
                </a:lnTo>
                <a:lnTo>
                  <a:pt x="4713252" y="634924"/>
                </a:lnTo>
                <a:lnTo>
                  <a:pt x="4710683" y="635507"/>
                </a:lnTo>
                <a:lnTo>
                  <a:pt x="4794199" y="635507"/>
                </a:lnTo>
                <a:lnTo>
                  <a:pt x="4713731" y="653796"/>
                </a:lnTo>
                <a:close/>
              </a:path>
              <a:path w="7542530" h="960120">
                <a:moveTo>
                  <a:pt x="2368295" y="553211"/>
                </a:moveTo>
                <a:lnTo>
                  <a:pt x="2362199" y="551688"/>
                </a:lnTo>
                <a:lnTo>
                  <a:pt x="2366744" y="552042"/>
                </a:lnTo>
                <a:lnTo>
                  <a:pt x="2368295" y="553211"/>
                </a:lnTo>
                <a:close/>
              </a:path>
              <a:path w="7542530" h="960120">
                <a:moveTo>
                  <a:pt x="2366744" y="552042"/>
                </a:moveTo>
                <a:lnTo>
                  <a:pt x="2362199" y="551688"/>
                </a:lnTo>
                <a:lnTo>
                  <a:pt x="2366274" y="551688"/>
                </a:lnTo>
                <a:lnTo>
                  <a:pt x="2366744" y="552042"/>
                </a:lnTo>
                <a:close/>
              </a:path>
              <a:path w="7542530" h="960120">
                <a:moveTo>
                  <a:pt x="2381757" y="553211"/>
                </a:moveTo>
                <a:lnTo>
                  <a:pt x="2368295" y="553211"/>
                </a:lnTo>
                <a:lnTo>
                  <a:pt x="2366744" y="552042"/>
                </a:lnTo>
                <a:lnTo>
                  <a:pt x="2381757" y="553211"/>
                </a:lnTo>
                <a:close/>
              </a:path>
              <a:path w="7542530" h="960120">
                <a:moveTo>
                  <a:pt x="3770375" y="960120"/>
                </a:moveTo>
                <a:lnTo>
                  <a:pt x="3765804" y="957072"/>
                </a:lnTo>
                <a:lnTo>
                  <a:pt x="3297014" y="589929"/>
                </a:lnTo>
                <a:lnTo>
                  <a:pt x="3300983" y="589787"/>
                </a:lnTo>
                <a:lnTo>
                  <a:pt x="3294888" y="588263"/>
                </a:lnTo>
                <a:lnTo>
                  <a:pt x="2831591" y="588263"/>
                </a:lnTo>
                <a:lnTo>
                  <a:pt x="3300983" y="571499"/>
                </a:lnTo>
                <a:lnTo>
                  <a:pt x="3305556" y="571499"/>
                </a:lnTo>
                <a:lnTo>
                  <a:pt x="3307080" y="573023"/>
                </a:lnTo>
                <a:lnTo>
                  <a:pt x="3772223" y="937311"/>
                </a:lnTo>
                <a:lnTo>
                  <a:pt x="3765804" y="943355"/>
                </a:lnTo>
                <a:lnTo>
                  <a:pt x="3790944" y="943355"/>
                </a:lnTo>
                <a:lnTo>
                  <a:pt x="3777996" y="955547"/>
                </a:lnTo>
                <a:lnTo>
                  <a:pt x="3774948" y="958595"/>
                </a:lnTo>
                <a:lnTo>
                  <a:pt x="3770375" y="960120"/>
                </a:lnTo>
                <a:close/>
              </a:path>
              <a:path w="7542530" h="960120">
                <a:moveTo>
                  <a:pt x="3297014" y="589929"/>
                </a:moveTo>
                <a:lnTo>
                  <a:pt x="3294888" y="588263"/>
                </a:lnTo>
                <a:lnTo>
                  <a:pt x="3300983" y="589787"/>
                </a:lnTo>
                <a:lnTo>
                  <a:pt x="3297014" y="589929"/>
                </a:lnTo>
                <a:close/>
              </a:path>
              <a:path w="7542530" h="960120">
                <a:moveTo>
                  <a:pt x="4715256" y="635507"/>
                </a:moveTo>
                <a:lnTo>
                  <a:pt x="4710683" y="635507"/>
                </a:lnTo>
                <a:lnTo>
                  <a:pt x="4713252" y="634924"/>
                </a:lnTo>
                <a:lnTo>
                  <a:pt x="4715256" y="635507"/>
                </a:lnTo>
                <a:close/>
              </a:path>
              <a:path w="7542530" h="960120">
                <a:moveTo>
                  <a:pt x="955548" y="830579"/>
                </a:moveTo>
                <a:lnTo>
                  <a:pt x="946404" y="830579"/>
                </a:lnTo>
                <a:lnTo>
                  <a:pt x="950292" y="828037"/>
                </a:lnTo>
                <a:lnTo>
                  <a:pt x="955548" y="830579"/>
                </a:lnTo>
                <a:close/>
              </a:path>
              <a:path w="7542530" h="960120">
                <a:moveTo>
                  <a:pt x="3765804" y="943355"/>
                </a:moveTo>
                <a:lnTo>
                  <a:pt x="3772223" y="937311"/>
                </a:lnTo>
                <a:lnTo>
                  <a:pt x="3777996" y="941832"/>
                </a:lnTo>
                <a:lnTo>
                  <a:pt x="3765804" y="943355"/>
                </a:lnTo>
                <a:close/>
              </a:path>
            </a:pathLst>
          </a:custGeom>
          <a:solidFill>
            <a:srgbClr val="0070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647444" y="2909316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4" h="48894">
                <a:moveTo>
                  <a:pt x="24383" y="48767"/>
                </a:moveTo>
                <a:lnTo>
                  <a:pt x="0" y="24383"/>
                </a:lnTo>
                <a:lnTo>
                  <a:pt x="24383" y="0"/>
                </a:lnTo>
                <a:lnTo>
                  <a:pt x="48767" y="24383"/>
                </a:lnTo>
                <a:lnTo>
                  <a:pt x="24383" y="48767"/>
                </a:lnTo>
                <a:close/>
              </a:path>
            </a:pathLst>
          </a:custGeom>
          <a:solidFill>
            <a:srgbClr val="0070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118360" y="3229356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4" h="48895">
                <a:moveTo>
                  <a:pt x="24384" y="48767"/>
                </a:moveTo>
                <a:lnTo>
                  <a:pt x="0" y="24383"/>
                </a:lnTo>
                <a:lnTo>
                  <a:pt x="24384" y="0"/>
                </a:lnTo>
                <a:lnTo>
                  <a:pt x="48768" y="24383"/>
                </a:lnTo>
                <a:lnTo>
                  <a:pt x="24384" y="48767"/>
                </a:lnTo>
                <a:close/>
              </a:path>
            </a:pathLst>
          </a:custGeom>
          <a:solidFill>
            <a:srgbClr val="0070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587751" y="3456432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4" h="48895">
                <a:moveTo>
                  <a:pt x="24383" y="48767"/>
                </a:moveTo>
                <a:lnTo>
                  <a:pt x="0" y="24383"/>
                </a:lnTo>
                <a:lnTo>
                  <a:pt x="24383" y="0"/>
                </a:lnTo>
                <a:lnTo>
                  <a:pt x="48767" y="24383"/>
                </a:lnTo>
                <a:lnTo>
                  <a:pt x="24383" y="48767"/>
                </a:lnTo>
                <a:close/>
              </a:path>
            </a:pathLst>
          </a:custGeom>
          <a:solidFill>
            <a:srgbClr val="0070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058667" y="3148583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4" h="48894">
                <a:moveTo>
                  <a:pt x="24383" y="48767"/>
                </a:moveTo>
                <a:lnTo>
                  <a:pt x="0" y="24383"/>
                </a:lnTo>
                <a:lnTo>
                  <a:pt x="24383" y="0"/>
                </a:lnTo>
                <a:lnTo>
                  <a:pt x="48767" y="24383"/>
                </a:lnTo>
                <a:lnTo>
                  <a:pt x="24383" y="48767"/>
                </a:lnTo>
                <a:close/>
              </a:path>
            </a:pathLst>
          </a:custGeom>
          <a:solidFill>
            <a:srgbClr val="0070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528059" y="2823972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4">
                <a:moveTo>
                  <a:pt x="24383" y="48767"/>
                </a:moveTo>
                <a:lnTo>
                  <a:pt x="0" y="24383"/>
                </a:lnTo>
                <a:lnTo>
                  <a:pt x="24383" y="0"/>
                </a:lnTo>
                <a:lnTo>
                  <a:pt x="48767" y="24383"/>
                </a:lnTo>
                <a:lnTo>
                  <a:pt x="24383" y="48767"/>
                </a:lnTo>
                <a:close/>
              </a:path>
            </a:pathLst>
          </a:custGeom>
          <a:solidFill>
            <a:srgbClr val="0070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998976" y="3179064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4">
                <a:moveTo>
                  <a:pt x="24383" y="48767"/>
                </a:moveTo>
                <a:lnTo>
                  <a:pt x="0" y="24383"/>
                </a:lnTo>
                <a:lnTo>
                  <a:pt x="24383" y="0"/>
                </a:lnTo>
                <a:lnTo>
                  <a:pt x="48767" y="24383"/>
                </a:lnTo>
                <a:lnTo>
                  <a:pt x="24383" y="48767"/>
                </a:lnTo>
                <a:close/>
              </a:path>
            </a:pathLst>
          </a:custGeom>
          <a:solidFill>
            <a:srgbClr val="0070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468367" y="3215639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5">
                <a:moveTo>
                  <a:pt x="24383" y="48767"/>
                </a:moveTo>
                <a:lnTo>
                  <a:pt x="0" y="24383"/>
                </a:lnTo>
                <a:lnTo>
                  <a:pt x="24383" y="0"/>
                </a:lnTo>
                <a:lnTo>
                  <a:pt x="48767" y="24383"/>
                </a:lnTo>
                <a:lnTo>
                  <a:pt x="24383" y="48767"/>
                </a:lnTo>
                <a:close/>
              </a:path>
            </a:pathLst>
          </a:custGeom>
          <a:solidFill>
            <a:srgbClr val="0070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937760" y="3198875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4">
                <a:moveTo>
                  <a:pt x="24383" y="48767"/>
                </a:moveTo>
                <a:lnTo>
                  <a:pt x="0" y="24383"/>
                </a:lnTo>
                <a:lnTo>
                  <a:pt x="24383" y="0"/>
                </a:lnTo>
                <a:lnTo>
                  <a:pt x="48767" y="24383"/>
                </a:lnTo>
                <a:lnTo>
                  <a:pt x="24383" y="48767"/>
                </a:lnTo>
                <a:close/>
              </a:path>
            </a:pathLst>
          </a:custGeom>
          <a:solidFill>
            <a:srgbClr val="0070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408676" y="3567684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5">
                <a:moveTo>
                  <a:pt x="24383" y="48767"/>
                </a:moveTo>
                <a:lnTo>
                  <a:pt x="0" y="24383"/>
                </a:lnTo>
                <a:lnTo>
                  <a:pt x="24383" y="0"/>
                </a:lnTo>
                <a:lnTo>
                  <a:pt x="48767" y="24383"/>
                </a:lnTo>
                <a:lnTo>
                  <a:pt x="24383" y="48767"/>
                </a:lnTo>
                <a:close/>
              </a:path>
            </a:pathLst>
          </a:custGeom>
          <a:solidFill>
            <a:srgbClr val="0070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878067" y="3125724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4">
                <a:moveTo>
                  <a:pt x="24383" y="48767"/>
                </a:moveTo>
                <a:lnTo>
                  <a:pt x="0" y="24383"/>
                </a:lnTo>
                <a:lnTo>
                  <a:pt x="24383" y="0"/>
                </a:lnTo>
                <a:lnTo>
                  <a:pt x="48767" y="24383"/>
                </a:lnTo>
                <a:lnTo>
                  <a:pt x="24383" y="48767"/>
                </a:lnTo>
                <a:close/>
              </a:path>
            </a:pathLst>
          </a:custGeom>
          <a:solidFill>
            <a:srgbClr val="0070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348984" y="3262884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5">
                <a:moveTo>
                  <a:pt x="24383" y="48767"/>
                </a:moveTo>
                <a:lnTo>
                  <a:pt x="0" y="24383"/>
                </a:lnTo>
                <a:lnTo>
                  <a:pt x="24383" y="0"/>
                </a:lnTo>
                <a:lnTo>
                  <a:pt x="48767" y="24383"/>
                </a:lnTo>
                <a:lnTo>
                  <a:pt x="24383" y="48767"/>
                </a:lnTo>
                <a:close/>
              </a:path>
            </a:pathLst>
          </a:custGeom>
          <a:solidFill>
            <a:srgbClr val="0070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818376" y="3156203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4">
                <a:moveTo>
                  <a:pt x="24383" y="48768"/>
                </a:moveTo>
                <a:lnTo>
                  <a:pt x="0" y="24384"/>
                </a:lnTo>
                <a:lnTo>
                  <a:pt x="24383" y="0"/>
                </a:lnTo>
                <a:lnTo>
                  <a:pt x="48767" y="24384"/>
                </a:lnTo>
                <a:lnTo>
                  <a:pt x="24383" y="48768"/>
                </a:lnTo>
                <a:close/>
              </a:path>
            </a:pathLst>
          </a:custGeom>
          <a:solidFill>
            <a:srgbClr val="0070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289292" y="3035807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4">
                <a:moveTo>
                  <a:pt x="24383" y="48767"/>
                </a:moveTo>
                <a:lnTo>
                  <a:pt x="0" y="24383"/>
                </a:lnTo>
                <a:lnTo>
                  <a:pt x="24383" y="0"/>
                </a:lnTo>
                <a:lnTo>
                  <a:pt x="48767" y="24383"/>
                </a:lnTo>
                <a:lnTo>
                  <a:pt x="24383" y="48767"/>
                </a:lnTo>
                <a:close/>
              </a:path>
            </a:pathLst>
          </a:custGeom>
          <a:solidFill>
            <a:srgbClr val="0070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758683" y="2628900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4">
                <a:moveTo>
                  <a:pt x="24383" y="48767"/>
                </a:moveTo>
                <a:lnTo>
                  <a:pt x="0" y="24383"/>
                </a:lnTo>
                <a:lnTo>
                  <a:pt x="24383" y="0"/>
                </a:lnTo>
                <a:lnTo>
                  <a:pt x="48767" y="24383"/>
                </a:lnTo>
                <a:lnTo>
                  <a:pt x="24383" y="48767"/>
                </a:lnTo>
                <a:close/>
              </a:path>
            </a:pathLst>
          </a:custGeom>
          <a:solidFill>
            <a:srgbClr val="0070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8229600" y="2947416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4">
                <a:moveTo>
                  <a:pt x="24383" y="48767"/>
                </a:moveTo>
                <a:lnTo>
                  <a:pt x="0" y="24383"/>
                </a:lnTo>
                <a:lnTo>
                  <a:pt x="24383" y="0"/>
                </a:lnTo>
                <a:lnTo>
                  <a:pt x="48767" y="24383"/>
                </a:lnTo>
                <a:lnTo>
                  <a:pt x="24383" y="48767"/>
                </a:lnTo>
                <a:close/>
              </a:path>
            </a:pathLst>
          </a:custGeom>
          <a:solidFill>
            <a:srgbClr val="0070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8698992" y="2936748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4">
                <a:moveTo>
                  <a:pt x="24383" y="48767"/>
                </a:moveTo>
                <a:lnTo>
                  <a:pt x="0" y="24383"/>
                </a:lnTo>
                <a:lnTo>
                  <a:pt x="24383" y="0"/>
                </a:lnTo>
                <a:lnTo>
                  <a:pt x="48767" y="24383"/>
                </a:lnTo>
                <a:lnTo>
                  <a:pt x="24383" y="48767"/>
                </a:lnTo>
                <a:close/>
              </a:path>
            </a:pathLst>
          </a:custGeom>
          <a:solidFill>
            <a:srgbClr val="0070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9169907" y="2862072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4">
                <a:moveTo>
                  <a:pt x="24384" y="48767"/>
                </a:moveTo>
                <a:lnTo>
                  <a:pt x="0" y="24383"/>
                </a:lnTo>
                <a:lnTo>
                  <a:pt x="24384" y="0"/>
                </a:lnTo>
                <a:lnTo>
                  <a:pt x="48768" y="24383"/>
                </a:lnTo>
                <a:lnTo>
                  <a:pt x="24384" y="48767"/>
                </a:lnTo>
                <a:close/>
              </a:path>
            </a:pathLst>
          </a:custGeom>
          <a:solidFill>
            <a:srgbClr val="0070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661160" y="3112008"/>
            <a:ext cx="7543800" cy="337185"/>
          </a:xfrm>
          <a:custGeom>
            <a:avLst/>
            <a:gdLst/>
            <a:ahLst/>
            <a:cxnLst/>
            <a:rect l="l" t="t" r="r" b="b"/>
            <a:pathLst>
              <a:path w="7543800" h="337185">
                <a:moveTo>
                  <a:pt x="5268744" y="259079"/>
                </a:moveTo>
                <a:lnTo>
                  <a:pt x="5183123" y="259079"/>
                </a:lnTo>
                <a:lnTo>
                  <a:pt x="5181134" y="258853"/>
                </a:lnTo>
                <a:lnTo>
                  <a:pt x="5650992" y="158495"/>
                </a:lnTo>
                <a:lnTo>
                  <a:pt x="6118860" y="0"/>
                </a:lnTo>
                <a:lnTo>
                  <a:pt x="6124955" y="0"/>
                </a:lnTo>
                <a:lnTo>
                  <a:pt x="6176799" y="18287"/>
                </a:lnTo>
                <a:lnTo>
                  <a:pt x="6118860" y="18287"/>
                </a:lnTo>
                <a:lnTo>
                  <a:pt x="6121836" y="19337"/>
                </a:lnTo>
                <a:lnTo>
                  <a:pt x="5654039" y="176783"/>
                </a:lnTo>
                <a:lnTo>
                  <a:pt x="5268744" y="259079"/>
                </a:lnTo>
                <a:close/>
              </a:path>
              <a:path w="7543800" h="337185">
                <a:moveTo>
                  <a:pt x="7065264" y="166115"/>
                </a:moveTo>
                <a:lnTo>
                  <a:pt x="6595871" y="166115"/>
                </a:lnTo>
                <a:lnTo>
                  <a:pt x="6595568" y="166009"/>
                </a:lnTo>
                <a:lnTo>
                  <a:pt x="7062216" y="147827"/>
                </a:lnTo>
                <a:lnTo>
                  <a:pt x="7059167" y="147827"/>
                </a:lnTo>
                <a:lnTo>
                  <a:pt x="7530083" y="18287"/>
                </a:lnTo>
                <a:lnTo>
                  <a:pt x="7536180" y="16763"/>
                </a:lnTo>
                <a:lnTo>
                  <a:pt x="7540751" y="19811"/>
                </a:lnTo>
                <a:lnTo>
                  <a:pt x="7542276" y="24383"/>
                </a:lnTo>
                <a:lnTo>
                  <a:pt x="7543799" y="30479"/>
                </a:lnTo>
                <a:lnTo>
                  <a:pt x="7540751" y="35051"/>
                </a:lnTo>
                <a:lnTo>
                  <a:pt x="7536180" y="36575"/>
                </a:lnTo>
                <a:lnTo>
                  <a:pt x="7065264" y="166115"/>
                </a:lnTo>
                <a:close/>
              </a:path>
              <a:path w="7543800" h="337185">
                <a:moveTo>
                  <a:pt x="6121836" y="19337"/>
                </a:moveTo>
                <a:lnTo>
                  <a:pt x="6118860" y="18287"/>
                </a:lnTo>
                <a:lnTo>
                  <a:pt x="6124955" y="18287"/>
                </a:lnTo>
                <a:lnTo>
                  <a:pt x="6121836" y="19337"/>
                </a:lnTo>
                <a:close/>
              </a:path>
              <a:path w="7543800" h="337185">
                <a:moveTo>
                  <a:pt x="6592823" y="184403"/>
                </a:moveTo>
                <a:lnTo>
                  <a:pt x="6589776" y="184403"/>
                </a:lnTo>
                <a:lnTo>
                  <a:pt x="6121836" y="19337"/>
                </a:lnTo>
                <a:lnTo>
                  <a:pt x="6124955" y="18287"/>
                </a:lnTo>
                <a:lnTo>
                  <a:pt x="6176799" y="18287"/>
                </a:lnTo>
                <a:lnTo>
                  <a:pt x="6595568" y="166009"/>
                </a:lnTo>
                <a:lnTo>
                  <a:pt x="6592823" y="166115"/>
                </a:lnTo>
                <a:lnTo>
                  <a:pt x="7062216" y="166115"/>
                </a:lnTo>
                <a:lnTo>
                  <a:pt x="6592823" y="184403"/>
                </a:lnTo>
                <a:close/>
              </a:path>
              <a:path w="7543800" h="337185">
                <a:moveTo>
                  <a:pt x="690202" y="318515"/>
                </a:moveTo>
                <a:lnTo>
                  <a:pt x="484631" y="318515"/>
                </a:lnTo>
                <a:lnTo>
                  <a:pt x="483649" y="318201"/>
                </a:lnTo>
                <a:lnTo>
                  <a:pt x="949451" y="277367"/>
                </a:lnTo>
                <a:lnTo>
                  <a:pt x="947928" y="277367"/>
                </a:lnTo>
                <a:lnTo>
                  <a:pt x="1418844" y="79247"/>
                </a:lnTo>
                <a:lnTo>
                  <a:pt x="1423416" y="79247"/>
                </a:lnTo>
                <a:lnTo>
                  <a:pt x="1524657" y="96011"/>
                </a:lnTo>
                <a:lnTo>
                  <a:pt x="1424940" y="96011"/>
                </a:lnTo>
                <a:lnTo>
                  <a:pt x="1420367" y="97535"/>
                </a:lnTo>
                <a:lnTo>
                  <a:pt x="1421049" y="97648"/>
                </a:lnTo>
                <a:lnTo>
                  <a:pt x="954024" y="294131"/>
                </a:lnTo>
                <a:lnTo>
                  <a:pt x="954024" y="295655"/>
                </a:lnTo>
                <a:lnTo>
                  <a:pt x="950976" y="295655"/>
                </a:lnTo>
                <a:lnTo>
                  <a:pt x="690202" y="318515"/>
                </a:lnTo>
                <a:close/>
              </a:path>
              <a:path w="7543800" h="337185">
                <a:moveTo>
                  <a:pt x="1421049" y="97648"/>
                </a:moveTo>
                <a:lnTo>
                  <a:pt x="1420367" y="97535"/>
                </a:lnTo>
                <a:lnTo>
                  <a:pt x="1424940" y="96011"/>
                </a:lnTo>
                <a:lnTo>
                  <a:pt x="1421049" y="97648"/>
                </a:lnTo>
                <a:close/>
              </a:path>
              <a:path w="7543800" h="337185">
                <a:moveTo>
                  <a:pt x="2363724" y="243839"/>
                </a:moveTo>
                <a:lnTo>
                  <a:pt x="2360675" y="243839"/>
                </a:lnTo>
                <a:lnTo>
                  <a:pt x="1889760" y="175259"/>
                </a:lnTo>
                <a:lnTo>
                  <a:pt x="1421049" y="97648"/>
                </a:lnTo>
                <a:lnTo>
                  <a:pt x="1424940" y="96011"/>
                </a:lnTo>
                <a:lnTo>
                  <a:pt x="1524657" y="96011"/>
                </a:lnTo>
                <a:lnTo>
                  <a:pt x="1892807" y="156971"/>
                </a:lnTo>
                <a:lnTo>
                  <a:pt x="2361876" y="225282"/>
                </a:lnTo>
                <a:lnTo>
                  <a:pt x="2360675" y="225551"/>
                </a:lnTo>
                <a:lnTo>
                  <a:pt x="2445357" y="225551"/>
                </a:lnTo>
                <a:lnTo>
                  <a:pt x="2363724" y="243839"/>
                </a:lnTo>
                <a:close/>
              </a:path>
              <a:path w="7543800" h="337185">
                <a:moveTo>
                  <a:pt x="2445357" y="225551"/>
                </a:moveTo>
                <a:lnTo>
                  <a:pt x="2363724" y="225551"/>
                </a:lnTo>
                <a:lnTo>
                  <a:pt x="2361876" y="225282"/>
                </a:lnTo>
                <a:lnTo>
                  <a:pt x="2830067" y="120395"/>
                </a:lnTo>
                <a:lnTo>
                  <a:pt x="2831591" y="120395"/>
                </a:lnTo>
                <a:lnTo>
                  <a:pt x="3113227" y="138683"/>
                </a:lnTo>
                <a:lnTo>
                  <a:pt x="2831591" y="138683"/>
                </a:lnTo>
                <a:lnTo>
                  <a:pt x="2832773" y="138760"/>
                </a:lnTo>
                <a:lnTo>
                  <a:pt x="2445357" y="225551"/>
                </a:lnTo>
                <a:close/>
              </a:path>
              <a:path w="7543800" h="337185">
                <a:moveTo>
                  <a:pt x="2832773" y="138760"/>
                </a:moveTo>
                <a:lnTo>
                  <a:pt x="2831591" y="138683"/>
                </a:lnTo>
                <a:lnTo>
                  <a:pt x="2833116" y="138683"/>
                </a:lnTo>
                <a:lnTo>
                  <a:pt x="2832773" y="138760"/>
                </a:lnTo>
                <a:close/>
              </a:path>
              <a:path w="7543800" h="337185">
                <a:moveTo>
                  <a:pt x="3773424" y="312419"/>
                </a:moveTo>
                <a:lnTo>
                  <a:pt x="3768851" y="312419"/>
                </a:lnTo>
                <a:lnTo>
                  <a:pt x="3297935" y="169163"/>
                </a:lnTo>
                <a:lnTo>
                  <a:pt x="3300983" y="169163"/>
                </a:lnTo>
                <a:lnTo>
                  <a:pt x="2832773" y="138760"/>
                </a:lnTo>
                <a:lnTo>
                  <a:pt x="2833116" y="138683"/>
                </a:lnTo>
                <a:lnTo>
                  <a:pt x="3113227" y="138683"/>
                </a:lnTo>
                <a:lnTo>
                  <a:pt x="3300983" y="150875"/>
                </a:lnTo>
                <a:lnTo>
                  <a:pt x="3304032" y="150875"/>
                </a:lnTo>
                <a:lnTo>
                  <a:pt x="3773757" y="293769"/>
                </a:lnTo>
                <a:lnTo>
                  <a:pt x="3770375" y="294131"/>
                </a:lnTo>
                <a:lnTo>
                  <a:pt x="3944112" y="294131"/>
                </a:lnTo>
                <a:lnTo>
                  <a:pt x="3773424" y="312419"/>
                </a:lnTo>
                <a:close/>
              </a:path>
              <a:path w="7543800" h="337185">
                <a:moveTo>
                  <a:pt x="6595871" y="166115"/>
                </a:moveTo>
                <a:lnTo>
                  <a:pt x="6592823" y="166115"/>
                </a:lnTo>
                <a:lnTo>
                  <a:pt x="6595568" y="166009"/>
                </a:lnTo>
                <a:lnTo>
                  <a:pt x="6595871" y="166115"/>
                </a:lnTo>
                <a:close/>
              </a:path>
              <a:path w="7543800" h="337185">
                <a:moveTo>
                  <a:pt x="481583" y="336803"/>
                </a:moveTo>
                <a:lnTo>
                  <a:pt x="478535" y="336803"/>
                </a:lnTo>
                <a:lnTo>
                  <a:pt x="7620" y="185927"/>
                </a:lnTo>
                <a:lnTo>
                  <a:pt x="3048" y="184403"/>
                </a:lnTo>
                <a:lnTo>
                  <a:pt x="0" y="178307"/>
                </a:lnTo>
                <a:lnTo>
                  <a:pt x="3048" y="169163"/>
                </a:lnTo>
                <a:lnTo>
                  <a:pt x="9144" y="166115"/>
                </a:lnTo>
                <a:lnTo>
                  <a:pt x="13716" y="167639"/>
                </a:lnTo>
                <a:lnTo>
                  <a:pt x="483649" y="318201"/>
                </a:lnTo>
                <a:lnTo>
                  <a:pt x="480059" y="318515"/>
                </a:lnTo>
                <a:lnTo>
                  <a:pt x="690202" y="318515"/>
                </a:lnTo>
                <a:lnTo>
                  <a:pt x="481583" y="336803"/>
                </a:lnTo>
                <a:close/>
              </a:path>
              <a:path w="7543800" h="337185">
                <a:moveTo>
                  <a:pt x="3944112" y="294131"/>
                </a:moveTo>
                <a:lnTo>
                  <a:pt x="3774948" y="294131"/>
                </a:lnTo>
                <a:lnTo>
                  <a:pt x="3773757" y="293769"/>
                </a:lnTo>
                <a:lnTo>
                  <a:pt x="4239767" y="243839"/>
                </a:lnTo>
                <a:lnTo>
                  <a:pt x="4710683" y="205739"/>
                </a:lnTo>
                <a:lnTo>
                  <a:pt x="4713732" y="205739"/>
                </a:lnTo>
                <a:lnTo>
                  <a:pt x="4874666" y="224027"/>
                </a:lnTo>
                <a:lnTo>
                  <a:pt x="4710683" y="224027"/>
                </a:lnTo>
                <a:lnTo>
                  <a:pt x="4711318" y="224100"/>
                </a:lnTo>
                <a:lnTo>
                  <a:pt x="4242816" y="262127"/>
                </a:lnTo>
                <a:lnTo>
                  <a:pt x="3944112" y="294131"/>
                </a:lnTo>
                <a:close/>
              </a:path>
              <a:path w="7543800" h="337185">
                <a:moveTo>
                  <a:pt x="4711318" y="224100"/>
                </a:moveTo>
                <a:lnTo>
                  <a:pt x="4710683" y="224027"/>
                </a:lnTo>
                <a:lnTo>
                  <a:pt x="4712207" y="224027"/>
                </a:lnTo>
                <a:lnTo>
                  <a:pt x="4711318" y="224100"/>
                </a:lnTo>
                <a:close/>
              </a:path>
              <a:path w="7543800" h="337185">
                <a:moveTo>
                  <a:pt x="5183123" y="277367"/>
                </a:moveTo>
                <a:lnTo>
                  <a:pt x="5180076" y="277367"/>
                </a:lnTo>
                <a:lnTo>
                  <a:pt x="4711318" y="224100"/>
                </a:lnTo>
                <a:lnTo>
                  <a:pt x="4712207" y="224027"/>
                </a:lnTo>
                <a:lnTo>
                  <a:pt x="4874666" y="224027"/>
                </a:lnTo>
                <a:lnTo>
                  <a:pt x="5181134" y="258853"/>
                </a:lnTo>
                <a:lnTo>
                  <a:pt x="5180076" y="259079"/>
                </a:lnTo>
                <a:lnTo>
                  <a:pt x="5268744" y="259079"/>
                </a:lnTo>
                <a:lnTo>
                  <a:pt x="5183123" y="277367"/>
                </a:lnTo>
                <a:close/>
              </a:path>
              <a:path w="7543800" h="337185">
                <a:moveTo>
                  <a:pt x="2363724" y="225551"/>
                </a:moveTo>
                <a:lnTo>
                  <a:pt x="2360675" y="225551"/>
                </a:lnTo>
                <a:lnTo>
                  <a:pt x="2361876" y="225282"/>
                </a:lnTo>
                <a:lnTo>
                  <a:pt x="2363724" y="225551"/>
                </a:lnTo>
                <a:close/>
              </a:path>
              <a:path w="7543800" h="337185">
                <a:moveTo>
                  <a:pt x="5183123" y="259079"/>
                </a:moveTo>
                <a:lnTo>
                  <a:pt x="5180076" y="259079"/>
                </a:lnTo>
                <a:lnTo>
                  <a:pt x="5181134" y="258853"/>
                </a:lnTo>
                <a:lnTo>
                  <a:pt x="5183123" y="259079"/>
                </a:lnTo>
                <a:close/>
              </a:path>
              <a:path w="7543800" h="337185">
                <a:moveTo>
                  <a:pt x="3774948" y="294131"/>
                </a:moveTo>
                <a:lnTo>
                  <a:pt x="3770375" y="294131"/>
                </a:lnTo>
                <a:lnTo>
                  <a:pt x="3773757" y="293769"/>
                </a:lnTo>
                <a:lnTo>
                  <a:pt x="3774948" y="294131"/>
                </a:lnTo>
                <a:close/>
              </a:path>
              <a:path w="7543800" h="337185">
                <a:moveTo>
                  <a:pt x="484631" y="318515"/>
                </a:moveTo>
                <a:lnTo>
                  <a:pt x="480059" y="318515"/>
                </a:lnTo>
                <a:lnTo>
                  <a:pt x="483649" y="318201"/>
                </a:lnTo>
                <a:lnTo>
                  <a:pt x="484631" y="318515"/>
                </a:lnTo>
                <a:close/>
              </a:path>
            </a:pathLst>
          </a:custGeom>
          <a:solidFill>
            <a:srgbClr val="B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652016" y="3268979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0" y="19050"/>
                </a:moveTo>
                <a:lnTo>
                  <a:pt x="38100" y="19050"/>
                </a:lnTo>
              </a:path>
            </a:pathLst>
          </a:custGeom>
          <a:ln w="39370">
            <a:solidFill>
              <a:srgbClr val="B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122932" y="3419855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0" y="19050"/>
                </a:moveTo>
                <a:lnTo>
                  <a:pt x="38100" y="19050"/>
                </a:lnTo>
              </a:path>
            </a:pathLst>
          </a:custGeom>
          <a:ln w="39370">
            <a:solidFill>
              <a:srgbClr val="B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592324" y="3378708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0" y="19050"/>
                </a:moveTo>
                <a:lnTo>
                  <a:pt x="38100" y="19050"/>
                </a:lnTo>
              </a:path>
            </a:pathLst>
          </a:custGeom>
          <a:ln w="39370">
            <a:solidFill>
              <a:srgbClr val="B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063239" y="3180588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0" y="19050"/>
                </a:moveTo>
                <a:lnTo>
                  <a:pt x="38100" y="19050"/>
                </a:lnTo>
              </a:path>
            </a:pathLst>
          </a:custGeom>
          <a:ln w="39370">
            <a:solidFill>
              <a:srgbClr val="B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532632" y="3258311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0" y="19050"/>
                </a:moveTo>
                <a:lnTo>
                  <a:pt x="38100" y="19050"/>
                </a:lnTo>
              </a:path>
            </a:pathLst>
          </a:custGeom>
          <a:ln w="39370">
            <a:solidFill>
              <a:srgbClr val="B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003547" y="3326891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0" y="19050"/>
                </a:moveTo>
                <a:lnTo>
                  <a:pt x="38100" y="19050"/>
                </a:lnTo>
              </a:path>
            </a:pathLst>
          </a:custGeom>
          <a:ln w="39370">
            <a:solidFill>
              <a:srgbClr val="B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472940" y="3221735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0" y="19050"/>
                </a:moveTo>
                <a:lnTo>
                  <a:pt x="38100" y="19050"/>
                </a:lnTo>
              </a:path>
            </a:pathLst>
          </a:custGeom>
          <a:ln w="39370">
            <a:solidFill>
              <a:srgbClr val="B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942332" y="3252215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0" y="19050"/>
                </a:moveTo>
                <a:lnTo>
                  <a:pt x="38100" y="19050"/>
                </a:lnTo>
              </a:path>
            </a:pathLst>
          </a:custGeom>
          <a:ln w="39370">
            <a:solidFill>
              <a:srgbClr val="B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5413247" y="3395472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0" y="19050"/>
                </a:moveTo>
                <a:lnTo>
                  <a:pt x="38100" y="19050"/>
                </a:lnTo>
              </a:path>
            </a:pathLst>
          </a:custGeom>
          <a:ln w="39370">
            <a:solidFill>
              <a:srgbClr val="B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5882639" y="3345179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0" y="19050"/>
                </a:moveTo>
                <a:lnTo>
                  <a:pt x="38100" y="19050"/>
                </a:lnTo>
              </a:path>
            </a:pathLst>
          </a:custGeom>
          <a:ln w="39370">
            <a:solidFill>
              <a:srgbClr val="B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6353555" y="3307079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0" y="19050"/>
                </a:moveTo>
                <a:lnTo>
                  <a:pt x="38100" y="19050"/>
                </a:lnTo>
              </a:path>
            </a:pathLst>
          </a:custGeom>
          <a:ln w="39370">
            <a:solidFill>
              <a:srgbClr val="B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6822947" y="3360420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0" y="19050"/>
                </a:moveTo>
                <a:lnTo>
                  <a:pt x="38100" y="19050"/>
                </a:lnTo>
              </a:path>
            </a:pathLst>
          </a:custGeom>
          <a:ln w="39370">
            <a:solidFill>
              <a:srgbClr val="B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7293864" y="3259835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0" y="19050"/>
                </a:moveTo>
                <a:lnTo>
                  <a:pt x="38100" y="19050"/>
                </a:lnTo>
              </a:path>
            </a:pathLst>
          </a:custGeom>
          <a:ln w="39370">
            <a:solidFill>
              <a:srgbClr val="B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7763255" y="3101339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0" y="19050"/>
                </a:moveTo>
                <a:lnTo>
                  <a:pt x="38100" y="19050"/>
                </a:lnTo>
              </a:path>
            </a:pathLst>
          </a:custGeom>
          <a:ln w="39370">
            <a:solidFill>
              <a:srgbClr val="B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8234171" y="3267455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0" y="19050"/>
                </a:moveTo>
                <a:lnTo>
                  <a:pt x="38100" y="19050"/>
                </a:lnTo>
              </a:path>
            </a:pathLst>
          </a:custGeom>
          <a:ln w="39370">
            <a:solidFill>
              <a:srgbClr val="B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8703564" y="3249167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0" y="19050"/>
                </a:moveTo>
                <a:lnTo>
                  <a:pt x="38100" y="19050"/>
                </a:lnTo>
              </a:path>
            </a:pathLst>
          </a:custGeom>
          <a:ln w="39370">
            <a:solidFill>
              <a:srgbClr val="B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9174480" y="3119627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0" y="19050"/>
                </a:moveTo>
                <a:lnTo>
                  <a:pt x="38100" y="19050"/>
                </a:lnTo>
              </a:path>
            </a:pathLst>
          </a:custGeom>
          <a:ln w="39370">
            <a:solidFill>
              <a:srgbClr val="B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 txBox="1"/>
          <p:nvPr/>
        </p:nvSpPr>
        <p:spPr>
          <a:xfrm>
            <a:off x="1064738" y="2111074"/>
            <a:ext cx="457200" cy="31832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200" spc="55" dirty="0">
                <a:latin typeface="Times New Roman"/>
                <a:cs typeface="Times New Roman"/>
              </a:rPr>
              <a:t>1</a:t>
            </a:r>
            <a:r>
              <a:rPr sz="1200" spc="65" dirty="0">
                <a:latin typeface="Times New Roman"/>
                <a:cs typeface="Times New Roman"/>
              </a:rPr>
              <a:t>2</a:t>
            </a:r>
            <a:r>
              <a:rPr sz="1200" spc="30" dirty="0">
                <a:latin typeface="Times New Roman"/>
                <a:cs typeface="Times New Roman"/>
              </a:rPr>
              <a:t>.</a:t>
            </a:r>
            <a:r>
              <a:rPr sz="1200" spc="55" dirty="0">
                <a:latin typeface="Times New Roman"/>
                <a:cs typeface="Times New Roman"/>
              </a:rPr>
              <a:t>0</a:t>
            </a:r>
            <a:r>
              <a:rPr sz="1200" spc="60" dirty="0">
                <a:latin typeface="Times New Roman"/>
                <a:cs typeface="Times New Roman"/>
              </a:rPr>
              <a:t>%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3"/>
              </a:spcBef>
            </a:pPr>
            <a:endParaRPr sz="9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200" spc="55" dirty="0">
                <a:latin typeface="Times New Roman"/>
                <a:cs typeface="Times New Roman"/>
              </a:rPr>
              <a:t>1</a:t>
            </a:r>
            <a:r>
              <a:rPr sz="1200" spc="65" dirty="0">
                <a:latin typeface="Times New Roman"/>
                <a:cs typeface="Times New Roman"/>
              </a:rPr>
              <a:t>0</a:t>
            </a:r>
            <a:r>
              <a:rPr sz="1200" spc="30" dirty="0">
                <a:latin typeface="Times New Roman"/>
                <a:cs typeface="Times New Roman"/>
              </a:rPr>
              <a:t>.</a:t>
            </a:r>
            <a:r>
              <a:rPr sz="1200" spc="55" dirty="0">
                <a:latin typeface="Times New Roman"/>
                <a:cs typeface="Times New Roman"/>
              </a:rPr>
              <a:t>0</a:t>
            </a:r>
            <a:r>
              <a:rPr sz="1200" spc="60" dirty="0">
                <a:latin typeface="Times New Roman"/>
                <a:cs typeface="Times New Roman"/>
              </a:rPr>
              <a:t>%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950">
              <a:latin typeface="Times New Roman"/>
              <a:cs typeface="Times New Roman"/>
            </a:endParaRPr>
          </a:p>
          <a:p>
            <a:pPr marL="83820" algn="ctr">
              <a:lnSpc>
                <a:spcPct val="100000"/>
              </a:lnSpc>
            </a:pPr>
            <a:r>
              <a:rPr sz="1200" spc="55" dirty="0">
                <a:latin typeface="Times New Roman"/>
                <a:cs typeface="Times New Roman"/>
              </a:rPr>
              <a:t>8</a:t>
            </a:r>
            <a:r>
              <a:rPr sz="1200" spc="30" dirty="0">
                <a:latin typeface="Times New Roman"/>
                <a:cs typeface="Times New Roman"/>
              </a:rPr>
              <a:t>.</a:t>
            </a:r>
            <a:r>
              <a:rPr sz="1200" spc="65" dirty="0">
                <a:latin typeface="Times New Roman"/>
                <a:cs typeface="Times New Roman"/>
              </a:rPr>
              <a:t>0</a:t>
            </a:r>
            <a:r>
              <a:rPr sz="1200" spc="60" dirty="0">
                <a:latin typeface="Times New Roman"/>
                <a:cs typeface="Times New Roman"/>
              </a:rPr>
              <a:t>%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950">
              <a:latin typeface="Times New Roman"/>
              <a:cs typeface="Times New Roman"/>
            </a:endParaRPr>
          </a:p>
          <a:p>
            <a:pPr marL="83820" algn="ctr">
              <a:lnSpc>
                <a:spcPct val="100000"/>
              </a:lnSpc>
            </a:pPr>
            <a:r>
              <a:rPr sz="1200" spc="55" dirty="0">
                <a:latin typeface="Times New Roman"/>
                <a:cs typeface="Times New Roman"/>
              </a:rPr>
              <a:t>6</a:t>
            </a:r>
            <a:r>
              <a:rPr sz="1200" spc="30" dirty="0">
                <a:latin typeface="Times New Roman"/>
                <a:cs typeface="Times New Roman"/>
              </a:rPr>
              <a:t>.</a:t>
            </a:r>
            <a:r>
              <a:rPr sz="1200" spc="65" dirty="0">
                <a:latin typeface="Times New Roman"/>
                <a:cs typeface="Times New Roman"/>
              </a:rPr>
              <a:t>0</a:t>
            </a:r>
            <a:r>
              <a:rPr sz="1200" spc="60" dirty="0">
                <a:latin typeface="Times New Roman"/>
                <a:cs typeface="Times New Roman"/>
              </a:rPr>
              <a:t>%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3"/>
              </a:spcBef>
            </a:pPr>
            <a:endParaRPr sz="950">
              <a:latin typeface="Times New Roman"/>
              <a:cs typeface="Times New Roman"/>
            </a:endParaRPr>
          </a:p>
          <a:p>
            <a:pPr marL="83820" algn="ctr">
              <a:lnSpc>
                <a:spcPct val="100000"/>
              </a:lnSpc>
            </a:pPr>
            <a:r>
              <a:rPr sz="1200" spc="55" dirty="0">
                <a:latin typeface="Times New Roman"/>
                <a:cs typeface="Times New Roman"/>
              </a:rPr>
              <a:t>4</a:t>
            </a:r>
            <a:r>
              <a:rPr sz="1200" spc="30" dirty="0">
                <a:latin typeface="Times New Roman"/>
                <a:cs typeface="Times New Roman"/>
              </a:rPr>
              <a:t>.</a:t>
            </a:r>
            <a:r>
              <a:rPr sz="1200" spc="65" dirty="0">
                <a:latin typeface="Times New Roman"/>
                <a:cs typeface="Times New Roman"/>
              </a:rPr>
              <a:t>0</a:t>
            </a:r>
            <a:r>
              <a:rPr sz="1200" spc="60" dirty="0">
                <a:latin typeface="Times New Roman"/>
                <a:cs typeface="Times New Roman"/>
              </a:rPr>
              <a:t>%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950">
              <a:latin typeface="Times New Roman"/>
              <a:cs typeface="Times New Roman"/>
            </a:endParaRPr>
          </a:p>
          <a:p>
            <a:pPr marL="83820" algn="ctr">
              <a:lnSpc>
                <a:spcPct val="100000"/>
              </a:lnSpc>
            </a:pPr>
            <a:r>
              <a:rPr sz="1200" spc="55" dirty="0">
                <a:latin typeface="Times New Roman"/>
                <a:cs typeface="Times New Roman"/>
              </a:rPr>
              <a:t>2</a:t>
            </a:r>
            <a:r>
              <a:rPr sz="1200" spc="30" dirty="0">
                <a:latin typeface="Times New Roman"/>
                <a:cs typeface="Times New Roman"/>
              </a:rPr>
              <a:t>.</a:t>
            </a:r>
            <a:r>
              <a:rPr sz="1200" spc="65" dirty="0">
                <a:latin typeface="Times New Roman"/>
                <a:cs typeface="Times New Roman"/>
              </a:rPr>
              <a:t>0</a:t>
            </a:r>
            <a:r>
              <a:rPr sz="1200" spc="60" dirty="0">
                <a:latin typeface="Times New Roman"/>
                <a:cs typeface="Times New Roman"/>
              </a:rPr>
              <a:t>%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950">
              <a:latin typeface="Times New Roman"/>
              <a:cs typeface="Times New Roman"/>
            </a:endParaRPr>
          </a:p>
          <a:p>
            <a:pPr marL="83820" algn="ctr">
              <a:lnSpc>
                <a:spcPct val="100000"/>
              </a:lnSpc>
            </a:pPr>
            <a:r>
              <a:rPr sz="1200" spc="55" dirty="0">
                <a:latin typeface="Times New Roman"/>
                <a:cs typeface="Times New Roman"/>
              </a:rPr>
              <a:t>0</a:t>
            </a:r>
            <a:r>
              <a:rPr sz="1200" spc="30" dirty="0">
                <a:latin typeface="Times New Roman"/>
                <a:cs typeface="Times New Roman"/>
              </a:rPr>
              <a:t>.</a:t>
            </a:r>
            <a:r>
              <a:rPr sz="1200" spc="65" dirty="0">
                <a:latin typeface="Times New Roman"/>
                <a:cs typeface="Times New Roman"/>
              </a:rPr>
              <a:t>0</a:t>
            </a:r>
            <a:r>
              <a:rPr sz="1200" spc="60" dirty="0">
                <a:latin typeface="Times New Roman"/>
                <a:cs typeface="Times New Roman"/>
              </a:rPr>
              <a:t>%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1304544" y="5321807"/>
            <a:ext cx="1777508" cy="4587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3185159" y="5321807"/>
            <a:ext cx="1777121" cy="4587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5065776" y="5321808"/>
            <a:ext cx="366395" cy="399415"/>
          </a:xfrm>
          <a:custGeom>
            <a:avLst/>
            <a:gdLst/>
            <a:ahLst/>
            <a:cxnLst/>
            <a:rect l="l" t="t" r="r" b="b"/>
            <a:pathLst>
              <a:path w="366395" h="399414">
                <a:moveTo>
                  <a:pt x="283463" y="59435"/>
                </a:moveTo>
                <a:lnTo>
                  <a:pt x="274319" y="50291"/>
                </a:lnTo>
                <a:lnTo>
                  <a:pt x="323087" y="0"/>
                </a:lnTo>
                <a:lnTo>
                  <a:pt x="330707" y="7619"/>
                </a:lnTo>
                <a:lnTo>
                  <a:pt x="331734" y="19182"/>
                </a:lnTo>
                <a:lnTo>
                  <a:pt x="332553" y="23201"/>
                </a:lnTo>
                <a:lnTo>
                  <a:pt x="320307" y="23201"/>
                </a:lnTo>
                <a:lnTo>
                  <a:pt x="283463" y="59435"/>
                </a:lnTo>
                <a:close/>
              </a:path>
              <a:path w="366395" h="399414">
                <a:moveTo>
                  <a:pt x="361187" y="115824"/>
                </a:moveTo>
                <a:lnTo>
                  <a:pt x="338539" y="82932"/>
                </a:lnTo>
                <a:lnTo>
                  <a:pt x="324677" y="45679"/>
                </a:lnTo>
                <a:lnTo>
                  <a:pt x="320307" y="23201"/>
                </a:lnTo>
                <a:lnTo>
                  <a:pt x="332553" y="23201"/>
                </a:lnTo>
                <a:lnTo>
                  <a:pt x="334259" y="31577"/>
                </a:lnTo>
                <a:lnTo>
                  <a:pt x="339026" y="47453"/>
                </a:lnTo>
                <a:lnTo>
                  <a:pt x="359163" y="90969"/>
                </a:lnTo>
                <a:lnTo>
                  <a:pt x="366345" y="100854"/>
                </a:lnTo>
                <a:lnTo>
                  <a:pt x="361187" y="115824"/>
                </a:lnTo>
                <a:close/>
              </a:path>
              <a:path w="366395" h="399414">
                <a:moveTo>
                  <a:pt x="248411" y="129539"/>
                </a:moveTo>
                <a:lnTo>
                  <a:pt x="239267" y="120395"/>
                </a:lnTo>
                <a:lnTo>
                  <a:pt x="242315" y="112775"/>
                </a:lnTo>
                <a:lnTo>
                  <a:pt x="243839" y="105155"/>
                </a:lnTo>
                <a:lnTo>
                  <a:pt x="243839" y="83819"/>
                </a:lnTo>
                <a:lnTo>
                  <a:pt x="242315" y="79247"/>
                </a:lnTo>
                <a:lnTo>
                  <a:pt x="248411" y="73152"/>
                </a:lnTo>
                <a:lnTo>
                  <a:pt x="274320" y="99060"/>
                </a:lnTo>
                <a:lnTo>
                  <a:pt x="256031" y="99060"/>
                </a:lnTo>
                <a:lnTo>
                  <a:pt x="256031" y="103631"/>
                </a:lnTo>
                <a:lnTo>
                  <a:pt x="252984" y="115824"/>
                </a:lnTo>
                <a:lnTo>
                  <a:pt x="251460" y="120395"/>
                </a:lnTo>
                <a:lnTo>
                  <a:pt x="249936" y="126491"/>
                </a:lnTo>
                <a:lnTo>
                  <a:pt x="248411" y="129539"/>
                </a:lnTo>
                <a:close/>
              </a:path>
              <a:path w="366395" h="399414">
                <a:moveTo>
                  <a:pt x="315467" y="160019"/>
                </a:moveTo>
                <a:lnTo>
                  <a:pt x="256031" y="99060"/>
                </a:lnTo>
                <a:lnTo>
                  <a:pt x="274320" y="99060"/>
                </a:lnTo>
                <a:lnTo>
                  <a:pt x="326136" y="150875"/>
                </a:lnTo>
                <a:lnTo>
                  <a:pt x="315467" y="160019"/>
                </a:lnTo>
                <a:close/>
              </a:path>
              <a:path w="366395" h="399414">
                <a:moveTo>
                  <a:pt x="256031" y="222503"/>
                </a:moveTo>
                <a:lnTo>
                  <a:pt x="199643" y="120395"/>
                </a:lnTo>
                <a:lnTo>
                  <a:pt x="207263" y="112775"/>
                </a:lnTo>
                <a:lnTo>
                  <a:pt x="263651" y="214883"/>
                </a:lnTo>
                <a:lnTo>
                  <a:pt x="256031" y="222503"/>
                </a:lnTo>
                <a:close/>
              </a:path>
              <a:path w="366395" h="399414">
                <a:moveTo>
                  <a:pt x="158495" y="219455"/>
                </a:moveTo>
                <a:lnTo>
                  <a:pt x="149351" y="210311"/>
                </a:lnTo>
                <a:lnTo>
                  <a:pt x="152399" y="202691"/>
                </a:lnTo>
                <a:lnTo>
                  <a:pt x="153923" y="195071"/>
                </a:lnTo>
                <a:lnTo>
                  <a:pt x="153923" y="187451"/>
                </a:lnTo>
                <a:lnTo>
                  <a:pt x="155447" y="179831"/>
                </a:lnTo>
                <a:lnTo>
                  <a:pt x="153923" y="173736"/>
                </a:lnTo>
                <a:lnTo>
                  <a:pt x="152399" y="169163"/>
                </a:lnTo>
                <a:lnTo>
                  <a:pt x="158495" y="163067"/>
                </a:lnTo>
                <a:lnTo>
                  <a:pt x="184922" y="188975"/>
                </a:lnTo>
                <a:lnTo>
                  <a:pt x="166115" y="188975"/>
                </a:lnTo>
                <a:lnTo>
                  <a:pt x="166115" y="198119"/>
                </a:lnTo>
                <a:lnTo>
                  <a:pt x="163067" y="210311"/>
                </a:lnTo>
                <a:lnTo>
                  <a:pt x="160019" y="214883"/>
                </a:lnTo>
                <a:lnTo>
                  <a:pt x="158495" y="219455"/>
                </a:lnTo>
                <a:close/>
              </a:path>
              <a:path w="366395" h="399414">
                <a:moveTo>
                  <a:pt x="227075" y="249935"/>
                </a:moveTo>
                <a:lnTo>
                  <a:pt x="166115" y="188975"/>
                </a:lnTo>
                <a:lnTo>
                  <a:pt x="184922" y="188975"/>
                </a:lnTo>
                <a:lnTo>
                  <a:pt x="236219" y="239267"/>
                </a:lnTo>
                <a:lnTo>
                  <a:pt x="227075" y="249935"/>
                </a:lnTo>
                <a:close/>
              </a:path>
              <a:path w="366395" h="399414">
                <a:moveTo>
                  <a:pt x="167639" y="310895"/>
                </a:moveTo>
                <a:lnTo>
                  <a:pt x="109727" y="208787"/>
                </a:lnTo>
                <a:lnTo>
                  <a:pt x="117347" y="201167"/>
                </a:lnTo>
                <a:lnTo>
                  <a:pt x="175259" y="303275"/>
                </a:lnTo>
                <a:lnTo>
                  <a:pt x="167639" y="310895"/>
                </a:lnTo>
                <a:close/>
              </a:path>
              <a:path w="366395" h="399414">
                <a:moveTo>
                  <a:pt x="54863" y="310895"/>
                </a:moveTo>
                <a:lnTo>
                  <a:pt x="48120" y="298428"/>
                </a:lnTo>
                <a:lnTo>
                  <a:pt x="45725" y="287075"/>
                </a:lnTo>
                <a:lnTo>
                  <a:pt x="49316" y="274454"/>
                </a:lnTo>
                <a:lnTo>
                  <a:pt x="57062" y="264354"/>
                </a:lnTo>
                <a:lnTo>
                  <a:pt x="68151" y="255498"/>
                </a:lnTo>
                <a:lnTo>
                  <a:pt x="79499" y="251606"/>
                </a:lnTo>
                <a:lnTo>
                  <a:pt x="92973" y="253684"/>
                </a:lnTo>
                <a:lnTo>
                  <a:pt x="103305" y="260281"/>
                </a:lnTo>
                <a:lnTo>
                  <a:pt x="106677" y="263651"/>
                </a:lnTo>
                <a:lnTo>
                  <a:pt x="85343" y="263651"/>
                </a:lnTo>
                <a:lnTo>
                  <a:pt x="80771" y="265175"/>
                </a:lnTo>
                <a:lnTo>
                  <a:pt x="74675" y="265175"/>
                </a:lnTo>
                <a:lnTo>
                  <a:pt x="70103" y="266699"/>
                </a:lnTo>
                <a:lnTo>
                  <a:pt x="60959" y="275843"/>
                </a:lnTo>
                <a:lnTo>
                  <a:pt x="59435" y="280415"/>
                </a:lnTo>
                <a:lnTo>
                  <a:pt x="59435" y="291083"/>
                </a:lnTo>
                <a:lnTo>
                  <a:pt x="60959" y="297179"/>
                </a:lnTo>
                <a:lnTo>
                  <a:pt x="65531" y="301751"/>
                </a:lnTo>
                <a:lnTo>
                  <a:pt x="54863" y="310895"/>
                </a:lnTo>
                <a:close/>
              </a:path>
              <a:path w="366395" h="399414">
                <a:moveTo>
                  <a:pt x="108203" y="367283"/>
                </a:moveTo>
                <a:lnTo>
                  <a:pt x="106679" y="365759"/>
                </a:lnTo>
                <a:lnTo>
                  <a:pt x="103631" y="359663"/>
                </a:lnTo>
                <a:lnTo>
                  <a:pt x="100583" y="355091"/>
                </a:lnTo>
                <a:lnTo>
                  <a:pt x="100583" y="348995"/>
                </a:lnTo>
                <a:lnTo>
                  <a:pt x="99059" y="342899"/>
                </a:lnTo>
                <a:lnTo>
                  <a:pt x="99059" y="329183"/>
                </a:lnTo>
                <a:lnTo>
                  <a:pt x="100583" y="318515"/>
                </a:lnTo>
                <a:lnTo>
                  <a:pt x="101629" y="303275"/>
                </a:lnTo>
                <a:lnTo>
                  <a:pt x="101652" y="301751"/>
                </a:lnTo>
                <a:lnTo>
                  <a:pt x="101342" y="290955"/>
                </a:lnTo>
                <a:lnTo>
                  <a:pt x="99059" y="278891"/>
                </a:lnTo>
                <a:lnTo>
                  <a:pt x="97535" y="272795"/>
                </a:lnTo>
                <a:lnTo>
                  <a:pt x="94487" y="269747"/>
                </a:lnTo>
                <a:lnTo>
                  <a:pt x="85343" y="263651"/>
                </a:lnTo>
                <a:lnTo>
                  <a:pt x="106677" y="263651"/>
                </a:lnTo>
                <a:lnTo>
                  <a:pt x="109727" y="266699"/>
                </a:lnTo>
                <a:lnTo>
                  <a:pt x="114299" y="280415"/>
                </a:lnTo>
                <a:lnTo>
                  <a:pt x="114243" y="291083"/>
                </a:lnTo>
                <a:lnTo>
                  <a:pt x="114153" y="297179"/>
                </a:lnTo>
                <a:lnTo>
                  <a:pt x="113282" y="310895"/>
                </a:lnTo>
                <a:lnTo>
                  <a:pt x="112775" y="326135"/>
                </a:lnTo>
                <a:lnTo>
                  <a:pt x="111251" y="332231"/>
                </a:lnTo>
                <a:lnTo>
                  <a:pt x="111251" y="339851"/>
                </a:lnTo>
                <a:lnTo>
                  <a:pt x="112775" y="342899"/>
                </a:lnTo>
                <a:lnTo>
                  <a:pt x="112775" y="344423"/>
                </a:lnTo>
                <a:lnTo>
                  <a:pt x="131756" y="344423"/>
                </a:lnTo>
                <a:lnTo>
                  <a:pt x="108203" y="367283"/>
                </a:lnTo>
                <a:close/>
              </a:path>
              <a:path w="366395" h="399414">
                <a:moveTo>
                  <a:pt x="131756" y="344423"/>
                </a:moveTo>
                <a:lnTo>
                  <a:pt x="112775" y="344423"/>
                </a:lnTo>
                <a:lnTo>
                  <a:pt x="150875" y="307847"/>
                </a:lnTo>
                <a:lnTo>
                  <a:pt x="160019" y="316991"/>
                </a:lnTo>
                <a:lnTo>
                  <a:pt x="131756" y="344423"/>
                </a:lnTo>
                <a:close/>
              </a:path>
              <a:path w="366395" h="399414">
                <a:moveTo>
                  <a:pt x="9143" y="368807"/>
                </a:moveTo>
                <a:lnTo>
                  <a:pt x="0" y="359663"/>
                </a:lnTo>
                <a:lnTo>
                  <a:pt x="3047" y="352043"/>
                </a:lnTo>
                <a:lnTo>
                  <a:pt x="4571" y="344423"/>
                </a:lnTo>
                <a:lnTo>
                  <a:pt x="4571" y="323087"/>
                </a:lnTo>
                <a:lnTo>
                  <a:pt x="3047" y="318515"/>
                </a:lnTo>
                <a:lnTo>
                  <a:pt x="9143" y="312419"/>
                </a:lnTo>
                <a:lnTo>
                  <a:pt x="35051" y="338327"/>
                </a:lnTo>
                <a:lnTo>
                  <a:pt x="16763" y="338327"/>
                </a:lnTo>
                <a:lnTo>
                  <a:pt x="16763" y="342899"/>
                </a:lnTo>
                <a:lnTo>
                  <a:pt x="13715" y="355091"/>
                </a:lnTo>
                <a:lnTo>
                  <a:pt x="12191" y="359663"/>
                </a:lnTo>
                <a:lnTo>
                  <a:pt x="10667" y="365759"/>
                </a:lnTo>
                <a:lnTo>
                  <a:pt x="9143" y="368807"/>
                </a:lnTo>
                <a:close/>
              </a:path>
              <a:path w="366395" h="399414">
                <a:moveTo>
                  <a:pt x="77723" y="399287"/>
                </a:moveTo>
                <a:lnTo>
                  <a:pt x="16763" y="338327"/>
                </a:lnTo>
                <a:lnTo>
                  <a:pt x="35051" y="338327"/>
                </a:lnTo>
                <a:lnTo>
                  <a:pt x="86867" y="390143"/>
                </a:lnTo>
                <a:lnTo>
                  <a:pt x="77723" y="3992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5535167" y="5321807"/>
            <a:ext cx="1778067" cy="45872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7475219" y="5335523"/>
            <a:ext cx="329565" cy="326390"/>
          </a:xfrm>
          <a:custGeom>
            <a:avLst/>
            <a:gdLst/>
            <a:ahLst/>
            <a:cxnLst/>
            <a:rect l="l" t="t" r="r" b="b"/>
            <a:pathLst>
              <a:path w="329565" h="326389">
                <a:moveTo>
                  <a:pt x="257556" y="59435"/>
                </a:moveTo>
                <a:lnTo>
                  <a:pt x="248411" y="59435"/>
                </a:lnTo>
                <a:lnTo>
                  <a:pt x="239268" y="56387"/>
                </a:lnTo>
                <a:lnTo>
                  <a:pt x="236220" y="51815"/>
                </a:lnTo>
                <a:lnTo>
                  <a:pt x="230124" y="47243"/>
                </a:lnTo>
                <a:lnTo>
                  <a:pt x="228600" y="39623"/>
                </a:lnTo>
                <a:lnTo>
                  <a:pt x="228600" y="24384"/>
                </a:lnTo>
                <a:lnTo>
                  <a:pt x="231648" y="16763"/>
                </a:lnTo>
                <a:lnTo>
                  <a:pt x="245363" y="3048"/>
                </a:lnTo>
                <a:lnTo>
                  <a:pt x="252984" y="0"/>
                </a:lnTo>
                <a:lnTo>
                  <a:pt x="268224" y="0"/>
                </a:lnTo>
                <a:lnTo>
                  <a:pt x="275844" y="1524"/>
                </a:lnTo>
                <a:lnTo>
                  <a:pt x="280416" y="7619"/>
                </a:lnTo>
                <a:lnTo>
                  <a:pt x="284987" y="10667"/>
                </a:lnTo>
                <a:lnTo>
                  <a:pt x="285495" y="12191"/>
                </a:lnTo>
                <a:lnTo>
                  <a:pt x="254508" y="12191"/>
                </a:lnTo>
                <a:lnTo>
                  <a:pt x="249936" y="13715"/>
                </a:lnTo>
                <a:lnTo>
                  <a:pt x="246887" y="18287"/>
                </a:lnTo>
                <a:lnTo>
                  <a:pt x="242316" y="21335"/>
                </a:lnTo>
                <a:lnTo>
                  <a:pt x="240792" y="25908"/>
                </a:lnTo>
                <a:lnTo>
                  <a:pt x="240792" y="35051"/>
                </a:lnTo>
                <a:lnTo>
                  <a:pt x="242316" y="39623"/>
                </a:lnTo>
                <a:lnTo>
                  <a:pt x="245363" y="42672"/>
                </a:lnTo>
                <a:lnTo>
                  <a:pt x="249936" y="45719"/>
                </a:lnTo>
                <a:lnTo>
                  <a:pt x="252984" y="47243"/>
                </a:lnTo>
                <a:lnTo>
                  <a:pt x="281939" y="47243"/>
                </a:lnTo>
                <a:lnTo>
                  <a:pt x="274320" y="54863"/>
                </a:lnTo>
                <a:lnTo>
                  <a:pt x="273304" y="56387"/>
                </a:lnTo>
                <a:lnTo>
                  <a:pt x="263651" y="56387"/>
                </a:lnTo>
                <a:lnTo>
                  <a:pt x="257556" y="59435"/>
                </a:lnTo>
                <a:close/>
              </a:path>
              <a:path w="329565" h="326389">
                <a:moveTo>
                  <a:pt x="281939" y="47243"/>
                </a:moveTo>
                <a:lnTo>
                  <a:pt x="262128" y="47243"/>
                </a:lnTo>
                <a:lnTo>
                  <a:pt x="266699" y="45719"/>
                </a:lnTo>
                <a:lnTo>
                  <a:pt x="274320" y="38099"/>
                </a:lnTo>
                <a:lnTo>
                  <a:pt x="275844" y="33527"/>
                </a:lnTo>
                <a:lnTo>
                  <a:pt x="275844" y="24384"/>
                </a:lnTo>
                <a:lnTo>
                  <a:pt x="274320" y="21335"/>
                </a:lnTo>
                <a:lnTo>
                  <a:pt x="271272" y="16763"/>
                </a:lnTo>
                <a:lnTo>
                  <a:pt x="268224" y="13715"/>
                </a:lnTo>
                <a:lnTo>
                  <a:pt x="263651" y="12191"/>
                </a:lnTo>
                <a:lnTo>
                  <a:pt x="285495" y="12191"/>
                </a:lnTo>
                <a:lnTo>
                  <a:pt x="288036" y="19811"/>
                </a:lnTo>
                <a:lnTo>
                  <a:pt x="288036" y="28955"/>
                </a:lnTo>
                <a:lnTo>
                  <a:pt x="284987" y="35051"/>
                </a:lnTo>
                <a:lnTo>
                  <a:pt x="313944" y="35051"/>
                </a:lnTo>
                <a:lnTo>
                  <a:pt x="320040" y="39623"/>
                </a:lnTo>
                <a:lnTo>
                  <a:pt x="321855" y="42672"/>
                </a:lnTo>
                <a:lnTo>
                  <a:pt x="288036" y="42672"/>
                </a:lnTo>
                <a:lnTo>
                  <a:pt x="283463" y="45719"/>
                </a:lnTo>
                <a:lnTo>
                  <a:pt x="281939" y="47243"/>
                </a:lnTo>
                <a:close/>
              </a:path>
              <a:path w="329565" h="326389">
                <a:moveTo>
                  <a:pt x="313944" y="35051"/>
                </a:moveTo>
                <a:lnTo>
                  <a:pt x="284987" y="35051"/>
                </a:lnTo>
                <a:lnTo>
                  <a:pt x="291084" y="32003"/>
                </a:lnTo>
                <a:lnTo>
                  <a:pt x="297180" y="30479"/>
                </a:lnTo>
                <a:lnTo>
                  <a:pt x="303275" y="32003"/>
                </a:lnTo>
                <a:lnTo>
                  <a:pt x="309372" y="32003"/>
                </a:lnTo>
                <a:lnTo>
                  <a:pt x="313944" y="35051"/>
                </a:lnTo>
                <a:close/>
              </a:path>
              <a:path w="329565" h="326389">
                <a:moveTo>
                  <a:pt x="316532" y="88391"/>
                </a:moveTo>
                <a:lnTo>
                  <a:pt x="295656" y="88391"/>
                </a:lnTo>
                <a:lnTo>
                  <a:pt x="300228" y="86867"/>
                </a:lnTo>
                <a:lnTo>
                  <a:pt x="306324" y="83819"/>
                </a:lnTo>
                <a:lnTo>
                  <a:pt x="313944" y="76199"/>
                </a:lnTo>
                <a:lnTo>
                  <a:pt x="316992" y="71627"/>
                </a:lnTo>
                <a:lnTo>
                  <a:pt x="316992" y="59435"/>
                </a:lnTo>
                <a:lnTo>
                  <a:pt x="313944" y="54863"/>
                </a:lnTo>
                <a:lnTo>
                  <a:pt x="304799" y="45719"/>
                </a:lnTo>
                <a:lnTo>
                  <a:pt x="300228" y="42672"/>
                </a:lnTo>
                <a:lnTo>
                  <a:pt x="321855" y="42672"/>
                </a:lnTo>
                <a:lnTo>
                  <a:pt x="326783" y="50948"/>
                </a:lnTo>
                <a:lnTo>
                  <a:pt x="329178" y="63334"/>
                </a:lnTo>
                <a:lnTo>
                  <a:pt x="326478" y="75595"/>
                </a:lnTo>
                <a:lnTo>
                  <a:pt x="318944" y="86365"/>
                </a:lnTo>
                <a:lnTo>
                  <a:pt x="316532" y="88391"/>
                </a:lnTo>
                <a:close/>
              </a:path>
              <a:path w="329565" h="326389">
                <a:moveTo>
                  <a:pt x="296666" y="100268"/>
                </a:moveTo>
                <a:lnTo>
                  <a:pt x="260604" y="79248"/>
                </a:lnTo>
                <a:lnTo>
                  <a:pt x="259080" y="74675"/>
                </a:lnTo>
                <a:lnTo>
                  <a:pt x="259080" y="68579"/>
                </a:lnTo>
                <a:lnTo>
                  <a:pt x="260604" y="62484"/>
                </a:lnTo>
                <a:lnTo>
                  <a:pt x="263651" y="56387"/>
                </a:lnTo>
                <a:lnTo>
                  <a:pt x="273304" y="56387"/>
                </a:lnTo>
                <a:lnTo>
                  <a:pt x="271272" y="59435"/>
                </a:lnTo>
                <a:lnTo>
                  <a:pt x="271272" y="71627"/>
                </a:lnTo>
                <a:lnTo>
                  <a:pt x="274320" y="76199"/>
                </a:lnTo>
                <a:lnTo>
                  <a:pt x="278892" y="80772"/>
                </a:lnTo>
                <a:lnTo>
                  <a:pt x="280416" y="83819"/>
                </a:lnTo>
                <a:lnTo>
                  <a:pt x="283463" y="85343"/>
                </a:lnTo>
                <a:lnTo>
                  <a:pt x="288036" y="86867"/>
                </a:lnTo>
                <a:lnTo>
                  <a:pt x="291084" y="88391"/>
                </a:lnTo>
                <a:lnTo>
                  <a:pt x="316532" y="88391"/>
                </a:lnTo>
                <a:lnTo>
                  <a:pt x="307547" y="95942"/>
                </a:lnTo>
                <a:lnTo>
                  <a:pt x="296666" y="100268"/>
                </a:lnTo>
                <a:close/>
              </a:path>
              <a:path w="329565" h="326389">
                <a:moveTo>
                  <a:pt x="188976" y="117348"/>
                </a:moveTo>
                <a:lnTo>
                  <a:pt x="179832" y="108203"/>
                </a:lnTo>
                <a:lnTo>
                  <a:pt x="182880" y="100584"/>
                </a:lnTo>
                <a:lnTo>
                  <a:pt x="184325" y="93355"/>
                </a:lnTo>
                <a:lnTo>
                  <a:pt x="184404" y="71627"/>
                </a:lnTo>
                <a:lnTo>
                  <a:pt x="182880" y="65531"/>
                </a:lnTo>
                <a:lnTo>
                  <a:pt x="188976" y="59435"/>
                </a:lnTo>
                <a:lnTo>
                  <a:pt x="216407" y="86867"/>
                </a:lnTo>
                <a:lnTo>
                  <a:pt x="196596" y="86867"/>
                </a:lnTo>
                <a:lnTo>
                  <a:pt x="196596" y="91439"/>
                </a:lnTo>
                <a:lnTo>
                  <a:pt x="195072" y="96011"/>
                </a:lnTo>
                <a:lnTo>
                  <a:pt x="192024" y="108203"/>
                </a:lnTo>
                <a:lnTo>
                  <a:pt x="188976" y="117348"/>
                </a:lnTo>
                <a:close/>
              </a:path>
              <a:path w="329565" h="326389">
                <a:moveTo>
                  <a:pt x="256032" y="146303"/>
                </a:moveTo>
                <a:lnTo>
                  <a:pt x="196596" y="86867"/>
                </a:lnTo>
                <a:lnTo>
                  <a:pt x="216407" y="86867"/>
                </a:lnTo>
                <a:lnTo>
                  <a:pt x="266699" y="137160"/>
                </a:lnTo>
                <a:lnTo>
                  <a:pt x="256032" y="146303"/>
                </a:lnTo>
                <a:close/>
              </a:path>
              <a:path w="329565" h="326389">
                <a:moveTo>
                  <a:pt x="198120" y="207263"/>
                </a:moveTo>
                <a:lnTo>
                  <a:pt x="140208" y="105155"/>
                </a:lnTo>
                <a:lnTo>
                  <a:pt x="147828" y="97535"/>
                </a:lnTo>
                <a:lnTo>
                  <a:pt x="205740" y="199643"/>
                </a:lnTo>
                <a:lnTo>
                  <a:pt x="198120" y="207263"/>
                </a:lnTo>
                <a:close/>
              </a:path>
              <a:path w="329565" h="326389">
                <a:moveTo>
                  <a:pt x="106680" y="224027"/>
                </a:moveTo>
                <a:lnTo>
                  <a:pt x="74676" y="176783"/>
                </a:lnTo>
                <a:lnTo>
                  <a:pt x="112776" y="138684"/>
                </a:lnTo>
                <a:lnTo>
                  <a:pt x="121920" y="147827"/>
                </a:lnTo>
                <a:lnTo>
                  <a:pt x="91440" y="178307"/>
                </a:lnTo>
                <a:lnTo>
                  <a:pt x="106680" y="204215"/>
                </a:lnTo>
                <a:lnTo>
                  <a:pt x="117348" y="204215"/>
                </a:lnTo>
                <a:lnTo>
                  <a:pt x="117348" y="205739"/>
                </a:lnTo>
                <a:lnTo>
                  <a:pt x="115824" y="208787"/>
                </a:lnTo>
                <a:lnTo>
                  <a:pt x="115824" y="216407"/>
                </a:lnTo>
                <a:lnTo>
                  <a:pt x="106680" y="224027"/>
                </a:lnTo>
                <a:close/>
              </a:path>
              <a:path w="329565" h="326389">
                <a:moveTo>
                  <a:pt x="117348" y="204215"/>
                </a:moveTo>
                <a:lnTo>
                  <a:pt x="106680" y="204215"/>
                </a:lnTo>
                <a:lnTo>
                  <a:pt x="108204" y="195071"/>
                </a:lnTo>
                <a:lnTo>
                  <a:pt x="111252" y="188975"/>
                </a:lnTo>
                <a:lnTo>
                  <a:pt x="117348" y="184403"/>
                </a:lnTo>
                <a:lnTo>
                  <a:pt x="127280" y="176453"/>
                </a:lnTo>
                <a:lnTo>
                  <a:pt x="140289" y="173755"/>
                </a:lnTo>
                <a:lnTo>
                  <a:pt x="152910" y="176316"/>
                </a:lnTo>
                <a:lnTo>
                  <a:pt x="163576" y="183507"/>
                </a:lnTo>
                <a:lnTo>
                  <a:pt x="166881" y="187451"/>
                </a:lnTo>
                <a:lnTo>
                  <a:pt x="132588" y="187451"/>
                </a:lnTo>
                <a:lnTo>
                  <a:pt x="128016" y="190499"/>
                </a:lnTo>
                <a:lnTo>
                  <a:pt x="117348" y="201167"/>
                </a:lnTo>
                <a:lnTo>
                  <a:pt x="117348" y="204215"/>
                </a:lnTo>
                <a:close/>
              </a:path>
              <a:path w="329565" h="326389">
                <a:moveTo>
                  <a:pt x="166252" y="237743"/>
                </a:moveTo>
                <a:lnTo>
                  <a:pt x="150876" y="237743"/>
                </a:lnTo>
                <a:lnTo>
                  <a:pt x="160020" y="231647"/>
                </a:lnTo>
                <a:lnTo>
                  <a:pt x="164592" y="227075"/>
                </a:lnTo>
                <a:lnTo>
                  <a:pt x="166116" y="220979"/>
                </a:lnTo>
                <a:lnTo>
                  <a:pt x="166116" y="207263"/>
                </a:lnTo>
                <a:lnTo>
                  <a:pt x="163068" y="201167"/>
                </a:lnTo>
                <a:lnTo>
                  <a:pt x="156972" y="196595"/>
                </a:lnTo>
                <a:lnTo>
                  <a:pt x="150876" y="190499"/>
                </a:lnTo>
                <a:lnTo>
                  <a:pt x="146304" y="187451"/>
                </a:lnTo>
                <a:lnTo>
                  <a:pt x="166881" y="187451"/>
                </a:lnTo>
                <a:lnTo>
                  <a:pt x="172607" y="194288"/>
                </a:lnTo>
                <a:lnTo>
                  <a:pt x="177543" y="205243"/>
                </a:lnTo>
                <a:lnTo>
                  <a:pt x="177628" y="219391"/>
                </a:lnTo>
                <a:lnTo>
                  <a:pt x="173783" y="230476"/>
                </a:lnTo>
                <a:lnTo>
                  <a:pt x="166252" y="237743"/>
                </a:lnTo>
                <a:close/>
              </a:path>
              <a:path w="329565" h="326389">
                <a:moveTo>
                  <a:pt x="108204" y="298703"/>
                </a:moveTo>
                <a:lnTo>
                  <a:pt x="50292" y="196595"/>
                </a:lnTo>
                <a:lnTo>
                  <a:pt x="57912" y="188975"/>
                </a:lnTo>
                <a:lnTo>
                  <a:pt x="115824" y="291083"/>
                </a:lnTo>
                <a:lnTo>
                  <a:pt x="108204" y="298703"/>
                </a:lnTo>
                <a:close/>
              </a:path>
              <a:path w="329565" h="326389">
                <a:moveTo>
                  <a:pt x="136357" y="249435"/>
                </a:moveTo>
                <a:lnTo>
                  <a:pt x="125819" y="246041"/>
                </a:lnTo>
                <a:lnTo>
                  <a:pt x="120396" y="242315"/>
                </a:lnTo>
                <a:lnTo>
                  <a:pt x="129540" y="231647"/>
                </a:lnTo>
                <a:lnTo>
                  <a:pt x="135636" y="236219"/>
                </a:lnTo>
                <a:lnTo>
                  <a:pt x="140208" y="237743"/>
                </a:lnTo>
                <a:lnTo>
                  <a:pt x="166252" y="237743"/>
                </a:lnTo>
                <a:lnTo>
                  <a:pt x="161235" y="242583"/>
                </a:lnTo>
                <a:lnTo>
                  <a:pt x="151238" y="248562"/>
                </a:lnTo>
                <a:lnTo>
                  <a:pt x="136357" y="249435"/>
                </a:lnTo>
                <a:close/>
              </a:path>
              <a:path w="329565" h="326389">
                <a:moveTo>
                  <a:pt x="9144" y="295655"/>
                </a:moveTo>
                <a:lnTo>
                  <a:pt x="0" y="286511"/>
                </a:lnTo>
                <a:lnTo>
                  <a:pt x="3048" y="278891"/>
                </a:lnTo>
                <a:lnTo>
                  <a:pt x="6096" y="263651"/>
                </a:lnTo>
                <a:lnTo>
                  <a:pt x="6096" y="249935"/>
                </a:lnTo>
                <a:lnTo>
                  <a:pt x="3048" y="245363"/>
                </a:lnTo>
                <a:lnTo>
                  <a:pt x="9144" y="239267"/>
                </a:lnTo>
                <a:lnTo>
                  <a:pt x="35052" y="265175"/>
                </a:lnTo>
                <a:lnTo>
                  <a:pt x="16764" y="265175"/>
                </a:lnTo>
                <a:lnTo>
                  <a:pt x="16764" y="274319"/>
                </a:lnTo>
                <a:lnTo>
                  <a:pt x="13716" y="286511"/>
                </a:lnTo>
                <a:lnTo>
                  <a:pt x="12192" y="291083"/>
                </a:lnTo>
                <a:lnTo>
                  <a:pt x="9144" y="295655"/>
                </a:lnTo>
                <a:close/>
              </a:path>
              <a:path w="329565" h="326389">
                <a:moveTo>
                  <a:pt x="77724" y="326135"/>
                </a:moveTo>
                <a:lnTo>
                  <a:pt x="16764" y="265175"/>
                </a:lnTo>
                <a:lnTo>
                  <a:pt x="35052" y="265175"/>
                </a:lnTo>
                <a:lnTo>
                  <a:pt x="86868" y="316991"/>
                </a:lnTo>
                <a:lnTo>
                  <a:pt x="77724" y="32613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7886700" y="5335523"/>
            <a:ext cx="387350" cy="386080"/>
          </a:xfrm>
          <a:custGeom>
            <a:avLst/>
            <a:gdLst/>
            <a:ahLst/>
            <a:cxnLst/>
            <a:rect l="l" t="t" r="r" b="b"/>
            <a:pathLst>
              <a:path w="387350" h="386079">
                <a:moveTo>
                  <a:pt x="316992" y="59436"/>
                </a:moveTo>
                <a:lnTo>
                  <a:pt x="306324" y="59436"/>
                </a:lnTo>
                <a:lnTo>
                  <a:pt x="301751" y="57912"/>
                </a:lnTo>
                <a:lnTo>
                  <a:pt x="298704" y="56388"/>
                </a:lnTo>
                <a:lnTo>
                  <a:pt x="294132" y="53340"/>
                </a:lnTo>
                <a:lnTo>
                  <a:pt x="288036" y="47243"/>
                </a:lnTo>
                <a:lnTo>
                  <a:pt x="286512" y="39623"/>
                </a:lnTo>
                <a:lnTo>
                  <a:pt x="286512" y="24384"/>
                </a:lnTo>
                <a:lnTo>
                  <a:pt x="289560" y="16764"/>
                </a:lnTo>
                <a:lnTo>
                  <a:pt x="297180" y="10667"/>
                </a:lnTo>
                <a:lnTo>
                  <a:pt x="303275" y="4571"/>
                </a:lnTo>
                <a:lnTo>
                  <a:pt x="310896" y="0"/>
                </a:lnTo>
                <a:lnTo>
                  <a:pt x="326136" y="0"/>
                </a:lnTo>
                <a:lnTo>
                  <a:pt x="333756" y="3047"/>
                </a:lnTo>
                <a:lnTo>
                  <a:pt x="339851" y="7619"/>
                </a:lnTo>
                <a:lnTo>
                  <a:pt x="342900" y="12191"/>
                </a:lnTo>
                <a:lnTo>
                  <a:pt x="312420" y="12191"/>
                </a:lnTo>
                <a:lnTo>
                  <a:pt x="307848" y="15240"/>
                </a:lnTo>
                <a:lnTo>
                  <a:pt x="304800" y="18288"/>
                </a:lnTo>
                <a:lnTo>
                  <a:pt x="300227" y="21336"/>
                </a:lnTo>
                <a:lnTo>
                  <a:pt x="298704" y="25908"/>
                </a:lnTo>
                <a:lnTo>
                  <a:pt x="298704" y="35051"/>
                </a:lnTo>
                <a:lnTo>
                  <a:pt x="300227" y="39623"/>
                </a:lnTo>
                <a:lnTo>
                  <a:pt x="303275" y="42671"/>
                </a:lnTo>
                <a:lnTo>
                  <a:pt x="307848" y="45719"/>
                </a:lnTo>
                <a:lnTo>
                  <a:pt x="310896" y="48767"/>
                </a:lnTo>
                <a:lnTo>
                  <a:pt x="338328" y="48767"/>
                </a:lnTo>
                <a:lnTo>
                  <a:pt x="332232" y="54864"/>
                </a:lnTo>
                <a:lnTo>
                  <a:pt x="331215" y="56388"/>
                </a:lnTo>
                <a:lnTo>
                  <a:pt x="321563" y="56388"/>
                </a:lnTo>
                <a:lnTo>
                  <a:pt x="316992" y="59436"/>
                </a:lnTo>
                <a:close/>
              </a:path>
              <a:path w="387350" h="386079">
                <a:moveTo>
                  <a:pt x="338328" y="48767"/>
                </a:moveTo>
                <a:lnTo>
                  <a:pt x="321563" y="48767"/>
                </a:lnTo>
                <a:lnTo>
                  <a:pt x="324612" y="45719"/>
                </a:lnTo>
                <a:lnTo>
                  <a:pt x="329184" y="42671"/>
                </a:lnTo>
                <a:lnTo>
                  <a:pt x="332232" y="38099"/>
                </a:lnTo>
                <a:lnTo>
                  <a:pt x="333756" y="35051"/>
                </a:lnTo>
                <a:lnTo>
                  <a:pt x="333756" y="25908"/>
                </a:lnTo>
                <a:lnTo>
                  <a:pt x="332232" y="21336"/>
                </a:lnTo>
                <a:lnTo>
                  <a:pt x="326136" y="15240"/>
                </a:lnTo>
                <a:lnTo>
                  <a:pt x="321563" y="12191"/>
                </a:lnTo>
                <a:lnTo>
                  <a:pt x="342900" y="12191"/>
                </a:lnTo>
                <a:lnTo>
                  <a:pt x="344424" y="15240"/>
                </a:lnTo>
                <a:lnTo>
                  <a:pt x="345948" y="19812"/>
                </a:lnTo>
                <a:lnTo>
                  <a:pt x="345948" y="30479"/>
                </a:lnTo>
                <a:lnTo>
                  <a:pt x="342900" y="35051"/>
                </a:lnTo>
                <a:lnTo>
                  <a:pt x="373380" y="35051"/>
                </a:lnTo>
                <a:lnTo>
                  <a:pt x="377951" y="41147"/>
                </a:lnTo>
                <a:lnTo>
                  <a:pt x="379475" y="42671"/>
                </a:lnTo>
                <a:lnTo>
                  <a:pt x="358139" y="42671"/>
                </a:lnTo>
                <a:lnTo>
                  <a:pt x="352044" y="44195"/>
                </a:lnTo>
                <a:lnTo>
                  <a:pt x="345948" y="44195"/>
                </a:lnTo>
                <a:lnTo>
                  <a:pt x="341375" y="45719"/>
                </a:lnTo>
                <a:lnTo>
                  <a:pt x="338328" y="48767"/>
                </a:lnTo>
                <a:close/>
              </a:path>
              <a:path w="387350" h="386079">
                <a:moveTo>
                  <a:pt x="373380" y="35051"/>
                </a:moveTo>
                <a:lnTo>
                  <a:pt x="342900" y="35051"/>
                </a:lnTo>
                <a:lnTo>
                  <a:pt x="348996" y="32003"/>
                </a:lnTo>
                <a:lnTo>
                  <a:pt x="355092" y="30479"/>
                </a:lnTo>
                <a:lnTo>
                  <a:pt x="373380" y="35051"/>
                </a:lnTo>
                <a:close/>
              </a:path>
              <a:path w="387350" h="386079">
                <a:moveTo>
                  <a:pt x="375980" y="88391"/>
                </a:moveTo>
                <a:lnTo>
                  <a:pt x="353568" y="88391"/>
                </a:lnTo>
                <a:lnTo>
                  <a:pt x="358139" y="86867"/>
                </a:lnTo>
                <a:lnTo>
                  <a:pt x="361187" y="86867"/>
                </a:lnTo>
                <a:lnTo>
                  <a:pt x="371856" y="76199"/>
                </a:lnTo>
                <a:lnTo>
                  <a:pt x="374904" y="71627"/>
                </a:lnTo>
                <a:lnTo>
                  <a:pt x="374904" y="59436"/>
                </a:lnTo>
                <a:lnTo>
                  <a:pt x="371856" y="54864"/>
                </a:lnTo>
                <a:lnTo>
                  <a:pt x="362712" y="45719"/>
                </a:lnTo>
                <a:lnTo>
                  <a:pt x="358139" y="42671"/>
                </a:lnTo>
                <a:lnTo>
                  <a:pt x="379475" y="42671"/>
                </a:lnTo>
                <a:lnTo>
                  <a:pt x="384048" y="47243"/>
                </a:lnTo>
                <a:lnTo>
                  <a:pt x="387096" y="54864"/>
                </a:lnTo>
                <a:lnTo>
                  <a:pt x="387096" y="64008"/>
                </a:lnTo>
                <a:lnTo>
                  <a:pt x="384530" y="76042"/>
                </a:lnTo>
                <a:lnTo>
                  <a:pt x="377366" y="87278"/>
                </a:lnTo>
                <a:lnTo>
                  <a:pt x="375980" y="88391"/>
                </a:lnTo>
                <a:close/>
              </a:path>
              <a:path w="387350" h="386079">
                <a:moveTo>
                  <a:pt x="354605" y="100357"/>
                </a:moveTo>
                <a:lnTo>
                  <a:pt x="318516" y="80771"/>
                </a:lnTo>
                <a:lnTo>
                  <a:pt x="316992" y="74675"/>
                </a:lnTo>
                <a:lnTo>
                  <a:pt x="316992" y="68579"/>
                </a:lnTo>
                <a:lnTo>
                  <a:pt x="318516" y="62484"/>
                </a:lnTo>
                <a:lnTo>
                  <a:pt x="321563" y="56388"/>
                </a:lnTo>
                <a:lnTo>
                  <a:pt x="331215" y="56388"/>
                </a:lnTo>
                <a:lnTo>
                  <a:pt x="329184" y="59436"/>
                </a:lnTo>
                <a:lnTo>
                  <a:pt x="329184" y="71627"/>
                </a:lnTo>
                <a:lnTo>
                  <a:pt x="332232" y="76199"/>
                </a:lnTo>
                <a:lnTo>
                  <a:pt x="336804" y="80771"/>
                </a:lnTo>
                <a:lnTo>
                  <a:pt x="338327" y="83820"/>
                </a:lnTo>
                <a:lnTo>
                  <a:pt x="342900" y="85344"/>
                </a:lnTo>
                <a:lnTo>
                  <a:pt x="345948" y="86867"/>
                </a:lnTo>
                <a:lnTo>
                  <a:pt x="350520" y="88391"/>
                </a:lnTo>
                <a:lnTo>
                  <a:pt x="375980" y="88391"/>
                </a:lnTo>
                <a:lnTo>
                  <a:pt x="365569" y="96752"/>
                </a:lnTo>
                <a:lnTo>
                  <a:pt x="354605" y="100357"/>
                </a:lnTo>
                <a:close/>
              </a:path>
              <a:path w="387350" h="386079">
                <a:moveTo>
                  <a:pt x="248412" y="115823"/>
                </a:moveTo>
                <a:lnTo>
                  <a:pt x="239268" y="106679"/>
                </a:lnTo>
                <a:lnTo>
                  <a:pt x="242316" y="99059"/>
                </a:lnTo>
                <a:lnTo>
                  <a:pt x="243839" y="91439"/>
                </a:lnTo>
                <a:lnTo>
                  <a:pt x="243839" y="70103"/>
                </a:lnTo>
                <a:lnTo>
                  <a:pt x="242316" y="65532"/>
                </a:lnTo>
                <a:lnTo>
                  <a:pt x="248412" y="59436"/>
                </a:lnTo>
                <a:lnTo>
                  <a:pt x="273812" y="85344"/>
                </a:lnTo>
                <a:lnTo>
                  <a:pt x="256032" y="85344"/>
                </a:lnTo>
                <a:lnTo>
                  <a:pt x="256032" y="89915"/>
                </a:lnTo>
                <a:lnTo>
                  <a:pt x="252984" y="102108"/>
                </a:lnTo>
                <a:lnTo>
                  <a:pt x="251460" y="106679"/>
                </a:lnTo>
                <a:lnTo>
                  <a:pt x="249936" y="112775"/>
                </a:lnTo>
                <a:lnTo>
                  <a:pt x="248412" y="115823"/>
                </a:lnTo>
                <a:close/>
              </a:path>
              <a:path w="387350" h="386079">
                <a:moveTo>
                  <a:pt x="315468" y="146303"/>
                </a:moveTo>
                <a:lnTo>
                  <a:pt x="256032" y="85344"/>
                </a:lnTo>
                <a:lnTo>
                  <a:pt x="273812" y="85344"/>
                </a:lnTo>
                <a:lnTo>
                  <a:pt x="324612" y="137159"/>
                </a:lnTo>
                <a:lnTo>
                  <a:pt x="315468" y="146303"/>
                </a:lnTo>
                <a:close/>
              </a:path>
              <a:path w="387350" h="386079">
                <a:moveTo>
                  <a:pt x="256032" y="208787"/>
                </a:moveTo>
                <a:lnTo>
                  <a:pt x="199644" y="106679"/>
                </a:lnTo>
                <a:lnTo>
                  <a:pt x="205740" y="99059"/>
                </a:lnTo>
                <a:lnTo>
                  <a:pt x="263651" y="201167"/>
                </a:lnTo>
                <a:lnTo>
                  <a:pt x="256032" y="208787"/>
                </a:lnTo>
                <a:close/>
              </a:path>
              <a:path w="387350" h="386079">
                <a:moveTo>
                  <a:pt x="146304" y="205739"/>
                </a:moveTo>
                <a:lnTo>
                  <a:pt x="138631" y="194936"/>
                </a:lnTo>
                <a:lnTo>
                  <a:pt x="136911" y="183208"/>
                </a:lnTo>
                <a:lnTo>
                  <a:pt x="139837" y="170885"/>
                </a:lnTo>
                <a:lnTo>
                  <a:pt x="146750" y="159864"/>
                </a:lnTo>
                <a:lnTo>
                  <a:pt x="158098" y="151063"/>
                </a:lnTo>
                <a:lnTo>
                  <a:pt x="169562" y="147918"/>
                </a:lnTo>
                <a:lnTo>
                  <a:pt x="179832" y="147827"/>
                </a:lnTo>
                <a:lnTo>
                  <a:pt x="187452" y="150875"/>
                </a:lnTo>
                <a:lnTo>
                  <a:pt x="193548" y="155447"/>
                </a:lnTo>
                <a:lnTo>
                  <a:pt x="196596" y="160020"/>
                </a:lnTo>
                <a:lnTo>
                  <a:pt x="164592" y="160020"/>
                </a:lnTo>
                <a:lnTo>
                  <a:pt x="155448" y="166115"/>
                </a:lnTo>
                <a:lnTo>
                  <a:pt x="150876" y="170687"/>
                </a:lnTo>
                <a:lnTo>
                  <a:pt x="149352" y="176784"/>
                </a:lnTo>
                <a:lnTo>
                  <a:pt x="149382" y="187542"/>
                </a:lnTo>
                <a:lnTo>
                  <a:pt x="150876" y="192023"/>
                </a:lnTo>
                <a:lnTo>
                  <a:pt x="156972" y="198120"/>
                </a:lnTo>
                <a:lnTo>
                  <a:pt x="146304" y="205739"/>
                </a:lnTo>
                <a:close/>
              </a:path>
              <a:path w="387350" h="386079">
                <a:moveTo>
                  <a:pt x="199644" y="263651"/>
                </a:moveTo>
                <a:lnTo>
                  <a:pt x="195072" y="259079"/>
                </a:lnTo>
                <a:lnTo>
                  <a:pt x="193548" y="256031"/>
                </a:lnTo>
                <a:lnTo>
                  <a:pt x="192024" y="249935"/>
                </a:lnTo>
                <a:lnTo>
                  <a:pt x="190500" y="245363"/>
                </a:lnTo>
                <a:lnTo>
                  <a:pt x="188976" y="239267"/>
                </a:lnTo>
                <a:lnTo>
                  <a:pt x="188976" y="224027"/>
                </a:lnTo>
                <a:lnTo>
                  <a:pt x="190500" y="214884"/>
                </a:lnTo>
                <a:lnTo>
                  <a:pt x="191458" y="201167"/>
                </a:lnTo>
                <a:lnTo>
                  <a:pt x="179832" y="161544"/>
                </a:lnTo>
                <a:lnTo>
                  <a:pt x="175260" y="160020"/>
                </a:lnTo>
                <a:lnTo>
                  <a:pt x="196596" y="160020"/>
                </a:lnTo>
                <a:lnTo>
                  <a:pt x="199644" y="163067"/>
                </a:lnTo>
                <a:lnTo>
                  <a:pt x="201168" y="167639"/>
                </a:lnTo>
                <a:lnTo>
                  <a:pt x="202692" y="170687"/>
                </a:lnTo>
                <a:lnTo>
                  <a:pt x="204216" y="176784"/>
                </a:lnTo>
                <a:lnTo>
                  <a:pt x="204148" y="187542"/>
                </a:lnTo>
                <a:lnTo>
                  <a:pt x="204065" y="193287"/>
                </a:lnTo>
                <a:lnTo>
                  <a:pt x="203011" y="207602"/>
                </a:lnTo>
                <a:lnTo>
                  <a:pt x="202692" y="220979"/>
                </a:lnTo>
                <a:lnTo>
                  <a:pt x="201168" y="228599"/>
                </a:lnTo>
                <a:lnTo>
                  <a:pt x="201168" y="231647"/>
                </a:lnTo>
                <a:lnTo>
                  <a:pt x="202692" y="234695"/>
                </a:lnTo>
                <a:lnTo>
                  <a:pt x="202692" y="240791"/>
                </a:lnTo>
                <a:lnTo>
                  <a:pt x="221831" y="240791"/>
                </a:lnTo>
                <a:lnTo>
                  <a:pt x="199644" y="263651"/>
                </a:lnTo>
                <a:close/>
              </a:path>
              <a:path w="387350" h="386079">
                <a:moveTo>
                  <a:pt x="221831" y="240791"/>
                </a:moveTo>
                <a:lnTo>
                  <a:pt x="202692" y="240791"/>
                </a:lnTo>
                <a:lnTo>
                  <a:pt x="240792" y="202691"/>
                </a:lnTo>
                <a:lnTo>
                  <a:pt x="249936" y="211835"/>
                </a:lnTo>
                <a:lnTo>
                  <a:pt x="221831" y="240791"/>
                </a:lnTo>
                <a:close/>
              </a:path>
              <a:path w="387350" h="386079">
                <a:moveTo>
                  <a:pt x="97536" y="266699"/>
                </a:moveTo>
                <a:lnTo>
                  <a:pt x="88392" y="257555"/>
                </a:lnTo>
                <a:lnTo>
                  <a:pt x="91440" y="248411"/>
                </a:lnTo>
                <a:lnTo>
                  <a:pt x="92964" y="240791"/>
                </a:lnTo>
                <a:lnTo>
                  <a:pt x="94488" y="234695"/>
                </a:lnTo>
                <a:lnTo>
                  <a:pt x="94488" y="227075"/>
                </a:lnTo>
                <a:lnTo>
                  <a:pt x="92964" y="219455"/>
                </a:lnTo>
                <a:lnTo>
                  <a:pt x="91440" y="214884"/>
                </a:lnTo>
                <a:lnTo>
                  <a:pt x="97536" y="208787"/>
                </a:lnTo>
                <a:lnTo>
                  <a:pt x="124968" y="236219"/>
                </a:lnTo>
                <a:lnTo>
                  <a:pt x="105156" y="236219"/>
                </a:lnTo>
                <a:lnTo>
                  <a:pt x="105156" y="245363"/>
                </a:lnTo>
                <a:lnTo>
                  <a:pt x="102108" y="257555"/>
                </a:lnTo>
                <a:lnTo>
                  <a:pt x="100584" y="262127"/>
                </a:lnTo>
                <a:lnTo>
                  <a:pt x="97536" y="266699"/>
                </a:lnTo>
                <a:close/>
              </a:path>
              <a:path w="387350" h="386079">
                <a:moveTo>
                  <a:pt x="166116" y="295655"/>
                </a:moveTo>
                <a:lnTo>
                  <a:pt x="105156" y="236219"/>
                </a:lnTo>
                <a:lnTo>
                  <a:pt x="124968" y="236219"/>
                </a:lnTo>
                <a:lnTo>
                  <a:pt x="175260" y="286511"/>
                </a:lnTo>
                <a:lnTo>
                  <a:pt x="166116" y="295655"/>
                </a:lnTo>
                <a:close/>
              </a:path>
              <a:path w="387350" h="386079">
                <a:moveTo>
                  <a:pt x="106680" y="358139"/>
                </a:moveTo>
                <a:lnTo>
                  <a:pt x="48768" y="256031"/>
                </a:lnTo>
                <a:lnTo>
                  <a:pt x="56388" y="248411"/>
                </a:lnTo>
                <a:lnTo>
                  <a:pt x="114300" y="350519"/>
                </a:lnTo>
                <a:lnTo>
                  <a:pt x="106680" y="358139"/>
                </a:lnTo>
                <a:close/>
              </a:path>
              <a:path w="387350" h="386079">
                <a:moveTo>
                  <a:pt x="9144" y="355091"/>
                </a:moveTo>
                <a:lnTo>
                  <a:pt x="0" y="345947"/>
                </a:lnTo>
                <a:lnTo>
                  <a:pt x="3048" y="338327"/>
                </a:lnTo>
                <a:lnTo>
                  <a:pt x="4572" y="330707"/>
                </a:lnTo>
                <a:lnTo>
                  <a:pt x="4572" y="309371"/>
                </a:lnTo>
                <a:lnTo>
                  <a:pt x="3048" y="304799"/>
                </a:lnTo>
                <a:lnTo>
                  <a:pt x="9144" y="298703"/>
                </a:lnTo>
                <a:lnTo>
                  <a:pt x="34544" y="324611"/>
                </a:lnTo>
                <a:lnTo>
                  <a:pt x="16764" y="324611"/>
                </a:lnTo>
                <a:lnTo>
                  <a:pt x="16764" y="329183"/>
                </a:lnTo>
                <a:lnTo>
                  <a:pt x="13716" y="341375"/>
                </a:lnTo>
                <a:lnTo>
                  <a:pt x="12192" y="345947"/>
                </a:lnTo>
                <a:lnTo>
                  <a:pt x="10668" y="352043"/>
                </a:lnTo>
                <a:lnTo>
                  <a:pt x="9144" y="355091"/>
                </a:lnTo>
                <a:close/>
              </a:path>
              <a:path w="387350" h="386079">
                <a:moveTo>
                  <a:pt x="76200" y="385571"/>
                </a:moveTo>
                <a:lnTo>
                  <a:pt x="16764" y="324611"/>
                </a:lnTo>
                <a:lnTo>
                  <a:pt x="34544" y="324611"/>
                </a:lnTo>
                <a:lnTo>
                  <a:pt x="85344" y="376427"/>
                </a:lnTo>
                <a:lnTo>
                  <a:pt x="76200" y="3855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8356092" y="5335523"/>
            <a:ext cx="388620" cy="386080"/>
          </a:xfrm>
          <a:custGeom>
            <a:avLst/>
            <a:gdLst/>
            <a:ahLst/>
            <a:cxnLst/>
            <a:rect l="l" t="t" r="r" b="b"/>
            <a:pathLst>
              <a:path w="388620" h="386079">
                <a:moveTo>
                  <a:pt x="316992" y="59436"/>
                </a:moveTo>
                <a:lnTo>
                  <a:pt x="307848" y="59436"/>
                </a:lnTo>
                <a:lnTo>
                  <a:pt x="298704" y="56388"/>
                </a:lnTo>
                <a:lnTo>
                  <a:pt x="289560" y="47243"/>
                </a:lnTo>
                <a:lnTo>
                  <a:pt x="286511" y="39623"/>
                </a:lnTo>
                <a:lnTo>
                  <a:pt x="286511" y="24384"/>
                </a:lnTo>
                <a:lnTo>
                  <a:pt x="291084" y="16764"/>
                </a:lnTo>
                <a:lnTo>
                  <a:pt x="303275" y="4571"/>
                </a:lnTo>
                <a:lnTo>
                  <a:pt x="310896" y="0"/>
                </a:lnTo>
                <a:lnTo>
                  <a:pt x="327660" y="0"/>
                </a:lnTo>
                <a:lnTo>
                  <a:pt x="333756" y="3047"/>
                </a:lnTo>
                <a:lnTo>
                  <a:pt x="339851" y="7619"/>
                </a:lnTo>
                <a:lnTo>
                  <a:pt x="342899" y="12191"/>
                </a:lnTo>
                <a:lnTo>
                  <a:pt x="312420" y="12191"/>
                </a:lnTo>
                <a:lnTo>
                  <a:pt x="309372" y="15240"/>
                </a:lnTo>
                <a:lnTo>
                  <a:pt x="304799" y="18288"/>
                </a:lnTo>
                <a:lnTo>
                  <a:pt x="301751" y="21336"/>
                </a:lnTo>
                <a:lnTo>
                  <a:pt x="300228" y="25908"/>
                </a:lnTo>
                <a:lnTo>
                  <a:pt x="300228" y="35051"/>
                </a:lnTo>
                <a:lnTo>
                  <a:pt x="301751" y="39623"/>
                </a:lnTo>
                <a:lnTo>
                  <a:pt x="307848" y="45719"/>
                </a:lnTo>
                <a:lnTo>
                  <a:pt x="312420" y="48767"/>
                </a:lnTo>
                <a:lnTo>
                  <a:pt x="338328" y="48767"/>
                </a:lnTo>
                <a:lnTo>
                  <a:pt x="332232" y="54864"/>
                </a:lnTo>
                <a:lnTo>
                  <a:pt x="331723" y="56388"/>
                </a:lnTo>
                <a:lnTo>
                  <a:pt x="323087" y="56388"/>
                </a:lnTo>
                <a:lnTo>
                  <a:pt x="316992" y="59436"/>
                </a:lnTo>
                <a:close/>
              </a:path>
              <a:path w="388620" h="386079">
                <a:moveTo>
                  <a:pt x="338328" y="48767"/>
                </a:moveTo>
                <a:lnTo>
                  <a:pt x="321563" y="48767"/>
                </a:lnTo>
                <a:lnTo>
                  <a:pt x="326136" y="45719"/>
                </a:lnTo>
                <a:lnTo>
                  <a:pt x="333756" y="38099"/>
                </a:lnTo>
                <a:lnTo>
                  <a:pt x="335280" y="35051"/>
                </a:lnTo>
                <a:lnTo>
                  <a:pt x="335280" y="25908"/>
                </a:lnTo>
                <a:lnTo>
                  <a:pt x="333756" y="21336"/>
                </a:lnTo>
                <a:lnTo>
                  <a:pt x="330708" y="18288"/>
                </a:lnTo>
                <a:lnTo>
                  <a:pt x="326136" y="15240"/>
                </a:lnTo>
                <a:lnTo>
                  <a:pt x="323087" y="12191"/>
                </a:lnTo>
                <a:lnTo>
                  <a:pt x="342899" y="12191"/>
                </a:lnTo>
                <a:lnTo>
                  <a:pt x="345948" y="15240"/>
                </a:lnTo>
                <a:lnTo>
                  <a:pt x="345948" y="19812"/>
                </a:lnTo>
                <a:lnTo>
                  <a:pt x="347472" y="24384"/>
                </a:lnTo>
                <a:lnTo>
                  <a:pt x="345948" y="30479"/>
                </a:lnTo>
                <a:lnTo>
                  <a:pt x="344424" y="35051"/>
                </a:lnTo>
                <a:lnTo>
                  <a:pt x="373380" y="35051"/>
                </a:lnTo>
                <a:lnTo>
                  <a:pt x="377951" y="41147"/>
                </a:lnTo>
                <a:lnTo>
                  <a:pt x="379856" y="42671"/>
                </a:lnTo>
                <a:lnTo>
                  <a:pt x="358140" y="42671"/>
                </a:lnTo>
                <a:lnTo>
                  <a:pt x="353568" y="44195"/>
                </a:lnTo>
                <a:lnTo>
                  <a:pt x="347472" y="44195"/>
                </a:lnTo>
                <a:lnTo>
                  <a:pt x="341375" y="45719"/>
                </a:lnTo>
                <a:lnTo>
                  <a:pt x="338328" y="48767"/>
                </a:lnTo>
                <a:close/>
              </a:path>
              <a:path w="388620" h="386079">
                <a:moveTo>
                  <a:pt x="373380" y="35051"/>
                </a:moveTo>
                <a:lnTo>
                  <a:pt x="344424" y="35051"/>
                </a:lnTo>
                <a:lnTo>
                  <a:pt x="350520" y="32003"/>
                </a:lnTo>
                <a:lnTo>
                  <a:pt x="356616" y="30479"/>
                </a:lnTo>
                <a:lnTo>
                  <a:pt x="368808" y="33527"/>
                </a:lnTo>
                <a:lnTo>
                  <a:pt x="373380" y="35051"/>
                </a:lnTo>
                <a:close/>
              </a:path>
              <a:path w="388620" h="386079">
                <a:moveTo>
                  <a:pt x="377407" y="88391"/>
                </a:moveTo>
                <a:lnTo>
                  <a:pt x="355092" y="88391"/>
                </a:lnTo>
                <a:lnTo>
                  <a:pt x="358140" y="86867"/>
                </a:lnTo>
                <a:lnTo>
                  <a:pt x="362711" y="86867"/>
                </a:lnTo>
                <a:lnTo>
                  <a:pt x="373380" y="76199"/>
                </a:lnTo>
                <a:lnTo>
                  <a:pt x="374904" y="71627"/>
                </a:lnTo>
                <a:lnTo>
                  <a:pt x="374904" y="59436"/>
                </a:lnTo>
                <a:lnTo>
                  <a:pt x="373380" y="54864"/>
                </a:lnTo>
                <a:lnTo>
                  <a:pt x="364236" y="45719"/>
                </a:lnTo>
                <a:lnTo>
                  <a:pt x="358140" y="42671"/>
                </a:lnTo>
                <a:lnTo>
                  <a:pt x="379856" y="42671"/>
                </a:lnTo>
                <a:lnTo>
                  <a:pt x="385572" y="47243"/>
                </a:lnTo>
                <a:lnTo>
                  <a:pt x="388620" y="54864"/>
                </a:lnTo>
                <a:lnTo>
                  <a:pt x="388620" y="64008"/>
                </a:lnTo>
                <a:lnTo>
                  <a:pt x="385426" y="76042"/>
                </a:lnTo>
                <a:lnTo>
                  <a:pt x="378838" y="87278"/>
                </a:lnTo>
                <a:lnTo>
                  <a:pt x="377407" y="88391"/>
                </a:lnTo>
                <a:close/>
              </a:path>
              <a:path w="388620" h="386079">
                <a:moveTo>
                  <a:pt x="355688" y="100232"/>
                </a:moveTo>
                <a:lnTo>
                  <a:pt x="340551" y="98834"/>
                </a:lnTo>
                <a:lnTo>
                  <a:pt x="330358" y="93846"/>
                </a:lnTo>
                <a:lnTo>
                  <a:pt x="321563" y="85344"/>
                </a:lnTo>
                <a:lnTo>
                  <a:pt x="318516" y="80771"/>
                </a:lnTo>
                <a:lnTo>
                  <a:pt x="318516" y="74675"/>
                </a:lnTo>
                <a:lnTo>
                  <a:pt x="316992" y="68579"/>
                </a:lnTo>
                <a:lnTo>
                  <a:pt x="318516" y="62484"/>
                </a:lnTo>
                <a:lnTo>
                  <a:pt x="323087" y="56388"/>
                </a:lnTo>
                <a:lnTo>
                  <a:pt x="331723" y="56388"/>
                </a:lnTo>
                <a:lnTo>
                  <a:pt x="330708" y="59436"/>
                </a:lnTo>
                <a:lnTo>
                  <a:pt x="330708" y="71627"/>
                </a:lnTo>
                <a:lnTo>
                  <a:pt x="332232" y="76199"/>
                </a:lnTo>
                <a:lnTo>
                  <a:pt x="339851" y="83820"/>
                </a:lnTo>
                <a:lnTo>
                  <a:pt x="342899" y="85344"/>
                </a:lnTo>
                <a:lnTo>
                  <a:pt x="347472" y="86867"/>
                </a:lnTo>
                <a:lnTo>
                  <a:pt x="350520" y="88391"/>
                </a:lnTo>
                <a:lnTo>
                  <a:pt x="377407" y="88391"/>
                </a:lnTo>
                <a:lnTo>
                  <a:pt x="367003" y="96483"/>
                </a:lnTo>
                <a:lnTo>
                  <a:pt x="355688" y="100232"/>
                </a:lnTo>
                <a:close/>
              </a:path>
              <a:path w="388620" h="386079">
                <a:moveTo>
                  <a:pt x="248411" y="115823"/>
                </a:moveTo>
                <a:lnTo>
                  <a:pt x="239268" y="106679"/>
                </a:lnTo>
                <a:lnTo>
                  <a:pt x="242316" y="99059"/>
                </a:lnTo>
                <a:lnTo>
                  <a:pt x="243840" y="91439"/>
                </a:lnTo>
                <a:lnTo>
                  <a:pt x="243840" y="83820"/>
                </a:lnTo>
                <a:lnTo>
                  <a:pt x="245363" y="76199"/>
                </a:lnTo>
                <a:lnTo>
                  <a:pt x="243840" y="70103"/>
                </a:lnTo>
                <a:lnTo>
                  <a:pt x="242316" y="65532"/>
                </a:lnTo>
                <a:lnTo>
                  <a:pt x="248411" y="59436"/>
                </a:lnTo>
                <a:lnTo>
                  <a:pt x="274320" y="85344"/>
                </a:lnTo>
                <a:lnTo>
                  <a:pt x="256032" y="85344"/>
                </a:lnTo>
                <a:lnTo>
                  <a:pt x="256032" y="89915"/>
                </a:lnTo>
                <a:lnTo>
                  <a:pt x="252984" y="102108"/>
                </a:lnTo>
                <a:lnTo>
                  <a:pt x="251460" y="106679"/>
                </a:lnTo>
                <a:lnTo>
                  <a:pt x="249936" y="112775"/>
                </a:lnTo>
                <a:lnTo>
                  <a:pt x="248411" y="115823"/>
                </a:lnTo>
                <a:close/>
              </a:path>
              <a:path w="388620" h="386079">
                <a:moveTo>
                  <a:pt x="316992" y="146303"/>
                </a:moveTo>
                <a:lnTo>
                  <a:pt x="256032" y="85344"/>
                </a:lnTo>
                <a:lnTo>
                  <a:pt x="274320" y="85344"/>
                </a:lnTo>
                <a:lnTo>
                  <a:pt x="326136" y="137159"/>
                </a:lnTo>
                <a:lnTo>
                  <a:pt x="316992" y="146303"/>
                </a:lnTo>
                <a:close/>
              </a:path>
              <a:path w="388620" h="386079">
                <a:moveTo>
                  <a:pt x="257556" y="208787"/>
                </a:moveTo>
                <a:lnTo>
                  <a:pt x="199644" y="106679"/>
                </a:lnTo>
                <a:lnTo>
                  <a:pt x="207264" y="99059"/>
                </a:lnTo>
                <a:lnTo>
                  <a:pt x="265175" y="201167"/>
                </a:lnTo>
                <a:lnTo>
                  <a:pt x="257556" y="208787"/>
                </a:lnTo>
                <a:close/>
              </a:path>
              <a:path w="388620" h="386079">
                <a:moveTo>
                  <a:pt x="174409" y="222498"/>
                </a:moveTo>
                <a:lnTo>
                  <a:pt x="162766" y="219798"/>
                </a:lnTo>
                <a:lnTo>
                  <a:pt x="151411" y="212264"/>
                </a:lnTo>
                <a:lnTo>
                  <a:pt x="142114" y="200792"/>
                </a:lnTo>
                <a:lnTo>
                  <a:pt x="137650" y="189573"/>
                </a:lnTo>
                <a:lnTo>
                  <a:pt x="138841" y="175120"/>
                </a:lnTo>
                <a:lnTo>
                  <a:pt x="143867" y="164549"/>
                </a:lnTo>
                <a:lnTo>
                  <a:pt x="155043" y="155044"/>
                </a:lnTo>
                <a:lnTo>
                  <a:pt x="165494" y="151004"/>
                </a:lnTo>
                <a:lnTo>
                  <a:pt x="172212" y="149351"/>
                </a:lnTo>
                <a:lnTo>
                  <a:pt x="179832" y="149351"/>
                </a:lnTo>
                <a:lnTo>
                  <a:pt x="185928" y="152399"/>
                </a:lnTo>
                <a:lnTo>
                  <a:pt x="195718" y="157528"/>
                </a:lnTo>
                <a:lnTo>
                  <a:pt x="201032" y="161544"/>
                </a:lnTo>
                <a:lnTo>
                  <a:pt x="166116" y="161544"/>
                </a:lnTo>
                <a:lnTo>
                  <a:pt x="160020" y="163067"/>
                </a:lnTo>
                <a:lnTo>
                  <a:pt x="152400" y="170687"/>
                </a:lnTo>
                <a:lnTo>
                  <a:pt x="150876" y="176784"/>
                </a:lnTo>
                <a:lnTo>
                  <a:pt x="150876" y="188975"/>
                </a:lnTo>
                <a:lnTo>
                  <a:pt x="153924" y="195071"/>
                </a:lnTo>
                <a:lnTo>
                  <a:pt x="164592" y="205739"/>
                </a:lnTo>
                <a:lnTo>
                  <a:pt x="169164" y="208787"/>
                </a:lnTo>
                <a:lnTo>
                  <a:pt x="201167" y="208787"/>
                </a:lnTo>
                <a:lnTo>
                  <a:pt x="198120" y="213359"/>
                </a:lnTo>
                <a:lnTo>
                  <a:pt x="186795" y="220103"/>
                </a:lnTo>
                <a:lnTo>
                  <a:pt x="174409" y="222498"/>
                </a:lnTo>
                <a:close/>
              </a:path>
              <a:path w="388620" h="386079">
                <a:moveTo>
                  <a:pt x="201167" y="208787"/>
                </a:moveTo>
                <a:lnTo>
                  <a:pt x="181356" y="208787"/>
                </a:lnTo>
                <a:lnTo>
                  <a:pt x="187452" y="207263"/>
                </a:lnTo>
                <a:lnTo>
                  <a:pt x="196596" y="198120"/>
                </a:lnTo>
                <a:lnTo>
                  <a:pt x="198120" y="192023"/>
                </a:lnTo>
                <a:lnTo>
                  <a:pt x="198120" y="181355"/>
                </a:lnTo>
                <a:lnTo>
                  <a:pt x="195072" y="175259"/>
                </a:lnTo>
                <a:lnTo>
                  <a:pt x="184404" y="164591"/>
                </a:lnTo>
                <a:lnTo>
                  <a:pt x="178308" y="161544"/>
                </a:lnTo>
                <a:lnTo>
                  <a:pt x="201032" y="161544"/>
                </a:lnTo>
                <a:lnTo>
                  <a:pt x="206387" y="165589"/>
                </a:lnTo>
                <a:lnTo>
                  <a:pt x="217968" y="178435"/>
                </a:lnTo>
                <a:lnTo>
                  <a:pt x="222775" y="184403"/>
                </a:lnTo>
                <a:lnTo>
                  <a:pt x="205740" y="184403"/>
                </a:lnTo>
                <a:lnTo>
                  <a:pt x="207264" y="188975"/>
                </a:lnTo>
                <a:lnTo>
                  <a:pt x="207264" y="193547"/>
                </a:lnTo>
                <a:lnTo>
                  <a:pt x="205740" y="199644"/>
                </a:lnTo>
                <a:lnTo>
                  <a:pt x="204216" y="204215"/>
                </a:lnTo>
                <a:lnTo>
                  <a:pt x="201167" y="208787"/>
                </a:lnTo>
                <a:close/>
              </a:path>
              <a:path w="388620" h="386079">
                <a:moveTo>
                  <a:pt x="228600" y="237743"/>
                </a:moveTo>
                <a:lnTo>
                  <a:pt x="210312" y="237743"/>
                </a:lnTo>
                <a:lnTo>
                  <a:pt x="214884" y="236219"/>
                </a:lnTo>
                <a:lnTo>
                  <a:pt x="217932" y="231647"/>
                </a:lnTo>
                <a:lnTo>
                  <a:pt x="220980" y="228599"/>
                </a:lnTo>
                <a:lnTo>
                  <a:pt x="224028" y="222503"/>
                </a:lnTo>
                <a:lnTo>
                  <a:pt x="224028" y="211835"/>
                </a:lnTo>
                <a:lnTo>
                  <a:pt x="222504" y="208787"/>
                </a:lnTo>
                <a:lnTo>
                  <a:pt x="220980" y="204215"/>
                </a:lnTo>
                <a:lnTo>
                  <a:pt x="211836" y="190499"/>
                </a:lnTo>
                <a:lnTo>
                  <a:pt x="207264" y="185927"/>
                </a:lnTo>
                <a:lnTo>
                  <a:pt x="207264" y="184403"/>
                </a:lnTo>
                <a:lnTo>
                  <a:pt x="222775" y="184403"/>
                </a:lnTo>
                <a:lnTo>
                  <a:pt x="225993" y="188399"/>
                </a:lnTo>
                <a:lnTo>
                  <a:pt x="230884" y="196379"/>
                </a:lnTo>
                <a:lnTo>
                  <a:pt x="236220" y="205739"/>
                </a:lnTo>
                <a:lnTo>
                  <a:pt x="236220" y="220979"/>
                </a:lnTo>
                <a:lnTo>
                  <a:pt x="234696" y="228599"/>
                </a:lnTo>
                <a:lnTo>
                  <a:pt x="231648" y="234695"/>
                </a:lnTo>
                <a:lnTo>
                  <a:pt x="228600" y="237743"/>
                </a:lnTo>
                <a:close/>
              </a:path>
              <a:path w="388620" h="386079">
                <a:moveTo>
                  <a:pt x="99060" y="266699"/>
                </a:moveTo>
                <a:lnTo>
                  <a:pt x="89916" y="257555"/>
                </a:lnTo>
                <a:lnTo>
                  <a:pt x="92964" y="248411"/>
                </a:lnTo>
                <a:lnTo>
                  <a:pt x="94488" y="240791"/>
                </a:lnTo>
                <a:lnTo>
                  <a:pt x="94488" y="219455"/>
                </a:lnTo>
                <a:lnTo>
                  <a:pt x="92964" y="214884"/>
                </a:lnTo>
                <a:lnTo>
                  <a:pt x="99060" y="208787"/>
                </a:lnTo>
                <a:lnTo>
                  <a:pt x="126492" y="236219"/>
                </a:lnTo>
                <a:lnTo>
                  <a:pt x="106680" y="236219"/>
                </a:lnTo>
                <a:lnTo>
                  <a:pt x="106680" y="240791"/>
                </a:lnTo>
                <a:lnTo>
                  <a:pt x="105156" y="245363"/>
                </a:lnTo>
                <a:lnTo>
                  <a:pt x="102108" y="257555"/>
                </a:lnTo>
                <a:lnTo>
                  <a:pt x="99060" y="266699"/>
                </a:lnTo>
                <a:close/>
              </a:path>
              <a:path w="388620" h="386079">
                <a:moveTo>
                  <a:pt x="213360" y="249935"/>
                </a:moveTo>
                <a:lnTo>
                  <a:pt x="198120" y="249935"/>
                </a:lnTo>
                <a:lnTo>
                  <a:pt x="192024" y="248411"/>
                </a:lnTo>
                <a:lnTo>
                  <a:pt x="184404" y="242315"/>
                </a:lnTo>
                <a:lnTo>
                  <a:pt x="192024" y="233171"/>
                </a:lnTo>
                <a:lnTo>
                  <a:pt x="198120" y="236219"/>
                </a:lnTo>
                <a:lnTo>
                  <a:pt x="202692" y="237743"/>
                </a:lnTo>
                <a:lnTo>
                  <a:pt x="228600" y="237743"/>
                </a:lnTo>
                <a:lnTo>
                  <a:pt x="219456" y="246887"/>
                </a:lnTo>
                <a:lnTo>
                  <a:pt x="213360" y="249935"/>
                </a:lnTo>
                <a:close/>
              </a:path>
              <a:path w="388620" h="386079">
                <a:moveTo>
                  <a:pt x="166116" y="295655"/>
                </a:moveTo>
                <a:lnTo>
                  <a:pt x="106680" y="236219"/>
                </a:lnTo>
                <a:lnTo>
                  <a:pt x="126492" y="236219"/>
                </a:lnTo>
                <a:lnTo>
                  <a:pt x="176784" y="286511"/>
                </a:lnTo>
                <a:lnTo>
                  <a:pt x="166116" y="295655"/>
                </a:lnTo>
                <a:close/>
              </a:path>
              <a:path w="388620" h="386079">
                <a:moveTo>
                  <a:pt x="106680" y="358139"/>
                </a:moveTo>
                <a:lnTo>
                  <a:pt x="50292" y="256031"/>
                </a:lnTo>
                <a:lnTo>
                  <a:pt x="57912" y="248411"/>
                </a:lnTo>
                <a:lnTo>
                  <a:pt x="114300" y="350519"/>
                </a:lnTo>
                <a:lnTo>
                  <a:pt x="106680" y="358139"/>
                </a:lnTo>
                <a:close/>
              </a:path>
              <a:path w="388620" h="386079">
                <a:moveTo>
                  <a:pt x="9144" y="355091"/>
                </a:moveTo>
                <a:lnTo>
                  <a:pt x="0" y="345947"/>
                </a:lnTo>
                <a:lnTo>
                  <a:pt x="3048" y="338327"/>
                </a:lnTo>
                <a:lnTo>
                  <a:pt x="4572" y="330707"/>
                </a:lnTo>
                <a:lnTo>
                  <a:pt x="4572" y="323087"/>
                </a:lnTo>
                <a:lnTo>
                  <a:pt x="6096" y="315467"/>
                </a:lnTo>
                <a:lnTo>
                  <a:pt x="4572" y="309371"/>
                </a:lnTo>
                <a:lnTo>
                  <a:pt x="3048" y="304799"/>
                </a:lnTo>
                <a:lnTo>
                  <a:pt x="9144" y="298703"/>
                </a:lnTo>
                <a:lnTo>
                  <a:pt x="35052" y="324611"/>
                </a:lnTo>
                <a:lnTo>
                  <a:pt x="16764" y="324611"/>
                </a:lnTo>
                <a:lnTo>
                  <a:pt x="16764" y="335279"/>
                </a:lnTo>
                <a:lnTo>
                  <a:pt x="15240" y="341375"/>
                </a:lnTo>
                <a:lnTo>
                  <a:pt x="13716" y="345947"/>
                </a:lnTo>
                <a:lnTo>
                  <a:pt x="9144" y="355091"/>
                </a:lnTo>
                <a:close/>
              </a:path>
              <a:path w="388620" h="386079">
                <a:moveTo>
                  <a:pt x="77724" y="385571"/>
                </a:moveTo>
                <a:lnTo>
                  <a:pt x="16764" y="324611"/>
                </a:lnTo>
                <a:lnTo>
                  <a:pt x="35052" y="324611"/>
                </a:lnTo>
                <a:lnTo>
                  <a:pt x="86868" y="376427"/>
                </a:lnTo>
                <a:lnTo>
                  <a:pt x="77724" y="3855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8827007" y="5335523"/>
            <a:ext cx="387350" cy="386080"/>
          </a:xfrm>
          <a:custGeom>
            <a:avLst/>
            <a:gdLst/>
            <a:ahLst/>
            <a:cxnLst/>
            <a:rect l="l" t="t" r="r" b="b"/>
            <a:pathLst>
              <a:path w="387350" h="386079">
                <a:moveTo>
                  <a:pt x="315468" y="59436"/>
                </a:moveTo>
                <a:lnTo>
                  <a:pt x="306324" y="59436"/>
                </a:lnTo>
                <a:lnTo>
                  <a:pt x="297180" y="56388"/>
                </a:lnTo>
                <a:lnTo>
                  <a:pt x="288036" y="47244"/>
                </a:lnTo>
                <a:lnTo>
                  <a:pt x="286512" y="39624"/>
                </a:lnTo>
                <a:lnTo>
                  <a:pt x="286512" y="24383"/>
                </a:lnTo>
                <a:lnTo>
                  <a:pt x="289560" y="16764"/>
                </a:lnTo>
                <a:lnTo>
                  <a:pt x="297180" y="10668"/>
                </a:lnTo>
                <a:lnTo>
                  <a:pt x="303276" y="4572"/>
                </a:lnTo>
                <a:lnTo>
                  <a:pt x="310896" y="0"/>
                </a:lnTo>
                <a:lnTo>
                  <a:pt x="326136" y="0"/>
                </a:lnTo>
                <a:lnTo>
                  <a:pt x="333756" y="3048"/>
                </a:lnTo>
                <a:lnTo>
                  <a:pt x="342900" y="12192"/>
                </a:lnTo>
                <a:lnTo>
                  <a:pt x="312420" y="12192"/>
                </a:lnTo>
                <a:lnTo>
                  <a:pt x="307848" y="15240"/>
                </a:lnTo>
                <a:lnTo>
                  <a:pt x="304800" y="18288"/>
                </a:lnTo>
                <a:lnTo>
                  <a:pt x="300228" y="21336"/>
                </a:lnTo>
                <a:lnTo>
                  <a:pt x="298704" y="25908"/>
                </a:lnTo>
                <a:lnTo>
                  <a:pt x="298704" y="35052"/>
                </a:lnTo>
                <a:lnTo>
                  <a:pt x="300228" y="39624"/>
                </a:lnTo>
                <a:lnTo>
                  <a:pt x="303276" y="42672"/>
                </a:lnTo>
                <a:lnTo>
                  <a:pt x="307848" y="45720"/>
                </a:lnTo>
                <a:lnTo>
                  <a:pt x="310896" y="48768"/>
                </a:lnTo>
                <a:lnTo>
                  <a:pt x="338327" y="48768"/>
                </a:lnTo>
                <a:lnTo>
                  <a:pt x="332232" y="54864"/>
                </a:lnTo>
                <a:lnTo>
                  <a:pt x="331216" y="56388"/>
                </a:lnTo>
                <a:lnTo>
                  <a:pt x="321564" y="56388"/>
                </a:lnTo>
                <a:lnTo>
                  <a:pt x="315468" y="59436"/>
                </a:lnTo>
                <a:close/>
              </a:path>
              <a:path w="387350" h="386079">
                <a:moveTo>
                  <a:pt x="338327" y="48768"/>
                </a:moveTo>
                <a:lnTo>
                  <a:pt x="320040" y="48768"/>
                </a:lnTo>
                <a:lnTo>
                  <a:pt x="329184" y="42672"/>
                </a:lnTo>
                <a:lnTo>
                  <a:pt x="332232" y="38100"/>
                </a:lnTo>
                <a:lnTo>
                  <a:pt x="333756" y="35052"/>
                </a:lnTo>
                <a:lnTo>
                  <a:pt x="333756" y="25908"/>
                </a:lnTo>
                <a:lnTo>
                  <a:pt x="332232" y="21336"/>
                </a:lnTo>
                <a:lnTo>
                  <a:pt x="326136" y="15240"/>
                </a:lnTo>
                <a:lnTo>
                  <a:pt x="321564" y="12192"/>
                </a:lnTo>
                <a:lnTo>
                  <a:pt x="342900" y="12192"/>
                </a:lnTo>
                <a:lnTo>
                  <a:pt x="344424" y="15240"/>
                </a:lnTo>
                <a:lnTo>
                  <a:pt x="345948" y="19812"/>
                </a:lnTo>
                <a:lnTo>
                  <a:pt x="345948" y="30480"/>
                </a:lnTo>
                <a:lnTo>
                  <a:pt x="342900" y="35052"/>
                </a:lnTo>
                <a:lnTo>
                  <a:pt x="373380" y="35052"/>
                </a:lnTo>
                <a:lnTo>
                  <a:pt x="377952" y="41148"/>
                </a:lnTo>
                <a:lnTo>
                  <a:pt x="379476" y="42672"/>
                </a:lnTo>
                <a:lnTo>
                  <a:pt x="358140" y="42672"/>
                </a:lnTo>
                <a:lnTo>
                  <a:pt x="352044" y="44196"/>
                </a:lnTo>
                <a:lnTo>
                  <a:pt x="345948" y="44196"/>
                </a:lnTo>
                <a:lnTo>
                  <a:pt x="341376" y="45720"/>
                </a:lnTo>
                <a:lnTo>
                  <a:pt x="338327" y="48768"/>
                </a:lnTo>
                <a:close/>
              </a:path>
              <a:path w="387350" h="386079">
                <a:moveTo>
                  <a:pt x="373380" y="35052"/>
                </a:moveTo>
                <a:lnTo>
                  <a:pt x="342900" y="35052"/>
                </a:lnTo>
                <a:lnTo>
                  <a:pt x="348996" y="32004"/>
                </a:lnTo>
                <a:lnTo>
                  <a:pt x="355092" y="30480"/>
                </a:lnTo>
                <a:lnTo>
                  <a:pt x="373380" y="35052"/>
                </a:lnTo>
                <a:close/>
              </a:path>
              <a:path w="387350" h="386079">
                <a:moveTo>
                  <a:pt x="375980" y="88392"/>
                </a:moveTo>
                <a:lnTo>
                  <a:pt x="353568" y="88392"/>
                </a:lnTo>
                <a:lnTo>
                  <a:pt x="358140" y="86868"/>
                </a:lnTo>
                <a:lnTo>
                  <a:pt x="361188" y="86868"/>
                </a:lnTo>
                <a:lnTo>
                  <a:pt x="371856" y="76200"/>
                </a:lnTo>
                <a:lnTo>
                  <a:pt x="374904" y="71628"/>
                </a:lnTo>
                <a:lnTo>
                  <a:pt x="374904" y="59436"/>
                </a:lnTo>
                <a:lnTo>
                  <a:pt x="371856" y="54864"/>
                </a:lnTo>
                <a:lnTo>
                  <a:pt x="362712" y="45720"/>
                </a:lnTo>
                <a:lnTo>
                  <a:pt x="358140" y="42672"/>
                </a:lnTo>
                <a:lnTo>
                  <a:pt x="379476" y="42672"/>
                </a:lnTo>
                <a:lnTo>
                  <a:pt x="384048" y="47244"/>
                </a:lnTo>
                <a:lnTo>
                  <a:pt x="387096" y="54864"/>
                </a:lnTo>
                <a:lnTo>
                  <a:pt x="387096" y="64008"/>
                </a:lnTo>
                <a:lnTo>
                  <a:pt x="384530" y="76042"/>
                </a:lnTo>
                <a:lnTo>
                  <a:pt x="377366" y="87278"/>
                </a:lnTo>
                <a:lnTo>
                  <a:pt x="375980" y="88392"/>
                </a:lnTo>
                <a:close/>
              </a:path>
              <a:path w="387350" h="386079">
                <a:moveTo>
                  <a:pt x="354605" y="100357"/>
                </a:moveTo>
                <a:lnTo>
                  <a:pt x="318516" y="80772"/>
                </a:lnTo>
                <a:lnTo>
                  <a:pt x="316992" y="74676"/>
                </a:lnTo>
                <a:lnTo>
                  <a:pt x="316992" y="68580"/>
                </a:lnTo>
                <a:lnTo>
                  <a:pt x="318516" y="62483"/>
                </a:lnTo>
                <a:lnTo>
                  <a:pt x="321564" y="56388"/>
                </a:lnTo>
                <a:lnTo>
                  <a:pt x="331216" y="56388"/>
                </a:lnTo>
                <a:lnTo>
                  <a:pt x="329184" y="59436"/>
                </a:lnTo>
                <a:lnTo>
                  <a:pt x="329184" y="71628"/>
                </a:lnTo>
                <a:lnTo>
                  <a:pt x="332232" y="76200"/>
                </a:lnTo>
                <a:lnTo>
                  <a:pt x="336804" y="80772"/>
                </a:lnTo>
                <a:lnTo>
                  <a:pt x="338328" y="83820"/>
                </a:lnTo>
                <a:lnTo>
                  <a:pt x="341376" y="85344"/>
                </a:lnTo>
                <a:lnTo>
                  <a:pt x="345948" y="86868"/>
                </a:lnTo>
                <a:lnTo>
                  <a:pt x="348996" y="88392"/>
                </a:lnTo>
                <a:lnTo>
                  <a:pt x="375980" y="88392"/>
                </a:lnTo>
                <a:lnTo>
                  <a:pt x="365569" y="96753"/>
                </a:lnTo>
                <a:lnTo>
                  <a:pt x="354605" y="100357"/>
                </a:lnTo>
                <a:close/>
              </a:path>
              <a:path w="387350" h="386079">
                <a:moveTo>
                  <a:pt x="248412" y="115824"/>
                </a:moveTo>
                <a:lnTo>
                  <a:pt x="239268" y="106680"/>
                </a:lnTo>
                <a:lnTo>
                  <a:pt x="240792" y="99060"/>
                </a:lnTo>
                <a:lnTo>
                  <a:pt x="243840" y="91440"/>
                </a:lnTo>
                <a:lnTo>
                  <a:pt x="243840" y="70104"/>
                </a:lnTo>
                <a:lnTo>
                  <a:pt x="242316" y="65532"/>
                </a:lnTo>
                <a:lnTo>
                  <a:pt x="248412" y="59436"/>
                </a:lnTo>
                <a:lnTo>
                  <a:pt x="273811" y="85344"/>
                </a:lnTo>
                <a:lnTo>
                  <a:pt x="256032" y="85344"/>
                </a:lnTo>
                <a:lnTo>
                  <a:pt x="254508" y="89916"/>
                </a:lnTo>
                <a:lnTo>
                  <a:pt x="254508" y="96012"/>
                </a:lnTo>
                <a:lnTo>
                  <a:pt x="252984" y="102108"/>
                </a:lnTo>
                <a:lnTo>
                  <a:pt x="251460" y="106680"/>
                </a:lnTo>
                <a:lnTo>
                  <a:pt x="249936" y="112776"/>
                </a:lnTo>
                <a:lnTo>
                  <a:pt x="248412" y="115824"/>
                </a:lnTo>
                <a:close/>
              </a:path>
              <a:path w="387350" h="386079">
                <a:moveTo>
                  <a:pt x="315468" y="146304"/>
                </a:moveTo>
                <a:lnTo>
                  <a:pt x="256032" y="85344"/>
                </a:lnTo>
                <a:lnTo>
                  <a:pt x="273811" y="85344"/>
                </a:lnTo>
                <a:lnTo>
                  <a:pt x="324612" y="137160"/>
                </a:lnTo>
                <a:lnTo>
                  <a:pt x="315468" y="146304"/>
                </a:lnTo>
                <a:close/>
              </a:path>
              <a:path w="387350" h="386079">
                <a:moveTo>
                  <a:pt x="256032" y="208788"/>
                </a:moveTo>
                <a:lnTo>
                  <a:pt x="198120" y="106680"/>
                </a:lnTo>
                <a:lnTo>
                  <a:pt x="205740" y="99060"/>
                </a:lnTo>
                <a:lnTo>
                  <a:pt x="263652" y="201168"/>
                </a:lnTo>
                <a:lnTo>
                  <a:pt x="256032" y="208788"/>
                </a:lnTo>
                <a:close/>
              </a:path>
              <a:path w="387350" h="386079">
                <a:moveTo>
                  <a:pt x="205008" y="247261"/>
                </a:moveTo>
                <a:lnTo>
                  <a:pt x="158262" y="219783"/>
                </a:lnTo>
                <a:lnTo>
                  <a:pt x="139439" y="189896"/>
                </a:lnTo>
                <a:lnTo>
                  <a:pt x="140166" y="175431"/>
                </a:lnTo>
                <a:lnTo>
                  <a:pt x="144147" y="163861"/>
                </a:lnTo>
                <a:lnTo>
                  <a:pt x="156788" y="152119"/>
                </a:lnTo>
                <a:lnTo>
                  <a:pt x="166406" y="148042"/>
                </a:lnTo>
                <a:lnTo>
                  <a:pt x="179852" y="148559"/>
                </a:lnTo>
                <a:lnTo>
                  <a:pt x="190182" y="153688"/>
                </a:lnTo>
                <a:lnTo>
                  <a:pt x="190500" y="153924"/>
                </a:lnTo>
                <a:lnTo>
                  <a:pt x="186145" y="160020"/>
                </a:lnTo>
                <a:lnTo>
                  <a:pt x="164592" y="160020"/>
                </a:lnTo>
                <a:lnTo>
                  <a:pt x="161544" y="161544"/>
                </a:lnTo>
                <a:lnTo>
                  <a:pt x="153924" y="169164"/>
                </a:lnTo>
                <a:lnTo>
                  <a:pt x="152400" y="172212"/>
                </a:lnTo>
                <a:lnTo>
                  <a:pt x="152400" y="176783"/>
                </a:lnTo>
                <a:lnTo>
                  <a:pt x="150876" y="181356"/>
                </a:lnTo>
                <a:lnTo>
                  <a:pt x="152400" y="187452"/>
                </a:lnTo>
                <a:lnTo>
                  <a:pt x="153924" y="192024"/>
                </a:lnTo>
                <a:lnTo>
                  <a:pt x="159599" y="201781"/>
                </a:lnTo>
                <a:lnTo>
                  <a:pt x="168458" y="212645"/>
                </a:lnTo>
                <a:lnTo>
                  <a:pt x="178308" y="212645"/>
                </a:lnTo>
                <a:lnTo>
                  <a:pt x="178308" y="216408"/>
                </a:lnTo>
                <a:lnTo>
                  <a:pt x="179832" y="220980"/>
                </a:lnTo>
                <a:lnTo>
                  <a:pt x="188976" y="230124"/>
                </a:lnTo>
                <a:lnTo>
                  <a:pt x="192024" y="231648"/>
                </a:lnTo>
                <a:lnTo>
                  <a:pt x="205740" y="236220"/>
                </a:lnTo>
                <a:lnTo>
                  <a:pt x="227076" y="236220"/>
                </a:lnTo>
                <a:lnTo>
                  <a:pt x="216826" y="244551"/>
                </a:lnTo>
                <a:lnTo>
                  <a:pt x="205008" y="247261"/>
                </a:lnTo>
                <a:close/>
              </a:path>
              <a:path w="387350" h="386079">
                <a:moveTo>
                  <a:pt x="182880" y="164592"/>
                </a:moveTo>
                <a:lnTo>
                  <a:pt x="178308" y="161544"/>
                </a:lnTo>
                <a:lnTo>
                  <a:pt x="173736" y="160020"/>
                </a:lnTo>
                <a:lnTo>
                  <a:pt x="186145" y="160020"/>
                </a:lnTo>
                <a:lnTo>
                  <a:pt x="182880" y="164592"/>
                </a:lnTo>
                <a:close/>
              </a:path>
              <a:path w="387350" h="386079">
                <a:moveTo>
                  <a:pt x="178308" y="212645"/>
                </a:moveTo>
                <a:lnTo>
                  <a:pt x="168458" y="212645"/>
                </a:lnTo>
                <a:lnTo>
                  <a:pt x="167648" y="207316"/>
                </a:lnTo>
                <a:lnTo>
                  <a:pt x="167640" y="202692"/>
                </a:lnTo>
                <a:lnTo>
                  <a:pt x="169164" y="196596"/>
                </a:lnTo>
                <a:lnTo>
                  <a:pt x="172212" y="192024"/>
                </a:lnTo>
                <a:lnTo>
                  <a:pt x="173736" y="187452"/>
                </a:lnTo>
                <a:lnTo>
                  <a:pt x="178308" y="184404"/>
                </a:lnTo>
                <a:lnTo>
                  <a:pt x="184404" y="178308"/>
                </a:lnTo>
                <a:lnTo>
                  <a:pt x="192024" y="175260"/>
                </a:lnTo>
                <a:lnTo>
                  <a:pt x="201168" y="175260"/>
                </a:lnTo>
                <a:lnTo>
                  <a:pt x="213382" y="177507"/>
                </a:lnTo>
                <a:lnTo>
                  <a:pt x="224508" y="184912"/>
                </a:lnTo>
                <a:lnTo>
                  <a:pt x="227061" y="187452"/>
                </a:lnTo>
                <a:lnTo>
                  <a:pt x="193548" y="187452"/>
                </a:lnTo>
                <a:lnTo>
                  <a:pt x="188976" y="190500"/>
                </a:lnTo>
                <a:lnTo>
                  <a:pt x="184404" y="195072"/>
                </a:lnTo>
                <a:lnTo>
                  <a:pt x="179832" y="198120"/>
                </a:lnTo>
                <a:lnTo>
                  <a:pt x="178308" y="204216"/>
                </a:lnTo>
                <a:lnTo>
                  <a:pt x="178308" y="212645"/>
                </a:lnTo>
                <a:close/>
              </a:path>
              <a:path w="387350" h="386079">
                <a:moveTo>
                  <a:pt x="227076" y="236220"/>
                </a:moveTo>
                <a:lnTo>
                  <a:pt x="205740" y="236220"/>
                </a:lnTo>
                <a:lnTo>
                  <a:pt x="210312" y="234696"/>
                </a:lnTo>
                <a:lnTo>
                  <a:pt x="216408" y="231648"/>
                </a:lnTo>
                <a:lnTo>
                  <a:pt x="219456" y="228600"/>
                </a:lnTo>
                <a:lnTo>
                  <a:pt x="224028" y="225552"/>
                </a:lnTo>
                <a:lnTo>
                  <a:pt x="225470" y="219783"/>
                </a:lnTo>
                <a:lnTo>
                  <a:pt x="225552" y="207264"/>
                </a:lnTo>
                <a:lnTo>
                  <a:pt x="222504" y="202692"/>
                </a:lnTo>
                <a:lnTo>
                  <a:pt x="211836" y="192024"/>
                </a:lnTo>
                <a:lnTo>
                  <a:pt x="205740" y="188976"/>
                </a:lnTo>
                <a:lnTo>
                  <a:pt x="199644" y="188976"/>
                </a:lnTo>
                <a:lnTo>
                  <a:pt x="193548" y="187452"/>
                </a:lnTo>
                <a:lnTo>
                  <a:pt x="227061" y="187452"/>
                </a:lnTo>
                <a:lnTo>
                  <a:pt x="230124" y="190500"/>
                </a:lnTo>
                <a:lnTo>
                  <a:pt x="236220" y="202692"/>
                </a:lnTo>
                <a:lnTo>
                  <a:pt x="237682" y="208543"/>
                </a:lnTo>
                <a:lnTo>
                  <a:pt x="237744" y="214883"/>
                </a:lnTo>
                <a:lnTo>
                  <a:pt x="234696" y="227076"/>
                </a:lnTo>
                <a:lnTo>
                  <a:pt x="231648" y="231648"/>
                </a:lnTo>
                <a:lnTo>
                  <a:pt x="227076" y="236220"/>
                </a:lnTo>
                <a:close/>
              </a:path>
              <a:path w="387350" h="386079">
                <a:moveTo>
                  <a:pt x="85344" y="266700"/>
                </a:moveTo>
                <a:lnTo>
                  <a:pt x="78600" y="254818"/>
                </a:lnTo>
                <a:lnTo>
                  <a:pt x="76205" y="242882"/>
                </a:lnTo>
                <a:lnTo>
                  <a:pt x="79202" y="231403"/>
                </a:lnTo>
                <a:lnTo>
                  <a:pt x="87530" y="220331"/>
                </a:lnTo>
                <a:lnTo>
                  <a:pt x="98982" y="211035"/>
                </a:lnTo>
                <a:lnTo>
                  <a:pt x="109831" y="207316"/>
                </a:lnTo>
                <a:lnTo>
                  <a:pt x="120396" y="207264"/>
                </a:lnTo>
                <a:lnTo>
                  <a:pt x="128016" y="210312"/>
                </a:lnTo>
                <a:lnTo>
                  <a:pt x="132588" y="216408"/>
                </a:lnTo>
                <a:lnTo>
                  <a:pt x="137160" y="219456"/>
                </a:lnTo>
                <a:lnTo>
                  <a:pt x="137668" y="220980"/>
                </a:lnTo>
                <a:lnTo>
                  <a:pt x="105156" y="220980"/>
                </a:lnTo>
                <a:lnTo>
                  <a:pt x="99060" y="222504"/>
                </a:lnTo>
                <a:lnTo>
                  <a:pt x="96012" y="227076"/>
                </a:lnTo>
                <a:lnTo>
                  <a:pt x="91440" y="231648"/>
                </a:lnTo>
                <a:lnTo>
                  <a:pt x="88392" y="236220"/>
                </a:lnTo>
                <a:lnTo>
                  <a:pt x="88392" y="248412"/>
                </a:lnTo>
                <a:lnTo>
                  <a:pt x="91440" y="252983"/>
                </a:lnTo>
                <a:lnTo>
                  <a:pt x="96012" y="257556"/>
                </a:lnTo>
                <a:lnTo>
                  <a:pt x="85344" y="266700"/>
                </a:lnTo>
                <a:close/>
              </a:path>
              <a:path w="387350" h="386079">
                <a:moveTo>
                  <a:pt x="138684" y="323088"/>
                </a:moveTo>
                <a:lnTo>
                  <a:pt x="135636" y="321564"/>
                </a:lnTo>
                <a:lnTo>
                  <a:pt x="132588" y="315468"/>
                </a:lnTo>
                <a:lnTo>
                  <a:pt x="131064" y="310896"/>
                </a:lnTo>
                <a:lnTo>
                  <a:pt x="129540" y="304800"/>
                </a:lnTo>
                <a:lnTo>
                  <a:pt x="129540" y="298704"/>
                </a:lnTo>
                <a:lnTo>
                  <a:pt x="128016" y="292608"/>
                </a:lnTo>
                <a:lnTo>
                  <a:pt x="128016" y="284988"/>
                </a:lnTo>
                <a:lnTo>
                  <a:pt x="129540" y="275844"/>
                </a:lnTo>
                <a:lnTo>
                  <a:pt x="130698" y="260018"/>
                </a:lnTo>
                <a:lnTo>
                  <a:pt x="130896" y="252983"/>
                </a:lnTo>
                <a:lnTo>
                  <a:pt x="130980" y="247261"/>
                </a:lnTo>
                <a:lnTo>
                  <a:pt x="129540" y="234696"/>
                </a:lnTo>
                <a:lnTo>
                  <a:pt x="123444" y="225552"/>
                </a:lnTo>
                <a:lnTo>
                  <a:pt x="120396" y="222504"/>
                </a:lnTo>
                <a:lnTo>
                  <a:pt x="115824" y="220980"/>
                </a:lnTo>
                <a:lnTo>
                  <a:pt x="137668" y="220980"/>
                </a:lnTo>
                <a:lnTo>
                  <a:pt x="138684" y="224028"/>
                </a:lnTo>
                <a:lnTo>
                  <a:pt x="140208" y="227076"/>
                </a:lnTo>
                <a:lnTo>
                  <a:pt x="141732" y="231648"/>
                </a:lnTo>
                <a:lnTo>
                  <a:pt x="143256" y="237744"/>
                </a:lnTo>
                <a:lnTo>
                  <a:pt x="143349" y="245410"/>
                </a:lnTo>
                <a:lnTo>
                  <a:pt x="143797" y="252983"/>
                </a:lnTo>
                <a:lnTo>
                  <a:pt x="143730" y="257556"/>
                </a:lnTo>
                <a:lnTo>
                  <a:pt x="143283" y="268414"/>
                </a:lnTo>
                <a:lnTo>
                  <a:pt x="141732" y="281940"/>
                </a:lnTo>
                <a:lnTo>
                  <a:pt x="141732" y="298704"/>
                </a:lnTo>
                <a:lnTo>
                  <a:pt x="143256" y="301752"/>
                </a:lnTo>
                <a:lnTo>
                  <a:pt x="160020" y="301752"/>
                </a:lnTo>
                <a:lnTo>
                  <a:pt x="138684" y="323088"/>
                </a:lnTo>
                <a:close/>
              </a:path>
              <a:path w="387350" h="386079">
                <a:moveTo>
                  <a:pt x="106680" y="358140"/>
                </a:moveTo>
                <a:lnTo>
                  <a:pt x="48768" y="256032"/>
                </a:lnTo>
                <a:lnTo>
                  <a:pt x="56388" y="248412"/>
                </a:lnTo>
                <a:lnTo>
                  <a:pt x="114300" y="350520"/>
                </a:lnTo>
                <a:lnTo>
                  <a:pt x="106680" y="358140"/>
                </a:lnTo>
                <a:close/>
              </a:path>
              <a:path w="387350" h="386079">
                <a:moveTo>
                  <a:pt x="160020" y="301752"/>
                </a:moveTo>
                <a:lnTo>
                  <a:pt x="143256" y="301752"/>
                </a:lnTo>
                <a:lnTo>
                  <a:pt x="179832" y="263652"/>
                </a:lnTo>
                <a:lnTo>
                  <a:pt x="188976" y="272796"/>
                </a:lnTo>
                <a:lnTo>
                  <a:pt x="160020" y="301752"/>
                </a:lnTo>
                <a:close/>
              </a:path>
              <a:path w="387350" h="386079">
                <a:moveTo>
                  <a:pt x="9144" y="355092"/>
                </a:moveTo>
                <a:lnTo>
                  <a:pt x="0" y="345948"/>
                </a:lnTo>
                <a:lnTo>
                  <a:pt x="1524" y="338328"/>
                </a:lnTo>
                <a:lnTo>
                  <a:pt x="4572" y="330708"/>
                </a:lnTo>
                <a:lnTo>
                  <a:pt x="4572" y="309372"/>
                </a:lnTo>
                <a:lnTo>
                  <a:pt x="3048" y="304800"/>
                </a:lnTo>
                <a:lnTo>
                  <a:pt x="9144" y="298704"/>
                </a:lnTo>
                <a:lnTo>
                  <a:pt x="34544" y="324612"/>
                </a:lnTo>
                <a:lnTo>
                  <a:pt x="16764" y="324612"/>
                </a:lnTo>
                <a:lnTo>
                  <a:pt x="16764" y="329183"/>
                </a:lnTo>
                <a:lnTo>
                  <a:pt x="13716" y="341376"/>
                </a:lnTo>
                <a:lnTo>
                  <a:pt x="12192" y="345948"/>
                </a:lnTo>
                <a:lnTo>
                  <a:pt x="10668" y="352044"/>
                </a:lnTo>
                <a:lnTo>
                  <a:pt x="9144" y="355092"/>
                </a:lnTo>
                <a:close/>
              </a:path>
              <a:path w="387350" h="386079">
                <a:moveTo>
                  <a:pt x="76200" y="385572"/>
                </a:moveTo>
                <a:lnTo>
                  <a:pt x="16764" y="324612"/>
                </a:lnTo>
                <a:lnTo>
                  <a:pt x="34544" y="324612"/>
                </a:lnTo>
                <a:lnTo>
                  <a:pt x="85344" y="376428"/>
                </a:lnTo>
                <a:lnTo>
                  <a:pt x="76200" y="3855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 txBox="1"/>
          <p:nvPr/>
        </p:nvSpPr>
        <p:spPr>
          <a:xfrm>
            <a:off x="853933" y="3072276"/>
            <a:ext cx="194945" cy="125666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spc="5" dirty="0">
                <a:latin typeface="Times New Roman"/>
                <a:cs typeface="Times New Roman"/>
              </a:rPr>
              <a:t>La</a:t>
            </a:r>
            <a:r>
              <a:rPr sz="1300" dirty="0">
                <a:latin typeface="Times New Roman"/>
                <a:cs typeface="Times New Roman"/>
              </a:rPr>
              <a:t>st</a:t>
            </a:r>
            <a:r>
              <a:rPr sz="1300" spc="25" dirty="0">
                <a:latin typeface="Times New Roman"/>
                <a:cs typeface="Times New Roman"/>
              </a:rPr>
              <a:t> </a:t>
            </a:r>
            <a:r>
              <a:rPr sz="1300" spc="-20" dirty="0">
                <a:latin typeface="Times New Roman"/>
                <a:cs typeface="Times New Roman"/>
              </a:rPr>
              <a:t>M</a:t>
            </a:r>
            <a:r>
              <a:rPr sz="1300" spc="10" dirty="0">
                <a:latin typeface="Times New Roman"/>
                <a:cs typeface="Times New Roman"/>
              </a:rPr>
              <a:t>i</a:t>
            </a:r>
            <a:r>
              <a:rPr sz="1300" spc="-5" dirty="0">
                <a:latin typeface="Times New Roman"/>
                <a:cs typeface="Times New Roman"/>
              </a:rPr>
              <a:t>l</a:t>
            </a:r>
            <a:r>
              <a:rPr sz="1300" dirty="0">
                <a:latin typeface="Times New Roman"/>
                <a:cs typeface="Times New Roman"/>
              </a:rPr>
              <a:t>e</a:t>
            </a:r>
            <a:r>
              <a:rPr sz="1300" spc="50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I</a:t>
            </a:r>
            <a:r>
              <a:rPr sz="1300" spc="-5" dirty="0">
                <a:latin typeface="Times New Roman"/>
                <a:cs typeface="Times New Roman"/>
              </a:rPr>
              <a:t>m</a:t>
            </a:r>
            <a:r>
              <a:rPr sz="1300" spc="5" dirty="0">
                <a:latin typeface="Times New Roman"/>
                <a:cs typeface="Times New Roman"/>
              </a:rPr>
              <a:t>pa</a:t>
            </a:r>
            <a:r>
              <a:rPr sz="1300" dirty="0">
                <a:latin typeface="Times New Roman"/>
                <a:cs typeface="Times New Roman"/>
              </a:rPr>
              <a:t>ct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78" name="object 78"/>
          <p:cNvSpPr/>
          <p:nvPr/>
        </p:nvSpPr>
        <p:spPr>
          <a:xfrm>
            <a:off x="2720339" y="6385559"/>
            <a:ext cx="262255" cy="0"/>
          </a:xfrm>
          <a:custGeom>
            <a:avLst/>
            <a:gdLst/>
            <a:ahLst/>
            <a:cxnLst/>
            <a:rect l="l" t="t" r="r" b="b"/>
            <a:pathLst>
              <a:path w="262255">
                <a:moveTo>
                  <a:pt x="0" y="0"/>
                </a:moveTo>
                <a:lnTo>
                  <a:pt x="262127" y="0"/>
                </a:lnTo>
              </a:path>
            </a:pathLst>
          </a:custGeom>
          <a:ln w="19557">
            <a:solidFill>
              <a:srgbClr val="0070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2827019" y="6359652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4" h="48895">
                <a:moveTo>
                  <a:pt x="24383" y="48767"/>
                </a:moveTo>
                <a:lnTo>
                  <a:pt x="0" y="24383"/>
                </a:lnTo>
                <a:lnTo>
                  <a:pt x="24383" y="0"/>
                </a:lnTo>
                <a:lnTo>
                  <a:pt x="48768" y="24383"/>
                </a:lnTo>
                <a:lnTo>
                  <a:pt x="24383" y="48767"/>
                </a:lnTo>
                <a:close/>
              </a:path>
            </a:pathLst>
          </a:custGeom>
          <a:solidFill>
            <a:srgbClr val="0070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5416295" y="6385559"/>
            <a:ext cx="262255" cy="0"/>
          </a:xfrm>
          <a:custGeom>
            <a:avLst/>
            <a:gdLst/>
            <a:ahLst/>
            <a:cxnLst/>
            <a:rect l="l" t="t" r="r" b="b"/>
            <a:pathLst>
              <a:path w="262254">
                <a:moveTo>
                  <a:pt x="0" y="0"/>
                </a:moveTo>
                <a:lnTo>
                  <a:pt x="262127" y="0"/>
                </a:lnTo>
              </a:path>
            </a:pathLst>
          </a:custGeom>
          <a:ln w="19557">
            <a:solidFill>
              <a:srgbClr val="B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5526023" y="6364223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0" y="19050"/>
                </a:moveTo>
                <a:lnTo>
                  <a:pt x="38100" y="19050"/>
                </a:lnTo>
              </a:path>
            </a:pathLst>
          </a:custGeom>
          <a:ln w="39370">
            <a:solidFill>
              <a:srgbClr val="B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 txBox="1"/>
          <p:nvPr/>
        </p:nvSpPr>
        <p:spPr>
          <a:xfrm>
            <a:off x="916952" y="5881596"/>
            <a:ext cx="7907020" cy="9842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3375" algn="ctr">
              <a:lnSpc>
                <a:spcPct val="100000"/>
              </a:lnSpc>
            </a:pPr>
            <a:r>
              <a:rPr sz="1300" spc="160" dirty="0">
                <a:latin typeface="Times New Roman"/>
                <a:cs typeface="Times New Roman"/>
              </a:rPr>
              <a:t>P</a:t>
            </a:r>
            <a:r>
              <a:rPr sz="1300" spc="85" dirty="0">
                <a:latin typeface="Times New Roman"/>
                <a:cs typeface="Times New Roman"/>
              </a:rPr>
              <a:t>o</a:t>
            </a:r>
            <a:r>
              <a:rPr sz="1300" spc="155" dirty="0">
                <a:latin typeface="Times New Roman"/>
                <a:cs typeface="Times New Roman"/>
              </a:rPr>
              <a:t>s</a:t>
            </a:r>
            <a:r>
              <a:rPr sz="1300" spc="5" dirty="0">
                <a:latin typeface="Times New Roman"/>
                <a:cs typeface="Times New Roman"/>
              </a:rPr>
              <a:t>t</a:t>
            </a:r>
            <a:r>
              <a:rPr sz="1300" spc="165" dirty="0">
                <a:latin typeface="Times New Roman"/>
                <a:cs typeface="Times New Roman"/>
              </a:rPr>
              <a:t>a</a:t>
            </a:r>
            <a:r>
              <a:rPr sz="1300" spc="-70" dirty="0">
                <a:latin typeface="Times New Roman"/>
                <a:cs typeface="Times New Roman"/>
              </a:rPr>
              <a:t>l</a:t>
            </a:r>
            <a:r>
              <a:rPr sz="1300" spc="15" dirty="0">
                <a:latin typeface="Times New Roman"/>
                <a:cs typeface="Times New Roman"/>
              </a:rPr>
              <a:t> W</a:t>
            </a:r>
            <a:r>
              <a:rPr sz="1300" spc="165" dirty="0">
                <a:latin typeface="Times New Roman"/>
                <a:cs typeface="Times New Roman"/>
              </a:rPr>
              <a:t>ee</a:t>
            </a:r>
            <a:r>
              <a:rPr sz="1300" spc="10" dirty="0">
                <a:latin typeface="Times New Roman"/>
                <a:cs typeface="Times New Roman"/>
              </a:rPr>
              <a:t>k</a:t>
            </a: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1"/>
              </a:spcBef>
            </a:pPr>
            <a:endParaRPr sz="1450">
              <a:latin typeface="Times New Roman"/>
              <a:cs typeface="Times New Roman"/>
            </a:endParaRPr>
          </a:p>
          <a:p>
            <a:pPr marL="2082164">
              <a:lnSpc>
                <a:spcPct val="100000"/>
              </a:lnSpc>
              <a:tabLst>
                <a:tab pos="4777740" algn="l"/>
              </a:tabLst>
            </a:pPr>
            <a:r>
              <a:rPr sz="1200" spc="60" dirty="0">
                <a:latin typeface="Times New Roman"/>
                <a:cs typeface="Times New Roman"/>
              </a:rPr>
              <a:t>F</a:t>
            </a:r>
            <a:r>
              <a:rPr sz="1200" spc="55" dirty="0">
                <a:latin typeface="Times New Roman"/>
                <a:cs typeface="Times New Roman"/>
              </a:rPr>
              <a:t>C</a:t>
            </a:r>
            <a:r>
              <a:rPr sz="1200" spc="-75" dirty="0">
                <a:latin typeface="Times New Roman"/>
                <a:cs typeface="Times New Roman"/>
              </a:rPr>
              <a:t>M</a:t>
            </a:r>
            <a:r>
              <a:rPr sz="1200" spc="30" dirty="0">
                <a:latin typeface="Times New Roman"/>
                <a:cs typeface="Times New Roman"/>
              </a:rPr>
              <a:t> </a:t>
            </a:r>
            <a:r>
              <a:rPr sz="1200" spc="50" dirty="0">
                <a:latin typeface="Times New Roman"/>
                <a:cs typeface="Times New Roman"/>
              </a:rPr>
              <a:t>O</a:t>
            </a:r>
            <a:r>
              <a:rPr sz="1200" dirty="0">
                <a:latin typeface="Times New Roman"/>
                <a:cs typeface="Times New Roman"/>
              </a:rPr>
              <a:t>v</a:t>
            </a:r>
            <a:r>
              <a:rPr sz="1200" spc="130" dirty="0">
                <a:latin typeface="Times New Roman"/>
                <a:cs typeface="Times New Roman"/>
              </a:rPr>
              <a:t>e</a:t>
            </a:r>
            <a:r>
              <a:rPr sz="1200" spc="-5" dirty="0">
                <a:latin typeface="Times New Roman"/>
                <a:cs typeface="Times New Roman"/>
              </a:rPr>
              <a:t>r</a:t>
            </a:r>
            <a:r>
              <a:rPr sz="1200" spc="55" dirty="0">
                <a:latin typeface="Times New Roman"/>
                <a:cs typeface="Times New Roman"/>
              </a:rPr>
              <a:t>n</a:t>
            </a:r>
            <a:r>
              <a:rPr sz="1200" spc="-65" dirty="0">
                <a:latin typeface="Times New Roman"/>
                <a:cs typeface="Times New Roman"/>
              </a:rPr>
              <a:t>i</a:t>
            </a:r>
            <a:r>
              <a:rPr sz="1200" spc="55" dirty="0">
                <a:latin typeface="Times New Roman"/>
                <a:cs typeface="Times New Roman"/>
              </a:rPr>
              <a:t>gh</a:t>
            </a:r>
            <a:r>
              <a:rPr sz="1200" spc="-5" dirty="0">
                <a:latin typeface="Times New Roman"/>
                <a:cs typeface="Times New Roman"/>
              </a:rPr>
              <a:t>t</a:t>
            </a:r>
            <a:r>
              <a:rPr sz="1200" spc="3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(</a:t>
            </a:r>
            <a:r>
              <a:rPr sz="1200" spc="60" dirty="0">
                <a:latin typeface="Times New Roman"/>
                <a:cs typeface="Times New Roman"/>
              </a:rPr>
              <a:t>F</a:t>
            </a:r>
            <a:r>
              <a:rPr sz="1200" spc="125" dirty="0">
                <a:latin typeface="Times New Roman"/>
                <a:cs typeface="Times New Roman"/>
              </a:rPr>
              <a:t>S</a:t>
            </a:r>
            <a:r>
              <a:rPr sz="1200" spc="114" dirty="0">
                <a:latin typeface="Times New Roman"/>
                <a:cs typeface="Times New Roman"/>
              </a:rPr>
              <a:t>S</a:t>
            </a:r>
            <a:r>
              <a:rPr sz="1200" dirty="0">
                <a:latin typeface="Times New Roman"/>
                <a:cs typeface="Times New Roman"/>
              </a:rPr>
              <a:t>)	</a:t>
            </a:r>
            <a:r>
              <a:rPr sz="1200" spc="60" dirty="0">
                <a:latin typeface="Times New Roman"/>
                <a:cs typeface="Times New Roman"/>
              </a:rPr>
              <a:t>F</a:t>
            </a:r>
            <a:r>
              <a:rPr sz="1200" spc="55" dirty="0">
                <a:latin typeface="Times New Roman"/>
                <a:cs typeface="Times New Roman"/>
              </a:rPr>
              <a:t>C</a:t>
            </a:r>
            <a:r>
              <a:rPr sz="1200" spc="-75" dirty="0">
                <a:latin typeface="Times New Roman"/>
                <a:cs typeface="Times New Roman"/>
              </a:rPr>
              <a:t>M</a:t>
            </a:r>
            <a:r>
              <a:rPr sz="1200" spc="30" dirty="0">
                <a:latin typeface="Times New Roman"/>
                <a:cs typeface="Times New Roman"/>
              </a:rPr>
              <a:t> </a:t>
            </a:r>
            <a:r>
              <a:rPr sz="1200" spc="50" dirty="0">
                <a:latin typeface="Times New Roman"/>
                <a:cs typeface="Times New Roman"/>
              </a:rPr>
              <a:t>O</a:t>
            </a:r>
            <a:r>
              <a:rPr sz="1200" dirty="0">
                <a:latin typeface="Times New Roman"/>
                <a:cs typeface="Times New Roman"/>
              </a:rPr>
              <a:t>v</a:t>
            </a:r>
            <a:r>
              <a:rPr sz="1200" spc="130" dirty="0">
                <a:latin typeface="Times New Roman"/>
                <a:cs typeface="Times New Roman"/>
              </a:rPr>
              <a:t>e</a:t>
            </a:r>
            <a:r>
              <a:rPr sz="1200" spc="-5" dirty="0">
                <a:latin typeface="Times New Roman"/>
                <a:cs typeface="Times New Roman"/>
              </a:rPr>
              <a:t>r</a:t>
            </a:r>
            <a:r>
              <a:rPr sz="1200" spc="55" dirty="0">
                <a:latin typeface="Times New Roman"/>
                <a:cs typeface="Times New Roman"/>
              </a:rPr>
              <a:t>n</a:t>
            </a:r>
            <a:r>
              <a:rPr sz="1200" spc="-65" dirty="0">
                <a:latin typeface="Times New Roman"/>
                <a:cs typeface="Times New Roman"/>
              </a:rPr>
              <a:t>i</a:t>
            </a:r>
            <a:r>
              <a:rPr sz="1200" spc="55" dirty="0">
                <a:latin typeface="Times New Roman"/>
                <a:cs typeface="Times New Roman"/>
              </a:rPr>
              <a:t>gh</a:t>
            </a:r>
            <a:r>
              <a:rPr sz="1200" spc="-5" dirty="0">
                <a:latin typeface="Times New Roman"/>
                <a:cs typeface="Times New Roman"/>
              </a:rPr>
              <a:t>t</a:t>
            </a:r>
            <a:r>
              <a:rPr sz="1200" spc="3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(N</a:t>
            </a:r>
            <a:r>
              <a:rPr sz="1200" spc="65" dirty="0">
                <a:latin typeface="Times New Roman"/>
                <a:cs typeface="Times New Roman"/>
              </a:rPr>
              <a:t>o</a:t>
            </a:r>
            <a:r>
              <a:rPr sz="1200" spc="55" dirty="0">
                <a:latin typeface="Times New Roman"/>
                <a:cs typeface="Times New Roman"/>
              </a:rPr>
              <a:t>n</a:t>
            </a:r>
            <a:r>
              <a:rPr sz="1200" spc="-5" dirty="0">
                <a:latin typeface="Times New Roman"/>
                <a:cs typeface="Times New Roman"/>
              </a:rPr>
              <a:t>-</a:t>
            </a:r>
            <a:r>
              <a:rPr sz="1200" spc="60" dirty="0">
                <a:latin typeface="Times New Roman"/>
                <a:cs typeface="Times New Roman"/>
              </a:rPr>
              <a:t>F</a:t>
            </a:r>
            <a:r>
              <a:rPr sz="1200" spc="125" dirty="0">
                <a:latin typeface="Times New Roman"/>
                <a:cs typeface="Times New Roman"/>
              </a:rPr>
              <a:t>S</a:t>
            </a:r>
            <a:r>
              <a:rPr sz="1200" spc="114" dirty="0">
                <a:latin typeface="Times New Roman"/>
                <a:cs typeface="Times New Roman"/>
              </a:rPr>
              <a:t>S</a:t>
            </a:r>
            <a:r>
              <a:rPr sz="1200" dirty="0">
                <a:latin typeface="Times New Roman"/>
                <a:cs typeface="Times New Roman"/>
              </a:rPr>
              <a:t>)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1"/>
              </a:spcBef>
            </a:pP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200" spc="-5" dirty="0">
                <a:latin typeface="Times New Roman"/>
                <a:cs typeface="Times New Roman"/>
              </a:rPr>
              <a:t>N</a:t>
            </a:r>
            <a:r>
              <a:rPr sz="1200" spc="65" dirty="0">
                <a:latin typeface="Times New Roman"/>
                <a:cs typeface="Times New Roman"/>
              </a:rPr>
              <a:t>o</a:t>
            </a:r>
            <a:r>
              <a:rPr sz="1200" spc="-5" dirty="0">
                <a:latin typeface="Times New Roman"/>
                <a:cs typeface="Times New Roman"/>
              </a:rPr>
              <a:t>t</a:t>
            </a:r>
            <a:r>
              <a:rPr sz="1200" spc="130" dirty="0">
                <a:latin typeface="Times New Roman"/>
                <a:cs typeface="Times New Roman"/>
              </a:rPr>
              <a:t>e</a:t>
            </a:r>
            <a:r>
              <a:rPr sz="1200" spc="-5" dirty="0">
                <a:latin typeface="Times New Roman"/>
                <a:cs typeface="Times New Roman"/>
              </a:rPr>
              <a:t>: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125" dirty="0">
                <a:latin typeface="Times New Roman"/>
                <a:cs typeface="Times New Roman"/>
              </a:rPr>
              <a:t>S</a:t>
            </a:r>
            <a:r>
              <a:rPr sz="1200" spc="130" dirty="0">
                <a:latin typeface="Times New Roman"/>
                <a:cs typeface="Times New Roman"/>
              </a:rPr>
              <a:t>e</a:t>
            </a:r>
            <a:r>
              <a:rPr sz="1200" spc="-5" dirty="0">
                <a:latin typeface="Times New Roman"/>
                <a:cs typeface="Times New Roman"/>
              </a:rPr>
              <a:t>r</a:t>
            </a:r>
            <a:r>
              <a:rPr sz="1200" spc="-15" dirty="0">
                <a:latin typeface="Times New Roman"/>
                <a:cs typeface="Times New Roman"/>
              </a:rPr>
              <a:t>v</a:t>
            </a:r>
            <a:r>
              <a:rPr sz="1200" spc="-75" dirty="0">
                <a:latin typeface="Times New Roman"/>
                <a:cs typeface="Times New Roman"/>
              </a:rPr>
              <a:t>i</a:t>
            </a:r>
            <a:r>
              <a:rPr sz="1200" spc="60" dirty="0">
                <a:latin typeface="Times New Roman"/>
                <a:cs typeface="Times New Roman"/>
              </a:rPr>
              <a:t>c</a:t>
            </a:r>
            <a:r>
              <a:rPr sz="1200" spc="130" dirty="0">
                <a:latin typeface="Times New Roman"/>
                <a:cs typeface="Times New Roman"/>
              </a:rPr>
              <a:t>e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65" dirty="0">
                <a:latin typeface="Times New Roman"/>
                <a:cs typeface="Times New Roman"/>
              </a:rPr>
              <a:t>p</a:t>
            </a:r>
            <a:r>
              <a:rPr sz="1200" spc="130" dirty="0">
                <a:latin typeface="Times New Roman"/>
                <a:cs typeface="Times New Roman"/>
              </a:rPr>
              <a:t>e</a:t>
            </a:r>
            <a:r>
              <a:rPr sz="1200" spc="-5" dirty="0">
                <a:latin typeface="Times New Roman"/>
                <a:cs typeface="Times New Roman"/>
              </a:rPr>
              <a:t>r</a:t>
            </a:r>
            <a:r>
              <a:rPr sz="1200" spc="-55" dirty="0">
                <a:latin typeface="Times New Roman"/>
                <a:cs typeface="Times New Roman"/>
              </a:rPr>
              <a:t>f</a:t>
            </a:r>
            <a:r>
              <a:rPr sz="1200" spc="65" dirty="0">
                <a:latin typeface="Times New Roman"/>
                <a:cs typeface="Times New Roman"/>
              </a:rPr>
              <a:t>o</a:t>
            </a:r>
            <a:r>
              <a:rPr sz="1200" spc="-5" dirty="0">
                <a:latin typeface="Times New Roman"/>
                <a:cs typeface="Times New Roman"/>
              </a:rPr>
              <a:t>r</a:t>
            </a:r>
            <a:r>
              <a:rPr sz="1200" spc="70" dirty="0">
                <a:latin typeface="Times New Roman"/>
                <a:cs typeface="Times New Roman"/>
              </a:rPr>
              <a:t>m</a:t>
            </a:r>
            <a:r>
              <a:rPr sz="1200" spc="120" dirty="0">
                <a:latin typeface="Times New Roman"/>
                <a:cs typeface="Times New Roman"/>
              </a:rPr>
              <a:t>a</a:t>
            </a:r>
            <a:r>
              <a:rPr sz="1200" spc="55" dirty="0">
                <a:latin typeface="Times New Roman"/>
                <a:cs typeface="Times New Roman"/>
              </a:rPr>
              <a:t>n</a:t>
            </a:r>
            <a:r>
              <a:rPr sz="1200" spc="60" dirty="0">
                <a:latin typeface="Times New Roman"/>
                <a:cs typeface="Times New Roman"/>
              </a:rPr>
              <a:t>c</a:t>
            </a:r>
            <a:r>
              <a:rPr sz="1200" spc="130" dirty="0">
                <a:latin typeface="Times New Roman"/>
                <a:cs typeface="Times New Roman"/>
              </a:rPr>
              <a:t>e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70" dirty="0">
                <a:latin typeface="Times New Roman"/>
                <a:cs typeface="Times New Roman"/>
              </a:rPr>
              <a:t>m</a:t>
            </a:r>
            <a:r>
              <a:rPr sz="1200" spc="120" dirty="0">
                <a:latin typeface="Times New Roman"/>
                <a:cs typeface="Times New Roman"/>
              </a:rPr>
              <a:t>ea</a:t>
            </a:r>
            <a:r>
              <a:rPr sz="1200" spc="130" dirty="0">
                <a:latin typeface="Times New Roman"/>
                <a:cs typeface="Times New Roman"/>
              </a:rPr>
              <a:t>s</a:t>
            </a:r>
            <a:r>
              <a:rPr sz="1200" spc="65" dirty="0">
                <a:latin typeface="Times New Roman"/>
                <a:cs typeface="Times New Roman"/>
              </a:rPr>
              <a:t>u</a:t>
            </a:r>
            <a:r>
              <a:rPr sz="1200" spc="-5" dirty="0">
                <a:latin typeface="Times New Roman"/>
                <a:cs typeface="Times New Roman"/>
              </a:rPr>
              <a:t>r</a:t>
            </a:r>
            <a:r>
              <a:rPr sz="1200" spc="120" dirty="0">
                <a:latin typeface="Times New Roman"/>
                <a:cs typeface="Times New Roman"/>
              </a:rPr>
              <a:t>e</a:t>
            </a:r>
            <a:r>
              <a:rPr sz="1200" spc="60" dirty="0">
                <a:latin typeface="Times New Roman"/>
                <a:cs typeface="Times New Roman"/>
              </a:rPr>
              <a:t>m</a:t>
            </a:r>
            <a:r>
              <a:rPr sz="1200" spc="130" dirty="0">
                <a:latin typeface="Times New Roman"/>
                <a:cs typeface="Times New Roman"/>
              </a:rPr>
              <a:t>e</a:t>
            </a:r>
            <a:r>
              <a:rPr sz="1200" spc="55" dirty="0">
                <a:latin typeface="Times New Roman"/>
                <a:cs typeface="Times New Roman"/>
              </a:rPr>
              <a:t>n</a:t>
            </a:r>
            <a:r>
              <a:rPr sz="1200" spc="-5" dirty="0">
                <a:latin typeface="Times New Roman"/>
                <a:cs typeface="Times New Roman"/>
              </a:rPr>
              <a:t>t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15" dirty="0">
                <a:latin typeface="Times New Roman"/>
                <a:cs typeface="Times New Roman"/>
              </a:rPr>
              <a:t>w</a:t>
            </a:r>
            <a:r>
              <a:rPr sz="1200" spc="130" dirty="0">
                <a:latin typeface="Times New Roman"/>
                <a:cs typeface="Times New Roman"/>
              </a:rPr>
              <a:t>as</a:t>
            </a:r>
            <a:r>
              <a:rPr sz="1200" spc="35" dirty="0">
                <a:latin typeface="Times New Roman"/>
                <a:cs typeface="Times New Roman"/>
              </a:rPr>
              <a:t> </a:t>
            </a:r>
            <a:r>
              <a:rPr sz="1200" spc="130" dirty="0">
                <a:latin typeface="Times New Roman"/>
                <a:cs typeface="Times New Roman"/>
              </a:rPr>
              <a:t>s</a:t>
            </a:r>
            <a:r>
              <a:rPr sz="1200" spc="65" dirty="0">
                <a:latin typeface="Times New Roman"/>
                <a:cs typeface="Times New Roman"/>
              </a:rPr>
              <a:t>u</a:t>
            </a:r>
            <a:r>
              <a:rPr sz="1200" spc="130" dirty="0">
                <a:latin typeface="Times New Roman"/>
                <a:cs typeface="Times New Roman"/>
              </a:rPr>
              <a:t>s</a:t>
            </a:r>
            <a:r>
              <a:rPr sz="1200" spc="65" dirty="0">
                <a:latin typeface="Times New Roman"/>
                <a:cs typeface="Times New Roman"/>
              </a:rPr>
              <a:t>p</a:t>
            </a:r>
            <a:r>
              <a:rPr sz="1200" spc="130" dirty="0">
                <a:latin typeface="Times New Roman"/>
                <a:cs typeface="Times New Roman"/>
              </a:rPr>
              <a:t>e</a:t>
            </a:r>
            <a:r>
              <a:rPr sz="1200" spc="65" dirty="0">
                <a:latin typeface="Times New Roman"/>
                <a:cs typeface="Times New Roman"/>
              </a:rPr>
              <a:t>n</a:t>
            </a:r>
            <a:r>
              <a:rPr sz="1200" spc="55" dirty="0">
                <a:latin typeface="Times New Roman"/>
                <a:cs typeface="Times New Roman"/>
              </a:rPr>
              <a:t>d</a:t>
            </a:r>
            <a:r>
              <a:rPr sz="1200" spc="130" dirty="0">
                <a:latin typeface="Times New Roman"/>
                <a:cs typeface="Times New Roman"/>
              </a:rPr>
              <a:t>e</a:t>
            </a:r>
            <a:r>
              <a:rPr sz="1200" spc="65" dirty="0">
                <a:latin typeface="Times New Roman"/>
                <a:cs typeface="Times New Roman"/>
              </a:rPr>
              <a:t>d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-55" dirty="0">
                <a:latin typeface="Times New Roman"/>
                <a:cs typeface="Times New Roman"/>
              </a:rPr>
              <a:t>f</a:t>
            </a:r>
            <a:r>
              <a:rPr sz="1200" spc="65" dirty="0">
                <a:latin typeface="Times New Roman"/>
                <a:cs typeface="Times New Roman"/>
              </a:rPr>
              <a:t>o</a:t>
            </a:r>
            <a:r>
              <a:rPr sz="1200" dirty="0">
                <a:latin typeface="Times New Roman"/>
                <a:cs typeface="Times New Roman"/>
              </a:rPr>
              <a:t>r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spc="70" dirty="0">
                <a:latin typeface="Times New Roman"/>
                <a:cs typeface="Times New Roman"/>
              </a:rPr>
              <a:t>m</a:t>
            </a:r>
            <a:r>
              <a:rPr sz="1200" spc="130" dirty="0">
                <a:latin typeface="Times New Roman"/>
                <a:cs typeface="Times New Roman"/>
              </a:rPr>
              <a:t>a</a:t>
            </a:r>
            <a:r>
              <a:rPr sz="1200" spc="-75" dirty="0">
                <a:latin typeface="Times New Roman"/>
                <a:cs typeface="Times New Roman"/>
              </a:rPr>
              <a:t>i</a:t>
            </a:r>
            <a:r>
              <a:rPr sz="1200" spc="-70" dirty="0">
                <a:latin typeface="Times New Roman"/>
                <a:cs typeface="Times New Roman"/>
              </a:rPr>
              <a:t>l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65" dirty="0">
                <a:latin typeface="Times New Roman"/>
                <a:cs typeface="Times New Roman"/>
              </a:rPr>
              <a:t>o</a:t>
            </a:r>
            <a:r>
              <a:rPr sz="1200" spc="-5" dirty="0">
                <a:latin typeface="Times New Roman"/>
                <a:cs typeface="Times New Roman"/>
              </a:rPr>
              <a:t>r</a:t>
            </a:r>
            <a:r>
              <a:rPr sz="1200" spc="-75" dirty="0">
                <a:latin typeface="Times New Roman"/>
                <a:cs typeface="Times New Roman"/>
              </a:rPr>
              <a:t>i</a:t>
            </a:r>
            <a:r>
              <a:rPr sz="1200" spc="55" dirty="0">
                <a:latin typeface="Times New Roman"/>
                <a:cs typeface="Times New Roman"/>
              </a:rPr>
              <a:t>g</a:t>
            </a:r>
            <a:r>
              <a:rPr sz="1200" spc="-75" dirty="0">
                <a:latin typeface="Times New Roman"/>
                <a:cs typeface="Times New Roman"/>
              </a:rPr>
              <a:t>i</a:t>
            </a:r>
            <a:r>
              <a:rPr sz="1200" spc="65" dirty="0">
                <a:latin typeface="Times New Roman"/>
                <a:cs typeface="Times New Roman"/>
              </a:rPr>
              <a:t>n</a:t>
            </a:r>
            <a:r>
              <a:rPr sz="1200" spc="130" dirty="0">
                <a:latin typeface="Times New Roman"/>
                <a:cs typeface="Times New Roman"/>
              </a:rPr>
              <a:t>a</a:t>
            </a:r>
            <a:r>
              <a:rPr sz="1200" spc="-5" dirty="0">
                <a:latin typeface="Times New Roman"/>
                <a:cs typeface="Times New Roman"/>
              </a:rPr>
              <a:t>t</a:t>
            </a:r>
            <a:r>
              <a:rPr sz="1200" spc="-75" dirty="0">
                <a:latin typeface="Times New Roman"/>
                <a:cs typeface="Times New Roman"/>
              </a:rPr>
              <a:t>i</a:t>
            </a:r>
            <a:r>
              <a:rPr sz="1200" spc="65" dirty="0">
                <a:latin typeface="Times New Roman"/>
                <a:cs typeface="Times New Roman"/>
              </a:rPr>
              <a:t>ng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5" dirty="0">
                <a:latin typeface="Times New Roman"/>
                <a:cs typeface="Times New Roman"/>
              </a:rPr>
              <a:t>f</a:t>
            </a:r>
            <a:r>
              <a:rPr sz="1200" spc="-5" dirty="0">
                <a:latin typeface="Times New Roman"/>
                <a:cs typeface="Times New Roman"/>
              </a:rPr>
              <a:t>r</a:t>
            </a:r>
            <a:r>
              <a:rPr sz="1200" spc="65" dirty="0">
                <a:latin typeface="Times New Roman"/>
                <a:cs typeface="Times New Roman"/>
              </a:rPr>
              <a:t>om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spc="65" dirty="0">
                <a:latin typeface="Times New Roman"/>
                <a:cs typeface="Times New Roman"/>
              </a:rPr>
              <a:t>o</a:t>
            </a:r>
            <a:r>
              <a:rPr sz="1200" dirty="0">
                <a:latin typeface="Times New Roman"/>
                <a:cs typeface="Times New Roman"/>
              </a:rPr>
              <a:t>r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spc="65" dirty="0">
                <a:latin typeface="Times New Roman"/>
                <a:cs typeface="Times New Roman"/>
              </a:rPr>
              <a:t>d</a:t>
            </a:r>
            <a:r>
              <a:rPr sz="1200" spc="130" dirty="0">
                <a:latin typeface="Times New Roman"/>
                <a:cs typeface="Times New Roman"/>
              </a:rPr>
              <a:t>es</a:t>
            </a:r>
            <a:r>
              <a:rPr sz="1200" spc="-5" dirty="0">
                <a:latin typeface="Times New Roman"/>
                <a:cs typeface="Times New Roman"/>
              </a:rPr>
              <a:t>t</a:t>
            </a:r>
            <a:r>
              <a:rPr sz="1200" spc="-75" dirty="0">
                <a:latin typeface="Times New Roman"/>
                <a:cs typeface="Times New Roman"/>
              </a:rPr>
              <a:t>i</a:t>
            </a:r>
            <a:r>
              <a:rPr sz="1200" spc="65" dirty="0">
                <a:latin typeface="Times New Roman"/>
                <a:cs typeface="Times New Roman"/>
              </a:rPr>
              <a:t>n</a:t>
            </a:r>
            <a:r>
              <a:rPr sz="1200" spc="130" dirty="0">
                <a:latin typeface="Times New Roman"/>
                <a:cs typeface="Times New Roman"/>
              </a:rPr>
              <a:t>e</a:t>
            </a:r>
            <a:r>
              <a:rPr sz="1200" spc="65" dirty="0">
                <a:latin typeface="Times New Roman"/>
                <a:cs typeface="Times New Roman"/>
              </a:rPr>
              <a:t>d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t</a:t>
            </a:r>
            <a:r>
              <a:rPr sz="1200" spc="65" dirty="0">
                <a:latin typeface="Times New Roman"/>
                <a:cs typeface="Times New Roman"/>
              </a:rPr>
              <a:t>o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55" dirty="0">
                <a:latin typeface="Times New Roman"/>
                <a:cs typeface="Times New Roman"/>
              </a:rPr>
              <a:t>C</a:t>
            </a:r>
            <a:r>
              <a:rPr sz="1200" spc="130" dirty="0">
                <a:latin typeface="Times New Roman"/>
                <a:cs typeface="Times New Roman"/>
              </a:rPr>
              <a:t>a</a:t>
            </a:r>
            <a:r>
              <a:rPr sz="1200" spc="-5" dirty="0">
                <a:latin typeface="Times New Roman"/>
                <a:cs typeface="Times New Roman"/>
              </a:rPr>
              <a:t>r</a:t>
            </a:r>
            <a:r>
              <a:rPr sz="1200" spc="-75" dirty="0">
                <a:latin typeface="Times New Roman"/>
                <a:cs typeface="Times New Roman"/>
              </a:rPr>
              <a:t>i</a:t>
            </a:r>
            <a:r>
              <a:rPr sz="1200" spc="65" dirty="0">
                <a:latin typeface="Times New Roman"/>
                <a:cs typeface="Times New Roman"/>
              </a:rPr>
              <a:t>bb</a:t>
            </a:r>
            <a:r>
              <a:rPr sz="1200" spc="130" dirty="0">
                <a:latin typeface="Times New Roman"/>
                <a:cs typeface="Times New Roman"/>
              </a:rPr>
              <a:t>e</a:t>
            </a:r>
            <a:r>
              <a:rPr sz="1200" spc="120" dirty="0">
                <a:latin typeface="Times New Roman"/>
                <a:cs typeface="Times New Roman"/>
              </a:rPr>
              <a:t>a</a:t>
            </a:r>
            <a:r>
              <a:rPr sz="1200" spc="65" dirty="0">
                <a:latin typeface="Times New Roman"/>
                <a:cs typeface="Times New Roman"/>
              </a:rPr>
              <a:t>n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</a:t>
            </a:r>
            <a:r>
              <a:rPr sz="1200" spc="-75" dirty="0">
                <a:latin typeface="Times New Roman"/>
                <a:cs typeface="Times New Roman"/>
              </a:rPr>
              <a:t>i</a:t>
            </a:r>
            <a:r>
              <a:rPr sz="1200" spc="130" dirty="0">
                <a:latin typeface="Times New Roman"/>
                <a:cs typeface="Times New Roman"/>
              </a:rPr>
              <a:t>s</a:t>
            </a:r>
            <a:r>
              <a:rPr sz="1200" spc="-5" dirty="0">
                <a:latin typeface="Times New Roman"/>
                <a:cs typeface="Times New Roman"/>
              </a:rPr>
              <a:t>tr</a:t>
            </a:r>
            <a:r>
              <a:rPr sz="1200" spc="-75" dirty="0">
                <a:latin typeface="Times New Roman"/>
                <a:cs typeface="Times New Roman"/>
              </a:rPr>
              <a:t>i</a:t>
            </a:r>
            <a:r>
              <a:rPr sz="1200" spc="60" dirty="0">
                <a:latin typeface="Times New Roman"/>
                <a:cs typeface="Times New Roman"/>
              </a:rPr>
              <a:t>c</a:t>
            </a:r>
            <a:r>
              <a:rPr sz="1200" spc="-5" dirty="0">
                <a:latin typeface="Times New Roman"/>
                <a:cs typeface="Times New Roman"/>
              </a:rPr>
              <a:t>t</a:t>
            </a:r>
            <a:r>
              <a:rPr sz="1200" spc="50" dirty="0">
                <a:latin typeface="Times New Roman"/>
                <a:cs typeface="Times New Roman"/>
              </a:rPr>
              <a:t> </a:t>
            </a:r>
            <a:r>
              <a:rPr sz="1200" spc="-75" dirty="0">
                <a:latin typeface="Times New Roman"/>
                <a:cs typeface="Times New Roman"/>
              </a:rPr>
              <a:t>i</a:t>
            </a:r>
            <a:r>
              <a:rPr sz="1200" spc="65" dirty="0">
                <a:latin typeface="Times New Roman"/>
                <a:cs typeface="Times New Roman"/>
              </a:rPr>
              <a:t>n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916952" y="6870501"/>
            <a:ext cx="6107430" cy="360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60" dirty="0">
                <a:latin typeface="Times New Roman"/>
                <a:cs typeface="Times New Roman"/>
              </a:rPr>
              <a:t>F</a:t>
            </a:r>
            <a:r>
              <a:rPr sz="1200" spc="-80" dirty="0">
                <a:latin typeface="Times New Roman"/>
                <a:cs typeface="Times New Roman"/>
              </a:rPr>
              <a:t>Y</a:t>
            </a:r>
            <a:r>
              <a:rPr sz="1200" spc="65" dirty="0">
                <a:latin typeface="Times New Roman"/>
                <a:cs typeface="Times New Roman"/>
              </a:rPr>
              <a:t>18</a:t>
            </a:r>
            <a:r>
              <a:rPr sz="1200" spc="40" dirty="0">
                <a:latin typeface="Times New Roman"/>
                <a:cs typeface="Times New Roman"/>
              </a:rPr>
              <a:t> </a:t>
            </a:r>
            <a:r>
              <a:rPr sz="1200" spc="60" dirty="0">
                <a:latin typeface="Times New Roman"/>
                <a:cs typeface="Times New Roman"/>
              </a:rPr>
              <a:t>Q</a:t>
            </a:r>
            <a:r>
              <a:rPr sz="1200" spc="65" dirty="0">
                <a:latin typeface="Times New Roman"/>
                <a:cs typeface="Times New Roman"/>
              </a:rPr>
              <a:t>1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130" dirty="0">
                <a:latin typeface="Times New Roman"/>
                <a:cs typeface="Times New Roman"/>
              </a:rPr>
              <a:t>a</a:t>
            </a:r>
            <a:r>
              <a:rPr sz="1200" spc="65" dirty="0">
                <a:latin typeface="Times New Roman"/>
                <a:cs typeface="Times New Roman"/>
              </a:rPr>
              <a:t>nd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spc="60" dirty="0">
                <a:latin typeface="Times New Roman"/>
                <a:cs typeface="Times New Roman"/>
              </a:rPr>
              <a:t>Q</a:t>
            </a:r>
            <a:r>
              <a:rPr sz="1200" spc="65" dirty="0">
                <a:latin typeface="Times New Roman"/>
                <a:cs typeface="Times New Roman"/>
              </a:rPr>
              <a:t>2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65" dirty="0">
                <a:latin typeface="Times New Roman"/>
                <a:cs typeface="Times New Roman"/>
              </a:rPr>
              <a:t>du</a:t>
            </a:r>
            <a:r>
              <a:rPr sz="1200" spc="130" dirty="0">
                <a:latin typeface="Times New Roman"/>
                <a:cs typeface="Times New Roman"/>
              </a:rPr>
              <a:t>e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t</a:t>
            </a:r>
            <a:r>
              <a:rPr sz="1200" spc="65" dirty="0">
                <a:latin typeface="Times New Roman"/>
                <a:cs typeface="Times New Roman"/>
              </a:rPr>
              <a:t>o</a:t>
            </a:r>
            <a:r>
              <a:rPr sz="1200" spc="4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t</a:t>
            </a:r>
            <a:r>
              <a:rPr sz="1200" spc="65" dirty="0">
                <a:latin typeface="Times New Roman"/>
                <a:cs typeface="Times New Roman"/>
              </a:rPr>
              <a:t>h</a:t>
            </a:r>
            <a:r>
              <a:rPr sz="1200" spc="130" dirty="0">
                <a:latin typeface="Times New Roman"/>
                <a:cs typeface="Times New Roman"/>
              </a:rPr>
              <a:t>e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spc="65" dirty="0">
                <a:latin typeface="Times New Roman"/>
                <a:cs typeface="Times New Roman"/>
              </a:rPr>
              <a:t>d</a:t>
            </a:r>
            <a:r>
              <a:rPr sz="1200" spc="130" dirty="0">
                <a:latin typeface="Times New Roman"/>
                <a:cs typeface="Times New Roman"/>
              </a:rPr>
              <a:t>e</a:t>
            </a:r>
            <a:r>
              <a:rPr sz="1200" spc="-15" dirty="0">
                <a:latin typeface="Times New Roman"/>
                <a:cs typeface="Times New Roman"/>
              </a:rPr>
              <a:t>v</a:t>
            </a:r>
            <a:r>
              <a:rPr sz="1200" spc="130" dirty="0">
                <a:latin typeface="Times New Roman"/>
                <a:cs typeface="Times New Roman"/>
              </a:rPr>
              <a:t>as</a:t>
            </a:r>
            <a:r>
              <a:rPr sz="1200" spc="-5" dirty="0">
                <a:latin typeface="Times New Roman"/>
                <a:cs typeface="Times New Roman"/>
              </a:rPr>
              <a:t>t</a:t>
            </a:r>
            <a:r>
              <a:rPr sz="1200" spc="130" dirty="0">
                <a:latin typeface="Times New Roman"/>
                <a:cs typeface="Times New Roman"/>
              </a:rPr>
              <a:t>a</a:t>
            </a:r>
            <a:r>
              <a:rPr sz="1200" spc="-5" dirty="0">
                <a:latin typeface="Times New Roman"/>
                <a:cs typeface="Times New Roman"/>
              </a:rPr>
              <a:t>t</a:t>
            </a:r>
            <a:r>
              <a:rPr sz="1200" spc="-75" dirty="0">
                <a:latin typeface="Times New Roman"/>
                <a:cs typeface="Times New Roman"/>
              </a:rPr>
              <a:t>i</a:t>
            </a:r>
            <a:r>
              <a:rPr sz="1200" spc="65" dirty="0">
                <a:latin typeface="Times New Roman"/>
                <a:cs typeface="Times New Roman"/>
              </a:rPr>
              <a:t>ng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75" dirty="0">
                <a:latin typeface="Times New Roman"/>
                <a:cs typeface="Times New Roman"/>
              </a:rPr>
              <a:t>i</a:t>
            </a:r>
            <a:r>
              <a:rPr sz="1200" spc="70" dirty="0">
                <a:latin typeface="Times New Roman"/>
                <a:cs typeface="Times New Roman"/>
              </a:rPr>
              <a:t>m</a:t>
            </a:r>
            <a:r>
              <a:rPr sz="1200" spc="65" dirty="0">
                <a:latin typeface="Times New Roman"/>
                <a:cs typeface="Times New Roman"/>
              </a:rPr>
              <a:t>p</a:t>
            </a:r>
            <a:r>
              <a:rPr sz="1200" spc="130" dirty="0">
                <a:latin typeface="Times New Roman"/>
                <a:cs typeface="Times New Roman"/>
              </a:rPr>
              <a:t>a</a:t>
            </a:r>
            <a:r>
              <a:rPr sz="1200" spc="60" dirty="0">
                <a:latin typeface="Times New Roman"/>
                <a:cs typeface="Times New Roman"/>
              </a:rPr>
              <a:t>c</a:t>
            </a:r>
            <a:r>
              <a:rPr sz="1200" spc="-5" dirty="0">
                <a:latin typeface="Times New Roman"/>
                <a:cs typeface="Times New Roman"/>
              </a:rPr>
              <a:t>t</a:t>
            </a:r>
            <a:r>
              <a:rPr sz="1200" spc="130" dirty="0">
                <a:latin typeface="Times New Roman"/>
                <a:cs typeface="Times New Roman"/>
              </a:rPr>
              <a:t>s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65" dirty="0">
                <a:latin typeface="Times New Roman"/>
                <a:cs typeface="Times New Roman"/>
              </a:rPr>
              <a:t>o</a:t>
            </a:r>
            <a:r>
              <a:rPr sz="1200" spc="-70" dirty="0">
                <a:latin typeface="Times New Roman"/>
                <a:cs typeface="Times New Roman"/>
              </a:rPr>
              <a:t>f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H</a:t>
            </a:r>
            <a:r>
              <a:rPr sz="1200" spc="65" dirty="0">
                <a:latin typeface="Times New Roman"/>
                <a:cs typeface="Times New Roman"/>
              </a:rPr>
              <a:t>u</a:t>
            </a:r>
            <a:r>
              <a:rPr sz="1200" spc="-5" dirty="0">
                <a:latin typeface="Times New Roman"/>
                <a:cs typeface="Times New Roman"/>
              </a:rPr>
              <a:t>rr</a:t>
            </a:r>
            <a:r>
              <a:rPr sz="1200" spc="-75" dirty="0">
                <a:latin typeface="Times New Roman"/>
                <a:cs typeface="Times New Roman"/>
              </a:rPr>
              <a:t>i</a:t>
            </a:r>
            <a:r>
              <a:rPr sz="1200" spc="60" dirty="0">
                <a:latin typeface="Times New Roman"/>
                <a:cs typeface="Times New Roman"/>
              </a:rPr>
              <a:t>c</a:t>
            </a:r>
            <a:r>
              <a:rPr sz="1200" spc="130" dirty="0">
                <a:latin typeface="Times New Roman"/>
                <a:cs typeface="Times New Roman"/>
              </a:rPr>
              <a:t>a</a:t>
            </a:r>
            <a:r>
              <a:rPr sz="1200" spc="65" dirty="0">
                <a:latin typeface="Times New Roman"/>
                <a:cs typeface="Times New Roman"/>
              </a:rPr>
              <a:t>n</a:t>
            </a:r>
            <a:r>
              <a:rPr sz="1200" spc="130" dirty="0">
                <a:latin typeface="Times New Roman"/>
                <a:cs typeface="Times New Roman"/>
              </a:rPr>
              <a:t>es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70" dirty="0">
                <a:latin typeface="Times New Roman"/>
                <a:cs typeface="Times New Roman"/>
              </a:rPr>
              <a:t>I</a:t>
            </a:r>
            <a:r>
              <a:rPr sz="1200" spc="-5" dirty="0">
                <a:latin typeface="Times New Roman"/>
                <a:cs typeface="Times New Roman"/>
              </a:rPr>
              <a:t>r</a:t>
            </a:r>
            <a:r>
              <a:rPr sz="1200" spc="70" dirty="0">
                <a:latin typeface="Times New Roman"/>
                <a:cs typeface="Times New Roman"/>
              </a:rPr>
              <a:t>m</a:t>
            </a:r>
            <a:r>
              <a:rPr sz="1200" spc="130" dirty="0">
                <a:latin typeface="Times New Roman"/>
                <a:cs typeface="Times New Roman"/>
              </a:rPr>
              <a:t>a</a:t>
            </a:r>
            <a:r>
              <a:rPr sz="1200" spc="40" dirty="0">
                <a:latin typeface="Times New Roman"/>
                <a:cs typeface="Times New Roman"/>
              </a:rPr>
              <a:t> </a:t>
            </a:r>
            <a:r>
              <a:rPr sz="1200" spc="130" dirty="0">
                <a:latin typeface="Times New Roman"/>
                <a:cs typeface="Times New Roman"/>
              </a:rPr>
              <a:t>a</a:t>
            </a:r>
            <a:r>
              <a:rPr sz="1200" spc="65" dirty="0">
                <a:latin typeface="Times New Roman"/>
                <a:cs typeface="Times New Roman"/>
              </a:rPr>
              <a:t>nd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80" dirty="0">
                <a:latin typeface="Times New Roman"/>
                <a:cs typeface="Times New Roman"/>
              </a:rPr>
              <a:t>M</a:t>
            </a:r>
            <a:r>
              <a:rPr sz="1200" spc="130" dirty="0">
                <a:latin typeface="Times New Roman"/>
                <a:cs typeface="Times New Roman"/>
              </a:rPr>
              <a:t>a</a:t>
            </a:r>
            <a:r>
              <a:rPr sz="1200" spc="-5" dirty="0">
                <a:latin typeface="Times New Roman"/>
                <a:cs typeface="Times New Roman"/>
              </a:rPr>
              <a:t>r</a:t>
            </a:r>
            <a:r>
              <a:rPr sz="1200" spc="-75" dirty="0">
                <a:latin typeface="Times New Roman"/>
                <a:cs typeface="Times New Roman"/>
              </a:rPr>
              <a:t>i</a:t>
            </a:r>
            <a:r>
              <a:rPr sz="1200" spc="130" dirty="0">
                <a:latin typeface="Times New Roman"/>
                <a:cs typeface="Times New Roman"/>
              </a:rPr>
              <a:t>a</a:t>
            </a:r>
            <a:r>
              <a:rPr sz="1200" spc="30" dirty="0">
                <a:latin typeface="Times New Roman"/>
                <a:cs typeface="Times New Roman"/>
              </a:rPr>
              <a:t>.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200" spc="-80" dirty="0">
                <a:latin typeface="Times New Roman"/>
                <a:cs typeface="Times New Roman"/>
              </a:rPr>
              <a:t>M</a:t>
            </a:r>
            <a:r>
              <a:rPr sz="1200" spc="130" dirty="0">
                <a:latin typeface="Times New Roman"/>
                <a:cs typeface="Times New Roman"/>
              </a:rPr>
              <a:t>a</a:t>
            </a:r>
            <a:r>
              <a:rPr sz="1200" spc="-75" dirty="0">
                <a:latin typeface="Times New Roman"/>
                <a:cs typeface="Times New Roman"/>
              </a:rPr>
              <a:t>i</a:t>
            </a:r>
            <a:r>
              <a:rPr sz="1200" spc="-70" dirty="0">
                <a:latin typeface="Times New Roman"/>
                <a:cs typeface="Times New Roman"/>
              </a:rPr>
              <a:t>l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spc="65" dirty="0">
                <a:latin typeface="Times New Roman"/>
                <a:cs typeface="Times New Roman"/>
              </a:rPr>
              <a:t>d</a:t>
            </a:r>
            <a:r>
              <a:rPr sz="1200" spc="130" dirty="0">
                <a:latin typeface="Times New Roman"/>
                <a:cs typeface="Times New Roman"/>
              </a:rPr>
              <a:t>es</a:t>
            </a:r>
            <a:r>
              <a:rPr sz="1200" spc="-5" dirty="0">
                <a:latin typeface="Times New Roman"/>
                <a:cs typeface="Times New Roman"/>
              </a:rPr>
              <a:t>t</a:t>
            </a:r>
            <a:r>
              <a:rPr sz="1200" spc="-75" dirty="0">
                <a:latin typeface="Times New Roman"/>
                <a:cs typeface="Times New Roman"/>
              </a:rPr>
              <a:t>i</a:t>
            </a:r>
            <a:r>
              <a:rPr sz="1200" spc="65" dirty="0">
                <a:latin typeface="Times New Roman"/>
                <a:cs typeface="Times New Roman"/>
              </a:rPr>
              <a:t>n</a:t>
            </a:r>
            <a:r>
              <a:rPr sz="1200" spc="130" dirty="0">
                <a:latin typeface="Times New Roman"/>
                <a:cs typeface="Times New Roman"/>
              </a:rPr>
              <a:t>e</a:t>
            </a:r>
            <a:r>
              <a:rPr sz="1200" spc="65" dirty="0">
                <a:latin typeface="Times New Roman"/>
                <a:cs typeface="Times New Roman"/>
              </a:rPr>
              <a:t>d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t</a:t>
            </a:r>
            <a:r>
              <a:rPr sz="1200" spc="65" dirty="0">
                <a:latin typeface="Times New Roman"/>
                <a:cs typeface="Times New Roman"/>
              </a:rPr>
              <a:t>o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60" dirty="0">
                <a:latin typeface="Times New Roman"/>
                <a:cs typeface="Times New Roman"/>
              </a:rPr>
              <a:t>F</a:t>
            </a:r>
            <a:r>
              <a:rPr sz="1200" spc="125" dirty="0">
                <a:latin typeface="Times New Roman"/>
                <a:cs typeface="Times New Roman"/>
              </a:rPr>
              <a:t>SS</a:t>
            </a:r>
            <a:r>
              <a:rPr sz="1200" spc="4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Z</a:t>
            </a:r>
            <a:r>
              <a:rPr sz="1200" spc="65" dirty="0">
                <a:latin typeface="Times New Roman"/>
                <a:cs typeface="Times New Roman"/>
              </a:rPr>
              <a:t>on</a:t>
            </a:r>
            <a:r>
              <a:rPr sz="1200" spc="130" dirty="0">
                <a:latin typeface="Times New Roman"/>
                <a:cs typeface="Times New Roman"/>
              </a:rPr>
              <a:t>e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spc="130" dirty="0">
                <a:latin typeface="Times New Roman"/>
                <a:cs typeface="Times New Roman"/>
              </a:rPr>
              <a:t>a</a:t>
            </a:r>
            <a:r>
              <a:rPr sz="1200" spc="65" dirty="0">
                <a:latin typeface="Times New Roman"/>
                <a:cs typeface="Times New Roman"/>
              </a:rPr>
              <a:t>nd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N</a:t>
            </a:r>
            <a:r>
              <a:rPr sz="1200" spc="65" dirty="0">
                <a:latin typeface="Times New Roman"/>
                <a:cs typeface="Times New Roman"/>
              </a:rPr>
              <a:t>on</a:t>
            </a:r>
            <a:r>
              <a:rPr sz="1200" spc="-5" dirty="0">
                <a:latin typeface="Times New Roman"/>
                <a:cs typeface="Times New Roman"/>
              </a:rPr>
              <a:t>-</a:t>
            </a:r>
            <a:r>
              <a:rPr sz="1200" spc="60" dirty="0">
                <a:latin typeface="Times New Roman"/>
                <a:cs typeface="Times New Roman"/>
              </a:rPr>
              <a:t>F</a:t>
            </a:r>
            <a:r>
              <a:rPr sz="1200" spc="125" dirty="0">
                <a:latin typeface="Times New Roman"/>
                <a:cs typeface="Times New Roman"/>
              </a:rPr>
              <a:t>SS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Z</a:t>
            </a:r>
            <a:r>
              <a:rPr sz="1200" spc="65" dirty="0">
                <a:latin typeface="Times New Roman"/>
                <a:cs typeface="Times New Roman"/>
              </a:rPr>
              <a:t>on</a:t>
            </a:r>
            <a:r>
              <a:rPr sz="1200" spc="130" dirty="0">
                <a:latin typeface="Times New Roman"/>
                <a:cs typeface="Times New Roman"/>
              </a:rPr>
              <a:t>e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-75" dirty="0">
                <a:latin typeface="Times New Roman"/>
                <a:cs typeface="Times New Roman"/>
              </a:rPr>
              <a:t>i</a:t>
            </a:r>
            <a:r>
              <a:rPr sz="1200" spc="130" dirty="0">
                <a:latin typeface="Times New Roman"/>
                <a:cs typeface="Times New Roman"/>
              </a:rPr>
              <a:t>s</a:t>
            </a:r>
            <a:r>
              <a:rPr sz="1200" spc="35" dirty="0">
                <a:latin typeface="Times New Roman"/>
                <a:cs typeface="Times New Roman"/>
              </a:rPr>
              <a:t> </a:t>
            </a:r>
            <a:r>
              <a:rPr sz="1200" spc="65" dirty="0">
                <a:latin typeface="Times New Roman"/>
                <a:cs typeface="Times New Roman"/>
              </a:rPr>
              <a:t>d</a:t>
            </a:r>
            <a:r>
              <a:rPr sz="1200" spc="130" dirty="0">
                <a:latin typeface="Times New Roman"/>
                <a:cs typeface="Times New Roman"/>
              </a:rPr>
              <a:t>e</a:t>
            </a:r>
            <a:r>
              <a:rPr sz="1200" spc="-5" dirty="0">
                <a:latin typeface="Times New Roman"/>
                <a:cs typeface="Times New Roman"/>
              </a:rPr>
              <a:t>t</a:t>
            </a:r>
            <a:r>
              <a:rPr sz="1200" spc="130" dirty="0">
                <a:latin typeface="Times New Roman"/>
                <a:cs typeface="Times New Roman"/>
              </a:rPr>
              <a:t>e</a:t>
            </a:r>
            <a:r>
              <a:rPr sz="1200" spc="-5" dirty="0">
                <a:latin typeface="Times New Roman"/>
                <a:cs typeface="Times New Roman"/>
              </a:rPr>
              <a:t>r</a:t>
            </a:r>
            <a:r>
              <a:rPr sz="1200" spc="70" dirty="0">
                <a:latin typeface="Times New Roman"/>
                <a:cs typeface="Times New Roman"/>
              </a:rPr>
              <a:t>m</a:t>
            </a:r>
            <a:r>
              <a:rPr sz="1200" spc="-75" dirty="0">
                <a:latin typeface="Times New Roman"/>
                <a:cs typeface="Times New Roman"/>
              </a:rPr>
              <a:t>i</a:t>
            </a:r>
            <a:r>
              <a:rPr sz="1200" spc="55" dirty="0">
                <a:latin typeface="Times New Roman"/>
                <a:cs typeface="Times New Roman"/>
              </a:rPr>
              <a:t>n</a:t>
            </a:r>
            <a:r>
              <a:rPr sz="1200" spc="120" dirty="0">
                <a:latin typeface="Times New Roman"/>
                <a:cs typeface="Times New Roman"/>
              </a:rPr>
              <a:t>e</a:t>
            </a:r>
            <a:r>
              <a:rPr sz="1200" spc="65" dirty="0">
                <a:latin typeface="Times New Roman"/>
                <a:cs typeface="Times New Roman"/>
              </a:rPr>
              <a:t>d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65" dirty="0">
                <a:latin typeface="Times New Roman"/>
                <a:cs typeface="Times New Roman"/>
              </a:rPr>
              <a:t>b</a:t>
            </a:r>
            <a:r>
              <a:rPr sz="1200" spc="130" dirty="0">
                <a:latin typeface="Times New Roman"/>
                <a:cs typeface="Times New Roman"/>
              </a:rPr>
              <a:t>ase</a:t>
            </a:r>
            <a:r>
              <a:rPr sz="1200" spc="65" dirty="0">
                <a:latin typeface="Times New Roman"/>
                <a:cs typeface="Times New Roman"/>
              </a:rPr>
              <a:t>d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65" dirty="0">
                <a:latin typeface="Times New Roman"/>
                <a:cs typeface="Times New Roman"/>
              </a:rPr>
              <a:t>on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spc="-75" dirty="0">
                <a:latin typeface="Times New Roman"/>
                <a:cs typeface="Times New Roman"/>
              </a:rPr>
              <a:t>L</a:t>
            </a:r>
            <a:r>
              <a:rPr sz="1200" spc="65" dirty="0">
                <a:latin typeface="Times New Roman"/>
                <a:cs typeface="Times New Roman"/>
              </a:rPr>
              <a:t>006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75" dirty="0">
                <a:latin typeface="Times New Roman"/>
                <a:cs typeface="Times New Roman"/>
              </a:rPr>
              <a:t>L</a:t>
            </a:r>
            <a:r>
              <a:rPr sz="1200" spc="130" dirty="0">
                <a:latin typeface="Times New Roman"/>
                <a:cs typeface="Times New Roman"/>
              </a:rPr>
              <a:t>a</a:t>
            </a:r>
            <a:r>
              <a:rPr sz="1200" spc="65" dirty="0">
                <a:latin typeface="Times New Roman"/>
                <a:cs typeface="Times New Roman"/>
              </a:rPr>
              <a:t>b</a:t>
            </a:r>
            <a:r>
              <a:rPr sz="1200" spc="130" dirty="0">
                <a:latin typeface="Times New Roman"/>
                <a:cs typeface="Times New Roman"/>
              </a:rPr>
              <a:t>e</a:t>
            </a:r>
            <a:r>
              <a:rPr sz="1200" spc="-75" dirty="0">
                <a:latin typeface="Times New Roman"/>
                <a:cs typeface="Times New Roman"/>
              </a:rPr>
              <a:t>li</a:t>
            </a:r>
            <a:r>
              <a:rPr sz="1200" spc="55" dirty="0">
                <a:latin typeface="Times New Roman"/>
                <a:cs typeface="Times New Roman"/>
              </a:rPr>
              <a:t>n</a:t>
            </a:r>
            <a:r>
              <a:rPr sz="1200" spc="65" dirty="0">
                <a:latin typeface="Times New Roman"/>
                <a:cs typeface="Times New Roman"/>
              </a:rPr>
              <a:t>g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-75" dirty="0">
                <a:latin typeface="Times New Roman"/>
                <a:cs typeface="Times New Roman"/>
              </a:rPr>
              <a:t>Li</a:t>
            </a:r>
            <a:r>
              <a:rPr sz="1200" spc="130" dirty="0">
                <a:latin typeface="Times New Roman"/>
                <a:cs typeface="Times New Roman"/>
              </a:rPr>
              <a:t>s</a:t>
            </a:r>
            <a:r>
              <a:rPr sz="1200" spc="-5" dirty="0">
                <a:latin typeface="Times New Roman"/>
                <a:cs typeface="Times New Roman"/>
              </a:rPr>
              <a:t>t</a:t>
            </a:r>
            <a:r>
              <a:rPr sz="1200" spc="30" dirty="0">
                <a:latin typeface="Times New Roman"/>
                <a:cs typeface="Times New Roman"/>
              </a:rPr>
              <a:t>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84" name="object 8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003800">
              <a:lnSpc>
                <a:spcPts val="2460"/>
              </a:lnSpc>
            </a:pPr>
            <a:r>
              <a:rPr spc="10" dirty="0"/>
              <a:t>P</a:t>
            </a:r>
            <a:r>
              <a:rPr spc="-30" dirty="0"/>
              <a:t>r</a:t>
            </a:r>
            <a:r>
              <a:rPr spc="405" dirty="0"/>
              <a:t>e</a:t>
            </a:r>
            <a:r>
              <a:rPr spc="100" dirty="0"/>
              <a:t>s</a:t>
            </a:r>
            <a:r>
              <a:rPr spc="285" dirty="0"/>
              <a:t>o</a:t>
            </a:r>
            <a:r>
              <a:rPr spc="-30" dirty="0"/>
              <a:t>r</a:t>
            </a:r>
            <a:r>
              <a:rPr spc="45" dirty="0"/>
              <a:t>t</a:t>
            </a:r>
            <a:r>
              <a:rPr spc="65" dirty="0"/>
              <a:t> </a:t>
            </a:r>
            <a:r>
              <a:rPr spc="-120" dirty="0"/>
              <a:t>Fi</a:t>
            </a:r>
            <a:r>
              <a:rPr spc="-30" dirty="0"/>
              <a:t>r</a:t>
            </a:r>
            <a:r>
              <a:rPr spc="100" dirty="0"/>
              <a:t>s</a:t>
            </a:r>
            <a:r>
              <a:rPr spc="45" dirty="0"/>
              <a:t>t</a:t>
            </a:r>
            <a:r>
              <a:rPr spc="175" dirty="0"/>
              <a:t>-</a:t>
            </a:r>
            <a:r>
              <a:rPr spc="229" dirty="0"/>
              <a:t>C</a:t>
            </a:r>
            <a:r>
              <a:rPr spc="-80" dirty="0"/>
              <a:t>l</a:t>
            </a:r>
            <a:r>
              <a:rPr spc="445" dirty="0"/>
              <a:t>a</a:t>
            </a:r>
            <a:r>
              <a:rPr spc="120" dirty="0"/>
              <a:t>s</a:t>
            </a:r>
            <a:r>
              <a:rPr spc="100" dirty="0"/>
              <a:t>s</a:t>
            </a:r>
            <a:r>
              <a:rPr spc="65" dirty="0"/>
              <a:t> </a:t>
            </a:r>
            <a:r>
              <a:rPr spc="15" dirty="0"/>
              <a:t>M</a:t>
            </a:r>
            <a:r>
              <a:rPr spc="445" dirty="0"/>
              <a:t>a</a:t>
            </a:r>
            <a:r>
              <a:rPr spc="-80" dirty="0"/>
              <a:t>il</a:t>
            </a:r>
            <a:r>
              <a:rPr spc="-50" dirty="0"/>
              <a:t>®</a:t>
            </a:r>
            <a:r>
              <a:rPr spc="65" dirty="0"/>
              <a:t> </a:t>
            </a:r>
            <a:r>
              <a:rPr spc="95" dirty="0"/>
              <a:t>(</a:t>
            </a:r>
            <a:r>
              <a:rPr spc="-120" dirty="0"/>
              <a:t>Fl</a:t>
            </a:r>
            <a:r>
              <a:rPr spc="445" dirty="0"/>
              <a:t>a</a:t>
            </a:r>
            <a:r>
              <a:rPr spc="45" dirty="0"/>
              <a:t>t</a:t>
            </a:r>
            <a:r>
              <a:rPr spc="120" dirty="0"/>
              <a:t>s</a:t>
            </a:r>
            <a:r>
              <a:rPr spc="95" dirty="0"/>
              <a:t>)</a:t>
            </a:r>
          </a:p>
          <a:p>
            <a:pPr marL="6322060">
              <a:lnSpc>
                <a:spcPct val="100000"/>
              </a:lnSpc>
            </a:pPr>
            <a:r>
              <a:rPr sz="1800" spc="-15" dirty="0">
                <a:latin typeface="Century Gothic"/>
                <a:cs typeface="Century Gothic"/>
              </a:rPr>
              <a:t>L</a:t>
            </a:r>
            <a:r>
              <a:rPr sz="1800" spc="-10" dirty="0">
                <a:latin typeface="Century Gothic"/>
                <a:cs typeface="Century Gothic"/>
              </a:rPr>
              <a:t>a</a:t>
            </a:r>
            <a:r>
              <a:rPr sz="1800" dirty="0">
                <a:latin typeface="Century Gothic"/>
                <a:cs typeface="Century Gothic"/>
              </a:rPr>
              <a:t>s</a:t>
            </a:r>
            <a:r>
              <a:rPr sz="1800" spc="-10" dirty="0">
                <a:latin typeface="Century Gothic"/>
                <a:cs typeface="Century Gothic"/>
              </a:rPr>
              <a:t>t</a:t>
            </a:r>
            <a:r>
              <a:rPr sz="1800" spc="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M</a:t>
            </a:r>
            <a:r>
              <a:rPr sz="1800" spc="15" dirty="0">
                <a:latin typeface="Century Gothic"/>
                <a:cs typeface="Century Gothic"/>
              </a:rPr>
              <a:t>i</a:t>
            </a:r>
            <a:r>
              <a:rPr sz="1800" dirty="0">
                <a:latin typeface="Century Gothic"/>
                <a:cs typeface="Century Gothic"/>
              </a:rPr>
              <a:t>l</a:t>
            </a:r>
            <a:r>
              <a:rPr sz="1800" spc="-15" dirty="0">
                <a:latin typeface="Century Gothic"/>
                <a:cs typeface="Century Gothic"/>
              </a:rPr>
              <a:t>e</a:t>
            </a:r>
            <a:r>
              <a:rPr sz="1800" spc="-30" dirty="0">
                <a:latin typeface="Century Gothic"/>
                <a:cs typeface="Century Gothic"/>
              </a:rPr>
              <a:t> </a:t>
            </a:r>
            <a:r>
              <a:rPr sz="1800" spc="25" dirty="0">
                <a:latin typeface="Century Gothic"/>
                <a:cs typeface="Century Gothic"/>
              </a:rPr>
              <a:t>I</a:t>
            </a:r>
            <a:r>
              <a:rPr sz="1800" spc="-15" dirty="0">
                <a:latin typeface="Century Gothic"/>
                <a:cs typeface="Century Gothic"/>
              </a:rPr>
              <a:t>m</a:t>
            </a:r>
            <a:r>
              <a:rPr sz="1800" spc="-5" dirty="0">
                <a:latin typeface="Century Gothic"/>
                <a:cs typeface="Century Gothic"/>
              </a:rPr>
              <a:t>p</a:t>
            </a:r>
            <a:r>
              <a:rPr sz="1800" spc="-10" dirty="0">
                <a:latin typeface="Century Gothic"/>
                <a:cs typeface="Century Gothic"/>
              </a:rPr>
              <a:t>act</a:t>
            </a:r>
            <a:r>
              <a:rPr sz="1800" spc="-30" dirty="0">
                <a:latin typeface="Century Gothic"/>
                <a:cs typeface="Century Gothic"/>
              </a:rPr>
              <a:t> </a:t>
            </a:r>
            <a:r>
              <a:rPr sz="1800" spc="-20" dirty="0">
                <a:latin typeface="Century Gothic"/>
                <a:cs typeface="Century Gothic"/>
              </a:rPr>
              <a:t>T</a:t>
            </a:r>
            <a:r>
              <a:rPr sz="1800" spc="-10" dirty="0">
                <a:latin typeface="Century Gothic"/>
                <a:cs typeface="Century Gothic"/>
              </a:rPr>
              <a:t>ren</a:t>
            </a:r>
            <a:r>
              <a:rPr sz="1800" dirty="0">
                <a:latin typeface="Century Gothic"/>
                <a:cs typeface="Century Gothic"/>
              </a:rPr>
              <a:t>d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3622089" y="1365799"/>
            <a:ext cx="2812415" cy="240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700" spc="-15" dirty="0">
                <a:solidFill>
                  <a:srgbClr val="4F80BC"/>
                </a:solidFill>
                <a:latin typeface="Century Gothic"/>
                <a:cs typeface="Century Gothic"/>
              </a:rPr>
              <a:t>O</a:t>
            </a:r>
            <a:r>
              <a:rPr sz="1700" spc="15" dirty="0">
                <a:solidFill>
                  <a:srgbClr val="4F80BC"/>
                </a:solidFill>
                <a:latin typeface="Century Gothic"/>
                <a:cs typeface="Century Gothic"/>
              </a:rPr>
              <a:t>v</a:t>
            </a:r>
            <a:r>
              <a:rPr sz="1700" spc="-10" dirty="0">
                <a:solidFill>
                  <a:srgbClr val="4F80BC"/>
                </a:solidFill>
                <a:latin typeface="Century Gothic"/>
                <a:cs typeface="Century Gothic"/>
              </a:rPr>
              <a:t>erni</a:t>
            </a:r>
            <a:r>
              <a:rPr sz="1700" spc="-20" dirty="0">
                <a:solidFill>
                  <a:srgbClr val="4F80BC"/>
                </a:solidFill>
                <a:latin typeface="Century Gothic"/>
                <a:cs typeface="Century Gothic"/>
              </a:rPr>
              <a:t>g</a:t>
            </a:r>
            <a:r>
              <a:rPr sz="1700" spc="-10" dirty="0">
                <a:solidFill>
                  <a:srgbClr val="4F80BC"/>
                </a:solidFill>
                <a:latin typeface="Century Gothic"/>
                <a:cs typeface="Century Gothic"/>
              </a:rPr>
              <a:t>ht</a:t>
            </a:r>
            <a:r>
              <a:rPr sz="1700" spc="-45" dirty="0">
                <a:solidFill>
                  <a:srgbClr val="4F80BC"/>
                </a:solidFill>
                <a:latin typeface="Century Gothic"/>
                <a:cs typeface="Century Gothic"/>
              </a:rPr>
              <a:t> </a:t>
            </a:r>
            <a:r>
              <a:rPr sz="1700" spc="-15" dirty="0">
                <a:solidFill>
                  <a:srgbClr val="4F80BC"/>
                </a:solidFill>
                <a:latin typeface="Century Gothic"/>
                <a:cs typeface="Century Gothic"/>
              </a:rPr>
              <a:t>La</a:t>
            </a:r>
            <a:r>
              <a:rPr sz="1700" spc="-10" dirty="0">
                <a:solidFill>
                  <a:srgbClr val="4F80BC"/>
                </a:solidFill>
                <a:latin typeface="Century Gothic"/>
                <a:cs typeface="Century Gothic"/>
              </a:rPr>
              <a:t>st</a:t>
            </a:r>
            <a:r>
              <a:rPr sz="1700" spc="-15" dirty="0">
                <a:solidFill>
                  <a:srgbClr val="4F80BC"/>
                </a:solidFill>
                <a:latin typeface="Century Gothic"/>
                <a:cs typeface="Century Gothic"/>
              </a:rPr>
              <a:t> </a:t>
            </a:r>
            <a:r>
              <a:rPr sz="1700" spc="-10" dirty="0">
                <a:solidFill>
                  <a:srgbClr val="4F80BC"/>
                </a:solidFill>
                <a:latin typeface="Century Gothic"/>
                <a:cs typeface="Century Gothic"/>
              </a:rPr>
              <a:t>Mi</a:t>
            </a:r>
            <a:r>
              <a:rPr sz="1700" spc="5" dirty="0">
                <a:solidFill>
                  <a:srgbClr val="4F80BC"/>
                </a:solidFill>
                <a:latin typeface="Century Gothic"/>
                <a:cs typeface="Century Gothic"/>
              </a:rPr>
              <a:t>l</a:t>
            </a:r>
            <a:r>
              <a:rPr sz="1700" spc="-15" dirty="0">
                <a:solidFill>
                  <a:srgbClr val="4F80BC"/>
                </a:solidFill>
                <a:latin typeface="Century Gothic"/>
                <a:cs typeface="Century Gothic"/>
              </a:rPr>
              <a:t>e</a:t>
            </a:r>
            <a:r>
              <a:rPr sz="1700" spc="-50" dirty="0">
                <a:solidFill>
                  <a:srgbClr val="4F80BC"/>
                </a:solidFill>
                <a:latin typeface="Century Gothic"/>
                <a:cs typeface="Century Gothic"/>
              </a:rPr>
              <a:t> </a:t>
            </a:r>
            <a:r>
              <a:rPr sz="1700" spc="30" dirty="0">
                <a:solidFill>
                  <a:srgbClr val="4F80BC"/>
                </a:solidFill>
                <a:latin typeface="Century Gothic"/>
                <a:cs typeface="Century Gothic"/>
              </a:rPr>
              <a:t>I</a:t>
            </a:r>
            <a:r>
              <a:rPr sz="1700" spc="-35" dirty="0">
                <a:solidFill>
                  <a:srgbClr val="4F80BC"/>
                </a:solidFill>
                <a:latin typeface="Century Gothic"/>
                <a:cs typeface="Century Gothic"/>
              </a:rPr>
              <a:t>m</a:t>
            </a:r>
            <a:r>
              <a:rPr sz="1700" spc="-20" dirty="0">
                <a:solidFill>
                  <a:srgbClr val="4F80BC"/>
                </a:solidFill>
                <a:latin typeface="Century Gothic"/>
                <a:cs typeface="Century Gothic"/>
              </a:rPr>
              <a:t>p</a:t>
            </a:r>
            <a:r>
              <a:rPr sz="1700" spc="-5" dirty="0">
                <a:solidFill>
                  <a:srgbClr val="4F80BC"/>
                </a:solidFill>
                <a:latin typeface="Century Gothic"/>
                <a:cs typeface="Century Gothic"/>
              </a:rPr>
              <a:t>a</a:t>
            </a:r>
            <a:r>
              <a:rPr sz="1700" spc="-30" dirty="0">
                <a:solidFill>
                  <a:srgbClr val="4F80BC"/>
                </a:solidFill>
                <a:latin typeface="Century Gothic"/>
                <a:cs typeface="Century Gothic"/>
              </a:rPr>
              <a:t>c</a:t>
            </a:r>
            <a:r>
              <a:rPr sz="1700" spc="-10" dirty="0">
                <a:solidFill>
                  <a:srgbClr val="4F80BC"/>
                </a:solidFill>
                <a:latin typeface="Century Gothic"/>
                <a:cs typeface="Century Gothic"/>
              </a:rPr>
              <a:t>t</a:t>
            </a:r>
            <a:endParaRPr sz="17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20581" y="6989731"/>
            <a:ext cx="172720" cy="156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75" dirty="0">
                <a:solidFill>
                  <a:srgbClr val="A5A5A5"/>
                </a:solidFill>
                <a:latin typeface="Times New Roman"/>
                <a:cs typeface="Times New Roman"/>
              </a:rPr>
              <a:t>53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90600" y="533400"/>
            <a:ext cx="2438400" cy="533400"/>
          </a:xfrm>
          <a:custGeom>
            <a:avLst/>
            <a:gdLst/>
            <a:ahLst/>
            <a:cxnLst/>
            <a:rect l="l" t="t" r="r" b="b"/>
            <a:pathLst>
              <a:path w="2438400" h="533400">
                <a:moveTo>
                  <a:pt x="0" y="0"/>
                </a:moveTo>
                <a:lnTo>
                  <a:pt x="2438400" y="0"/>
                </a:lnTo>
                <a:lnTo>
                  <a:pt x="2438400" y="533400"/>
                </a:lnTo>
                <a:lnTo>
                  <a:pt x="0" y="533400"/>
                </a:lnTo>
                <a:lnTo>
                  <a:pt x="0" y="0"/>
                </a:lnTo>
                <a:close/>
              </a:path>
            </a:pathLst>
          </a:custGeom>
          <a:solidFill>
            <a:srgbClr val="5093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50748" y="626363"/>
            <a:ext cx="2064131" cy="3642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709137" y="844311"/>
            <a:ext cx="131445" cy="168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10" dirty="0">
                <a:solidFill>
                  <a:srgbClr val="FFFFFF"/>
                </a:solidFill>
                <a:latin typeface="Times New Roman"/>
                <a:cs typeface="Times New Roman"/>
              </a:rPr>
              <a:t>®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638300" y="4703064"/>
            <a:ext cx="7589520" cy="0"/>
          </a:xfrm>
          <a:custGeom>
            <a:avLst/>
            <a:gdLst/>
            <a:ahLst/>
            <a:cxnLst/>
            <a:rect l="l" t="t" r="r" b="b"/>
            <a:pathLst>
              <a:path w="7589520">
                <a:moveTo>
                  <a:pt x="0" y="0"/>
                </a:moveTo>
                <a:lnTo>
                  <a:pt x="7589519" y="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638300" y="4201667"/>
            <a:ext cx="7589520" cy="0"/>
          </a:xfrm>
          <a:custGeom>
            <a:avLst/>
            <a:gdLst/>
            <a:ahLst/>
            <a:cxnLst/>
            <a:rect l="l" t="t" r="r" b="b"/>
            <a:pathLst>
              <a:path w="7589520">
                <a:moveTo>
                  <a:pt x="0" y="0"/>
                </a:moveTo>
                <a:lnTo>
                  <a:pt x="7589519" y="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38300" y="3700271"/>
            <a:ext cx="7589520" cy="0"/>
          </a:xfrm>
          <a:custGeom>
            <a:avLst/>
            <a:gdLst/>
            <a:ahLst/>
            <a:cxnLst/>
            <a:rect l="l" t="t" r="r" b="b"/>
            <a:pathLst>
              <a:path w="7589520">
                <a:moveTo>
                  <a:pt x="0" y="0"/>
                </a:moveTo>
                <a:lnTo>
                  <a:pt x="7589519" y="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638300" y="3200400"/>
            <a:ext cx="7589520" cy="0"/>
          </a:xfrm>
          <a:custGeom>
            <a:avLst/>
            <a:gdLst/>
            <a:ahLst/>
            <a:cxnLst/>
            <a:rect l="l" t="t" r="r" b="b"/>
            <a:pathLst>
              <a:path w="7589520">
                <a:moveTo>
                  <a:pt x="0" y="0"/>
                </a:moveTo>
                <a:lnTo>
                  <a:pt x="7589519" y="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638300" y="2699004"/>
            <a:ext cx="7589520" cy="0"/>
          </a:xfrm>
          <a:custGeom>
            <a:avLst/>
            <a:gdLst/>
            <a:ahLst/>
            <a:cxnLst/>
            <a:rect l="l" t="t" r="r" b="b"/>
            <a:pathLst>
              <a:path w="7589520">
                <a:moveTo>
                  <a:pt x="0" y="0"/>
                </a:moveTo>
                <a:lnTo>
                  <a:pt x="7589519" y="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638300" y="2197607"/>
            <a:ext cx="7589520" cy="0"/>
          </a:xfrm>
          <a:custGeom>
            <a:avLst/>
            <a:gdLst/>
            <a:ahLst/>
            <a:cxnLst/>
            <a:rect l="l" t="t" r="r" b="b"/>
            <a:pathLst>
              <a:path w="7589520">
                <a:moveTo>
                  <a:pt x="0" y="0"/>
                </a:moveTo>
                <a:lnTo>
                  <a:pt x="7589519" y="0"/>
                </a:lnTo>
              </a:path>
            </a:pathLst>
          </a:custGeom>
          <a:ln w="104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638300" y="2197607"/>
            <a:ext cx="0" cy="3007360"/>
          </a:xfrm>
          <a:custGeom>
            <a:avLst/>
            <a:gdLst/>
            <a:ahLst/>
            <a:cxnLst/>
            <a:rect l="l" t="t" r="r" b="b"/>
            <a:pathLst>
              <a:path h="3007360">
                <a:moveTo>
                  <a:pt x="0" y="0"/>
                </a:moveTo>
                <a:lnTo>
                  <a:pt x="0" y="3006851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109216" y="2197607"/>
            <a:ext cx="0" cy="3007360"/>
          </a:xfrm>
          <a:custGeom>
            <a:avLst/>
            <a:gdLst/>
            <a:ahLst/>
            <a:cxnLst/>
            <a:rect l="l" t="t" r="r" b="b"/>
            <a:pathLst>
              <a:path h="3007360">
                <a:moveTo>
                  <a:pt x="0" y="0"/>
                </a:moveTo>
                <a:lnTo>
                  <a:pt x="0" y="3006851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578607" y="2197607"/>
            <a:ext cx="0" cy="3007360"/>
          </a:xfrm>
          <a:custGeom>
            <a:avLst/>
            <a:gdLst/>
            <a:ahLst/>
            <a:cxnLst/>
            <a:rect l="l" t="t" r="r" b="b"/>
            <a:pathLst>
              <a:path h="3007360">
                <a:moveTo>
                  <a:pt x="0" y="0"/>
                </a:moveTo>
                <a:lnTo>
                  <a:pt x="0" y="3006851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049523" y="2197607"/>
            <a:ext cx="0" cy="3007360"/>
          </a:xfrm>
          <a:custGeom>
            <a:avLst/>
            <a:gdLst/>
            <a:ahLst/>
            <a:cxnLst/>
            <a:rect l="l" t="t" r="r" b="b"/>
            <a:pathLst>
              <a:path h="3007360">
                <a:moveTo>
                  <a:pt x="0" y="0"/>
                </a:moveTo>
                <a:lnTo>
                  <a:pt x="0" y="3006851"/>
                </a:lnTo>
              </a:path>
            </a:pathLst>
          </a:custGeom>
          <a:ln w="104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518915" y="2197607"/>
            <a:ext cx="0" cy="3007360"/>
          </a:xfrm>
          <a:custGeom>
            <a:avLst/>
            <a:gdLst/>
            <a:ahLst/>
            <a:cxnLst/>
            <a:rect l="l" t="t" r="r" b="b"/>
            <a:pathLst>
              <a:path h="3007360">
                <a:moveTo>
                  <a:pt x="0" y="0"/>
                </a:moveTo>
                <a:lnTo>
                  <a:pt x="0" y="3006851"/>
                </a:lnTo>
              </a:path>
            </a:pathLst>
          </a:custGeom>
          <a:ln w="104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989832" y="2197607"/>
            <a:ext cx="0" cy="3007360"/>
          </a:xfrm>
          <a:custGeom>
            <a:avLst/>
            <a:gdLst/>
            <a:ahLst/>
            <a:cxnLst/>
            <a:rect l="l" t="t" r="r" b="b"/>
            <a:pathLst>
              <a:path h="3007360">
                <a:moveTo>
                  <a:pt x="0" y="0"/>
                </a:moveTo>
                <a:lnTo>
                  <a:pt x="0" y="3006851"/>
                </a:lnTo>
              </a:path>
            </a:pathLst>
          </a:custGeom>
          <a:ln w="104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459223" y="2197607"/>
            <a:ext cx="0" cy="3007360"/>
          </a:xfrm>
          <a:custGeom>
            <a:avLst/>
            <a:gdLst/>
            <a:ahLst/>
            <a:cxnLst/>
            <a:rect l="l" t="t" r="r" b="b"/>
            <a:pathLst>
              <a:path h="3007360">
                <a:moveTo>
                  <a:pt x="0" y="0"/>
                </a:moveTo>
                <a:lnTo>
                  <a:pt x="0" y="3006851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928616" y="2197607"/>
            <a:ext cx="0" cy="3007360"/>
          </a:xfrm>
          <a:custGeom>
            <a:avLst/>
            <a:gdLst/>
            <a:ahLst/>
            <a:cxnLst/>
            <a:rect l="l" t="t" r="r" b="b"/>
            <a:pathLst>
              <a:path h="3007360">
                <a:moveTo>
                  <a:pt x="0" y="0"/>
                </a:moveTo>
                <a:lnTo>
                  <a:pt x="0" y="3006851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399532" y="2197607"/>
            <a:ext cx="0" cy="3007360"/>
          </a:xfrm>
          <a:custGeom>
            <a:avLst/>
            <a:gdLst/>
            <a:ahLst/>
            <a:cxnLst/>
            <a:rect l="l" t="t" r="r" b="b"/>
            <a:pathLst>
              <a:path h="3007360">
                <a:moveTo>
                  <a:pt x="0" y="0"/>
                </a:moveTo>
                <a:lnTo>
                  <a:pt x="0" y="3006851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868923" y="2197607"/>
            <a:ext cx="0" cy="3007360"/>
          </a:xfrm>
          <a:custGeom>
            <a:avLst/>
            <a:gdLst/>
            <a:ahLst/>
            <a:cxnLst/>
            <a:rect l="l" t="t" r="r" b="b"/>
            <a:pathLst>
              <a:path h="3007360">
                <a:moveTo>
                  <a:pt x="0" y="0"/>
                </a:moveTo>
                <a:lnTo>
                  <a:pt x="0" y="3006851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339840" y="2197607"/>
            <a:ext cx="0" cy="3007360"/>
          </a:xfrm>
          <a:custGeom>
            <a:avLst/>
            <a:gdLst/>
            <a:ahLst/>
            <a:cxnLst/>
            <a:rect l="l" t="t" r="r" b="b"/>
            <a:pathLst>
              <a:path h="3007360">
                <a:moveTo>
                  <a:pt x="0" y="0"/>
                </a:moveTo>
                <a:lnTo>
                  <a:pt x="0" y="3006851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809231" y="2197607"/>
            <a:ext cx="0" cy="3007360"/>
          </a:xfrm>
          <a:custGeom>
            <a:avLst/>
            <a:gdLst/>
            <a:ahLst/>
            <a:cxnLst/>
            <a:rect l="l" t="t" r="r" b="b"/>
            <a:pathLst>
              <a:path h="3007360">
                <a:moveTo>
                  <a:pt x="0" y="0"/>
                </a:moveTo>
                <a:lnTo>
                  <a:pt x="0" y="3006851"/>
                </a:lnTo>
              </a:path>
            </a:pathLst>
          </a:custGeom>
          <a:ln w="104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280147" y="2197607"/>
            <a:ext cx="0" cy="3007360"/>
          </a:xfrm>
          <a:custGeom>
            <a:avLst/>
            <a:gdLst/>
            <a:ahLst/>
            <a:cxnLst/>
            <a:rect l="l" t="t" r="r" b="b"/>
            <a:pathLst>
              <a:path h="3007360">
                <a:moveTo>
                  <a:pt x="0" y="0"/>
                </a:moveTo>
                <a:lnTo>
                  <a:pt x="0" y="3006851"/>
                </a:lnTo>
              </a:path>
            </a:pathLst>
          </a:custGeom>
          <a:ln w="104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749540" y="2197607"/>
            <a:ext cx="0" cy="3007360"/>
          </a:xfrm>
          <a:custGeom>
            <a:avLst/>
            <a:gdLst/>
            <a:ahLst/>
            <a:cxnLst/>
            <a:rect l="l" t="t" r="r" b="b"/>
            <a:pathLst>
              <a:path h="3007360">
                <a:moveTo>
                  <a:pt x="0" y="0"/>
                </a:moveTo>
                <a:lnTo>
                  <a:pt x="0" y="3006851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220455" y="2197607"/>
            <a:ext cx="0" cy="3007360"/>
          </a:xfrm>
          <a:custGeom>
            <a:avLst/>
            <a:gdLst/>
            <a:ahLst/>
            <a:cxnLst/>
            <a:rect l="l" t="t" r="r" b="b"/>
            <a:pathLst>
              <a:path h="3007360">
                <a:moveTo>
                  <a:pt x="0" y="0"/>
                </a:moveTo>
                <a:lnTo>
                  <a:pt x="0" y="3006851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689847" y="2197607"/>
            <a:ext cx="0" cy="3007360"/>
          </a:xfrm>
          <a:custGeom>
            <a:avLst/>
            <a:gdLst/>
            <a:ahLst/>
            <a:cxnLst/>
            <a:rect l="l" t="t" r="r" b="b"/>
            <a:pathLst>
              <a:path h="3007360">
                <a:moveTo>
                  <a:pt x="0" y="0"/>
                </a:moveTo>
                <a:lnTo>
                  <a:pt x="0" y="3006851"/>
                </a:lnTo>
              </a:path>
            </a:pathLst>
          </a:custGeom>
          <a:ln w="104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9160764" y="2197607"/>
            <a:ext cx="0" cy="3007360"/>
          </a:xfrm>
          <a:custGeom>
            <a:avLst/>
            <a:gdLst/>
            <a:ahLst/>
            <a:cxnLst/>
            <a:rect l="l" t="t" r="r" b="b"/>
            <a:pathLst>
              <a:path h="3007360">
                <a:moveTo>
                  <a:pt x="0" y="0"/>
                </a:moveTo>
                <a:lnTo>
                  <a:pt x="0" y="3006851"/>
                </a:lnTo>
              </a:path>
            </a:pathLst>
          </a:custGeom>
          <a:ln w="104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633727" y="2193036"/>
            <a:ext cx="7599045" cy="3016250"/>
          </a:xfrm>
          <a:custGeom>
            <a:avLst/>
            <a:gdLst/>
            <a:ahLst/>
            <a:cxnLst/>
            <a:rect l="l" t="t" r="r" b="b"/>
            <a:pathLst>
              <a:path w="7599045" h="3016250">
                <a:moveTo>
                  <a:pt x="7594092" y="3015996"/>
                </a:moveTo>
                <a:lnTo>
                  <a:pt x="4572" y="3015996"/>
                </a:lnTo>
                <a:lnTo>
                  <a:pt x="1524" y="3014472"/>
                </a:lnTo>
                <a:lnTo>
                  <a:pt x="0" y="3011423"/>
                </a:lnTo>
                <a:lnTo>
                  <a:pt x="0" y="4572"/>
                </a:lnTo>
                <a:lnTo>
                  <a:pt x="1524" y="1524"/>
                </a:lnTo>
                <a:lnTo>
                  <a:pt x="4572" y="0"/>
                </a:lnTo>
                <a:lnTo>
                  <a:pt x="7594092" y="0"/>
                </a:lnTo>
                <a:lnTo>
                  <a:pt x="7597139" y="1524"/>
                </a:lnTo>
                <a:lnTo>
                  <a:pt x="7598664" y="4572"/>
                </a:lnTo>
                <a:lnTo>
                  <a:pt x="9144" y="4572"/>
                </a:lnTo>
                <a:lnTo>
                  <a:pt x="4572" y="9144"/>
                </a:lnTo>
                <a:lnTo>
                  <a:pt x="9144" y="9144"/>
                </a:lnTo>
                <a:lnTo>
                  <a:pt x="9144" y="3006852"/>
                </a:lnTo>
                <a:lnTo>
                  <a:pt x="4572" y="3006852"/>
                </a:lnTo>
                <a:lnTo>
                  <a:pt x="9144" y="3011423"/>
                </a:lnTo>
                <a:lnTo>
                  <a:pt x="7598664" y="3011423"/>
                </a:lnTo>
                <a:lnTo>
                  <a:pt x="7597139" y="3014472"/>
                </a:lnTo>
                <a:lnTo>
                  <a:pt x="7594092" y="3015996"/>
                </a:lnTo>
                <a:close/>
              </a:path>
              <a:path w="7599045" h="3016250">
                <a:moveTo>
                  <a:pt x="9144" y="9144"/>
                </a:moveTo>
                <a:lnTo>
                  <a:pt x="4572" y="9144"/>
                </a:lnTo>
                <a:lnTo>
                  <a:pt x="9144" y="4572"/>
                </a:lnTo>
                <a:lnTo>
                  <a:pt x="9144" y="9144"/>
                </a:lnTo>
                <a:close/>
              </a:path>
              <a:path w="7599045" h="3016250">
                <a:moveTo>
                  <a:pt x="7589519" y="9144"/>
                </a:moveTo>
                <a:lnTo>
                  <a:pt x="9144" y="9144"/>
                </a:lnTo>
                <a:lnTo>
                  <a:pt x="9144" y="4572"/>
                </a:lnTo>
                <a:lnTo>
                  <a:pt x="7589519" y="4572"/>
                </a:lnTo>
                <a:lnTo>
                  <a:pt x="7589519" y="9144"/>
                </a:lnTo>
                <a:close/>
              </a:path>
              <a:path w="7599045" h="3016250">
                <a:moveTo>
                  <a:pt x="7589519" y="3011423"/>
                </a:moveTo>
                <a:lnTo>
                  <a:pt x="7589519" y="4572"/>
                </a:lnTo>
                <a:lnTo>
                  <a:pt x="7594092" y="9144"/>
                </a:lnTo>
                <a:lnTo>
                  <a:pt x="7598664" y="9144"/>
                </a:lnTo>
                <a:lnTo>
                  <a:pt x="7598664" y="3006852"/>
                </a:lnTo>
                <a:lnTo>
                  <a:pt x="7594092" y="3006852"/>
                </a:lnTo>
                <a:lnTo>
                  <a:pt x="7589519" y="3011423"/>
                </a:lnTo>
                <a:close/>
              </a:path>
              <a:path w="7599045" h="3016250">
                <a:moveTo>
                  <a:pt x="7598664" y="9144"/>
                </a:moveTo>
                <a:lnTo>
                  <a:pt x="7594092" y="9144"/>
                </a:lnTo>
                <a:lnTo>
                  <a:pt x="7589519" y="4572"/>
                </a:lnTo>
                <a:lnTo>
                  <a:pt x="7598664" y="4572"/>
                </a:lnTo>
                <a:lnTo>
                  <a:pt x="7598664" y="9144"/>
                </a:lnTo>
                <a:close/>
              </a:path>
              <a:path w="7599045" h="3016250">
                <a:moveTo>
                  <a:pt x="9144" y="3011423"/>
                </a:moveTo>
                <a:lnTo>
                  <a:pt x="4572" y="3006852"/>
                </a:lnTo>
                <a:lnTo>
                  <a:pt x="9144" y="3006852"/>
                </a:lnTo>
                <a:lnTo>
                  <a:pt x="9144" y="3011423"/>
                </a:lnTo>
                <a:close/>
              </a:path>
              <a:path w="7599045" h="3016250">
                <a:moveTo>
                  <a:pt x="7589519" y="3011423"/>
                </a:moveTo>
                <a:lnTo>
                  <a:pt x="9144" y="3011423"/>
                </a:lnTo>
                <a:lnTo>
                  <a:pt x="9144" y="3006852"/>
                </a:lnTo>
                <a:lnTo>
                  <a:pt x="7589519" y="3006852"/>
                </a:lnTo>
                <a:lnTo>
                  <a:pt x="7589519" y="3011423"/>
                </a:lnTo>
                <a:close/>
              </a:path>
              <a:path w="7599045" h="3016250">
                <a:moveTo>
                  <a:pt x="7598664" y="3011423"/>
                </a:moveTo>
                <a:lnTo>
                  <a:pt x="7589519" y="3011423"/>
                </a:lnTo>
                <a:lnTo>
                  <a:pt x="7594092" y="3006852"/>
                </a:lnTo>
                <a:lnTo>
                  <a:pt x="7598664" y="3006852"/>
                </a:lnTo>
                <a:lnTo>
                  <a:pt x="7598664" y="301142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638300" y="5204459"/>
            <a:ext cx="7589520" cy="0"/>
          </a:xfrm>
          <a:custGeom>
            <a:avLst/>
            <a:gdLst/>
            <a:ahLst/>
            <a:cxnLst/>
            <a:rect l="l" t="t" r="r" b="b"/>
            <a:pathLst>
              <a:path w="7589520">
                <a:moveTo>
                  <a:pt x="0" y="0"/>
                </a:moveTo>
                <a:lnTo>
                  <a:pt x="7589519" y="0"/>
                </a:lnTo>
              </a:path>
            </a:pathLst>
          </a:custGeom>
          <a:ln w="104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662683" y="2628900"/>
            <a:ext cx="7541259" cy="586740"/>
          </a:xfrm>
          <a:custGeom>
            <a:avLst/>
            <a:gdLst/>
            <a:ahLst/>
            <a:cxnLst/>
            <a:rect l="l" t="t" r="r" b="b"/>
            <a:pathLst>
              <a:path w="7541259" h="586739">
                <a:moveTo>
                  <a:pt x="5645884" y="339139"/>
                </a:moveTo>
                <a:lnTo>
                  <a:pt x="6114287" y="1524"/>
                </a:lnTo>
                <a:lnTo>
                  <a:pt x="6118860" y="0"/>
                </a:lnTo>
                <a:lnTo>
                  <a:pt x="6123432" y="0"/>
                </a:lnTo>
                <a:lnTo>
                  <a:pt x="6126480" y="1524"/>
                </a:lnTo>
                <a:lnTo>
                  <a:pt x="6145623" y="16764"/>
                </a:lnTo>
                <a:lnTo>
                  <a:pt x="6114287" y="16764"/>
                </a:lnTo>
                <a:lnTo>
                  <a:pt x="6119356" y="20799"/>
                </a:lnTo>
                <a:lnTo>
                  <a:pt x="5678822" y="338328"/>
                </a:lnTo>
                <a:lnTo>
                  <a:pt x="5649468" y="338328"/>
                </a:lnTo>
                <a:lnTo>
                  <a:pt x="5645884" y="339139"/>
                </a:lnTo>
                <a:close/>
              </a:path>
              <a:path w="7541259" h="586739">
                <a:moveTo>
                  <a:pt x="6119356" y="20799"/>
                </a:moveTo>
                <a:lnTo>
                  <a:pt x="6114287" y="16764"/>
                </a:lnTo>
                <a:lnTo>
                  <a:pt x="6124955" y="16764"/>
                </a:lnTo>
                <a:lnTo>
                  <a:pt x="6119356" y="20799"/>
                </a:lnTo>
                <a:close/>
              </a:path>
              <a:path w="7541259" h="586739">
                <a:moveTo>
                  <a:pt x="6594348" y="393192"/>
                </a:moveTo>
                <a:lnTo>
                  <a:pt x="6588251" y="393192"/>
                </a:lnTo>
                <a:lnTo>
                  <a:pt x="6585203" y="391668"/>
                </a:lnTo>
                <a:lnTo>
                  <a:pt x="6119356" y="20799"/>
                </a:lnTo>
                <a:lnTo>
                  <a:pt x="6124955" y="16764"/>
                </a:lnTo>
                <a:lnTo>
                  <a:pt x="6145623" y="16764"/>
                </a:lnTo>
                <a:lnTo>
                  <a:pt x="6593066" y="372981"/>
                </a:lnTo>
                <a:lnTo>
                  <a:pt x="6588251" y="374904"/>
                </a:lnTo>
                <a:lnTo>
                  <a:pt x="6597396" y="376428"/>
                </a:lnTo>
                <a:lnTo>
                  <a:pt x="6636326" y="376428"/>
                </a:lnTo>
                <a:lnTo>
                  <a:pt x="6594348" y="393192"/>
                </a:lnTo>
                <a:close/>
              </a:path>
              <a:path w="7541259" h="586739">
                <a:moveTo>
                  <a:pt x="6636326" y="376428"/>
                </a:moveTo>
                <a:lnTo>
                  <a:pt x="6597396" y="376428"/>
                </a:lnTo>
                <a:lnTo>
                  <a:pt x="6593066" y="372981"/>
                </a:lnTo>
                <a:lnTo>
                  <a:pt x="7057644" y="187452"/>
                </a:lnTo>
                <a:lnTo>
                  <a:pt x="7059168" y="187452"/>
                </a:lnTo>
                <a:lnTo>
                  <a:pt x="7530084" y="147828"/>
                </a:lnTo>
                <a:lnTo>
                  <a:pt x="7536180" y="147828"/>
                </a:lnTo>
                <a:lnTo>
                  <a:pt x="7540751" y="150876"/>
                </a:lnTo>
                <a:lnTo>
                  <a:pt x="7540751" y="161544"/>
                </a:lnTo>
                <a:lnTo>
                  <a:pt x="7537703" y="166116"/>
                </a:lnTo>
                <a:lnTo>
                  <a:pt x="7531607" y="166116"/>
                </a:lnTo>
                <a:lnTo>
                  <a:pt x="7060691" y="205740"/>
                </a:lnTo>
                <a:lnTo>
                  <a:pt x="7063739" y="205740"/>
                </a:lnTo>
                <a:lnTo>
                  <a:pt x="6636326" y="376428"/>
                </a:lnTo>
                <a:close/>
              </a:path>
              <a:path w="7541259" h="586739">
                <a:moveTo>
                  <a:pt x="2451608" y="344424"/>
                </a:moveTo>
                <a:lnTo>
                  <a:pt x="2360676" y="344424"/>
                </a:lnTo>
                <a:lnTo>
                  <a:pt x="2359489" y="344354"/>
                </a:lnTo>
                <a:lnTo>
                  <a:pt x="2828543" y="248412"/>
                </a:lnTo>
                <a:lnTo>
                  <a:pt x="2831592" y="248412"/>
                </a:lnTo>
                <a:lnTo>
                  <a:pt x="2913225" y="266700"/>
                </a:lnTo>
                <a:lnTo>
                  <a:pt x="2828543" y="266700"/>
                </a:lnTo>
                <a:lnTo>
                  <a:pt x="2829998" y="267025"/>
                </a:lnTo>
                <a:lnTo>
                  <a:pt x="2451608" y="344424"/>
                </a:lnTo>
                <a:close/>
              </a:path>
              <a:path w="7541259" h="586739">
                <a:moveTo>
                  <a:pt x="2829998" y="267025"/>
                </a:moveTo>
                <a:lnTo>
                  <a:pt x="2828543" y="266700"/>
                </a:lnTo>
                <a:lnTo>
                  <a:pt x="2831592" y="266700"/>
                </a:lnTo>
                <a:lnTo>
                  <a:pt x="2829998" y="267025"/>
                </a:lnTo>
                <a:close/>
              </a:path>
              <a:path w="7541259" h="586739">
                <a:moveTo>
                  <a:pt x="3297935" y="371856"/>
                </a:moveTo>
                <a:lnTo>
                  <a:pt x="2829998" y="267025"/>
                </a:lnTo>
                <a:lnTo>
                  <a:pt x="2831592" y="266700"/>
                </a:lnTo>
                <a:lnTo>
                  <a:pt x="2913225" y="266700"/>
                </a:lnTo>
                <a:lnTo>
                  <a:pt x="3300984" y="353568"/>
                </a:lnTo>
                <a:lnTo>
                  <a:pt x="3302508" y="353568"/>
                </a:lnTo>
                <a:lnTo>
                  <a:pt x="3302508" y="355092"/>
                </a:lnTo>
                <a:lnTo>
                  <a:pt x="3335906" y="370332"/>
                </a:lnTo>
                <a:lnTo>
                  <a:pt x="3294887" y="370332"/>
                </a:lnTo>
                <a:lnTo>
                  <a:pt x="3297935" y="371856"/>
                </a:lnTo>
                <a:close/>
              </a:path>
              <a:path w="7541259" h="586739">
                <a:moveTo>
                  <a:pt x="1420368" y="397764"/>
                </a:moveTo>
                <a:lnTo>
                  <a:pt x="949451" y="396240"/>
                </a:lnTo>
                <a:lnTo>
                  <a:pt x="478535" y="371856"/>
                </a:lnTo>
                <a:lnTo>
                  <a:pt x="7620" y="297180"/>
                </a:lnTo>
                <a:lnTo>
                  <a:pt x="0" y="291084"/>
                </a:lnTo>
                <a:lnTo>
                  <a:pt x="0" y="286512"/>
                </a:lnTo>
                <a:lnTo>
                  <a:pt x="1524" y="281940"/>
                </a:lnTo>
                <a:lnTo>
                  <a:pt x="6096" y="278892"/>
                </a:lnTo>
                <a:lnTo>
                  <a:pt x="10668" y="278892"/>
                </a:lnTo>
                <a:lnTo>
                  <a:pt x="481583" y="353568"/>
                </a:lnTo>
                <a:lnTo>
                  <a:pt x="949451" y="377952"/>
                </a:lnTo>
                <a:lnTo>
                  <a:pt x="1558197" y="379476"/>
                </a:lnTo>
                <a:lnTo>
                  <a:pt x="1420368" y="397764"/>
                </a:lnTo>
                <a:close/>
              </a:path>
              <a:path w="7541259" h="586739">
                <a:moveTo>
                  <a:pt x="1558197" y="379476"/>
                </a:moveTo>
                <a:lnTo>
                  <a:pt x="1420368" y="379476"/>
                </a:lnTo>
                <a:lnTo>
                  <a:pt x="1888235" y="316992"/>
                </a:lnTo>
                <a:lnTo>
                  <a:pt x="1889759" y="316992"/>
                </a:lnTo>
                <a:lnTo>
                  <a:pt x="2203704" y="335280"/>
                </a:lnTo>
                <a:lnTo>
                  <a:pt x="1889759" y="335280"/>
                </a:lnTo>
                <a:lnTo>
                  <a:pt x="1890819" y="335341"/>
                </a:lnTo>
                <a:lnTo>
                  <a:pt x="1558197" y="379476"/>
                </a:lnTo>
                <a:close/>
              </a:path>
              <a:path w="7541259" h="586739">
                <a:moveTo>
                  <a:pt x="1890819" y="335341"/>
                </a:moveTo>
                <a:lnTo>
                  <a:pt x="1889759" y="335280"/>
                </a:lnTo>
                <a:lnTo>
                  <a:pt x="1891284" y="335280"/>
                </a:lnTo>
                <a:lnTo>
                  <a:pt x="1890819" y="335341"/>
                </a:lnTo>
                <a:close/>
              </a:path>
              <a:path w="7541259" h="586739">
                <a:moveTo>
                  <a:pt x="2362200" y="362712"/>
                </a:moveTo>
                <a:lnTo>
                  <a:pt x="2360676" y="362712"/>
                </a:lnTo>
                <a:lnTo>
                  <a:pt x="1890819" y="335341"/>
                </a:lnTo>
                <a:lnTo>
                  <a:pt x="1891284" y="335280"/>
                </a:lnTo>
                <a:lnTo>
                  <a:pt x="2203704" y="335280"/>
                </a:lnTo>
                <a:lnTo>
                  <a:pt x="2359489" y="344354"/>
                </a:lnTo>
                <a:lnTo>
                  <a:pt x="2359151" y="344424"/>
                </a:lnTo>
                <a:lnTo>
                  <a:pt x="2451608" y="344424"/>
                </a:lnTo>
                <a:lnTo>
                  <a:pt x="2362200" y="362712"/>
                </a:lnTo>
                <a:close/>
              </a:path>
              <a:path w="7541259" h="586739">
                <a:moveTo>
                  <a:pt x="5644896" y="339852"/>
                </a:moveTo>
                <a:lnTo>
                  <a:pt x="5645884" y="339139"/>
                </a:lnTo>
                <a:lnTo>
                  <a:pt x="5649468" y="338328"/>
                </a:lnTo>
                <a:lnTo>
                  <a:pt x="5644896" y="339852"/>
                </a:lnTo>
                <a:close/>
              </a:path>
              <a:path w="7541259" h="586739">
                <a:moveTo>
                  <a:pt x="5676707" y="339852"/>
                </a:moveTo>
                <a:lnTo>
                  <a:pt x="5644896" y="339852"/>
                </a:lnTo>
                <a:lnTo>
                  <a:pt x="5649468" y="338328"/>
                </a:lnTo>
                <a:lnTo>
                  <a:pt x="5678822" y="338328"/>
                </a:lnTo>
                <a:lnTo>
                  <a:pt x="5676707" y="339852"/>
                </a:lnTo>
                <a:close/>
              </a:path>
              <a:path w="7541259" h="586739">
                <a:moveTo>
                  <a:pt x="5262328" y="445008"/>
                </a:moveTo>
                <a:lnTo>
                  <a:pt x="5180075" y="445008"/>
                </a:lnTo>
                <a:lnTo>
                  <a:pt x="5178709" y="444972"/>
                </a:lnTo>
                <a:lnTo>
                  <a:pt x="5645884" y="339139"/>
                </a:lnTo>
                <a:lnTo>
                  <a:pt x="5644896" y="339852"/>
                </a:lnTo>
                <a:lnTo>
                  <a:pt x="5676707" y="339852"/>
                </a:lnTo>
                <a:lnTo>
                  <a:pt x="5655564" y="355092"/>
                </a:lnTo>
                <a:lnTo>
                  <a:pt x="5654039" y="356616"/>
                </a:lnTo>
                <a:lnTo>
                  <a:pt x="5652516" y="356616"/>
                </a:lnTo>
                <a:lnTo>
                  <a:pt x="5262328" y="445008"/>
                </a:lnTo>
                <a:close/>
              </a:path>
              <a:path w="7541259" h="586739">
                <a:moveTo>
                  <a:pt x="2360676" y="344424"/>
                </a:moveTo>
                <a:lnTo>
                  <a:pt x="2359151" y="344424"/>
                </a:lnTo>
                <a:lnTo>
                  <a:pt x="2359489" y="344354"/>
                </a:lnTo>
                <a:lnTo>
                  <a:pt x="2360676" y="344424"/>
                </a:lnTo>
                <a:close/>
              </a:path>
              <a:path w="7541259" h="586739">
                <a:moveTo>
                  <a:pt x="3773424" y="586740"/>
                </a:moveTo>
                <a:lnTo>
                  <a:pt x="3768851" y="586740"/>
                </a:lnTo>
                <a:lnTo>
                  <a:pt x="3765803" y="585216"/>
                </a:lnTo>
                <a:lnTo>
                  <a:pt x="3294887" y="370332"/>
                </a:lnTo>
                <a:lnTo>
                  <a:pt x="3335906" y="370332"/>
                </a:lnTo>
                <a:lnTo>
                  <a:pt x="3768786" y="567859"/>
                </a:lnTo>
                <a:lnTo>
                  <a:pt x="3767327" y="568452"/>
                </a:lnTo>
                <a:lnTo>
                  <a:pt x="3773424" y="569976"/>
                </a:lnTo>
                <a:lnTo>
                  <a:pt x="3814730" y="569976"/>
                </a:lnTo>
                <a:lnTo>
                  <a:pt x="3773424" y="586740"/>
                </a:lnTo>
                <a:close/>
              </a:path>
              <a:path w="7541259" h="586739">
                <a:moveTo>
                  <a:pt x="6597396" y="376428"/>
                </a:moveTo>
                <a:lnTo>
                  <a:pt x="6588251" y="374904"/>
                </a:lnTo>
                <a:lnTo>
                  <a:pt x="6593066" y="372981"/>
                </a:lnTo>
                <a:lnTo>
                  <a:pt x="6597396" y="376428"/>
                </a:lnTo>
                <a:close/>
              </a:path>
              <a:path w="7541259" h="586739">
                <a:moveTo>
                  <a:pt x="3814730" y="569976"/>
                </a:moveTo>
                <a:lnTo>
                  <a:pt x="3773424" y="569976"/>
                </a:lnTo>
                <a:lnTo>
                  <a:pt x="3768786" y="567859"/>
                </a:lnTo>
                <a:lnTo>
                  <a:pt x="4236719" y="377952"/>
                </a:lnTo>
                <a:lnTo>
                  <a:pt x="4241292" y="377952"/>
                </a:lnTo>
                <a:lnTo>
                  <a:pt x="4398264" y="396240"/>
                </a:lnTo>
                <a:lnTo>
                  <a:pt x="4238243" y="396240"/>
                </a:lnTo>
                <a:lnTo>
                  <a:pt x="4241796" y="396653"/>
                </a:lnTo>
                <a:lnTo>
                  <a:pt x="3814730" y="569976"/>
                </a:lnTo>
                <a:close/>
              </a:path>
              <a:path w="7541259" h="586739">
                <a:moveTo>
                  <a:pt x="4241796" y="396653"/>
                </a:moveTo>
                <a:lnTo>
                  <a:pt x="4238243" y="396240"/>
                </a:lnTo>
                <a:lnTo>
                  <a:pt x="4242816" y="396240"/>
                </a:lnTo>
                <a:lnTo>
                  <a:pt x="4241796" y="396653"/>
                </a:lnTo>
                <a:close/>
              </a:path>
              <a:path w="7541259" h="586739">
                <a:moveTo>
                  <a:pt x="5181600" y="463296"/>
                </a:moveTo>
                <a:lnTo>
                  <a:pt x="5180075" y="463296"/>
                </a:lnTo>
                <a:lnTo>
                  <a:pt x="4709159" y="451104"/>
                </a:lnTo>
                <a:lnTo>
                  <a:pt x="4241796" y="396653"/>
                </a:lnTo>
                <a:lnTo>
                  <a:pt x="4242816" y="396240"/>
                </a:lnTo>
                <a:lnTo>
                  <a:pt x="4398264" y="396240"/>
                </a:lnTo>
                <a:lnTo>
                  <a:pt x="4712208" y="432816"/>
                </a:lnTo>
                <a:lnTo>
                  <a:pt x="5178709" y="444972"/>
                </a:lnTo>
                <a:lnTo>
                  <a:pt x="5178551" y="445008"/>
                </a:lnTo>
                <a:lnTo>
                  <a:pt x="5262328" y="445008"/>
                </a:lnTo>
                <a:lnTo>
                  <a:pt x="5181600" y="463296"/>
                </a:lnTo>
                <a:close/>
              </a:path>
              <a:path w="7541259" h="586739">
                <a:moveTo>
                  <a:pt x="5180075" y="445008"/>
                </a:moveTo>
                <a:lnTo>
                  <a:pt x="5178551" y="445008"/>
                </a:lnTo>
                <a:lnTo>
                  <a:pt x="5178709" y="444972"/>
                </a:lnTo>
                <a:lnTo>
                  <a:pt x="5180075" y="445008"/>
                </a:lnTo>
                <a:close/>
              </a:path>
              <a:path w="7541259" h="586739">
                <a:moveTo>
                  <a:pt x="3773424" y="569976"/>
                </a:moveTo>
                <a:lnTo>
                  <a:pt x="3767327" y="568452"/>
                </a:lnTo>
                <a:lnTo>
                  <a:pt x="3768786" y="567859"/>
                </a:lnTo>
                <a:lnTo>
                  <a:pt x="3773424" y="569976"/>
                </a:lnTo>
                <a:close/>
              </a:path>
            </a:pathLst>
          </a:custGeom>
          <a:solidFill>
            <a:srgbClr val="0070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647444" y="2892551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4" h="48894">
                <a:moveTo>
                  <a:pt x="24383" y="48767"/>
                </a:moveTo>
                <a:lnTo>
                  <a:pt x="0" y="24383"/>
                </a:lnTo>
                <a:lnTo>
                  <a:pt x="24383" y="0"/>
                </a:lnTo>
                <a:lnTo>
                  <a:pt x="48767" y="24383"/>
                </a:lnTo>
                <a:lnTo>
                  <a:pt x="24383" y="48767"/>
                </a:lnTo>
                <a:close/>
              </a:path>
            </a:pathLst>
          </a:custGeom>
          <a:solidFill>
            <a:srgbClr val="0070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118360" y="2967227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4" h="48894">
                <a:moveTo>
                  <a:pt x="24384" y="48768"/>
                </a:moveTo>
                <a:lnTo>
                  <a:pt x="0" y="24383"/>
                </a:lnTo>
                <a:lnTo>
                  <a:pt x="24384" y="0"/>
                </a:lnTo>
                <a:lnTo>
                  <a:pt x="48768" y="24383"/>
                </a:lnTo>
                <a:lnTo>
                  <a:pt x="24384" y="48768"/>
                </a:lnTo>
                <a:close/>
              </a:path>
            </a:pathLst>
          </a:custGeom>
          <a:solidFill>
            <a:srgbClr val="0070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587751" y="2991611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4" h="48894">
                <a:moveTo>
                  <a:pt x="24383" y="48768"/>
                </a:moveTo>
                <a:lnTo>
                  <a:pt x="0" y="24384"/>
                </a:lnTo>
                <a:lnTo>
                  <a:pt x="24383" y="0"/>
                </a:lnTo>
                <a:lnTo>
                  <a:pt x="48767" y="24384"/>
                </a:lnTo>
                <a:lnTo>
                  <a:pt x="24383" y="48768"/>
                </a:lnTo>
                <a:close/>
              </a:path>
            </a:pathLst>
          </a:custGeom>
          <a:solidFill>
            <a:srgbClr val="0070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058667" y="2993135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4" h="48894">
                <a:moveTo>
                  <a:pt x="24383" y="48767"/>
                </a:moveTo>
                <a:lnTo>
                  <a:pt x="0" y="24383"/>
                </a:lnTo>
                <a:lnTo>
                  <a:pt x="24383" y="0"/>
                </a:lnTo>
                <a:lnTo>
                  <a:pt x="48767" y="24383"/>
                </a:lnTo>
                <a:lnTo>
                  <a:pt x="24383" y="48767"/>
                </a:lnTo>
                <a:close/>
              </a:path>
            </a:pathLst>
          </a:custGeom>
          <a:solidFill>
            <a:srgbClr val="0070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528059" y="2930651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4">
                <a:moveTo>
                  <a:pt x="24383" y="48767"/>
                </a:moveTo>
                <a:lnTo>
                  <a:pt x="0" y="24383"/>
                </a:lnTo>
                <a:lnTo>
                  <a:pt x="24383" y="0"/>
                </a:lnTo>
                <a:lnTo>
                  <a:pt x="48767" y="24383"/>
                </a:lnTo>
                <a:lnTo>
                  <a:pt x="24383" y="48767"/>
                </a:lnTo>
                <a:close/>
              </a:path>
            </a:pathLst>
          </a:custGeom>
          <a:solidFill>
            <a:srgbClr val="0070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998976" y="2958083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4">
                <a:moveTo>
                  <a:pt x="24383" y="48767"/>
                </a:moveTo>
                <a:lnTo>
                  <a:pt x="0" y="24383"/>
                </a:lnTo>
                <a:lnTo>
                  <a:pt x="24383" y="0"/>
                </a:lnTo>
                <a:lnTo>
                  <a:pt x="48767" y="24383"/>
                </a:lnTo>
                <a:lnTo>
                  <a:pt x="24383" y="48767"/>
                </a:lnTo>
                <a:close/>
              </a:path>
            </a:pathLst>
          </a:custGeom>
          <a:solidFill>
            <a:srgbClr val="0070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468367" y="2862072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4">
                <a:moveTo>
                  <a:pt x="24383" y="48767"/>
                </a:moveTo>
                <a:lnTo>
                  <a:pt x="0" y="24383"/>
                </a:lnTo>
                <a:lnTo>
                  <a:pt x="24383" y="0"/>
                </a:lnTo>
                <a:lnTo>
                  <a:pt x="48767" y="24383"/>
                </a:lnTo>
                <a:lnTo>
                  <a:pt x="24383" y="48767"/>
                </a:lnTo>
                <a:close/>
              </a:path>
            </a:pathLst>
          </a:custGeom>
          <a:solidFill>
            <a:srgbClr val="0070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937760" y="2967227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4">
                <a:moveTo>
                  <a:pt x="24383" y="48768"/>
                </a:moveTo>
                <a:lnTo>
                  <a:pt x="0" y="24383"/>
                </a:lnTo>
                <a:lnTo>
                  <a:pt x="24383" y="0"/>
                </a:lnTo>
                <a:lnTo>
                  <a:pt x="48767" y="24383"/>
                </a:lnTo>
                <a:lnTo>
                  <a:pt x="24383" y="48768"/>
                </a:lnTo>
                <a:close/>
              </a:path>
            </a:pathLst>
          </a:custGeom>
          <a:solidFill>
            <a:srgbClr val="0070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408676" y="3182111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4">
                <a:moveTo>
                  <a:pt x="24383" y="48768"/>
                </a:moveTo>
                <a:lnTo>
                  <a:pt x="0" y="24384"/>
                </a:lnTo>
                <a:lnTo>
                  <a:pt x="24383" y="0"/>
                </a:lnTo>
                <a:lnTo>
                  <a:pt x="48767" y="24384"/>
                </a:lnTo>
                <a:lnTo>
                  <a:pt x="24383" y="48768"/>
                </a:lnTo>
                <a:close/>
              </a:path>
            </a:pathLst>
          </a:custGeom>
          <a:solidFill>
            <a:srgbClr val="0070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878067" y="2991611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4">
                <a:moveTo>
                  <a:pt x="24383" y="48768"/>
                </a:moveTo>
                <a:lnTo>
                  <a:pt x="0" y="24384"/>
                </a:lnTo>
                <a:lnTo>
                  <a:pt x="24383" y="0"/>
                </a:lnTo>
                <a:lnTo>
                  <a:pt x="48767" y="24384"/>
                </a:lnTo>
                <a:lnTo>
                  <a:pt x="24383" y="48768"/>
                </a:lnTo>
                <a:close/>
              </a:path>
            </a:pathLst>
          </a:custGeom>
          <a:solidFill>
            <a:srgbClr val="0070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348984" y="3046475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4">
                <a:moveTo>
                  <a:pt x="24383" y="48767"/>
                </a:moveTo>
                <a:lnTo>
                  <a:pt x="0" y="24383"/>
                </a:lnTo>
                <a:lnTo>
                  <a:pt x="24383" y="0"/>
                </a:lnTo>
                <a:lnTo>
                  <a:pt x="48767" y="24383"/>
                </a:lnTo>
                <a:lnTo>
                  <a:pt x="24383" y="48767"/>
                </a:lnTo>
                <a:close/>
              </a:path>
            </a:pathLst>
          </a:custGeom>
          <a:solidFill>
            <a:srgbClr val="0070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818376" y="3058667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4">
                <a:moveTo>
                  <a:pt x="24383" y="48767"/>
                </a:moveTo>
                <a:lnTo>
                  <a:pt x="0" y="24383"/>
                </a:lnTo>
                <a:lnTo>
                  <a:pt x="24383" y="0"/>
                </a:lnTo>
                <a:lnTo>
                  <a:pt x="48767" y="24383"/>
                </a:lnTo>
                <a:lnTo>
                  <a:pt x="24383" y="48767"/>
                </a:lnTo>
                <a:close/>
              </a:path>
            </a:pathLst>
          </a:custGeom>
          <a:solidFill>
            <a:srgbClr val="0070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289292" y="2951988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4">
                <a:moveTo>
                  <a:pt x="24383" y="48767"/>
                </a:moveTo>
                <a:lnTo>
                  <a:pt x="0" y="24383"/>
                </a:lnTo>
                <a:lnTo>
                  <a:pt x="24383" y="0"/>
                </a:lnTo>
                <a:lnTo>
                  <a:pt x="48767" y="24383"/>
                </a:lnTo>
                <a:lnTo>
                  <a:pt x="24383" y="48767"/>
                </a:lnTo>
                <a:close/>
              </a:path>
            </a:pathLst>
          </a:custGeom>
          <a:solidFill>
            <a:srgbClr val="0070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758683" y="2613660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4">
                <a:moveTo>
                  <a:pt x="24383" y="48767"/>
                </a:moveTo>
                <a:lnTo>
                  <a:pt x="0" y="24383"/>
                </a:lnTo>
                <a:lnTo>
                  <a:pt x="24383" y="0"/>
                </a:lnTo>
                <a:lnTo>
                  <a:pt x="48767" y="24383"/>
                </a:lnTo>
                <a:lnTo>
                  <a:pt x="24383" y="48767"/>
                </a:lnTo>
                <a:close/>
              </a:path>
            </a:pathLst>
          </a:custGeom>
          <a:solidFill>
            <a:srgbClr val="0070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8229600" y="2988564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4">
                <a:moveTo>
                  <a:pt x="24383" y="48767"/>
                </a:moveTo>
                <a:lnTo>
                  <a:pt x="0" y="24383"/>
                </a:lnTo>
                <a:lnTo>
                  <a:pt x="24383" y="0"/>
                </a:lnTo>
                <a:lnTo>
                  <a:pt x="48767" y="24383"/>
                </a:lnTo>
                <a:lnTo>
                  <a:pt x="24383" y="48767"/>
                </a:lnTo>
                <a:close/>
              </a:path>
            </a:pathLst>
          </a:custGeom>
          <a:solidFill>
            <a:srgbClr val="0070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8698992" y="2801111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4">
                <a:moveTo>
                  <a:pt x="24383" y="48768"/>
                </a:moveTo>
                <a:lnTo>
                  <a:pt x="0" y="24384"/>
                </a:lnTo>
                <a:lnTo>
                  <a:pt x="24383" y="0"/>
                </a:lnTo>
                <a:lnTo>
                  <a:pt x="48767" y="24384"/>
                </a:lnTo>
                <a:lnTo>
                  <a:pt x="24383" y="48768"/>
                </a:lnTo>
                <a:close/>
              </a:path>
            </a:pathLst>
          </a:custGeom>
          <a:solidFill>
            <a:srgbClr val="0070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9169907" y="2761488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4">
                <a:moveTo>
                  <a:pt x="24384" y="48767"/>
                </a:moveTo>
                <a:lnTo>
                  <a:pt x="0" y="24383"/>
                </a:lnTo>
                <a:lnTo>
                  <a:pt x="24384" y="0"/>
                </a:lnTo>
                <a:lnTo>
                  <a:pt x="48768" y="24383"/>
                </a:lnTo>
                <a:lnTo>
                  <a:pt x="24384" y="48767"/>
                </a:lnTo>
                <a:close/>
              </a:path>
            </a:pathLst>
          </a:custGeom>
          <a:solidFill>
            <a:srgbClr val="0070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662683" y="2741675"/>
            <a:ext cx="7541259" cy="332740"/>
          </a:xfrm>
          <a:custGeom>
            <a:avLst/>
            <a:gdLst/>
            <a:ahLst/>
            <a:cxnLst/>
            <a:rect l="l" t="t" r="r" b="b"/>
            <a:pathLst>
              <a:path w="7541259" h="332739">
                <a:moveTo>
                  <a:pt x="5683175" y="260604"/>
                </a:moveTo>
                <a:lnTo>
                  <a:pt x="5646420" y="260604"/>
                </a:lnTo>
                <a:lnTo>
                  <a:pt x="5650992" y="259080"/>
                </a:lnTo>
                <a:lnTo>
                  <a:pt x="5649181" y="259080"/>
                </a:lnTo>
                <a:lnTo>
                  <a:pt x="6115811" y="1524"/>
                </a:lnTo>
                <a:lnTo>
                  <a:pt x="6118860" y="0"/>
                </a:lnTo>
                <a:lnTo>
                  <a:pt x="6121908" y="0"/>
                </a:lnTo>
                <a:lnTo>
                  <a:pt x="6124956" y="1524"/>
                </a:lnTo>
                <a:lnTo>
                  <a:pt x="6156991" y="16764"/>
                </a:lnTo>
                <a:lnTo>
                  <a:pt x="6115811" y="16764"/>
                </a:lnTo>
                <a:lnTo>
                  <a:pt x="6120723" y="19100"/>
                </a:lnTo>
                <a:lnTo>
                  <a:pt x="5685936" y="259080"/>
                </a:lnTo>
                <a:lnTo>
                  <a:pt x="5650992" y="259080"/>
                </a:lnTo>
                <a:lnTo>
                  <a:pt x="5649115" y="259116"/>
                </a:lnTo>
                <a:lnTo>
                  <a:pt x="5685870" y="259116"/>
                </a:lnTo>
                <a:lnTo>
                  <a:pt x="5683175" y="260604"/>
                </a:lnTo>
                <a:close/>
              </a:path>
              <a:path w="7541259" h="332739">
                <a:moveTo>
                  <a:pt x="6120723" y="19100"/>
                </a:moveTo>
                <a:lnTo>
                  <a:pt x="6115811" y="16764"/>
                </a:lnTo>
                <a:lnTo>
                  <a:pt x="6124956" y="16764"/>
                </a:lnTo>
                <a:lnTo>
                  <a:pt x="6120723" y="19100"/>
                </a:lnTo>
                <a:close/>
              </a:path>
              <a:path w="7541259" h="332739">
                <a:moveTo>
                  <a:pt x="6592824" y="242316"/>
                </a:moveTo>
                <a:lnTo>
                  <a:pt x="6589776" y="242316"/>
                </a:lnTo>
                <a:lnTo>
                  <a:pt x="6586727" y="240792"/>
                </a:lnTo>
                <a:lnTo>
                  <a:pt x="6120723" y="19100"/>
                </a:lnTo>
                <a:lnTo>
                  <a:pt x="6124956" y="16764"/>
                </a:lnTo>
                <a:lnTo>
                  <a:pt x="6156991" y="16764"/>
                </a:lnTo>
                <a:lnTo>
                  <a:pt x="6591868" y="223647"/>
                </a:lnTo>
                <a:lnTo>
                  <a:pt x="6589776" y="224028"/>
                </a:lnTo>
                <a:lnTo>
                  <a:pt x="6595872" y="225552"/>
                </a:lnTo>
                <a:lnTo>
                  <a:pt x="6685026" y="225552"/>
                </a:lnTo>
                <a:lnTo>
                  <a:pt x="6592824" y="242316"/>
                </a:lnTo>
                <a:close/>
              </a:path>
              <a:path w="7541259" h="332739">
                <a:moveTo>
                  <a:pt x="1537716" y="269748"/>
                </a:moveTo>
                <a:lnTo>
                  <a:pt x="950975" y="269748"/>
                </a:lnTo>
                <a:lnTo>
                  <a:pt x="950774" y="269709"/>
                </a:lnTo>
                <a:lnTo>
                  <a:pt x="1889760" y="237744"/>
                </a:lnTo>
                <a:lnTo>
                  <a:pt x="2360676" y="204216"/>
                </a:lnTo>
                <a:lnTo>
                  <a:pt x="2357627" y="204216"/>
                </a:lnTo>
                <a:lnTo>
                  <a:pt x="2827019" y="48768"/>
                </a:lnTo>
                <a:lnTo>
                  <a:pt x="2831592" y="48768"/>
                </a:lnTo>
                <a:lnTo>
                  <a:pt x="2923931" y="67056"/>
                </a:lnTo>
                <a:lnTo>
                  <a:pt x="2828544" y="67056"/>
                </a:lnTo>
                <a:lnTo>
                  <a:pt x="2831405" y="67622"/>
                </a:lnTo>
                <a:lnTo>
                  <a:pt x="2363723" y="222504"/>
                </a:lnTo>
                <a:lnTo>
                  <a:pt x="2360676" y="222504"/>
                </a:lnTo>
                <a:lnTo>
                  <a:pt x="1889760" y="256032"/>
                </a:lnTo>
                <a:lnTo>
                  <a:pt x="1537716" y="269748"/>
                </a:lnTo>
                <a:close/>
              </a:path>
              <a:path w="7541259" h="332739">
                <a:moveTo>
                  <a:pt x="2831405" y="67622"/>
                </a:moveTo>
                <a:lnTo>
                  <a:pt x="2828544" y="67056"/>
                </a:lnTo>
                <a:lnTo>
                  <a:pt x="2833116" y="67056"/>
                </a:lnTo>
                <a:lnTo>
                  <a:pt x="2831405" y="67622"/>
                </a:lnTo>
                <a:close/>
              </a:path>
              <a:path w="7541259" h="332739">
                <a:moveTo>
                  <a:pt x="3771900" y="332232"/>
                </a:moveTo>
                <a:lnTo>
                  <a:pt x="3767327" y="332232"/>
                </a:lnTo>
                <a:lnTo>
                  <a:pt x="3296411" y="160020"/>
                </a:lnTo>
                <a:lnTo>
                  <a:pt x="3297935" y="160020"/>
                </a:lnTo>
                <a:lnTo>
                  <a:pt x="2831405" y="67622"/>
                </a:lnTo>
                <a:lnTo>
                  <a:pt x="2833116" y="67056"/>
                </a:lnTo>
                <a:lnTo>
                  <a:pt x="2923931" y="67056"/>
                </a:lnTo>
                <a:lnTo>
                  <a:pt x="3300984" y="141732"/>
                </a:lnTo>
                <a:lnTo>
                  <a:pt x="3302508" y="141732"/>
                </a:lnTo>
                <a:lnTo>
                  <a:pt x="3772203" y="313497"/>
                </a:lnTo>
                <a:lnTo>
                  <a:pt x="3768852" y="313944"/>
                </a:lnTo>
                <a:lnTo>
                  <a:pt x="3909283" y="313944"/>
                </a:lnTo>
                <a:lnTo>
                  <a:pt x="3771900" y="332232"/>
                </a:lnTo>
                <a:close/>
              </a:path>
              <a:path w="7541259" h="332739">
                <a:moveTo>
                  <a:pt x="6685026" y="225552"/>
                </a:moveTo>
                <a:lnTo>
                  <a:pt x="6595872" y="225552"/>
                </a:lnTo>
                <a:lnTo>
                  <a:pt x="6591868" y="223647"/>
                </a:lnTo>
                <a:lnTo>
                  <a:pt x="7059167" y="138684"/>
                </a:lnTo>
                <a:lnTo>
                  <a:pt x="7060692" y="138684"/>
                </a:lnTo>
                <a:lnTo>
                  <a:pt x="7531608" y="132588"/>
                </a:lnTo>
                <a:lnTo>
                  <a:pt x="7536179" y="132588"/>
                </a:lnTo>
                <a:lnTo>
                  <a:pt x="7540751" y="137160"/>
                </a:lnTo>
                <a:lnTo>
                  <a:pt x="7540751" y="146304"/>
                </a:lnTo>
                <a:lnTo>
                  <a:pt x="7536179" y="150876"/>
                </a:lnTo>
                <a:lnTo>
                  <a:pt x="7531608" y="150876"/>
                </a:lnTo>
                <a:lnTo>
                  <a:pt x="7060692" y="156972"/>
                </a:lnTo>
                <a:lnTo>
                  <a:pt x="7062215" y="156972"/>
                </a:lnTo>
                <a:lnTo>
                  <a:pt x="6685026" y="225552"/>
                </a:lnTo>
                <a:close/>
              </a:path>
              <a:path w="7541259" h="332739">
                <a:moveTo>
                  <a:pt x="9143" y="219456"/>
                </a:moveTo>
                <a:lnTo>
                  <a:pt x="4571" y="219456"/>
                </a:lnTo>
                <a:lnTo>
                  <a:pt x="0" y="216408"/>
                </a:lnTo>
                <a:lnTo>
                  <a:pt x="0" y="205740"/>
                </a:lnTo>
                <a:lnTo>
                  <a:pt x="3047" y="201168"/>
                </a:lnTo>
                <a:lnTo>
                  <a:pt x="9143" y="201168"/>
                </a:lnTo>
                <a:lnTo>
                  <a:pt x="480059" y="179832"/>
                </a:lnTo>
                <a:lnTo>
                  <a:pt x="481583" y="179832"/>
                </a:lnTo>
                <a:lnTo>
                  <a:pt x="577053" y="198120"/>
                </a:lnTo>
                <a:lnTo>
                  <a:pt x="478535" y="198120"/>
                </a:lnTo>
                <a:lnTo>
                  <a:pt x="478827" y="198175"/>
                </a:lnTo>
                <a:lnTo>
                  <a:pt x="9143" y="219456"/>
                </a:lnTo>
                <a:close/>
              </a:path>
              <a:path w="7541259" h="332739">
                <a:moveTo>
                  <a:pt x="478827" y="198175"/>
                </a:moveTo>
                <a:lnTo>
                  <a:pt x="478535" y="198120"/>
                </a:lnTo>
                <a:lnTo>
                  <a:pt x="480059" y="198120"/>
                </a:lnTo>
                <a:lnTo>
                  <a:pt x="478827" y="198175"/>
                </a:lnTo>
                <a:close/>
              </a:path>
              <a:path w="7541259" h="332739">
                <a:moveTo>
                  <a:pt x="949452" y="288036"/>
                </a:moveTo>
                <a:lnTo>
                  <a:pt x="947927" y="288036"/>
                </a:lnTo>
                <a:lnTo>
                  <a:pt x="478827" y="198175"/>
                </a:lnTo>
                <a:lnTo>
                  <a:pt x="480059" y="198120"/>
                </a:lnTo>
                <a:lnTo>
                  <a:pt x="577053" y="198120"/>
                </a:lnTo>
                <a:lnTo>
                  <a:pt x="950774" y="269709"/>
                </a:lnTo>
                <a:lnTo>
                  <a:pt x="949452" y="269748"/>
                </a:lnTo>
                <a:lnTo>
                  <a:pt x="1537716" y="269748"/>
                </a:lnTo>
                <a:lnTo>
                  <a:pt x="949452" y="288036"/>
                </a:lnTo>
                <a:close/>
              </a:path>
              <a:path w="7541259" h="332739">
                <a:moveTo>
                  <a:pt x="6595872" y="225552"/>
                </a:moveTo>
                <a:lnTo>
                  <a:pt x="6589776" y="224028"/>
                </a:lnTo>
                <a:lnTo>
                  <a:pt x="6591868" y="223647"/>
                </a:lnTo>
                <a:lnTo>
                  <a:pt x="6595872" y="225552"/>
                </a:lnTo>
                <a:close/>
              </a:path>
              <a:path w="7541259" h="332739">
                <a:moveTo>
                  <a:pt x="3909283" y="313944"/>
                </a:moveTo>
                <a:lnTo>
                  <a:pt x="3773424" y="313944"/>
                </a:lnTo>
                <a:lnTo>
                  <a:pt x="3772203" y="313497"/>
                </a:lnTo>
                <a:lnTo>
                  <a:pt x="4238244" y="251460"/>
                </a:lnTo>
                <a:lnTo>
                  <a:pt x="4241292" y="251460"/>
                </a:lnTo>
                <a:lnTo>
                  <a:pt x="4390002" y="269748"/>
                </a:lnTo>
                <a:lnTo>
                  <a:pt x="4238244" y="269748"/>
                </a:lnTo>
                <a:lnTo>
                  <a:pt x="4239828" y="269942"/>
                </a:lnTo>
                <a:lnTo>
                  <a:pt x="3909283" y="313944"/>
                </a:lnTo>
                <a:close/>
              </a:path>
              <a:path w="7541259" h="332739">
                <a:moveTo>
                  <a:pt x="5646420" y="260604"/>
                </a:moveTo>
                <a:lnTo>
                  <a:pt x="5649115" y="259116"/>
                </a:lnTo>
                <a:lnTo>
                  <a:pt x="5650992" y="259080"/>
                </a:lnTo>
                <a:lnTo>
                  <a:pt x="5646420" y="260604"/>
                </a:lnTo>
                <a:close/>
              </a:path>
              <a:path w="7541259" h="332739">
                <a:moveTo>
                  <a:pt x="4919302" y="309372"/>
                </a:moveTo>
                <a:lnTo>
                  <a:pt x="4712208" y="309372"/>
                </a:lnTo>
                <a:lnTo>
                  <a:pt x="4710939" y="309216"/>
                </a:lnTo>
                <a:lnTo>
                  <a:pt x="5178551" y="268224"/>
                </a:lnTo>
                <a:lnTo>
                  <a:pt x="5649115" y="259116"/>
                </a:lnTo>
                <a:lnTo>
                  <a:pt x="5646420" y="260604"/>
                </a:lnTo>
                <a:lnTo>
                  <a:pt x="5683175" y="260604"/>
                </a:lnTo>
                <a:lnTo>
                  <a:pt x="5655563" y="275844"/>
                </a:lnTo>
                <a:lnTo>
                  <a:pt x="5654040" y="277368"/>
                </a:lnTo>
                <a:lnTo>
                  <a:pt x="5650992" y="277368"/>
                </a:lnTo>
                <a:lnTo>
                  <a:pt x="5180076" y="286512"/>
                </a:lnTo>
                <a:lnTo>
                  <a:pt x="4919302" y="309372"/>
                </a:lnTo>
                <a:close/>
              </a:path>
              <a:path w="7541259" h="332739">
                <a:moveTo>
                  <a:pt x="950975" y="269748"/>
                </a:moveTo>
                <a:lnTo>
                  <a:pt x="949452" y="269748"/>
                </a:lnTo>
                <a:lnTo>
                  <a:pt x="950774" y="269709"/>
                </a:lnTo>
                <a:lnTo>
                  <a:pt x="950975" y="269748"/>
                </a:lnTo>
                <a:close/>
              </a:path>
              <a:path w="7541259" h="332739">
                <a:moveTo>
                  <a:pt x="4239828" y="269942"/>
                </a:moveTo>
                <a:lnTo>
                  <a:pt x="4238244" y="269748"/>
                </a:lnTo>
                <a:lnTo>
                  <a:pt x="4241292" y="269748"/>
                </a:lnTo>
                <a:lnTo>
                  <a:pt x="4239828" y="269942"/>
                </a:lnTo>
                <a:close/>
              </a:path>
              <a:path w="7541259" h="332739">
                <a:moveTo>
                  <a:pt x="4710684" y="327660"/>
                </a:moveTo>
                <a:lnTo>
                  <a:pt x="4709160" y="327660"/>
                </a:lnTo>
                <a:lnTo>
                  <a:pt x="4239828" y="269942"/>
                </a:lnTo>
                <a:lnTo>
                  <a:pt x="4241292" y="269748"/>
                </a:lnTo>
                <a:lnTo>
                  <a:pt x="4390002" y="269748"/>
                </a:lnTo>
                <a:lnTo>
                  <a:pt x="4710939" y="309216"/>
                </a:lnTo>
                <a:lnTo>
                  <a:pt x="4709160" y="309372"/>
                </a:lnTo>
                <a:lnTo>
                  <a:pt x="4919302" y="309372"/>
                </a:lnTo>
                <a:lnTo>
                  <a:pt x="4710684" y="327660"/>
                </a:lnTo>
                <a:close/>
              </a:path>
              <a:path w="7541259" h="332739">
                <a:moveTo>
                  <a:pt x="4712208" y="309372"/>
                </a:moveTo>
                <a:lnTo>
                  <a:pt x="4709160" y="309372"/>
                </a:lnTo>
                <a:lnTo>
                  <a:pt x="4710939" y="309216"/>
                </a:lnTo>
                <a:lnTo>
                  <a:pt x="4712208" y="309372"/>
                </a:lnTo>
                <a:close/>
              </a:path>
              <a:path w="7541259" h="332739">
                <a:moveTo>
                  <a:pt x="3773424" y="313944"/>
                </a:moveTo>
                <a:lnTo>
                  <a:pt x="3768852" y="313944"/>
                </a:lnTo>
                <a:lnTo>
                  <a:pt x="3772203" y="313497"/>
                </a:lnTo>
                <a:lnTo>
                  <a:pt x="3773424" y="313944"/>
                </a:lnTo>
                <a:close/>
              </a:path>
            </a:pathLst>
          </a:custGeom>
          <a:solidFill>
            <a:srgbClr val="B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652016" y="2932175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0" y="19050"/>
                </a:moveTo>
                <a:lnTo>
                  <a:pt x="38100" y="19050"/>
                </a:lnTo>
              </a:path>
            </a:pathLst>
          </a:custGeom>
          <a:ln w="39370">
            <a:solidFill>
              <a:srgbClr val="B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122932" y="2910839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0" y="19050"/>
                </a:moveTo>
                <a:lnTo>
                  <a:pt x="38100" y="19050"/>
                </a:lnTo>
              </a:path>
            </a:pathLst>
          </a:custGeom>
          <a:ln w="39370">
            <a:solidFill>
              <a:srgbClr val="B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592324" y="3000756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0" y="19050"/>
                </a:moveTo>
                <a:lnTo>
                  <a:pt x="38100" y="19050"/>
                </a:lnTo>
              </a:path>
            </a:pathLst>
          </a:custGeom>
          <a:ln w="39370">
            <a:solidFill>
              <a:srgbClr val="B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063239" y="2987039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0" y="19050"/>
                </a:moveTo>
                <a:lnTo>
                  <a:pt x="38100" y="19050"/>
                </a:lnTo>
              </a:path>
            </a:pathLst>
          </a:custGeom>
          <a:ln w="39370">
            <a:solidFill>
              <a:srgbClr val="B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532632" y="2968751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0" y="19050"/>
                </a:moveTo>
                <a:lnTo>
                  <a:pt x="38100" y="19050"/>
                </a:lnTo>
              </a:path>
            </a:pathLst>
          </a:custGeom>
          <a:ln w="39370">
            <a:solidFill>
              <a:srgbClr val="B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003547" y="2935224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0" y="19050"/>
                </a:moveTo>
                <a:lnTo>
                  <a:pt x="38100" y="19050"/>
                </a:lnTo>
              </a:path>
            </a:pathLst>
          </a:custGeom>
          <a:ln w="39370">
            <a:solidFill>
              <a:srgbClr val="B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472940" y="2779775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0" y="19050"/>
                </a:moveTo>
                <a:lnTo>
                  <a:pt x="38100" y="19050"/>
                </a:lnTo>
              </a:path>
            </a:pathLst>
          </a:custGeom>
          <a:ln w="39370">
            <a:solidFill>
              <a:srgbClr val="B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942332" y="2872739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0" y="19050"/>
                </a:moveTo>
                <a:lnTo>
                  <a:pt x="38100" y="19050"/>
                </a:lnTo>
              </a:path>
            </a:pathLst>
          </a:custGeom>
          <a:ln w="39370">
            <a:solidFill>
              <a:srgbClr val="B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5413247" y="3044951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0" y="19050"/>
                </a:moveTo>
                <a:lnTo>
                  <a:pt x="38100" y="19050"/>
                </a:lnTo>
              </a:path>
            </a:pathLst>
          </a:custGeom>
          <a:ln w="39370">
            <a:solidFill>
              <a:srgbClr val="B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5882639" y="2982467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0" y="19050"/>
                </a:moveTo>
                <a:lnTo>
                  <a:pt x="38100" y="19050"/>
                </a:lnTo>
              </a:path>
            </a:pathLst>
          </a:custGeom>
          <a:ln w="39370">
            <a:solidFill>
              <a:srgbClr val="B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6353555" y="3040380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0" y="19050"/>
                </a:moveTo>
                <a:lnTo>
                  <a:pt x="38100" y="19050"/>
                </a:lnTo>
              </a:path>
            </a:pathLst>
          </a:custGeom>
          <a:ln w="39370">
            <a:solidFill>
              <a:srgbClr val="B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6822947" y="2999232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0" y="19050"/>
                </a:moveTo>
                <a:lnTo>
                  <a:pt x="38100" y="19050"/>
                </a:lnTo>
              </a:path>
            </a:pathLst>
          </a:custGeom>
          <a:ln w="39370">
            <a:solidFill>
              <a:srgbClr val="B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7293864" y="2990088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0" y="19050"/>
                </a:moveTo>
                <a:lnTo>
                  <a:pt x="38100" y="19050"/>
                </a:lnTo>
              </a:path>
            </a:pathLst>
          </a:custGeom>
          <a:ln w="39370">
            <a:solidFill>
              <a:srgbClr val="B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7763255" y="2731007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0" y="19050"/>
                </a:moveTo>
                <a:lnTo>
                  <a:pt x="38100" y="19050"/>
                </a:lnTo>
              </a:path>
            </a:pathLst>
          </a:custGeom>
          <a:ln w="39370">
            <a:solidFill>
              <a:srgbClr val="B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8234171" y="2955035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0" y="19050"/>
                </a:moveTo>
                <a:lnTo>
                  <a:pt x="38100" y="19050"/>
                </a:lnTo>
              </a:path>
            </a:pathLst>
          </a:custGeom>
          <a:ln w="39370">
            <a:solidFill>
              <a:srgbClr val="B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8703564" y="2869692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0" y="19050"/>
                </a:moveTo>
                <a:lnTo>
                  <a:pt x="38100" y="19050"/>
                </a:lnTo>
              </a:path>
            </a:pathLst>
          </a:custGeom>
          <a:ln w="39370">
            <a:solidFill>
              <a:srgbClr val="B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9174480" y="2863596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0" y="19050"/>
                </a:moveTo>
                <a:lnTo>
                  <a:pt x="38100" y="19050"/>
                </a:lnTo>
              </a:path>
            </a:pathLst>
          </a:custGeom>
          <a:ln w="39370">
            <a:solidFill>
              <a:srgbClr val="B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 txBox="1"/>
          <p:nvPr/>
        </p:nvSpPr>
        <p:spPr>
          <a:xfrm>
            <a:off x="692935" y="6297468"/>
            <a:ext cx="8207375" cy="868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75230">
              <a:lnSpc>
                <a:spcPct val="100000"/>
              </a:lnSpc>
              <a:tabLst>
                <a:tab pos="5085715" algn="l"/>
              </a:tabLst>
            </a:pPr>
            <a:r>
              <a:rPr sz="1200" spc="60" dirty="0">
                <a:latin typeface="Times New Roman"/>
                <a:cs typeface="Times New Roman"/>
              </a:rPr>
              <a:t>F</a:t>
            </a:r>
            <a:r>
              <a:rPr sz="1200" spc="55" dirty="0">
                <a:latin typeface="Times New Roman"/>
                <a:cs typeface="Times New Roman"/>
              </a:rPr>
              <a:t>C</a:t>
            </a:r>
            <a:r>
              <a:rPr sz="1200" spc="-75" dirty="0">
                <a:latin typeface="Times New Roman"/>
                <a:cs typeface="Times New Roman"/>
              </a:rPr>
              <a:t>M</a:t>
            </a:r>
            <a:r>
              <a:rPr sz="1200" spc="30" dirty="0">
                <a:latin typeface="Times New Roman"/>
                <a:cs typeface="Times New Roman"/>
              </a:rPr>
              <a:t> </a:t>
            </a:r>
            <a:r>
              <a:rPr sz="1200" spc="55" dirty="0">
                <a:latin typeface="Times New Roman"/>
                <a:cs typeface="Times New Roman"/>
              </a:rPr>
              <a:t>2</a:t>
            </a:r>
            <a:r>
              <a:rPr sz="1200" spc="-5" dirty="0">
                <a:latin typeface="Times New Roman"/>
                <a:cs typeface="Times New Roman"/>
              </a:rPr>
              <a:t>-D</a:t>
            </a:r>
            <a:r>
              <a:rPr sz="1200" spc="130" dirty="0">
                <a:latin typeface="Times New Roman"/>
                <a:cs typeface="Times New Roman"/>
              </a:rPr>
              <a:t>a</a:t>
            </a:r>
            <a:r>
              <a:rPr sz="1200" dirty="0">
                <a:latin typeface="Times New Roman"/>
                <a:cs typeface="Times New Roman"/>
              </a:rPr>
              <a:t>y</a:t>
            </a:r>
            <a:r>
              <a:rPr sz="1200" spc="3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(</a:t>
            </a:r>
            <a:r>
              <a:rPr sz="1200" spc="60" dirty="0">
                <a:latin typeface="Times New Roman"/>
                <a:cs typeface="Times New Roman"/>
              </a:rPr>
              <a:t>F</a:t>
            </a:r>
            <a:r>
              <a:rPr sz="1200" spc="114" dirty="0">
                <a:latin typeface="Times New Roman"/>
                <a:cs typeface="Times New Roman"/>
              </a:rPr>
              <a:t>S</a:t>
            </a:r>
            <a:r>
              <a:rPr sz="1200" spc="125" dirty="0">
                <a:latin typeface="Times New Roman"/>
                <a:cs typeface="Times New Roman"/>
              </a:rPr>
              <a:t>S</a:t>
            </a:r>
            <a:r>
              <a:rPr sz="1200" dirty="0">
                <a:latin typeface="Times New Roman"/>
                <a:cs typeface="Times New Roman"/>
              </a:rPr>
              <a:t>)	</a:t>
            </a:r>
            <a:r>
              <a:rPr sz="1200" spc="60" dirty="0">
                <a:latin typeface="Times New Roman"/>
                <a:cs typeface="Times New Roman"/>
              </a:rPr>
              <a:t>F</a:t>
            </a:r>
            <a:r>
              <a:rPr sz="1200" spc="55" dirty="0">
                <a:latin typeface="Times New Roman"/>
                <a:cs typeface="Times New Roman"/>
              </a:rPr>
              <a:t>C</a:t>
            </a:r>
            <a:r>
              <a:rPr sz="1200" spc="-75" dirty="0">
                <a:latin typeface="Times New Roman"/>
                <a:cs typeface="Times New Roman"/>
              </a:rPr>
              <a:t>M</a:t>
            </a:r>
            <a:r>
              <a:rPr sz="1200" spc="30" dirty="0">
                <a:latin typeface="Times New Roman"/>
                <a:cs typeface="Times New Roman"/>
              </a:rPr>
              <a:t> </a:t>
            </a:r>
            <a:r>
              <a:rPr sz="1200" spc="55" dirty="0">
                <a:latin typeface="Times New Roman"/>
                <a:cs typeface="Times New Roman"/>
              </a:rPr>
              <a:t>2</a:t>
            </a:r>
            <a:r>
              <a:rPr sz="1200" spc="-5" dirty="0">
                <a:latin typeface="Times New Roman"/>
                <a:cs typeface="Times New Roman"/>
              </a:rPr>
              <a:t>-D</a:t>
            </a:r>
            <a:r>
              <a:rPr sz="1200" spc="130" dirty="0">
                <a:latin typeface="Times New Roman"/>
                <a:cs typeface="Times New Roman"/>
              </a:rPr>
              <a:t>a</a:t>
            </a:r>
            <a:r>
              <a:rPr sz="1200" dirty="0">
                <a:latin typeface="Times New Roman"/>
                <a:cs typeface="Times New Roman"/>
              </a:rPr>
              <a:t>y</a:t>
            </a:r>
            <a:r>
              <a:rPr sz="1200" spc="3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(N</a:t>
            </a:r>
            <a:r>
              <a:rPr sz="1200" spc="55" dirty="0">
                <a:latin typeface="Times New Roman"/>
                <a:cs typeface="Times New Roman"/>
              </a:rPr>
              <a:t>o</a:t>
            </a:r>
            <a:r>
              <a:rPr sz="1200" spc="65" dirty="0">
                <a:latin typeface="Times New Roman"/>
                <a:cs typeface="Times New Roman"/>
              </a:rPr>
              <a:t>n</a:t>
            </a:r>
            <a:r>
              <a:rPr sz="1200" spc="-5" dirty="0">
                <a:latin typeface="Times New Roman"/>
                <a:cs typeface="Times New Roman"/>
              </a:rPr>
              <a:t>-</a:t>
            </a:r>
            <a:r>
              <a:rPr sz="1200" spc="60" dirty="0">
                <a:latin typeface="Times New Roman"/>
                <a:cs typeface="Times New Roman"/>
              </a:rPr>
              <a:t>F</a:t>
            </a:r>
            <a:r>
              <a:rPr sz="1200" spc="114" dirty="0">
                <a:latin typeface="Times New Roman"/>
                <a:cs typeface="Times New Roman"/>
              </a:rPr>
              <a:t>S</a:t>
            </a:r>
            <a:r>
              <a:rPr sz="1200" spc="125" dirty="0">
                <a:latin typeface="Times New Roman"/>
                <a:cs typeface="Times New Roman"/>
              </a:rPr>
              <a:t>S</a:t>
            </a:r>
            <a:r>
              <a:rPr sz="1200" dirty="0">
                <a:latin typeface="Times New Roman"/>
                <a:cs typeface="Times New Roman"/>
              </a:rPr>
              <a:t>)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3"/>
              </a:spcBef>
            </a:pPr>
            <a:endParaRPr sz="950">
              <a:latin typeface="Times New Roman"/>
              <a:cs typeface="Times New Roman"/>
            </a:endParaRPr>
          </a:p>
          <a:p>
            <a:pPr marL="312420" marR="5080">
              <a:lnSpc>
                <a:spcPct val="100000"/>
              </a:lnSpc>
            </a:pPr>
            <a:r>
              <a:rPr sz="1200" spc="-5" dirty="0">
                <a:latin typeface="Times New Roman"/>
                <a:cs typeface="Times New Roman"/>
              </a:rPr>
              <a:t>N</a:t>
            </a:r>
            <a:r>
              <a:rPr sz="1200" spc="65" dirty="0">
                <a:latin typeface="Times New Roman"/>
                <a:cs typeface="Times New Roman"/>
              </a:rPr>
              <a:t>o</a:t>
            </a:r>
            <a:r>
              <a:rPr sz="1200" spc="-5" dirty="0">
                <a:latin typeface="Times New Roman"/>
                <a:cs typeface="Times New Roman"/>
              </a:rPr>
              <a:t>t</a:t>
            </a:r>
            <a:r>
              <a:rPr sz="1200" spc="130" dirty="0">
                <a:latin typeface="Times New Roman"/>
                <a:cs typeface="Times New Roman"/>
              </a:rPr>
              <a:t>e</a:t>
            </a:r>
            <a:r>
              <a:rPr sz="1200" spc="-5" dirty="0">
                <a:latin typeface="Times New Roman"/>
                <a:cs typeface="Times New Roman"/>
              </a:rPr>
              <a:t>: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125" dirty="0">
                <a:latin typeface="Times New Roman"/>
                <a:cs typeface="Times New Roman"/>
              </a:rPr>
              <a:t>S</a:t>
            </a:r>
            <a:r>
              <a:rPr sz="1200" spc="130" dirty="0">
                <a:latin typeface="Times New Roman"/>
                <a:cs typeface="Times New Roman"/>
              </a:rPr>
              <a:t>e</a:t>
            </a:r>
            <a:r>
              <a:rPr sz="1200" spc="-5" dirty="0">
                <a:latin typeface="Times New Roman"/>
                <a:cs typeface="Times New Roman"/>
              </a:rPr>
              <a:t>r</a:t>
            </a:r>
            <a:r>
              <a:rPr sz="1200" spc="-15" dirty="0">
                <a:latin typeface="Times New Roman"/>
                <a:cs typeface="Times New Roman"/>
              </a:rPr>
              <a:t>v</a:t>
            </a:r>
            <a:r>
              <a:rPr sz="1200" spc="-75" dirty="0">
                <a:latin typeface="Times New Roman"/>
                <a:cs typeface="Times New Roman"/>
              </a:rPr>
              <a:t>i</a:t>
            </a:r>
            <a:r>
              <a:rPr sz="1200" spc="60" dirty="0">
                <a:latin typeface="Times New Roman"/>
                <a:cs typeface="Times New Roman"/>
              </a:rPr>
              <a:t>c</a:t>
            </a:r>
            <a:r>
              <a:rPr sz="1200" spc="130" dirty="0">
                <a:latin typeface="Times New Roman"/>
                <a:cs typeface="Times New Roman"/>
              </a:rPr>
              <a:t>e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65" dirty="0">
                <a:latin typeface="Times New Roman"/>
                <a:cs typeface="Times New Roman"/>
              </a:rPr>
              <a:t>p</a:t>
            </a:r>
            <a:r>
              <a:rPr sz="1200" spc="130" dirty="0">
                <a:latin typeface="Times New Roman"/>
                <a:cs typeface="Times New Roman"/>
              </a:rPr>
              <a:t>e</a:t>
            </a:r>
            <a:r>
              <a:rPr sz="1200" spc="-5" dirty="0">
                <a:latin typeface="Times New Roman"/>
                <a:cs typeface="Times New Roman"/>
              </a:rPr>
              <a:t>r</a:t>
            </a:r>
            <a:r>
              <a:rPr sz="1200" spc="-55" dirty="0">
                <a:latin typeface="Times New Roman"/>
                <a:cs typeface="Times New Roman"/>
              </a:rPr>
              <a:t>f</a:t>
            </a:r>
            <a:r>
              <a:rPr sz="1200" spc="65" dirty="0">
                <a:latin typeface="Times New Roman"/>
                <a:cs typeface="Times New Roman"/>
              </a:rPr>
              <a:t>o</a:t>
            </a:r>
            <a:r>
              <a:rPr sz="1200" spc="-5" dirty="0">
                <a:latin typeface="Times New Roman"/>
                <a:cs typeface="Times New Roman"/>
              </a:rPr>
              <a:t>r</a:t>
            </a:r>
            <a:r>
              <a:rPr sz="1200" spc="70" dirty="0">
                <a:latin typeface="Times New Roman"/>
                <a:cs typeface="Times New Roman"/>
              </a:rPr>
              <a:t>m</a:t>
            </a:r>
            <a:r>
              <a:rPr sz="1200" spc="120" dirty="0">
                <a:latin typeface="Times New Roman"/>
                <a:cs typeface="Times New Roman"/>
              </a:rPr>
              <a:t>a</a:t>
            </a:r>
            <a:r>
              <a:rPr sz="1200" spc="55" dirty="0">
                <a:latin typeface="Times New Roman"/>
                <a:cs typeface="Times New Roman"/>
              </a:rPr>
              <a:t>n</a:t>
            </a:r>
            <a:r>
              <a:rPr sz="1200" spc="60" dirty="0">
                <a:latin typeface="Times New Roman"/>
                <a:cs typeface="Times New Roman"/>
              </a:rPr>
              <a:t>c</a:t>
            </a:r>
            <a:r>
              <a:rPr sz="1200" spc="130" dirty="0">
                <a:latin typeface="Times New Roman"/>
                <a:cs typeface="Times New Roman"/>
              </a:rPr>
              <a:t>e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70" dirty="0">
                <a:latin typeface="Times New Roman"/>
                <a:cs typeface="Times New Roman"/>
              </a:rPr>
              <a:t>m</a:t>
            </a:r>
            <a:r>
              <a:rPr sz="1200" spc="120" dirty="0">
                <a:latin typeface="Times New Roman"/>
                <a:cs typeface="Times New Roman"/>
              </a:rPr>
              <a:t>ea</a:t>
            </a:r>
            <a:r>
              <a:rPr sz="1200" spc="130" dirty="0">
                <a:latin typeface="Times New Roman"/>
                <a:cs typeface="Times New Roman"/>
              </a:rPr>
              <a:t>s</a:t>
            </a:r>
            <a:r>
              <a:rPr sz="1200" spc="65" dirty="0">
                <a:latin typeface="Times New Roman"/>
                <a:cs typeface="Times New Roman"/>
              </a:rPr>
              <a:t>u</a:t>
            </a:r>
            <a:r>
              <a:rPr sz="1200" spc="-5" dirty="0">
                <a:latin typeface="Times New Roman"/>
                <a:cs typeface="Times New Roman"/>
              </a:rPr>
              <a:t>r</a:t>
            </a:r>
            <a:r>
              <a:rPr sz="1200" spc="120" dirty="0">
                <a:latin typeface="Times New Roman"/>
                <a:cs typeface="Times New Roman"/>
              </a:rPr>
              <a:t>e</a:t>
            </a:r>
            <a:r>
              <a:rPr sz="1200" spc="60" dirty="0">
                <a:latin typeface="Times New Roman"/>
                <a:cs typeface="Times New Roman"/>
              </a:rPr>
              <a:t>m</a:t>
            </a:r>
            <a:r>
              <a:rPr sz="1200" spc="130" dirty="0">
                <a:latin typeface="Times New Roman"/>
                <a:cs typeface="Times New Roman"/>
              </a:rPr>
              <a:t>e</a:t>
            </a:r>
            <a:r>
              <a:rPr sz="1200" spc="55" dirty="0">
                <a:latin typeface="Times New Roman"/>
                <a:cs typeface="Times New Roman"/>
              </a:rPr>
              <a:t>n</a:t>
            </a:r>
            <a:r>
              <a:rPr sz="1200" spc="-5" dirty="0">
                <a:latin typeface="Times New Roman"/>
                <a:cs typeface="Times New Roman"/>
              </a:rPr>
              <a:t>t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15" dirty="0">
                <a:latin typeface="Times New Roman"/>
                <a:cs typeface="Times New Roman"/>
              </a:rPr>
              <a:t>w</a:t>
            </a:r>
            <a:r>
              <a:rPr sz="1200" spc="130" dirty="0">
                <a:latin typeface="Times New Roman"/>
                <a:cs typeface="Times New Roman"/>
              </a:rPr>
              <a:t>as</a:t>
            </a:r>
            <a:r>
              <a:rPr sz="1200" spc="35" dirty="0">
                <a:latin typeface="Times New Roman"/>
                <a:cs typeface="Times New Roman"/>
              </a:rPr>
              <a:t> </a:t>
            </a:r>
            <a:r>
              <a:rPr sz="1200" spc="130" dirty="0">
                <a:latin typeface="Times New Roman"/>
                <a:cs typeface="Times New Roman"/>
              </a:rPr>
              <a:t>s</a:t>
            </a:r>
            <a:r>
              <a:rPr sz="1200" spc="65" dirty="0">
                <a:latin typeface="Times New Roman"/>
                <a:cs typeface="Times New Roman"/>
              </a:rPr>
              <a:t>u</a:t>
            </a:r>
            <a:r>
              <a:rPr sz="1200" spc="130" dirty="0">
                <a:latin typeface="Times New Roman"/>
                <a:cs typeface="Times New Roman"/>
              </a:rPr>
              <a:t>s</a:t>
            </a:r>
            <a:r>
              <a:rPr sz="1200" spc="65" dirty="0">
                <a:latin typeface="Times New Roman"/>
                <a:cs typeface="Times New Roman"/>
              </a:rPr>
              <a:t>p</a:t>
            </a:r>
            <a:r>
              <a:rPr sz="1200" spc="130" dirty="0">
                <a:latin typeface="Times New Roman"/>
                <a:cs typeface="Times New Roman"/>
              </a:rPr>
              <a:t>e</a:t>
            </a:r>
            <a:r>
              <a:rPr sz="1200" spc="65" dirty="0">
                <a:latin typeface="Times New Roman"/>
                <a:cs typeface="Times New Roman"/>
              </a:rPr>
              <a:t>n</a:t>
            </a:r>
            <a:r>
              <a:rPr sz="1200" spc="55" dirty="0">
                <a:latin typeface="Times New Roman"/>
                <a:cs typeface="Times New Roman"/>
              </a:rPr>
              <a:t>d</a:t>
            </a:r>
            <a:r>
              <a:rPr sz="1200" spc="130" dirty="0">
                <a:latin typeface="Times New Roman"/>
                <a:cs typeface="Times New Roman"/>
              </a:rPr>
              <a:t>e</a:t>
            </a:r>
            <a:r>
              <a:rPr sz="1200" spc="65" dirty="0">
                <a:latin typeface="Times New Roman"/>
                <a:cs typeface="Times New Roman"/>
              </a:rPr>
              <a:t>d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-55" dirty="0">
                <a:latin typeface="Times New Roman"/>
                <a:cs typeface="Times New Roman"/>
              </a:rPr>
              <a:t>f</a:t>
            </a:r>
            <a:r>
              <a:rPr sz="1200" spc="65" dirty="0">
                <a:latin typeface="Times New Roman"/>
                <a:cs typeface="Times New Roman"/>
              </a:rPr>
              <a:t>o</a:t>
            </a:r>
            <a:r>
              <a:rPr sz="1200" dirty="0">
                <a:latin typeface="Times New Roman"/>
                <a:cs typeface="Times New Roman"/>
              </a:rPr>
              <a:t>r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spc="70" dirty="0">
                <a:latin typeface="Times New Roman"/>
                <a:cs typeface="Times New Roman"/>
              </a:rPr>
              <a:t>m</a:t>
            </a:r>
            <a:r>
              <a:rPr sz="1200" spc="130" dirty="0">
                <a:latin typeface="Times New Roman"/>
                <a:cs typeface="Times New Roman"/>
              </a:rPr>
              <a:t>a</a:t>
            </a:r>
            <a:r>
              <a:rPr sz="1200" spc="-75" dirty="0">
                <a:latin typeface="Times New Roman"/>
                <a:cs typeface="Times New Roman"/>
              </a:rPr>
              <a:t>i</a:t>
            </a:r>
            <a:r>
              <a:rPr sz="1200" spc="-70" dirty="0">
                <a:latin typeface="Times New Roman"/>
                <a:cs typeface="Times New Roman"/>
              </a:rPr>
              <a:t>l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65" dirty="0">
                <a:latin typeface="Times New Roman"/>
                <a:cs typeface="Times New Roman"/>
              </a:rPr>
              <a:t>o</a:t>
            </a:r>
            <a:r>
              <a:rPr sz="1200" spc="-5" dirty="0">
                <a:latin typeface="Times New Roman"/>
                <a:cs typeface="Times New Roman"/>
              </a:rPr>
              <a:t>r</a:t>
            </a:r>
            <a:r>
              <a:rPr sz="1200" spc="-75" dirty="0">
                <a:latin typeface="Times New Roman"/>
                <a:cs typeface="Times New Roman"/>
              </a:rPr>
              <a:t>i</a:t>
            </a:r>
            <a:r>
              <a:rPr sz="1200" spc="55" dirty="0">
                <a:latin typeface="Times New Roman"/>
                <a:cs typeface="Times New Roman"/>
              </a:rPr>
              <a:t>g</a:t>
            </a:r>
            <a:r>
              <a:rPr sz="1200" spc="-75" dirty="0">
                <a:latin typeface="Times New Roman"/>
                <a:cs typeface="Times New Roman"/>
              </a:rPr>
              <a:t>i</a:t>
            </a:r>
            <a:r>
              <a:rPr sz="1200" spc="65" dirty="0">
                <a:latin typeface="Times New Roman"/>
                <a:cs typeface="Times New Roman"/>
              </a:rPr>
              <a:t>n</a:t>
            </a:r>
            <a:r>
              <a:rPr sz="1200" spc="130" dirty="0">
                <a:latin typeface="Times New Roman"/>
                <a:cs typeface="Times New Roman"/>
              </a:rPr>
              <a:t>a</a:t>
            </a:r>
            <a:r>
              <a:rPr sz="1200" spc="-5" dirty="0">
                <a:latin typeface="Times New Roman"/>
                <a:cs typeface="Times New Roman"/>
              </a:rPr>
              <a:t>t</a:t>
            </a:r>
            <a:r>
              <a:rPr sz="1200" spc="-75" dirty="0">
                <a:latin typeface="Times New Roman"/>
                <a:cs typeface="Times New Roman"/>
              </a:rPr>
              <a:t>i</a:t>
            </a:r>
            <a:r>
              <a:rPr sz="1200" spc="65" dirty="0">
                <a:latin typeface="Times New Roman"/>
                <a:cs typeface="Times New Roman"/>
              </a:rPr>
              <a:t>ng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5" dirty="0">
                <a:latin typeface="Times New Roman"/>
                <a:cs typeface="Times New Roman"/>
              </a:rPr>
              <a:t>f</a:t>
            </a:r>
            <a:r>
              <a:rPr sz="1200" spc="-5" dirty="0">
                <a:latin typeface="Times New Roman"/>
                <a:cs typeface="Times New Roman"/>
              </a:rPr>
              <a:t>r</a:t>
            </a:r>
            <a:r>
              <a:rPr sz="1200" spc="65" dirty="0">
                <a:latin typeface="Times New Roman"/>
                <a:cs typeface="Times New Roman"/>
              </a:rPr>
              <a:t>om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spc="65" dirty="0">
                <a:latin typeface="Times New Roman"/>
                <a:cs typeface="Times New Roman"/>
              </a:rPr>
              <a:t>o</a:t>
            </a:r>
            <a:r>
              <a:rPr sz="1200" dirty="0">
                <a:latin typeface="Times New Roman"/>
                <a:cs typeface="Times New Roman"/>
              </a:rPr>
              <a:t>r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spc="65" dirty="0">
                <a:latin typeface="Times New Roman"/>
                <a:cs typeface="Times New Roman"/>
              </a:rPr>
              <a:t>d</a:t>
            </a:r>
            <a:r>
              <a:rPr sz="1200" spc="130" dirty="0">
                <a:latin typeface="Times New Roman"/>
                <a:cs typeface="Times New Roman"/>
              </a:rPr>
              <a:t>es</a:t>
            </a:r>
            <a:r>
              <a:rPr sz="1200" spc="-5" dirty="0">
                <a:latin typeface="Times New Roman"/>
                <a:cs typeface="Times New Roman"/>
              </a:rPr>
              <a:t>t</a:t>
            </a:r>
            <a:r>
              <a:rPr sz="1200" spc="-75" dirty="0">
                <a:latin typeface="Times New Roman"/>
                <a:cs typeface="Times New Roman"/>
              </a:rPr>
              <a:t>i</a:t>
            </a:r>
            <a:r>
              <a:rPr sz="1200" spc="65" dirty="0">
                <a:latin typeface="Times New Roman"/>
                <a:cs typeface="Times New Roman"/>
              </a:rPr>
              <a:t>n</a:t>
            </a:r>
            <a:r>
              <a:rPr sz="1200" spc="130" dirty="0">
                <a:latin typeface="Times New Roman"/>
                <a:cs typeface="Times New Roman"/>
              </a:rPr>
              <a:t>e</a:t>
            </a:r>
            <a:r>
              <a:rPr sz="1200" spc="65" dirty="0">
                <a:latin typeface="Times New Roman"/>
                <a:cs typeface="Times New Roman"/>
              </a:rPr>
              <a:t>d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t</a:t>
            </a:r>
            <a:r>
              <a:rPr sz="1200" spc="65" dirty="0">
                <a:latin typeface="Times New Roman"/>
                <a:cs typeface="Times New Roman"/>
              </a:rPr>
              <a:t>o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55" dirty="0">
                <a:latin typeface="Times New Roman"/>
                <a:cs typeface="Times New Roman"/>
              </a:rPr>
              <a:t>C</a:t>
            </a:r>
            <a:r>
              <a:rPr sz="1200" spc="130" dirty="0">
                <a:latin typeface="Times New Roman"/>
                <a:cs typeface="Times New Roman"/>
              </a:rPr>
              <a:t>a</a:t>
            </a:r>
            <a:r>
              <a:rPr sz="1200" spc="-5" dirty="0">
                <a:latin typeface="Times New Roman"/>
                <a:cs typeface="Times New Roman"/>
              </a:rPr>
              <a:t>r</a:t>
            </a:r>
            <a:r>
              <a:rPr sz="1200" spc="-75" dirty="0">
                <a:latin typeface="Times New Roman"/>
                <a:cs typeface="Times New Roman"/>
              </a:rPr>
              <a:t>i</a:t>
            </a:r>
            <a:r>
              <a:rPr sz="1200" spc="65" dirty="0">
                <a:latin typeface="Times New Roman"/>
                <a:cs typeface="Times New Roman"/>
              </a:rPr>
              <a:t>bb</a:t>
            </a:r>
            <a:r>
              <a:rPr sz="1200" spc="130" dirty="0">
                <a:latin typeface="Times New Roman"/>
                <a:cs typeface="Times New Roman"/>
              </a:rPr>
              <a:t>e</a:t>
            </a:r>
            <a:r>
              <a:rPr sz="1200" spc="120" dirty="0">
                <a:latin typeface="Times New Roman"/>
                <a:cs typeface="Times New Roman"/>
              </a:rPr>
              <a:t>a</a:t>
            </a:r>
            <a:r>
              <a:rPr sz="1200" spc="65" dirty="0">
                <a:latin typeface="Times New Roman"/>
                <a:cs typeface="Times New Roman"/>
              </a:rPr>
              <a:t>n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</a:t>
            </a:r>
            <a:r>
              <a:rPr sz="1200" spc="-75" dirty="0">
                <a:latin typeface="Times New Roman"/>
                <a:cs typeface="Times New Roman"/>
              </a:rPr>
              <a:t>i</a:t>
            </a:r>
            <a:r>
              <a:rPr sz="1200" spc="130" dirty="0">
                <a:latin typeface="Times New Roman"/>
                <a:cs typeface="Times New Roman"/>
              </a:rPr>
              <a:t>s</a:t>
            </a:r>
            <a:r>
              <a:rPr sz="1200" spc="-5" dirty="0">
                <a:latin typeface="Times New Roman"/>
                <a:cs typeface="Times New Roman"/>
              </a:rPr>
              <a:t>tr</a:t>
            </a:r>
            <a:r>
              <a:rPr sz="1200" spc="-75" dirty="0">
                <a:latin typeface="Times New Roman"/>
                <a:cs typeface="Times New Roman"/>
              </a:rPr>
              <a:t>i</a:t>
            </a:r>
            <a:r>
              <a:rPr sz="1200" spc="60" dirty="0">
                <a:latin typeface="Times New Roman"/>
                <a:cs typeface="Times New Roman"/>
              </a:rPr>
              <a:t>c</a:t>
            </a:r>
            <a:r>
              <a:rPr sz="1200" spc="-5" dirty="0">
                <a:latin typeface="Times New Roman"/>
                <a:cs typeface="Times New Roman"/>
              </a:rPr>
              <a:t>t</a:t>
            </a:r>
            <a:r>
              <a:rPr sz="1200" spc="50" dirty="0">
                <a:latin typeface="Times New Roman"/>
                <a:cs typeface="Times New Roman"/>
              </a:rPr>
              <a:t> </a:t>
            </a:r>
            <a:r>
              <a:rPr sz="1200" spc="-75" dirty="0">
                <a:latin typeface="Times New Roman"/>
                <a:cs typeface="Times New Roman"/>
              </a:rPr>
              <a:t>i</a:t>
            </a:r>
            <a:r>
              <a:rPr sz="1200" spc="65" dirty="0">
                <a:latin typeface="Times New Roman"/>
                <a:cs typeface="Times New Roman"/>
              </a:rPr>
              <a:t>n</a:t>
            </a:r>
            <a:r>
              <a:rPr sz="1200" spc="30" dirty="0">
                <a:latin typeface="Times New Roman"/>
                <a:cs typeface="Times New Roman"/>
              </a:rPr>
              <a:t> </a:t>
            </a:r>
            <a:r>
              <a:rPr sz="1200" spc="60" dirty="0">
                <a:latin typeface="Times New Roman"/>
                <a:cs typeface="Times New Roman"/>
              </a:rPr>
              <a:t>F</a:t>
            </a:r>
            <a:r>
              <a:rPr sz="1200" spc="-80" dirty="0">
                <a:latin typeface="Times New Roman"/>
                <a:cs typeface="Times New Roman"/>
              </a:rPr>
              <a:t>Y</a:t>
            </a:r>
            <a:r>
              <a:rPr sz="1200" spc="65" dirty="0">
                <a:latin typeface="Times New Roman"/>
                <a:cs typeface="Times New Roman"/>
              </a:rPr>
              <a:t>18</a:t>
            </a:r>
            <a:r>
              <a:rPr sz="1200" spc="40" dirty="0">
                <a:latin typeface="Times New Roman"/>
                <a:cs typeface="Times New Roman"/>
              </a:rPr>
              <a:t> </a:t>
            </a:r>
            <a:r>
              <a:rPr sz="1200" spc="60" dirty="0">
                <a:latin typeface="Times New Roman"/>
                <a:cs typeface="Times New Roman"/>
              </a:rPr>
              <a:t>Q</a:t>
            </a:r>
            <a:r>
              <a:rPr sz="1200" spc="65" dirty="0">
                <a:latin typeface="Times New Roman"/>
                <a:cs typeface="Times New Roman"/>
              </a:rPr>
              <a:t>1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130" dirty="0">
                <a:latin typeface="Times New Roman"/>
                <a:cs typeface="Times New Roman"/>
              </a:rPr>
              <a:t>a</a:t>
            </a:r>
            <a:r>
              <a:rPr sz="1200" spc="65" dirty="0">
                <a:latin typeface="Times New Roman"/>
                <a:cs typeface="Times New Roman"/>
              </a:rPr>
              <a:t>nd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spc="60" dirty="0">
                <a:latin typeface="Times New Roman"/>
                <a:cs typeface="Times New Roman"/>
              </a:rPr>
              <a:t>Q</a:t>
            </a:r>
            <a:r>
              <a:rPr sz="1200" spc="65" dirty="0">
                <a:latin typeface="Times New Roman"/>
                <a:cs typeface="Times New Roman"/>
              </a:rPr>
              <a:t>2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65" dirty="0">
                <a:latin typeface="Times New Roman"/>
                <a:cs typeface="Times New Roman"/>
              </a:rPr>
              <a:t>du</a:t>
            </a:r>
            <a:r>
              <a:rPr sz="1200" spc="130" dirty="0">
                <a:latin typeface="Times New Roman"/>
                <a:cs typeface="Times New Roman"/>
              </a:rPr>
              <a:t>e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t</a:t>
            </a:r>
            <a:r>
              <a:rPr sz="1200" spc="65" dirty="0">
                <a:latin typeface="Times New Roman"/>
                <a:cs typeface="Times New Roman"/>
              </a:rPr>
              <a:t>o</a:t>
            </a:r>
            <a:r>
              <a:rPr sz="1200" spc="4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t</a:t>
            </a:r>
            <a:r>
              <a:rPr sz="1200" spc="65" dirty="0">
                <a:latin typeface="Times New Roman"/>
                <a:cs typeface="Times New Roman"/>
              </a:rPr>
              <a:t>h</a:t>
            </a:r>
            <a:r>
              <a:rPr sz="1200" spc="130" dirty="0">
                <a:latin typeface="Times New Roman"/>
                <a:cs typeface="Times New Roman"/>
              </a:rPr>
              <a:t>e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spc="65" dirty="0">
                <a:latin typeface="Times New Roman"/>
                <a:cs typeface="Times New Roman"/>
              </a:rPr>
              <a:t>d</a:t>
            </a:r>
            <a:r>
              <a:rPr sz="1200" spc="130" dirty="0">
                <a:latin typeface="Times New Roman"/>
                <a:cs typeface="Times New Roman"/>
              </a:rPr>
              <a:t>e</a:t>
            </a:r>
            <a:r>
              <a:rPr sz="1200" spc="-15" dirty="0">
                <a:latin typeface="Times New Roman"/>
                <a:cs typeface="Times New Roman"/>
              </a:rPr>
              <a:t>v</a:t>
            </a:r>
            <a:r>
              <a:rPr sz="1200" spc="130" dirty="0">
                <a:latin typeface="Times New Roman"/>
                <a:cs typeface="Times New Roman"/>
              </a:rPr>
              <a:t>as</a:t>
            </a:r>
            <a:r>
              <a:rPr sz="1200" spc="-5" dirty="0">
                <a:latin typeface="Times New Roman"/>
                <a:cs typeface="Times New Roman"/>
              </a:rPr>
              <a:t>t</a:t>
            </a:r>
            <a:r>
              <a:rPr sz="1200" spc="130" dirty="0">
                <a:latin typeface="Times New Roman"/>
                <a:cs typeface="Times New Roman"/>
              </a:rPr>
              <a:t>a</a:t>
            </a:r>
            <a:r>
              <a:rPr sz="1200" spc="-5" dirty="0">
                <a:latin typeface="Times New Roman"/>
                <a:cs typeface="Times New Roman"/>
              </a:rPr>
              <a:t>t</a:t>
            </a:r>
            <a:r>
              <a:rPr sz="1200" spc="-75" dirty="0">
                <a:latin typeface="Times New Roman"/>
                <a:cs typeface="Times New Roman"/>
              </a:rPr>
              <a:t>i</a:t>
            </a:r>
            <a:r>
              <a:rPr sz="1200" spc="65" dirty="0">
                <a:latin typeface="Times New Roman"/>
                <a:cs typeface="Times New Roman"/>
              </a:rPr>
              <a:t>ng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75" dirty="0">
                <a:latin typeface="Times New Roman"/>
                <a:cs typeface="Times New Roman"/>
              </a:rPr>
              <a:t>i</a:t>
            </a:r>
            <a:r>
              <a:rPr sz="1200" spc="70" dirty="0">
                <a:latin typeface="Times New Roman"/>
                <a:cs typeface="Times New Roman"/>
              </a:rPr>
              <a:t>m</a:t>
            </a:r>
            <a:r>
              <a:rPr sz="1200" spc="65" dirty="0">
                <a:latin typeface="Times New Roman"/>
                <a:cs typeface="Times New Roman"/>
              </a:rPr>
              <a:t>p</a:t>
            </a:r>
            <a:r>
              <a:rPr sz="1200" spc="130" dirty="0">
                <a:latin typeface="Times New Roman"/>
                <a:cs typeface="Times New Roman"/>
              </a:rPr>
              <a:t>a</a:t>
            </a:r>
            <a:r>
              <a:rPr sz="1200" spc="60" dirty="0">
                <a:latin typeface="Times New Roman"/>
                <a:cs typeface="Times New Roman"/>
              </a:rPr>
              <a:t>c</a:t>
            </a:r>
            <a:r>
              <a:rPr sz="1200" spc="-5" dirty="0">
                <a:latin typeface="Times New Roman"/>
                <a:cs typeface="Times New Roman"/>
              </a:rPr>
              <a:t>t</a:t>
            </a:r>
            <a:r>
              <a:rPr sz="1200" spc="130" dirty="0">
                <a:latin typeface="Times New Roman"/>
                <a:cs typeface="Times New Roman"/>
              </a:rPr>
              <a:t>s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65" dirty="0">
                <a:latin typeface="Times New Roman"/>
                <a:cs typeface="Times New Roman"/>
              </a:rPr>
              <a:t>o</a:t>
            </a:r>
            <a:r>
              <a:rPr sz="1200" spc="-70" dirty="0">
                <a:latin typeface="Times New Roman"/>
                <a:cs typeface="Times New Roman"/>
              </a:rPr>
              <a:t>f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H</a:t>
            </a:r>
            <a:r>
              <a:rPr sz="1200" spc="65" dirty="0">
                <a:latin typeface="Times New Roman"/>
                <a:cs typeface="Times New Roman"/>
              </a:rPr>
              <a:t>u</a:t>
            </a:r>
            <a:r>
              <a:rPr sz="1200" spc="-5" dirty="0">
                <a:latin typeface="Times New Roman"/>
                <a:cs typeface="Times New Roman"/>
              </a:rPr>
              <a:t>rr</a:t>
            </a:r>
            <a:r>
              <a:rPr sz="1200" spc="-75" dirty="0">
                <a:latin typeface="Times New Roman"/>
                <a:cs typeface="Times New Roman"/>
              </a:rPr>
              <a:t>i</a:t>
            </a:r>
            <a:r>
              <a:rPr sz="1200" spc="60" dirty="0">
                <a:latin typeface="Times New Roman"/>
                <a:cs typeface="Times New Roman"/>
              </a:rPr>
              <a:t>c</a:t>
            </a:r>
            <a:r>
              <a:rPr sz="1200" spc="130" dirty="0">
                <a:latin typeface="Times New Roman"/>
                <a:cs typeface="Times New Roman"/>
              </a:rPr>
              <a:t>a</a:t>
            </a:r>
            <a:r>
              <a:rPr sz="1200" spc="65" dirty="0">
                <a:latin typeface="Times New Roman"/>
                <a:cs typeface="Times New Roman"/>
              </a:rPr>
              <a:t>n</a:t>
            </a:r>
            <a:r>
              <a:rPr sz="1200" spc="130" dirty="0">
                <a:latin typeface="Times New Roman"/>
                <a:cs typeface="Times New Roman"/>
              </a:rPr>
              <a:t>es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70" dirty="0">
                <a:latin typeface="Times New Roman"/>
                <a:cs typeface="Times New Roman"/>
              </a:rPr>
              <a:t>I</a:t>
            </a:r>
            <a:r>
              <a:rPr sz="1200" spc="-5" dirty="0">
                <a:latin typeface="Times New Roman"/>
                <a:cs typeface="Times New Roman"/>
              </a:rPr>
              <a:t>r</a:t>
            </a:r>
            <a:r>
              <a:rPr sz="1200" spc="70" dirty="0">
                <a:latin typeface="Times New Roman"/>
                <a:cs typeface="Times New Roman"/>
              </a:rPr>
              <a:t>m</a:t>
            </a:r>
            <a:r>
              <a:rPr sz="1200" spc="130" dirty="0">
                <a:latin typeface="Times New Roman"/>
                <a:cs typeface="Times New Roman"/>
              </a:rPr>
              <a:t>a</a:t>
            </a:r>
            <a:r>
              <a:rPr sz="1200" spc="40" dirty="0">
                <a:latin typeface="Times New Roman"/>
                <a:cs typeface="Times New Roman"/>
              </a:rPr>
              <a:t> </a:t>
            </a:r>
            <a:r>
              <a:rPr sz="1200" spc="130" dirty="0">
                <a:latin typeface="Times New Roman"/>
                <a:cs typeface="Times New Roman"/>
              </a:rPr>
              <a:t>a</a:t>
            </a:r>
            <a:r>
              <a:rPr sz="1200" spc="65" dirty="0">
                <a:latin typeface="Times New Roman"/>
                <a:cs typeface="Times New Roman"/>
              </a:rPr>
              <a:t>nd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80" dirty="0">
                <a:latin typeface="Times New Roman"/>
                <a:cs typeface="Times New Roman"/>
              </a:rPr>
              <a:t>M</a:t>
            </a:r>
            <a:r>
              <a:rPr sz="1200" spc="130" dirty="0">
                <a:latin typeface="Times New Roman"/>
                <a:cs typeface="Times New Roman"/>
              </a:rPr>
              <a:t>a</a:t>
            </a:r>
            <a:r>
              <a:rPr sz="1200" spc="-5" dirty="0">
                <a:latin typeface="Times New Roman"/>
                <a:cs typeface="Times New Roman"/>
              </a:rPr>
              <a:t>r</a:t>
            </a:r>
            <a:r>
              <a:rPr sz="1200" spc="-75" dirty="0">
                <a:latin typeface="Times New Roman"/>
                <a:cs typeface="Times New Roman"/>
              </a:rPr>
              <a:t>i</a:t>
            </a:r>
            <a:r>
              <a:rPr sz="1200" spc="130" dirty="0">
                <a:latin typeface="Times New Roman"/>
                <a:cs typeface="Times New Roman"/>
              </a:rPr>
              <a:t>a</a:t>
            </a:r>
            <a:r>
              <a:rPr sz="1200" spc="30" dirty="0">
                <a:latin typeface="Times New Roman"/>
                <a:cs typeface="Times New Roman"/>
              </a:rPr>
              <a:t>.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200" spc="-7" baseline="13888" dirty="0">
                <a:solidFill>
                  <a:srgbClr val="BFBFBF"/>
                </a:solidFill>
                <a:latin typeface="Century Gothic"/>
                <a:cs typeface="Century Gothic"/>
              </a:rPr>
              <a:t>F</a:t>
            </a:r>
            <a:r>
              <a:rPr sz="1200" baseline="13888" dirty="0">
                <a:solidFill>
                  <a:srgbClr val="BFBFBF"/>
                </a:solidFill>
                <a:latin typeface="Century Gothic"/>
                <a:cs typeface="Century Gothic"/>
              </a:rPr>
              <a:t>e</a:t>
            </a:r>
            <a:r>
              <a:rPr sz="1200" spc="7" baseline="13888" dirty="0">
                <a:solidFill>
                  <a:srgbClr val="BFBFBF"/>
                </a:solidFill>
                <a:latin typeface="Century Gothic"/>
                <a:cs typeface="Century Gothic"/>
              </a:rPr>
              <a:t>b</a:t>
            </a:r>
            <a:r>
              <a:rPr sz="1200" baseline="13888" dirty="0">
                <a:solidFill>
                  <a:srgbClr val="BFBFBF"/>
                </a:solidFill>
                <a:latin typeface="Century Gothic"/>
                <a:cs typeface="Century Gothic"/>
              </a:rPr>
              <a:t>ru</a:t>
            </a:r>
            <a:r>
              <a:rPr sz="1200" spc="-577" baseline="13888" dirty="0">
                <a:solidFill>
                  <a:srgbClr val="BFBFBF"/>
                </a:solidFill>
                <a:latin typeface="Century Gothic"/>
                <a:cs typeface="Century Gothic"/>
              </a:rPr>
              <a:t>a</a:t>
            </a:r>
            <a:r>
              <a:rPr sz="1200" spc="-690" dirty="0">
                <a:latin typeface="Times New Roman"/>
                <a:cs typeface="Times New Roman"/>
              </a:rPr>
              <a:t>M</a:t>
            </a:r>
            <a:r>
              <a:rPr sz="1200" baseline="13888" dirty="0">
                <a:solidFill>
                  <a:srgbClr val="BFBFBF"/>
                </a:solidFill>
                <a:latin typeface="Century Gothic"/>
                <a:cs typeface="Century Gothic"/>
              </a:rPr>
              <a:t>r</a:t>
            </a:r>
            <a:r>
              <a:rPr sz="1200" spc="-97" baseline="13888" dirty="0">
                <a:solidFill>
                  <a:srgbClr val="BFBFBF"/>
                </a:solidFill>
                <a:latin typeface="Century Gothic"/>
                <a:cs typeface="Century Gothic"/>
              </a:rPr>
              <a:t>y</a:t>
            </a:r>
            <a:r>
              <a:rPr sz="1200" spc="-275" dirty="0">
                <a:latin typeface="Times New Roman"/>
                <a:cs typeface="Times New Roman"/>
              </a:rPr>
              <a:t>a</a:t>
            </a:r>
            <a:r>
              <a:rPr sz="1200" spc="-7" baseline="13888" dirty="0">
                <a:solidFill>
                  <a:srgbClr val="BFBFBF"/>
                </a:solidFill>
                <a:latin typeface="Century Gothic"/>
                <a:cs typeface="Century Gothic"/>
              </a:rPr>
              <a:t>2</a:t>
            </a:r>
            <a:r>
              <a:rPr sz="1200" spc="-727" baseline="13888" dirty="0">
                <a:solidFill>
                  <a:srgbClr val="BFBFBF"/>
                </a:solidFill>
                <a:latin typeface="Century Gothic"/>
                <a:cs typeface="Century Gothic"/>
              </a:rPr>
              <a:t>0</a:t>
            </a:r>
            <a:r>
              <a:rPr sz="1200" spc="-75" dirty="0">
                <a:latin typeface="Times New Roman"/>
                <a:cs typeface="Times New Roman"/>
              </a:rPr>
              <a:t>i</a:t>
            </a:r>
            <a:r>
              <a:rPr sz="1200" spc="-125" dirty="0">
                <a:latin typeface="Times New Roman"/>
                <a:cs typeface="Times New Roman"/>
              </a:rPr>
              <a:t>l</a:t>
            </a:r>
            <a:r>
              <a:rPr sz="1200" spc="-7" baseline="13888" dirty="0">
                <a:solidFill>
                  <a:srgbClr val="BFBFBF"/>
                </a:solidFill>
                <a:latin typeface="Century Gothic"/>
                <a:cs typeface="Century Gothic"/>
              </a:rPr>
              <a:t>1</a:t>
            </a:r>
            <a:r>
              <a:rPr sz="1200" spc="-772" baseline="13888" dirty="0">
                <a:solidFill>
                  <a:srgbClr val="BFBFBF"/>
                </a:solidFill>
                <a:latin typeface="Century Gothic"/>
                <a:cs typeface="Century Gothic"/>
              </a:rPr>
              <a:t>8</a:t>
            </a:r>
            <a:r>
              <a:rPr sz="1200" spc="65" dirty="0">
                <a:latin typeface="Times New Roman"/>
                <a:cs typeface="Times New Roman"/>
              </a:rPr>
              <a:t>d</a:t>
            </a:r>
            <a:r>
              <a:rPr sz="1200" spc="130" dirty="0">
                <a:latin typeface="Times New Roman"/>
                <a:cs typeface="Times New Roman"/>
              </a:rPr>
              <a:t>es</a:t>
            </a:r>
            <a:r>
              <a:rPr sz="1200" spc="-5" dirty="0">
                <a:latin typeface="Times New Roman"/>
                <a:cs typeface="Times New Roman"/>
              </a:rPr>
              <a:t>t</a:t>
            </a:r>
            <a:r>
              <a:rPr sz="1200" spc="-75" dirty="0">
                <a:latin typeface="Times New Roman"/>
                <a:cs typeface="Times New Roman"/>
              </a:rPr>
              <a:t>i</a:t>
            </a:r>
            <a:r>
              <a:rPr sz="1200" spc="65" dirty="0">
                <a:latin typeface="Times New Roman"/>
                <a:cs typeface="Times New Roman"/>
              </a:rPr>
              <a:t>n</a:t>
            </a:r>
            <a:r>
              <a:rPr sz="1200" spc="130" dirty="0">
                <a:latin typeface="Times New Roman"/>
                <a:cs typeface="Times New Roman"/>
              </a:rPr>
              <a:t>e</a:t>
            </a:r>
            <a:r>
              <a:rPr sz="1200" spc="65" dirty="0">
                <a:latin typeface="Times New Roman"/>
                <a:cs typeface="Times New Roman"/>
              </a:rPr>
              <a:t>d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t</a:t>
            </a:r>
            <a:r>
              <a:rPr sz="1200" spc="65" dirty="0">
                <a:latin typeface="Times New Roman"/>
                <a:cs typeface="Times New Roman"/>
              </a:rPr>
              <a:t>o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60" dirty="0">
                <a:latin typeface="Times New Roman"/>
                <a:cs typeface="Times New Roman"/>
              </a:rPr>
              <a:t>F</a:t>
            </a:r>
            <a:r>
              <a:rPr sz="1200" spc="125" dirty="0">
                <a:latin typeface="Times New Roman"/>
                <a:cs typeface="Times New Roman"/>
              </a:rPr>
              <a:t>SS</a:t>
            </a:r>
            <a:r>
              <a:rPr sz="1200" spc="4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Z</a:t>
            </a:r>
            <a:r>
              <a:rPr sz="1200" spc="65" dirty="0">
                <a:latin typeface="Times New Roman"/>
                <a:cs typeface="Times New Roman"/>
              </a:rPr>
              <a:t>on</a:t>
            </a:r>
            <a:r>
              <a:rPr sz="1200" spc="130" dirty="0">
                <a:latin typeface="Times New Roman"/>
                <a:cs typeface="Times New Roman"/>
              </a:rPr>
              <a:t>e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spc="130" dirty="0">
                <a:latin typeface="Times New Roman"/>
                <a:cs typeface="Times New Roman"/>
              </a:rPr>
              <a:t>a</a:t>
            </a:r>
            <a:r>
              <a:rPr sz="1200" spc="65" dirty="0">
                <a:latin typeface="Times New Roman"/>
                <a:cs typeface="Times New Roman"/>
              </a:rPr>
              <a:t>nd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N</a:t>
            </a:r>
            <a:r>
              <a:rPr sz="1200" spc="65" dirty="0">
                <a:latin typeface="Times New Roman"/>
                <a:cs typeface="Times New Roman"/>
              </a:rPr>
              <a:t>on</a:t>
            </a:r>
            <a:r>
              <a:rPr sz="1200" spc="-5" dirty="0">
                <a:latin typeface="Times New Roman"/>
                <a:cs typeface="Times New Roman"/>
              </a:rPr>
              <a:t>-</a:t>
            </a:r>
            <a:r>
              <a:rPr sz="1200" spc="60" dirty="0">
                <a:latin typeface="Times New Roman"/>
                <a:cs typeface="Times New Roman"/>
              </a:rPr>
              <a:t>F</a:t>
            </a:r>
            <a:r>
              <a:rPr sz="1200" spc="125" dirty="0">
                <a:latin typeface="Times New Roman"/>
                <a:cs typeface="Times New Roman"/>
              </a:rPr>
              <a:t>SS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Z</a:t>
            </a:r>
            <a:r>
              <a:rPr sz="1200" spc="65" dirty="0">
                <a:latin typeface="Times New Roman"/>
                <a:cs typeface="Times New Roman"/>
              </a:rPr>
              <a:t>on</a:t>
            </a:r>
            <a:r>
              <a:rPr sz="1200" spc="130" dirty="0">
                <a:latin typeface="Times New Roman"/>
                <a:cs typeface="Times New Roman"/>
              </a:rPr>
              <a:t>e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-75" dirty="0">
                <a:latin typeface="Times New Roman"/>
                <a:cs typeface="Times New Roman"/>
              </a:rPr>
              <a:t>i</a:t>
            </a:r>
            <a:r>
              <a:rPr sz="1200" spc="130" dirty="0">
                <a:latin typeface="Times New Roman"/>
                <a:cs typeface="Times New Roman"/>
              </a:rPr>
              <a:t>s</a:t>
            </a:r>
            <a:r>
              <a:rPr sz="1200" spc="35" dirty="0">
                <a:latin typeface="Times New Roman"/>
                <a:cs typeface="Times New Roman"/>
              </a:rPr>
              <a:t> </a:t>
            </a:r>
            <a:r>
              <a:rPr sz="1200" spc="65" dirty="0">
                <a:latin typeface="Times New Roman"/>
                <a:cs typeface="Times New Roman"/>
              </a:rPr>
              <a:t>d</a:t>
            </a:r>
            <a:r>
              <a:rPr sz="1200" spc="130" dirty="0">
                <a:latin typeface="Times New Roman"/>
                <a:cs typeface="Times New Roman"/>
              </a:rPr>
              <a:t>e</a:t>
            </a:r>
            <a:r>
              <a:rPr sz="1200" spc="-5" dirty="0">
                <a:latin typeface="Times New Roman"/>
                <a:cs typeface="Times New Roman"/>
              </a:rPr>
              <a:t>t</a:t>
            </a:r>
            <a:r>
              <a:rPr sz="1200" spc="130" dirty="0">
                <a:latin typeface="Times New Roman"/>
                <a:cs typeface="Times New Roman"/>
              </a:rPr>
              <a:t>e</a:t>
            </a:r>
            <a:r>
              <a:rPr sz="1200" spc="-5" dirty="0">
                <a:latin typeface="Times New Roman"/>
                <a:cs typeface="Times New Roman"/>
              </a:rPr>
              <a:t>r</a:t>
            </a:r>
            <a:r>
              <a:rPr sz="1200" spc="70" dirty="0">
                <a:latin typeface="Times New Roman"/>
                <a:cs typeface="Times New Roman"/>
              </a:rPr>
              <a:t>m</a:t>
            </a:r>
            <a:r>
              <a:rPr sz="1200" spc="-75" dirty="0">
                <a:latin typeface="Times New Roman"/>
                <a:cs typeface="Times New Roman"/>
              </a:rPr>
              <a:t>i</a:t>
            </a:r>
            <a:r>
              <a:rPr sz="1200" spc="55" dirty="0">
                <a:latin typeface="Times New Roman"/>
                <a:cs typeface="Times New Roman"/>
              </a:rPr>
              <a:t>n</a:t>
            </a:r>
            <a:r>
              <a:rPr sz="1200" spc="120" dirty="0">
                <a:latin typeface="Times New Roman"/>
                <a:cs typeface="Times New Roman"/>
              </a:rPr>
              <a:t>e</a:t>
            </a:r>
            <a:r>
              <a:rPr sz="1200" spc="65" dirty="0">
                <a:latin typeface="Times New Roman"/>
                <a:cs typeface="Times New Roman"/>
              </a:rPr>
              <a:t>d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65" dirty="0">
                <a:latin typeface="Times New Roman"/>
                <a:cs typeface="Times New Roman"/>
              </a:rPr>
              <a:t>b</a:t>
            </a:r>
            <a:r>
              <a:rPr sz="1200" spc="130" dirty="0">
                <a:latin typeface="Times New Roman"/>
                <a:cs typeface="Times New Roman"/>
              </a:rPr>
              <a:t>ase</a:t>
            </a:r>
            <a:r>
              <a:rPr sz="1200" spc="65" dirty="0">
                <a:latin typeface="Times New Roman"/>
                <a:cs typeface="Times New Roman"/>
              </a:rPr>
              <a:t>d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65" dirty="0">
                <a:latin typeface="Times New Roman"/>
                <a:cs typeface="Times New Roman"/>
              </a:rPr>
              <a:t>on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spc="-75" dirty="0">
                <a:latin typeface="Times New Roman"/>
                <a:cs typeface="Times New Roman"/>
              </a:rPr>
              <a:t>L</a:t>
            </a:r>
            <a:r>
              <a:rPr sz="1200" spc="65" dirty="0">
                <a:latin typeface="Times New Roman"/>
                <a:cs typeface="Times New Roman"/>
              </a:rPr>
              <a:t>006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75" dirty="0">
                <a:latin typeface="Times New Roman"/>
                <a:cs typeface="Times New Roman"/>
              </a:rPr>
              <a:t>L</a:t>
            </a:r>
            <a:r>
              <a:rPr sz="1200" spc="130" dirty="0">
                <a:latin typeface="Times New Roman"/>
                <a:cs typeface="Times New Roman"/>
              </a:rPr>
              <a:t>a</a:t>
            </a:r>
            <a:r>
              <a:rPr sz="1200" spc="65" dirty="0">
                <a:latin typeface="Times New Roman"/>
                <a:cs typeface="Times New Roman"/>
              </a:rPr>
              <a:t>b</a:t>
            </a:r>
            <a:r>
              <a:rPr sz="1200" spc="130" dirty="0">
                <a:latin typeface="Times New Roman"/>
                <a:cs typeface="Times New Roman"/>
              </a:rPr>
              <a:t>e</a:t>
            </a:r>
            <a:r>
              <a:rPr sz="1200" spc="-75" dirty="0">
                <a:latin typeface="Times New Roman"/>
                <a:cs typeface="Times New Roman"/>
              </a:rPr>
              <a:t>li</a:t>
            </a:r>
            <a:r>
              <a:rPr sz="1200" spc="55" dirty="0">
                <a:latin typeface="Times New Roman"/>
                <a:cs typeface="Times New Roman"/>
              </a:rPr>
              <a:t>n</a:t>
            </a:r>
            <a:r>
              <a:rPr sz="1200" spc="65" dirty="0">
                <a:latin typeface="Times New Roman"/>
                <a:cs typeface="Times New Roman"/>
              </a:rPr>
              <a:t>g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-75" dirty="0">
                <a:latin typeface="Times New Roman"/>
                <a:cs typeface="Times New Roman"/>
              </a:rPr>
              <a:t>Li</a:t>
            </a:r>
            <a:r>
              <a:rPr sz="1200" spc="130" dirty="0">
                <a:latin typeface="Times New Roman"/>
                <a:cs typeface="Times New Roman"/>
              </a:rPr>
              <a:t>s</a:t>
            </a:r>
            <a:r>
              <a:rPr sz="1200" spc="-5" dirty="0">
                <a:latin typeface="Times New Roman"/>
                <a:cs typeface="Times New Roman"/>
              </a:rPr>
              <a:t>t</a:t>
            </a:r>
            <a:r>
              <a:rPr sz="1200" spc="30" dirty="0">
                <a:latin typeface="Times New Roman"/>
                <a:cs typeface="Times New Roman"/>
              </a:rPr>
              <a:t>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1064738" y="2111074"/>
            <a:ext cx="457200" cy="31832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200" spc="55" dirty="0">
                <a:latin typeface="Times New Roman"/>
                <a:cs typeface="Times New Roman"/>
              </a:rPr>
              <a:t>1</a:t>
            </a:r>
            <a:r>
              <a:rPr sz="1200" spc="65" dirty="0">
                <a:latin typeface="Times New Roman"/>
                <a:cs typeface="Times New Roman"/>
              </a:rPr>
              <a:t>2</a:t>
            </a:r>
            <a:r>
              <a:rPr sz="1200" spc="30" dirty="0">
                <a:latin typeface="Times New Roman"/>
                <a:cs typeface="Times New Roman"/>
              </a:rPr>
              <a:t>.</a:t>
            </a:r>
            <a:r>
              <a:rPr sz="1200" spc="55" dirty="0">
                <a:latin typeface="Times New Roman"/>
                <a:cs typeface="Times New Roman"/>
              </a:rPr>
              <a:t>0</a:t>
            </a:r>
            <a:r>
              <a:rPr sz="1200" spc="60" dirty="0">
                <a:latin typeface="Times New Roman"/>
                <a:cs typeface="Times New Roman"/>
              </a:rPr>
              <a:t>%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3"/>
              </a:spcBef>
            </a:pPr>
            <a:endParaRPr sz="9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200" spc="55" dirty="0">
                <a:latin typeface="Times New Roman"/>
                <a:cs typeface="Times New Roman"/>
              </a:rPr>
              <a:t>1</a:t>
            </a:r>
            <a:r>
              <a:rPr sz="1200" spc="65" dirty="0">
                <a:latin typeface="Times New Roman"/>
                <a:cs typeface="Times New Roman"/>
              </a:rPr>
              <a:t>0</a:t>
            </a:r>
            <a:r>
              <a:rPr sz="1200" spc="30" dirty="0">
                <a:latin typeface="Times New Roman"/>
                <a:cs typeface="Times New Roman"/>
              </a:rPr>
              <a:t>.</a:t>
            </a:r>
            <a:r>
              <a:rPr sz="1200" spc="55" dirty="0">
                <a:latin typeface="Times New Roman"/>
                <a:cs typeface="Times New Roman"/>
              </a:rPr>
              <a:t>0</a:t>
            </a:r>
            <a:r>
              <a:rPr sz="1200" spc="60" dirty="0">
                <a:latin typeface="Times New Roman"/>
                <a:cs typeface="Times New Roman"/>
              </a:rPr>
              <a:t>%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950">
              <a:latin typeface="Times New Roman"/>
              <a:cs typeface="Times New Roman"/>
            </a:endParaRPr>
          </a:p>
          <a:p>
            <a:pPr marL="83820" algn="ctr">
              <a:lnSpc>
                <a:spcPct val="100000"/>
              </a:lnSpc>
            </a:pPr>
            <a:r>
              <a:rPr sz="1200" spc="55" dirty="0">
                <a:latin typeface="Times New Roman"/>
                <a:cs typeface="Times New Roman"/>
              </a:rPr>
              <a:t>8</a:t>
            </a:r>
            <a:r>
              <a:rPr sz="1200" spc="30" dirty="0">
                <a:latin typeface="Times New Roman"/>
                <a:cs typeface="Times New Roman"/>
              </a:rPr>
              <a:t>.</a:t>
            </a:r>
            <a:r>
              <a:rPr sz="1200" spc="65" dirty="0">
                <a:latin typeface="Times New Roman"/>
                <a:cs typeface="Times New Roman"/>
              </a:rPr>
              <a:t>0</a:t>
            </a:r>
            <a:r>
              <a:rPr sz="1200" spc="60" dirty="0">
                <a:latin typeface="Times New Roman"/>
                <a:cs typeface="Times New Roman"/>
              </a:rPr>
              <a:t>%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950">
              <a:latin typeface="Times New Roman"/>
              <a:cs typeface="Times New Roman"/>
            </a:endParaRPr>
          </a:p>
          <a:p>
            <a:pPr marL="83820" algn="ctr">
              <a:lnSpc>
                <a:spcPct val="100000"/>
              </a:lnSpc>
            </a:pPr>
            <a:r>
              <a:rPr sz="1200" spc="55" dirty="0">
                <a:latin typeface="Times New Roman"/>
                <a:cs typeface="Times New Roman"/>
              </a:rPr>
              <a:t>6</a:t>
            </a:r>
            <a:r>
              <a:rPr sz="1200" spc="30" dirty="0">
                <a:latin typeface="Times New Roman"/>
                <a:cs typeface="Times New Roman"/>
              </a:rPr>
              <a:t>.</a:t>
            </a:r>
            <a:r>
              <a:rPr sz="1200" spc="65" dirty="0">
                <a:latin typeface="Times New Roman"/>
                <a:cs typeface="Times New Roman"/>
              </a:rPr>
              <a:t>0</a:t>
            </a:r>
            <a:r>
              <a:rPr sz="1200" spc="60" dirty="0">
                <a:latin typeface="Times New Roman"/>
                <a:cs typeface="Times New Roman"/>
              </a:rPr>
              <a:t>%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3"/>
              </a:spcBef>
            </a:pPr>
            <a:endParaRPr sz="950">
              <a:latin typeface="Times New Roman"/>
              <a:cs typeface="Times New Roman"/>
            </a:endParaRPr>
          </a:p>
          <a:p>
            <a:pPr marL="83820" algn="ctr">
              <a:lnSpc>
                <a:spcPct val="100000"/>
              </a:lnSpc>
            </a:pPr>
            <a:r>
              <a:rPr sz="1200" spc="55" dirty="0">
                <a:latin typeface="Times New Roman"/>
                <a:cs typeface="Times New Roman"/>
              </a:rPr>
              <a:t>4</a:t>
            </a:r>
            <a:r>
              <a:rPr sz="1200" spc="30" dirty="0">
                <a:latin typeface="Times New Roman"/>
                <a:cs typeface="Times New Roman"/>
              </a:rPr>
              <a:t>.</a:t>
            </a:r>
            <a:r>
              <a:rPr sz="1200" spc="65" dirty="0">
                <a:latin typeface="Times New Roman"/>
                <a:cs typeface="Times New Roman"/>
              </a:rPr>
              <a:t>0</a:t>
            </a:r>
            <a:r>
              <a:rPr sz="1200" spc="60" dirty="0">
                <a:latin typeface="Times New Roman"/>
                <a:cs typeface="Times New Roman"/>
              </a:rPr>
              <a:t>%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950">
              <a:latin typeface="Times New Roman"/>
              <a:cs typeface="Times New Roman"/>
            </a:endParaRPr>
          </a:p>
          <a:p>
            <a:pPr marL="83820" algn="ctr">
              <a:lnSpc>
                <a:spcPct val="100000"/>
              </a:lnSpc>
            </a:pPr>
            <a:r>
              <a:rPr sz="1200" spc="55" dirty="0">
                <a:latin typeface="Times New Roman"/>
                <a:cs typeface="Times New Roman"/>
              </a:rPr>
              <a:t>2</a:t>
            </a:r>
            <a:r>
              <a:rPr sz="1200" spc="30" dirty="0">
                <a:latin typeface="Times New Roman"/>
                <a:cs typeface="Times New Roman"/>
              </a:rPr>
              <a:t>.</a:t>
            </a:r>
            <a:r>
              <a:rPr sz="1200" spc="65" dirty="0">
                <a:latin typeface="Times New Roman"/>
                <a:cs typeface="Times New Roman"/>
              </a:rPr>
              <a:t>0</a:t>
            </a:r>
            <a:r>
              <a:rPr sz="1200" spc="60" dirty="0">
                <a:latin typeface="Times New Roman"/>
                <a:cs typeface="Times New Roman"/>
              </a:rPr>
              <a:t>%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950">
              <a:latin typeface="Times New Roman"/>
              <a:cs typeface="Times New Roman"/>
            </a:endParaRPr>
          </a:p>
          <a:p>
            <a:pPr marL="83820" algn="ctr">
              <a:lnSpc>
                <a:spcPct val="100000"/>
              </a:lnSpc>
            </a:pPr>
            <a:r>
              <a:rPr sz="1200" spc="55" dirty="0">
                <a:latin typeface="Times New Roman"/>
                <a:cs typeface="Times New Roman"/>
              </a:rPr>
              <a:t>0</a:t>
            </a:r>
            <a:r>
              <a:rPr sz="1200" spc="30" dirty="0">
                <a:latin typeface="Times New Roman"/>
                <a:cs typeface="Times New Roman"/>
              </a:rPr>
              <a:t>.</a:t>
            </a:r>
            <a:r>
              <a:rPr sz="1200" spc="65" dirty="0">
                <a:latin typeface="Times New Roman"/>
                <a:cs typeface="Times New Roman"/>
              </a:rPr>
              <a:t>0</a:t>
            </a:r>
            <a:r>
              <a:rPr sz="1200" spc="60" dirty="0">
                <a:latin typeface="Times New Roman"/>
                <a:cs typeface="Times New Roman"/>
              </a:rPr>
              <a:t>%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1304544" y="5321807"/>
            <a:ext cx="1777508" cy="4587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3185159" y="5321807"/>
            <a:ext cx="1777121" cy="4587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5065776" y="5321808"/>
            <a:ext cx="366395" cy="399415"/>
          </a:xfrm>
          <a:custGeom>
            <a:avLst/>
            <a:gdLst/>
            <a:ahLst/>
            <a:cxnLst/>
            <a:rect l="l" t="t" r="r" b="b"/>
            <a:pathLst>
              <a:path w="366395" h="399414">
                <a:moveTo>
                  <a:pt x="283463" y="59435"/>
                </a:moveTo>
                <a:lnTo>
                  <a:pt x="274319" y="50291"/>
                </a:lnTo>
                <a:lnTo>
                  <a:pt x="323087" y="0"/>
                </a:lnTo>
                <a:lnTo>
                  <a:pt x="330707" y="7619"/>
                </a:lnTo>
                <a:lnTo>
                  <a:pt x="331734" y="19182"/>
                </a:lnTo>
                <a:lnTo>
                  <a:pt x="332553" y="23201"/>
                </a:lnTo>
                <a:lnTo>
                  <a:pt x="320307" y="23201"/>
                </a:lnTo>
                <a:lnTo>
                  <a:pt x="283463" y="59435"/>
                </a:lnTo>
                <a:close/>
              </a:path>
              <a:path w="366395" h="399414">
                <a:moveTo>
                  <a:pt x="361187" y="115824"/>
                </a:moveTo>
                <a:lnTo>
                  <a:pt x="338539" y="82932"/>
                </a:lnTo>
                <a:lnTo>
                  <a:pt x="324677" y="45679"/>
                </a:lnTo>
                <a:lnTo>
                  <a:pt x="320307" y="23201"/>
                </a:lnTo>
                <a:lnTo>
                  <a:pt x="332553" y="23201"/>
                </a:lnTo>
                <a:lnTo>
                  <a:pt x="334259" y="31577"/>
                </a:lnTo>
                <a:lnTo>
                  <a:pt x="339026" y="47453"/>
                </a:lnTo>
                <a:lnTo>
                  <a:pt x="359163" y="90969"/>
                </a:lnTo>
                <a:lnTo>
                  <a:pt x="366345" y="100854"/>
                </a:lnTo>
                <a:lnTo>
                  <a:pt x="361187" y="115824"/>
                </a:lnTo>
                <a:close/>
              </a:path>
              <a:path w="366395" h="399414">
                <a:moveTo>
                  <a:pt x="248411" y="129539"/>
                </a:moveTo>
                <a:lnTo>
                  <a:pt x="239267" y="120395"/>
                </a:lnTo>
                <a:lnTo>
                  <a:pt x="242315" y="112775"/>
                </a:lnTo>
                <a:lnTo>
                  <a:pt x="243839" y="105155"/>
                </a:lnTo>
                <a:lnTo>
                  <a:pt x="243839" y="83819"/>
                </a:lnTo>
                <a:lnTo>
                  <a:pt x="242315" y="79247"/>
                </a:lnTo>
                <a:lnTo>
                  <a:pt x="248411" y="73152"/>
                </a:lnTo>
                <a:lnTo>
                  <a:pt x="274320" y="99060"/>
                </a:lnTo>
                <a:lnTo>
                  <a:pt x="256031" y="99060"/>
                </a:lnTo>
                <a:lnTo>
                  <a:pt x="256031" y="103631"/>
                </a:lnTo>
                <a:lnTo>
                  <a:pt x="252984" y="115824"/>
                </a:lnTo>
                <a:lnTo>
                  <a:pt x="251460" y="120395"/>
                </a:lnTo>
                <a:lnTo>
                  <a:pt x="249936" y="126491"/>
                </a:lnTo>
                <a:lnTo>
                  <a:pt x="248411" y="129539"/>
                </a:lnTo>
                <a:close/>
              </a:path>
              <a:path w="366395" h="399414">
                <a:moveTo>
                  <a:pt x="315467" y="160019"/>
                </a:moveTo>
                <a:lnTo>
                  <a:pt x="256031" y="99060"/>
                </a:lnTo>
                <a:lnTo>
                  <a:pt x="274320" y="99060"/>
                </a:lnTo>
                <a:lnTo>
                  <a:pt x="326136" y="150875"/>
                </a:lnTo>
                <a:lnTo>
                  <a:pt x="315467" y="160019"/>
                </a:lnTo>
                <a:close/>
              </a:path>
              <a:path w="366395" h="399414">
                <a:moveTo>
                  <a:pt x="256031" y="222503"/>
                </a:moveTo>
                <a:lnTo>
                  <a:pt x="199643" y="120395"/>
                </a:lnTo>
                <a:lnTo>
                  <a:pt x="207263" y="112775"/>
                </a:lnTo>
                <a:lnTo>
                  <a:pt x="263651" y="214883"/>
                </a:lnTo>
                <a:lnTo>
                  <a:pt x="256031" y="222503"/>
                </a:lnTo>
                <a:close/>
              </a:path>
              <a:path w="366395" h="399414">
                <a:moveTo>
                  <a:pt x="158495" y="219455"/>
                </a:moveTo>
                <a:lnTo>
                  <a:pt x="149351" y="210311"/>
                </a:lnTo>
                <a:lnTo>
                  <a:pt x="152399" y="202691"/>
                </a:lnTo>
                <a:lnTo>
                  <a:pt x="153923" y="195071"/>
                </a:lnTo>
                <a:lnTo>
                  <a:pt x="153923" y="187451"/>
                </a:lnTo>
                <a:lnTo>
                  <a:pt x="155447" y="179831"/>
                </a:lnTo>
                <a:lnTo>
                  <a:pt x="153923" y="173736"/>
                </a:lnTo>
                <a:lnTo>
                  <a:pt x="152399" y="169163"/>
                </a:lnTo>
                <a:lnTo>
                  <a:pt x="158495" y="163067"/>
                </a:lnTo>
                <a:lnTo>
                  <a:pt x="184922" y="188975"/>
                </a:lnTo>
                <a:lnTo>
                  <a:pt x="166115" y="188975"/>
                </a:lnTo>
                <a:lnTo>
                  <a:pt x="166115" y="198119"/>
                </a:lnTo>
                <a:lnTo>
                  <a:pt x="163067" y="210311"/>
                </a:lnTo>
                <a:lnTo>
                  <a:pt x="160019" y="214883"/>
                </a:lnTo>
                <a:lnTo>
                  <a:pt x="158495" y="219455"/>
                </a:lnTo>
                <a:close/>
              </a:path>
              <a:path w="366395" h="399414">
                <a:moveTo>
                  <a:pt x="227075" y="249935"/>
                </a:moveTo>
                <a:lnTo>
                  <a:pt x="166115" y="188975"/>
                </a:lnTo>
                <a:lnTo>
                  <a:pt x="184922" y="188975"/>
                </a:lnTo>
                <a:lnTo>
                  <a:pt x="236219" y="239267"/>
                </a:lnTo>
                <a:lnTo>
                  <a:pt x="227075" y="249935"/>
                </a:lnTo>
                <a:close/>
              </a:path>
              <a:path w="366395" h="399414">
                <a:moveTo>
                  <a:pt x="167639" y="310895"/>
                </a:moveTo>
                <a:lnTo>
                  <a:pt x="109727" y="208787"/>
                </a:lnTo>
                <a:lnTo>
                  <a:pt x="117347" y="201167"/>
                </a:lnTo>
                <a:lnTo>
                  <a:pt x="175259" y="303275"/>
                </a:lnTo>
                <a:lnTo>
                  <a:pt x="167639" y="310895"/>
                </a:lnTo>
                <a:close/>
              </a:path>
              <a:path w="366395" h="399414">
                <a:moveTo>
                  <a:pt x="54863" y="310895"/>
                </a:moveTo>
                <a:lnTo>
                  <a:pt x="48120" y="298428"/>
                </a:lnTo>
                <a:lnTo>
                  <a:pt x="45725" y="287075"/>
                </a:lnTo>
                <a:lnTo>
                  <a:pt x="49316" y="274454"/>
                </a:lnTo>
                <a:lnTo>
                  <a:pt x="57062" y="264354"/>
                </a:lnTo>
                <a:lnTo>
                  <a:pt x="68151" y="255498"/>
                </a:lnTo>
                <a:lnTo>
                  <a:pt x="79499" y="251606"/>
                </a:lnTo>
                <a:lnTo>
                  <a:pt x="92973" y="253684"/>
                </a:lnTo>
                <a:lnTo>
                  <a:pt x="103305" y="260281"/>
                </a:lnTo>
                <a:lnTo>
                  <a:pt x="106677" y="263651"/>
                </a:lnTo>
                <a:lnTo>
                  <a:pt x="85343" y="263651"/>
                </a:lnTo>
                <a:lnTo>
                  <a:pt x="80771" y="265175"/>
                </a:lnTo>
                <a:lnTo>
                  <a:pt x="74675" y="265175"/>
                </a:lnTo>
                <a:lnTo>
                  <a:pt x="70103" y="266699"/>
                </a:lnTo>
                <a:lnTo>
                  <a:pt x="60959" y="275843"/>
                </a:lnTo>
                <a:lnTo>
                  <a:pt x="59435" y="280415"/>
                </a:lnTo>
                <a:lnTo>
                  <a:pt x="59435" y="291083"/>
                </a:lnTo>
                <a:lnTo>
                  <a:pt x="60959" y="297179"/>
                </a:lnTo>
                <a:lnTo>
                  <a:pt x="65531" y="301751"/>
                </a:lnTo>
                <a:lnTo>
                  <a:pt x="54863" y="310895"/>
                </a:lnTo>
                <a:close/>
              </a:path>
              <a:path w="366395" h="399414">
                <a:moveTo>
                  <a:pt x="108203" y="367283"/>
                </a:moveTo>
                <a:lnTo>
                  <a:pt x="106679" y="365759"/>
                </a:lnTo>
                <a:lnTo>
                  <a:pt x="103631" y="359663"/>
                </a:lnTo>
                <a:lnTo>
                  <a:pt x="100583" y="355091"/>
                </a:lnTo>
                <a:lnTo>
                  <a:pt x="100583" y="348995"/>
                </a:lnTo>
                <a:lnTo>
                  <a:pt x="99059" y="342899"/>
                </a:lnTo>
                <a:lnTo>
                  <a:pt x="99059" y="329183"/>
                </a:lnTo>
                <a:lnTo>
                  <a:pt x="100583" y="318515"/>
                </a:lnTo>
                <a:lnTo>
                  <a:pt x="101629" y="303275"/>
                </a:lnTo>
                <a:lnTo>
                  <a:pt x="101652" y="301751"/>
                </a:lnTo>
                <a:lnTo>
                  <a:pt x="101342" y="290955"/>
                </a:lnTo>
                <a:lnTo>
                  <a:pt x="99059" y="278891"/>
                </a:lnTo>
                <a:lnTo>
                  <a:pt x="97535" y="272795"/>
                </a:lnTo>
                <a:lnTo>
                  <a:pt x="94487" y="269747"/>
                </a:lnTo>
                <a:lnTo>
                  <a:pt x="85343" y="263651"/>
                </a:lnTo>
                <a:lnTo>
                  <a:pt x="106677" y="263651"/>
                </a:lnTo>
                <a:lnTo>
                  <a:pt x="109727" y="266699"/>
                </a:lnTo>
                <a:lnTo>
                  <a:pt x="114299" y="280415"/>
                </a:lnTo>
                <a:lnTo>
                  <a:pt x="114243" y="291083"/>
                </a:lnTo>
                <a:lnTo>
                  <a:pt x="114153" y="297179"/>
                </a:lnTo>
                <a:lnTo>
                  <a:pt x="113282" y="310895"/>
                </a:lnTo>
                <a:lnTo>
                  <a:pt x="112775" y="326135"/>
                </a:lnTo>
                <a:lnTo>
                  <a:pt x="111251" y="332231"/>
                </a:lnTo>
                <a:lnTo>
                  <a:pt x="111251" y="339851"/>
                </a:lnTo>
                <a:lnTo>
                  <a:pt x="112775" y="342899"/>
                </a:lnTo>
                <a:lnTo>
                  <a:pt x="112775" y="344423"/>
                </a:lnTo>
                <a:lnTo>
                  <a:pt x="131756" y="344423"/>
                </a:lnTo>
                <a:lnTo>
                  <a:pt x="108203" y="367283"/>
                </a:lnTo>
                <a:close/>
              </a:path>
              <a:path w="366395" h="399414">
                <a:moveTo>
                  <a:pt x="131756" y="344423"/>
                </a:moveTo>
                <a:lnTo>
                  <a:pt x="112775" y="344423"/>
                </a:lnTo>
                <a:lnTo>
                  <a:pt x="150875" y="307847"/>
                </a:lnTo>
                <a:lnTo>
                  <a:pt x="160019" y="316991"/>
                </a:lnTo>
                <a:lnTo>
                  <a:pt x="131756" y="344423"/>
                </a:lnTo>
                <a:close/>
              </a:path>
              <a:path w="366395" h="399414">
                <a:moveTo>
                  <a:pt x="9143" y="368807"/>
                </a:moveTo>
                <a:lnTo>
                  <a:pt x="0" y="359663"/>
                </a:lnTo>
                <a:lnTo>
                  <a:pt x="3047" y="352043"/>
                </a:lnTo>
                <a:lnTo>
                  <a:pt x="4571" y="344423"/>
                </a:lnTo>
                <a:lnTo>
                  <a:pt x="4571" y="323087"/>
                </a:lnTo>
                <a:lnTo>
                  <a:pt x="3047" y="318515"/>
                </a:lnTo>
                <a:lnTo>
                  <a:pt x="9143" y="312419"/>
                </a:lnTo>
                <a:lnTo>
                  <a:pt x="35051" y="338327"/>
                </a:lnTo>
                <a:lnTo>
                  <a:pt x="16763" y="338327"/>
                </a:lnTo>
                <a:lnTo>
                  <a:pt x="16763" y="342899"/>
                </a:lnTo>
                <a:lnTo>
                  <a:pt x="13715" y="355091"/>
                </a:lnTo>
                <a:lnTo>
                  <a:pt x="12191" y="359663"/>
                </a:lnTo>
                <a:lnTo>
                  <a:pt x="10667" y="365759"/>
                </a:lnTo>
                <a:lnTo>
                  <a:pt x="9143" y="368807"/>
                </a:lnTo>
                <a:close/>
              </a:path>
              <a:path w="366395" h="399414">
                <a:moveTo>
                  <a:pt x="77723" y="399287"/>
                </a:moveTo>
                <a:lnTo>
                  <a:pt x="16763" y="338327"/>
                </a:lnTo>
                <a:lnTo>
                  <a:pt x="35051" y="338327"/>
                </a:lnTo>
                <a:lnTo>
                  <a:pt x="86867" y="390143"/>
                </a:lnTo>
                <a:lnTo>
                  <a:pt x="77723" y="3992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5535167" y="5321807"/>
            <a:ext cx="1778067" cy="45872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7475219" y="5335523"/>
            <a:ext cx="329565" cy="326390"/>
          </a:xfrm>
          <a:custGeom>
            <a:avLst/>
            <a:gdLst/>
            <a:ahLst/>
            <a:cxnLst/>
            <a:rect l="l" t="t" r="r" b="b"/>
            <a:pathLst>
              <a:path w="329565" h="326389">
                <a:moveTo>
                  <a:pt x="257556" y="59435"/>
                </a:moveTo>
                <a:lnTo>
                  <a:pt x="248411" y="59435"/>
                </a:lnTo>
                <a:lnTo>
                  <a:pt x="239268" y="56387"/>
                </a:lnTo>
                <a:lnTo>
                  <a:pt x="236220" y="51815"/>
                </a:lnTo>
                <a:lnTo>
                  <a:pt x="230124" y="47243"/>
                </a:lnTo>
                <a:lnTo>
                  <a:pt x="228600" y="39623"/>
                </a:lnTo>
                <a:lnTo>
                  <a:pt x="228600" y="24384"/>
                </a:lnTo>
                <a:lnTo>
                  <a:pt x="231648" y="16763"/>
                </a:lnTo>
                <a:lnTo>
                  <a:pt x="245363" y="3048"/>
                </a:lnTo>
                <a:lnTo>
                  <a:pt x="252984" y="0"/>
                </a:lnTo>
                <a:lnTo>
                  <a:pt x="268224" y="0"/>
                </a:lnTo>
                <a:lnTo>
                  <a:pt x="275844" y="1524"/>
                </a:lnTo>
                <a:lnTo>
                  <a:pt x="280416" y="7619"/>
                </a:lnTo>
                <a:lnTo>
                  <a:pt x="284987" y="10667"/>
                </a:lnTo>
                <a:lnTo>
                  <a:pt x="285495" y="12191"/>
                </a:lnTo>
                <a:lnTo>
                  <a:pt x="254508" y="12191"/>
                </a:lnTo>
                <a:lnTo>
                  <a:pt x="249936" y="13715"/>
                </a:lnTo>
                <a:lnTo>
                  <a:pt x="246887" y="18287"/>
                </a:lnTo>
                <a:lnTo>
                  <a:pt x="242316" y="21335"/>
                </a:lnTo>
                <a:lnTo>
                  <a:pt x="240792" y="25908"/>
                </a:lnTo>
                <a:lnTo>
                  <a:pt x="240792" y="35051"/>
                </a:lnTo>
                <a:lnTo>
                  <a:pt x="242316" y="39623"/>
                </a:lnTo>
                <a:lnTo>
                  <a:pt x="245363" y="42672"/>
                </a:lnTo>
                <a:lnTo>
                  <a:pt x="249936" y="45719"/>
                </a:lnTo>
                <a:lnTo>
                  <a:pt x="252984" y="47243"/>
                </a:lnTo>
                <a:lnTo>
                  <a:pt x="281939" y="47243"/>
                </a:lnTo>
                <a:lnTo>
                  <a:pt x="274320" y="54863"/>
                </a:lnTo>
                <a:lnTo>
                  <a:pt x="273304" y="56387"/>
                </a:lnTo>
                <a:lnTo>
                  <a:pt x="263651" y="56387"/>
                </a:lnTo>
                <a:lnTo>
                  <a:pt x="257556" y="59435"/>
                </a:lnTo>
                <a:close/>
              </a:path>
              <a:path w="329565" h="326389">
                <a:moveTo>
                  <a:pt x="281939" y="47243"/>
                </a:moveTo>
                <a:lnTo>
                  <a:pt x="262128" y="47243"/>
                </a:lnTo>
                <a:lnTo>
                  <a:pt x="266699" y="45719"/>
                </a:lnTo>
                <a:lnTo>
                  <a:pt x="274320" y="38099"/>
                </a:lnTo>
                <a:lnTo>
                  <a:pt x="275844" y="33527"/>
                </a:lnTo>
                <a:lnTo>
                  <a:pt x="275844" y="24384"/>
                </a:lnTo>
                <a:lnTo>
                  <a:pt x="274320" y="21335"/>
                </a:lnTo>
                <a:lnTo>
                  <a:pt x="271272" y="16763"/>
                </a:lnTo>
                <a:lnTo>
                  <a:pt x="268224" y="13715"/>
                </a:lnTo>
                <a:lnTo>
                  <a:pt x="263651" y="12191"/>
                </a:lnTo>
                <a:lnTo>
                  <a:pt x="285495" y="12191"/>
                </a:lnTo>
                <a:lnTo>
                  <a:pt x="288036" y="19811"/>
                </a:lnTo>
                <a:lnTo>
                  <a:pt x="288036" y="28955"/>
                </a:lnTo>
                <a:lnTo>
                  <a:pt x="284987" y="35051"/>
                </a:lnTo>
                <a:lnTo>
                  <a:pt x="313944" y="35051"/>
                </a:lnTo>
                <a:lnTo>
                  <a:pt x="320040" y="39623"/>
                </a:lnTo>
                <a:lnTo>
                  <a:pt x="321855" y="42672"/>
                </a:lnTo>
                <a:lnTo>
                  <a:pt x="288036" y="42672"/>
                </a:lnTo>
                <a:lnTo>
                  <a:pt x="283463" y="45719"/>
                </a:lnTo>
                <a:lnTo>
                  <a:pt x="281939" y="47243"/>
                </a:lnTo>
                <a:close/>
              </a:path>
              <a:path w="329565" h="326389">
                <a:moveTo>
                  <a:pt x="313944" y="35051"/>
                </a:moveTo>
                <a:lnTo>
                  <a:pt x="284987" y="35051"/>
                </a:lnTo>
                <a:lnTo>
                  <a:pt x="291084" y="32003"/>
                </a:lnTo>
                <a:lnTo>
                  <a:pt x="297180" y="30479"/>
                </a:lnTo>
                <a:lnTo>
                  <a:pt x="303275" y="32003"/>
                </a:lnTo>
                <a:lnTo>
                  <a:pt x="309372" y="32003"/>
                </a:lnTo>
                <a:lnTo>
                  <a:pt x="313944" y="35051"/>
                </a:lnTo>
                <a:close/>
              </a:path>
              <a:path w="329565" h="326389">
                <a:moveTo>
                  <a:pt x="316532" y="88391"/>
                </a:moveTo>
                <a:lnTo>
                  <a:pt x="295656" y="88391"/>
                </a:lnTo>
                <a:lnTo>
                  <a:pt x="300228" y="86867"/>
                </a:lnTo>
                <a:lnTo>
                  <a:pt x="306324" y="83819"/>
                </a:lnTo>
                <a:lnTo>
                  <a:pt x="313944" y="76199"/>
                </a:lnTo>
                <a:lnTo>
                  <a:pt x="316992" y="71627"/>
                </a:lnTo>
                <a:lnTo>
                  <a:pt x="316992" y="59435"/>
                </a:lnTo>
                <a:lnTo>
                  <a:pt x="313944" y="54863"/>
                </a:lnTo>
                <a:lnTo>
                  <a:pt x="304799" y="45719"/>
                </a:lnTo>
                <a:lnTo>
                  <a:pt x="300228" y="42672"/>
                </a:lnTo>
                <a:lnTo>
                  <a:pt x="321855" y="42672"/>
                </a:lnTo>
                <a:lnTo>
                  <a:pt x="326783" y="50948"/>
                </a:lnTo>
                <a:lnTo>
                  <a:pt x="329178" y="63334"/>
                </a:lnTo>
                <a:lnTo>
                  <a:pt x="326478" y="75595"/>
                </a:lnTo>
                <a:lnTo>
                  <a:pt x="318944" y="86365"/>
                </a:lnTo>
                <a:lnTo>
                  <a:pt x="316532" y="88391"/>
                </a:lnTo>
                <a:close/>
              </a:path>
              <a:path w="329565" h="326389">
                <a:moveTo>
                  <a:pt x="296666" y="100268"/>
                </a:moveTo>
                <a:lnTo>
                  <a:pt x="260604" y="79248"/>
                </a:lnTo>
                <a:lnTo>
                  <a:pt x="259080" y="74675"/>
                </a:lnTo>
                <a:lnTo>
                  <a:pt x="259080" y="68579"/>
                </a:lnTo>
                <a:lnTo>
                  <a:pt x="260604" y="62484"/>
                </a:lnTo>
                <a:lnTo>
                  <a:pt x="263651" y="56387"/>
                </a:lnTo>
                <a:lnTo>
                  <a:pt x="273304" y="56387"/>
                </a:lnTo>
                <a:lnTo>
                  <a:pt x="271272" y="59435"/>
                </a:lnTo>
                <a:lnTo>
                  <a:pt x="271272" y="71627"/>
                </a:lnTo>
                <a:lnTo>
                  <a:pt x="274320" y="76199"/>
                </a:lnTo>
                <a:lnTo>
                  <a:pt x="278892" y="80772"/>
                </a:lnTo>
                <a:lnTo>
                  <a:pt x="280416" y="83819"/>
                </a:lnTo>
                <a:lnTo>
                  <a:pt x="283463" y="85343"/>
                </a:lnTo>
                <a:lnTo>
                  <a:pt x="288036" y="86867"/>
                </a:lnTo>
                <a:lnTo>
                  <a:pt x="291084" y="88391"/>
                </a:lnTo>
                <a:lnTo>
                  <a:pt x="316532" y="88391"/>
                </a:lnTo>
                <a:lnTo>
                  <a:pt x="307547" y="95942"/>
                </a:lnTo>
                <a:lnTo>
                  <a:pt x="296666" y="100268"/>
                </a:lnTo>
                <a:close/>
              </a:path>
              <a:path w="329565" h="326389">
                <a:moveTo>
                  <a:pt x="188976" y="117348"/>
                </a:moveTo>
                <a:lnTo>
                  <a:pt x="179832" y="108203"/>
                </a:lnTo>
                <a:lnTo>
                  <a:pt x="182880" y="100584"/>
                </a:lnTo>
                <a:lnTo>
                  <a:pt x="184325" y="93355"/>
                </a:lnTo>
                <a:lnTo>
                  <a:pt x="184404" y="71627"/>
                </a:lnTo>
                <a:lnTo>
                  <a:pt x="182880" y="65531"/>
                </a:lnTo>
                <a:lnTo>
                  <a:pt x="188976" y="59435"/>
                </a:lnTo>
                <a:lnTo>
                  <a:pt x="216407" y="86867"/>
                </a:lnTo>
                <a:lnTo>
                  <a:pt x="196596" y="86867"/>
                </a:lnTo>
                <a:lnTo>
                  <a:pt x="196596" y="91439"/>
                </a:lnTo>
                <a:lnTo>
                  <a:pt x="195072" y="96011"/>
                </a:lnTo>
                <a:lnTo>
                  <a:pt x="192024" y="108203"/>
                </a:lnTo>
                <a:lnTo>
                  <a:pt x="188976" y="117348"/>
                </a:lnTo>
                <a:close/>
              </a:path>
              <a:path w="329565" h="326389">
                <a:moveTo>
                  <a:pt x="256032" y="146303"/>
                </a:moveTo>
                <a:lnTo>
                  <a:pt x="196596" y="86867"/>
                </a:lnTo>
                <a:lnTo>
                  <a:pt x="216407" y="86867"/>
                </a:lnTo>
                <a:lnTo>
                  <a:pt x="266699" y="137160"/>
                </a:lnTo>
                <a:lnTo>
                  <a:pt x="256032" y="146303"/>
                </a:lnTo>
                <a:close/>
              </a:path>
              <a:path w="329565" h="326389">
                <a:moveTo>
                  <a:pt x="198120" y="207263"/>
                </a:moveTo>
                <a:lnTo>
                  <a:pt x="140208" y="105155"/>
                </a:lnTo>
                <a:lnTo>
                  <a:pt x="147828" y="97535"/>
                </a:lnTo>
                <a:lnTo>
                  <a:pt x="205740" y="199643"/>
                </a:lnTo>
                <a:lnTo>
                  <a:pt x="198120" y="207263"/>
                </a:lnTo>
                <a:close/>
              </a:path>
              <a:path w="329565" h="326389">
                <a:moveTo>
                  <a:pt x="106680" y="224027"/>
                </a:moveTo>
                <a:lnTo>
                  <a:pt x="74676" y="176783"/>
                </a:lnTo>
                <a:lnTo>
                  <a:pt x="112776" y="138684"/>
                </a:lnTo>
                <a:lnTo>
                  <a:pt x="121920" y="147827"/>
                </a:lnTo>
                <a:lnTo>
                  <a:pt x="91440" y="178307"/>
                </a:lnTo>
                <a:lnTo>
                  <a:pt x="106680" y="204215"/>
                </a:lnTo>
                <a:lnTo>
                  <a:pt x="117348" y="204215"/>
                </a:lnTo>
                <a:lnTo>
                  <a:pt x="117348" y="205739"/>
                </a:lnTo>
                <a:lnTo>
                  <a:pt x="115824" y="208787"/>
                </a:lnTo>
                <a:lnTo>
                  <a:pt x="115824" y="216407"/>
                </a:lnTo>
                <a:lnTo>
                  <a:pt x="106680" y="224027"/>
                </a:lnTo>
                <a:close/>
              </a:path>
              <a:path w="329565" h="326389">
                <a:moveTo>
                  <a:pt x="117348" y="204215"/>
                </a:moveTo>
                <a:lnTo>
                  <a:pt x="106680" y="204215"/>
                </a:lnTo>
                <a:lnTo>
                  <a:pt x="108204" y="195071"/>
                </a:lnTo>
                <a:lnTo>
                  <a:pt x="111252" y="188975"/>
                </a:lnTo>
                <a:lnTo>
                  <a:pt x="117348" y="184403"/>
                </a:lnTo>
                <a:lnTo>
                  <a:pt x="127280" y="176453"/>
                </a:lnTo>
                <a:lnTo>
                  <a:pt x="140289" y="173755"/>
                </a:lnTo>
                <a:lnTo>
                  <a:pt x="152910" y="176316"/>
                </a:lnTo>
                <a:lnTo>
                  <a:pt x="163576" y="183507"/>
                </a:lnTo>
                <a:lnTo>
                  <a:pt x="166881" y="187451"/>
                </a:lnTo>
                <a:lnTo>
                  <a:pt x="132588" y="187451"/>
                </a:lnTo>
                <a:lnTo>
                  <a:pt x="128016" y="190499"/>
                </a:lnTo>
                <a:lnTo>
                  <a:pt x="117348" y="201167"/>
                </a:lnTo>
                <a:lnTo>
                  <a:pt x="117348" y="204215"/>
                </a:lnTo>
                <a:close/>
              </a:path>
              <a:path w="329565" h="326389">
                <a:moveTo>
                  <a:pt x="166252" y="237743"/>
                </a:moveTo>
                <a:lnTo>
                  <a:pt x="150876" y="237743"/>
                </a:lnTo>
                <a:lnTo>
                  <a:pt x="160020" y="231647"/>
                </a:lnTo>
                <a:lnTo>
                  <a:pt x="164592" y="227075"/>
                </a:lnTo>
                <a:lnTo>
                  <a:pt x="166116" y="220979"/>
                </a:lnTo>
                <a:lnTo>
                  <a:pt x="166116" y="207263"/>
                </a:lnTo>
                <a:lnTo>
                  <a:pt x="163068" y="201167"/>
                </a:lnTo>
                <a:lnTo>
                  <a:pt x="156972" y="196595"/>
                </a:lnTo>
                <a:lnTo>
                  <a:pt x="150876" y="190499"/>
                </a:lnTo>
                <a:lnTo>
                  <a:pt x="146304" y="187451"/>
                </a:lnTo>
                <a:lnTo>
                  <a:pt x="166881" y="187451"/>
                </a:lnTo>
                <a:lnTo>
                  <a:pt x="172607" y="194288"/>
                </a:lnTo>
                <a:lnTo>
                  <a:pt x="177543" y="205243"/>
                </a:lnTo>
                <a:lnTo>
                  <a:pt x="177628" y="219391"/>
                </a:lnTo>
                <a:lnTo>
                  <a:pt x="173783" y="230476"/>
                </a:lnTo>
                <a:lnTo>
                  <a:pt x="166252" y="237743"/>
                </a:lnTo>
                <a:close/>
              </a:path>
              <a:path w="329565" h="326389">
                <a:moveTo>
                  <a:pt x="108204" y="298703"/>
                </a:moveTo>
                <a:lnTo>
                  <a:pt x="50292" y="196595"/>
                </a:lnTo>
                <a:lnTo>
                  <a:pt x="57912" y="188975"/>
                </a:lnTo>
                <a:lnTo>
                  <a:pt x="115824" y="291083"/>
                </a:lnTo>
                <a:lnTo>
                  <a:pt x="108204" y="298703"/>
                </a:lnTo>
                <a:close/>
              </a:path>
              <a:path w="329565" h="326389">
                <a:moveTo>
                  <a:pt x="136357" y="249435"/>
                </a:moveTo>
                <a:lnTo>
                  <a:pt x="125819" y="246041"/>
                </a:lnTo>
                <a:lnTo>
                  <a:pt x="120396" y="242315"/>
                </a:lnTo>
                <a:lnTo>
                  <a:pt x="129540" y="231647"/>
                </a:lnTo>
                <a:lnTo>
                  <a:pt x="135636" y="236219"/>
                </a:lnTo>
                <a:lnTo>
                  <a:pt x="140208" y="237743"/>
                </a:lnTo>
                <a:lnTo>
                  <a:pt x="166252" y="237743"/>
                </a:lnTo>
                <a:lnTo>
                  <a:pt x="161235" y="242583"/>
                </a:lnTo>
                <a:lnTo>
                  <a:pt x="151238" y="248562"/>
                </a:lnTo>
                <a:lnTo>
                  <a:pt x="136357" y="249435"/>
                </a:lnTo>
                <a:close/>
              </a:path>
              <a:path w="329565" h="326389">
                <a:moveTo>
                  <a:pt x="9144" y="295655"/>
                </a:moveTo>
                <a:lnTo>
                  <a:pt x="0" y="286511"/>
                </a:lnTo>
                <a:lnTo>
                  <a:pt x="3048" y="278891"/>
                </a:lnTo>
                <a:lnTo>
                  <a:pt x="6096" y="263651"/>
                </a:lnTo>
                <a:lnTo>
                  <a:pt x="6096" y="249935"/>
                </a:lnTo>
                <a:lnTo>
                  <a:pt x="3048" y="245363"/>
                </a:lnTo>
                <a:lnTo>
                  <a:pt x="9144" y="239267"/>
                </a:lnTo>
                <a:lnTo>
                  <a:pt x="35052" y="265175"/>
                </a:lnTo>
                <a:lnTo>
                  <a:pt x="16764" y="265175"/>
                </a:lnTo>
                <a:lnTo>
                  <a:pt x="16764" y="274319"/>
                </a:lnTo>
                <a:lnTo>
                  <a:pt x="13716" y="286511"/>
                </a:lnTo>
                <a:lnTo>
                  <a:pt x="12192" y="291083"/>
                </a:lnTo>
                <a:lnTo>
                  <a:pt x="9144" y="295655"/>
                </a:lnTo>
                <a:close/>
              </a:path>
              <a:path w="329565" h="326389">
                <a:moveTo>
                  <a:pt x="77724" y="326135"/>
                </a:moveTo>
                <a:lnTo>
                  <a:pt x="16764" y="265175"/>
                </a:lnTo>
                <a:lnTo>
                  <a:pt x="35052" y="265175"/>
                </a:lnTo>
                <a:lnTo>
                  <a:pt x="86868" y="316991"/>
                </a:lnTo>
                <a:lnTo>
                  <a:pt x="77724" y="32613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7886700" y="5335523"/>
            <a:ext cx="387350" cy="386080"/>
          </a:xfrm>
          <a:custGeom>
            <a:avLst/>
            <a:gdLst/>
            <a:ahLst/>
            <a:cxnLst/>
            <a:rect l="l" t="t" r="r" b="b"/>
            <a:pathLst>
              <a:path w="387350" h="386079">
                <a:moveTo>
                  <a:pt x="316992" y="59436"/>
                </a:moveTo>
                <a:lnTo>
                  <a:pt x="306324" y="59436"/>
                </a:lnTo>
                <a:lnTo>
                  <a:pt x="301751" y="57912"/>
                </a:lnTo>
                <a:lnTo>
                  <a:pt x="298704" y="56388"/>
                </a:lnTo>
                <a:lnTo>
                  <a:pt x="294132" y="53340"/>
                </a:lnTo>
                <a:lnTo>
                  <a:pt x="288036" y="47243"/>
                </a:lnTo>
                <a:lnTo>
                  <a:pt x="286512" y="39623"/>
                </a:lnTo>
                <a:lnTo>
                  <a:pt x="286512" y="24384"/>
                </a:lnTo>
                <a:lnTo>
                  <a:pt x="289560" y="16764"/>
                </a:lnTo>
                <a:lnTo>
                  <a:pt x="297180" y="10667"/>
                </a:lnTo>
                <a:lnTo>
                  <a:pt x="303275" y="4571"/>
                </a:lnTo>
                <a:lnTo>
                  <a:pt x="310896" y="0"/>
                </a:lnTo>
                <a:lnTo>
                  <a:pt x="326136" y="0"/>
                </a:lnTo>
                <a:lnTo>
                  <a:pt x="333756" y="3047"/>
                </a:lnTo>
                <a:lnTo>
                  <a:pt x="339851" y="7619"/>
                </a:lnTo>
                <a:lnTo>
                  <a:pt x="342900" y="12191"/>
                </a:lnTo>
                <a:lnTo>
                  <a:pt x="312420" y="12191"/>
                </a:lnTo>
                <a:lnTo>
                  <a:pt x="307848" y="15240"/>
                </a:lnTo>
                <a:lnTo>
                  <a:pt x="304800" y="18288"/>
                </a:lnTo>
                <a:lnTo>
                  <a:pt x="300227" y="21336"/>
                </a:lnTo>
                <a:lnTo>
                  <a:pt x="298704" y="25908"/>
                </a:lnTo>
                <a:lnTo>
                  <a:pt x="298704" y="35051"/>
                </a:lnTo>
                <a:lnTo>
                  <a:pt x="300227" y="39623"/>
                </a:lnTo>
                <a:lnTo>
                  <a:pt x="303275" y="42671"/>
                </a:lnTo>
                <a:lnTo>
                  <a:pt x="307848" y="45719"/>
                </a:lnTo>
                <a:lnTo>
                  <a:pt x="310896" y="48767"/>
                </a:lnTo>
                <a:lnTo>
                  <a:pt x="338328" y="48767"/>
                </a:lnTo>
                <a:lnTo>
                  <a:pt x="332232" y="54864"/>
                </a:lnTo>
                <a:lnTo>
                  <a:pt x="331215" y="56388"/>
                </a:lnTo>
                <a:lnTo>
                  <a:pt x="321563" y="56388"/>
                </a:lnTo>
                <a:lnTo>
                  <a:pt x="316992" y="59436"/>
                </a:lnTo>
                <a:close/>
              </a:path>
              <a:path w="387350" h="386079">
                <a:moveTo>
                  <a:pt x="338328" y="48767"/>
                </a:moveTo>
                <a:lnTo>
                  <a:pt x="321563" y="48767"/>
                </a:lnTo>
                <a:lnTo>
                  <a:pt x="324612" y="45719"/>
                </a:lnTo>
                <a:lnTo>
                  <a:pt x="329184" y="42671"/>
                </a:lnTo>
                <a:lnTo>
                  <a:pt x="332232" y="38099"/>
                </a:lnTo>
                <a:lnTo>
                  <a:pt x="333756" y="35051"/>
                </a:lnTo>
                <a:lnTo>
                  <a:pt x="333756" y="25908"/>
                </a:lnTo>
                <a:lnTo>
                  <a:pt x="332232" y="21336"/>
                </a:lnTo>
                <a:lnTo>
                  <a:pt x="326136" y="15240"/>
                </a:lnTo>
                <a:lnTo>
                  <a:pt x="321563" y="12191"/>
                </a:lnTo>
                <a:lnTo>
                  <a:pt x="342900" y="12191"/>
                </a:lnTo>
                <a:lnTo>
                  <a:pt x="344424" y="15240"/>
                </a:lnTo>
                <a:lnTo>
                  <a:pt x="345948" y="19812"/>
                </a:lnTo>
                <a:lnTo>
                  <a:pt x="345948" y="30479"/>
                </a:lnTo>
                <a:lnTo>
                  <a:pt x="342900" y="35051"/>
                </a:lnTo>
                <a:lnTo>
                  <a:pt x="373380" y="35051"/>
                </a:lnTo>
                <a:lnTo>
                  <a:pt x="377951" y="41147"/>
                </a:lnTo>
                <a:lnTo>
                  <a:pt x="379475" y="42671"/>
                </a:lnTo>
                <a:lnTo>
                  <a:pt x="358139" y="42671"/>
                </a:lnTo>
                <a:lnTo>
                  <a:pt x="352044" y="44195"/>
                </a:lnTo>
                <a:lnTo>
                  <a:pt x="345948" y="44195"/>
                </a:lnTo>
                <a:lnTo>
                  <a:pt x="341375" y="45719"/>
                </a:lnTo>
                <a:lnTo>
                  <a:pt x="338328" y="48767"/>
                </a:lnTo>
                <a:close/>
              </a:path>
              <a:path w="387350" h="386079">
                <a:moveTo>
                  <a:pt x="373380" y="35051"/>
                </a:moveTo>
                <a:lnTo>
                  <a:pt x="342900" y="35051"/>
                </a:lnTo>
                <a:lnTo>
                  <a:pt x="348996" y="32003"/>
                </a:lnTo>
                <a:lnTo>
                  <a:pt x="355092" y="30479"/>
                </a:lnTo>
                <a:lnTo>
                  <a:pt x="373380" y="35051"/>
                </a:lnTo>
                <a:close/>
              </a:path>
              <a:path w="387350" h="386079">
                <a:moveTo>
                  <a:pt x="375980" y="88391"/>
                </a:moveTo>
                <a:lnTo>
                  <a:pt x="353568" y="88391"/>
                </a:lnTo>
                <a:lnTo>
                  <a:pt x="358139" y="86867"/>
                </a:lnTo>
                <a:lnTo>
                  <a:pt x="361187" y="86867"/>
                </a:lnTo>
                <a:lnTo>
                  <a:pt x="371856" y="76199"/>
                </a:lnTo>
                <a:lnTo>
                  <a:pt x="374904" y="71627"/>
                </a:lnTo>
                <a:lnTo>
                  <a:pt x="374904" y="59436"/>
                </a:lnTo>
                <a:lnTo>
                  <a:pt x="371856" y="54864"/>
                </a:lnTo>
                <a:lnTo>
                  <a:pt x="362712" y="45719"/>
                </a:lnTo>
                <a:lnTo>
                  <a:pt x="358139" y="42671"/>
                </a:lnTo>
                <a:lnTo>
                  <a:pt x="379475" y="42671"/>
                </a:lnTo>
                <a:lnTo>
                  <a:pt x="384048" y="47243"/>
                </a:lnTo>
                <a:lnTo>
                  <a:pt x="387096" y="54864"/>
                </a:lnTo>
                <a:lnTo>
                  <a:pt x="387096" y="64008"/>
                </a:lnTo>
                <a:lnTo>
                  <a:pt x="384530" y="76042"/>
                </a:lnTo>
                <a:lnTo>
                  <a:pt x="377366" y="87278"/>
                </a:lnTo>
                <a:lnTo>
                  <a:pt x="375980" y="88391"/>
                </a:lnTo>
                <a:close/>
              </a:path>
              <a:path w="387350" h="386079">
                <a:moveTo>
                  <a:pt x="354605" y="100357"/>
                </a:moveTo>
                <a:lnTo>
                  <a:pt x="318516" y="80771"/>
                </a:lnTo>
                <a:lnTo>
                  <a:pt x="316992" y="74675"/>
                </a:lnTo>
                <a:lnTo>
                  <a:pt x="316992" y="68579"/>
                </a:lnTo>
                <a:lnTo>
                  <a:pt x="318516" y="62484"/>
                </a:lnTo>
                <a:lnTo>
                  <a:pt x="321563" y="56388"/>
                </a:lnTo>
                <a:lnTo>
                  <a:pt x="331215" y="56388"/>
                </a:lnTo>
                <a:lnTo>
                  <a:pt x="329184" y="59436"/>
                </a:lnTo>
                <a:lnTo>
                  <a:pt x="329184" y="71627"/>
                </a:lnTo>
                <a:lnTo>
                  <a:pt x="332232" y="76199"/>
                </a:lnTo>
                <a:lnTo>
                  <a:pt x="336804" y="80771"/>
                </a:lnTo>
                <a:lnTo>
                  <a:pt x="338327" y="83820"/>
                </a:lnTo>
                <a:lnTo>
                  <a:pt x="342900" y="85344"/>
                </a:lnTo>
                <a:lnTo>
                  <a:pt x="345948" y="86867"/>
                </a:lnTo>
                <a:lnTo>
                  <a:pt x="350520" y="88391"/>
                </a:lnTo>
                <a:lnTo>
                  <a:pt x="375980" y="88391"/>
                </a:lnTo>
                <a:lnTo>
                  <a:pt x="365569" y="96752"/>
                </a:lnTo>
                <a:lnTo>
                  <a:pt x="354605" y="100357"/>
                </a:lnTo>
                <a:close/>
              </a:path>
              <a:path w="387350" h="386079">
                <a:moveTo>
                  <a:pt x="248412" y="115823"/>
                </a:moveTo>
                <a:lnTo>
                  <a:pt x="239268" y="106679"/>
                </a:lnTo>
                <a:lnTo>
                  <a:pt x="242316" y="99059"/>
                </a:lnTo>
                <a:lnTo>
                  <a:pt x="243839" y="91439"/>
                </a:lnTo>
                <a:lnTo>
                  <a:pt x="243839" y="70103"/>
                </a:lnTo>
                <a:lnTo>
                  <a:pt x="242316" y="65532"/>
                </a:lnTo>
                <a:lnTo>
                  <a:pt x="248412" y="59436"/>
                </a:lnTo>
                <a:lnTo>
                  <a:pt x="273812" y="85344"/>
                </a:lnTo>
                <a:lnTo>
                  <a:pt x="256032" y="85344"/>
                </a:lnTo>
                <a:lnTo>
                  <a:pt x="256032" y="89915"/>
                </a:lnTo>
                <a:lnTo>
                  <a:pt x="252984" y="102108"/>
                </a:lnTo>
                <a:lnTo>
                  <a:pt x="251460" y="106679"/>
                </a:lnTo>
                <a:lnTo>
                  <a:pt x="249936" y="112775"/>
                </a:lnTo>
                <a:lnTo>
                  <a:pt x="248412" y="115823"/>
                </a:lnTo>
                <a:close/>
              </a:path>
              <a:path w="387350" h="386079">
                <a:moveTo>
                  <a:pt x="315468" y="146303"/>
                </a:moveTo>
                <a:lnTo>
                  <a:pt x="256032" y="85344"/>
                </a:lnTo>
                <a:lnTo>
                  <a:pt x="273812" y="85344"/>
                </a:lnTo>
                <a:lnTo>
                  <a:pt x="324612" y="137159"/>
                </a:lnTo>
                <a:lnTo>
                  <a:pt x="315468" y="146303"/>
                </a:lnTo>
                <a:close/>
              </a:path>
              <a:path w="387350" h="386079">
                <a:moveTo>
                  <a:pt x="256032" y="208787"/>
                </a:moveTo>
                <a:lnTo>
                  <a:pt x="199644" y="106679"/>
                </a:lnTo>
                <a:lnTo>
                  <a:pt x="205740" y="99059"/>
                </a:lnTo>
                <a:lnTo>
                  <a:pt x="263651" y="201167"/>
                </a:lnTo>
                <a:lnTo>
                  <a:pt x="256032" y="208787"/>
                </a:lnTo>
                <a:close/>
              </a:path>
              <a:path w="387350" h="386079">
                <a:moveTo>
                  <a:pt x="146304" y="205739"/>
                </a:moveTo>
                <a:lnTo>
                  <a:pt x="138631" y="194936"/>
                </a:lnTo>
                <a:lnTo>
                  <a:pt x="136911" y="183208"/>
                </a:lnTo>
                <a:lnTo>
                  <a:pt x="139837" y="170885"/>
                </a:lnTo>
                <a:lnTo>
                  <a:pt x="146750" y="159864"/>
                </a:lnTo>
                <a:lnTo>
                  <a:pt x="158098" y="151063"/>
                </a:lnTo>
                <a:lnTo>
                  <a:pt x="169562" y="147918"/>
                </a:lnTo>
                <a:lnTo>
                  <a:pt x="179832" y="147827"/>
                </a:lnTo>
                <a:lnTo>
                  <a:pt x="187452" y="150875"/>
                </a:lnTo>
                <a:lnTo>
                  <a:pt x="193548" y="155447"/>
                </a:lnTo>
                <a:lnTo>
                  <a:pt x="196596" y="160020"/>
                </a:lnTo>
                <a:lnTo>
                  <a:pt x="164592" y="160020"/>
                </a:lnTo>
                <a:lnTo>
                  <a:pt x="155448" y="166115"/>
                </a:lnTo>
                <a:lnTo>
                  <a:pt x="150876" y="170687"/>
                </a:lnTo>
                <a:lnTo>
                  <a:pt x="149352" y="176784"/>
                </a:lnTo>
                <a:lnTo>
                  <a:pt x="149382" y="187542"/>
                </a:lnTo>
                <a:lnTo>
                  <a:pt x="150876" y="192023"/>
                </a:lnTo>
                <a:lnTo>
                  <a:pt x="156972" y="198120"/>
                </a:lnTo>
                <a:lnTo>
                  <a:pt x="146304" y="205739"/>
                </a:lnTo>
                <a:close/>
              </a:path>
              <a:path w="387350" h="386079">
                <a:moveTo>
                  <a:pt x="199644" y="263651"/>
                </a:moveTo>
                <a:lnTo>
                  <a:pt x="195072" y="259079"/>
                </a:lnTo>
                <a:lnTo>
                  <a:pt x="193548" y="256031"/>
                </a:lnTo>
                <a:lnTo>
                  <a:pt x="192024" y="249935"/>
                </a:lnTo>
                <a:lnTo>
                  <a:pt x="190500" y="245363"/>
                </a:lnTo>
                <a:lnTo>
                  <a:pt x="188976" y="239267"/>
                </a:lnTo>
                <a:lnTo>
                  <a:pt x="188976" y="224027"/>
                </a:lnTo>
                <a:lnTo>
                  <a:pt x="190500" y="214884"/>
                </a:lnTo>
                <a:lnTo>
                  <a:pt x="191458" y="201167"/>
                </a:lnTo>
                <a:lnTo>
                  <a:pt x="179832" y="161544"/>
                </a:lnTo>
                <a:lnTo>
                  <a:pt x="175260" y="160020"/>
                </a:lnTo>
                <a:lnTo>
                  <a:pt x="196596" y="160020"/>
                </a:lnTo>
                <a:lnTo>
                  <a:pt x="199644" y="163067"/>
                </a:lnTo>
                <a:lnTo>
                  <a:pt x="201168" y="167639"/>
                </a:lnTo>
                <a:lnTo>
                  <a:pt x="202692" y="170687"/>
                </a:lnTo>
                <a:lnTo>
                  <a:pt x="204216" y="176784"/>
                </a:lnTo>
                <a:lnTo>
                  <a:pt x="204148" y="187542"/>
                </a:lnTo>
                <a:lnTo>
                  <a:pt x="204065" y="193287"/>
                </a:lnTo>
                <a:lnTo>
                  <a:pt x="203011" y="207602"/>
                </a:lnTo>
                <a:lnTo>
                  <a:pt x="202692" y="220979"/>
                </a:lnTo>
                <a:lnTo>
                  <a:pt x="201168" y="228599"/>
                </a:lnTo>
                <a:lnTo>
                  <a:pt x="201168" y="231647"/>
                </a:lnTo>
                <a:lnTo>
                  <a:pt x="202692" y="234695"/>
                </a:lnTo>
                <a:lnTo>
                  <a:pt x="202692" y="240791"/>
                </a:lnTo>
                <a:lnTo>
                  <a:pt x="221831" y="240791"/>
                </a:lnTo>
                <a:lnTo>
                  <a:pt x="199644" y="263651"/>
                </a:lnTo>
                <a:close/>
              </a:path>
              <a:path w="387350" h="386079">
                <a:moveTo>
                  <a:pt x="221831" y="240791"/>
                </a:moveTo>
                <a:lnTo>
                  <a:pt x="202692" y="240791"/>
                </a:lnTo>
                <a:lnTo>
                  <a:pt x="240792" y="202691"/>
                </a:lnTo>
                <a:lnTo>
                  <a:pt x="249936" y="211835"/>
                </a:lnTo>
                <a:lnTo>
                  <a:pt x="221831" y="240791"/>
                </a:lnTo>
                <a:close/>
              </a:path>
              <a:path w="387350" h="386079">
                <a:moveTo>
                  <a:pt x="97536" y="266699"/>
                </a:moveTo>
                <a:lnTo>
                  <a:pt x="88392" y="257555"/>
                </a:lnTo>
                <a:lnTo>
                  <a:pt x="91440" y="248411"/>
                </a:lnTo>
                <a:lnTo>
                  <a:pt x="92964" y="240791"/>
                </a:lnTo>
                <a:lnTo>
                  <a:pt x="94488" y="234695"/>
                </a:lnTo>
                <a:lnTo>
                  <a:pt x="94488" y="227075"/>
                </a:lnTo>
                <a:lnTo>
                  <a:pt x="92964" y="219455"/>
                </a:lnTo>
                <a:lnTo>
                  <a:pt x="91440" y="214884"/>
                </a:lnTo>
                <a:lnTo>
                  <a:pt x="97536" y="208787"/>
                </a:lnTo>
                <a:lnTo>
                  <a:pt x="124968" y="236219"/>
                </a:lnTo>
                <a:lnTo>
                  <a:pt x="105156" y="236219"/>
                </a:lnTo>
                <a:lnTo>
                  <a:pt x="105156" y="245363"/>
                </a:lnTo>
                <a:lnTo>
                  <a:pt x="102108" y="257555"/>
                </a:lnTo>
                <a:lnTo>
                  <a:pt x="100584" y="262127"/>
                </a:lnTo>
                <a:lnTo>
                  <a:pt x="97536" y="266699"/>
                </a:lnTo>
                <a:close/>
              </a:path>
              <a:path w="387350" h="386079">
                <a:moveTo>
                  <a:pt x="166116" y="295655"/>
                </a:moveTo>
                <a:lnTo>
                  <a:pt x="105156" y="236219"/>
                </a:lnTo>
                <a:lnTo>
                  <a:pt x="124968" y="236219"/>
                </a:lnTo>
                <a:lnTo>
                  <a:pt x="175260" y="286511"/>
                </a:lnTo>
                <a:lnTo>
                  <a:pt x="166116" y="295655"/>
                </a:lnTo>
                <a:close/>
              </a:path>
              <a:path w="387350" h="386079">
                <a:moveTo>
                  <a:pt x="106680" y="358139"/>
                </a:moveTo>
                <a:lnTo>
                  <a:pt x="48768" y="256031"/>
                </a:lnTo>
                <a:lnTo>
                  <a:pt x="56388" y="248411"/>
                </a:lnTo>
                <a:lnTo>
                  <a:pt x="114300" y="350519"/>
                </a:lnTo>
                <a:lnTo>
                  <a:pt x="106680" y="358139"/>
                </a:lnTo>
                <a:close/>
              </a:path>
              <a:path w="387350" h="386079">
                <a:moveTo>
                  <a:pt x="9144" y="355091"/>
                </a:moveTo>
                <a:lnTo>
                  <a:pt x="0" y="345947"/>
                </a:lnTo>
                <a:lnTo>
                  <a:pt x="3048" y="338327"/>
                </a:lnTo>
                <a:lnTo>
                  <a:pt x="4572" y="330707"/>
                </a:lnTo>
                <a:lnTo>
                  <a:pt x="4572" y="309371"/>
                </a:lnTo>
                <a:lnTo>
                  <a:pt x="3048" y="304799"/>
                </a:lnTo>
                <a:lnTo>
                  <a:pt x="9144" y="298703"/>
                </a:lnTo>
                <a:lnTo>
                  <a:pt x="34544" y="324611"/>
                </a:lnTo>
                <a:lnTo>
                  <a:pt x="16764" y="324611"/>
                </a:lnTo>
                <a:lnTo>
                  <a:pt x="16764" y="329183"/>
                </a:lnTo>
                <a:lnTo>
                  <a:pt x="13716" y="341375"/>
                </a:lnTo>
                <a:lnTo>
                  <a:pt x="12192" y="345947"/>
                </a:lnTo>
                <a:lnTo>
                  <a:pt x="10668" y="352043"/>
                </a:lnTo>
                <a:lnTo>
                  <a:pt x="9144" y="355091"/>
                </a:lnTo>
                <a:close/>
              </a:path>
              <a:path w="387350" h="386079">
                <a:moveTo>
                  <a:pt x="76200" y="385571"/>
                </a:moveTo>
                <a:lnTo>
                  <a:pt x="16764" y="324611"/>
                </a:lnTo>
                <a:lnTo>
                  <a:pt x="34544" y="324611"/>
                </a:lnTo>
                <a:lnTo>
                  <a:pt x="85344" y="376427"/>
                </a:lnTo>
                <a:lnTo>
                  <a:pt x="76200" y="3855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8356092" y="5335523"/>
            <a:ext cx="388620" cy="386080"/>
          </a:xfrm>
          <a:custGeom>
            <a:avLst/>
            <a:gdLst/>
            <a:ahLst/>
            <a:cxnLst/>
            <a:rect l="l" t="t" r="r" b="b"/>
            <a:pathLst>
              <a:path w="388620" h="386079">
                <a:moveTo>
                  <a:pt x="316992" y="59436"/>
                </a:moveTo>
                <a:lnTo>
                  <a:pt x="307848" y="59436"/>
                </a:lnTo>
                <a:lnTo>
                  <a:pt x="298704" y="56388"/>
                </a:lnTo>
                <a:lnTo>
                  <a:pt x="289560" y="47243"/>
                </a:lnTo>
                <a:lnTo>
                  <a:pt x="286511" y="39623"/>
                </a:lnTo>
                <a:lnTo>
                  <a:pt x="286511" y="24384"/>
                </a:lnTo>
                <a:lnTo>
                  <a:pt x="291084" y="16764"/>
                </a:lnTo>
                <a:lnTo>
                  <a:pt x="303275" y="4571"/>
                </a:lnTo>
                <a:lnTo>
                  <a:pt x="310896" y="0"/>
                </a:lnTo>
                <a:lnTo>
                  <a:pt x="327660" y="0"/>
                </a:lnTo>
                <a:lnTo>
                  <a:pt x="333756" y="3047"/>
                </a:lnTo>
                <a:lnTo>
                  <a:pt x="339851" y="7619"/>
                </a:lnTo>
                <a:lnTo>
                  <a:pt x="342899" y="12191"/>
                </a:lnTo>
                <a:lnTo>
                  <a:pt x="312420" y="12191"/>
                </a:lnTo>
                <a:lnTo>
                  <a:pt x="309372" y="15240"/>
                </a:lnTo>
                <a:lnTo>
                  <a:pt x="304799" y="18288"/>
                </a:lnTo>
                <a:lnTo>
                  <a:pt x="301751" y="21336"/>
                </a:lnTo>
                <a:lnTo>
                  <a:pt x="300228" y="25908"/>
                </a:lnTo>
                <a:lnTo>
                  <a:pt x="300228" y="35051"/>
                </a:lnTo>
                <a:lnTo>
                  <a:pt x="301751" y="39623"/>
                </a:lnTo>
                <a:lnTo>
                  <a:pt x="307848" y="45719"/>
                </a:lnTo>
                <a:lnTo>
                  <a:pt x="312420" y="48767"/>
                </a:lnTo>
                <a:lnTo>
                  <a:pt x="338328" y="48767"/>
                </a:lnTo>
                <a:lnTo>
                  <a:pt x="332232" y="54864"/>
                </a:lnTo>
                <a:lnTo>
                  <a:pt x="331723" y="56388"/>
                </a:lnTo>
                <a:lnTo>
                  <a:pt x="323087" y="56388"/>
                </a:lnTo>
                <a:lnTo>
                  <a:pt x="316992" y="59436"/>
                </a:lnTo>
                <a:close/>
              </a:path>
              <a:path w="388620" h="386079">
                <a:moveTo>
                  <a:pt x="338328" y="48767"/>
                </a:moveTo>
                <a:lnTo>
                  <a:pt x="321563" y="48767"/>
                </a:lnTo>
                <a:lnTo>
                  <a:pt x="326136" y="45719"/>
                </a:lnTo>
                <a:lnTo>
                  <a:pt x="333756" y="38099"/>
                </a:lnTo>
                <a:lnTo>
                  <a:pt x="335280" y="35051"/>
                </a:lnTo>
                <a:lnTo>
                  <a:pt x="335280" y="25908"/>
                </a:lnTo>
                <a:lnTo>
                  <a:pt x="333756" y="21336"/>
                </a:lnTo>
                <a:lnTo>
                  <a:pt x="330708" y="18288"/>
                </a:lnTo>
                <a:lnTo>
                  <a:pt x="326136" y="15240"/>
                </a:lnTo>
                <a:lnTo>
                  <a:pt x="323087" y="12191"/>
                </a:lnTo>
                <a:lnTo>
                  <a:pt x="342899" y="12191"/>
                </a:lnTo>
                <a:lnTo>
                  <a:pt x="345948" y="15240"/>
                </a:lnTo>
                <a:lnTo>
                  <a:pt x="345948" y="19812"/>
                </a:lnTo>
                <a:lnTo>
                  <a:pt x="347472" y="24384"/>
                </a:lnTo>
                <a:lnTo>
                  <a:pt x="345948" y="30479"/>
                </a:lnTo>
                <a:lnTo>
                  <a:pt x="344424" y="35051"/>
                </a:lnTo>
                <a:lnTo>
                  <a:pt x="373380" y="35051"/>
                </a:lnTo>
                <a:lnTo>
                  <a:pt x="377951" y="41147"/>
                </a:lnTo>
                <a:lnTo>
                  <a:pt x="379856" y="42671"/>
                </a:lnTo>
                <a:lnTo>
                  <a:pt x="358140" y="42671"/>
                </a:lnTo>
                <a:lnTo>
                  <a:pt x="353568" y="44195"/>
                </a:lnTo>
                <a:lnTo>
                  <a:pt x="347472" y="44195"/>
                </a:lnTo>
                <a:lnTo>
                  <a:pt x="341375" y="45719"/>
                </a:lnTo>
                <a:lnTo>
                  <a:pt x="338328" y="48767"/>
                </a:lnTo>
                <a:close/>
              </a:path>
              <a:path w="388620" h="386079">
                <a:moveTo>
                  <a:pt x="373380" y="35051"/>
                </a:moveTo>
                <a:lnTo>
                  <a:pt x="344424" y="35051"/>
                </a:lnTo>
                <a:lnTo>
                  <a:pt x="350520" y="32003"/>
                </a:lnTo>
                <a:lnTo>
                  <a:pt x="356616" y="30479"/>
                </a:lnTo>
                <a:lnTo>
                  <a:pt x="368808" y="33527"/>
                </a:lnTo>
                <a:lnTo>
                  <a:pt x="373380" y="35051"/>
                </a:lnTo>
                <a:close/>
              </a:path>
              <a:path w="388620" h="386079">
                <a:moveTo>
                  <a:pt x="377407" y="88391"/>
                </a:moveTo>
                <a:lnTo>
                  <a:pt x="355092" y="88391"/>
                </a:lnTo>
                <a:lnTo>
                  <a:pt x="358140" y="86867"/>
                </a:lnTo>
                <a:lnTo>
                  <a:pt x="362711" y="86867"/>
                </a:lnTo>
                <a:lnTo>
                  <a:pt x="373380" y="76199"/>
                </a:lnTo>
                <a:lnTo>
                  <a:pt x="374904" y="71627"/>
                </a:lnTo>
                <a:lnTo>
                  <a:pt x="374904" y="59436"/>
                </a:lnTo>
                <a:lnTo>
                  <a:pt x="373380" y="54864"/>
                </a:lnTo>
                <a:lnTo>
                  <a:pt x="364236" y="45719"/>
                </a:lnTo>
                <a:lnTo>
                  <a:pt x="358140" y="42671"/>
                </a:lnTo>
                <a:lnTo>
                  <a:pt x="379856" y="42671"/>
                </a:lnTo>
                <a:lnTo>
                  <a:pt x="385572" y="47243"/>
                </a:lnTo>
                <a:lnTo>
                  <a:pt x="388620" y="54864"/>
                </a:lnTo>
                <a:lnTo>
                  <a:pt x="388620" y="64008"/>
                </a:lnTo>
                <a:lnTo>
                  <a:pt x="385426" y="76042"/>
                </a:lnTo>
                <a:lnTo>
                  <a:pt x="378838" y="87278"/>
                </a:lnTo>
                <a:lnTo>
                  <a:pt x="377407" y="88391"/>
                </a:lnTo>
                <a:close/>
              </a:path>
              <a:path w="388620" h="386079">
                <a:moveTo>
                  <a:pt x="355688" y="100232"/>
                </a:moveTo>
                <a:lnTo>
                  <a:pt x="340551" y="98834"/>
                </a:lnTo>
                <a:lnTo>
                  <a:pt x="330358" y="93846"/>
                </a:lnTo>
                <a:lnTo>
                  <a:pt x="321563" y="85344"/>
                </a:lnTo>
                <a:lnTo>
                  <a:pt x="318516" y="80771"/>
                </a:lnTo>
                <a:lnTo>
                  <a:pt x="318516" y="74675"/>
                </a:lnTo>
                <a:lnTo>
                  <a:pt x="316992" y="68579"/>
                </a:lnTo>
                <a:lnTo>
                  <a:pt x="318516" y="62484"/>
                </a:lnTo>
                <a:lnTo>
                  <a:pt x="323087" y="56388"/>
                </a:lnTo>
                <a:lnTo>
                  <a:pt x="331723" y="56388"/>
                </a:lnTo>
                <a:lnTo>
                  <a:pt x="330708" y="59436"/>
                </a:lnTo>
                <a:lnTo>
                  <a:pt x="330708" y="71627"/>
                </a:lnTo>
                <a:lnTo>
                  <a:pt x="332232" y="76199"/>
                </a:lnTo>
                <a:lnTo>
                  <a:pt x="339851" y="83820"/>
                </a:lnTo>
                <a:lnTo>
                  <a:pt x="342899" y="85344"/>
                </a:lnTo>
                <a:lnTo>
                  <a:pt x="347472" y="86867"/>
                </a:lnTo>
                <a:lnTo>
                  <a:pt x="350520" y="88391"/>
                </a:lnTo>
                <a:lnTo>
                  <a:pt x="377407" y="88391"/>
                </a:lnTo>
                <a:lnTo>
                  <a:pt x="367003" y="96483"/>
                </a:lnTo>
                <a:lnTo>
                  <a:pt x="355688" y="100232"/>
                </a:lnTo>
                <a:close/>
              </a:path>
              <a:path w="388620" h="386079">
                <a:moveTo>
                  <a:pt x="248411" y="115823"/>
                </a:moveTo>
                <a:lnTo>
                  <a:pt x="239268" y="106679"/>
                </a:lnTo>
                <a:lnTo>
                  <a:pt x="242316" y="99059"/>
                </a:lnTo>
                <a:lnTo>
                  <a:pt x="243840" y="91439"/>
                </a:lnTo>
                <a:lnTo>
                  <a:pt x="243840" y="83820"/>
                </a:lnTo>
                <a:lnTo>
                  <a:pt x="245363" y="76199"/>
                </a:lnTo>
                <a:lnTo>
                  <a:pt x="243840" y="70103"/>
                </a:lnTo>
                <a:lnTo>
                  <a:pt x="242316" y="65532"/>
                </a:lnTo>
                <a:lnTo>
                  <a:pt x="248411" y="59436"/>
                </a:lnTo>
                <a:lnTo>
                  <a:pt x="274320" y="85344"/>
                </a:lnTo>
                <a:lnTo>
                  <a:pt x="256032" y="85344"/>
                </a:lnTo>
                <a:lnTo>
                  <a:pt x="256032" y="89915"/>
                </a:lnTo>
                <a:lnTo>
                  <a:pt x="252984" y="102108"/>
                </a:lnTo>
                <a:lnTo>
                  <a:pt x="251460" y="106679"/>
                </a:lnTo>
                <a:lnTo>
                  <a:pt x="249936" y="112775"/>
                </a:lnTo>
                <a:lnTo>
                  <a:pt x="248411" y="115823"/>
                </a:lnTo>
                <a:close/>
              </a:path>
              <a:path w="388620" h="386079">
                <a:moveTo>
                  <a:pt x="316992" y="146303"/>
                </a:moveTo>
                <a:lnTo>
                  <a:pt x="256032" y="85344"/>
                </a:lnTo>
                <a:lnTo>
                  <a:pt x="274320" y="85344"/>
                </a:lnTo>
                <a:lnTo>
                  <a:pt x="326136" y="137159"/>
                </a:lnTo>
                <a:lnTo>
                  <a:pt x="316992" y="146303"/>
                </a:lnTo>
                <a:close/>
              </a:path>
              <a:path w="388620" h="386079">
                <a:moveTo>
                  <a:pt x="257556" y="208787"/>
                </a:moveTo>
                <a:lnTo>
                  <a:pt x="199644" y="106679"/>
                </a:lnTo>
                <a:lnTo>
                  <a:pt x="207264" y="99059"/>
                </a:lnTo>
                <a:lnTo>
                  <a:pt x="265175" y="201167"/>
                </a:lnTo>
                <a:lnTo>
                  <a:pt x="257556" y="208787"/>
                </a:lnTo>
                <a:close/>
              </a:path>
              <a:path w="388620" h="386079">
                <a:moveTo>
                  <a:pt x="174409" y="222498"/>
                </a:moveTo>
                <a:lnTo>
                  <a:pt x="162766" y="219798"/>
                </a:lnTo>
                <a:lnTo>
                  <a:pt x="151411" y="212264"/>
                </a:lnTo>
                <a:lnTo>
                  <a:pt x="142114" y="200792"/>
                </a:lnTo>
                <a:lnTo>
                  <a:pt x="137650" y="189573"/>
                </a:lnTo>
                <a:lnTo>
                  <a:pt x="138841" y="175120"/>
                </a:lnTo>
                <a:lnTo>
                  <a:pt x="143867" y="164549"/>
                </a:lnTo>
                <a:lnTo>
                  <a:pt x="155043" y="155044"/>
                </a:lnTo>
                <a:lnTo>
                  <a:pt x="165494" y="151004"/>
                </a:lnTo>
                <a:lnTo>
                  <a:pt x="172212" y="149351"/>
                </a:lnTo>
                <a:lnTo>
                  <a:pt x="179832" y="149351"/>
                </a:lnTo>
                <a:lnTo>
                  <a:pt x="185928" y="152399"/>
                </a:lnTo>
                <a:lnTo>
                  <a:pt x="195718" y="157528"/>
                </a:lnTo>
                <a:lnTo>
                  <a:pt x="201032" y="161544"/>
                </a:lnTo>
                <a:lnTo>
                  <a:pt x="166116" y="161544"/>
                </a:lnTo>
                <a:lnTo>
                  <a:pt x="160020" y="163067"/>
                </a:lnTo>
                <a:lnTo>
                  <a:pt x="152400" y="170687"/>
                </a:lnTo>
                <a:lnTo>
                  <a:pt x="150876" y="176784"/>
                </a:lnTo>
                <a:lnTo>
                  <a:pt x="150876" y="188975"/>
                </a:lnTo>
                <a:lnTo>
                  <a:pt x="153924" y="195071"/>
                </a:lnTo>
                <a:lnTo>
                  <a:pt x="164592" y="205739"/>
                </a:lnTo>
                <a:lnTo>
                  <a:pt x="169164" y="208787"/>
                </a:lnTo>
                <a:lnTo>
                  <a:pt x="201167" y="208787"/>
                </a:lnTo>
                <a:lnTo>
                  <a:pt x="198120" y="213359"/>
                </a:lnTo>
                <a:lnTo>
                  <a:pt x="186795" y="220103"/>
                </a:lnTo>
                <a:lnTo>
                  <a:pt x="174409" y="222498"/>
                </a:lnTo>
                <a:close/>
              </a:path>
              <a:path w="388620" h="386079">
                <a:moveTo>
                  <a:pt x="201167" y="208787"/>
                </a:moveTo>
                <a:lnTo>
                  <a:pt x="181356" y="208787"/>
                </a:lnTo>
                <a:lnTo>
                  <a:pt x="187452" y="207263"/>
                </a:lnTo>
                <a:lnTo>
                  <a:pt x="196596" y="198120"/>
                </a:lnTo>
                <a:lnTo>
                  <a:pt x="198120" y="192023"/>
                </a:lnTo>
                <a:lnTo>
                  <a:pt x="198120" y="181355"/>
                </a:lnTo>
                <a:lnTo>
                  <a:pt x="195072" y="175259"/>
                </a:lnTo>
                <a:lnTo>
                  <a:pt x="184404" y="164591"/>
                </a:lnTo>
                <a:lnTo>
                  <a:pt x="178308" y="161544"/>
                </a:lnTo>
                <a:lnTo>
                  <a:pt x="201032" y="161544"/>
                </a:lnTo>
                <a:lnTo>
                  <a:pt x="206387" y="165589"/>
                </a:lnTo>
                <a:lnTo>
                  <a:pt x="217968" y="178435"/>
                </a:lnTo>
                <a:lnTo>
                  <a:pt x="222775" y="184403"/>
                </a:lnTo>
                <a:lnTo>
                  <a:pt x="205740" y="184403"/>
                </a:lnTo>
                <a:lnTo>
                  <a:pt x="207264" y="188975"/>
                </a:lnTo>
                <a:lnTo>
                  <a:pt x="207264" y="193547"/>
                </a:lnTo>
                <a:lnTo>
                  <a:pt x="205740" y="199644"/>
                </a:lnTo>
                <a:lnTo>
                  <a:pt x="204216" y="204215"/>
                </a:lnTo>
                <a:lnTo>
                  <a:pt x="201167" y="208787"/>
                </a:lnTo>
                <a:close/>
              </a:path>
              <a:path w="388620" h="386079">
                <a:moveTo>
                  <a:pt x="228600" y="237743"/>
                </a:moveTo>
                <a:lnTo>
                  <a:pt x="210312" y="237743"/>
                </a:lnTo>
                <a:lnTo>
                  <a:pt x="214884" y="236219"/>
                </a:lnTo>
                <a:lnTo>
                  <a:pt x="217932" y="231647"/>
                </a:lnTo>
                <a:lnTo>
                  <a:pt x="220980" y="228599"/>
                </a:lnTo>
                <a:lnTo>
                  <a:pt x="224028" y="222503"/>
                </a:lnTo>
                <a:lnTo>
                  <a:pt x="224028" y="211835"/>
                </a:lnTo>
                <a:lnTo>
                  <a:pt x="222504" y="208787"/>
                </a:lnTo>
                <a:lnTo>
                  <a:pt x="220980" y="204215"/>
                </a:lnTo>
                <a:lnTo>
                  <a:pt x="211836" y="190499"/>
                </a:lnTo>
                <a:lnTo>
                  <a:pt x="207264" y="185927"/>
                </a:lnTo>
                <a:lnTo>
                  <a:pt x="207264" y="184403"/>
                </a:lnTo>
                <a:lnTo>
                  <a:pt x="222775" y="184403"/>
                </a:lnTo>
                <a:lnTo>
                  <a:pt x="225993" y="188399"/>
                </a:lnTo>
                <a:lnTo>
                  <a:pt x="230884" y="196379"/>
                </a:lnTo>
                <a:lnTo>
                  <a:pt x="236220" y="205739"/>
                </a:lnTo>
                <a:lnTo>
                  <a:pt x="236220" y="220979"/>
                </a:lnTo>
                <a:lnTo>
                  <a:pt x="234696" y="228599"/>
                </a:lnTo>
                <a:lnTo>
                  <a:pt x="231648" y="234695"/>
                </a:lnTo>
                <a:lnTo>
                  <a:pt x="228600" y="237743"/>
                </a:lnTo>
                <a:close/>
              </a:path>
              <a:path w="388620" h="386079">
                <a:moveTo>
                  <a:pt x="99060" y="266699"/>
                </a:moveTo>
                <a:lnTo>
                  <a:pt x="89916" y="257555"/>
                </a:lnTo>
                <a:lnTo>
                  <a:pt x="92964" y="248411"/>
                </a:lnTo>
                <a:lnTo>
                  <a:pt x="94488" y="240791"/>
                </a:lnTo>
                <a:lnTo>
                  <a:pt x="94488" y="219455"/>
                </a:lnTo>
                <a:lnTo>
                  <a:pt x="92964" y="214884"/>
                </a:lnTo>
                <a:lnTo>
                  <a:pt x="99060" y="208787"/>
                </a:lnTo>
                <a:lnTo>
                  <a:pt x="126492" y="236219"/>
                </a:lnTo>
                <a:lnTo>
                  <a:pt x="106680" y="236219"/>
                </a:lnTo>
                <a:lnTo>
                  <a:pt x="106680" y="240791"/>
                </a:lnTo>
                <a:lnTo>
                  <a:pt x="105156" y="245363"/>
                </a:lnTo>
                <a:lnTo>
                  <a:pt x="102108" y="257555"/>
                </a:lnTo>
                <a:lnTo>
                  <a:pt x="99060" y="266699"/>
                </a:lnTo>
                <a:close/>
              </a:path>
              <a:path w="388620" h="386079">
                <a:moveTo>
                  <a:pt x="213360" y="249935"/>
                </a:moveTo>
                <a:lnTo>
                  <a:pt x="198120" y="249935"/>
                </a:lnTo>
                <a:lnTo>
                  <a:pt x="192024" y="248411"/>
                </a:lnTo>
                <a:lnTo>
                  <a:pt x="184404" y="242315"/>
                </a:lnTo>
                <a:lnTo>
                  <a:pt x="192024" y="233171"/>
                </a:lnTo>
                <a:lnTo>
                  <a:pt x="198120" y="236219"/>
                </a:lnTo>
                <a:lnTo>
                  <a:pt x="202692" y="237743"/>
                </a:lnTo>
                <a:lnTo>
                  <a:pt x="228600" y="237743"/>
                </a:lnTo>
                <a:lnTo>
                  <a:pt x="219456" y="246887"/>
                </a:lnTo>
                <a:lnTo>
                  <a:pt x="213360" y="249935"/>
                </a:lnTo>
                <a:close/>
              </a:path>
              <a:path w="388620" h="386079">
                <a:moveTo>
                  <a:pt x="166116" y="295655"/>
                </a:moveTo>
                <a:lnTo>
                  <a:pt x="106680" y="236219"/>
                </a:lnTo>
                <a:lnTo>
                  <a:pt x="126492" y="236219"/>
                </a:lnTo>
                <a:lnTo>
                  <a:pt x="176784" y="286511"/>
                </a:lnTo>
                <a:lnTo>
                  <a:pt x="166116" y="295655"/>
                </a:lnTo>
                <a:close/>
              </a:path>
              <a:path w="388620" h="386079">
                <a:moveTo>
                  <a:pt x="106680" y="358139"/>
                </a:moveTo>
                <a:lnTo>
                  <a:pt x="50292" y="256031"/>
                </a:lnTo>
                <a:lnTo>
                  <a:pt x="57912" y="248411"/>
                </a:lnTo>
                <a:lnTo>
                  <a:pt x="114300" y="350519"/>
                </a:lnTo>
                <a:lnTo>
                  <a:pt x="106680" y="358139"/>
                </a:lnTo>
                <a:close/>
              </a:path>
              <a:path w="388620" h="386079">
                <a:moveTo>
                  <a:pt x="9144" y="355091"/>
                </a:moveTo>
                <a:lnTo>
                  <a:pt x="0" y="345947"/>
                </a:lnTo>
                <a:lnTo>
                  <a:pt x="3048" y="338327"/>
                </a:lnTo>
                <a:lnTo>
                  <a:pt x="4572" y="330707"/>
                </a:lnTo>
                <a:lnTo>
                  <a:pt x="4572" y="323087"/>
                </a:lnTo>
                <a:lnTo>
                  <a:pt x="6096" y="315467"/>
                </a:lnTo>
                <a:lnTo>
                  <a:pt x="4572" y="309371"/>
                </a:lnTo>
                <a:lnTo>
                  <a:pt x="3048" y="304799"/>
                </a:lnTo>
                <a:lnTo>
                  <a:pt x="9144" y="298703"/>
                </a:lnTo>
                <a:lnTo>
                  <a:pt x="35052" y="324611"/>
                </a:lnTo>
                <a:lnTo>
                  <a:pt x="16764" y="324611"/>
                </a:lnTo>
                <a:lnTo>
                  <a:pt x="16764" y="335279"/>
                </a:lnTo>
                <a:lnTo>
                  <a:pt x="15240" y="341375"/>
                </a:lnTo>
                <a:lnTo>
                  <a:pt x="13716" y="345947"/>
                </a:lnTo>
                <a:lnTo>
                  <a:pt x="9144" y="355091"/>
                </a:lnTo>
                <a:close/>
              </a:path>
              <a:path w="388620" h="386079">
                <a:moveTo>
                  <a:pt x="77724" y="385571"/>
                </a:moveTo>
                <a:lnTo>
                  <a:pt x="16764" y="324611"/>
                </a:lnTo>
                <a:lnTo>
                  <a:pt x="35052" y="324611"/>
                </a:lnTo>
                <a:lnTo>
                  <a:pt x="86868" y="376427"/>
                </a:lnTo>
                <a:lnTo>
                  <a:pt x="77724" y="3855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8827007" y="5335523"/>
            <a:ext cx="387350" cy="386080"/>
          </a:xfrm>
          <a:custGeom>
            <a:avLst/>
            <a:gdLst/>
            <a:ahLst/>
            <a:cxnLst/>
            <a:rect l="l" t="t" r="r" b="b"/>
            <a:pathLst>
              <a:path w="387350" h="386079">
                <a:moveTo>
                  <a:pt x="315468" y="59436"/>
                </a:moveTo>
                <a:lnTo>
                  <a:pt x="306324" y="59436"/>
                </a:lnTo>
                <a:lnTo>
                  <a:pt x="297180" y="56388"/>
                </a:lnTo>
                <a:lnTo>
                  <a:pt x="288036" y="47244"/>
                </a:lnTo>
                <a:lnTo>
                  <a:pt x="286512" y="39624"/>
                </a:lnTo>
                <a:lnTo>
                  <a:pt x="286512" y="24383"/>
                </a:lnTo>
                <a:lnTo>
                  <a:pt x="289560" y="16764"/>
                </a:lnTo>
                <a:lnTo>
                  <a:pt x="297180" y="10668"/>
                </a:lnTo>
                <a:lnTo>
                  <a:pt x="303276" y="4572"/>
                </a:lnTo>
                <a:lnTo>
                  <a:pt x="310896" y="0"/>
                </a:lnTo>
                <a:lnTo>
                  <a:pt x="326136" y="0"/>
                </a:lnTo>
                <a:lnTo>
                  <a:pt x="333756" y="3048"/>
                </a:lnTo>
                <a:lnTo>
                  <a:pt x="342900" y="12192"/>
                </a:lnTo>
                <a:lnTo>
                  <a:pt x="312420" y="12192"/>
                </a:lnTo>
                <a:lnTo>
                  <a:pt x="307848" y="15240"/>
                </a:lnTo>
                <a:lnTo>
                  <a:pt x="304800" y="18288"/>
                </a:lnTo>
                <a:lnTo>
                  <a:pt x="300228" y="21336"/>
                </a:lnTo>
                <a:lnTo>
                  <a:pt x="298704" y="25908"/>
                </a:lnTo>
                <a:lnTo>
                  <a:pt x="298704" y="35052"/>
                </a:lnTo>
                <a:lnTo>
                  <a:pt x="300228" y="39624"/>
                </a:lnTo>
                <a:lnTo>
                  <a:pt x="303276" y="42672"/>
                </a:lnTo>
                <a:lnTo>
                  <a:pt x="307848" y="45720"/>
                </a:lnTo>
                <a:lnTo>
                  <a:pt x="310896" y="48768"/>
                </a:lnTo>
                <a:lnTo>
                  <a:pt x="338327" y="48768"/>
                </a:lnTo>
                <a:lnTo>
                  <a:pt x="332232" y="54864"/>
                </a:lnTo>
                <a:lnTo>
                  <a:pt x="331216" y="56388"/>
                </a:lnTo>
                <a:lnTo>
                  <a:pt x="321564" y="56388"/>
                </a:lnTo>
                <a:lnTo>
                  <a:pt x="315468" y="59436"/>
                </a:lnTo>
                <a:close/>
              </a:path>
              <a:path w="387350" h="386079">
                <a:moveTo>
                  <a:pt x="338327" y="48768"/>
                </a:moveTo>
                <a:lnTo>
                  <a:pt x="320040" y="48768"/>
                </a:lnTo>
                <a:lnTo>
                  <a:pt x="329184" y="42672"/>
                </a:lnTo>
                <a:lnTo>
                  <a:pt x="332232" y="38100"/>
                </a:lnTo>
                <a:lnTo>
                  <a:pt x="333756" y="35052"/>
                </a:lnTo>
                <a:lnTo>
                  <a:pt x="333756" y="25908"/>
                </a:lnTo>
                <a:lnTo>
                  <a:pt x="332232" y="21336"/>
                </a:lnTo>
                <a:lnTo>
                  <a:pt x="326136" y="15240"/>
                </a:lnTo>
                <a:lnTo>
                  <a:pt x="321564" y="12192"/>
                </a:lnTo>
                <a:lnTo>
                  <a:pt x="342900" y="12192"/>
                </a:lnTo>
                <a:lnTo>
                  <a:pt x="344424" y="15240"/>
                </a:lnTo>
                <a:lnTo>
                  <a:pt x="345948" y="19812"/>
                </a:lnTo>
                <a:lnTo>
                  <a:pt x="345948" y="30480"/>
                </a:lnTo>
                <a:lnTo>
                  <a:pt x="342900" y="35052"/>
                </a:lnTo>
                <a:lnTo>
                  <a:pt x="373380" y="35052"/>
                </a:lnTo>
                <a:lnTo>
                  <a:pt x="377952" y="41148"/>
                </a:lnTo>
                <a:lnTo>
                  <a:pt x="379476" y="42672"/>
                </a:lnTo>
                <a:lnTo>
                  <a:pt x="358140" y="42672"/>
                </a:lnTo>
                <a:lnTo>
                  <a:pt x="352044" y="44196"/>
                </a:lnTo>
                <a:lnTo>
                  <a:pt x="345948" y="44196"/>
                </a:lnTo>
                <a:lnTo>
                  <a:pt x="341376" y="45720"/>
                </a:lnTo>
                <a:lnTo>
                  <a:pt x="338327" y="48768"/>
                </a:lnTo>
                <a:close/>
              </a:path>
              <a:path w="387350" h="386079">
                <a:moveTo>
                  <a:pt x="373380" y="35052"/>
                </a:moveTo>
                <a:lnTo>
                  <a:pt x="342900" y="35052"/>
                </a:lnTo>
                <a:lnTo>
                  <a:pt x="348996" y="32004"/>
                </a:lnTo>
                <a:lnTo>
                  <a:pt x="355092" y="30480"/>
                </a:lnTo>
                <a:lnTo>
                  <a:pt x="373380" y="35052"/>
                </a:lnTo>
                <a:close/>
              </a:path>
              <a:path w="387350" h="386079">
                <a:moveTo>
                  <a:pt x="375980" y="88392"/>
                </a:moveTo>
                <a:lnTo>
                  <a:pt x="353568" y="88392"/>
                </a:lnTo>
                <a:lnTo>
                  <a:pt x="358140" y="86868"/>
                </a:lnTo>
                <a:lnTo>
                  <a:pt x="361188" y="86868"/>
                </a:lnTo>
                <a:lnTo>
                  <a:pt x="371856" y="76200"/>
                </a:lnTo>
                <a:lnTo>
                  <a:pt x="374904" y="71628"/>
                </a:lnTo>
                <a:lnTo>
                  <a:pt x="374904" y="59436"/>
                </a:lnTo>
                <a:lnTo>
                  <a:pt x="371856" y="54864"/>
                </a:lnTo>
                <a:lnTo>
                  <a:pt x="362712" y="45720"/>
                </a:lnTo>
                <a:lnTo>
                  <a:pt x="358140" y="42672"/>
                </a:lnTo>
                <a:lnTo>
                  <a:pt x="379476" y="42672"/>
                </a:lnTo>
                <a:lnTo>
                  <a:pt x="384048" y="47244"/>
                </a:lnTo>
                <a:lnTo>
                  <a:pt x="387096" y="54864"/>
                </a:lnTo>
                <a:lnTo>
                  <a:pt x="387096" y="64008"/>
                </a:lnTo>
                <a:lnTo>
                  <a:pt x="384530" y="76042"/>
                </a:lnTo>
                <a:lnTo>
                  <a:pt x="377366" y="87278"/>
                </a:lnTo>
                <a:lnTo>
                  <a:pt x="375980" y="88392"/>
                </a:lnTo>
                <a:close/>
              </a:path>
              <a:path w="387350" h="386079">
                <a:moveTo>
                  <a:pt x="354605" y="100357"/>
                </a:moveTo>
                <a:lnTo>
                  <a:pt x="318516" y="80772"/>
                </a:lnTo>
                <a:lnTo>
                  <a:pt x="316992" y="74676"/>
                </a:lnTo>
                <a:lnTo>
                  <a:pt x="316992" y="68580"/>
                </a:lnTo>
                <a:lnTo>
                  <a:pt x="318516" y="62483"/>
                </a:lnTo>
                <a:lnTo>
                  <a:pt x="321564" y="56388"/>
                </a:lnTo>
                <a:lnTo>
                  <a:pt x="331216" y="56388"/>
                </a:lnTo>
                <a:lnTo>
                  <a:pt x="329184" y="59436"/>
                </a:lnTo>
                <a:lnTo>
                  <a:pt x="329184" y="71628"/>
                </a:lnTo>
                <a:lnTo>
                  <a:pt x="332232" y="76200"/>
                </a:lnTo>
                <a:lnTo>
                  <a:pt x="336804" y="80772"/>
                </a:lnTo>
                <a:lnTo>
                  <a:pt x="338328" y="83820"/>
                </a:lnTo>
                <a:lnTo>
                  <a:pt x="341376" y="85344"/>
                </a:lnTo>
                <a:lnTo>
                  <a:pt x="345948" y="86868"/>
                </a:lnTo>
                <a:lnTo>
                  <a:pt x="348996" y="88392"/>
                </a:lnTo>
                <a:lnTo>
                  <a:pt x="375980" y="88392"/>
                </a:lnTo>
                <a:lnTo>
                  <a:pt x="365569" y="96753"/>
                </a:lnTo>
                <a:lnTo>
                  <a:pt x="354605" y="100357"/>
                </a:lnTo>
                <a:close/>
              </a:path>
              <a:path w="387350" h="386079">
                <a:moveTo>
                  <a:pt x="248412" y="115824"/>
                </a:moveTo>
                <a:lnTo>
                  <a:pt x="239268" y="106680"/>
                </a:lnTo>
                <a:lnTo>
                  <a:pt x="240792" y="99060"/>
                </a:lnTo>
                <a:lnTo>
                  <a:pt x="243840" y="91440"/>
                </a:lnTo>
                <a:lnTo>
                  <a:pt x="243840" y="70104"/>
                </a:lnTo>
                <a:lnTo>
                  <a:pt x="242316" y="65532"/>
                </a:lnTo>
                <a:lnTo>
                  <a:pt x="248412" y="59436"/>
                </a:lnTo>
                <a:lnTo>
                  <a:pt x="273811" y="85344"/>
                </a:lnTo>
                <a:lnTo>
                  <a:pt x="256032" y="85344"/>
                </a:lnTo>
                <a:lnTo>
                  <a:pt x="254508" y="89916"/>
                </a:lnTo>
                <a:lnTo>
                  <a:pt x="254508" y="96012"/>
                </a:lnTo>
                <a:lnTo>
                  <a:pt x="252984" y="102108"/>
                </a:lnTo>
                <a:lnTo>
                  <a:pt x="251460" y="106680"/>
                </a:lnTo>
                <a:lnTo>
                  <a:pt x="249936" y="112776"/>
                </a:lnTo>
                <a:lnTo>
                  <a:pt x="248412" y="115824"/>
                </a:lnTo>
                <a:close/>
              </a:path>
              <a:path w="387350" h="386079">
                <a:moveTo>
                  <a:pt x="315468" y="146304"/>
                </a:moveTo>
                <a:lnTo>
                  <a:pt x="256032" y="85344"/>
                </a:lnTo>
                <a:lnTo>
                  <a:pt x="273811" y="85344"/>
                </a:lnTo>
                <a:lnTo>
                  <a:pt x="324612" y="137160"/>
                </a:lnTo>
                <a:lnTo>
                  <a:pt x="315468" y="146304"/>
                </a:lnTo>
                <a:close/>
              </a:path>
              <a:path w="387350" h="386079">
                <a:moveTo>
                  <a:pt x="256032" y="208788"/>
                </a:moveTo>
                <a:lnTo>
                  <a:pt x="198120" y="106680"/>
                </a:lnTo>
                <a:lnTo>
                  <a:pt x="205740" y="99060"/>
                </a:lnTo>
                <a:lnTo>
                  <a:pt x="263652" y="201168"/>
                </a:lnTo>
                <a:lnTo>
                  <a:pt x="256032" y="208788"/>
                </a:lnTo>
                <a:close/>
              </a:path>
              <a:path w="387350" h="386079">
                <a:moveTo>
                  <a:pt x="205008" y="247261"/>
                </a:moveTo>
                <a:lnTo>
                  <a:pt x="158262" y="219783"/>
                </a:lnTo>
                <a:lnTo>
                  <a:pt x="139439" y="189896"/>
                </a:lnTo>
                <a:lnTo>
                  <a:pt x="140166" y="175431"/>
                </a:lnTo>
                <a:lnTo>
                  <a:pt x="144147" y="163861"/>
                </a:lnTo>
                <a:lnTo>
                  <a:pt x="156788" y="152119"/>
                </a:lnTo>
                <a:lnTo>
                  <a:pt x="166406" y="148042"/>
                </a:lnTo>
                <a:lnTo>
                  <a:pt x="179852" y="148559"/>
                </a:lnTo>
                <a:lnTo>
                  <a:pt x="190182" y="153688"/>
                </a:lnTo>
                <a:lnTo>
                  <a:pt x="190500" y="153924"/>
                </a:lnTo>
                <a:lnTo>
                  <a:pt x="186145" y="160020"/>
                </a:lnTo>
                <a:lnTo>
                  <a:pt x="164592" y="160020"/>
                </a:lnTo>
                <a:lnTo>
                  <a:pt x="161544" y="161544"/>
                </a:lnTo>
                <a:lnTo>
                  <a:pt x="153924" y="169164"/>
                </a:lnTo>
                <a:lnTo>
                  <a:pt x="152400" y="172212"/>
                </a:lnTo>
                <a:lnTo>
                  <a:pt x="152400" y="176783"/>
                </a:lnTo>
                <a:lnTo>
                  <a:pt x="150876" y="181356"/>
                </a:lnTo>
                <a:lnTo>
                  <a:pt x="152400" y="187452"/>
                </a:lnTo>
                <a:lnTo>
                  <a:pt x="153924" y="192024"/>
                </a:lnTo>
                <a:lnTo>
                  <a:pt x="159599" y="201781"/>
                </a:lnTo>
                <a:lnTo>
                  <a:pt x="168458" y="212645"/>
                </a:lnTo>
                <a:lnTo>
                  <a:pt x="178308" y="212645"/>
                </a:lnTo>
                <a:lnTo>
                  <a:pt x="178308" y="216408"/>
                </a:lnTo>
                <a:lnTo>
                  <a:pt x="179832" y="220980"/>
                </a:lnTo>
                <a:lnTo>
                  <a:pt x="188976" y="230124"/>
                </a:lnTo>
                <a:lnTo>
                  <a:pt x="192024" y="231648"/>
                </a:lnTo>
                <a:lnTo>
                  <a:pt x="205740" y="236220"/>
                </a:lnTo>
                <a:lnTo>
                  <a:pt x="227076" y="236220"/>
                </a:lnTo>
                <a:lnTo>
                  <a:pt x="216826" y="244551"/>
                </a:lnTo>
                <a:lnTo>
                  <a:pt x="205008" y="247261"/>
                </a:lnTo>
                <a:close/>
              </a:path>
              <a:path w="387350" h="386079">
                <a:moveTo>
                  <a:pt x="182880" y="164592"/>
                </a:moveTo>
                <a:lnTo>
                  <a:pt x="178308" y="161544"/>
                </a:lnTo>
                <a:lnTo>
                  <a:pt x="173736" y="160020"/>
                </a:lnTo>
                <a:lnTo>
                  <a:pt x="186145" y="160020"/>
                </a:lnTo>
                <a:lnTo>
                  <a:pt x="182880" y="164592"/>
                </a:lnTo>
                <a:close/>
              </a:path>
              <a:path w="387350" h="386079">
                <a:moveTo>
                  <a:pt x="178308" y="212645"/>
                </a:moveTo>
                <a:lnTo>
                  <a:pt x="168458" y="212645"/>
                </a:lnTo>
                <a:lnTo>
                  <a:pt x="167648" y="207316"/>
                </a:lnTo>
                <a:lnTo>
                  <a:pt x="167640" y="202692"/>
                </a:lnTo>
                <a:lnTo>
                  <a:pt x="169164" y="196596"/>
                </a:lnTo>
                <a:lnTo>
                  <a:pt x="172212" y="192024"/>
                </a:lnTo>
                <a:lnTo>
                  <a:pt x="173736" y="187452"/>
                </a:lnTo>
                <a:lnTo>
                  <a:pt x="178308" y="184404"/>
                </a:lnTo>
                <a:lnTo>
                  <a:pt x="184404" y="178308"/>
                </a:lnTo>
                <a:lnTo>
                  <a:pt x="192024" y="175260"/>
                </a:lnTo>
                <a:lnTo>
                  <a:pt x="201168" y="175260"/>
                </a:lnTo>
                <a:lnTo>
                  <a:pt x="213382" y="177507"/>
                </a:lnTo>
                <a:lnTo>
                  <a:pt x="224508" y="184912"/>
                </a:lnTo>
                <a:lnTo>
                  <a:pt x="227061" y="187452"/>
                </a:lnTo>
                <a:lnTo>
                  <a:pt x="193548" y="187452"/>
                </a:lnTo>
                <a:lnTo>
                  <a:pt x="188976" y="190500"/>
                </a:lnTo>
                <a:lnTo>
                  <a:pt x="184404" y="195072"/>
                </a:lnTo>
                <a:lnTo>
                  <a:pt x="179832" y="198120"/>
                </a:lnTo>
                <a:lnTo>
                  <a:pt x="178308" y="204216"/>
                </a:lnTo>
                <a:lnTo>
                  <a:pt x="178308" y="212645"/>
                </a:lnTo>
                <a:close/>
              </a:path>
              <a:path w="387350" h="386079">
                <a:moveTo>
                  <a:pt x="227076" y="236220"/>
                </a:moveTo>
                <a:lnTo>
                  <a:pt x="205740" y="236220"/>
                </a:lnTo>
                <a:lnTo>
                  <a:pt x="210312" y="234696"/>
                </a:lnTo>
                <a:lnTo>
                  <a:pt x="216408" y="231648"/>
                </a:lnTo>
                <a:lnTo>
                  <a:pt x="219456" y="228600"/>
                </a:lnTo>
                <a:lnTo>
                  <a:pt x="224028" y="225552"/>
                </a:lnTo>
                <a:lnTo>
                  <a:pt x="225470" y="219783"/>
                </a:lnTo>
                <a:lnTo>
                  <a:pt x="225552" y="207264"/>
                </a:lnTo>
                <a:lnTo>
                  <a:pt x="222504" y="202692"/>
                </a:lnTo>
                <a:lnTo>
                  <a:pt x="211836" y="192024"/>
                </a:lnTo>
                <a:lnTo>
                  <a:pt x="205740" y="188976"/>
                </a:lnTo>
                <a:lnTo>
                  <a:pt x="199644" y="188976"/>
                </a:lnTo>
                <a:lnTo>
                  <a:pt x="193548" y="187452"/>
                </a:lnTo>
                <a:lnTo>
                  <a:pt x="227061" y="187452"/>
                </a:lnTo>
                <a:lnTo>
                  <a:pt x="230124" y="190500"/>
                </a:lnTo>
                <a:lnTo>
                  <a:pt x="236220" y="202692"/>
                </a:lnTo>
                <a:lnTo>
                  <a:pt x="237682" y="208543"/>
                </a:lnTo>
                <a:lnTo>
                  <a:pt x="237744" y="214883"/>
                </a:lnTo>
                <a:lnTo>
                  <a:pt x="234696" y="227076"/>
                </a:lnTo>
                <a:lnTo>
                  <a:pt x="231648" y="231648"/>
                </a:lnTo>
                <a:lnTo>
                  <a:pt x="227076" y="236220"/>
                </a:lnTo>
                <a:close/>
              </a:path>
              <a:path w="387350" h="386079">
                <a:moveTo>
                  <a:pt x="85344" y="266700"/>
                </a:moveTo>
                <a:lnTo>
                  <a:pt x="78600" y="254818"/>
                </a:lnTo>
                <a:lnTo>
                  <a:pt x="76205" y="242882"/>
                </a:lnTo>
                <a:lnTo>
                  <a:pt x="79202" y="231403"/>
                </a:lnTo>
                <a:lnTo>
                  <a:pt x="87530" y="220331"/>
                </a:lnTo>
                <a:lnTo>
                  <a:pt x="98982" y="211035"/>
                </a:lnTo>
                <a:lnTo>
                  <a:pt x="109831" y="207316"/>
                </a:lnTo>
                <a:lnTo>
                  <a:pt x="120396" y="207264"/>
                </a:lnTo>
                <a:lnTo>
                  <a:pt x="128016" y="210312"/>
                </a:lnTo>
                <a:lnTo>
                  <a:pt x="132588" y="216408"/>
                </a:lnTo>
                <a:lnTo>
                  <a:pt x="137160" y="219456"/>
                </a:lnTo>
                <a:lnTo>
                  <a:pt x="137668" y="220980"/>
                </a:lnTo>
                <a:lnTo>
                  <a:pt x="105156" y="220980"/>
                </a:lnTo>
                <a:lnTo>
                  <a:pt x="99060" y="222504"/>
                </a:lnTo>
                <a:lnTo>
                  <a:pt x="96012" y="227076"/>
                </a:lnTo>
                <a:lnTo>
                  <a:pt x="91440" y="231648"/>
                </a:lnTo>
                <a:lnTo>
                  <a:pt x="88392" y="236220"/>
                </a:lnTo>
                <a:lnTo>
                  <a:pt x="88392" y="248412"/>
                </a:lnTo>
                <a:lnTo>
                  <a:pt x="91440" y="252983"/>
                </a:lnTo>
                <a:lnTo>
                  <a:pt x="96012" y="257556"/>
                </a:lnTo>
                <a:lnTo>
                  <a:pt x="85344" y="266700"/>
                </a:lnTo>
                <a:close/>
              </a:path>
              <a:path w="387350" h="386079">
                <a:moveTo>
                  <a:pt x="138684" y="323088"/>
                </a:moveTo>
                <a:lnTo>
                  <a:pt x="135636" y="321564"/>
                </a:lnTo>
                <a:lnTo>
                  <a:pt x="132588" y="315468"/>
                </a:lnTo>
                <a:lnTo>
                  <a:pt x="131064" y="310896"/>
                </a:lnTo>
                <a:lnTo>
                  <a:pt x="129540" y="304800"/>
                </a:lnTo>
                <a:lnTo>
                  <a:pt x="129540" y="298704"/>
                </a:lnTo>
                <a:lnTo>
                  <a:pt x="128016" y="292608"/>
                </a:lnTo>
                <a:lnTo>
                  <a:pt x="128016" y="284988"/>
                </a:lnTo>
                <a:lnTo>
                  <a:pt x="129540" y="275844"/>
                </a:lnTo>
                <a:lnTo>
                  <a:pt x="130698" y="260018"/>
                </a:lnTo>
                <a:lnTo>
                  <a:pt x="130896" y="252983"/>
                </a:lnTo>
                <a:lnTo>
                  <a:pt x="130980" y="247261"/>
                </a:lnTo>
                <a:lnTo>
                  <a:pt x="129540" y="234696"/>
                </a:lnTo>
                <a:lnTo>
                  <a:pt x="123444" y="225552"/>
                </a:lnTo>
                <a:lnTo>
                  <a:pt x="120396" y="222504"/>
                </a:lnTo>
                <a:lnTo>
                  <a:pt x="115824" y="220980"/>
                </a:lnTo>
                <a:lnTo>
                  <a:pt x="137668" y="220980"/>
                </a:lnTo>
                <a:lnTo>
                  <a:pt x="138684" y="224028"/>
                </a:lnTo>
                <a:lnTo>
                  <a:pt x="140208" y="227076"/>
                </a:lnTo>
                <a:lnTo>
                  <a:pt x="141732" y="231648"/>
                </a:lnTo>
                <a:lnTo>
                  <a:pt x="143256" y="237744"/>
                </a:lnTo>
                <a:lnTo>
                  <a:pt x="143349" y="245410"/>
                </a:lnTo>
                <a:lnTo>
                  <a:pt x="143797" y="252983"/>
                </a:lnTo>
                <a:lnTo>
                  <a:pt x="143730" y="257556"/>
                </a:lnTo>
                <a:lnTo>
                  <a:pt x="143283" y="268414"/>
                </a:lnTo>
                <a:lnTo>
                  <a:pt x="141732" y="281940"/>
                </a:lnTo>
                <a:lnTo>
                  <a:pt x="141732" y="298704"/>
                </a:lnTo>
                <a:lnTo>
                  <a:pt x="143256" y="301752"/>
                </a:lnTo>
                <a:lnTo>
                  <a:pt x="160020" y="301752"/>
                </a:lnTo>
                <a:lnTo>
                  <a:pt x="138684" y="323088"/>
                </a:lnTo>
                <a:close/>
              </a:path>
              <a:path w="387350" h="386079">
                <a:moveTo>
                  <a:pt x="106680" y="358140"/>
                </a:moveTo>
                <a:lnTo>
                  <a:pt x="48768" y="256032"/>
                </a:lnTo>
                <a:lnTo>
                  <a:pt x="56388" y="248412"/>
                </a:lnTo>
                <a:lnTo>
                  <a:pt x="114300" y="350520"/>
                </a:lnTo>
                <a:lnTo>
                  <a:pt x="106680" y="358140"/>
                </a:lnTo>
                <a:close/>
              </a:path>
              <a:path w="387350" h="386079">
                <a:moveTo>
                  <a:pt x="160020" y="301752"/>
                </a:moveTo>
                <a:lnTo>
                  <a:pt x="143256" y="301752"/>
                </a:lnTo>
                <a:lnTo>
                  <a:pt x="179832" y="263652"/>
                </a:lnTo>
                <a:lnTo>
                  <a:pt x="188976" y="272796"/>
                </a:lnTo>
                <a:lnTo>
                  <a:pt x="160020" y="301752"/>
                </a:lnTo>
                <a:close/>
              </a:path>
              <a:path w="387350" h="386079">
                <a:moveTo>
                  <a:pt x="9144" y="355092"/>
                </a:moveTo>
                <a:lnTo>
                  <a:pt x="0" y="345948"/>
                </a:lnTo>
                <a:lnTo>
                  <a:pt x="1524" y="338328"/>
                </a:lnTo>
                <a:lnTo>
                  <a:pt x="4572" y="330708"/>
                </a:lnTo>
                <a:lnTo>
                  <a:pt x="4572" y="309372"/>
                </a:lnTo>
                <a:lnTo>
                  <a:pt x="3048" y="304800"/>
                </a:lnTo>
                <a:lnTo>
                  <a:pt x="9144" y="298704"/>
                </a:lnTo>
                <a:lnTo>
                  <a:pt x="34544" y="324612"/>
                </a:lnTo>
                <a:lnTo>
                  <a:pt x="16764" y="324612"/>
                </a:lnTo>
                <a:lnTo>
                  <a:pt x="16764" y="329183"/>
                </a:lnTo>
                <a:lnTo>
                  <a:pt x="13716" y="341376"/>
                </a:lnTo>
                <a:lnTo>
                  <a:pt x="12192" y="345948"/>
                </a:lnTo>
                <a:lnTo>
                  <a:pt x="10668" y="352044"/>
                </a:lnTo>
                <a:lnTo>
                  <a:pt x="9144" y="355092"/>
                </a:lnTo>
                <a:close/>
              </a:path>
              <a:path w="387350" h="386079">
                <a:moveTo>
                  <a:pt x="76200" y="385572"/>
                </a:moveTo>
                <a:lnTo>
                  <a:pt x="16764" y="324612"/>
                </a:lnTo>
                <a:lnTo>
                  <a:pt x="34544" y="324612"/>
                </a:lnTo>
                <a:lnTo>
                  <a:pt x="85344" y="376428"/>
                </a:lnTo>
                <a:lnTo>
                  <a:pt x="76200" y="3855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 txBox="1"/>
          <p:nvPr/>
        </p:nvSpPr>
        <p:spPr>
          <a:xfrm>
            <a:off x="853933" y="3072276"/>
            <a:ext cx="194945" cy="125666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spc="5" dirty="0">
                <a:latin typeface="Times New Roman"/>
                <a:cs typeface="Times New Roman"/>
              </a:rPr>
              <a:t>La</a:t>
            </a:r>
            <a:r>
              <a:rPr sz="1300" dirty="0">
                <a:latin typeface="Times New Roman"/>
                <a:cs typeface="Times New Roman"/>
              </a:rPr>
              <a:t>st</a:t>
            </a:r>
            <a:r>
              <a:rPr sz="1300" spc="25" dirty="0">
                <a:latin typeface="Times New Roman"/>
                <a:cs typeface="Times New Roman"/>
              </a:rPr>
              <a:t> </a:t>
            </a:r>
            <a:r>
              <a:rPr sz="1300" spc="-20" dirty="0">
                <a:latin typeface="Times New Roman"/>
                <a:cs typeface="Times New Roman"/>
              </a:rPr>
              <a:t>M</a:t>
            </a:r>
            <a:r>
              <a:rPr sz="1300" spc="10" dirty="0">
                <a:latin typeface="Times New Roman"/>
                <a:cs typeface="Times New Roman"/>
              </a:rPr>
              <a:t>i</a:t>
            </a:r>
            <a:r>
              <a:rPr sz="1300" spc="-5" dirty="0">
                <a:latin typeface="Times New Roman"/>
                <a:cs typeface="Times New Roman"/>
              </a:rPr>
              <a:t>l</a:t>
            </a:r>
            <a:r>
              <a:rPr sz="1300" dirty="0">
                <a:latin typeface="Times New Roman"/>
                <a:cs typeface="Times New Roman"/>
              </a:rPr>
              <a:t>e</a:t>
            </a:r>
            <a:r>
              <a:rPr sz="1300" spc="50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I</a:t>
            </a:r>
            <a:r>
              <a:rPr sz="1300" spc="-5" dirty="0">
                <a:latin typeface="Times New Roman"/>
                <a:cs typeface="Times New Roman"/>
              </a:rPr>
              <a:t>m</a:t>
            </a:r>
            <a:r>
              <a:rPr sz="1300" spc="5" dirty="0">
                <a:latin typeface="Times New Roman"/>
                <a:cs typeface="Times New Roman"/>
              </a:rPr>
              <a:t>pa</a:t>
            </a:r>
            <a:r>
              <a:rPr sz="1300" dirty="0">
                <a:latin typeface="Times New Roman"/>
                <a:cs typeface="Times New Roman"/>
              </a:rPr>
              <a:t>ct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4550166" y="5881596"/>
            <a:ext cx="974725" cy="194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spc="160" dirty="0">
                <a:latin typeface="Times New Roman"/>
                <a:cs typeface="Times New Roman"/>
              </a:rPr>
              <a:t>P</a:t>
            </a:r>
            <a:r>
              <a:rPr sz="1300" spc="85" dirty="0">
                <a:latin typeface="Times New Roman"/>
                <a:cs typeface="Times New Roman"/>
              </a:rPr>
              <a:t>o</a:t>
            </a:r>
            <a:r>
              <a:rPr sz="1300" spc="155" dirty="0">
                <a:latin typeface="Times New Roman"/>
                <a:cs typeface="Times New Roman"/>
              </a:rPr>
              <a:t>s</a:t>
            </a:r>
            <a:r>
              <a:rPr sz="1300" spc="5" dirty="0">
                <a:latin typeface="Times New Roman"/>
                <a:cs typeface="Times New Roman"/>
              </a:rPr>
              <a:t>t</a:t>
            </a:r>
            <a:r>
              <a:rPr sz="1300" spc="165" dirty="0">
                <a:latin typeface="Times New Roman"/>
                <a:cs typeface="Times New Roman"/>
              </a:rPr>
              <a:t>a</a:t>
            </a:r>
            <a:r>
              <a:rPr sz="1300" spc="-70" dirty="0">
                <a:latin typeface="Times New Roman"/>
                <a:cs typeface="Times New Roman"/>
              </a:rPr>
              <a:t>l</a:t>
            </a:r>
            <a:r>
              <a:rPr sz="1300" spc="15" dirty="0">
                <a:latin typeface="Times New Roman"/>
                <a:cs typeface="Times New Roman"/>
              </a:rPr>
              <a:t> W</a:t>
            </a:r>
            <a:r>
              <a:rPr sz="1300" spc="165" dirty="0">
                <a:latin typeface="Times New Roman"/>
                <a:cs typeface="Times New Roman"/>
              </a:rPr>
              <a:t>ee</a:t>
            </a:r>
            <a:r>
              <a:rPr sz="1300" spc="10" dirty="0">
                <a:latin typeface="Times New Roman"/>
                <a:cs typeface="Times New Roman"/>
              </a:rPr>
              <a:t>k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79" name="object 79"/>
          <p:cNvSpPr/>
          <p:nvPr/>
        </p:nvSpPr>
        <p:spPr>
          <a:xfrm>
            <a:off x="2889504" y="6385559"/>
            <a:ext cx="262255" cy="0"/>
          </a:xfrm>
          <a:custGeom>
            <a:avLst/>
            <a:gdLst/>
            <a:ahLst/>
            <a:cxnLst/>
            <a:rect l="l" t="t" r="r" b="b"/>
            <a:pathLst>
              <a:path w="262255">
                <a:moveTo>
                  <a:pt x="0" y="0"/>
                </a:moveTo>
                <a:lnTo>
                  <a:pt x="262127" y="0"/>
                </a:lnTo>
              </a:path>
            </a:pathLst>
          </a:custGeom>
          <a:ln w="19557">
            <a:solidFill>
              <a:srgbClr val="0070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2996183" y="6359652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4" h="48895">
                <a:moveTo>
                  <a:pt x="24383" y="48767"/>
                </a:moveTo>
                <a:lnTo>
                  <a:pt x="0" y="24383"/>
                </a:lnTo>
                <a:lnTo>
                  <a:pt x="24383" y="0"/>
                </a:lnTo>
                <a:lnTo>
                  <a:pt x="48767" y="24383"/>
                </a:lnTo>
                <a:lnTo>
                  <a:pt x="24383" y="48767"/>
                </a:lnTo>
                <a:close/>
              </a:path>
            </a:pathLst>
          </a:custGeom>
          <a:solidFill>
            <a:srgbClr val="0070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5500116" y="6385559"/>
            <a:ext cx="262255" cy="0"/>
          </a:xfrm>
          <a:custGeom>
            <a:avLst/>
            <a:gdLst/>
            <a:ahLst/>
            <a:cxnLst/>
            <a:rect l="l" t="t" r="r" b="b"/>
            <a:pathLst>
              <a:path w="262254">
                <a:moveTo>
                  <a:pt x="0" y="0"/>
                </a:moveTo>
                <a:lnTo>
                  <a:pt x="262127" y="0"/>
                </a:lnTo>
              </a:path>
            </a:pathLst>
          </a:custGeom>
          <a:ln w="19557">
            <a:solidFill>
              <a:srgbClr val="B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5611367" y="6364223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0" y="19050"/>
                </a:moveTo>
                <a:lnTo>
                  <a:pt x="38100" y="19050"/>
                </a:lnTo>
              </a:path>
            </a:pathLst>
          </a:custGeom>
          <a:ln w="39370">
            <a:solidFill>
              <a:srgbClr val="B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003800">
              <a:lnSpc>
                <a:spcPts val="2460"/>
              </a:lnSpc>
            </a:pPr>
            <a:r>
              <a:rPr spc="10" dirty="0"/>
              <a:t>P</a:t>
            </a:r>
            <a:r>
              <a:rPr spc="-30" dirty="0"/>
              <a:t>r</a:t>
            </a:r>
            <a:r>
              <a:rPr spc="405" dirty="0"/>
              <a:t>e</a:t>
            </a:r>
            <a:r>
              <a:rPr spc="100" dirty="0"/>
              <a:t>s</a:t>
            </a:r>
            <a:r>
              <a:rPr spc="285" dirty="0"/>
              <a:t>o</a:t>
            </a:r>
            <a:r>
              <a:rPr spc="-30" dirty="0"/>
              <a:t>r</a:t>
            </a:r>
            <a:r>
              <a:rPr spc="45" dirty="0"/>
              <a:t>t</a:t>
            </a:r>
            <a:r>
              <a:rPr spc="65" dirty="0"/>
              <a:t> </a:t>
            </a:r>
            <a:r>
              <a:rPr spc="-120" dirty="0"/>
              <a:t>Fi</a:t>
            </a:r>
            <a:r>
              <a:rPr spc="-30" dirty="0"/>
              <a:t>r</a:t>
            </a:r>
            <a:r>
              <a:rPr spc="100" dirty="0"/>
              <a:t>s</a:t>
            </a:r>
            <a:r>
              <a:rPr spc="45" dirty="0"/>
              <a:t>t</a:t>
            </a:r>
            <a:r>
              <a:rPr spc="175" dirty="0"/>
              <a:t>-</a:t>
            </a:r>
            <a:r>
              <a:rPr spc="229" dirty="0"/>
              <a:t>C</a:t>
            </a:r>
            <a:r>
              <a:rPr spc="-80" dirty="0"/>
              <a:t>l</a:t>
            </a:r>
            <a:r>
              <a:rPr spc="445" dirty="0"/>
              <a:t>a</a:t>
            </a:r>
            <a:r>
              <a:rPr spc="120" dirty="0"/>
              <a:t>s</a:t>
            </a:r>
            <a:r>
              <a:rPr spc="100" dirty="0"/>
              <a:t>s</a:t>
            </a:r>
            <a:r>
              <a:rPr spc="65" dirty="0"/>
              <a:t> </a:t>
            </a:r>
            <a:r>
              <a:rPr spc="15" dirty="0"/>
              <a:t>M</a:t>
            </a:r>
            <a:r>
              <a:rPr spc="445" dirty="0"/>
              <a:t>a</a:t>
            </a:r>
            <a:r>
              <a:rPr spc="-80" dirty="0"/>
              <a:t>il</a:t>
            </a:r>
            <a:r>
              <a:rPr spc="-50" dirty="0"/>
              <a:t>®</a:t>
            </a:r>
            <a:r>
              <a:rPr spc="65" dirty="0"/>
              <a:t> </a:t>
            </a:r>
            <a:r>
              <a:rPr spc="95" dirty="0"/>
              <a:t>(</a:t>
            </a:r>
            <a:r>
              <a:rPr spc="-120" dirty="0"/>
              <a:t>Fl</a:t>
            </a:r>
            <a:r>
              <a:rPr spc="445" dirty="0"/>
              <a:t>a</a:t>
            </a:r>
            <a:r>
              <a:rPr spc="45" dirty="0"/>
              <a:t>t</a:t>
            </a:r>
            <a:r>
              <a:rPr spc="120" dirty="0"/>
              <a:t>s</a:t>
            </a:r>
            <a:r>
              <a:rPr spc="95" dirty="0"/>
              <a:t>)</a:t>
            </a:r>
          </a:p>
          <a:p>
            <a:pPr marL="6322060">
              <a:lnSpc>
                <a:spcPct val="100000"/>
              </a:lnSpc>
            </a:pPr>
            <a:r>
              <a:rPr sz="1800" spc="-15" dirty="0">
                <a:latin typeface="Century Gothic"/>
                <a:cs typeface="Century Gothic"/>
              </a:rPr>
              <a:t>L</a:t>
            </a:r>
            <a:r>
              <a:rPr sz="1800" spc="-10" dirty="0">
                <a:latin typeface="Century Gothic"/>
                <a:cs typeface="Century Gothic"/>
              </a:rPr>
              <a:t>a</a:t>
            </a:r>
            <a:r>
              <a:rPr sz="1800" dirty="0">
                <a:latin typeface="Century Gothic"/>
                <a:cs typeface="Century Gothic"/>
              </a:rPr>
              <a:t>s</a:t>
            </a:r>
            <a:r>
              <a:rPr sz="1800" spc="-10" dirty="0">
                <a:latin typeface="Century Gothic"/>
                <a:cs typeface="Century Gothic"/>
              </a:rPr>
              <a:t>t</a:t>
            </a:r>
            <a:r>
              <a:rPr sz="1800" spc="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M</a:t>
            </a:r>
            <a:r>
              <a:rPr sz="1800" spc="15" dirty="0">
                <a:latin typeface="Century Gothic"/>
                <a:cs typeface="Century Gothic"/>
              </a:rPr>
              <a:t>i</a:t>
            </a:r>
            <a:r>
              <a:rPr sz="1800" dirty="0">
                <a:latin typeface="Century Gothic"/>
                <a:cs typeface="Century Gothic"/>
              </a:rPr>
              <a:t>l</a:t>
            </a:r>
            <a:r>
              <a:rPr sz="1800" spc="-15" dirty="0">
                <a:latin typeface="Century Gothic"/>
                <a:cs typeface="Century Gothic"/>
              </a:rPr>
              <a:t>e</a:t>
            </a:r>
            <a:r>
              <a:rPr sz="1800" spc="-30" dirty="0">
                <a:latin typeface="Century Gothic"/>
                <a:cs typeface="Century Gothic"/>
              </a:rPr>
              <a:t> </a:t>
            </a:r>
            <a:r>
              <a:rPr sz="1800" spc="25" dirty="0">
                <a:latin typeface="Century Gothic"/>
                <a:cs typeface="Century Gothic"/>
              </a:rPr>
              <a:t>I</a:t>
            </a:r>
            <a:r>
              <a:rPr sz="1800" spc="-15" dirty="0">
                <a:latin typeface="Century Gothic"/>
                <a:cs typeface="Century Gothic"/>
              </a:rPr>
              <a:t>m</a:t>
            </a:r>
            <a:r>
              <a:rPr sz="1800" spc="-5" dirty="0">
                <a:latin typeface="Century Gothic"/>
                <a:cs typeface="Century Gothic"/>
              </a:rPr>
              <a:t>p</a:t>
            </a:r>
            <a:r>
              <a:rPr sz="1800" spc="-10" dirty="0">
                <a:latin typeface="Century Gothic"/>
                <a:cs typeface="Century Gothic"/>
              </a:rPr>
              <a:t>act</a:t>
            </a:r>
            <a:r>
              <a:rPr sz="1800" spc="-30" dirty="0">
                <a:latin typeface="Century Gothic"/>
                <a:cs typeface="Century Gothic"/>
              </a:rPr>
              <a:t> </a:t>
            </a:r>
            <a:r>
              <a:rPr sz="1800" spc="-20" dirty="0">
                <a:latin typeface="Century Gothic"/>
                <a:cs typeface="Century Gothic"/>
              </a:rPr>
              <a:t>T</a:t>
            </a:r>
            <a:r>
              <a:rPr sz="1800" spc="-10" dirty="0">
                <a:latin typeface="Century Gothic"/>
                <a:cs typeface="Century Gothic"/>
              </a:rPr>
              <a:t>ren</a:t>
            </a:r>
            <a:r>
              <a:rPr sz="1800" dirty="0">
                <a:latin typeface="Century Gothic"/>
                <a:cs typeface="Century Gothic"/>
              </a:rPr>
              <a:t>d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3687562" y="1365799"/>
            <a:ext cx="2680970" cy="240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700" spc="-5" dirty="0">
                <a:solidFill>
                  <a:srgbClr val="4F80BC"/>
                </a:solidFill>
                <a:latin typeface="Century Gothic"/>
                <a:cs typeface="Century Gothic"/>
              </a:rPr>
              <a:t>T</a:t>
            </a:r>
            <a:r>
              <a:rPr sz="1700" spc="-20" dirty="0">
                <a:solidFill>
                  <a:srgbClr val="4F80BC"/>
                </a:solidFill>
                <a:latin typeface="Century Gothic"/>
                <a:cs typeface="Century Gothic"/>
              </a:rPr>
              <a:t>w</a:t>
            </a:r>
            <a:r>
              <a:rPr sz="1700" spc="-5" dirty="0">
                <a:solidFill>
                  <a:srgbClr val="4F80BC"/>
                </a:solidFill>
                <a:latin typeface="Century Gothic"/>
                <a:cs typeface="Century Gothic"/>
              </a:rPr>
              <a:t>o</a:t>
            </a:r>
            <a:r>
              <a:rPr sz="1700" spc="-15" dirty="0">
                <a:solidFill>
                  <a:srgbClr val="4F80BC"/>
                </a:solidFill>
                <a:latin typeface="Century Gothic"/>
                <a:cs typeface="Century Gothic"/>
              </a:rPr>
              <a:t>-</a:t>
            </a:r>
            <a:r>
              <a:rPr sz="1700" spc="-25" dirty="0">
                <a:solidFill>
                  <a:srgbClr val="4F80BC"/>
                </a:solidFill>
                <a:latin typeface="Century Gothic"/>
                <a:cs typeface="Century Gothic"/>
              </a:rPr>
              <a:t>D</a:t>
            </a:r>
            <a:r>
              <a:rPr sz="1700" spc="-20" dirty="0">
                <a:solidFill>
                  <a:srgbClr val="4F80BC"/>
                </a:solidFill>
                <a:latin typeface="Century Gothic"/>
                <a:cs typeface="Century Gothic"/>
              </a:rPr>
              <a:t>a</a:t>
            </a:r>
            <a:r>
              <a:rPr sz="1700" spc="-10" dirty="0">
                <a:solidFill>
                  <a:srgbClr val="4F80BC"/>
                </a:solidFill>
                <a:latin typeface="Century Gothic"/>
                <a:cs typeface="Century Gothic"/>
              </a:rPr>
              <a:t>y</a:t>
            </a:r>
            <a:r>
              <a:rPr sz="1700" spc="-60" dirty="0">
                <a:solidFill>
                  <a:srgbClr val="4F80BC"/>
                </a:solidFill>
                <a:latin typeface="Century Gothic"/>
                <a:cs typeface="Century Gothic"/>
              </a:rPr>
              <a:t> </a:t>
            </a:r>
            <a:r>
              <a:rPr sz="1700" spc="0" dirty="0">
                <a:solidFill>
                  <a:srgbClr val="4F80BC"/>
                </a:solidFill>
                <a:latin typeface="Century Gothic"/>
                <a:cs typeface="Century Gothic"/>
              </a:rPr>
              <a:t>L</a:t>
            </a:r>
            <a:r>
              <a:rPr sz="1700" spc="-20" dirty="0">
                <a:solidFill>
                  <a:srgbClr val="4F80BC"/>
                </a:solidFill>
                <a:latin typeface="Century Gothic"/>
                <a:cs typeface="Century Gothic"/>
              </a:rPr>
              <a:t>a</a:t>
            </a:r>
            <a:r>
              <a:rPr sz="1700" spc="-10" dirty="0">
                <a:solidFill>
                  <a:srgbClr val="4F80BC"/>
                </a:solidFill>
                <a:latin typeface="Century Gothic"/>
                <a:cs typeface="Century Gothic"/>
              </a:rPr>
              <a:t>st</a:t>
            </a:r>
            <a:r>
              <a:rPr sz="1700" spc="-30" dirty="0">
                <a:solidFill>
                  <a:srgbClr val="4F80BC"/>
                </a:solidFill>
                <a:latin typeface="Century Gothic"/>
                <a:cs typeface="Century Gothic"/>
              </a:rPr>
              <a:t> </a:t>
            </a:r>
            <a:r>
              <a:rPr sz="1700" spc="-20" dirty="0">
                <a:solidFill>
                  <a:srgbClr val="4F80BC"/>
                </a:solidFill>
                <a:latin typeface="Century Gothic"/>
                <a:cs typeface="Century Gothic"/>
              </a:rPr>
              <a:t>M</a:t>
            </a:r>
            <a:r>
              <a:rPr sz="1700" spc="5" dirty="0">
                <a:solidFill>
                  <a:srgbClr val="4F80BC"/>
                </a:solidFill>
                <a:latin typeface="Century Gothic"/>
                <a:cs typeface="Century Gothic"/>
              </a:rPr>
              <a:t>il</a:t>
            </a:r>
            <a:r>
              <a:rPr sz="1700" spc="-15" dirty="0">
                <a:solidFill>
                  <a:srgbClr val="4F80BC"/>
                </a:solidFill>
                <a:latin typeface="Century Gothic"/>
                <a:cs typeface="Century Gothic"/>
              </a:rPr>
              <a:t>e</a:t>
            </a:r>
            <a:r>
              <a:rPr sz="1700" spc="-50" dirty="0">
                <a:solidFill>
                  <a:srgbClr val="4F80BC"/>
                </a:solidFill>
                <a:latin typeface="Century Gothic"/>
                <a:cs typeface="Century Gothic"/>
              </a:rPr>
              <a:t> </a:t>
            </a:r>
            <a:r>
              <a:rPr sz="1700" spc="30" dirty="0">
                <a:solidFill>
                  <a:srgbClr val="4F80BC"/>
                </a:solidFill>
                <a:latin typeface="Century Gothic"/>
                <a:cs typeface="Century Gothic"/>
              </a:rPr>
              <a:t>I</a:t>
            </a:r>
            <a:r>
              <a:rPr sz="1700" spc="-35" dirty="0">
                <a:solidFill>
                  <a:srgbClr val="4F80BC"/>
                </a:solidFill>
                <a:latin typeface="Century Gothic"/>
                <a:cs typeface="Century Gothic"/>
              </a:rPr>
              <a:t>m</a:t>
            </a:r>
            <a:r>
              <a:rPr sz="1700" spc="-5" dirty="0">
                <a:solidFill>
                  <a:srgbClr val="4F80BC"/>
                </a:solidFill>
                <a:latin typeface="Century Gothic"/>
                <a:cs typeface="Century Gothic"/>
              </a:rPr>
              <a:t>p</a:t>
            </a:r>
            <a:r>
              <a:rPr sz="1700" spc="-20" dirty="0">
                <a:solidFill>
                  <a:srgbClr val="4F80BC"/>
                </a:solidFill>
                <a:latin typeface="Century Gothic"/>
                <a:cs typeface="Century Gothic"/>
              </a:rPr>
              <a:t>a</a:t>
            </a:r>
            <a:r>
              <a:rPr sz="1700" spc="-30" dirty="0">
                <a:solidFill>
                  <a:srgbClr val="4F80BC"/>
                </a:solidFill>
                <a:latin typeface="Century Gothic"/>
                <a:cs typeface="Century Gothic"/>
              </a:rPr>
              <a:t>c</a:t>
            </a:r>
            <a:r>
              <a:rPr sz="1700" spc="-10" dirty="0">
                <a:solidFill>
                  <a:srgbClr val="4F80BC"/>
                </a:solidFill>
                <a:latin typeface="Century Gothic"/>
                <a:cs typeface="Century Gothic"/>
              </a:rPr>
              <a:t>t</a:t>
            </a:r>
            <a:endParaRPr sz="17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20581" y="6989731"/>
            <a:ext cx="172720" cy="156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75" dirty="0">
                <a:solidFill>
                  <a:srgbClr val="A5A5A5"/>
                </a:solidFill>
                <a:latin typeface="Times New Roman"/>
                <a:cs typeface="Times New Roman"/>
              </a:rPr>
              <a:t>54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90600" y="533400"/>
            <a:ext cx="2438400" cy="533400"/>
          </a:xfrm>
          <a:custGeom>
            <a:avLst/>
            <a:gdLst/>
            <a:ahLst/>
            <a:cxnLst/>
            <a:rect l="l" t="t" r="r" b="b"/>
            <a:pathLst>
              <a:path w="2438400" h="533400">
                <a:moveTo>
                  <a:pt x="0" y="0"/>
                </a:moveTo>
                <a:lnTo>
                  <a:pt x="2438400" y="0"/>
                </a:lnTo>
                <a:lnTo>
                  <a:pt x="2438400" y="533400"/>
                </a:lnTo>
                <a:lnTo>
                  <a:pt x="0" y="533400"/>
                </a:lnTo>
                <a:lnTo>
                  <a:pt x="0" y="0"/>
                </a:lnTo>
                <a:close/>
              </a:path>
            </a:pathLst>
          </a:custGeom>
          <a:solidFill>
            <a:srgbClr val="5093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50748" y="626363"/>
            <a:ext cx="2064131" cy="3642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709137" y="844311"/>
            <a:ext cx="131445" cy="168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10" dirty="0">
                <a:solidFill>
                  <a:srgbClr val="FFFFFF"/>
                </a:solidFill>
                <a:latin typeface="Times New Roman"/>
                <a:cs typeface="Times New Roman"/>
              </a:rPr>
              <a:t>®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92935" y="7000940"/>
            <a:ext cx="711200" cy="127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spc="-5" dirty="0">
                <a:solidFill>
                  <a:srgbClr val="BFBFBF"/>
                </a:solidFill>
                <a:latin typeface="Century Gothic"/>
                <a:cs typeface="Century Gothic"/>
              </a:rPr>
              <a:t>F</a:t>
            </a:r>
            <a:r>
              <a:rPr sz="800" dirty="0">
                <a:solidFill>
                  <a:srgbClr val="BFBFBF"/>
                </a:solidFill>
                <a:latin typeface="Century Gothic"/>
                <a:cs typeface="Century Gothic"/>
              </a:rPr>
              <a:t>e</a:t>
            </a:r>
            <a:r>
              <a:rPr sz="800" spc="5" dirty="0">
                <a:solidFill>
                  <a:srgbClr val="BFBFBF"/>
                </a:solidFill>
                <a:latin typeface="Century Gothic"/>
                <a:cs typeface="Century Gothic"/>
              </a:rPr>
              <a:t>b</a:t>
            </a:r>
            <a:r>
              <a:rPr sz="800" dirty="0">
                <a:solidFill>
                  <a:srgbClr val="BFBFBF"/>
                </a:solidFill>
                <a:latin typeface="Century Gothic"/>
                <a:cs typeface="Century Gothic"/>
              </a:rPr>
              <a:t>ru</a:t>
            </a:r>
            <a:r>
              <a:rPr sz="800" spc="5" dirty="0">
                <a:solidFill>
                  <a:srgbClr val="BFBFBF"/>
                </a:solidFill>
                <a:latin typeface="Century Gothic"/>
                <a:cs typeface="Century Gothic"/>
              </a:rPr>
              <a:t>a</a:t>
            </a:r>
            <a:r>
              <a:rPr sz="800" dirty="0">
                <a:solidFill>
                  <a:srgbClr val="BFBFBF"/>
                </a:solidFill>
                <a:latin typeface="Century Gothic"/>
                <a:cs typeface="Century Gothic"/>
              </a:rPr>
              <a:t>ry</a:t>
            </a:r>
            <a:r>
              <a:rPr sz="800" spc="-20" dirty="0">
                <a:solidFill>
                  <a:srgbClr val="BFBFBF"/>
                </a:solidFill>
                <a:latin typeface="Century Gothic"/>
                <a:cs typeface="Century Gothic"/>
              </a:rPr>
              <a:t> </a:t>
            </a:r>
            <a:r>
              <a:rPr sz="800" spc="-5" dirty="0">
                <a:solidFill>
                  <a:srgbClr val="BFBFBF"/>
                </a:solidFill>
                <a:latin typeface="Century Gothic"/>
                <a:cs typeface="Century Gothic"/>
              </a:rPr>
              <a:t>201</a:t>
            </a:r>
            <a:r>
              <a:rPr sz="800" dirty="0">
                <a:solidFill>
                  <a:srgbClr val="BFBFBF"/>
                </a:solidFill>
                <a:latin typeface="Century Gothic"/>
                <a:cs typeface="Century Gothic"/>
              </a:rPr>
              <a:t>8</a:t>
            </a:r>
            <a:endParaRPr sz="800">
              <a:latin typeface="Century Gothic"/>
              <a:cs typeface="Century Gothic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638300" y="4902707"/>
            <a:ext cx="7589520" cy="0"/>
          </a:xfrm>
          <a:custGeom>
            <a:avLst/>
            <a:gdLst/>
            <a:ahLst/>
            <a:cxnLst/>
            <a:rect l="l" t="t" r="r" b="b"/>
            <a:pathLst>
              <a:path w="7589520">
                <a:moveTo>
                  <a:pt x="0" y="0"/>
                </a:moveTo>
                <a:lnTo>
                  <a:pt x="7589519" y="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38300" y="4602479"/>
            <a:ext cx="7589520" cy="0"/>
          </a:xfrm>
          <a:custGeom>
            <a:avLst/>
            <a:gdLst/>
            <a:ahLst/>
            <a:cxnLst/>
            <a:rect l="l" t="t" r="r" b="b"/>
            <a:pathLst>
              <a:path w="7589520">
                <a:moveTo>
                  <a:pt x="0" y="0"/>
                </a:moveTo>
                <a:lnTo>
                  <a:pt x="7589519" y="0"/>
                </a:lnTo>
              </a:path>
            </a:pathLst>
          </a:custGeom>
          <a:ln w="104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638300" y="4302251"/>
            <a:ext cx="7589520" cy="0"/>
          </a:xfrm>
          <a:custGeom>
            <a:avLst/>
            <a:gdLst/>
            <a:ahLst/>
            <a:cxnLst/>
            <a:rect l="l" t="t" r="r" b="b"/>
            <a:pathLst>
              <a:path w="7589520">
                <a:moveTo>
                  <a:pt x="0" y="0"/>
                </a:moveTo>
                <a:lnTo>
                  <a:pt x="7589519" y="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638300" y="4002023"/>
            <a:ext cx="7589520" cy="0"/>
          </a:xfrm>
          <a:custGeom>
            <a:avLst/>
            <a:gdLst/>
            <a:ahLst/>
            <a:cxnLst/>
            <a:rect l="l" t="t" r="r" b="b"/>
            <a:pathLst>
              <a:path w="7589520">
                <a:moveTo>
                  <a:pt x="0" y="0"/>
                </a:moveTo>
                <a:lnTo>
                  <a:pt x="7589519" y="0"/>
                </a:lnTo>
              </a:path>
            </a:pathLst>
          </a:custGeom>
          <a:ln w="104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638300" y="3700271"/>
            <a:ext cx="7589520" cy="0"/>
          </a:xfrm>
          <a:custGeom>
            <a:avLst/>
            <a:gdLst/>
            <a:ahLst/>
            <a:cxnLst/>
            <a:rect l="l" t="t" r="r" b="b"/>
            <a:pathLst>
              <a:path w="7589520">
                <a:moveTo>
                  <a:pt x="0" y="0"/>
                </a:moveTo>
                <a:lnTo>
                  <a:pt x="7589519" y="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638300" y="3400044"/>
            <a:ext cx="7589520" cy="0"/>
          </a:xfrm>
          <a:custGeom>
            <a:avLst/>
            <a:gdLst/>
            <a:ahLst/>
            <a:cxnLst/>
            <a:rect l="l" t="t" r="r" b="b"/>
            <a:pathLst>
              <a:path w="7589520">
                <a:moveTo>
                  <a:pt x="0" y="0"/>
                </a:moveTo>
                <a:lnTo>
                  <a:pt x="7589519" y="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638300" y="3099815"/>
            <a:ext cx="7589520" cy="0"/>
          </a:xfrm>
          <a:custGeom>
            <a:avLst/>
            <a:gdLst/>
            <a:ahLst/>
            <a:cxnLst/>
            <a:rect l="l" t="t" r="r" b="b"/>
            <a:pathLst>
              <a:path w="7589520">
                <a:moveTo>
                  <a:pt x="0" y="0"/>
                </a:moveTo>
                <a:lnTo>
                  <a:pt x="7589519" y="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638300" y="2799587"/>
            <a:ext cx="7589520" cy="0"/>
          </a:xfrm>
          <a:custGeom>
            <a:avLst/>
            <a:gdLst/>
            <a:ahLst/>
            <a:cxnLst/>
            <a:rect l="l" t="t" r="r" b="b"/>
            <a:pathLst>
              <a:path w="7589520">
                <a:moveTo>
                  <a:pt x="0" y="0"/>
                </a:moveTo>
                <a:lnTo>
                  <a:pt x="7589519" y="0"/>
                </a:lnTo>
              </a:path>
            </a:pathLst>
          </a:custGeom>
          <a:ln w="104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638300" y="2497835"/>
            <a:ext cx="7589520" cy="0"/>
          </a:xfrm>
          <a:custGeom>
            <a:avLst/>
            <a:gdLst/>
            <a:ahLst/>
            <a:cxnLst/>
            <a:rect l="l" t="t" r="r" b="b"/>
            <a:pathLst>
              <a:path w="7589520">
                <a:moveTo>
                  <a:pt x="0" y="0"/>
                </a:moveTo>
                <a:lnTo>
                  <a:pt x="7589519" y="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638300" y="2197607"/>
            <a:ext cx="7589520" cy="0"/>
          </a:xfrm>
          <a:custGeom>
            <a:avLst/>
            <a:gdLst/>
            <a:ahLst/>
            <a:cxnLst/>
            <a:rect l="l" t="t" r="r" b="b"/>
            <a:pathLst>
              <a:path w="7589520">
                <a:moveTo>
                  <a:pt x="0" y="0"/>
                </a:moveTo>
                <a:lnTo>
                  <a:pt x="7589519" y="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638300" y="2197607"/>
            <a:ext cx="0" cy="3007360"/>
          </a:xfrm>
          <a:custGeom>
            <a:avLst/>
            <a:gdLst/>
            <a:ahLst/>
            <a:cxnLst/>
            <a:rect l="l" t="t" r="r" b="b"/>
            <a:pathLst>
              <a:path h="3007360">
                <a:moveTo>
                  <a:pt x="0" y="0"/>
                </a:moveTo>
                <a:lnTo>
                  <a:pt x="0" y="3006851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109216" y="2197607"/>
            <a:ext cx="0" cy="3007360"/>
          </a:xfrm>
          <a:custGeom>
            <a:avLst/>
            <a:gdLst/>
            <a:ahLst/>
            <a:cxnLst/>
            <a:rect l="l" t="t" r="r" b="b"/>
            <a:pathLst>
              <a:path h="3007360">
                <a:moveTo>
                  <a:pt x="0" y="0"/>
                </a:moveTo>
                <a:lnTo>
                  <a:pt x="0" y="3006851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578607" y="2197607"/>
            <a:ext cx="0" cy="3007360"/>
          </a:xfrm>
          <a:custGeom>
            <a:avLst/>
            <a:gdLst/>
            <a:ahLst/>
            <a:cxnLst/>
            <a:rect l="l" t="t" r="r" b="b"/>
            <a:pathLst>
              <a:path h="3007360">
                <a:moveTo>
                  <a:pt x="0" y="0"/>
                </a:moveTo>
                <a:lnTo>
                  <a:pt x="0" y="3006851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049523" y="2197607"/>
            <a:ext cx="0" cy="3007360"/>
          </a:xfrm>
          <a:custGeom>
            <a:avLst/>
            <a:gdLst/>
            <a:ahLst/>
            <a:cxnLst/>
            <a:rect l="l" t="t" r="r" b="b"/>
            <a:pathLst>
              <a:path h="3007360">
                <a:moveTo>
                  <a:pt x="0" y="0"/>
                </a:moveTo>
                <a:lnTo>
                  <a:pt x="0" y="3006851"/>
                </a:lnTo>
              </a:path>
            </a:pathLst>
          </a:custGeom>
          <a:ln w="104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518915" y="2197607"/>
            <a:ext cx="0" cy="3007360"/>
          </a:xfrm>
          <a:custGeom>
            <a:avLst/>
            <a:gdLst/>
            <a:ahLst/>
            <a:cxnLst/>
            <a:rect l="l" t="t" r="r" b="b"/>
            <a:pathLst>
              <a:path h="3007360">
                <a:moveTo>
                  <a:pt x="0" y="0"/>
                </a:moveTo>
                <a:lnTo>
                  <a:pt x="0" y="3006851"/>
                </a:lnTo>
              </a:path>
            </a:pathLst>
          </a:custGeom>
          <a:ln w="104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989832" y="2197607"/>
            <a:ext cx="0" cy="3007360"/>
          </a:xfrm>
          <a:custGeom>
            <a:avLst/>
            <a:gdLst/>
            <a:ahLst/>
            <a:cxnLst/>
            <a:rect l="l" t="t" r="r" b="b"/>
            <a:pathLst>
              <a:path h="3007360">
                <a:moveTo>
                  <a:pt x="0" y="0"/>
                </a:moveTo>
                <a:lnTo>
                  <a:pt x="0" y="3006851"/>
                </a:lnTo>
              </a:path>
            </a:pathLst>
          </a:custGeom>
          <a:ln w="104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459223" y="2197607"/>
            <a:ext cx="0" cy="3007360"/>
          </a:xfrm>
          <a:custGeom>
            <a:avLst/>
            <a:gdLst/>
            <a:ahLst/>
            <a:cxnLst/>
            <a:rect l="l" t="t" r="r" b="b"/>
            <a:pathLst>
              <a:path h="3007360">
                <a:moveTo>
                  <a:pt x="0" y="0"/>
                </a:moveTo>
                <a:lnTo>
                  <a:pt x="0" y="3006851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928616" y="2197607"/>
            <a:ext cx="0" cy="3007360"/>
          </a:xfrm>
          <a:custGeom>
            <a:avLst/>
            <a:gdLst/>
            <a:ahLst/>
            <a:cxnLst/>
            <a:rect l="l" t="t" r="r" b="b"/>
            <a:pathLst>
              <a:path h="3007360">
                <a:moveTo>
                  <a:pt x="0" y="0"/>
                </a:moveTo>
                <a:lnTo>
                  <a:pt x="0" y="3006851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399532" y="2197607"/>
            <a:ext cx="0" cy="3007360"/>
          </a:xfrm>
          <a:custGeom>
            <a:avLst/>
            <a:gdLst/>
            <a:ahLst/>
            <a:cxnLst/>
            <a:rect l="l" t="t" r="r" b="b"/>
            <a:pathLst>
              <a:path h="3007360">
                <a:moveTo>
                  <a:pt x="0" y="0"/>
                </a:moveTo>
                <a:lnTo>
                  <a:pt x="0" y="3006851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868923" y="2197607"/>
            <a:ext cx="0" cy="3007360"/>
          </a:xfrm>
          <a:custGeom>
            <a:avLst/>
            <a:gdLst/>
            <a:ahLst/>
            <a:cxnLst/>
            <a:rect l="l" t="t" r="r" b="b"/>
            <a:pathLst>
              <a:path h="3007360">
                <a:moveTo>
                  <a:pt x="0" y="0"/>
                </a:moveTo>
                <a:lnTo>
                  <a:pt x="0" y="3006851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339840" y="2197607"/>
            <a:ext cx="0" cy="3007360"/>
          </a:xfrm>
          <a:custGeom>
            <a:avLst/>
            <a:gdLst/>
            <a:ahLst/>
            <a:cxnLst/>
            <a:rect l="l" t="t" r="r" b="b"/>
            <a:pathLst>
              <a:path h="3007360">
                <a:moveTo>
                  <a:pt x="0" y="0"/>
                </a:moveTo>
                <a:lnTo>
                  <a:pt x="0" y="3006851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809231" y="2197607"/>
            <a:ext cx="0" cy="3007360"/>
          </a:xfrm>
          <a:custGeom>
            <a:avLst/>
            <a:gdLst/>
            <a:ahLst/>
            <a:cxnLst/>
            <a:rect l="l" t="t" r="r" b="b"/>
            <a:pathLst>
              <a:path h="3007360">
                <a:moveTo>
                  <a:pt x="0" y="0"/>
                </a:moveTo>
                <a:lnTo>
                  <a:pt x="0" y="3006851"/>
                </a:lnTo>
              </a:path>
            </a:pathLst>
          </a:custGeom>
          <a:ln w="104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280147" y="2197607"/>
            <a:ext cx="0" cy="3007360"/>
          </a:xfrm>
          <a:custGeom>
            <a:avLst/>
            <a:gdLst/>
            <a:ahLst/>
            <a:cxnLst/>
            <a:rect l="l" t="t" r="r" b="b"/>
            <a:pathLst>
              <a:path h="3007360">
                <a:moveTo>
                  <a:pt x="0" y="0"/>
                </a:moveTo>
                <a:lnTo>
                  <a:pt x="0" y="3006851"/>
                </a:lnTo>
              </a:path>
            </a:pathLst>
          </a:custGeom>
          <a:ln w="104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749540" y="2197607"/>
            <a:ext cx="0" cy="3007360"/>
          </a:xfrm>
          <a:custGeom>
            <a:avLst/>
            <a:gdLst/>
            <a:ahLst/>
            <a:cxnLst/>
            <a:rect l="l" t="t" r="r" b="b"/>
            <a:pathLst>
              <a:path h="3007360">
                <a:moveTo>
                  <a:pt x="0" y="0"/>
                </a:moveTo>
                <a:lnTo>
                  <a:pt x="0" y="3006851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220455" y="2197607"/>
            <a:ext cx="0" cy="3007360"/>
          </a:xfrm>
          <a:custGeom>
            <a:avLst/>
            <a:gdLst/>
            <a:ahLst/>
            <a:cxnLst/>
            <a:rect l="l" t="t" r="r" b="b"/>
            <a:pathLst>
              <a:path h="3007360">
                <a:moveTo>
                  <a:pt x="0" y="0"/>
                </a:moveTo>
                <a:lnTo>
                  <a:pt x="0" y="3006851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689847" y="2197607"/>
            <a:ext cx="0" cy="3007360"/>
          </a:xfrm>
          <a:custGeom>
            <a:avLst/>
            <a:gdLst/>
            <a:ahLst/>
            <a:cxnLst/>
            <a:rect l="l" t="t" r="r" b="b"/>
            <a:pathLst>
              <a:path h="3007360">
                <a:moveTo>
                  <a:pt x="0" y="0"/>
                </a:moveTo>
                <a:lnTo>
                  <a:pt x="0" y="3006851"/>
                </a:lnTo>
              </a:path>
            </a:pathLst>
          </a:custGeom>
          <a:ln w="104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9160764" y="2197607"/>
            <a:ext cx="0" cy="3007360"/>
          </a:xfrm>
          <a:custGeom>
            <a:avLst/>
            <a:gdLst/>
            <a:ahLst/>
            <a:cxnLst/>
            <a:rect l="l" t="t" r="r" b="b"/>
            <a:pathLst>
              <a:path h="3007360">
                <a:moveTo>
                  <a:pt x="0" y="0"/>
                </a:moveTo>
                <a:lnTo>
                  <a:pt x="0" y="3006851"/>
                </a:lnTo>
              </a:path>
            </a:pathLst>
          </a:custGeom>
          <a:ln w="104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633727" y="2193036"/>
            <a:ext cx="7599045" cy="3016250"/>
          </a:xfrm>
          <a:custGeom>
            <a:avLst/>
            <a:gdLst/>
            <a:ahLst/>
            <a:cxnLst/>
            <a:rect l="l" t="t" r="r" b="b"/>
            <a:pathLst>
              <a:path w="7599045" h="3016250">
                <a:moveTo>
                  <a:pt x="7594092" y="3015996"/>
                </a:moveTo>
                <a:lnTo>
                  <a:pt x="4572" y="3015996"/>
                </a:lnTo>
                <a:lnTo>
                  <a:pt x="1524" y="3014472"/>
                </a:lnTo>
                <a:lnTo>
                  <a:pt x="0" y="3011423"/>
                </a:lnTo>
                <a:lnTo>
                  <a:pt x="0" y="4572"/>
                </a:lnTo>
                <a:lnTo>
                  <a:pt x="1524" y="1524"/>
                </a:lnTo>
                <a:lnTo>
                  <a:pt x="4572" y="0"/>
                </a:lnTo>
                <a:lnTo>
                  <a:pt x="7594092" y="0"/>
                </a:lnTo>
                <a:lnTo>
                  <a:pt x="7597139" y="1524"/>
                </a:lnTo>
                <a:lnTo>
                  <a:pt x="7598664" y="4572"/>
                </a:lnTo>
                <a:lnTo>
                  <a:pt x="9144" y="4572"/>
                </a:lnTo>
                <a:lnTo>
                  <a:pt x="4572" y="9144"/>
                </a:lnTo>
                <a:lnTo>
                  <a:pt x="9144" y="9144"/>
                </a:lnTo>
                <a:lnTo>
                  <a:pt x="9144" y="3006852"/>
                </a:lnTo>
                <a:lnTo>
                  <a:pt x="4572" y="3006852"/>
                </a:lnTo>
                <a:lnTo>
                  <a:pt x="9144" y="3011423"/>
                </a:lnTo>
                <a:lnTo>
                  <a:pt x="7598664" y="3011423"/>
                </a:lnTo>
                <a:lnTo>
                  <a:pt x="7597139" y="3014472"/>
                </a:lnTo>
                <a:lnTo>
                  <a:pt x="7594092" y="3015996"/>
                </a:lnTo>
                <a:close/>
              </a:path>
              <a:path w="7599045" h="3016250">
                <a:moveTo>
                  <a:pt x="9144" y="9144"/>
                </a:moveTo>
                <a:lnTo>
                  <a:pt x="4572" y="9144"/>
                </a:lnTo>
                <a:lnTo>
                  <a:pt x="9144" y="4572"/>
                </a:lnTo>
                <a:lnTo>
                  <a:pt x="9144" y="9144"/>
                </a:lnTo>
                <a:close/>
              </a:path>
              <a:path w="7599045" h="3016250">
                <a:moveTo>
                  <a:pt x="7589519" y="9144"/>
                </a:moveTo>
                <a:lnTo>
                  <a:pt x="9144" y="9144"/>
                </a:lnTo>
                <a:lnTo>
                  <a:pt x="9144" y="4572"/>
                </a:lnTo>
                <a:lnTo>
                  <a:pt x="7589519" y="4572"/>
                </a:lnTo>
                <a:lnTo>
                  <a:pt x="7589519" y="9144"/>
                </a:lnTo>
                <a:close/>
              </a:path>
              <a:path w="7599045" h="3016250">
                <a:moveTo>
                  <a:pt x="7589519" y="3011423"/>
                </a:moveTo>
                <a:lnTo>
                  <a:pt x="7589519" y="4572"/>
                </a:lnTo>
                <a:lnTo>
                  <a:pt x="7594092" y="9144"/>
                </a:lnTo>
                <a:lnTo>
                  <a:pt x="7598664" y="9144"/>
                </a:lnTo>
                <a:lnTo>
                  <a:pt x="7598664" y="3006852"/>
                </a:lnTo>
                <a:lnTo>
                  <a:pt x="7594092" y="3006852"/>
                </a:lnTo>
                <a:lnTo>
                  <a:pt x="7589519" y="3011423"/>
                </a:lnTo>
                <a:close/>
              </a:path>
              <a:path w="7599045" h="3016250">
                <a:moveTo>
                  <a:pt x="7598664" y="9144"/>
                </a:moveTo>
                <a:lnTo>
                  <a:pt x="7594092" y="9144"/>
                </a:lnTo>
                <a:lnTo>
                  <a:pt x="7589519" y="4572"/>
                </a:lnTo>
                <a:lnTo>
                  <a:pt x="7598664" y="4572"/>
                </a:lnTo>
                <a:lnTo>
                  <a:pt x="7598664" y="9144"/>
                </a:lnTo>
                <a:close/>
              </a:path>
              <a:path w="7599045" h="3016250">
                <a:moveTo>
                  <a:pt x="9144" y="3011423"/>
                </a:moveTo>
                <a:lnTo>
                  <a:pt x="4572" y="3006852"/>
                </a:lnTo>
                <a:lnTo>
                  <a:pt x="9144" y="3006852"/>
                </a:lnTo>
                <a:lnTo>
                  <a:pt x="9144" y="3011423"/>
                </a:lnTo>
                <a:close/>
              </a:path>
              <a:path w="7599045" h="3016250">
                <a:moveTo>
                  <a:pt x="7589519" y="3011423"/>
                </a:moveTo>
                <a:lnTo>
                  <a:pt x="9144" y="3011423"/>
                </a:lnTo>
                <a:lnTo>
                  <a:pt x="9144" y="3006852"/>
                </a:lnTo>
                <a:lnTo>
                  <a:pt x="7589519" y="3006852"/>
                </a:lnTo>
                <a:lnTo>
                  <a:pt x="7589519" y="3011423"/>
                </a:lnTo>
                <a:close/>
              </a:path>
              <a:path w="7599045" h="3016250">
                <a:moveTo>
                  <a:pt x="7598664" y="3011423"/>
                </a:moveTo>
                <a:lnTo>
                  <a:pt x="7589519" y="3011423"/>
                </a:lnTo>
                <a:lnTo>
                  <a:pt x="7594092" y="3006852"/>
                </a:lnTo>
                <a:lnTo>
                  <a:pt x="7598664" y="3006852"/>
                </a:lnTo>
                <a:lnTo>
                  <a:pt x="7598664" y="301142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638300" y="5204459"/>
            <a:ext cx="7589520" cy="0"/>
          </a:xfrm>
          <a:custGeom>
            <a:avLst/>
            <a:gdLst/>
            <a:ahLst/>
            <a:cxnLst/>
            <a:rect l="l" t="t" r="r" b="b"/>
            <a:pathLst>
              <a:path w="7589520">
                <a:moveTo>
                  <a:pt x="0" y="0"/>
                </a:moveTo>
                <a:lnTo>
                  <a:pt x="7589519" y="0"/>
                </a:lnTo>
              </a:path>
            </a:pathLst>
          </a:custGeom>
          <a:ln w="104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662683" y="2471927"/>
            <a:ext cx="7542530" cy="631190"/>
          </a:xfrm>
          <a:custGeom>
            <a:avLst/>
            <a:gdLst/>
            <a:ahLst/>
            <a:cxnLst/>
            <a:rect l="l" t="t" r="r" b="b"/>
            <a:pathLst>
              <a:path w="7542530" h="631189">
                <a:moveTo>
                  <a:pt x="5676404" y="371855"/>
                </a:moveTo>
                <a:lnTo>
                  <a:pt x="5644896" y="371855"/>
                </a:lnTo>
                <a:lnTo>
                  <a:pt x="5652516" y="370331"/>
                </a:lnTo>
                <a:lnTo>
                  <a:pt x="5647432" y="369854"/>
                </a:lnTo>
                <a:lnTo>
                  <a:pt x="6114287" y="1523"/>
                </a:lnTo>
                <a:lnTo>
                  <a:pt x="6117335" y="0"/>
                </a:lnTo>
                <a:lnTo>
                  <a:pt x="6121907" y="0"/>
                </a:lnTo>
                <a:lnTo>
                  <a:pt x="6124955" y="1523"/>
                </a:lnTo>
                <a:lnTo>
                  <a:pt x="6156350" y="16763"/>
                </a:lnTo>
                <a:lnTo>
                  <a:pt x="6115812" y="16763"/>
                </a:lnTo>
                <a:lnTo>
                  <a:pt x="6122416" y="19970"/>
                </a:lnTo>
                <a:lnTo>
                  <a:pt x="5676404" y="371855"/>
                </a:lnTo>
                <a:close/>
              </a:path>
              <a:path w="7542530" h="631189">
                <a:moveTo>
                  <a:pt x="6122416" y="19970"/>
                </a:moveTo>
                <a:lnTo>
                  <a:pt x="6115812" y="16763"/>
                </a:lnTo>
                <a:lnTo>
                  <a:pt x="6126480" y="16763"/>
                </a:lnTo>
                <a:lnTo>
                  <a:pt x="6122416" y="19970"/>
                </a:lnTo>
                <a:close/>
              </a:path>
              <a:path w="7542530" h="631189">
                <a:moveTo>
                  <a:pt x="6592823" y="246887"/>
                </a:moveTo>
                <a:lnTo>
                  <a:pt x="6589775" y="246887"/>
                </a:lnTo>
                <a:lnTo>
                  <a:pt x="6586728" y="245363"/>
                </a:lnTo>
                <a:lnTo>
                  <a:pt x="6122416" y="19970"/>
                </a:lnTo>
                <a:lnTo>
                  <a:pt x="6126480" y="16763"/>
                </a:lnTo>
                <a:lnTo>
                  <a:pt x="6156350" y="16763"/>
                </a:lnTo>
                <a:lnTo>
                  <a:pt x="6591183" y="227848"/>
                </a:lnTo>
                <a:lnTo>
                  <a:pt x="6588251" y="228599"/>
                </a:lnTo>
                <a:lnTo>
                  <a:pt x="6595871" y="230123"/>
                </a:lnTo>
                <a:lnTo>
                  <a:pt x="6658182" y="230123"/>
                </a:lnTo>
                <a:lnTo>
                  <a:pt x="6592823" y="246887"/>
                </a:lnTo>
                <a:close/>
              </a:path>
              <a:path w="7542530" h="631189">
                <a:moveTo>
                  <a:pt x="6658182" y="230123"/>
                </a:moveTo>
                <a:lnTo>
                  <a:pt x="6595871" y="230123"/>
                </a:lnTo>
                <a:lnTo>
                  <a:pt x="6591183" y="227848"/>
                </a:lnTo>
                <a:lnTo>
                  <a:pt x="7057644" y="108203"/>
                </a:lnTo>
                <a:lnTo>
                  <a:pt x="7063739" y="108203"/>
                </a:lnTo>
                <a:lnTo>
                  <a:pt x="7065264" y="109727"/>
                </a:lnTo>
                <a:lnTo>
                  <a:pt x="7091426" y="124967"/>
                </a:lnTo>
                <a:lnTo>
                  <a:pt x="7056119" y="124967"/>
                </a:lnTo>
                <a:lnTo>
                  <a:pt x="7059799" y="127111"/>
                </a:lnTo>
                <a:lnTo>
                  <a:pt x="6658182" y="230123"/>
                </a:lnTo>
                <a:close/>
              </a:path>
              <a:path w="7542530" h="631189">
                <a:moveTo>
                  <a:pt x="7059799" y="127111"/>
                </a:moveTo>
                <a:lnTo>
                  <a:pt x="7056119" y="124967"/>
                </a:lnTo>
                <a:lnTo>
                  <a:pt x="7062216" y="126491"/>
                </a:lnTo>
                <a:lnTo>
                  <a:pt x="7059799" y="127111"/>
                </a:lnTo>
                <a:close/>
              </a:path>
              <a:path w="7542530" h="631189">
                <a:moveTo>
                  <a:pt x="7531607" y="402336"/>
                </a:moveTo>
                <a:lnTo>
                  <a:pt x="7527035" y="399287"/>
                </a:lnTo>
                <a:lnTo>
                  <a:pt x="7059799" y="127111"/>
                </a:lnTo>
                <a:lnTo>
                  <a:pt x="7062216" y="126491"/>
                </a:lnTo>
                <a:lnTo>
                  <a:pt x="7056119" y="124967"/>
                </a:lnTo>
                <a:lnTo>
                  <a:pt x="7091426" y="124967"/>
                </a:lnTo>
                <a:lnTo>
                  <a:pt x="7536180" y="384048"/>
                </a:lnTo>
                <a:lnTo>
                  <a:pt x="7540751" y="385572"/>
                </a:lnTo>
                <a:lnTo>
                  <a:pt x="7542275" y="391667"/>
                </a:lnTo>
                <a:lnTo>
                  <a:pt x="7536180" y="400812"/>
                </a:lnTo>
                <a:lnTo>
                  <a:pt x="7531607" y="402336"/>
                </a:lnTo>
                <a:close/>
              </a:path>
              <a:path w="7542530" h="631189">
                <a:moveTo>
                  <a:pt x="950976" y="271271"/>
                </a:moveTo>
                <a:lnTo>
                  <a:pt x="947928" y="271271"/>
                </a:lnTo>
                <a:lnTo>
                  <a:pt x="478535" y="213359"/>
                </a:lnTo>
                <a:lnTo>
                  <a:pt x="7620" y="161543"/>
                </a:lnTo>
                <a:lnTo>
                  <a:pt x="3048" y="161543"/>
                </a:lnTo>
                <a:lnTo>
                  <a:pt x="0" y="156971"/>
                </a:lnTo>
                <a:lnTo>
                  <a:pt x="0" y="146303"/>
                </a:lnTo>
                <a:lnTo>
                  <a:pt x="4572" y="143255"/>
                </a:lnTo>
                <a:lnTo>
                  <a:pt x="10668" y="143255"/>
                </a:lnTo>
                <a:lnTo>
                  <a:pt x="481583" y="195071"/>
                </a:lnTo>
                <a:lnTo>
                  <a:pt x="949325" y="252780"/>
                </a:lnTo>
                <a:lnTo>
                  <a:pt x="947928" y="252983"/>
                </a:lnTo>
                <a:lnTo>
                  <a:pt x="1076553" y="252983"/>
                </a:lnTo>
                <a:lnTo>
                  <a:pt x="950976" y="271271"/>
                </a:lnTo>
                <a:close/>
              </a:path>
              <a:path w="7542530" h="631189">
                <a:moveTo>
                  <a:pt x="1076553" y="252983"/>
                </a:moveTo>
                <a:lnTo>
                  <a:pt x="950976" y="252983"/>
                </a:lnTo>
                <a:lnTo>
                  <a:pt x="949325" y="252780"/>
                </a:lnTo>
                <a:lnTo>
                  <a:pt x="1418843" y="184403"/>
                </a:lnTo>
                <a:lnTo>
                  <a:pt x="1423416" y="184403"/>
                </a:lnTo>
                <a:lnTo>
                  <a:pt x="1485313" y="202691"/>
                </a:lnTo>
                <a:lnTo>
                  <a:pt x="1417319" y="202691"/>
                </a:lnTo>
                <a:lnTo>
                  <a:pt x="1418829" y="203138"/>
                </a:lnTo>
                <a:lnTo>
                  <a:pt x="1076553" y="252983"/>
                </a:lnTo>
                <a:close/>
              </a:path>
              <a:path w="7542530" h="631189">
                <a:moveTo>
                  <a:pt x="1418829" y="203138"/>
                </a:moveTo>
                <a:lnTo>
                  <a:pt x="1417319" y="202691"/>
                </a:lnTo>
                <a:lnTo>
                  <a:pt x="1421892" y="202691"/>
                </a:lnTo>
                <a:lnTo>
                  <a:pt x="1418829" y="203138"/>
                </a:lnTo>
                <a:close/>
              </a:path>
              <a:path w="7542530" h="631189">
                <a:moveTo>
                  <a:pt x="1891284" y="341375"/>
                </a:moveTo>
                <a:lnTo>
                  <a:pt x="1886712" y="341375"/>
                </a:lnTo>
                <a:lnTo>
                  <a:pt x="1418829" y="203138"/>
                </a:lnTo>
                <a:lnTo>
                  <a:pt x="1421892" y="202691"/>
                </a:lnTo>
                <a:lnTo>
                  <a:pt x="1485313" y="202691"/>
                </a:lnTo>
                <a:lnTo>
                  <a:pt x="1891148" y="322597"/>
                </a:lnTo>
                <a:lnTo>
                  <a:pt x="1888235" y="323087"/>
                </a:lnTo>
                <a:lnTo>
                  <a:pt x="1999956" y="323087"/>
                </a:lnTo>
                <a:lnTo>
                  <a:pt x="1891284" y="341375"/>
                </a:lnTo>
                <a:close/>
              </a:path>
              <a:path w="7542530" h="631189">
                <a:moveTo>
                  <a:pt x="6595871" y="230123"/>
                </a:moveTo>
                <a:lnTo>
                  <a:pt x="6588251" y="228599"/>
                </a:lnTo>
                <a:lnTo>
                  <a:pt x="6591183" y="227848"/>
                </a:lnTo>
                <a:lnTo>
                  <a:pt x="6595871" y="230123"/>
                </a:lnTo>
                <a:close/>
              </a:path>
              <a:path w="7542530" h="631189">
                <a:moveTo>
                  <a:pt x="1999956" y="323087"/>
                </a:moveTo>
                <a:lnTo>
                  <a:pt x="1892808" y="323087"/>
                </a:lnTo>
                <a:lnTo>
                  <a:pt x="1891148" y="322597"/>
                </a:lnTo>
                <a:lnTo>
                  <a:pt x="2359151" y="243839"/>
                </a:lnTo>
                <a:lnTo>
                  <a:pt x="2362200" y="243839"/>
                </a:lnTo>
                <a:lnTo>
                  <a:pt x="2532888" y="262127"/>
                </a:lnTo>
                <a:lnTo>
                  <a:pt x="2359151" y="262127"/>
                </a:lnTo>
                <a:lnTo>
                  <a:pt x="2361014" y="262327"/>
                </a:lnTo>
                <a:lnTo>
                  <a:pt x="1999956" y="323087"/>
                </a:lnTo>
                <a:close/>
              </a:path>
              <a:path w="7542530" h="631189">
                <a:moveTo>
                  <a:pt x="950976" y="252983"/>
                </a:moveTo>
                <a:lnTo>
                  <a:pt x="947928" y="252983"/>
                </a:lnTo>
                <a:lnTo>
                  <a:pt x="949325" y="252780"/>
                </a:lnTo>
                <a:lnTo>
                  <a:pt x="950976" y="252983"/>
                </a:lnTo>
                <a:close/>
              </a:path>
              <a:path w="7542530" h="631189">
                <a:moveTo>
                  <a:pt x="2361014" y="262327"/>
                </a:moveTo>
                <a:lnTo>
                  <a:pt x="2359151" y="262127"/>
                </a:lnTo>
                <a:lnTo>
                  <a:pt x="2362200" y="262127"/>
                </a:lnTo>
                <a:lnTo>
                  <a:pt x="2361014" y="262327"/>
                </a:lnTo>
                <a:close/>
              </a:path>
              <a:path w="7542530" h="631189">
                <a:moveTo>
                  <a:pt x="3297935" y="413003"/>
                </a:moveTo>
                <a:lnTo>
                  <a:pt x="2828543" y="312419"/>
                </a:lnTo>
                <a:lnTo>
                  <a:pt x="2361014" y="262327"/>
                </a:lnTo>
                <a:lnTo>
                  <a:pt x="2362200" y="262127"/>
                </a:lnTo>
                <a:lnTo>
                  <a:pt x="2532888" y="262127"/>
                </a:lnTo>
                <a:lnTo>
                  <a:pt x="2831592" y="294131"/>
                </a:lnTo>
                <a:lnTo>
                  <a:pt x="3300984" y="394715"/>
                </a:lnTo>
                <a:lnTo>
                  <a:pt x="3302508" y="394715"/>
                </a:lnTo>
                <a:lnTo>
                  <a:pt x="3302508" y="396239"/>
                </a:lnTo>
                <a:lnTo>
                  <a:pt x="3335439" y="411479"/>
                </a:lnTo>
                <a:lnTo>
                  <a:pt x="3294887" y="411479"/>
                </a:lnTo>
                <a:lnTo>
                  <a:pt x="3297935" y="413003"/>
                </a:lnTo>
                <a:close/>
              </a:path>
              <a:path w="7542530" h="631189">
                <a:moveTo>
                  <a:pt x="3798535" y="614171"/>
                </a:moveTo>
                <a:lnTo>
                  <a:pt x="3773424" y="614171"/>
                </a:lnTo>
                <a:lnTo>
                  <a:pt x="3768984" y="612117"/>
                </a:lnTo>
                <a:lnTo>
                  <a:pt x="4235195" y="310895"/>
                </a:lnTo>
                <a:lnTo>
                  <a:pt x="4236719" y="309372"/>
                </a:lnTo>
                <a:lnTo>
                  <a:pt x="4239768" y="309372"/>
                </a:lnTo>
                <a:lnTo>
                  <a:pt x="4710684" y="280415"/>
                </a:lnTo>
                <a:lnTo>
                  <a:pt x="4712208" y="280415"/>
                </a:lnTo>
                <a:lnTo>
                  <a:pt x="4899964" y="298703"/>
                </a:lnTo>
                <a:lnTo>
                  <a:pt x="4709159" y="298703"/>
                </a:lnTo>
                <a:lnTo>
                  <a:pt x="4709749" y="298761"/>
                </a:lnTo>
                <a:lnTo>
                  <a:pt x="4264553" y="326136"/>
                </a:lnTo>
                <a:lnTo>
                  <a:pt x="4244340" y="326136"/>
                </a:lnTo>
                <a:lnTo>
                  <a:pt x="4239768" y="327660"/>
                </a:lnTo>
                <a:lnTo>
                  <a:pt x="4241981" y="327660"/>
                </a:lnTo>
                <a:lnTo>
                  <a:pt x="3798535" y="614171"/>
                </a:lnTo>
                <a:close/>
              </a:path>
              <a:path w="7542530" h="631189">
                <a:moveTo>
                  <a:pt x="4709749" y="298761"/>
                </a:moveTo>
                <a:lnTo>
                  <a:pt x="4709159" y="298703"/>
                </a:lnTo>
                <a:lnTo>
                  <a:pt x="4710684" y="298703"/>
                </a:lnTo>
                <a:lnTo>
                  <a:pt x="4709749" y="298761"/>
                </a:lnTo>
                <a:close/>
              </a:path>
              <a:path w="7542530" h="631189">
                <a:moveTo>
                  <a:pt x="5654039" y="388619"/>
                </a:moveTo>
                <a:lnTo>
                  <a:pt x="5649468" y="388619"/>
                </a:lnTo>
                <a:lnTo>
                  <a:pt x="4709749" y="298761"/>
                </a:lnTo>
                <a:lnTo>
                  <a:pt x="4710684" y="298703"/>
                </a:lnTo>
                <a:lnTo>
                  <a:pt x="4899964" y="298703"/>
                </a:lnTo>
                <a:lnTo>
                  <a:pt x="5647432" y="369854"/>
                </a:lnTo>
                <a:lnTo>
                  <a:pt x="5644896" y="371855"/>
                </a:lnTo>
                <a:lnTo>
                  <a:pt x="5676404" y="371855"/>
                </a:lnTo>
                <a:lnTo>
                  <a:pt x="5657087" y="387095"/>
                </a:lnTo>
                <a:lnTo>
                  <a:pt x="5654039" y="388619"/>
                </a:lnTo>
                <a:close/>
              </a:path>
              <a:path w="7542530" h="631189">
                <a:moveTo>
                  <a:pt x="1892808" y="323087"/>
                </a:moveTo>
                <a:lnTo>
                  <a:pt x="1888235" y="323087"/>
                </a:lnTo>
                <a:lnTo>
                  <a:pt x="1891148" y="322597"/>
                </a:lnTo>
                <a:lnTo>
                  <a:pt x="1892808" y="323087"/>
                </a:lnTo>
                <a:close/>
              </a:path>
              <a:path w="7542530" h="631189">
                <a:moveTo>
                  <a:pt x="4239768" y="327660"/>
                </a:moveTo>
                <a:lnTo>
                  <a:pt x="4244340" y="326136"/>
                </a:lnTo>
                <a:lnTo>
                  <a:pt x="4242214" y="327509"/>
                </a:lnTo>
                <a:lnTo>
                  <a:pt x="4239768" y="327660"/>
                </a:lnTo>
                <a:close/>
              </a:path>
              <a:path w="7542530" h="631189">
                <a:moveTo>
                  <a:pt x="4242214" y="327509"/>
                </a:moveTo>
                <a:lnTo>
                  <a:pt x="4244340" y="326136"/>
                </a:lnTo>
                <a:lnTo>
                  <a:pt x="4264553" y="326136"/>
                </a:lnTo>
                <a:lnTo>
                  <a:pt x="4242214" y="327509"/>
                </a:lnTo>
                <a:close/>
              </a:path>
              <a:path w="7542530" h="631189">
                <a:moveTo>
                  <a:pt x="4241981" y="327660"/>
                </a:moveTo>
                <a:lnTo>
                  <a:pt x="4239768" y="327660"/>
                </a:lnTo>
                <a:lnTo>
                  <a:pt x="4242214" y="327509"/>
                </a:lnTo>
                <a:lnTo>
                  <a:pt x="4241981" y="327660"/>
                </a:lnTo>
                <a:close/>
              </a:path>
              <a:path w="7542530" h="631189">
                <a:moveTo>
                  <a:pt x="5644896" y="371855"/>
                </a:moveTo>
                <a:lnTo>
                  <a:pt x="5647432" y="369854"/>
                </a:lnTo>
                <a:lnTo>
                  <a:pt x="5652516" y="370331"/>
                </a:lnTo>
                <a:lnTo>
                  <a:pt x="5644896" y="371855"/>
                </a:lnTo>
                <a:close/>
              </a:path>
              <a:path w="7542530" h="631189">
                <a:moveTo>
                  <a:pt x="3771900" y="630936"/>
                </a:moveTo>
                <a:lnTo>
                  <a:pt x="3768851" y="630936"/>
                </a:lnTo>
                <a:lnTo>
                  <a:pt x="3765803" y="629412"/>
                </a:lnTo>
                <a:lnTo>
                  <a:pt x="3294887" y="411479"/>
                </a:lnTo>
                <a:lnTo>
                  <a:pt x="3335439" y="411479"/>
                </a:lnTo>
                <a:lnTo>
                  <a:pt x="3768984" y="612117"/>
                </a:lnTo>
                <a:lnTo>
                  <a:pt x="3765803" y="614171"/>
                </a:lnTo>
                <a:lnTo>
                  <a:pt x="3798535" y="614171"/>
                </a:lnTo>
                <a:lnTo>
                  <a:pt x="3774948" y="629412"/>
                </a:lnTo>
                <a:lnTo>
                  <a:pt x="3771900" y="630936"/>
                </a:lnTo>
                <a:close/>
              </a:path>
              <a:path w="7542530" h="631189">
                <a:moveTo>
                  <a:pt x="3773424" y="614171"/>
                </a:moveTo>
                <a:lnTo>
                  <a:pt x="3765803" y="614171"/>
                </a:lnTo>
                <a:lnTo>
                  <a:pt x="3768984" y="612117"/>
                </a:lnTo>
                <a:lnTo>
                  <a:pt x="3773424" y="614171"/>
                </a:lnTo>
                <a:close/>
              </a:path>
            </a:pathLst>
          </a:custGeom>
          <a:solidFill>
            <a:srgbClr val="0070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647444" y="2599943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4" h="48894">
                <a:moveTo>
                  <a:pt x="24383" y="48767"/>
                </a:moveTo>
                <a:lnTo>
                  <a:pt x="0" y="24383"/>
                </a:lnTo>
                <a:lnTo>
                  <a:pt x="24383" y="0"/>
                </a:lnTo>
                <a:lnTo>
                  <a:pt x="48767" y="24383"/>
                </a:lnTo>
                <a:lnTo>
                  <a:pt x="24383" y="48767"/>
                </a:lnTo>
                <a:close/>
              </a:path>
            </a:pathLst>
          </a:custGeom>
          <a:solidFill>
            <a:srgbClr val="0070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118360" y="2651760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4" h="48894">
                <a:moveTo>
                  <a:pt x="24384" y="48767"/>
                </a:moveTo>
                <a:lnTo>
                  <a:pt x="0" y="24383"/>
                </a:lnTo>
                <a:lnTo>
                  <a:pt x="24384" y="0"/>
                </a:lnTo>
                <a:lnTo>
                  <a:pt x="48768" y="24383"/>
                </a:lnTo>
                <a:lnTo>
                  <a:pt x="24384" y="48767"/>
                </a:lnTo>
                <a:close/>
              </a:path>
            </a:pathLst>
          </a:custGeom>
          <a:solidFill>
            <a:srgbClr val="0070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587751" y="2709672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4" h="48894">
                <a:moveTo>
                  <a:pt x="24383" y="48767"/>
                </a:moveTo>
                <a:lnTo>
                  <a:pt x="0" y="24383"/>
                </a:lnTo>
                <a:lnTo>
                  <a:pt x="24383" y="0"/>
                </a:lnTo>
                <a:lnTo>
                  <a:pt x="48767" y="24383"/>
                </a:lnTo>
                <a:lnTo>
                  <a:pt x="24383" y="48767"/>
                </a:lnTo>
                <a:close/>
              </a:path>
            </a:pathLst>
          </a:custGeom>
          <a:solidFill>
            <a:srgbClr val="0070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058667" y="2641092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4" h="48894">
                <a:moveTo>
                  <a:pt x="24383" y="48767"/>
                </a:moveTo>
                <a:lnTo>
                  <a:pt x="0" y="24383"/>
                </a:lnTo>
                <a:lnTo>
                  <a:pt x="24383" y="0"/>
                </a:lnTo>
                <a:lnTo>
                  <a:pt x="48767" y="24383"/>
                </a:lnTo>
                <a:lnTo>
                  <a:pt x="24383" y="48767"/>
                </a:lnTo>
                <a:close/>
              </a:path>
            </a:pathLst>
          </a:custGeom>
          <a:solidFill>
            <a:srgbClr val="0070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528059" y="2779775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4">
                <a:moveTo>
                  <a:pt x="24383" y="48767"/>
                </a:moveTo>
                <a:lnTo>
                  <a:pt x="0" y="24383"/>
                </a:lnTo>
                <a:lnTo>
                  <a:pt x="24383" y="0"/>
                </a:lnTo>
                <a:lnTo>
                  <a:pt x="48767" y="24383"/>
                </a:lnTo>
                <a:lnTo>
                  <a:pt x="24383" y="48767"/>
                </a:lnTo>
                <a:close/>
              </a:path>
            </a:pathLst>
          </a:custGeom>
          <a:solidFill>
            <a:srgbClr val="0070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998976" y="2700527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4">
                <a:moveTo>
                  <a:pt x="24383" y="48768"/>
                </a:moveTo>
                <a:lnTo>
                  <a:pt x="0" y="24383"/>
                </a:lnTo>
                <a:lnTo>
                  <a:pt x="24383" y="0"/>
                </a:lnTo>
                <a:lnTo>
                  <a:pt x="48767" y="24383"/>
                </a:lnTo>
                <a:lnTo>
                  <a:pt x="24383" y="48768"/>
                </a:lnTo>
                <a:close/>
              </a:path>
            </a:pathLst>
          </a:custGeom>
          <a:solidFill>
            <a:srgbClr val="0070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468367" y="2750819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4">
                <a:moveTo>
                  <a:pt x="24383" y="48768"/>
                </a:moveTo>
                <a:lnTo>
                  <a:pt x="0" y="24383"/>
                </a:lnTo>
                <a:lnTo>
                  <a:pt x="24383" y="0"/>
                </a:lnTo>
                <a:lnTo>
                  <a:pt x="48767" y="24383"/>
                </a:lnTo>
                <a:lnTo>
                  <a:pt x="24383" y="48768"/>
                </a:lnTo>
                <a:close/>
              </a:path>
            </a:pathLst>
          </a:custGeom>
          <a:solidFill>
            <a:srgbClr val="0070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937760" y="2851403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4">
                <a:moveTo>
                  <a:pt x="24383" y="48768"/>
                </a:moveTo>
                <a:lnTo>
                  <a:pt x="0" y="24384"/>
                </a:lnTo>
                <a:lnTo>
                  <a:pt x="24383" y="0"/>
                </a:lnTo>
                <a:lnTo>
                  <a:pt x="48767" y="24384"/>
                </a:lnTo>
                <a:lnTo>
                  <a:pt x="24383" y="48768"/>
                </a:lnTo>
                <a:close/>
              </a:path>
            </a:pathLst>
          </a:custGeom>
          <a:solidFill>
            <a:srgbClr val="0070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408676" y="3069335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4">
                <a:moveTo>
                  <a:pt x="24383" y="48767"/>
                </a:moveTo>
                <a:lnTo>
                  <a:pt x="0" y="24383"/>
                </a:lnTo>
                <a:lnTo>
                  <a:pt x="24383" y="0"/>
                </a:lnTo>
                <a:lnTo>
                  <a:pt x="48767" y="24383"/>
                </a:lnTo>
                <a:lnTo>
                  <a:pt x="24383" y="48767"/>
                </a:lnTo>
                <a:close/>
              </a:path>
            </a:pathLst>
          </a:custGeom>
          <a:solidFill>
            <a:srgbClr val="0070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878067" y="2766060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4">
                <a:moveTo>
                  <a:pt x="24383" y="48767"/>
                </a:moveTo>
                <a:lnTo>
                  <a:pt x="0" y="24383"/>
                </a:lnTo>
                <a:lnTo>
                  <a:pt x="24383" y="0"/>
                </a:lnTo>
                <a:lnTo>
                  <a:pt x="48767" y="24383"/>
                </a:lnTo>
                <a:lnTo>
                  <a:pt x="24383" y="48767"/>
                </a:lnTo>
                <a:close/>
              </a:path>
            </a:pathLst>
          </a:custGeom>
          <a:solidFill>
            <a:srgbClr val="0070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348984" y="2737103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4">
                <a:moveTo>
                  <a:pt x="24383" y="48768"/>
                </a:moveTo>
                <a:lnTo>
                  <a:pt x="0" y="24384"/>
                </a:lnTo>
                <a:lnTo>
                  <a:pt x="24383" y="0"/>
                </a:lnTo>
                <a:lnTo>
                  <a:pt x="48767" y="24384"/>
                </a:lnTo>
                <a:lnTo>
                  <a:pt x="24383" y="48768"/>
                </a:lnTo>
                <a:close/>
              </a:path>
            </a:pathLst>
          </a:custGeom>
          <a:solidFill>
            <a:srgbClr val="0070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818376" y="2782824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4">
                <a:moveTo>
                  <a:pt x="24383" y="48767"/>
                </a:moveTo>
                <a:lnTo>
                  <a:pt x="0" y="24383"/>
                </a:lnTo>
                <a:lnTo>
                  <a:pt x="24383" y="0"/>
                </a:lnTo>
                <a:lnTo>
                  <a:pt x="48767" y="24383"/>
                </a:lnTo>
                <a:lnTo>
                  <a:pt x="24383" y="48767"/>
                </a:lnTo>
                <a:close/>
              </a:path>
            </a:pathLst>
          </a:custGeom>
          <a:solidFill>
            <a:srgbClr val="0070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289292" y="2827019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4">
                <a:moveTo>
                  <a:pt x="24383" y="48768"/>
                </a:moveTo>
                <a:lnTo>
                  <a:pt x="0" y="24383"/>
                </a:lnTo>
                <a:lnTo>
                  <a:pt x="24383" y="0"/>
                </a:lnTo>
                <a:lnTo>
                  <a:pt x="48767" y="24383"/>
                </a:lnTo>
                <a:lnTo>
                  <a:pt x="24383" y="48768"/>
                </a:lnTo>
                <a:close/>
              </a:path>
            </a:pathLst>
          </a:custGeom>
          <a:solidFill>
            <a:srgbClr val="0070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758683" y="2456688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4">
                <a:moveTo>
                  <a:pt x="24383" y="48767"/>
                </a:moveTo>
                <a:lnTo>
                  <a:pt x="0" y="24383"/>
                </a:lnTo>
                <a:lnTo>
                  <a:pt x="24383" y="0"/>
                </a:lnTo>
                <a:lnTo>
                  <a:pt x="48767" y="24383"/>
                </a:lnTo>
                <a:lnTo>
                  <a:pt x="24383" y="48767"/>
                </a:lnTo>
                <a:close/>
              </a:path>
            </a:pathLst>
          </a:custGeom>
          <a:solidFill>
            <a:srgbClr val="0070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8229600" y="2685288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4">
                <a:moveTo>
                  <a:pt x="24383" y="48767"/>
                </a:moveTo>
                <a:lnTo>
                  <a:pt x="0" y="24383"/>
                </a:lnTo>
                <a:lnTo>
                  <a:pt x="24383" y="0"/>
                </a:lnTo>
                <a:lnTo>
                  <a:pt x="48767" y="24383"/>
                </a:lnTo>
                <a:lnTo>
                  <a:pt x="24383" y="48767"/>
                </a:lnTo>
                <a:close/>
              </a:path>
            </a:pathLst>
          </a:custGeom>
          <a:solidFill>
            <a:srgbClr val="0070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8698992" y="2564892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4">
                <a:moveTo>
                  <a:pt x="24383" y="48767"/>
                </a:moveTo>
                <a:lnTo>
                  <a:pt x="0" y="24383"/>
                </a:lnTo>
                <a:lnTo>
                  <a:pt x="24383" y="0"/>
                </a:lnTo>
                <a:lnTo>
                  <a:pt x="48767" y="24383"/>
                </a:lnTo>
                <a:lnTo>
                  <a:pt x="24383" y="48767"/>
                </a:lnTo>
                <a:close/>
              </a:path>
            </a:pathLst>
          </a:custGeom>
          <a:solidFill>
            <a:srgbClr val="0070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9169907" y="2839211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4">
                <a:moveTo>
                  <a:pt x="24384" y="48768"/>
                </a:moveTo>
                <a:lnTo>
                  <a:pt x="0" y="24384"/>
                </a:lnTo>
                <a:lnTo>
                  <a:pt x="24384" y="0"/>
                </a:lnTo>
                <a:lnTo>
                  <a:pt x="48768" y="24384"/>
                </a:lnTo>
                <a:lnTo>
                  <a:pt x="24384" y="48768"/>
                </a:lnTo>
                <a:close/>
              </a:path>
            </a:pathLst>
          </a:custGeom>
          <a:solidFill>
            <a:srgbClr val="0070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662683" y="2561843"/>
            <a:ext cx="7542530" cy="436245"/>
          </a:xfrm>
          <a:custGeom>
            <a:avLst/>
            <a:gdLst/>
            <a:ahLst/>
            <a:cxnLst/>
            <a:rect l="l" t="t" r="r" b="b"/>
            <a:pathLst>
              <a:path w="7542530" h="436244">
                <a:moveTo>
                  <a:pt x="2432415" y="124968"/>
                </a:moveTo>
                <a:lnTo>
                  <a:pt x="2360676" y="124968"/>
                </a:lnTo>
                <a:lnTo>
                  <a:pt x="2358271" y="124796"/>
                </a:lnTo>
                <a:lnTo>
                  <a:pt x="2827019" y="0"/>
                </a:lnTo>
                <a:lnTo>
                  <a:pt x="2831592" y="0"/>
                </a:lnTo>
                <a:lnTo>
                  <a:pt x="2834640" y="1524"/>
                </a:lnTo>
                <a:lnTo>
                  <a:pt x="2866571" y="16764"/>
                </a:lnTo>
                <a:lnTo>
                  <a:pt x="2825495" y="16764"/>
                </a:lnTo>
                <a:lnTo>
                  <a:pt x="2830274" y="19044"/>
                </a:lnTo>
                <a:lnTo>
                  <a:pt x="2432415" y="124968"/>
                </a:lnTo>
                <a:close/>
              </a:path>
              <a:path w="7542530" h="436244">
                <a:moveTo>
                  <a:pt x="2830274" y="19044"/>
                </a:moveTo>
                <a:lnTo>
                  <a:pt x="2825495" y="16764"/>
                </a:lnTo>
                <a:lnTo>
                  <a:pt x="2833116" y="18288"/>
                </a:lnTo>
                <a:lnTo>
                  <a:pt x="2830274" y="19044"/>
                </a:lnTo>
                <a:close/>
              </a:path>
              <a:path w="7542530" h="436244">
                <a:moveTo>
                  <a:pt x="3771900" y="435864"/>
                </a:moveTo>
                <a:lnTo>
                  <a:pt x="3767327" y="435864"/>
                </a:lnTo>
                <a:lnTo>
                  <a:pt x="3294887" y="240791"/>
                </a:lnTo>
                <a:lnTo>
                  <a:pt x="2830274" y="19044"/>
                </a:lnTo>
                <a:lnTo>
                  <a:pt x="2833116" y="18288"/>
                </a:lnTo>
                <a:lnTo>
                  <a:pt x="2825495" y="16764"/>
                </a:lnTo>
                <a:lnTo>
                  <a:pt x="2866571" y="16764"/>
                </a:lnTo>
                <a:lnTo>
                  <a:pt x="3304032" y="225552"/>
                </a:lnTo>
                <a:lnTo>
                  <a:pt x="3770270" y="416286"/>
                </a:lnTo>
                <a:lnTo>
                  <a:pt x="3767327" y="417575"/>
                </a:lnTo>
                <a:lnTo>
                  <a:pt x="3811670" y="417575"/>
                </a:lnTo>
                <a:lnTo>
                  <a:pt x="3773424" y="434340"/>
                </a:lnTo>
                <a:lnTo>
                  <a:pt x="3771900" y="435864"/>
                </a:lnTo>
                <a:close/>
              </a:path>
              <a:path w="7542530" h="436244">
                <a:moveTo>
                  <a:pt x="950976" y="198120"/>
                </a:moveTo>
                <a:lnTo>
                  <a:pt x="947928" y="198120"/>
                </a:lnTo>
                <a:lnTo>
                  <a:pt x="478535" y="108204"/>
                </a:lnTo>
                <a:lnTo>
                  <a:pt x="7620" y="42672"/>
                </a:lnTo>
                <a:lnTo>
                  <a:pt x="3048" y="41148"/>
                </a:lnTo>
                <a:lnTo>
                  <a:pt x="0" y="36576"/>
                </a:lnTo>
                <a:lnTo>
                  <a:pt x="0" y="27432"/>
                </a:lnTo>
                <a:lnTo>
                  <a:pt x="6096" y="24384"/>
                </a:lnTo>
                <a:lnTo>
                  <a:pt x="10668" y="24384"/>
                </a:lnTo>
                <a:lnTo>
                  <a:pt x="481583" y="89916"/>
                </a:lnTo>
                <a:lnTo>
                  <a:pt x="949454" y="179540"/>
                </a:lnTo>
                <a:lnTo>
                  <a:pt x="947928" y="179832"/>
                </a:lnTo>
                <a:lnTo>
                  <a:pt x="1046755" y="179832"/>
                </a:lnTo>
                <a:lnTo>
                  <a:pt x="950976" y="198120"/>
                </a:lnTo>
                <a:close/>
              </a:path>
              <a:path w="7542530" h="436244">
                <a:moveTo>
                  <a:pt x="5649334" y="278977"/>
                </a:moveTo>
                <a:lnTo>
                  <a:pt x="5995376" y="108204"/>
                </a:lnTo>
                <a:lnTo>
                  <a:pt x="6118860" y="47244"/>
                </a:lnTo>
                <a:lnTo>
                  <a:pt x="6123432" y="47244"/>
                </a:lnTo>
                <a:lnTo>
                  <a:pt x="6185842" y="64008"/>
                </a:lnTo>
                <a:lnTo>
                  <a:pt x="6124955" y="64008"/>
                </a:lnTo>
                <a:lnTo>
                  <a:pt x="6117335" y="65532"/>
                </a:lnTo>
                <a:lnTo>
                  <a:pt x="6120270" y="66320"/>
                </a:lnTo>
                <a:lnTo>
                  <a:pt x="5689533" y="278891"/>
                </a:lnTo>
                <a:lnTo>
                  <a:pt x="5650991" y="278891"/>
                </a:lnTo>
                <a:lnTo>
                  <a:pt x="5649334" y="278977"/>
                </a:lnTo>
                <a:close/>
              </a:path>
              <a:path w="7542530" h="436244">
                <a:moveTo>
                  <a:pt x="6120270" y="66320"/>
                </a:moveTo>
                <a:lnTo>
                  <a:pt x="6117335" y="65532"/>
                </a:lnTo>
                <a:lnTo>
                  <a:pt x="6124955" y="64008"/>
                </a:lnTo>
                <a:lnTo>
                  <a:pt x="6120270" y="66320"/>
                </a:lnTo>
                <a:close/>
              </a:path>
              <a:path w="7542530" h="436244">
                <a:moveTo>
                  <a:pt x="6592823" y="192024"/>
                </a:moveTo>
                <a:lnTo>
                  <a:pt x="6588251" y="192024"/>
                </a:lnTo>
                <a:lnTo>
                  <a:pt x="6120270" y="66320"/>
                </a:lnTo>
                <a:lnTo>
                  <a:pt x="6124955" y="64008"/>
                </a:lnTo>
                <a:lnTo>
                  <a:pt x="6185842" y="64008"/>
                </a:lnTo>
                <a:lnTo>
                  <a:pt x="6592426" y="173219"/>
                </a:lnTo>
                <a:lnTo>
                  <a:pt x="6589775" y="173736"/>
                </a:lnTo>
                <a:lnTo>
                  <a:pt x="6686702" y="173736"/>
                </a:lnTo>
                <a:lnTo>
                  <a:pt x="6592823" y="192024"/>
                </a:lnTo>
                <a:close/>
              </a:path>
              <a:path w="7542530" h="436244">
                <a:moveTo>
                  <a:pt x="6686702" y="173736"/>
                </a:moveTo>
                <a:lnTo>
                  <a:pt x="6594348" y="173736"/>
                </a:lnTo>
                <a:lnTo>
                  <a:pt x="6592426" y="173219"/>
                </a:lnTo>
                <a:lnTo>
                  <a:pt x="7059168" y="82296"/>
                </a:lnTo>
                <a:lnTo>
                  <a:pt x="7063739" y="82296"/>
                </a:lnTo>
                <a:lnTo>
                  <a:pt x="7065264" y="83820"/>
                </a:lnTo>
                <a:lnTo>
                  <a:pt x="7094513" y="99060"/>
                </a:lnTo>
                <a:lnTo>
                  <a:pt x="7056119" y="99060"/>
                </a:lnTo>
                <a:lnTo>
                  <a:pt x="7059907" y="101033"/>
                </a:lnTo>
                <a:lnTo>
                  <a:pt x="6686702" y="173736"/>
                </a:lnTo>
                <a:close/>
              </a:path>
              <a:path w="7542530" h="436244">
                <a:moveTo>
                  <a:pt x="1046755" y="179832"/>
                </a:moveTo>
                <a:lnTo>
                  <a:pt x="950976" y="179832"/>
                </a:lnTo>
                <a:lnTo>
                  <a:pt x="949454" y="179540"/>
                </a:lnTo>
                <a:lnTo>
                  <a:pt x="1418843" y="89916"/>
                </a:lnTo>
                <a:lnTo>
                  <a:pt x="1889759" y="91440"/>
                </a:lnTo>
                <a:lnTo>
                  <a:pt x="2125218" y="108204"/>
                </a:lnTo>
                <a:lnTo>
                  <a:pt x="1420368" y="108204"/>
                </a:lnTo>
                <a:lnTo>
                  <a:pt x="1421866" y="108208"/>
                </a:lnTo>
                <a:lnTo>
                  <a:pt x="1046755" y="179832"/>
                </a:lnTo>
                <a:close/>
              </a:path>
              <a:path w="7542530" h="436244">
                <a:moveTo>
                  <a:pt x="7059907" y="101033"/>
                </a:moveTo>
                <a:lnTo>
                  <a:pt x="7056119" y="99060"/>
                </a:lnTo>
                <a:lnTo>
                  <a:pt x="7062216" y="100584"/>
                </a:lnTo>
                <a:lnTo>
                  <a:pt x="7059907" y="101033"/>
                </a:lnTo>
                <a:close/>
              </a:path>
              <a:path w="7542530" h="436244">
                <a:moveTo>
                  <a:pt x="7531607" y="347471"/>
                </a:moveTo>
                <a:lnTo>
                  <a:pt x="7527035" y="344423"/>
                </a:lnTo>
                <a:lnTo>
                  <a:pt x="7059907" y="101033"/>
                </a:lnTo>
                <a:lnTo>
                  <a:pt x="7062216" y="100584"/>
                </a:lnTo>
                <a:lnTo>
                  <a:pt x="7056119" y="99060"/>
                </a:lnTo>
                <a:lnTo>
                  <a:pt x="7094513" y="99060"/>
                </a:lnTo>
                <a:lnTo>
                  <a:pt x="7536180" y="329184"/>
                </a:lnTo>
                <a:lnTo>
                  <a:pt x="7540751" y="330708"/>
                </a:lnTo>
                <a:lnTo>
                  <a:pt x="7542275" y="336803"/>
                </a:lnTo>
                <a:lnTo>
                  <a:pt x="7539228" y="341375"/>
                </a:lnTo>
                <a:lnTo>
                  <a:pt x="7537703" y="345947"/>
                </a:lnTo>
                <a:lnTo>
                  <a:pt x="7531607" y="347471"/>
                </a:lnTo>
                <a:close/>
              </a:path>
              <a:path w="7542530" h="436244">
                <a:moveTo>
                  <a:pt x="1421866" y="108208"/>
                </a:moveTo>
                <a:lnTo>
                  <a:pt x="1420368" y="108204"/>
                </a:lnTo>
                <a:lnTo>
                  <a:pt x="1421892" y="108204"/>
                </a:lnTo>
                <a:close/>
              </a:path>
              <a:path w="7542530" h="436244">
                <a:moveTo>
                  <a:pt x="2363723" y="143256"/>
                </a:moveTo>
                <a:lnTo>
                  <a:pt x="2360676" y="143256"/>
                </a:lnTo>
                <a:lnTo>
                  <a:pt x="1889759" y="109728"/>
                </a:lnTo>
                <a:lnTo>
                  <a:pt x="1421866" y="108208"/>
                </a:lnTo>
                <a:lnTo>
                  <a:pt x="2125286" y="108208"/>
                </a:lnTo>
                <a:lnTo>
                  <a:pt x="2358271" y="124796"/>
                </a:lnTo>
                <a:lnTo>
                  <a:pt x="2357627" y="124968"/>
                </a:lnTo>
                <a:lnTo>
                  <a:pt x="2432415" y="124968"/>
                </a:lnTo>
                <a:lnTo>
                  <a:pt x="2363723" y="143256"/>
                </a:lnTo>
                <a:close/>
              </a:path>
              <a:path w="7542530" h="436244">
                <a:moveTo>
                  <a:pt x="2360676" y="124968"/>
                </a:moveTo>
                <a:lnTo>
                  <a:pt x="2357627" y="124968"/>
                </a:lnTo>
                <a:lnTo>
                  <a:pt x="2358271" y="124796"/>
                </a:lnTo>
                <a:lnTo>
                  <a:pt x="2360676" y="124968"/>
                </a:lnTo>
                <a:close/>
              </a:path>
              <a:path w="7542530" h="436244">
                <a:moveTo>
                  <a:pt x="6594348" y="173736"/>
                </a:moveTo>
                <a:lnTo>
                  <a:pt x="6589775" y="173736"/>
                </a:lnTo>
                <a:lnTo>
                  <a:pt x="6592426" y="173219"/>
                </a:lnTo>
                <a:lnTo>
                  <a:pt x="6594348" y="173736"/>
                </a:lnTo>
                <a:close/>
              </a:path>
              <a:path w="7542530" h="436244">
                <a:moveTo>
                  <a:pt x="950976" y="179832"/>
                </a:moveTo>
                <a:lnTo>
                  <a:pt x="947928" y="179832"/>
                </a:lnTo>
                <a:lnTo>
                  <a:pt x="949454" y="179540"/>
                </a:lnTo>
                <a:lnTo>
                  <a:pt x="950976" y="179832"/>
                </a:lnTo>
                <a:close/>
              </a:path>
              <a:path w="7542530" h="436244">
                <a:moveTo>
                  <a:pt x="3811670" y="417575"/>
                </a:moveTo>
                <a:lnTo>
                  <a:pt x="3773424" y="417575"/>
                </a:lnTo>
                <a:lnTo>
                  <a:pt x="3770270" y="416286"/>
                </a:lnTo>
                <a:lnTo>
                  <a:pt x="4236719" y="211836"/>
                </a:lnTo>
                <a:lnTo>
                  <a:pt x="4710684" y="210312"/>
                </a:lnTo>
                <a:lnTo>
                  <a:pt x="4712208" y="210312"/>
                </a:lnTo>
                <a:lnTo>
                  <a:pt x="4804547" y="228600"/>
                </a:lnTo>
                <a:lnTo>
                  <a:pt x="4242804" y="228604"/>
                </a:lnTo>
                <a:lnTo>
                  <a:pt x="3811670" y="417575"/>
                </a:lnTo>
                <a:close/>
              </a:path>
              <a:path w="7542530" h="436244">
                <a:moveTo>
                  <a:pt x="4239768" y="230124"/>
                </a:moveTo>
                <a:lnTo>
                  <a:pt x="4242816" y="228600"/>
                </a:lnTo>
                <a:lnTo>
                  <a:pt x="4709184" y="228604"/>
                </a:lnTo>
                <a:lnTo>
                  <a:pt x="4239768" y="230124"/>
                </a:lnTo>
                <a:close/>
              </a:path>
              <a:path w="7542530" h="436244">
                <a:moveTo>
                  <a:pt x="4709184" y="228604"/>
                </a:moveTo>
                <a:lnTo>
                  <a:pt x="4710684" y="228600"/>
                </a:lnTo>
                <a:lnTo>
                  <a:pt x="4709184" y="228604"/>
                </a:lnTo>
                <a:close/>
              </a:path>
              <a:path w="7542530" h="436244">
                <a:moveTo>
                  <a:pt x="5180075" y="321564"/>
                </a:moveTo>
                <a:lnTo>
                  <a:pt x="5178551" y="321564"/>
                </a:lnTo>
                <a:lnTo>
                  <a:pt x="4709184" y="228604"/>
                </a:lnTo>
                <a:lnTo>
                  <a:pt x="4804572" y="228604"/>
                </a:lnTo>
                <a:lnTo>
                  <a:pt x="5181284" y="303213"/>
                </a:lnTo>
                <a:lnTo>
                  <a:pt x="5180075" y="303276"/>
                </a:lnTo>
                <a:lnTo>
                  <a:pt x="5533262" y="303276"/>
                </a:lnTo>
                <a:lnTo>
                  <a:pt x="5180075" y="321564"/>
                </a:lnTo>
                <a:close/>
              </a:path>
              <a:path w="7542530" h="436244">
                <a:moveTo>
                  <a:pt x="5646419" y="280415"/>
                </a:moveTo>
                <a:lnTo>
                  <a:pt x="5649334" y="278977"/>
                </a:lnTo>
                <a:lnTo>
                  <a:pt x="5650991" y="278891"/>
                </a:lnTo>
                <a:lnTo>
                  <a:pt x="5646419" y="280415"/>
                </a:lnTo>
                <a:close/>
              </a:path>
              <a:path w="7542530" h="436244">
                <a:moveTo>
                  <a:pt x="5686445" y="280415"/>
                </a:moveTo>
                <a:lnTo>
                  <a:pt x="5646419" y="280415"/>
                </a:lnTo>
                <a:lnTo>
                  <a:pt x="5650991" y="278891"/>
                </a:lnTo>
                <a:lnTo>
                  <a:pt x="5689533" y="278891"/>
                </a:lnTo>
                <a:lnTo>
                  <a:pt x="5686445" y="280415"/>
                </a:lnTo>
                <a:close/>
              </a:path>
              <a:path w="7542530" h="436244">
                <a:moveTo>
                  <a:pt x="5533262" y="303276"/>
                </a:moveTo>
                <a:lnTo>
                  <a:pt x="5181600" y="303276"/>
                </a:lnTo>
                <a:lnTo>
                  <a:pt x="5181284" y="303213"/>
                </a:lnTo>
                <a:lnTo>
                  <a:pt x="5649334" y="278977"/>
                </a:lnTo>
                <a:lnTo>
                  <a:pt x="5646419" y="280415"/>
                </a:lnTo>
                <a:lnTo>
                  <a:pt x="5686445" y="280415"/>
                </a:lnTo>
                <a:lnTo>
                  <a:pt x="5655564" y="295656"/>
                </a:lnTo>
                <a:lnTo>
                  <a:pt x="5654039" y="297179"/>
                </a:lnTo>
                <a:lnTo>
                  <a:pt x="5650991" y="297179"/>
                </a:lnTo>
                <a:lnTo>
                  <a:pt x="5533262" y="303276"/>
                </a:lnTo>
                <a:close/>
              </a:path>
              <a:path w="7542530" h="436244">
                <a:moveTo>
                  <a:pt x="5181600" y="303276"/>
                </a:moveTo>
                <a:lnTo>
                  <a:pt x="5180075" y="303276"/>
                </a:lnTo>
                <a:lnTo>
                  <a:pt x="5181284" y="303213"/>
                </a:lnTo>
                <a:lnTo>
                  <a:pt x="5181600" y="303276"/>
                </a:lnTo>
                <a:close/>
              </a:path>
              <a:path w="7542530" h="436244">
                <a:moveTo>
                  <a:pt x="3773424" y="417575"/>
                </a:moveTo>
                <a:lnTo>
                  <a:pt x="3767327" y="417575"/>
                </a:lnTo>
                <a:lnTo>
                  <a:pt x="3770270" y="416286"/>
                </a:lnTo>
                <a:lnTo>
                  <a:pt x="3773424" y="417575"/>
                </a:lnTo>
                <a:close/>
              </a:path>
            </a:pathLst>
          </a:custGeom>
          <a:solidFill>
            <a:srgbClr val="B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652016" y="2575560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0" y="19050"/>
                </a:moveTo>
                <a:lnTo>
                  <a:pt x="38100" y="19050"/>
                </a:lnTo>
              </a:path>
            </a:pathLst>
          </a:custGeom>
          <a:ln w="39370">
            <a:solidFill>
              <a:srgbClr val="B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122932" y="2641092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0" y="19050"/>
                </a:moveTo>
                <a:lnTo>
                  <a:pt x="38100" y="19050"/>
                </a:lnTo>
              </a:path>
            </a:pathLst>
          </a:custGeom>
          <a:ln w="39370">
            <a:solidFill>
              <a:srgbClr val="B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592324" y="2731007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0" y="19050"/>
                </a:moveTo>
                <a:lnTo>
                  <a:pt x="38100" y="19050"/>
                </a:lnTo>
              </a:path>
            </a:pathLst>
          </a:custGeom>
          <a:ln w="39370">
            <a:solidFill>
              <a:srgbClr val="B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3063239" y="2641092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0" y="19050"/>
                </a:moveTo>
                <a:lnTo>
                  <a:pt x="38100" y="19050"/>
                </a:lnTo>
              </a:path>
            </a:pathLst>
          </a:custGeom>
          <a:ln w="39370">
            <a:solidFill>
              <a:srgbClr val="B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3532632" y="2642616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0" y="19050"/>
                </a:moveTo>
                <a:lnTo>
                  <a:pt x="38100" y="19050"/>
                </a:lnTo>
              </a:path>
            </a:pathLst>
          </a:custGeom>
          <a:ln w="39370">
            <a:solidFill>
              <a:srgbClr val="B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4003547" y="2676143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0" y="19050"/>
                </a:moveTo>
                <a:lnTo>
                  <a:pt x="38100" y="19050"/>
                </a:lnTo>
              </a:path>
            </a:pathLst>
          </a:custGeom>
          <a:ln w="39370">
            <a:solidFill>
              <a:srgbClr val="B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472940" y="2551175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0" y="19050"/>
                </a:moveTo>
                <a:lnTo>
                  <a:pt x="38100" y="19050"/>
                </a:lnTo>
              </a:path>
            </a:pathLst>
          </a:custGeom>
          <a:ln w="39370">
            <a:solidFill>
              <a:srgbClr val="B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4942332" y="2775203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0" y="19050"/>
                </a:moveTo>
                <a:lnTo>
                  <a:pt x="38100" y="19050"/>
                </a:lnTo>
              </a:path>
            </a:pathLst>
          </a:custGeom>
          <a:ln w="39370">
            <a:solidFill>
              <a:srgbClr val="B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5413247" y="2968751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0" y="19050"/>
                </a:moveTo>
                <a:lnTo>
                  <a:pt x="38100" y="19050"/>
                </a:lnTo>
              </a:path>
            </a:pathLst>
          </a:custGeom>
          <a:ln w="39370">
            <a:solidFill>
              <a:srgbClr val="B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5882639" y="2763011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0" y="19050"/>
                </a:moveTo>
                <a:lnTo>
                  <a:pt x="38100" y="19050"/>
                </a:lnTo>
              </a:path>
            </a:pathLst>
          </a:custGeom>
          <a:ln w="39370">
            <a:solidFill>
              <a:srgbClr val="B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6353555" y="2761488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0" y="19050"/>
                </a:moveTo>
                <a:lnTo>
                  <a:pt x="38100" y="19050"/>
                </a:lnTo>
              </a:path>
            </a:pathLst>
          </a:custGeom>
          <a:ln w="39370">
            <a:solidFill>
              <a:srgbClr val="B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6822947" y="2854451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0" y="19050"/>
                </a:moveTo>
                <a:lnTo>
                  <a:pt x="38100" y="19050"/>
                </a:lnTo>
              </a:path>
            </a:pathLst>
          </a:custGeom>
          <a:ln w="39370">
            <a:solidFill>
              <a:srgbClr val="B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7293864" y="2830067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0" y="19050"/>
                </a:moveTo>
                <a:lnTo>
                  <a:pt x="38100" y="19050"/>
                </a:lnTo>
              </a:path>
            </a:pathLst>
          </a:custGeom>
          <a:ln w="39370">
            <a:solidFill>
              <a:srgbClr val="B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7763255" y="2598419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0" y="19050"/>
                </a:moveTo>
                <a:lnTo>
                  <a:pt x="38100" y="19050"/>
                </a:lnTo>
              </a:path>
            </a:pathLst>
          </a:custGeom>
          <a:ln w="39370">
            <a:solidFill>
              <a:srgbClr val="B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8234171" y="2724911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0" y="19050"/>
                </a:moveTo>
                <a:lnTo>
                  <a:pt x="38100" y="19050"/>
                </a:lnTo>
              </a:path>
            </a:pathLst>
          </a:custGeom>
          <a:ln w="39370">
            <a:solidFill>
              <a:srgbClr val="B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8703564" y="2633472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0" y="19050"/>
                </a:moveTo>
                <a:lnTo>
                  <a:pt x="38100" y="19050"/>
                </a:lnTo>
              </a:path>
            </a:pathLst>
          </a:custGeom>
          <a:ln w="39370">
            <a:solidFill>
              <a:srgbClr val="B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9174480" y="2878835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0" y="19050"/>
                </a:moveTo>
                <a:lnTo>
                  <a:pt x="38100" y="19050"/>
                </a:lnTo>
              </a:path>
            </a:pathLst>
          </a:custGeom>
          <a:ln w="39370">
            <a:solidFill>
              <a:srgbClr val="B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 txBox="1"/>
          <p:nvPr/>
        </p:nvSpPr>
        <p:spPr>
          <a:xfrm>
            <a:off x="1064738" y="2111074"/>
            <a:ext cx="457200" cy="31832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200" spc="55" dirty="0">
                <a:latin typeface="Times New Roman"/>
                <a:cs typeface="Times New Roman"/>
              </a:rPr>
              <a:t>1</a:t>
            </a:r>
            <a:r>
              <a:rPr sz="1200" spc="65" dirty="0">
                <a:latin typeface="Times New Roman"/>
                <a:cs typeface="Times New Roman"/>
              </a:rPr>
              <a:t>0</a:t>
            </a:r>
            <a:r>
              <a:rPr sz="1200" spc="30" dirty="0">
                <a:latin typeface="Times New Roman"/>
                <a:cs typeface="Times New Roman"/>
              </a:rPr>
              <a:t>.</a:t>
            </a:r>
            <a:r>
              <a:rPr sz="1200" spc="55" dirty="0">
                <a:latin typeface="Times New Roman"/>
                <a:cs typeface="Times New Roman"/>
              </a:rPr>
              <a:t>0</a:t>
            </a:r>
            <a:r>
              <a:rPr sz="1200" spc="60" dirty="0">
                <a:latin typeface="Times New Roman"/>
                <a:cs typeface="Times New Roman"/>
              </a:rPr>
              <a:t>%</a:t>
            </a:r>
            <a:endParaRPr sz="1200">
              <a:latin typeface="Times New Roman"/>
              <a:cs typeface="Times New Roman"/>
            </a:endParaRPr>
          </a:p>
          <a:p>
            <a:pPr marL="83820" algn="ctr">
              <a:lnSpc>
                <a:spcPct val="100000"/>
              </a:lnSpc>
              <a:spcBef>
                <a:spcPts val="919"/>
              </a:spcBef>
            </a:pPr>
            <a:r>
              <a:rPr sz="1200" spc="55" dirty="0">
                <a:latin typeface="Times New Roman"/>
                <a:cs typeface="Times New Roman"/>
              </a:rPr>
              <a:t>9</a:t>
            </a:r>
            <a:r>
              <a:rPr sz="1200" spc="30" dirty="0">
                <a:latin typeface="Times New Roman"/>
                <a:cs typeface="Times New Roman"/>
              </a:rPr>
              <a:t>.</a:t>
            </a:r>
            <a:r>
              <a:rPr sz="1200" spc="65" dirty="0">
                <a:latin typeface="Times New Roman"/>
                <a:cs typeface="Times New Roman"/>
              </a:rPr>
              <a:t>0</a:t>
            </a:r>
            <a:r>
              <a:rPr sz="1200" spc="60" dirty="0">
                <a:latin typeface="Times New Roman"/>
                <a:cs typeface="Times New Roman"/>
              </a:rPr>
              <a:t>%</a:t>
            </a:r>
            <a:endParaRPr sz="1200">
              <a:latin typeface="Times New Roman"/>
              <a:cs typeface="Times New Roman"/>
            </a:endParaRPr>
          </a:p>
          <a:p>
            <a:pPr marL="83820" algn="ctr">
              <a:lnSpc>
                <a:spcPct val="100000"/>
              </a:lnSpc>
              <a:spcBef>
                <a:spcPts val="925"/>
              </a:spcBef>
            </a:pPr>
            <a:r>
              <a:rPr sz="1200" spc="55" dirty="0">
                <a:latin typeface="Times New Roman"/>
                <a:cs typeface="Times New Roman"/>
              </a:rPr>
              <a:t>8</a:t>
            </a:r>
            <a:r>
              <a:rPr sz="1200" spc="30" dirty="0">
                <a:latin typeface="Times New Roman"/>
                <a:cs typeface="Times New Roman"/>
              </a:rPr>
              <a:t>.</a:t>
            </a:r>
            <a:r>
              <a:rPr sz="1200" spc="65" dirty="0">
                <a:latin typeface="Times New Roman"/>
                <a:cs typeface="Times New Roman"/>
              </a:rPr>
              <a:t>0</a:t>
            </a:r>
            <a:r>
              <a:rPr sz="1200" spc="60" dirty="0">
                <a:latin typeface="Times New Roman"/>
                <a:cs typeface="Times New Roman"/>
              </a:rPr>
              <a:t>%</a:t>
            </a:r>
            <a:endParaRPr sz="1200">
              <a:latin typeface="Times New Roman"/>
              <a:cs typeface="Times New Roman"/>
            </a:endParaRPr>
          </a:p>
          <a:p>
            <a:pPr marL="83820" algn="ctr">
              <a:lnSpc>
                <a:spcPct val="100000"/>
              </a:lnSpc>
              <a:spcBef>
                <a:spcPts val="919"/>
              </a:spcBef>
            </a:pPr>
            <a:r>
              <a:rPr sz="1200" spc="55" dirty="0">
                <a:latin typeface="Times New Roman"/>
                <a:cs typeface="Times New Roman"/>
              </a:rPr>
              <a:t>7</a:t>
            </a:r>
            <a:r>
              <a:rPr sz="1200" spc="30" dirty="0">
                <a:latin typeface="Times New Roman"/>
                <a:cs typeface="Times New Roman"/>
              </a:rPr>
              <a:t>.</a:t>
            </a:r>
            <a:r>
              <a:rPr sz="1200" spc="65" dirty="0">
                <a:latin typeface="Times New Roman"/>
                <a:cs typeface="Times New Roman"/>
              </a:rPr>
              <a:t>0</a:t>
            </a:r>
            <a:r>
              <a:rPr sz="1200" spc="60" dirty="0">
                <a:latin typeface="Times New Roman"/>
                <a:cs typeface="Times New Roman"/>
              </a:rPr>
              <a:t>%</a:t>
            </a:r>
            <a:endParaRPr sz="1200">
              <a:latin typeface="Times New Roman"/>
              <a:cs typeface="Times New Roman"/>
            </a:endParaRPr>
          </a:p>
          <a:p>
            <a:pPr marL="83820" algn="ctr">
              <a:lnSpc>
                <a:spcPct val="100000"/>
              </a:lnSpc>
              <a:spcBef>
                <a:spcPts val="935"/>
              </a:spcBef>
            </a:pPr>
            <a:r>
              <a:rPr sz="1200" spc="55" dirty="0">
                <a:latin typeface="Times New Roman"/>
                <a:cs typeface="Times New Roman"/>
              </a:rPr>
              <a:t>6</a:t>
            </a:r>
            <a:r>
              <a:rPr sz="1200" spc="30" dirty="0">
                <a:latin typeface="Times New Roman"/>
                <a:cs typeface="Times New Roman"/>
              </a:rPr>
              <a:t>.</a:t>
            </a:r>
            <a:r>
              <a:rPr sz="1200" spc="65" dirty="0">
                <a:latin typeface="Times New Roman"/>
                <a:cs typeface="Times New Roman"/>
              </a:rPr>
              <a:t>0</a:t>
            </a:r>
            <a:r>
              <a:rPr sz="1200" spc="60" dirty="0">
                <a:latin typeface="Times New Roman"/>
                <a:cs typeface="Times New Roman"/>
              </a:rPr>
              <a:t>%</a:t>
            </a:r>
            <a:endParaRPr sz="1200">
              <a:latin typeface="Times New Roman"/>
              <a:cs typeface="Times New Roman"/>
            </a:endParaRPr>
          </a:p>
          <a:p>
            <a:pPr marL="83820" algn="ctr">
              <a:lnSpc>
                <a:spcPct val="100000"/>
              </a:lnSpc>
              <a:spcBef>
                <a:spcPts val="925"/>
              </a:spcBef>
            </a:pPr>
            <a:r>
              <a:rPr sz="1200" spc="55" dirty="0">
                <a:latin typeface="Times New Roman"/>
                <a:cs typeface="Times New Roman"/>
              </a:rPr>
              <a:t>5</a:t>
            </a:r>
            <a:r>
              <a:rPr sz="1200" spc="30" dirty="0">
                <a:latin typeface="Times New Roman"/>
                <a:cs typeface="Times New Roman"/>
              </a:rPr>
              <a:t>.</a:t>
            </a:r>
            <a:r>
              <a:rPr sz="1200" spc="65" dirty="0">
                <a:latin typeface="Times New Roman"/>
                <a:cs typeface="Times New Roman"/>
              </a:rPr>
              <a:t>0</a:t>
            </a:r>
            <a:r>
              <a:rPr sz="1200" spc="60" dirty="0">
                <a:latin typeface="Times New Roman"/>
                <a:cs typeface="Times New Roman"/>
              </a:rPr>
              <a:t>%</a:t>
            </a:r>
            <a:endParaRPr sz="1200">
              <a:latin typeface="Times New Roman"/>
              <a:cs typeface="Times New Roman"/>
            </a:endParaRPr>
          </a:p>
          <a:p>
            <a:pPr marL="83820" algn="ctr">
              <a:lnSpc>
                <a:spcPct val="100000"/>
              </a:lnSpc>
              <a:spcBef>
                <a:spcPts val="919"/>
              </a:spcBef>
            </a:pPr>
            <a:r>
              <a:rPr sz="1200" spc="55" dirty="0">
                <a:latin typeface="Times New Roman"/>
                <a:cs typeface="Times New Roman"/>
              </a:rPr>
              <a:t>4</a:t>
            </a:r>
            <a:r>
              <a:rPr sz="1200" spc="30" dirty="0">
                <a:latin typeface="Times New Roman"/>
                <a:cs typeface="Times New Roman"/>
              </a:rPr>
              <a:t>.</a:t>
            </a:r>
            <a:r>
              <a:rPr sz="1200" spc="65" dirty="0">
                <a:latin typeface="Times New Roman"/>
                <a:cs typeface="Times New Roman"/>
              </a:rPr>
              <a:t>0</a:t>
            </a:r>
            <a:r>
              <a:rPr sz="1200" spc="60" dirty="0">
                <a:latin typeface="Times New Roman"/>
                <a:cs typeface="Times New Roman"/>
              </a:rPr>
              <a:t>%</a:t>
            </a:r>
            <a:endParaRPr sz="1200">
              <a:latin typeface="Times New Roman"/>
              <a:cs typeface="Times New Roman"/>
            </a:endParaRPr>
          </a:p>
          <a:p>
            <a:pPr marL="83820" algn="ctr">
              <a:lnSpc>
                <a:spcPct val="100000"/>
              </a:lnSpc>
              <a:spcBef>
                <a:spcPts val="925"/>
              </a:spcBef>
            </a:pPr>
            <a:r>
              <a:rPr sz="1200" spc="55" dirty="0">
                <a:latin typeface="Times New Roman"/>
                <a:cs typeface="Times New Roman"/>
              </a:rPr>
              <a:t>3</a:t>
            </a:r>
            <a:r>
              <a:rPr sz="1200" spc="30" dirty="0">
                <a:latin typeface="Times New Roman"/>
                <a:cs typeface="Times New Roman"/>
              </a:rPr>
              <a:t>.</a:t>
            </a:r>
            <a:r>
              <a:rPr sz="1200" spc="65" dirty="0">
                <a:latin typeface="Times New Roman"/>
                <a:cs typeface="Times New Roman"/>
              </a:rPr>
              <a:t>0</a:t>
            </a:r>
            <a:r>
              <a:rPr sz="1200" spc="60" dirty="0">
                <a:latin typeface="Times New Roman"/>
                <a:cs typeface="Times New Roman"/>
              </a:rPr>
              <a:t>%</a:t>
            </a:r>
            <a:endParaRPr sz="1200">
              <a:latin typeface="Times New Roman"/>
              <a:cs typeface="Times New Roman"/>
            </a:endParaRPr>
          </a:p>
          <a:p>
            <a:pPr marL="83820" algn="ctr">
              <a:lnSpc>
                <a:spcPct val="100000"/>
              </a:lnSpc>
              <a:spcBef>
                <a:spcPts val="919"/>
              </a:spcBef>
            </a:pPr>
            <a:r>
              <a:rPr sz="1200" spc="55" dirty="0">
                <a:latin typeface="Times New Roman"/>
                <a:cs typeface="Times New Roman"/>
              </a:rPr>
              <a:t>2</a:t>
            </a:r>
            <a:r>
              <a:rPr sz="1200" spc="30" dirty="0">
                <a:latin typeface="Times New Roman"/>
                <a:cs typeface="Times New Roman"/>
              </a:rPr>
              <a:t>.</a:t>
            </a:r>
            <a:r>
              <a:rPr sz="1200" spc="65" dirty="0">
                <a:latin typeface="Times New Roman"/>
                <a:cs typeface="Times New Roman"/>
              </a:rPr>
              <a:t>0</a:t>
            </a:r>
            <a:r>
              <a:rPr sz="1200" spc="60" dirty="0">
                <a:latin typeface="Times New Roman"/>
                <a:cs typeface="Times New Roman"/>
              </a:rPr>
              <a:t>%</a:t>
            </a:r>
            <a:endParaRPr sz="1200">
              <a:latin typeface="Times New Roman"/>
              <a:cs typeface="Times New Roman"/>
            </a:endParaRPr>
          </a:p>
          <a:p>
            <a:pPr marL="83820" algn="ctr">
              <a:lnSpc>
                <a:spcPct val="100000"/>
              </a:lnSpc>
              <a:spcBef>
                <a:spcPts val="935"/>
              </a:spcBef>
            </a:pPr>
            <a:r>
              <a:rPr sz="1200" spc="55" dirty="0">
                <a:latin typeface="Times New Roman"/>
                <a:cs typeface="Times New Roman"/>
              </a:rPr>
              <a:t>1</a:t>
            </a:r>
            <a:r>
              <a:rPr sz="1200" spc="30" dirty="0">
                <a:latin typeface="Times New Roman"/>
                <a:cs typeface="Times New Roman"/>
              </a:rPr>
              <a:t>.</a:t>
            </a:r>
            <a:r>
              <a:rPr sz="1200" spc="65" dirty="0">
                <a:latin typeface="Times New Roman"/>
                <a:cs typeface="Times New Roman"/>
              </a:rPr>
              <a:t>0</a:t>
            </a:r>
            <a:r>
              <a:rPr sz="1200" spc="60" dirty="0">
                <a:latin typeface="Times New Roman"/>
                <a:cs typeface="Times New Roman"/>
              </a:rPr>
              <a:t>%</a:t>
            </a:r>
            <a:endParaRPr sz="1200">
              <a:latin typeface="Times New Roman"/>
              <a:cs typeface="Times New Roman"/>
            </a:endParaRPr>
          </a:p>
          <a:p>
            <a:pPr marL="83820" algn="ctr">
              <a:lnSpc>
                <a:spcPct val="100000"/>
              </a:lnSpc>
              <a:spcBef>
                <a:spcPts val="919"/>
              </a:spcBef>
            </a:pPr>
            <a:r>
              <a:rPr sz="1200" spc="55" dirty="0">
                <a:latin typeface="Times New Roman"/>
                <a:cs typeface="Times New Roman"/>
              </a:rPr>
              <a:t>0</a:t>
            </a:r>
            <a:r>
              <a:rPr sz="1200" spc="30" dirty="0">
                <a:latin typeface="Times New Roman"/>
                <a:cs typeface="Times New Roman"/>
              </a:rPr>
              <a:t>.</a:t>
            </a:r>
            <a:r>
              <a:rPr sz="1200" spc="65" dirty="0">
                <a:latin typeface="Times New Roman"/>
                <a:cs typeface="Times New Roman"/>
              </a:rPr>
              <a:t>0</a:t>
            </a:r>
            <a:r>
              <a:rPr sz="1200" spc="60" dirty="0">
                <a:latin typeface="Times New Roman"/>
                <a:cs typeface="Times New Roman"/>
              </a:rPr>
              <a:t>%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73" name="object 73"/>
          <p:cNvSpPr/>
          <p:nvPr/>
        </p:nvSpPr>
        <p:spPr>
          <a:xfrm>
            <a:off x="1304544" y="5321807"/>
            <a:ext cx="1777508" cy="4587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3185159" y="5321807"/>
            <a:ext cx="1777121" cy="4587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5065776" y="5321808"/>
            <a:ext cx="366395" cy="399415"/>
          </a:xfrm>
          <a:custGeom>
            <a:avLst/>
            <a:gdLst/>
            <a:ahLst/>
            <a:cxnLst/>
            <a:rect l="l" t="t" r="r" b="b"/>
            <a:pathLst>
              <a:path w="366395" h="399414">
                <a:moveTo>
                  <a:pt x="283463" y="59435"/>
                </a:moveTo>
                <a:lnTo>
                  <a:pt x="274319" y="50291"/>
                </a:lnTo>
                <a:lnTo>
                  <a:pt x="323087" y="0"/>
                </a:lnTo>
                <a:lnTo>
                  <a:pt x="330707" y="7619"/>
                </a:lnTo>
                <a:lnTo>
                  <a:pt x="331734" y="19182"/>
                </a:lnTo>
                <a:lnTo>
                  <a:pt x="332553" y="23201"/>
                </a:lnTo>
                <a:lnTo>
                  <a:pt x="320307" y="23201"/>
                </a:lnTo>
                <a:lnTo>
                  <a:pt x="283463" y="59435"/>
                </a:lnTo>
                <a:close/>
              </a:path>
              <a:path w="366395" h="399414">
                <a:moveTo>
                  <a:pt x="361187" y="115824"/>
                </a:moveTo>
                <a:lnTo>
                  <a:pt x="338539" y="82932"/>
                </a:lnTo>
                <a:lnTo>
                  <a:pt x="324677" y="45679"/>
                </a:lnTo>
                <a:lnTo>
                  <a:pt x="320307" y="23201"/>
                </a:lnTo>
                <a:lnTo>
                  <a:pt x="332553" y="23201"/>
                </a:lnTo>
                <a:lnTo>
                  <a:pt x="334259" y="31577"/>
                </a:lnTo>
                <a:lnTo>
                  <a:pt x="339026" y="47453"/>
                </a:lnTo>
                <a:lnTo>
                  <a:pt x="359163" y="90969"/>
                </a:lnTo>
                <a:lnTo>
                  <a:pt x="366345" y="100854"/>
                </a:lnTo>
                <a:lnTo>
                  <a:pt x="361187" y="115824"/>
                </a:lnTo>
                <a:close/>
              </a:path>
              <a:path w="366395" h="399414">
                <a:moveTo>
                  <a:pt x="248411" y="129539"/>
                </a:moveTo>
                <a:lnTo>
                  <a:pt x="239267" y="120395"/>
                </a:lnTo>
                <a:lnTo>
                  <a:pt x="242315" y="112775"/>
                </a:lnTo>
                <a:lnTo>
                  <a:pt x="243839" y="105155"/>
                </a:lnTo>
                <a:lnTo>
                  <a:pt x="243839" y="83819"/>
                </a:lnTo>
                <a:lnTo>
                  <a:pt x="242315" y="79247"/>
                </a:lnTo>
                <a:lnTo>
                  <a:pt x="248411" y="73152"/>
                </a:lnTo>
                <a:lnTo>
                  <a:pt x="274320" y="99060"/>
                </a:lnTo>
                <a:lnTo>
                  <a:pt x="256031" y="99060"/>
                </a:lnTo>
                <a:lnTo>
                  <a:pt x="256031" y="103631"/>
                </a:lnTo>
                <a:lnTo>
                  <a:pt x="252984" y="115824"/>
                </a:lnTo>
                <a:lnTo>
                  <a:pt x="251460" y="120395"/>
                </a:lnTo>
                <a:lnTo>
                  <a:pt x="249936" y="126491"/>
                </a:lnTo>
                <a:lnTo>
                  <a:pt x="248411" y="129539"/>
                </a:lnTo>
                <a:close/>
              </a:path>
              <a:path w="366395" h="399414">
                <a:moveTo>
                  <a:pt x="315467" y="160019"/>
                </a:moveTo>
                <a:lnTo>
                  <a:pt x="256031" y="99060"/>
                </a:lnTo>
                <a:lnTo>
                  <a:pt x="274320" y="99060"/>
                </a:lnTo>
                <a:lnTo>
                  <a:pt x="326136" y="150875"/>
                </a:lnTo>
                <a:lnTo>
                  <a:pt x="315467" y="160019"/>
                </a:lnTo>
                <a:close/>
              </a:path>
              <a:path w="366395" h="399414">
                <a:moveTo>
                  <a:pt x="256031" y="222503"/>
                </a:moveTo>
                <a:lnTo>
                  <a:pt x="199643" y="120395"/>
                </a:lnTo>
                <a:lnTo>
                  <a:pt x="207263" y="112775"/>
                </a:lnTo>
                <a:lnTo>
                  <a:pt x="263651" y="214883"/>
                </a:lnTo>
                <a:lnTo>
                  <a:pt x="256031" y="222503"/>
                </a:lnTo>
                <a:close/>
              </a:path>
              <a:path w="366395" h="399414">
                <a:moveTo>
                  <a:pt x="158495" y="219455"/>
                </a:moveTo>
                <a:lnTo>
                  <a:pt x="149351" y="210311"/>
                </a:lnTo>
                <a:lnTo>
                  <a:pt x="152399" y="202691"/>
                </a:lnTo>
                <a:lnTo>
                  <a:pt x="153923" y="195071"/>
                </a:lnTo>
                <a:lnTo>
                  <a:pt x="153923" y="187451"/>
                </a:lnTo>
                <a:lnTo>
                  <a:pt x="155447" y="179831"/>
                </a:lnTo>
                <a:lnTo>
                  <a:pt x="153923" y="173736"/>
                </a:lnTo>
                <a:lnTo>
                  <a:pt x="152399" y="169163"/>
                </a:lnTo>
                <a:lnTo>
                  <a:pt x="158495" y="163067"/>
                </a:lnTo>
                <a:lnTo>
                  <a:pt x="184922" y="188975"/>
                </a:lnTo>
                <a:lnTo>
                  <a:pt x="166115" y="188975"/>
                </a:lnTo>
                <a:lnTo>
                  <a:pt x="166115" y="198119"/>
                </a:lnTo>
                <a:lnTo>
                  <a:pt x="163067" y="210311"/>
                </a:lnTo>
                <a:lnTo>
                  <a:pt x="160019" y="214883"/>
                </a:lnTo>
                <a:lnTo>
                  <a:pt x="158495" y="219455"/>
                </a:lnTo>
                <a:close/>
              </a:path>
              <a:path w="366395" h="399414">
                <a:moveTo>
                  <a:pt x="227075" y="249935"/>
                </a:moveTo>
                <a:lnTo>
                  <a:pt x="166115" y="188975"/>
                </a:lnTo>
                <a:lnTo>
                  <a:pt x="184922" y="188975"/>
                </a:lnTo>
                <a:lnTo>
                  <a:pt x="236219" y="239267"/>
                </a:lnTo>
                <a:lnTo>
                  <a:pt x="227075" y="249935"/>
                </a:lnTo>
                <a:close/>
              </a:path>
              <a:path w="366395" h="399414">
                <a:moveTo>
                  <a:pt x="167639" y="310895"/>
                </a:moveTo>
                <a:lnTo>
                  <a:pt x="109727" y="208787"/>
                </a:lnTo>
                <a:lnTo>
                  <a:pt x="117347" y="201167"/>
                </a:lnTo>
                <a:lnTo>
                  <a:pt x="175259" y="303275"/>
                </a:lnTo>
                <a:lnTo>
                  <a:pt x="167639" y="310895"/>
                </a:lnTo>
                <a:close/>
              </a:path>
              <a:path w="366395" h="399414">
                <a:moveTo>
                  <a:pt x="54863" y="310895"/>
                </a:moveTo>
                <a:lnTo>
                  <a:pt x="48120" y="298428"/>
                </a:lnTo>
                <a:lnTo>
                  <a:pt x="45725" y="287075"/>
                </a:lnTo>
                <a:lnTo>
                  <a:pt x="49316" y="274454"/>
                </a:lnTo>
                <a:lnTo>
                  <a:pt x="57062" y="264354"/>
                </a:lnTo>
                <a:lnTo>
                  <a:pt x="68151" y="255498"/>
                </a:lnTo>
                <a:lnTo>
                  <a:pt x="79499" y="251606"/>
                </a:lnTo>
                <a:lnTo>
                  <a:pt x="92973" y="253684"/>
                </a:lnTo>
                <a:lnTo>
                  <a:pt x="103305" y="260281"/>
                </a:lnTo>
                <a:lnTo>
                  <a:pt x="106677" y="263651"/>
                </a:lnTo>
                <a:lnTo>
                  <a:pt x="85343" y="263651"/>
                </a:lnTo>
                <a:lnTo>
                  <a:pt x="80771" y="265175"/>
                </a:lnTo>
                <a:lnTo>
                  <a:pt x="74675" y="265175"/>
                </a:lnTo>
                <a:lnTo>
                  <a:pt x="70103" y="266699"/>
                </a:lnTo>
                <a:lnTo>
                  <a:pt x="60959" y="275843"/>
                </a:lnTo>
                <a:lnTo>
                  <a:pt x="59435" y="280415"/>
                </a:lnTo>
                <a:lnTo>
                  <a:pt x="59435" y="291083"/>
                </a:lnTo>
                <a:lnTo>
                  <a:pt x="60959" y="297179"/>
                </a:lnTo>
                <a:lnTo>
                  <a:pt x="65531" y="301751"/>
                </a:lnTo>
                <a:lnTo>
                  <a:pt x="54863" y="310895"/>
                </a:lnTo>
                <a:close/>
              </a:path>
              <a:path w="366395" h="399414">
                <a:moveTo>
                  <a:pt x="108203" y="367283"/>
                </a:moveTo>
                <a:lnTo>
                  <a:pt x="106679" y="365759"/>
                </a:lnTo>
                <a:lnTo>
                  <a:pt x="103631" y="359663"/>
                </a:lnTo>
                <a:lnTo>
                  <a:pt x="100583" y="355091"/>
                </a:lnTo>
                <a:lnTo>
                  <a:pt x="100583" y="348995"/>
                </a:lnTo>
                <a:lnTo>
                  <a:pt x="99059" y="342899"/>
                </a:lnTo>
                <a:lnTo>
                  <a:pt x="99059" y="329183"/>
                </a:lnTo>
                <a:lnTo>
                  <a:pt x="100583" y="318515"/>
                </a:lnTo>
                <a:lnTo>
                  <a:pt x="101629" y="303275"/>
                </a:lnTo>
                <a:lnTo>
                  <a:pt x="101652" y="301751"/>
                </a:lnTo>
                <a:lnTo>
                  <a:pt x="101342" y="290955"/>
                </a:lnTo>
                <a:lnTo>
                  <a:pt x="99059" y="278891"/>
                </a:lnTo>
                <a:lnTo>
                  <a:pt x="97535" y="272795"/>
                </a:lnTo>
                <a:lnTo>
                  <a:pt x="94487" y="269747"/>
                </a:lnTo>
                <a:lnTo>
                  <a:pt x="85343" y="263651"/>
                </a:lnTo>
                <a:lnTo>
                  <a:pt x="106677" y="263651"/>
                </a:lnTo>
                <a:lnTo>
                  <a:pt x="109727" y="266699"/>
                </a:lnTo>
                <a:lnTo>
                  <a:pt x="114299" y="280415"/>
                </a:lnTo>
                <a:lnTo>
                  <a:pt x="114243" y="291083"/>
                </a:lnTo>
                <a:lnTo>
                  <a:pt x="114153" y="297179"/>
                </a:lnTo>
                <a:lnTo>
                  <a:pt x="113282" y="310895"/>
                </a:lnTo>
                <a:lnTo>
                  <a:pt x="112775" y="326135"/>
                </a:lnTo>
                <a:lnTo>
                  <a:pt x="111251" y="332231"/>
                </a:lnTo>
                <a:lnTo>
                  <a:pt x="111251" y="339851"/>
                </a:lnTo>
                <a:lnTo>
                  <a:pt x="112775" y="342899"/>
                </a:lnTo>
                <a:lnTo>
                  <a:pt x="112775" y="344423"/>
                </a:lnTo>
                <a:lnTo>
                  <a:pt x="131756" y="344423"/>
                </a:lnTo>
                <a:lnTo>
                  <a:pt x="108203" y="367283"/>
                </a:lnTo>
                <a:close/>
              </a:path>
              <a:path w="366395" h="399414">
                <a:moveTo>
                  <a:pt x="131756" y="344423"/>
                </a:moveTo>
                <a:lnTo>
                  <a:pt x="112775" y="344423"/>
                </a:lnTo>
                <a:lnTo>
                  <a:pt x="150875" y="307847"/>
                </a:lnTo>
                <a:lnTo>
                  <a:pt x="160019" y="316991"/>
                </a:lnTo>
                <a:lnTo>
                  <a:pt x="131756" y="344423"/>
                </a:lnTo>
                <a:close/>
              </a:path>
              <a:path w="366395" h="399414">
                <a:moveTo>
                  <a:pt x="9143" y="368807"/>
                </a:moveTo>
                <a:lnTo>
                  <a:pt x="0" y="359663"/>
                </a:lnTo>
                <a:lnTo>
                  <a:pt x="3047" y="352043"/>
                </a:lnTo>
                <a:lnTo>
                  <a:pt x="4571" y="344423"/>
                </a:lnTo>
                <a:lnTo>
                  <a:pt x="4571" y="323087"/>
                </a:lnTo>
                <a:lnTo>
                  <a:pt x="3047" y="318515"/>
                </a:lnTo>
                <a:lnTo>
                  <a:pt x="9143" y="312419"/>
                </a:lnTo>
                <a:lnTo>
                  <a:pt x="35051" y="338327"/>
                </a:lnTo>
                <a:lnTo>
                  <a:pt x="16763" y="338327"/>
                </a:lnTo>
                <a:lnTo>
                  <a:pt x="16763" y="342899"/>
                </a:lnTo>
                <a:lnTo>
                  <a:pt x="13715" y="355091"/>
                </a:lnTo>
                <a:lnTo>
                  <a:pt x="12191" y="359663"/>
                </a:lnTo>
                <a:lnTo>
                  <a:pt x="10667" y="365759"/>
                </a:lnTo>
                <a:lnTo>
                  <a:pt x="9143" y="368807"/>
                </a:lnTo>
                <a:close/>
              </a:path>
              <a:path w="366395" h="399414">
                <a:moveTo>
                  <a:pt x="77723" y="399287"/>
                </a:moveTo>
                <a:lnTo>
                  <a:pt x="16763" y="338327"/>
                </a:lnTo>
                <a:lnTo>
                  <a:pt x="35051" y="338327"/>
                </a:lnTo>
                <a:lnTo>
                  <a:pt x="86867" y="390143"/>
                </a:lnTo>
                <a:lnTo>
                  <a:pt x="77723" y="3992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5535167" y="5321807"/>
            <a:ext cx="1778067" cy="45872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7475219" y="5335523"/>
            <a:ext cx="329565" cy="326390"/>
          </a:xfrm>
          <a:custGeom>
            <a:avLst/>
            <a:gdLst/>
            <a:ahLst/>
            <a:cxnLst/>
            <a:rect l="l" t="t" r="r" b="b"/>
            <a:pathLst>
              <a:path w="329565" h="326389">
                <a:moveTo>
                  <a:pt x="257556" y="59435"/>
                </a:moveTo>
                <a:lnTo>
                  <a:pt x="248411" y="59435"/>
                </a:lnTo>
                <a:lnTo>
                  <a:pt x="239268" y="56387"/>
                </a:lnTo>
                <a:lnTo>
                  <a:pt x="236220" y="51815"/>
                </a:lnTo>
                <a:lnTo>
                  <a:pt x="230124" y="47243"/>
                </a:lnTo>
                <a:lnTo>
                  <a:pt x="228600" y="39623"/>
                </a:lnTo>
                <a:lnTo>
                  <a:pt x="228600" y="24384"/>
                </a:lnTo>
                <a:lnTo>
                  <a:pt x="231648" y="16763"/>
                </a:lnTo>
                <a:lnTo>
                  <a:pt x="245363" y="3048"/>
                </a:lnTo>
                <a:lnTo>
                  <a:pt x="252984" y="0"/>
                </a:lnTo>
                <a:lnTo>
                  <a:pt x="268224" y="0"/>
                </a:lnTo>
                <a:lnTo>
                  <a:pt x="275844" y="1524"/>
                </a:lnTo>
                <a:lnTo>
                  <a:pt x="280416" y="7619"/>
                </a:lnTo>
                <a:lnTo>
                  <a:pt x="284987" y="10667"/>
                </a:lnTo>
                <a:lnTo>
                  <a:pt x="285495" y="12191"/>
                </a:lnTo>
                <a:lnTo>
                  <a:pt x="254508" y="12191"/>
                </a:lnTo>
                <a:lnTo>
                  <a:pt x="249936" y="13715"/>
                </a:lnTo>
                <a:lnTo>
                  <a:pt x="246887" y="18287"/>
                </a:lnTo>
                <a:lnTo>
                  <a:pt x="242316" y="21335"/>
                </a:lnTo>
                <a:lnTo>
                  <a:pt x="240792" y="25908"/>
                </a:lnTo>
                <a:lnTo>
                  <a:pt x="240792" y="35051"/>
                </a:lnTo>
                <a:lnTo>
                  <a:pt x="242316" y="39623"/>
                </a:lnTo>
                <a:lnTo>
                  <a:pt x="245363" y="42672"/>
                </a:lnTo>
                <a:lnTo>
                  <a:pt x="249936" y="45719"/>
                </a:lnTo>
                <a:lnTo>
                  <a:pt x="252984" y="47243"/>
                </a:lnTo>
                <a:lnTo>
                  <a:pt x="281939" y="47243"/>
                </a:lnTo>
                <a:lnTo>
                  <a:pt x="274320" y="54863"/>
                </a:lnTo>
                <a:lnTo>
                  <a:pt x="273304" y="56387"/>
                </a:lnTo>
                <a:lnTo>
                  <a:pt x="263651" y="56387"/>
                </a:lnTo>
                <a:lnTo>
                  <a:pt x="257556" y="59435"/>
                </a:lnTo>
                <a:close/>
              </a:path>
              <a:path w="329565" h="326389">
                <a:moveTo>
                  <a:pt x="281939" y="47243"/>
                </a:moveTo>
                <a:lnTo>
                  <a:pt x="262128" y="47243"/>
                </a:lnTo>
                <a:lnTo>
                  <a:pt x="266699" y="45719"/>
                </a:lnTo>
                <a:lnTo>
                  <a:pt x="274320" y="38099"/>
                </a:lnTo>
                <a:lnTo>
                  <a:pt x="275844" y="33527"/>
                </a:lnTo>
                <a:lnTo>
                  <a:pt x="275844" y="24384"/>
                </a:lnTo>
                <a:lnTo>
                  <a:pt x="274320" y="21335"/>
                </a:lnTo>
                <a:lnTo>
                  <a:pt x="271272" y="16763"/>
                </a:lnTo>
                <a:lnTo>
                  <a:pt x="268224" y="13715"/>
                </a:lnTo>
                <a:lnTo>
                  <a:pt x="263651" y="12191"/>
                </a:lnTo>
                <a:lnTo>
                  <a:pt x="285495" y="12191"/>
                </a:lnTo>
                <a:lnTo>
                  <a:pt x="288036" y="19811"/>
                </a:lnTo>
                <a:lnTo>
                  <a:pt x="288036" y="28955"/>
                </a:lnTo>
                <a:lnTo>
                  <a:pt x="284987" y="35051"/>
                </a:lnTo>
                <a:lnTo>
                  <a:pt x="313944" y="35051"/>
                </a:lnTo>
                <a:lnTo>
                  <a:pt x="320040" y="39623"/>
                </a:lnTo>
                <a:lnTo>
                  <a:pt x="321855" y="42672"/>
                </a:lnTo>
                <a:lnTo>
                  <a:pt x="288036" y="42672"/>
                </a:lnTo>
                <a:lnTo>
                  <a:pt x="283463" y="45719"/>
                </a:lnTo>
                <a:lnTo>
                  <a:pt x="281939" y="47243"/>
                </a:lnTo>
                <a:close/>
              </a:path>
              <a:path w="329565" h="326389">
                <a:moveTo>
                  <a:pt x="313944" y="35051"/>
                </a:moveTo>
                <a:lnTo>
                  <a:pt x="284987" y="35051"/>
                </a:lnTo>
                <a:lnTo>
                  <a:pt x="291084" y="32003"/>
                </a:lnTo>
                <a:lnTo>
                  <a:pt x="297180" y="30479"/>
                </a:lnTo>
                <a:lnTo>
                  <a:pt x="303275" y="32003"/>
                </a:lnTo>
                <a:lnTo>
                  <a:pt x="309372" y="32003"/>
                </a:lnTo>
                <a:lnTo>
                  <a:pt x="313944" y="35051"/>
                </a:lnTo>
                <a:close/>
              </a:path>
              <a:path w="329565" h="326389">
                <a:moveTo>
                  <a:pt x="316532" y="88391"/>
                </a:moveTo>
                <a:lnTo>
                  <a:pt x="295656" y="88391"/>
                </a:lnTo>
                <a:lnTo>
                  <a:pt x="300228" y="86867"/>
                </a:lnTo>
                <a:lnTo>
                  <a:pt x="306324" y="83819"/>
                </a:lnTo>
                <a:lnTo>
                  <a:pt x="313944" y="76199"/>
                </a:lnTo>
                <a:lnTo>
                  <a:pt x="316992" y="71627"/>
                </a:lnTo>
                <a:lnTo>
                  <a:pt x="316992" y="59435"/>
                </a:lnTo>
                <a:lnTo>
                  <a:pt x="313944" y="54863"/>
                </a:lnTo>
                <a:lnTo>
                  <a:pt x="304799" y="45719"/>
                </a:lnTo>
                <a:lnTo>
                  <a:pt x="300228" y="42672"/>
                </a:lnTo>
                <a:lnTo>
                  <a:pt x="321855" y="42672"/>
                </a:lnTo>
                <a:lnTo>
                  <a:pt x="326783" y="50948"/>
                </a:lnTo>
                <a:lnTo>
                  <a:pt x="329178" y="63334"/>
                </a:lnTo>
                <a:lnTo>
                  <a:pt x="326478" y="75595"/>
                </a:lnTo>
                <a:lnTo>
                  <a:pt x="318944" y="86365"/>
                </a:lnTo>
                <a:lnTo>
                  <a:pt x="316532" y="88391"/>
                </a:lnTo>
                <a:close/>
              </a:path>
              <a:path w="329565" h="326389">
                <a:moveTo>
                  <a:pt x="296666" y="100268"/>
                </a:moveTo>
                <a:lnTo>
                  <a:pt x="260604" y="79248"/>
                </a:lnTo>
                <a:lnTo>
                  <a:pt x="259080" y="74675"/>
                </a:lnTo>
                <a:lnTo>
                  <a:pt x="259080" y="68579"/>
                </a:lnTo>
                <a:lnTo>
                  <a:pt x="260604" y="62484"/>
                </a:lnTo>
                <a:lnTo>
                  <a:pt x="263651" y="56387"/>
                </a:lnTo>
                <a:lnTo>
                  <a:pt x="273304" y="56387"/>
                </a:lnTo>
                <a:lnTo>
                  <a:pt x="271272" y="59435"/>
                </a:lnTo>
                <a:lnTo>
                  <a:pt x="271272" y="71627"/>
                </a:lnTo>
                <a:lnTo>
                  <a:pt x="274320" y="76199"/>
                </a:lnTo>
                <a:lnTo>
                  <a:pt x="278892" y="80772"/>
                </a:lnTo>
                <a:lnTo>
                  <a:pt x="280416" y="83819"/>
                </a:lnTo>
                <a:lnTo>
                  <a:pt x="283463" y="85343"/>
                </a:lnTo>
                <a:lnTo>
                  <a:pt x="288036" y="86867"/>
                </a:lnTo>
                <a:lnTo>
                  <a:pt x="291084" y="88391"/>
                </a:lnTo>
                <a:lnTo>
                  <a:pt x="316532" y="88391"/>
                </a:lnTo>
                <a:lnTo>
                  <a:pt x="307547" y="95942"/>
                </a:lnTo>
                <a:lnTo>
                  <a:pt x="296666" y="100268"/>
                </a:lnTo>
                <a:close/>
              </a:path>
              <a:path w="329565" h="326389">
                <a:moveTo>
                  <a:pt x="188976" y="117348"/>
                </a:moveTo>
                <a:lnTo>
                  <a:pt x="179832" y="108203"/>
                </a:lnTo>
                <a:lnTo>
                  <a:pt x="182880" y="100584"/>
                </a:lnTo>
                <a:lnTo>
                  <a:pt x="184325" y="93355"/>
                </a:lnTo>
                <a:lnTo>
                  <a:pt x="184404" y="71627"/>
                </a:lnTo>
                <a:lnTo>
                  <a:pt x="182880" y="65531"/>
                </a:lnTo>
                <a:lnTo>
                  <a:pt x="188976" y="59435"/>
                </a:lnTo>
                <a:lnTo>
                  <a:pt x="216407" y="86867"/>
                </a:lnTo>
                <a:lnTo>
                  <a:pt x="196596" y="86867"/>
                </a:lnTo>
                <a:lnTo>
                  <a:pt x="196596" y="91439"/>
                </a:lnTo>
                <a:lnTo>
                  <a:pt x="195072" y="96011"/>
                </a:lnTo>
                <a:lnTo>
                  <a:pt x="192024" y="108203"/>
                </a:lnTo>
                <a:lnTo>
                  <a:pt x="188976" y="117348"/>
                </a:lnTo>
                <a:close/>
              </a:path>
              <a:path w="329565" h="326389">
                <a:moveTo>
                  <a:pt x="256032" y="146303"/>
                </a:moveTo>
                <a:lnTo>
                  <a:pt x="196596" y="86867"/>
                </a:lnTo>
                <a:lnTo>
                  <a:pt x="216407" y="86867"/>
                </a:lnTo>
                <a:lnTo>
                  <a:pt x="266699" y="137160"/>
                </a:lnTo>
                <a:lnTo>
                  <a:pt x="256032" y="146303"/>
                </a:lnTo>
                <a:close/>
              </a:path>
              <a:path w="329565" h="326389">
                <a:moveTo>
                  <a:pt x="198120" y="207263"/>
                </a:moveTo>
                <a:lnTo>
                  <a:pt x="140208" y="105155"/>
                </a:lnTo>
                <a:lnTo>
                  <a:pt x="147828" y="97535"/>
                </a:lnTo>
                <a:lnTo>
                  <a:pt x="205740" y="199643"/>
                </a:lnTo>
                <a:lnTo>
                  <a:pt x="198120" y="207263"/>
                </a:lnTo>
                <a:close/>
              </a:path>
              <a:path w="329565" h="326389">
                <a:moveTo>
                  <a:pt x="106680" y="224027"/>
                </a:moveTo>
                <a:lnTo>
                  <a:pt x="74676" y="176783"/>
                </a:lnTo>
                <a:lnTo>
                  <a:pt x="112776" y="138684"/>
                </a:lnTo>
                <a:lnTo>
                  <a:pt x="121920" y="147827"/>
                </a:lnTo>
                <a:lnTo>
                  <a:pt x="91440" y="178307"/>
                </a:lnTo>
                <a:lnTo>
                  <a:pt x="106680" y="204215"/>
                </a:lnTo>
                <a:lnTo>
                  <a:pt x="117348" y="204215"/>
                </a:lnTo>
                <a:lnTo>
                  <a:pt x="117348" y="205739"/>
                </a:lnTo>
                <a:lnTo>
                  <a:pt x="115824" y="208787"/>
                </a:lnTo>
                <a:lnTo>
                  <a:pt x="115824" y="216407"/>
                </a:lnTo>
                <a:lnTo>
                  <a:pt x="106680" y="224027"/>
                </a:lnTo>
                <a:close/>
              </a:path>
              <a:path w="329565" h="326389">
                <a:moveTo>
                  <a:pt x="117348" y="204215"/>
                </a:moveTo>
                <a:lnTo>
                  <a:pt x="106680" y="204215"/>
                </a:lnTo>
                <a:lnTo>
                  <a:pt x="108204" y="195071"/>
                </a:lnTo>
                <a:lnTo>
                  <a:pt x="111252" y="188975"/>
                </a:lnTo>
                <a:lnTo>
                  <a:pt x="117348" y="184403"/>
                </a:lnTo>
                <a:lnTo>
                  <a:pt x="127280" y="176453"/>
                </a:lnTo>
                <a:lnTo>
                  <a:pt x="140289" y="173755"/>
                </a:lnTo>
                <a:lnTo>
                  <a:pt x="152910" y="176316"/>
                </a:lnTo>
                <a:lnTo>
                  <a:pt x="163576" y="183507"/>
                </a:lnTo>
                <a:lnTo>
                  <a:pt x="166881" y="187451"/>
                </a:lnTo>
                <a:lnTo>
                  <a:pt x="132588" y="187451"/>
                </a:lnTo>
                <a:lnTo>
                  <a:pt x="128016" y="190499"/>
                </a:lnTo>
                <a:lnTo>
                  <a:pt x="117348" y="201167"/>
                </a:lnTo>
                <a:lnTo>
                  <a:pt x="117348" y="204215"/>
                </a:lnTo>
                <a:close/>
              </a:path>
              <a:path w="329565" h="326389">
                <a:moveTo>
                  <a:pt x="166252" y="237743"/>
                </a:moveTo>
                <a:lnTo>
                  <a:pt x="150876" y="237743"/>
                </a:lnTo>
                <a:lnTo>
                  <a:pt x="160020" y="231647"/>
                </a:lnTo>
                <a:lnTo>
                  <a:pt x="164592" y="227075"/>
                </a:lnTo>
                <a:lnTo>
                  <a:pt x="166116" y="220979"/>
                </a:lnTo>
                <a:lnTo>
                  <a:pt x="166116" y="207263"/>
                </a:lnTo>
                <a:lnTo>
                  <a:pt x="163068" y="201167"/>
                </a:lnTo>
                <a:lnTo>
                  <a:pt x="156972" y="196595"/>
                </a:lnTo>
                <a:lnTo>
                  <a:pt x="150876" y="190499"/>
                </a:lnTo>
                <a:lnTo>
                  <a:pt x="146304" y="187451"/>
                </a:lnTo>
                <a:lnTo>
                  <a:pt x="166881" y="187451"/>
                </a:lnTo>
                <a:lnTo>
                  <a:pt x="172607" y="194288"/>
                </a:lnTo>
                <a:lnTo>
                  <a:pt x="177543" y="205243"/>
                </a:lnTo>
                <a:lnTo>
                  <a:pt x="177628" y="219391"/>
                </a:lnTo>
                <a:lnTo>
                  <a:pt x="173783" y="230476"/>
                </a:lnTo>
                <a:lnTo>
                  <a:pt x="166252" y="237743"/>
                </a:lnTo>
                <a:close/>
              </a:path>
              <a:path w="329565" h="326389">
                <a:moveTo>
                  <a:pt x="108204" y="298703"/>
                </a:moveTo>
                <a:lnTo>
                  <a:pt x="50292" y="196595"/>
                </a:lnTo>
                <a:lnTo>
                  <a:pt x="57912" y="188975"/>
                </a:lnTo>
                <a:lnTo>
                  <a:pt x="115824" y="291083"/>
                </a:lnTo>
                <a:lnTo>
                  <a:pt x="108204" y="298703"/>
                </a:lnTo>
                <a:close/>
              </a:path>
              <a:path w="329565" h="326389">
                <a:moveTo>
                  <a:pt x="136357" y="249435"/>
                </a:moveTo>
                <a:lnTo>
                  <a:pt x="125819" y="246041"/>
                </a:lnTo>
                <a:lnTo>
                  <a:pt x="120396" y="242315"/>
                </a:lnTo>
                <a:lnTo>
                  <a:pt x="129540" y="231647"/>
                </a:lnTo>
                <a:lnTo>
                  <a:pt x="135636" y="236219"/>
                </a:lnTo>
                <a:lnTo>
                  <a:pt x="140208" y="237743"/>
                </a:lnTo>
                <a:lnTo>
                  <a:pt x="166252" y="237743"/>
                </a:lnTo>
                <a:lnTo>
                  <a:pt x="161235" y="242583"/>
                </a:lnTo>
                <a:lnTo>
                  <a:pt x="151238" y="248562"/>
                </a:lnTo>
                <a:lnTo>
                  <a:pt x="136357" y="249435"/>
                </a:lnTo>
                <a:close/>
              </a:path>
              <a:path w="329565" h="326389">
                <a:moveTo>
                  <a:pt x="9144" y="295655"/>
                </a:moveTo>
                <a:lnTo>
                  <a:pt x="0" y="286511"/>
                </a:lnTo>
                <a:lnTo>
                  <a:pt x="3048" y="278891"/>
                </a:lnTo>
                <a:lnTo>
                  <a:pt x="6096" y="263651"/>
                </a:lnTo>
                <a:lnTo>
                  <a:pt x="6096" y="249935"/>
                </a:lnTo>
                <a:lnTo>
                  <a:pt x="3048" y="245363"/>
                </a:lnTo>
                <a:lnTo>
                  <a:pt x="9144" y="239267"/>
                </a:lnTo>
                <a:lnTo>
                  <a:pt x="35052" y="265175"/>
                </a:lnTo>
                <a:lnTo>
                  <a:pt x="16764" y="265175"/>
                </a:lnTo>
                <a:lnTo>
                  <a:pt x="16764" y="274319"/>
                </a:lnTo>
                <a:lnTo>
                  <a:pt x="13716" y="286511"/>
                </a:lnTo>
                <a:lnTo>
                  <a:pt x="12192" y="291083"/>
                </a:lnTo>
                <a:lnTo>
                  <a:pt x="9144" y="295655"/>
                </a:lnTo>
                <a:close/>
              </a:path>
              <a:path w="329565" h="326389">
                <a:moveTo>
                  <a:pt x="77724" y="326135"/>
                </a:moveTo>
                <a:lnTo>
                  <a:pt x="16764" y="265175"/>
                </a:lnTo>
                <a:lnTo>
                  <a:pt x="35052" y="265175"/>
                </a:lnTo>
                <a:lnTo>
                  <a:pt x="86868" y="316991"/>
                </a:lnTo>
                <a:lnTo>
                  <a:pt x="77724" y="32613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7886700" y="5335523"/>
            <a:ext cx="387350" cy="386080"/>
          </a:xfrm>
          <a:custGeom>
            <a:avLst/>
            <a:gdLst/>
            <a:ahLst/>
            <a:cxnLst/>
            <a:rect l="l" t="t" r="r" b="b"/>
            <a:pathLst>
              <a:path w="387350" h="386079">
                <a:moveTo>
                  <a:pt x="316992" y="59436"/>
                </a:moveTo>
                <a:lnTo>
                  <a:pt x="306324" y="59436"/>
                </a:lnTo>
                <a:lnTo>
                  <a:pt x="301751" y="57912"/>
                </a:lnTo>
                <a:lnTo>
                  <a:pt x="298704" y="56388"/>
                </a:lnTo>
                <a:lnTo>
                  <a:pt x="294132" y="53340"/>
                </a:lnTo>
                <a:lnTo>
                  <a:pt x="288036" y="47243"/>
                </a:lnTo>
                <a:lnTo>
                  <a:pt x="286512" y="39623"/>
                </a:lnTo>
                <a:lnTo>
                  <a:pt x="286512" y="24384"/>
                </a:lnTo>
                <a:lnTo>
                  <a:pt x="289560" y="16764"/>
                </a:lnTo>
                <a:lnTo>
                  <a:pt x="297180" y="10667"/>
                </a:lnTo>
                <a:lnTo>
                  <a:pt x="303275" y="4571"/>
                </a:lnTo>
                <a:lnTo>
                  <a:pt x="310896" y="0"/>
                </a:lnTo>
                <a:lnTo>
                  <a:pt x="326136" y="0"/>
                </a:lnTo>
                <a:lnTo>
                  <a:pt x="333756" y="3047"/>
                </a:lnTo>
                <a:lnTo>
                  <a:pt x="339851" y="7619"/>
                </a:lnTo>
                <a:lnTo>
                  <a:pt x="342900" y="12191"/>
                </a:lnTo>
                <a:lnTo>
                  <a:pt x="312420" y="12191"/>
                </a:lnTo>
                <a:lnTo>
                  <a:pt x="307848" y="15240"/>
                </a:lnTo>
                <a:lnTo>
                  <a:pt x="304800" y="18288"/>
                </a:lnTo>
                <a:lnTo>
                  <a:pt x="300227" y="21336"/>
                </a:lnTo>
                <a:lnTo>
                  <a:pt x="298704" y="25908"/>
                </a:lnTo>
                <a:lnTo>
                  <a:pt x="298704" y="35051"/>
                </a:lnTo>
                <a:lnTo>
                  <a:pt x="300227" y="39623"/>
                </a:lnTo>
                <a:lnTo>
                  <a:pt x="303275" y="42671"/>
                </a:lnTo>
                <a:lnTo>
                  <a:pt x="307848" y="45719"/>
                </a:lnTo>
                <a:lnTo>
                  <a:pt x="310896" y="48767"/>
                </a:lnTo>
                <a:lnTo>
                  <a:pt x="338328" y="48767"/>
                </a:lnTo>
                <a:lnTo>
                  <a:pt x="332232" y="54864"/>
                </a:lnTo>
                <a:lnTo>
                  <a:pt x="331215" y="56388"/>
                </a:lnTo>
                <a:lnTo>
                  <a:pt x="321563" y="56388"/>
                </a:lnTo>
                <a:lnTo>
                  <a:pt x="316992" y="59436"/>
                </a:lnTo>
                <a:close/>
              </a:path>
              <a:path w="387350" h="386079">
                <a:moveTo>
                  <a:pt x="338328" y="48767"/>
                </a:moveTo>
                <a:lnTo>
                  <a:pt x="321563" y="48767"/>
                </a:lnTo>
                <a:lnTo>
                  <a:pt x="324612" y="45719"/>
                </a:lnTo>
                <a:lnTo>
                  <a:pt x="329184" y="42671"/>
                </a:lnTo>
                <a:lnTo>
                  <a:pt x="332232" y="38099"/>
                </a:lnTo>
                <a:lnTo>
                  <a:pt x="333756" y="35051"/>
                </a:lnTo>
                <a:lnTo>
                  <a:pt x="333756" y="25908"/>
                </a:lnTo>
                <a:lnTo>
                  <a:pt x="332232" y="21336"/>
                </a:lnTo>
                <a:lnTo>
                  <a:pt x="326136" y="15240"/>
                </a:lnTo>
                <a:lnTo>
                  <a:pt x="321563" y="12191"/>
                </a:lnTo>
                <a:lnTo>
                  <a:pt x="342900" y="12191"/>
                </a:lnTo>
                <a:lnTo>
                  <a:pt x="344424" y="15240"/>
                </a:lnTo>
                <a:lnTo>
                  <a:pt x="345948" y="19812"/>
                </a:lnTo>
                <a:lnTo>
                  <a:pt x="345948" y="30479"/>
                </a:lnTo>
                <a:lnTo>
                  <a:pt x="342900" y="35051"/>
                </a:lnTo>
                <a:lnTo>
                  <a:pt x="373380" y="35051"/>
                </a:lnTo>
                <a:lnTo>
                  <a:pt x="377951" y="41147"/>
                </a:lnTo>
                <a:lnTo>
                  <a:pt x="379475" y="42671"/>
                </a:lnTo>
                <a:lnTo>
                  <a:pt x="358139" y="42671"/>
                </a:lnTo>
                <a:lnTo>
                  <a:pt x="352044" y="44195"/>
                </a:lnTo>
                <a:lnTo>
                  <a:pt x="345948" y="44195"/>
                </a:lnTo>
                <a:lnTo>
                  <a:pt x="341375" y="45719"/>
                </a:lnTo>
                <a:lnTo>
                  <a:pt x="338328" y="48767"/>
                </a:lnTo>
                <a:close/>
              </a:path>
              <a:path w="387350" h="386079">
                <a:moveTo>
                  <a:pt x="373380" y="35051"/>
                </a:moveTo>
                <a:lnTo>
                  <a:pt x="342900" y="35051"/>
                </a:lnTo>
                <a:lnTo>
                  <a:pt x="348996" y="32003"/>
                </a:lnTo>
                <a:lnTo>
                  <a:pt x="355092" y="30479"/>
                </a:lnTo>
                <a:lnTo>
                  <a:pt x="373380" y="35051"/>
                </a:lnTo>
                <a:close/>
              </a:path>
              <a:path w="387350" h="386079">
                <a:moveTo>
                  <a:pt x="375980" y="88391"/>
                </a:moveTo>
                <a:lnTo>
                  <a:pt x="353568" y="88391"/>
                </a:lnTo>
                <a:lnTo>
                  <a:pt x="358139" y="86867"/>
                </a:lnTo>
                <a:lnTo>
                  <a:pt x="361187" y="86867"/>
                </a:lnTo>
                <a:lnTo>
                  <a:pt x="371856" y="76199"/>
                </a:lnTo>
                <a:lnTo>
                  <a:pt x="374904" y="71627"/>
                </a:lnTo>
                <a:lnTo>
                  <a:pt x="374904" y="59436"/>
                </a:lnTo>
                <a:lnTo>
                  <a:pt x="371856" y="54864"/>
                </a:lnTo>
                <a:lnTo>
                  <a:pt x="362712" y="45719"/>
                </a:lnTo>
                <a:lnTo>
                  <a:pt x="358139" y="42671"/>
                </a:lnTo>
                <a:lnTo>
                  <a:pt x="379475" y="42671"/>
                </a:lnTo>
                <a:lnTo>
                  <a:pt x="384048" y="47243"/>
                </a:lnTo>
                <a:lnTo>
                  <a:pt x="387096" y="54864"/>
                </a:lnTo>
                <a:lnTo>
                  <a:pt x="387096" y="64008"/>
                </a:lnTo>
                <a:lnTo>
                  <a:pt x="384530" y="76042"/>
                </a:lnTo>
                <a:lnTo>
                  <a:pt x="377366" y="87278"/>
                </a:lnTo>
                <a:lnTo>
                  <a:pt x="375980" y="88391"/>
                </a:lnTo>
                <a:close/>
              </a:path>
              <a:path w="387350" h="386079">
                <a:moveTo>
                  <a:pt x="354605" y="100357"/>
                </a:moveTo>
                <a:lnTo>
                  <a:pt x="318516" y="80771"/>
                </a:lnTo>
                <a:lnTo>
                  <a:pt x="316992" y="74675"/>
                </a:lnTo>
                <a:lnTo>
                  <a:pt x="316992" y="68579"/>
                </a:lnTo>
                <a:lnTo>
                  <a:pt x="318516" y="62484"/>
                </a:lnTo>
                <a:lnTo>
                  <a:pt x="321563" y="56388"/>
                </a:lnTo>
                <a:lnTo>
                  <a:pt x="331215" y="56388"/>
                </a:lnTo>
                <a:lnTo>
                  <a:pt x="329184" y="59436"/>
                </a:lnTo>
                <a:lnTo>
                  <a:pt x="329184" y="71627"/>
                </a:lnTo>
                <a:lnTo>
                  <a:pt x="332232" y="76199"/>
                </a:lnTo>
                <a:lnTo>
                  <a:pt x="336804" y="80771"/>
                </a:lnTo>
                <a:lnTo>
                  <a:pt x="338327" y="83820"/>
                </a:lnTo>
                <a:lnTo>
                  <a:pt x="342900" y="85344"/>
                </a:lnTo>
                <a:lnTo>
                  <a:pt x="345948" y="86867"/>
                </a:lnTo>
                <a:lnTo>
                  <a:pt x="350520" y="88391"/>
                </a:lnTo>
                <a:lnTo>
                  <a:pt x="375980" y="88391"/>
                </a:lnTo>
                <a:lnTo>
                  <a:pt x="365569" y="96752"/>
                </a:lnTo>
                <a:lnTo>
                  <a:pt x="354605" y="100357"/>
                </a:lnTo>
                <a:close/>
              </a:path>
              <a:path w="387350" h="386079">
                <a:moveTo>
                  <a:pt x="248412" y="115823"/>
                </a:moveTo>
                <a:lnTo>
                  <a:pt x="239268" y="106679"/>
                </a:lnTo>
                <a:lnTo>
                  <a:pt x="242316" y="99059"/>
                </a:lnTo>
                <a:lnTo>
                  <a:pt x="243839" y="91439"/>
                </a:lnTo>
                <a:lnTo>
                  <a:pt x="243839" y="70103"/>
                </a:lnTo>
                <a:lnTo>
                  <a:pt x="242316" y="65532"/>
                </a:lnTo>
                <a:lnTo>
                  <a:pt x="248412" y="59436"/>
                </a:lnTo>
                <a:lnTo>
                  <a:pt x="273812" y="85344"/>
                </a:lnTo>
                <a:lnTo>
                  <a:pt x="256032" y="85344"/>
                </a:lnTo>
                <a:lnTo>
                  <a:pt x="256032" y="89915"/>
                </a:lnTo>
                <a:lnTo>
                  <a:pt x="252984" y="102108"/>
                </a:lnTo>
                <a:lnTo>
                  <a:pt x="251460" y="106679"/>
                </a:lnTo>
                <a:lnTo>
                  <a:pt x="249936" y="112775"/>
                </a:lnTo>
                <a:lnTo>
                  <a:pt x="248412" y="115823"/>
                </a:lnTo>
                <a:close/>
              </a:path>
              <a:path w="387350" h="386079">
                <a:moveTo>
                  <a:pt x="315468" y="146303"/>
                </a:moveTo>
                <a:lnTo>
                  <a:pt x="256032" y="85344"/>
                </a:lnTo>
                <a:lnTo>
                  <a:pt x="273812" y="85344"/>
                </a:lnTo>
                <a:lnTo>
                  <a:pt x="324612" y="137159"/>
                </a:lnTo>
                <a:lnTo>
                  <a:pt x="315468" y="146303"/>
                </a:lnTo>
                <a:close/>
              </a:path>
              <a:path w="387350" h="386079">
                <a:moveTo>
                  <a:pt x="256032" y="208787"/>
                </a:moveTo>
                <a:lnTo>
                  <a:pt x="199644" y="106679"/>
                </a:lnTo>
                <a:lnTo>
                  <a:pt x="205740" y="99059"/>
                </a:lnTo>
                <a:lnTo>
                  <a:pt x="263651" y="201167"/>
                </a:lnTo>
                <a:lnTo>
                  <a:pt x="256032" y="208787"/>
                </a:lnTo>
                <a:close/>
              </a:path>
              <a:path w="387350" h="386079">
                <a:moveTo>
                  <a:pt x="146304" y="205739"/>
                </a:moveTo>
                <a:lnTo>
                  <a:pt x="138631" y="194936"/>
                </a:lnTo>
                <a:lnTo>
                  <a:pt x="136911" y="183208"/>
                </a:lnTo>
                <a:lnTo>
                  <a:pt x="139837" y="170885"/>
                </a:lnTo>
                <a:lnTo>
                  <a:pt x="146750" y="159864"/>
                </a:lnTo>
                <a:lnTo>
                  <a:pt x="158098" y="151063"/>
                </a:lnTo>
                <a:lnTo>
                  <a:pt x="169562" y="147918"/>
                </a:lnTo>
                <a:lnTo>
                  <a:pt x="179832" y="147827"/>
                </a:lnTo>
                <a:lnTo>
                  <a:pt x="187452" y="150875"/>
                </a:lnTo>
                <a:lnTo>
                  <a:pt x="193548" y="155447"/>
                </a:lnTo>
                <a:lnTo>
                  <a:pt x="196596" y="160020"/>
                </a:lnTo>
                <a:lnTo>
                  <a:pt x="164592" y="160020"/>
                </a:lnTo>
                <a:lnTo>
                  <a:pt x="155448" y="166115"/>
                </a:lnTo>
                <a:lnTo>
                  <a:pt x="150876" y="170687"/>
                </a:lnTo>
                <a:lnTo>
                  <a:pt x="149352" y="176784"/>
                </a:lnTo>
                <a:lnTo>
                  <a:pt x="149382" y="187542"/>
                </a:lnTo>
                <a:lnTo>
                  <a:pt x="150876" y="192023"/>
                </a:lnTo>
                <a:lnTo>
                  <a:pt x="156972" y="198120"/>
                </a:lnTo>
                <a:lnTo>
                  <a:pt x="146304" y="205739"/>
                </a:lnTo>
                <a:close/>
              </a:path>
              <a:path w="387350" h="386079">
                <a:moveTo>
                  <a:pt x="199644" y="263651"/>
                </a:moveTo>
                <a:lnTo>
                  <a:pt x="195072" y="259079"/>
                </a:lnTo>
                <a:lnTo>
                  <a:pt x="193548" y="256031"/>
                </a:lnTo>
                <a:lnTo>
                  <a:pt x="192024" y="249935"/>
                </a:lnTo>
                <a:lnTo>
                  <a:pt x="190500" y="245363"/>
                </a:lnTo>
                <a:lnTo>
                  <a:pt x="188976" y="239267"/>
                </a:lnTo>
                <a:lnTo>
                  <a:pt x="188976" y="224027"/>
                </a:lnTo>
                <a:lnTo>
                  <a:pt x="190500" y="214884"/>
                </a:lnTo>
                <a:lnTo>
                  <a:pt x="191458" y="201167"/>
                </a:lnTo>
                <a:lnTo>
                  <a:pt x="179832" y="161544"/>
                </a:lnTo>
                <a:lnTo>
                  <a:pt x="175260" y="160020"/>
                </a:lnTo>
                <a:lnTo>
                  <a:pt x="196596" y="160020"/>
                </a:lnTo>
                <a:lnTo>
                  <a:pt x="199644" y="163067"/>
                </a:lnTo>
                <a:lnTo>
                  <a:pt x="201168" y="167639"/>
                </a:lnTo>
                <a:lnTo>
                  <a:pt x="202692" y="170687"/>
                </a:lnTo>
                <a:lnTo>
                  <a:pt x="204216" y="176784"/>
                </a:lnTo>
                <a:lnTo>
                  <a:pt x="204148" y="187542"/>
                </a:lnTo>
                <a:lnTo>
                  <a:pt x="204065" y="193287"/>
                </a:lnTo>
                <a:lnTo>
                  <a:pt x="203011" y="207602"/>
                </a:lnTo>
                <a:lnTo>
                  <a:pt x="202692" y="220979"/>
                </a:lnTo>
                <a:lnTo>
                  <a:pt x="201168" y="228599"/>
                </a:lnTo>
                <a:lnTo>
                  <a:pt x="201168" y="231647"/>
                </a:lnTo>
                <a:lnTo>
                  <a:pt x="202692" y="234695"/>
                </a:lnTo>
                <a:lnTo>
                  <a:pt x="202692" y="240791"/>
                </a:lnTo>
                <a:lnTo>
                  <a:pt x="221831" y="240791"/>
                </a:lnTo>
                <a:lnTo>
                  <a:pt x="199644" y="263651"/>
                </a:lnTo>
                <a:close/>
              </a:path>
              <a:path w="387350" h="386079">
                <a:moveTo>
                  <a:pt x="221831" y="240791"/>
                </a:moveTo>
                <a:lnTo>
                  <a:pt x="202692" y="240791"/>
                </a:lnTo>
                <a:lnTo>
                  <a:pt x="240792" y="202691"/>
                </a:lnTo>
                <a:lnTo>
                  <a:pt x="249936" y="211835"/>
                </a:lnTo>
                <a:lnTo>
                  <a:pt x="221831" y="240791"/>
                </a:lnTo>
                <a:close/>
              </a:path>
              <a:path w="387350" h="386079">
                <a:moveTo>
                  <a:pt x="97536" y="266699"/>
                </a:moveTo>
                <a:lnTo>
                  <a:pt x="88392" y="257555"/>
                </a:lnTo>
                <a:lnTo>
                  <a:pt x="91440" y="248411"/>
                </a:lnTo>
                <a:lnTo>
                  <a:pt x="92964" y="240791"/>
                </a:lnTo>
                <a:lnTo>
                  <a:pt x="94488" y="234695"/>
                </a:lnTo>
                <a:lnTo>
                  <a:pt x="94488" y="227075"/>
                </a:lnTo>
                <a:lnTo>
                  <a:pt x="92964" y="219455"/>
                </a:lnTo>
                <a:lnTo>
                  <a:pt x="91440" y="214884"/>
                </a:lnTo>
                <a:lnTo>
                  <a:pt x="97536" y="208787"/>
                </a:lnTo>
                <a:lnTo>
                  <a:pt x="124968" y="236219"/>
                </a:lnTo>
                <a:lnTo>
                  <a:pt x="105156" y="236219"/>
                </a:lnTo>
                <a:lnTo>
                  <a:pt x="105156" y="245363"/>
                </a:lnTo>
                <a:lnTo>
                  <a:pt x="102108" y="257555"/>
                </a:lnTo>
                <a:lnTo>
                  <a:pt x="100584" y="262127"/>
                </a:lnTo>
                <a:lnTo>
                  <a:pt x="97536" y="266699"/>
                </a:lnTo>
                <a:close/>
              </a:path>
              <a:path w="387350" h="386079">
                <a:moveTo>
                  <a:pt x="166116" y="295655"/>
                </a:moveTo>
                <a:lnTo>
                  <a:pt x="105156" y="236219"/>
                </a:lnTo>
                <a:lnTo>
                  <a:pt x="124968" y="236219"/>
                </a:lnTo>
                <a:lnTo>
                  <a:pt x="175260" y="286511"/>
                </a:lnTo>
                <a:lnTo>
                  <a:pt x="166116" y="295655"/>
                </a:lnTo>
                <a:close/>
              </a:path>
              <a:path w="387350" h="386079">
                <a:moveTo>
                  <a:pt x="106680" y="358139"/>
                </a:moveTo>
                <a:lnTo>
                  <a:pt x="48768" y="256031"/>
                </a:lnTo>
                <a:lnTo>
                  <a:pt x="56388" y="248411"/>
                </a:lnTo>
                <a:lnTo>
                  <a:pt x="114300" y="350519"/>
                </a:lnTo>
                <a:lnTo>
                  <a:pt x="106680" y="358139"/>
                </a:lnTo>
                <a:close/>
              </a:path>
              <a:path w="387350" h="386079">
                <a:moveTo>
                  <a:pt x="9144" y="355091"/>
                </a:moveTo>
                <a:lnTo>
                  <a:pt x="0" y="345947"/>
                </a:lnTo>
                <a:lnTo>
                  <a:pt x="3048" y="338327"/>
                </a:lnTo>
                <a:lnTo>
                  <a:pt x="4572" y="330707"/>
                </a:lnTo>
                <a:lnTo>
                  <a:pt x="4572" y="309371"/>
                </a:lnTo>
                <a:lnTo>
                  <a:pt x="3048" y="304799"/>
                </a:lnTo>
                <a:lnTo>
                  <a:pt x="9144" y="298703"/>
                </a:lnTo>
                <a:lnTo>
                  <a:pt x="34544" y="324611"/>
                </a:lnTo>
                <a:lnTo>
                  <a:pt x="16764" y="324611"/>
                </a:lnTo>
                <a:lnTo>
                  <a:pt x="16764" y="329183"/>
                </a:lnTo>
                <a:lnTo>
                  <a:pt x="13716" y="341375"/>
                </a:lnTo>
                <a:lnTo>
                  <a:pt x="12192" y="345947"/>
                </a:lnTo>
                <a:lnTo>
                  <a:pt x="10668" y="352043"/>
                </a:lnTo>
                <a:lnTo>
                  <a:pt x="9144" y="355091"/>
                </a:lnTo>
                <a:close/>
              </a:path>
              <a:path w="387350" h="386079">
                <a:moveTo>
                  <a:pt x="76200" y="385571"/>
                </a:moveTo>
                <a:lnTo>
                  <a:pt x="16764" y="324611"/>
                </a:lnTo>
                <a:lnTo>
                  <a:pt x="34544" y="324611"/>
                </a:lnTo>
                <a:lnTo>
                  <a:pt x="85344" y="376427"/>
                </a:lnTo>
                <a:lnTo>
                  <a:pt x="76200" y="3855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8356092" y="5335523"/>
            <a:ext cx="388620" cy="386080"/>
          </a:xfrm>
          <a:custGeom>
            <a:avLst/>
            <a:gdLst/>
            <a:ahLst/>
            <a:cxnLst/>
            <a:rect l="l" t="t" r="r" b="b"/>
            <a:pathLst>
              <a:path w="388620" h="386079">
                <a:moveTo>
                  <a:pt x="316992" y="59436"/>
                </a:moveTo>
                <a:lnTo>
                  <a:pt x="307848" y="59436"/>
                </a:lnTo>
                <a:lnTo>
                  <a:pt x="298704" y="56388"/>
                </a:lnTo>
                <a:lnTo>
                  <a:pt x="289560" y="47243"/>
                </a:lnTo>
                <a:lnTo>
                  <a:pt x="286511" y="39623"/>
                </a:lnTo>
                <a:lnTo>
                  <a:pt x="286511" y="24384"/>
                </a:lnTo>
                <a:lnTo>
                  <a:pt x="291084" y="16764"/>
                </a:lnTo>
                <a:lnTo>
                  <a:pt x="303275" y="4571"/>
                </a:lnTo>
                <a:lnTo>
                  <a:pt x="310896" y="0"/>
                </a:lnTo>
                <a:lnTo>
                  <a:pt x="327660" y="0"/>
                </a:lnTo>
                <a:lnTo>
                  <a:pt x="333756" y="3047"/>
                </a:lnTo>
                <a:lnTo>
                  <a:pt x="339851" y="7619"/>
                </a:lnTo>
                <a:lnTo>
                  <a:pt x="342899" y="12191"/>
                </a:lnTo>
                <a:lnTo>
                  <a:pt x="312420" y="12191"/>
                </a:lnTo>
                <a:lnTo>
                  <a:pt x="309372" y="15240"/>
                </a:lnTo>
                <a:lnTo>
                  <a:pt x="304799" y="18288"/>
                </a:lnTo>
                <a:lnTo>
                  <a:pt x="301751" y="21336"/>
                </a:lnTo>
                <a:lnTo>
                  <a:pt x="300228" y="25908"/>
                </a:lnTo>
                <a:lnTo>
                  <a:pt x="300228" y="35051"/>
                </a:lnTo>
                <a:lnTo>
                  <a:pt x="301751" y="39623"/>
                </a:lnTo>
                <a:lnTo>
                  <a:pt x="307848" y="45719"/>
                </a:lnTo>
                <a:lnTo>
                  <a:pt x="312420" y="48767"/>
                </a:lnTo>
                <a:lnTo>
                  <a:pt x="338328" y="48767"/>
                </a:lnTo>
                <a:lnTo>
                  <a:pt x="332232" y="54864"/>
                </a:lnTo>
                <a:lnTo>
                  <a:pt x="331723" y="56388"/>
                </a:lnTo>
                <a:lnTo>
                  <a:pt x="323087" y="56388"/>
                </a:lnTo>
                <a:lnTo>
                  <a:pt x="316992" y="59436"/>
                </a:lnTo>
                <a:close/>
              </a:path>
              <a:path w="388620" h="386079">
                <a:moveTo>
                  <a:pt x="338328" y="48767"/>
                </a:moveTo>
                <a:lnTo>
                  <a:pt x="321563" y="48767"/>
                </a:lnTo>
                <a:lnTo>
                  <a:pt x="326136" y="45719"/>
                </a:lnTo>
                <a:lnTo>
                  <a:pt x="333756" y="38099"/>
                </a:lnTo>
                <a:lnTo>
                  <a:pt x="335280" y="35051"/>
                </a:lnTo>
                <a:lnTo>
                  <a:pt x="335280" y="25908"/>
                </a:lnTo>
                <a:lnTo>
                  <a:pt x="333756" y="21336"/>
                </a:lnTo>
                <a:lnTo>
                  <a:pt x="330708" y="18288"/>
                </a:lnTo>
                <a:lnTo>
                  <a:pt x="326136" y="15240"/>
                </a:lnTo>
                <a:lnTo>
                  <a:pt x="323087" y="12191"/>
                </a:lnTo>
                <a:lnTo>
                  <a:pt x="342899" y="12191"/>
                </a:lnTo>
                <a:lnTo>
                  <a:pt x="345948" y="15240"/>
                </a:lnTo>
                <a:lnTo>
                  <a:pt x="345948" y="19812"/>
                </a:lnTo>
                <a:lnTo>
                  <a:pt x="347472" y="24384"/>
                </a:lnTo>
                <a:lnTo>
                  <a:pt x="345948" y="30479"/>
                </a:lnTo>
                <a:lnTo>
                  <a:pt x="344424" y="35051"/>
                </a:lnTo>
                <a:lnTo>
                  <a:pt x="373380" y="35051"/>
                </a:lnTo>
                <a:lnTo>
                  <a:pt x="377951" y="41147"/>
                </a:lnTo>
                <a:lnTo>
                  <a:pt x="379856" y="42671"/>
                </a:lnTo>
                <a:lnTo>
                  <a:pt x="358140" y="42671"/>
                </a:lnTo>
                <a:lnTo>
                  <a:pt x="353568" y="44195"/>
                </a:lnTo>
                <a:lnTo>
                  <a:pt x="347472" y="44195"/>
                </a:lnTo>
                <a:lnTo>
                  <a:pt x="341375" y="45719"/>
                </a:lnTo>
                <a:lnTo>
                  <a:pt x="338328" y="48767"/>
                </a:lnTo>
                <a:close/>
              </a:path>
              <a:path w="388620" h="386079">
                <a:moveTo>
                  <a:pt x="373380" y="35051"/>
                </a:moveTo>
                <a:lnTo>
                  <a:pt x="344424" y="35051"/>
                </a:lnTo>
                <a:lnTo>
                  <a:pt x="350520" y="32003"/>
                </a:lnTo>
                <a:lnTo>
                  <a:pt x="356616" y="30479"/>
                </a:lnTo>
                <a:lnTo>
                  <a:pt x="368808" y="33527"/>
                </a:lnTo>
                <a:lnTo>
                  <a:pt x="373380" y="35051"/>
                </a:lnTo>
                <a:close/>
              </a:path>
              <a:path w="388620" h="386079">
                <a:moveTo>
                  <a:pt x="377407" y="88391"/>
                </a:moveTo>
                <a:lnTo>
                  <a:pt x="355092" y="88391"/>
                </a:lnTo>
                <a:lnTo>
                  <a:pt x="358140" y="86867"/>
                </a:lnTo>
                <a:lnTo>
                  <a:pt x="362711" y="86867"/>
                </a:lnTo>
                <a:lnTo>
                  <a:pt x="373380" y="76199"/>
                </a:lnTo>
                <a:lnTo>
                  <a:pt x="374904" y="71627"/>
                </a:lnTo>
                <a:lnTo>
                  <a:pt x="374904" y="59436"/>
                </a:lnTo>
                <a:lnTo>
                  <a:pt x="373380" y="54864"/>
                </a:lnTo>
                <a:lnTo>
                  <a:pt x="364236" y="45719"/>
                </a:lnTo>
                <a:lnTo>
                  <a:pt x="358140" y="42671"/>
                </a:lnTo>
                <a:lnTo>
                  <a:pt x="379856" y="42671"/>
                </a:lnTo>
                <a:lnTo>
                  <a:pt x="385572" y="47243"/>
                </a:lnTo>
                <a:lnTo>
                  <a:pt x="388620" y="54864"/>
                </a:lnTo>
                <a:lnTo>
                  <a:pt x="388620" y="64008"/>
                </a:lnTo>
                <a:lnTo>
                  <a:pt x="385426" y="76042"/>
                </a:lnTo>
                <a:lnTo>
                  <a:pt x="378838" y="87278"/>
                </a:lnTo>
                <a:lnTo>
                  <a:pt x="377407" y="88391"/>
                </a:lnTo>
                <a:close/>
              </a:path>
              <a:path w="388620" h="386079">
                <a:moveTo>
                  <a:pt x="355688" y="100232"/>
                </a:moveTo>
                <a:lnTo>
                  <a:pt x="340551" y="98834"/>
                </a:lnTo>
                <a:lnTo>
                  <a:pt x="330358" y="93846"/>
                </a:lnTo>
                <a:lnTo>
                  <a:pt x="321563" y="85344"/>
                </a:lnTo>
                <a:lnTo>
                  <a:pt x="318516" y="80771"/>
                </a:lnTo>
                <a:lnTo>
                  <a:pt x="318516" y="74675"/>
                </a:lnTo>
                <a:lnTo>
                  <a:pt x="316992" y="68579"/>
                </a:lnTo>
                <a:lnTo>
                  <a:pt x="318516" y="62484"/>
                </a:lnTo>
                <a:lnTo>
                  <a:pt x="323087" y="56388"/>
                </a:lnTo>
                <a:lnTo>
                  <a:pt x="331723" y="56388"/>
                </a:lnTo>
                <a:lnTo>
                  <a:pt x="330708" y="59436"/>
                </a:lnTo>
                <a:lnTo>
                  <a:pt x="330708" y="71627"/>
                </a:lnTo>
                <a:lnTo>
                  <a:pt x="332232" y="76199"/>
                </a:lnTo>
                <a:lnTo>
                  <a:pt x="339851" y="83820"/>
                </a:lnTo>
                <a:lnTo>
                  <a:pt x="342899" y="85344"/>
                </a:lnTo>
                <a:lnTo>
                  <a:pt x="347472" y="86867"/>
                </a:lnTo>
                <a:lnTo>
                  <a:pt x="350520" y="88391"/>
                </a:lnTo>
                <a:lnTo>
                  <a:pt x="377407" y="88391"/>
                </a:lnTo>
                <a:lnTo>
                  <a:pt x="367003" y="96483"/>
                </a:lnTo>
                <a:lnTo>
                  <a:pt x="355688" y="100232"/>
                </a:lnTo>
                <a:close/>
              </a:path>
              <a:path w="388620" h="386079">
                <a:moveTo>
                  <a:pt x="248411" y="115823"/>
                </a:moveTo>
                <a:lnTo>
                  <a:pt x="239268" y="106679"/>
                </a:lnTo>
                <a:lnTo>
                  <a:pt x="242316" y="99059"/>
                </a:lnTo>
                <a:lnTo>
                  <a:pt x="243840" y="91439"/>
                </a:lnTo>
                <a:lnTo>
                  <a:pt x="243840" y="83820"/>
                </a:lnTo>
                <a:lnTo>
                  <a:pt x="245363" y="76199"/>
                </a:lnTo>
                <a:lnTo>
                  <a:pt x="243840" y="70103"/>
                </a:lnTo>
                <a:lnTo>
                  <a:pt x="242316" y="65532"/>
                </a:lnTo>
                <a:lnTo>
                  <a:pt x="248411" y="59436"/>
                </a:lnTo>
                <a:lnTo>
                  <a:pt x="274320" y="85344"/>
                </a:lnTo>
                <a:lnTo>
                  <a:pt x="256032" y="85344"/>
                </a:lnTo>
                <a:lnTo>
                  <a:pt x="256032" y="89915"/>
                </a:lnTo>
                <a:lnTo>
                  <a:pt x="252984" y="102108"/>
                </a:lnTo>
                <a:lnTo>
                  <a:pt x="251460" y="106679"/>
                </a:lnTo>
                <a:lnTo>
                  <a:pt x="249936" y="112775"/>
                </a:lnTo>
                <a:lnTo>
                  <a:pt x="248411" y="115823"/>
                </a:lnTo>
                <a:close/>
              </a:path>
              <a:path w="388620" h="386079">
                <a:moveTo>
                  <a:pt x="316992" y="146303"/>
                </a:moveTo>
                <a:lnTo>
                  <a:pt x="256032" y="85344"/>
                </a:lnTo>
                <a:lnTo>
                  <a:pt x="274320" y="85344"/>
                </a:lnTo>
                <a:lnTo>
                  <a:pt x="326136" y="137159"/>
                </a:lnTo>
                <a:lnTo>
                  <a:pt x="316992" y="146303"/>
                </a:lnTo>
                <a:close/>
              </a:path>
              <a:path w="388620" h="386079">
                <a:moveTo>
                  <a:pt x="257556" y="208787"/>
                </a:moveTo>
                <a:lnTo>
                  <a:pt x="199644" y="106679"/>
                </a:lnTo>
                <a:lnTo>
                  <a:pt x="207264" y="99059"/>
                </a:lnTo>
                <a:lnTo>
                  <a:pt x="265175" y="201167"/>
                </a:lnTo>
                <a:lnTo>
                  <a:pt x="257556" y="208787"/>
                </a:lnTo>
                <a:close/>
              </a:path>
              <a:path w="388620" h="386079">
                <a:moveTo>
                  <a:pt x="174409" y="222498"/>
                </a:moveTo>
                <a:lnTo>
                  <a:pt x="162766" y="219798"/>
                </a:lnTo>
                <a:lnTo>
                  <a:pt x="151411" y="212264"/>
                </a:lnTo>
                <a:lnTo>
                  <a:pt x="142114" y="200792"/>
                </a:lnTo>
                <a:lnTo>
                  <a:pt x="137650" y="189573"/>
                </a:lnTo>
                <a:lnTo>
                  <a:pt x="138841" y="175120"/>
                </a:lnTo>
                <a:lnTo>
                  <a:pt x="143867" y="164549"/>
                </a:lnTo>
                <a:lnTo>
                  <a:pt x="155043" y="155044"/>
                </a:lnTo>
                <a:lnTo>
                  <a:pt x="165494" y="151004"/>
                </a:lnTo>
                <a:lnTo>
                  <a:pt x="172212" y="149351"/>
                </a:lnTo>
                <a:lnTo>
                  <a:pt x="179832" y="149351"/>
                </a:lnTo>
                <a:lnTo>
                  <a:pt x="185928" y="152399"/>
                </a:lnTo>
                <a:lnTo>
                  <a:pt x="195718" y="157528"/>
                </a:lnTo>
                <a:lnTo>
                  <a:pt x="201032" y="161544"/>
                </a:lnTo>
                <a:lnTo>
                  <a:pt x="166116" y="161544"/>
                </a:lnTo>
                <a:lnTo>
                  <a:pt x="160020" y="163067"/>
                </a:lnTo>
                <a:lnTo>
                  <a:pt x="152400" y="170687"/>
                </a:lnTo>
                <a:lnTo>
                  <a:pt x="150876" y="176784"/>
                </a:lnTo>
                <a:lnTo>
                  <a:pt x="150876" y="188975"/>
                </a:lnTo>
                <a:lnTo>
                  <a:pt x="153924" y="195071"/>
                </a:lnTo>
                <a:lnTo>
                  <a:pt x="164592" y="205739"/>
                </a:lnTo>
                <a:lnTo>
                  <a:pt x="169164" y="208787"/>
                </a:lnTo>
                <a:lnTo>
                  <a:pt x="201167" y="208787"/>
                </a:lnTo>
                <a:lnTo>
                  <a:pt x="198120" y="213359"/>
                </a:lnTo>
                <a:lnTo>
                  <a:pt x="186795" y="220103"/>
                </a:lnTo>
                <a:lnTo>
                  <a:pt x="174409" y="222498"/>
                </a:lnTo>
                <a:close/>
              </a:path>
              <a:path w="388620" h="386079">
                <a:moveTo>
                  <a:pt x="201167" y="208787"/>
                </a:moveTo>
                <a:lnTo>
                  <a:pt x="181356" y="208787"/>
                </a:lnTo>
                <a:lnTo>
                  <a:pt x="187452" y="207263"/>
                </a:lnTo>
                <a:lnTo>
                  <a:pt x="196596" y="198120"/>
                </a:lnTo>
                <a:lnTo>
                  <a:pt x="198120" y="192023"/>
                </a:lnTo>
                <a:lnTo>
                  <a:pt x="198120" y="181355"/>
                </a:lnTo>
                <a:lnTo>
                  <a:pt x="195072" y="175259"/>
                </a:lnTo>
                <a:lnTo>
                  <a:pt x="184404" y="164591"/>
                </a:lnTo>
                <a:lnTo>
                  <a:pt x="178308" y="161544"/>
                </a:lnTo>
                <a:lnTo>
                  <a:pt x="201032" y="161544"/>
                </a:lnTo>
                <a:lnTo>
                  <a:pt x="206387" y="165589"/>
                </a:lnTo>
                <a:lnTo>
                  <a:pt x="217968" y="178435"/>
                </a:lnTo>
                <a:lnTo>
                  <a:pt x="222775" y="184403"/>
                </a:lnTo>
                <a:lnTo>
                  <a:pt x="205740" y="184403"/>
                </a:lnTo>
                <a:lnTo>
                  <a:pt x="207264" y="188975"/>
                </a:lnTo>
                <a:lnTo>
                  <a:pt x="207264" y="193547"/>
                </a:lnTo>
                <a:lnTo>
                  <a:pt x="205740" y="199644"/>
                </a:lnTo>
                <a:lnTo>
                  <a:pt x="204216" y="204215"/>
                </a:lnTo>
                <a:lnTo>
                  <a:pt x="201167" y="208787"/>
                </a:lnTo>
                <a:close/>
              </a:path>
              <a:path w="388620" h="386079">
                <a:moveTo>
                  <a:pt x="228600" y="237743"/>
                </a:moveTo>
                <a:lnTo>
                  <a:pt x="210312" y="237743"/>
                </a:lnTo>
                <a:lnTo>
                  <a:pt x="214884" y="236219"/>
                </a:lnTo>
                <a:lnTo>
                  <a:pt x="217932" y="231647"/>
                </a:lnTo>
                <a:lnTo>
                  <a:pt x="220980" y="228599"/>
                </a:lnTo>
                <a:lnTo>
                  <a:pt x="224028" y="222503"/>
                </a:lnTo>
                <a:lnTo>
                  <a:pt x="224028" y="211835"/>
                </a:lnTo>
                <a:lnTo>
                  <a:pt x="222504" y="208787"/>
                </a:lnTo>
                <a:lnTo>
                  <a:pt x="220980" y="204215"/>
                </a:lnTo>
                <a:lnTo>
                  <a:pt x="211836" y="190499"/>
                </a:lnTo>
                <a:lnTo>
                  <a:pt x="207264" y="185927"/>
                </a:lnTo>
                <a:lnTo>
                  <a:pt x="207264" y="184403"/>
                </a:lnTo>
                <a:lnTo>
                  <a:pt x="222775" y="184403"/>
                </a:lnTo>
                <a:lnTo>
                  <a:pt x="225993" y="188399"/>
                </a:lnTo>
                <a:lnTo>
                  <a:pt x="230884" y="196379"/>
                </a:lnTo>
                <a:lnTo>
                  <a:pt x="236220" y="205739"/>
                </a:lnTo>
                <a:lnTo>
                  <a:pt x="236220" y="220979"/>
                </a:lnTo>
                <a:lnTo>
                  <a:pt x="234696" y="228599"/>
                </a:lnTo>
                <a:lnTo>
                  <a:pt x="231648" y="234695"/>
                </a:lnTo>
                <a:lnTo>
                  <a:pt x="228600" y="237743"/>
                </a:lnTo>
                <a:close/>
              </a:path>
              <a:path w="388620" h="386079">
                <a:moveTo>
                  <a:pt x="99060" y="266699"/>
                </a:moveTo>
                <a:lnTo>
                  <a:pt x="89916" y="257555"/>
                </a:lnTo>
                <a:lnTo>
                  <a:pt x="92964" y="248411"/>
                </a:lnTo>
                <a:lnTo>
                  <a:pt x="94488" y="240791"/>
                </a:lnTo>
                <a:lnTo>
                  <a:pt x="94488" y="219455"/>
                </a:lnTo>
                <a:lnTo>
                  <a:pt x="92964" y="214884"/>
                </a:lnTo>
                <a:lnTo>
                  <a:pt x="99060" y="208787"/>
                </a:lnTo>
                <a:lnTo>
                  <a:pt x="126492" y="236219"/>
                </a:lnTo>
                <a:lnTo>
                  <a:pt x="106680" y="236219"/>
                </a:lnTo>
                <a:lnTo>
                  <a:pt x="106680" y="240791"/>
                </a:lnTo>
                <a:lnTo>
                  <a:pt x="105156" y="245363"/>
                </a:lnTo>
                <a:lnTo>
                  <a:pt x="102108" y="257555"/>
                </a:lnTo>
                <a:lnTo>
                  <a:pt x="99060" y="266699"/>
                </a:lnTo>
                <a:close/>
              </a:path>
              <a:path w="388620" h="386079">
                <a:moveTo>
                  <a:pt x="213360" y="249935"/>
                </a:moveTo>
                <a:lnTo>
                  <a:pt x="198120" y="249935"/>
                </a:lnTo>
                <a:lnTo>
                  <a:pt x="192024" y="248411"/>
                </a:lnTo>
                <a:lnTo>
                  <a:pt x="184404" y="242315"/>
                </a:lnTo>
                <a:lnTo>
                  <a:pt x="192024" y="233171"/>
                </a:lnTo>
                <a:lnTo>
                  <a:pt x="198120" y="236219"/>
                </a:lnTo>
                <a:lnTo>
                  <a:pt x="202692" y="237743"/>
                </a:lnTo>
                <a:lnTo>
                  <a:pt x="228600" y="237743"/>
                </a:lnTo>
                <a:lnTo>
                  <a:pt x="219456" y="246887"/>
                </a:lnTo>
                <a:lnTo>
                  <a:pt x="213360" y="249935"/>
                </a:lnTo>
                <a:close/>
              </a:path>
              <a:path w="388620" h="386079">
                <a:moveTo>
                  <a:pt x="166116" y="295655"/>
                </a:moveTo>
                <a:lnTo>
                  <a:pt x="106680" y="236219"/>
                </a:lnTo>
                <a:lnTo>
                  <a:pt x="126492" y="236219"/>
                </a:lnTo>
                <a:lnTo>
                  <a:pt x="176784" y="286511"/>
                </a:lnTo>
                <a:lnTo>
                  <a:pt x="166116" y="295655"/>
                </a:lnTo>
                <a:close/>
              </a:path>
              <a:path w="388620" h="386079">
                <a:moveTo>
                  <a:pt x="106680" y="358139"/>
                </a:moveTo>
                <a:lnTo>
                  <a:pt x="50292" y="256031"/>
                </a:lnTo>
                <a:lnTo>
                  <a:pt x="57912" y="248411"/>
                </a:lnTo>
                <a:lnTo>
                  <a:pt x="114300" y="350519"/>
                </a:lnTo>
                <a:lnTo>
                  <a:pt x="106680" y="358139"/>
                </a:lnTo>
                <a:close/>
              </a:path>
              <a:path w="388620" h="386079">
                <a:moveTo>
                  <a:pt x="9144" y="355091"/>
                </a:moveTo>
                <a:lnTo>
                  <a:pt x="0" y="345947"/>
                </a:lnTo>
                <a:lnTo>
                  <a:pt x="3048" y="338327"/>
                </a:lnTo>
                <a:lnTo>
                  <a:pt x="4572" y="330707"/>
                </a:lnTo>
                <a:lnTo>
                  <a:pt x="4572" y="323087"/>
                </a:lnTo>
                <a:lnTo>
                  <a:pt x="6096" y="315467"/>
                </a:lnTo>
                <a:lnTo>
                  <a:pt x="4572" y="309371"/>
                </a:lnTo>
                <a:lnTo>
                  <a:pt x="3048" y="304799"/>
                </a:lnTo>
                <a:lnTo>
                  <a:pt x="9144" y="298703"/>
                </a:lnTo>
                <a:lnTo>
                  <a:pt x="35052" y="324611"/>
                </a:lnTo>
                <a:lnTo>
                  <a:pt x="16764" y="324611"/>
                </a:lnTo>
                <a:lnTo>
                  <a:pt x="16764" y="335279"/>
                </a:lnTo>
                <a:lnTo>
                  <a:pt x="15240" y="341375"/>
                </a:lnTo>
                <a:lnTo>
                  <a:pt x="13716" y="345947"/>
                </a:lnTo>
                <a:lnTo>
                  <a:pt x="9144" y="355091"/>
                </a:lnTo>
                <a:close/>
              </a:path>
              <a:path w="388620" h="386079">
                <a:moveTo>
                  <a:pt x="77724" y="385571"/>
                </a:moveTo>
                <a:lnTo>
                  <a:pt x="16764" y="324611"/>
                </a:lnTo>
                <a:lnTo>
                  <a:pt x="35052" y="324611"/>
                </a:lnTo>
                <a:lnTo>
                  <a:pt x="86868" y="376427"/>
                </a:lnTo>
                <a:lnTo>
                  <a:pt x="77724" y="3855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8827007" y="5335523"/>
            <a:ext cx="387350" cy="386080"/>
          </a:xfrm>
          <a:custGeom>
            <a:avLst/>
            <a:gdLst/>
            <a:ahLst/>
            <a:cxnLst/>
            <a:rect l="l" t="t" r="r" b="b"/>
            <a:pathLst>
              <a:path w="387350" h="386079">
                <a:moveTo>
                  <a:pt x="315468" y="59436"/>
                </a:moveTo>
                <a:lnTo>
                  <a:pt x="306324" y="59436"/>
                </a:lnTo>
                <a:lnTo>
                  <a:pt x="297180" y="56388"/>
                </a:lnTo>
                <a:lnTo>
                  <a:pt x="288036" y="47244"/>
                </a:lnTo>
                <a:lnTo>
                  <a:pt x="286512" y="39624"/>
                </a:lnTo>
                <a:lnTo>
                  <a:pt x="286512" y="24383"/>
                </a:lnTo>
                <a:lnTo>
                  <a:pt x="289560" y="16764"/>
                </a:lnTo>
                <a:lnTo>
                  <a:pt x="297180" y="10668"/>
                </a:lnTo>
                <a:lnTo>
                  <a:pt x="303276" y="4572"/>
                </a:lnTo>
                <a:lnTo>
                  <a:pt x="310896" y="0"/>
                </a:lnTo>
                <a:lnTo>
                  <a:pt x="326136" y="0"/>
                </a:lnTo>
                <a:lnTo>
                  <a:pt x="333756" y="3048"/>
                </a:lnTo>
                <a:lnTo>
                  <a:pt x="342900" y="12192"/>
                </a:lnTo>
                <a:lnTo>
                  <a:pt x="312420" y="12192"/>
                </a:lnTo>
                <a:lnTo>
                  <a:pt x="307848" y="15240"/>
                </a:lnTo>
                <a:lnTo>
                  <a:pt x="304800" y="18288"/>
                </a:lnTo>
                <a:lnTo>
                  <a:pt x="300228" y="21336"/>
                </a:lnTo>
                <a:lnTo>
                  <a:pt x="298704" y="25908"/>
                </a:lnTo>
                <a:lnTo>
                  <a:pt x="298704" y="35052"/>
                </a:lnTo>
                <a:lnTo>
                  <a:pt x="300228" y="39624"/>
                </a:lnTo>
                <a:lnTo>
                  <a:pt x="303276" y="42672"/>
                </a:lnTo>
                <a:lnTo>
                  <a:pt x="307848" y="45720"/>
                </a:lnTo>
                <a:lnTo>
                  <a:pt x="310896" y="48768"/>
                </a:lnTo>
                <a:lnTo>
                  <a:pt x="338327" y="48768"/>
                </a:lnTo>
                <a:lnTo>
                  <a:pt x="332232" y="54864"/>
                </a:lnTo>
                <a:lnTo>
                  <a:pt x="331216" y="56388"/>
                </a:lnTo>
                <a:lnTo>
                  <a:pt x="321564" y="56388"/>
                </a:lnTo>
                <a:lnTo>
                  <a:pt x="315468" y="59436"/>
                </a:lnTo>
                <a:close/>
              </a:path>
              <a:path w="387350" h="386079">
                <a:moveTo>
                  <a:pt x="338327" y="48768"/>
                </a:moveTo>
                <a:lnTo>
                  <a:pt x="320040" y="48768"/>
                </a:lnTo>
                <a:lnTo>
                  <a:pt x="329184" y="42672"/>
                </a:lnTo>
                <a:lnTo>
                  <a:pt x="332232" y="38100"/>
                </a:lnTo>
                <a:lnTo>
                  <a:pt x="333756" y="35052"/>
                </a:lnTo>
                <a:lnTo>
                  <a:pt x="333756" y="25908"/>
                </a:lnTo>
                <a:lnTo>
                  <a:pt x="332232" y="21336"/>
                </a:lnTo>
                <a:lnTo>
                  <a:pt x="326136" y="15240"/>
                </a:lnTo>
                <a:lnTo>
                  <a:pt x="321564" y="12192"/>
                </a:lnTo>
                <a:lnTo>
                  <a:pt x="342900" y="12192"/>
                </a:lnTo>
                <a:lnTo>
                  <a:pt x="344424" y="15240"/>
                </a:lnTo>
                <a:lnTo>
                  <a:pt x="345948" y="19812"/>
                </a:lnTo>
                <a:lnTo>
                  <a:pt x="345948" y="30480"/>
                </a:lnTo>
                <a:lnTo>
                  <a:pt x="342900" y="35052"/>
                </a:lnTo>
                <a:lnTo>
                  <a:pt x="373380" y="35052"/>
                </a:lnTo>
                <a:lnTo>
                  <a:pt x="377952" y="41148"/>
                </a:lnTo>
                <a:lnTo>
                  <a:pt x="379476" y="42672"/>
                </a:lnTo>
                <a:lnTo>
                  <a:pt x="358140" y="42672"/>
                </a:lnTo>
                <a:lnTo>
                  <a:pt x="352044" y="44196"/>
                </a:lnTo>
                <a:lnTo>
                  <a:pt x="345948" y="44196"/>
                </a:lnTo>
                <a:lnTo>
                  <a:pt x="341376" y="45720"/>
                </a:lnTo>
                <a:lnTo>
                  <a:pt x="338327" y="48768"/>
                </a:lnTo>
                <a:close/>
              </a:path>
              <a:path w="387350" h="386079">
                <a:moveTo>
                  <a:pt x="373380" y="35052"/>
                </a:moveTo>
                <a:lnTo>
                  <a:pt x="342900" y="35052"/>
                </a:lnTo>
                <a:lnTo>
                  <a:pt x="348996" y="32004"/>
                </a:lnTo>
                <a:lnTo>
                  <a:pt x="355092" y="30480"/>
                </a:lnTo>
                <a:lnTo>
                  <a:pt x="373380" y="35052"/>
                </a:lnTo>
                <a:close/>
              </a:path>
              <a:path w="387350" h="386079">
                <a:moveTo>
                  <a:pt x="375980" y="88392"/>
                </a:moveTo>
                <a:lnTo>
                  <a:pt x="353568" y="88392"/>
                </a:lnTo>
                <a:lnTo>
                  <a:pt x="358140" y="86868"/>
                </a:lnTo>
                <a:lnTo>
                  <a:pt x="361188" y="86868"/>
                </a:lnTo>
                <a:lnTo>
                  <a:pt x="371856" y="76200"/>
                </a:lnTo>
                <a:lnTo>
                  <a:pt x="374904" y="71628"/>
                </a:lnTo>
                <a:lnTo>
                  <a:pt x="374904" y="59436"/>
                </a:lnTo>
                <a:lnTo>
                  <a:pt x="371856" y="54864"/>
                </a:lnTo>
                <a:lnTo>
                  <a:pt x="362712" y="45720"/>
                </a:lnTo>
                <a:lnTo>
                  <a:pt x="358140" y="42672"/>
                </a:lnTo>
                <a:lnTo>
                  <a:pt x="379476" y="42672"/>
                </a:lnTo>
                <a:lnTo>
                  <a:pt x="384048" y="47244"/>
                </a:lnTo>
                <a:lnTo>
                  <a:pt x="387096" y="54864"/>
                </a:lnTo>
                <a:lnTo>
                  <a:pt x="387096" y="64008"/>
                </a:lnTo>
                <a:lnTo>
                  <a:pt x="384530" y="76042"/>
                </a:lnTo>
                <a:lnTo>
                  <a:pt x="377366" y="87278"/>
                </a:lnTo>
                <a:lnTo>
                  <a:pt x="375980" y="88392"/>
                </a:lnTo>
                <a:close/>
              </a:path>
              <a:path w="387350" h="386079">
                <a:moveTo>
                  <a:pt x="354605" y="100357"/>
                </a:moveTo>
                <a:lnTo>
                  <a:pt x="318516" y="80772"/>
                </a:lnTo>
                <a:lnTo>
                  <a:pt x="316992" y="74676"/>
                </a:lnTo>
                <a:lnTo>
                  <a:pt x="316992" y="68580"/>
                </a:lnTo>
                <a:lnTo>
                  <a:pt x="318516" y="62483"/>
                </a:lnTo>
                <a:lnTo>
                  <a:pt x="321564" y="56388"/>
                </a:lnTo>
                <a:lnTo>
                  <a:pt x="331216" y="56388"/>
                </a:lnTo>
                <a:lnTo>
                  <a:pt x="329184" y="59436"/>
                </a:lnTo>
                <a:lnTo>
                  <a:pt x="329184" y="71628"/>
                </a:lnTo>
                <a:lnTo>
                  <a:pt x="332232" y="76200"/>
                </a:lnTo>
                <a:lnTo>
                  <a:pt x="336804" y="80772"/>
                </a:lnTo>
                <a:lnTo>
                  <a:pt x="338328" y="83820"/>
                </a:lnTo>
                <a:lnTo>
                  <a:pt x="341376" y="85344"/>
                </a:lnTo>
                <a:lnTo>
                  <a:pt x="345948" y="86868"/>
                </a:lnTo>
                <a:lnTo>
                  <a:pt x="348996" y="88392"/>
                </a:lnTo>
                <a:lnTo>
                  <a:pt x="375980" y="88392"/>
                </a:lnTo>
                <a:lnTo>
                  <a:pt x="365569" y="96753"/>
                </a:lnTo>
                <a:lnTo>
                  <a:pt x="354605" y="100357"/>
                </a:lnTo>
                <a:close/>
              </a:path>
              <a:path w="387350" h="386079">
                <a:moveTo>
                  <a:pt x="248412" y="115824"/>
                </a:moveTo>
                <a:lnTo>
                  <a:pt x="239268" y="106680"/>
                </a:lnTo>
                <a:lnTo>
                  <a:pt x="240792" y="99060"/>
                </a:lnTo>
                <a:lnTo>
                  <a:pt x="243840" y="91440"/>
                </a:lnTo>
                <a:lnTo>
                  <a:pt x="243840" y="70104"/>
                </a:lnTo>
                <a:lnTo>
                  <a:pt x="242316" y="65532"/>
                </a:lnTo>
                <a:lnTo>
                  <a:pt x="248412" y="59436"/>
                </a:lnTo>
                <a:lnTo>
                  <a:pt x="273811" y="85344"/>
                </a:lnTo>
                <a:lnTo>
                  <a:pt x="256032" y="85344"/>
                </a:lnTo>
                <a:lnTo>
                  <a:pt x="254508" y="89916"/>
                </a:lnTo>
                <a:lnTo>
                  <a:pt x="254508" y="96012"/>
                </a:lnTo>
                <a:lnTo>
                  <a:pt x="252984" y="102108"/>
                </a:lnTo>
                <a:lnTo>
                  <a:pt x="251460" y="106680"/>
                </a:lnTo>
                <a:lnTo>
                  <a:pt x="249936" y="112776"/>
                </a:lnTo>
                <a:lnTo>
                  <a:pt x="248412" y="115824"/>
                </a:lnTo>
                <a:close/>
              </a:path>
              <a:path w="387350" h="386079">
                <a:moveTo>
                  <a:pt x="315468" y="146304"/>
                </a:moveTo>
                <a:lnTo>
                  <a:pt x="256032" y="85344"/>
                </a:lnTo>
                <a:lnTo>
                  <a:pt x="273811" y="85344"/>
                </a:lnTo>
                <a:lnTo>
                  <a:pt x="324612" y="137160"/>
                </a:lnTo>
                <a:lnTo>
                  <a:pt x="315468" y="146304"/>
                </a:lnTo>
                <a:close/>
              </a:path>
              <a:path w="387350" h="386079">
                <a:moveTo>
                  <a:pt x="256032" y="208788"/>
                </a:moveTo>
                <a:lnTo>
                  <a:pt x="198120" y="106680"/>
                </a:lnTo>
                <a:lnTo>
                  <a:pt x="205740" y="99060"/>
                </a:lnTo>
                <a:lnTo>
                  <a:pt x="263652" y="201168"/>
                </a:lnTo>
                <a:lnTo>
                  <a:pt x="256032" y="208788"/>
                </a:lnTo>
                <a:close/>
              </a:path>
              <a:path w="387350" h="386079">
                <a:moveTo>
                  <a:pt x="205008" y="247261"/>
                </a:moveTo>
                <a:lnTo>
                  <a:pt x="158262" y="219783"/>
                </a:lnTo>
                <a:lnTo>
                  <a:pt x="139439" y="189896"/>
                </a:lnTo>
                <a:lnTo>
                  <a:pt x="140166" y="175431"/>
                </a:lnTo>
                <a:lnTo>
                  <a:pt x="144147" y="163861"/>
                </a:lnTo>
                <a:lnTo>
                  <a:pt x="156788" y="152119"/>
                </a:lnTo>
                <a:lnTo>
                  <a:pt x="166406" y="148042"/>
                </a:lnTo>
                <a:lnTo>
                  <a:pt x="179852" y="148559"/>
                </a:lnTo>
                <a:lnTo>
                  <a:pt x="190182" y="153688"/>
                </a:lnTo>
                <a:lnTo>
                  <a:pt x="190500" y="153924"/>
                </a:lnTo>
                <a:lnTo>
                  <a:pt x="186145" y="160020"/>
                </a:lnTo>
                <a:lnTo>
                  <a:pt x="164592" y="160020"/>
                </a:lnTo>
                <a:lnTo>
                  <a:pt x="161544" y="161544"/>
                </a:lnTo>
                <a:lnTo>
                  <a:pt x="153924" y="169164"/>
                </a:lnTo>
                <a:lnTo>
                  <a:pt x="152400" y="172212"/>
                </a:lnTo>
                <a:lnTo>
                  <a:pt x="152400" y="176783"/>
                </a:lnTo>
                <a:lnTo>
                  <a:pt x="150876" y="181356"/>
                </a:lnTo>
                <a:lnTo>
                  <a:pt x="152400" y="187452"/>
                </a:lnTo>
                <a:lnTo>
                  <a:pt x="153924" y="192024"/>
                </a:lnTo>
                <a:lnTo>
                  <a:pt x="159599" y="201781"/>
                </a:lnTo>
                <a:lnTo>
                  <a:pt x="168458" y="212645"/>
                </a:lnTo>
                <a:lnTo>
                  <a:pt x="178308" y="212645"/>
                </a:lnTo>
                <a:lnTo>
                  <a:pt x="178308" y="216408"/>
                </a:lnTo>
                <a:lnTo>
                  <a:pt x="179832" y="220980"/>
                </a:lnTo>
                <a:lnTo>
                  <a:pt x="188976" y="230124"/>
                </a:lnTo>
                <a:lnTo>
                  <a:pt x="192024" y="231648"/>
                </a:lnTo>
                <a:lnTo>
                  <a:pt x="205740" y="236220"/>
                </a:lnTo>
                <a:lnTo>
                  <a:pt x="227076" y="236220"/>
                </a:lnTo>
                <a:lnTo>
                  <a:pt x="216826" y="244551"/>
                </a:lnTo>
                <a:lnTo>
                  <a:pt x="205008" y="247261"/>
                </a:lnTo>
                <a:close/>
              </a:path>
              <a:path w="387350" h="386079">
                <a:moveTo>
                  <a:pt x="182880" y="164592"/>
                </a:moveTo>
                <a:lnTo>
                  <a:pt x="178308" y="161544"/>
                </a:lnTo>
                <a:lnTo>
                  <a:pt x="173736" y="160020"/>
                </a:lnTo>
                <a:lnTo>
                  <a:pt x="186145" y="160020"/>
                </a:lnTo>
                <a:lnTo>
                  <a:pt x="182880" y="164592"/>
                </a:lnTo>
                <a:close/>
              </a:path>
              <a:path w="387350" h="386079">
                <a:moveTo>
                  <a:pt x="178308" y="212645"/>
                </a:moveTo>
                <a:lnTo>
                  <a:pt x="168458" y="212645"/>
                </a:lnTo>
                <a:lnTo>
                  <a:pt x="167648" y="207316"/>
                </a:lnTo>
                <a:lnTo>
                  <a:pt x="167640" y="202692"/>
                </a:lnTo>
                <a:lnTo>
                  <a:pt x="169164" y="196596"/>
                </a:lnTo>
                <a:lnTo>
                  <a:pt x="172212" y="192024"/>
                </a:lnTo>
                <a:lnTo>
                  <a:pt x="173736" y="187452"/>
                </a:lnTo>
                <a:lnTo>
                  <a:pt x="178308" y="184404"/>
                </a:lnTo>
                <a:lnTo>
                  <a:pt x="184404" y="178308"/>
                </a:lnTo>
                <a:lnTo>
                  <a:pt x="192024" y="175260"/>
                </a:lnTo>
                <a:lnTo>
                  <a:pt x="201168" y="175260"/>
                </a:lnTo>
                <a:lnTo>
                  <a:pt x="213382" y="177507"/>
                </a:lnTo>
                <a:lnTo>
                  <a:pt x="224508" y="184912"/>
                </a:lnTo>
                <a:lnTo>
                  <a:pt x="227061" y="187452"/>
                </a:lnTo>
                <a:lnTo>
                  <a:pt x="193548" y="187452"/>
                </a:lnTo>
                <a:lnTo>
                  <a:pt x="188976" y="190500"/>
                </a:lnTo>
                <a:lnTo>
                  <a:pt x="184404" y="195072"/>
                </a:lnTo>
                <a:lnTo>
                  <a:pt x="179832" y="198120"/>
                </a:lnTo>
                <a:lnTo>
                  <a:pt x="178308" y="204216"/>
                </a:lnTo>
                <a:lnTo>
                  <a:pt x="178308" y="212645"/>
                </a:lnTo>
                <a:close/>
              </a:path>
              <a:path w="387350" h="386079">
                <a:moveTo>
                  <a:pt x="227076" y="236220"/>
                </a:moveTo>
                <a:lnTo>
                  <a:pt x="205740" y="236220"/>
                </a:lnTo>
                <a:lnTo>
                  <a:pt x="210312" y="234696"/>
                </a:lnTo>
                <a:lnTo>
                  <a:pt x="216408" y="231648"/>
                </a:lnTo>
                <a:lnTo>
                  <a:pt x="219456" y="228600"/>
                </a:lnTo>
                <a:lnTo>
                  <a:pt x="224028" y="225552"/>
                </a:lnTo>
                <a:lnTo>
                  <a:pt x="225470" y="219783"/>
                </a:lnTo>
                <a:lnTo>
                  <a:pt x="225552" y="207264"/>
                </a:lnTo>
                <a:lnTo>
                  <a:pt x="222504" y="202692"/>
                </a:lnTo>
                <a:lnTo>
                  <a:pt x="211836" y="192024"/>
                </a:lnTo>
                <a:lnTo>
                  <a:pt x="205740" y="188976"/>
                </a:lnTo>
                <a:lnTo>
                  <a:pt x="199644" y="188976"/>
                </a:lnTo>
                <a:lnTo>
                  <a:pt x="193548" y="187452"/>
                </a:lnTo>
                <a:lnTo>
                  <a:pt x="227061" y="187452"/>
                </a:lnTo>
                <a:lnTo>
                  <a:pt x="230124" y="190500"/>
                </a:lnTo>
                <a:lnTo>
                  <a:pt x="236220" y="202692"/>
                </a:lnTo>
                <a:lnTo>
                  <a:pt x="237682" y="208543"/>
                </a:lnTo>
                <a:lnTo>
                  <a:pt x="237744" y="214883"/>
                </a:lnTo>
                <a:lnTo>
                  <a:pt x="234696" y="227076"/>
                </a:lnTo>
                <a:lnTo>
                  <a:pt x="231648" y="231648"/>
                </a:lnTo>
                <a:lnTo>
                  <a:pt x="227076" y="236220"/>
                </a:lnTo>
                <a:close/>
              </a:path>
              <a:path w="387350" h="386079">
                <a:moveTo>
                  <a:pt x="85344" y="266700"/>
                </a:moveTo>
                <a:lnTo>
                  <a:pt x="78600" y="254818"/>
                </a:lnTo>
                <a:lnTo>
                  <a:pt x="76205" y="242882"/>
                </a:lnTo>
                <a:lnTo>
                  <a:pt x="79202" y="231403"/>
                </a:lnTo>
                <a:lnTo>
                  <a:pt x="87530" y="220331"/>
                </a:lnTo>
                <a:lnTo>
                  <a:pt x="98982" y="211035"/>
                </a:lnTo>
                <a:lnTo>
                  <a:pt x="109831" y="207316"/>
                </a:lnTo>
                <a:lnTo>
                  <a:pt x="120396" y="207264"/>
                </a:lnTo>
                <a:lnTo>
                  <a:pt x="128016" y="210312"/>
                </a:lnTo>
                <a:lnTo>
                  <a:pt x="132588" y="216408"/>
                </a:lnTo>
                <a:lnTo>
                  <a:pt x="137160" y="219456"/>
                </a:lnTo>
                <a:lnTo>
                  <a:pt x="137668" y="220980"/>
                </a:lnTo>
                <a:lnTo>
                  <a:pt x="105156" y="220980"/>
                </a:lnTo>
                <a:lnTo>
                  <a:pt x="99060" y="222504"/>
                </a:lnTo>
                <a:lnTo>
                  <a:pt x="96012" y="227076"/>
                </a:lnTo>
                <a:lnTo>
                  <a:pt x="91440" y="231648"/>
                </a:lnTo>
                <a:lnTo>
                  <a:pt x="88392" y="236220"/>
                </a:lnTo>
                <a:lnTo>
                  <a:pt x="88392" y="248412"/>
                </a:lnTo>
                <a:lnTo>
                  <a:pt x="91440" y="252983"/>
                </a:lnTo>
                <a:lnTo>
                  <a:pt x="96012" y="257556"/>
                </a:lnTo>
                <a:lnTo>
                  <a:pt x="85344" y="266700"/>
                </a:lnTo>
                <a:close/>
              </a:path>
              <a:path w="387350" h="386079">
                <a:moveTo>
                  <a:pt x="138684" y="323088"/>
                </a:moveTo>
                <a:lnTo>
                  <a:pt x="135636" y="321564"/>
                </a:lnTo>
                <a:lnTo>
                  <a:pt x="132588" y="315468"/>
                </a:lnTo>
                <a:lnTo>
                  <a:pt x="131064" y="310896"/>
                </a:lnTo>
                <a:lnTo>
                  <a:pt x="129540" y="304800"/>
                </a:lnTo>
                <a:lnTo>
                  <a:pt x="129540" y="298704"/>
                </a:lnTo>
                <a:lnTo>
                  <a:pt x="128016" y="292608"/>
                </a:lnTo>
                <a:lnTo>
                  <a:pt x="128016" y="284988"/>
                </a:lnTo>
                <a:lnTo>
                  <a:pt x="129540" y="275844"/>
                </a:lnTo>
                <a:lnTo>
                  <a:pt x="130698" y="260018"/>
                </a:lnTo>
                <a:lnTo>
                  <a:pt x="130896" y="252983"/>
                </a:lnTo>
                <a:lnTo>
                  <a:pt x="130980" y="247261"/>
                </a:lnTo>
                <a:lnTo>
                  <a:pt x="129540" y="234696"/>
                </a:lnTo>
                <a:lnTo>
                  <a:pt x="123444" y="225552"/>
                </a:lnTo>
                <a:lnTo>
                  <a:pt x="120396" y="222504"/>
                </a:lnTo>
                <a:lnTo>
                  <a:pt x="115824" y="220980"/>
                </a:lnTo>
                <a:lnTo>
                  <a:pt x="137668" y="220980"/>
                </a:lnTo>
                <a:lnTo>
                  <a:pt x="138684" y="224028"/>
                </a:lnTo>
                <a:lnTo>
                  <a:pt x="140208" y="227076"/>
                </a:lnTo>
                <a:lnTo>
                  <a:pt x="141732" y="231648"/>
                </a:lnTo>
                <a:lnTo>
                  <a:pt x="143256" y="237744"/>
                </a:lnTo>
                <a:lnTo>
                  <a:pt x="143349" y="245410"/>
                </a:lnTo>
                <a:lnTo>
                  <a:pt x="143797" y="252983"/>
                </a:lnTo>
                <a:lnTo>
                  <a:pt x="143730" y="257556"/>
                </a:lnTo>
                <a:lnTo>
                  <a:pt x="143283" y="268414"/>
                </a:lnTo>
                <a:lnTo>
                  <a:pt x="141732" y="281940"/>
                </a:lnTo>
                <a:lnTo>
                  <a:pt x="141732" y="298704"/>
                </a:lnTo>
                <a:lnTo>
                  <a:pt x="143256" y="301752"/>
                </a:lnTo>
                <a:lnTo>
                  <a:pt x="160020" y="301752"/>
                </a:lnTo>
                <a:lnTo>
                  <a:pt x="138684" y="323088"/>
                </a:lnTo>
                <a:close/>
              </a:path>
              <a:path w="387350" h="386079">
                <a:moveTo>
                  <a:pt x="106680" y="358140"/>
                </a:moveTo>
                <a:lnTo>
                  <a:pt x="48768" y="256032"/>
                </a:lnTo>
                <a:lnTo>
                  <a:pt x="56388" y="248412"/>
                </a:lnTo>
                <a:lnTo>
                  <a:pt x="114300" y="350520"/>
                </a:lnTo>
                <a:lnTo>
                  <a:pt x="106680" y="358140"/>
                </a:lnTo>
                <a:close/>
              </a:path>
              <a:path w="387350" h="386079">
                <a:moveTo>
                  <a:pt x="160020" y="301752"/>
                </a:moveTo>
                <a:lnTo>
                  <a:pt x="143256" y="301752"/>
                </a:lnTo>
                <a:lnTo>
                  <a:pt x="179832" y="263652"/>
                </a:lnTo>
                <a:lnTo>
                  <a:pt x="188976" y="272796"/>
                </a:lnTo>
                <a:lnTo>
                  <a:pt x="160020" y="301752"/>
                </a:lnTo>
                <a:close/>
              </a:path>
              <a:path w="387350" h="386079">
                <a:moveTo>
                  <a:pt x="9144" y="355092"/>
                </a:moveTo>
                <a:lnTo>
                  <a:pt x="0" y="345948"/>
                </a:lnTo>
                <a:lnTo>
                  <a:pt x="1524" y="338328"/>
                </a:lnTo>
                <a:lnTo>
                  <a:pt x="4572" y="330708"/>
                </a:lnTo>
                <a:lnTo>
                  <a:pt x="4572" y="309372"/>
                </a:lnTo>
                <a:lnTo>
                  <a:pt x="3048" y="304800"/>
                </a:lnTo>
                <a:lnTo>
                  <a:pt x="9144" y="298704"/>
                </a:lnTo>
                <a:lnTo>
                  <a:pt x="34544" y="324612"/>
                </a:lnTo>
                <a:lnTo>
                  <a:pt x="16764" y="324612"/>
                </a:lnTo>
                <a:lnTo>
                  <a:pt x="16764" y="329183"/>
                </a:lnTo>
                <a:lnTo>
                  <a:pt x="13716" y="341376"/>
                </a:lnTo>
                <a:lnTo>
                  <a:pt x="12192" y="345948"/>
                </a:lnTo>
                <a:lnTo>
                  <a:pt x="10668" y="352044"/>
                </a:lnTo>
                <a:lnTo>
                  <a:pt x="9144" y="355092"/>
                </a:lnTo>
                <a:close/>
              </a:path>
              <a:path w="387350" h="386079">
                <a:moveTo>
                  <a:pt x="76200" y="385572"/>
                </a:moveTo>
                <a:lnTo>
                  <a:pt x="16764" y="324612"/>
                </a:lnTo>
                <a:lnTo>
                  <a:pt x="34544" y="324612"/>
                </a:lnTo>
                <a:lnTo>
                  <a:pt x="85344" y="376428"/>
                </a:lnTo>
                <a:lnTo>
                  <a:pt x="76200" y="3855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 txBox="1"/>
          <p:nvPr/>
        </p:nvSpPr>
        <p:spPr>
          <a:xfrm>
            <a:off x="853933" y="3072276"/>
            <a:ext cx="194945" cy="125666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spc="5" dirty="0">
                <a:latin typeface="Times New Roman"/>
                <a:cs typeface="Times New Roman"/>
              </a:rPr>
              <a:t>La</a:t>
            </a:r>
            <a:r>
              <a:rPr sz="1300" dirty="0">
                <a:latin typeface="Times New Roman"/>
                <a:cs typeface="Times New Roman"/>
              </a:rPr>
              <a:t>st</a:t>
            </a:r>
            <a:r>
              <a:rPr sz="1300" spc="25" dirty="0">
                <a:latin typeface="Times New Roman"/>
                <a:cs typeface="Times New Roman"/>
              </a:rPr>
              <a:t> </a:t>
            </a:r>
            <a:r>
              <a:rPr sz="1300" spc="-20" dirty="0">
                <a:latin typeface="Times New Roman"/>
                <a:cs typeface="Times New Roman"/>
              </a:rPr>
              <a:t>M</a:t>
            </a:r>
            <a:r>
              <a:rPr sz="1300" spc="10" dirty="0">
                <a:latin typeface="Times New Roman"/>
                <a:cs typeface="Times New Roman"/>
              </a:rPr>
              <a:t>i</a:t>
            </a:r>
            <a:r>
              <a:rPr sz="1300" spc="-5" dirty="0">
                <a:latin typeface="Times New Roman"/>
                <a:cs typeface="Times New Roman"/>
              </a:rPr>
              <a:t>l</a:t>
            </a:r>
            <a:r>
              <a:rPr sz="1300" dirty="0">
                <a:latin typeface="Times New Roman"/>
                <a:cs typeface="Times New Roman"/>
              </a:rPr>
              <a:t>e</a:t>
            </a:r>
            <a:r>
              <a:rPr sz="1300" spc="50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I</a:t>
            </a:r>
            <a:r>
              <a:rPr sz="1300" spc="-5" dirty="0">
                <a:latin typeface="Times New Roman"/>
                <a:cs typeface="Times New Roman"/>
              </a:rPr>
              <a:t>m</a:t>
            </a:r>
            <a:r>
              <a:rPr sz="1300" spc="5" dirty="0">
                <a:latin typeface="Times New Roman"/>
                <a:cs typeface="Times New Roman"/>
              </a:rPr>
              <a:t>pa</a:t>
            </a:r>
            <a:r>
              <a:rPr sz="1300" dirty="0">
                <a:latin typeface="Times New Roman"/>
                <a:cs typeface="Times New Roman"/>
              </a:rPr>
              <a:t>ct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82" name="object 82"/>
          <p:cNvSpPr/>
          <p:nvPr/>
        </p:nvSpPr>
        <p:spPr>
          <a:xfrm>
            <a:off x="2647188" y="6385559"/>
            <a:ext cx="262255" cy="0"/>
          </a:xfrm>
          <a:custGeom>
            <a:avLst/>
            <a:gdLst/>
            <a:ahLst/>
            <a:cxnLst/>
            <a:rect l="l" t="t" r="r" b="b"/>
            <a:pathLst>
              <a:path w="262255">
                <a:moveTo>
                  <a:pt x="0" y="0"/>
                </a:moveTo>
                <a:lnTo>
                  <a:pt x="262127" y="0"/>
                </a:lnTo>
              </a:path>
            </a:pathLst>
          </a:custGeom>
          <a:ln w="19557">
            <a:solidFill>
              <a:srgbClr val="0070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2753867" y="6359652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4" h="48895">
                <a:moveTo>
                  <a:pt x="24383" y="48767"/>
                </a:moveTo>
                <a:lnTo>
                  <a:pt x="0" y="24383"/>
                </a:lnTo>
                <a:lnTo>
                  <a:pt x="24383" y="0"/>
                </a:lnTo>
                <a:lnTo>
                  <a:pt x="48767" y="24383"/>
                </a:lnTo>
                <a:lnTo>
                  <a:pt x="24383" y="48767"/>
                </a:lnTo>
                <a:close/>
              </a:path>
            </a:pathLst>
          </a:custGeom>
          <a:solidFill>
            <a:srgbClr val="0070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5379720" y="6385559"/>
            <a:ext cx="262255" cy="0"/>
          </a:xfrm>
          <a:custGeom>
            <a:avLst/>
            <a:gdLst/>
            <a:ahLst/>
            <a:cxnLst/>
            <a:rect l="l" t="t" r="r" b="b"/>
            <a:pathLst>
              <a:path w="262254">
                <a:moveTo>
                  <a:pt x="0" y="0"/>
                </a:moveTo>
                <a:lnTo>
                  <a:pt x="262127" y="0"/>
                </a:lnTo>
              </a:path>
            </a:pathLst>
          </a:custGeom>
          <a:ln w="19557">
            <a:solidFill>
              <a:srgbClr val="B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5489447" y="6364223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0" y="19050"/>
                </a:moveTo>
                <a:lnTo>
                  <a:pt x="38100" y="19050"/>
                </a:lnTo>
              </a:path>
            </a:pathLst>
          </a:custGeom>
          <a:ln w="39370">
            <a:solidFill>
              <a:srgbClr val="B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 txBox="1"/>
          <p:nvPr/>
        </p:nvSpPr>
        <p:spPr>
          <a:xfrm>
            <a:off x="916952" y="5881596"/>
            <a:ext cx="7907020" cy="9975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3375" algn="ctr">
              <a:lnSpc>
                <a:spcPct val="100000"/>
              </a:lnSpc>
            </a:pPr>
            <a:r>
              <a:rPr sz="1300" spc="160" dirty="0">
                <a:latin typeface="Times New Roman"/>
                <a:cs typeface="Times New Roman"/>
              </a:rPr>
              <a:t>P</a:t>
            </a:r>
            <a:r>
              <a:rPr sz="1300" spc="85" dirty="0">
                <a:latin typeface="Times New Roman"/>
                <a:cs typeface="Times New Roman"/>
              </a:rPr>
              <a:t>o</a:t>
            </a:r>
            <a:r>
              <a:rPr sz="1300" spc="155" dirty="0">
                <a:latin typeface="Times New Roman"/>
                <a:cs typeface="Times New Roman"/>
              </a:rPr>
              <a:t>s</a:t>
            </a:r>
            <a:r>
              <a:rPr sz="1300" spc="5" dirty="0">
                <a:latin typeface="Times New Roman"/>
                <a:cs typeface="Times New Roman"/>
              </a:rPr>
              <a:t>t</a:t>
            </a:r>
            <a:r>
              <a:rPr sz="1300" spc="165" dirty="0">
                <a:latin typeface="Times New Roman"/>
                <a:cs typeface="Times New Roman"/>
              </a:rPr>
              <a:t>a</a:t>
            </a:r>
            <a:r>
              <a:rPr sz="1300" spc="-70" dirty="0">
                <a:latin typeface="Times New Roman"/>
                <a:cs typeface="Times New Roman"/>
              </a:rPr>
              <a:t>l</a:t>
            </a:r>
            <a:r>
              <a:rPr sz="1300" spc="15" dirty="0">
                <a:latin typeface="Times New Roman"/>
                <a:cs typeface="Times New Roman"/>
              </a:rPr>
              <a:t> W</a:t>
            </a:r>
            <a:r>
              <a:rPr sz="1300" spc="165" dirty="0">
                <a:latin typeface="Times New Roman"/>
                <a:cs typeface="Times New Roman"/>
              </a:rPr>
              <a:t>ee</a:t>
            </a:r>
            <a:r>
              <a:rPr sz="1300" spc="10" dirty="0">
                <a:latin typeface="Times New Roman"/>
                <a:cs typeface="Times New Roman"/>
              </a:rPr>
              <a:t>k</a:t>
            </a: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1"/>
              </a:spcBef>
            </a:pPr>
            <a:endParaRPr sz="1450">
              <a:latin typeface="Times New Roman"/>
              <a:cs typeface="Times New Roman"/>
            </a:endParaRPr>
          </a:p>
          <a:p>
            <a:pPr marL="2009139">
              <a:lnSpc>
                <a:spcPct val="100000"/>
              </a:lnSpc>
              <a:tabLst>
                <a:tab pos="4741545" algn="l"/>
              </a:tabLst>
            </a:pPr>
            <a:r>
              <a:rPr sz="1200" spc="60" dirty="0">
                <a:latin typeface="Times New Roman"/>
                <a:cs typeface="Times New Roman"/>
              </a:rPr>
              <a:t>F</a:t>
            </a:r>
            <a:r>
              <a:rPr sz="1200" spc="55" dirty="0">
                <a:latin typeface="Times New Roman"/>
                <a:cs typeface="Times New Roman"/>
              </a:rPr>
              <a:t>C</a:t>
            </a:r>
            <a:r>
              <a:rPr sz="1200" spc="-75" dirty="0">
                <a:latin typeface="Times New Roman"/>
                <a:cs typeface="Times New Roman"/>
              </a:rPr>
              <a:t>M</a:t>
            </a:r>
            <a:r>
              <a:rPr sz="1200" spc="30" dirty="0">
                <a:latin typeface="Times New Roman"/>
                <a:cs typeface="Times New Roman"/>
              </a:rPr>
              <a:t> </a:t>
            </a:r>
            <a:r>
              <a:rPr sz="1200" spc="55" dirty="0">
                <a:latin typeface="Times New Roman"/>
                <a:cs typeface="Times New Roman"/>
              </a:rPr>
              <a:t>3</a:t>
            </a:r>
            <a:r>
              <a:rPr sz="1200" spc="-5" dirty="0">
                <a:latin typeface="Times New Roman"/>
                <a:cs typeface="Times New Roman"/>
              </a:rPr>
              <a:t>-</a:t>
            </a:r>
            <a:r>
              <a:rPr sz="1200" spc="-10" dirty="0">
                <a:latin typeface="Times New Roman"/>
                <a:cs typeface="Times New Roman"/>
              </a:rPr>
              <a:t>T</a:t>
            </a:r>
            <a:r>
              <a:rPr sz="1200" spc="65" dirty="0">
                <a:latin typeface="Times New Roman"/>
                <a:cs typeface="Times New Roman"/>
              </a:rPr>
              <a:t>o</a:t>
            </a:r>
            <a:r>
              <a:rPr sz="1200" spc="-5" dirty="0">
                <a:latin typeface="Times New Roman"/>
                <a:cs typeface="Times New Roman"/>
              </a:rPr>
              <a:t>-</a:t>
            </a:r>
            <a:r>
              <a:rPr sz="1200" spc="55" dirty="0">
                <a:latin typeface="Times New Roman"/>
                <a:cs typeface="Times New Roman"/>
              </a:rPr>
              <a:t>5</a:t>
            </a:r>
            <a:r>
              <a:rPr sz="1200" spc="5" dirty="0">
                <a:latin typeface="Times New Roman"/>
                <a:cs typeface="Times New Roman"/>
              </a:rPr>
              <a:t>-</a:t>
            </a:r>
            <a:r>
              <a:rPr sz="1200" spc="-5" dirty="0">
                <a:latin typeface="Times New Roman"/>
                <a:cs typeface="Times New Roman"/>
              </a:rPr>
              <a:t>D</a:t>
            </a:r>
            <a:r>
              <a:rPr sz="1200" spc="120" dirty="0">
                <a:latin typeface="Times New Roman"/>
                <a:cs typeface="Times New Roman"/>
              </a:rPr>
              <a:t>a</a:t>
            </a:r>
            <a:r>
              <a:rPr sz="1200" dirty="0">
                <a:latin typeface="Times New Roman"/>
                <a:cs typeface="Times New Roman"/>
              </a:rPr>
              <a:t>y</a:t>
            </a:r>
            <a:r>
              <a:rPr sz="1200" spc="3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(</a:t>
            </a:r>
            <a:r>
              <a:rPr sz="1200" spc="60" dirty="0">
                <a:latin typeface="Times New Roman"/>
                <a:cs typeface="Times New Roman"/>
              </a:rPr>
              <a:t>F</a:t>
            </a:r>
            <a:r>
              <a:rPr sz="1200" spc="114" dirty="0">
                <a:latin typeface="Times New Roman"/>
                <a:cs typeface="Times New Roman"/>
              </a:rPr>
              <a:t>S</a:t>
            </a:r>
            <a:r>
              <a:rPr sz="1200" spc="125" dirty="0">
                <a:latin typeface="Times New Roman"/>
                <a:cs typeface="Times New Roman"/>
              </a:rPr>
              <a:t>S</a:t>
            </a:r>
            <a:r>
              <a:rPr sz="1200" dirty="0">
                <a:latin typeface="Times New Roman"/>
                <a:cs typeface="Times New Roman"/>
              </a:rPr>
              <a:t>)	</a:t>
            </a:r>
            <a:r>
              <a:rPr sz="1200" spc="60" dirty="0">
                <a:latin typeface="Times New Roman"/>
                <a:cs typeface="Times New Roman"/>
              </a:rPr>
              <a:t>F</a:t>
            </a:r>
            <a:r>
              <a:rPr sz="1200" spc="55" dirty="0">
                <a:latin typeface="Times New Roman"/>
                <a:cs typeface="Times New Roman"/>
              </a:rPr>
              <a:t>C</a:t>
            </a:r>
            <a:r>
              <a:rPr sz="1200" spc="-75" dirty="0">
                <a:latin typeface="Times New Roman"/>
                <a:cs typeface="Times New Roman"/>
              </a:rPr>
              <a:t>M</a:t>
            </a:r>
            <a:r>
              <a:rPr sz="1200" spc="30" dirty="0">
                <a:latin typeface="Times New Roman"/>
                <a:cs typeface="Times New Roman"/>
              </a:rPr>
              <a:t> </a:t>
            </a:r>
            <a:r>
              <a:rPr sz="1200" spc="55" dirty="0">
                <a:latin typeface="Times New Roman"/>
                <a:cs typeface="Times New Roman"/>
              </a:rPr>
              <a:t>3</a:t>
            </a:r>
            <a:r>
              <a:rPr sz="1200" spc="-5" dirty="0">
                <a:latin typeface="Times New Roman"/>
                <a:cs typeface="Times New Roman"/>
              </a:rPr>
              <a:t>-</a:t>
            </a:r>
            <a:r>
              <a:rPr sz="1200" spc="-10" dirty="0">
                <a:latin typeface="Times New Roman"/>
                <a:cs typeface="Times New Roman"/>
              </a:rPr>
              <a:t>T</a:t>
            </a:r>
            <a:r>
              <a:rPr sz="1200" spc="65" dirty="0">
                <a:latin typeface="Times New Roman"/>
                <a:cs typeface="Times New Roman"/>
              </a:rPr>
              <a:t>o</a:t>
            </a:r>
            <a:r>
              <a:rPr sz="1200" spc="-5" dirty="0">
                <a:latin typeface="Times New Roman"/>
                <a:cs typeface="Times New Roman"/>
              </a:rPr>
              <a:t>-</a:t>
            </a:r>
            <a:r>
              <a:rPr sz="1200" spc="55" dirty="0">
                <a:latin typeface="Times New Roman"/>
                <a:cs typeface="Times New Roman"/>
              </a:rPr>
              <a:t>5</a:t>
            </a:r>
            <a:r>
              <a:rPr sz="1200" spc="5" dirty="0">
                <a:latin typeface="Times New Roman"/>
                <a:cs typeface="Times New Roman"/>
              </a:rPr>
              <a:t>-</a:t>
            </a:r>
            <a:r>
              <a:rPr sz="1200" spc="-5" dirty="0">
                <a:latin typeface="Times New Roman"/>
                <a:cs typeface="Times New Roman"/>
              </a:rPr>
              <a:t>D</a:t>
            </a:r>
            <a:r>
              <a:rPr sz="1200" spc="120" dirty="0">
                <a:latin typeface="Times New Roman"/>
                <a:cs typeface="Times New Roman"/>
              </a:rPr>
              <a:t>a</a:t>
            </a:r>
            <a:r>
              <a:rPr sz="1200" dirty="0">
                <a:latin typeface="Times New Roman"/>
                <a:cs typeface="Times New Roman"/>
              </a:rPr>
              <a:t>y</a:t>
            </a:r>
            <a:r>
              <a:rPr sz="1200" spc="3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(N</a:t>
            </a:r>
            <a:r>
              <a:rPr sz="1200" spc="55" dirty="0">
                <a:latin typeface="Times New Roman"/>
                <a:cs typeface="Times New Roman"/>
              </a:rPr>
              <a:t>o</a:t>
            </a:r>
            <a:r>
              <a:rPr sz="1200" spc="65" dirty="0">
                <a:latin typeface="Times New Roman"/>
                <a:cs typeface="Times New Roman"/>
              </a:rPr>
              <a:t>n</a:t>
            </a:r>
            <a:r>
              <a:rPr sz="1200" spc="-5" dirty="0">
                <a:latin typeface="Times New Roman"/>
                <a:cs typeface="Times New Roman"/>
              </a:rPr>
              <a:t>-</a:t>
            </a:r>
            <a:r>
              <a:rPr sz="1200" spc="60" dirty="0">
                <a:latin typeface="Times New Roman"/>
                <a:cs typeface="Times New Roman"/>
              </a:rPr>
              <a:t>F</a:t>
            </a:r>
            <a:r>
              <a:rPr sz="1200" spc="125" dirty="0">
                <a:latin typeface="Times New Roman"/>
                <a:cs typeface="Times New Roman"/>
              </a:rPr>
              <a:t>S</a:t>
            </a:r>
            <a:r>
              <a:rPr sz="1200" spc="114" dirty="0">
                <a:latin typeface="Times New Roman"/>
                <a:cs typeface="Times New Roman"/>
              </a:rPr>
              <a:t>S</a:t>
            </a:r>
            <a:r>
              <a:rPr sz="1200" dirty="0">
                <a:latin typeface="Times New Roman"/>
                <a:cs typeface="Times New Roman"/>
              </a:rPr>
              <a:t>)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1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200" spc="-5" dirty="0">
                <a:latin typeface="Times New Roman"/>
                <a:cs typeface="Times New Roman"/>
              </a:rPr>
              <a:t>N</a:t>
            </a:r>
            <a:r>
              <a:rPr sz="1200" spc="65" dirty="0">
                <a:latin typeface="Times New Roman"/>
                <a:cs typeface="Times New Roman"/>
              </a:rPr>
              <a:t>o</a:t>
            </a:r>
            <a:r>
              <a:rPr sz="1200" spc="-5" dirty="0">
                <a:latin typeface="Times New Roman"/>
                <a:cs typeface="Times New Roman"/>
              </a:rPr>
              <a:t>t</a:t>
            </a:r>
            <a:r>
              <a:rPr sz="1200" spc="130" dirty="0">
                <a:latin typeface="Times New Roman"/>
                <a:cs typeface="Times New Roman"/>
              </a:rPr>
              <a:t>e</a:t>
            </a:r>
            <a:r>
              <a:rPr sz="1200" spc="-5" dirty="0">
                <a:latin typeface="Times New Roman"/>
                <a:cs typeface="Times New Roman"/>
              </a:rPr>
              <a:t>: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125" dirty="0">
                <a:latin typeface="Times New Roman"/>
                <a:cs typeface="Times New Roman"/>
              </a:rPr>
              <a:t>S</a:t>
            </a:r>
            <a:r>
              <a:rPr sz="1200" spc="130" dirty="0">
                <a:latin typeface="Times New Roman"/>
                <a:cs typeface="Times New Roman"/>
              </a:rPr>
              <a:t>e</a:t>
            </a:r>
            <a:r>
              <a:rPr sz="1200" spc="-5" dirty="0">
                <a:latin typeface="Times New Roman"/>
                <a:cs typeface="Times New Roman"/>
              </a:rPr>
              <a:t>r</a:t>
            </a:r>
            <a:r>
              <a:rPr sz="1200" spc="-15" dirty="0">
                <a:latin typeface="Times New Roman"/>
                <a:cs typeface="Times New Roman"/>
              </a:rPr>
              <a:t>v</a:t>
            </a:r>
            <a:r>
              <a:rPr sz="1200" spc="-75" dirty="0">
                <a:latin typeface="Times New Roman"/>
                <a:cs typeface="Times New Roman"/>
              </a:rPr>
              <a:t>i</a:t>
            </a:r>
            <a:r>
              <a:rPr sz="1200" spc="60" dirty="0">
                <a:latin typeface="Times New Roman"/>
                <a:cs typeface="Times New Roman"/>
              </a:rPr>
              <a:t>c</a:t>
            </a:r>
            <a:r>
              <a:rPr sz="1200" spc="130" dirty="0">
                <a:latin typeface="Times New Roman"/>
                <a:cs typeface="Times New Roman"/>
              </a:rPr>
              <a:t>e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65" dirty="0">
                <a:latin typeface="Times New Roman"/>
                <a:cs typeface="Times New Roman"/>
              </a:rPr>
              <a:t>p</a:t>
            </a:r>
            <a:r>
              <a:rPr sz="1200" spc="130" dirty="0">
                <a:latin typeface="Times New Roman"/>
                <a:cs typeface="Times New Roman"/>
              </a:rPr>
              <a:t>e</a:t>
            </a:r>
            <a:r>
              <a:rPr sz="1200" spc="-5" dirty="0">
                <a:latin typeface="Times New Roman"/>
                <a:cs typeface="Times New Roman"/>
              </a:rPr>
              <a:t>r</a:t>
            </a:r>
            <a:r>
              <a:rPr sz="1200" spc="-55" dirty="0">
                <a:latin typeface="Times New Roman"/>
                <a:cs typeface="Times New Roman"/>
              </a:rPr>
              <a:t>f</a:t>
            </a:r>
            <a:r>
              <a:rPr sz="1200" spc="65" dirty="0">
                <a:latin typeface="Times New Roman"/>
                <a:cs typeface="Times New Roman"/>
              </a:rPr>
              <a:t>o</a:t>
            </a:r>
            <a:r>
              <a:rPr sz="1200" spc="-5" dirty="0">
                <a:latin typeface="Times New Roman"/>
                <a:cs typeface="Times New Roman"/>
              </a:rPr>
              <a:t>r</a:t>
            </a:r>
            <a:r>
              <a:rPr sz="1200" spc="70" dirty="0">
                <a:latin typeface="Times New Roman"/>
                <a:cs typeface="Times New Roman"/>
              </a:rPr>
              <a:t>m</a:t>
            </a:r>
            <a:r>
              <a:rPr sz="1200" spc="120" dirty="0">
                <a:latin typeface="Times New Roman"/>
                <a:cs typeface="Times New Roman"/>
              </a:rPr>
              <a:t>a</a:t>
            </a:r>
            <a:r>
              <a:rPr sz="1200" spc="55" dirty="0">
                <a:latin typeface="Times New Roman"/>
                <a:cs typeface="Times New Roman"/>
              </a:rPr>
              <a:t>n</a:t>
            </a:r>
            <a:r>
              <a:rPr sz="1200" spc="60" dirty="0">
                <a:latin typeface="Times New Roman"/>
                <a:cs typeface="Times New Roman"/>
              </a:rPr>
              <a:t>c</a:t>
            </a:r>
            <a:r>
              <a:rPr sz="1200" spc="130" dirty="0">
                <a:latin typeface="Times New Roman"/>
                <a:cs typeface="Times New Roman"/>
              </a:rPr>
              <a:t>e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70" dirty="0">
                <a:latin typeface="Times New Roman"/>
                <a:cs typeface="Times New Roman"/>
              </a:rPr>
              <a:t>m</a:t>
            </a:r>
            <a:r>
              <a:rPr sz="1200" spc="120" dirty="0">
                <a:latin typeface="Times New Roman"/>
                <a:cs typeface="Times New Roman"/>
              </a:rPr>
              <a:t>ea</a:t>
            </a:r>
            <a:r>
              <a:rPr sz="1200" spc="130" dirty="0">
                <a:latin typeface="Times New Roman"/>
                <a:cs typeface="Times New Roman"/>
              </a:rPr>
              <a:t>s</a:t>
            </a:r>
            <a:r>
              <a:rPr sz="1200" spc="65" dirty="0">
                <a:latin typeface="Times New Roman"/>
                <a:cs typeface="Times New Roman"/>
              </a:rPr>
              <a:t>u</a:t>
            </a:r>
            <a:r>
              <a:rPr sz="1200" spc="-5" dirty="0">
                <a:latin typeface="Times New Roman"/>
                <a:cs typeface="Times New Roman"/>
              </a:rPr>
              <a:t>r</a:t>
            </a:r>
            <a:r>
              <a:rPr sz="1200" spc="120" dirty="0">
                <a:latin typeface="Times New Roman"/>
                <a:cs typeface="Times New Roman"/>
              </a:rPr>
              <a:t>e</a:t>
            </a:r>
            <a:r>
              <a:rPr sz="1200" spc="60" dirty="0">
                <a:latin typeface="Times New Roman"/>
                <a:cs typeface="Times New Roman"/>
              </a:rPr>
              <a:t>m</a:t>
            </a:r>
            <a:r>
              <a:rPr sz="1200" spc="130" dirty="0">
                <a:latin typeface="Times New Roman"/>
                <a:cs typeface="Times New Roman"/>
              </a:rPr>
              <a:t>e</a:t>
            </a:r>
            <a:r>
              <a:rPr sz="1200" spc="55" dirty="0">
                <a:latin typeface="Times New Roman"/>
                <a:cs typeface="Times New Roman"/>
              </a:rPr>
              <a:t>n</a:t>
            </a:r>
            <a:r>
              <a:rPr sz="1200" spc="-5" dirty="0">
                <a:latin typeface="Times New Roman"/>
                <a:cs typeface="Times New Roman"/>
              </a:rPr>
              <a:t>t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15" dirty="0">
                <a:latin typeface="Times New Roman"/>
                <a:cs typeface="Times New Roman"/>
              </a:rPr>
              <a:t>w</a:t>
            </a:r>
            <a:r>
              <a:rPr sz="1200" spc="130" dirty="0">
                <a:latin typeface="Times New Roman"/>
                <a:cs typeface="Times New Roman"/>
              </a:rPr>
              <a:t>as</a:t>
            </a:r>
            <a:r>
              <a:rPr sz="1200" spc="35" dirty="0">
                <a:latin typeface="Times New Roman"/>
                <a:cs typeface="Times New Roman"/>
              </a:rPr>
              <a:t> </a:t>
            </a:r>
            <a:r>
              <a:rPr sz="1200" spc="130" dirty="0">
                <a:latin typeface="Times New Roman"/>
                <a:cs typeface="Times New Roman"/>
              </a:rPr>
              <a:t>s</a:t>
            </a:r>
            <a:r>
              <a:rPr sz="1200" spc="65" dirty="0">
                <a:latin typeface="Times New Roman"/>
                <a:cs typeface="Times New Roman"/>
              </a:rPr>
              <a:t>u</a:t>
            </a:r>
            <a:r>
              <a:rPr sz="1200" spc="130" dirty="0">
                <a:latin typeface="Times New Roman"/>
                <a:cs typeface="Times New Roman"/>
              </a:rPr>
              <a:t>s</a:t>
            </a:r>
            <a:r>
              <a:rPr sz="1200" spc="65" dirty="0">
                <a:latin typeface="Times New Roman"/>
                <a:cs typeface="Times New Roman"/>
              </a:rPr>
              <a:t>p</a:t>
            </a:r>
            <a:r>
              <a:rPr sz="1200" spc="130" dirty="0">
                <a:latin typeface="Times New Roman"/>
                <a:cs typeface="Times New Roman"/>
              </a:rPr>
              <a:t>e</a:t>
            </a:r>
            <a:r>
              <a:rPr sz="1200" spc="65" dirty="0">
                <a:latin typeface="Times New Roman"/>
                <a:cs typeface="Times New Roman"/>
              </a:rPr>
              <a:t>n</a:t>
            </a:r>
            <a:r>
              <a:rPr sz="1200" spc="55" dirty="0">
                <a:latin typeface="Times New Roman"/>
                <a:cs typeface="Times New Roman"/>
              </a:rPr>
              <a:t>d</a:t>
            </a:r>
            <a:r>
              <a:rPr sz="1200" spc="130" dirty="0">
                <a:latin typeface="Times New Roman"/>
                <a:cs typeface="Times New Roman"/>
              </a:rPr>
              <a:t>e</a:t>
            </a:r>
            <a:r>
              <a:rPr sz="1200" spc="65" dirty="0">
                <a:latin typeface="Times New Roman"/>
                <a:cs typeface="Times New Roman"/>
              </a:rPr>
              <a:t>d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-55" dirty="0">
                <a:latin typeface="Times New Roman"/>
                <a:cs typeface="Times New Roman"/>
              </a:rPr>
              <a:t>f</a:t>
            </a:r>
            <a:r>
              <a:rPr sz="1200" spc="65" dirty="0">
                <a:latin typeface="Times New Roman"/>
                <a:cs typeface="Times New Roman"/>
              </a:rPr>
              <a:t>o</a:t>
            </a:r>
            <a:r>
              <a:rPr sz="1200" dirty="0">
                <a:latin typeface="Times New Roman"/>
                <a:cs typeface="Times New Roman"/>
              </a:rPr>
              <a:t>r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spc="70" dirty="0">
                <a:latin typeface="Times New Roman"/>
                <a:cs typeface="Times New Roman"/>
              </a:rPr>
              <a:t>m</a:t>
            </a:r>
            <a:r>
              <a:rPr sz="1200" spc="130" dirty="0">
                <a:latin typeface="Times New Roman"/>
                <a:cs typeface="Times New Roman"/>
              </a:rPr>
              <a:t>a</a:t>
            </a:r>
            <a:r>
              <a:rPr sz="1200" spc="-75" dirty="0">
                <a:latin typeface="Times New Roman"/>
                <a:cs typeface="Times New Roman"/>
              </a:rPr>
              <a:t>i</a:t>
            </a:r>
            <a:r>
              <a:rPr sz="1200" spc="-70" dirty="0">
                <a:latin typeface="Times New Roman"/>
                <a:cs typeface="Times New Roman"/>
              </a:rPr>
              <a:t>l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65" dirty="0">
                <a:latin typeface="Times New Roman"/>
                <a:cs typeface="Times New Roman"/>
              </a:rPr>
              <a:t>o</a:t>
            </a:r>
            <a:r>
              <a:rPr sz="1200" spc="-5" dirty="0">
                <a:latin typeface="Times New Roman"/>
                <a:cs typeface="Times New Roman"/>
              </a:rPr>
              <a:t>r</a:t>
            </a:r>
            <a:r>
              <a:rPr sz="1200" spc="-75" dirty="0">
                <a:latin typeface="Times New Roman"/>
                <a:cs typeface="Times New Roman"/>
              </a:rPr>
              <a:t>i</a:t>
            </a:r>
            <a:r>
              <a:rPr sz="1200" spc="55" dirty="0">
                <a:latin typeface="Times New Roman"/>
                <a:cs typeface="Times New Roman"/>
              </a:rPr>
              <a:t>g</a:t>
            </a:r>
            <a:r>
              <a:rPr sz="1200" spc="-75" dirty="0">
                <a:latin typeface="Times New Roman"/>
                <a:cs typeface="Times New Roman"/>
              </a:rPr>
              <a:t>i</a:t>
            </a:r>
            <a:r>
              <a:rPr sz="1200" spc="65" dirty="0">
                <a:latin typeface="Times New Roman"/>
                <a:cs typeface="Times New Roman"/>
              </a:rPr>
              <a:t>n</a:t>
            </a:r>
            <a:r>
              <a:rPr sz="1200" spc="130" dirty="0">
                <a:latin typeface="Times New Roman"/>
                <a:cs typeface="Times New Roman"/>
              </a:rPr>
              <a:t>a</a:t>
            </a:r>
            <a:r>
              <a:rPr sz="1200" spc="-5" dirty="0">
                <a:latin typeface="Times New Roman"/>
                <a:cs typeface="Times New Roman"/>
              </a:rPr>
              <a:t>t</a:t>
            </a:r>
            <a:r>
              <a:rPr sz="1200" spc="-75" dirty="0">
                <a:latin typeface="Times New Roman"/>
                <a:cs typeface="Times New Roman"/>
              </a:rPr>
              <a:t>i</a:t>
            </a:r>
            <a:r>
              <a:rPr sz="1200" spc="65" dirty="0">
                <a:latin typeface="Times New Roman"/>
                <a:cs typeface="Times New Roman"/>
              </a:rPr>
              <a:t>ng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5" dirty="0">
                <a:latin typeface="Times New Roman"/>
                <a:cs typeface="Times New Roman"/>
              </a:rPr>
              <a:t>f</a:t>
            </a:r>
            <a:r>
              <a:rPr sz="1200" spc="-5" dirty="0">
                <a:latin typeface="Times New Roman"/>
                <a:cs typeface="Times New Roman"/>
              </a:rPr>
              <a:t>r</a:t>
            </a:r>
            <a:r>
              <a:rPr sz="1200" spc="65" dirty="0">
                <a:latin typeface="Times New Roman"/>
                <a:cs typeface="Times New Roman"/>
              </a:rPr>
              <a:t>om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spc="65" dirty="0">
                <a:latin typeface="Times New Roman"/>
                <a:cs typeface="Times New Roman"/>
              </a:rPr>
              <a:t>o</a:t>
            </a:r>
            <a:r>
              <a:rPr sz="1200" dirty="0">
                <a:latin typeface="Times New Roman"/>
                <a:cs typeface="Times New Roman"/>
              </a:rPr>
              <a:t>r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spc="65" dirty="0">
                <a:latin typeface="Times New Roman"/>
                <a:cs typeface="Times New Roman"/>
              </a:rPr>
              <a:t>d</a:t>
            </a:r>
            <a:r>
              <a:rPr sz="1200" spc="130" dirty="0">
                <a:latin typeface="Times New Roman"/>
                <a:cs typeface="Times New Roman"/>
              </a:rPr>
              <a:t>es</a:t>
            </a:r>
            <a:r>
              <a:rPr sz="1200" spc="-5" dirty="0">
                <a:latin typeface="Times New Roman"/>
                <a:cs typeface="Times New Roman"/>
              </a:rPr>
              <a:t>t</a:t>
            </a:r>
            <a:r>
              <a:rPr sz="1200" spc="-75" dirty="0">
                <a:latin typeface="Times New Roman"/>
                <a:cs typeface="Times New Roman"/>
              </a:rPr>
              <a:t>i</a:t>
            </a:r>
            <a:r>
              <a:rPr sz="1200" spc="65" dirty="0">
                <a:latin typeface="Times New Roman"/>
                <a:cs typeface="Times New Roman"/>
              </a:rPr>
              <a:t>n</a:t>
            </a:r>
            <a:r>
              <a:rPr sz="1200" spc="130" dirty="0">
                <a:latin typeface="Times New Roman"/>
                <a:cs typeface="Times New Roman"/>
              </a:rPr>
              <a:t>e</a:t>
            </a:r>
            <a:r>
              <a:rPr sz="1200" spc="65" dirty="0">
                <a:latin typeface="Times New Roman"/>
                <a:cs typeface="Times New Roman"/>
              </a:rPr>
              <a:t>d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t</a:t>
            </a:r>
            <a:r>
              <a:rPr sz="1200" spc="65" dirty="0">
                <a:latin typeface="Times New Roman"/>
                <a:cs typeface="Times New Roman"/>
              </a:rPr>
              <a:t>o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55" dirty="0">
                <a:latin typeface="Times New Roman"/>
                <a:cs typeface="Times New Roman"/>
              </a:rPr>
              <a:t>C</a:t>
            </a:r>
            <a:r>
              <a:rPr sz="1200" spc="130" dirty="0">
                <a:latin typeface="Times New Roman"/>
                <a:cs typeface="Times New Roman"/>
              </a:rPr>
              <a:t>a</a:t>
            </a:r>
            <a:r>
              <a:rPr sz="1200" spc="-5" dirty="0">
                <a:latin typeface="Times New Roman"/>
                <a:cs typeface="Times New Roman"/>
              </a:rPr>
              <a:t>r</a:t>
            </a:r>
            <a:r>
              <a:rPr sz="1200" spc="-75" dirty="0">
                <a:latin typeface="Times New Roman"/>
                <a:cs typeface="Times New Roman"/>
              </a:rPr>
              <a:t>i</a:t>
            </a:r>
            <a:r>
              <a:rPr sz="1200" spc="65" dirty="0">
                <a:latin typeface="Times New Roman"/>
                <a:cs typeface="Times New Roman"/>
              </a:rPr>
              <a:t>bb</a:t>
            </a:r>
            <a:r>
              <a:rPr sz="1200" spc="130" dirty="0">
                <a:latin typeface="Times New Roman"/>
                <a:cs typeface="Times New Roman"/>
              </a:rPr>
              <a:t>e</a:t>
            </a:r>
            <a:r>
              <a:rPr sz="1200" spc="120" dirty="0">
                <a:latin typeface="Times New Roman"/>
                <a:cs typeface="Times New Roman"/>
              </a:rPr>
              <a:t>a</a:t>
            </a:r>
            <a:r>
              <a:rPr sz="1200" spc="65" dirty="0">
                <a:latin typeface="Times New Roman"/>
                <a:cs typeface="Times New Roman"/>
              </a:rPr>
              <a:t>n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</a:t>
            </a:r>
            <a:r>
              <a:rPr sz="1200" spc="-75" dirty="0">
                <a:latin typeface="Times New Roman"/>
                <a:cs typeface="Times New Roman"/>
              </a:rPr>
              <a:t>i</a:t>
            </a:r>
            <a:r>
              <a:rPr sz="1200" spc="130" dirty="0">
                <a:latin typeface="Times New Roman"/>
                <a:cs typeface="Times New Roman"/>
              </a:rPr>
              <a:t>s</a:t>
            </a:r>
            <a:r>
              <a:rPr sz="1200" spc="-5" dirty="0">
                <a:latin typeface="Times New Roman"/>
                <a:cs typeface="Times New Roman"/>
              </a:rPr>
              <a:t>tr</a:t>
            </a:r>
            <a:r>
              <a:rPr sz="1200" spc="-75" dirty="0">
                <a:latin typeface="Times New Roman"/>
                <a:cs typeface="Times New Roman"/>
              </a:rPr>
              <a:t>i</a:t>
            </a:r>
            <a:r>
              <a:rPr sz="1200" spc="60" dirty="0">
                <a:latin typeface="Times New Roman"/>
                <a:cs typeface="Times New Roman"/>
              </a:rPr>
              <a:t>c</a:t>
            </a:r>
            <a:r>
              <a:rPr sz="1200" spc="-5" dirty="0">
                <a:latin typeface="Times New Roman"/>
                <a:cs typeface="Times New Roman"/>
              </a:rPr>
              <a:t>t</a:t>
            </a:r>
            <a:r>
              <a:rPr sz="1200" spc="50" dirty="0">
                <a:latin typeface="Times New Roman"/>
                <a:cs typeface="Times New Roman"/>
              </a:rPr>
              <a:t> </a:t>
            </a:r>
            <a:r>
              <a:rPr sz="1200" spc="-75" dirty="0">
                <a:latin typeface="Times New Roman"/>
                <a:cs typeface="Times New Roman"/>
              </a:rPr>
              <a:t>i</a:t>
            </a:r>
            <a:r>
              <a:rPr sz="1200" spc="65" dirty="0">
                <a:latin typeface="Times New Roman"/>
                <a:cs typeface="Times New Roman"/>
              </a:rPr>
              <a:t>n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916952" y="6884221"/>
            <a:ext cx="533654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60" dirty="0">
                <a:latin typeface="Times New Roman"/>
                <a:cs typeface="Times New Roman"/>
              </a:rPr>
              <a:t>F</a:t>
            </a:r>
            <a:r>
              <a:rPr sz="1200" spc="-80" dirty="0">
                <a:latin typeface="Times New Roman"/>
                <a:cs typeface="Times New Roman"/>
              </a:rPr>
              <a:t>Y</a:t>
            </a:r>
            <a:r>
              <a:rPr sz="1200" spc="65" dirty="0">
                <a:latin typeface="Times New Roman"/>
                <a:cs typeface="Times New Roman"/>
              </a:rPr>
              <a:t>18</a:t>
            </a:r>
            <a:r>
              <a:rPr sz="1200" spc="40" dirty="0">
                <a:latin typeface="Times New Roman"/>
                <a:cs typeface="Times New Roman"/>
              </a:rPr>
              <a:t> </a:t>
            </a:r>
            <a:r>
              <a:rPr sz="1200" spc="60" dirty="0">
                <a:latin typeface="Times New Roman"/>
                <a:cs typeface="Times New Roman"/>
              </a:rPr>
              <a:t>Q</a:t>
            </a:r>
            <a:r>
              <a:rPr sz="1200" spc="65" dirty="0">
                <a:latin typeface="Times New Roman"/>
                <a:cs typeface="Times New Roman"/>
              </a:rPr>
              <a:t>1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130" dirty="0">
                <a:latin typeface="Times New Roman"/>
                <a:cs typeface="Times New Roman"/>
              </a:rPr>
              <a:t>a</a:t>
            </a:r>
            <a:r>
              <a:rPr sz="1200" spc="65" dirty="0">
                <a:latin typeface="Times New Roman"/>
                <a:cs typeface="Times New Roman"/>
              </a:rPr>
              <a:t>nd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spc="60" dirty="0">
                <a:latin typeface="Times New Roman"/>
                <a:cs typeface="Times New Roman"/>
              </a:rPr>
              <a:t>Q</a:t>
            </a:r>
            <a:r>
              <a:rPr sz="1200" spc="65" dirty="0">
                <a:latin typeface="Times New Roman"/>
                <a:cs typeface="Times New Roman"/>
              </a:rPr>
              <a:t>2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65" dirty="0">
                <a:latin typeface="Times New Roman"/>
                <a:cs typeface="Times New Roman"/>
              </a:rPr>
              <a:t>du</a:t>
            </a:r>
            <a:r>
              <a:rPr sz="1200" spc="130" dirty="0">
                <a:latin typeface="Times New Roman"/>
                <a:cs typeface="Times New Roman"/>
              </a:rPr>
              <a:t>e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t</a:t>
            </a:r>
            <a:r>
              <a:rPr sz="1200" spc="65" dirty="0">
                <a:latin typeface="Times New Roman"/>
                <a:cs typeface="Times New Roman"/>
              </a:rPr>
              <a:t>o</a:t>
            </a:r>
            <a:r>
              <a:rPr sz="1200" spc="4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t</a:t>
            </a:r>
            <a:r>
              <a:rPr sz="1200" spc="65" dirty="0">
                <a:latin typeface="Times New Roman"/>
                <a:cs typeface="Times New Roman"/>
              </a:rPr>
              <a:t>h</a:t>
            </a:r>
            <a:r>
              <a:rPr sz="1200" spc="130" dirty="0">
                <a:latin typeface="Times New Roman"/>
                <a:cs typeface="Times New Roman"/>
              </a:rPr>
              <a:t>e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spc="65" dirty="0">
                <a:latin typeface="Times New Roman"/>
                <a:cs typeface="Times New Roman"/>
              </a:rPr>
              <a:t>d</a:t>
            </a:r>
            <a:r>
              <a:rPr sz="1200" spc="130" dirty="0">
                <a:latin typeface="Times New Roman"/>
                <a:cs typeface="Times New Roman"/>
              </a:rPr>
              <a:t>e</a:t>
            </a:r>
            <a:r>
              <a:rPr sz="1200" spc="-15" dirty="0">
                <a:latin typeface="Times New Roman"/>
                <a:cs typeface="Times New Roman"/>
              </a:rPr>
              <a:t>v</a:t>
            </a:r>
            <a:r>
              <a:rPr sz="1200" spc="130" dirty="0">
                <a:latin typeface="Times New Roman"/>
                <a:cs typeface="Times New Roman"/>
              </a:rPr>
              <a:t>as</a:t>
            </a:r>
            <a:r>
              <a:rPr sz="1200" spc="-5" dirty="0">
                <a:latin typeface="Times New Roman"/>
                <a:cs typeface="Times New Roman"/>
              </a:rPr>
              <a:t>t</a:t>
            </a:r>
            <a:r>
              <a:rPr sz="1200" spc="130" dirty="0">
                <a:latin typeface="Times New Roman"/>
                <a:cs typeface="Times New Roman"/>
              </a:rPr>
              <a:t>a</a:t>
            </a:r>
            <a:r>
              <a:rPr sz="1200" spc="-5" dirty="0">
                <a:latin typeface="Times New Roman"/>
                <a:cs typeface="Times New Roman"/>
              </a:rPr>
              <a:t>t</a:t>
            </a:r>
            <a:r>
              <a:rPr sz="1200" spc="-75" dirty="0">
                <a:latin typeface="Times New Roman"/>
                <a:cs typeface="Times New Roman"/>
              </a:rPr>
              <a:t>i</a:t>
            </a:r>
            <a:r>
              <a:rPr sz="1200" spc="65" dirty="0">
                <a:latin typeface="Times New Roman"/>
                <a:cs typeface="Times New Roman"/>
              </a:rPr>
              <a:t>ng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75" dirty="0">
                <a:latin typeface="Times New Roman"/>
                <a:cs typeface="Times New Roman"/>
              </a:rPr>
              <a:t>i</a:t>
            </a:r>
            <a:r>
              <a:rPr sz="1200" spc="70" dirty="0">
                <a:latin typeface="Times New Roman"/>
                <a:cs typeface="Times New Roman"/>
              </a:rPr>
              <a:t>m</a:t>
            </a:r>
            <a:r>
              <a:rPr sz="1200" spc="65" dirty="0">
                <a:latin typeface="Times New Roman"/>
                <a:cs typeface="Times New Roman"/>
              </a:rPr>
              <a:t>p</a:t>
            </a:r>
            <a:r>
              <a:rPr sz="1200" spc="130" dirty="0">
                <a:latin typeface="Times New Roman"/>
                <a:cs typeface="Times New Roman"/>
              </a:rPr>
              <a:t>a</a:t>
            </a:r>
            <a:r>
              <a:rPr sz="1200" spc="60" dirty="0">
                <a:latin typeface="Times New Roman"/>
                <a:cs typeface="Times New Roman"/>
              </a:rPr>
              <a:t>c</a:t>
            </a:r>
            <a:r>
              <a:rPr sz="1200" spc="-5" dirty="0">
                <a:latin typeface="Times New Roman"/>
                <a:cs typeface="Times New Roman"/>
              </a:rPr>
              <a:t>t</a:t>
            </a:r>
            <a:r>
              <a:rPr sz="1200" spc="130" dirty="0">
                <a:latin typeface="Times New Roman"/>
                <a:cs typeface="Times New Roman"/>
              </a:rPr>
              <a:t>s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65" dirty="0">
                <a:latin typeface="Times New Roman"/>
                <a:cs typeface="Times New Roman"/>
              </a:rPr>
              <a:t>o</a:t>
            </a:r>
            <a:r>
              <a:rPr sz="1200" spc="-70" dirty="0">
                <a:latin typeface="Times New Roman"/>
                <a:cs typeface="Times New Roman"/>
              </a:rPr>
              <a:t>f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H</a:t>
            </a:r>
            <a:r>
              <a:rPr sz="1200" spc="65" dirty="0">
                <a:latin typeface="Times New Roman"/>
                <a:cs typeface="Times New Roman"/>
              </a:rPr>
              <a:t>u</a:t>
            </a:r>
            <a:r>
              <a:rPr sz="1200" spc="-5" dirty="0">
                <a:latin typeface="Times New Roman"/>
                <a:cs typeface="Times New Roman"/>
              </a:rPr>
              <a:t>rr</a:t>
            </a:r>
            <a:r>
              <a:rPr sz="1200" spc="-75" dirty="0">
                <a:latin typeface="Times New Roman"/>
                <a:cs typeface="Times New Roman"/>
              </a:rPr>
              <a:t>i</a:t>
            </a:r>
            <a:r>
              <a:rPr sz="1200" spc="60" dirty="0">
                <a:latin typeface="Times New Roman"/>
                <a:cs typeface="Times New Roman"/>
              </a:rPr>
              <a:t>c</a:t>
            </a:r>
            <a:r>
              <a:rPr sz="1200" spc="130" dirty="0">
                <a:latin typeface="Times New Roman"/>
                <a:cs typeface="Times New Roman"/>
              </a:rPr>
              <a:t>a</a:t>
            </a:r>
            <a:r>
              <a:rPr sz="1200" spc="65" dirty="0">
                <a:latin typeface="Times New Roman"/>
                <a:cs typeface="Times New Roman"/>
              </a:rPr>
              <a:t>n</a:t>
            </a:r>
            <a:r>
              <a:rPr sz="1200" spc="130" dirty="0">
                <a:latin typeface="Times New Roman"/>
                <a:cs typeface="Times New Roman"/>
              </a:rPr>
              <a:t>es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70" dirty="0">
                <a:latin typeface="Times New Roman"/>
                <a:cs typeface="Times New Roman"/>
              </a:rPr>
              <a:t>I</a:t>
            </a:r>
            <a:r>
              <a:rPr sz="1200" spc="-5" dirty="0">
                <a:latin typeface="Times New Roman"/>
                <a:cs typeface="Times New Roman"/>
              </a:rPr>
              <a:t>r</a:t>
            </a:r>
            <a:r>
              <a:rPr sz="1200" spc="70" dirty="0">
                <a:latin typeface="Times New Roman"/>
                <a:cs typeface="Times New Roman"/>
              </a:rPr>
              <a:t>m</a:t>
            </a:r>
            <a:r>
              <a:rPr sz="1200" spc="130" dirty="0">
                <a:latin typeface="Times New Roman"/>
                <a:cs typeface="Times New Roman"/>
              </a:rPr>
              <a:t>a</a:t>
            </a:r>
            <a:r>
              <a:rPr sz="1200" spc="40" dirty="0">
                <a:latin typeface="Times New Roman"/>
                <a:cs typeface="Times New Roman"/>
              </a:rPr>
              <a:t> </a:t>
            </a:r>
            <a:r>
              <a:rPr sz="1200" spc="130" dirty="0">
                <a:latin typeface="Times New Roman"/>
                <a:cs typeface="Times New Roman"/>
              </a:rPr>
              <a:t>a</a:t>
            </a:r>
            <a:r>
              <a:rPr sz="1200" spc="65" dirty="0">
                <a:latin typeface="Times New Roman"/>
                <a:cs typeface="Times New Roman"/>
              </a:rPr>
              <a:t>nd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80" dirty="0">
                <a:latin typeface="Times New Roman"/>
                <a:cs typeface="Times New Roman"/>
              </a:rPr>
              <a:t>M</a:t>
            </a:r>
            <a:r>
              <a:rPr sz="1200" spc="130" dirty="0">
                <a:latin typeface="Times New Roman"/>
                <a:cs typeface="Times New Roman"/>
              </a:rPr>
              <a:t>a</a:t>
            </a:r>
            <a:r>
              <a:rPr sz="1200" spc="-5" dirty="0">
                <a:latin typeface="Times New Roman"/>
                <a:cs typeface="Times New Roman"/>
              </a:rPr>
              <a:t>r</a:t>
            </a:r>
            <a:r>
              <a:rPr sz="1200" spc="-75" dirty="0">
                <a:latin typeface="Times New Roman"/>
                <a:cs typeface="Times New Roman"/>
              </a:rPr>
              <a:t>i</a:t>
            </a:r>
            <a:r>
              <a:rPr sz="1200" spc="130" dirty="0">
                <a:latin typeface="Times New Roman"/>
                <a:cs typeface="Times New Roman"/>
              </a:rPr>
              <a:t>a</a:t>
            </a:r>
            <a:r>
              <a:rPr sz="1200" spc="30" dirty="0">
                <a:latin typeface="Times New Roman"/>
                <a:cs typeface="Times New Roman"/>
              </a:rPr>
              <a:t>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916952" y="7067046"/>
            <a:ext cx="610743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80" dirty="0">
                <a:latin typeface="Times New Roman"/>
                <a:cs typeface="Times New Roman"/>
              </a:rPr>
              <a:t>M</a:t>
            </a:r>
            <a:r>
              <a:rPr sz="1200" spc="130" dirty="0">
                <a:latin typeface="Times New Roman"/>
                <a:cs typeface="Times New Roman"/>
              </a:rPr>
              <a:t>a</a:t>
            </a:r>
            <a:r>
              <a:rPr sz="1200" spc="-75" dirty="0">
                <a:latin typeface="Times New Roman"/>
                <a:cs typeface="Times New Roman"/>
              </a:rPr>
              <a:t>i</a:t>
            </a:r>
            <a:r>
              <a:rPr sz="1200" spc="-70" dirty="0">
                <a:latin typeface="Times New Roman"/>
                <a:cs typeface="Times New Roman"/>
              </a:rPr>
              <a:t>l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spc="65" dirty="0">
                <a:latin typeface="Times New Roman"/>
                <a:cs typeface="Times New Roman"/>
              </a:rPr>
              <a:t>d</a:t>
            </a:r>
            <a:r>
              <a:rPr sz="1200" spc="130" dirty="0">
                <a:latin typeface="Times New Roman"/>
                <a:cs typeface="Times New Roman"/>
              </a:rPr>
              <a:t>es</a:t>
            </a:r>
            <a:r>
              <a:rPr sz="1200" spc="-5" dirty="0">
                <a:latin typeface="Times New Roman"/>
                <a:cs typeface="Times New Roman"/>
              </a:rPr>
              <a:t>t</a:t>
            </a:r>
            <a:r>
              <a:rPr sz="1200" spc="-75" dirty="0">
                <a:latin typeface="Times New Roman"/>
                <a:cs typeface="Times New Roman"/>
              </a:rPr>
              <a:t>i</a:t>
            </a:r>
            <a:r>
              <a:rPr sz="1200" spc="65" dirty="0">
                <a:latin typeface="Times New Roman"/>
                <a:cs typeface="Times New Roman"/>
              </a:rPr>
              <a:t>n</a:t>
            </a:r>
            <a:r>
              <a:rPr sz="1200" spc="130" dirty="0">
                <a:latin typeface="Times New Roman"/>
                <a:cs typeface="Times New Roman"/>
              </a:rPr>
              <a:t>e</a:t>
            </a:r>
            <a:r>
              <a:rPr sz="1200" spc="65" dirty="0">
                <a:latin typeface="Times New Roman"/>
                <a:cs typeface="Times New Roman"/>
              </a:rPr>
              <a:t>d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t</a:t>
            </a:r>
            <a:r>
              <a:rPr sz="1200" spc="65" dirty="0">
                <a:latin typeface="Times New Roman"/>
                <a:cs typeface="Times New Roman"/>
              </a:rPr>
              <a:t>o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60" dirty="0">
                <a:latin typeface="Times New Roman"/>
                <a:cs typeface="Times New Roman"/>
              </a:rPr>
              <a:t>F</a:t>
            </a:r>
            <a:r>
              <a:rPr sz="1200" spc="125" dirty="0">
                <a:latin typeface="Times New Roman"/>
                <a:cs typeface="Times New Roman"/>
              </a:rPr>
              <a:t>SS</a:t>
            </a:r>
            <a:r>
              <a:rPr sz="1200" spc="4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Z</a:t>
            </a:r>
            <a:r>
              <a:rPr sz="1200" spc="65" dirty="0">
                <a:latin typeface="Times New Roman"/>
                <a:cs typeface="Times New Roman"/>
              </a:rPr>
              <a:t>on</a:t>
            </a:r>
            <a:r>
              <a:rPr sz="1200" spc="130" dirty="0">
                <a:latin typeface="Times New Roman"/>
                <a:cs typeface="Times New Roman"/>
              </a:rPr>
              <a:t>e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spc="130" dirty="0">
                <a:latin typeface="Times New Roman"/>
                <a:cs typeface="Times New Roman"/>
              </a:rPr>
              <a:t>a</a:t>
            </a:r>
            <a:r>
              <a:rPr sz="1200" spc="65" dirty="0">
                <a:latin typeface="Times New Roman"/>
                <a:cs typeface="Times New Roman"/>
              </a:rPr>
              <a:t>nd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N</a:t>
            </a:r>
            <a:r>
              <a:rPr sz="1200" spc="65" dirty="0">
                <a:latin typeface="Times New Roman"/>
                <a:cs typeface="Times New Roman"/>
              </a:rPr>
              <a:t>on</a:t>
            </a:r>
            <a:r>
              <a:rPr sz="1200" spc="-5" dirty="0">
                <a:latin typeface="Times New Roman"/>
                <a:cs typeface="Times New Roman"/>
              </a:rPr>
              <a:t>-</a:t>
            </a:r>
            <a:r>
              <a:rPr sz="1200" spc="60" dirty="0">
                <a:latin typeface="Times New Roman"/>
                <a:cs typeface="Times New Roman"/>
              </a:rPr>
              <a:t>F</a:t>
            </a:r>
            <a:r>
              <a:rPr sz="1200" spc="125" dirty="0">
                <a:latin typeface="Times New Roman"/>
                <a:cs typeface="Times New Roman"/>
              </a:rPr>
              <a:t>SS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Z</a:t>
            </a:r>
            <a:r>
              <a:rPr sz="1200" spc="65" dirty="0">
                <a:latin typeface="Times New Roman"/>
                <a:cs typeface="Times New Roman"/>
              </a:rPr>
              <a:t>on</a:t>
            </a:r>
            <a:r>
              <a:rPr sz="1200" spc="130" dirty="0">
                <a:latin typeface="Times New Roman"/>
                <a:cs typeface="Times New Roman"/>
              </a:rPr>
              <a:t>e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-75" dirty="0">
                <a:latin typeface="Times New Roman"/>
                <a:cs typeface="Times New Roman"/>
              </a:rPr>
              <a:t>i</a:t>
            </a:r>
            <a:r>
              <a:rPr sz="1200" spc="130" dirty="0">
                <a:latin typeface="Times New Roman"/>
                <a:cs typeface="Times New Roman"/>
              </a:rPr>
              <a:t>s</a:t>
            </a:r>
            <a:r>
              <a:rPr sz="1200" spc="35" dirty="0">
                <a:latin typeface="Times New Roman"/>
                <a:cs typeface="Times New Roman"/>
              </a:rPr>
              <a:t> </a:t>
            </a:r>
            <a:r>
              <a:rPr sz="1200" spc="65" dirty="0">
                <a:latin typeface="Times New Roman"/>
                <a:cs typeface="Times New Roman"/>
              </a:rPr>
              <a:t>d</a:t>
            </a:r>
            <a:r>
              <a:rPr sz="1200" spc="130" dirty="0">
                <a:latin typeface="Times New Roman"/>
                <a:cs typeface="Times New Roman"/>
              </a:rPr>
              <a:t>e</a:t>
            </a:r>
            <a:r>
              <a:rPr sz="1200" spc="-5" dirty="0">
                <a:latin typeface="Times New Roman"/>
                <a:cs typeface="Times New Roman"/>
              </a:rPr>
              <a:t>t</a:t>
            </a:r>
            <a:r>
              <a:rPr sz="1200" spc="130" dirty="0">
                <a:latin typeface="Times New Roman"/>
                <a:cs typeface="Times New Roman"/>
              </a:rPr>
              <a:t>e</a:t>
            </a:r>
            <a:r>
              <a:rPr sz="1200" spc="-5" dirty="0">
                <a:latin typeface="Times New Roman"/>
                <a:cs typeface="Times New Roman"/>
              </a:rPr>
              <a:t>r</a:t>
            </a:r>
            <a:r>
              <a:rPr sz="1200" spc="70" dirty="0">
                <a:latin typeface="Times New Roman"/>
                <a:cs typeface="Times New Roman"/>
              </a:rPr>
              <a:t>m</a:t>
            </a:r>
            <a:r>
              <a:rPr sz="1200" spc="-75" dirty="0">
                <a:latin typeface="Times New Roman"/>
                <a:cs typeface="Times New Roman"/>
              </a:rPr>
              <a:t>i</a:t>
            </a:r>
            <a:r>
              <a:rPr sz="1200" spc="55" dirty="0">
                <a:latin typeface="Times New Roman"/>
                <a:cs typeface="Times New Roman"/>
              </a:rPr>
              <a:t>n</a:t>
            </a:r>
            <a:r>
              <a:rPr sz="1200" spc="120" dirty="0">
                <a:latin typeface="Times New Roman"/>
                <a:cs typeface="Times New Roman"/>
              </a:rPr>
              <a:t>e</a:t>
            </a:r>
            <a:r>
              <a:rPr sz="1200" spc="65" dirty="0">
                <a:latin typeface="Times New Roman"/>
                <a:cs typeface="Times New Roman"/>
              </a:rPr>
              <a:t>d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65" dirty="0">
                <a:latin typeface="Times New Roman"/>
                <a:cs typeface="Times New Roman"/>
              </a:rPr>
              <a:t>b</a:t>
            </a:r>
            <a:r>
              <a:rPr sz="1200" spc="130" dirty="0">
                <a:latin typeface="Times New Roman"/>
                <a:cs typeface="Times New Roman"/>
              </a:rPr>
              <a:t>ase</a:t>
            </a:r>
            <a:r>
              <a:rPr sz="1200" spc="65" dirty="0">
                <a:latin typeface="Times New Roman"/>
                <a:cs typeface="Times New Roman"/>
              </a:rPr>
              <a:t>d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65" dirty="0">
                <a:latin typeface="Times New Roman"/>
                <a:cs typeface="Times New Roman"/>
              </a:rPr>
              <a:t>on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spc="-75" dirty="0">
                <a:latin typeface="Times New Roman"/>
                <a:cs typeface="Times New Roman"/>
              </a:rPr>
              <a:t>L</a:t>
            </a:r>
            <a:r>
              <a:rPr sz="1200" spc="65" dirty="0">
                <a:latin typeface="Times New Roman"/>
                <a:cs typeface="Times New Roman"/>
              </a:rPr>
              <a:t>006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75" dirty="0">
                <a:latin typeface="Times New Roman"/>
                <a:cs typeface="Times New Roman"/>
              </a:rPr>
              <a:t>L</a:t>
            </a:r>
            <a:r>
              <a:rPr sz="1200" spc="130" dirty="0">
                <a:latin typeface="Times New Roman"/>
                <a:cs typeface="Times New Roman"/>
              </a:rPr>
              <a:t>a</a:t>
            </a:r>
            <a:r>
              <a:rPr sz="1200" spc="65" dirty="0">
                <a:latin typeface="Times New Roman"/>
                <a:cs typeface="Times New Roman"/>
              </a:rPr>
              <a:t>b</a:t>
            </a:r>
            <a:r>
              <a:rPr sz="1200" spc="130" dirty="0">
                <a:latin typeface="Times New Roman"/>
                <a:cs typeface="Times New Roman"/>
              </a:rPr>
              <a:t>e</a:t>
            </a:r>
            <a:r>
              <a:rPr sz="1200" spc="-75" dirty="0">
                <a:latin typeface="Times New Roman"/>
                <a:cs typeface="Times New Roman"/>
              </a:rPr>
              <a:t>li</a:t>
            </a:r>
            <a:r>
              <a:rPr sz="1200" spc="55" dirty="0">
                <a:latin typeface="Times New Roman"/>
                <a:cs typeface="Times New Roman"/>
              </a:rPr>
              <a:t>n</a:t>
            </a:r>
            <a:r>
              <a:rPr sz="1200" spc="65" dirty="0">
                <a:latin typeface="Times New Roman"/>
                <a:cs typeface="Times New Roman"/>
              </a:rPr>
              <a:t>g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-75" dirty="0">
                <a:latin typeface="Times New Roman"/>
                <a:cs typeface="Times New Roman"/>
              </a:rPr>
              <a:t>Li</a:t>
            </a:r>
            <a:r>
              <a:rPr sz="1200" spc="130" dirty="0">
                <a:latin typeface="Times New Roman"/>
                <a:cs typeface="Times New Roman"/>
              </a:rPr>
              <a:t>s</a:t>
            </a:r>
            <a:r>
              <a:rPr sz="1200" spc="-5" dirty="0">
                <a:latin typeface="Times New Roman"/>
                <a:cs typeface="Times New Roman"/>
              </a:rPr>
              <a:t>t</a:t>
            </a:r>
            <a:r>
              <a:rPr sz="1200" spc="30" dirty="0">
                <a:latin typeface="Times New Roman"/>
                <a:cs typeface="Times New Roman"/>
              </a:rPr>
              <a:t>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89" name="object 8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003800">
              <a:lnSpc>
                <a:spcPts val="2460"/>
              </a:lnSpc>
            </a:pPr>
            <a:r>
              <a:rPr spc="10" dirty="0"/>
              <a:t>P</a:t>
            </a:r>
            <a:r>
              <a:rPr spc="-30" dirty="0"/>
              <a:t>r</a:t>
            </a:r>
            <a:r>
              <a:rPr spc="405" dirty="0"/>
              <a:t>e</a:t>
            </a:r>
            <a:r>
              <a:rPr spc="100" dirty="0"/>
              <a:t>s</a:t>
            </a:r>
            <a:r>
              <a:rPr spc="285" dirty="0"/>
              <a:t>o</a:t>
            </a:r>
            <a:r>
              <a:rPr spc="-30" dirty="0"/>
              <a:t>r</a:t>
            </a:r>
            <a:r>
              <a:rPr spc="45" dirty="0"/>
              <a:t>t</a:t>
            </a:r>
            <a:r>
              <a:rPr spc="65" dirty="0"/>
              <a:t> </a:t>
            </a:r>
            <a:r>
              <a:rPr spc="-120" dirty="0"/>
              <a:t>Fi</a:t>
            </a:r>
            <a:r>
              <a:rPr spc="-30" dirty="0"/>
              <a:t>r</a:t>
            </a:r>
            <a:r>
              <a:rPr spc="100" dirty="0"/>
              <a:t>s</a:t>
            </a:r>
            <a:r>
              <a:rPr spc="45" dirty="0"/>
              <a:t>t</a:t>
            </a:r>
            <a:r>
              <a:rPr spc="175" dirty="0"/>
              <a:t>-</a:t>
            </a:r>
            <a:r>
              <a:rPr spc="229" dirty="0"/>
              <a:t>C</a:t>
            </a:r>
            <a:r>
              <a:rPr spc="-80" dirty="0"/>
              <a:t>l</a:t>
            </a:r>
            <a:r>
              <a:rPr spc="445" dirty="0"/>
              <a:t>a</a:t>
            </a:r>
            <a:r>
              <a:rPr spc="120" dirty="0"/>
              <a:t>s</a:t>
            </a:r>
            <a:r>
              <a:rPr spc="100" dirty="0"/>
              <a:t>s</a:t>
            </a:r>
            <a:r>
              <a:rPr spc="65" dirty="0"/>
              <a:t> </a:t>
            </a:r>
            <a:r>
              <a:rPr spc="15" dirty="0"/>
              <a:t>M</a:t>
            </a:r>
            <a:r>
              <a:rPr spc="445" dirty="0"/>
              <a:t>a</a:t>
            </a:r>
            <a:r>
              <a:rPr spc="-80" dirty="0"/>
              <a:t>il</a:t>
            </a:r>
            <a:r>
              <a:rPr spc="-50" dirty="0"/>
              <a:t>®</a:t>
            </a:r>
            <a:r>
              <a:rPr spc="65" dirty="0"/>
              <a:t> </a:t>
            </a:r>
            <a:r>
              <a:rPr spc="95" dirty="0"/>
              <a:t>(</a:t>
            </a:r>
            <a:r>
              <a:rPr spc="-120" dirty="0"/>
              <a:t>Fl</a:t>
            </a:r>
            <a:r>
              <a:rPr spc="445" dirty="0"/>
              <a:t>a</a:t>
            </a:r>
            <a:r>
              <a:rPr spc="45" dirty="0"/>
              <a:t>t</a:t>
            </a:r>
            <a:r>
              <a:rPr spc="120" dirty="0"/>
              <a:t>s</a:t>
            </a:r>
            <a:r>
              <a:rPr spc="95" dirty="0"/>
              <a:t>)</a:t>
            </a:r>
          </a:p>
          <a:p>
            <a:pPr marL="6322060">
              <a:lnSpc>
                <a:spcPct val="100000"/>
              </a:lnSpc>
            </a:pPr>
            <a:r>
              <a:rPr sz="1800" spc="-15" dirty="0">
                <a:latin typeface="Century Gothic"/>
                <a:cs typeface="Century Gothic"/>
              </a:rPr>
              <a:t>L</a:t>
            </a:r>
            <a:r>
              <a:rPr sz="1800" spc="-10" dirty="0">
                <a:latin typeface="Century Gothic"/>
                <a:cs typeface="Century Gothic"/>
              </a:rPr>
              <a:t>a</a:t>
            </a:r>
            <a:r>
              <a:rPr sz="1800" dirty="0">
                <a:latin typeface="Century Gothic"/>
                <a:cs typeface="Century Gothic"/>
              </a:rPr>
              <a:t>s</a:t>
            </a:r>
            <a:r>
              <a:rPr sz="1800" spc="-10" dirty="0">
                <a:latin typeface="Century Gothic"/>
                <a:cs typeface="Century Gothic"/>
              </a:rPr>
              <a:t>t</a:t>
            </a:r>
            <a:r>
              <a:rPr sz="1800" spc="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M</a:t>
            </a:r>
            <a:r>
              <a:rPr sz="1800" spc="15" dirty="0">
                <a:latin typeface="Century Gothic"/>
                <a:cs typeface="Century Gothic"/>
              </a:rPr>
              <a:t>i</a:t>
            </a:r>
            <a:r>
              <a:rPr sz="1800" dirty="0">
                <a:latin typeface="Century Gothic"/>
                <a:cs typeface="Century Gothic"/>
              </a:rPr>
              <a:t>l</a:t>
            </a:r>
            <a:r>
              <a:rPr sz="1800" spc="-15" dirty="0">
                <a:latin typeface="Century Gothic"/>
                <a:cs typeface="Century Gothic"/>
              </a:rPr>
              <a:t>e</a:t>
            </a:r>
            <a:r>
              <a:rPr sz="1800" spc="-30" dirty="0">
                <a:latin typeface="Century Gothic"/>
                <a:cs typeface="Century Gothic"/>
              </a:rPr>
              <a:t> </a:t>
            </a:r>
            <a:r>
              <a:rPr sz="1800" spc="25" dirty="0">
                <a:latin typeface="Century Gothic"/>
                <a:cs typeface="Century Gothic"/>
              </a:rPr>
              <a:t>I</a:t>
            </a:r>
            <a:r>
              <a:rPr sz="1800" spc="-15" dirty="0">
                <a:latin typeface="Century Gothic"/>
                <a:cs typeface="Century Gothic"/>
              </a:rPr>
              <a:t>m</a:t>
            </a:r>
            <a:r>
              <a:rPr sz="1800" spc="-5" dirty="0">
                <a:latin typeface="Century Gothic"/>
                <a:cs typeface="Century Gothic"/>
              </a:rPr>
              <a:t>p</a:t>
            </a:r>
            <a:r>
              <a:rPr sz="1800" spc="-10" dirty="0">
                <a:latin typeface="Century Gothic"/>
                <a:cs typeface="Century Gothic"/>
              </a:rPr>
              <a:t>act</a:t>
            </a:r>
            <a:r>
              <a:rPr sz="1800" spc="-30" dirty="0">
                <a:latin typeface="Century Gothic"/>
                <a:cs typeface="Century Gothic"/>
              </a:rPr>
              <a:t> </a:t>
            </a:r>
            <a:r>
              <a:rPr sz="1800" spc="-20" dirty="0">
                <a:latin typeface="Century Gothic"/>
                <a:cs typeface="Century Gothic"/>
              </a:rPr>
              <a:t>T</a:t>
            </a:r>
            <a:r>
              <a:rPr sz="1800" spc="-10" dirty="0">
                <a:latin typeface="Century Gothic"/>
                <a:cs typeface="Century Gothic"/>
              </a:rPr>
              <a:t>ren</a:t>
            </a:r>
            <a:r>
              <a:rPr sz="1800" dirty="0">
                <a:latin typeface="Century Gothic"/>
                <a:cs typeface="Century Gothic"/>
              </a:rPr>
              <a:t>d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3228832" y="1365799"/>
            <a:ext cx="3598545" cy="240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700" spc="-5" dirty="0">
                <a:solidFill>
                  <a:srgbClr val="4F80BC"/>
                </a:solidFill>
                <a:latin typeface="Century Gothic"/>
                <a:cs typeface="Century Gothic"/>
              </a:rPr>
              <a:t>T</a:t>
            </a:r>
            <a:r>
              <a:rPr sz="1700" spc="-15" dirty="0">
                <a:solidFill>
                  <a:srgbClr val="4F80BC"/>
                </a:solidFill>
                <a:latin typeface="Century Gothic"/>
                <a:cs typeface="Century Gothic"/>
              </a:rPr>
              <a:t>h</a:t>
            </a:r>
            <a:r>
              <a:rPr sz="1700" spc="-30" dirty="0">
                <a:solidFill>
                  <a:srgbClr val="4F80BC"/>
                </a:solidFill>
                <a:latin typeface="Century Gothic"/>
                <a:cs typeface="Century Gothic"/>
              </a:rPr>
              <a:t>r</a:t>
            </a:r>
            <a:r>
              <a:rPr sz="1700" dirty="0">
                <a:solidFill>
                  <a:srgbClr val="4F80BC"/>
                </a:solidFill>
                <a:latin typeface="Century Gothic"/>
                <a:cs typeface="Century Gothic"/>
              </a:rPr>
              <a:t>e</a:t>
            </a:r>
            <a:r>
              <a:rPr sz="1700" spc="-15" dirty="0">
                <a:solidFill>
                  <a:srgbClr val="4F80BC"/>
                </a:solidFill>
                <a:latin typeface="Century Gothic"/>
                <a:cs typeface="Century Gothic"/>
              </a:rPr>
              <a:t>e-</a:t>
            </a:r>
            <a:r>
              <a:rPr sz="1700" spc="-10" dirty="0">
                <a:solidFill>
                  <a:srgbClr val="4F80BC"/>
                </a:solidFill>
                <a:latin typeface="Century Gothic"/>
                <a:cs typeface="Century Gothic"/>
              </a:rPr>
              <a:t>t</a:t>
            </a:r>
            <a:r>
              <a:rPr sz="1700" spc="-25" dirty="0">
                <a:solidFill>
                  <a:srgbClr val="4F80BC"/>
                </a:solidFill>
                <a:latin typeface="Century Gothic"/>
                <a:cs typeface="Century Gothic"/>
              </a:rPr>
              <a:t>o</a:t>
            </a:r>
            <a:r>
              <a:rPr sz="1700" spc="-15" dirty="0">
                <a:solidFill>
                  <a:srgbClr val="4F80BC"/>
                </a:solidFill>
                <a:latin typeface="Century Gothic"/>
                <a:cs typeface="Century Gothic"/>
              </a:rPr>
              <a:t>-</a:t>
            </a:r>
            <a:r>
              <a:rPr sz="1700" spc="-20" dirty="0">
                <a:solidFill>
                  <a:srgbClr val="4F80BC"/>
                </a:solidFill>
                <a:latin typeface="Century Gothic"/>
                <a:cs typeface="Century Gothic"/>
              </a:rPr>
              <a:t>F</a:t>
            </a:r>
            <a:r>
              <a:rPr sz="1700" spc="5" dirty="0">
                <a:solidFill>
                  <a:srgbClr val="4F80BC"/>
                </a:solidFill>
                <a:latin typeface="Century Gothic"/>
                <a:cs typeface="Century Gothic"/>
              </a:rPr>
              <a:t>i</a:t>
            </a:r>
            <a:r>
              <a:rPr sz="1700" dirty="0">
                <a:solidFill>
                  <a:srgbClr val="4F80BC"/>
                </a:solidFill>
                <a:latin typeface="Century Gothic"/>
                <a:cs typeface="Century Gothic"/>
              </a:rPr>
              <a:t>v</a:t>
            </a:r>
            <a:r>
              <a:rPr sz="1700" spc="-15" dirty="0">
                <a:solidFill>
                  <a:srgbClr val="4F80BC"/>
                </a:solidFill>
                <a:latin typeface="Century Gothic"/>
                <a:cs typeface="Century Gothic"/>
              </a:rPr>
              <a:t>e-</a:t>
            </a:r>
            <a:r>
              <a:rPr sz="1700" spc="-25" dirty="0">
                <a:solidFill>
                  <a:srgbClr val="4F80BC"/>
                </a:solidFill>
                <a:latin typeface="Century Gothic"/>
                <a:cs typeface="Century Gothic"/>
              </a:rPr>
              <a:t>D</a:t>
            </a:r>
            <a:r>
              <a:rPr sz="1700" spc="-20" dirty="0">
                <a:solidFill>
                  <a:srgbClr val="4F80BC"/>
                </a:solidFill>
                <a:latin typeface="Century Gothic"/>
                <a:cs typeface="Century Gothic"/>
              </a:rPr>
              <a:t>a</a:t>
            </a:r>
            <a:r>
              <a:rPr sz="1700" spc="-10" dirty="0">
                <a:solidFill>
                  <a:srgbClr val="4F80BC"/>
                </a:solidFill>
                <a:latin typeface="Century Gothic"/>
                <a:cs typeface="Century Gothic"/>
              </a:rPr>
              <a:t>y</a:t>
            </a:r>
            <a:r>
              <a:rPr sz="1700" spc="-60" dirty="0">
                <a:solidFill>
                  <a:srgbClr val="4F80BC"/>
                </a:solidFill>
                <a:latin typeface="Century Gothic"/>
                <a:cs typeface="Century Gothic"/>
              </a:rPr>
              <a:t> </a:t>
            </a:r>
            <a:r>
              <a:rPr sz="1700" spc="-15" dirty="0">
                <a:solidFill>
                  <a:srgbClr val="4F80BC"/>
                </a:solidFill>
                <a:latin typeface="Century Gothic"/>
                <a:cs typeface="Century Gothic"/>
              </a:rPr>
              <a:t>L</a:t>
            </a:r>
            <a:r>
              <a:rPr sz="1700" spc="-5" dirty="0">
                <a:solidFill>
                  <a:srgbClr val="4F80BC"/>
                </a:solidFill>
                <a:latin typeface="Century Gothic"/>
                <a:cs typeface="Century Gothic"/>
              </a:rPr>
              <a:t>a</a:t>
            </a:r>
            <a:r>
              <a:rPr sz="1700" spc="-10" dirty="0">
                <a:solidFill>
                  <a:srgbClr val="4F80BC"/>
                </a:solidFill>
                <a:latin typeface="Century Gothic"/>
                <a:cs typeface="Century Gothic"/>
              </a:rPr>
              <a:t>st</a:t>
            </a:r>
            <a:r>
              <a:rPr sz="1700" spc="-30" dirty="0">
                <a:solidFill>
                  <a:srgbClr val="4F80BC"/>
                </a:solidFill>
                <a:latin typeface="Century Gothic"/>
                <a:cs typeface="Century Gothic"/>
              </a:rPr>
              <a:t> </a:t>
            </a:r>
            <a:r>
              <a:rPr sz="1700" spc="-20" dirty="0">
                <a:solidFill>
                  <a:srgbClr val="4F80BC"/>
                </a:solidFill>
                <a:latin typeface="Century Gothic"/>
                <a:cs typeface="Century Gothic"/>
              </a:rPr>
              <a:t>M</a:t>
            </a:r>
            <a:r>
              <a:rPr sz="1700" spc="5" dirty="0">
                <a:solidFill>
                  <a:srgbClr val="4F80BC"/>
                </a:solidFill>
                <a:latin typeface="Century Gothic"/>
                <a:cs typeface="Century Gothic"/>
              </a:rPr>
              <a:t>il</a:t>
            </a:r>
            <a:r>
              <a:rPr sz="1700" spc="-15" dirty="0">
                <a:solidFill>
                  <a:srgbClr val="4F80BC"/>
                </a:solidFill>
                <a:latin typeface="Century Gothic"/>
                <a:cs typeface="Century Gothic"/>
              </a:rPr>
              <a:t>e</a:t>
            </a:r>
            <a:r>
              <a:rPr sz="1700" spc="-50" dirty="0">
                <a:solidFill>
                  <a:srgbClr val="4F80BC"/>
                </a:solidFill>
                <a:latin typeface="Century Gothic"/>
                <a:cs typeface="Century Gothic"/>
              </a:rPr>
              <a:t> </a:t>
            </a:r>
            <a:r>
              <a:rPr sz="1700" spc="30" dirty="0">
                <a:solidFill>
                  <a:srgbClr val="4F80BC"/>
                </a:solidFill>
                <a:latin typeface="Century Gothic"/>
                <a:cs typeface="Century Gothic"/>
              </a:rPr>
              <a:t>I</a:t>
            </a:r>
            <a:r>
              <a:rPr sz="1700" spc="-35" dirty="0">
                <a:solidFill>
                  <a:srgbClr val="4F80BC"/>
                </a:solidFill>
                <a:latin typeface="Century Gothic"/>
                <a:cs typeface="Century Gothic"/>
              </a:rPr>
              <a:t>m</a:t>
            </a:r>
            <a:r>
              <a:rPr sz="1700" spc="-20" dirty="0">
                <a:solidFill>
                  <a:srgbClr val="4F80BC"/>
                </a:solidFill>
                <a:latin typeface="Century Gothic"/>
                <a:cs typeface="Century Gothic"/>
              </a:rPr>
              <a:t>p</a:t>
            </a:r>
            <a:r>
              <a:rPr sz="1700" spc="-5" dirty="0">
                <a:solidFill>
                  <a:srgbClr val="4F80BC"/>
                </a:solidFill>
                <a:latin typeface="Century Gothic"/>
                <a:cs typeface="Century Gothic"/>
              </a:rPr>
              <a:t>a</a:t>
            </a:r>
            <a:r>
              <a:rPr sz="1700" spc="-30" dirty="0">
                <a:solidFill>
                  <a:srgbClr val="4F80BC"/>
                </a:solidFill>
                <a:latin typeface="Century Gothic"/>
                <a:cs typeface="Century Gothic"/>
              </a:rPr>
              <a:t>c</a:t>
            </a:r>
            <a:r>
              <a:rPr sz="1700" spc="-10" dirty="0">
                <a:solidFill>
                  <a:srgbClr val="4F80BC"/>
                </a:solidFill>
                <a:latin typeface="Century Gothic"/>
                <a:cs typeface="Century Gothic"/>
              </a:rPr>
              <a:t>t</a:t>
            </a:r>
            <a:endParaRPr sz="17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20581" y="6989731"/>
            <a:ext cx="172720" cy="156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75" dirty="0">
                <a:solidFill>
                  <a:srgbClr val="A5A5A5"/>
                </a:solidFill>
                <a:latin typeface="Times New Roman"/>
                <a:cs typeface="Times New Roman"/>
              </a:rPr>
              <a:t>55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90600" y="533400"/>
            <a:ext cx="2438400" cy="533400"/>
          </a:xfrm>
          <a:custGeom>
            <a:avLst/>
            <a:gdLst/>
            <a:ahLst/>
            <a:cxnLst/>
            <a:rect l="l" t="t" r="r" b="b"/>
            <a:pathLst>
              <a:path w="2438400" h="533400">
                <a:moveTo>
                  <a:pt x="0" y="0"/>
                </a:moveTo>
                <a:lnTo>
                  <a:pt x="2438400" y="0"/>
                </a:lnTo>
                <a:lnTo>
                  <a:pt x="2438400" y="533400"/>
                </a:lnTo>
                <a:lnTo>
                  <a:pt x="0" y="533400"/>
                </a:lnTo>
                <a:lnTo>
                  <a:pt x="0" y="0"/>
                </a:lnTo>
                <a:close/>
              </a:path>
            </a:pathLst>
          </a:custGeom>
          <a:solidFill>
            <a:srgbClr val="5093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50748" y="626363"/>
            <a:ext cx="2064131" cy="3642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709137" y="844311"/>
            <a:ext cx="131445" cy="168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10" dirty="0">
                <a:solidFill>
                  <a:srgbClr val="FFFFFF"/>
                </a:solidFill>
                <a:latin typeface="Times New Roman"/>
                <a:cs typeface="Times New Roman"/>
              </a:rPr>
              <a:t>®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92935" y="6920522"/>
            <a:ext cx="7903209" cy="236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1605">
              <a:lnSpc>
                <a:spcPts val="875"/>
              </a:lnSpc>
            </a:pPr>
            <a:r>
              <a:rPr sz="750" spc="-10" dirty="0">
                <a:latin typeface="Times New Roman"/>
                <a:cs typeface="Times New Roman"/>
              </a:rPr>
              <a:t>N</a:t>
            </a:r>
            <a:r>
              <a:rPr sz="750" spc="45" dirty="0">
                <a:latin typeface="Times New Roman"/>
                <a:cs typeface="Times New Roman"/>
              </a:rPr>
              <a:t>o</a:t>
            </a:r>
            <a:r>
              <a:rPr sz="750" spc="5" dirty="0">
                <a:latin typeface="Times New Roman"/>
                <a:cs typeface="Times New Roman"/>
              </a:rPr>
              <a:t>t</a:t>
            </a:r>
            <a:r>
              <a:rPr sz="750" spc="80" dirty="0">
                <a:latin typeface="Times New Roman"/>
                <a:cs typeface="Times New Roman"/>
              </a:rPr>
              <a:t>e</a:t>
            </a:r>
            <a:r>
              <a:rPr sz="750" dirty="0">
                <a:latin typeface="Times New Roman"/>
                <a:cs typeface="Times New Roman"/>
              </a:rPr>
              <a:t>:</a:t>
            </a:r>
            <a:r>
              <a:rPr sz="750" spc="10" dirty="0">
                <a:latin typeface="Times New Roman"/>
                <a:cs typeface="Times New Roman"/>
              </a:rPr>
              <a:t> </a:t>
            </a:r>
            <a:r>
              <a:rPr sz="750" spc="80" dirty="0">
                <a:latin typeface="Times New Roman"/>
                <a:cs typeface="Times New Roman"/>
              </a:rPr>
              <a:t>Se</a:t>
            </a:r>
            <a:r>
              <a:rPr sz="750" spc="5" dirty="0">
                <a:latin typeface="Times New Roman"/>
                <a:cs typeface="Times New Roman"/>
              </a:rPr>
              <a:t>r</a:t>
            </a:r>
            <a:r>
              <a:rPr sz="750" spc="15" dirty="0">
                <a:latin typeface="Times New Roman"/>
                <a:cs typeface="Times New Roman"/>
              </a:rPr>
              <a:t>v</a:t>
            </a:r>
            <a:r>
              <a:rPr sz="750" spc="-55" dirty="0">
                <a:latin typeface="Times New Roman"/>
                <a:cs typeface="Times New Roman"/>
              </a:rPr>
              <a:t>i</a:t>
            </a:r>
            <a:r>
              <a:rPr sz="750" spc="40" dirty="0">
                <a:latin typeface="Times New Roman"/>
                <a:cs typeface="Times New Roman"/>
              </a:rPr>
              <a:t>c</a:t>
            </a:r>
            <a:r>
              <a:rPr sz="750" spc="85" dirty="0">
                <a:latin typeface="Times New Roman"/>
                <a:cs typeface="Times New Roman"/>
              </a:rPr>
              <a:t>e</a:t>
            </a:r>
            <a:r>
              <a:rPr sz="750" spc="-20" dirty="0">
                <a:latin typeface="Times New Roman"/>
                <a:cs typeface="Times New Roman"/>
              </a:rPr>
              <a:t> </a:t>
            </a:r>
            <a:r>
              <a:rPr sz="750" spc="45" dirty="0">
                <a:latin typeface="Times New Roman"/>
                <a:cs typeface="Times New Roman"/>
              </a:rPr>
              <a:t>p</a:t>
            </a:r>
            <a:r>
              <a:rPr sz="750" spc="80" dirty="0">
                <a:latin typeface="Times New Roman"/>
                <a:cs typeface="Times New Roman"/>
              </a:rPr>
              <a:t>e</a:t>
            </a:r>
            <a:r>
              <a:rPr sz="750" spc="5" dirty="0">
                <a:latin typeface="Times New Roman"/>
                <a:cs typeface="Times New Roman"/>
              </a:rPr>
              <a:t>r</a:t>
            </a:r>
            <a:r>
              <a:rPr sz="750" spc="-45" dirty="0">
                <a:latin typeface="Times New Roman"/>
                <a:cs typeface="Times New Roman"/>
              </a:rPr>
              <a:t>f</a:t>
            </a:r>
            <a:r>
              <a:rPr sz="750" spc="45" dirty="0">
                <a:latin typeface="Times New Roman"/>
                <a:cs typeface="Times New Roman"/>
              </a:rPr>
              <a:t>o</a:t>
            </a:r>
            <a:r>
              <a:rPr sz="750" spc="-5" dirty="0">
                <a:latin typeface="Times New Roman"/>
                <a:cs typeface="Times New Roman"/>
              </a:rPr>
              <a:t>r</a:t>
            </a:r>
            <a:r>
              <a:rPr sz="750" spc="35" dirty="0">
                <a:latin typeface="Times New Roman"/>
                <a:cs typeface="Times New Roman"/>
              </a:rPr>
              <a:t>m</a:t>
            </a:r>
            <a:r>
              <a:rPr sz="750" spc="80" dirty="0">
                <a:latin typeface="Times New Roman"/>
                <a:cs typeface="Times New Roman"/>
              </a:rPr>
              <a:t>a</a:t>
            </a:r>
            <a:r>
              <a:rPr sz="750" spc="30" dirty="0">
                <a:latin typeface="Times New Roman"/>
                <a:cs typeface="Times New Roman"/>
              </a:rPr>
              <a:t>nc</a:t>
            </a:r>
            <a:r>
              <a:rPr sz="750" spc="85" dirty="0">
                <a:latin typeface="Times New Roman"/>
                <a:cs typeface="Times New Roman"/>
              </a:rPr>
              <a:t>e</a:t>
            </a:r>
            <a:r>
              <a:rPr sz="750" spc="-20" dirty="0">
                <a:latin typeface="Times New Roman"/>
                <a:cs typeface="Times New Roman"/>
              </a:rPr>
              <a:t> </a:t>
            </a:r>
            <a:r>
              <a:rPr sz="750" spc="5" dirty="0">
                <a:latin typeface="Times New Roman"/>
                <a:cs typeface="Times New Roman"/>
              </a:rPr>
              <a:t>r</a:t>
            </a:r>
            <a:r>
              <a:rPr sz="750" spc="80" dirty="0">
                <a:latin typeface="Times New Roman"/>
                <a:cs typeface="Times New Roman"/>
              </a:rPr>
              <a:t>e</a:t>
            </a:r>
            <a:r>
              <a:rPr sz="750" spc="85" dirty="0">
                <a:latin typeface="Times New Roman"/>
                <a:cs typeface="Times New Roman"/>
              </a:rPr>
              <a:t>s</a:t>
            </a:r>
            <a:r>
              <a:rPr sz="750" spc="40" dirty="0">
                <a:latin typeface="Times New Roman"/>
                <a:cs typeface="Times New Roman"/>
              </a:rPr>
              <a:t>u</a:t>
            </a:r>
            <a:r>
              <a:rPr sz="750" spc="-40" dirty="0">
                <a:latin typeface="Times New Roman"/>
                <a:cs typeface="Times New Roman"/>
              </a:rPr>
              <a:t>l</a:t>
            </a:r>
            <a:r>
              <a:rPr sz="750" dirty="0">
                <a:latin typeface="Times New Roman"/>
                <a:cs typeface="Times New Roman"/>
              </a:rPr>
              <a:t>t</a:t>
            </a:r>
            <a:r>
              <a:rPr sz="750" spc="80" dirty="0">
                <a:latin typeface="Times New Roman"/>
                <a:cs typeface="Times New Roman"/>
              </a:rPr>
              <a:t>s</a:t>
            </a:r>
            <a:r>
              <a:rPr sz="750" spc="-15" dirty="0">
                <a:latin typeface="Times New Roman"/>
                <a:cs typeface="Times New Roman"/>
              </a:rPr>
              <a:t> </a:t>
            </a:r>
            <a:r>
              <a:rPr sz="750" spc="45" dirty="0">
                <a:latin typeface="Times New Roman"/>
                <a:cs typeface="Times New Roman"/>
              </a:rPr>
              <a:t>b</a:t>
            </a:r>
            <a:r>
              <a:rPr sz="750" spc="80" dirty="0">
                <a:latin typeface="Times New Roman"/>
                <a:cs typeface="Times New Roman"/>
              </a:rPr>
              <a:t>e</a:t>
            </a:r>
            <a:r>
              <a:rPr sz="750" spc="-40" dirty="0">
                <a:latin typeface="Times New Roman"/>
                <a:cs typeface="Times New Roman"/>
              </a:rPr>
              <a:t>f</a:t>
            </a:r>
            <a:r>
              <a:rPr sz="750" spc="40" dirty="0">
                <a:latin typeface="Times New Roman"/>
                <a:cs typeface="Times New Roman"/>
              </a:rPr>
              <a:t>o</a:t>
            </a:r>
            <a:r>
              <a:rPr sz="750" spc="5" dirty="0">
                <a:latin typeface="Times New Roman"/>
                <a:cs typeface="Times New Roman"/>
              </a:rPr>
              <a:t>r</a:t>
            </a:r>
            <a:r>
              <a:rPr sz="750" spc="85" dirty="0">
                <a:latin typeface="Times New Roman"/>
                <a:cs typeface="Times New Roman"/>
              </a:rPr>
              <a:t>e</a:t>
            </a:r>
            <a:r>
              <a:rPr sz="750" spc="-15" dirty="0">
                <a:latin typeface="Times New Roman"/>
                <a:cs typeface="Times New Roman"/>
              </a:rPr>
              <a:t> </a:t>
            </a:r>
            <a:r>
              <a:rPr sz="750" spc="-45" dirty="0">
                <a:latin typeface="Times New Roman"/>
                <a:cs typeface="Times New Roman"/>
              </a:rPr>
              <a:t>L</a:t>
            </a:r>
            <a:r>
              <a:rPr sz="750" spc="80" dirty="0">
                <a:latin typeface="Times New Roman"/>
                <a:cs typeface="Times New Roman"/>
              </a:rPr>
              <a:t>a</a:t>
            </a:r>
            <a:r>
              <a:rPr sz="750" spc="85" dirty="0">
                <a:latin typeface="Times New Roman"/>
                <a:cs typeface="Times New Roman"/>
              </a:rPr>
              <a:t>s</a:t>
            </a:r>
            <a:r>
              <a:rPr sz="750" dirty="0">
                <a:latin typeface="Times New Roman"/>
                <a:cs typeface="Times New Roman"/>
              </a:rPr>
              <a:t>t</a:t>
            </a:r>
            <a:r>
              <a:rPr sz="750" spc="10" dirty="0">
                <a:latin typeface="Times New Roman"/>
                <a:cs typeface="Times New Roman"/>
              </a:rPr>
              <a:t> </a:t>
            </a:r>
            <a:r>
              <a:rPr sz="750" spc="-35" dirty="0">
                <a:latin typeface="Times New Roman"/>
                <a:cs typeface="Times New Roman"/>
              </a:rPr>
              <a:t>M</a:t>
            </a:r>
            <a:r>
              <a:rPr sz="750" spc="-50" dirty="0">
                <a:latin typeface="Times New Roman"/>
                <a:cs typeface="Times New Roman"/>
              </a:rPr>
              <a:t>i</a:t>
            </a:r>
            <a:r>
              <a:rPr sz="750" spc="-40" dirty="0">
                <a:latin typeface="Times New Roman"/>
                <a:cs typeface="Times New Roman"/>
              </a:rPr>
              <a:t>l</a:t>
            </a:r>
            <a:r>
              <a:rPr sz="750" spc="80" dirty="0">
                <a:latin typeface="Times New Roman"/>
                <a:cs typeface="Times New Roman"/>
              </a:rPr>
              <a:t>e</a:t>
            </a:r>
            <a:r>
              <a:rPr sz="750" spc="20" dirty="0">
                <a:latin typeface="Times New Roman"/>
                <a:cs typeface="Times New Roman"/>
              </a:rPr>
              <a:t>.</a:t>
            </a:r>
            <a:r>
              <a:rPr sz="750" dirty="0">
                <a:latin typeface="Times New Roman"/>
                <a:cs typeface="Times New Roman"/>
              </a:rPr>
              <a:t> </a:t>
            </a:r>
            <a:r>
              <a:rPr sz="750" spc="30" dirty="0">
                <a:latin typeface="Times New Roman"/>
                <a:cs typeface="Times New Roman"/>
              </a:rPr>
              <a:t>Q</a:t>
            </a:r>
            <a:r>
              <a:rPr sz="750" spc="45" dirty="0">
                <a:latin typeface="Times New Roman"/>
                <a:cs typeface="Times New Roman"/>
              </a:rPr>
              <a:t>2</a:t>
            </a:r>
            <a:r>
              <a:rPr sz="750" spc="-10" dirty="0">
                <a:latin typeface="Times New Roman"/>
                <a:cs typeface="Times New Roman"/>
              </a:rPr>
              <a:t>T</a:t>
            </a:r>
            <a:r>
              <a:rPr sz="750" dirty="0">
                <a:latin typeface="Times New Roman"/>
                <a:cs typeface="Times New Roman"/>
              </a:rPr>
              <a:t>D</a:t>
            </a:r>
            <a:r>
              <a:rPr sz="750" spc="15" dirty="0">
                <a:latin typeface="Times New Roman"/>
                <a:cs typeface="Times New Roman"/>
              </a:rPr>
              <a:t> </a:t>
            </a:r>
            <a:r>
              <a:rPr sz="750" spc="80" dirty="0">
                <a:latin typeface="Times New Roman"/>
                <a:cs typeface="Times New Roman"/>
              </a:rPr>
              <a:t>s</a:t>
            </a:r>
            <a:r>
              <a:rPr sz="750" spc="45" dirty="0">
                <a:latin typeface="Times New Roman"/>
                <a:cs typeface="Times New Roman"/>
              </a:rPr>
              <a:t>co</a:t>
            </a:r>
            <a:r>
              <a:rPr sz="750" spc="-5" dirty="0">
                <a:latin typeface="Times New Roman"/>
                <a:cs typeface="Times New Roman"/>
              </a:rPr>
              <a:t>r</a:t>
            </a:r>
            <a:r>
              <a:rPr sz="750" spc="85" dirty="0">
                <a:latin typeface="Times New Roman"/>
                <a:cs typeface="Times New Roman"/>
              </a:rPr>
              <a:t>e</a:t>
            </a:r>
            <a:r>
              <a:rPr sz="750" spc="80" dirty="0">
                <a:latin typeface="Times New Roman"/>
                <a:cs typeface="Times New Roman"/>
              </a:rPr>
              <a:t>s</a:t>
            </a:r>
            <a:r>
              <a:rPr sz="750" spc="-1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</a:t>
            </a:r>
            <a:r>
              <a:rPr sz="750" spc="45" dirty="0">
                <a:latin typeface="Times New Roman"/>
                <a:cs typeface="Times New Roman"/>
              </a:rPr>
              <a:t>h</a:t>
            </a:r>
            <a:r>
              <a:rPr sz="750" spc="-5" dirty="0">
                <a:latin typeface="Times New Roman"/>
                <a:cs typeface="Times New Roman"/>
              </a:rPr>
              <a:t>r</a:t>
            </a:r>
            <a:r>
              <a:rPr sz="750" spc="45" dirty="0">
                <a:latin typeface="Times New Roman"/>
                <a:cs typeface="Times New Roman"/>
              </a:rPr>
              <a:t>o</a:t>
            </a:r>
            <a:r>
              <a:rPr sz="750" spc="40" dirty="0">
                <a:latin typeface="Times New Roman"/>
                <a:cs typeface="Times New Roman"/>
              </a:rPr>
              <a:t>u</a:t>
            </a:r>
            <a:r>
              <a:rPr sz="750" spc="45" dirty="0">
                <a:latin typeface="Times New Roman"/>
                <a:cs typeface="Times New Roman"/>
              </a:rPr>
              <a:t>gh</a:t>
            </a:r>
            <a:r>
              <a:rPr sz="750" spc="-20" dirty="0">
                <a:latin typeface="Times New Roman"/>
                <a:cs typeface="Times New Roman"/>
              </a:rPr>
              <a:t> </a:t>
            </a:r>
            <a:r>
              <a:rPr sz="750" spc="40" dirty="0">
                <a:latin typeface="Times New Roman"/>
                <a:cs typeface="Times New Roman"/>
              </a:rPr>
              <a:t>1</a:t>
            </a:r>
            <a:r>
              <a:rPr sz="750" spc="5" dirty="0">
                <a:latin typeface="Times New Roman"/>
                <a:cs typeface="Times New Roman"/>
              </a:rPr>
              <a:t>/</a:t>
            </a:r>
            <a:r>
              <a:rPr sz="750" spc="40" dirty="0">
                <a:latin typeface="Times New Roman"/>
                <a:cs typeface="Times New Roman"/>
              </a:rPr>
              <a:t>2</a:t>
            </a:r>
            <a:r>
              <a:rPr sz="750" spc="45" dirty="0">
                <a:latin typeface="Times New Roman"/>
                <a:cs typeface="Times New Roman"/>
              </a:rPr>
              <a:t>6</a:t>
            </a:r>
            <a:r>
              <a:rPr sz="750" dirty="0">
                <a:latin typeface="Times New Roman"/>
                <a:cs typeface="Times New Roman"/>
              </a:rPr>
              <a:t>/</a:t>
            </a:r>
            <a:r>
              <a:rPr sz="750" spc="45" dirty="0">
                <a:latin typeface="Times New Roman"/>
                <a:cs typeface="Times New Roman"/>
              </a:rPr>
              <a:t>1</a:t>
            </a:r>
            <a:r>
              <a:rPr sz="750" spc="30" dirty="0">
                <a:latin typeface="Times New Roman"/>
                <a:cs typeface="Times New Roman"/>
              </a:rPr>
              <a:t>8</a:t>
            </a:r>
            <a:r>
              <a:rPr sz="750" spc="20" dirty="0">
                <a:latin typeface="Times New Roman"/>
                <a:cs typeface="Times New Roman"/>
              </a:rPr>
              <a:t>.</a:t>
            </a:r>
            <a:r>
              <a:rPr sz="750" spc="-5" dirty="0">
                <a:latin typeface="Times New Roman"/>
                <a:cs typeface="Times New Roman"/>
              </a:rPr>
              <a:t> </a:t>
            </a:r>
            <a:r>
              <a:rPr sz="750" spc="80" dirty="0">
                <a:latin typeface="Times New Roman"/>
                <a:cs typeface="Times New Roman"/>
              </a:rPr>
              <a:t>S</a:t>
            </a:r>
            <a:r>
              <a:rPr sz="750" spc="85" dirty="0">
                <a:latin typeface="Times New Roman"/>
                <a:cs typeface="Times New Roman"/>
              </a:rPr>
              <a:t>e</a:t>
            </a:r>
            <a:r>
              <a:rPr sz="750" spc="-5" dirty="0">
                <a:latin typeface="Times New Roman"/>
                <a:cs typeface="Times New Roman"/>
              </a:rPr>
              <a:t>r</a:t>
            </a:r>
            <a:r>
              <a:rPr sz="750" spc="15" dirty="0">
                <a:latin typeface="Times New Roman"/>
                <a:cs typeface="Times New Roman"/>
              </a:rPr>
              <a:t>v</a:t>
            </a:r>
            <a:r>
              <a:rPr sz="750" spc="-55" dirty="0">
                <a:latin typeface="Times New Roman"/>
                <a:cs typeface="Times New Roman"/>
              </a:rPr>
              <a:t>i</a:t>
            </a:r>
            <a:r>
              <a:rPr sz="750" spc="45" dirty="0">
                <a:latin typeface="Times New Roman"/>
                <a:cs typeface="Times New Roman"/>
              </a:rPr>
              <a:t>c</a:t>
            </a:r>
            <a:r>
              <a:rPr sz="750" spc="85" dirty="0">
                <a:latin typeface="Times New Roman"/>
                <a:cs typeface="Times New Roman"/>
              </a:rPr>
              <a:t>e</a:t>
            </a:r>
            <a:r>
              <a:rPr sz="750" spc="-30" dirty="0">
                <a:latin typeface="Times New Roman"/>
                <a:cs typeface="Times New Roman"/>
              </a:rPr>
              <a:t> </a:t>
            </a:r>
            <a:r>
              <a:rPr sz="750" spc="45" dirty="0">
                <a:latin typeface="Times New Roman"/>
                <a:cs typeface="Times New Roman"/>
              </a:rPr>
              <a:t>p</a:t>
            </a:r>
            <a:r>
              <a:rPr sz="750" spc="85" dirty="0">
                <a:latin typeface="Times New Roman"/>
                <a:cs typeface="Times New Roman"/>
              </a:rPr>
              <a:t>e</a:t>
            </a:r>
            <a:r>
              <a:rPr sz="750" spc="-5" dirty="0">
                <a:latin typeface="Times New Roman"/>
                <a:cs typeface="Times New Roman"/>
              </a:rPr>
              <a:t>r</a:t>
            </a:r>
            <a:r>
              <a:rPr sz="750" spc="-45" dirty="0">
                <a:latin typeface="Times New Roman"/>
                <a:cs typeface="Times New Roman"/>
              </a:rPr>
              <a:t>f</a:t>
            </a:r>
            <a:r>
              <a:rPr sz="750" spc="45" dirty="0">
                <a:latin typeface="Times New Roman"/>
                <a:cs typeface="Times New Roman"/>
              </a:rPr>
              <a:t>o</a:t>
            </a:r>
            <a:r>
              <a:rPr sz="750" spc="-5" dirty="0">
                <a:latin typeface="Times New Roman"/>
                <a:cs typeface="Times New Roman"/>
              </a:rPr>
              <a:t>r</a:t>
            </a:r>
            <a:r>
              <a:rPr sz="750" spc="35" dirty="0">
                <a:latin typeface="Times New Roman"/>
                <a:cs typeface="Times New Roman"/>
              </a:rPr>
              <a:t>m</a:t>
            </a:r>
            <a:r>
              <a:rPr sz="750" spc="80" dirty="0">
                <a:latin typeface="Times New Roman"/>
                <a:cs typeface="Times New Roman"/>
              </a:rPr>
              <a:t>a</a:t>
            </a:r>
            <a:r>
              <a:rPr sz="750" spc="30" dirty="0">
                <a:latin typeface="Times New Roman"/>
                <a:cs typeface="Times New Roman"/>
              </a:rPr>
              <a:t>n</a:t>
            </a:r>
            <a:r>
              <a:rPr sz="750" spc="40" dirty="0">
                <a:latin typeface="Times New Roman"/>
                <a:cs typeface="Times New Roman"/>
              </a:rPr>
              <a:t>c</a:t>
            </a:r>
            <a:r>
              <a:rPr sz="750" spc="85" dirty="0">
                <a:latin typeface="Times New Roman"/>
                <a:cs typeface="Times New Roman"/>
              </a:rPr>
              <a:t>e</a:t>
            </a:r>
            <a:r>
              <a:rPr sz="750" spc="-30" dirty="0">
                <a:latin typeface="Times New Roman"/>
                <a:cs typeface="Times New Roman"/>
              </a:rPr>
              <a:t> </a:t>
            </a:r>
            <a:r>
              <a:rPr sz="750" spc="50" dirty="0">
                <a:latin typeface="Times New Roman"/>
                <a:cs typeface="Times New Roman"/>
              </a:rPr>
              <a:t>m</a:t>
            </a:r>
            <a:r>
              <a:rPr sz="750" spc="80" dirty="0">
                <a:latin typeface="Times New Roman"/>
                <a:cs typeface="Times New Roman"/>
              </a:rPr>
              <a:t>e</a:t>
            </a:r>
            <a:r>
              <a:rPr sz="750" spc="85" dirty="0">
                <a:latin typeface="Times New Roman"/>
                <a:cs typeface="Times New Roman"/>
              </a:rPr>
              <a:t>a</a:t>
            </a:r>
            <a:r>
              <a:rPr sz="750" spc="80" dirty="0">
                <a:latin typeface="Times New Roman"/>
                <a:cs typeface="Times New Roman"/>
              </a:rPr>
              <a:t>s</a:t>
            </a:r>
            <a:r>
              <a:rPr sz="750" spc="45" dirty="0">
                <a:latin typeface="Times New Roman"/>
                <a:cs typeface="Times New Roman"/>
              </a:rPr>
              <a:t>u</a:t>
            </a:r>
            <a:r>
              <a:rPr sz="750" spc="-5" dirty="0">
                <a:latin typeface="Times New Roman"/>
                <a:cs typeface="Times New Roman"/>
              </a:rPr>
              <a:t>r</a:t>
            </a:r>
            <a:r>
              <a:rPr sz="750" spc="70" dirty="0">
                <a:latin typeface="Times New Roman"/>
                <a:cs typeface="Times New Roman"/>
              </a:rPr>
              <a:t>e</a:t>
            </a:r>
            <a:r>
              <a:rPr sz="750" spc="35" dirty="0">
                <a:latin typeface="Times New Roman"/>
                <a:cs typeface="Times New Roman"/>
              </a:rPr>
              <a:t>m</a:t>
            </a:r>
            <a:r>
              <a:rPr sz="750" spc="80" dirty="0">
                <a:latin typeface="Times New Roman"/>
                <a:cs typeface="Times New Roman"/>
              </a:rPr>
              <a:t>e</a:t>
            </a:r>
            <a:r>
              <a:rPr sz="750" spc="30" dirty="0">
                <a:latin typeface="Times New Roman"/>
                <a:cs typeface="Times New Roman"/>
              </a:rPr>
              <a:t>n</a:t>
            </a:r>
            <a:r>
              <a:rPr sz="750" dirty="0">
                <a:latin typeface="Times New Roman"/>
                <a:cs typeface="Times New Roman"/>
              </a:rPr>
              <a:t>t</a:t>
            </a:r>
            <a:r>
              <a:rPr sz="750" spc="-15" dirty="0">
                <a:latin typeface="Times New Roman"/>
                <a:cs typeface="Times New Roman"/>
              </a:rPr>
              <a:t> </a:t>
            </a:r>
            <a:r>
              <a:rPr sz="750" spc="-35" dirty="0">
                <a:latin typeface="Times New Roman"/>
                <a:cs typeface="Times New Roman"/>
              </a:rPr>
              <a:t>w</a:t>
            </a:r>
            <a:r>
              <a:rPr sz="750" spc="85" dirty="0">
                <a:latin typeface="Times New Roman"/>
                <a:cs typeface="Times New Roman"/>
              </a:rPr>
              <a:t>a</a:t>
            </a:r>
            <a:r>
              <a:rPr sz="750" spc="80" dirty="0">
                <a:latin typeface="Times New Roman"/>
                <a:cs typeface="Times New Roman"/>
              </a:rPr>
              <a:t>s</a:t>
            </a:r>
            <a:r>
              <a:rPr sz="750" spc="30" dirty="0">
                <a:latin typeface="Times New Roman"/>
                <a:cs typeface="Times New Roman"/>
              </a:rPr>
              <a:t> </a:t>
            </a:r>
            <a:r>
              <a:rPr sz="750" spc="85" dirty="0">
                <a:latin typeface="Times New Roman"/>
                <a:cs typeface="Times New Roman"/>
              </a:rPr>
              <a:t>s</a:t>
            </a:r>
            <a:r>
              <a:rPr sz="750" spc="45" dirty="0">
                <a:latin typeface="Times New Roman"/>
                <a:cs typeface="Times New Roman"/>
              </a:rPr>
              <a:t>u</a:t>
            </a:r>
            <a:r>
              <a:rPr sz="750" spc="80" dirty="0">
                <a:latin typeface="Times New Roman"/>
                <a:cs typeface="Times New Roman"/>
              </a:rPr>
              <a:t>s</a:t>
            </a:r>
            <a:r>
              <a:rPr sz="750" spc="45" dirty="0">
                <a:latin typeface="Times New Roman"/>
                <a:cs typeface="Times New Roman"/>
              </a:rPr>
              <a:t>p</a:t>
            </a:r>
            <a:r>
              <a:rPr sz="750" spc="85" dirty="0">
                <a:latin typeface="Times New Roman"/>
                <a:cs typeface="Times New Roman"/>
              </a:rPr>
              <a:t>e</a:t>
            </a:r>
            <a:r>
              <a:rPr sz="750" spc="30" dirty="0">
                <a:latin typeface="Times New Roman"/>
                <a:cs typeface="Times New Roman"/>
              </a:rPr>
              <a:t>n</a:t>
            </a:r>
            <a:r>
              <a:rPr sz="750" spc="40" dirty="0">
                <a:latin typeface="Times New Roman"/>
                <a:cs typeface="Times New Roman"/>
              </a:rPr>
              <a:t>d</a:t>
            </a:r>
            <a:r>
              <a:rPr sz="750" spc="70" dirty="0">
                <a:latin typeface="Times New Roman"/>
                <a:cs typeface="Times New Roman"/>
              </a:rPr>
              <a:t>e</a:t>
            </a:r>
            <a:r>
              <a:rPr sz="750" spc="45" dirty="0">
                <a:latin typeface="Times New Roman"/>
                <a:cs typeface="Times New Roman"/>
              </a:rPr>
              <a:t>d</a:t>
            </a:r>
            <a:r>
              <a:rPr sz="750" spc="-20" dirty="0">
                <a:latin typeface="Times New Roman"/>
                <a:cs typeface="Times New Roman"/>
              </a:rPr>
              <a:t> </a:t>
            </a:r>
            <a:r>
              <a:rPr sz="750" spc="-45" dirty="0">
                <a:latin typeface="Times New Roman"/>
                <a:cs typeface="Times New Roman"/>
              </a:rPr>
              <a:t>f</a:t>
            </a:r>
            <a:r>
              <a:rPr sz="750" spc="45" dirty="0">
                <a:latin typeface="Times New Roman"/>
                <a:cs typeface="Times New Roman"/>
              </a:rPr>
              <a:t>o</a:t>
            </a:r>
            <a:r>
              <a:rPr sz="750" dirty="0">
                <a:latin typeface="Times New Roman"/>
                <a:cs typeface="Times New Roman"/>
              </a:rPr>
              <a:t>r</a:t>
            </a:r>
            <a:r>
              <a:rPr sz="750" spc="10" dirty="0">
                <a:latin typeface="Times New Roman"/>
                <a:cs typeface="Times New Roman"/>
              </a:rPr>
              <a:t> </a:t>
            </a:r>
            <a:r>
              <a:rPr sz="750" spc="45" dirty="0">
                <a:latin typeface="Times New Roman"/>
                <a:cs typeface="Times New Roman"/>
              </a:rPr>
              <a:t>m</a:t>
            </a:r>
            <a:r>
              <a:rPr sz="750" spc="85" dirty="0">
                <a:latin typeface="Times New Roman"/>
                <a:cs typeface="Times New Roman"/>
              </a:rPr>
              <a:t>a</a:t>
            </a:r>
            <a:r>
              <a:rPr sz="750" spc="-50" dirty="0">
                <a:latin typeface="Times New Roman"/>
                <a:cs typeface="Times New Roman"/>
              </a:rPr>
              <a:t>i</a:t>
            </a:r>
            <a:r>
              <a:rPr sz="750" spc="-45" dirty="0">
                <a:latin typeface="Times New Roman"/>
                <a:cs typeface="Times New Roman"/>
              </a:rPr>
              <a:t>l</a:t>
            </a:r>
            <a:r>
              <a:rPr sz="750" spc="-10" dirty="0">
                <a:latin typeface="Times New Roman"/>
                <a:cs typeface="Times New Roman"/>
              </a:rPr>
              <a:t> </a:t>
            </a:r>
            <a:r>
              <a:rPr sz="750" spc="45" dirty="0">
                <a:latin typeface="Times New Roman"/>
                <a:cs typeface="Times New Roman"/>
              </a:rPr>
              <a:t>o</a:t>
            </a:r>
            <a:r>
              <a:rPr sz="750" spc="-5" dirty="0">
                <a:latin typeface="Times New Roman"/>
                <a:cs typeface="Times New Roman"/>
              </a:rPr>
              <a:t>r</a:t>
            </a:r>
            <a:r>
              <a:rPr sz="750" spc="-50" dirty="0">
                <a:latin typeface="Times New Roman"/>
                <a:cs typeface="Times New Roman"/>
              </a:rPr>
              <a:t>i</a:t>
            </a:r>
            <a:r>
              <a:rPr sz="750" spc="45" dirty="0">
                <a:latin typeface="Times New Roman"/>
                <a:cs typeface="Times New Roman"/>
              </a:rPr>
              <a:t>g</a:t>
            </a:r>
            <a:r>
              <a:rPr sz="750" spc="-50" dirty="0">
                <a:latin typeface="Times New Roman"/>
                <a:cs typeface="Times New Roman"/>
              </a:rPr>
              <a:t>i</a:t>
            </a:r>
            <a:r>
              <a:rPr sz="750" spc="45" dirty="0">
                <a:latin typeface="Times New Roman"/>
                <a:cs typeface="Times New Roman"/>
              </a:rPr>
              <a:t>n</a:t>
            </a:r>
            <a:r>
              <a:rPr sz="750" spc="80" dirty="0">
                <a:latin typeface="Times New Roman"/>
                <a:cs typeface="Times New Roman"/>
              </a:rPr>
              <a:t>a</a:t>
            </a:r>
            <a:r>
              <a:rPr sz="750" spc="-10" dirty="0">
                <a:latin typeface="Times New Roman"/>
                <a:cs typeface="Times New Roman"/>
              </a:rPr>
              <a:t>t</a:t>
            </a:r>
            <a:r>
              <a:rPr sz="750" spc="-50" dirty="0">
                <a:latin typeface="Times New Roman"/>
                <a:cs typeface="Times New Roman"/>
              </a:rPr>
              <a:t>i</a:t>
            </a:r>
            <a:r>
              <a:rPr sz="750" spc="30" dirty="0">
                <a:latin typeface="Times New Roman"/>
                <a:cs typeface="Times New Roman"/>
              </a:rPr>
              <a:t>n</a:t>
            </a:r>
            <a:r>
              <a:rPr sz="750" spc="45" dirty="0">
                <a:latin typeface="Times New Roman"/>
                <a:cs typeface="Times New Roman"/>
              </a:rPr>
              <a:t>g</a:t>
            </a:r>
            <a:r>
              <a:rPr sz="750" spc="-20" dirty="0">
                <a:latin typeface="Times New Roman"/>
                <a:cs typeface="Times New Roman"/>
              </a:rPr>
              <a:t> </a:t>
            </a:r>
            <a:r>
              <a:rPr sz="750" spc="-40" dirty="0">
                <a:latin typeface="Times New Roman"/>
                <a:cs typeface="Times New Roman"/>
              </a:rPr>
              <a:t>f</a:t>
            </a:r>
            <a:r>
              <a:rPr sz="750" spc="-5" dirty="0">
                <a:latin typeface="Times New Roman"/>
                <a:cs typeface="Times New Roman"/>
              </a:rPr>
              <a:t>r</a:t>
            </a:r>
            <a:r>
              <a:rPr sz="750" spc="45" dirty="0">
                <a:latin typeface="Times New Roman"/>
                <a:cs typeface="Times New Roman"/>
              </a:rPr>
              <a:t>o</a:t>
            </a:r>
            <a:r>
              <a:rPr sz="750" spc="40" dirty="0">
                <a:latin typeface="Times New Roman"/>
                <a:cs typeface="Times New Roman"/>
              </a:rPr>
              <a:t>m</a:t>
            </a:r>
            <a:r>
              <a:rPr sz="750" spc="5" dirty="0">
                <a:latin typeface="Times New Roman"/>
                <a:cs typeface="Times New Roman"/>
              </a:rPr>
              <a:t> </a:t>
            </a:r>
            <a:r>
              <a:rPr sz="750" spc="45" dirty="0">
                <a:latin typeface="Times New Roman"/>
                <a:cs typeface="Times New Roman"/>
              </a:rPr>
              <a:t>o</a:t>
            </a:r>
            <a:r>
              <a:rPr sz="750" dirty="0">
                <a:latin typeface="Times New Roman"/>
                <a:cs typeface="Times New Roman"/>
              </a:rPr>
              <a:t>r</a:t>
            </a:r>
            <a:r>
              <a:rPr sz="750" spc="10" dirty="0">
                <a:latin typeface="Times New Roman"/>
                <a:cs typeface="Times New Roman"/>
              </a:rPr>
              <a:t> </a:t>
            </a:r>
            <a:r>
              <a:rPr sz="750" spc="45" dirty="0">
                <a:latin typeface="Times New Roman"/>
                <a:cs typeface="Times New Roman"/>
              </a:rPr>
              <a:t>d</a:t>
            </a:r>
            <a:r>
              <a:rPr sz="750" spc="80" dirty="0">
                <a:latin typeface="Times New Roman"/>
                <a:cs typeface="Times New Roman"/>
              </a:rPr>
              <a:t>e</a:t>
            </a:r>
            <a:r>
              <a:rPr sz="750" spc="85" dirty="0">
                <a:latin typeface="Times New Roman"/>
                <a:cs typeface="Times New Roman"/>
              </a:rPr>
              <a:t>s</a:t>
            </a:r>
            <a:r>
              <a:rPr sz="750" dirty="0">
                <a:latin typeface="Times New Roman"/>
                <a:cs typeface="Times New Roman"/>
              </a:rPr>
              <a:t>t</a:t>
            </a:r>
            <a:r>
              <a:rPr sz="750" spc="-40" dirty="0">
                <a:latin typeface="Times New Roman"/>
                <a:cs typeface="Times New Roman"/>
              </a:rPr>
              <a:t>i</a:t>
            </a:r>
            <a:r>
              <a:rPr sz="750" spc="40" dirty="0">
                <a:latin typeface="Times New Roman"/>
                <a:cs typeface="Times New Roman"/>
              </a:rPr>
              <a:t>n</a:t>
            </a:r>
            <a:r>
              <a:rPr sz="750" spc="70" dirty="0">
                <a:latin typeface="Times New Roman"/>
                <a:cs typeface="Times New Roman"/>
              </a:rPr>
              <a:t>e</a:t>
            </a:r>
            <a:r>
              <a:rPr sz="750" spc="45" dirty="0">
                <a:latin typeface="Times New Roman"/>
                <a:cs typeface="Times New Roman"/>
              </a:rPr>
              <a:t>d</a:t>
            </a:r>
            <a:r>
              <a:rPr sz="750" spc="-20" dirty="0">
                <a:latin typeface="Times New Roman"/>
                <a:cs typeface="Times New Roman"/>
              </a:rPr>
              <a:t> </a:t>
            </a:r>
            <a:r>
              <a:rPr sz="750" spc="5" dirty="0">
                <a:latin typeface="Times New Roman"/>
                <a:cs typeface="Times New Roman"/>
              </a:rPr>
              <a:t>t</a:t>
            </a:r>
            <a:r>
              <a:rPr sz="750" spc="45" dirty="0">
                <a:latin typeface="Times New Roman"/>
                <a:cs typeface="Times New Roman"/>
              </a:rPr>
              <a:t>o</a:t>
            </a:r>
            <a:r>
              <a:rPr sz="750" spc="10" dirty="0">
                <a:latin typeface="Times New Roman"/>
                <a:cs typeface="Times New Roman"/>
              </a:rPr>
              <a:t> </a:t>
            </a:r>
            <a:r>
              <a:rPr sz="750" spc="40" dirty="0">
                <a:latin typeface="Times New Roman"/>
                <a:cs typeface="Times New Roman"/>
              </a:rPr>
              <a:t>C</a:t>
            </a:r>
            <a:r>
              <a:rPr sz="750" spc="80" dirty="0">
                <a:latin typeface="Times New Roman"/>
                <a:cs typeface="Times New Roman"/>
              </a:rPr>
              <a:t>a</a:t>
            </a:r>
            <a:r>
              <a:rPr sz="750" spc="-5" dirty="0">
                <a:latin typeface="Times New Roman"/>
                <a:cs typeface="Times New Roman"/>
              </a:rPr>
              <a:t>r</a:t>
            </a:r>
            <a:r>
              <a:rPr sz="750" spc="-40" dirty="0">
                <a:latin typeface="Times New Roman"/>
                <a:cs typeface="Times New Roman"/>
              </a:rPr>
              <a:t>i</a:t>
            </a:r>
            <a:r>
              <a:rPr sz="750" spc="40" dirty="0">
                <a:latin typeface="Times New Roman"/>
                <a:cs typeface="Times New Roman"/>
              </a:rPr>
              <a:t>b</a:t>
            </a:r>
            <a:r>
              <a:rPr sz="750" spc="45" dirty="0">
                <a:latin typeface="Times New Roman"/>
                <a:cs typeface="Times New Roman"/>
              </a:rPr>
              <a:t>b</a:t>
            </a:r>
            <a:r>
              <a:rPr sz="750" spc="70" dirty="0">
                <a:latin typeface="Times New Roman"/>
                <a:cs typeface="Times New Roman"/>
              </a:rPr>
              <a:t>e</a:t>
            </a:r>
            <a:r>
              <a:rPr sz="750" spc="80" dirty="0">
                <a:latin typeface="Times New Roman"/>
                <a:cs typeface="Times New Roman"/>
              </a:rPr>
              <a:t>a</a:t>
            </a:r>
            <a:r>
              <a:rPr sz="750" spc="45" dirty="0">
                <a:latin typeface="Times New Roman"/>
                <a:cs typeface="Times New Roman"/>
              </a:rPr>
              <a:t>n</a:t>
            </a:r>
            <a:endParaRPr sz="750">
              <a:latin typeface="Times New Roman"/>
              <a:cs typeface="Times New Roman"/>
            </a:endParaRPr>
          </a:p>
          <a:p>
            <a:pPr marL="12700">
              <a:lnSpc>
                <a:spcPts val="935"/>
              </a:lnSpc>
            </a:pPr>
            <a:r>
              <a:rPr sz="1200" spc="-7" baseline="17361" dirty="0">
                <a:solidFill>
                  <a:srgbClr val="BFBFBF"/>
                </a:solidFill>
                <a:latin typeface="Century Gothic"/>
                <a:cs typeface="Century Gothic"/>
              </a:rPr>
              <a:t>F</a:t>
            </a:r>
            <a:r>
              <a:rPr sz="1200" baseline="17361" dirty="0">
                <a:solidFill>
                  <a:srgbClr val="BFBFBF"/>
                </a:solidFill>
                <a:latin typeface="Century Gothic"/>
                <a:cs typeface="Century Gothic"/>
              </a:rPr>
              <a:t>e</a:t>
            </a:r>
            <a:r>
              <a:rPr sz="1200" spc="-660" baseline="17361" dirty="0">
                <a:solidFill>
                  <a:srgbClr val="BFBFBF"/>
                </a:solidFill>
                <a:latin typeface="Century Gothic"/>
                <a:cs typeface="Century Gothic"/>
              </a:rPr>
              <a:t>b</a:t>
            </a:r>
            <a:r>
              <a:rPr sz="750" spc="-105" dirty="0">
                <a:latin typeface="Times New Roman"/>
                <a:cs typeface="Times New Roman"/>
              </a:rPr>
              <a:t>D</a:t>
            </a:r>
            <a:r>
              <a:rPr sz="1200" spc="-225" baseline="17361" dirty="0">
                <a:solidFill>
                  <a:srgbClr val="BFBFBF"/>
                </a:solidFill>
                <a:latin typeface="Century Gothic"/>
                <a:cs typeface="Century Gothic"/>
              </a:rPr>
              <a:t>r</a:t>
            </a:r>
            <a:r>
              <a:rPr sz="750" spc="-65" dirty="0">
                <a:latin typeface="Times New Roman"/>
                <a:cs typeface="Times New Roman"/>
              </a:rPr>
              <a:t>i</a:t>
            </a:r>
            <a:r>
              <a:rPr sz="1200" spc="-697" baseline="17361" dirty="0">
                <a:solidFill>
                  <a:srgbClr val="BFBFBF"/>
                </a:solidFill>
                <a:latin typeface="Century Gothic"/>
                <a:cs typeface="Century Gothic"/>
              </a:rPr>
              <a:t>u</a:t>
            </a:r>
            <a:r>
              <a:rPr sz="750" spc="80" dirty="0">
                <a:latin typeface="Times New Roman"/>
                <a:cs typeface="Times New Roman"/>
              </a:rPr>
              <a:t>s</a:t>
            </a:r>
            <a:r>
              <a:rPr sz="750" spc="-125" dirty="0">
                <a:latin typeface="Times New Roman"/>
                <a:cs typeface="Times New Roman"/>
              </a:rPr>
              <a:t>t</a:t>
            </a:r>
            <a:r>
              <a:rPr sz="1200" spc="-630" baseline="17361" dirty="0">
                <a:solidFill>
                  <a:srgbClr val="BFBFBF"/>
                </a:solidFill>
                <a:latin typeface="Century Gothic"/>
                <a:cs typeface="Century Gothic"/>
              </a:rPr>
              <a:t>a</a:t>
            </a:r>
            <a:r>
              <a:rPr sz="750" spc="-5" dirty="0">
                <a:latin typeface="Times New Roman"/>
                <a:cs typeface="Times New Roman"/>
              </a:rPr>
              <a:t>r</a:t>
            </a:r>
            <a:r>
              <a:rPr sz="750" spc="-45" dirty="0">
                <a:latin typeface="Times New Roman"/>
                <a:cs typeface="Times New Roman"/>
              </a:rPr>
              <a:t>i</a:t>
            </a:r>
            <a:r>
              <a:rPr sz="1200" spc="-359" baseline="17361" dirty="0">
                <a:solidFill>
                  <a:srgbClr val="BFBFBF"/>
                </a:solidFill>
                <a:latin typeface="Century Gothic"/>
                <a:cs typeface="Century Gothic"/>
              </a:rPr>
              <a:t>r</a:t>
            </a:r>
            <a:r>
              <a:rPr sz="750" spc="-100" dirty="0">
                <a:latin typeface="Times New Roman"/>
                <a:cs typeface="Times New Roman"/>
              </a:rPr>
              <a:t>c</a:t>
            </a:r>
            <a:r>
              <a:rPr sz="1200" spc="-442" baseline="17361" dirty="0">
                <a:solidFill>
                  <a:srgbClr val="BFBFBF"/>
                </a:solidFill>
                <a:latin typeface="Century Gothic"/>
                <a:cs typeface="Century Gothic"/>
              </a:rPr>
              <a:t>y</a:t>
            </a:r>
            <a:r>
              <a:rPr sz="750" dirty="0">
                <a:latin typeface="Times New Roman"/>
                <a:cs typeface="Times New Roman"/>
              </a:rPr>
              <a:t>t</a:t>
            </a:r>
            <a:r>
              <a:rPr sz="750" spc="-15" dirty="0">
                <a:latin typeface="Times New Roman"/>
                <a:cs typeface="Times New Roman"/>
              </a:rPr>
              <a:t> </a:t>
            </a:r>
            <a:r>
              <a:rPr sz="750" spc="-105" dirty="0">
                <a:latin typeface="Times New Roman"/>
                <a:cs typeface="Times New Roman"/>
              </a:rPr>
              <a:t>i</a:t>
            </a:r>
            <a:r>
              <a:rPr sz="1200" spc="-592" baseline="17361" dirty="0">
                <a:solidFill>
                  <a:srgbClr val="BFBFBF"/>
                </a:solidFill>
                <a:latin typeface="Century Gothic"/>
                <a:cs typeface="Century Gothic"/>
              </a:rPr>
              <a:t>2</a:t>
            </a:r>
            <a:r>
              <a:rPr sz="750" spc="10" dirty="0">
                <a:latin typeface="Times New Roman"/>
                <a:cs typeface="Times New Roman"/>
              </a:rPr>
              <a:t>n</a:t>
            </a:r>
            <a:r>
              <a:rPr sz="1200" spc="-315" baseline="17361" dirty="0">
                <a:solidFill>
                  <a:srgbClr val="BFBFBF"/>
                </a:solidFill>
                <a:latin typeface="Century Gothic"/>
                <a:cs typeface="Century Gothic"/>
              </a:rPr>
              <a:t>0</a:t>
            </a:r>
            <a:r>
              <a:rPr sz="750" spc="-220" dirty="0">
                <a:latin typeface="Times New Roman"/>
                <a:cs typeface="Times New Roman"/>
              </a:rPr>
              <a:t>F</a:t>
            </a:r>
            <a:r>
              <a:rPr sz="1200" spc="-292" baseline="17361" dirty="0">
                <a:solidFill>
                  <a:srgbClr val="BFBFBF"/>
                </a:solidFill>
                <a:latin typeface="Century Gothic"/>
                <a:cs typeface="Century Gothic"/>
              </a:rPr>
              <a:t>1</a:t>
            </a:r>
            <a:r>
              <a:rPr sz="750" spc="-360" dirty="0">
                <a:latin typeface="Times New Roman"/>
                <a:cs typeface="Times New Roman"/>
              </a:rPr>
              <a:t>Y</a:t>
            </a:r>
            <a:r>
              <a:rPr sz="1200" spc="-195" baseline="17361" dirty="0">
                <a:solidFill>
                  <a:srgbClr val="BFBFBF"/>
                </a:solidFill>
                <a:latin typeface="Century Gothic"/>
                <a:cs typeface="Century Gothic"/>
              </a:rPr>
              <a:t>8</a:t>
            </a:r>
            <a:r>
              <a:rPr sz="750" spc="40" dirty="0">
                <a:latin typeface="Times New Roman"/>
                <a:cs typeface="Times New Roman"/>
              </a:rPr>
              <a:t>1</a:t>
            </a:r>
            <a:r>
              <a:rPr sz="750" spc="45" dirty="0">
                <a:latin typeface="Times New Roman"/>
                <a:cs typeface="Times New Roman"/>
              </a:rPr>
              <a:t>8</a:t>
            </a:r>
            <a:r>
              <a:rPr sz="750" spc="15" dirty="0">
                <a:latin typeface="Times New Roman"/>
                <a:cs typeface="Times New Roman"/>
              </a:rPr>
              <a:t> </a:t>
            </a:r>
            <a:r>
              <a:rPr sz="750" spc="40" dirty="0">
                <a:latin typeface="Times New Roman"/>
                <a:cs typeface="Times New Roman"/>
              </a:rPr>
              <a:t>Q</a:t>
            </a:r>
            <a:r>
              <a:rPr sz="750" spc="45" dirty="0">
                <a:latin typeface="Times New Roman"/>
                <a:cs typeface="Times New Roman"/>
              </a:rPr>
              <a:t>2</a:t>
            </a:r>
            <a:r>
              <a:rPr sz="750" spc="10" dirty="0">
                <a:latin typeface="Times New Roman"/>
                <a:cs typeface="Times New Roman"/>
              </a:rPr>
              <a:t> </a:t>
            </a:r>
            <a:r>
              <a:rPr sz="750" spc="45" dirty="0">
                <a:latin typeface="Times New Roman"/>
                <a:cs typeface="Times New Roman"/>
              </a:rPr>
              <a:t>d</a:t>
            </a:r>
            <a:r>
              <a:rPr sz="750" spc="40" dirty="0">
                <a:latin typeface="Times New Roman"/>
                <a:cs typeface="Times New Roman"/>
              </a:rPr>
              <a:t>u</a:t>
            </a:r>
            <a:r>
              <a:rPr sz="750" spc="85" dirty="0">
                <a:latin typeface="Times New Roman"/>
                <a:cs typeface="Times New Roman"/>
              </a:rPr>
              <a:t>e</a:t>
            </a:r>
            <a:r>
              <a:rPr sz="750" spc="-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</a:t>
            </a:r>
            <a:r>
              <a:rPr sz="750" spc="45" dirty="0">
                <a:latin typeface="Times New Roman"/>
                <a:cs typeface="Times New Roman"/>
              </a:rPr>
              <a:t>o</a:t>
            </a:r>
            <a:r>
              <a:rPr sz="750" spc="1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</a:t>
            </a:r>
            <a:r>
              <a:rPr sz="750" spc="45" dirty="0">
                <a:latin typeface="Times New Roman"/>
                <a:cs typeface="Times New Roman"/>
              </a:rPr>
              <a:t>h</a:t>
            </a:r>
            <a:r>
              <a:rPr sz="750" spc="85" dirty="0">
                <a:latin typeface="Times New Roman"/>
                <a:cs typeface="Times New Roman"/>
              </a:rPr>
              <a:t>e</a:t>
            </a:r>
            <a:r>
              <a:rPr sz="750" dirty="0">
                <a:latin typeface="Times New Roman"/>
                <a:cs typeface="Times New Roman"/>
              </a:rPr>
              <a:t> </a:t>
            </a:r>
            <a:r>
              <a:rPr sz="750" spc="45" dirty="0">
                <a:latin typeface="Times New Roman"/>
                <a:cs typeface="Times New Roman"/>
              </a:rPr>
              <a:t>d</a:t>
            </a:r>
            <a:r>
              <a:rPr sz="750" spc="80" dirty="0">
                <a:latin typeface="Times New Roman"/>
                <a:cs typeface="Times New Roman"/>
              </a:rPr>
              <a:t>e</a:t>
            </a:r>
            <a:r>
              <a:rPr sz="750" spc="15" dirty="0">
                <a:latin typeface="Times New Roman"/>
                <a:cs typeface="Times New Roman"/>
              </a:rPr>
              <a:t>v</a:t>
            </a:r>
            <a:r>
              <a:rPr sz="750" spc="85" dirty="0">
                <a:latin typeface="Times New Roman"/>
                <a:cs typeface="Times New Roman"/>
              </a:rPr>
              <a:t>a</a:t>
            </a:r>
            <a:r>
              <a:rPr sz="750" spc="70" dirty="0">
                <a:latin typeface="Times New Roman"/>
                <a:cs typeface="Times New Roman"/>
              </a:rPr>
              <a:t>s</a:t>
            </a:r>
            <a:r>
              <a:rPr sz="750" spc="5" dirty="0">
                <a:latin typeface="Times New Roman"/>
                <a:cs typeface="Times New Roman"/>
              </a:rPr>
              <a:t>t</a:t>
            </a:r>
            <a:r>
              <a:rPr sz="750" spc="70" dirty="0">
                <a:latin typeface="Times New Roman"/>
                <a:cs typeface="Times New Roman"/>
              </a:rPr>
              <a:t>a</a:t>
            </a:r>
            <a:r>
              <a:rPr sz="750" dirty="0">
                <a:latin typeface="Times New Roman"/>
                <a:cs typeface="Times New Roman"/>
              </a:rPr>
              <a:t>t</a:t>
            </a:r>
            <a:r>
              <a:rPr sz="750" spc="-55" dirty="0">
                <a:latin typeface="Times New Roman"/>
                <a:cs typeface="Times New Roman"/>
              </a:rPr>
              <a:t>i</a:t>
            </a:r>
            <a:r>
              <a:rPr sz="750" spc="45" dirty="0">
                <a:latin typeface="Times New Roman"/>
                <a:cs typeface="Times New Roman"/>
              </a:rPr>
              <a:t>ng</a:t>
            </a:r>
            <a:r>
              <a:rPr sz="750" spc="-30" dirty="0">
                <a:latin typeface="Times New Roman"/>
                <a:cs typeface="Times New Roman"/>
              </a:rPr>
              <a:t> </a:t>
            </a:r>
            <a:r>
              <a:rPr sz="750" spc="-40" dirty="0">
                <a:latin typeface="Times New Roman"/>
                <a:cs typeface="Times New Roman"/>
              </a:rPr>
              <a:t>i</a:t>
            </a:r>
            <a:r>
              <a:rPr sz="750" spc="45" dirty="0">
                <a:latin typeface="Times New Roman"/>
                <a:cs typeface="Times New Roman"/>
              </a:rPr>
              <a:t>m</a:t>
            </a:r>
            <a:r>
              <a:rPr sz="750" spc="40" dirty="0">
                <a:latin typeface="Times New Roman"/>
                <a:cs typeface="Times New Roman"/>
              </a:rPr>
              <a:t>p</a:t>
            </a:r>
            <a:r>
              <a:rPr sz="750" spc="85" dirty="0">
                <a:latin typeface="Times New Roman"/>
                <a:cs typeface="Times New Roman"/>
              </a:rPr>
              <a:t>a</a:t>
            </a:r>
            <a:r>
              <a:rPr sz="750" spc="45" dirty="0">
                <a:latin typeface="Times New Roman"/>
                <a:cs typeface="Times New Roman"/>
              </a:rPr>
              <a:t>c</a:t>
            </a:r>
            <a:r>
              <a:rPr sz="750" spc="-10" dirty="0">
                <a:latin typeface="Times New Roman"/>
                <a:cs typeface="Times New Roman"/>
              </a:rPr>
              <a:t>t</a:t>
            </a:r>
            <a:r>
              <a:rPr sz="750" spc="80" dirty="0">
                <a:latin typeface="Times New Roman"/>
                <a:cs typeface="Times New Roman"/>
              </a:rPr>
              <a:t>s</a:t>
            </a:r>
            <a:r>
              <a:rPr sz="750" spc="-15" dirty="0">
                <a:latin typeface="Times New Roman"/>
                <a:cs typeface="Times New Roman"/>
              </a:rPr>
              <a:t> </a:t>
            </a:r>
            <a:r>
              <a:rPr sz="750" spc="40" dirty="0">
                <a:latin typeface="Times New Roman"/>
                <a:cs typeface="Times New Roman"/>
              </a:rPr>
              <a:t>o</a:t>
            </a:r>
            <a:r>
              <a:rPr sz="750" spc="-45" dirty="0">
                <a:latin typeface="Times New Roman"/>
                <a:cs typeface="Times New Roman"/>
              </a:rPr>
              <a:t>f</a:t>
            </a:r>
            <a:r>
              <a:rPr sz="750" spc="25" dirty="0">
                <a:latin typeface="Times New Roman"/>
                <a:cs typeface="Times New Roman"/>
              </a:rPr>
              <a:t> </a:t>
            </a:r>
            <a:r>
              <a:rPr sz="750" spc="-10" dirty="0">
                <a:latin typeface="Times New Roman"/>
                <a:cs typeface="Times New Roman"/>
              </a:rPr>
              <a:t>H</a:t>
            </a:r>
            <a:r>
              <a:rPr sz="750" spc="45" dirty="0">
                <a:latin typeface="Times New Roman"/>
                <a:cs typeface="Times New Roman"/>
              </a:rPr>
              <a:t>u</a:t>
            </a:r>
            <a:r>
              <a:rPr sz="750" spc="-5" dirty="0">
                <a:latin typeface="Times New Roman"/>
                <a:cs typeface="Times New Roman"/>
              </a:rPr>
              <a:t>rr</a:t>
            </a:r>
            <a:r>
              <a:rPr sz="750" spc="-40" dirty="0">
                <a:latin typeface="Times New Roman"/>
                <a:cs typeface="Times New Roman"/>
              </a:rPr>
              <a:t>i</a:t>
            </a:r>
            <a:r>
              <a:rPr sz="750" spc="40" dirty="0">
                <a:latin typeface="Times New Roman"/>
                <a:cs typeface="Times New Roman"/>
              </a:rPr>
              <a:t>c</a:t>
            </a:r>
            <a:r>
              <a:rPr sz="750" spc="85" dirty="0">
                <a:latin typeface="Times New Roman"/>
                <a:cs typeface="Times New Roman"/>
              </a:rPr>
              <a:t>a</a:t>
            </a:r>
            <a:r>
              <a:rPr sz="750" spc="30" dirty="0">
                <a:latin typeface="Times New Roman"/>
                <a:cs typeface="Times New Roman"/>
              </a:rPr>
              <a:t>n</a:t>
            </a:r>
            <a:r>
              <a:rPr sz="750" spc="80" dirty="0">
                <a:latin typeface="Times New Roman"/>
                <a:cs typeface="Times New Roman"/>
              </a:rPr>
              <a:t>es</a:t>
            </a:r>
            <a:r>
              <a:rPr sz="750" spc="-15" dirty="0">
                <a:latin typeface="Times New Roman"/>
                <a:cs typeface="Times New Roman"/>
              </a:rPr>
              <a:t> </a:t>
            </a:r>
            <a:r>
              <a:rPr sz="750" spc="-40" dirty="0">
                <a:latin typeface="Times New Roman"/>
                <a:cs typeface="Times New Roman"/>
              </a:rPr>
              <a:t>I</a:t>
            </a:r>
            <a:r>
              <a:rPr sz="750" spc="-5" dirty="0">
                <a:latin typeface="Times New Roman"/>
                <a:cs typeface="Times New Roman"/>
              </a:rPr>
              <a:t>r</a:t>
            </a:r>
            <a:r>
              <a:rPr sz="750" spc="45" dirty="0">
                <a:latin typeface="Times New Roman"/>
                <a:cs typeface="Times New Roman"/>
              </a:rPr>
              <a:t>m</a:t>
            </a:r>
            <a:r>
              <a:rPr sz="750" spc="85" dirty="0">
                <a:latin typeface="Times New Roman"/>
                <a:cs typeface="Times New Roman"/>
              </a:rPr>
              <a:t>a</a:t>
            </a:r>
            <a:r>
              <a:rPr sz="750" spc="-5" dirty="0">
                <a:latin typeface="Times New Roman"/>
                <a:cs typeface="Times New Roman"/>
              </a:rPr>
              <a:t> </a:t>
            </a:r>
            <a:r>
              <a:rPr sz="750" spc="80" dirty="0">
                <a:latin typeface="Times New Roman"/>
                <a:cs typeface="Times New Roman"/>
              </a:rPr>
              <a:t>a</a:t>
            </a:r>
            <a:r>
              <a:rPr sz="750" spc="45" dirty="0">
                <a:latin typeface="Times New Roman"/>
                <a:cs typeface="Times New Roman"/>
              </a:rPr>
              <a:t>nd</a:t>
            </a:r>
            <a:r>
              <a:rPr sz="750" dirty="0">
                <a:latin typeface="Times New Roman"/>
                <a:cs typeface="Times New Roman"/>
              </a:rPr>
              <a:t> </a:t>
            </a:r>
            <a:r>
              <a:rPr sz="750" spc="-35" dirty="0">
                <a:latin typeface="Times New Roman"/>
                <a:cs typeface="Times New Roman"/>
              </a:rPr>
              <a:t>M</a:t>
            </a:r>
            <a:r>
              <a:rPr sz="750" spc="85" dirty="0">
                <a:latin typeface="Times New Roman"/>
                <a:cs typeface="Times New Roman"/>
              </a:rPr>
              <a:t>a</a:t>
            </a:r>
            <a:r>
              <a:rPr sz="750" spc="-5" dirty="0">
                <a:latin typeface="Times New Roman"/>
                <a:cs typeface="Times New Roman"/>
              </a:rPr>
              <a:t>r</a:t>
            </a:r>
            <a:r>
              <a:rPr sz="750" spc="-50" dirty="0">
                <a:latin typeface="Times New Roman"/>
                <a:cs typeface="Times New Roman"/>
              </a:rPr>
              <a:t>i</a:t>
            </a:r>
            <a:r>
              <a:rPr sz="750" spc="85" dirty="0">
                <a:latin typeface="Times New Roman"/>
                <a:cs typeface="Times New Roman"/>
              </a:rPr>
              <a:t>a</a:t>
            </a:r>
            <a:r>
              <a:rPr sz="750" spc="20" dirty="0">
                <a:latin typeface="Times New Roman"/>
                <a:cs typeface="Times New Roman"/>
              </a:rPr>
              <a:t>.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720125" y="1556341"/>
            <a:ext cx="7079615" cy="4965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61160" marR="5080" indent="-1649095">
              <a:lnSpc>
                <a:spcPts val="2020"/>
              </a:lnSpc>
            </a:pPr>
            <a:r>
              <a:rPr sz="1700" spc="0" dirty="0">
                <a:solidFill>
                  <a:srgbClr val="4F80BC"/>
                </a:solidFill>
                <a:latin typeface="Century Gothic"/>
                <a:cs typeface="Century Gothic"/>
              </a:rPr>
              <a:t>Al</a:t>
            </a:r>
            <a:r>
              <a:rPr sz="1700" spc="-5" dirty="0">
                <a:solidFill>
                  <a:srgbClr val="4F80BC"/>
                </a:solidFill>
                <a:latin typeface="Century Gothic"/>
                <a:cs typeface="Century Gothic"/>
              </a:rPr>
              <a:t>l</a:t>
            </a:r>
            <a:r>
              <a:rPr sz="1700" spc="-50" dirty="0">
                <a:solidFill>
                  <a:srgbClr val="4F80BC"/>
                </a:solidFill>
                <a:latin typeface="Century Gothic"/>
                <a:cs typeface="Century Gothic"/>
              </a:rPr>
              <a:t> </a:t>
            </a:r>
            <a:r>
              <a:rPr sz="1700" spc="-20" dirty="0">
                <a:solidFill>
                  <a:srgbClr val="4F80BC"/>
                </a:solidFill>
                <a:latin typeface="Century Gothic"/>
                <a:cs typeface="Century Gothic"/>
              </a:rPr>
              <a:t>Q</a:t>
            </a:r>
            <a:r>
              <a:rPr sz="1700" dirty="0">
                <a:solidFill>
                  <a:srgbClr val="4F80BC"/>
                </a:solidFill>
                <a:latin typeface="Century Gothic"/>
                <a:cs typeface="Century Gothic"/>
              </a:rPr>
              <a:t>2</a:t>
            </a:r>
            <a:r>
              <a:rPr sz="1700" spc="-20" dirty="0">
                <a:solidFill>
                  <a:srgbClr val="4F80BC"/>
                </a:solidFill>
                <a:latin typeface="Century Gothic"/>
                <a:cs typeface="Century Gothic"/>
              </a:rPr>
              <a:t>T</a:t>
            </a:r>
            <a:r>
              <a:rPr sz="1700" spc="-15" dirty="0">
                <a:solidFill>
                  <a:srgbClr val="4F80BC"/>
                </a:solidFill>
                <a:latin typeface="Century Gothic"/>
                <a:cs typeface="Century Gothic"/>
              </a:rPr>
              <a:t>D</a:t>
            </a:r>
            <a:r>
              <a:rPr sz="1700" spc="-25" dirty="0">
                <a:solidFill>
                  <a:srgbClr val="4F80BC"/>
                </a:solidFill>
                <a:latin typeface="Century Gothic"/>
                <a:cs typeface="Century Gothic"/>
              </a:rPr>
              <a:t> </a:t>
            </a:r>
            <a:r>
              <a:rPr sz="1700" spc="-20" dirty="0">
                <a:solidFill>
                  <a:srgbClr val="4F80BC"/>
                </a:solidFill>
                <a:latin typeface="Century Gothic"/>
                <a:cs typeface="Century Gothic"/>
              </a:rPr>
              <a:t>F</a:t>
            </a:r>
            <a:r>
              <a:rPr sz="1700" spc="-5" dirty="0">
                <a:solidFill>
                  <a:srgbClr val="4F80BC"/>
                </a:solidFill>
                <a:latin typeface="Century Gothic"/>
                <a:cs typeface="Century Gothic"/>
              </a:rPr>
              <a:t>C</a:t>
            </a:r>
            <a:r>
              <a:rPr sz="1700" spc="-20" dirty="0">
                <a:solidFill>
                  <a:srgbClr val="4F80BC"/>
                </a:solidFill>
                <a:latin typeface="Century Gothic"/>
                <a:cs typeface="Century Gothic"/>
              </a:rPr>
              <a:t>M</a:t>
            </a:r>
            <a:r>
              <a:rPr sz="1700" spc="-30" dirty="0">
                <a:solidFill>
                  <a:srgbClr val="4F80BC"/>
                </a:solidFill>
                <a:latin typeface="Century Gothic"/>
                <a:cs typeface="Century Gothic"/>
              </a:rPr>
              <a:t> </a:t>
            </a:r>
            <a:r>
              <a:rPr sz="1700" spc="-20" dirty="0">
                <a:solidFill>
                  <a:srgbClr val="4F80BC"/>
                </a:solidFill>
                <a:latin typeface="Century Gothic"/>
                <a:cs typeface="Century Gothic"/>
              </a:rPr>
              <a:t>F</a:t>
            </a:r>
            <a:r>
              <a:rPr sz="1700" spc="25" dirty="0">
                <a:solidFill>
                  <a:srgbClr val="4F80BC"/>
                </a:solidFill>
                <a:latin typeface="Century Gothic"/>
                <a:cs typeface="Century Gothic"/>
              </a:rPr>
              <a:t>l</a:t>
            </a:r>
            <a:r>
              <a:rPr sz="1700" spc="-20" dirty="0">
                <a:solidFill>
                  <a:srgbClr val="4F80BC"/>
                </a:solidFill>
                <a:latin typeface="Century Gothic"/>
                <a:cs typeface="Century Gothic"/>
              </a:rPr>
              <a:t>a</a:t>
            </a:r>
            <a:r>
              <a:rPr sz="1700" spc="-25" dirty="0">
                <a:solidFill>
                  <a:srgbClr val="4F80BC"/>
                </a:solidFill>
                <a:latin typeface="Century Gothic"/>
                <a:cs typeface="Century Gothic"/>
              </a:rPr>
              <a:t>t</a:t>
            </a:r>
            <a:r>
              <a:rPr sz="1700" spc="-10" dirty="0">
                <a:solidFill>
                  <a:srgbClr val="4F80BC"/>
                </a:solidFill>
                <a:latin typeface="Century Gothic"/>
                <a:cs typeface="Century Gothic"/>
              </a:rPr>
              <a:t>s</a:t>
            </a:r>
            <a:r>
              <a:rPr sz="1700" spc="-30" dirty="0">
                <a:solidFill>
                  <a:srgbClr val="4F80BC"/>
                </a:solidFill>
                <a:latin typeface="Century Gothic"/>
                <a:cs typeface="Century Gothic"/>
              </a:rPr>
              <a:t> </a:t>
            </a:r>
            <a:r>
              <a:rPr sz="1700" spc="-10" dirty="0">
                <a:solidFill>
                  <a:srgbClr val="4F80BC"/>
                </a:solidFill>
                <a:latin typeface="Century Gothic"/>
                <a:cs typeface="Century Gothic"/>
              </a:rPr>
              <a:t>s</a:t>
            </a:r>
            <a:r>
              <a:rPr sz="1700" spc="-30" dirty="0">
                <a:solidFill>
                  <a:srgbClr val="4F80BC"/>
                </a:solidFill>
                <a:latin typeface="Century Gothic"/>
                <a:cs typeface="Century Gothic"/>
              </a:rPr>
              <a:t>c</a:t>
            </a:r>
            <a:r>
              <a:rPr sz="1700" spc="-25" dirty="0">
                <a:solidFill>
                  <a:srgbClr val="4F80BC"/>
                </a:solidFill>
                <a:latin typeface="Century Gothic"/>
                <a:cs typeface="Century Gothic"/>
              </a:rPr>
              <a:t>o</a:t>
            </a:r>
            <a:r>
              <a:rPr sz="1700" spc="-10" dirty="0">
                <a:solidFill>
                  <a:srgbClr val="4F80BC"/>
                </a:solidFill>
                <a:latin typeface="Century Gothic"/>
                <a:cs typeface="Century Gothic"/>
              </a:rPr>
              <a:t>res</a:t>
            </a:r>
            <a:r>
              <a:rPr sz="1700" spc="-15" dirty="0">
                <a:solidFill>
                  <a:srgbClr val="4F80BC"/>
                </a:solidFill>
                <a:latin typeface="Century Gothic"/>
                <a:cs typeface="Century Gothic"/>
              </a:rPr>
              <a:t> </a:t>
            </a:r>
            <a:r>
              <a:rPr sz="1700" spc="-20" dirty="0">
                <a:solidFill>
                  <a:srgbClr val="4F80BC"/>
                </a:solidFill>
                <a:latin typeface="Century Gothic"/>
                <a:cs typeface="Century Gothic"/>
              </a:rPr>
              <a:t>w</a:t>
            </a:r>
            <a:r>
              <a:rPr sz="1700" spc="-5" dirty="0">
                <a:solidFill>
                  <a:srgbClr val="4F80BC"/>
                </a:solidFill>
                <a:latin typeface="Century Gothic"/>
                <a:cs typeface="Century Gothic"/>
              </a:rPr>
              <a:t>o</a:t>
            </a:r>
            <a:r>
              <a:rPr sz="1700" spc="-10" dirty="0">
                <a:solidFill>
                  <a:srgbClr val="4F80BC"/>
                </a:solidFill>
                <a:latin typeface="Century Gothic"/>
                <a:cs typeface="Century Gothic"/>
              </a:rPr>
              <a:t>uld</a:t>
            </a:r>
            <a:r>
              <a:rPr sz="1700" spc="-40" dirty="0">
                <a:solidFill>
                  <a:srgbClr val="4F80BC"/>
                </a:solidFill>
                <a:latin typeface="Century Gothic"/>
                <a:cs typeface="Century Gothic"/>
              </a:rPr>
              <a:t> </a:t>
            </a:r>
            <a:r>
              <a:rPr sz="1700" spc="-20" dirty="0">
                <a:solidFill>
                  <a:srgbClr val="4F80BC"/>
                </a:solidFill>
                <a:latin typeface="Century Gothic"/>
                <a:cs typeface="Century Gothic"/>
              </a:rPr>
              <a:t>b</a:t>
            </a:r>
            <a:r>
              <a:rPr sz="1700" spc="-15" dirty="0">
                <a:solidFill>
                  <a:srgbClr val="4F80BC"/>
                </a:solidFill>
                <a:latin typeface="Century Gothic"/>
                <a:cs typeface="Century Gothic"/>
              </a:rPr>
              <a:t>e </a:t>
            </a:r>
            <a:r>
              <a:rPr sz="1700" spc="-20" dirty="0">
                <a:solidFill>
                  <a:srgbClr val="4F80BC"/>
                </a:solidFill>
                <a:latin typeface="Century Gothic"/>
                <a:cs typeface="Century Gothic"/>
              </a:rPr>
              <a:t>ab</a:t>
            </a:r>
            <a:r>
              <a:rPr sz="1700" spc="-5" dirty="0">
                <a:solidFill>
                  <a:srgbClr val="4F80BC"/>
                </a:solidFill>
                <a:latin typeface="Century Gothic"/>
                <a:cs typeface="Century Gothic"/>
              </a:rPr>
              <a:t>ov</a:t>
            </a:r>
            <a:r>
              <a:rPr sz="1700" spc="-15" dirty="0">
                <a:solidFill>
                  <a:srgbClr val="4F80BC"/>
                </a:solidFill>
                <a:latin typeface="Century Gothic"/>
                <a:cs typeface="Century Gothic"/>
              </a:rPr>
              <a:t>e</a:t>
            </a:r>
            <a:r>
              <a:rPr sz="1700" spc="-30" dirty="0">
                <a:solidFill>
                  <a:srgbClr val="4F80BC"/>
                </a:solidFill>
                <a:latin typeface="Century Gothic"/>
                <a:cs typeface="Century Gothic"/>
              </a:rPr>
              <a:t> </a:t>
            </a:r>
            <a:r>
              <a:rPr sz="1700" spc="-20" dirty="0">
                <a:solidFill>
                  <a:srgbClr val="4F80BC"/>
                </a:solidFill>
                <a:latin typeface="Century Gothic"/>
                <a:cs typeface="Century Gothic"/>
              </a:rPr>
              <a:t>9</a:t>
            </a:r>
            <a:r>
              <a:rPr sz="1700" dirty="0">
                <a:solidFill>
                  <a:srgbClr val="4F80BC"/>
                </a:solidFill>
                <a:latin typeface="Century Gothic"/>
                <a:cs typeface="Century Gothic"/>
              </a:rPr>
              <a:t>1</a:t>
            </a:r>
            <a:r>
              <a:rPr sz="1700" spc="-20" dirty="0">
                <a:solidFill>
                  <a:srgbClr val="4F80BC"/>
                </a:solidFill>
                <a:latin typeface="Century Gothic"/>
                <a:cs typeface="Century Gothic"/>
              </a:rPr>
              <a:t>.07</a:t>
            </a:r>
            <a:r>
              <a:rPr sz="1700" spc="-15" dirty="0">
                <a:solidFill>
                  <a:srgbClr val="4F80BC"/>
                </a:solidFill>
                <a:latin typeface="Century Gothic"/>
                <a:cs typeface="Century Gothic"/>
              </a:rPr>
              <a:t>%</a:t>
            </a:r>
            <a:r>
              <a:rPr sz="1700" spc="10" dirty="0">
                <a:solidFill>
                  <a:srgbClr val="4F80BC"/>
                </a:solidFill>
                <a:latin typeface="Century Gothic"/>
                <a:cs typeface="Century Gothic"/>
              </a:rPr>
              <a:t> </a:t>
            </a:r>
            <a:r>
              <a:rPr sz="1700" spc="-45" dirty="0">
                <a:solidFill>
                  <a:srgbClr val="4F80BC"/>
                </a:solidFill>
                <a:latin typeface="Century Gothic"/>
                <a:cs typeface="Century Gothic"/>
              </a:rPr>
              <a:t>(</a:t>
            </a:r>
            <a:r>
              <a:rPr sz="1700" spc="-20" dirty="0">
                <a:solidFill>
                  <a:srgbClr val="4F80BC"/>
                </a:solidFill>
                <a:latin typeface="Century Gothic"/>
                <a:cs typeface="Century Gothic"/>
              </a:rPr>
              <a:t>p</a:t>
            </a:r>
            <a:r>
              <a:rPr sz="1700" spc="-10" dirty="0">
                <a:solidFill>
                  <a:srgbClr val="4F80BC"/>
                </a:solidFill>
                <a:latin typeface="Century Gothic"/>
                <a:cs typeface="Century Gothic"/>
              </a:rPr>
              <a:t>r</a:t>
            </a:r>
            <a:r>
              <a:rPr sz="1700" spc="5" dirty="0">
                <a:solidFill>
                  <a:srgbClr val="4F80BC"/>
                </a:solidFill>
                <a:latin typeface="Century Gothic"/>
                <a:cs typeface="Century Gothic"/>
              </a:rPr>
              <a:t>i</a:t>
            </a:r>
            <a:r>
              <a:rPr sz="1700" spc="-25" dirty="0">
                <a:solidFill>
                  <a:srgbClr val="4F80BC"/>
                </a:solidFill>
                <a:latin typeface="Century Gothic"/>
                <a:cs typeface="Century Gothic"/>
              </a:rPr>
              <a:t>o</a:t>
            </a:r>
            <a:r>
              <a:rPr sz="1700" spc="-10" dirty="0">
                <a:solidFill>
                  <a:srgbClr val="4F80BC"/>
                </a:solidFill>
                <a:latin typeface="Century Gothic"/>
                <a:cs typeface="Century Gothic"/>
              </a:rPr>
              <a:t>r</a:t>
            </a:r>
            <a:r>
              <a:rPr sz="1700" spc="15" dirty="0">
                <a:solidFill>
                  <a:srgbClr val="4F80BC"/>
                </a:solidFill>
                <a:latin typeface="Century Gothic"/>
                <a:cs typeface="Century Gothic"/>
              </a:rPr>
              <a:t> </a:t>
            </a:r>
            <a:r>
              <a:rPr sz="1700" spc="-25" dirty="0">
                <a:solidFill>
                  <a:srgbClr val="4F80BC"/>
                </a:solidFill>
                <a:latin typeface="Century Gothic"/>
                <a:cs typeface="Century Gothic"/>
              </a:rPr>
              <a:t>t</a:t>
            </a:r>
            <a:r>
              <a:rPr sz="1700" spc="-15" dirty="0">
                <a:solidFill>
                  <a:srgbClr val="4F80BC"/>
                </a:solidFill>
                <a:latin typeface="Century Gothic"/>
                <a:cs typeface="Century Gothic"/>
              </a:rPr>
              <a:t>o</a:t>
            </a:r>
            <a:r>
              <a:rPr sz="1700" spc="-5" dirty="0">
                <a:solidFill>
                  <a:srgbClr val="4F80BC"/>
                </a:solidFill>
                <a:latin typeface="Century Gothic"/>
                <a:cs typeface="Century Gothic"/>
              </a:rPr>
              <a:t> </a:t>
            </a:r>
            <a:r>
              <a:rPr sz="1700" spc="5" dirty="0">
                <a:solidFill>
                  <a:srgbClr val="4F80BC"/>
                </a:solidFill>
                <a:latin typeface="Century Gothic"/>
                <a:cs typeface="Century Gothic"/>
              </a:rPr>
              <a:t>l</a:t>
            </a:r>
            <a:r>
              <a:rPr sz="1700" spc="-5" dirty="0">
                <a:solidFill>
                  <a:srgbClr val="4F80BC"/>
                </a:solidFill>
                <a:latin typeface="Century Gothic"/>
                <a:cs typeface="Century Gothic"/>
              </a:rPr>
              <a:t>a</a:t>
            </a:r>
            <a:r>
              <a:rPr sz="1700" spc="-10" dirty="0">
                <a:solidFill>
                  <a:srgbClr val="4F80BC"/>
                </a:solidFill>
                <a:latin typeface="Century Gothic"/>
                <a:cs typeface="Century Gothic"/>
              </a:rPr>
              <a:t>st</a:t>
            </a:r>
            <a:r>
              <a:rPr sz="1700" spc="-65" dirty="0">
                <a:solidFill>
                  <a:srgbClr val="4F80BC"/>
                </a:solidFill>
                <a:latin typeface="Century Gothic"/>
                <a:cs typeface="Century Gothic"/>
              </a:rPr>
              <a:t> </a:t>
            </a:r>
            <a:r>
              <a:rPr sz="1700" spc="-15" dirty="0">
                <a:solidFill>
                  <a:srgbClr val="4F80BC"/>
                </a:solidFill>
                <a:latin typeface="Century Gothic"/>
                <a:cs typeface="Century Gothic"/>
              </a:rPr>
              <a:t>m</a:t>
            </a:r>
            <a:r>
              <a:rPr sz="1700" spc="5" dirty="0">
                <a:solidFill>
                  <a:srgbClr val="4F80BC"/>
                </a:solidFill>
                <a:latin typeface="Century Gothic"/>
                <a:cs typeface="Century Gothic"/>
              </a:rPr>
              <a:t>il</a:t>
            </a:r>
            <a:r>
              <a:rPr sz="1700" spc="-15" dirty="0">
                <a:solidFill>
                  <a:srgbClr val="4F80BC"/>
                </a:solidFill>
                <a:latin typeface="Century Gothic"/>
                <a:cs typeface="Century Gothic"/>
              </a:rPr>
              <a:t>e</a:t>
            </a:r>
            <a:r>
              <a:rPr sz="1700" spc="-30" dirty="0">
                <a:solidFill>
                  <a:srgbClr val="4F80BC"/>
                </a:solidFill>
                <a:latin typeface="Century Gothic"/>
                <a:cs typeface="Century Gothic"/>
              </a:rPr>
              <a:t>)</a:t>
            </a:r>
            <a:r>
              <a:rPr sz="1700" spc="-5" dirty="0">
                <a:solidFill>
                  <a:srgbClr val="4F80BC"/>
                </a:solidFill>
                <a:latin typeface="Century Gothic"/>
                <a:cs typeface="Century Gothic"/>
              </a:rPr>
              <a:t>, </a:t>
            </a:r>
            <a:r>
              <a:rPr sz="1700" spc="5" dirty="0">
                <a:solidFill>
                  <a:srgbClr val="4F80BC"/>
                </a:solidFill>
                <a:latin typeface="Century Gothic"/>
                <a:cs typeface="Century Gothic"/>
              </a:rPr>
              <a:t>i</a:t>
            </a:r>
            <a:r>
              <a:rPr sz="1700" spc="-10" dirty="0">
                <a:solidFill>
                  <a:srgbClr val="4F80BC"/>
                </a:solidFill>
                <a:latin typeface="Century Gothic"/>
                <a:cs typeface="Century Gothic"/>
              </a:rPr>
              <a:t>f</a:t>
            </a:r>
            <a:r>
              <a:rPr sz="1700" spc="-40" dirty="0">
                <a:solidFill>
                  <a:srgbClr val="4F80BC"/>
                </a:solidFill>
                <a:latin typeface="Century Gothic"/>
                <a:cs typeface="Century Gothic"/>
              </a:rPr>
              <a:t> </a:t>
            </a:r>
            <a:r>
              <a:rPr sz="1700" spc="-20" dirty="0">
                <a:solidFill>
                  <a:srgbClr val="4F80BC"/>
                </a:solidFill>
                <a:latin typeface="Century Gothic"/>
                <a:cs typeface="Century Gothic"/>
              </a:rPr>
              <a:t>p</a:t>
            </a:r>
            <a:r>
              <a:rPr sz="1700" spc="5" dirty="0">
                <a:solidFill>
                  <a:srgbClr val="4F80BC"/>
                </a:solidFill>
                <a:latin typeface="Century Gothic"/>
                <a:cs typeface="Century Gothic"/>
              </a:rPr>
              <a:t>i</a:t>
            </a:r>
            <a:r>
              <a:rPr sz="1700" spc="-15" dirty="0">
                <a:solidFill>
                  <a:srgbClr val="4F80BC"/>
                </a:solidFill>
                <a:latin typeface="Century Gothic"/>
                <a:cs typeface="Century Gothic"/>
              </a:rPr>
              <a:t>e</a:t>
            </a:r>
            <a:r>
              <a:rPr sz="1700" spc="-30" dirty="0">
                <a:solidFill>
                  <a:srgbClr val="4F80BC"/>
                </a:solidFill>
                <a:latin typeface="Century Gothic"/>
                <a:cs typeface="Century Gothic"/>
              </a:rPr>
              <a:t>c</a:t>
            </a:r>
            <a:r>
              <a:rPr sz="1700" dirty="0">
                <a:solidFill>
                  <a:srgbClr val="4F80BC"/>
                </a:solidFill>
                <a:latin typeface="Century Gothic"/>
                <a:cs typeface="Century Gothic"/>
              </a:rPr>
              <a:t>e</a:t>
            </a:r>
            <a:r>
              <a:rPr sz="1700" spc="-10" dirty="0">
                <a:solidFill>
                  <a:srgbClr val="4F80BC"/>
                </a:solidFill>
                <a:latin typeface="Century Gothic"/>
                <a:cs typeface="Century Gothic"/>
              </a:rPr>
              <a:t>s</a:t>
            </a:r>
            <a:r>
              <a:rPr sz="1700" spc="-45" dirty="0">
                <a:solidFill>
                  <a:srgbClr val="4F80BC"/>
                </a:solidFill>
                <a:latin typeface="Century Gothic"/>
                <a:cs typeface="Century Gothic"/>
              </a:rPr>
              <a:t> </a:t>
            </a:r>
            <a:r>
              <a:rPr sz="1700" spc="-10" dirty="0">
                <a:solidFill>
                  <a:srgbClr val="4F80BC"/>
                </a:solidFill>
                <a:latin typeface="Century Gothic"/>
                <a:cs typeface="Century Gothic"/>
              </a:rPr>
              <a:t>th</a:t>
            </a:r>
            <a:r>
              <a:rPr sz="1700" spc="-20" dirty="0">
                <a:solidFill>
                  <a:srgbClr val="4F80BC"/>
                </a:solidFill>
                <a:latin typeface="Century Gothic"/>
                <a:cs typeface="Century Gothic"/>
              </a:rPr>
              <a:t>a</a:t>
            </a:r>
            <a:r>
              <a:rPr sz="1700" spc="-10" dirty="0">
                <a:solidFill>
                  <a:srgbClr val="4F80BC"/>
                </a:solidFill>
                <a:latin typeface="Century Gothic"/>
                <a:cs typeface="Century Gothic"/>
              </a:rPr>
              <a:t>t</a:t>
            </a:r>
            <a:r>
              <a:rPr sz="1700" spc="-15" dirty="0">
                <a:solidFill>
                  <a:srgbClr val="4F80BC"/>
                </a:solidFill>
                <a:latin typeface="Century Gothic"/>
                <a:cs typeface="Century Gothic"/>
              </a:rPr>
              <a:t> </a:t>
            </a:r>
            <a:r>
              <a:rPr sz="1700" dirty="0">
                <a:solidFill>
                  <a:srgbClr val="4F80BC"/>
                </a:solidFill>
                <a:latin typeface="Century Gothic"/>
                <a:cs typeface="Century Gothic"/>
              </a:rPr>
              <a:t>f</a:t>
            </a:r>
            <a:r>
              <a:rPr sz="1700" spc="-20" dirty="0">
                <a:solidFill>
                  <a:srgbClr val="4F80BC"/>
                </a:solidFill>
                <a:latin typeface="Century Gothic"/>
                <a:cs typeface="Century Gothic"/>
              </a:rPr>
              <a:t>a</a:t>
            </a:r>
            <a:r>
              <a:rPr sz="1700" spc="-5" dirty="0">
                <a:solidFill>
                  <a:srgbClr val="4F80BC"/>
                </a:solidFill>
                <a:latin typeface="Century Gothic"/>
                <a:cs typeface="Century Gothic"/>
              </a:rPr>
              <a:t>i</a:t>
            </a:r>
            <a:r>
              <a:rPr sz="1700" spc="5" dirty="0">
                <a:solidFill>
                  <a:srgbClr val="4F80BC"/>
                </a:solidFill>
                <a:latin typeface="Century Gothic"/>
                <a:cs typeface="Century Gothic"/>
              </a:rPr>
              <a:t>l</a:t>
            </a:r>
            <a:r>
              <a:rPr sz="1700" spc="-15" dirty="0">
                <a:solidFill>
                  <a:srgbClr val="4F80BC"/>
                </a:solidFill>
                <a:latin typeface="Century Gothic"/>
                <a:cs typeface="Century Gothic"/>
              </a:rPr>
              <a:t>ed</a:t>
            </a:r>
            <a:r>
              <a:rPr sz="1700" spc="-40" dirty="0">
                <a:solidFill>
                  <a:srgbClr val="4F80BC"/>
                </a:solidFill>
                <a:latin typeface="Century Gothic"/>
                <a:cs typeface="Century Gothic"/>
              </a:rPr>
              <a:t> </a:t>
            </a:r>
            <a:r>
              <a:rPr sz="1700" spc="-20" dirty="0">
                <a:solidFill>
                  <a:srgbClr val="4F80BC"/>
                </a:solidFill>
                <a:latin typeface="Century Gothic"/>
                <a:cs typeface="Century Gothic"/>
              </a:rPr>
              <a:t>b</a:t>
            </a:r>
            <a:r>
              <a:rPr sz="1700" spc="-10" dirty="0">
                <a:solidFill>
                  <a:srgbClr val="4F80BC"/>
                </a:solidFill>
                <a:latin typeface="Century Gothic"/>
                <a:cs typeface="Century Gothic"/>
              </a:rPr>
              <a:t>y 1</a:t>
            </a:r>
            <a:r>
              <a:rPr sz="1700" spc="-5" dirty="0">
                <a:solidFill>
                  <a:srgbClr val="4F80BC"/>
                </a:solidFill>
                <a:latin typeface="Century Gothic"/>
                <a:cs typeface="Century Gothic"/>
              </a:rPr>
              <a:t> </a:t>
            </a:r>
            <a:r>
              <a:rPr sz="1700" spc="-25" dirty="0">
                <a:solidFill>
                  <a:srgbClr val="4F80BC"/>
                </a:solidFill>
                <a:latin typeface="Century Gothic"/>
                <a:cs typeface="Century Gothic"/>
              </a:rPr>
              <a:t>d</a:t>
            </a:r>
            <a:r>
              <a:rPr sz="1700" spc="-20" dirty="0">
                <a:solidFill>
                  <a:srgbClr val="4F80BC"/>
                </a:solidFill>
                <a:latin typeface="Century Gothic"/>
                <a:cs typeface="Century Gothic"/>
              </a:rPr>
              <a:t>a</a:t>
            </a:r>
            <a:r>
              <a:rPr sz="1700" spc="-10" dirty="0">
                <a:solidFill>
                  <a:srgbClr val="4F80BC"/>
                </a:solidFill>
                <a:latin typeface="Century Gothic"/>
                <a:cs typeface="Century Gothic"/>
              </a:rPr>
              <a:t>y </a:t>
            </a:r>
            <a:r>
              <a:rPr sz="1700" spc="-20" dirty="0">
                <a:solidFill>
                  <a:srgbClr val="4F80BC"/>
                </a:solidFill>
                <a:latin typeface="Century Gothic"/>
                <a:cs typeface="Century Gothic"/>
              </a:rPr>
              <a:t>pa</a:t>
            </a:r>
            <a:r>
              <a:rPr sz="1700" spc="-10" dirty="0">
                <a:solidFill>
                  <a:srgbClr val="4F80BC"/>
                </a:solidFill>
                <a:latin typeface="Century Gothic"/>
                <a:cs typeface="Century Gothic"/>
              </a:rPr>
              <a:t>ssed</a:t>
            </a:r>
            <a:endParaRPr sz="1700">
              <a:latin typeface="Century Gothic"/>
              <a:cs typeface="Century Gothic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921375">
              <a:lnSpc>
                <a:spcPts val="2460"/>
              </a:lnSpc>
            </a:pPr>
            <a:r>
              <a:rPr spc="-120" dirty="0"/>
              <a:t>Fi</a:t>
            </a:r>
            <a:r>
              <a:rPr spc="-30" dirty="0"/>
              <a:t>r</a:t>
            </a:r>
            <a:r>
              <a:rPr spc="100" dirty="0"/>
              <a:t>s</a:t>
            </a:r>
            <a:r>
              <a:rPr spc="45" dirty="0"/>
              <a:t>t</a:t>
            </a:r>
            <a:r>
              <a:rPr spc="175" dirty="0"/>
              <a:t>-</a:t>
            </a:r>
            <a:r>
              <a:rPr spc="229" dirty="0"/>
              <a:t>C</a:t>
            </a:r>
            <a:r>
              <a:rPr spc="-80" dirty="0"/>
              <a:t>l</a:t>
            </a:r>
            <a:r>
              <a:rPr spc="445" dirty="0"/>
              <a:t>a</a:t>
            </a:r>
            <a:r>
              <a:rPr spc="120" dirty="0"/>
              <a:t>s</a:t>
            </a:r>
            <a:r>
              <a:rPr spc="100" dirty="0"/>
              <a:t>s</a:t>
            </a:r>
            <a:r>
              <a:rPr spc="65" dirty="0"/>
              <a:t> </a:t>
            </a:r>
            <a:r>
              <a:rPr spc="15" dirty="0"/>
              <a:t>M</a:t>
            </a:r>
            <a:r>
              <a:rPr spc="445" dirty="0"/>
              <a:t>a</a:t>
            </a:r>
            <a:r>
              <a:rPr spc="-80" dirty="0"/>
              <a:t>il</a:t>
            </a:r>
            <a:r>
              <a:rPr spc="-50" dirty="0"/>
              <a:t>®</a:t>
            </a:r>
            <a:r>
              <a:rPr spc="65" dirty="0"/>
              <a:t> </a:t>
            </a:r>
            <a:r>
              <a:rPr spc="95" dirty="0"/>
              <a:t>(</a:t>
            </a:r>
            <a:r>
              <a:rPr spc="-120" dirty="0"/>
              <a:t>Fl</a:t>
            </a:r>
            <a:r>
              <a:rPr spc="445" dirty="0"/>
              <a:t>a</a:t>
            </a:r>
            <a:r>
              <a:rPr spc="45" dirty="0"/>
              <a:t>t</a:t>
            </a:r>
            <a:r>
              <a:rPr spc="120" dirty="0"/>
              <a:t>s</a:t>
            </a:r>
            <a:r>
              <a:rPr spc="95" dirty="0"/>
              <a:t>)</a:t>
            </a:r>
          </a:p>
          <a:p>
            <a:pPr marL="6916420">
              <a:lnSpc>
                <a:spcPct val="100000"/>
              </a:lnSpc>
            </a:pPr>
            <a:r>
              <a:rPr sz="1800" dirty="0">
                <a:latin typeface="Century Gothic"/>
                <a:cs typeface="Century Gothic"/>
              </a:rPr>
              <a:t>S</a:t>
            </a:r>
            <a:r>
              <a:rPr sz="1800" spc="-10" dirty="0">
                <a:latin typeface="Century Gothic"/>
                <a:cs typeface="Century Gothic"/>
              </a:rPr>
              <a:t>er</a:t>
            </a:r>
            <a:r>
              <a:rPr sz="1800" spc="10" dirty="0">
                <a:latin typeface="Century Gothic"/>
                <a:cs typeface="Century Gothic"/>
              </a:rPr>
              <a:t>v</a:t>
            </a:r>
            <a:r>
              <a:rPr sz="1800" spc="35" dirty="0">
                <a:latin typeface="Century Gothic"/>
                <a:cs typeface="Century Gothic"/>
              </a:rPr>
              <a:t>i</a:t>
            </a:r>
            <a:r>
              <a:rPr sz="1800" spc="-30" dirty="0">
                <a:latin typeface="Century Gothic"/>
                <a:cs typeface="Century Gothic"/>
              </a:rPr>
              <a:t>c</a:t>
            </a:r>
            <a:r>
              <a:rPr sz="1800" spc="-15" dirty="0">
                <a:latin typeface="Century Gothic"/>
                <a:cs typeface="Century Gothic"/>
              </a:rPr>
              <a:t>e </a:t>
            </a:r>
            <a:r>
              <a:rPr sz="1800" spc="-25" dirty="0">
                <a:latin typeface="Century Gothic"/>
                <a:cs typeface="Century Gothic"/>
              </a:rPr>
              <a:t>V</a:t>
            </a:r>
            <a:r>
              <a:rPr sz="1800" spc="-10" dirty="0">
                <a:latin typeface="Century Gothic"/>
                <a:cs typeface="Century Gothic"/>
              </a:rPr>
              <a:t>ar</a:t>
            </a:r>
            <a:r>
              <a:rPr sz="1800" spc="15" dirty="0">
                <a:latin typeface="Century Gothic"/>
                <a:cs typeface="Century Gothic"/>
              </a:rPr>
              <a:t>i</a:t>
            </a:r>
            <a:r>
              <a:rPr sz="1800" spc="-10" dirty="0">
                <a:latin typeface="Century Gothic"/>
                <a:cs typeface="Century Gothic"/>
              </a:rPr>
              <a:t>a</a:t>
            </a:r>
            <a:r>
              <a:rPr sz="1800" spc="-15" dirty="0">
                <a:latin typeface="Century Gothic"/>
                <a:cs typeface="Century Gothic"/>
              </a:rPr>
              <a:t>n</a:t>
            </a:r>
            <a:r>
              <a:rPr sz="1800" spc="-10" dirty="0">
                <a:latin typeface="Century Gothic"/>
                <a:cs typeface="Century Gothic"/>
              </a:rPr>
              <a:t>c</a:t>
            </a:r>
            <a:r>
              <a:rPr sz="1800" spc="-15" dirty="0">
                <a:latin typeface="Century Gothic"/>
                <a:cs typeface="Century Gothic"/>
              </a:rPr>
              <a:t>e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726423" y="5632703"/>
            <a:ext cx="243840" cy="0"/>
          </a:xfrm>
          <a:custGeom>
            <a:avLst/>
            <a:gdLst/>
            <a:ahLst/>
            <a:cxnLst/>
            <a:rect l="l" t="t" r="r" b="b"/>
            <a:pathLst>
              <a:path w="243840">
                <a:moveTo>
                  <a:pt x="0" y="0"/>
                </a:moveTo>
                <a:lnTo>
                  <a:pt x="243839" y="0"/>
                </a:lnTo>
              </a:path>
            </a:pathLst>
          </a:custGeom>
          <a:ln w="10413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291072" y="5632703"/>
            <a:ext cx="487680" cy="0"/>
          </a:xfrm>
          <a:custGeom>
            <a:avLst/>
            <a:gdLst/>
            <a:ahLst/>
            <a:cxnLst/>
            <a:rect l="l" t="t" r="r" b="b"/>
            <a:pathLst>
              <a:path w="487679">
                <a:moveTo>
                  <a:pt x="0" y="0"/>
                </a:moveTo>
                <a:lnTo>
                  <a:pt x="487679" y="0"/>
                </a:lnTo>
              </a:path>
            </a:pathLst>
          </a:custGeom>
          <a:ln w="10413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855720" y="5632703"/>
            <a:ext cx="487680" cy="0"/>
          </a:xfrm>
          <a:custGeom>
            <a:avLst/>
            <a:gdLst/>
            <a:ahLst/>
            <a:cxnLst/>
            <a:rect l="l" t="t" r="r" b="b"/>
            <a:pathLst>
              <a:path w="487679">
                <a:moveTo>
                  <a:pt x="0" y="0"/>
                </a:moveTo>
                <a:lnTo>
                  <a:pt x="487679" y="0"/>
                </a:lnTo>
              </a:path>
            </a:pathLst>
          </a:custGeom>
          <a:ln w="10413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664207" y="5632703"/>
            <a:ext cx="243840" cy="0"/>
          </a:xfrm>
          <a:custGeom>
            <a:avLst/>
            <a:gdLst/>
            <a:ahLst/>
            <a:cxnLst/>
            <a:rect l="l" t="t" r="r" b="b"/>
            <a:pathLst>
              <a:path w="243839">
                <a:moveTo>
                  <a:pt x="0" y="0"/>
                </a:moveTo>
                <a:lnTo>
                  <a:pt x="243840" y="0"/>
                </a:lnTo>
              </a:path>
            </a:pathLst>
          </a:custGeom>
          <a:ln w="10413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726423" y="5167884"/>
            <a:ext cx="243840" cy="0"/>
          </a:xfrm>
          <a:custGeom>
            <a:avLst/>
            <a:gdLst/>
            <a:ahLst/>
            <a:cxnLst/>
            <a:rect l="l" t="t" r="r" b="b"/>
            <a:pathLst>
              <a:path w="243840">
                <a:moveTo>
                  <a:pt x="0" y="0"/>
                </a:moveTo>
                <a:lnTo>
                  <a:pt x="243839" y="0"/>
                </a:lnTo>
              </a:path>
            </a:pathLst>
          </a:custGeom>
          <a:ln w="10413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291072" y="5167884"/>
            <a:ext cx="487680" cy="0"/>
          </a:xfrm>
          <a:custGeom>
            <a:avLst/>
            <a:gdLst/>
            <a:ahLst/>
            <a:cxnLst/>
            <a:rect l="l" t="t" r="r" b="b"/>
            <a:pathLst>
              <a:path w="487679">
                <a:moveTo>
                  <a:pt x="0" y="0"/>
                </a:moveTo>
                <a:lnTo>
                  <a:pt x="487679" y="0"/>
                </a:lnTo>
              </a:path>
            </a:pathLst>
          </a:custGeom>
          <a:ln w="10413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855720" y="5167884"/>
            <a:ext cx="487680" cy="0"/>
          </a:xfrm>
          <a:custGeom>
            <a:avLst/>
            <a:gdLst/>
            <a:ahLst/>
            <a:cxnLst/>
            <a:rect l="l" t="t" r="r" b="b"/>
            <a:pathLst>
              <a:path w="487679">
                <a:moveTo>
                  <a:pt x="0" y="0"/>
                </a:moveTo>
                <a:lnTo>
                  <a:pt x="487679" y="0"/>
                </a:lnTo>
              </a:path>
            </a:pathLst>
          </a:custGeom>
          <a:ln w="10413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664207" y="5167884"/>
            <a:ext cx="243840" cy="0"/>
          </a:xfrm>
          <a:custGeom>
            <a:avLst/>
            <a:gdLst/>
            <a:ahLst/>
            <a:cxnLst/>
            <a:rect l="l" t="t" r="r" b="b"/>
            <a:pathLst>
              <a:path w="243839">
                <a:moveTo>
                  <a:pt x="0" y="0"/>
                </a:moveTo>
                <a:lnTo>
                  <a:pt x="243840" y="0"/>
                </a:lnTo>
              </a:path>
            </a:pathLst>
          </a:custGeom>
          <a:ln w="10413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726423" y="4704588"/>
            <a:ext cx="243840" cy="0"/>
          </a:xfrm>
          <a:custGeom>
            <a:avLst/>
            <a:gdLst/>
            <a:ahLst/>
            <a:cxnLst/>
            <a:rect l="l" t="t" r="r" b="b"/>
            <a:pathLst>
              <a:path w="243840">
                <a:moveTo>
                  <a:pt x="0" y="0"/>
                </a:moveTo>
                <a:lnTo>
                  <a:pt x="243839" y="0"/>
                </a:lnTo>
              </a:path>
            </a:pathLst>
          </a:custGeom>
          <a:ln w="10413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291072" y="4704588"/>
            <a:ext cx="487680" cy="0"/>
          </a:xfrm>
          <a:custGeom>
            <a:avLst/>
            <a:gdLst/>
            <a:ahLst/>
            <a:cxnLst/>
            <a:rect l="l" t="t" r="r" b="b"/>
            <a:pathLst>
              <a:path w="487679">
                <a:moveTo>
                  <a:pt x="0" y="0"/>
                </a:moveTo>
                <a:lnTo>
                  <a:pt x="487679" y="0"/>
                </a:lnTo>
              </a:path>
            </a:pathLst>
          </a:custGeom>
          <a:ln w="10413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855720" y="4704588"/>
            <a:ext cx="487680" cy="0"/>
          </a:xfrm>
          <a:custGeom>
            <a:avLst/>
            <a:gdLst/>
            <a:ahLst/>
            <a:cxnLst/>
            <a:rect l="l" t="t" r="r" b="b"/>
            <a:pathLst>
              <a:path w="487679">
                <a:moveTo>
                  <a:pt x="0" y="0"/>
                </a:moveTo>
                <a:lnTo>
                  <a:pt x="487679" y="0"/>
                </a:lnTo>
              </a:path>
            </a:pathLst>
          </a:custGeom>
          <a:ln w="10413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664207" y="4704588"/>
            <a:ext cx="243840" cy="0"/>
          </a:xfrm>
          <a:custGeom>
            <a:avLst/>
            <a:gdLst/>
            <a:ahLst/>
            <a:cxnLst/>
            <a:rect l="l" t="t" r="r" b="b"/>
            <a:pathLst>
              <a:path w="243839">
                <a:moveTo>
                  <a:pt x="0" y="0"/>
                </a:moveTo>
                <a:lnTo>
                  <a:pt x="243840" y="0"/>
                </a:lnTo>
              </a:path>
            </a:pathLst>
          </a:custGeom>
          <a:ln w="10413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726423" y="4239767"/>
            <a:ext cx="243840" cy="0"/>
          </a:xfrm>
          <a:custGeom>
            <a:avLst/>
            <a:gdLst/>
            <a:ahLst/>
            <a:cxnLst/>
            <a:rect l="l" t="t" r="r" b="b"/>
            <a:pathLst>
              <a:path w="243840">
                <a:moveTo>
                  <a:pt x="0" y="0"/>
                </a:moveTo>
                <a:lnTo>
                  <a:pt x="243839" y="0"/>
                </a:lnTo>
              </a:path>
            </a:pathLst>
          </a:custGeom>
          <a:ln w="10414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291072" y="4239767"/>
            <a:ext cx="487680" cy="0"/>
          </a:xfrm>
          <a:custGeom>
            <a:avLst/>
            <a:gdLst/>
            <a:ahLst/>
            <a:cxnLst/>
            <a:rect l="l" t="t" r="r" b="b"/>
            <a:pathLst>
              <a:path w="487679">
                <a:moveTo>
                  <a:pt x="0" y="0"/>
                </a:moveTo>
                <a:lnTo>
                  <a:pt x="487679" y="0"/>
                </a:lnTo>
              </a:path>
            </a:pathLst>
          </a:custGeom>
          <a:ln w="10414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855720" y="4239767"/>
            <a:ext cx="487680" cy="0"/>
          </a:xfrm>
          <a:custGeom>
            <a:avLst/>
            <a:gdLst/>
            <a:ahLst/>
            <a:cxnLst/>
            <a:rect l="l" t="t" r="r" b="b"/>
            <a:pathLst>
              <a:path w="487679">
                <a:moveTo>
                  <a:pt x="0" y="0"/>
                </a:moveTo>
                <a:lnTo>
                  <a:pt x="487679" y="0"/>
                </a:lnTo>
              </a:path>
            </a:pathLst>
          </a:custGeom>
          <a:ln w="10414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664207" y="4239767"/>
            <a:ext cx="243840" cy="0"/>
          </a:xfrm>
          <a:custGeom>
            <a:avLst/>
            <a:gdLst/>
            <a:ahLst/>
            <a:cxnLst/>
            <a:rect l="l" t="t" r="r" b="b"/>
            <a:pathLst>
              <a:path w="243839">
                <a:moveTo>
                  <a:pt x="0" y="0"/>
                </a:moveTo>
                <a:lnTo>
                  <a:pt x="243840" y="0"/>
                </a:lnTo>
              </a:path>
            </a:pathLst>
          </a:custGeom>
          <a:ln w="10414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726423" y="3774948"/>
            <a:ext cx="243840" cy="0"/>
          </a:xfrm>
          <a:custGeom>
            <a:avLst/>
            <a:gdLst/>
            <a:ahLst/>
            <a:cxnLst/>
            <a:rect l="l" t="t" r="r" b="b"/>
            <a:pathLst>
              <a:path w="243840">
                <a:moveTo>
                  <a:pt x="0" y="0"/>
                </a:moveTo>
                <a:lnTo>
                  <a:pt x="243839" y="0"/>
                </a:lnTo>
              </a:path>
            </a:pathLst>
          </a:custGeom>
          <a:ln w="10413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291072" y="3774948"/>
            <a:ext cx="487680" cy="0"/>
          </a:xfrm>
          <a:custGeom>
            <a:avLst/>
            <a:gdLst/>
            <a:ahLst/>
            <a:cxnLst/>
            <a:rect l="l" t="t" r="r" b="b"/>
            <a:pathLst>
              <a:path w="487679">
                <a:moveTo>
                  <a:pt x="0" y="0"/>
                </a:moveTo>
                <a:lnTo>
                  <a:pt x="487679" y="0"/>
                </a:lnTo>
              </a:path>
            </a:pathLst>
          </a:custGeom>
          <a:ln w="10413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855720" y="3774948"/>
            <a:ext cx="487680" cy="0"/>
          </a:xfrm>
          <a:custGeom>
            <a:avLst/>
            <a:gdLst/>
            <a:ahLst/>
            <a:cxnLst/>
            <a:rect l="l" t="t" r="r" b="b"/>
            <a:pathLst>
              <a:path w="487679">
                <a:moveTo>
                  <a:pt x="0" y="0"/>
                </a:moveTo>
                <a:lnTo>
                  <a:pt x="487679" y="0"/>
                </a:lnTo>
              </a:path>
            </a:pathLst>
          </a:custGeom>
          <a:ln w="10413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664207" y="3774948"/>
            <a:ext cx="243840" cy="0"/>
          </a:xfrm>
          <a:custGeom>
            <a:avLst/>
            <a:gdLst/>
            <a:ahLst/>
            <a:cxnLst/>
            <a:rect l="l" t="t" r="r" b="b"/>
            <a:pathLst>
              <a:path w="243839">
                <a:moveTo>
                  <a:pt x="0" y="0"/>
                </a:moveTo>
                <a:lnTo>
                  <a:pt x="243840" y="0"/>
                </a:lnTo>
              </a:path>
            </a:pathLst>
          </a:custGeom>
          <a:ln w="10413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726423" y="3311652"/>
            <a:ext cx="243840" cy="0"/>
          </a:xfrm>
          <a:custGeom>
            <a:avLst/>
            <a:gdLst/>
            <a:ahLst/>
            <a:cxnLst/>
            <a:rect l="l" t="t" r="r" b="b"/>
            <a:pathLst>
              <a:path w="243840">
                <a:moveTo>
                  <a:pt x="0" y="0"/>
                </a:moveTo>
                <a:lnTo>
                  <a:pt x="243839" y="0"/>
                </a:lnTo>
              </a:path>
            </a:pathLst>
          </a:custGeom>
          <a:ln w="10413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291072" y="3311652"/>
            <a:ext cx="974090" cy="0"/>
          </a:xfrm>
          <a:custGeom>
            <a:avLst/>
            <a:gdLst/>
            <a:ahLst/>
            <a:cxnLst/>
            <a:rect l="l" t="t" r="r" b="b"/>
            <a:pathLst>
              <a:path w="974090">
                <a:moveTo>
                  <a:pt x="0" y="0"/>
                </a:moveTo>
                <a:lnTo>
                  <a:pt x="973836" y="0"/>
                </a:lnTo>
              </a:path>
            </a:pathLst>
          </a:custGeom>
          <a:ln w="10413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855720" y="3311652"/>
            <a:ext cx="487680" cy="0"/>
          </a:xfrm>
          <a:custGeom>
            <a:avLst/>
            <a:gdLst/>
            <a:ahLst/>
            <a:cxnLst/>
            <a:rect l="l" t="t" r="r" b="b"/>
            <a:pathLst>
              <a:path w="487679">
                <a:moveTo>
                  <a:pt x="0" y="0"/>
                </a:moveTo>
                <a:lnTo>
                  <a:pt x="487679" y="0"/>
                </a:lnTo>
              </a:path>
            </a:pathLst>
          </a:custGeom>
          <a:ln w="10413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664207" y="3311652"/>
            <a:ext cx="243840" cy="0"/>
          </a:xfrm>
          <a:custGeom>
            <a:avLst/>
            <a:gdLst/>
            <a:ahLst/>
            <a:cxnLst/>
            <a:rect l="l" t="t" r="r" b="b"/>
            <a:pathLst>
              <a:path w="243839">
                <a:moveTo>
                  <a:pt x="0" y="0"/>
                </a:moveTo>
                <a:lnTo>
                  <a:pt x="243840" y="0"/>
                </a:lnTo>
              </a:path>
            </a:pathLst>
          </a:custGeom>
          <a:ln w="10413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726423" y="2846832"/>
            <a:ext cx="243840" cy="0"/>
          </a:xfrm>
          <a:custGeom>
            <a:avLst/>
            <a:gdLst/>
            <a:ahLst/>
            <a:cxnLst/>
            <a:rect l="l" t="t" r="r" b="b"/>
            <a:pathLst>
              <a:path w="243840">
                <a:moveTo>
                  <a:pt x="0" y="0"/>
                </a:moveTo>
                <a:lnTo>
                  <a:pt x="243839" y="0"/>
                </a:lnTo>
              </a:path>
            </a:pathLst>
          </a:custGeom>
          <a:ln w="10414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291072" y="2846832"/>
            <a:ext cx="974090" cy="0"/>
          </a:xfrm>
          <a:custGeom>
            <a:avLst/>
            <a:gdLst/>
            <a:ahLst/>
            <a:cxnLst/>
            <a:rect l="l" t="t" r="r" b="b"/>
            <a:pathLst>
              <a:path w="974090">
                <a:moveTo>
                  <a:pt x="0" y="0"/>
                </a:moveTo>
                <a:lnTo>
                  <a:pt x="973836" y="0"/>
                </a:lnTo>
              </a:path>
            </a:pathLst>
          </a:custGeom>
          <a:ln w="10414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855720" y="2846832"/>
            <a:ext cx="975360" cy="0"/>
          </a:xfrm>
          <a:custGeom>
            <a:avLst/>
            <a:gdLst/>
            <a:ahLst/>
            <a:cxnLst/>
            <a:rect l="l" t="t" r="r" b="b"/>
            <a:pathLst>
              <a:path w="975360">
                <a:moveTo>
                  <a:pt x="0" y="0"/>
                </a:moveTo>
                <a:lnTo>
                  <a:pt x="975359" y="0"/>
                </a:lnTo>
              </a:path>
            </a:pathLst>
          </a:custGeom>
          <a:ln w="10414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664207" y="2846832"/>
            <a:ext cx="731520" cy="0"/>
          </a:xfrm>
          <a:custGeom>
            <a:avLst/>
            <a:gdLst/>
            <a:ahLst/>
            <a:cxnLst/>
            <a:rect l="l" t="t" r="r" b="b"/>
            <a:pathLst>
              <a:path w="731519">
                <a:moveTo>
                  <a:pt x="0" y="0"/>
                </a:moveTo>
                <a:lnTo>
                  <a:pt x="731520" y="0"/>
                </a:lnTo>
              </a:path>
            </a:pathLst>
          </a:custGeom>
          <a:ln w="10414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664207" y="2382011"/>
            <a:ext cx="7306309" cy="0"/>
          </a:xfrm>
          <a:custGeom>
            <a:avLst/>
            <a:gdLst/>
            <a:ahLst/>
            <a:cxnLst/>
            <a:rect l="l" t="t" r="r" b="b"/>
            <a:pathLst>
              <a:path w="7306309">
                <a:moveTo>
                  <a:pt x="0" y="0"/>
                </a:moveTo>
                <a:lnTo>
                  <a:pt x="7306055" y="0"/>
                </a:lnTo>
              </a:path>
            </a:pathLst>
          </a:custGeom>
          <a:ln w="10413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908048" y="2979419"/>
            <a:ext cx="487680" cy="3118485"/>
          </a:xfrm>
          <a:custGeom>
            <a:avLst/>
            <a:gdLst/>
            <a:ahLst/>
            <a:cxnLst/>
            <a:rect l="l" t="t" r="r" b="b"/>
            <a:pathLst>
              <a:path w="487680" h="3118485">
                <a:moveTo>
                  <a:pt x="487680" y="3118103"/>
                </a:moveTo>
                <a:lnTo>
                  <a:pt x="0" y="3118103"/>
                </a:lnTo>
                <a:lnTo>
                  <a:pt x="0" y="0"/>
                </a:lnTo>
                <a:lnTo>
                  <a:pt x="487680" y="0"/>
                </a:lnTo>
                <a:lnTo>
                  <a:pt x="487680" y="3118103"/>
                </a:lnTo>
                <a:close/>
              </a:path>
            </a:pathLst>
          </a:custGeom>
          <a:solidFill>
            <a:srgbClr val="4F80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343400" y="3058667"/>
            <a:ext cx="487680" cy="3039110"/>
          </a:xfrm>
          <a:custGeom>
            <a:avLst/>
            <a:gdLst/>
            <a:ahLst/>
            <a:cxnLst/>
            <a:rect l="l" t="t" r="r" b="b"/>
            <a:pathLst>
              <a:path w="487679" h="3039110">
                <a:moveTo>
                  <a:pt x="487680" y="3038855"/>
                </a:moveTo>
                <a:lnTo>
                  <a:pt x="0" y="3038855"/>
                </a:lnTo>
                <a:lnTo>
                  <a:pt x="0" y="0"/>
                </a:lnTo>
                <a:lnTo>
                  <a:pt x="487680" y="0"/>
                </a:lnTo>
                <a:lnTo>
                  <a:pt x="487680" y="3038855"/>
                </a:lnTo>
                <a:close/>
              </a:path>
            </a:pathLst>
          </a:custGeom>
          <a:solidFill>
            <a:srgbClr val="4F80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778752" y="3360420"/>
            <a:ext cx="486409" cy="2737485"/>
          </a:xfrm>
          <a:custGeom>
            <a:avLst/>
            <a:gdLst/>
            <a:ahLst/>
            <a:cxnLst/>
            <a:rect l="l" t="t" r="r" b="b"/>
            <a:pathLst>
              <a:path w="486409" h="2737485">
                <a:moveTo>
                  <a:pt x="486156" y="2737103"/>
                </a:moveTo>
                <a:lnTo>
                  <a:pt x="0" y="2737103"/>
                </a:lnTo>
                <a:lnTo>
                  <a:pt x="0" y="0"/>
                </a:lnTo>
                <a:lnTo>
                  <a:pt x="486156" y="0"/>
                </a:lnTo>
                <a:lnTo>
                  <a:pt x="486156" y="2737103"/>
                </a:lnTo>
                <a:close/>
              </a:path>
            </a:pathLst>
          </a:custGeom>
          <a:solidFill>
            <a:srgbClr val="4F80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395727" y="2567939"/>
            <a:ext cx="486409" cy="3529965"/>
          </a:xfrm>
          <a:custGeom>
            <a:avLst/>
            <a:gdLst/>
            <a:ahLst/>
            <a:cxnLst/>
            <a:rect l="l" t="t" r="r" b="b"/>
            <a:pathLst>
              <a:path w="486410" h="3529965">
                <a:moveTo>
                  <a:pt x="486156" y="3529583"/>
                </a:moveTo>
                <a:lnTo>
                  <a:pt x="0" y="3529583"/>
                </a:lnTo>
                <a:lnTo>
                  <a:pt x="0" y="0"/>
                </a:lnTo>
                <a:lnTo>
                  <a:pt x="486156" y="0"/>
                </a:lnTo>
                <a:lnTo>
                  <a:pt x="486156" y="3529583"/>
                </a:lnTo>
                <a:close/>
              </a:path>
            </a:pathLst>
          </a:custGeom>
          <a:solidFill>
            <a:srgbClr val="BF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831079" y="2610611"/>
            <a:ext cx="486409" cy="3487420"/>
          </a:xfrm>
          <a:custGeom>
            <a:avLst/>
            <a:gdLst/>
            <a:ahLst/>
            <a:cxnLst/>
            <a:rect l="l" t="t" r="r" b="b"/>
            <a:pathLst>
              <a:path w="486410" h="3487420">
                <a:moveTo>
                  <a:pt x="486156" y="3486911"/>
                </a:moveTo>
                <a:lnTo>
                  <a:pt x="0" y="3486911"/>
                </a:lnTo>
                <a:lnTo>
                  <a:pt x="0" y="0"/>
                </a:lnTo>
                <a:lnTo>
                  <a:pt x="486156" y="0"/>
                </a:lnTo>
                <a:lnTo>
                  <a:pt x="486156" y="3486911"/>
                </a:lnTo>
                <a:close/>
              </a:path>
            </a:pathLst>
          </a:custGeom>
          <a:solidFill>
            <a:srgbClr val="BF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264908" y="2796539"/>
            <a:ext cx="487680" cy="3301365"/>
          </a:xfrm>
          <a:custGeom>
            <a:avLst/>
            <a:gdLst/>
            <a:ahLst/>
            <a:cxnLst/>
            <a:rect l="l" t="t" r="r" b="b"/>
            <a:pathLst>
              <a:path w="487679" h="3301365">
                <a:moveTo>
                  <a:pt x="487680" y="3300983"/>
                </a:moveTo>
                <a:lnTo>
                  <a:pt x="0" y="3300983"/>
                </a:lnTo>
                <a:lnTo>
                  <a:pt x="0" y="0"/>
                </a:lnTo>
                <a:lnTo>
                  <a:pt x="487680" y="0"/>
                </a:lnTo>
                <a:lnTo>
                  <a:pt x="487680" y="3300983"/>
                </a:lnTo>
                <a:close/>
              </a:path>
            </a:pathLst>
          </a:custGeom>
          <a:solidFill>
            <a:srgbClr val="BF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881883" y="2482596"/>
            <a:ext cx="487680" cy="3615054"/>
          </a:xfrm>
          <a:custGeom>
            <a:avLst/>
            <a:gdLst/>
            <a:ahLst/>
            <a:cxnLst/>
            <a:rect l="l" t="t" r="r" b="b"/>
            <a:pathLst>
              <a:path w="487679" h="3615054">
                <a:moveTo>
                  <a:pt x="487680" y="3614927"/>
                </a:moveTo>
                <a:lnTo>
                  <a:pt x="0" y="3614927"/>
                </a:lnTo>
                <a:lnTo>
                  <a:pt x="0" y="0"/>
                </a:lnTo>
                <a:lnTo>
                  <a:pt x="487680" y="0"/>
                </a:lnTo>
                <a:lnTo>
                  <a:pt x="487680" y="3614927"/>
                </a:lnTo>
                <a:close/>
              </a:path>
            </a:pathLst>
          </a:custGeom>
          <a:solidFill>
            <a:srgbClr val="9ABA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317235" y="2481072"/>
            <a:ext cx="487680" cy="3616960"/>
          </a:xfrm>
          <a:custGeom>
            <a:avLst/>
            <a:gdLst/>
            <a:ahLst/>
            <a:cxnLst/>
            <a:rect l="l" t="t" r="r" b="b"/>
            <a:pathLst>
              <a:path w="487679" h="3616960">
                <a:moveTo>
                  <a:pt x="487680" y="3616451"/>
                </a:moveTo>
                <a:lnTo>
                  <a:pt x="0" y="3616451"/>
                </a:lnTo>
                <a:lnTo>
                  <a:pt x="0" y="0"/>
                </a:lnTo>
                <a:lnTo>
                  <a:pt x="487680" y="0"/>
                </a:lnTo>
                <a:lnTo>
                  <a:pt x="487680" y="3616451"/>
                </a:lnTo>
                <a:close/>
              </a:path>
            </a:pathLst>
          </a:custGeom>
          <a:solidFill>
            <a:srgbClr val="9ABA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752588" y="2586228"/>
            <a:ext cx="487680" cy="3511550"/>
          </a:xfrm>
          <a:custGeom>
            <a:avLst/>
            <a:gdLst/>
            <a:ahLst/>
            <a:cxnLst/>
            <a:rect l="l" t="t" r="r" b="b"/>
            <a:pathLst>
              <a:path w="487679" h="3511550">
                <a:moveTo>
                  <a:pt x="487680" y="3511295"/>
                </a:moveTo>
                <a:lnTo>
                  <a:pt x="0" y="3511295"/>
                </a:lnTo>
                <a:lnTo>
                  <a:pt x="0" y="0"/>
                </a:lnTo>
                <a:lnTo>
                  <a:pt x="487680" y="0"/>
                </a:lnTo>
                <a:lnTo>
                  <a:pt x="487680" y="3511295"/>
                </a:lnTo>
                <a:close/>
              </a:path>
            </a:pathLst>
          </a:custGeom>
          <a:solidFill>
            <a:srgbClr val="9ABA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369564" y="2439924"/>
            <a:ext cx="486409" cy="3657600"/>
          </a:xfrm>
          <a:custGeom>
            <a:avLst/>
            <a:gdLst/>
            <a:ahLst/>
            <a:cxnLst/>
            <a:rect l="l" t="t" r="r" b="b"/>
            <a:pathLst>
              <a:path w="486410" h="3657600">
                <a:moveTo>
                  <a:pt x="486156" y="3657600"/>
                </a:moveTo>
                <a:lnTo>
                  <a:pt x="0" y="3657600"/>
                </a:lnTo>
                <a:lnTo>
                  <a:pt x="0" y="0"/>
                </a:lnTo>
                <a:lnTo>
                  <a:pt x="486156" y="0"/>
                </a:lnTo>
                <a:lnTo>
                  <a:pt x="486156" y="3657600"/>
                </a:lnTo>
                <a:close/>
              </a:path>
            </a:pathLst>
          </a:custGeom>
          <a:solidFill>
            <a:srgbClr val="8EA8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804916" y="2436876"/>
            <a:ext cx="486409" cy="3660775"/>
          </a:xfrm>
          <a:custGeom>
            <a:avLst/>
            <a:gdLst/>
            <a:ahLst/>
            <a:cxnLst/>
            <a:rect l="l" t="t" r="r" b="b"/>
            <a:pathLst>
              <a:path w="486410" h="3660775">
                <a:moveTo>
                  <a:pt x="486156" y="3660648"/>
                </a:moveTo>
                <a:lnTo>
                  <a:pt x="0" y="3660648"/>
                </a:lnTo>
                <a:lnTo>
                  <a:pt x="0" y="0"/>
                </a:lnTo>
                <a:lnTo>
                  <a:pt x="486156" y="0"/>
                </a:lnTo>
                <a:lnTo>
                  <a:pt x="486156" y="3660648"/>
                </a:lnTo>
                <a:close/>
              </a:path>
            </a:pathLst>
          </a:custGeom>
          <a:solidFill>
            <a:srgbClr val="8EA8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8240267" y="2493264"/>
            <a:ext cx="486409" cy="3604260"/>
          </a:xfrm>
          <a:custGeom>
            <a:avLst/>
            <a:gdLst/>
            <a:ahLst/>
            <a:cxnLst/>
            <a:rect l="l" t="t" r="r" b="b"/>
            <a:pathLst>
              <a:path w="486409" h="3604260">
                <a:moveTo>
                  <a:pt x="486156" y="3604260"/>
                </a:moveTo>
                <a:lnTo>
                  <a:pt x="0" y="3604260"/>
                </a:lnTo>
                <a:lnTo>
                  <a:pt x="0" y="0"/>
                </a:lnTo>
                <a:lnTo>
                  <a:pt x="486156" y="0"/>
                </a:lnTo>
                <a:lnTo>
                  <a:pt x="486156" y="3604260"/>
                </a:lnTo>
                <a:close/>
              </a:path>
            </a:pathLst>
          </a:custGeom>
          <a:solidFill>
            <a:srgbClr val="8EA8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664207" y="2382011"/>
            <a:ext cx="0" cy="3716020"/>
          </a:xfrm>
          <a:custGeom>
            <a:avLst/>
            <a:gdLst/>
            <a:ahLst/>
            <a:cxnLst/>
            <a:rect l="l" t="t" r="r" b="b"/>
            <a:pathLst>
              <a:path h="3716020">
                <a:moveTo>
                  <a:pt x="0" y="0"/>
                </a:moveTo>
                <a:lnTo>
                  <a:pt x="0" y="3715511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664207" y="6097523"/>
            <a:ext cx="7306309" cy="0"/>
          </a:xfrm>
          <a:custGeom>
            <a:avLst/>
            <a:gdLst/>
            <a:ahLst/>
            <a:cxnLst/>
            <a:rect l="l" t="t" r="r" b="b"/>
            <a:pathLst>
              <a:path w="7306309">
                <a:moveTo>
                  <a:pt x="0" y="0"/>
                </a:moveTo>
                <a:lnTo>
                  <a:pt x="7306056" y="0"/>
                </a:lnTo>
              </a:path>
            </a:pathLst>
          </a:custGeom>
          <a:ln w="104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 txBox="1"/>
          <p:nvPr/>
        </p:nvSpPr>
        <p:spPr>
          <a:xfrm>
            <a:off x="1901473" y="2767029"/>
            <a:ext cx="501015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50" dirty="0">
                <a:solidFill>
                  <a:srgbClr val="3F3F3F"/>
                </a:solidFill>
                <a:latin typeface="Times New Roman"/>
                <a:cs typeface="Times New Roman"/>
              </a:rPr>
              <a:t>87.14</a:t>
            </a:r>
            <a:r>
              <a:rPr sz="1100" spc="60" dirty="0">
                <a:solidFill>
                  <a:srgbClr val="3F3F3F"/>
                </a:solidFill>
                <a:latin typeface="Times New Roman"/>
                <a:cs typeface="Times New Roman"/>
              </a:rPr>
              <a:t>%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4336849" y="2846307"/>
            <a:ext cx="501015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50" dirty="0">
                <a:solidFill>
                  <a:srgbClr val="3F3F3F"/>
                </a:solidFill>
                <a:latin typeface="Times New Roman"/>
                <a:cs typeface="Times New Roman"/>
              </a:rPr>
              <a:t>85.44</a:t>
            </a:r>
            <a:r>
              <a:rPr sz="1100" spc="60" dirty="0">
                <a:solidFill>
                  <a:srgbClr val="3F3F3F"/>
                </a:solidFill>
                <a:latin typeface="Times New Roman"/>
                <a:cs typeface="Times New Roman"/>
              </a:rPr>
              <a:t>%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6772140" y="3148015"/>
            <a:ext cx="501015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50" dirty="0">
                <a:solidFill>
                  <a:srgbClr val="3F3F3F"/>
                </a:solidFill>
                <a:latin typeface="Times New Roman"/>
                <a:cs typeface="Times New Roman"/>
              </a:rPr>
              <a:t>78.93</a:t>
            </a:r>
            <a:r>
              <a:rPr sz="1100" spc="60" dirty="0">
                <a:solidFill>
                  <a:srgbClr val="3F3F3F"/>
                </a:solidFill>
                <a:latin typeface="Times New Roman"/>
                <a:cs typeface="Times New Roman"/>
              </a:rPr>
              <a:t>%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2387615" y="2355577"/>
            <a:ext cx="501015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50" dirty="0">
                <a:solidFill>
                  <a:srgbClr val="3F3F3F"/>
                </a:solidFill>
                <a:latin typeface="Times New Roman"/>
                <a:cs typeface="Times New Roman"/>
              </a:rPr>
              <a:t>96.01</a:t>
            </a:r>
            <a:r>
              <a:rPr sz="1100" spc="60" dirty="0">
                <a:solidFill>
                  <a:srgbClr val="3F3F3F"/>
                </a:solidFill>
                <a:latin typeface="Times New Roman"/>
                <a:cs typeface="Times New Roman"/>
              </a:rPr>
              <a:t>%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4822966" y="2398229"/>
            <a:ext cx="501015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50" dirty="0">
                <a:solidFill>
                  <a:srgbClr val="3F3F3F"/>
                </a:solidFill>
                <a:latin typeface="Times New Roman"/>
                <a:cs typeface="Times New Roman"/>
              </a:rPr>
              <a:t>95.09</a:t>
            </a:r>
            <a:r>
              <a:rPr sz="1100" spc="60" dirty="0">
                <a:solidFill>
                  <a:srgbClr val="3F3F3F"/>
                </a:solidFill>
                <a:latin typeface="Times New Roman"/>
                <a:cs typeface="Times New Roman"/>
              </a:rPr>
              <a:t>%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7258342" y="2584169"/>
            <a:ext cx="501015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50" dirty="0">
                <a:solidFill>
                  <a:srgbClr val="3F3F3F"/>
                </a:solidFill>
                <a:latin typeface="Times New Roman"/>
                <a:cs typeface="Times New Roman"/>
              </a:rPr>
              <a:t>91.07</a:t>
            </a:r>
            <a:r>
              <a:rPr sz="1100" spc="60" dirty="0">
                <a:solidFill>
                  <a:srgbClr val="3F3F3F"/>
                </a:solidFill>
                <a:latin typeface="Times New Roman"/>
                <a:cs typeface="Times New Roman"/>
              </a:rPr>
              <a:t>%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2875264" y="2267194"/>
            <a:ext cx="5857875" cy="179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447925" algn="l"/>
                <a:tab pos="5368925" algn="l"/>
              </a:tabLst>
            </a:pPr>
            <a:r>
              <a:rPr sz="1650" spc="75" baseline="5050" dirty="0">
                <a:solidFill>
                  <a:srgbClr val="3F3F3F"/>
                </a:solidFill>
                <a:latin typeface="Times New Roman"/>
                <a:cs typeface="Times New Roman"/>
              </a:rPr>
              <a:t>97.84</a:t>
            </a:r>
            <a:r>
              <a:rPr sz="1650" spc="89" baseline="5050" dirty="0">
                <a:solidFill>
                  <a:srgbClr val="3F3F3F"/>
                </a:solidFill>
                <a:latin typeface="Times New Roman"/>
                <a:cs typeface="Times New Roman"/>
              </a:rPr>
              <a:t>%</a:t>
            </a:r>
            <a:r>
              <a:rPr sz="1650" spc="-270" baseline="5050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1650" spc="75" baseline="5050" dirty="0">
                <a:solidFill>
                  <a:srgbClr val="3F3F3F"/>
                </a:solidFill>
                <a:latin typeface="Times New Roman"/>
                <a:cs typeface="Times New Roman"/>
              </a:rPr>
              <a:t>98.75</a:t>
            </a:r>
            <a:r>
              <a:rPr sz="1650" spc="89" baseline="5050" dirty="0">
                <a:solidFill>
                  <a:srgbClr val="3F3F3F"/>
                </a:solidFill>
                <a:latin typeface="Times New Roman"/>
                <a:cs typeface="Times New Roman"/>
              </a:rPr>
              <a:t>%</a:t>
            </a:r>
            <a:r>
              <a:rPr sz="1650" baseline="5050" dirty="0">
                <a:solidFill>
                  <a:srgbClr val="3F3F3F"/>
                </a:solidFill>
                <a:latin typeface="Times New Roman"/>
                <a:cs typeface="Times New Roman"/>
              </a:rPr>
              <a:t>	</a:t>
            </a:r>
            <a:r>
              <a:rPr sz="1650" spc="75" baseline="5050" dirty="0">
                <a:solidFill>
                  <a:srgbClr val="3F3F3F"/>
                </a:solidFill>
                <a:latin typeface="Times New Roman"/>
                <a:cs typeface="Times New Roman"/>
              </a:rPr>
              <a:t>97.86</a:t>
            </a:r>
            <a:r>
              <a:rPr sz="1650" spc="89" baseline="5050" dirty="0">
                <a:solidFill>
                  <a:srgbClr val="3F3F3F"/>
                </a:solidFill>
                <a:latin typeface="Times New Roman"/>
                <a:cs typeface="Times New Roman"/>
              </a:rPr>
              <a:t>%</a:t>
            </a:r>
            <a:r>
              <a:rPr sz="1650" spc="-270" baseline="5050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1650" spc="75" baseline="5050" dirty="0">
                <a:solidFill>
                  <a:srgbClr val="3F3F3F"/>
                </a:solidFill>
                <a:latin typeface="Times New Roman"/>
                <a:cs typeface="Times New Roman"/>
              </a:rPr>
              <a:t>9</a:t>
            </a:r>
            <a:r>
              <a:rPr sz="1650" spc="67" baseline="5050" dirty="0">
                <a:solidFill>
                  <a:srgbClr val="3F3F3F"/>
                </a:solidFill>
                <a:latin typeface="Times New Roman"/>
                <a:cs typeface="Times New Roman"/>
              </a:rPr>
              <a:t>8.</a:t>
            </a:r>
            <a:r>
              <a:rPr sz="1650" spc="75" baseline="5050" dirty="0">
                <a:solidFill>
                  <a:srgbClr val="3F3F3F"/>
                </a:solidFill>
                <a:latin typeface="Times New Roman"/>
                <a:cs typeface="Times New Roman"/>
              </a:rPr>
              <a:t>8</a:t>
            </a:r>
            <a:r>
              <a:rPr sz="1650" spc="89" baseline="5050" dirty="0">
                <a:solidFill>
                  <a:srgbClr val="3F3F3F"/>
                </a:solidFill>
                <a:latin typeface="Times New Roman"/>
                <a:cs typeface="Times New Roman"/>
              </a:rPr>
              <a:t>2%</a:t>
            </a:r>
            <a:r>
              <a:rPr sz="1650" baseline="5050" dirty="0">
                <a:solidFill>
                  <a:srgbClr val="3F3F3F"/>
                </a:solidFill>
                <a:latin typeface="Times New Roman"/>
                <a:cs typeface="Times New Roman"/>
              </a:rPr>
              <a:t>	</a:t>
            </a:r>
            <a:r>
              <a:rPr sz="1100" spc="50" dirty="0">
                <a:solidFill>
                  <a:srgbClr val="3F3F3F"/>
                </a:solidFill>
                <a:latin typeface="Times New Roman"/>
                <a:cs typeface="Times New Roman"/>
              </a:rPr>
              <a:t>97.62</a:t>
            </a:r>
            <a:r>
              <a:rPr sz="1100" spc="60" dirty="0">
                <a:solidFill>
                  <a:srgbClr val="3F3F3F"/>
                </a:solidFill>
                <a:latin typeface="Times New Roman"/>
                <a:cs typeface="Times New Roman"/>
              </a:rPr>
              <a:t>%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7746000" y="2373856"/>
            <a:ext cx="501015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50" dirty="0">
                <a:solidFill>
                  <a:srgbClr val="3F3F3F"/>
                </a:solidFill>
                <a:latin typeface="Times New Roman"/>
                <a:cs typeface="Times New Roman"/>
              </a:rPr>
              <a:t>95.61</a:t>
            </a:r>
            <a:r>
              <a:rPr sz="1100" spc="60" dirty="0">
                <a:solidFill>
                  <a:srgbClr val="3F3F3F"/>
                </a:solidFill>
                <a:latin typeface="Times New Roman"/>
                <a:cs typeface="Times New Roman"/>
              </a:rPr>
              <a:t>%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1217138" y="3688350"/>
            <a:ext cx="330200" cy="2499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55" dirty="0">
                <a:latin typeface="Times New Roman"/>
                <a:cs typeface="Times New Roman"/>
              </a:rPr>
              <a:t>7</a:t>
            </a:r>
            <a:r>
              <a:rPr sz="1200" spc="65" dirty="0">
                <a:latin typeface="Times New Roman"/>
                <a:cs typeface="Times New Roman"/>
              </a:rPr>
              <a:t>0</a:t>
            </a:r>
            <a:r>
              <a:rPr sz="1200" spc="60" dirty="0">
                <a:latin typeface="Times New Roman"/>
                <a:cs typeface="Times New Roman"/>
              </a:rPr>
              <a:t>%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25"/>
              </a:spcBef>
            </a:pPr>
            <a:r>
              <a:rPr sz="1200" spc="55" dirty="0">
                <a:latin typeface="Times New Roman"/>
                <a:cs typeface="Times New Roman"/>
              </a:rPr>
              <a:t>6</a:t>
            </a:r>
            <a:r>
              <a:rPr sz="1200" spc="65" dirty="0">
                <a:latin typeface="Times New Roman"/>
                <a:cs typeface="Times New Roman"/>
              </a:rPr>
              <a:t>0</a:t>
            </a:r>
            <a:r>
              <a:rPr sz="1200" spc="60" dirty="0">
                <a:latin typeface="Times New Roman"/>
                <a:cs typeface="Times New Roman"/>
              </a:rPr>
              <a:t>%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sz="1200" spc="55" dirty="0">
                <a:latin typeface="Times New Roman"/>
                <a:cs typeface="Times New Roman"/>
              </a:rPr>
              <a:t>5</a:t>
            </a:r>
            <a:r>
              <a:rPr sz="1200" spc="65" dirty="0">
                <a:latin typeface="Times New Roman"/>
                <a:cs typeface="Times New Roman"/>
              </a:rPr>
              <a:t>0</a:t>
            </a:r>
            <a:r>
              <a:rPr sz="1200" spc="60" dirty="0">
                <a:latin typeface="Times New Roman"/>
                <a:cs typeface="Times New Roman"/>
              </a:rPr>
              <a:t>%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sz="1200" spc="55" dirty="0">
                <a:latin typeface="Times New Roman"/>
                <a:cs typeface="Times New Roman"/>
              </a:rPr>
              <a:t>4</a:t>
            </a:r>
            <a:r>
              <a:rPr sz="1200" spc="65" dirty="0">
                <a:latin typeface="Times New Roman"/>
                <a:cs typeface="Times New Roman"/>
              </a:rPr>
              <a:t>0</a:t>
            </a:r>
            <a:r>
              <a:rPr sz="1200" spc="60" dirty="0">
                <a:latin typeface="Times New Roman"/>
                <a:cs typeface="Times New Roman"/>
              </a:rPr>
              <a:t>%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25"/>
              </a:spcBef>
            </a:pPr>
            <a:r>
              <a:rPr sz="1200" spc="55" dirty="0">
                <a:latin typeface="Times New Roman"/>
                <a:cs typeface="Times New Roman"/>
              </a:rPr>
              <a:t>3</a:t>
            </a:r>
            <a:r>
              <a:rPr sz="1200" spc="65" dirty="0">
                <a:latin typeface="Times New Roman"/>
                <a:cs typeface="Times New Roman"/>
              </a:rPr>
              <a:t>0</a:t>
            </a:r>
            <a:r>
              <a:rPr sz="1200" spc="60" dirty="0">
                <a:latin typeface="Times New Roman"/>
                <a:cs typeface="Times New Roman"/>
              </a:rPr>
              <a:t>%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sz="1200" spc="55" dirty="0">
                <a:latin typeface="Times New Roman"/>
                <a:cs typeface="Times New Roman"/>
              </a:rPr>
              <a:t>2</a:t>
            </a:r>
            <a:r>
              <a:rPr sz="1200" spc="65" dirty="0">
                <a:latin typeface="Times New Roman"/>
                <a:cs typeface="Times New Roman"/>
              </a:rPr>
              <a:t>0</a:t>
            </a:r>
            <a:r>
              <a:rPr sz="1200" spc="60" dirty="0">
                <a:latin typeface="Times New Roman"/>
                <a:cs typeface="Times New Roman"/>
              </a:rPr>
              <a:t>%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1217138" y="3223561"/>
            <a:ext cx="33020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55" dirty="0">
                <a:latin typeface="Times New Roman"/>
                <a:cs typeface="Times New Roman"/>
              </a:rPr>
              <a:t>8</a:t>
            </a:r>
            <a:r>
              <a:rPr sz="1200" spc="65" dirty="0">
                <a:latin typeface="Times New Roman"/>
                <a:cs typeface="Times New Roman"/>
              </a:rPr>
              <a:t>0</a:t>
            </a:r>
            <a:r>
              <a:rPr sz="1200" spc="60" dirty="0">
                <a:latin typeface="Times New Roman"/>
                <a:cs typeface="Times New Roman"/>
              </a:rPr>
              <a:t>%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1217138" y="2758772"/>
            <a:ext cx="33020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55" dirty="0">
                <a:latin typeface="Times New Roman"/>
                <a:cs typeface="Times New Roman"/>
              </a:rPr>
              <a:t>9</a:t>
            </a:r>
            <a:r>
              <a:rPr sz="1200" spc="65" dirty="0">
                <a:latin typeface="Times New Roman"/>
                <a:cs typeface="Times New Roman"/>
              </a:rPr>
              <a:t>0</a:t>
            </a:r>
            <a:r>
              <a:rPr sz="1200" spc="60" dirty="0">
                <a:latin typeface="Times New Roman"/>
                <a:cs typeface="Times New Roman"/>
              </a:rPr>
              <a:t>%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1131785" y="2295471"/>
            <a:ext cx="41402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55" dirty="0">
                <a:latin typeface="Times New Roman"/>
                <a:cs typeface="Times New Roman"/>
              </a:rPr>
              <a:t>1</a:t>
            </a:r>
            <a:r>
              <a:rPr sz="1200" spc="65" dirty="0">
                <a:latin typeface="Times New Roman"/>
                <a:cs typeface="Times New Roman"/>
              </a:rPr>
              <a:t>0</a:t>
            </a:r>
            <a:r>
              <a:rPr sz="1200" spc="55" dirty="0">
                <a:latin typeface="Times New Roman"/>
                <a:cs typeface="Times New Roman"/>
              </a:rPr>
              <a:t>0</a:t>
            </a:r>
            <a:r>
              <a:rPr sz="1200" spc="60" dirty="0">
                <a:latin typeface="Times New Roman"/>
                <a:cs typeface="Times New Roman"/>
              </a:rPr>
              <a:t>%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2539993" y="6190731"/>
            <a:ext cx="68516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60" dirty="0">
                <a:latin typeface="Times New Roman"/>
                <a:cs typeface="Times New Roman"/>
              </a:rPr>
              <a:t>O</a:t>
            </a:r>
            <a:r>
              <a:rPr sz="1200" spc="-15" dirty="0">
                <a:latin typeface="Times New Roman"/>
                <a:cs typeface="Times New Roman"/>
              </a:rPr>
              <a:t>v</a:t>
            </a:r>
            <a:r>
              <a:rPr sz="1200" spc="130" dirty="0">
                <a:latin typeface="Times New Roman"/>
                <a:cs typeface="Times New Roman"/>
              </a:rPr>
              <a:t>e</a:t>
            </a:r>
            <a:r>
              <a:rPr sz="1200" spc="-5" dirty="0">
                <a:latin typeface="Times New Roman"/>
                <a:cs typeface="Times New Roman"/>
              </a:rPr>
              <a:t>r</a:t>
            </a:r>
            <a:r>
              <a:rPr sz="1200" spc="65" dirty="0">
                <a:latin typeface="Times New Roman"/>
                <a:cs typeface="Times New Roman"/>
              </a:rPr>
              <a:t>n</a:t>
            </a:r>
            <a:r>
              <a:rPr sz="1200" spc="-75" dirty="0">
                <a:latin typeface="Times New Roman"/>
                <a:cs typeface="Times New Roman"/>
              </a:rPr>
              <a:t>i</a:t>
            </a:r>
            <a:r>
              <a:rPr sz="1200" spc="55" dirty="0">
                <a:latin typeface="Times New Roman"/>
                <a:cs typeface="Times New Roman"/>
              </a:rPr>
              <a:t>g</a:t>
            </a:r>
            <a:r>
              <a:rPr sz="1200" spc="65" dirty="0">
                <a:latin typeface="Times New Roman"/>
                <a:cs typeface="Times New Roman"/>
              </a:rPr>
              <a:t>h</a:t>
            </a:r>
            <a:r>
              <a:rPr sz="1200" spc="-5" dirty="0">
                <a:latin typeface="Times New Roman"/>
                <a:cs typeface="Times New Roman"/>
              </a:rPr>
              <a:t>t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1804416" y="6483096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0" y="0"/>
                </a:moveTo>
                <a:lnTo>
                  <a:pt x="76200" y="0"/>
                </a:lnTo>
                <a:lnTo>
                  <a:pt x="76200" y="76200"/>
                </a:lnTo>
                <a:lnTo>
                  <a:pt x="0" y="76200"/>
                </a:lnTo>
                <a:lnTo>
                  <a:pt x="0" y="0"/>
                </a:lnTo>
                <a:close/>
              </a:path>
            </a:pathLst>
          </a:custGeom>
          <a:solidFill>
            <a:srgbClr val="4F80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950464" y="6483096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0" y="0"/>
                </a:moveTo>
                <a:lnTo>
                  <a:pt x="76200" y="0"/>
                </a:lnTo>
                <a:lnTo>
                  <a:pt x="76200" y="76200"/>
                </a:lnTo>
                <a:lnTo>
                  <a:pt x="0" y="76200"/>
                </a:lnTo>
                <a:lnTo>
                  <a:pt x="0" y="0"/>
                </a:lnTo>
                <a:close/>
              </a:path>
            </a:pathLst>
          </a:custGeom>
          <a:solidFill>
            <a:srgbClr val="BF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4828032" y="6483096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0" y="0"/>
                </a:moveTo>
                <a:lnTo>
                  <a:pt x="76200" y="0"/>
                </a:lnTo>
                <a:lnTo>
                  <a:pt x="76200" y="76200"/>
                </a:lnTo>
                <a:lnTo>
                  <a:pt x="0" y="76200"/>
                </a:lnTo>
                <a:lnTo>
                  <a:pt x="0" y="0"/>
                </a:lnTo>
                <a:close/>
              </a:path>
            </a:pathLst>
          </a:custGeom>
          <a:solidFill>
            <a:srgbClr val="9ABA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 txBox="1"/>
          <p:nvPr/>
        </p:nvSpPr>
        <p:spPr>
          <a:xfrm>
            <a:off x="4925032" y="6190731"/>
            <a:ext cx="1517015" cy="421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9230">
              <a:lnSpc>
                <a:spcPct val="100000"/>
              </a:lnSpc>
            </a:pPr>
            <a:r>
              <a:rPr sz="1200" spc="55" dirty="0">
                <a:latin typeface="Times New Roman"/>
                <a:cs typeface="Times New Roman"/>
              </a:rPr>
              <a:t>2</a:t>
            </a:r>
            <a:r>
              <a:rPr sz="1200" spc="5" dirty="0">
                <a:latin typeface="Times New Roman"/>
                <a:cs typeface="Times New Roman"/>
              </a:rPr>
              <a:t>-</a:t>
            </a:r>
            <a:r>
              <a:rPr sz="1200" spc="-5" dirty="0">
                <a:latin typeface="Times New Roman"/>
                <a:cs typeface="Times New Roman"/>
              </a:rPr>
              <a:t>D</a:t>
            </a:r>
            <a:r>
              <a:rPr sz="1200" spc="120" dirty="0">
                <a:latin typeface="Times New Roman"/>
                <a:cs typeface="Times New Roman"/>
              </a:rPr>
              <a:t>a</a:t>
            </a:r>
            <a:r>
              <a:rPr sz="1200" dirty="0">
                <a:latin typeface="Times New Roman"/>
                <a:cs typeface="Times New Roman"/>
              </a:rPr>
              <a:t>y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1200" spc="-70" dirty="0">
                <a:latin typeface="Times New Roman"/>
                <a:cs typeface="Times New Roman"/>
              </a:rPr>
              <a:t>If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125" dirty="0">
                <a:latin typeface="Times New Roman"/>
                <a:cs typeface="Times New Roman"/>
              </a:rPr>
              <a:t>S</a:t>
            </a:r>
            <a:r>
              <a:rPr sz="1200" spc="120" dirty="0">
                <a:latin typeface="Times New Roman"/>
                <a:cs typeface="Times New Roman"/>
              </a:rPr>
              <a:t>e</a:t>
            </a:r>
            <a:r>
              <a:rPr sz="1200" spc="-5" dirty="0">
                <a:latin typeface="Times New Roman"/>
                <a:cs typeface="Times New Roman"/>
              </a:rPr>
              <a:t>r</a:t>
            </a:r>
            <a:r>
              <a:rPr sz="1200" dirty="0">
                <a:latin typeface="Times New Roman"/>
                <a:cs typeface="Times New Roman"/>
              </a:rPr>
              <a:t>v</a:t>
            </a:r>
            <a:r>
              <a:rPr sz="1200" spc="-75" dirty="0">
                <a:latin typeface="Times New Roman"/>
                <a:cs typeface="Times New Roman"/>
              </a:rPr>
              <a:t>i</a:t>
            </a:r>
            <a:r>
              <a:rPr sz="1200" spc="60" dirty="0">
                <a:latin typeface="Times New Roman"/>
                <a:cs typeface="Times New Roman"/>
              </a:rPr>
              <a:t>c</a:t>
            </a:r>
            <a:r>
              <a:rPr sz="1200" spc="130" dirty="0">
                <a:latin typeface="Times New Roman"/>
                <a:cs typeface="Times New Roman"/>
              </a:rPr>
              <a:t>e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-70" dirty="0">
                <a:latin typeface="Times New Roman"/>
                <a:cs typeface="Times New Roman"/>
              </a:rPr>
              <a:t>V</a:t>
            </a:r>
            <a:r>
              <a:rPr sz="1200" spc="120" dirty="0">
                <a:latin typeface="Times New Roman"/>
                <a:cs typeface="Times New Roman"/>
              </a:rPr>
              <a:t>a</a:t>
            </a:r>
            <a:r>
              <a:rPr sz="1200" spc="5" dirty="0">
                <a:latin typeface="Times New Roman"/>
                <a:cs typeface="Times New Roman"/>
              </a:rPr>
              <a:t>r</a:t>
            </a:r>
            <a:r>
              <a:rPr sz="1200" spc="-75" dirty="0">
                <a:latin typeface="Times New Roman"/>
                <a:cs typeface="Times New Roman"/>
              </a:rPr>
              <a:t>i</a:t>
            </a:r>
            <a:r>
              <a:rPr sz="1200" spc="120" dirty="0">
                <a:latin typeface="Times New Roman"/>
                <a:cs typeface="Times New Roman"/>
              </a:rPr>
              <a:t>a</a:t>
            </a:r>
            <a:r>
              <a:rPr sz="1200" spc="65" dirty="0">
                <a:latin typeface="Times New Roman"/>
                <a:cs typeface="Times New Roman"/>
              </a:rPr>
              <a:t>n</a:t>
            </a:r>
            <a:r>
              <a:rPr sz="1200" spc="60" dirty="0">
                <a:latin typeface="Times New Roman"/>
                <a:cs typeface="Times New Roman"/>
              </a:rPr>
              <a:t>c</a:t>
            </a:r>
            <a:r>
              <a:rPr sz="1200" spc="130" dirty="0">
                <a:latin typeface="Times New Roman"/>
                <a:cs typeface="Times New Roman"/>
              </a:rPr>
              <a:t>e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15" dirty="0">
                <a:latin typeface="Times New Roman"/>
                <a:cs typeface="Times New Roman"/>
              </a:rPr>
              <a:t>+</a:t>
            </a:r>
            <a:r>
              <a:rPr sz="1200" spc="65" dirty="0">
                <a:latin typeface="Times New Roman"/>
                <a:cs typeface="Times New Roman"/>
              </a:rPr>
              <a:t>2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6705600" y="6483096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0" y="0"/>
                </a:moveTo>
                <a:lnTo>
                  <a:pt x="76200" y="0"/>
                </a:lnTo>
                <a:lnTo>
                  <a:pt x="76200" y="76200"/>
                </a:lnTo>
                <a:lnTo>
                  <a:pt x="0" y="76200"/>
                </a:lnTo>
                <a:lnTo>
                  <a:pt x="0" y="0"/>
                </a:lnTo>
                <a:close/>
              </a:path>
            </a:pathLst>
          </a:custGeom>
          <a:solidFill>
            <a:srgbClr val="8EA8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 txBox="1"/>
          <p:nvPr/>
        </p:nvSpPr>
        <p:spPr>
          <a:xfrm>
            <a:off x="6802634" y="6190731"/>
            <a:ext cx="1517015" cy="421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65785">
              <a:lnSpc>
                <a:spcPct val="100000"/>
              </a:lnSpc>
            </a:pPr>
            <a:r>
              <a:rPr sz="1200" spc="55" dirty="0">
                <a:latin typeface="Times New Roman"/>
                <a:cs typeface="Times New Roman"/>
              </a:rPr>
              <a:t>3</a:t>
            </a:r>
            <a:r>
              <a:rPr sz="1200" spc="5" dirty="0">
                <a:latin typeface="Times New Roman"/>
                <a:cs typeface="Times New Roman"/>
              </a:rPr>
              <a:t>-</a:t>
            </a:r>
            <a:r>
              <a:rPr sz="1200" spc="-10" dirty="0">
                <a:latin typeface="Times New Roman"/>
                <a:cs typeface="Times New Roman"/>
              </a:rPr>
              <a:t>T</a:t>
            </a:r>
            <a:r>
              <a:rPr sz="1200" spc="55" dirty="0">
                <a:latin typeface="Times New Roman"/>
                <a:cs typeface="Times New Roman"/>
              </a:rPr>
              <a:t>o</a:t>
            </a:r>
            <a:r>
              <a:rPr sz="1200" spc="-5" dirty="0">
                <a:latin typeface="Times New Roman"/>
                <a:cs typeface="Times New Roman"/>
              </a:rPr>
              <a:t>-</a:t>
            </a:r>
            <a:r>
              <a:rPr sz="1200" spc="65" dirty="0">
                <a:latin typeface="Times New Roman"/>
                <a:cs typeface="Times New Roman"/>
              </a:rPr>
              <a:t>5</a:t>
            </a:r>
            <a:r>
              <a:rPr sz="1200" spc="-5" dirty="0">
                <a:latin typeface="Times New Roman"/>
                <a:cs typeface="Times New Roman"/>
              </a:rPr>
              <a:t>-D</a:t>
            </a:r>
            <a:r>
              <a:rPr sz="1200" spc="120" dirty="0">
                <a:latin typeface="Times New Roman"/>
                <a:cs typeface="Times New Roman"/>
              </a:rPr>
              <a:t>a</a:t>
            </a:r>
            <a:r>
              <a:rPr sz="1200" dirty="0">
                <a:latin typeface="Times New Roman"/>
                <a:cs typeface="Times New Roman"/>
              </a:rPr>
              <a:t>y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1200" spc="-70" dirty="0">
                <a:latin typeface="Times New Roman"/>
                <a:cs typeface="Times New Roman"/>
              </a:rPr>
              <a:t>If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125" dirty="0">
                <a:latin typeface="Times New Roman"/>
                <a:cs typeface="Times New Roman"/>
              </a:rPr>
              <a:t>S</a:t>
            </a:r>
            <a:r>
              <a:rPr sz="1200" spc="120" dirty="0">
                <a:latin typeface="Times New Roman"/>
                <a:cs typeface="Times New Roman"/>
              </a:rPr>
              <a:t>e</a:t>
            </a:r>
            <a:r>
              <a:rPr sz="1200" spc="-5" dirty="0">
                <a:latin typeface="Times New Roman"/>
                <a:cs typeface="Times New Roman"/>
              </a:rPr>
              <a:t>r</a:t>
            </a:r>
            <a:r>
              <a:rPr sz="1200" dirty="0">
                <a:latin typeface="Times New Roman"/>
                <a:cs typeface="Times New Roman"/>
              </a:rPr>
              <a:t>v</a:t>
            </a:r>
            <a:r>
              <a:rPr sz="1200" spc="-75" dirty="0">
                <a:latin typeface="Times New Roman"/>
                <a:cs typeface="Times New Roman"/>
              </a:rPr>
              <a:t>i</a:t>
            </a:r>
            <a:r>
              <a:rPr sz="1200" spc="60" dirty="0">
                <a:latin typeface="Times New Roman"/>
                <a:cs typeface="Times New Roman"/>
              </a:rPr>
              <a:t>c</a:t>
            </a:r>
            <a:r>
              <a:rPr sz="1200" spc="130" dirty="0">
                <a:latin typeface="Times New Roman"/>
                <a:cs typeface="Times New Roman"/>
              </a:rPr>
              <a:t>e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-70" dirty="0">
                <a:latin typeface="Times New Roman"/>
                <a:cs typeface="Times New Roman"/>
              </a:rPr>
              <a:t>V</a:t>
            </a:r>
            <a:r>
              <a:rPr sz="1200" spc="120" dirty="0">
                <a:latin typeface="Times New Roman"/>
                <a:cs typeface="Times New Roman"/>
              </a:rPr>
              <a:t>a</a:t>
            </a:r>
            <a:r>
              <a:rPr sz="1200" spc="5" dirty="0">
                <a:latin typeface="Times New Roman"/>
                <a:cs typeface="Times New Roman"/>
              </a:rPr>
              <a:t>r</a:t>
            </a:r>
            <a:r>
              <a:rPr sz="1200" spc="-75" dirty="0">
                <a:latin typeface="Times New Roman"/>
                <a:cs typeface="Times New Roman"/>
              </a:rPr>
              <a:t>i</a:t>
            </a:r>
            <a:r>
              <a:rPr sz="1200" spc="120" dirty="0">
                <a:latin typeface="Times New Roman"/>
                <a:cs typeface="Times New Roman"/>
              </a:rPr>
              <a:t>a</a:t>
            </a:r>
            <a:r>
              <a:rPr sz="1200" spc="65" dirty="0">
                <a:latin typeface="Times New Roman"/>
                <a:cs typeface="Times New Roman"/>
              </a:rPr>
              <a:t>n</a:t>
            </a:r>
            <a:r>
              <a:rPr sz="1200" spc="60" dirty="0">
                <a:latin typeface="Times New Roman"/>
                <a:cs typeface="Times New Roman"/>
              </a:rPr>
              <a:t>c</a:t>
            </a:r>
            <a:r>
              <a:rPr sz="1200" spc="130" dirty="0">
                <a:latin typeface="Times New Roman"/>
                <a:cs typeface="Times New Roman"/>
              </a:rPr>
              <a:t>e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15" dirty="0">
                <a:latin typeface="Times New Roman"/>
                <a:cs typeface="Times New Roman"/>
              </a:rPr>
              <a:t>+</a:t>
            </a:r>
            <a:r>
              <a:rPr sz="1200" spc="65" dirty="0">
                <a:latin typeface="Times New Roman"/>
                <a:cs typeface="Times New Roman"/>
              </a:rPr>
              <a:t>3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1901448" y="6434575"/>
            <a:ext cx="78549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60" dirty="0">
                <a:latin typeface="Times New Roman"/>
                <a:cs typeface="Times New Roman"/>
              </a:rPr>
              <a:t>Q</a:t>
            </a:r>
            <a:r>
              <a:rPr sz="1200" spc="-10" dirty="0">
                <a:latin typeface="Times New Roman"/>
                <a:cs typeface="Times New Roman"/>
              </a:rPr>
              <a:t>TD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spc="125" dirty="0">
                <a:latin typeface="Times New Roman"/>
                <a:cs typeface="Times New Roman"/>
              </a:rPr>
              <a:t>S</a:t>
            </a:r>
            <a:r>
              <a:rPr sz="1200" spc="60" dirty="0">
                <a:latin typeface="Times New Roman"/>
                <a:cs typeface="Times New Roman"/>
              </a:rPr>
              <a:t>c</a:t>
            </a:r>
            <a:r>
              <a:rPr sz="1200" spc="55" dirty="0">
                <a:latin typeface="Times New Roman"/>
                <a:cs typeface="Times New Roman"/>
              </a:rPr>
              <a:t>o</a:t>
            </a:r>
            <a:r>
              <a:rPr sz="1200" spc="-5" dirty="0">
                <a:latin typeface="Times New Roman"/>
                <a:cs typeface="Times New Roman"/>
              </a:rPr>
              <a:t>r</a:t>
            </a:r>
            <a:r>
              <a:rPr sz="1200" spc="130" dirty="0">
                <a:latin typeface="Times New Roman"/>
                <a:cs typeface="Times New Roman"/>
              </a:rPr>
              <a:t>e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3047495" y="6434575"/>
            <a:ext cx="151701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70" dirty="0">
                <a:latin typeface="Times New Roman"/>
                <a:cs typeface="Times New Roman"/>
              </a:rPr>
              <a:t>If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125" dirty="0">
                <a:latin typeface="Times New Roman"/>
                <a:cs typeface="Times New Roman"/>
              </a:rPr>
              <a:t>S</a:t>
            </a:r>
            <a:r>
              <a:rPr sz="1200" spc="120" dirty="0">
                <a:latin typeface="Times New Roman"/>
                <a:cs typeface="Times New Roman"/>
              </a:rPr>
              <a:t>e</a:t>
            </a:r>
            <a:r>
              <a:rPr sz="1200" spc="-5" dirty="0">
                <a:latin typeface="Times New Roman"/>
                <a:cs typeface="Times New Roman"/>
              </a:rPr>
              <a:t>r</a:t>
            </a:r>
            <a:r>
              <a:rPr sz="1200" dirty="0">
                <a:latin typeface="Times New Roman"/>
                <a:cs typeface="Times New Roman"/>
              </a:rPr>
              <a:t>v</a:t>
            </a:r>
            <a:r>
              <a:rPr sz="1200" spc="-75" dirty="0">
                <a:latin typeface="Times New Roman"/>
                <a:cs typeface="Times New Roman"/>
              </a:rPr>
              <a:t>i</a:t>
            </a:r>
            <a:r>
              <a:rPr sz="1200" spc="60" dirty="0">
                <a:latin typeface="Times New Roman"/>
                <a:cs typeface="Times New Roman"/>
              </a:rPr>
              <a:t>c</a:t>
            </a:r>
            <a:r>
              <a:rPr sz="1200" spc="130" dirty="0">
                <a:latin typeface="Times New Roman"/>
                <a:cs typeface="Times New Roman"/>
              </a:rPr>
              <a:t>e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-70" dirty="0">
                <a:latin typeface="Times New Roman"/>
                <a:cs typeface="Times New Roman"/>
              </a:rPr>
              <a:t>V</a:t>
            </a:r>
            <a:r>
              <a:rPr sz="1200" spc="120" dirty="0">
                <a:latin typeface="Times New Roman"/>
                <a:cs typeface="Times New Roman"/>
              </a:rPr>
              <a:t>a</a:t>
            </a:r>
            <a:r>
              <a:rPr sz="1200" spc="5" dirty="0">
                <a:latin typeface="Times New Roman"/>
                <a:cs typeface="Times New Roman"/>
              </a:rPr>
              <a:t>r</a:t>
            </a:r>
            <a:r>
              <a:rPr sz="1200" spc="-75" dirty="0">
                <a:latin typeface="Times New Roman"/>
                <a:cs typeface="Times New Roman"/>
              </a:rPr>
              <a:t>i</a:t>
            </a:r>
            <a:r>
              <a:rPr sz="1200" spc="120" dirty="0">
                <a:latin typeface="Times New Roman"/>
                <a:cs typeface="Times New Roman"/>
              </a:rPr>
              <a:t>a</a:t>
            </a:r>
            <a:r>
              <a:rPr sz="1200" spc="65" dirty="0">
                <a:latin typeface="Times New Roman"/>
                <a:cs typeface="Times New Roman"/>
              </a:rPr>
              <a:t>n</a:t>
            </a:r>
            <a:r>
              <a:rPr sz="1200" spc="60" dirty="0">
                <a:latin typeface="Times New Roman"/>
                <a:cs typeface="Times New Roman"/>
              </a:rPr>
              <a:t>c</a:t>
            </a:r>
            <a:r>
              <a:rPr sz="1200" spc="130" dirty="0">
                <a:latin typeface="Times New Roman"/>
                <a:cs typeface="Times New Roman"/>
              </a:rPr>
              <a:t>e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15" dirty="0">
                <a:latin typeface="Times New Roman"/>
                <a:cs typeface="Times New Roman"/>
              </a:rPr>
              <a:t>+</a:t>
            </a:r>
            <a:r>
              <a:rPr sz="1200" spc="65" dirty="0">
                <a:latin typeface="Times New Roman"/>
                <a:cs typeface="Times New Roman"/>
              </a:rPr>
              <a:t>1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90600" y="533400"/>
            <a:ext cx="2438400" cy="533400"/>
          </a:xfrm>
          <a:custGeom>
            <a:avLst/>
            <a:gdLst/>
            <a:ahLst/>
            <a:cxnLst/>
            <a:rect l="l" t="t" r="r" b="b"/>
            <a:pathLst>
              <a:path w="2438400" h="533400">
                <a:moveTo>
                  <a:pt x="0" y="0"/>
                </a:moveTo>
                <a:lnTo>
                  <a:pt x="2438400" y="0"/>
                </a:lnTo>
                <a:lnTo>
                  <a:pt x="2438400" y="533400"/>
                </a:lnTo>
                <a:lnTo>
                  <a:pt x="0" y="533400"/>
                </a:lnTo>
                <a:lnTo>
                  <a:pt x="0" y="0"/>
                </a:lnTo>
                <a:close/>
              </a:path>
            </a:pathLst>
          </a:custGeom>
          <a:solidFill>
            <a:srgbClr val="5093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50748" y="626363"/>
            <a:ext cx="2064131" cy="3642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57200" y="1112519"/>
            <a:ext cx="9144000" cy="6202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8285">
              <a:lnSpc>
                <a:spcPct val="100000"/>
              </a:lnSpc>
              <a:tabLst>
                <a:tab pos="8822690" algn="r"/>
              </a:tabLst>
            </a:pPr>
            <a:r>
              <a:rPr sz="1200" spc="-7" baseline="6944" dirty="0">
                <a:solidFill>
                  <a:srgbClr val="BFBFBF"/>
                </a:solidFill>
                <a:latin typeface="Century Gothic"/>
                <a:cs typeface="Century Gothic"/>
              </a:rPr>
              <a:t>F</a:t>
            </a:r>
            <a:r>
              <a:rPr sz="1200" baseline="6944" dirty="0">
                <a:solidFill>
                  <a:srgbClr val="BFBFBF"/>
                </a:solidFill>
                <a:latin typeface="Century Gothic"/>
                <a:cs typeface="Century Gothic"/>
              </a:rPr>
              <a:t>e</a:t>
            </a:r>
            <a:r>
              <a:rPr sz="1200" spc="7" baseline="6944" dirty="0">
                <a:solidFill>
                  <a:srgbClr val="BFBFBF"/>
                </a:solidFill>
                <a:latin typeface="Century Gothic"/>
                <a:cs typeface="Century Gothic"/>
              </a:rPr>
              <a:t>b</a:t>
            </a:r>
            <a:r>
              <a:rPr sz="1200" baseline="6944" dirty="0">
                <a:solidFill>
                  <a:srgbClr val="BFBFBF"/>
                </a:solidFill>
                <a:latin typeface="Century Gothic"/>
                <a:cs typeface="Century Gothic"/>
              </a:rPr>
              <a:t>ru</a:t>
            </a:r>
            <a:r>
              <a:rPr sz="1200" spc="7" baseline="6944" dirty="0">
                <a:solidFill>
                  <a:srgbClr val="BFBFBF"/>
                </a:solidFill>
                <a:latin typeface="Century Gothic"/>
                <a:cs typeface="Century Gothic"/>
              </a:rPr>
              <a:t>a</a:t>
            </a:r>
            <a:r>
              <a:rPr sz="1200" baseline="6944" dirty="0">
                <a:solidFill>
                  <a:srgbClr val="BFBFBF"/>
                </a:solidFill>
                <a:latin typeface="Century Gothic"/>
                <a:cs typeface="Century Gothic"/>
              </a:rPr>
              <a:t>ry</a:t>
            </a:r>
            <a:r>
              <a:rPr sz="1200" spc="-30" baseline="6944" dirty="0">
                <a:solidFill>
                  <a:srgbClr val="BFBFBF"/>
                </a:solidFill>
                <a:latin typeface="Century Gothic"/>
                <a:cs typeface="Century Gothic"/>
              </a:rPr>
              <a:t> </a:t>
            </a:r>
            <a:r>
              <a:rPr sz="1200" spc="-7" baseline="6944" dirty="0">
                <a:solidFill>
                  <a:srgbClr val="BFBFBF"/>
                </a:solidFill>
                <a:latin typeface="Century Gothic"/>
                <a:cs typeface="Century Gothic"/>
              </a:rPr>
              <a:t>201</a:t>
            </a:r>
            <a:r>
              <a:rPr sz="1200" baseline="6944" dirty="0">
                <a:solidFill>
                  <a:srgbClr val="BFBFBF"/>
                </a:solidFill>
                <a:latin typeface="Century Gothic"/>
                <a:cs typeface="Century Gothic"/>
              </a:rPr>
              <a:t>8</a:t>
            </a:r>
            <a:r>
              <a:rPr sz="1000" spc="5" dirty="0">
                <a:solidFill>
                  <a:srgbClr val="A5A5A5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A5A5A5"/>
                </a:solidFill>
                <a:latin typeface="Times New Roman"/>
                <a:cs typeface="Times New Roman"/>
              </a:rPr>
              <a:t>	</a:t>
            </a:r>
            <a:r>
              <a:rPr sz="1000" spc="75" dirty="0">
                <a:solidFill>
                  <a:srgbClr val="A5A5A5"/>
                </a:solidFill>
                <a:latin typeface="Times New Roman"/>
                <a:cs typeface="Times New Roman"/>
              </a:rPr>
              <a:t>56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709137" y="844311"/>
            <a:ext cx="131445" cy="168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10" dirty="0">
                <a:solidFill>
                  <a:srgbClr val="FFFFFF"/>
                </a:solidFill>
                <a:latin typeface="Times New Roman"/>
                <a:cs typeface="Times New Roman"/>
              </a:rPr>
              <a:t>®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57200" y="1112519"/>
            <a:ext cx="9144000" cy="6202680"/>
          </a:xfrm>
          <a:custGeom>
            <a:avLst/>
            <a:gdLst/>
            <a:ahLst/>
            <a:cxnLst/>
            <a:rect l="l" t="t" r="r" b="b"/>
            <a:pathLst>
              <a:path w="9144000" h="6202680">
                <a:moveTo>
                  <a:pt x="0" y="0"/>
                </a:moveTo>
                <a:lnTo>
                  <a:pt x="9144000" y="0"/>
                </a:lnTo>
                <a:lnTo>
                  <a:pt x="9144000" y="6202679"/>
                </a:lnTo>
                <a:lnTo>
                  <a:pt x="0" y="6202679"/>
                </a:lnTo>
                <a:lnTo>
                  <a:pt x="0" y="0"/>
                </a:lnTo>
                <a:close/>
              </a:path>
            </a:pathLst>
          </a:custGeom>
          <a:solidFill>
            <a:srgbClr val="5093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192522" y="3623658"/>
            <a:ext cx="5673090" cy="287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690"/>
              </a:lnSpc>
            </a:pPr>
            <a:r>
              <a:rPr sz="2250" spc="-2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250" spc="225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2250" spc="4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2250" spc="434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250" spc="-3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2250" spc="360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2250" spc="-3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2250" spc="-90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250" spc="110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2250" spc="434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250" spc="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50" spc="3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250" spc="225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2250" spc="484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250" spc="-90" dirty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2250" spc="180" dirty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2250" spc="15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2250" spc="-90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250" spc="434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2250" spc="110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2250" spc="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50" spc="-90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2250" spc="434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250" spc="-3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2250" spc="135" dirty="0">
                <a:solidFill>
                  <a:srgbClr val="FFFFFF"/>
                </a:solidFill>
                <a:latin typeface="Times New Roman"/>
                <a:cs typeface="Times New Roman"/>
              </a:rPr>
              <a:t>v</a:t>
            </a:r>
            <a:r>
              <a:rPr sz="2250" spc="-90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250" spc="409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2250" spc="434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250" spc="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50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2250" spc="434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250" spc="-3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2250" spc="-120" dirty="0">
                <a:solidFill>
                  <a:srgbClr val="FFFFFF"/>
                </a:solidFill>
                <a:latin typeface="Times New Roman"/>
                <a:cs typeface="Times New Roman"/>
              </a:rPr>
              <a:t>f</a:t>
            </a:r>
            <a:r>
              <a:rPr sz="2250" spc="315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2250" spc="-3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2250" spc="365" dirty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2250" spc="484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250" spc="225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2250" spc="434" dirty="0">
                <a:solidFill>
                  <a:srgbClr val="FFFFFF"/>
                </a:solidFill>
                <a:latin typeface="Times New Roman"/>
                <a:cs typeface="Times New Roman"/>
              </a:rPr>
              <a:t>ce</a:t>
            </a:r>
            <a:endParaRPr sz="225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271275" y="4181433"/>
            <a:ext cx="1515110" cy="698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250" spc="-5" dirty="0">
                <a:solidFill>
                  <a:srgbClr val="DAE2F2"/>
                </a:solidFill>
                <a:latin typeface="Century Gothic"/>
                <a:cs typeface="Century Gothic"/>
              </a:rPr>
              <a:t>P</a:t>
            </a:r>
            <a:r>
              <a:rPr sz="2250" dirty="0">
                <a:solidFill>
                  <a:srgbClr val="DAE2F2"/>
                </a:solidFill>
                <a:latin typeface="Century Gothic"/>
                <a:cs typeface="Century Gothic"/>
              </a:rPr>
              <a:t>e</a:t>
            </a:r>
            <a:r>
              <a:rPr sz="2250" spc="-10" dirty="0">
                <a:solidFill>
                  <a:srgbClr val="DAE2F2"/>
                </a:solidFill>
                <a:latin typeface="Century Gothic"/>
                <a:cs typeface="Century Gothic"/>
              </a:rPr>
              <a:t>r</a:t>
            </a:r>
            <a:r>
              <a:rPr sz="2250" spc="45" dirty="0">
                <a:solidFill>
                  <a:srgbClr val="DAE2F2"/>
                </a:solidFill>
                <a:latin typeface="Century Gothic"/>
                <a:cs typeface="Century Gothic"/>
              </a:rPr>
              <a:t>i</a:t>
            </a:r>
            <a:r>
              <a:rPr sz="2250" spc="-10" dirty="0">
                <a:solidFill>
                  <a:srgbClr val="DAE2F2"/>
                </a:solidFill>
                <a:latin typeface="Century Gothic"/>
                <a:cs typeface="Century Gothic"/>
              </a:rPr>
              <a:t>o</a:t>
            </a:r>
            <a:r>
              <a:rPr sz="2250" spc="-15" dirty="0">
                <a:solidFill>
                  <a:srgbClr val="DAE2F2"/>
                </a:solidFill>
                <a:latin typeface="Century Gothic"/>
                <a:cs typeface="Century Gothic"/>
              </a:rPr>
              <a:t>d</a:t>
            </a:r>
            <a:r>
              <a:rPr sz="2250" dirty="0">
                <a:solidFill>
                  <a:srgbClr val="DAE2F2"/>
                </a:solidFill>
                <a:latin typeface="Century Gothic"/>
                <a:cs typeface="Century Gothic"/>
              </a:rPr>
              <a:t>i</a:t>
            </a:r>
            <a:r>
              <a:rPr sz="2250" spc="-15" dirty="0">
                <a:solidFill>
                  <a:srgbClr val="DAE2F2"/>
                </a:solidFill>
                <a:latin typeface="Century Gothic"/>
                <a:cs typeface="Century Gothic"/>
              </a:rPr>
              <a:t>c</a:t>
            </a:r>
            <a:r>
              <a:rPr sz="2250" spc="-10" dirty="0">
                <a:solidFill>
                  <a:srgbClr val="DAE2F2"/>
                </a:solidFill>
                <a:latin typeface="Century Gothic"/>
                <a:cs typeface="Century Gothic"/>
              </a:rPr>
              <a:t>a</a:t>
            </a:r>
            <a:r>
              <a:rPr sz="2250" dirty="0">
                <a:solidFill>
                  <a:srgbClr val="DAE2F2"/>
                </a:solidFill>
                <a:latin typeface="Century Gothic"/>
                <a:cs typeface="Century Gothic"/>
              </a:rPr>
              <a:t>ls</a:t>
            </a:r>
            <a:endParaRPr sz="2250">
              <a:latin typeface="Century Gothic"/>
              <a:cs typeface="Century Gothic"/>
            </a:endParaRPr>
          </a:p>
          <a:p>
            <a:pPr algn="ctr">
              <a:lnSpc>
                <a:spcPts val="2690"/>
              </a:lnSpc>
              <a:spcBef>
                <a:spcPts val="540"/>
              </a:spcBef>
            </a:pPr>
            <a:r>
              <a:rPr sz="2250" spc="-10" dirty="0">
                <a:solidFill>
                  <a:srgbClr val="DAE2F2"/>
                </a:solidFill>
                <a:latin typeface="Century Gothic"/>
                <a:cs typeface="Century Gothic"/>
              </a:rPr>
              <a:t>F</a:t>
            </a:r>
            <a:r>
              <a:rPr sz="2250" dirty="0">
                <a:solidFill>
                  <a:srgbClr val="DAE2F2"/>
                </a:solidFill>
                <a:latin typeface="Century Gothic"/>
                <a:cs typeface="Century Gothic"/>
              </a:rPr>
              <a:t>l</a:t>
            </a:r>
            <a:r>
              <a:rPr sz="2250" spc="-10" dirty="0">
                <a:solidFill>
                  <a:srgbClr val="DAE2F2"/>
                </a:solidFill>
                <a:latin typeface="Century Gothic"/>
                <a:cs typeface="Century Gothic"/>
              </a:rPr>
              <a:t>at</a:t>
            </a:r>
            <a:r>
              <a:rPr sz="2250" dirty="0">
                <a:solidFill>
                  <a:srgbClr val="DAE2F2"/>
                </a:solidFill>
                <a:latin typeface="Century Gothic"/>
                <a:cs typeface="Century Gothic"/>
              </a:rPr>
              <a:t>s</a:t>
            </a:r>
            <a:endParaRPr sz="225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20581" y="6989731"/>
            <a:ext cx="172720" cy="156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75" dirty="0">
                <a:solidFill>
                  <a:srgbClr val="A5A5A5"/>
                </a:solidFill>
                <a:latin typeface="Times New Roman"/>
                <a:cs typeface="Times New Roman"/>
              </a:rPr>
              <a:t>57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90600" y="533400"/>
            <a:ext cx="2438400" cy="533400"/>
          </a:xfrm>
          <a:custGeom>
            <a:avLst/>
            <a:gdLst/>
            <a:ahLst/>
            <a:cxnLst/>
            <a:rect l="l" t="t" r="r" b="b"/>
            <a:pathLst>
              <a:path w="2438400" h="533400">
                <a:moveTo>
                  <a:pt x="0" y="0"/>
                </a:moveTo>
                <a:lnTo>
                  <a:pt x="2438400" y="0"/>
                </a:lnTo>
                <a:lnTo>
                  <a:pt x="2438400" y="533400"/>
                </a:lnTo>
                <a:lnTo>
                  <a:pt x="0" y="533400"/>
                </a:lnTo>
                <a:lnTo>
                  <a:pt x="0" y="0"/>
                </a:lnTo>
                <a:close/>
              </a:path>
            </a:pathLst>
          </a:custGeom>
          <a:solidFill>
            <a:srgbClr val="5093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50748" y="626363"/>
            <a:ext cx="2064131" cy="3642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709137" y="844311"/>
            <a:ext cx="131445" cy="168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10" dirty="0">
                <a:solidFill>
                  <a:srgbClr val="FFFFFF"/>
                </a:solidFill>
                <a:latin typeface="Times New Roman"/>
                <a:cs typeface="Times New Roman"/>
              </a:rPr>
              <a:t>®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542287" y="4927091"/>
            <a:ext cx="7591425" cy="0"/>
          </a:xfrm>
          <a:custGeom>
            <a:avLst/>
            <a:gdLst/>
            <a:ahLst/>
            <a:cxnLst/>
            <a:rect l="l" t="t" r="r" b="b"/>
            <a:pathLst>
              <a:path w="7591425">
                <a:moveTo>
                  <a:pt x="0" y="0"/>
                </a:moveTo>
                <a:lnTo>
                  <a:pt x="7591044" y="0"/>
                </a:lnTo>
              </a:path>
            </a:pathLst>
          </a:custGeom>
          <a:ln w="10413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42287" y="4425695"/>
            <a:ext cx="7591425" cy="0"/>
          </a:xfrm>
          <a:custGeom>
            <a:avLst/>
            <a:gdLst/>
            <a:ahLst/>
            <a:cxnLst/>
            <a:rect l="l" t="t" r="r" b="b"/>
            <a:pathLst>
              <a:path w="7591425">
                <a:moveTo>
                  <a:pt x="0" y="0"/>
                </a:moveTo>
                <a:lnTo>
                  <a:pt x="7591044" y="0"/>
                </a:lnTo>
              </a:path>
            </a:pathLst>
          </a:custGeom>
          <a:ln w="10413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42287" y="3924300"/>
            <a:ext cx="7591425" cy="0"/>
          </a:xfrm>
          <a:custGeom>
            <a:avLst/>
            <a:gdLst/>
            <a:ahLst/>
            <a:cxnLst/>
            <a:rect l="l" t="t" r="r" b="b"/>
            <a:pathLst>
              <a:path w="7591425">
                <a:moveTo>
                  <a:pt x="0" y="0"/>
                </a:moveTo>
                <a:lnTo>
                  <a:pt x="7591044" y="0"/>
                </a:lnTo>
              </a:path>
            </a:pathLst>
          </a:custGeom>
          <a:ln w="10413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42287" y="3422903"/>
            <a:ext cx="7591425" cy="0"/>
          </a:xfrm>
          <a:custGeom>
            <a:avLst/>
            <a:gdLst/>
            <a:ahLst/>
            <a:cxnLst/>
            <a:rect l="l" t="t" r="r" b="b"/>
            <a:pathLst>
              <a:path w="7591425">
                <a:moveTo>
                  <a:pt x="0" y="0"/>
                </a:moveTo>
                <a:lnTo>
                  <a:pt x="7591044" y="0"/>
                </a:lnTo>
              </a:path>
            </a:pathLst>
          </a:custGeom>
          <a:ln w="10413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542287" y="2921507"/>
            <a:ext cx="7591425" cy="0"/>
          </a:xfrm>
          <a:custGeom>
            <a:avLst/>
            <a:gdLst/>
            <a:ahLst/>
            <a:cxnLst/>
            <a:rect l="l" t="t" r="r" b="b"/>
            <a:pathLst>
              <a:path w="7591425">
                <a:moveTo>
                  <a:pt x="0" y="0"/>
                </a:moveTo>
                <a:lnTo>
                  <a:pt x="7591044" y="0"/>
                </a:lnTo>
              </a:path>
            </a:pathLst>
          </a:custGeom>
          <a:ln w="10413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542287" y="2420111"/>
            <a:ext cx="7591425" cy="0"/>
          </a:xfrm>
          <a:custGeom>
            <a:avLst/>
            <a:gdLst/>
            <a:ahLst/>
            <a:cxnLst/>
            <a:rect l="l" t="t" r="r" b="b"/>
            <a:pathLst>
              <a:path w="7591425">
                <a:moveTo>
                  <a:pt x="0" y="0"/>
                </a:moveTo>
                <a:lnTo>
                  <a:pt x="7591044" y="0"/>
                </a:lnTo>
              </a:path>
            </a:pathLst>
          </a:custGeom>
          <a:ln w="10414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542287" y="5428488"/>
            <a:ext cx="7591425" cy="0"/>
          </a:xfrm>
          <a:custGeom>
            <a:avLst/>
            <a:gdLst/>
            <a:ahLst/>
            <a:cxnLst/>
            <a:rect l="l" t="t" r="r" b="b"/>
            <a:pathLst>
              <a:path w="7591425">
                <a:moveTo>
                  <a:pt x="0" y="0"/>
                </a:moveTo>
                <a:lnTo>
                  <a:pt x="7591044" y="0"/>
                </a:lnTo>
              </a:path>
            </a:pathLst>
          </a:custGeom>
          <a:ln w="10414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542287" y="5428488"/>
            <a:ext cx="0" cy="541020"/>
          </a:xfrm>
          <a:custGeom>
            <a:avLst/>
            <a:gdLst/>
            <a:ahLst/>
            <a:cxnLst/>
            <a:rect l="l" t="t" r="r" b="b"/>
            <a:pathLst>
              <a:path h="541020">
                <a:moveTo>
                  <a:pt x="0" y="0"/>
                </a:moveTo>
                <a:lnTo>
                  <a:pt x="0" y="541020"/>
                </a:lnTo>
              </a:path>
            </a:pathLst>
          </a:custGeom>
          <a:ln w="10413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923032" y="5428488"/>
            <a:ext cx="0" cy="541020"/>
          </a:xfrm>
          <a:custGeom>
            <a:avLst/>
            <a:gdLst/>
            <a:ahLst/>
            <a:cxnLst/>
            <a:rect l="l" t="t" r="r" b="b"/>
            <a:pathLst>
              <a:path h="541020">
                <a:moveTo>
                  <a:pt x="0" y="0"/>
                </a:moveTo>
                <a:lnTo>
                  <a:pt x="0" y="541020"/>
                </a:lnTo>
              </a:path>
            </a:pathLst>
          </a:custGeom>
          <a:ln w="10414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302252" y="5428488"/>
            <a:ext cx="0" cy="541020"/>
          </a:xfrm>
          <a:custGeom>
            <a:avLst/>
            <a:gdLst/>
            <a:ahLst/>
            <a:cxnLst/>
            <a:rect l="l" t="t" r="r" b="b"/>
            <a:pathLst>
              <a:path h="541020">
                <a:moveTo>
                  <a:pt x="0" y="0"/>
                </a:moveTo>
                <a:lnTo>
                  <a:pt x="0" y="541020"/>
                </a:lnTo>
              </a:path>
            </a:pathLst>
          </a:custGeom>
          <a:ln w="10414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682996" y="5428488"/>
            <a:ext cx="0" cy="541020"/>
          </a:xfrm>
          <a:custGeom>
            <a:avLst/>
            <a:gdLst/>
            <a:ahLst/>
            <a:cxnLst/>
            <a:rect l="l" t="t" r="r" b="b"/>
            <a:pathLst>
              <a:path h="541020">
                <a:moveTo>
                  <a:pt x="0" y="0"/>
                </a:moveTo>
                <a:lnTo>
                  <a:pt x="0" y="541020"/>
                </a:lnTo>
              </a:path>
            </a:pathLst>
          </a:custGeom>
          <a:ln w="10413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062216" y="5428488"/>
            <a:ext cx="0" cy="541020"/>
          </a:xfrm>
          <a:custGeom>
            <a:avLst/>
            <a:gdLst/>
            <a:ahLst/>
            <a:cxnLst/>
            <a:rect l="l" t="t" r="r" b="b"/>
            <a:pathLst>
              <a:path h="541020">
                <a:moveTo>
                  <a:pt x="0" y="0"/>
                </a:moveTo>
                <a:lnTo>
                  <a:pt x="0" y="541020"/>
                </a:lnTo>
              </a:path>
            </a:pathLst>
          </a:custGeom>
          <a:ln w="10414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442959" y="5428488"/>
            <a:ext cx="0" cy="541020"/>
          </a:xfrm>
          <a:custGeom>
            <a:avLst/>
            <a:gdLst/>
            <a:ahLst/>
            <a:cxnLst/>
            <a:rect l="l" t="t" r="r" b="b"/>
            <a:pathLst>
              <a:path h="541020">
                <a:moveTo>
                  <a:pt x="0" y="0"/>
                </a:moveTo>
                <a:lnTo>
                  <a:pt x="0" y="541020"/>
                </a:lnTo>
              </a:path>
            </a:pathLst>
          </a:custGeom>
          <a:ln w="10413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133332" y="5428488"/>
            <a:ext cx="0" cy="541020"/>
          </a:xfrm>
          <a:custGeom>
            <a:avLst/>
            <a:gdLst/>
            <a:ahLst/>
            <a:cxnLst/>
            <a:rect l="l" t="t" r="r" b="b"/>
            <a:pathLst>
              <a:path h="541020">
                <a:moveTo>
                  <a:pt x="0" y="0"/>
                </a:moveTo>
                <a:lnTo>
                  <a:pt x="0" y="541020"/>
                </a:lnTo>
              </a:path>
            </a:pathLst>
          </a:custGeom>
          <a:ln w="10414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700783" y="3393947"/>
            <a:ext cx="7274559" cy="1004569"/>
          </a:xfrm>
          <a:custGeom>
            <a:avLst/>
            <a:gdLst/>
            <a:ahLst/>
            <a:cxnLst/>
            <a:rect l="l" t="t" r="r" b="b"/>
            <a:pathLst>
              <a:path w="7274559" h="1004570">
                <a:moveTo>
                  <a:pt x="5566678" y="437387"/>
                </a:moveTo>
                <a:lnTo>
                  <a:pt x="5527548" y="437387"/>
                </a:lnTo>
                <a:lnTo>
                  <a:pt x="5539739" y="434339"/>
                </a:lnTo>
                <a:lnTo>
                  <a:pt x="5534140" y="432341"/>
                </a:lnTo>
                <a:lnTo>
                  <a:pt x="5871972" y="173735"/>
                </a:lnTo>
                <a:lnTo>
                  <a:pt x="5873495" y="172212"/>
                </a:lnTo>
                <a:lnTo>
                  <a:pt x="6220968" y="0"/>
                </a:lnTo>
                <a:lnTo>
                  <a:pt x="6227064" y="0"/>
                </a:lnTo>
                <a:lnTo>
                  <a:pt x="6318103" y="22860"/>
                </a:lnTo>
                <a:lnTo>
                  <a:pt x="6230111" y="22860"/>
                </a:lnTo>
                <a:lnTo>
                  <a:pt x="6220968" y="24383"/>
                </a:lnTo>
                <a:lnTo>
                  <a:pt x="6224995" y="25395"/>
                </a:lnTo>
                <a:lnTo>
                  <a:pt x="5888763" y="192023"/>
                </a:lnTo>
                <a:lnTo>
                  <a:pt x="5887211" y="192023"/>
                </a:lnTo>
                <a:lnTo>
                  <a:pt x="5566678" y="437387"/>
                </a:lnTo>
                <a:close/>
              </a:path>
              <a:path w="7274559" h="1004570">
                <a:moveTo>
                  <a:pt x="6224995" y="25395"/>
                </a:moveTo>
                <a:lnTo>
                  <a:pt x="6220968" y="24383"/>
                </a:lnTo>
                <a:lnTo>
                  <a:pt x="6230111" y="22860"/>
                </a:lnTo>
                <a:lnTo>
                  <a:pt x="6224995" y="25395"/>
                </a:lnTo>
                <a:close/>
              </a:path>
              <a:path w="7274559" h="1004570">
                <a:moveTo>
                  <a:pt x="6563857" y="110484"/>
                </a:moveTo>
                <a:lnTo>
                  <a:pt x="6224995" y="25395"/>
                </a:lnTo>
                <a:lnTo>
                  <a:pt x="6230111" y="22860"/>
                </a:lnTo>
                <a:lnTo>
                  <a:pt x="6318103" y="22860"/>
                </a:lnTo>
                <a:lnTo>
                  <a:pt x="6573011" y="86868"/>
                </a:lnTo>
                <a:lnTo>
                  <a:pt x="6576059" y="88391"/>
                </a:lnTo>
                <a:lnTo>
                  <a:pt x="6579107" y="91439"/>
                </a:lnTo>
                <a:lnTo>
                  <a:pt x="6591278" y="106679"/>
                </a:lnTo>
                <a:lnTo>
                  <a:pt x="6560820" y="106679"/>
                </a:lnTo>
                <a:lnTo>
                  <a:pt x="6563857" y="110484"/>
                </a:lnTo>
                <a:close/>
              </a:path>
              <a:path w="7274559" h="1004570">
                <a:moveTo>
                  <a:pt x="6566916" y="111251"/>
                </a:moveTo>
                <a:lnTo>
                  <a:pt x="6563857" y="110484"/>
                </a:lnTo>
                <a:lnTo>
                  <a:pt x="6560820" y="106679"/>
                </a:lnTo>
                <a:lnTo>
                  <a:pt x="6566916" y="111251"/>
                </a:lnTo>
                <a:close/>
              </a:path>
              <a:path w="7274559" h="1004570">
                <a:moveTo>
                  <a:pt x="6594929" y="111251"/>
                </a:moveTo>
                <a:lnTo>
                  <a:pt x="6566916" y="111251"/>
                </a:lnTo>
                <a:lnTo>
                  <a:pt x="6560820" y="106679"/>
                </a:lnTo>
                <a:lnTo>
                  <a:pt x="6591278" y="106679"/>
                </a:lnTo>
                <a:lnTo>
                  <a:pt x="6594929" y="111251"/>
                </a:lnTo>
                <a:close/>
              </a:path>
              <a:path w="7274559" h="1004570">
                <a:moveTo>
                  <a:pt x="7264907" y="614171"/>
                </a:moveTo>
                <a:lnTo>
                  <a:pt x="6911339" y="542543"/>
                </a:lnTo>
                <a:lnTo>
                  <a:pt x="6909816" y="541019"/>
                </a:lnTo>
                <a:lnTo>
                  <a:pt x="6906768" y="539495"/>
                </a:lnTo>
                <a:lnTo>
                  <a:pt x="6905243" y="537971"/>
                </a:lnTo>
                <a:lnTo>
                  <a:pt x="6563857" y="110484"/>
                </a:lnTo>
                <a:lnTo>
                  <a:pt x="6566916" y="111251"/>
                </a:lnTo>
                <a:lnTo>
                  <a:pt x="6594929" y="111251"/>
                </a:lnTo>
                <a:lnTo>
                  <a:pt x="6919881" y="518159"/>
                </a:lnTo>
                <a:lnTo>
                  <a:pt x="6917436" y="518159"/>
                </a:lnTo>
                <a:lnTo>
                  <a:pt x="6923532" y="522732"/>
                </a:lnTo>
                <a:lnTo>
                  <a:pt x="6939998" y="522732"/>
                </a:lnTo>
                <a:lnTo>
                  <a:pt x="7263384" y="588263"/>
                </a:lnTo>
                <a:lnTo>
                  <a:pt x="7269479" y="589787"/>
                </a:lnTo>
                <a:lnTo>
                  <a:pt x="7274052" y="595883"/>
                </a:lnTo>
                <a:lnTo>
                  <a:pt x="7272527" y="603504"/>
                </a:lnTo>
                <a:lnTo>
                  <a:pt x="7271004" y="609599"/>
                </a:lnTo>
                <a:lnTo>
                  <a:pt x="7264907" y="614171"/>
                </a:lnTo>
                <a:close/>
              </a:path>
              <a:path w="7274559" h="1004570">
                <a:moveTo>
                  <a:pt x="5885688" y="193547"/>
                </a:moveTo>
                <a:lnTo>
                  <a:pt x="5887211" y="192023"/>
                </a:lnTo>
                <a:lnTo>
                  <a:pt x="5888763" y="192023"/>
                </a:lnTo>
                <a:lnTo>
                  <a:pt x="5885688" y="193547"/>
                </a:lnTo>
                <a:close/>
              </a:path>
              <a:path w="7274559" h="1004570">
                <a:moveTo>
                  <a:pt x="10668" y="941831"/>
                </a:moveTo>
                <a:lnTo>
                  <a:pt x="6096" y="937259"/>
                </a:lnTo>
                <a:lnTo>
                  <a:pt x="0" y="932687"/>
                </a:lnTo>
                <a:lnTo>
                  <a:pt x="0" y="925067"/>
                </a:lnTo>
                <a:lnTo>
                  <a:pt x="4572" y="920495"/>
                </a:lnTo>
                <a:lnTo>
                  <a:pt x="350520" y="509015"/>
                </a:lnTo>
                <a:lnTo>
                  <a:pt x="350520" y="507491"/>
                </a:lnTo>
                <a:lnTo>
                  <a:pt x="352044" y="507491"/>
                </a:lnTo>
                <a:lnTo>
                  <a:pt x="696467" y="239268"/>
                </a:lnTo>
                <a:lnTo>
                  <a:pt x="699515" y="236220"/>
                </a:lnTo>
                <a:lnTo>
                  <a:pt x="707136" y="236220"/>
                </a:lnTo>
                <a:lnTo>
                  <a:pt x="786184" y="257556"/>
                </a:lnTo>
                <a:lnTo>
                  <a:pt x="711707" y="257556"/>
                </a:lnTo>
                <a:lnTo>
                  <a:pt x="701040" y="260603"/>
                </a:lnTo>
                <a:lnTo>
                  <a:pt x="706055" y="261957"/>
                </a:lnTo>
                <a:lnTo>
                  <a:pt x="369240" y="524256"/>
                </a:lnTo>
                <a:lnTo>
                  <a:pt x="368808" y="524256"/>
                </a:lnTo>
                <a:lnTo>
                  <a:pt x="367284" y="525779"/>
                </a:lnTo>
                <a:lnTo>
                  <a:pt x="367526" y="525779"/>
                </a:lnTo>
                <a:lnTo>
                  <a:pt x="22860" y="935735"/>
                </a:lnTo>
                <a:lnTo>
                  <a:pt x="18288" y="940307"/>
                </a:lnTo>
                <a:lnTo>
                  <a:pt x="10668" y="941831"/>
                </a:lnTo>
                <a:close/>
              </a:path>
              <a:path w="7274559" h="1004570">
                <a:moveTo>
                  <a:pt x="1734232" y="544500"/>
                </a:moveTo>
                <a:lnTo>
                  <a:pt x="2077212" y="242316"/>
                </a:lnTo>
                <a:lnTo>
                  <a:pt x="2080259" y="239268"/>
                </a:lnTo>
                <a:lnTo>
                  <a:pt x="2086355" y="239268"/>
                </a:lnTo>
                <a:lnTo>
                  <a:pt x="2203964" y="260603"/>
                </a:lnTo>
                <a:lnTo>
                  <a:pt x="2092451" y="260603"/>
                </a:lnTo>
                <a:lnTo>
                  <a:pt x="2083308" y="263651"/>
                </a:lnTo>
                <a:lnTo>
                  <a:pt x="2088021" y="264507"/>
                </a:lnTo>
                <a:lnTo>
                  <a:pt x="1770720" y="544067"/>
                </a:lnTo>
                <a:lnTo>
                  <a:pt x="1735835" y="544067"/>
                </a:lnTo>
                <a:lnTo>
                  <a:pt x="1734232" y="544500"/>
                </a:lnTo>
                <a:close/>
              </a:path>
              <a:path w="7274559" h="1004570">
                <a:moveTo>
                  <a:pt x="706055" y="261957"/>
                </a:moveTo>
                <a:lnTo>
                  <a:pt x="701040" y="260603"/>
                </a:lnTo>
                <a:lnTo>
                  <a:pt x="711707" y="257556"/>
                </a:lnTo>
                <a:lnTo>
                  <a:pt x="706055" y="261957"/>
                </a:lnTo>
                <a:close/>
              </a:path>
              <a:path w="7274559" h="1004570">
                <a:moveTo>
                  <a:pt x="1043817" y="353123"/>
                </a:moveTo>
                <a:lnTo>
                  <a:pt x="706055" y="261957"/>
                </a:lnTo>
                <a:lnTo>
                  <a:pt x="711707" y="257556"/>
                </a:lnTo>
                <a:lnTo>
                  <a:pt x="786184" y="257556"/>
                </a:lnTo>
                <a:lnTo>
                  <a:pt x="1051559" y="329183"/>
                </a:lnTo>
                <a:lnTo>
                  <a:pt x="1053084" y="330708"/>
                </a:lnTo>
                <a:lnTo>
                  <a:pt x="1054607" y="330708"/>
                </a:lnTo>
                <a:lnTo>
                  <a:pt x="1056132" y="332232"/>
                </a:lnTo>
                <a:lnTo>
                  <a:pt x="1076683" y="350519"/>
                </a:lnTo>
                <a:lnTo>
                  <a:pt x="1040892" y="350519"/>
                </a:lnTo>
                <a:lnTo>
                  <a:pt x="1043817" y="353123"/>
                </a:lnTo>
                <a:close/>
              </a:path>
              <a:path w="7274559" h="1004570">
                <a:moveTo>
                  <a:pt x="2088021" y="264507"/>
                </a:moveTo>
                <a:lnTo>
                  <a:pt x="2083308" y="263651"/>
                </a:lnTo>
                <a:lnTo>
                  <a:pt x="2092451" y="260603"/>
                </a:lnTo>
                <a:lnTo>
                  <a:pt x="2088021" y="264507"/>
                </a:lnTo>
                <a:close/>
              </a:path>
              <a:path w="7274559" h="1004570">
                <a:moveTo>
                  <a:pt x="2422082" y="325111"/>
                </a:moveTo>
                <a:lnTo>
                  <a:pt x="2088021" y="264507"/>
                </a:lnTo>
                <a:lnTo>
                  <a:pt x="2092451" y="260603"/>
                </a:lnTo>
                <a:lnTo>
                  <a:pt x="2203964" y="260603"/>
                </a:lnTo>
                <a:lnTo>
                  <a:pt x="2430780" y="301751"/>
                </a:lnTo>
                <a:lnTo>
                  <a:pt x="2433827" y="301751"/>
                </a:lnTo>
                <a:lnTo>
                  <a:pt x="2436876" y="303275"/>
                </a:lnTo>
                <a:lnTo>
                  <a:pt x="2438400" y="304799"/>
                </a:lnTo>
                <a:lnTo>
                  <a:pt x="2456215" y="323087"/>
                </a:lnTo>
                <a:lnTo>
                  <a:pt x="2420112" y="323087"/>
                </a:lnTo>
                <a:lnTo>
                  <a:pt x="2422082" y="325111"/>
                </a:lnTo>
                <a:close/>
              </a:path>
              <a:path w="7274559" h="1004570">
                <a:moveTo>
                  <a:pt x="4521558" y="737615"/>
                </a:moveTo>
                <a:lnTo>
                  <a:pt x="4489704" y="737615"/>
                </a:lnTo>
                <a:lnTo>
                  <a:pt x="4835652" y="348995"/>
                </a:lnTo>
                <a:lnTo>
                  <a:pt x="4837175" y="345947"/>
                </a:lnTo>
                <a:lnTo>
                  <a:pt x="4840223" y="344423"/>
                </a:lnTo>
                <a:lnTo>
                  <a:pt x="4843272" y="344423"/>
                </a:lnTo>
                <a:lnTo>
                  <a:pt x="5187695" y="310895"/>
                </a:lnTo>
                <a:lnTo>
                  <a:pt x="5193791" y="310895"/>
                </a:lnTo>
                <a:lnTo>
                  <a:pt x="5262127" y="335279"/>
                </a:lnTo>
                <a:lnTo>
                  <a:pt x="5184648" y="335279"/>
                </a:lnTo>
                <a:lnTo>
                  <a:pt x="5185954" y="335746"/>
                </a:lnTo>
                <a:lnTo>
                  <a:pt x="4893287" y="364235"/>
                </a:lnTo>
                <a:lnTo>
                  <a:pt x="4853939" y="364235"/>
                </a:lnTo>
                <a:lnTo>
                  <a:pt x="4846320" y="368808"/>
                </a:lnTo>
                <a:lnTo>
                  <a:pt x="4849869" y="368808"/>
                </a:lnTo>
                <a:lnTo>
                  <a:pt x="4521558" y="737615"/>
                </a:lnTo>
                <a:close/>
              </a:path>
              <a:path w="7274559" h="1004570">
                <a:moveTo>
                  <a:pt x="2427731" y="326135"/>
                </a:moveTo>
                <a:lnTo>
                  <a:pt x="2422082" y="325111"/>
                </a:lnTo>
                <a:lnTo>
                  <a:pt x="2420112" y="323087"/>
                </a:lnTo>
                <a:lnTo>
                  <a:pt x="2427731" y="326135"/>
                </a:lnTo>
                <a:close/>
              </a:path>
              <a:path w="7274559" h="1004570">
                <a:moveTo>
                  <a:pt x="2459184" y="326135"/>
                </a:moveTo>
                <a:lnTo>
                  <a:pt x="2427731" y="326135"/>
                </a:lnTo>
                <a:lnTo>
                  <a:pt x="2420112" y="323087"/>
                </a:lnTo>
                <a:lnTo>
                  <a:pt x="2456215" y="323087"/>
                </a:lnTo>
                <a:lnTo>
                  <a:pt x="2459184" y="326135"/>
                </a:lnTo>
                <a:close/>
              </a:path>
              <a:path w="7274559" h="1004570">
                <a:moveTo>
                  <a:pt x="3119628" y="891539"/>
                </a:moveTo>
                <a:lnTo>
                  <a:pt x="3116580" y="891539"/>
                </a:lnTo>
                <a:lnTo>
                  <a:pt x="3113531" y="890015"/>
                </a:lnTo>
                <a:lnTo>
                  <a:pt x="2767583" y="678179"/>
                </a:lnTo>
                <a:lnTo>
                  <a:pt x="2766060" y="676655"/>
                </a:lnTo>
                <a:lnTo>
                  <a:pt x="2764536" y="676655"/>
                </a:lnTo>
                <a:lnTo>
                  <a:pt x="2422082" y="325111"/>
                </a:lnTo>
                <a:lnTo>
                  <a:pt x="2427731" y="326135"/>
                </a:lnTo>
                <a:lnTo>
                  <a:pt x="2459184" y="326135"/>
                </a:lnTo>
                <a:lnTo>
                  <a:pt x="2781339" y="656843"/>
                </a:lnTo>
                <a:lnTo>
                  <a:pt x="2779775" y="656843"/>
                </a:lnTo>
                <a:lnTo>
                  <a:pt x="3120122" y="865250"/>
                </a:lnTo>
                <a:lnTo>
                  <a:pt x="3115055" y="867155"/>
                </a:lnTo>
                <a:lnTo>
                  <a:pt x="3125723" y="868679"/>
                </a:lnTo>
                <a:lnTo>
                  <a:pt x="3180928" y="868679"/>
                </a:lnTo>
                <a:lnTo>
                  <a:pt x="3124199" y="890015"/>
                </a:lnTo>
                <a:lnTo>
                  <a:pt x="3119628" y="891539"/>
                </a:lnTo>
                <a:close/>
              </a:path>
              <a:path w="7274559" h="1004570">
                <a:moveTo>
                  <a:pt x="5185954" y="335746"/>
                </a:moveTo>
                <a:lnTo>
                  <a:pt x="5184648" y="335279"/>
                </a:lnTo>
                <a:lnTo>
                  <a:pt x="5190743" y="335279"/>
                </a:lnTo>
                <a:lnTo>
                  <a:pt x="5185954" y="335746"/>
                </a:lnTo>
                <a:close/>
              </a:path>
              <a:path w="7274559" h="1004570">
                <a:moveTo>
                  <a:pt x="5539739" y="458723"/>
                </a:moveTo>
                <a:lnTo>
                  <a:pt x="5530595" y="458723"/>
                </a:lnTo>
                <a:lnTo>
                  <a:pt x="5185954" y="335746"/>
                </a:lnTo>
                <a:lnTo>
                  <a:pt x="5190743" y="335279"/>
                </a:lnTo>
                <a:lnTo>
                  <a:pt x="5262127" y="335279"/>
                </a:lnTo>
                <a:lnTo>
                  <a:pt x="5534140" y="432341"/>
                </a:lnTo>
                <a:lnTo>
                  <a:pt x="5527548" y="437387"/>
                </a:lnTo>
                <a:lnTo>
                  <a:pt x="5566678" y="437387"/>
                </a:lnTo>
                <a:lnTo>
                  <a:pt x="5542788" y="455675"/>
                </a:lnTo>
                <a:lnTo>
                  <a:pt x="5539739" y="458723"/>
                </a:lnTo>
                <a:close/>
              </a:path>
              <a:path w="7274559" h="1004570">
                <a:moveTo>
                  <a:pt x="1045463" y="353567"/>
                </a:moveTo>
                <a:lnTo>
                  <a:pt x="1043817" y="353123"/>
                </a:lnTo>
                <a:lnTo>
                  <a:pt x="1040892" y="350519"/>
                </a:lnTo>
                <a:lnTo>
                  <a:pt x="1045463" y="353567"/>
                </a:lnTo>
                <a:close/>
              </a:path>
              <a:path w="7274559" h="1004570">
                <a:moveTo>
                  <a:pt x="1080108" y="353567"/>
                </a:moveTo>
                <a:lnTo>
                  <a:pt x="1045463" y="353567"/>
                </a:lnTo>
                <a:lnTo>
                  <a:pt x="1040892" y="350519"/>
                </a:lnTo>
                <a:lnTo>
                  <a:pt x="1076683" y="350519"/>
                </a:lnTo>
                <a:lnTo>
                  <a:pt x="1080108" y="353567"/>
                </a:lnTo>
                <a:close/>
              </a:path>
              <a:path w="7274559" h="1004570">
                <a:moveTo>
                  <a:pt x="1397508" y="661415"/>
                </a:moveTo>
                <a:lnTo>
                  <a:pt x="1389888" y="661415"/>
                </a:lnTo>
                <a:lnTo>
                  <a:pt x="1386839" y="658367"/>
                </a:lnTo>
                <a:lnTo>
                  <a:pt x="1043817" y="353123"/>
                </a:lnTo>
                <a:lnTo>
                  <a:pt x="1045463" y="353567"/>
                </a:lnTo>
                <a:lnTo>
                  <a:pt x="1080108" y="353567"/>
                </a:lnTo>
                <a:lnTo>
                  <a:pt x="1396969" y="635532"/>
                </a:lnTo>
                <a:lnTo>
                  <a:pt x="1391412" y="637031"/>
                </a:lnTo>
                <a:lnTo>
                  <a:pt x="1402080" y="640079"/>
                </a:lnTo>
                <a:lnTo>
                  <a:pt x="1476556" y="640079"/>
                </a:lnTo>
                <a:lnTo>
                  <a:pt x="1397508" y="661415"/>
                </a:lnTo>
                <a:close/>
              </a:path>
              <a:path w="7274559" h="1004570">
                <a:moveTo>
                  <a:pt x="4846320" y="368808"/>
                </a:moveTo>
                <a:lnTo>
                  <a:pt x="4853939" y="364235"/>
                </a:lnTo>
                <a:lnTo>
                  <a:pt x="4850206" y="368429"/>
                </a:lnTo>
                <a:lnTo>
                  <a:pt x="4846320" y="368808"/>
                </a:lnTo>
                <a:close/>
              </a:path>
              <a:path w="7274559" h="1004570">
                <a:moveTo>
                  <a:pt x="4850206" y="368429"/>
                </a:moveTo>
                <a:lnTo>
                  <a:pt x="4853939" y="364235"/>
                </a:lnTo>
                <a:lnTo>
                  <a:pt x="4893287" y="364235"/>
                </a:lnTo>
                <a:lnTo>
                  <a:pt x="4850206" y="368429"/>
                </a:lnTo>
                <a:close/>
              </a:path>
              <a:path w="7274559" h="1004570">
                <a:moveTo>
                  <a:pt x="4849869" y="368808"/>
                </a:moveTo>
                <a:lnTo>
                  <a:pt x="4846320" y="368808"/>
                </a:lnTo>
                <a:lnTo>
                  <a:pt x="4850206" y="368429"/>
                </a:lnTo>
                <a:lnTo>
                  <a:pt x="4849869" y="368808"/>
                </a:lnTo>
                <a:close/>
              </a:path>
              <a:path w="7274559" h="1004570">
                <a:moveTo>
                  <a:pt x="5527548" y="437387"/>
                </a:moveTo>
                <a:lnTo>
                  <a:pt x="5534140" y="432341"/>
                </a:lnTo>
                <a:lnTo>
                  <a:pt x="5539739" y="434339"/>
                </a:lnTo>
                <a:lnTo>
                  <a:pt x="5527548" y="437387"/>
                </a:lnTo>
                <a:close/>
              </a:path>
              <a:path w="7274559" h="1004570">
                <a:moveTo>
                  <a:pt x="6923532" y="522732"/>
                </a:moveTo>
                <a:lnTo>
                  <a:pt x="6917436" y="518159"/>
                </a:lnTo>
                <a:lnTo>
                  <a:pt x="6920353" y="518751"/>
                </a:lnTo>
                <a:lnTo>
                  <a:pt x="6923532" y="522732"/>
                </a:lnTo>
                <a:close/>
              </a:path>
              <a:path w="7274559" h="1004570">
                <a:moveTo>
                  <a:pt x="6920353" y="518751"/>
                </a:moveTo>
                <a:lnTo>
                  <a:pt x="6917436" y="518159"/>
                </a:lnTo>
                <a:lnTo>
                  <a:pt x="6919881" y="518159"/>
                </a:lnTo>
                <a:lnTo>
                  <a:pt x="6920353" y="518751"/>
                </a:lnTo>
                <a:close/>
              </a:path>
              <a:path w="7274559" h="1004570">
                <a:moveTo>
                  <a:pt x="6939998" y="522732"/>
                </a:moveTo>
                <a:lnTo>
                  <a:pt x="6923532" y="522732"/>
                </a:lnTo>
                <a:lnTo>
                  <a:pt x="6920353" y="518751"/>
                </a:lnTo>
                <a:lnTo>
                  <a:pt x="6939998" y="522732"/>
                </a:lnTo>
                <a:close/>
              </a:path>
              <a:path w="7274559" h="1004570">
                <a:moveTo>
                  <a:pt x="367284" y="525779"/>
                </a:moveTo>
                <a:lnTo>
                  <a:pt x="368808" y="524256"/>
                </a:lnTo>
                <a:lnTo>
                  <a:pt x="367987" y="525232"/>
                </a:lnTo>
                <a:lnTo>
                  <a:pt x="367284" y="525779"/>
                </a:lnTo>
                <a:close/>
              </a:path>
              <a:path w="7274559" h="1004570">
                <a:moveTo>
                  <a:pt x="367987" y="525232"/>
                </a:moveTo>
                <a:lnTo>
                  <a:pt x="368808" y="524256"/>
                </a:lnTo>
                <a:lnTo>
                  <a:pt x="369240" y="524256"/>
                </a:lnTo>
                <a:lnTo>
                  <a:pt x="367987" y="525232"/>
                </a:lnTo>
                <a:close/>
              </a:path>
              <a:path w="7274559" h="1004570">
                <a:moveTo>
                  <a:pt x="367526" y="525779"/>
                </a:moveTo>
                <a:lnTo>
                  <a:pt x="367284" y="525779"/>
                </a:lnTo>
                <a:lnTo>
                  <a:pt x="367987" y="525232"/>
                </a:lnTo>
                <a:lnTo>
                  <a:pt x="367526" y="525779"/>
                </a:lnTo>
                <a:close/>
              </a:path>
              <a:path w="7274559" h="1004570">
                <a:moveTo>
                  <a:pt x="1731263" y="547115"/>
                </a:moveTo>
                <a:lnTo>
                  <a:pt x="1734232" y="544500"/>
                </a:lnTo>
                <a:lnTo>
                  <a:pt x="1735835" y="544067"/>
                </a:lnTo>
                <a:lnTo>
                  <a:pt x="1731263" y="547115"/>
                </a:lnTo>
                <a:close/>
              </a:path>
              <a:path w="7274559" h="1004570">
                <a:moveTo>
                  <a:pt x="1767260" y="547115"/>
                </a:moveTo>
                <a:lnTo>
                  <a:pt x="1731263" y="547115"/>
                </a:lnTo>
                <a:lnTo>
                  <a:pt x="1735835" y="544067"/>
                </a:lnTo>
                <a:lnTo>
                  <a:pt x="1770720" y="544067"/>
                </a:lnTo>
                <a:lnTo>
                  <a:pt x="1767260" y="547115"/>
                </a:lnTo>
                <a:close/>
              </a:path>
              <a:path w="7274559" h="1004570">
                <a:moveTo>
                  <a:pt x="1476556" y="640079"/>
                </a:moveTo>
                <a:lnTo>
                  <a:pt x="1402080" y="640079"/>
                </a:lnTo>
                <a:lnTo>
                  <a:pt x="1396969" y="635532"/>
                </a:lnTo>
                <a:lnTo>
                  <a:pt x="1734232" y="544500"/>
                </a:lnTo>
                <a:lnTo>
                  <a:pt x="1731263" y="547115"/>
                </a:lnTo>
                <a:lnTo>
                  <a:pt x="1767260" y="547115"/>
                </a:lnTo>
                <a:lnTo>
                  <a:pt x="1746504" y="565404"/>
                </a:lnTo>
                <a:lnTo>
                  <a:pt x="1744980" y="566927"/>
                </a:lnTo>
                <a:lnTo>
                  <a:pt x="1743455" y="566927"/>
                </a:lnTo>
                <a:lnTo>
                  <a:pt x="1741931" y="568451"/>
                </a:lnTo>
                <a:lnTo>
                  <a:pt x="1476556" y="640079"/>
                </a:lnTo>
                <a:close/>
              </a:path>
              <a:path w="7274559" h="1004570">
                <a:moveTo>
                  <a:pt x="1402080" y="640079"/>
                </a:moveTo>
                <a:lnTo>
                  <a:pt x="1391412" y="637031"/>
                </a:lnTo>
                <a:lnTo>
                  <a:pt x="1396969" y="635532"/>
                </a:lnTo>
                <a:lnTo>
                  <a:pt x="1402080" y="640079"/>
                </a:lnTo>
                <a:close/>
              </a:path>
              <a:path w="7274559" h="1004570">
                <a:moveTo>
                  <a:pt x="2782823" y="658367"/>
                </a:moveTo>
                <a:lnTo>
                  <a:pt x="2779775" y="656843"/>
                </a:lnTo>
                <a:lnTo>
                  <a:pt x="2781339" y="656843"/>
                </a:lnTo>
                <a:lnTo>
                  <a:pt x="2782823" y="658367"/>
                </a:lnTo>
                <a:close/>
              </a:path>
              <a:path w="7274559" h="1004570">
                <a:moveTo>
                  <a:pt x="4189683" y="981455"/>
                </a:moveTo>
                <a:lnTo>
                  <a:pt x="4160520" y="981455"/>
                </a:lnTo>
                <a:lnTo>
                  <a:pt x="4152987" y="977023"/>
                </a:lnTo>
                <a:lnTo>
                  <a:pt x="4491228" y="734567"/>
                </a:lnTo>
                <a:lnTo>
                  <a:pt x="4489704" y="737615"/>
                </a:lnTo>
                <a:lnTo>
                  <a:pt x="4521558" y="737615"/>
                </a:lnTo>
                <a:lnTo>
                  <a:pt x="4507991" y="752855"/>
                </a:lnTo>
                <a:lnTo>
                  <a:pt x="4507991" y="754379"/>
                </a:lnTo>
                <a:lnTo>
                  <a:pt x="4506468" y="754379"/>
                </a:lnTo>
                <a:lnTo>
                  <a:pt x="4189683" y="981455"/>
                </a:lnTo>
                <a:close/>
              </a:path>
              <a:path w="7274559" h="1004570">
                <a:moveTo>
                  <a:pt x="3180928" y="868679"/>
                </a:moveTo>
                <a:lnTo>
                  <a:pt x="3125723" y="868679"/>
                </a:lnTo>
                <a:lnTo>
                  <a:pt x="3120122" y="865250"/>
                </a:lnTo>
                <a:lnTo>
                  <a:pt x="3459480" y="737615"/>
                </a:lnTo>
                <a:lnTo>
                  <a:pt x="3465575" y="737615"/>
                </a:lnTo>
                <a:lnTo>
                  <a:pt x="3665161" y="760476"/>
                </a:lnTo>
                <a:lnTo>
                  <a:pt x="3468623" y="760476"/>
                </a:lnTo>
                <a:lnTo>
                  <a:pt x="3462528" y="761999"/>
                </a:lnTo>
                <a:lnTo>
                  <a:pt x="3464094" y="762179"/>
                </a:lnTo>
                <a:lnTo>
                  <a:pt x="3180928" y="868679"/>
                </a:lnTo>
                <a:close/>
              </a:path>
              <a:path w="7274559" h="1004570">
                <a:moveTo>
                  <a:pt x="3464094" y="762179"/>
                </a:moveTo>
                <a:lnTo>
                  <a:pt x="3462528" y="761999"/>
                </a:lnTo>
                <a:lnTo>
                  <a:pt x="3468623" y="760476"/>
                </a:lnTo>
                <a:lnTo>
                  <a:pt x="3464094" y="762179"/>
                </a:lnTo>
                <a:close/>
              </a:path>
              <a:path w="7274559" h="1004570">
                <a:moveTo>
                  <a:pt x="3806014" y="801342"/>
                </a:moveTo>
                <a:lnTo>
                  <a:pt x="3464094" y="762179"/>
                </a:lnTo>
                <a:lnTo>
                  <a:pt x="3468623" y="760476"/>
                </a:lnTo>
                <a:lnTo>
                  <a:pt x="3665161" y="760476"/>
                </a:lnTo>
                <a:lnTo>
                  <a:pt x="3811523" y="777239"/>
                </a:lnTo>
                <a:lnTo>
                  <a:pt x="3813047" y="777239"/>
                </a:lnTo>
                <a:lnTo>
                  <a:pt x="3814572" y="778763"/>
                </a:lnTo>
                <a:lnTo>
                  <a:pt x="3816096" y="778763"/>
                </a:lnTo>
                <a:lnTo>
                  <a:pt x="3852351" y="800099"/>
                </a:lnTo>
                <a:lnTo>
                  <a:pt x="3803904" y="800099"/>
                </a:lnTo>
                <a:lnTo>
                  <a:pt x="3806014" y="801342"/>
                </a:lnTo>
                <a:close/>
              </a:path>
              <a:path w="7274559" h="1004570">
                <a:moveTo>
                  <a:pt x="3808475" y="801623"/>
                </a:moveTo>
                <a:lnTo>
                  <a:pt x="3806014" y="801342"/>
                </a:lnTo>
                <a:lnTo>
                  <a:pt x="3803904" y="800099"/>
                </a:lnTo>
                <a:lnTo>
                  <a:pt x="3808475" y="801623"/>
                </a:lnTo>
                <a:close/>
              </a:path>
              <a:path w="7274559" h="1004570">
                <a:moveTo>
                  <a:pt x="3854940" y="801623"/>
                </a:moveTo>
                <a:lnTo>
                  <a:pt x="3808475" y="801623"/>
                </a:lnTo>
                <a:lnTo>
                  <a:pt x="3803904" y="800099"/>
                </a:lnTo>
                <a:lnTo>
                  <a:pt x="3852351" y="800099"/>
                </a:lnTo>
                <a:lnTo>
                  <a:pt x="3854940" y="801623"/>
                </a:lnTo>
                <a:close/>
              </a:path>
              <a:path w="7274559" h="1004570">
                <a:moveTo>
                  <a:pt x="4157472" y="1004315"/>
                </a:moveTo>
                <a:lnTo>
                  <a:pt x="4152899" y="1004315"/>
                </a:lnTo>
                <a:lnTo>
                  <a:pt x="4148328" y="1002791"/>
                </a:lnTo>
                <a:lnTo>
                  <a:pt x="3806014" y="801342"/>
                </a:lnTo>
                <a:lnTo>
                  <a:pt x="3808475" y="801623"/>
                </a:lnTo>
                <a:lnTo>
                  <a:pt x="3854940" y="801623"/>
                </a:lnTo>
                <a:lnTo>
                  <a:pt x="4152987" y="977023"/>
                </a:lnTo>
                <a:lnTo>
                  <a:pt x="4146804" y="981455"/>
                </a:lnTo>
                <a:lnTo>
                  <a:pt x="4189683" y="981455"/>
                </a:lnTo>
                <a:lnTo>
                  <a:pt x="4162044" y="1001267"/>
                </a:lnTo>
                <a:lnTo>
                  <a:pt x="4157472" y="1004315"/>
                </a:lnTo>
                <a:close/>
              </a:path>
              <a:path w="7274559" h="1004570">
                <a:moveTo>
                  <a:pt x="3125723" y="868679"/>
                </a:moveTo>
                <a:lnTo>
                  <a:pt x="3115055" y="867155"/>
                </a:lnTo>
                <a:lnTo>
                  <a:pt x="3120122" y="865250"/>
                </a:lnTo>
                <a:lnTo>
                  <a:pt x="3125723" y="868679"/>
                </a:lnTo>
                <a:close/>
              </a:path>
              <a:path w="7274559" h="1004570">
                <a:moveTo>
                  <a:pt x="4160520" y="981455"/>
                </a:moveTo>
                <a:lnTo>
                  <a:pt x="4146804" y="981455"/>
                </a:lnTo>
                <a:lnTo>
                  <a:pt x="4152987" y="977023"/>
                </a:lnTo>
                <a:lnTo>
                  <a:pt x="4160520" y="981455"/>
                </a:lnTo>
                <a:close/>
              </a:path>
            </a:pathLst>
          </a:custGeom>
          <a:solidFill>
            <a:srgbClr val="006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700783" y="3259835"/>
            <a:ext cx="7272655" cy="1592580"/>
          </a:xfrm>
          <a:custGeom>
            <a:avLst/>
            <a:gdLst/>
            <a:ahLst/>
            <a:cxnLst/>
            <a:rect l="l" t="t" r="r" b="b"/>
            <a:pathLst>
              <a:path w="7272655" h="1592579">
                <a:moveTo>
                  <a:pt x="5566817" y="443483"/>
                </a:moveTo>
                <a:lnTo>
                  <a:pt x="5527548" y="443483"/>
                </a:lnTo>
                <a:lnTo>
                  <a:pt x="5538216" y="440435"/>
                </a:lnTo>
                <a:lnTo>
                  <a:pt x="5533307" y="439101"/>
                </a:lnTo>
                <a:lnTo>
                  <a:pt x="5871971" y="181355"/>
                </a:lnTo>
                <a:lnTo>
                  <a:pt x="5871971" y="179831"/>
                </a:lnTo>
                <a:lnTo>
                  <a:pt x="5873496" y="179831"/>
                </a:lnTo>
                <a:lnTo>
                  <a:pt x="6217920" y="1523"/>
                </a:lnTo>
                <a:lnTo>
                  <a:pt x="6220968" y="0"/>
                </a:lnTo>
                <a:lnTo>
                  <a:pt x="6228587" y="0"/>
                </a:lnTo>
                <a:lnTo>
                  <a:pt x="6290364" y="22859"/>
                </a:lnTo>
                <a:lnTo>
                  <a:pt x="6219443" y="22859"/>
                </a:lnTo>
                <a:lnTo>
                  <a:pt x="6225665" y="25162"/>
                </a:lnTo>
                <a:lnTo>
                  <a:pt x="5888631" y="199643"/>
                </a:lnTo>
                <a:lnTo>
                  <a:pt x="5887212" y="199643"/>
                </a:lnTo>
                <a:lnTo>
                  <a:pt x="5566817" y="443483"/>
                </a:lnTo>
                <a:close/>
              </a:path>
              <a:path w="7272655" h="1592579">
                <a:moveTo>
                  <a:pt x="6225665" y="25162"/>
                </a:moveTo>
                <a:lnTo>
                  <a:pt x="6219443" y="22859"/>
                </a:lnTo>
                <a:lnTo>
                  <a:pt x="6230112" y="22859"/>
                </a:lnTo>
                <a:lnTo>
                  <a:pt x="6225665" y="25162"/>
                </a:lnTo>
                <a:close/>
              </a:path>
              <a:path w="7272655" h="1592579">
                <a:moveTo>
                  <a:pt x="6598407" y="150875"/>
                </a:moveTo>
                <a:lnTo>
                  <a:pt x="6565391" y="150875"/>
                </a:lnTo>
                <a:lnTo>
                  <a:pt x="6225665" y="25162"/>
                </a:lnTo>
                <a:lnTo>
                  <a:pt x="6230112" y="22859"/>
                </a:lnTo>
                <a:lnTo>
                  <a:pt x="6290364" y="22859"/>
                </a:lnTo>
                <a:lnTo>
                  <a:pt x="6574536" y="128015"/>
                </a:lnTo>
                <a:lnTo>
                  <a:pt x="6577584" y="131063"/>
                </a:lnTo>
                <a:lnTo>
                  <a:pt x="6579107" y="131063"/>
                </a:lnTo>
                <a:lnTo>
                  <a:pt x="6598407" y="150875"/>
                </a:lnTo>
                <a:close/>
              </a:path>
              <a:path w="7272655" h="1592579">
                <a:moveTo>
                  <a:pt x="1766085" y="425195"/>
                </a:moveTo>
                <a:lnTo>
                  <a:pt x="1731264" y="425195"/>
                </a:lnTo>
                <a:lnTo>
                  <a:pt x="2077211" y="102107"/>
                </a:lnTo>
                <a:lnTo>
                  <a:pt x="2080260" y="99059"/>
                </a:lnTo>
                <a:lnTo>
                  <a:pt x="2087879" y="99059"/>
                </a:lnTo>
                <a:lnTo>
                  <a:pt x="2162063" y="120395"/>
                </a:lnTo>
                <a:lnTo>
                  <a:pt x="2092452" y="120395"/>
                </a:lnTo>
                <a:lnTo>
                  <a:pt x="2081783" y="123443"/>
                </a:lnTo>
                <a:lnTo>
                  <a:pt x="2087445" y="125072"/>
                </a:lnTo>
                <a:lnTo>
                  <a:pt x="1766085" y="425195"/>
                </a:lnTo>
                <a:close/>
              </a:path>
              <a:path w="7272655" h="1592579">
                <a:moveTo>
                  <a:pt x="2087445" y="125072"/>
                </a:moveTo>
                <a:lnTo>
                  <a:pt x="2081783" y="123443"/>
                </a:lnTo>
                <a:lnTo>
                  <a:pt x="2092452" y="120395"/>
                </a:lnTo>
                <a:lnTo>
                  <a:pt x="2087445" y="125072"/>
                </a:lnTo>
                <a:close/>
              </a:path>
              <a:path w="7272655" h="1592579">
                <a:moveTo>
                  <a:pt x="2423536" y="221735"/>
                </a:moveTo>
                <a:lnTo>
                  <a:pt x="2087445" y="125072"/>
                </a:lnTo>
                <a:lnTo>
                  <a:pt x="2092452" y="120395"/>
                </a:lnTo>
                <a:lnTo>
                  <a:pt x="2162063" y="120395"/>
                </a:lnTo>
                <a:lnTo>
                  <a:pt x="2432303" y="198119"/>
                </a:lnTo>
                <a:lnTo>
                  <a:pt x="2435352" y="199643"/>
                </a:lnTo>
                <a:lnTo>
                  <a:pt x="2438399" y="202691"/>
                </a:lnTo>
                <a:lnTo>
                  <a:pt x="2452122" y="217931"/>
                </a:lnTo>
                <a:lnTo>
                  <a:pt x="2420111" y="217931"/>
                </a:lnTo>
                <a:lnTo>
                  <a:pt x="2423536" y="221735"/>
                </a:lnTo>
                <a:close/>
              </a:path>
              <a:path w="7272655" h="1592579">
                <a:moveTo>
                  <a:pt x="7266432" y="525779"/>
                </a:moveTo>
                <a:lnTo>
                  <a:pt x="7260336" y="525779"/>
                </a:lnTo>
                <a:lnTo>
                  <a:pt x="6914387" y="505967"/>
                </a:lnTo>
                <a:lnTo>
                  <a:pt x="6911339" y="505967"/>
                </a:lnTo>
                <a:lnTo>
                  <a:pt x="6905243" y="502919"/>
                </a:lnTo>
                <a:lnTo>
                  <a:pt x="6560820" y="149352"/>
                </a:lnTo>
                <a:lnTo>
                  <a:pt x="6565391" y="150875"/>
                </a:lnTo>
                <a:lnTo>
                  <a:pt x="6598407" y="150875"/>
                </a:lnTo>
                <a:lnTo>
                  <a:pt x="6920562" y="481583"/>
                </a:lnTo>
                <a:lnTo>
                  <a:pt x="6914387" y="481583"/>
                </a:lnTo>
                <a:lnTo>
                  <a:pt x="6923532" y="484631"/>
                </a:lnTo>
                <a:lnTo>
                  <a:pt x="6967610" y="484631"/>
                </a:lnTo>
                <a:lnTo>
                  <a:pt x="7260336" y="501395"/>
                </a:lnTo>
                <a:lnTo>
                  <a:pt x="7267955" y="501395"/>
                </a:lnTo>
                <a:lnTo>
                  <a:pt x="7272527" y="507491"/>
                </a:lnTo>
                <a:lnTo>
                  <a:pt x="7272527" y="521207"/>
                </a:lnTo>
                <a:lnTo>
                  <a:pt x="7266432" y="525779"/>
                </a:lnTo>
                <a:close/>
              </a:path>
              <a:path w="7272655" h="1592579">
                <a:moveTo>
                  <a:pt x="5885687" y="201167"/>
                </a:moveTo>
                <a:lnTo>
                  <a:pt x="5887212" y="199643"/>
                </a:lnTo>
                <a:lnTo>
                  <a:pt x="5888631" y="199643"/>
                </a:lnTo>
                <a:lnTo>
                  <a:pt x="5885687" y="201167"/>
                </a:lnTo>
                <a:close/>
              </a:path>
              <a:path w="7272655" h="1592579">
                <a:moveTo>
                  <a:pt x="2426207" y="222503"/>
                </a:moveTo>
                <a:lnTo>
                  <a:pt x="2423536" y="221735"/>
                </a:lnTo>
                <a:lnTo>
                  <a:pt x="2420111" y="217931"/>
                </a:lnTo>
                <a:lnTo>
                  <a:pt x="2426207" y="222503"/>
                </a:lnTo>
                <a:close/>
              </a:path>
              <a:path w="7272655" h="1592579">
                <a:moveTo>
                  <a:pt x="2456238" y="222503"/>
                </a:moveTo>
                <a:lnTo>
                  <a:pt x="2426207" y="222503"/>
                </a:lnTo>
                <a:lnTo>
                  <a:pt x="2420111" y="217931"/>
                </a:lnTo>
                <a:lnTo>
                  <a:pt x="2452122" y="217931"/>
                </a:lnTo>
                <a:lnTo>
                  <a:pt x="2456238" y="222503"/>
                </a:lnTo>
                <a:close/>
              </a:path>
              <a:path w="7272655" h="1592579">
                <a:moveTo>
                  <a:pt x="3110484" y="950975"/>
                </a:moveTo>
                <a:lnTo>
                  <a:pt x="2764536" y="600455"/>
                </a:lnTo>
                <a:lnTo>
                  <a:pt x="2423536" y="221735"/>
                </a:lnTo>
                <a:lnTo>
                  <a:pt x="2426207" y="222503"/>
                </a:lnTo>
                <a:lnTo>
                  <a:pt x="2456238" y="222503"/>
                </a:lnTo>
                <a:lnTo>
                  <a:pt x="2782823" y="585215"/>
                </a:lnTo>
                <a:lnTo>
                  <a:pt x="3128771" y="932687"/>
                </a:lnTo>
                <a:lnTo>
                  <a:pt x="3128771" y="934211"/>
                </a:lnTo>
                <a:lnTo>
                  <a:pt x="3130295" y="934211"/>
                </a:lnTo>
                <a:lnTo>
                  <a:pt x="3130295" y="935735"/>
                </a:lnTo>
                <a:lnTo>
                  <a:pt x="3136872" y="947927"/>
                </a:lnTo>
                <a:lnTo>
                  <a:pt x="3108960" y="947927"/>
                </a:lnTo>
                <a:lnTo>
                  <a:pt x="3110484" y="950975"/>
                </a:lnTo>
                <a:close/>
              </a:path>
              <a:path w="7272655" h="1592579">
                <a:moveTo>
                  <a:pt x="4521096" y="696467"/>
                </a:moveTo>
                <a:lnTo>
                  <a:pt x="4489703" y="696467"/>
                </a:lnTo>
                <a:lnTo>
                  <a:pt x="4835652" y="294131"/>
                </a:lnTo>
                <a:lnTo>
                  <a:pt x="4838700" y="291083"/>
                </a:lnTo>
                <a:lnTo>
                  <a:pt x="4843271" y="289559"/>
                </a:lnTo>
                <a:lnTo>
                  <a:pt x="4846320" y="289559"/>
                </a:lnTo>
                <a:lnTo>
                  <a:pt x="4967333" y="309371"/>
                </a:lnTo>
                <a:lnTo>
                  <a:pt x="4853939" y="309371"/>
                </a:lnTo>
                <a:lnTo>
                  <a:pt x="4843271" y="313943"/>
                </a:lnTo>
                <a:lnTo>
                  <a:pt x="4849177" y="314910"/>
                </a:lnTo>
                <a:lnTo>
                  <a:pt x="4521096" y="696467"/>
                </a:lnTo>
                <a:close/>
              </a:path>
              <a:path w="7272655" h="1592579">
                <a:moveTo>
                  <a:pt x="4849177" y="314910"/>
                </a:moveTo>
                <a:lnTo>
                  <a:pt x="4843271" y="313943"/>
                </a:lnTo>
                <a:lnTo>
                  <a:pt x="4853939" y="309371"/>
                </a:lnTo>
                <a:lnTo>
                  <a:pt x="4849177" y="314910"/>
                </a:lnTo>
                <a:close/>
              </a:path>
              <a:path w="7272655" h="1592579">
                <a:moveTo>
                  <a:pt x="5539739" y="464819"/>
                </a:moveTo>
                <a:lnTo>
                  <a:pt x="5532120" y="464819"/>
                </a:lnTo>
                <a:lnTo>
                  <a:pt x="5187696" y="370331"/>
                </a:lnTo>
                <a:lnTo>
                  <a:pt x="4849177" y="314910"/>
                </a:lnTo>
                <a:lnTo>
                  <a:pt x="4853939" y="309371"/>
                </a:lnTo>
                <a:lnTo>
                  <a:pt x="4967333" y="309371"/>
                </a:lnTo>
                <a:lnTo>
                  <a:pt x="5190743" y="345947"/>
                </a:lnTo>
                <a:lnTo>
                  <a:pt x="5533307" y="439101"/>
                </a:lnTo>
                <a:lnTo>
                  <a:pt x="5527548" y="443483"/>
                </a:lnTo>
                <a:lnTo>
                  <a:pt x="5566817" y="443483"/>
                </a:lnTo>
                <a:lnTo>
                  <a:pt x="5542787" y="461771"/>
                </a:lnTo>
                <a:lnTo>
                  <a:pt x="5539739" y="464819"/>
                </a:lnTo>
                <a:close/>
              </a:path>
              <a:path w="7272655" h="1592579">
                <a:moveTo>
                  <a:pt x="1438825" y="615695"/>
                </a:moveTo>
                <a:lnTo>
                  <a:pt x="1399032" y="615695"/>
                </a:lnTo>
                <a:lnTo>
                  <a:pt x="1393201" y="612999"/>
                </a:lnTo>
                <a:lnTo>
                  <a:pt x="1732787" y="423671"/>
                </a:lnTo>
                <a:lnTo>
                  <a:pt x="1731264" y="425195"/>
                </a:lnTo>
                <a:lnTo>
                  <a:pt x="1766085" y="425195"/>
                </a:lnTo>
                <a:lnTo>
                  <a:pt x="1746503" y="443483"/>
                </a:lnTo>
                <a:lnTo>
                  <a:pt x="1744979" y="445007"/>
                </a:lnTo>
                <a:lnTo>
                  <a:pt x="1438825" y="615695"/>
                </a:lnTo>
                <a:close/>
              </a:path>
              <a:path w="7272655" h="1592579">
                <a:moveTo>
                  <a:pt x="5527548" y="443483"/>
                </a:moveTo>
                <a:lnTo>
                  <a:pt x="5533307" y="439101"/>
                </a:lnTo>
                <a:lnTo>
                  <a:pt x="5538216" y="440435"/>
                </a:lnTo>
                <a:lnTo>
                  <a:pt x="5527548" y="443483"/>
                </a:lnTo>
                <a:close/>
              </a:path>
              <a:path w="7272655" h="1592579">
                <a:moveTo>
                  <a:pt x="13715" y="854963"/>
                </a:moveTo>
                <a:lnTo>
                  <a:pt x="6095" y="853439"/>
                </a:lnTo>
                <a:lnTo>
                  <a:pt x="0" y="841247"/>
                </a:lnTo>
                <a:lnTo>
                  <a:pt x="1523" y="833627"/>
                </a:lnTo>
                <a:lnTo>
                  <a:pt x="7619" y="830579"/>
                </a:lnTo>
                <a:lnTo>
                  <a:pt x="353567" y="650747"/>
                </a:lnTo>
                <a:lnTo>
                  <a:pt x="697992" y="461771"/>
                </a:lnTo>
                <a:lnTo>
                  <a:pt x="699515" y="460247"/>
                </a:lnTo>
                <a:lnTo>
                  <a:pt x="704088" y="460247"/>
                </a:lnTo>
                <a:lnTo>
                  <a:pt x="1048511" y="454151"/>
                </a:lnTo>
                <a:lnTo>
                  <a:pt x="1051559" y="454151"/>
                </a:lnTo>
                <a:lnTo>
                  <a:pt x="1053084" y="455675"/>
                </a:lnTo>
                <a:lnTo>
                  <a:pt x="1099210" y="477011"/>
                </a:lnTo>
                <a:lnTo>
                  <a:pt x="1043940" y="477011"/>
                </a:lnTo>
                <a:lnTo>
                  <a:pt x="1047281" y="478557"/>
                </a:lnTo>
                <a:lnTo>
                  <a:pt x="790194" y="483107"/>
                </a:lnTo>
                <a:lnTo>
                  <a:pt x="710184" y="483107"/>
                </a:lnTo>
                <a:lnTo>
                  <a:pt x="704088" y="484631"/>
                </a:lnTo>
                <a:lnTo>
                  <a:pt x="707406" y="484631"/>
                </a:lnTo>
                <a:lnTo>
                  <a:pt x="365759" y="672083"/>
                </a:lnTo>
                <a:lnTo>
                  <a:pt x="19811" y="851915"/>
                </a:lnTo>
                <a:lnTo>
                  <a:pt x="13715" y="854963"/>
                </a:lnTo>
                <a:close/>
              </a:path>
              <a:path w="7272655" h="1592579">
                <a:moveTo>
                  <a:pt x="1047281" y="478557"/>
                </a:moveTo>
                <a:lnTo>
                  <a:pt x="1043940" y="477011"/>
                </a:lnTo>
                <a:lnTo>
                  <a:pt x="1048511" y="478535"/>
                </a:lnTo>
                <a:lnTo>
                  <a:pt x="1047281" y="478557"/>
                </a:lnTo>
                <a:close/>
              </a:path>
              <a:path w="7272655" h="1592579">
                <a:moveTo>
                  <a:pt x="1397507" y="638555"/>
                </a:moveTo>
                <a:lnTo>
                  <a:pt x="1392936" y="638555"/>
                </a:lnTo>
                <a:lnTo>
                  <a:pt x="1389887" y="637031"/>
                </a:lnTo>
                <a:lnTo>
                  <a:pt x="1047281" y="478557"/>
                </a:lnTo>
                <a:lnTo>
                  <a:pt x="1048511" y="478535"/>
                </a:lnTo>
                <a:lnTo>
                  <a:pt x="1043940" y="477011"/>
                </a:lnTo>
                <a:lnTo>
                  <a:pt x="1099210" y="477011"/>
                </a:lnTo>
                <a:lnTo>
                  <a:pt x="1393201" y="612999"/>
                </a:lnTo>
                <a:lnTo>
                  <a:pt x="1388364" y="615695"/>
                </a:lnTo>
                <a:lnTo>
                  <a:pt x="1438825" y="615695"/>
                </a:lnTo>
                <a:lnTo>
                  <a:pt x="1400556" y="637031"/>
                </a:lnTo>
                <a:lnTo>
                  <a:pt x="1397507" y="638555"/>
                </a:lnTo>
                <a:close/>
              </a:path>
              <a:path w="7272655" h="1592579">
                <a:moveTo>
                  <a:pt x="6923532" y="484631"/>
                </a:moveTo>
                <a:lnTo>
                  <a:pt x="6914387" y="481583"/>
                </a:lnTo>
                <a:lnTo>
                  <a:pt x="6920927" y="481958"/>
                </a:lnTo>
                <a:lnTo>
                  <a:pt x="6923532" y="484631"/>
                </a:lnTo>
                <a:close/>
              </a:path>
              <a:path w="7272655" h="1592579">
                <a:moveTo>
                  <a:pt x="6920927" y="481958"/>
                </a:moveTo>
                <a:lnTo>
                  <a:pt x="6914387" y="481583"/>
                </a:lnTo>
                <a:lnTo>
                  <a:pt x="6920562" y="481583"/>
                </a:lnTo>
                <a:lnTo>
                  <a:pt x="6920927" y="481958"/>
                </a:lnTo>
                <a:close/>
              </a:path>
              <a:path w="7272655" h="1592579">
                <a:moveTo>
                  <a:pt x="6967610" y="484631"/>
                </a:moveTo>
                <a:lnTo>
                  <a:pt x="6923532" y="484631"/>
                </a:lnTo>
                <a:lnTo>
                  <a:pt x="6920927" y="481958"/>
                </a:lnTo>
                <a:lnTo>
                  <a:pt x="6967610" y="484631"/>
                </a:lnTo>
                <a:close/>
              </a:path>
              <a:path w="7272655" h="1592579">
                <a:moveTo>
                  <a:pt x="704088" y="484631"/>
                </a:moveTo>
                <a:lnTo>
                  <a:pt x="710184" y="483107"/>
                </a:lnTo>
                <a:lnTo>
                  <a:pt x="707517" y="484571"/>
                </a:lnTo>
                <a:lnTo>
                  <a:pt x="704088" y="484631"/>
                </a:lnTo>
                <a:close/>
              </a:path>
              <a:path w="7272655" h="1592579">
                <a:moveTo>
                  <a:pt x="707517" y="484571"/>
                </a:moveTo>
                <a:lnTo>
                  <a:pt x="710184" y="483107"/>
                </a:lnTo>
                <a:lnTo>
                  <a:pt x="790194" y="483107"/>
                </a:lnTo>
                <a:lnTo>
                  <a:pt x="707517" y="484571"/>
                </a:lnTo>
                <a:close/>
              </a:path>
              <a:path w="7272655" h="1592579">
                <a:moveTo>
                  <a:pt x="707406" y="484631"/>
                </a:moveTo>
                <a:lnTo>
                  <a:pt x="704088" y="484631"/>
                </a:lnTo>
                <a:lnTo>
                  <a:pt x="707517" y="484571"/>
                </a:lnTo>
                <a:close/>
              </a:path>
              <a:path w="7272655" h="1592579">
                <a:moveTo>
                  <a:pt x="1399032" y="615695"/>
                </a:moveTo>
                <a:lnTo>
                  <a:pt x="1388364" y="615695"/>
                </a:lnTo>
                <a:lnTo>
                  <a:pt x="1393201" y="612999"/>
                </a:lnTo>
                <a:lnTo>
                  <a:pt x="1399032" y="615695"/>
                </a:lnTo>
                <a:close/>
              </a:path>
              <a:path w="7272655" h="1592579">
                <a:moveTo>
                  <a:pt x="4189513" y="941831"/>
                </a:moveTo>
                <a:lnTo>
                  <a:pt x="4146803" y="941831"/>
                </a:lnTo>
                <a:lnTo>
                  <a:pt x="4157471" y="940307"/>
                </a:lnTo>
                <a:lnTo>
                  <a:pt x="4151246" y="938627"/>
                </a:lnTo>
                <a:lnTo>
                  <a:pt x="4491228" y="693419"/>
                </a:lnTo>
                <a:lnTo>
                  <a:pt x="4489703" y="696467"/>
                </a:lnTo>
                <a:lnTo>
                  <a:pt x="4521096" y="696467"/>
                </a:lnTo>
                <a:lnTo>
                  <a:pt x="4507992" y="711707"/>
                </a:lnTo>
                <a:lnTo>
                  <a:pt x="4507992" y="713231"/>
                </a:lnTo>
                <a:lnTo>
                  <a:pt x="4506468" y="713231"/>
                </a:lnTo>
                <a:lnTo>
                  <a:pt x="4189513" y="941831"/>
                </a:lnTo>
                <a:close/>
              </a:path>
              <a:path w="7272655" h="1592579">
                <a:moveTo>
                  <a:pt x="3479108" y="1575815"/>
                </a:moveTo>
                <a:lnTo>
                  <a:pt x="3453384" y="1575815"/>
                </a:lnTo>
                <a:lnTo>
                  <a:pt x="3474720" y="1574291"/>
                </a:lnTo>
                <a:lnTo>
                  <a:pt x="3463816" y="1554077"/>
                </a:lnTo>
                <a:lnTo>
                  <a:pt x="3799331" y="854963"/>
                </a:lnTo>
                <a:lnTo>
                  <a:pt x="3800855" y="848867"/>
                </a:lnTo>
                <a:lnTo>
                  <a:pt x="3806952" y="845819"/>
                </a:lnTo>
                <a:lnTo>
                  <a:pt x="3813047" y="847343"/>
                </a:lnTo>
                <a:lnTo>
                  <a:pt x="3875157" y="864107"/>
                </a:lnTo>
                <a:lnTo>
                  <a:pt x="3820668" y="864107"/>
                </a:lnTo>
                <a:lnTo>
                  <a:pt x="3806952" y="871727"/>
                </a:lnTo>
                <a:lnTo>
                  <a:pt x="3815857" y="874131"/>
                </a:lnTo>
                <a:lnTo>
                  <a:pt x="3479108" y="1575815"/>
                </a:lnTo>
                <a:close/>
              </a:path>
              <a:path w="7272655" h="1592579">
                <a:moveTo>
                  <a:pt x="3815857" y="874131"/>
                </a:moveTo>
                <a:lnTo>
                  <a:pt x="3806952" y="871727"/>
                </a:lnTo>
                <a:lnTo>
                  <a:pt x="3820668" y="864107"/>
                </a:lnTo>
                <a:lnTo>
                  <a:pt x="3815857" y="874131"/>
                </a:lnTo>
                <a:close/>
              </a:path>
              <a:path w="7272655" h="1592579">
                <a:moveTo>
                  <a:pt x="4158995" y="964691"/>
                </a:moveTo>
                <a:lnTo>
                  <a:pt x="4151376" y="964691"/>
                </a:lnTo>
                <a:lnTo>
                  <a:pt x="3815857" y="874131"/>
                </a:lnTo>
                <a:lnTo>
                  <a:pt x="3820668" y="864107"/>
                </a:lnTo>
                <a:lnTo>
                  <a:pt x="3875157" y="864107"/>
                </a:lnTo>
                <a:lnTo>
                  <a:pt x="4151246" y="938627"/>
                </a:lnTo>
                <a:lnTo>
                  <a:pt x="4146803" y="941831"/>
                </a:lnTo>
                <a:lnTo>
                  <a:pt x="4189513" y="941831"/>
                </a:lnTo>
                <a:lnTo>
                  <a:pt x="4162044" y="961643"/>
                </a:lnTo>
                <a:lnTo>
                  <a:pt x="4158995" y="964691"/>
                </a:lnTo>
                <a:close/>
              </a:path>
              <a:path w="7272655" h="1592579">
                <a:moveTo>
                  <a:pt x="4146803" y="941831"/>
                </a:moveTo>
                <a:lnTo>
                  <a:pt x="4151246" y="938627"/>
                </a:lnTo>
                <a:lnTo>
                  <a:pt x="4157471" y="940307"/>
                </a:lnTo>
                <a:lnTo>
                  <a:pt x="4146803" y="941831"/>
                </a:lnTo>
                <a:close/>
              </a:path>
              <a:path w="7272655" h="1592579">
                <a:moveTo>
                  <a:pt x="3468623" y="1592579"/>
                </a:moveTo>
                <a:lnTo>
                  <a:pt x="3459479" y="1592579"/>
                </a:lnTo>
                <a:lnTo>
                  <a:pt x="3454908" y="1589531"/>
                </a:lnTo>
                <a:lnTo>
                  <a:pt x="3453384" y="1586483"/>
                </a:lnTo>
                <a:lnTo>
                  <a:pt x="3108960" y="947927"/>
                </a:lnTo>
                <a:lnTo>
                  <a:pt x="3136872" y="947927"/>
                </a:lnTo>
                <a:lnTo>
                  <a:pt x="3463816" y="1554077"/>
                </a:lnTo>
                <a:lnTo>
                  <a:pt x="3453384" y="1575815"/>
                </a:lnTo>
                <a:lnTo>
                  <a:pt x="3479108" y="1575815"/>
                </a:lnTo>
                <a:lnTo>
                  <a:pt x="3474720" y="1584959"/>
                </a:lnTo>
                <a:lnTo>
                  <a:pt x="3473195" y="1589531"/>
                </a:lnTo>
                <a:lnTo>
                  <a:pt x="3468623" y="1592579"/>
                </a:lnTo>
                <a:close/>
              </a:path>
              <a:path w="7272655" h="1592579">
                <a:moveTo>
                  <a:pt x="3453384" y="1575815"/>
                </a:moveTo>
                <a:lnTo>
                  <a:pt x="3463816" y="1554077"/>
                </a:lnTo>
                <a:lnTo>
                  <a:pt x="3474720" y="1574291"/>
                </a:lnTo>
                <a:lnTo>
                  <a:pt x="3453384" y="1575815"/>
                </a:lnTo>
                <a:close/>
              </a:path>
            </a:pathLst>
          </a:custGeom>
          <a:solidFill>
            <a:srgbClr val="FF5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700783" y="3369564"/>
            <a:ext cx="7274559" cy="782320"/>
          </a:xfrm>
          <a:custGeom>
            <a:avLst/>
            <a:gdLst/>
            <a:ahLst/>
            <a:cxnLst/>
            <a:rect l="l" t="t" r="r" b="b"/>
            <a:pathLst>
              <a:path w="7274559" h="782320">
                <a:moveTo>
                  <a:pt x="6563292" y="136475"/>
                </a:moveTo>
                <a:lnTo>
                  <a:pt x="6220531" y="24738"/>
                </a:lnTo>
                <a:lnTo>
                  <a:pt x="6225540" y="24383"/>
                </a:lnTo>
                <a:lnTo>
                  <a:pt x="5878067" y="24383"/>
                </a:lnTo>
                <a:lnTo>
                  <a:pt x="6222492" y="0"/>
                </a:lnTo>
                <a:lnTo>
                  <a:pt x="6227063" y="0"/>
                </a:lnTo>
                <a:lnTo>
                  <a:pt x="6573012" y="112776"/>
                </a:lnTo>
                <a:lnTo>
                  <a:pt x="6576060" y="114299"/>
                </a:lnTo>
                <a:lnTo>
                  <a:pt x="6577583" y="114299"/>
                </a:lnTo>
                <a:lnTo>
                  <a:pt x="6577583" y="115824"/>
                </a:lnTo>
                <a:lnTo>
                  <a:pt x="6596718" y="134112"/>
                </a:lnTo>
                <a:lnTo>
                  <a:pt x="6560819" y="134112"/>
                </a:lnTo>
                <a:lnTo>
                  <a:pt x="6563292" y="136475"/>
                </a:lnTo>
                <a:close/>
              </a:path>
              <a:path w="7274559" h="782320">
                <a:moveTo>
                  <a:pt x="4181539" y="746759"/>
                </a:moveTo>
                <a:lnTo>
                  <a:pt x="4162044" y="746759"/>
                </a:lnTo>
                <a:lnTo>
                  <a:pt x="4152673" y="739824"/>
                </a:lnTo>
                <a:lnTo>
                  <a:pt x="4489704" y="423671"/>
                </a:lnTo>
                <a:lnTo>
                  <a:pt x="4835652" y="27431"/>
                </a:lnTo>
                <a:lnTo>
                  <a:pt x="4837176" y="24383"/>
                </a:lnTo>
                <a:lnTo>
                  <a:pt x="4841747" y="22860"/>
                </a:lnTo>
                <a:lnTo>
                  <a:pt x="4844796" y="22860"/>
                </a:lnTo>
                <a:lnTo>
                  <a:pt x="5189219" y="28956"/>
                </a:lnTo>
                <a:lnTo>
                  <a:pt x="5192267" y="28956"/>
                </a:lnTo>
                <a:lnTo>
                  <a:pt x="5242486" y="42672"/>
                </a:lnTo>
                <a:lnTo>
                  <a:pt x="4853939" y="42672"/>
                </a:lnTo>
                <a:lnTo>
                  <a:pt x="4844796" y="47243"/>
                </a:lnTo>
                <a:lnTo>
                  <a:pt x="4849882" y="47334"/>
                </a:lnTo>
                <a:lnTo>
                  <a:pt x="4506468" y="441960"/>
                </a:lnTo>
                <a:lnTo>
                  <a:pt x="4181539" y="746759"/>
                </a:lnTo>
                <a:close/>
              </a:path>
              <a:path w="7274559" h="782320">
                <a:moveTo>
                  <a:pt x="5622997" y="123443"/>
                </a:moveTo>
                <a:lnTo>
                  <a:pt x="5538215" y="123443"/>
                </a:lnTo>
                <a:lnTo>
                  <a:pt x="5535089" y="122589"/>
                </a:lnTo>
                <a:lnTo>
                  <a:pt x="5876544" y="24383"/>
                </a:lnTo>
                <a:lnTo>
                  <a:pt x="6219444" y="24383"/>
                </a:lnTo>
                <a:lnTo>
                  <a:pt x="6220531" y="24738"/>
                </a:lnTo>
                <a:lnTo>
                  <a:pt x="5881115" y="48768"/>
                </a:lnTo>
                <a:lnTo>
                  <a:pt x="5882640" y="48768"/>
                </a:lnTo>
                <a:lnTo>
                  <a:pt x="5622997" y="123443"/>
                </a:lnTo>
                <a:close/>
              </a:path>
              <a:path w="7274559" h="782320">
                <a:moveTo>
                  <a:pt x="6220531" y="24738"/>
                </a:moveTo>
                <a:lnTo>
                  <a:pt x="6219444" y="24383"/>
                </a:lnTo>
                <a:lnTo>
                  <a:pt x="6225540" y="24383"/>
                </a:lnTo>
                <a:lnTo>
                  <a:pt x="6220531" y="24738"/>
                </a:lnTo>
                <a:close/>
              </a:path>
              <a:path w="7274559" h="782320">
                <a:moveTo>
                  <a:pt x="4849882" y="47334"/>
                </a:moveTo>
                <a:lnTo>
                  <a:pt x="4844796" y="47243"/>
                </a:lnTo>
                <a:lnTo>
                  <a:pt x="4853939" y="42672"/>
                </a:lnTo>
                <a:lnTo>
                  <a:pt x="4849882" y="47334"/>
                </a:lnTo>
                <a:close/>
              </a:path>
              <a:path w="7274559" h="782320">
                <a:moveTo>
                  <a:pt x="5538215" y="147827"/>
                </a:moveTo>
                <a:lnTo>
                  <a:pt x="5532119" y="147827"/>
                </a:lnTo>
                <a:lnTo>
                  <a:pt x="5186172" y="53339"/>
                </a:lnTo>
                <a:lnTo>
                  <a:pt x="5189219" y="53339"/>
                </a:lnTo>
                <a:lnTo>
                  <a:pt x="4849882" y="47334"/>
                </a:lnTo>
                <a:lnTo>
                  <a:pt x="4853939" y="42672"/>
                </a:lnTo>
                <a:lnTo>
                  <a:pt x="5242486" y="42672"/>
                </a:lnTo>
                <a:lnTo>
                  <a:pt x="5535089" y="122589"/>
                </a:lnTo>
                <a:lnTo>
                  <a:pt x="5532119" y="123443"/>
                </a:lnTo>
                <a:lnTo>
                  <a:pt x="5622997" y="123443"/>
                </a:lnTo>
                <a:lnTo>
                  <a:pt x="5538215" y="147827"/>
                </a:lnTo>
                <a:close/>
              </a:path>
              <a:path w="7274559" h="782320">
                <a:moveTo>
                  <a:pt x="1734895" y="338720"/>
                </a:moveTo>
                <a:lnTo>
                  <a:pt x="2077212" y="88391"/>
                </a:lnTo>
                <a:lnTo>
                  <a:pt x="2081783" y="85343"/>
                </a:lnTo>
                <a:lnTo>
                  <a:pt x="2086355" y="83820"/>
                </a:lnTo>
                <a:lnTo>
                  <a:pt x="2089404" y="86868"/>
                </a:lnTo>
                <a:lnTo>
                  <a:pt x="2131644" y="106679"/>
                </a:lnTo>
                <a:lnTo>
                  <a:pt x="2092451" y="106679"/>
                </a:lnTo>
                <a:lnTo>
                  <a:pt x="2080259" y="108203"/>
                </a:lnTo>
                <a:lnTo>
                  <a:pt x="2086418" y="111092"/>
                </a:lnTo>
                <a:lnTo>
                  <a:pt x="1775680" y="338327"/>
                </a:lnTo>
                <a:lnTo>
                  <a:pt x="1737359" y="338327"/>
                </a:lnTo>
                <a:lnTo>
                  <a:pt x="1734895" y="338720"/>
                </a:lnTo>
                <a:close/>
              </a:path>
              <a:path w="7274559" h="782320">
                <a:moveTo>
                  <a:pt x="2086418" y="111092"/>
                </a:moveTo>
                <a:lnTo>
                  <a:pt x="2080259" y="108203"/>
                </a:lnTo>
                <a:lnTo>
                  <a:pt x="2092451" y="106679"/>
                </a:lnTo>
                <a:lnTo>
                  <a:pt x="2086418" y="111092"/>
                </a:lnTo>
                <a:close/>
              </a:path>
              <a:path w="7274559" h="782320">
                <a:moveTo>
                  <a:pt x="3122676" y="499871"/>
                </a:moveTo>
                <a:lnTo>
                  <a:pt x="3118104" y="499871"/>
                </a:lnTo>
                <a:lnTo>
                  <a:pt x="3115055" y="498347"/>
                </a:lnTo>
                <a:lnTo>
                  <a:pt x="2770631" y="364236"/>
                </a:lnTo>
                <a:lnTo>
                  <a:pt x="2426208" y="271271"/>
                </a:lnTo>
                <a:lnTo>
                  <a:pt x="2424683" y="271271"/>
                </a:lnTo>
                <a:lnTo>
                  <a:pt x="2424683" y="269747"/>
                </a:lnTo>
                <a:lnTo>
                  <a:pt x="2086418" y="111092"/>
                </a:lnTo>
                <a:lnTo>
                  <a:pt x="2092451" y="106679"/>
                </a:lnTo>
                <a:lnTo>
                  <a:pt x="2131644" y="106679"/>
                </a:lnTo>
                <a:lnTo>
                  <a:pt x="2433828" y="248412"/>
                </a:lnTo>
                <a:lnTo>
                  <a:pt x="2437950" y="248412"/>
                </a:lnTo>
                <a:lnTo>
                  <a:pt x="2776728" y="339851"/>
                </a:lnTo>
                <a:lnTo>
                  <a:pt x="3117683" y="474439"/>
                </a:lnTo>
                <a:lnTo>
                  <a:pt x="3113531" y="477011"/>
                </a:lnTo>
                <a:lnTo>
                  <a:pt x="3160166" y="477011"/>
                </a:lnTo>
                <a:lnTo>
                  <a:pt x="3125723" y="498347"/>
                </a:lnTo>
                <a:lnTo>
                  <a:pt x="3122676" y="499871"/>
                </a:lnTo>
                <a:close/>
              </a:path>
              <a:path w="7274559" h="782320">
                <a:moveTo>
                  <a:pt x="16763" y="781811"/>
                </a:moveTo>
                <a:lnTo>
                  <a:pt x="9143" y="781811"/>
                </a:lnTo>
                <a:lnTo>
                  <a:pt x="4571" y="775715"/>
                </a:lnTo>
                <a:lnTo>
                  <a:pt x="0" y="771143"/>
                </a:lnTo>
                <a:lnTo>
                  <a:pt x="0" y="763523"/>
                </a:lnTo>
                <a:lnTo>
                  <a:pt x="6095" y="758951"/>
                </a:lnTo>
                <a:lnTo>
                  <a:pt x="352043" y="455675"/>
                </a:lnTo>
                <a:lnTo>
                  <a:pt x="694943" y="115824"/>
                </a:lnTo>
                <a:lnTo>
                  <a:pt x="699516" y="112776"/>
                </a:lnTo>
                <a:lnTo>
                  <a:pt x="704087" y="111251"/>
                </a:lnTo>
                <a:lnTo>
                  <a:pt x="771282" y="134112"/>
                </a:lnTo>
                <a:lnTo>
                  <a:pt x="713231" y="134112"/>
                </a:lnTo>
                <a:lnTo>
                  <a:pt x="699516" y="137160"/>
                </a:lnTo>
                <a:lnTo>
                  <a:pt x="707396" y="139844"/>
                </a:lnTo>
                <a:lnTo>
                  <a:pt x="367283" y="473963"/>
                </a:lnTo>
                <a:lnTo>
                  <a:pt x="21335" y="777239"/>
                </a:lnTo>
                <a:lnTo>
                  <a:pt x="16763" y="781811"/>
                </a:lnTo>
                <a:close/>
              </a:path>
              <a:path w="7274559" h="782320">
                <a:moveTo>
                  <a:pt x="5538215" y="123443"/>
                </a:moveTo>
                <a:lnTo>
                  <a:pt x="5532119" y="123443"/>
                </a:lnTo>
                <a:lnTo>
                  <a:pt x="5535089" y="122589"/>
                </a:lnTo>
                <a:lnTo>
                  <a:pt x="5538215" y="123443"/>
                </a:lnTo>
                <a:close/>
              </a:path>
              <a:path w="7274559" h="782320">
                <a:moveTo>
                  <a:pt x="707396" y="139844"/>
                </a:moveTo>
                <a:lnTo>
                  <a:pt x="699516" y="137160"/>
                </a:lnTo>
                <a:lnTo>
                  <a:pt x="713231" y="134112"/>
                </a:lnTo>
                <a:lnTo>
                  <a:pt x="707396" y="139844"/>
                </a:lnTo>
                <a:close/>
              </a:path>
              <a:path w="7274559" h="782320">
                <a:moveTo>
                  <a:pt x="1395983" y="417575"/>
                </a:moveTo>
                <a:lnTo>
                  <a:pt x="1391412" y="417575"/>
                </a:lnTo>
                <a:lnTo>
                  <a:pt x="1389887" y="416051"/>
                </a:lnTo>
                <a:lnTo>
                  <a:pt x="1043939" y="254508"/>
                </a:lnTo>
                <a:lnTo>
                  <a:pt x="707396" y="139844"/>
                </a:lnTo>
                <a:lnTo>
                  <a:pt x="713231" y="134112"/>
                </a:lnTo>
                <a:lnTo>
                  <a:pt x="771282" y="134112"/>
                </a:lnTo>
                <a:lnTo>
                  <a:pt x="1053083" y="230123"/>
                </a:lnTo>
                <a:lnTo>
                  <a:pt x="1395103" y="392846"/>
                </a:lnTo>
                <a:lnTo>
                  <a:pt x="1392936" y="393191"/>
                </a:lnTo>
                <a:lnTo>
                  <a:pt x="1399032" y="394715"/>
                </a:lnTo>
                <a:lnTo>
                  <a:pt x="1539494" y="394715"/>
                </a:lnTo>
                <a:lnTo>
                  <a:pt x="1395983" y="417575"/>
                </a:lnTo>
                <a:close/>
              </a:path>
              <a:path w="7274559" h="782320">
                <a:moveTo>
                  <a:pt x="6565392" y="137160"/>
                </a:moveTo>
                <a:lnTo>
                  <a:pt x="6563292" y="136475"/>
                </a:lnTo>
                <a:lnTo>
                  <a:pt x="6560819" y="134112"/>
                </a:lnTo>
                <a:lnTo>
                  <a:pt x="6565392" y="137160"/>
                </a:lnTo>
                <a:close/>
              </a:path>
              <a:path w="7274559" h="782320">
                <a:moveTo>
                  <a:pt x="6599907" y="137160"/>
                </a:moveTo>
                <a:lnTo>
                  <a:pt x="6565392" y="137160"/>
                </a:lnTo>
                <a:lnTo>
                  <a:pt x="6560819" y="134112"/>
                </a:lnTo>
                <a:lnTo>
                  <a:pt x="6596718" y="134112"/>
                </a:lnTo>
                <a:lnTo>
                  <a:pt x="6599907" y="137160"/>
                </a:lnTo>
                <a:close/>
              </a:path>
              <a:path w="7274559" h="782320">
                <a:moveTo>
                  <a:pt x="7258812" y="719327"/>
                </a:moveTo>
                <a:lnTo>
                  <a:pt x="7252715" y="714755"/>
                </a:lnTo>
                <a:lnTo>
                  <a:pt x="6905244" y="463295"/>
                </a:lnTo>
                <a:lnTo>
                  <a:pt x="6563292" y="136475"/>
                </a:lnTo>
                <a:lnTo>
                  <a:pt x="6565392" y="137160"/>
                </a:lnTo>
                <a:lnTo>
                  <a:pt x="6599907" y="137160"/>
                </a:lnTo>
                <a:lnTo>
                  <a:pt x="6922008" y="445008"/>
                </a:lnTo>
                <a:lnTo>
                  <a:pt x="7267956" y="694943"/>
                </a:lnTo>
                <a:lnTo>
                  <a:pt x="7272528" y="699515"/>
                </a:lnTo>
                <a:lnTo>
                  <a:pt x="7274051" y="707135"/>
                </a:lnTo>
                <a:lnTo>
                  <a:pt x="7269479" y="713231"/>
                </a:lnTo>
                <a:lnTo>
                  <a:pt x="7266431" y="717803"/>
                </a:lnTo>
                <a:lnTo>
                  <a:pt x="7258812" y="719327"/>
                </a:lnTo>
                <a:close/>
              </a:path>
              <a:path w="7274559" h="782320">
                <a:moveTo>
                  <a:pt x="2437950" y="248412"/>
                </a:moveTo>
                <a:lnTo>
                  <a:pt x="2433828" y="248412"/>
                </a:lnTo>
                <a:lnTo>
                  <a:pt x="2432304" y="246888"/>
                </a:lnTo>
                <a:lnTo>
                  <a:pt x="2437950" y="248412"/>
                </a:lnTo>
                <a:close/>
              </a:path>
              <a:path w="7274559" h="782320">
                <a:moveTo>
                  <a:pt x="3160166" y="477011"/>
                </a:moveTo>
                <a:lnTo>
                  <a:pt x="3124199" y="477011"/>
                </a:lnTo>
                <a:lnTo>
                  <a:pt x="3117683" y="474439"/>
                </a:lnTo>
                <a:lnTo>
                  <a:pt x="3457955" y="263651"/>
                </a:lnTo>
                <a:lnTo>
                  <a:pt x="3461004" y="262127"/>
                </a:lnTo>
                <a:lnTo>
                  <a:pt x="3467099" y="262127"/>
                </a:lnTo>
                <a:lnTo>
                  <a:pt x="3470147" y="263651"/>
                </a:lnTo>
                <a:lnTo>
                  <a:pt x="3502653" y="284988"/>
                </a:lnTo>
                <a:lnTo>
                  <a:pt x="3457955" y="284988"/>
                </a:lnTo>
                <a:lnTo>
                  <a:pt x="3463875" y="288873"/>
                </a:lnTo>
                <a:lnTo>
                  <a:pt x="3160166" y="477011"/>
                </a:lnTo>
                <a:close/>
              </a:path>
              <a:path w="7274559" h="782320">
                <a:moveTo>
                  <a:pt x="3463875" y="288873"/>
                </a:moveTo>
                <a:lnTo>
                  <a:pt x="3457955" y="284988"/>
                </a:lnTo>
                <a:lnTo>
                  <a:pt x="3470147" y="284988"/>
                </a:lnTo>
                <a:lnTo>
                  <a:pt x="3463875" y="288873"/>
                </a:lnTo>
                <a:close/>
              </a:path>
              <a:path w="7274559" h="782320">
                <a:moveTo>
                  <a:pt x="4151376" y="769619"/>
                </a:moveTo>
                <a:lnTo>
                  <a:pt x="4146804" y="765047"/>
                </a:lnTo>
                <a:lnTo>
                  <a:pt x="3803904" y="512063"/>
                </a:lnTo>
                <a:lnTo>
                  <a:pt x="3463875" y="288873"/>
                </a:lnTo>
                <a:lnTo>
                  <a:pt x="3470147" y="284988"/>
                </a:lnTo>
                <a:lnTo>
                  <a:pt x="3502653" y="284988"/>
                </a:lnTo>
                <a:lnTo>
                  <a:pt x="3816096" y="490727"/>
                </a:lnTo>
                <a:lnTo>
                  <a:pt x="4152673" y="739824"/>
                </a:lnTo>
                <a:lnTo>
                  <a:pt x="4145279" y="746759"/>
                </a:lnTo>
                <a:lnTo>
                  <a:pt x="4181539" y="746759"/>
                </a:lnTo>
                <a:lnTo>
                  <a:pt x="4162044" y="765047"/>
                </a:lnTo>
                <a:lnTo>
                  <a:pt x="4158996" y="768095"/>
                </a:lnTo>
                <a:lnTo>
                  <a:pt x="4151376" y="769619"/>
                </a:lnTo>
                <a:close/>
              </a:path>
              <a:path w="7274559" h="782320">
                <a:moveTo>
                  <a:pt x="1731263" y="341375"/>
                </a:moveTo>
                <a:lnTo>
                  <a:pt x="1734895" y="338720"/>
                </a:lnTo>
                <a:lnTo>
                  <a:pt x="1737359" y="338327"/>
                </a:lnTo>
                <a:lnTo>
                  <a:pt x="1731263" y="341375"/>
                </a:lnTo>
                <a:close/>
              </a:path>
              <a:path w="7274559" h="782320">
                <a:moveTo>
                  <a:pt x="1771512" y="341375"/>
                </a:moveTo>
                <a:lnTo>
                  <a:pt x="1731263" y="341375"/>
                </a:lnTo>
                <a:lnTo>
                  <a:pt x="1737359" y="338327"/>
                </a:lnTo>
                <a:lnTo>
                  <a:pt x="1775680" y="338327"/>
                </a:lnTo>
                <a:lnTo>
                  <a:pt x="1771512" y="341375"/>
                </a:lnTo>
                <a:close/>
              </a:path>
              <a:path w="7274559" h="782320">
                <a:moveTo>
                  <a:pt x="1539494" y="394715"/>
                </a:moveTo>
                <a:lnTo>
                  <a:pt x="1399032" y="394715"/>
                </a:lnTo>
                <a:lnTo>
                  <a:pt x="1395103" y="392846"/>
                </a:lnTo>
                <a:lnTo>
                  <a:pt x="1734895" y="338720"/>
                </a:lnTo>
                <a:lnTo>
                  <a:pt x="1731263" y="341375"/>
                </a:lnTo>
                <a:lnTo>
                  <a:pt x="1771512" y="341375"/>
                </a:lnTo>
                <a:lnTo>
                  <a:pt x="1746504" y="359664"/>
                </a:lnTo>
                <a:lnTo>
                  <a:pt x="1744979" y="361188"/>
                </a:lnTo>
                <a:lnTo>
                  <a:pt x="1741932" y="362712"/>
                </a:lnTo>
                <a:lnTo>
                  <a:pt x="1740408" y="362712"/>
                </a:lnTo>
                <a:lnTo>
                  <a:pt x="1539494" y="394715"/>
                </a:lnTo>
                <a:close/>
              </a:path>
              <a:path w="7274559" h="782320">
                <a:moveTo>
                  <a:pt x="1399032" y="394715"/>
                </a:moveTo>
                <a:lnTo>
                  <a:pt x="1392936" y="393191"/>
                </a:lnTo>
                <a:lnTo>
                  <a:pt x="1395103" y="392846"/>
                </a:lnTo>
                <a:lnTo>
                  <a:pt x="1399032" y="394715"/>
                </a:lnTo>
                <a:close/>
              </a:path>
              <a:path w="7274559" h="782320">
                <a:moveTo>
                  <a:pt x="3124199" y="477011"/>
                </a:moveTo>
                <a:lnTo>
                  <a:pt x="3113531" y="477011"/>
                </a:lnTo>
                <a:lnTo>
                  <a:pt x="3117683" y="474439"/>
                </a:lnTo>
                <a:lnTo>
                  <a:pt x="3124199" y="477011"/>
                </a:lnTo>
                <a:close/>
              </a:path>
              <a:path w="7274559" h="782320">
                <a:moveTo>
                  <a:pt x="4162044" y="746759"/>
                </a:moveTo>
                <a:lnTo>
                  <a:pt x="4145279" y="746759"/>
                </a:lnTo>
                <a:lnTo>
                  <a:pt x="4152673" y="739824"/>
                </a:lnTo>
                <a:lnTo>
                  <a:pt x="4162044" y="746759"/>
                </a:lnTo>
                <a:close/>
              </a:path>
            </a:pathLst>
          </a:custGeom>
          <a:solidFill>
            <a:srgbClr val="663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692935" y="6926616"/>
            <a:ext cx="8033384" cy="3505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3845">
              <a:lnSpc>
                <a:spcPts val="875"/>
              </a:lnSpc>
            </a:pPr>
            <a:r>
              <a:rPr sz="750" spc="-10" dirty="0">
                <a:latin typeface="Times New Roman"/>
                <a:cs typeface="Times New Roman"/>
              </a:rPr>
              <a:t>N</a:t>
            </a:r>
            <a:r>
              <a:rPr sz="750" spc="45" dirty="0">
                <a:latin typeface="Times New Roman"/>
                <a:cs typeface="Times New Roman"/>
              </a:rPr>
              <a:t>o</a:t>
            </a:r>
            <a:r>
              <a:rPr sz="750" spc="5" dirty="0">
                <a:latin typeface="Times New Roman"/>
                <a:cs typeface="Times New Roman"/>
              </a:rPr>
              <a:t>t</a:t>
            </a:r>
            <a:r>
              <a:rPr sz="750" spc="80" dirty="0">
                <a:latin typeface="Times New Roman"/>
                <a:cs typeface="Times New Roman"/>
              </a:rPr>
              <a:t>e</a:t>
            </a:r>
            <a:r>
              <a:rPr sz="750" dirty="0">
                <a:latin typeface="Times New Roman"/>
                <a:cs typeface="Times New Roman"/>
              </a:rPr>
              <a:t>:</a:t>
            </a:r>
            <a:r>
              <a:rPr sz="750" spc="10" dirty="0">
                <a:latin typeface="Times New Roman"/>
                <a:cs typeface="Times New Roman"/>
              </a:rPr>
              <a:t> </a:t>
            </a:r>
            <a:r>
              <a:rPr sz="750" spc="80" dirty="0">
                <a:latin typeface="Times New Roman"/>
                <a:cs typeface="Times New Roman"/>
              </a:rPr>
              <a:t>P</a:t>
            </a:r>
            <a:r>
              <a:rPr sz="750" spc="-5" dirty="0">
                <a:latin typeface="Times New Roman"/>
                <a:cs typeface="Times New Roman"/>
              </a:rPr>
              <a:t>r</a:t>
            </a:r>
            <a:r>
              <a:rPr sz="750" spc="85" dirty="0">
                <a:latin typeface="Times New Roman"/>
                <a:cs typeface="Times New Roman"/>
              </a:rPr>
              <a:t>e</a:t>
            </a:r>
            <a:r>
              <a:rPr sz="750" spc="-50" dirty="0">
                <a:latin typeface="Times New Roman"/>
                <a:cs typeface="Times New Roman"/>
              </a:rPr>
              <a:t>li</a:t>
            </a:r>
            <a:r>
              <a:rPr sz="750" spc="45" dirty="0">
                <a:latin typeface="Times New Roman"/>
                <a:cs typeface="Times New Roman"/>
              </a:rPr>
              <a:t>m</a:t>
            </a:r>
            <a:r>
              <a:rPr sz="750" spc="-55" dirty="0">
                <a:latin typeface="Times New Roman"/>
                <a:cs typeface="Times New Roman"/>
              </a:rPr>
              <a:t>i</a:t>
            </a:r>
            <a:r>
              <a:rPr sz="750" spc="40" dirty="0">
                <a:latin typeface="Times New Roman"/>
                <a:cs typeface="Times New Roman"/>
              </a:rPr>
              <a:t>n</a:t>
            </a:r>
            <a:r>
              <a:rPr sz="750" spc="70" dirty="0">
                <a:latin typeface="Times New Roman"/>
                <a:cs typeface="Times New Roman"/>
              </a:rPr>
              <a:t>a</a:t>
            </a:r>
            <a:r>
              <a:rPr sz="750" spc="5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-15" dirty="0">
                <a:latin typeface="Times New Roman"/>
                <a:cs typeface="Times New Roman"/>
              </a:rPr>
              <a:t> </a:t>
            </a:r>
            <a:r>
              <a:rPr sz="750" spc="30" dirty="0">
                <a:latin typeface="Times New Roman"/>
                <a:cs typeface="Times New Roman"/>
              </a:rPr>
              <a:t>F</a:t>
            </a:r>
            <a:r>
              <a:rPr sz="750" spc="-45" dirty="0">
                <a:latin typeface="Times New Roman"/>
                <a:cs typeface="Times New Roman"/>
              </a:rPr>
              <a:t>Y</a:t>
            </a:r>
            <a:r>
              <a:rPr sz="750" spc="40" dirty="0">
                <a:latin typeface="Times New Roman"/>
                <a:cs typeface="Times New Roman"/>
              </a:rPr>
              <a:t>1</a:t>
            </a:r>
            <a:r>
              <a:rPr sz="750" spc="45" dirty="0">
                <a:latin typeface="Times New Roman"/>
                <a:cs typeface="Times New Roman"/>
              </a:rPr>
              <a:t>8</a:t>
            </a:r>
            <a:r>
              <a:rPr sz="750" dirty="0">
                <a:latin typeface="Times New Roman"/>
                <a:cs typeface="Times New Roman"/>
              </a:rPr>
              <a:t> </a:t>
            </a:r>
            <a:r>
              <a:rPr sz="750" spc="40" dirty="0">
                <a:latin typeface="Times New Roman"/>
                <a:cs typeface="Times New Roman"/>
              </a:rPr>
              <a:t>Q</a:t>
            </a:r>
            <a:r>
              <a:rPr sz="750" spc="45" dirty="0">
                <a:latin typeface="Times New Roman"/>
                <a:cs typeface="Times New Roman"/>
              </a:rPr>
              <a:t>2</a:t>
            </a:r>
            <a:r>
              <a:rPr sz="750" spc="1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</a:t>
            </a:r>
            <a:r>
              <a:rPr sz="750" spc="45" dirty="0">
                <a:latin typeface="Times New Roman"/>
                <a:cs typeface="Times New Roman"/>
              </a:rPr>
              <a:t>h</a:t>
            </a:r>
            <a:r>
              <a:rPr sz="750" spc="-5" dirty="0">
                <a:latin typeface="Times New Roman"/>
                <a:cs typeface="Times New Roman"/>
              </a:rPr>
              <a:t>r</a:t>
            </a:r>
            <a:r>
              <a:rPr sz="750" spc="45" dirty="0">
                <a:latin typeface="Times New Roman"/>
                <a:cs typeface="Times New Roman"/>
              </a:rPr>
              <a:t>o</a:t>
            </a:r>
            <a:r>
              <a:rPr sz="750" spc="40" dirty="0">
                <a:latin typeface="Times New Roman"/>
                <a:cs typeface="Times New Roman"/>
              </a:rPr>
              <a:t>u</a:t>
            </a:r>
            <a:r>
              <a:rPr sz="750" spc="45" dirty="0">
                <a:latin typeface="Times New Roman"/>
                <a:cs typeface="Times New Roman"/>
              </a:rPr>
              <a:t>gh</a:t>
            </a:r>
            <a:r>
              <a:rPr sz="750" spc="-15" dirty="0">
                <a:latin typeface="Times New Roman"/>
                <a:cs typeface="Times New Roman"/>
              </a:rPr>
              <a:t> </a:t>
            </a:r>
            <a:r>
              <a:rPr sz="750" spc="45" dirty="0">
                <a:latin typeface="Times New Roman"/>
                <a:cs typeface="Times New Roman"/>
              </a:rPr>
              <a:t>1</a:t>
            </a:r>
            <a:r>
              <a:rPr sz="750" dirty="0">
                <a:latin typeface="Times New Roman"/>
                <a:cs typeface="Times New Roman"/>
              </a:rPr>
              <a:t>/</a:t>
            </a:r>
            <a:r>
              <a:rPr sz="750" spc="45" dirty="0">
                <a:latin typeface="Times New Roman"/>
                <a:cs typeface="Times New Roman"/>
              </a:rPr>
              <a:t>2</a:t>
            </a:r>
            <a:r>
              <a:rPr sz="750" spc="40" dirty="0">
                <a:latin typeface="Times New Roman"/>
                <a:cs typeface="Times New Roman"/>
              </a:rPr>
              <a:t>6</a:t>
            </a:r>
            <a:r>
              <a:rPr sz="750" spc="5" dirty="0">
                <a:latin typeface="Times New Roman"/>
                <a:cs typeface="Times New Roman"/>
              </a:rPr>
              <a:t>/</a:t>
            </a:r>
            <a:r>
              <a:rPr sz="750" spc="40" dirty="0">
                <a:latin typeface="Times New Roman"/>
                <a:cs typeface="Times New Roman"/>
              </a:rPr>
              <a:t>1</a:t>
            </a:r>
            <a:r>
              <a:rPr sz="750" spc="30" dirty="0">
                <a:latin typeface="Times New Roman"/>
                <a:cs typeface="Times New Roman"/>
              </a:rPr>
              <a:t>8</a:t>
            </a:r>
            <a:r>
              <a:rPr sz="750" spc="20" dirty="0">
                <a:latin typeface="Times New Roman"/>
                <a:cs typeface="Times New Roman"/>
              </a:rPr>
              <a:t>.</a:t>
            </a:r>
            <a:r>
              <a:rPr sz="750" spc="-15" dirty="0">
                <a:latin typeface="Times New Roman"/>
                <a:cs typeface="Times New Roman"/>
              </a:rPr>
              <a:t> </a:t>
            </a:r>
            <a:r>
              <a:rPr sz="750" spc="40" dirty="0">
                <a:latin typeface="Times New Roman"/>
                <a:cs typeface="Times New Roman"/>
              </a:rPr>
              <a:t>R</a:t>
            </a:r>
            <a:r>
              <a:rPr sz="750" spc="80" dirty="0">
                <a:latin typeface="Times New Roman"/>
                <a:cs typeface="Times New Roman"/>
              </a:rPr>
              <a:t>e</a:t>
            </a:r>
            <a:r>
              <a:rPr sz="750" spc="85" dirty="0">
                <a:latin typeface="Times New Roman"/>
                <a:cs typeface="Times New Roman"/>
              </a:rPr>
              <a:t>s</a:t>
            </a:r>
            <a:r>
              <a:rPr sz="750" spc="40" dirty="0">
                <a:latin typeface="Times New Roman"/>
                <a:cs typeface="Times New Roman"/>
              </a:rPr>
              <a:t>u</a:t>
            </a:r>
            <a:r>
              <a:rPr sz="750" spc="-40" dirty="0">
                <a:latin typeface="Times New Roman"/>
                <a:cs typeface="Times New Roman"/>
              </a:rPr>
              <a:t>l</a:t>
            </a:r>
            <a:r>
              <a:rPr sz="750" dirty="0">
                <a:latin typeface="Times New Roman"/>
                <a:cs typeface="Times New Roman"/>
              </a:rPr>
              <a:t>t</a:t>
            </a:r>
            <a:r>
              <a:rPr sz="750" spc="80" dirty="0">
                <a:latin typeface="Times New Roman"/>
                <a:cs typeface="Times New Roman"/>
              </a:rPr>
              <a:t>s</a:t>
            </a:r>
            <a:r>
              <a:rPr sz="750" spc="-15" dirty="0">
                <a:latin typeface="Times New Roman"/>
                <a:cs typeface="Times New Roman"/>
              </a:rPr>
              <a:t> </a:t>
            </a:r>
            <a:r>
              <a:rPr sz="750" spc="85" dirty="0">
                <a:latin typeface="Times New Roman"/>
                <a:cs typeface="Times New Roman"/>
              </a:rPr>
              <a:t>s</a:t>
            </a:r>
            <a:r>
              <a:rPr sz="750" spc="5" dirty="0">
                <a:latin typeface="Times New Roman"/>
                <a:cs typeface="Times New Roman"/>
              </a:rPr>
              <a:t>t</a:t>
            </a:r>
            <a:r>
              <a:rPr sz="750" spc="80" dirty="0">
                <a:latin typeface="Times New Roman"/>
                <a:cs typeface="Times New Roman"/>
              </a:rPr>
              <a:t>a</a:t>
            </a:r>
            <a:r>
              <a:rPr sz="750" spc="5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t</a:t>
            </a:r>
            <a:r>
              <a:rPr sz="750" spc="-50" dirty="0">
                <a:latin typeface="Times New Roman"/>
                <a:cs typeface="Times New Roman"/>
              </a:rPr>
              <a:t>i</a:t>
            </a:r>
            <a:r>
              <a:rPr sz="750" spc="45" dirty="0">
                <a:latin typeface="Times New Roman"/>
                <a:cs typeface="Times New Roman"/>
              </a:rPr>
              <a:t>ng</a:t>
            </a:r>
            <a:r>
              <a:rPr sz="750" spc="-20" dirty="0">
                <a:latin typeface="Times New Roman"/>
                <a:cs typeface="Times New Roman"/>
              </a:rPr>
              <a:t> </a:t>
            </a:r>
            <a:r>
              <a:rPr sz="750" spc="30" dirty="0">
                <a:latin typeface="Times New Roman"/>
                <a:cs typeface="Times New Roman"/>
              </a:rPr>
              <a:t>F</a:t>
            </a:r>
            <a:r>
              <a:rPr sz="750" spc="-45" dirty="0">
                <a:latin typeface="Times New Roman"/>
                <a:cs typeface="Times New Roman"/>
              </a:rPr>
              <a:t>Y</a:t>
            </a:r>
            <a:r>
              <a:rPr sz="750" spc="40" dirty="0">
                <a:latin typeface="Times New Roman"/>
                <a:cs typeface="Times New Roman"/>
              </a:rPr>
              <a:t>1</a:t>
            </a:r>
            <a:r>
              <a:rPr sz="750" spc="45" dirty="0">
                <a:latin typeface="Times New Roman"/>
                <a:cs typeface="Times New Roman"/>
              </a:rPr>
              <a:t>7</a:t>
            </a:r>
            <a:r>
              <a:rPr sz="750" spc="15" dirty="0">
                <a:latin typeface="Times New Roman"/>
                <a:cs typeface="Times New Roman"/>
              </a:rPr>
              <a:t> </a:t>
            </a:r>
            <a:r>
              <a:rPr sz="750" spc="40" dirty="0">
                <a:latin typeface="Times New Roman"/>
                <a:cs typeface="Times New Roman"/>
              </a:rPr>
              <a:t>Q</a:t>
            </a:r>
            <a:r>
              <a:rPr sz="750" spc="45" dirty="0">
                <a:latin typeface="Times New Roman"/>
                <a:cs typeface="Times New Roman"/>
              </a:rPr>
              <a:t>1</a:t>
            </a:r>
            <a:r>
              <a:rPr sz="750" spc="10" dirty="0">
                <a:latin typeface="Times New Roman"/>
                <a:cs typeface="Times New Roman"/>
              </a:rPr>
              <a:t> </a:t>
            </a:r>
            <a:r>
              <a:rPr sz="750" spc="85" dirty="0">
                <a:latin typeface="Times New Roman"/>
                <a:cs typeface="Times New Roman"/>
              </a:rPr>
              <a:t>a</a:t>
            </a:r>
            <a:r>
              <a:rPr sz="750" spc="-5" dirty="0">
                <a:latin typeface="Times New Roman"/>
                <a:cs typeface="Times New Roman"/>
              </a:rPr>
              <a:t>r</a:t>
            </a:r>
            <a:r>
              <a:rPr sz="750" spc="85" dirty="0">
                <a:latin typeface="Times New Roman"/>
                <a:cs typeface="Times New Roman"/>
              </a:rPr>
              <a:t>e</a:t>
            </a:r>
            <a:r>
              <a:rPr sz="750" dirty="0">
                <a:latin typeface="Times New Roman"/>
                <a:cs typeface="Times New Roman"/>
              </a:rPr>
              <a:t> </a:t>
            </a:r>
            <a:r>
              <a:rPr sz="750" spc="40" dirty="0">
                <a:latin typeface="Times New Roman"/>
                <a:cs typeface="Times New Roman"/>
              </a:rPr>
              <a:t>b</a:t>
            </a:r>
            <a:r>
              <a:rPr sz="750" spc="85" dirty="0">
                <a:latin typeface="Times New Roman"/>
                <a:cs typeface="Times New Roman"/>
              </a:rPr>
              <a:t>as</a:t>
            </a:r>
            <a:r>
              <a:rPr sz="750" spc="80" dirty="0">
                <a:latin typeface="Times New Roman"/>
                <a:cs typeface="Times New Roman"/>
              </a:rPr>
              <a:t>e</a:t>
            </a:r>
            <a:r>
              <a:rPr sz="750" spc="45" dirty="0">
                <a:latin typeface="Times New Roman"/>
                <a:cs typeface="Times New Roman"/>
              </a:rPr>
              <a:t>d</a:t>
            </a:r>
            <a:r>
              <a:rPr sz="750" spc="-5" dirty="0">
                <a:latin typeface="Times New Roman"/>
                <a:cs typeface="Times New Roman"/>
              </a:rPr>
              <a:t> </a:t>
            </a:r>
            <a:r>
              <a:rPr sz="750" spc="40" dirty="0">
                <a:latin typeface="Times New Roman"/>
                <a:cs typeface="Times New Roman"/>
              </a:rPr>
              <a:t>o</a:t>
            </a:r>
            <a:r>
              <a:rPr sz="750" spc="45" dirty="0">
                <a:latin typeface="Times New Roman"/>
                <a:cs typeface="Times New Roman"/>
              </a:rPr>
              <a:t>n</a:t>
            </a:r>
            <a:r>
              <a:rPr sz="750" dirty="0">
                <a:latin typeface="Times New Roman"/>
                <a:cs typeface="Times New Roman"/>
              </a:rPr>
              <a:t> </a:t>
            </a:r>
            <a:r>
              <a:rPr sz="750" spc="-5" dirty="0">
                <a:latin typeface="Times New Roman"/>
                <a:cs typeface="Times New Roman"/>
              </a:rPr>
              <a:t>D</a:t>
            </a:r>
            <a:r>
              <a:rPr sz="750" spc="80" dirty="0">
                <a:latin typeface="Times New Roman"/>
                <a:cs typeface="Times New Roman"/>
              </a:rPr>
              <a:t>a</a:t>
            </a:r>
            <a:r>
              <a:rPr sz="750" spc="-10" dirty="0">
                <a:latin typeface="Times New Roman"/>
                <a:cs typeface="Times New Roman"/>
              </a:rPr>
              <a:t>y</a:t>
            </a:r>
            <a:r>
              <a:rPr sz="750" spc="80" dirty="0">
                <a:latin typeface="Times New Roman"/>
                <a:cs typeface="Times New Roman"/>
              </a:rPr>
              <a:t>s</a:t>
            </a:r>
            <a:r>
              <a:rPr sz="750" spc="20" dirty="0">
                <a:latin typeface="Times New Roman"/>
                <a:cs typeface="Times New Roman"/>
              </a:rPr>
              <a:t> </a:t>
            </a:r>
            <a:r>
              <a:rPr sz="750" spc="-45" dirty="0">
                <a:latin typeface="Times New Roman"/>
                <a:cs typeface="Times New Roman"/>
              </a:rPr>
              <a:t>L</a:t>
            </a:r>
            <a:r>
              <a:rPr sz="750" spc="80" dirty="0">
                <a:latin typeface="Times New Roman"/>
                <a:cs typeface="Times New Roman"/>
              </a:rPr>
              <a:t>e</a:t>
            </a:r>
            <a:r>
              <a:rPr sz="750" spc="-40" dirty="0">
                <a:latin typeface="Times New Roman"/>
                <a:cs typeface="Times New Roman"/>
              </a:rPr>
              <a:t>f</a:t>
            </a:r>
            <a:r>
              <a:rPr sz="750" dirty="0">
                <a:latin typeface="Times New Roman"/>
                <a:cs typeface="Times New Roman"/>
              </a:rPr>
              <a:t>t</a:t>
            </a:r>
            <a:r>
              <a:rPr sz="750" spc="-5" dirty="0">
                <a:latin typeface="Times New Roman"/>
                <a:cs typeface="Times New Roman"/>
              </a:rPr>
              <a:t> </a:t>
            </a:r>
            <a:r>
              <a:rPr sz="750" spc="40" dirty="0">
                <a:latin typeface="Times New Roman"/>
                <a:cs typeface="Times New Roman"/>
              </a:rPr>
              <a:t>G</a:t>
            </a:r>
            <a:r>
              <a:rPr sz="750" spc="-5" dirty="0">
                <a:latin typeface="Times New Roman"/>
                <a:cs typeface="Times New Roman"/>
              </a:rPr>
              <a:t>r</a:t>
            </a:r>
            <a:r>
              <a:rPr sz="750" spc="45" dirty="0">
                <a:latin typeface="Times New Roman"/>
                <a:cs typeface="Times New Roman"/>
              </a:rPr>
              <a:t>o</a:t>
            </a:r>
            <a:r>
              <a:rPr sz="750" spc="40" dirty="0">
                <a:latin typeface="Times New Roman"/>
                <a:cs typeface="Times New Roman"/>
              </a:rPr>
              <a:t>u</a:t>
            </a:r>
            <a:r>
              <a:rPr sz="750" spc="45" dirty="0">
                <a:latin typeface="Times New Roman"/>
                <a:cs typeface="Times New Roman"/>
              </a:rPr>
              <a:t>p</a:t>
            </a:r>
            <a:r>
              <a:rPr sz="750" dirty="0">
                <a:latin typeface="Times New Roman"/>
                <a:cs typeface="Times New Roman"/>
              </a:rPr>
              <a:t> </a:t>
            </a:r>
            <a:r>
              <a:rPr sz="750" spc="5" dirty="0">
                <a:latin typeface="Times New Roman"/>
                <a:cs typeface="Times New Roman"/>
              </a:rPr>
              <a:t>(</a:t>
            </a:r>
            <a:r>
              <a:rPr sz="750" spc="-10" dirty="0">
                <a:latin typeface="Times New Roman"/>
                <a:cs typeface="Times New Roman"/>
              </a:rPr>
              <a:t>D</a:t>
            </a:r>
            <a:r>
              <a:rPr sz="750" spc="-45" dirty="0">
                <a:latin typeface="Times New Roman"/>
                <a:cs typeface="Times New Roman"/>
              </a:rPr>
              <a:t>L</a:t>
            </a:r>
            <a:r>
              <a:rPr sz="750" spc="40" dirty="0">
                <a:latin typeface="Times New Roman"/>
                <a:cs typeface="Times New Roman"/>
              </a:rPr>
              <a:t>G</a:t>
            </a:r>
            <a:r>
              <a:rPr sz="750" dirty="0">
                <a:latin typeface="Times New Roman"/>
                <a:cs typeface="Times New Roman"/>
              </a:rPr>
              <a:t>)</a:t>
            </a:r>
            <a:r>
              <a:rPr sz="750" spc="10" dirty="0">
                <a:latin typeface="Times New Roman"/>
                <a:cs typeface="Times New Roman"/>
              </a:rPr>
              <a:t> </a:t>
            </a:r>
            <a:r>
              <a:rPr sz="750" spc="80" dirty="0">
                <a:latin typeface="Times New Roman"/>
                <a:cs typeface="Times New Roman"/>
              </a:rPr>
              <a:t>a</a:t>
            </a:r>
            <a:r>
              <a:rPr sz="750" spc="45" dirty="0">
                <a:latin typeface="Times New Roman"/>
                <a:cs typeface="Times New Roman"/>
              </a:rPr>
              <a:t>pp</a:t>
            </a:r>
            <a:r>
              <a:rPr sz="750" spc="-5" dirty="0">
                <a:latin typeface="Times New Roman"/>
                <a:cs typeface="Times New Roman"/>
              </a:rPr>
              <a:t>r</a:t>
            </a:r>
            <a:r>
              <a:rPr sz="750" spc="40" dirty="0">
                <a:latin typeface="Times New Roman"/>
                <a:cs typeface="Times New Roman"/>
              </a:rPr>
              <a:t>o</a:t>
            </a:r>
            <a:r>
              <a:rPr sz="750" spc="70" dirty="0">
                <a:latin typeface="Times New Roman"/>
                <a:cs typeface="Times New Roman"/>
              </a:rPr>
              <a:t>a</a:t>
            </a:r>
            <a:r>
              <a:rPr sz="750" spc="40" dirty="0">
                <a:latin typeface="Times New Roman"/>
                <a:cs typeface="Times New Roman"/>
              </a:rPr>
              <a:t>ch</a:t>
            </a:r>
            <a:r>
              <a:rPr sz="750" spc="20" dirty="0">
                <a:latin typeface="Times New Roman"/>
                <a:cs typeface="Times New Roman"/>
              </a:rPr>
              <a:t>,</a:t>
            </a:r>
            <a:r>
              <a:rPr sz="750" spc="-15" dirty="0">
                <a:latin typeface="Times New Roman"/>
                <a:cs typeface="Times New Roman"/>
              </a:rPr>
              <a:t> </a:t>
            </a:r>
            <a:r>
              <a:rPr sz="750" spc="-35" dirty="0">
                <a:latin typeface="Times New Roman"/>
                <a:cs typeface="Times New Roman"/>
              </a:rPr>
              <a:t>w</a:t>
            </a:r>
            <a:r>
              <a:rPr sz="750" spc="45" dirty="0">
                <a:latin typeface="Times New Roman"/>
                <a:cs typeface="Times New Roman"/>
              </a:rPr>
              <a:t>h</a:t>
            </a:r>
            <a:r>
              <a:rPr sz="750" spc="80" dirty="0">
                <a:latin typeface="Times New Roman"/>
                <a:cs typeface="Times New Roman"/>
              </a:rPr>
              <a:t>e</a:t>
            </a:r>
            <a:r>
              <a:rPr sz="750" spc="5" dirty="0">
                <a:latin typeface="Times New Roman"/>
                <a:cs typeface="Times New Roman"/>
              </a:rPr>
              <a:t>r</a:t>
            </a:r>
            <a:r>
              <a:rPr sz="750" spc="80" dirty="0">
                <a:latin typeface="Times New Roman"/>
                <a:cs typeface="Times New Roman"/>
              </a:rPr>
              <a:t>e</a:t>
            </a:r>
            <a:r>
              <a:rPr sz="750" spc="85" dirty="0">
                <a:latin typeface="Times New Roman"/>
                <a:cs typeface="Times New Roman"/>
              </a:rPr>
              <a:t>a</a:t>
            </a:r>
            <a:r>
              <a:rPr sz="750" spc="80" dirty="0">
                <a:latin typeface="Times New Roman"/>
                <a:cs typeface="Times New Roman"/>
              </a:rPr>
              <a:t>s</a:t>
            </a:r>
            <a:r>
              <a:rPr sz="750" spc="5" dirty="0">
                <a:latin typeface="Times New Roman"/>
                <a:cs typeface="Times New Roman"/>
              </a:rPr>
              <a:t> </a:t>
            </a:r>
            <a:r>
              <a:rPr sz="750" spc="80" dirty="0">
                <a:latin typeface="Times New Roman"/>
                <a:cs typeface="Times New Roman"/>
              </a:rPr>
              <a:t>a</a:t>
            </a:r>
            <a:r>
              <a:rPr sz="750" spc="-40" dirty="0">
                <a:latin typeface="Times New Roman"/>
                <a:cs typeface="Times New Roman"/>
              </a:rPr>
              <a:t>l</a:t>
            </a:r>
            <a:r>
              <a:rPr sz="750" spc="-45" dirty="0">
                <a:latin typeface="Times New Roman"/>
                <a:cs typeface="Times New Roman"/>
              </a:rPr>
              <a:t>l</a:t>
            </a:r>
            <a:r>
              <a:rPr sz="750" spc="15" dirty="0">
                <a:latin typeface="Times New Roman"/>
                <a:cs typeface="Times New Roman"/>
              </a:rPr>
              <a:t> </a:t>
            </a:r>
            <a:r>
              <a:rPr sz="750" spc="40" dirty="0">
                <a:latin typeface="Times New Roman"/>
                <a:cs typeface="Times New Roman"/>
              </a:rPr>
              <a:t>p</a:t>
            </a:r>
            <a:r>
              <a:rPr sz="750" spc="5" dirty="0">
                <a:latin typeface="Times New Roman"/>
                <a:cs typeface="Times New Roman"/>
              </a:rPr>
              <a:t>r</a:t>
            </a:r>
            <a:r>
              <a:rPr sz="750" spc="-50" dirty="0">
                <a:latin typeface="Times New Roman"/>
                <a:cs typeface="Times New Roman"/>
              </a:rPr>
              <a:t>i</a:t>
            </a:r>
            <a:r>
              <a:rPr sz="750" spc="45" dirty="0">
                <a:latin typeface="Times New Roman"/>
                <a:cs typeface="Times New Roman"/>
              </a:rPr>
              <a:t>o</a:t>
            </a:r>
            <a:r>
              <a:rPr sz="750" dirty="0">
                <a:latin typeface="Times New Roman"/>
                <a:cs typeface="Times New Roman"/>
              </a:rPr>
              <a:t>r</a:t>
            </a:r>
            <a:r>
              <a:rPr sz="750" spc="-10" dirty="0">
                <a:latin typeface="Times New Roman"/>
                <a:cs typeface="Times New Roman"/>
              </a:rPr>
              <a:t> </a:t>
            </a:r>
            <a:r>
              <a:rPr sz="750" spc="40" dirty="0">
                <a:latin typeface="Times New Roman"/>
                <a:cs typeface="Times New Roman"/>
              </a:rPr>
              <a:t>q</a:t>
            </a:r>
            <a:r>
              <a:rPr sz="750" spc="45" dirty="0">
                <a:latin typeface="Times New Roman"/>
                <a:cs typeface="Times New Roman"/>
              </a:rPr>
              <a:t>u</a:t>
            </a:r>
            <a:r>
              <a:rPr sz="750" spc="80" dirty="0">
                <a:latin typeface="Times New Roman"/>
                <a:cs typeface="Times New Roman"/>
              </a:rPr>
              <a:t>a</a:t>
            </a:r>
            <a:r>
              <a:rPr sz="750" spc="5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t</a:t>
            </a:r>
            <a:r>
              <a:rPr sz="750" spc="85" dirty="0">
                <a:latin typeface="Times New Roman"/>
                <a:cs typeface="Times New Roman"/>
              </a:rPr>
              <a:t>e</a:t>
            </a:r>
            <a:r>
              <a:rPr sz="750" spc="-5" dirty="0">
                <a:latin typeface="Times New Roman"/>
                <a:cs typeface="Times New Roman"/>
              </a:rPr>
              <a:t>r</a:t>
            </a:r>
            <a:r>
              <a:rPr sz="750" spc="70" dirty="0">
                <a:latin typeface="Times New Roman"/>
                <a:cs typeface="Times New Roman"/>
              </a:rPr>
              <a:t>s</a:t>
            </a:r>
            <a:r>
              <a:rPr sz="750" spc="-85" dirty="0">
                <a:latin typeface="Times New Roman"/>
                <a:cs typeface="Times New Roman"/>
              </a:rPr>
              <a:t>’</a:t>
            </a:r>
            <a:r>
              <a:rPr sz="750" spc="-10" dirty="0">
                <a:latin typeface="Times New Roman"/>
                <a:cs typeface="Times New Roman"/>
              </a:rPr>
              <a:t> </a:t>
            </a:r>
            <a:r>
              <a:rPr sz="750" spc="5" dirty="0">
                <a:latin typeface="Times New Roman"/>
                <a:cs typeface="Times New Roman"/>
              </a:rPr>
              <a:t>r</a:t>
            </a:r>
            <a:r>
              <a:rPr sz="750" spc="80" dirty="0">
                <a:latin typeface="Times New Roman"/>
                <a:cs typeface="Times New Roman"/>
              </a:rPr>
              <a:t>e</a:t>
            </a:r>
            <a:r>
              <a:rPr sz="750" spc="85" dirty="0">
                <a:latin typeface="Times New Roman"/>
                <a:cs typeface="Times New Roman"/>
              </a:rPr>
              <a:t>s</a:t>
            </a:r>
            <a:r>
              <a:rPr sz="750" spc="45" dirty="0">
                <a:latin typeface="Times New Roman"/>
                <a:cs typeface="Times New Roman"/>
              </a:rPr>
              <a:t>u</a:t>
            </a:r>
            <a:r>
              <a:rPr sz="750" spc="-50" dirty="0">
                <a:latin typeface="Times New Roman"/>
                <a:cs typeface="Times New Roman"/>
              </a:rPr>
              <a:t>l</a:t>
            </a:r>
            <a:r>
              <a:rPr sz="750" dirty="0">
                <a:latin typeface="Times New Roman"/>
                <a:cs typeface="Times New Roman"/>
              </a:rPr>
              <a:t>t</a:t>
            </a:r>
            <a:r>
              <a:rPr sz="750" spc="80" dirty="0">
                <a:latin typeface="Times New Roman"/>
                <a:cs typeface="Times New Roman"/>
              </a:rPr>
              <a:t>s</a:t>
            </a:r>
            <a:r>
              <a:rPr sz="750" spc="-15" dirty="0">
                <a:latin typeface="Times New Roman"/>
                <a:cs typeface="Times New Roman"/>
              </a:rPr>
              <a:t> </a:t>
            </a:r>
            <a:r>
              <a:rPr sz="750" spc="85" dirty="0">
                <a:latin typeface="Times New Roman"/>
                <a:cs typeface="Times New Roman"/>
              </a:rPr>
              <a:t>a</a:t>
            </a:r>
            <a:r>
              <a:rPr sz="750" spc="-5" dirty="0">
                <a:latin typeface="Times New Roman"/>
                <a:cs typeface="Times New Roman"/>
              </a:rPr>
              <a:t>r</a:t>
            </a:r>
            <a:r>
              <a:rPr sz="750" spc="85" dirty="0">
                <a:latin typeface="Times New Roman"/>
                <a:cs typeface="Times New Roman"/>
              </a:rPr>
              <a:t>e</a:t>
            </a:r>
            <a:r>
              <a:rPr sz="750" dirty="0">
                <a:latin typeface="Times New Roman"/>
                <a:cs typeface="Times New Roman"/>
              </a:rPr>
              <a:t> </a:t>
            </a:r>
            <a:r>
              <a:rPr sz="750" spc="45" dirty="0">
                <a:latin typeface="Times New Roman"/>
                <a:cs typeface="Times New Roman"/>
              </a:rPr>
              <a:t>b</a:t>
            </a:r>
            <a:r>
              <a:rPr sz="750" spc="80" dirty="0">
                <a:latin typeface="Times New Roman"/>
                <a:cs typeface="Times New Roman"/>
              </a:rPr>
              <a:t>a</a:t>
            </a:r>
            <a:r>
              <a:rPr sz="750" spc="85" dirty="0">
                <a:latin typeface="Times New Roman"/>
                <a:cs typeface="Times New Roman"/>
              </a:rPr>
              <a:t>se</a:t>
            </a:r>
            <a:r>
              <a:rPr sz="750" spc="45" dirty="0">
                <a:latin typeface="Times New Roman"/>
                <a:cs typeface="Times New Roman"/>
              </a:rPr>
              <a:t>d</a:t>
            </a:r>
            <a:r>
              <a:rPr sz="750" spc="-20" dirty="0">
                <a:latin typeface="Times New Roman"/>
                <a:cs typeface="Times New Roman"/>
              </a:rPr>
              <a:t> </a:t>
            </a:r>
            <a:r>
              <a:rPr sz="750" spc="40" dirty="0">
                <a:latin typeface="Times New Roman"/>
                <a:cs typeface="Times New Roman"/>
              </a:rPr>
              <a:t>o</a:t>
            </a:r>
            <a:r>
              <a:rPr sz="750" spc="45" dirty="0">
                <a:latin typeface="Times New Roman"/>
                <a:cs typeface="Times New Roman"/>
              </a:rPr>
              <a:t>n</a:t>
            </a:r>
            <a:r>
              <a:rPr sz="750" spc="15" dirty="0">
                <a:latin typeface="Times New Roman"/>
                <a:cs typeface="Times New Roman"/>
              </a:rPr>
              <a:t> </a:t>
            </a:r>
            <a:r>
              <a:rPr sz="750" spc="-50" dirty="0">
                <a:latin typeface="Times New Roman"/>
                <a:cs typeface="Times New Roman"/>
              </a:rPr>
              <a:t>L</a:t>
            </a:r>
            <a:r>
              <a:rPr sz="750" spc="85" dirty="0">
                <a:latin typeface="Times New Roman"/>
                <a:cs typeface="Times New Roman"/>
              </a:rPr>
              <a:t>as</a:t>
            </a:r>
            <a:r>
              <a:rPr sz="750" dirty="0">
                <a:latin typeface="Times New Roman"/>
                <a:cs typeface="Times New Roman"/>
              </a:rPr>
              <a:t>t</a:t>
            </a:r>
            <a:r>
              <a:rPr sz="750" spc="-5" dirty="0">
                <a:latin typeface="Times New Roman"/>
                <a:cs typeface="Times New Roman"/>
              </a:rPr>
              <a:t> </a:t>
            </a:r>
            <a:r>
              <a:rPr sz="750" spc="80" dirty="0">
                <a:latin typeface="Times New Roman"/>
                <a:cs typeface="Times New Roman"/>
              </a:rPr>
              <a:t>P</a:t>
            </a:r>
            <a:r>
              <a:rPr sz="750" spc="-5" dirty="0">
                <a:latin typeface="Times New Roman"/>
                <a:cs typeface="Times New Roman"/>
              </a:rPr>
              <a:t>r</a:t>
            </a:r>
            <a:r>
              <a:rPr sz="750" spc="40" dirty="0">
                <a:latin typeface="Times New Roman"/>
                <a:cs typeface="Times New Roman"/>
              </a:rPr>
              <a:t>o</a:t>
            </a:r>
            <a:r>
              <a:rPr sz="750" spc="45" dirty="0">
                <a:latin typeface="Times New Roman"/>
                <a:cs typeface="Times New Roman"/>
              </a:rPr>
              <a:t>c</a:t>
            </a:r>
            <a:r>
              <a:rPr sz="750" spc="85" dirty="0">
                <a:latin typeface="Times New Roman"/>
                <a:cs typeface="Times New Roman"/>
              </a:rPr>
              <a:t>es</a:t>
            </a:r>
            <a:r>
              <a:rPr sz="750" spc="70" dirty="0">
                <a:latin typeface="Times New Roman"/>
                <a:cs typeface="Times New Roman"/>
              </a:rPr>
              <a:t>s</a:t>
            </a:r>
            <a:r>
              <a:rPr sz="750" spc="-50" dirty="0">
                <a:latin typeface="Times New Roman"/>
                <a:cs typeface="Times New Roman"/>
              </a:rPr>
              <a:t>i</a:t>
            </a:r>
            <a:r>
              <a:rPr sz="750" spc="30" dirty="0">
                <a:latin typeface="Times New Roman"/>
                <a:cs typeface="Times New Roman"/>
              </a:rPr>
              <a:t>n</a:t>
            </a:r>
            <a:r>
              <a:rPr sz="750" spc="45" dirty="0">
                <a:latin typeface="Times New Roman"/>
                <a:cs typeface="Times New Roman"/>
              </a:rPr>
              <a:t>g</a:t>
            </a:r>
            <a:endParaRPr sz="750">
              <a:latin typeface="Times New Roman"/>
              <a:cs typeface="Times New Roman"/>
            </a:endParaRPr>
          </a:p>
          <a:p>
            <a:pPr marL="283845" marR="5080" indent="-271780">
              <a:lnSpc>
                <a:spcPts val="900"/>
              </a:lnSpc>
              <a:spcBef>
                <a:spcPts val="55"/>
              </a:spcBef>
            </a:pPr>
            <a:r>
              <a:rPr sz="1200" spc="-7" baseline="20833" dirty="0">
                <a:solidFill>
                  <a:srgbClr val="BFBFBF"/>
                </a:solidFill>
                <a:latin typeface="Century Gothic"/>
                <a:cs typeface="Century Gothic"/>
              </a:rPr>
              <a:t>F</a:t>
            </a:r>
            <a:r>
              <a:rPr sz="1200" baseline="20833" dirty="0">
                <a:solidFill>
                  <a:srgbClr val="BFBFBF"/>
                </a:solidFill>
                <a:latin typeface="Century Gothic"/>
                <a:cs typeface="Century Gothic"/>
              </a:rPr>
              <a:t>e</a:t>
            </a:r>
            <a:r>
              <a:rPr sz="1200" spc="7" baseline="20833" dirty="0">
                <a:solidFill>
                  <a:srgbClr val="BFBFBF"/>
                </a:solidFill>
                <a:latin typeface="Century Gothic"/>
                <a:cs typeface="Century Gothic"/>
              </a:rPr>
              <a:t>b</a:t>
            </a:r>
            <a:r>
              <a:rPr sz="1200" baseline="20833" dirty="0">
                <a:solidFill>
                  <a:srgbClr val="BFBFBF"/>
                </a:solidFill>
                <a:latin typeface="Century Gothic"/>
                <a:cs typeface="Century Gothic"/>
              </a:rPr>
              <a:t>r</a:t>
            </a:r>
            <a:r>
              <a:rPr sz="1200" spc="-89" baseline="20833" dirty="0">
                <a:solidFill>
                  <a:srgbClr val="BFBFBF"/>
                </a:solidFill>
                <a:latin typeface="Century Gothic"/>
                <a:cs typeface="Century Gothic"/>
              </a:rPr>
              <a:t>u</a:t>
            </a:r>
            <a:r>
              <a:rPr sz="750" spc="-490" dirty="0">
                <a:latin typeface="Times New Roman"/>
                <a:cs typeface="Times New Roman"/>
              </a:rPr>
              <a:t>O</a:t>
            </a:r>
            <a:r>
              <a:rPr sz="1200" spc="-30" baseline="20833" dirty="0">
                <a:solidFill>
                  <a:srgbClr val="BFBFBF"/>
                </a:solidFill>
                <a:latin typeface="Century Gothic"/>
                <a:cs typeface="Century Gothic"/>
              </a:rPr>
              <a:t>a</a:t>
            </a:r>
            <a:r>
              <a:rPr sz="750" spc="-355" dirty="0">
                <a:latin typeface="Times New Roman"/>
                <a:cs typeface="Times New Roman"/>
              </a:rPr>
              <a:t>p</a:t>
            </a:r>
            <a:r>
              <a:rPr sz="1200" baseline="20833" dirty="0">
                <a:solidFill>
                  <a:srgbClr val="BFBFBF"/>
                </a:solidFill>
                <a:latin typeface="Century Gothic"/>
                <a:cs typeface="Century Gothic"/>
              </a:rPr>
              <a:t>r</a:t>
            </a:r>
            <a:r>
              <a:rPr sz="1200" spc="-427" baseline="20833" dirty="0">
                <a:solidFill>
                  <a:srgbClr val="BFBFBF"/>
                </a:solidFill>
                <a:latin typeface="Century Gothic"/>
                <a:cs typeface="Century Gothic"/>
              </a:rPr>
              <a:t>y</a:t>
            </a:r>
            <a:r>
              <a:rPr sz="750" spc="85" dirty="0">
                <a:latin typeface="Times New Roman"/>
                <a:cs typeface="Times New Roman"/>
              </a:rPr>
              <a:t>e</a:t>
            </a:r>
            <a:r>
              <a:rPr sz="750" spc="-195" dirty="0">
                <a:latin typeface="Times New Roman"/>
                <a:cs typeface="Times New Roman"/>
              </a:rPr>
              <a:t>r</a:t>
            </a:r>
            <a:r>
              <a:rPr sz="1200" spc="-390" baseline="20833" dirty="0">
                <a:solidFill>
                  <a:srgbClr val="BFBFBF"/>
                </a:solidFill>
                <a:latin typeface="Century Gothic"/>
                <a:cs typeface="Century Gothic"/>
              </a:rPr>
              <a:t>2</a:t>
            </a:r>
            <a:r>
              <a:rPr sz="750" spc="-85" dirty="0">
                <a:latin typeface="Times New Roman"/>
                <a:cs typeface="Times New Roman"/>
              </a:rPr>
              <a:t>a</a:t>
            </a:r>
            <a:r>
              <a:rPr sz="1200" spc="-419" baseline="20833" dirty="0">
                <a:solidFill>
                  <a:srgbClr val="BFBFBF"/>
                </a:solidFill>
                <a:latin typeface="Century Gothic"/>
                <a:cs typeface="Century Gothic"/>
              </a:rPr>
              <a:t>0</a:t>
            </a:r>
            <a:r>
              <a:rPr sz="750" dirty="0">
                <a:latin typeface="Times New Roman"/>
                <a:cs typeface="Times New Roman"/>
              </a:rPr>
              <a:t>t</a:t>
            </a:r>
            <a:r>
              <a:rPr sz="750" spc="-155" dirty="0">
                <a:latin typeface="Times New Roman"/>
                <a:cs typeface="Times New Roman"/>
              </a:rPr>
              <a:t>i</a:t>
            </a:r>
            <a:r>
              <a:rPr sz="1200" spc="-502" baseline="20833" dirty="0">
                <a:solidFill>
                  <a:srgbClr val="BFBFBF"/>
                </a:solidFill>
                <a:latin typeface="Century Gothic"/>
                <a:cs typeface="Century Gothic"/>
              </a:rPr>
              <a:t>1</a:t>
            </a:r>
            <a:r>
              <a:rPr sz="750" spc="-50" dirty="0">
                <a:latin typeface="Times New Roman"/>
                <a:cs typeface="Times New Roman"/>
              </a:rPr>
              <a:t>o</a:t>
            </a:r>
            <a:r>
              <a:rPr sz="1200" spc="-540" baseline="20833" dirty="0">
                <a:solidFill>
                  <a:srgbClr val="BFBFBF"/>
                </a:solidFill>
                <a:latin typeface="Century Gothic"/>
                <a:cs typeface="Century Gothic"/>
              </a:rPr>
              <a:t>8</a:t>
            </a:r>
            <a:r>
              <a:rPr sz="750" spc="45" dirty="0">
                <a:latin typeface="Times New Roman"/>
                <a:cs typeface="Times New Roman"/>
              </a:rPr>
              <a:t>n</a:t>
            </a:r>
            <a:r>
              <a:rPr sz="750" spc="-20" dirty="0">
                <a:latin typeface="Times New Roman"/>
                <a:cs typeface="Times New Roman"/>
              </a:rPr>
              <a:t> </a:t>
            </a:r>
            <a:r>
              <a:rPr sz="750" spc="-5" dirty="0">
                <a:latin typeface="Times New Roman"/>
                <a:cs typeface="Times New Roman"/>
              </a:rPr>
              <a:t>(</a:t>
            </a:r>
            <a:r>
              <a:rPr sz="750" spc="-45" dirty="0">
                <a:latin typeface="Times New Roman"/>
                <a:cs typeface="Times New Roman"/>
              </a:rPr>
              <a:t>L</a:t>
            </a:r>
            <a:r>
              <a:rPr sz="750" spc="75" dirty="0">
                <a:latin typeface="Times New Roman"/>
                <a:cs typeface="Times New Roman"/>
              </a:rPr>
              <a:t>P</a:t>
            </a:r>
            <a:r>
              <a:rPr sz="750" spc="40" dirty="0">
                <a:latin typeface="Times New Roman"/>
                <a:cs typeface="Times New Roman"/>
              </a:rPr>
              <a:t>O</a:t>
            </a:r>
            <a:r>
              <a:rPr sz="750" dirty="0">
                <a:latin typeface="Times New Roman"/>
                <a:cs typeface="Times New Roman"/>
              </a:rPr>
              <a:t>)</a:t>
            </a:r>
            <a:r>
              <a:rPr sz="750" spc="5" dirty="0">
                <a:latin typeface="Times New Roman"/>
                <a:cs typeface="Times New Roman"/>
              </a:rPr>
              <a:t> </a:t>
            </a:r>
            <a:r>
              <a:rPr sz="750" spc="85" dirty="0">
                <a:latin typeface="Times New Roman"/>
                <a:cs typeface="Times New Roman"/>
              </a:rPr>
              <a:t>a</a:t>
            </a:r>
            <a:r>
              <a:rPr sz="750" spc="40" dirty="0">
                <a:latin typeface="Times New Roman"/>
                <a:cs typeface="Times New Roman"/>
              </a:rPr>
              <a:t>p</a:t>
            </a:r>
            <a:r>
              <a:rPr sz="750" spc="45" dirty="0">
                <a:latin typeface="Times New Roman"/>
                <a:cs typeface="Times New Roman"/>
              </a:rPr>
              <a:t>p</a:t>
            </a:r>
            <a:r>
              <a:rPr sz="750" spc="-5" dirty="0">
                <a:latin typeface="Times New Roman"/>
                <a:cs typeface="Times New Roman"/>
              </a:rPr>
              <a:t>r</a:t>
            </a:r>
            <a:r>
              <a:rPr sz="750" spc="45" dirty="0">
                <a:latin typeface="Times New Roman"/>
                <a:cs typeface="Times New Roman"/>
              </a:rPr>
              <a:t>o</a:t>
            </a:r>
            <a:r>
              <a:rPr sz="750" spc="80" dirty="0">
                <a:latin typeface="Times New Roman"/>
                <a:cs typeface="Times New Roman"/>
              </a:rPr>
              <a:t>a</a:t>
            </a:r>
            <a:r>
              <a:rPr sz="750" spc="30" dirty="0">
                <a:latin typeface="Times New Roman"/>
                <a:cs typeface="Times New Roman"/>
              </a:rPr>
              <a:t>ch</a:t>
            </a:r>
            <a:r>
              <a:rPr sz="750" spc="20" dirty="0">
                <a:latin typeface="Times New Roman"/>
                <a:cs typeface="Times New Roman"/>
              </a:rPr>
              <a:t>.</a:t>
            </a:r>
            <a:r>
              <a:rPr sz="750" dirty="0">
                <a:latin typeface="Times New Roman"/>
                <a:cs typeface="Times New Roman"/>
              </a:rPr>
              <a:t> </a:t>
            </a:r>
            <a:r>
              <a:rPr sz="750" spc="75" dirty="0">
                <a:latin typeface="Times New Roman"/>
                <a:cs typeface="Times New Roman"/>
              </a:rPr>
              <a:t>S</a:t>
            </a:r>
            <a:r>
              <a:rPr sz="750" spc="85" dirty="0">
                <a:latin typeface="Times New Roman"/>
                <a:cs typeface="Times New Roman"/>
              </a:rPr>
              <a:t>e</a:t>
            </a:r>
            <a:r>
              <a:rPr sz="750" spc="-5" dirty="0">
                <a:latin typeface="Times New Roman"/>
                <a:cs typeface="Times New Roman"/>
              </a:rPr>
              <a:t>r</a:t>
            </a:r>
            <a:r>
              <a:rPr sz="750" spc="20" dirty="0">
                <a:latin typeface="Times New Roman"/>
                <a:cs typeface="Times New Roman"/>
              </a:rPr>
              <a:t>v</a:t>
            </a:r>
            <a:r>
              <a:rPr sz="750" spc="-65" dirty="0">
                <a:latin typeface="Times New Roman"/>
                <a:cs typeface="Times New Roman"/>
              </a:rPr>
              <a:t>i</a:t>
            </a:r>
            <a:r>
              <a:rPr sz="750" spc="45" dirty="0">
                <a:latin typeface="Times New Roman"/>
                <a:cs typeface="Times New Roman"/>
              </a:rPr>
              <a:t>c</a:t>
            </a:r>
            <a:r>
              <a:rPr sz="750" spc="85" dirty="0">
                <a:latin typeface="Times New Roman"/>
                <a:cs typeface="Times New Roman"/>
              </a:rPr>
              <a:t>e</a:t>
            </a:r>
            <a:r>
              <a:rPr sz="750" spc="-20" dirty="0">
                <a:latin typeface="Times New Roman"/>
                <a:cs typeface="Times New Roman"/>
              </a:rPr>
              <a:t> </a:t>
            </a:r>
            <a:r>
              <a:rPr sz="750" spc="40" dirty="0">
                <a:latin typeface="Times New Roman"/>
                <a:cs typeface="Times New Roman"/>
              </a:rPr>
              <a:t>p</a:t>
            </a:r>
            <a:r>
              <a:rPr sz="750" spc="85" dirty="0">
                <a:latin typeface="Times New Roman"/>
                <a:cs typeface="Times New Roman"/>
              </a:rPr>
              <a:t>e</a:t>
            </a:r>
            <a:r>
              <a:rPr sz="750" spc="-5" dirty="0">
                <a:latin typeface="Times New Roman"/>
                <a:cs typeface="Times New Roman"/>
              </a:rPr>
              <a:t>r</a:t>
            </a:r>
            <a:r>
              <a:rPr sz="750" spc="-40" dirty="0">
                <a:latin typeface="Times New Roman"/>
                <a:cs typeface="Times New Roman"/>
              </a:rPr>
              <a:t>f</a:t>
            </a:r>
            <a:r>
              <a:rPr sz="750" spc="40" dirty="0">
                <a:latin typeface="Times New Roman"/>
                <a:cs typeface="Times New Roman"/>
              </a:rPr>
              <a:t>o</a:t>
            </a:r>
            <a:r>
              <a:rPr sz="750" spc="5" dirty="0">
                <a:latin typeface="Times New Roman"/>
                <a:cs typeface="Times New Roman"/>
              </a:rPr>
              <a:t>r</a:t>
            </a:r>
            <a:r>
              <a:rPr sz="750" spc="30" dirty="0">
                <a:latin typeface="Times New Roman"/>
                <a:cs typeface="Times New Roman"/>
              </a:rPr>
              <a:t>m</a:t>
            </a:r>
            <a:r>
              <a:rPr sz="750" spc="85" dirty="0">
                <a:latin typeface="Times New Roman"/>
                <a:cs typeface="Times New Roman"/>
              </a:rPr>
              <a:t>a</a:t>
            </a:r>
            <a:r>
              <a:rPr sz="750" spc="30" dirty="0">
                <a:latin typeface="Times New Roman"/>
                <a:cs typeface="Times New Roman"/>
              </a:rPr>
              <a:t>nc</a:t>
            </a:r>
            <a:r>
              <a:rPr sz="750" spc="85" dirty="0">
                <a:latin typeface="Times New Roman"/>
                <a:cs typeface="Times New Roman"/>
              </a:rPr>
              <a:t>e</a:t>
            </a:r>
            <a:r>
              <a:rPr sz="750" spc="-20" dirty="0">
                <a:latin typeface="Times New Roman"/>
                <a:cs typeface="Times New Roman"/>
              </a:rPr>
              <a:t> </a:t>
            </a:r>
            <a:r>
              <a:rPr sz="750" spc="45" dirty="0">
                <a:latin typeface="Times New Roman"/>
                <a:cs typeface="Times New Roman"/>
              </a:rPr>
              <a:t>m</a:t>
            </a:r>
            <a:r>
              <a:rPr sz="750" spc="80" dirty="0">
                <a:latin typeface="Times New Roman"/>
                <a:cs typeface="Times New Roman"/>
              </a:rPr>
              <a:t>e</a:t>
            </a:r>
            <a:r>
              <a:rPr sz="750" spc="85" dirty="0">
                <a:latin typeface="Times New Roman"/>
                <a:cs typeface="Times New Roman"/>
              </a:rPr>
              <a:t>as</a:t>
            </a:r>
            <a:r>
              <a:rPr sz="750" spc="40" dirty="0">
                <a:latin typeface="Times New Roman"/>
                <a:cs typeface="Times New Roman"/>
              </a:rPr>
              <a:t>u</a:t>
            </a:r>
            <a:r>
              <a:rPr sz="750" spc="5" dirty="0">
                <a:latin typeface="Times New Roman"/>
                <a:cs typeface="Times New Roman"/>
              </a:rPr>
              <a:t>r</a:t>
            </a:r>
            <a:r>
              <a:rPr sz="750" spc="70" dirty="0">
                <a:latin typeface="Times New Roman"/>
                <a:cs typeface="Times New Roman"/>
              </a:rPr>
              <a:t>e</a:t>
            </a:r>
            <a:r>
              <a:rPr sz="750" spc="30" dirty="0">
                <a:latin typeface="Times New Roman"/>
                <a:cs typeface="Times New Roman"/>
              </a:rPr>
              <a:t>m</a:t>
            </a:r>
            <a:r>
              <a:rPr sz="750" spc="85" dirty="0">
                <a:latin typeface="Times New Roman"/>
                <a:cs typeface="Times New Roman"/>
              </a:rPr>
              <a:t>e</a:t>
            </a:r>
            <a:r>
              <a:rPr sz="750" spc="30" dirty="0">
                <a:latin typeface="Times New Roman"/>
                <a:cs typeface="Times New Roman"/>
              </a:rPr>
              <a:t>n</a:t>
            </a:r>
            <a:r>
              <a:rPr sz="750" dirty="0">
                <a:latin typeface="Times New Roman"/>
                <a:cs typeface="Times New Roman"/>
              </a:rPr>
              <a:t>t</a:t>
            </a:r>
            <a:r>
              <a:rPr sz="750" spc="-20" dirty="0">
                <a:latin typeface="Times New Roman"/>
                <a:cs typeface="Times New Roman"/>
              </a:rPr>
              <a:t> </a:t>
            </a:r>
            <a:r>
              <a:rPr sz="750" spc="-25" dirty="0">
                <a:latin typeface="Times New Roman"/>
                <a:cs typeface="Times New Roman"/>
              </a:rPr>
              <a:t>w</a:t>
            </a:r>
            <a:r>
              <a:rPr sz="750" spc="80" dirty="0">
                <a:latin typeface="Times New Roman"/>
                <a:cs typeface="Times New Roman"/>
              </a:rPr>
              <a:t>as</a:t>
            </a:r>
            <a:r>
              <a:rPr sz="750" spc="35" dirty="0">
                <a:latin typeface="Times New Roman"/>
                <a:cs typeface="Times New Roman"/>
              </a:rPr>
              <a:t> </a:t>
            </a:r>
            <a:r>
              <a:rPr sz="750" spc="80" dirty="0">
                <a:latin typeface="Times New Roman"/>
                <a:cs typeface="Times New Roman"/>
              </a:rPr>
              <a:t>s</a:t>
            </a:r>
            <a:r>
              <a:rPr sz="750" spc="45" dirty="0">
                <a:latin typeface="Times New Roman"/>
                <a:cs typeface="Times New Roman"/>
              </a:rPr>
              <a:t>u</a:t>
            </a:r>
            <a:r>
              <a:rPr sz="750" spc="85" dirty="0">
                <a:latin typeface="Times New Roman"/>
                <a:cs typeface="Times New Roman"/>
              </a:rPr>
              <a:t>s</a:t>
            </a:r>
            <a:r>
              <a:rPr sz="750" spc="40" dirty="0">
                <a:latin typeface="Times New Roman"/>
                <a:cs typeface="Times New Roman"/>
              </a:rPr>
              <a:t>p</a:t>
            </a:r>
            <a:r>
              <a:rPr sz="750" spc="85" dirty="0">
                <a:latin typeface="Times New Roman"/>
                <a:cs typeface="Times New Roman"/>
              </a:rPr>
              <a:t>e</a:t>
            </a:r>
            <a:r>
              <a:rPr sz="750" spc="30" dirty="0">
                <a:latin typeface="Times New Roman"/>
                <a:cs typeface="Times New Roman"/>
              </a:rPr>
              <a:t>n</a:t>
            </a:r>
            <a:r>
              <a:rPr sz="750" spc="40" dirty="0">
                <a:latin typeface="Times New Roman"/>
                <a:cs typeface="Times New Roman"/>
              </a:rPr>
              <a:t>d</a:t>
            </a:r>
            <a:r>
              <a:rPr sz="750" spc="70" dirty="0">
                <a:latin typeface="Times New Roman"/>
                <a:cs typeface="Times New Roman"/>
              </a:rPr>
              <a:t>e</a:t>
            </a:r>
            <a:r>
              <a:rPr sz="750" spc="45" dirty="0">
                <a:latin typeface="Times New Roman"/>
                <a:cs typeface="Times New Roman"/>
              </a:rPr>
              <a:t>d</a:t>
            </a:r>
            <a:r>
              <a:rPr sz="750" spc="-20" dirty="0">
                <a:latin typeface="Times New Roman"/>
                <a:cs typeface="Times New Roman"/>
              </a:rPr>
              <a:t> </a:t>
            </a:r>
            <a:r>
              <a:rPr sz="750" spc="-40" dirty="0">
                <a:latin typeface="Times New Roman"/>
                <a:cs typeface="Times New Roman"/>
              </a:rPr>
              <a:t>f</a:t>
            </a:r>
            <a:r>
              <a:rPr sz="750" spc="40" dirty="0">
                <a:latin typeface="Times New Roman"/>
                <a:cs typeface="Times New Roman"/>
              </a:rPr>
              <a:t>o</a:t>
            </a:r>
            <a:r>
              <a:rPr sz="750" dirty="0">
                <a:latin typeface="Times New Roman"/>
                <a:cs typeface="Times New Roman"/>
              </a:rPr>
              <a:t>r</a:t>
            </a:r>
            <a:r>
              <a:rPr sz="750" spc="20" dirty="0">
                <a:latin typeface="Times New Roman"/>
                <a:cs typeface="Times New Roman"/>
              </a:rPr>
              <a:t> </a:t>
            </a:r>
            <a:r>
              <a:rPr sz="750" spc="45" dirty="0">
                <a:latin typeface="Times New Roman"/>
                <a:cs typeface="Times New Roman"/>
              </a:rPr>
              <a:t>m</a:t>
            </a:r>
            <a:r>
              <a:rPr sz="750" spc="80" dirty="0">
                <a:latin typeface="Times New Roman"/>
                <a:cs typeface="Times New Roman"/>
              </a:rPr>
              <a:t>a</a:t>
            </a:r>
            <a:r>
              <a:rPr sz="750" spc="-40" dirty="0">
                <a:latin typeface="Times New Roman"/>
                <a:cs typeface="Times New Roman"/>
              </a:rPr>
              <a:t>i</a:t>
            </a:r>
            <a:r>
              <a:rPr sz="750" spc="-45" dirty="0">
                <a:latin typeface="Times New Roman"/>
                <a:cs typeface="Times New Roman"/>
              </a:rPr>
              <a:t>l</a:t>
            </a:r>
            <a:r>
              <a:rPr sz="750" spc="-10" dirty="0">
                <a:latin typeface="Times New Roman"/>
                <a:cs typeface="Times New Roman"/>
              </a:rPr>
              <a:t> </a:t>
            </a:r>
            <a:r>
              <a:rPr sz="750" spc="40" dirty="0">
                <a:latin typeface="Times New Roman"/>
                <a:cs typeface="Times New Roman"/>
              </a:rPr>
              <a:t>o</a:t>
            </a:r>
            <a:r>
              <a:rPr sz="750" spc="-5" dirty="0">
                <a:latin typeface="Times New Roman"/>
                <a:cs typeface="Times New Roman"/>
              </a:rPr>
              <a:t>r</a:t>
            </a:r>
            <a:r>
              <a:rPr sz="750" spc="-40" dirty="0">
                <a:latin typeface="Times New Roman"/>
                <a:cs typeface="Times New Roman"/>
              </a:rPr>
              <a:t>i</a:t>
            </a:r>
            <a:r>
              <a:rPr sz="750" spc="40" dirty="0">
                <a:latin typeface="Times New Roman"/>
                <a:cs typeface="Times New Roman"/>
              </a:rPr>
              <a:t>g</a:t>
            </a:r>
            <a:r>
              <a:rPr sz="750" spc="-50" dirty="0">
                <a:latin typeface="Times New Roman"/>
                <a:cs typeface="Times New Roman"/>
              </a:rPr>
              <a:t>i</a:t>
            </a:r>
            <a:r>
              <a:rPr sz="750" spc="45" dirty="0">
                <a:latin typeface="Times New Roman"/>
                <a:cs typeface="Times New Roman"/>
              </a:rPr>
              <a:t>n</a:t>
            </a:r>
            <a:r>
              <a:rPr sz="750" spc="85" dirty="0">
                <a:latin typeface="Times New Roman"/>
                <a:cs typeface="Times New Roman"/>
              </a:rPr>
              <a:t>a</a:t>
            </a:r>
            <a:r>
              <a:rPr sz="750" spc="-10" dirty="0">
                <a:latin typeface="Times New Roman"/>
                <a:cs typeface="Times New Roman"/>
              </a:rPr>
              <a:t>t</a:t>
            </a:r>
            <a:r>
              <a:rPr sz="750" spc="-50" dirty="0">
                <a:latin typeface="Times New Roman"/>
                <a:cs typeface="Times New Roman"/>
              </a:rPr>
              <a:t>i</a:t>
            </a:r>
            <a:r>
              <a:rPr sz="750" spc="30" dirty="0">
                <a:latin typeface="Times New Roman"/>
                <a:cs typeface="Times New Roman"/>
              </a:rPr>
              <a:t>n</a:t>
            </a:r>
            <a:r>
              <a:rPr sz="750" spc="45" dirty="0">
                <a:latin typeface="Times New Roman"/>
                <a:cs typeface="Times New Roman"/>
              </a:rPr>
              <a:t>g</a:t>
            </a:r>
            <a:r>
              <a:rPr sz="750" spc="-30" dirty="0">
                <a:latin typeface="Times New Roman"/>
                <a:cs typeface="Times New Roman"/>
              </a:rPr>
              <a:t> </a:t>
            </a:r>
            <a:r>
              <a:rPr sz="750" spc="-40" dirty="0">
                <a:latin typeface="Times New Roman"/>
                <a:cs typeface="Times New Roman"/>
              </a:rPr>
              <a:t>f</a:t>
            </a:r>
            <a:r>
              <a:rPr sz="750" spc="-5" dirty="0">
                <a:latin typeface="Times New Roman"/>
                <a:cs typeface="Times New Roman"/>
              </a:rPr>
              <a:t>r</a:t>
            </a:r>
            <a:r>
              <a:rPr sz="750" spc="45" dirty="0">
                <a:latin typeface="Times New Roman"/>
                <a:cs typeface="Times New Roman"/>
              </a:rPr>
              <a:t>o</a:t>
            </a:r>
            <a:r>
              <a:rPr sz="750" spc="40" dirty="0">
                <a:latin typeface="Times New Roman"/>
                <a:cs typeface="Times New Roman"/>
              </a:rPr>
              <a:t>m</a:t>
            </a:r>
            <a:r>
              <a:rPr sz="750" spc="5" dirty="0">
                <a:latin typeface="Times New Roman"/>
                <a:cs typeface="Times New Roman"/>
              </a:rPr>
              <a:t> </a:t>
            </a:r>
            <a:r>
              <a:rPr sz="750" spc="45" dirty="0">
                <a:latin typeface="Times New Roman"/>
                <a:cs typeface="Times New Roman"/>
              </a:rPr>
              <a:t>o</a:t>
            </a:r>
            <a:r>
              <a:rPr sz="750" dirty="0">
                <a:latin typeface="Times New Roman"/>
                <a:cs typeface="Times New Roman"/>
              </a:rPr>
              <a:t>r</a:t>
            </a:r>
            <a:r>
              <a:rPr sz="750" spc="10" dirty="0">
                <a:latin typeface="Times New Roman"/>
                <a:cs typeface="Times New Roman"/>
              </a:rPr>
              <a:t> </a:t>
            </a:r>
            <a:r>
              <a:rPr sz="750" spc="45" dirty="0">
                <a:latin typeface="Times New Roman"/>
                <a:cs typeface="Times New Roman"/>
              </a:rPr>
              <a:t>d</a:t>
            </a:r>
            <a:r>
              <a:rPr sz="750" spc="80" dirty="0">
                <a:latin typeface="Times New Roman"/>
                <a:cs typeface="Times New Roman"/>
              </a:rPr>
              <a:t>e</a:t>
            </a:r>
            <a:r>
              <a:rPr sz="750" spc="85" dirty="0">
                <a:latin typeface="Times New Roman"/>
                <a:cs typeface="Times New Roman"/>
              </a:rPr>
              <a:t>s</a:t>
            </a:r>
            <a:r>
              <a:rPr sz="750" spc="5" dirty="0">
                <a:latin typeface="Times New Roman"/>
                <a:cs typeface="Times New Roman"/>
              </a:rPr>
              <a:t>t</a:t>
            </a:r>
            <a:r>
              <a:rPr sz="750" spc="-50" dirty="0">
                <a:latin typeface="Times New Roman"/>
                <a:cs typeface="Times New Roman"/>
              </a:rPr>
              <a:t>i</a:t>
            </a:r>
            <a:r>
              <a:rPr sz="750" spc="45" dirty="0">
                <a:latin typeface="Times New Roman"/>
                <a:cs typeface="Times New Roman"/>
              </a:rPr>
              <a:t>n</a:t>
            </a:r>
            <a:r>
              <a:rPr sz="750" spc="70" dirty="0">
                <a:latin typeface="Times New Roman"/>
                <a:cs typeface="Times New Roman"/>
              </a:rPr>
              <a:t>e</a:t>
            </a:r>
            <a:r>
              <a:rPr sz="750" spc="45" dirty="0">
                <a:latin typeface="Times New Roman"/>
                <a:cs typeface="Times New Roman"/>
              </a:rPr>
              <a:t>d</a:t>
            </a:r>
            <a:r>
              <a:rPr sz="750" spc="-30" dirty="0">
                <a:latin typeface="Times New Roman"/>
                <a:cs typeface="Times New Roman"/>
              </a:rPr>
              <a:t> </a:t>
            </a:r>
            <a:r>
              <a:rPr sz="750" spc="5" dirty="0">
                <a:latin typeface="Times New Roman"/>
                <a:cs typeface="Times New Roman"/>
              </a:rPr>
              <a:t>t</a:t>
            </a:r>
            <a:r>
              <a:rPr sz="750" spc="45" dirty="0">
                <a:latin typeface="Times New Roman"/>
                <a:cs typeface="Times New Roman"/>
              </a:rPr>
              <a:t>o</a:t>
            </a:r>
            <a:r>
              <a:rPr sz="750" spc="10" dirty="0">
                <a:latin typeface="Times New Roman"/>
                <a:cs typeface="Times New Roman"/>
              </a:rPr>
              <a:t> </a:t>
            </a:r>
            <a:r>
              <a:rPr sz="750" spc="40" dirty="0">
                <a:latin typeface="Times New Roman"/>
                <a:cs typeface="Times New Roman"/>
              </a:rPr>
              <a:t>C</a:t>
            </a:r>
            <a:r>
              <a:rPr sz="750" spc="80" dirty="0">
                <a:latin typeface="Times New Roman"/>
                <a:cs typeface="Times New Roman"/>
              </a:rPr>
              <a:t>a</a:t>
            </a:r>
            <a:r>
              <a:rPr sz="750" spc="5" dirty="0">
                <a:latin typeface="Times New Roman"/>
                <a:cs typeface="Times New Roman"/>
              </a:rPr>
              <a:t>r</a:t>
            </a:r>
            <a:r>
              <a:rPr sz="750" spc="-50" dirty="0">
                <a:latin typeface="Times New Roman"/>
                <a:cs typeface="Times New Roman"/>
              </a:rPr>
              <a:t>i</a:t>
            </a:r>
            <a:r>
              <a:rPr sz="750" spc="45" dirty="0">
                <a:latin typeface="Times New Roman"/>
                <a:cs typeface="Times New Roman"/>
              </a:rPr>
              <a:t>b</a:t>
            </a:r>
            <a:r>
              <a:rPr sz="750" spc="40" dirty="0">
                <a:latin typeface="Times New Roman"/>
                <a:cs typeface="Times New Roman"/>
              </a:rPr>
              <a:t>b</a:t>
            </a:r>
            <a:r>
              <a:rPr sz="750" spc="70" dirty="0">
                <a:latin typeface="Times New Roman"/>
                <a:cs typeface="Times New Roman"/>
              </a:rPr>
              <a:t>e</a:t>
            </a:r>
            <a:r>
              <a:rPr sz="750" spc="85" dirty="0">
                <a:latin typeface="Times New Roman"/>
                <a:cs typeface="Times New Roman"/>
              </a:rPr>
              <a:t>a</a:t>
            </a:r>
            <a:r>
              <a:rPr sz="750" spc="45" dirty="0">
                <a:latin typeface="Times New Roman"/>
                <a:cs typeface="Times New Roman"/>
              </a:rPr>
              <a:t>n</a:t>
            </a:r>
            <a:r>
              <a:rPr sz="750" spc="-30" dirty="0">
                <a:latin typeface="Times New Roman"/>
                <a:cs typeface="Times New Roman"/>
              </a:rPr>
              <a:t> </a:t>
            </a:r>
            <a:r>
              <a:rPr sz="750" spc="-5" dirty="0">
                <a:latin typeface="Times New Roman"/>
                <a:cs typeface="Times New Roman"/>
              </a:rPr>
              <a:t>D</a:t>
            </a:r>
            <a:r>
              <a:rPr sz="750" spc="-50" dirty="0">
                <a:latin typeface="Times New Roman"/>
                <a:cs typeface="Times New Roman"/>
              </a:rPr>
              <a:t>i</a:t>
            </a:r>
            <a:r>
              <a:rPr sz="750" spc="85" dirty="0">
                <a:latin typeface="Times New Roman"/>
                <a:cs typeface="Times New Roman"/>
              </a:rPr>
              <a:t>s</a:t>
            </a:r>
            <a:r>
              <a:rPr sz="750" dirty="0">
                <a:latin typeface="Times New Roman"/>
                <a:cs typeface="Times New Roman"/>
              </a:rPr>
              <a:t>t</a:t>
            </a:r>
            <a:r>
              <a:rPr sz="750" spc="5" dirty="0">
                <a:latin typeface="Times New Roman"/>
                <a:cs typeface="Times New Roman"/>
              </a:rPr>
              <a:t>r</a:t>
            </a:r>
            <a:r>
              <a:rPr sz="750" spc="-50" dirty="0">
                <a:latin typeface="Times New Roman"/>
                <a:cs typeface="Times New Roman"/>
              </a:rPr>
              <a:t>i</a:t>
            </a:r>
            <a:r>
              <a:rPr sz="750" spc="45" dirty="0">
                <a:latin typeface="Times New Roman"/>
                <a:cs typeface="Times New Roman"/>
              </a:rPr>
              <a:t>c</a:t>
            </a:r>
            <a:r>
              <a:rPr sz="750" dirty="0">
                <a:latin typeface="Times New Roman"/>
                <a:cs typeface="Times New Roman"/>
              </a:rPr>
              <a:t>t</a:t>
            </a:r>
            <a:r>
              <a:rPr sz="750" spc="-15" dirty="0">
                <a:latin typeface="Times New Roman"/>
                <a:cs typeface="Times New Roman"/>
              </a:rPr>
              <a:t> </a:t>
            </a:r>
            <a:r>
              <a:rPr sz="750" spc="80" dirty="0">
                <a:latin typeface="Times New Roman"/>
                <a:cs typeface="Times New Roman"/>
              </a:rPr>
              <a:t>s</a:t>
            </a:r>
            <a:r>
              <a:rPr sz="750" spc="5" dirty="0">
                <a:latin typeface="Times New Roman"/>
                <a:cs typeface="Times New Roman"/>
              </a:rPr>
              <a:t>t</a:t>
            </a:r>
            <a:r>
              <a:rPr sz="750" spc="80" dirty="0">
                <a:latin typeface="Times New Roman"/>
                <a:cs typeface="Times New Roman"/>
              </a:rPr>
              <a:t>a</a:t>
            </a:r>
            <a:r>
              <a:rPr sz="750" spc="5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t</a:t>
            </a:r>
            <a:r>
              <a:rPr sz="750" spc="-40" dirty="0">
                <a:latin typeface="Times New Roman"/>
                <a:cs typeface="Times New Roman"/>
              </a:rPr>
              <a:t>i</a:t>
            </a:r>
            <a:r>
              <a:rPr sz="750" spc="40" dirty="0">
                <a:latin typeface="Times New Roman"/>
                <a:cs typeface="Times New Roman"/>
              </a:rPr>
              <a:t>n</a:t>
            </a:r>
            <a:r>
              <a:rPr sz="750" spc="45" dirty="0">
                <a:latin typeface="Times New Roman"/>
                <a:cs typeface="Times New Roman"/>
              </a:rPr>
              <a:t>g</a:t>
            </a:r>
            <a:r>
              <a:rPr sz="750" spc="-20" dirty="0">
                <a:latin typeface="Times New Roman"/>
                <a:cs typeface="Times New Roman"/>
              </a:rPr>
              <a:t> </a:t>
            </a:r>
            <a:r>
              <a:rPr sz="750" spc="45" dirty="0">
                <a:latin typeface="Times New Roman"/>
                <a:cs typeface="Times New Roman"/>
              </a:rPr>
              <a:t>9</a:t>
            </a:r>
            <a:r>
              <a:rPr sz="750" dirty="0">
                <a:latin typeface="Times New Roman"/>
                <a:cs typeface="Times New Roman"/>
              </a:rPr>
              <a:t>/</a:t>
            </a:r>
            <a:r>
              <a:rPr sz="750" spc="45" dirty="0">
                <a:latin typeface="Times New Roman"/>
                <a:cs typeface="Times New Roman"/>
              </a:rPr>
              <a:t>1</a:t>
            </a:r>
            <a:r>
              <a:rPr sz="750" spc="40" dirty="0">
                <a:latin typeface="Times New Roman"/>
                <a:cs typeface="Times New Roman"/>
              </a:rPr>
              <a:t>6</a:t>
            </a:r>
            <a:r>
              <a:rPr sz="750" spc="5" dirty="0">
                <a:latin typeface="Times New Roman"/>
                <a:cs typeface="Times New Roman"/>
              </a:rPr>
              <a:t>/</a:t>
            </a:r>
            <a:r>
              <a:rPr sz="750" spc="40" dirty="0">
                <a:latin typeface="Times New Roman"/>
                <a:cs typeface="Times New Roman"/>
              </a:rPr>
              <a:t>1</a:t>
            </a:r>
            <a:r>
              <a:rPr sz="750" spc="45" dirty="0">
                <a:latin typeface="Times New Roman"/>
                <a:cs typeface="Times New Roman"/>
              </a:rPr>
              <a:t>7</a:t>
            </a:r>
            <a:r>
              <a:rPr sz="750" spc="-20" dirty="0">
                <a:latin typeface="Times New Roman"/>
                <a:cs typeface="Times New Roman"/>
              </a:rPr>
              <a:t> </a:t>
            </a:r>
            <a:r>
              <a:rPr sz="750" spc="45" dirty="0">
                <a:latin typeface="Times New Roman"/>
                <a:cs typeface="Times New Roman"/>
              </a:rPr>
              <a:t>d</a:t>
            </a:r>
            <a:r>
              <a:rPr sz="750" spc="40" dirty="0">
                <a:latin typeface="Times New Roman"/>
                <a:cs typeface="Times New Roman"/>
              </a:rPr>
              <a:t>u</a:t>
            </a:r>
            <a:r>
              <a:rPr sz="750" spc="85" dirty="0">
                <a:latin typeface="Times New Roman"/>
                <a:cs typeface="Times New Roman"/>
              </a:rPr>
              <a:t>e</a:t>
            </a:r>
            <a:r>
              <a:rPr sz="750" dirty="0">
                <a:latin typeface="Times New Roman"/>
                <a:cs typeface="Times New Roman"/>
              </a:rPr>
              <a:t> </a:t>
            </a:r>
            <a:r>
              <a:rPr sz="750" spc="5" dirty="0">
                <a:latin typeface="Times New Roman"/>
                <a:cs typeface="Times New Roman"/>
              </a:rPr>
              <a:t>t</a:t>
            </a:r>
            <a:r>
              <a:rPr sz="750" spc="45" dirty="0">
                <a:latin typeface="Times New Roman"/>
                <a:cs typeface="Times New Roman"/>
              </a:rPr>
              <a:t>o</a:t>
            </a:r>
            <a:r>
              <a:rPr sz="750" spc="10" dirty="0">
                <a:latin typeface="Times New Roman"/>
                <a:cs typeface="Times New Roman"/>
              </a:rPr>
              <a:t> </a:t>
            </a:r>
            <a:r>
              <a:rPr sz="750" spc="5" dirty="0">
                <a:latin typeface="Times New Roman"/>
                <a:cs typeface="Times New Roman"/>
              </a:rPr>
              <a:t>t</a:t>
            </a:r>
            <a:r>
              <a:rPr sz="750" spc="40" dirty="0">
                <a:latin typeface="Times New Roman"/>
                <a:cs typeface="Times New Roman"/>
              </a:rPr>
              <a:t>h</a:t>
            </a:r>
            <a:r>
              <a:rPr sz="750" spc="85" dirty="0">
                <a:latin typeface="Times New Roman"/>
                <a:cs typeface="Times New Roman"/>
              </a:rPr>
              <a:t>e</a:t>
            </a:r>
            <a:r>
              <a:rPr sz="750" dirty="0">
                <a:latin typeface="Times New Roman"/>
                <a:cs typeface="Times New Roman"/>
              </a:rPr>
              <a:t> </a:t>
            </a:r>
            <a:r>
              <a:rPr sz="750" spc="45" dirty="0">
                <a:latin typeface="Times New Roman"/>
                <a:cs typeface="Times New Roman"/>
              </a:rPr>
              <a:t>d</a:t>
            </a:r>
            <a:r>
              <a:rPr sz="750" spc="80" dirty="0">
                <a:latin typeface="Times New Roman"/>
                <a:cs typeface="Times New Roman"/>
              </a:rPr>
              <a:t>e</a:t>
            </a:r>
            <a:r>
              <a:rPr sz="750" spc="20" dirty="0">
                <a:latin typeface="Times New Roman"/>
                <a:cs typeface="Times New Roman"/>
              </a:rPr>
              <a:t>v</a:t>
            </a:r>
            <a:r>
              <a:rPr sz="750" spc="70" dirty="0">
                <a:latin typeface="Times New Roman"/>
                <a:cs typeface="Times New Roman"/>
              </a:rPr>
              <a:t>a</a:t>
            </a:r>
            <a:r>
              <a:rPr sz="750" spc="85" dirty="0">
                <a:latin typeface="Times New Roman"/>
                <a:cs typeface="Times New Roman"/>
              </a:rPr>
              <a:t>s</a:t>
            </a:r>
            <a:r>
              <a:rPr sz="750" spc="-10" dirty="0">
                <a:latin typeface="Times New Roman"/>
                <a:cs typeface="Times New Roman"/>
              </a:rPr>
              <a:t>t</a:t>
            </a:r>
            <a:r>
              <a:rPr sz="750" spc="80" dirty="0">
                <a:latin typeface="Times New Roman"/>
                <a:cs typeface="Times New Roman"/>
              </a:rPr>
              <a:t>a</a:t>
            </a:r>
            <a:r>
              <a:rPr sz="750" spc="-10" dirty="0">
                <a:latin typeface="Times New Roman"/>
                <a:cs typeface="Times New Roman"/>
              </a:rPr>
              <a:t>t</a:t>
            </a:r>
            <a:r>
              <a:rPr sz="750" spc="-50" dirty="0">
                <a:latin typeface="Times New Roman"/>
                <a:cs typeface="Times New Roman"/>
              </a:rPr>
              <a:t>i</a:t>
            </a:r>
            <a:r>
              <a:rPr sz="750" spc="30" dirty="0">
                <a:latin typeface="Times New Roman"/>
                <a:cs typeface="Times New Roman"/>
              </a:rPr>
              <a:t>n</a:t>
            </a:r>
            <a:r>
              <a:rPr sz="750" spc="45" dirty="0">
                <a:latin typeface="Times New Roman"/>
                <a:cs typeface="Times New Roman"/>
              </a:rPr>
              <a:t>g</a:t>
            </a:r>
            <a:r>
              <a:rPr sz="750" spc="-20" dirty="0">
                <a:latin typeface="Times New Roman"/>
                <a:cs typeface="Times New Roman"/>
              </a:rPr>
              <a:t> </a:t>
            </a:r>
            <a:r>
              <a:rPr sz="750" spc="-50" dirty="0">
                <a:latin typeface="Times New Roman"/>
                <a:cs typeface="Times New Roman"/>
              </a:rPr>
              <a:t>i</a:t>
            </a:r>
            <a:r>
              <a:rPr sz="750" spc="45" dirty="0">
                <a:latin typeface="Times New Roman"/>
                <a:cs typeface="Times New Roman"/>
              </a:rPr>
              <a:t>mp</a:t>
            </a:r>
            <a:r>
              <a:rPr sz="750" spc="85" dirty="0">
                <a:latin typeface="Times New Roman"/>
                <a:cs typeface="Times New Roman"/>
              </a:rPr>
              <a:t>a</a:t>
            </a:r>
            <a:r>
              <a:rPr sz="750" spc="40" dirty="0">
                <a:latin typeface="Times New Roman"/>
                <a:cs typeface="Times New Roman"/>
              </a:rPr>
              <a:t>c</a:t>
            </a:r>
            <a:r>
              <a:rPr sz="750" spc="5" dirty="0">
                <a:latin typeface="Times New Roman"/>
                <a:cs typeface="Times New Roman"/>
              </a:rPr>
              <a:t>t</a:t>
            </a:r>
            <a:r>
              <a:rPr sz="750" spc="80" dirty="0">
                <a:latin typeface="Times New Roman"/>
                <a:cs typeface="Times New Roman"/>
              </a:rPr>
              <a:t>s</a:t>
            </a:r>
            <a:r>
              <a:rPr sz="750" spc="50" dirty="0">
                <a:latin typeface="Times New Roman"/>
                <a:cs typeface="Times New Roman"/>
              </a:rPr>
              <a:t> </a:t>
            </a:r>
            <a:r>
              <a:rPr sz="750" spc="45" dirty="0">
                <a:latin typeface="Times New Roman"/>
                <a:cs typeface="Times New Roman"/>
              </a:rPr>
              <a:t>o</a:t>
            </a:r>
            <a:r>
              <a:rPr sz="750" spc="-45" dirty="0">
                <a:latin typeface="Times New Roman"/>
                <a:cs typeface="Times New Roman"/>
              </a:rPr>
              <a:t>f</a:t>
            </a:r>
            <a:r>
              <a:rPr sz="750" spc="15" dirty="0">
                <a:latin typeface="Times New Roman"/>
                <a:cs typeface="Times New Roman"/>
              </a:rPr>
              <a:t> </a:t>
            </a:r>
            <a:r>
              <a:rPr sz="750" spc="-5" dirty="0">
                <a:latin typeface="Times New Roman"/>
                <a:cs typeface="Times New Roman"/>
              </a:rPr>
              <a:t>H</a:t>
            </a:r>
            <a:r>
              <a:rPr sz="750" spc="40" dirty="0">
                <a:latin typeface="Times New Roman"/>
                <a:cs typeface="Times New Roman"/>
              </a:rPr>
              <a:t>u</a:t>
            </a:r>
            <a:r>
              <a:rPr sz="750" spc="-5" dirty="0">
                <a:latin typeface="Times New Roman"/>
                <a:cs typeface="Times New Roman"/>
              </a:rPr>
              <a:t>r</a:t>
            </a:r>
            <a:r>
              <a:rPr sz="750" spc="5" dirty="0">
                <a:latin typeface="Times New Roman"/>
                <a:cs typeface="Times New Roman"/>
              </a:rPr>
              <a:t>r</a:t>
            </a:r>
            <a:r>
              <a:rPr sz="750" spc="-50" dirty="0">
                <a:latin typeface="Times New Roman"/>
                <a:cs typeface="Times New Roman"/>
              </a:rPr>
              <a:t>i</a:t>
            </a:r>
            <a:r>
              <a:rPr sz="750" spc="45" dirty="0">
                <a:latin typeface="Times New Roman"/>
                <a:cs typeface="Times New Roman"/>
              </a:rPr>
              <a:t>c</a:t>
            </a:r>
            <a:r>
              <a:rPr sz="750" spc="80" dirty="0">
                <a:latin typeface="Times New Roman"/>
                <a:cs typeface="Times New Roman"/>
              </a:rPr>
              <a:t>a</a:t>
            </a:r>
            <a:r>
              <a:rPr sz="750" spc="30" dirty="0">
                <a:latin typeface="Times New Roman"/>
                <a:cs typeface="Times New Roman"/>
              </a:rPr>
              <a:t>n</a:t>
            </a:r>
            <a:r>
              <a:rPr sz="750" spc="85" dirty="0">
                <a:latin typeface="Times New Roman"/>
                <a:cs typeface="Times New Roman"/>
              </a:rPr>
              <a:t>e</a:t>
            </a:r>
            <a:r>
              <a:rPr sz="750" spc="80" dirty="0">
                <a:latin typeface="Times New Roman"/>
                <a:cs typeface="Times New Roman"/>
              </a:rPr>
              <a:t>s</a:t>
            </a:r>
            <a:r>
              <a:rPr sz="750" spc="-30" dirty="0">
                <a:latin typeface="Times New Roman"/>
                <a:cs typeface="Times New Roman"/>
              </a:rPr>
              <a:t> </a:t>
            </a:r>
            <a:r>
              <a:rPr sz="750" spc="-40" dirty="0">
                <a:latin typeface="Times New Roman"/>
                <a:cs typeface="Times New Roman"/>
              </a:rPr>
              <a:t>I</a:t>
            </a:r>
            <a:r>
              <a:rPr sz="750" spc="-5" dirty="0">
                <a:latin typeface="Times New Roman"/>
                <a:cs typeface="Times New Roman"/>
              </a:rPr>
              <a:t>r</a:t>
            </a:r>
            <a:r>
              <a:rPr sz="750" spc="45" dirty="0">
                <a:latin typeface="Times New Roman"/>
                <a:cs typeface="Times New Roman"/>
              </a:rPr>
              <a:t>m</a:t>
            </a:r>
            <a:r>
              <a:rPr sz="750" spc="85" dirty="0">
                <a:latin typeface="Times New Roman"/>
                <a:cs typeface="Times New Roman"/>
              </a:rPr>
              <a:t>a</a:t>
            </a:r>
            <a:r>
              <a:rPr sz="750" dirty="0">
                <a:latin typeface="Times New Roman"/>
                <a:cs typeface="Times New Roman"/>
              </a:rPr>
              <a:t> </a:t>
            </a:r>
            <a:r>
              <a:rPr sz="750" spc="85" dirty="0">
                <a:latin typeface="Times New Roman"/>
                <a:cs typeface="Times New Roman"/>
              </a:rPr>
              <a:t>a</a:t>
            </a:r>
            <a:r>
              <a:rPr sz="750" spc="40" dirty="0">
                <a:latin typeface="Times New Roman"/>
                <a:cs typeface="Times New Roman"/>
              </a:rPr>
              <a:t>n</a:t>
            </a:r>
            <a:r>
              <a:rPr sz="750" spc="45" dirty="0">
                <a:latin typeface="Times New Roman"/>
                <a:cs typeface="Times New Roman"/>
              </a:rPr>
              <a:t>d</a:t>
            </a:r>
            <a:r>
              <a:rPr sz="750" dirty="0">
                <a:latin typeface="Times New Roman"/>
                <a:cs typeface="Times New Roman"/>
              </a:rPr>
              <a:t> </a:t>
            </a:r>
            <a:r>
              <a:rPr sz="750" spc="-35" dirty="0">
                <a:latin typeface="Times New Roman"/>
                <a:cs typeface="Times New Roman"/>
              </a:rPr>
              <a:t>M</a:t>
            </a:r>
            <a:r>
              <a:rPr sz="750" spc="85" dirty="0">
                <a:latin typeface="Times New Roman"/>
                <a:cs typeface="Times New Roman"/>
              </a:rPr>
              <a:t>a</a:t>
            </a:r>
            <a:r>
              <a:rPr sz="750" spc="-5" dirty="0">
                <a:latin typeface="Times New Roman"/>
                <a:cs typeface="Times New Roman"/>
              </a:rPr>
              <a:t>r</a:t>
            </a:r>
            <a:r>
              <a:rPr sz="750" spc="-40" dirty="0">
                <a:latin typeface="Times New Roman"/>
                <a:cs typeface="Times New Roman"/>
              </a:rPr>
              <a:t>i</a:t>
            </a:r>
            <a:r>
              <a:rPr sz="750" spc="80" dirty="0">
                <a:latin typeface="Times New Roman"/>
                <a:cs typeface="Times New Roman"/>
              </a:rPr>
              <a:t>a</a:t>
            </a:r>
            <a:r>
              <a:rPr sz="750" spc="20" dirty="0">
                <a:latin typeface="Times New Roman"/>
                <a:cs typeface="Times New Roman"/>
              </a:rPr>
              <a:t>.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8864596" y="3526797"/>
            <a:ext cx="383540" cy="4584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65" dirty="0">
                <a:solidFill>
                  <a:srgbClr val="FF5050"/>
                </a:solidFill>
                <a:latin typeface="Times New Roman"/>
                <a:cs typeface="Times New Roman"/>
              </a:rPr>
              <a:t>86</a:t>
            </a:r>
            <a:r>
              <a:rPr sz="1200" spc="30" dirty="0">
                <a:solidFill>
                  <a:srgbClr val="FF5050"/>
                </a:solidFill>
                <a:latin typeface="Times New Roman"/>
                <a:cs typeface="Times New Roman"/>
              </a:rPr>
              <a:t>.</a:t>
            </a:r>
            <a:r>
              <a:rPr sz="1200" spc="65" dirty="0">
                <a:solidFill>
                  <a:srgbClr val="FF5050"/>
                </a:solidFill>
                <a:latin typeface="Times New Roman"/>
                <a:cs typeface="Times New Roman"/>
              </a:rPr>
              <a:t>5</a:t>
            </a:r>
            <a:endParaRPr sz="1200">
              <a:latin typeface="Times New Roman"/>
              <a:cs typeface="Times New Roman"/>
            </a:endParaRPr>
          </a:p>
          <a:p>
            <a:pPr marL="71755">
              <a:lnSpc>
                <a:spcPct val="100000"/>
              </a:lnSpc>
              <a:spcBef>
                <a:spcPts val="765"/>
              </a:spcBef>
            </a:pPr>
            <a:r>
              <a:rPr sz="1200" spc="65" dirty="0">
                <a:solidFill>
                  <a:srgbClr val="0066FF"/>
                </a:solidFill>
                <a:latin typeface="Times New Roman"/>
                <a:cs typeface="Times New Roman"/>
              </a:rPr>
              <a:t>84</a:t>
            </a:r>
            <a:r>
              <a:rPr sz="1200" spc="30" dirty="0">
                <a:solidFill>
                  <a:srgbClr val="0066FF"/>
                </a:solidFill>
                <a:latin typeface="Times New Roman"/>
                <a:cs typeface="Times New Roman"/>
              </a:rPr>
              <a:t>.</a:t>
            </a:r>
            <a:r>
              <a:rPr sz="1200" spc="65" dirty="0">
                <a:solidFill>
                  <a:srgbClr val="0066FF"/>
                </a:solidFill>
                <a:latin typeface="Times New Roman"/>
                <a:cs typeface="Times New Roman"/>
              </a:rPr>
              <a:t>3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229341" y="4078502"/>
            <a:ext cx="7983220" cy="1440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r">
              <a:lnSpc>
                <a:spcPct val="100000"/>
              </a:lnSpc>
            </a:pPr>
            <a:r>
              <a:rPr sz="1200" spc="65" dirty="0">
                <a:solidFill>
                  <a:srgbClr val="663300"/>
                </a:solidFill>
                <a:latin typeface="Times New Roman"/>
                <a:cs typeface="Times New Roman"/>
              </a:rPr>
              <a:t>83</a:t>
            </a:r>
            <a:r>
              <a:rPr sz="1200" spc="30" dirty="0">
                <a:solidFill>
                  <a:srgbClr val="663300"/>
                </a:solidFill>
                <a:latin typeface="Times New Roman"/>
                <a:cs typeface="Times New Roman"/>
              </a:rPr>
              <a:t>.</a:t>
            </a:r>
            <a:r>
              <a:rPr sz="1200" spc="65" dirty="0">
                <a:solidFill>
                  <a:srgbClr val="663300"/>
                </a:solidFill>
                <a:latin typeface="Times New Roman"/>
                <a:cs typeface="Times New Roman"/>
              </a:rPr>
              <a:t>5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1200" spc="55" dirty="0">
                <a:solidFill>
                  <a:srgbClr val="595959"/>
                </a:solidFill>
                <a:latin typeface="Times New Roman"/>
                <a:cs typeface="Times New Roman"/>
              </a:rPr>
              <a:t>8</a:t>
            </a:r>
            <a:r>
              <a:rPr sz="1200" spc="65" dirty="0">
                <a:solidFill>
                  <a:srgbClr val="595959"/>
                </a:solidFill>
                <a:latin typeface="Times New Roman"/>
                <a:cs typeface="Times New Roman"/>
              </a:rPr>
              <a:t>0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9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200" spc="55" dirty="0">
                <a:solidFill>
                  <a:srgbClr val="595959"/>
                </a:solidFill>
                <a:latin typeface="Times New Roman"/>
                <a:cs typeface="Times New Roman"/>
              </a:rPr>
              <a:t>7</a:t>
            </a:r>
            <a:r>
              <a:rPr sz="1200" spc="65" dirty="0">
                <a:solidFill>
                  <a:srgbClr val="595959"/>
                </a:solidFill>
                <a:latin typeface="Times New Roman"/>
                <a:cs typeface="Times New Roman"/>
              </a:rPr>
              <a:t>5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9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200" spc="55" dirty="0">
                <a:solidFill>
                  <a:srgbClr val="595959"/>
                </a:solidFill>
                <a:latin typeface="Times New Roman"/>
                <a:cs typeface="Times New Roman"/>
              </a:rPr>
              <a:t>7</a:t>
            </a:r>
            <a:r>
              <a:rPr sz="1200" spc="65" dirty="0">
                <a:solidFill>
                  <a:srgbClr val="595959"/>
                </a:solidFill>
                <a:latin typeface="Times New Roman"/>
                <a:cs typeface="Times New Roman"/>
              </a:rPr>
              <a:t>0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229341" y="3836210"/>
            <a:ext cx="19431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55" dirty="0">
                <a:solidFill>
                  <a:srgbClr val="595959"/>
                </a:solidFill>
                <a:latin typeface="Times New Roman"/>
                <a:cs typeface="Times New Roman"/>
              </a:rPr>
              <a:t>8</a:t>
            </a:r>
            <a:r>
              <a:rPr sz="1200" spc="65" dirty="0">
                <a:solidFill>
                  <a:srgbClr val="595959"/>
                </a:solidFill>
                <a:latin typeface="Times New Roman"/>
                <a:cs typeface="Times New Roman"/>
              </a:rPr>
              <a:t>5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740361" y="5521750"/>
            <a:ext cx="1265555" cy="449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49580" marR="5080" indent="-437515">
              <a:lnSpc>
                <a:spcPct val="148300"/>
              </a:lnSpc>
              <a:tabLst>
                <a:tab pos="358140" algn="l"/>
                <a:tab pos="702945" algn="l"/>
                <a:tab pos="1048385" algn="l"/>
              </a:tabLst>
            </a:pPr>
            <a:r>
              <a:rPr sz="1200" spc="60" dirty="0">
                <a:solidFill>
                  <a:srgbClr val="595959"/>
                </a:solidFill>
                <a:latin typeface="Times New Roman"/>
                <a:cs typeface="Times New Roman"/>
              </a:rPr>
              <a:t>Q</a:t>
            </a:r>
            <a:r>
              <a:rPr sz="1200" spc="65" dirty="0">
                <a:solidFill>
                  <a:srgbClr val="595959"/>
                </a:solidFill>
                <a:latin typeface="Times New Roman"/>
                <a:cs typeface="Times New Roman"/>
              </a:rPr>
              <a:t>1	</a:t>
            </a:r>
            <a:r>
              <a:rPr sz="1200" spc="60" dirty="0">
                <a:solidFill>
                  <a:srgbClr val="595959"/>
                </a:solidFill>
                <a:latin typeface="Times New Roman"/>
                <a:cs typeface="Times New Roman"/>
              </a:rPr>
              <a:t>Q</a:t>
            </a:r>
            <a:r>
              <a:rPr sz="1200" spc="65" dirty="0">
                <a:solidFill>
                  <a:srgbClr val="595959"/>
                </a:solidFill>
                <a:latin typeface="Times New Roman"/>
                <a:cs typeface="Times New Roman"/>
              </a:rPr>
              <a:t>2	</a:t>
            </a:r>
            <a:r>
              <a:rPr sz="1200" spc="60" dirty="0">
                <a:solidFill>
                  <a:srgbClr val="595959"/>
                </a:solidFill>
                <a:latin typeface="Times New Roman"/>
                <a:cs typeface="Times New Roman"/>
              </a:rPr>
              <a:t>Q</a:t>
            </a:r>
            <a:r>
              <a:rPr sz="1200" spc="65" dirty="0">
                <a:solidFill>
                  <a:srgbClr val="595959"/>
                </a:solidFill>
                <a:latin typeface="Times New Roman"/>
                <a:cs typeface="Times New Roman"/>
              </a:rPr>
              <a:t>3	</a:t>
            </a:r>
            <a:r>
              <a:rPr sz="1200" spc="60" dirty="0">
                <a:solidFill>
                  <a:srgbClr val="595959"/>
                </a:solidFill>
                <a:latin typeface="Times New Roman"/>
                <a:cs typeface="Times New Roman"/>
              </a:rPr>
              <a:t>Q</a:t>
            </a:r>
            <a:r>
              <a:rPr sz="1200" spc="65" dirty="0">
                <a:solidFill>
                  <a:srgbClr val="595959"/>
                </a:solidFill>
                <a:latin typeface="Times New Roman"/>
                <a:cs typeface="Times New Roman"/>
              </a:rPr>
              <a:t>4</a:t>
            </a:r>
            <a:r>
              <a:rPr sz="1200" spc="3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200" spc="60" dirty="0">
                <a:solidFill>
                  <a:srgbClr val="595959"/>
                </a:solidFill>
                <a:latin typeface="Times New Roman"/>
                <a:cs typeface="Times New Roman"/>
              </a:rPr>
              <a:t>F</a:t>
            </a:r>
            <a:r>
              <a:rPr sz="1200" spc="-80" dirty="0">
                <a:solidFill>
                  <a:srgbClr val="595959"/>
                </a:solidFill>
                <a:latin typeface="Times New Roman"/>
                <a:cs typeface="Times New Roman"/>
              </a:rPr>
              <a:t>Y</a:t>
            </a:r>
            <a:r>
              <a:rPr sz="1200" spc="65" dirty="0">
                <a:solidFill>
                  <a:srgbClr val="595959"/>
                </a:solidFill>
                <a:latin typeface="Times New Roman"/>
                <a:cs typeface="Times New Roman"/>
              </a:rPr>
              <a:t>16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121101" y="5521750"/>
            <a:ext cx="1264285" cy="449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49580" marR="5080" indent="-437515">
              <a:lnSpc>
                <a:spcPct val="148300"/>
              </a:lnSpc>
              <a:tabLst>
                <a:tab pos="356870" algn="l"/>
                <a:tab pos="702945" algn="l"/>
                <a:tab pos="1047115" algn="l"/>
              </a:tabLst>
            </a:pPr>
            <a:r>
              <a:rPr sz="1200" spc="60" dirty="0">
                <a:solidFill>
                  <a:srgbClr val="595959"/>
                </a:solidFill>
                <a:latin typeface="Times New Roman"/>
                <a:cs typeface="Times New Roman"/>
              </a:rPr>
              <a:t>Q</a:t>
            </a:r>
            <a:r>
              <a:rPr sz="1200" spc="65" dirty="0">
                <a:solidFill>
                  <a:srgbClr val="595959"/>
                </a:solidFill>
                <a:latin typeface="Times New Roman"/>
                <a:cs typeface="Times New Roman"/>
              </a:rPr>
              <a:t>1	</a:t>
            </a:r>
            <a:r>
              <a:rPr sz="1200" spc="60" dirty="0">
                <a:solidFill>
                  <a:srgbClr val="595959"/>
                </a:solidFill>
                <a:latin typeface="Times New Roman"/>
                <a:cs typeface="Times New Roman"/>
              </a:rPr>
              <a:t>Q</a:t>
            </a:r>
            <a:r>
              <a:rPr sz="1200" spc="65" dirty="0">
                <a:solidFill>
                  <a:srgbClr val="595959"/>
                </a:solidFill>
                <a:latin typeface="Times New Roman"/>
                <a:cs typeface="Times New Roman"/>
              </a:rPr>
              <a:t>2	</a:t>
            </a:r>
            <a:r>
              <a:rPr sz="1200" spc="60" dirty="0">
                <a:solidFill>
                  <a:srgbClr val="595959"/>
                </a:solidFill>
                <a:latin typeface="Times New Roman"/>
                <a:cs typeface="Times New Roman"/>
              </a:rPr>
              <a:t>Q</a:t>
            </a:r>
            <a:r>
              <a:rPr sz="1200" spc="65" dirty="0">
                <a:solidFill>
                  <a:srgbClr val="595959"/>
                </a:solidFill>
                <a:latin typeface="Times New Roman"/>
                <a:cs typeface="Times New Roman"/>
              </a:rPr>
              <a:t>3	</a:t>
            </a:r>
            <a:r>
              <a:rPr sz="1200" spc="60" dirty="0">
                <a:solidFill>
                  <a:srgbClr val="595959"/>
                </a:solidFill>
                <a:latin typeface="Times New Roman"/>
                <a:cs typeface="Times New Roman"/>
              </a:rPr>
              <a:t>Q</a:t>
            </a:r>
            <a:r>
              <a:rPr sz="1200" spc="65" dirty="0">
                <a:solidFill>
                  <a:srgbClr val="595959"/>
                </a:solidFill>
                <a:latin typeface="Times New Roman"/>
                <a:cs typeface="Times New Roman"/>
              </a:rPr>
              <a:t>4</a:t>
            </a:r>
            <a:r>
              <a:rPr sz="1200" spc="3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200" spc="60" dirty="0">
                <a:solidFill>
                  <a:srgbClr val="595959"/>
                </a:solidFill>
                <a:latin typeface="Times New Roman"/>
                <a:cs typeface="Times New Roman"/>
              </a:rPr>
              <a:t>F</a:t>
            </a:r>
            <a:r>
              <a:rPr sz="1200" spc="-80" dirty="0">
                <a:solidFill>
                  <a:srgbClr val="595959"/>
                </a:solidFill>
                <a:latin typeface="Times New Roman"/>
                <a:cs typeface="Times New Roman"/>
              </a:rPr>
              <a:t>Y</a:t>
            </a:r>
            <a:r>
              <a:rPr sz="1200" spc="65" dirty="0">
                <a:solidFill>
                  <a:srgbClr val="595959"/>
                </a:solidFill>
                <a:latin typeface="Times New Roman"/>
                <a:cs typeface="Times New Roman"/>
              </a:rPr>
              <a:t>17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8501842" y="5521750"/>
            <a:ext cx="574040" cy="449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4139" marR="5080" indent="-92075">
              <a:lnSpc>
                <a:spcPct val="148300"/>
              </a:lnSpc>
              <a:tabLst>
                <a:tab pos="356870" algn="l"/>
              </a:tabLst>
            </a:pPr>
            <a:r>
              <a:rPr sz="1200" spc="60" dirty="0">
                <a:solidFill>
                  <a:srgbClr val="595959"/>
                </a:solidFill>
                <a:latin typeface="Times New Roman"/>
                <a:cs typeface="Times New Roman"/>
              </a:rPr>
              <a:t>Q</a:t>
            </a:r>
            <a:r>
              <a:rPr sz="1200" spc="65" dirty="0">
                <a:solidFill>
                  <a:srgbClr val="595959"/>
                </a:solidFill>
                <a:latin typeface="Times New Roman"/>
                <a:cs typeface="Times New Roman"/>
              </a:rPr>
              <a:t>1	</a:t>
            </a:r>
            <a:r>
              <a:rPr sz="1200" spc="60" dirty="0">
                <a:solidFill>
                  <a:srgbClr val="595959"/>
                </a:solidFill>
                <a:latin typeface="Times New Roman"/>
                <a:cs typeface="Times New Roman"/>
              </a:rPr>
              <a:t>Q</a:t>
            </a:r>
            <a:r>
              <a:rPr sz="1200" spc="65" dirty="0">
                <a:solidFill>
                  <a:srgbClr val="595959"/>
                </a:solidFill>
                <a:latin typeface="Times New Roman"/>
                <a:cs typeface="Times New Roman"/>
              </a:rPr>
              <a:t>2</a:t>
            </a:r>
            <a:r>
              <a:rPr sz="1200" spc="3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200" spc="60" dirty="0">
                <a:solidFill>
                  <a:srgbClr val="595959"/>
                </a:solidFill>
                <a:latin typeface="Times New Roman"/>
                <a:cs typeface="Times New Roman"/>
              </a:rPr>
              <a:t>F</a:t>
            </a:r>
            <a:r>
              <a:rPr sz="1200" spc="-80" dirty="0">
                <a:solidFill>
                  <a:srgbClr val="595959"/>
                </a:solidFill>
                <a:latin typeface="Times New Roman"/>
                <a:cs typeface="Times New Roman"/>
              </a:rPr>
              <a:t>Y</a:t>
            </a:r>
            <a:r>
              <a:rPr sz="1200" spc="65" dirty="0">
                <a:solidFill>
                  <a:srgbClr val="595959"/>
                </a:solidFill>
                <a:latin typeface="Times New Roman"/>
                <a:cs typeface="Times New Roman"/>
              </a:rPr>
              <a:t>18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952822" y="3339141"/>
            <a:ext cx="177800" cy="117094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595959"/>
                </a:solidFill>
                <a:latin typeface="Times New Roman"/>
                <a:cs typeface="Times New Roman"/>
              </a:rPr>
              <a:t>Pe</a:t>
            </a:r>
            <a:r>
              <a:rPr sz="1200" spc="-5" dirty="0">
                <a:solidFill>
                  <a:srgbClr val="595959"/>
                </a:solidFill>
                <a:latin typeface="Times New Roman"/>
                <a:cs typeface="Times New Roman"/>
              </a:rPr>
              <a:t>r</a:t>
            </a:r>
            <a:r>
              <a:rPr sz="1200" dirty="0">
                <a:solidFill>
                  <a:srgbClr val="595959"/>
                </a:solidFill>
                <a:latin typeface="Times New Roman"/>
                <a:cs typeface="Times New Roman"/>
              </a:rPr>
              <a:t>cent</a:t>
            </a:r>
            <a:r>
              <a:rPr sz="1200" spc="15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595959"/>
                </a:solidFill>
                <a:latin typeface="Times New Roman"/>
                <a:cs typeface="Times New Roman"/>
              </a:rPr>
              <a:t>On</a:t>
            </a:r>
            <a:r>
              <a:rPr sz="1200" spc="15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200" spc="-40" dirty="0">
                <a:solidFill>
                  <a:srgbClr val="595959"/>
                </a:solidFill>
                <a:latin typeface="Times New Roman"/>
                <a:cs typeface="Times New Roman"/>
              </a:rPr>
              <a:t>T</a:t>
            </a:r>
            <a:r>
              <a:rPr sz="1200" spc="-5" dirty="0">
                <a:solidFill>
                  <a:srgbClr val="595959"/>
                </a:solidFill>
                <a:latin typeface="Times New Roman"/>
                <a:cs typeface="Times New Roman"/>
              </a:rPr>
              <a:t>i</a:t>
            </a:r>
            <a:r>
              <a:rPr sz="1200" spc="5" dirty="0">
                <a:solidFill>
                  <a:srgbClr val="595959"/>
                </a:solidFill>
                <a:latin typeface="Times New Roman"/>
                <a:cs typeface="Times New Roman"/>
              </a:rPr>
              <a:t>m</a:t>
            </a:r>
            <a:r>
              <a:rPr sz="1200" dirty="0">
                <a:solidFill>
                  <a:srgbClr val="595959"/>
                </a:solidFill>
                <a:latin typeface="Times New Roman"/>
                <a:cs typeface="Times New Roman"/>
              </a:rPr>
              <a:t>e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3848100" y="6444995"/>
            <a:ext cx="268605" cy="0"/>
          </a:xfrm>
          <a:custGeom>
            <a:avLst/>
            <a:gdLst/>
            <a:ahLst/>
            <a:cxnLst/>
            <a:rect l="l" t="t" r="r" b="b"/>
            <a:pathLst>
              <a:path w="268604">
                <a:moveTo>
                  <a:pt x="0" y="0"/>
                </a:moveTo>
                <a:lnTo>
                  <a:pt x="268223" y="0"/>
                </a:lnTo>
              </a:path>
            </a:pathLst>
          </a:custGeom>
          <a:ln w="25654">
            <a:solidFill>
              <a:srgbClr val="0066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677155" y="6444995"/>
            <a:ext cx="268605" cy="0"/>
          </a:xfrm>
          <a:custGeom>
            <a:avLst/>
            <a:gdLst/>
            <a:ahLst/>
            <a:cxnLst/>
            <a:rect l="l" t="t" r="r" b="b"/>
            <a:pathLst>
              <a:path w="268604">
                <a:moveTo>
                  <a:pt x="0" y="0"/>
                </a:moveTo>
                <a:lnTo>
                  <a:pt x="268223" y="0"/>
                </a:lnTo>
              </a:path>
            </a:pathLst>
          </a:custGeom>
          <a:ln w="25654">
            <a:solidFill>
              <a:srgbClr val="FF5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521452" y="6444995"/>
            <a:ext cx="268605" cy="0"/>
          </a:xfrm>
          <a:custGeom>
            <a:avLst/>
            <a:gdLst/>
            <a:ahLst/>
            <a:cxnLst/>
            <a:rect l="l" t="t" r="r" b="b"/>
            <a:pathLst>
              <a:path w="268604">
                <a:moveTo>
                  <a:pt x="0" y="0"/>
                </a:moveTo>
                <a:lnTo>
                  <a:pt x="268223" y="0"/>
                </a:lnTo>
              </a:path>
            </a:pathLst>
          </a:custGeom>
          <a:ln w="25654">
            <a:solidFill>
              <a:srgbClr val="663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1145551" y="1527382"/>
            <a:ext cx="7099934" cy="19856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33115" marR="5080" indent="-2651760">
              <a:lnSpc>
                <a:spcPts val="2020"/>
              </a:lnSpc>
            </a:pPr>
            <a:r>
              <a:rPr sz="1700" spc="-25" dirty="0">
                <a:solidFill>
                  <a:srgbClr val="4F80BC"/>
                </a:solidFill>
                <a:latin typeface="Century Gothic"/>
                <a:cs typeface="Century Gothic"/>
              </a:rPr>
              <a:t>D</a:t>
            </a:r>
            <a:r>
              <a:rPr sz="1700" dirty="0">
                <a:solidFill>
                  <a:srgbClr val="4F80BC"/>
                </a:solidFill>
                <a:latin typeface="Century Gothic"/>
                <a:cs typeface="Century Gothic"/>
              </a:rPr>
              <a:t>e</a:t>
            </a:r>
            <a:r>
              <a:rPr sz="1700" spc="-10" dirty="0">
                <a:solidFill>
                  <a:srgbClr val="4F80BC"/>
                </a:solidFill>
                <a:latin typeface="Century Gothic"/>
                <a:cs typeface="Century Gothic"/>
              </a:rPr>
              <a:t>s</a:t>
            </a:r>
            <a:r>
              <a:rPr sz="1700" spc="-25" dirty="0">
                <a:solidFill>
                  <a:srgbClr val="4F80BC"/>
                </a:solidFill>
                <a:latin typeface="Century Gothic"/>
                <a:cs typeface="Century Gothic"/>
              </a:rPr>
              <a:t>t</a:t>
            </a:r>
            <a:r>
              <a:rPr sz="1700" spc="5" dirty="0">
                <a:solidFill>
                  <a:srgbClr val="4F80BC"/>
                </a:solidFill>
                <a:latin typeface="Century Gothic"/>
                <a:cs typeface="Century Gothic"/>
              </a:rPr>
              <a:t>i</a:t>
            </a:r>
            <a:r>
              <a:rPr sz="1700" spc="-15" dirty="0">
                <a:solidFill>
                  <a:srgbClr val="4F80BC"/>
                </a:solidFill>
                <a:latin typeface="Century Gothic"/>
                <a:cs typeface="Century Gothic"/>
              </a:rPr>
              <a:t>n</a:t>
            </a:r>
            <a:r>
              <a:rPr sz="1700" spc="-20" dirty="0">
                <a:solidFill>
                  <a:srgbClr val="4F80BC"/>
                </a:solidFill>
                <a:latin typeface="Century Gothic"/>
                <a:cs typeface="Century Gothic"/>
              </a:rPr>
              <a:t>a</a:t>
            </a:r>
            <a:r>
              <a:rPr sz="1700" spc="-25" dirty="0">
                <a:solidFill>
                  <a:srgbClr val="4F80BC"/>
                </a:solidFill>
                <a:latin typeface="Century Gothic"/>
                <a:cs typeface="Century Gothic"/>
              </a:rPr>
              <a:t>t</a:t>
            </a:r>
            <a:r>
              <a:rPr sz="1700" spc="5" dirty="0">
                <a:solidFill>
                  <a:srgbClr val="4F80BC"/>
                </a:solidFill>
                <a:latin typeface="Century Gothic"/>
                <a:cs typeface="Century Gothic"/>
              </a:rPr>
              <a:t>i</a:t>
            </a:r>
            <a:r>
              <a:rPr sz="1700" spc="-25" dirty="0">
                <a:solidFill>
                  <a:srgbClr val="4F80BC"/>
                </a:solidFill>
                <a:latin typeface="Century Gothic"/>
                <a:cs typeface="Century Gothic"/>
              </a:rPr>
              <a:t>o</a:t>
            </a:r>
            <a:r>
              <a:rPr sz="1700" spc="-15" dirty="0">
                <a:solidFill>
                  <a:srgbClr val="4F80BC"/>
                </a:solidFill>
                <a:latin typeface="Century Gothic"/>
                <a:cs typeface="Century Gothic"/>
              </a:rPr>
              <a:t>n</a:t>
            </a:r>
            <a:r>
              <a:rPr sz="1700" spc="-50" dirty="0">
                <a:solidFill>
                  <a:srgbClr val="4F80BC"/>
                </a:solidFill>
                <a:latin typeface="Century Gothic"/>
                <a:cs typeface="Century Gothic"/>
              </a:rPr>
              <a:t> </a:t>
            </a:r>
            <a:r>
              <a:rPr sz="1700" spc="-5" dirty="0">
                <a:solidFill>
                  <a:srgbClr val="4F80BC"/>
                </a:solidFill>
                <a:latin typeface="Century Gothic"/>
                <a:cs typeface="Century Gothic"/>
              </a:rPr>
              <a:t>E</a:t>
            </a:r>
            <a:r>
              <a:rPr sz="1700" spc="-15" dirty="0">
                <a:solidFill>
                  <a:srgbClr val="4F80BC"/>
                </a:solidFill>
                <a:latin typeface="Century Gothic"/>
                <a:cs typeface="Century Gothic"/>
              </a:rPr>
              <a:t>n</a:t>
            </a:r>
            <a:r>
              <a:rPr sz="1700" spc="-25" dirty="0">
                <a:solidFill>
                  <a:srgbClr val="4F80BC"/>
                </a:solidFill>
                <a:latin typeface="Century Gothic"/>
                <a:cs typeface="Century Gothic"/>
              </a:rPr>
              <a:t>t</a:t>
            </a:r>
            <a:r>
              <a:rPr sz="1700" spc="-10" dirty="0">
                <a:solidFill>
                  <a:srgbClr val="4F80BC"/>
                </a:solidFill>
                <a:latin typeface="Century Gothic"/>
                <a:cs typeface="Century Gothic"/>
              </a:rPr>
              <a:t>ry </a:t>
            </a:r>
            <a:r>
              <a:rPr sz="1700" spc="10" dirty="0">
                <a:solidFill>
                  <a:srgbClr val="4F80BC"/>
                </a:solidFill>
                <a:latin typeface="Century Gothic"/>
                <a:cs typeface="Century Gothic"/>
              </a:rPr>
              <a:t>I</a:t>
            </a:r>
            <a:r>
              <a:rPr sz="1700" spc="-20" dirty="0">
                <a:solidFill>
                  <a:srgbClr val="4F80BC"/>
                </a:solidFill>
                <a:latin typeface="Century Gothic"/>
                <a:cs typeface="Century Gothic"/>
              </a:rPr>
              <a:t>MB</a:t>
            </a:r>
            <a:r>
              <a:rPr sz="1700" spc="-15" dirty="0">
                <a:solidFill>
                  <a:srgbClr val="4F80BC"/>
                </a:solidFill>
                <a:latin typeface="Century Gothic"/>
                <a:cs typeface="Century Gothic"/>
              </a:rPr>
              <a:t>®</a:t>
            </a:r>
            <a:r>
              <a:rPr sz="1700" spc="-45" dirty="0">
                <a:solidFill>
                  <a:srgbClr val="4F80BC"/>
                </a:solidFill>
                <a:latin typeface="Century Gothic"/>
                <a:cs typeface="Century Gothic"/>
              </a:rPr>
              <a:t> </a:t>
            </a:r>
            <a:r>
              <a:rPr sz="1700" spc="-15" dirty="0">
                <a:solidFill>
                  <a:srgbClr val="4F80BC"/>
                </a:solidFill>
                <a:latin typeface="Century Gothic"/>
                <a:cs typeface="Century Gothic"/>
              </a:rPr>
              <a:t>P</a:t>
            </a:r>
            <a:r>
              <a:rPr sz="1700" spc="-10" dirty="0">
                <a:solidFill>
                  <a:srgbClr val="4F80BC"/>
                </a:solidFill>
                <a:latin typeface="Century Gothic"/>
                <a:cs typeface="Century Gothic"/>
              </a:rPr>
              <a:t>er</a:t>
            </a:r>
            <a:r>
              <a:rPr sz="1700" spc="5" dirty="0">
                <a:solidFill>
                  <a:srgbClr val="4F80BC"/>
                </a:solidFill>
                <a:latin typeface="Century Gothic"/>
                <a:cs typeface="Century Gothic"/>
              </a:rPr>
              <a:t>i</a:t>
            </a:r>
            <a:r>
              <a:rPr sz="1700" spc="-25" dirty="0">
                <a:solidFill>
                  <a:srgbClr val="4F80BC"/>
                </a:solidFill>
                <a:latin typeface="Century Gothic"/>
                <a:cs typeface="Century Gothic"/>
              </a:rPr>
              <a:t>o</a:t>
            </a:r>
            <a:r>
              <a:rPr sz="1700" spc="-10" dirty="0">
                <a:solidFill>
                  <a:srgbClr val="4F80BC"/>
                </a:solidFill>
                <a:latin typeface="Century Gothic"/>
                <a:cs typeface="Century Gothic"/>
              </a:rPr>
              <a:t>d</a:t>
            </a:r>
            <a:r>
              <a:rPr sz="1700" spc="-5" dirty="0">
                <a:solidFill>
                  <a:srgbClr val="4F80BC"/>
                </a:solidFill>
                <a:latin typeface="Century Gothic"/>
                <a:cs typeface="Century Gothic"/>
              </a:rPr>
              <a:t>i</a:t>
            </a:r>
            <a:r>
              <a:rPr sz="1700" spc="-10" dirty="0">
                <a:solidFill>
                  <a:srgbClr val="4F80BC"/>
                </a:solidFill>
                <a:latin typeface="Century Gothic"/>
                <a:cs typeface="Century Gothic"/>
              </a:rPr>
              <a:t>c</a:t>
            </a:r>
            <a:r>
              <a:rPr sz="1700" spc="-20" dirty="0">
                <a:solidFill>
                  <a:srgbClr val="4F80BC"/>
                </a:solidFill>
                <a:latin typeface="Century Gothic"/>
                <a:cs typeface="Century Gothic"/>
              </a:rPr>
              <a:t>a</a:t>
            </a:r>
            <a:r>
              <a:rPr sz="1700" spc="5" dirty="0">
                <a:solidFill>
                  <a:srgbClr val="4F80BC"/>
                </a:solidFill>
                <a:latin typeface="Century Gothic"/>
                <a:cs typeface="Century Gothic"/>
              </a:rPr>
              <a:t>l</a:t>
            </a:r>
            <a:r>
              <a:rPr sz="1700" spc="-10" dirty="0">
                <a:solidFill>
                  <a:srgbClr val="4F80BC"/>
                </a:solidFill>
                <a:latin typeface="Century Gothic"/>
                <a:cs typeface="Century Gothic"/>
              </a:rPr>
              <a:t>s</a:t>
            </a:r>
            <a:r>
              <a:rPr sz="1700" spc="-65" dirty="0">
                <a:solidFill>
                  <a:srgbClr val="4F80BC"/>
                </a:solidFill>
                <a:latin typeface="Century Gothic"/>
                <a:cs typeface="Century Gothic"/>
              </a:rPr>
              <a:t> </a:t>
            </a:r>
            <a:r>
              <a:rPr sz="1700" dirty="0">
                <a:solidFill>
                  <a:srgbClr val="4F80BC"/>
                </a:solidFill>
                <a:latin typeface="Century Gothic"/>
                <a:cs typeface="Century Gothic"/>
              </a:rPr>
              <a:t>F</a:t>
            </a:r>
            <a:r>
              <a:rPr sz="1700" spc="20" dirty="0">
                <a:solidFill>
                  <a:srgbClr val="4F80BC"/>
                </a:solidFill>
                <a:latin typeface="Century Gothic"/>
                <a:cs typeface="Century Gothic"/>
              </a:rPr>
              <a:t>Y</a:t>
            </a:r>
            <a:r>
              <a:rPr sz="1700" spc="-20" dirty="0">
                <a:solidFill>
                  <a:srgbClr val="4F80BC"/>
                </a:solidFill>
                <a:latin typeface="Century Gothic"/>
                <a:cs typeface="Century Gothic"/>
              </a:rPr>
              <a:t>1</a:t>
            </a:r>
            <a:r>
              <a:rPr sz="1700" spc="-10" dirty="0">
                <a:solidFill>
                  <a:srgbClr val="4F80BC"/>
                </a:solidFill>
                <a:latin typeface="Century Gothic"/>
                <a:cs typeface="Century Gothic"/>
              </a:rPr>
              <a:t>3</a:t>
            </a:r>
            <a:r>
              <a:rPr sz="1700" spc="-40" dirty="0">
                <a:solidFill>
                  <a:srgbClr val="4F80BC"/>
                </a:solidFill>
                <a:latin typeface="Century Gothic"/>
                <a:cs typeface="Century Gothic"/>
              </a:rPr>
              <a:t> </a:t>
            </a:r>
            <a:r>
              <a:rPr sz="1700" spc="-25" dirty="0">
                <a:solidFill>
                  <a:srgbClr val="4F80BC"/>
                </a:solidFill>
                <a:latin typeface="Century Gothic"/>
                <a:cs typeface="Century Gothic"/>
              </a:rPr>
              <a:t>t</a:t>
            </a:r>
            <a:r>
              <a:rPr sz="1700" spc="-10" dirty="0">
                <a:solidFill>
                  <a:srgbClr val="4F80BC"/>
                </a:solidFill>
                <a:latin typeface="Century Gothic"/>
                <a:cs typeface="Century Gothic"/>
              </a:rPr>
              <a:t>hru</a:t>
            </a:r>
            <a:r>
              <a:rPr sz="1700" spc="5" dirty="0">
                <a:solidFill>
                  <a:srgbClr val="4F80BC"/>
                </a:solidFill>
                <a:latin typeface="Century Gothic"/>
                <a:cs typeface="Century Gothic"/>
              </a:rPr>
              <a:t> </a:t>
            </a:r>
            <a:r>
              <a:rPr sz="1700" spc="-20" dirty="0">
                <a:solidFill>
                  <a:srgbClr val="4F80BC"/>
                </a:solidFill>
                <a:latin typeface="Century Gothic"/>
                <a:cs typeface="Century Gothic"/>
              </a:rPr>
              <a:t>F</a:t>
            </a:r>
            <a:r>
              <a:rPr sz="1700" spc="20" dirty="0">
                <a:solidFill>
                  <a:srgbClr val="4F80BC"/>
                </a:solidFill>
                <a:latin typeface="Century Gothic"/>
                <a:cs typeface="Century Gothic"/>
              </a:rPr>
              <a:t>Y</a:t>
            </a:r>
            <a:r>
              <a:rPr sz="1700" spc="-20" dirty="0">
                <a:solidFill>
                  <a:srgbClr val="4F80BC"/>
                </a:solidFill>
                <a:latin typeface="Century Gothic"/>
                <a:cs typeface="Century Gothic"/>
              </a:rPr>
              <a:t>1</a:t>
            </a:r>
            <a:r>
              <a:rPr sz="1700" spc="-10" dirty="0">
                <a:solidFill>
                  <a:srgbClr val="4F80BC"/>
                </a:solidFill>
                <a:latin typeface="Century Gothic"/>
                <a:cs typeface="Century Gothic"/>
              </a:rPr>
              <a:t>8</a:t>
            </a:r>
            <a:r>
              <a:rPr sz="1700" spc="-55" dirty="0">
                <a:solidFill>
                  <a:srgbClr val="4F80BC"/>
                </a:solidFill>
                <a:latin typeface="Century Gothic"/>
                <a:cs typeface="Century Gothic"/>
              </a:rPr>
              <a:t> </a:t>
            </a:r>
            <a:r>
              <a:rPr sz="1700" spc="-15" dirty="0">
                <a:solidFill>
                  <a:srgbClr val="4F80BC"/>
                </a:solidFill>
                <a:latin typeface="Century Gothic"/>
                <a:cs typeface="Century Gothic"/>
              </a:rPr>
              <a:t>P</a:t>
            </a:r>
            <a:r>
              <a:rPr sz="1700" spc="-10" dirty="0">
                <a:solidFill>
                  <a:srgbClr val="4F80BC"/>
                </a:solidFill>
                <a:latin typeface="Century Gothic"/>
                <a:cs typeface="Century Gothic"/>
              </a:rPr>
              <a:t>er</a:t>
            </a:r>
            <a:r>
              <a:rPr sz="1700" spc="-15" dirty="0">
                <a:solidFill>
                  <a:srgbClr val="4F80BC"/>
                </a:solidFill>
                <a:latin typeface="Century Gothic"/>
                <a:cs typeface="Century Gothic"/>
              </a:rPr>
              <a:t>f</a:t>
            </a:r>
            <a:r>
              <a:rPr sz="1700" spc="-5" dirty="0">
                <a:solidFill>
                  <a:srgbClr val="4F80BC"/>
                </a:solidFill>
                <a:latin typeface="Century Gothic"/>
                <a:cs typeface="Century Gothic"/>
              </a:rPr>
              <a:t>o</a:t>
            </a:r>
            <a:r>
              <a:rPr sz="1700" spc="-30" dirty="0">
                <a:solidFill>
                  <a:srgbClr val="4F80BC"/>
                </a:solidFill>
                <a:latin typeface="Century Gothic"/>
                <a:cs typeface="Century Gothic"/>
              </a:rPr>
              <a:t>r</a:t>
            </a:r>
            <a:r>
              <a:rPr sz="1700" spc="-15" dirty="0">
                <a:solidFill>
                  <a:srgbClr val="4F80BC"/>
                </a:solidFill>
                <a:latin typeface="Century Gothic"/>
                <a:cs typeface="Century Gothic"/>
              </a:rPr>
              <a:t>m</a:t>
            </a:r>
            <a:r>
              <a:rPr sz="1700" spc="-20" dirty="0">
                <a:solidFill>
                  <a:srgbClr val="4F80BC"/>
                </a:solidFill>
                <a:latin typeface="Century Gothic"/>
                <a:cs typeface="Century Gothic"/>
              </a:rPr>
              <a:t>a</a:t>
            </a:r>
            <a:r>
              <a:rPr sz="1700" spc="-15" dirty="0">
                <a:solidFill>
                  <a:srgbClr val="4F80BC"/>
                </a:solidFill>
                <a:latin typeface="Century Gothic"/>
                <a:cs typeface="Century Gothic"/>
              </a:rPr>
              <a:t>n</a:t>
            </a:r>
            <a:r>
              <a:rPr sz="1700" spc="-10" dirty="0">
                <a:solidFill>
                  <a:srgbClr val="4F80BC"/>
                </a:solidFill>
                <a:latin typeface="Century Gothic"/>
                <a:cs typeface="Century Gothic"/>
              </a:rPr>
              <a:t>c</a:t>
            </a:r>
            <a:r>
              <a:rPr sz="1700" spc="-15" dirty="0">
                <a:solidFill>
                  <a:srgbClr val="4F80BC"/>
                </a:solidFill>
                <a:latin typeface="Century Gothic"/>
                <a:cs typeface="Century Gothic"/>
              </a:rPr>
              <a:t>e</a:t>
            </a:r>
            <a:r>
              <a:rPr sz="1700" spc="-5" dirty="0">
                <a:solidFill>
                  <a:srgbClr val="4F80BC"/>
                </a:solidFill>
                <a:latin typeface="Century Gothic"/>
                <a:cs typeface="Century Gothic"/>
              </a:rPr>
              <a:t> </a:t>
            </a:r>
            <a:r>
              <a:rPr sz="1700" spc="-20" dirty="0">
                <a:solidFill>
                  <a:srgbClr val="4F80BC"/>
                </a:solidFill>
                <a:latin typeface="Century Gothic"/>
                <a:cs typeface="Century Gothic"/>
              </a:rPr>
              <a:t>B</a:t>
            </a:r>
            <a:r>
              <a:rPr sz="1700" spc="-10" dirty="0">
                <a:solidFill>
                  <a:srgbClr val="4F80BC"/>
                </a:solidFill>
                <a:latin typeface="Century Gothic"/>
                <a:cs typeface="Century Gothic"/>
              </a:rPr>
              <a:t>y </a:t>
            </a:r>
            <a:r>
              <a:rPr sz="1700" dirty="0">
                <a:solidFill>
                  <a:srgbClr val="4F80BC"/>
                </a:solidFill>
                <a:latin typeface="Century Gothic"/>
                <a:cs typeface="Century Gothic"/>
              </a:rPr>
              <a:t>Q</a:t>
            </a:r>
            <a:r>
              <a:rPr sz="1700" spc="-10" dirty="0">
                <a:solidFill>
                  <a:srgbClr val="4F80BC"/>
                </a:solidFill>
                <a:latin typeface="Century Gothic"/>
                <a:cs typeface="Century Gothic"/>
              </a:rPr>
              <a:t>u</a:t>
            </a:r>
            <a:r>
              <a:rPr sz="1700" spc="-20" dirty="0">
                <a:solidFill>
                  <a:srgbClr val="4F80BC"/>
                </a:solidFill>
                <a:latin typeface="Century Gothic"/>
                <a:cs typeface="Century Gothic"/>
              </a:rPr>
              <a:t>a</a:t>
            </a:r>
            <a:r>
              <a:rPr sz="1700" spc="-30" dirty="0">
                <a:solidFill>
                  <a:srgbClr val="4F80BC"/>
                </a:solidFill>
                <a:latin typeface="Century Gothic"/>
                <a:cs typeface="Century Gothic"/>
              </a:rPr>
              <a:t>r</a:t>
            </a:r>
            <a:r>
              <a:rPr sz="1700" spc="-10" dirty="0">
                <a:solidFill>
                  <a:srgbClr val="4F80BC"/>
                </a:solidFill>
                <a:latin typeface="Century Gothic"/>
                <a:cs typeface="Century Gothic"/>
              </a:rPr>
              <a:t>ter</a:t>
            </a:r>
            <a:endParaRPr sz="17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000">
              <a:latin typeface="Times New Roman"/>
              <a:cs typeface="Times New Roman"/>
            </a:endParaRPr>
          </a:p>
          <a:p>
            <a:pPr marR="6812915" algn="ctr">
              <a:lnSpc>
                <a:spcPct val="100000"/>
              </a:lnSpc>
            </a:pPr>
            <a:r>
              <a:rPr sz="1200" spc="55" dirty="0">
                <a:solidFill>
                  <a:srgbClr val="595959"/>
                </a:solidFill>
                <a:latin typeface="Times New Roman"/>
                <a:cs typeface="Times New Roman"/>
              </a:rPr>
              <a:t>1</a:t>
            </a:r>
            <a:r>
              <a:rPr sz="1200" spc="65" dirty="0">
                <a:solidFill>
                  <a:srgbClr val="595959"/>
                </a:solidFill>
                <a:latin typeface="Times New Roman"/>
                <a:cs typeface="Times New Roman"/>
              </a:rPr>
              <a:t>00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950">
              <a:latin typeface="Times New Roman"/>
              <a:cs typeface="Times New Roman"/>
            </a:endParaRPr>
          </a:p>
          <a:p>
            <a:pPr marR="6730365" algn="ctr">
              <a:lnSpc>
                <a:spcPct val="100000"/>
              </a:lnSpc>
            </a:pPr>
            <a:r>
              <a:rPr sz="1200" spc="55" dirty="0">
                <a:solidFill>
                  <a:srgbClr val="595959"/>
                </a:solidFill>
                <a:latin typeface="Times New Roman"/>
                <a:cs typeface="Times New Roman"/>
              </a:rPr>
              <a:t>9</a:t>
            </a:r>
            <a:r>
              <a:rPr sz="1200" spc="65" dirty="0">
                <a:solidFill>
                  <a:srgbClr val="595959"/>
                </a:solidFill>
                <a:latin typeface="Times New Roman"/>
                <a:cs typeface="Times New Roman"/>
              </a:rPr>
              <a:t>5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950">
              <a:latin typeface="Times New Roman"/>
              <a:cs typeface="Times New Roman"/>
            </a:endParaRPr>
          </a:p>
          <a:p>
            <a:pPr marR="6730365" algn="ctr">
              <a:lnSpc>
                <a:spcPct val="100000"/>
              </a:lnSpc>
            </a:pPr>
            <a:r>
              <a:rPr sz="1200" spc="55" dirty="0">
                <a:solidFill>
                  <a:srgbClr val="595959"/>
                </a:solidFill>
                <a:latin typeface="Times New Roman"/>
                <a:cs typeface="Times New Roman"/>
              </a:rPr>
              <a:t>9</a:t>
            </a:r>
            <a:r>
              <a:rPr sz="1200" spc="65" dirty="0">
                <a:solidFill>
                  <a:srgbClr val="595959"/>
                </a:solidFill>
                <a:latin typeface="Times New Roman"/>
                <a:cs typeface="Times New Roman"/>
              </a:rPr>
              <a:t>0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601188" y="5521750"/>
            <a:ext cx="1264285" cy="449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49580" marR="5080" indent="-437515">
              <a:lnSpc>
                <a:spcPct val="148300"/>
              </a:lnSpc>
              <a:tabLst>
                <a:tab pos="356870" algn="l"/>
                <a:tab pos="702945" algn="l"/>
                <a:tab pos="1047115" algn="l"/>
              </a:tabLst>
            </a:pPr>
            <a:r>
              <a:rPr sz="1200" spc="60" dirty="0">
                <a:solidFill>
                  <a:srgbClr val="595959"/>
                </a:solidFill>
                <a:latin typeface="Times New Roman"/>
                <a:cs typeface="Times New Roman"/>
              </a:rPr>
              <a:t>Q</a:t>
            </a:r>
            <a:r>
              <a:rPr sz="1200" spc="65" dirty="0">
                <a:solidFill>
                  <a:srgbClr val="595959"/>
                </a:solidFill>
                <a:latin typeface="Times New Roman"/>
                <a:cs typeface="Times New Roman"/>
              </a:rPr>
              <a:t>1	</a:t>
            </a:r>
            <a:r>
              <a:rPr sz="1200" spc="60" dirty="0">
                <a:solidFill>
                  <a:srgbClr val="595959"/>
                </a:solidFill>
                <a:latin typeface="Times New Roman"/>
                <a:cs typeface="Times New Roman"/>
              </a:rPr>
              <a:t>Q</a:t>
            </a:r>
            <a:r>
              <a:rPr sz="1200" spc="65" dirty="0">
                <a:solidFill>
                  <a:srgbClr val="595959"/>
                </a:solidFill>
                <a:latin typeface="Times New Roman"/>
                <a:cs typeface="Times New Roman"/>
              </a:rPr>
              <a:t>2	</a:t>
            </a:r>
            <a:r>
              <a:rPr sz="1200" spc="60" dirty="0">
                <a:solidFill>
                  <a:srgbClr val="595959"/>
                </a:solidFill>
                <a:latin typeface="Times New Roman"/>
                <a:cs typeface="Times New Roman"/>
              </a:rPr>
              <a:t>Q</a:t>
            </a:r>
            <a:r>
              <a:rPr sz="1200" spc="65" dirty="0">
                <a:solidFill>
                  <a:srgbClr val="595959"/>
                </a:solidFill>
                <a:latin typeface="Times New Roman"/>
                <a:cs typeface="Times New Roman"/>
              </a:rPr>
              <a:t>3	</a:t>
            </a:r>
            <a:r>
              <a:rPr sz="1200" spc="60" dirty="0">
                <a:solidFill>
                  <a:srgbClr val="595959"/>
                </a:solidFill>
                <a:latin typeface="Times New Roman"/>
                <a:cs typeface="Times New Roman"/>
              </a:rPr>
              <a:t>Q</a:t>
            </a:r>
            <a:r>
              <a:rPr sz="1200" spc="65" dirty="0">
                <a:solidFill>
                  <a:srgbClr val="595959"/>
                </a:solidFill>
                <a:latin typeface="Times New Roman"/>
                <a:cs typeface="Times New Roman"/>
              </a:rPr>
              <a:t>4</a:t>
            </a:r>
            <a:r>
              <a:rPr sz="1200" spc="3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200" spc="60" dirty="0">
                <a:solidFill>
                  <a:srgbClr val="595959"/>
                </a:solidFill>
                <a:latin typeface="Times New Roman"/>
                <a:cs typeface="Times New Roman"/>
              </a:rPr>
              <a:t>F</a:t>
            </a:r>
            <a:r>
              <a:rPr sz="1200" spc="-80" dirty="0">
                <a:solidFill>
                  <a:srgbClr val="595959"/>
                </a:solidFill>
                <a:latin typeface="Times New Roman"/>
                <a:cs typeface="Times New Roman"/>
              </a:rPr>
              <a:t>Y</a:t>
            </a:r>
            <a:r>
              <a:rPr sz="1200" spc="65" dirty="0">
                <a:solidFill>
                  <a:srgbClr val="595959"/>
                </a:solidFill>
                <a:latin typeface="Times New Roman"/>
                <a:cs typeface="Times New Roman"/>
              </a:rPr>
              <a:t>13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2980404" y="5521750"/>
            <a:ext cx="1264285" cy="449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49580" marR="5080" indent="-437515">
              <a:lnSpc>
                <a:spcPct val="148300"/>
              </a:lnSpc>
              <a:tabLst>
                <a:tab pos="358140" algn="l"/>
                <a:tab pos="702945" algn="l"/>
                <a:tab pos="1047115" algn="l"/>
              </a:tabLst>
            </a:pPr>
            <a:r>
              <a:rPr sz="1200" spc="60" dirty="0">
                <a:solidFill>
                  <a:srgbClr val="595959"/>
                </a:solidFill>
                <a:latin typeface="Times New Roman"/>
                <a:cs typeface="Times New Roman"/>
              </a:rPr>
              <a:t>Q</a:t>
            </a:r>
            <a:r>
              <a:rPr sz="1200" spc="65" dirty="0">
                <a:solidFill>
                  <a:srgbClr val="595959"/>
                </a:solidFill>
                <a:latin typeface="Times New Roman"/>
                <a:cs typeface="Times New Roman"/>
              </a:rPr>
              <a:t>1	</a:t>
            </a:r>
            <a:r>
              <a:rPr sz="1200" spc="60" dirty="0">
                <a:solidFill>
                  <a:srgbClr val="595959"/>
                </a:solidFill>
                <a:latin typeface="Times New Roman"/>
                <a:cs typeface="Times New Roman"/>
              </a:rPr>
              <a:t>Q</a:t>
            </a:r>
            <a:r>
              <a:rPr sz="1200" spc="65" dirty="0">
                <a:solidFill>
                  <a:srgbClr val="595959"/>
                </a:solidFill>
                <a:latin typeface="Times New Roman"/>
                <a:cs typeface="Times New Roman"/>
              </a:rPr>
              <a:t>2	</a:t>
            </a:r>
            <a:r>
              <a:rPr sz="1200" spc="60" dirty="0">
                <a:solidFill>
                  <a:srgbClr val="595959"/>
                </a:solidFill>
                <a:latin typeface="Times New Roman"/>
                <a:cs typeface="Times New Roman"/>
              </a:rPr>
              <a:t>Q</a:t>
            </a:r>
            <a:r>
              <a:rPr sz="1200" spc="65" dirty="0">
                <a:solidFill>
                  <a:srgbClr val="595959"/>
                </a:solidFill>
                <a:latin typeface="Times New Roman"/>
                <a:cs typeface="Times New Roman"/>
              </a:rPr>
              <a:t>3	</a:t>
            </a:r>
            <a:r>
              <a:rPr sz="1200" spc="60" dirty="0">
                <a:solidFill>
                  <a:srgbClr val="595959"/>
                </a:solidFill>
                <a:latin typeface="Times New Roman"/>
                <a:cs typeface="Times New Roman"/>
              </a:rPr>
              <a:t>Q</a:t>
            </a:r>
            <a:r>
              <a:rPr sz="1200" spc="65" dirty="0">
                <a:solidFill>
                  <a:srgbClr val="595959"/>
                </a:solidFill>
                <a:latin typeface="Times New Roman"/>
                <a:cs typeface="Times New Roman"/>
              </a:rPr>
              <a:t>4</a:t>
            </a:r>
            <a:r>
              <a:rPr sz="1200" spc="3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200" spc="60" dirty="0">
                <a:solidFill>
                  <a:srgbClr val="595959"/>
                </a:solidFill>
                <a:latin typeface="Times New Roman"/>
                <a:cs typeface="Times New Roman"/>
              </a:rPr>
              <a:t>F</a:t>
            </a:r>
            <a:r>
              <a:rPr sz="1200" spc="-80" dirty="0">
                <a:solidFill>
                  <a:srgbClr val="595959"/>
                </a:solidFill>
                <a:latin typeface="Times New Roman"/>
                <a:cs typeface="Times New Roman"/>
              </a:rPr>
              <a:t>Y</a:t>
            </a:r>
            <a:r>
              <a:rPr sz="1200" spc="65" dirty="0">
                <a:solidFill>
                  <a:srgbClr val="595959"/>
                </a:solidFill>
                <a:latin typeface="Times New Roman"/>
                <a:cs typeface="Times New Roman"/>
              </a:rPr>
              <a:t>14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4361145" y="5521750"/>
            <a:ext cx="1264285" cy="449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49580" marR="5080" indent="-437515">
              <a:lnSpc>
                <a:spcPct val="148300"/>
              </a:lnSpc>
              <a:tabLst>
                <a:tab pos="356870" algn="l"/>
                <a:tab pos="702945" algn="l"/>
                <a:tab pos="1047115" algn="l"/>
              </a:tabLst>
            </a:pPr>
            <a:r>
              <a:rPr sz="1200" spc="60" dirty="0">
                <a:solidFill>
                  <a:srgbClr val="595959"/>
                </a:solidFill>
                <a:latin typeface="Times New Roman"/>
                <a:cs typeface="Times New Roman"/>
              </a:rPr>
              <a:t>Q</a:t>
            </a:r>
            <a:r>
              <a:rPr sz="1200" spc="65" dirty="0">
                <a:solidFill>
                  <a:srgbClr val="595959"/>
                </a:solidFill>
                <a:latin typeface="Times New Roman"/>
                <a:cs typeface="Times New Roman"/>
              </a:rPr>
              <a:t>1	</a:t>
            </a:r>
            <a:r>
              <a:rPr sz="1200" spc="60" dirty="0">
                <a:solidFill>
                  <a:srgbClr val="595959"/>
                </a:solidFill>
                <a:latin typeface="Times New Roman"/>
                <a:cs typeface="Times New Roman"/>
              </a:rPr>
              <a:t>Q</a:t>
            </a:r>
            <a:r>
              <a:rPr sz="1200" spc="65" dirty="0">
                <a:solidFill>
                  <a:srgbClr val="595959"/>
                </a:solidFill>
                <a:latin typeface="Times New Roman"/>
                <a:cs typeface="Times New Roman"/>
              </a:rPr>
              <a:t>2	</a:t>
            </a:r>
            <a:r>
              <a:rPr sz="1200" spc="60" dirty="0">
                <a:solidFill>
                  <a:srgbClr val="595959"/>
                </a:solidFill>
                <a:latin typeface="Times New Roman"/>
                <a:cs typeface="Times New Roman"/>
              </a:rPr>
              <a:t>Q</a:t>
            </a:r>
            <a:r>
              <a:rPr sz="1200" spc="65" dirty="0">
                <a:solidFill>
                  <a:srgbClr val="595959"/>
                </a:solidFill>
                <a:latin typeface="Times New Roman"/>
                <a:cs typeface="Times New Roman"/>
              </a:rPr>
              <a:t>3	</a:t>
            </a:r>
            <a:r>
              <a:rPr sz="1200" spc="60" dirty="0">
                <a:solidFill>
                  <a:srgbClr val="595959"/>
                </a:solidFill>
                <a:latin typeface="Times New Roman"/>
                <a:cs typeface="Times New Roman"/>
              </a:rPr>
              <a:t>Q</a:t>
            </a:r>
            <a:r>
              <a:rPr sz="1200" spc="65" dirty="0">
                <a:solidFill>
                  <a:srgbClr val="595959"/>
                </a:solidFill>
                <a:latin typeface="Times New Roman"/>
                <a:cs typeface="Times New Roman"/>
              </a:rPr>
              <a:t>4</a:t>
            </a:r>
            <a:r>
              <a:rPr sz="1200" spc="3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200" spc="60" dirty="0">
                <a:solidFill>
                  <a:srgbClr val="595959"/>
                </a:solidFill>
                <a:latin typeface="Times New Roman"/>
                <a:cs typeface="Times New Roman"/>
              </a:rPr>
              <a:t>F</a:t>
            </a:r>
            <a:r>
              <a:rPr sz="1200" spc="-80" dirty="0">
                <a:solidFill>
                  <a:srgbClr val="595959"/>
                </a:solidFill>
                <a:latin typeface="Times New Roman"/>
                <a:cs typeface="Times New Roman"/>
              </a:rPr>
              <a:t>Y</a:t>
            </a:r>
            <a:r>
              <a:rPr sz="1200" spc="65" dirty="0">
                <a:solidFill>
                  <a:srgbClr val="595959"/>
                </a:solidFill>
                <a:latin typeface="Times New Roman"/>
                <a:cs typeface="Times New Roman"/>
              </a:rPr>
              <a:t>15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4832108" y="5997254"/>
            <a:ext cx="1423670" cy="539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364" indent="-114300">
              <a:lnSpc>
                <a:spcPct val="100000"/>
              </a:lnSpc>
            </a:pPr>
            <a:r>
              <a:rPr sz="1200" spc="125" dirty="0">
                <a:solidFill>
                  <a:srgbClr val="595959"/>
                </a:solidFill>
                <a:latin typeface="Times New Roman"/>
                <a:cs typeface="Times New Roman"/>
              </a:rPr>
              <a:t>P</a:t>
            </a:r>
            <a:r>
              <a:rPr sz="1200" spc="65" dirty="0">
                <a:solidFill>
                  <a:srgbClr val="595959"/>
                </a:solidFill>
                <a:latin typeface="Times New Roman"/>
                <a:cs typeface="Times New Roman"/>
              </a:rPr>
              <a:t>o</a:t>
            </a:r>
            <a:r>
              <a:rPr sz="1200" spc="130" dirty="0">
                <a:solidFill>
                  <a:srgbClr val="595959"/>
                </a:solidFill>
                <a:latin typeface="Times New Roman"/>
                <a:cs typeface="Times New Roman"/>
              </a:rPr>
              <a:t>s</a:t>
            </a:r>
            <a:r>
              <a:rPr sz="1200" spc="-5" dirty="0">
                <a:solidFill>
                  <a:srgbClr val="595959"/>
                </a:solidFill>
                <a:latin typeface="Times New Roman"/>
                <a:cs typeface="Times New Roman"/>
              </a:rPr>
              <a:t>t</a:t>
            </a:r>
            <a:r>
              <a:rPr sz="1200" spc="130" dirty="0">
                <a:solidFill>
                  <a:srgbClr val="595959"/>
                </a:solidFill>
                <a:latin typeface="Times New Roman"/>
                <a:cs typeface="Times New Roman"/>
              </a:rPr>
              <a:t>a</a:t>
            </a:r>
            <a:r>
              <a:rPr sz="1200" spc="-70" dirty="0">
                <a:solidFill>
                  <a:srgbClr val="595959"/>
                </a:solidFill>
                <a:latin typeface="Times New Roman"/>
                <a:cs typeface="Times New Roman"/>
              </a:rPr>
              <a:t>l</a:t>
            </a:r>
            <a:r>
              <a:rPr sz="1200" spc="2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200" spc="60" dirty="0">
                <a:solidFill>
                  <a:srgbClr val="595959"/>
                </a:solidFill>
                <a:latin typeface="Times New Roman"/>
                <a:cs typeface="Times New Roman"/>
              </a:rPr>
              <a:t>Q</a:t>
            </a:r>
            <a:r>
              <a:rPr sz="1200" spc="65" dirty="0">
                <a:solidFill>
                  <a:srgbClr val="595959"/>
                </a:solidFill>
                <a:latin typeface="Times New Roman"/>
                <a:cs typeface="Times New Roman"/>
              </a:rPr>
              <a:t>u</a:t>
            </a:r>
            <a:r>
              <a:rPr sz="1200" spc="130" dirty="0">
                <a:solidFill>
                  <a:srgbClr val="595959"/>
                </a:solidFill>
                <a:latin typeface="Times New Roman"/>
                <a:cs typeface="Times New Roman"/>
              </a:rPr>
              <a:t>a</a:t>
            </a:r>
            <a:r>
              <a:rPr sz="1200" spc="-5" dirty="0">
                <a:solidFill>
                  <a:srgbClr val="595959"/>
                </a:solidFill>
                <a:latin typeface="Times New Roman"/>
                <a:cs typeface="Times New Roman"/>
              </a:rPr>
              <a:t>rt</a:t>
            </a:r>
            <a:r>
              <a:rPr sz="1200" spc="130" dirty="0">
                <a:solidFill>
                  <a:srgbClr val="595959"/>
                </a:solidFill>
                <a:latin typeface="Times New Roman"/>
                <a:cs typeface="Times New Roman"/>
              </a:rPr>
              <a:t>e</a:t>
            </a:r>
            <a:r>
              <a:rPr sz="1200" dirty="0">
                <a:solidFill>
                  <a:srgbClr val="595959"/>
                </a:solidFill>
                <a:latin typeface="Times New Roman"/>
                <a:cs typeface="Times New Roman"/>
              </a:rPr>
              <a:t>r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3"/>
              </a:spcBef>
            </a:pPr>
            <a:endParaRPr sz="1200">
              <a:latin typeface="Times New Roman"/>
              <a:cs typeface="Times New Roman"/>
            </a:endParaRPr>
          </a:p>
          <a:p>
            <a:pPr marL="126364">
              <a:lnSpc>
                <a:spcPct val="100000"/>
              </a:lnSpc>
              <a:tabLst>
                <a:tab pos="970915" algn="l"/>
              </a:tabLst>
            </a:pPr>
            <a:r>
              <a:rPr sz="1200" spc="-5" dirty="0">
                <a:solidFill>
                  <a:srgbClr val="595959"/>
                </a:solidFill>
                <a:latin typeface="Times New Roman"/>
                <a:cs typeface="Times New Roman"/>
              </a:rPr>
              <a:t>D</a:t>
            </a:r>
            <a:r>
              <a:rPr sz="1200" spc="-70" dirty="0">
                <a:solidFill>
                  <a:srgbClr val="595959"/>
                </a:solidFill>
                <a:latin typeface="Times New Roman"/>
                <a:cs typeface="Times New Roman"/>
              </a:rPr>
              <a:t>A</a:t>
            </a:r>
            <a:r>
              <a:rPr sz="1200" spc="-5" dirty="0">
                <a:solidFill>
                  <a:srgbClr val="595959"/>
                </a:solidFill>
                <a:latin typeface="Times New Roman"/>
                <a:cs typeface="Times New Roman"/>
              </a:rPr>
              <a:t>D</a:t>
            </a:r>
            <a:r>
              <a:rPr sz="1200" spc="60" dirty="0">
                <a:solidFill>
                  <a:srgbClr val="595959"/>
                </a:solidFill>
                <a:latin typeface="Times New Roman"/>
                <a:cs typeface="Times New Roman"/>
              </a:rPr>
              <a:t>C</a:t>
            </a:r>
            <a:r>
              <a:rPr sz="1200" dirty="0">
                <a:solidFill>
                  <a:srgbClr val="595959"/>
                </a:solidFill>
                <a:latin typeface="Times New Roman"/>
                <a:cs typeface="Times New Roman"/>
              </a:rPr>
              <a:t>	</a:t>
            </a:r>
            <a:r>
              <a:rPr sz="1200" spc="-5" dirty="0">
                <a:solidFill>
                  <a:srgbClr val="595959"/>
                </a:solidFill>
                <a:latin typeface="Times New Roman"/>
                <a:cs typeface="Times New Roman"/>
              </a:rPr>
              <a:t>DND</a:t>
            </a:r>
            <a:r>
              <a:rPr sz="1200" spc="60" dirty="0">
                <a:solidFill>
                  <a:srgbClr val="595959"/>
                </a:solidFill>
                <a:latin typeface="Times New Roman"/>
                <a:cs typeface="Times New Roman"/>
              </a:rPr>
              <a:t>C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4117344" y="6358394"/>
            <a:ext cx="44005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5" dirty="0">
                <a:solidFill>
                  <a:srgbClr val="595959"/>
                </a:solidFill>
                <a:latin typeface="Times New Roman"/>
                <a:cs typeface="Times New Roman"/>
              </a:rPr>
              <a:t>D</a:t>
            </a:r>
            <a:r>
              <a:rPr sz="1200" spc="125" dirty="0">
                <a:solidFill>
                  <a:srgbClr val="595959"/>
                </a:solidFill>
                <a:latin typeface="Times New Roman"/>
                <a:cs typeface="Times New Roman"/>
              </a:rPr>
              <a:t>S</a:t>
            </a:r>
            <a:r>
              <a:rPr sz="1200" spc="55" dirty="0">
                <a:solidFill>
                  <a:srgbClr val="595959"/>
                </a:solidFill>
                <a:latin typeface="Times New Roman"/>
                <a:cs typeface="Times New Roman"/>
              </a:rPr>
              <a:t>C</a:t>
            </a:r>
            <a:r>
              <a:rPr sz="1200" spc="60" dirty="0">
                <a:solidFill>
                  <a:srgbClr val="595959"/>
                </a:solidFill>
                <a:latin typeface="Times New Roman"/>
                <a:cs typeface="Times New Roman"/>
              </a:rPr>
              <a:t>F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690995">
              <a:lnSpc>
                <a:spcPts val="2460"/>
              </a:lnSpc>
            </a:pPr>
            <a:r>
              <a:rPr spc="-110" dirty="0"/>
              <a:t>I</a:t>
            </a:r>
            <a:r>
              <a:rPr spc="15" dirty="0"/>
              <a:t>M</a:t>
            </a:r>
            <a:r>
              <a:rPr spc="-180" dirty="0"/>
              <a:t>B</a:t>
            </a:r>
            <a:r>
              <a:rPr spc="-50" dirty="0"/>
              <a:t>®</a:t>
            </a:r>
            <a:r>
              <a:rPr spc="65" dirty="0"/>
              <a:t> </a:t>
            </a:r>
            <a:r>
              <a:rPr spc="10" dirty="0"/>
              <a:t>P</a:t>
            </a:r>
            <a:r>
              <a:rPr spc="405" dirty="0"/>
              <a:t>e</a:t>
            </a:r>
            <a:r>
              <a:rPr spc="-30" dirty="0"/>
              <a:t>r</a:t>
            </a:r>
            <a:r>
              <a:rPr spc="-100" dirty="0"/>
              <a:t>i</a:t>
            </a:r>
            <a:r>
              <a:rPr spc="285" dirty="0"/>
              <a:t>o</a:t>
            </a:r>
            <a:r>
              <a:rPr spc="345" dirty="0"/>
              <a:t>d</a:t>
            </a:r>
            <a:r>
              <a:rPr spc="-80" dirty="0"/>
              <a:t>i</a:t>
            </a:r>
            <a:r>
              <a:rPr spc="380" dirty="0"/>
              <a:t>c</a:t>
            </a:r>
            <a:r>
              <a:rPr spc="459" dirty="0"/>
              <a:t>a</a:t>
            </a:r>
            <a:r>
              <a:rPr spc="-80" dirty="0"/>
              <a:t>l</a:t>
            </a:r>
            <a:r>
              <a:rPr spc="100" dirty="0"/>
              <a:t>s</a:t>
            </a:r>
          </a:p>
          <a:p>
            <a:pPr marL="6095365">
              <a:lnSpc>
                <a:spcPct val="100000"/>
              </a:lnSpc>
            </a:pPr>
            <a:r>
              <a:rPr sz="1800" spc="-20" dirty="0">
                <a:latin typeface="Century Gothic"/>
                <a:cs typeface="Century Gothic"/>
              </a:rPr>
              <a:t>P</a:t>
            </a:r>
            <a:r>
              <a:rPr sz="1800" spc="-10" dirty="0">
                <a:latin typeface="Century Gothic"/>
                <a:cs typeface="Century Gothic"/>
              </a:rPr>
              <a:t>er</a:t>
            </a:r>
            <a:r>
              <a:rPr sz="1800" spc="-20" dirty="0">
                <a:latin typeface="Century Gothic"/>
                <a:cs typeface="Century Gothic"/>
              </a:rPr>
              <a:t>f</a:t>
            </a:r>
            <a:r>
              <a:rPr sz="1800" spc="-5" dirty="0">
                <a:latin typeface="Century Gothic"/>
                <a:cs typeface="Century Gothic"/>
              </a:rPr>
              <a:t>o</a:t>
            </a:r>
            <a:r>
              <a:rPr sz="1800" spc="-10" dirty="0">
                <a:latin typeface="Century Gothic"/>
                <a:cs typeface="Century Gothic"/>
              </a:rPr>
              <a:t>r</a:t>
            </a:r>
            <a:r>
              <a:rPr sz="1800" spc="-15" dirty="0">
                <a:latin typeface="Century Gothic"/>
                <a:cs typeface="Century Gothic"/>
              </a:rPr>
              <a:t>m</a:t>
            </a:r>
            <a:r>
              <a:rPr sz="1800" spc="-10" dirty="0">
                <a:latin typeface="Century Gothic"/>
                <a:cs typeface="Century Gothic"/>
              </a:rPr>
              <a:t>a</a:t>
            </a:r>
            <a:r>
              <a:rPr sz="1800" spc="-35" dirty="0">
                <a:latin typeface="Century Gothic"/>
                <a:cs typeface="Century Gothic"/>
              </a:rPr>
              <a:t>n</a:t>
            </a:r>
            <a:r>
              <a:rPr sz="1800" spc="-10" dirty="0">
                <a:latin typeface="Century Gothic"/>
                <a:cs typeface="Century Gothic"/>
              </a:rPr>
              <a:t>c</a:t>
            </a:r>
            <a:r>
              <a:rPr sz="1800" spc="-15" dirty="0">
                <a:latin typeface="Century Gothic"/>
                <a:cs typeface="Century Gothic"/>
              </a:rPr>
              <a:t>e</a:t>
            </a:r>
            <a:r>
              <a:rPr sz="1800" spc="5" dirty="0">
                <a:latin typeface="Century Gothic"/>
                <a:cs typeface="Century Gothic"/>
              </a:rPr>
              <a:t> </a:t>
            </a:r>
            <a:r>
              <a:rPr sz="1800" spc="-5" dirty="0">
                <a:latin typeface="Century Gothic"/>
                <a:cs typeface="Century Gothic"/>
              </a:rPr>
              <a:t>b</a:t>
            </a:r>
            <a:r>
              <a:rPr sz="1800" dirty="0">
                <a:latin typeface="Century Gothic"/>
                <a:cs typeface="Century Gothic"/>
              </a:rPr>
              <a:t>y</a:t>
            </a:r>
            <a:r>
              <a:rPr sz="1800" spc="10" dirty="0">
                <a:latin typeface="Century Gothic"/>
                <a:cs typeface="Century Gothic"/>
              </a:rPr>
              <a:t> </a:t>
            </a:r>
            <a:r>
              <a:rPr sz="1800" spc="-5" dirty="0">
                <a:latin typeface="Century Gothic"/>
                <a:cs typeface="Century Gothic"/>
              </a:rPr>
              <a:t>Q</a:t>
            </a:r>
            <a:r>
              <a:rPr sz="1800" spc="-10" dirty="0">
                <a:latin typeface="Century Gothic"/>
                <a:cs typeface="Century Gothic"/>
              </a:rPr>
              <a:t>uar</a:t>
            </a:r>
            <a:r>
              <a:rPr sz="1800" spc="-25" dirty="0">
                <a:latin typeface="Century Gothic"/>
                <a:cs typeface="Century Gothic"/>
              </a:rPr>
              <a:t>t</a:t>
            </a:r>
            <a:r>
              <a:rPr sz="1800" spc="-10" dirty="0">
                <a:latin typeface="Century Gothic"/>
                <a:cs typeface="Century Gothic"/>
              </a:rPr>
              <a:t>er</a:t>
            </a:r>
            <a:endParaRPr sz="18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20581" y="6989731"/>
            <a:ext cx="172720" cy="156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75" dirty="0">
                <a:solidFill>
                  <a:srgbClr val="A5A5A5"/>
                </a:solidFill>
                <a:latin typeface="Times New Roman"/>
                <a:cs typeface="Times New Roman"/>
              </a:rPr>
              <a:t>58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90600" y="533400"/>
            <a:ext cx="2438400" cy="533400"/>
          </a:xfrm>
          <a:custGeom>
            <a:avLst/>
            <a:gdLst/>
            <a:ahLst/>
            <a:cxnLst/>
            <a:rect l="l" t="t" r="r" b="b"/>
            <a:pathLst>
              <a:path w="2438400" h="533400">
                <a:moveTo>
                  <a:pt x="0" y="0"/>
                </a:moveTo>
                <a:lnTo>
                  <a:pt x="2438400" y="0"/>
                </a:lnTo>
                <a:lnTo>
                  <a:pt x="2438400" y="533400"/>
                </a:lnTo>
                <a:lnTo>
                  <a:pt x="0" y="533400"/>
                </a:lnTo>
                <a:lnTo>
                  <a:pt x="0" y="0"/>
                </a:lnTo>
                <a:close/>
              </a:path>
            </a:pathLst>
          </a:custGeom>
          <a:solidFill>
            <a:srgbClr val="5093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50748" y="626363"/>
            <a:ext cx="2064131" cy="3642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709137" y="844311"/>
            <a:ext cx="131445" cy="168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10" dirty="0">
                <a:solidFill>
                  <a:srgbClr val="FFFFFF"/>
                </a:solidFill>
                <a:latin typeface="Times New Roman"/>
                <a:cs typeface="Times New Roman"/>
              </a:rPr>
              <a:t>®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51916" y="4494276"/>
            <a:ext cx="8385048" cy="23256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92935" y="7000940"/>
            <a:ext cx="7936230" cy="167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7" baseline="20833" dirty="0">
                <a:solidFill>
                  <a:srgbClr val="BFBFBF"/>
                </a:solidFill>
                <a:latin typeface="Century Gothic"/>
                <a:cs typeface="Century Gothic"/>
              </a:rPr>
              <a:t>F</a:t>
            </a:r>
            <a:r>
              <a:rPr sz="1200" baseline="20833" dirty="0">
                <a:solidFill>
                  <a:srgbClr val="BFBFBF"/>
                </a:solidFill>
                <a:latin typeface="Century Gothic"/>
                <a:cs typeface="Century Gothic"/>
              </a:rPr>
              <a:t>e</a:t>
            </a:r>
            <a:r>
              <a:rPr sz="1200" spc="7" baseline="20833" dirty="0">
                <a:solidFill>
                  <a:srgbClr val="BFBFBF"/>
                </a:solidFill>
                <a:latin typeface="Century Gothic"/>
                <a:cs typeface="Century Gothic"/>
              </a:rPr>
              <a:t>b</a:t>
            </a:r>
            <a:r>
              <a:rPr sz="1200" baseline="20833" dirty="0">
                <a:solidFill>
                  <a:srgbClr val="BFBFBF"/>
                </a:solidFill>
                <a:latin typeface="Century Gothic"/>
                <a:cs typeface="Century Gothic"/>
              </a:rPr>
              <a:t>r</a:t>
            </a:r>
            <a:r>
              <a:rPr sz="1200" spc="-487" baseline="20833" dirty="0">
                <a:solidFill>
                  <a:srgbClr val="BFBFBF"/>
                </a:solidFill>
                <a:latin typeface="Century Gothic"/>
                <a:cs typeface="Century Gothic"/>
              </a:rPr>
              <a:t>u</a:t>
            </a:r>
            <a:r>
              <a:rPr sz="750" spc="-105" dirty="0">
                <a:latin typeface="Times New Roman"/>
                <a:cs typeface="Times New Roman"/>
              </a:rPr>
              <a:t>S</a:t>
            </a:r>
            <a:r>
              <a:rPr sz="1200" spc="-555" baseline="20833" dirty="0">
                <a:solidFill>
                  <a:srgbClr val="BFBFBF"/>
                </a:solidFill>
                <a:latin typeface="Century Gothic"/>
                <a:cs typeface="Century Gothic"/>
              </a:rPr>
              <a:t>a</a:t>
            </a:r>
            <a:r>
              <a:rPr sz="750" spc="35" dirty="0">
                <a:latin typeface="Times New Roman"/>
                <a:cs typeface="Times New Roman"/>
              </a:rPr>
              <a:t>e</a:t>
            </a:r>
            <a:r>
              <a:rPr sz="1200" spc="-300" baseline="20833" dirty="0">
                <a:solidFill>
                  <a:srgbClr val="BFBFBF"/>
                </a:solidFill>
                <a:latin typeface="Century Gothic"/>
                <a:cs typeface="Century Gothic"/>
              </a:rPr>
              <a:t>r</a:t>
            </a:r>
            <a:r>
              <a:rPr sz="750" spc="-55" dirty="0">
                <a:latin typeface="Times New Roman"/>
                <a:cs typeface="Times New Roman"/>
              </a:rPr>
              <a:t>r</a:t>
            </a:r>
            <a:r>
              <a:rPr sz="1200" spc="-562" baseline="20833" dirty="0">
                <a:solidFill>
                  <a:srgbClr val="BFBFBF"/>
                </a:solidFill>
                <a:latin typeface="Century Gothic"/>
                <a:cs typeface="Century Gothic"/>
              </a:rPr>
              <a:t>y</a:t>
            </a:r>
            <a:r>
              <a:rPr sz="750" spc="15" dirty="0">
                <a:latin typeface="Times New Roman"/>
                <a:cs typeface="Times New Roman"/>
              </a:rPr>
              <a:t>v</a:t>
            </a:r>
            <a:r>
              <a:rPr sz="750" spc="-50" dirty="0">
                <a:latin typeface="Times New Roman"/>
                <a:cs typeface="Times New Roman"/>
              </a:rPr>
              <a:t>i</a:t>
            </a:r>
            <a:r>
              <a:rPr sz="750" spc="-325" dirty="0">
                <a:latin typeface="Times New Roman"/>
                <a:cs typeface="Times New Roman"/>
              </a:rPr>
              <a:t>c</a:t>
            </a:r>
            <a:r>
              <a:rPr sz="1200" spc="-142" baseline="20833" dirty="0">
                <a:solidFill>
                  <a:srgbClr val="BFBFBF"/>
                </a:solidFill>
                <a:latin typeface="Century Gothic"/>
                <a:cs typeface="Century Gothic"/>
              </a:rPr>
              <a:t>2</a:t>
            </a:r>
            <a:r>
              <a:rPr sz="750" spc="-250" dirty="0">
                <a:latin typeface="Times New Roman"/>
                <a:cs typeface="Times New Roman"/>
              </a:rPr>
              <a:t>e</a:t>
            </a:r>
            <a:r>
              <a:rPr sz="1200" spc="-7" baseline="20833" dirty="0">
                <a:solidFill>
                  <a:srgbClr val="BFBFBF"/>
                </a:solidFill>
                <a:latin typeface="Century Gothic"/>
                <a:cs typeface="Century Gothic"/>
              </a:rPr>
              <a:t>0</a:t>
            </a:r>
            <a:r>
              <a:rPr sz="1200" spc="-585" baseline="20833" dirty="0">
                <a:solidFill>
                  <a:srgbClr val="BFBFBF"/>
                </a:solidFill>
                <a:latin typeface="Century Gothic"/>
                <a:cs typeface="Century Gothic"/>
              </a:rPr>
              <a:t>1</a:t>
            </a:r>
            <a:r>
              <a:rPr sz="750" spc="5" dirty="0">
                <a:latin typeface="Times New Roman"/>
                <a:cs typeface="Times New Roman"/>
              </a:rPr>
              <a:t>p</a:t>
            </a:r>
            <a:r>
              <a:rPr sz="1200" spc="-607" baseline="20833" dirty="0">
                <a:solidFill>
                  <a:srgbClr val="BFBFBF"/>
                </a:solidFill>
                <a:latin typeface="Century Gothic"/>
                <a:cs typeface="Century Gothic"/>
              </a:rPr>
              <a:t>8</a:t>
            </a:r>
            <a:r>
              <a:rPr sz="750" spc="80" dirty="0">
                <a:latin typeface="Times New Roman"/>
                <a:cs typeface="Times New Roman"/>
              </a:rPr>
              <a:t>e</a:t>
            </a:r>
            <a:r>
              <a:rPr sz="750" spc="5" dirty="0">
                <a:latin typeface="Times New Roman"/>
                <a:cs typeface="Times New Roman"/>
              </a:rPr>
              <a:t>r</a:t>
            </a:r>
            <a:r>
              <a:rPr sz="750" spc="-45" dirty="0">
                <a:latin typeface="Times New Roman"/>
                <a:cs typeface="Times New Roman"/>
              </a:rPr>
              <a:t>f</a:t>
            </a:r>
            <a:r>
              <a:rPr sz="750" spc="45" dirty="0">
                <a:latin typeface="Times New Roman"/>
                <a:cs typeface="Times New Roman"/>
              </a:rPr>
              <a:t>o</a:t>
            </a:r>
            <a:r>
              <a:rPr sz="750" spc="-5" dirty="0">
                <a:latin typeface="Times New Roman"/>
                <a:cs typeface="Times New Roman"/>
              </a:rPr>
              <a:t>r</a:t>
            </a:r>
            <a:r>
              <a:rPr sz="750" spc="45" dirty="0">
                <a:latin typeface="Times New Roman"/>
                <a:cs typeface="Times New Roman"/>
              </a:rPr>
              <a:t>m</a:t>
            </a:r>
            <a:r>
              <a:rPr sz="750" spc="70" dirty="0">
                <a:latin typeface="Times New Roman"/>
                <a:cs typeface="Times New Roman"/>
              </a:rPr>
              <a:t>a</a:t>
            </a:r>
            <a:r>
              <a:rPr sz="750" spc="30" dirty="0">
                <a:latin typeface="Times New Roman"/>
                <a:cs typeface="Times New Roman"/>
              </a:rPr>
              <a:t>n</a:t>
            </a:r>
            <a:r>
              <a:rPr sz="750" spc="45" dirty="0">
                <a:latin typeface="Times New Roman"/>
                <a:cs typeface="Times New Roman"/>
              </a:rPr>
              <a:t>c</a:t>
            </a:r>
            <a:r>
              <a:rPr sz="750" spc="85" dirty="0">
                <a:latin typeface="Times New Roman"/>
                <a:cs typeface="Times New Roman"/>
              </a:rPr>
              <a:t>e</a:t>
            </a:r>
            <a:r>
              <a:rPr sz="750" spc="-20" dirty="0">
                <a:latin typeface="Times New Roman"/>
                <a:cs typeface="Times New Roman"/>
              </a:rPr>
              <a:t> </a:t>
            </a:r>
            <a:r>
              <a:rPr sz="750" spc="45" dirty="0">
                <a:latin typeface="Times New Roman"/>
                <a:cs typeface="Times New Roman"/>
              </a:rPr>
              <a:t>m</a:t>
            </a:r>
            <a:r>
              <a:rPr sz="750" spc="80" dirty="0">
                <a:latin typeface="Times New Roman"/>
                <a:cs typeface="Times New Roman"/>
              </a:rPr>
              <a:t>e</a:t>
            </a:r>
            <a:r>
              <a:rPr sz="750" spc="85" dirty="0">
                <a:latin typeface="Times New Roman"/>
                <a:cs typeface="Times New Roman"/>
              </a:rPr>
              <a:t>as</a:t>
            </a:r>
            <a:r>
              <a:rPr sz="750" spc="30" dirty="0">
                <a:latin typeface="Times New Roman"/>
                <a:cs typeface="Times New Roman"/>
              </a:rPr>
              <a:t>u</a:t>
            </a:r>
            <a:r>
              <a:rPr sz="750" spc="-5" dirty="0">
                <a:latin typeface="Times New Roman"/>
                <a:cs typeface="Times New Roman"/>
              </a:rPr>
              <a:t>r</a:t>
            </a:r>
            <a:r>
              <a:rPr sz="750" spc="70" dirty="0">
                <a:latin typeface="Times New Roman"/>
                <a:cs typeface="Times New Roman"/>
              </a:rPr>
              <a:t>e</a:t>
            </a:r>
            <a:r>
              <a:rPr sz="750" spc="35" dirty="0">
                <a:latin typeface="Times New Roman"/>
                <a:cs typeface="Times New Roman"/>
              </a:rPr>
              <a:t>m</a:t>
            </a:r>
            <a:r>
              <a:rPr sz="750" spc="80" dirty="0">
                <a:latin typeface="Times New Roman"/>
                <a:cs typeface="Times New Roman"/>
              </a:rPr>
              <a:t>e</a:t>
            </a:r>
            <a:r>
              <a:rPr sz="750" spc="30" dirty="0">
                <a:latin typeface="Times New Roman"/>
                <a:cs typeface="Times New Roman"/>
              </a:rPr>
              <a:t>n</a:t>
            </a:r>
            <a:r>
              <a:rPr sz="750" dirty="0">
                <a:latin typeface="Times New Roman"/>
                <a:cs typeface="Times New Roman"/>
              </a:rPr>
              <a:t>t</a:t>
            </a:r>
            <a:r>
              <a:rPr sz="750" spc="-5" dirty="0">
                <a:latin typeface="Times New Roman"/>
                <a:cs typeface="Times New Roman"/>
              </a:rPr>
              <a:t> </a:t>
            </a:r>
            <a:r>
              <a:rPr sz="750" spc="-25" dirty="0">
                <a:latin typeface="Times New Roman"/>
                <a:cs typeface="Times New Roman"/>
              </a:rPr>
              <a:t>w</a:t>
            </a:r>
            <a:r>
              <a:rPr sz="750" spc="80" dirty="0">
                <a:latin typeface="Times New Roman"/>
                <a:cs typeface="Times New Roman"/>
              </a:rPr>
              <a:t>as</a:t>
            </a:r>
            <a:r>
              <a:rPr sz="750" spc="35" dirty="0">
                <a:latin typeface="Times New Roman"/>
                <a:cs typeface="Times New Roman"/>
              </a:rPr>
              <a:t> </a:t>
            </a:r>
            <a:r>
              <a:rPr sz="750" spc="80" dirty="0">
                <a:latin typeface="Times New Roman"/>
                <a:cs typeface="Times New Roman"/>
              </a:rPr>
              <a:t>s</a:t>
            </a:r>
            <a:r>
              <a:rPr sz="750" spc="45" dirty="0">
                <a:latin typeface="Times New Roman"/>
                <a:cs typeface="Times New Roman"/>
              </a:rPr>
              <a:t>u</a:t>
            </a:r>
            <a:r>
              <a:rPr sz="750" spc="85" dirty="0">
                <a:latin typeface="Times New Roman"/>
                <a:cs typeface="Times New Roman"/>
              </a:rPr>
              <a:t>s</a:t>
            </a:r>
            <a:r>
              <a:rPr sz="750" spc="40" dirty="0">
                <a:latin typeface="Times New Roman"/>
                <a:cs typeface="Times New Roman"/>
              </a:rPr>
              <a:t>p</a:t>
            </a:r>
            <a:r>
              <a:rPr sz="750" spc="70" dirty="0">
                <a:latin typeface="Times New Roman"/>
                <a:cs typeface="Times New Roman"/>
              </a:rPr>
              <a:t>e</a:t>
            </a:r>
            <a:r>
              <a:rPr sz="750" spc="45" dirty="0">
                <a:latin typeface="Times New Roman"/>
                <a:cs typeface="Times New Roman"/>
              </a:rPr>
              <a:t>n</a:t>
            </a:r>
            <a:r>
              <a:rPr sz="750" spc="30" dirty="0">
                <a:latin typeface="Times New Roman"/>
                <a:cs typeface="Times New Roman"/>
              </a:rPr>
              <a:t>d</a:t>
            </a:r>
            <a:r>
              <a:rPr sz="750" spc="70" dirty="0">
                <a:latin typeface="Times New Roman"/>
                <a:cs typeface="Times New Roman"/>
              </a:rPr>
              <a:t>e</a:t>
            </a:r>
            <a:r>
              <a:rPr sz="750" spc="45" dirty="0">
                <a:latin typeface="Times New Roman"/>
                <a:cs typeface="Times New Roman"/>
              </a:rPr>
              <a:t>d</a:t>
            </a:r>
            <a:r>
              <a:rPr sz="750" spc="-15" dirty="0">
                <a:latin typeface="Times New Roman"/>
                <a:cs typeface="Times New Roman"/>
              </a:rPr>
              <a:t> </a:t>
            </a:r>
            <a:r>
              <a:rPr sz="750" spc="-40" dirty="0">
                <a:latin typeface="Times New Roman"/>
                <a:cs typeface="Times New Roman"/>
              </a:rPr>
              <a:t>f</a:t>
            </a:r>
            <a:r>
              <a:rPr sz="750" spc="40" dirty="0">
                <a:latin typeface="Times New Roman"/>
                <a:cs typeface="Times New Roman"/>
              </a:rPr>
              <a:t>o</a:t>
            </a:r>
            <a:r>
              <a:rPr sz="750" dirty="0">
                <a:latin typeface="Times New Roman"/>
                <a:cs typeface="Times New Roman"/>
              </a:rPr>
              <a:t>r</a:t>
            </a:r>
            <a:r>
              <a:rPr sz="750" spc="5" dirty="0">
                <a:latin typeface="Times New Roman"/>
                <a:cs typeface="Times New Roman"/>
              </a:rPr>
              <a:t> </a:t>
            </a:r>
            <a:r>
              <a:rPr sz="750" spc="45" dirty="0">
                <a:latin typeface="Times New Roman"/>
                <a:cs typeface="Times New Roman"/>
              </a:rPr>
              <a:t>m</a:t>
            </a:r>
            <a:r>
              <a:rPr sz="750" spc="85" dirty="0">
                <a:latin typeface="Times New Roman"/>
                <a:cs typeface="Times New Roman"/>
              </a:rPr>
              <a:t>a</a:t>
            </a:r>
            <a:r>
              <a:rPr sz="750" spc="-50" dirty="0">
                <a:latin typeface="Times New Roman"/>
                <a:cs typeface="Times New Roman"/>
              </a:rPr>
              <a:t>i</a:t>
            </a:r>
            <a:r>
              <a:rPr sz="750" spc="-45" dirty="0">
                <a:latin typeface="Times New Roman"/>
                <a:cs typeface="Times New Roman"/>
              </a:rPr>
              <a:t>l</a:t>
            </a:r>
            <a:r>
              <a:rPr sz="750" spc="-10" dirty="0">
                <a:latin typeface="Times New Roman"/>
                <a:cs typeface="Times New Roman"/>
              </a:rPr>
              <a:t> </a:t>
            </a:r>
            <a:r>
              <a:rPr sz="750" spc="40" dirty="0">
                <a:latin typeface="Times New Roman"/>
                <a:cs typeface="Times New Roman"/>
              </a:rPr>
              <a:t>o</a:t>
            </a:r>
            <a:r>
              <a:rPr sz="750" spc="5" dirty="0">
                <a:latin typeface="Times New Roman"/>
                <a:cs typeface="Times New Roman"/>
              </a:rPr>
              <a:t>r</a:t>
            </a:r>
            <a:r>
              <a:rPr sz="750" spc="-50" dirty="0">
                <a:latin typeface="Times New Roman"/>
                <a:cs typeface="Times New Roman"/>
              </a:rPr>
              <a:t>i</a:t>
            </a:r>
            <a:r>
              <a:rPr sz="750" spc="45" dirty="0">
                <a:latin typeface="Times New Roman"/>
                <a:cs typeface="Times New Roman"/>
              </a:rPr>
              <a:t>g</a:t>
            </a:r>
            <a:r>
              <a:rPr sz="750" spc="-50" dirty="0">
                <a:latin typeface="Times New Roman"/>
                <a:cs typeface="Times New Roman"/>
              </a:rPr>
              <a:t>i</a:t>
            </a:r>
            <a:r>
              <a:rPr sz="750" spc="40" dirty="0">
                <a:latin typeface="Times New Roman"/>
                <a:cs typeface="Times New Roman"/>
              </a:rPr>
              <a:t>n</a:t>
            </a:r>
            <a:r>
              <a:rPr sz="750" spc="85" dirty="0">
                <a:latin typeface="Times New Roman"/>
                <a:cs typeface="Times New Roman"/>
              </a:rPr>
              <a:t>a</a:t>
            </a:r>
            <a:r>
              <a:rPr sz="750" spc="5" dirty="0">
                <a:latin typeface="Times New Roman"/>
                <a:cs typeface="Times New Roman"/>
              </a:rPr>
              <a:t>t</a:t>
            </a:r>
            <a:r>
              <a:rPr sz="750" spc="-65" dirty="0">
                <a:latin typeface="Times New Roman"/>
                <a:cs typeface="Times New Roman"/>
              </a:rPr>
              <a:t>i</a:t>
            </a:r>
            <a:r>
              <a:rPr sz="750" spc="30" dirty="0">
                <a:latin typeface="Times New Roman"/>
                <a:cs typeface="Times New Roman"/>
              </a:rPr>
              <a:t>n</a:t>
            </a:r>
            <a:r>
              <a:rPr sz="750" spc="45" dirty="0">
                <a:latin typeface="Times New Roman"/>
                <a:cs typeface="Times New Roman"/>
              </a:rPr>
              <a:t>g</a:t>
            </a:r>
            <a:r>
              <a:rPr sz="750" spc="-15" dirty="0">
                <a:latin typeface="Times New Roman"/>
                <a:cs typeface="Times New Roman"/>
              </a:rPr>
              <a:t> </a:t>
            </a:r>
            <a:r>
              <a:rPr sz="750" spc="-40" dirty="0">
                <a:latin typeface="Times New Roman"/>
                <a:cs typeface="Times New Roman"/>
              </a:rPr>
              <a:t>f</a:t>
            </a:r>
            <a:r>
              <a:rPr sz="750" spc="-5" dirty="0">
                <a:latin typeface="Times New Roman"/>
                <a:cs typeface="Times New Roman"/>
              </a:rPr>
              <a:t>r</a:t>
            </a:r>
            <a:r>
              <a:rPr sz="750" spc="45" dirty="0">
                <a:latin typeface="Times New Roman"/>
                <a:cs typeface="Times New Roman"/>
              </a:rPr>
              <a:t>o</a:t>
            </a:r>
            <a:r>
              <a:rPr sz="750" spc="40" dirty="0">
                <a:latin typeface="Times New Roman"/>
                <a:cs typeface="Times New Roman"/>
              </a:rPr>
              <a:t>m</a:t>
            </a:r>
            <a:r>
              <a:rPr sz="750" spc="-5" dirty="0">
                <a:latin typeface="Times New Roman"/>
                <a:cs typeface="Times New Roman"/>
              </a:rPr>
              <a:t> </a:t>
            </a:r>
            <a:r>
              <a:rPr sz="750" spc="40" dirty="0">
                <a:latin typeface="Times New Roman"/>
                <a:cs typeface="Times New Roman"/>
              </a:rPr>
              <a:t>o</a:t>
            </a:r>
            <a:r>
              <a:rPr sz="750" dirty="0">
                <a:latin typeface="Times New Roman"/>
                <a:cs typeface="Times New Roman"/>
              </a:rPr>
              <a:t>r</a:t>
            </a:r>
            <a:r>
              <a:rPr sz="750" spc="20" dirty="0">
                <a:latin typeface="Times New Roman"/>
                <a:cs typeface="Times New Roman"/>
              </a:rPr>
              <a:t> </a:t>
            </a:r>
            <a:r>
              <a:rPr sz="750" spc="40" dirty="0">
                <a:latin typeface="Times New Roman"/>
                <a:cs typeface="Times New Roman"/>
              </a:rPr>
              <a:t>d</a:t>
            </a:r>
            <a:r>
              <a:rPr sz="750" spc="85" dirty="0">
                <a:latin typeface="Times New Roman"/>
                <a:cs typeface="Times New Roman"/>
              </a:rPr>
              <a:t>es</a:t>
            </a:r>
            <a:r>
              <a:rPr sz="750" dirty="0">
                <a:latin typeface="Times New Roman"/>
                <a:cs typeface="Times New Roman"/>
              </a:rPr>
              <a:t>t</a:t>
            </a:r>
            <a:r>
              <a:rPr sz="750" spc="-50" dirty="0">
                <a:latin typeface="Times New Roman"/>
                <a:cs typeface="Times New Roman"/>
              </a:rPr>
              <a:t>i</a:t>
            </a:r>
            <a:r>
              <a:rPr sz="750" spc="45" dirty="0">
                <a:latin typeface="Times New Roman"/>
                <a:cs typeface="Times New Roman"/>
              </a:rPr>
              <a:t>n</a:t>
            </a:r>
            <a:r>
              <a:rPr sz="750" spc="70" dirty="0">
                <a:latin typeface="Times New Roman"/>
                <a:cs typeface="Times New Roman"/>
              </a:rPr>
              <a:t>e</a:t>
            </a:r>
            <a:r>
              <a:rPr sz="750" spc="45" dirty="0">
                <a:latin typeface="Times New Roman"/>
                <a:cs typeface="Times New Roman"/>
              </a:rPr>
              <a:t>d</a:t>
            </a:r>
            <a:r>
              <a:rPr sz="750" spc="-2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</a:t>
            </a:r>
            <a:r>
              <a:rPr sz="750" spc="45" dirty="0">
                <a:latin typeface="Times New Roman"/>
                <a:cs typeface="Times New Roman"/>
              </a:rPr>
              <a:t>o</a:t>
            </a:r>
            <a:r>
              <a:rPr sz="750" spc="15" dirty="0">
                <a:latin typeface="Times New Roman"/>
                <a:cs typeface="Times New Roman"/>
              </a:rPr>
              <a:t> </a:t>
            </a:r>
            <a:r>
              <a:rPr sz="750" spc="35" dirty="0">
                <a:latin typeface="Times New Roman"/>
                <a:cs typeface="Times New Roman"/>
              </a:rPr>
              <a:t>C</a:t>
            </a:r>
            <a:r>
              <a:rPr sz="750" spc="85" dirty="0">
                <a:latin typeface="Times New Roman"/>
                <a:cs typeface="Times New Roman"/>
              </a:rPr>
              <a:t>a</a:t>
            </a:r>
            <a:r>
              <a:rPr sz="750" spc="-5" dirty="0">
                <a:latin typeface="Times New Roman"/>
                <a:cs typeface="Times New Roman"/>
              </a:rPr>
              <a:t>r</a:t>
            </a:r>
            <a:r>
              <a:rPr sz="750" spc="-50" dirty="0">
                <a:latin typeface="Times New Roman"/>
                <a:cs typeface="Times New Roman"/>
              </a:rPr>
              <a:t>i</a:t>
            </a:r>
            <a:r>
              <a:rPr sz="750" spc="45" dirty="0">
                <a:latin typeface="Times New Roman"/>
                <a:cs typeface="Times New Roman"/>
              </a:rPr>
              <a:t>bb</a:t>
            </a:r>
            <a:r>
              <a:rPr sz="750" spc="80" dirty="0">
                <a:latin typeface="Times New Roman"/>
                <a:cs typeface="Times New Roman"/>
              </a:rPr>
              <a:t>e</a:t>
            </a:r>
            <a:r>
              <a:rPr sz="750" spc="70" dirty="0">
                <a:latin typeface="Times New Roman"/>
                <a:cs typeface="Times New Roman"/>
              </a:rPr>
              <a:t>a</a:t>
            </a:r>
            <a:r>
              <a:rPr sz="750" spc="45" dirty="0">
                <a:latin typeface="Times New Roman"/>
                <a:cs typeface="Times New Roman"/>
              </a:rPr>
              <a:t>n</a:t>
            </a:r>
            <a:r>
              <a:rPr sz="750" spc="-20" dirty="0">
                <a:latin typeface="Times New Roman"/>
                <a:cs typeface="Times New Roman"/>
              </a:rPr>
              <a:t> </a:t>
            </a:r>
            <a:r>
              <a:rPr sz="750" spc="-10" dirty="0">
                <a:latin typeface="Times New Roman"/>
                <a:cs typeface="Times New Roman"/>
              </a:rPr>
              <a:t>D</a:t>
            </a:r>
            <a:r>
              <a:rPr sz="750" spc="-50" dirty="0">
                <a:latin typeface="Times New Roman"/>
                <a:cs typeface="Times New Roman"/>
              </a:rPr>
              <a:t>i</a:t>
            </a:r>
            <a:r>
              <a:rPr sz="750" spc="85" dirty="0">
                <a:latin typeface="Times New Roman"/>
                <a:cs typeface="Times New Roman"/>
              </a:rPr>
              <a:t>s</a:t>
            </a:r>
            <a:r>
              <a:rPr sz="750" spc="5" dirty="0">
                <a:latin typeface="Times New Roman"/>
                <a:cs typeface="Times New Roman"/>
              </a:rPr>
              <a:t>t</a:t>
            </a:r>
            <a:r>
              <a:rPr sz="750" spc="-5" dirty="0">
                <a:latin typeface="Times New Roman"/>
                <a:cs typeface="Times New Roman"/>
              </a:rPr>
              <a:t>r</a:t>
            </a:r>
            <a:r>
              <a:rPr sz="750" spc="-50" dirty="0">
                <a:latin typeface="Times New Roman"/>
                <a:cs typeface="Times New Roman"/>
              </a:rPr>
              <a:t>i</a:t>
            </a:r>
            <a:r>
              <a:rPr sz="750" spc="45" dirty="0">
                <a:latin typeface="Times New Roman"/>
                <a:cs typeface="Times New Roman"/>
              </a:rPr>
              <a:t>c</a:t>
            </a:r>
            <a:r>
              <a:rPr sz="750" dirty="0">
                <a:latin typeface="Times New Roman"/>
                <a:cs typeface="Times New Roman"/>
              </a:rPr>
              <a:t>t </a:t>
            </a:r>
            <a:r>
              <a:rPr sz="750" spc="-50" dirty="0">
                <a:latin typeface="Times New Roman"/>
                <a:cs typeface="Times New Roman"/>
              </a:rPr>
              <a:t>i</a:t>
            </a:r>
            <a:r>
              <a:rPr sz="750" spc="45" dirty="0">
                <a:latin typeface="Times New Roman"/>
                <a:cs typeface="Times New Roman"/>
              </a:rPr>
              <a:t>n</a:t>
            </a:r>
            <a:r>
              <a:rPr sz="750" dirty="0">
                <a:latin typeface="Times New Roman"/>
                <a:cs typeface="Times New Roman"/>
              </a:rPr>
              <a:t> </a:t>
            </a:r>
            <a:r>
              <a:rPr sz="750" spc="30" dirty="0">
                <a:latin typeface="Times New Roman"/>
                <a:cs typeface="Times New Roman"/>
              </a:rPr>
              <a:t>F</a:t>
            </a:r>
            <a:r>
              <a:rPr sz="750" spc="-45" dirty="0">
                <a:latin typeface="Times New Roman"/>
                <a:cs typeface="Times New Roman"/>
              </a:rPr>
              <a:t>Y</a:t>
            </a:r>
            <a:r>
              <a:rPr sz="750" spc="40" dirty="0">
                <a:latin typeface="Times New Roman"/>
                <a:cs typeface="Times New Roman"/>
              </a:rPr>
              <a:t>1</a:t>
            </a:r>
            <a:r>
              <a:rPr sz="750" spc="45" dirty="0">
                <a:latin typeface="Times New Roman"/>
                <a:cs typeface="Times New Roman"/>
              </a:rPr>
              <a:t>8</a:t>
            </a:r>
            <a:r>
              <a:rPr sz="750" spc="15" dirty="0">
                <a:latin typeface="Times New Roman"/>
                <a:cs typeface="Times New Roman"/>
              </a:rPr>
              <a:t> </a:t>
            </a:r>
            <a:r>
              <a:rPr sz="750" spc="40" dirty="0">
                <a:latin typeface="Times New Roman"/>
                <a:cs typeface="Times New Roman"/>
              </a:rPr>
              <a:t>Q</a:t>
            </a:r>
            <a:r>
              <a:rPr sz="750" spc="45" dirty="0">
                <a:latin typeface="Times New Roman"/>
                <a:cs typeface="Times New Roman"/>
              </a:rPr>
              <a:t>2</a:t>
            </a:r>
            <a:r>
              <a:rPr sz="750" spc="10" dirty="0">
                <a:latin typeface="Times New Roman"/>
                <a:cs typeface="Times New Roman"/>
              </a:rPr>
              <a:t> </a:t>
            </a:r>
            <a:r>
              <a:rPr sz="750" spc="45" dirty="0">
                <a:latin typeface="Times New Roman"/>
                <a:cs typeface="Times New Roman"/>
              </a:rPr>
              <a:t>d</a:t>
            </a:r>
            <a:r>
              <a:rPr sz="750" spc="40" dirty="0">
                <a:latin typeface="Times New Roman"/>
                <a:cs typeface="Times New Roman"/>
              </a:rPr>
              <a:t>u</a:t>
            </a:r>
            <a:r>
              <a:rPr sz="750" spc="85" dirty="0">
                <a:latin typeface="Times New Roman"/>
                <a:cs typeface="Times New Roman"/>
              </a:rPr>
              <a:t>e</a:t>
            </a:r>
            <a:r>
              <a:rPr sz="750" dirty="0">
                <a:latin typeface="Times New Roman"/>
                <a:cs typeface="Times New Roman"/>
              </a:rPr>
              <a:t> </a:t>
            </a:r>
            <a:r>
              <a:rPr sz="750" spc="5" dirty="0">
                <a:latin typeface="Times New Roman"/>
                <a:cs typeface="Times New Roman"/>
              </a:rPr>
              <a:t>t</a:t>
            </a:r>
            <a:r>
              <a:rPr sz="750" spc="45" dirty="0">
                <a:latin typeface="Times New Roman"/>
                <a:cs typeface="Times New Roman"/>
              </a:rPr>
              <a:t>o</a:t>
            </a:r>
            <a:r>
              <a:rPr sz="750" dirty="0">
                <a:latin typeface="Times New Roman"/>
                <a:cs typeface="Times New Roman"/>
              </a:rPr>
              <a:t> t</a:t>
            </a:r>
            <a:r>
              <a:rPr sz="750" spc="45" dirty="0">
                <a:latin typeface="Times New Roman"/>
                <a:cs typeface="Times New Roman"/>
              </a:rPr>
              <a:t>h</a:t>
            </a:r>
            <a:r>
              <a:rPr sz="750" spc="85" dirty="0">
                <a:latin typeface="Times New Roman"/>
                <a:cs typeface="Times New Roman"/>
              </a:rPr>
              <a:t>e</a:t>
            </a:r>
            <a:r>
              <a:rPr sz="750" spc="10" dirty="0">
                <a:latin typeface="Times New Roman"/>
                <a:cs typeface="Times New Roman"/>
              </a:rPr>
              <a:t> </a:t>
            </a:r>
            <a:r>
              <a:rPr sz="750" spc="45" dirty="0">
                <a:latin typeface="Times New Roman"/>
                <a:cs typeface="Times New Roman"/>
              </a:rPr>
              <a:t>d</a:t>
            </a:r>
            <a:r>
              <a:rPr sz="750" spc="80" dirty="0">
                <a:latin typeface="Times New Roman"/>
                <a:cs typeface="Times New Roman"/>
              </a:rPr>
              <a:t>e</a:t>
            </a:r>
            <a:r>
              <a:rPr sz="750" spc="20" dirty="0">
                <a:latin typeface="Times New Roman"/>
                <a:cs typeface="Times New Roman"/>
              </a:rPr>
              <a:t>v</a:t>
            </a:r>
            <a:r>
              <a:rPr sz="750" spc="70" dirty="0">
                <a:latin typeface="Times New Roman"/>
                <a:cs typeface="Times New Roman"/>
              </a:rPr>
              <a:t>as</a:t>
            </a:r>
            <a:r>
              <a:rPr sz="750" spc="5" dirty="0">
                <a:latin typeface="Times New Roman"/>
                <a:cs typeface="Times New Roman"/>
              </a:rPr>
              <a:t>t</a:t>
            </a:r>
            <a:r>
              <a:rPr sz="750" spc="70" dirty="0">
                <a:latin typeface="Times New Roman"/>
                <a:cs typeface="Times New Roman"/>
              </a:rPr>
              <a:t>a</a:t>
            </a:r>
            <a:r>
              <a:rPr sz="750" dirty="0">
                <a:latin typeface="Times New Roman"/>
                <a:cs typeface="Times New Roman"/>
              </a:rPr>
              <a:t>t</a:t>
            </a:r>
            <a:r>
              <a:rPr sz="750" spc="-50" dirty="0">
                <a:latin typeface="Times New Roman"/>
                <a:cs typeface="Times New Roman"/>
              </a:rPr>
              <a:t>i</a:t>
            </a:r>
            <a:r>
              <a:rPr sz="750" spc="30" dirty="0">
                <a:latin typeface="Times New Roman"/>
                <a:cs typeface="Times New Roman"/>
              </a:rPr>
              <a:t>n</a:t>
            </a:r>
            <a:r>
              <a:rPr sz="750" spc="45" dirty="0">
                <a:latin typeface="Times New Roman"/>
                <a:cs typeface="Times New Roman"/>
              </a:rPr>
              <a:t>g</a:t>
            </a:r>
            <a:r>
              <a:rPr sz="750" spc="-20" dirty="0">
                <a:latin typeface="Times New Roman"/>
                <a:cs typeface="Times New Roman"/>
              </a:rPr>
              <a:t> </a:t>
            </a:r>
            <a:r>
              <a:rPr sz="750" spc="-50" dirty="0">
                <a:latin typeface="Times New Roman"/>
                <a:cs typeface="Times New Roman"/>
              </a:rPr>
              <a:t>i</a:t>
            </a:r>
            <a:r>
              <a:rPr sz="750" spc="45" dirty="0">
                <a:latin typeface="Times New Roman"/>
                <a:cs typeface="Times New Roman"/>
              </a:rPr>
              <a:t>mp</a:t>
            </a:r>
            <a:r>
              <a:rPr sz="750" spc="85" dirty="0">
                <a:latin typeface="Times New Roman"/>
                <a:cs typeface="Times New Roman"/>
              </a:rPr>
              <a:t>a</a:t>
            </a:r>
            <a:r>
              <a:rPr sz="750" spc="40" dirty="0">
                <a:latin typeface="Times New Roman"/>
                <a:cs typeface="Times New Roman"/>
              </a:rPr>
              <a:t>c</a:t>
            </a:r>
            <a:r>
              <a:rPr sz="750" spc="-10" dirty="0">
                <a:latin typeface="Times New Roman"/>
                <a:cs typeface="Times New Roman"/>
              </a:rPr>
              <a:t>t</a:t>
            </a:r>
            <a:r>
              <a:rPr sz="750" spc="80" dirty="0">
                <a:latin typeface="Times New Roman"/>
                <a:cs typeface="Times New Roman"/>
              </a:rPr>
              <a:t>s</a:t>
            </a:r>
            <a:r>
              <a:rPr sz="750" spc="-15" dirty="0">
                <a:latin typeface="Times New Roman"/>
                <a:cs typeface="Times New Roman"/>
              </a:rPr>
              <a:t> </a:t>
            </a:r>
            <a:r>
              <a:rPr sz="750" spc="45" dirty="0">
                <a:latin typeface="Times New Roman"/>
                <a:cs typeface="Times New Roman"/>
              </a:rPr>
              <a:t>o</a:t>
            </a:r>
            <a:r>
              <a:rPr sz="750" spc="-45" dirty="0">
                <a:latin typeface="Times New Roman"/>
                <a:cs typeface="Times New Roman"/>
              </a:rPr>
              <a:t>f</a:t>
            </a:r>
            <a:r>
              <a:rPr sz="750" spc="15" dirty="0">
                <a:latin typeface="Times New Roman"/>
                <a:cs typeface="Times New Roman"/>
              </a:rPr>
              <a:t> </a:t>
            </a:r>
            <a:r>
              <a:rPr sz="750" spc="-5" dirty="0">
                <a:latin typeface="Times New Roman"/>
                <a:cs typeface="Times New Roman"/>
              </a:rPr>
              <a:t>H</a:t>
            </a:r>
            <a:r>
              <a:rPr sz="750" spc="40" dirty="0">
                <a:latin typeface="Times New Roman"/>
                <a:cs typeface="Times New Roman"/>
              </a:rPr>
              <a:t>u</a:t>
            </a:r>
            <a:r>
              <a:rPr sz="750" spc="5" dirty="0">
                <a:latin typeface="Times New Roman"/>
                <a:cs typeface="Times New Roman"/>
              </a:rPr>
              <a:t>r</a:t>
            </a:r>
            <a:r>
              <a:rPr sz="750" spc="-5" dirty="0">
                <a:latin typeface="Times New Roman"/>
                <a:cs typeface="Times New Roman"/>
              </a:rPr>
              <a:t>r</a:t>
            </a:r>
            <a:r>
              <a:rPr sz="750" spc="-50" dirty="0">
                <a:latin typeface="Times New Roman"/>
                <a:cs typeface="Times New Roman"/>
              </a:rPr>
              <a:t>i</a:t>
            </a:r>
            <a:r>
              <a:rPr sz="750" spc="45" dirty="0">
                <a:latin typeface="Times New Roman"/>
                <a:cs typeface="Times New Roman"/>
              </a:rPr>
              <a:t>c</a:t>
            </a:r>
            <a:r>
              <a:rPr sz="750" spc="85" dirty="0">
                <a:latin typeface="Times New Roman"/>
                <a:cs typeface="Times New Roman"/>
              </a:rPr>
              <a:t>a</a:t>
            </a:r>
            <a:r>
              <a:rPr sz="750" spc="40" dirty="0">
                <a:latin typeface="Times New Roman"/>
                <a:cs typeface="Times New Roman"/>
              </a:rPr>
              <a:t>n</a:t>
            </a:r>
            <a:r>
              <a:rPr sz="750" spc="70" dirty="0">
                <a:latin typeface="Times New Roman"/>
                <a:cs typeface="Times New Roman"/>
              </a:rPr>
              <a:t>e</a:t>
            </a:r>
            <a:r>
              <a:rPr sz="750" spc="80" dirty="0">
                <a:latin typeface="Times New Roman"/>
                <a:cs typeface="Times New Roman"/>
              </a:rPr>
              <a:t>s</a:t>
            </a:r>
            <a:r>
              <a:rPr sz="750" spc="-15" dirty="0">
                <a:latin typeface="Times New Roman"/>
                <a:cs typeface="Times New Roman"/>
              </a:rPr>
              <a:t> </a:t>
            </a:r>
            <a:r>
              <a:rPr sz="750" spc="-40" dirty="0">
                <a:latin typeface="Times New Roman"/>
                <a:cs typeface="Times New Roman"/>
              </a:rPr>
              <a:t>I</a:t>
            </a:r>
            <a:r>
              <a:rPr sz="750" spc="-5" dirty="0">
                <a:latin typeface="Times New Roman"/>
                <a:cs typeface="Times New Roman"/>
              </a:rPr>
              <a:t>r</a:t>
            </a:r>
            <a:r>
              <a:rPr sz="750" spc="45" dirty="0">
                <a:latin typeface="Times New Roman"/>
                <a:cs typeface="Times New Roman"/>
              </a:rPr>
              <a:t>m</a:t>
            </a:r>
            <a:r>
              <a:rPr sz="750" spc="85" dirty="0">
                <a:latin typeface="Times New Roman"/>
                <a:cs typeface="Times New Roman"/>
              </a:rPr>
              <a:t>a</a:t>
            </a:r>
            <a:r>
              <a:rPr sz="750" dirty="0">
                <a:latin typeface="Times New Roman"/>
                <a:cs typeface="Times New Roman"/>
              </a:rPr>
              <a:t> </a:t>
            </a:r>
            <a:r>
              <a:rPr sz="750" spc="85" dirty="0">
                <a:latin typeface="Times New Roman"/>
                <a:cs typeface="Times New Roman"/>
              </a:rPr>
              <a:t>a</a:t>
            </a:r>
            <a:r>
              <a:rPr sz="750" spc="40" dirty="0">
                <a:latin typeface="Times New Roman"/>
                <a:cs typeface="Times New Roman"/>
              </a:rPr>
              <a:t>n</a:t>
            </a:r>
            <a:r>
              <a:rPr sz="750" spc="45" dirty="0">
                <a:latin typeface="Times New Roman"/>
                <a:cs typeface="Times New Roman"/>
              </a:rPr>
              <a:t>d</a:t>
            </a:r>
            <a:r>
              <a:rPr sz="750" spc="-5" dirty="0">
                <a:latin typeface="Times New Roman"/>
                <a:cs typeface="Times New Roman"/>
              </a:rPr>
              <a:t> </a:t>
            </a:r>
            <a:r>
              <a:rPr sz="750" spc="-35" dirty="0">
                <a:latin typeface="Times New Roman"/>
                <a:cs typeface="Times New Roman"/>
              </a:rPr>
              <a:t>M</a:t>
            </a:r>
            <a:r>
              <a:rPr sz="750" spc="80" dirty="0">
                <a:latin typeface="Times New Roman"/>
                <a:cs typeface="Times New Roman"/>
              </a:rPr>
              <a:t>a</a:t>
            </a:r>
            <a:r>
              <a:rPr sz="750" spc="5" dirty="0">
                <a:latin typeface="Times New Roman"/>
                <a:cs typeface="Times New Roman"/>
              </a:rPr>
              <a:t>r</a:t>
            </a:r>
            <a:r>
              <a:rPr sz="750" spc="-50" dirty="0">
                <a:latin typeface="Times New Roman"/>
                <a:cs typeface="Times New Roman"/>
              </a:rPr>
              <a:t>i</a:t>
            </a:r>
            <a:r>
              <a:rPr sz="750" spc="85" dirty="0">
                <a:latin typeface="Times New Roman"/>
                <a:cs typeface="Times New Roman"/>
              </a:rPr>
              <a:t>a</a:t>
            </a:r>
            <a:r>
              <a:rPr sz="750" spc="20" dirty="0">
                <a:latin typeface="Times New Roman"/>
                <a:cs typeface="Times New Roman"/>
              </a:rPr>
              <a:t>.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406640" algn="ctr">
              <a:lnSpc>
                <a:spcPct val="100000"/>
              </a:lnSpc>
            </a:pPr>
            <a:r>
              <a:rPr spc="10" dirty="0"/>
              <a:t>P</a:t>
            </a:r>
            <a:r>
              <a:rPr spc="405" dirty="0"/>
              <a:t>e</a:t>
            </a:r>
            <a:r>
              <a:rPr spc="-30" dirty="0"/>
              <a:t>r</a:t>
            </a:r>
            <a:r>
              <a:rPr spc="-80" dirty="0"/>
              <a:t>i</a:t>
            </a:r>
            <a:r>
              <a:rPr spc="285" dirty="0"/>
              <a:t>o</a:t>
            </a:r>
            <a:r>
              <a:rPr spc="325" dirty="0"/>
              <a:t>d</a:t>
            </a:r>
            <a:r>
              <a:rPr spc="-80" dirty="0"/>
              <a:t>i</a:t>
            </a:r>
            <a:r>
              <a:rPr spc="405" dirty="0"/>
              <a:t>c</a:t>
            </a:r>
            <a:r>
              <a:rPr spc="445" dirty="0"/>
              <a:t>a</a:t>
            </a:r>
            <a:r>
              <a:rPr spc="-80" dirty="0"/>
              <a:t>l</a:t>
            </a:r>
            <a:r>
              <a:rPr spc="100" dirty="0"/>
              <a:t>s</a:t>
            </a:r>
          </a:p>
          <a:p>
            <a:pPr marL="7489825" algn="ctr">
              <a:lnSpc>
                <a:spcPct val="100000"/>
              </a:lnSpc>
              <a:spcBef>
                <a:spcPts val="260"/>
              </a:spcBef>
            </a:pPr>
            <a:r>
              <a:rPr sz="1800" dirty="0">
                <a:latin typeface="Century Gothic"/>
                <a:cs typeface="Century Gothic"/>
              </a:rPr>
              <a:t>S</a:t>
            </a:r>
            <a:r>
              <a:rPr sz="1800" spc="-10" dirty="0">
                <a:latin typeface="Century Gothic"/>
                <a:cs typeface="Century Gothic"/>
              </a:rPr>
              <a:t>c</a:t>
            </a:r>
            <a:r>
              <a:rPr sz="1800" spc="-25" dirty="0">
                <a:latin typeface="Century Gothic"/>
                <a:cs typeface="Century Gothic"/>
              </a:rPr>
              <a:t>o</a:t>
            </a:r>
            <a:r>
              <a:rPr sz="1800" spc="-10" dirty="0">
                <a:latin typeface="Century Gothic"/>
                <a:cs typeface="Century Gothic"/>
              </a:rPr>
              <a:t>re</a:t>
            </a:r>
            <a:r>
              <a:rPr sz="1800" spc="5" dirty="0">
                <a:latin typeface="Century Gothic"/>
                <a:cs typeface="Century Gothic"/>
              </a:rPr>
              <a:t> </a:t>
            </a:r>
            <a:r>
              <a:rPr sz="1800" spc="-20" dirty="0">
                <a:latin typeface="Century Gothic"/>
                <a:cs typeface="Century Gothic"/>
              </a:rPr>
              <a:t>T</a:t>
            </a:r>
            <a:r>
              <a:rPr sz="1800" spc="-10" dirty="0">
                <a:latin typeface="Century Gothic"/>
                <a:cs typeface="Century Gothic"/>
              </a:rPr>
              <a:t>r</a:t>
            </a:r>
            <a:r>
              <a:rPr sz="1800" spc="-35" dirty="0">
                <a:latin typeface="Century Gothic"/>
                <a:cs typeface="Century Gothic"/>
              </a:rPr>
              <a:t>e</a:t>
            </a:r>
            <a:r>
              <a:rPr sz="1800" spc="-15" dirty="0">
                <a:latin typeface="Century Gothic"/>
                <a:cs typeface="Century Gothic"/>
              </a:rPr>
              <a:t>n</a:t>
            </a:r>
            <a:r>
              <a:rPr sz="1800" dirty="0">
                <a:latin typeface="Century Gothic"/>
                <a:cs typeface="Century Gothic"/>
              </a:rPr>
              <a:t>d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940051" y="3424428"/>
            <a:ext cx="6471285" cy="0"/>
          </a:xfrm>
          <a:custGeom>
            <a:avLst/>
            <a:gdLst/>
            <a:ahLst/>
            <a:cxnLst/>
            <a:rect l="l" t="t" r="r" b="b"/>
            <a:pathLst>
              <a:path w="6471284">
                <a:moveTo>
                  <a:pt x="0" y="0"/>
                </a:moveTo>
                <a:lnTo>
                  <a:pt x="6470903" y="0"/>
                </a:lnTo>
              </a:path>
            </a:pathLst>
          </a:custGeom>
          <a:ln w="10414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726680" y="3110484"/>
            <a:ext cx="684530" cy="0"/>
          </a:xfrm>
          <a:custGeom>
            <a:avLst/>
            <a:gdLst/>
            <a:ahLst/>
            <a:cxnLst/>
            <a:rect l="l" t="t" r="r" b="b"/>
            <a:pathLst>
              <a:path w="684529">
                <a:moveTo>
                  <a:pt x="0" y="0"/>
                </a:moveTo>
                <a:lnTo>
                  <a:pt x="684275" y="0"/>
                </a:lnTo>
              </a:path>
            </a:pathLst>
          </a:custGeom>
          <a:ln w="10413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649211" y="3110484"/>
            <a:ext cx="791210" cy="0"/>
          </a:xfrm>
          <a:custGeom>
            <a:avLst/>
            <a:gdLst/>
            <a:ahLst/>
            <a:cxnLst/>
            <a:rect l="l" t="t" r="r" b="b"/>
            <a:pathLst>
              <a:path w="791209">
                <a:moveTo>
                  <a:pt x="0" y="0"/>
                </a:moveTo>
                <a:lnTo>
                  <a:pt x="790955" y="0"/>
                </a:lnTo>
              </a:path>
            </a:pathLst>
          </a:custGeom>
          <a:ln w="10413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570220" y="3110484"/>
            <a:ext cx="791210" cy="0"/>
          </a:xfrm>
          <a:custGeom>
            <a:avLst/>
            <a:gdLst/>
            <a:ahLst/>
            <a:cxnLst/>
            <a:rect l="l" t="t" r="r" b="b"/>
            <a:pathLst>
              <a:path w="791210">
                <a:moveTo>
                  <a:pt x="0" y="0"/>
                </a:moveTo>
                <a:lnTo>
                  <a:pt x="790955" y="0"/>
                </a:lnTo>
              </a:path>
            </a:pathLst>
          </a:custGeom>
          <a:ln w="10413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491228" y="3110484"/>
            <a:ext cx="791210" cy="0"/>
          </a:xfrm>
          <a:custGeom>
            <a:avLst/>
            <a:gdLst/>
            <a:ahLst/>
            <a:cxnLst/>
            <a:rect l="l" t="t" r="r" b="b"/>
            <a:pathLst>
              <a:path w="791210">
                <a:moveTo>
                  <a:pt x="0" y="0"/>
                </a:moveTo>
                <a:lnTo>
                  <a:pt x="790955" y="0"/>
                </a:lnTo>
              </a:path>
            </a:pathLst>
          </a:custGeom>
          <a:ln w="10413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413760" y="3110484"/>
            <a:ext cx="791210" cy="0"/>
          </a:xfrm>
          <a:custGeom>
            <a:avLst/>
            <a:gdLst/>
            <a:ahLst/>
            <a:cxnLst/>
            <a:rect l="l" t="t" r="r" b="b"/>
            <a:pathLst>
              <a:path w="791210">
                <a:moveTo>
                  <a:pt x="0" y="0"/>
                </a:moveTo>
                <a:lnTo>
                  <a:pt x="790955" y="0"/>
                </a:lnTo>
              </a:path>
            </a:pathLst>
          </a:custGeom>
          <a:ln w="10413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909316" y="3110484"/>
            <a:ext cx="216535" cy="0"/>
          </a:xfrm>
          <a:custGeom>
            <a:avLst/>
            <a:gdLst/>
            <a:ahLst/>
            <a:cxnLst/>
            <a:rect l="l" t="t" r="r" b="b"/>
            <a:pathLst>
              <a:path w="216535">
                <a:moveTo>
                  <a:pt x="0" y="0"/>
                </a:moveTo>
                <a:lnTo>
                  <a:pt x="216408" y="0"/>
                </a:lnTo>
              </a:path>
            </a:pathLst>
          </a:custGeom>
          <a:ln w="10413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334767" y="3110484"/>
            <a:ext cx="431800" cy="0"/>
          </a:xfrm>
          <a:custGeom>
            <a:avLst/>
            <a:gdLst/>
            <a:ahLst/>
            <a:cxnLst/>
            <a:rect l="l" t="t" r="r" b="b"/>
            <a:pathLst>
              <a:path w="431800">
                <a:moveTo>
                  <a:pt x="0" y="0"/>
                </a:moveTo>
                <a:lnTo>
                  <a:pt x="431291" y="0"/>
                </a:lnTo>
              </a:path>
            </a:pathLst>
          </a:custGeom>
          <a:ln w="10413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940051" y="3110484"/>
            <a:ext cx="106680" cy="0"/>
          </a:xfrm>
          <a:custGeom>
            <a:avLst/>
            <a:gdLst/>
            <a:ahLst/>
            <a:cxnLst/>
            <a:rect l="l" t="t" r="r" b="b"/>
            <a:pathLst>
              <a:path w="106680">
                <a:moveTo>
                  <a:pt x="0" y="0"/>
                </a:moveTo>
                <a:lnTo>
                  <a:pt x="106680" y="0"/>
                </a:lnTo>
              </a:path>
            </a:pathLst>
          </a:custGeom>
          <a:ln w="10413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726680" y="2795016"/>
            <a:ext cx="684530" cy="0"/>
          </a:xfrm>
          <a:custGeom>
            <a:avLst/>
            <a:gdLst/>
            <a:ahLst/>
            <a:cxnLst/>
            <a:rect l="l" t="t" r="r" b="b"/>
            <a:pathLst>
              <a:path w="684529">
                <a:moveTo>
                  <a:pt x="0" y="0"/>
                </a:moveTo>
                <a:lnTo>
                  <a:pt x="684275" y="0"/>
                </a:lnTo>
              </a:path>
            </a:pathLst>
          </a:custGeom>
          <a:ln w="10413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649211" y="2795016"/>
            <a:ext cx="791210" cy="0"/>
          </a:xfrm>
          <a:custGeom>
            <a:avLst/>
            <a:gdLst/>
            <a:ahLst/>
            <a:cxnLst/>
            <a:rect l="l" t="t" r="r" b="b"/>
            <a:pathLst>
              <a:path w="791209">
                <a:moveTo>
                  <a:pt x="0" y="0"/>
                </a:moveTo>
                <a:lnTo>
                  <a:pt x="790955" y="0"/>
                </a:lnTo>
              </a:path>
            </a:pathLst>
          </a:custGeom>
          <a:ln w="10413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570220" y="2795016"/>
            <a:ext cx="791210" cy="0"/>
          </a:xfrm>
          <a:custGeom>
            <a:avLst/>
            <a:gdLst/>
            <a:ahLst/>
            <a:cxnLst/>
            <a:rect l="l" t="t" r="r" b="b"/>
            <a:pathLst>
              <a:path w="791210">
                <a:moveTo>
                  <a:pt x="0" y="0"/>
                </a:moveTo>
                <a:lnTo>
                  <a:pt x="790955" y="0"/>
                </a:lnTo>
              </a:path>
            </a:pathLst>
          </a:custGeom>
          <a:ln w="10413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491228" y="2795016"/>
            <a:ext cx="791210" cy="0"/>
          </a:xfrm>
          <a:custGeom>
            <a:avLst/>
            <a:gdLst/>
            <a:ahLst/>
            <a:cxnLst/>
            <a:rect l="l" t="t" r="r" b="b"/>
            <a:pathLst>
              <a:path w="791210">
                <a:moveTo>
                  <a:pt x="0" y="0"/>
                </a:moveTo>
                <a:lnTo>
                  <a:pt x="790955" y="0"/>
                </a:lnTo>
              </a:path>
            </a:pathLst>
          </a:custGeom>
          <a:ln w="10413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413760" y="2795016"/>
            <a:ext cx="791210" cy="0"/>
          </a:xfrm>
          <a:custGeom>
            <a:avLst/>
            <a:gdLst/>
            <a:ahLst/>
            <a:cxnLst/>
            <a:rect l="l" t="t" r="r" b="b"/>
            <a:pathLst>
              <a:path w="791210">
                <a:moveTo>
                  <a:pt x="0" y="0"/>
                </a:moveTo>
                <a:lnTo>
                  <a:pt x="790955" y="0"/>
                </a:lnTo>
              </a:path>
            </a:pathLst>
          </a:custGeom>
          <a:ln w="10413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334767" y="2795016"/>
            <a:ext cx="791210" cy="0"/>
          </a:xfrm>
          <a:custGeom>
            <a:avLst/>
            <a:gdLst/>
            <a:ahLst/>
            <a:cxnLst/>
            <a:rect l="l" t="t" r="r" b="b"/>
            <a:pathLst>
              <a:path w="791210">
                <a:moveTo>
                  <a:pt x="0" y="0"/>
                </a:moveTo>
                <a:lnTo>
                  <a:pt x="790956" y="0"/>
                </a:lnTo>
              </a:path>
            </a:pathLst>
          </a:custGeom>
          <a:ln w="10413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940051" y="2795016"/>
            <a:ext cx="106680" cy="0"/>
          </a:xfrm>
          <a:custGeom>
            <a:avLst/>
            <a:gdLst/>
            <a:ahLst/>
            <a:cxnLst/>
            <a:rect l="l" t="t" r="r" b="b"/>
            <a:pathLst>
              <a:path w="106680">
                <a:moveTo>
                  <a:pt x="0" y="0"/>
                </a:moveTo>
                <a:lnTo>
                  <a:pt x="106680" y="0"/>
                </a:lnTo>
              </a:path>
            </a:pathLst>
          </a:custGeom>
          <a:ln w="10413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726680" y="2479548"/>
            <a:ext cx="684530" cy="0"/>
          </a:xfrm>
          <a:custGeom>
            <a:avLst/>
            <a:gdLst/>
            <a:ahLst/>
            <a:cxnLst/>
            <a:rect l="l" t="t" r="r" b="b"/>
            <a:pathLst>
              <a:path w="684529">
                <a:moveTo>
                  <a:pt x="0" y="0"/>
                </a:moveTo>
                <a:lnTo>
                  <a:pt x="684275" y="0"/>
                </a:lnTo>
              </a:path>
            </a:pathLst>
          </a:custGeom>
          <a:ln w="10413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649211" y="2479548"/>
            <a:ext cx="791210" cy="0"/>
          </a:xfrm>
          <a:custGeom>
            <a:avLst/>
            <a:gdLst/>
            <a:ahLst/>
            <a:cxnLst/>
            <a:rect l="l" t="t" r="r" b="b"/>
            <a:pathLst>
              <a:path w="791209">
                <a:moveTo>
                  <a:pt x="0" y="0"/>
                </a:moveTo>
                <a:lnTo>
                  <a:pt x="790955" y="0"/>
                </a:lnTo>
              </a:path>
            </a:pathLst>
          </a:custGeom>
          <a:ln w="10413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570220" y="2479548"/>
            <a:ext cx="791210" cy="0"/>
          </a:xfrm>
          <a:custGeom>
            <a:avLst/>
            <a:gdLst/>
            <a:ahLst/>
            <a:cxnLst/>
            <a:rect l="l" t="t" r="r" b="b"/>
            <a:pathLst>
              <a:path w="791210">
                <a:moveTo>
                  <a:pt x="0" y="0"/>
                </a:moveTo>
                <a:lnTo>
                  <a:pt x="790955" y="0"/>
                </a:lnTo>
              </a:path>
            </a:pathLst>
          </a:custGeom>
          <a:ln w="10413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347972" y="2479548"/>
            <a:ext cx="934719" cy="0"/>
          </a:xfrm>
          <a:custGeom>
            <a:avLst/>
            <a:gdLst/>
            <a:ahLst/>
            <a:cxnLst/>
            <a:rect l="l" t="t" r="r" b="b"/>
            <a:pathLst>
              <a:path w="934720">
                <a:moveTo>
                  <a:pt x="0" y="0"/>
                </a:moveTo>
                <a:lnTo>
                  <a:pt x="934211" y="0"/>
                </a:lnTo>
              </a:path>
            </a:pathLst>
          </a:custGeom>
          <a:ln w="10413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413760" y="2479548"/>
            <a:ext cx="791210" cy="0"/>
          </a:xfrm>
          <a:custGeom>
            <a:avLst/>
            <a:gdLst/>
            <a:ahLst/>
            <a:cxnLst/>
            <a:rect l="l" t="t" r="r" b="b"/>
            <a:pathLst>
              <a:path w="791210">
                <a:moveTo>
                  <a:pt x="0" y="0"/>
                </a:moveTo>
                <a:lnTo>
                  <a:pt x="790955" y="0"/>
                </a:lnTo>
              </a:path>
            </a:pathLst>
          </a:custGeom>
          <a:ln w="10413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334767" y="2479548"/>
            <a:ext cx="791210" cy="0"/>
          </a:xfrm>
          <a:custGeom>
            <a:avLst/>
            <a:gdLst/>
            <a:ahLst/>
            <a:cxnLst/>
            <a:rect l="l" t="t" r="r" b="b"/>
            <a:pathLst>
              <a:path w="791210">
                <a:moveTo>
                  <a:pt x="0" y="0"/>
                </a:moveTo>
                <a:lnTo>
                  <a:pt x="790956" y="0"/>
                </a:lnTo>
              </a:path>
            </a:pathLst>
          </a:custGeom>
          <a:ln w="10413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940051" y="2479548"/>
            <a:ext cx="106680" cy="0"/>
          </a:xfrm>
          <a:custGeom>
            <a:avLst/>
            <a:gdLst/>
            <a:ahLst/>
            <a:cxnLst/>
            <a:rect l="l" t="t" r="r" b="b"/>
            <a:pathLst>
              <a:path w="106680">
                <a:moveTo>
                  <a:pt x="0" y="0"/>
                </a:moveTo>
                <a:lnTo>
                  <a:pt x="106680" y="0"/>
                </a:lnTo>
              </a:path>
            </a:pathLst>
          </a:custGeom>
          <a:ln w="10413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583423" y="2164080"/>
            <a:ext cx="828040" cy="0"/>
          </a:xfrm>
          <a:custGeom>
            <a:avLst/>
            <a:gdLst/>
            <a:ahLst/>
            <a:cxnLst/>
            <a:rect l="l" t="t" r="r" b="b"/>
            <a:pathLst>
              <a:path w="828040">
                <a:moveTo>
                  <a:pt x="0" y="0"/>
                </a:moveTo>
                <a:lnTo>
                  <a:pt x="827531" y="0"/>
                </a:lnTo>
              </a:path>
            </a:pathLst>
          </a:custGeom>
          <a:ln w="10414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649211" y="2164080"/>
            <a:ext cx="791210" cy="0"/>
          </a:xfrm>
          <a:custGeom>
            <a:avLst/>
            <a:gdLst/>
            <a:ahLst/>
            <a:cxnLst/>
            <a:rect l="l" t="t" r="r" b="b"/>
            <a:pathLst>
              <a:path w="791209">
                <a:moveTo>
                  <a:pt x="0" y="0"/>
                </a:moveTo>
                <a:lnTo>
                  <a:pt x="790955" y="0"/>
                </a:lnTo>
              </a:path>
            </a:pathLst>
          </a:custGeom>
          <a:ln w="10414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570220" y="2164080"/>
            <a:ext cx="791210" cy="0"/>
          </a:xfrm>
          <a:custGeom>
            <a:avLst/>
            <a:gdLst/>
            <a:ahLst/>
            <a:cxnLst/>
            <a:rect l="l" t="t" r="r" b="b"/>
            <a:pathLst>
              <a:path w="791210">
                <a:moveTo>
                  <a:pt x="0" y="0"/>
                </a:moveTo>
                <a:lnTo>
                  <a:pt x="790955" y="0"/>
                </a:lnTo>
              </a:path>
            </a:pathLst>
          </a:custGeom>
          <a:ln w="10414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413760" y="2164080"/>
            <a:ext cx="1868805" cy="0"/>
          </a:xfrm>
          <a:custGeom>
            <a:avLst/>
            <a:gdLst/>
            <a:ahLst/>
            <a:cxnLst/>
            <a:rect l="l" t="t" r="r" b="b"/>
            <a:pathLst>
              <a:path w="1868804">
                <a:moveTo>
                  <a:pt x="0" y="0"/>
                </a:moveTo>
                <a:lnTo>
                  <a:pt x="1868423" y="0"/>
                </a:lnTo>
              </a:path>
            </a:pathLst>
          </a:custGeom>
          <a:ln w="10414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191511" y="2164080"/>
            <a:ext cx="1077595" cy="0"/>
          </a:xfrm>
          <a:custGeom>
            <a:avLst/>
            <a:gdLst/>
            <a:ahLst/>
            <a:cxnLst/>
            <a:rect l="l" t="t" r="r" b="b"/>
            <a:pathLst>
              <a:path w="1077595">
                <a:moveTo>
                  <a:pt x="0" y="0"/>
                </a:moveTo>
                <a:lnTo>
                  <a:pt x="1077467" y="0"/>
                </a:lnTo>
              </a:path>
            </a:pathLst>
          </a:custGeom>
          <a:ln w="10414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940051" y="2164080"/>
            <a:ext cx="106680" cy="0"/>
          </a:xfrm>
          <a:custGeom>
            <a:avLst/>
            <a:gdLst/>
            <a:ahLst/>
            <a:cxnLst/>
            <a:rect l="l" t="t" r="r" b="b"/>
            <a:pathLst>
              <a:path w="106680">
                <a:moveTo>
                  <a:pt x="0" y="0"/>
                </a:moveTo>
                <a:lnTo>
                  <a:pt x="106680" y="0"/>
                </a:lnTo>
              </a:path>
            </a:pathLst>
          </a:custGeom>
          <a:ln w="10414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570220" y="1850136"/>
            <a:ext cx="2840990" cy="0"/>
          </a:xfrm>
          <a:custGeom>
            <a:avLst/>
            <a:gdLst/>
            <a:ahLst/>
            <a:cxnLst/>
            <a:rect l="l" t="t" r="r" b="b"/>
            <a:pathLst>
              <a:path w="2840990">
                <a:moveTo>
                  <a:pt x="0" y="0"/>
                </a:moveTo>
                <a:lnTo>
                  <a:pt x="2840735" y="0"/>
                </a:lnTo>
              </a:path>
            </a:pathLst>
          </a:custGeom>
          <a:ln w="10413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940051" y="1850136"/>
            <a:ext cx="3342640" cy="0"/>
          </a:xfrm>
          <a:custGeom>
            <a:avLst/>
            <a:gdLst/>
            <a:ahLst/>
            <a:cxnLst/>
            <a:rect l="l" t="t" r="r" b="b"/>
            <a:pathLst>
              <a:path w="3342640">
                <a:moveTo>
                  <a:pt x="0" y="0"/>
                </a:moveTo>
                <a:lnTo>
                  <a:pt x="3342132" y="0"/>
                </a:lnTo>
              </a:path>
            </a:pathLst>
          </a:custGeom>
          <a:ln w="10413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940051" y="1534668"/>
            <a:ext cx="6471285" cy="0"/>
          </a:xfrm>
          <a:custGeom>
            <a:avLst/>
            <a:gdLst/>
            <a:ahLst/>
            <a:cxnLst/>
            <a:rect l="l" t="t" r="r" b="b"/>
            <a:pathLst>
              <a:path w="6471284">
                <a:moveTo>
                  <a:pt x="0" y="0"/>
                </a:moveTo>
                <a:lnTo>
                  <a:pt x="6470903" y="0"/>
                </a:lnTo>
              </a:path>
            </a:pathLst>
          </a:custGeom>
          <a:ln w="10413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046732" y="1978151"/>
            <a:ext cx="144780" cy="1446530"/>
          </a:xfrm>
          <a:custGeom>
            <a:avLst/>
            <a:gdLst/>
            <a:ahLst/>
            <a:cxnLst/>
            <a:rect l="l" t="t" r="r" b="b"/>
            <a:pathLst>
              <a:path w="144780" h="1446529">
                <a:moveTo>
                  <a:pt x="144779" y="1446275"/>
                </a:moveTo>
                <a:lnTo>
                  <a:pt x="0" y="1446275"/>
                </a:lnTo>
                <a:lnTo>
                  <a:pt x="0" y="0"/>
                </a:lnTo>
                <a:lnTo>
                  <a:pt x="144779" y="0"/>
                </a:lnTo>
                <a:lnTo>
                  <a:pt x="144779" y="1446275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125724" y="2371344"/>
            <a:ext cx="143510" cy="1053465"/>
          </a:xfrm>
          <a:custGeom>
            <a:avLst/>
            <a:gdLst/>
            <a:ahLst/>
            <a:cxnLst/>
            <a:rect l="l" t="t" r="r" b="b"/>
            <a:pathLst>
              <a:path w="143510" h="1053464">
                <a:moveTo>
                  <a:pt x="143256" y="1053083"/>
                </a:moveTo>
                <a:lnTo>
                  <a:pt x="0" y="1053083"/>
                </a:lnTo>
                <a:lnTo>
                  <a:pt x="0" y="0"/>
                </a:lnTo>
                <a:lnTo>
                  <a:pt x="143256" y="0"/>
                </a:lnTo>
                <a:lnTo>
                  <a:pt x="143256" y="1053083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204716" y="2330195"/>
            <a:ext cx="143510" cy="1094740"/>
          </a:xfrm>
          <a:custGeom>
            <a:avLst/>
            <a:gdLst/>
            <a:ahLst/>
            <a:cxnLst/>
            <a:rect l="l" t="t" r="r" b="b"/>
            <a:pathLst>
              <a:path w="143510" h="1094739">
                <a:moveTo>
                  <a:pt x="143256" y="1094231"/>
                </a:moveTo>
                <a:lnTo>
                  <a:pt x="0" y="1094231"/>
                </a:lnTo>
                <a:lnTo>
                  <a:pt x="0" y="0"/>
                </a:lnTo>
                <a:lnTo>
                  <a:pt x="143256" y="0"/>
                </a:lnTo>
                <a:lnTo>
                  <a:pt x="143256" y="1094231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282184" y="1744979"/>
            <a:ext cx="144780" cy="1679575"/>
          </a:xfrm>
          <a:custGeom>
            <a:avLst/>
            <a:gdLst/>
            <a:ahLst/>
            <a:cxnLst/>
            <a:rect l="l" t="t" r="r" b="b"/>
            <a:pathLst>
              <a:path w="144779" h="1679575">
                <a:moveTo>
                  <a:pt x="144780" y="1679447"/>
                </a:moveTo>
                <a:lnTo>
                  <a:pt x="0" y="1679447"/>
                </a:lnTo>
                <a:lnTo>
                  <a:pt x="0" y="0"/>
                </a:lnTo>
                <a:lnTo>
                  <a:pt x="144780" y="0"/>
                </a:lnTo>
                <a:lnTo>
                  <a:pt x="144780" y="167944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361176" y="1991867"/>
            <a:ext cx="143510" cy="1432560"/>
          </a:xfrm>
          <a:custGeom>
            <a:avLst/>
            <a:gdLst/>
            <a:ahLst/>
            <a:cxnLst/>
            <a:rect l="l" t="t" r="r" b="b"/>
            <a:pathLst>
              <a:path w="143509" h="1432560">
                <a:moveTo>
                  <a:pt x="143256" y="1432559"/>
                </a:moveTo>
                <a:lnTo>
                  <a:pt x="0" y="1432559"/>
                </a:lnTo>
                <a:lnTo>
                  <a:pt x="0" y="0"/>
                </a:lnTo>
                <a:lnTo>
                  <a:pt x="143256" y="0"/>
                </a:lnTo>
                <a:lnTo>
                  <a:pt x="143256" y="1432559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440167" y="1952244"/>
            <a:ext cx="143510" cy="1472565"/>
          </a:xfrm>
          <a:custGeom>
            <a:avLst/>
            <a:gdLst/>
            <a:ahLst/>
            <a:cxnLst/>
            <a:rect l="l" t="t" r="r" b="b"/>
            <a:pathLst>
              <a:path w="143509" h="1472564">
                <a:moveTo>
                  <a:pt x="143256" y="1472183"/>
                </a:moveTo>
                <a:lnTo>
                  <a:pt x="0" y="1472183"/>
                </a:lnTo>
                <a:lnTo>
                  <a:pt x="0" y="0"/>
                </a:lnTo>
                <a:lnTo>
                  <a:pt x="143256" y="0"/>
                </a:lnTo>
                <a:lnTo>
                  <a:pt x="143256" y="1472183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191511" y="2221992"/>
            <a:ext cx="143510" cy="1202690"/>
          </a:xfrm>
          <a:custGeom>
            <a:avLst/>
            <a:gdLst/>
            <a:ahLst/>
            <a:cxnLst/>
            <a:rect l="l" t="t" r="r" b="b"/>
            <a:pathLst>
              <a:path w="143510" h="1202689">
                <a:moveTo>
                  <a:pt x="143256" y="1202435"/>
                </a:moveTo>
                <a:lnTo>
                  <a:pt x="0" y="1202435"/>
                </a:lnTo>
                <a:lnTo>
                  <a:pt x="0" y="0"/>
                </a:lnTo>
                <a:lnTo>
                  <a:pt x="143256" y="0"/>
                </a:lnTo>
                <a:lnTo>
                  <a:pt x="143256" y="1202435"/>
                </a:lnTo>
                <a:close/>
              </a:path>
            </a:pathLst>
          </a:custGeom>
          <a:solidFill>
            <a:srgbClr val="0070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268979" y="1947672"/>
            <a:ext cx="144780" cy="1477010"/>
          </a:xfrm>
          <a:custGeom>
            <a:avLst/>
            <a:gdLst/>
            <a:ahLst/>
            <a:cxnLst/>
            <a:rect l="l" t="t" r="r" b="b"/>
            <a:pathLst>
              <a:path w="144779" h="1477010">
                <a:moveTo>
                  <a:pt x="144780" y="1476755"/>
                </a:moveTo>
                <a:lnTo>
                  <a:pt x="0" y="1476755"/>
                </a:lnTo>
                <a:lnTo>
                  <a:pt x="0" y="0"/>
                </a:lnTo>
                <a:lnTo>
                  <a:pt x="144780" y="0"/>
                </a:lnTo>
                <a:lnTo>
                  <a:pt x="144780" y="1476755"/>
                </a:lnTo>
                <a:close/>
              </a:path>
            </a:pathLst>
          </a:custGeom>
          <a:solidFill>
            <a:srgbClr val="0070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347971" y="2542032"/>
            <a:ext cx="143510" cy="882650"/>
          </a:xfrm>
          <a:custGeom>
            <a:avLst/>
            <a:gdLst/>
            <a:ahLst/>
            <a:cxnLst/>
            <a:rect l="l" t="t" r="r" b="b"/>
            <a:pathLst>
              <a:path w="143510" h="882650">
                <a:moveTo>
                  <a:pt x="143256" y="882396"/>
                </a:moveTo>
                <a:lnTo>
                  <a:pt x="0" y="882396"/>
                </a:lnTo>
                <a:lnTo>
                  <a:pt x="0" y="0"/>
                </a:lnTo>
                <a:lnTo>
                  <a:pt x="143256" y="0"/>
                </a:lnTo>
                <a:lnTo>
                  <a:pt x="143256" y="882396"/>
                </a:lnTo>
                <a:close/>
              </a:path>
            </a:pathLst>
          </a:custGeom>
          <a:solidFill>
            <a:srgbClr val="0070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426964" y="1709927"/>
            <a:ext cx="143510" cy="1714500"/>
          </a:xfrm>
          <a:custGeom>
            <a:avLst/>
            <a:gdLst/>
            <a:ahLst/>
            <a:cxnLst/>
            <a:rect l="l" t="t" r="r" b="b"/>
            <a:pathLst>
              <a:path w="143510" h="1714500">
                <a:moveTo>
                  <a:pt x="143256" y="1714499"/>
                </a:moveTo>
                <a:lnTo>
                  <a:pt x="0" y="1714499"/>
                </a:lnTo>
                <a:lnTo>
                  <a:pt x="0" y="0"/>
                </a:lnTo>
                <a:lnTo>
                  <a:pt x="143256" y="0"/>
                </a:lnTo>
                <a:lnTo>
                  <a:pt x="143256" y="1714499"/>
                </a:lnTo>
                <a:close/>
              </a:path>
            </a:pathLst>
          </a:custGeom>
          <a:solidFill>
            <a:srgbClr val="0070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504431" y="1903476"/>
            <a:ext cx="144780" cy="1521460"/>
          </a:xfrm>
          <a:custGeom>
            <a:avLst/>
            <a:gdLst/>
            <a:ahLst/>
            <a:cxnLst/>
            <a:rect l="l" t="t" r="r" b="b"/>
            <a:pathLst>
              <a:path w="144779" h="1521460">
                <a:moveTo>
                  <a:pt x="144780" y="1520951"/>
                </a:moveTo>
                <a:lnTo>
                  <a:pt x="0" y="1520951"/>
                </a:lnTo>
                <a:lnTo>
                  <a:pt x="0" y="0"/>
                </a:lnTo>
                <a:lnTo>
                  <a:pt x="144780" y="0"/>
                </a:lnTo>
                <a:lnTo>
                  <a:pt x="144780" y="1520951"/>
                </a:lnTo>
                <a:close/>
              </a:path>
            </a:pathLst>
          </a:custGeom>
          <a:solidFill>
            <a:srgbClr val="0070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583423" y="2185416"/>
            <a:ext cx="143510" cy="1239520"/>
          </a:xfrm>
          <a:custGeom>
            <a:avLst/>
            <a:gdLst/>
            <a:ahLst/>
            <a:cxnLst/>
            <a:rect l="l" t="t" r="r" b="b"/>
            <a:pathLst>
              <a:path w="143509" h="1239520">
                <a:moveTo>
                  <a:pt x="143255" y="1239011"/>
                </a:moveTo>
                <a:lnTo>
                  <a:pt x="0" y="1239011"/>
                </a:lnTo>
                <a:lnTo>
                  <a:pt x="0" y="0"/>
                </a:lnTo>
                <a:lnTo>
                  <a:pt x="143255" y="0"/>
                </a:lnTo>
                <a:lnTo>
                  <a:pt x="143255" y="1239011"/>
                </a:lnTo>
                <a:close/>
              </a:path>
            </a:pathLst>
          </a:custGeom>
          <a:solidFill>
            <a:srgbClr val="0070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334767" y="3412997"/>
            <a:ext cx="143510" cy="0"/>
          </a:xfrm>
          <a:custGeom>
            <a:avLst/>
            <a:gdLst/>
            <a:ahLst/>
            <a:cxnLst/>
            <a:rect l="l" t="t" r="r" b="b"/>
            <a:pathLst>
              <a:path w="143510">
                <a:moveTo>
                  <a:pt x="0" y="0"/>
                </a:moveTo>
                <a:lnTo>
                  <a:pt x="143256" y="0"/>
                </a:lnTo>
              </a:path>
            </a:pathLst>
          </a:custGeom>
          <a:ln w="24130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413759" y="3414521"/>
            <a:ext cx="143510" cy="0"/>
          </a:xfrm>
          <a:custGeom>
            <a:avLst/>
            <a:gdLst/>
            <a:ahLst/>
            <a:cxnLst/>
            <a:rect l="l" t="t" r="r" b="b"/>
            <a:pathLst>
              <a:path w="143510">
                <a:moveTo>
                  <a:pt x="0" y="0"/>
                </a:moveTo>
                <a:lnTo>
                  <a:pt x="143256" y="0"/>
                </a:lnTo>
              </a:path>
            </a:pathLst>
          </a:custGeom>
          <a:ln w="21082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491227" y="3412235"/>
            <a:ext cx="144780" cy="0"/>
          </a:xfrm>
          <a:custGeom>
            <a:avLst/>
            <a:gdLst/>
            <a:ahLst/>
            <a:cxnLst/>
            <a:rect l="l" t="t" r="r" b="b"/>
            <a:pathLst>
              <a:path w="144779">
                <a:moveTo>
                  <a:pt x="0" y="0"/>
                </a:moveTo>
                <a:lnTo>
                  <a:pt x="144780" y="0"/>
                </a:lnTo>
              </a:path>
            </a:pathLst>
          </a:custGeom>
          <a:ln w="25654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5570220" y="3409188"/>
            <a:ext cx="143510" cy="0"/>
          </a:xfrm>
          <a:custGeom>
            <a:avLst/>
            <a:gdLst/>
            <a:ahLst/>
            <a:cxnLst/>
            <a:rect l="l" t="t" r="r" b="b"/>
            <a:pathLst>
              <a:path w="143510">
                <a:moveTo>
                  <a:pt x="0" y="0"/>
                </a:moveTo>
                <a:lnTo>
                  <a:pt x="143256" y="0"/>
                </a:lnTo>
              </a:path>
            </a:pathLst>
          </a:custGeom>
          <a:ln w="31750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6649211" y="3406902"/>
            <a:ext cx="143510" cy="0"/>
          </a:xfrm>
          <a:custGeom>
            <a:avLst/>
            <a:gdLst/>
            <a:ahLst/>
            <a:cxnLst/>
            <a:rect l="l" t="t" r="r" b="b"/>
            <a:pathLst>
              <a:path w="143509">
                <a:moveTo>
                  <a:pt x="0" y="0"/>
                </a:moveTo>
                <a:lnTo>
                  <a:pt x="143256" y="0"/>
                </a:lnTo>
              </a:path>
            </a:pathLst>
          </a:custGeom>
          <a:ln w="36321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7726680" y="3409188"/>
            <a:ext cx="144780" cy="0"/>
          </a:xfrm>
          <a:custGeom>
            <a:avLst/>
            <a:gdLst/>
            <a:ahLst/>
            <a:cxnLst/>
            <a:rect l="l" t="t" r="r" b="b"/>
            <a:pathLst>
              <a:path w="144779">
                <a:moveTo>
                  <a:pt x="0" y="0"/>
                </a:moveTo>
                <a:lnTo>
                  <a:pt x="144780" y="0"/>
                </a:lnTo>
              </a:path>
            </a:pathLst>
          </a:custGeom>
          <a:ln w="31750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478024" y="3413759"/>
            <a:ext cx="144780" cy="0"/>
          </a:xfrm>
          <a:custGeom>
            <a:avLst/>
            <a:gdLst/>
            <a:ahLst/>
            <a:cxnLst/>
            <a:rect l="l" t="t" r="r" b="b"/>
            <a:pathLst>
              <a:path w="144780">
                <a:moveTo>
                  <a:pt x="0" y="0"/>
                </a:moveTo>
                <a:lnTo>
                  <a:pt x="144780" y="0"/>
                </a:lnTo>
              </a:path>
            </a:pathLst>
          </a:custGeom>
          <a:ln w="22606">
            <a:solidFill>
              <a:srgbClr val="B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3557016" y="3410711"/>
            <a:ext cx="143510" cy="0"/>
          </a:xfrm>
          <a:custGeom>
            <a:avLst/>
            <a:gdLst/>
            <a:ahLst/>
            <a:cxnLst/>
            <a:rect l="l" t="t" r="r" b="b"/>
            <a:pathLst>
              <a:path w="143510">
                <a:moveTo>
                  <a:pt x="0" y="0"/>
                </a:moveTo>
                <a:lnTo>
                  <a:pt x="143256" y="0"/>
                </a:lnTo>
              </a:path>
            </a:pathLst>
          </a:custGeom>
          <a:ln w="28702">
            <a:solidFill>
              <a:srgbClr val="B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4636008" y="3415284"/>
            <a:ext cx="143510" cy="0"/>
          </a:xfrm>
          <a:custGeom>
            <a:avLst/>
            <a:gdLst/>
            <a:ahLst/>
            <a:cxnLst/>
            <a:rect l="l" t="t" r="r" b="b"/>
            <a:pathLst>
              <a:path w="143510">
                <a:moveTo>
                  <a:pt x="0" y="0"/>
                </a:moveTo>
                <a:lnTo>
                  <a:pt x="143256" y="0"/>
                </a:lnTo>
              </a:path>
            </a:pathLst>
          </a:custGeom>
          <a:ln w="19557">
            <a:solidFill>
              <a:srgbClr val="B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5713476" y="3406902"/>
            <a:ext cx="144780" cy="0"/>
          </a:xfrm>
          <a:custGeom>
            <a:avLst/>
            <a:gdLst/>
            <a:ahLst/>
            <a:cxnLst/>
            <a:rect l="l" t="t" r="r" b="b"/>
            <a:pathLst>
              <a:path w="144779">
                <a:moveTo>
                  <a:pt x="0" y="0"/>
                </a:moveTo>
                <a:lnTo>
                  <a:pt x="144780" y="0"/>
                </a:lnTo>
              </a:path>
            </a:pathLst>
          </a:custGeom>
          <a:ln w="36321">
            <a:solidFill>
              <a:srgbClr val="B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6792467" y="3406140"/>
            <a:ext cx="143510" cy="0"/>
          </a:xfrm>
          <a:custGeom>
            <a:avLst/>
            <a:gdLst/>
            <a:ahLst/>
            <a:cxnLst/>
            <a:rect l="l" t="t" r="r" b="b"/>
            <a:pathLst>
              <a:path w="143509">
                <a:moveTo>
                  <a:pt x="0" y="0"/>
                </a:moveTo>
                <a:lnTo>
                  <a:pt x="143256" y="0"/>
                </a:lnTo>
              </a:path>
            </a:pathLst>
          </a:custGeom>
          <a:ln w="37845">
            <a:solidFill>
              <a:srgbClr val="B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7871459" y="3412235"/>
            <a:ext cx="143510" cy="0"/>
          </a:xfrm>
          <a:custGeom>
            <a:avLst/>
            <a:gdLst/>
            <a:ahLst/>
            <a:cxnLst/>
            <a:rect l="l" t="t" r="r" b="b"/>
            <a:pathLst>
              <a:path w="143509">
                <a:moveTo>
                  <a:pt x="0" y="0"/>
                </a:moveTo>
                <a:lnTo>
                  <a:pt x="143256" y="0"/>
                </a:lnTo>
              </a:path>
            </a:pathLst>
          </a:custGeom>
          <a:ln w="25654">
            <a:solidFill>
              <a:srgbClr val="B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622803" y="3131819"/>
            <a:ext cx="143510" cy="292735"/>
          </a:xfrm>
          <a:custGeom>
            <a:avLst/>
            <a:gdLst/>
            <a:ahLst/>
            <a:cxnLst/>
            <a:rect l="l" t="t" r="r" b="b"/>
            <a:pathLst>
              <a:path w="143510" h="292735">
                <a:moveTo>
                  <a:pt x="143256" y="292607"/>
                </a:moveTo>
                <a:lnTo>
                  <a:pt x="0" y="292607"/>
                </a:lnTo>
                <a:lnTo>
                  <a:pt x="0" y="0"/>
                </a:lnTo>
                <a:lnTo>
                  <a:pt x="143256" y="0"/>
                </a:lnTo>
                <a:lnTo>
                  <a:pt x="143256" y="29260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3700271" y="3119627"/>
            <a:ext cx="144780" cy="304800"/>
          </a:xfrm>
          <a:custGeom>
            <a:avLst/>
            <a:gdLst/>
            <a:ahLst/>
            <a:cxnLst/>
            <a:rect l="l" t="t" r="r" b="b"/>
            <a:pathLst>
              <a:path w="144779" h="304800">
                <a:moveTo>
                  <a:pt x="144780" y="304799"/>
                </a:moveTo>
                <a:lnTo>
                  <a:pt x="0" y="304799"/>
                </a:lnTo>
                <a:lnTo>
                  <a:pt x="0" y="0"/>
                </a:lnTo>
                <a:lnTo>
                  <a:pt x="144780" y="0"/>
                </a:lnTo>
                <a:lnTo>
                  <a:pt x="144780" y="304799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4779263" y="3130295"/>
            <a:ext cx="143510" cy="294640"/>
          </a:xfrm>
          <a:custGeom>
            <a:avLst/>
            <a:gdLst/>
            <a:ahLst/>
            <a:cxnLst/>
            <a:rect l="l" t="t" r="r" b="b"/>
            <a:pathLst>
              <a:path w="143510" h="294639">
                <a:moveTo>
                  <a:pt x="143256" y="294131"/>
                </a:moveTo>
                <a:lnTo>
                  <a:pt x="0" y="294131"/>
                </a:lnTo>
                <a:lnTo>
                  <a:pt x="0" y="0"/>
                </a:lnTo>
                <a:lnTo>
                  <a:pt x="143256" y="0"/>
                </a:lnTo>
                <a:lnTo>
                  <a:pt x="143256" y="294131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5858255" y="3162299"/>
            <a:ext cx="143510" cy="262255"/>
          </a:xfrm>
          <a:custGeom>
            <a:avLst/>
            <a:gdLst/>
            <a:ahLst/>
            <a:cxnLst/>
            <a:rect l="l" t="t" r="r" b="b"/>
            <a:pathLst>
              <a:path w="143510" h="262254">
                <a:moveTo>
                  <a:pt x="143256" y="262127"/>
                </a:moveTo>
                <a:lnTo>
                  <a:pt x="0" y="262127"/>
                </a:lnTo>
                <a:lnTo>
                  <a:pt x="0" y="0"/>
                </a:lnTo>
                <a:lnTo>
                  <a:pt x="143256" y="0"/>
                </a:lnTo>
                <a:lnTo>
                  <a:pt x="143256" y="26212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6935723" y="3165347"/>
            <a:ext cx="144780" cy="259079"/>
          </a:xfrm>
          <a:custGeom>
            <a:avLst/>
            <a:gdLst/>
            <a:ahLst/>
            <a:cxnLst/>
            <a:rect l="l" t="t" r="r" b="b"/>
            <a:pathLst>
              <a:path w="144779" h="259079">
                <a:moveTo>
                  <a:pt x="144780" y="259079"/>
                </a:moveTo>
                <a:lnTo>
                  <a:pt x="0" y="259079"/>
                </a:lnTo>
                <a:lnTo>
                  <a:pt x="0" y="0"/>
                </a:lnTo>
                <a:lnTo>
                  <a:pt x="144780" y="0"/>
                </a:lnTo>
                <a:lnTo>
                  <a:pt x="144780" y="259079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8014716" y="3151631"/>
            <a:ext cx="143510" cy="273050"/>
          </a:xfrm>
          <a:custGeom>
            <a:avLst/>
            <a:gdLst/>
            <a:ahLst/>
            <a:cxnLst/>
            <a:rect l="l" t="t" r="r" b="b"/>
            <a:pathLst>
              <a:path w="143509" h="273050">
                <a:moveTo>
                  <a:pt x="143255" y="272795"/>
                </a:moveTo>
                <a:lnTo>
                  <a:pt x="0" y="272795"/>
                </a:lnTo>
                <a:lnTo>
                  <a:pt x="0" y="0"/>
                </a:lnTo>
                <a:lnTo>
                  <a:pt x="143255" y="0"/>
                </a:lnTo>
                <a:lnTo>
                  <a:pt x="143255" y="272795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766060" y="3075432"/>
            <a:ext cx="143510" cy="349250"/>
          </a:xfrm>
          <a:custGeom>
            <a:avLst/>
            <a:gdLst/>
            <a:ahLst/>
            <a:cxnLst/>
            <a:rect l="l" t="t" r="r" b="b"/>
            <a:pathLst>
              <a:path w="143510" h="349250">
                <a:moveTo>
                  <a:pt x="143256" y="348995"/>
                </a:moveTo>
                <a:lnTo>
                  <a:pt x="0" y="348995"/>
                </a:lnTo>
                <a:lnTo>
                  <a:pt x="0" y="0"/>
                </a:lnTo>
                <a:lnTo>
                  <a:pt x="143256" y="0"/>
                </a:lnTo>
                <a:lnTo>
                  <a:pt x="143256" y="348995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3845052" y="3124200"/>
            <a:ext cx="143510" cy="300355"/>
          </a:xfrm>
          <a:custGeom>
            <a:avLst/>
            <a:gdLst/>
            <a:ahLst/>
            <a:cxnLst/>
            <a:rect l="l" t="t" r="r" b="b"/>
            <a:pathLst>
              <a:path w="143510" h="300354">
                <a:moveTo>
                  <a:pt x="143256" y="300227"/>
                </a:moveTo>
                <a:lnTo>
                  <a:pt x="0" y="300227"/>
                </a:lnTo>
                <a:lnTo>
                  <a:pt x="0" y="0"/>
                </a:lnTo>
                <a:lnTo>
                  <a:pt x="143256" y="0"/>
                </a:lnTo>
                <a:lnTo>
                  <a:pt x="143256" y="300227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4922520" y="3180588"/>
            <a:ext cx="144780" cy="243840"/>
          </a:xfrm>
          <a:custGeom>
            <a:avLst/>
            <a:gdLst/>
            <a:ahLst/>
            <a:cxnLst/>
            <a:rect l="l" t="t" r="r" b="b"/>
            <a:pathLst>
              <a:path w="144779" h="243839">
                <a:moveTo>
                  <a:pt x="144780" y="243839"/>
                </a:moveTo>
                <a:lnTo>
                  <a:pt x="0" y="243839"/>
                </a:lnTo>
                <a:lnTo>
                  <a:pt x="0" y="0"/>
                </a:lnTo>
                <a:lnTo>
                  <a:pt x="144780" y="0"/>
                </a:lnTo>
                <a:lnTo>
                  <a:pt x="144780" y="243839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6001511" y="3220211"/>
            <a:ext cx="143510" cy="204470"/>
          </a:xfrm>
          <a:custGeom>
            <a:avLst/>
            <a:gdLst/>
            <a:ahLst/>
            <a:cxnLst/>
            <a:rect l="l" t="t" r="r" b="b"/>
            <a:pathLst>
              <a:path w="143510" h="204470">
                <a:moveTo>
                  <a:pt x="143256" y="204215"/>
                </a:moveTo>
                <a:lnTo>
                  <a:pt x="0" y="204215"/>
                </a:lnTo>
                <a:lnTo>
                  <a:pt x="0" y="0"/>
                </a:lnTo>
                <a:lnTo>
                  <a:pt x="143256" y="0"/>
                </a:lnTo>
                <a:lnTo>
                  <a:pt x="143256" y="204215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7080503" y="3182111"/>
            <a:ext cx="143510" cy="242570"/>
          </a:xfrm>
          <a:custGeom>
            <a:avLst/>
            <a:gdLst/>
            <a:ahLst/>
            <a:cxnLst/>
            <a:rect l="l" t="t" r="r" b="b"/>
            <a:pathLst>
              <a:path w="143509" h="242570">
                <a:moveTo>
                  <a:pt x="143256" y="242315"/>
                </a:moveTo>
                <a:lnTo>
                  <a:pt x="0" y="242315"/>
                </a:lnTo>
                <a:lnTo>
                  <a:pt x="0" y="0"/>
                </a:lnTo>
                <a:lnTo>
                  <a:pt x="143256" y="0"/>
                </a:lnTo>
                <a:lnTo>
                  <a:pt x="143256" y="242315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8157971" y="3131820"/>
            <a:ext cx="144780" cy="292735"/>
          </a:xfrm>
          <a:custGeom>
            <a:avLst/>
            <a:gdLst/>
            <a:ahLst/>
            <a:cxnLst/>
            <a:rect l="l" t="t" r="r" b="b"/>
            <a:pathLst>
              <a:path w="144779" h="292735">
                <a:moveTo>
                  <a:pt x="144780" y="292607"/>
                </a:moveTo>
                <a:lnTo>
                  <a:pt x="0" y="292607"/>
                </a:lnTo>
                <a:lnTo>
                  <a:pt x="0" y="0"/>
                </a:lnTo>
                <a:lnTo>
                  <a:pt x="144780" y="0"/>
                </a:lnTo>
                <a:lnTo>
                  <a:pt x="144780" y="292607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8410956" y="1534667"/>
            <a:ext cx="0" cy="1889760"/>
          </a:xfrm>
          <a:custGeom>
            <a:avLst/>
            <a:gdLst/>
            <a:ahLst/>
            <a:cxnLst/>
            <a:rect l="l" t="t" r="r" b="b"/>
            <a:pathLst>
              <a:path h="1889760">
                <a:moveTo>
                  <a:pt x="0" y="0"/>
                </a:moveTo>
                <a:lnTo>
                  <a:pt x="0" y="1889759"/>
                </a:lnTo>
              </a:path>
            </a:pathLst>
          </a:custGeom>
          <a:ln w="104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892807" y="3424428"/>
            <a:ext cx="6563995" cy="0"/>
          </a:xfrm>
          <a:custGeom>
            <a:avLst/>
            <a:gdLst/>
            <a:ahLst/>
            <a:cxnLst/>
            <a:rect l="l" t="t" r="r" b="b"/>
            <a:pathLst>
              <a:path w="6563995">
                <a:moveTo>
                  <a:pt x="0" y="0"/>
                </a:moveTo>
                <a:lnTo>
                  <a:pt x="6563867" y="0"/>
                </a:lnTo>
              </a:path>
            </a:pathLst>
          </a:custGeom>
          <a:ln w="104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8410955" y="3105912"/>
            <a:ext cx="45720" cy="9525"/>
          </a:xfrm>
          <a:custGeom>
            <a:avLst/>
            <a:gdLst/>
            <a:ahLst/>
            <a:cxnLst/>
            <a:rect l="l" t="t" r="r" b="b"/>
            <a:pathLst>
              <a:path w="45720" h="9525">
                <a:moveTo>
                  <a:pt x="0" y="4571"/>
                </a:moveTo>
                <a:lnTo>
                  <a:pt x="45720" y="4571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8410955" y="2790444"/>
            <a:ext cx="45720" cy="9525"/>
          </a:xfrm>
          <a:custGeom>
            <a:avLst/>
            <a:gdLst/>
            <a:ahLst/>
            <a:cxnLst/>
            <a:rect l="l" t="t" r="r" b="b"/>
            <a:pathLst>
              <a:path w="45720" h="9525">
                <a:moveTo>
                  <a:pt x="0" y="4571"/>
                </a:moveTo>
                <a:lnTo>
                  <a:pt x="45720" y="4571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8410955" y="2474976"/>
            <a:ext cx="45720" cy="9525"/>
          </a:xfrm>
          <a:custGeom>
            <a:avLst/>
            <a:gdLst/>
            <a:ahLst/>
            <a:cxnLst/>
            <a:rect l="l" t="t" r="r" b="b"/>
            <a:pathLst>
              <a:path w="45720" h="9525">
                <a:moveTo>
                  <a:pt x="0" y="4571"/>
                </a:moveTo>
                <a:lnTo>
                  <a:pt x="45720" y="4571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8410955" y="2159508"/>
            <a:ext cx="45720" cy="9525"/>
          </a:xfrm>
          <a:custGeom>
            <a:avLst/>
            <a:gdLst/>
            <a:ahLst/>
            <a:cxnLst/>
            <a:rect l="l" t="t" r="r" b="b"/>
            <a:pathLst>
              <a:path w="45720" h="9525">
                <a:moveTo>
                  <a:pt x="0" y="4572"/>
                </a:moveTo>
                <a:lnTo>
                  <a:pt x="45720" y="4572"/>
                </a:lnTo>
              </a:path>
            </a:pathLst>
          </a:custGeom>
          <a:ln w="104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8410955" y="1845564"/>
            <a:ext cx="45720" cy="9525"/>
          </a:xfrm>
          <a:custGeom>
            <a:avLst/>
            <a:gdLst/>
            <a:ahLst/>
            <a:cxnLst/>
            <a:rect l="l" t="t" r="r" b="b"/>
            <a:pathLst>
              <a:path w="45720" h="9525">
                <a:moveTo>
                  <a:pt x="0" y="4571"/>
                </a:moveTo>
                <a:lnTo>
                  <a:pt x="45720" y="4571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8410955" y="1530096"/>
            <a:ext cx="45720" cy="9525"/>
          </a:xfrm>
          <a:custGeom>
            <a:avLst/>
            <a:gdLst/>
            <a:ahLst/>
            <a:cxnLst/>
            <a:rect l="l" t="t" r="r" b="b"/>
            <a:pathLst>
              <a:path w="45720" h="9525">
                <a:moveTo>
                  <a:pt x="0" y="4571"/>
                </a:moveTo>
                <a:lnTo>
                  <a:pt x="45720" y="4571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1940051" y="1534667"/>
            <a:ext cx="0" cy="1889760"/>
          </a:xfrm>
          <a:custGeom>
            <a:avLst/>
            <a:gdLst/>
            <a:ahLst/>
            <a:cxnLst/>
            <a:rect l="l" t="t" r="r" b="b"/>
            <a:pathLst>
              <a:path h="1889760">
                <a:moveTo>
                  <a:pt x="0" y="0"/>
                </a:moveTo>
                <a:lnTo>
                  <a:pt x="0" y="1889759"/>
                </a:lnTo>
              </a:path>
            </a:pathLst>
          </a:custGeom>
          <a:ln w="104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1892807" y="3183636"/>
            <a:ext cx="47625" cy="9525"/>
          </a:xfrm>
          <a:custGeom>
            <a:avLst/>
            <a:gdLst/>
            <a:ahLst/>
            <a:cxnLst/>
            <a:rect l="l" t="t" r="r" b="b"/>
            <a:pathLst>
              <a:path w="47625" h="9525">
                <a:moveTo>
                  <a:pt x="0" y="4571"/>
                </a:moveTo>
                <a:lnTo>
                  <a:pt x="47243" y="4571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1892807" y="2947416"/>
            <a:ext cx="47625" cy="9525"/>
          </a:xfrm>
          <a:custGeom>
            <a:avLst/>
            <a:gdLst/>
            <a:ahLst/>
            <a:cxnLst/>
            <a:rect l="l" t="t" r="r" b="b"/>
            <a:pathLst>
              <a:path w="47625" h="9525">
                <a:moveTo>
                  <a:pt x="0" y="4571"/>
                </a:moveTo>
                <a:lnTo>
                  <a:pt x="47243" y="4571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1892807" y="2711196"/>
            <a:ext cx="47625" cy="9525"/>
          </a:xfrm>
          <a:custGeom>
            <a:avLst/>
            <a:gdLst/>
            <a:ahLst/>
            <a:cxnLst/>
            <a:rect l="l" t="t" r="r" b="b"/>
            <a:pathLst>
              <a:path w="47625" h="9525">
                <a:moveTo>
                  <a:pt x="0" y="4572"/>
                </a:moveTo>
                <a:lnTo>
                  <a:pt x="47243" y="4572"/>
                </a:lnTo>
              </a:path>
            </a:pathLst>
          </a:custGeom>
          <a:ln w="104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1892807" y="2474976"/>
            <a:ext cx="47625" cy="9525"/>
          </a:xfrm>
          <a:custGeom>
            <a:avLst/>
            <a:gdLst/>
            <a:ahLst/>
            <a:cxnLst/>
            <a:rect l="l" t="t" r="r" b="b"/>
            <a:pathLst>
              <a:path w="47625" h="9525">
                <a:moveTo>
                  <a:pt x="0" y="4571"/>
                </a:moveTo>
                <a:lnTo>
                  <a:pt x="47243" y="4571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1892807" y="2238756"/>
            <a:ext cx="47625" cy="9525"/>
          </a:xfrm>
          <a:custGeom>
            <a:avLst/>
            <a:gdLst/>
            <a:ahLst/>
            <a:cxnLst/>
            <a:rect l="l" t="t" r="r" b="b"/>
            <a:pathLst>
              <a:path w="47625" h="9525">
                <a:moveTo>
                  <a:pt x="0" y="4571"/>
                </a:moveTo>
                <a:lnTo>
                  <a:pt x="47243" y="4571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1892807" y="2002536"/>
            <a:ext cx="47625" cy="9525"/>
          </a:xfrm>
          <a:custGeom>
            <a:avLst/>
            <a:gdLst/>
            <a:ahLst/>
            <a:cxnLst/>
            <a:rect l="l" t="t" r="r" b="b"/>
            <a:pathLst>
              <a:path w="47625" h="9525">
                <a:moveTo>
                  <a:pt x="0" y="4572"/>
                </a:moveTo>
                <a:lnTo>
                  <a:pt x="47243" y="4572"/>
                </a:lnTo>
              </a:path>
            </a:pathLst>
          </a:custGeom>
          <a:ln w="104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1892807" y="1766316"/>
            <a:ext cx="47625" cy="9525"/>
          </a:xfrm>
          <a:custGeom>
            <a:avLst/>
            <a:gdLst/>
            <a:ahLst/>
            <a:cxnLst/>
            <a:rect l="l" t="t" r="r" b="b"/>
            <a:pathLst>
              <a:path w="47625" h="9525">
                <a:moveTo>
                  <a:pt x="0" y="4572"/>
                </a:moveTo>
                <a:lnTo>
                  <a:pt x="47243" y="4572"/>
                </a:lnTo>
              </a:path>
            </a:pathLst>
          </a:custGeom>
          <a:ln w="104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1892807" y="1530096"/>
            <a:ext cx="47625" cy="9525"/>
          </a:xfrm>
          <a:custGeom>
            <a:avLst/>
            <a:gdLst/>
            <a:ahLst/>
            <a:cxnLst/>
            <a:rect l="l" t="t" r="r" b="b"/>
            <a:pathLst>
              <a:path w="47625" h="9525">
                <a:moveTo>
                  <a:pt x="0" y="4571"/>
                </a:moveTo>
                <a:lnTo>
                  <a:pt x="47243" y="4571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2471927" y="1664208"/>
            <a:ext cx="5405755" cy="71755"/>
          </a:xfrm>
          <a:custGeom>
            <a:avLst/>
            <a:gdLst/>
            <a:ahLst/>
            <a:cxnLst/>
            <a:rect l="l" t="t" r="r" b="b"/>
            <a:pathLst>
              <a:path w="5405755" h="71755">
                <a:moveTo>
                  <a:pt x="1306419" y="59436"/>
                </a:moveTo>
                <a:lnTo>
                  <a:pt x="1085087" y="59436"/>
                </a:lnTo>
                <a:lnTo>
                  <a:pt x="2164079" y="0"/>
                </a:lnTo>
                <a:lnTo>
                  <a:pt x="2779775" y="12192"/>
                </a:lnTo>
                <a:lnTo>
                  <a:pt x="2164079" y="12192"/>
                </a:lnTo>
                <a:lnTo>
                  <a:pt x="1306419" y="59436"/>
                </a:lnTo>
                <a:close/>
              </a:path>
              <a:path w="5405755" h="71755">
                <a:moveTo>
                  <a:pt x="1085087" y="71628"/>
                </a:moveTo>
                <a:lnTo>
                  <a:pt x="6095" y="13716"/>
                </a:lnTo>
                <a:lnTo>
                  <a:pt x="3047" y="13716"/>
                </a:lnTo>
                <a:lnTo>
                  <a:pt x="0" y="10668"/>
                </a:lnTo>
                <a:lnTo>
                  <a:pt x="0" y="4572"/>
                </a:lnTo>
                <a:lnTo>
                  <a:pt x="3047" y="1524"/>
                </a:lnTo>
                <a:lnTo>
                  <a:pt x="6095" y="1524"/>
                </a:lnTo>
                <a:lnTo>
                  <a:pt x="1085087" y="59436"/>
                </a:lnTo>
                <a:lnTo>
                  <a:pt x="1306419" y="59436"/>
                </a:lnTo>
                <a:lnTo>
                  <a:pt x="1085087" y="71628"/>
                </a:lnTo>
                <a:close/>
              </a:path>
              <a:path w="5405755" h="71755">
                <a:moveTo>
                  <a:pt x="3241547" y="33528"/>
                </a:moveTo>
                <a:lnTo>
                  <a:pt x="2164079" y="12192"/>
                </a:lnTo>
                <a:lnTo>
                  <a:pt x="2779775" y="12192"/>
                </a:lnTo>
                <a:lnTo>
                  <a:pt x="3241547" y="21336"/>
                </a:lnTo>
                <a:lnTo>
                  <a:pt x="4400465" y="21336"/>
                </a:lnTo>
                <a:lnTo>
                  <a:pt x="4640241" y="30480"/>
                </a:lnTo>
                <a:lnTo>
                  <a:pt x="4320539" y="30480"/>
                </a:lnTo>
                <a:lnTo>
                  <a:pt x="3241547" y="33528"/>
                </a:lnTo>
                <a:close/>
              </a:path>
              <a:path w="5405755" h="71755">
                <a:moveTo>
                  <a:pt x="4400465" y="21336"/>
                </a:moveTo>
                <a:lnTo>
                  <a:pt x="3241547" y="21336"/>
                </a:lnTo>
                <a:lnTo>
                  <a:pt x="4320539" y="18288"/>
                </a:lnTo>
                <a:lnTo>
                  <a:pt x="4400465" y="21336"/>
                </a:lnTo>
                <a:close/>
              </a:path>
              <a:path w="5405755" h="71755">
                <a:moveTo>
                  <a:pt x="5402579" y="71628"/>
                </a:moveTo>
                <a:lnTo>
                  <a:pt x="5399531" y="71628"/>
                </a:lnTo>
                <a:lnTo>
                  <a:pt x="4320539" y="30480"/>
                </a:lnTo>
                <a:lnTo>
                  <a:pt x="4640241" y="30480"/>
                </a:lnTo>
                <a:lnTo>
                  <a:pt x="5399531" y="59436"/>
                </a:lnTo>
                <a:lnTo>
                  <a:pt x="5402579" y="59436"/>
                </a:lnTo>
                <a:lnTo>
                  <a:pt x="5405628" y="62484"/>
                </a:lnTo>
                <a:lnTo>
                  <a:pt x="5405628" y="68580"/>
                </a:lnTo>
                <a:lnTo>
                  <a:pt x="5402579" y="71628"/>
                </a:lnTo>
                <a:close/>
              </a:path>
            </a:pathLst>
          </a:custGeom>
          <a:solidFill>
            <a:srgbClr val="0070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2452116" y="164744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0" y="25145"/>
                </a:moveTo>
                <a:lnTo>
                  <a:pt x="50291" y="25145"/>
                </a:lnTo>
              </a:path>
            </a:pathLst>
          </a:custGeom>
          <a:ln w="51561">
            <a:solidFill>
              <a:srgbClr val="0070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3531108" y="1705355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0" y="25146"/>
                </a:moveTo>
                <a:lnTo>
                  <a:pt x="50291" y="25146"/>
                </a:lnTo>
              </a:path>
            </a:pathLst>
          </a:custGeom>
          <a:ln w="51562">
            <a:solidFill>
              <a:srgbClr val="0070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4610100" y="1645920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0" y="25145"/>
                </a:moveTo>
                <a:lnTo>
                  <a:pt x="50291" y="25145"/>
                </a:lnTo>
              </a:path>
            </a:pathLst>
          </a:custGeom>
          <a:ln w="51561">
            <a:solidFill>
              <a:srgbClr val="0070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5687567" y="1667255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0" y="25146"/>
                </a:moveTo>
                <a:lnTo>
                  <a:pt x="50292" y="25146"/>
                </a:lnTo>
              </a:path>
            </a:pathLst>
          </a:custGeom>
          <a:ln w="51562">
            <a:solidFill>
              <a:srgbClr val="0070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6766559" y="1664207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0" y="25145"/>
                </a:moveTo>
                <a:lnTo>
                  <a:pt x="50291" y="25145"/>
                </a:lnTo>
              </a:path>
            </a:pathLst>
          </a:custGeom>
          <a:ln w="51561">
            <a:solidFill>
              <a:srgbClr val="0070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7845552" y="1705355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0" y="25146"/>
                </a:moveTo>
                <a:lnTo>
                  <a:pt x="50292" y="25146"/>
                </a:lnTo>
              </a:path>
            </a:pathLst>
          </a:custGeom>
          <a:ln w="51562">
            <a:solidFill>
              <a:srgbClr val="0070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2471927" y="1659635"/>
            <a:ext cx="5405755" cy="48895"/>
          </a:xfrm>
          <a:custGeom>
            <a:avLst/>
            <a:gdLst/>
            <a:ahLst/>
            <a:cxnLst/>
            <a:rect l="l" t="t" r="r" b="b"/>
            <a:pathLst>
              <a:path w="5405755" h="48894">
                <a:moveTo>
                  <a:pt x="6095" y="39624"/>
                </a:moveTo>
                <a:lnTo>
                  <a:pt x="3047" y="39624"/>
                </a:lnTo>
                <a:lnTo>
                  <a:pt x="0" y="36576"/>
                </a:lnTo>
                <a:lnTo>
                  <a:pt x="0" y="30480"/>
                </a:lnTo>
                <a:lnTo>
                  <a:pt x="3047" y="27432"/>
                </a:lnTo>
                <a:lnTo>
                  <a:pt x="6095" y="27432"/>
                </a:lnTo>
                <a:lnTo>
                  <a:pt x="2164079" y="0"/>
                </a:lnTo>
                <a:lnTo>
                  <a:pt x="2164079" y="12192"/>
                </a:lnTo>
                <a:lnTo>
                  <a:pt x="6095" y="39624"/>
                </a:lnTo>
                <a:close/>
              </a:path>
              <a:path w="5405755" h="48894">
                <a:moveTo>
                  <a:pt x="5402579" y="48768"/>
                </a:moveTo>
                <a:lnTo>
                  <a:pt x="5399531" y="48768"/>
                </a:lnTo>
                <a:lnTo>
                  <a:pt x="4320539" y="24384"/>
                </a:lnTo>
                <a:lnTo>
                  <a:pt x="2164079" y="12192"/>
                </a:lnTo>
                <a:lnTo>
                  <a:pt x="4320539" y="12192"/>
                </a:lnTo>
                <a:lnTo>
                  <a:pt x="5399531" y="36576"/>
                </a:lnTo>
                <a:lnTo>
                  <a:pt x="5402579" y="36576"/>
                </a:lnTo>
                <a:lnTo>
                  <a:pt x="5405628" y="39624"/>
                </a:lnTo>
                <a:lnTo>
                  <a:pt x="5405628" y="45720"/>
                </a:lnTo>
                <a:lnTo>
                  <a:pt x="5402579" y="48768"/>
                </a:lnTo>
                <a:close/>
              </a:path>
            </a:pathLst>
          </a:custGeom>
          <a:solidFill>
            <a:srgbClr val="B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2439924" y="1656588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38100" y="76200"/>
                </a:moveTo>
                <a:lnTo>
                  <a:pt x="0" y="38100"/>
                </a:lnTo>
                <a:lnTo>
                  <a:pt x="38100" y="0"/>
                </a:lnTo>
                <a:lnTo>
                  <a:pt x="76200" y="38100"/>
                </a:lnTo>
                <a:lnTo>
                  <a:pt x="38100" y="76200"/>
                </a:lnTo>
                <a:close/>
              </a:path>
            </a:pathLst>
          </a:custGeom>
          <a:solidFill>
            <a:srgbClr val="B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3518915" y="1644395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38100" y="76200"/>
                </a:moveTo>
                <a:lnTo>
                  <a:pt x="0" y="38100"/>
                </a:lnTo>
                <a:lnTo>
                  <a:pt x="38100" y="0"/>
                </a:lnTo>
                <a:lnTo>
                  <a:pt x="76200" y="38100"/>
                </a:lnTo>
                <a:lnTo>
                  <a:pt x="38100" y="76200"/>
                </a:lnTo>
                <a:close/>
              </a:path>
            </a:pathLst>
          </a:custGeom>
          <a:solidFill>
            <a:srgbClr val="B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4597908" y="1629155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38100" y="76200"/>
                </a:moveTo>
                <a:lnTo>
                  <a:pt x="0" y="38100"/>
                </a:lnTo>
                <a:lnTo>
                  <a:pt x="38100" y="0"/>
                </a:lnTo>
                <a:lnTo>
                  <a:pt x="76200" y="38100"/>
                </a:lnTo>
                <a:lnTo>
                  <a:pt x="38100" y="76200"/>
                </a:lnTo>
                <a:close/>
              </a:path>
            </a:pathLst>
          </a:custGeom>
          <a:solidFill>
            <a:srgbClr val="B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5675376" y="1632204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38100" y="76200"/>
                </a:moveTo>
                <a:lnTo>
                  <a:pt x="0" y="38100"/>
                </a:lnTo>
                <a:lnTo>
                  <a:pt x="38100" y="0"/>
                </a:lnTo>
                <a:lnTo>
                  <a:pt x="76200" y="38100"/>
                </a:lnTo>
                <a:lnTo>
                  <a:pt x="38100" y="76200"/>
                </a:lnTo>
                <a:close/>
              </a:path>
            </a:pathLst>
          </a:custGeom>
          <a:solidFill>
            <a:srgbClr val="B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6754367" y="1641348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38100" y="76200"/>
                </a:moveTo>
                <a:lnTo>
                  <a:pt x="0" y="38100"/>
                </a:lnTo>
                <a:lnTo>
                  <a:pt x="38100" y="0"/>
                </a:lnTo>
                <a:lnTo>
                  <a:pt x="76200" y="38100"/>
                </a:lnTo>
                <a:lnTo>
                  <a:pt x="38100" y="76200"/>
                </a:lnTo>
                <a:close/>
              </a:path>
            </a:pathLst>
          </a:custGeom>
          <a:solidFill>
            <a:srgbClr val="B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7833359" y="1665732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38100" y="76200"/>
                </a:moveTo>
                <a:lnTo>
                  <a:pt x="0" y="38100"/>
                </a:lnTo>
                <a:lnTo>
                  <a:pt x="38100" y="0"/>
                </a:lnTo>
                <a:lnTo>
                  <a:pt x="76200" y="38100"/>
                </a:lnTo>
                <a:lnTo>
                  <a:pt x="38100" y="76200"/>
                </a:lnTo>
                <a:close/>
              </a:path>
            </a:pathLst>
          </a:custGeom>
          <a:solidFill>
            <a:srgbClr val="B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2471927" y="2089404"/>
            <a:ext cx="5405755" cy="160020"/>
          </a:xfrm>
          <a:custGeom>
            <a:avLst/>
            <a:gdLst/>
            <a:ahLst/>
            <a:cxnLst/>
            <a:rect l="l" t="t" r="r" b="b"/>
            <a:pathLst>
              <a:path w="5405755" h="160019">
                <a:moveTo>
                  <a:pt x="1085088" y="160019"/>
                </a:moveTo>
                <a:lnTo>
                  <a:pt x="1083563" y="160019"/>
                </a:lnTo>
                <a:lnTo>
                  <a:pt x="4571" y="12192"/>
                </a:lnTo>
                <a:lnTo>
                  <a:pt x="1523" y="12192"/>
                </a:lnTo>
                <a:lnTo>
                  <a:pt x="0" y="9144"/>
                </a:lnTo>
                <a:lnTo>
                  <a:pt x="0" y="1524"/>
                </a:lnTo>
                <a:lnTo>
                  <a:pt x="3047" y="0"/>
                </a:lnTo>
                <a:lnTo>
                  <a:pt x="7619" y="0"/>
                </a:lnTo>
                <a:lnTo>
                  <a:pt x="1086280" y="147782"/>
                </a:lnTo>
                <a:lnTo>
                  <a:pt x="1085088" y="147828"/>
                </a:lnTo>
                <a:lnTo>
                  <a:pt x="1404789" y="147828"/>
                </a:lnTo>
                <a:lnTo>
                  <a:pt x="1085088" y="160019"/>
                </a:lnTo>
                <a:close/>
              </a:path>
              <a:path w="5405755" h="160019">
                <a:moveTo>
                  <a:pt x="4640241" y="118872"/>
                </a:moveTo>
                <a:lnTo>
                  <a:pt x="4320539" y="118872"/>
                </a:lnTo>
                <a:lnTo>
                  <a:pt x="5399532" y="77724"/>
                </a:lnTo>
                <a:lnTo>
                  <a:pt x="5402580" y="77724"/>
                </a:lnTo>
                <a:lnTo>
                  <a:pt x="5405627" y="80772"/>
                </a:lnTo>
                <a:lnTo>
                  <a:pt x="5405627" y="86868"/>
                </a:lnTo>
                <a:lnTo>
                  <a:pt x="5402580" y="89916"/>
                </a:lnTo>
                <a:lnTo>
                  <a:pt x="5399532" y="89916"/>
                </a:lnTo>
                <a:lnTo>
                  <a:pt x="4640241" y="118872"/>
                </a:lnTo>
                <a:close/>
              </a:path>
              <a:path w="5405755" h="160019">
                <a:moveTo>
                  <a:pt x="1404789" y="147828"/>
                </a:moveTo>
                <a:lnTo>
                  <a:pt x="1086611" y="147828"/>
                </a:lnTo>
                <a:lnTo>
                  <a:pt x="1086280" y="147782"/>
                </a:lnTo>
                <a:lnTo>
                  <a:pt x="2164079" y="106679"/>
                </a:lnTo>
                <a:lnTo>
                  <a:pt x="3241547" y="92964"/>
                </a:lnTo>
                <a:lnTo>
                  <a:pt x="3749308" y="105155"/>
                </a:lnTo>
                <a:lnTo>
                  <a:pt x="3241547" y="105155"/>
                </a:lnTo>
                <a:lnTo>
                  <a:pt x="2164079" y="118872"/>
                </a:lnTo>
                <a:lnTo>
                  <a:pt x="1404789" y="147828"/>
                </a:lnTo>
                <a:close/>
              </a:path>
              <a:path w="5405755" h="160019">
                <a:moveTo>
                  <a:pt x="4320539" y="131064"/>
                </a:moveTo>
                <a:lnTo>
                  <a:pt x="3241547" y="105155"/>
                </a:lnTo>
                <a:lnTo>
                  <a:pt x="3749308" y="105155"/>
                </a:lnTo>
                <a:lnTo>
                  <a:pt x="4320539" y="118872"/>
                </a:lnTo>
                <a:lnTo>
                  <a:pt x="4640241" y="118872"/>
                </a:lnTo>
                <a:lnTo>
                  <a:pt x="4320539" y="131064"/>
                </a:lnTo>
                <a:close/>
              </a:path>
              <a:path w="5405755" h="160019">
                <a:moveTo>
                  <a:pt x="1086611" y="147828"/>
                </a:moveTo>
                <a:lnTo>
                  <a:pt x="1085088" y="147828"/>
                </a:lnTo>
                <a:lnTo>
                  <a:pt x="1086280" y="147782"/>
                </a:lnTo>
                <a:lnTo>
                  <a:pt x="1086611" y="147828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2439924" y="2058924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76200" y="76200"/>
                </a:moveTo>
                <a:lnTo>
                  <a:pt x="0" y="76200"/>
                </a:lnTo>
                <a:lnTo>
                  <a:pt x="38100" y="0"/>
                </a:lnTo>
                <a:lnTo>
                  <a:pt x="76200" y="76200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3518915" y="2206751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76200" y="76199"/>
                </a:moveTo>
                <a:lnTo>
                  <a:pt x="0" y="76199"/>
                </a:lnTo>
                <a:lnTo>
                  <a:pt x="38100" y="0"/>
                </a:lnTo>
                <a:lnTo>
                  <a:pt x="76200" y="76199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4597908" y="2165604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76200" y="76200"/>
                </a:moveTo>
                <a:lnTo>
                  <a:pt x="0" y="76200"/>
                </a:lnTo>
                <a:lnTo>
                  <a:pt x="38100" y="0"/>
                </a:lnTo>
                <a:lnTo>
                  <a:pt x="76200" y="76200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5675376" y="2151888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76200" y="76200"/>
                </a:moveTo>
                <a:lnTo>
                  <a:pt x="0" y="76200"/>
                </a:lnTo>
                <a:lnTo>
                  <a:pt x="38100" y="0"/>
                </a:lnTo>
                <a:lnTo>
                  <a:pt x="76200" y="76200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6754367" y="2177795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76200" y="76200"/>
                </a:moveTo>
                <a:lnTo>
                  <a:pt x="0" y="76200"/>
                </a:lnTo>
                <a:lnTo>
                  <a:pt x="38100" y="0"/>
                </a:lnTo>
                <a:lnTo>
                  <a:pt x="76200" y="76200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7833359" y="2136648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76200" y="76200"/>
                </a:moveTo>
                <a:lnTo>
                  <a:pt x="0" y="76200"/>
                </a:lnTo>
                <a:lnTo>
                  <a:pt x="38100" y="0"/>
                </a:lnTo>
                <a:lnTo>
                  <a:pt x="76200" y="76200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 txBox="1"/>
          <p:nvPr/>
        </p:nvSpPr>
        <p:spPr>
          <a:xfrm>
            <a:off x="2265686" y="1483793"/>
            <a:ext cx="501015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50" dirty="0">
                <a:solidFill>
                  <a:srgbClr val="3F3F3F"/>
                </a:solidFill>
                <a:latin typeface="Times New Roman"/>
                <a:cs typeface="Times New Roman"/>
              </a:rPr>
              <a:t>94.19</a:t>
            </a:r>
            <a:r>
              <a:rPr sz="1100" spc="60" dirty="0">
                <a:solidFill>
                  <a:srgbClr val="3F3F3F"/>
                </a:solidFill>
                <a:latin typeface="Times New Roman"/>
                <a:cs typeface="Times New Roman"/>
              </a:rPr>
              <a:t>%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17" name="object 117"/>
          <p:cNvSpPr txBox="1"/>
          <p:nvPr/>
        </p:nvSpPr>
        <p:spPr>
          <a:xfrm>
            <a:off x="3306569" y="1800837"/>
            <a:ext cx="501015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50" dirty="0">
                <a:solidFill>
                  <a:srgbClr val="3F3F3F"/>
                </a:solidFill>
                <a:latin typeface="Times New Roman"/>
                <a:cs typeface="Times New Roman"/>
              </a:rPr>
              <a:t>91.71</a:t>
            </a:r>
            <a:r>
              <a:rPr sz="1100" spc="60" dirty="0">
                <a:solidFill>
                  <a:srgbClr val="3F3F3F"/>
                </a:solidFill>
                <a:latin typeface="Times New Roman"/>
                <a:cs typeface="Times New Roman"/>
              </a:rPr>
              <a:t>%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18" name="object 118"/>
          <p:cNvSpPr txBox="1"/>
          <p:nvPr/>
        </p:nvSpPr>
        <p:spPr>
          <a:xfrm>
            <a:off x="4385585" y="1739838"/>
            <a:ext cx="501015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50" dirty="0">
                <a:solidFill>
                  <a:srgbClr val="3F3F3F"/>
                </a:solidFill>
                <a:latin typeface="Times New Roman"/>
                <a:cs typeface="Times New Roman"/>
              </a:rPr>
              <a:t>94.26</a:t>
            </a:r>
            <a:r>
              <a:rPr sz="1100" spc="60" dirty="0">
                <a:solidFill>
                  <a:srgbClr val="3F3F3F"/>
                </a:solidFill>
                <a:latin typeface="Times New Roman"/>
                <a:cs typeface="Times New Roman"/>
              </a:rPr>
              <a:t>%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19" name="object 119"/>
          <p:cNvSpPr txBox="1"/>
          <p:nvPr/>
        </p:nvSpPr>
        <p:spPr>
          <a:xfrm>
            <a:off x="5606332" y="1718546"/>
            <a:ext cx="501015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50" dirty="0">
                <a:solidFill>
                  <a:srgbClr val="3F3F3F"/>
                </a:solidFill>
                <a:latin typeface="Times New Roman"/>
                <a:cs typeface="Times New Roman"/>
              </a:rPr>
              <a:t>93.34</a:t>
            </a:r>
            <a:r>
              <a:rPr sz="1100" spc="60" dirty="0">
                <a:solidFill>
                  <a:srgbClr val="3F3F3F"/>
                </a:solidFill>
                <a:latin typeface="Times New Roman"/>
                <a:cs typeface="Times New Roman"/>
              </a:rPr>
              <a:t>%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20" name="object 120"/>
          <p:cNvSpPr txBox="1"/>
          <p:nvPr/>
        </p:nvSpPr>
        <p:spPr>
          <a:xfrm>
            <a:off x="6542025" y="1759692"/>
            <a:ext cx="501015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50" dirty="0">
                <a:solidFill>
                  <a:srgbClr val="3F3F3F"/>
                </a:solidFill>
                <a:latin typeface="Times New Roman"/>
                <a:cs typeface="Times New Roman"/>
              </a:rPr>
              <a:t>93.46</a:t>
            </a:r>
            <a:r>
              <a:rPr sz="1100" spc="60" dirty="0">
                <a:solidFill>
                  <a:srgbClr val="3F3F3F"/>
                </a:solidFill>
                <a:latin typeface="Times New Roman"/>
                <a:cs typeface="Times New Roman"/>
              </a:rPr>
              <a:t>%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21" name="object 121"/>
          <p:cNvSpPr txBox="1"/>
          <p:nvPr/>
        </p:nvSpPr>
        <p:spPr>
          <a:xfrm>
            <a:off x="7621058" y="1800837"/>
            <a:ext cx="501015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50" dirty="0">
                <a:solidFill>
                  <a:srgbClr val="3F3F3F"/>
                </a:solidFill>
                <a:latin typeface="Times New Roman"/>
                <a:cs typeface="Times New Roman"/>
              </a:rPr>
              <a:t>91.71</a:t>
            </a:r>
            <a:r>
              <a:rPr sz="1100" spc="60" dirty="0">
                <a:solidFill>
                  <a:srgbClr val="3F3F3F"/>
                </a:solidFill>
                <a:latin typeface="Times New Roman"/>
                <a:cs typeface="Times New Roman"/>
              </a:rPr>
              <a:t>%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22" name="object 122"/>
          <p:cNvSpPr txBox="1"/>
          <p:nvPr/>
        </p:nvSpPr>
        <p:spPr>
          <a:xfrm>
            <a:off x="2139170" y="1712454"/>
            <a:ext cx="501015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50" dirty="0">
                <a:solidFill>
                  <a:srgbClr val="3F3F3F"/>
                </a:solidFill>
                <a:latin typeface="Times New Roman"/>
                <a:cs typeface="Times New Roman"/>
              </a:rPr>
              <a:t>93.28</a:t>
            </a:r>
            <a:r>
              <a:rPr sz="1100" spc="60" dirty="0">
                <a:solidFill>
                  <a:srgbClr val="3F3F3F"/>
                </a:solidFill>
                <a:latin typeface="Times New Roman"/>
                <a:cs typeface="Times New Roman"/>
              </a:rPr>
              <a:t>%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23" name="object 123"/>
          <p:cNvSpPr txBox="1"/>
          <p:nvPr/>
        </p:nvSpPr>
        <p:spPr>
          <a:xfrm>
            <a:off x="3306569" y="1450316"/>
            <a:ext cx="501015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50" dirty="0">
                <a:solidFill>
                  <a:srgbClr val="3F3F3F"/>
                </a:solidFill>
                <a:latin typeface="Times New Roman"/>
                <a:cs typeface="Times New Roman"/>
              </a:rPr>
              <a:t>93.77</a:t>
            </a:r>
            <a:r>
              <a:rPr sz="1100" spc="60" dirty="0">
                <a:solidFill>
                  <a:srgbClr val="3F3F3F"/>
                </a:solidFill>
                <a:latin typeface="Times New Roman"/>
                <a:cs typeface="Times New Roman"/>
              </a:rPr>
              <a:t>%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24" name="object 124"/>
          <p:cNvSpPr txBox="1"/>
          <p:nvPr/>
        </p:nvSpPr>
        <p:spPr>
          <a:xfrm>
            <a:off x="4385585" y="1433543"/>
            <a:ext cx="501015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50" dirty="0">
                <a:solidFill>
                  <a:srgbClr val="3F3F3F"/>
                </a:solidFill>
                <a:latin typeface="Times New Roman"/>
                <a:cs typeface="Times New Roman"/>
              </a:rPr>
              <a:t>94.47</a:t>
            </a:r>
            <a:r>
              <a:rPr sz="1100" spc="60" dirty="0">
                <a:solidFill>
                  <a:srgbClr val="3F3F3F"/>
                </a:solidFill>
                <a:latin typeface="Times New Roman"/>
                <a:cs typeface="Times New Roman"/>
              </a:rPr>
              <a:t>%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25" name="object 125"/>
          <p:cNvSpPr txBox="1"/>
          <p:nvPr/>
        </p:nvSpPr>
        <p:spPr>
          <a:xfrm>
            <a:off x="5463034" y="1438130"/>
            <a:ext cx="501015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50" dirty="0">
                <a:solidFill>
                  <a:srgbClr val="3F3F3F"/>
                </a:solidFill>
                <a:latin typeface="Times New Roman"/>
                <a:cs typeface="Times New Roman"/>
              </a:rPr>
              <a:t>94.28</a:t>
            </a:r>
            <a:r>
              <a:rPr sz="1100" spc="60" dirty="0">
                <a:solidFill>
                  <a:srgbClr val="3F3F3F"/>
                </a:solidFill>
                <a:latin typeface="Times New Roman"/>
                <a:cs typeface="Times New Roman"/>
              </a:rPr>
              <a:t>%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26" name="object 126"/>
          <p:cNvSpPr txBox="1"/>
          <p:nvPr/>
        </p:nvSpPr>
        <p:spPr>
          <a:xfrm>
            <a:off x="6542025" y="1445729"/>
            <a:ext cx="501015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50" dirty="0">
                <a:solidFill>
                  <a:srgbClr val="3F3F3F"/>
                </a:solidFill>
                <a:latin typeface="Times New Roman"/>
                <a:cs typeface="Times New Roman"/>
              </a:rPr>
              <a:t>93.95</a:t>
            </a:r>
            <a:r>
              <a:rPr sz="1100" spc="60" dirty="0">
                <a:solidFill>
                  <a:srgbClr val="3F3F3F"/>
                </a:solidFill>
                <a:latin typeface="Times New Roman"/>
                <a:cs typeface="Times New Roman"/>
              </a:rPr>
              <a:t>%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27" name="object 127"/>
          <p:cNvSpPr txBox="1"/>
          <p:nvPr/>
        </p:nvSpPr>
        <p:spPr>
          <a:xfrm>
            <a:off x="7621058" y="1470101"/>
            <a:ext cx="501015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50" dirty="0">
                <a:solidFill>
                  <a:srgbClr val="3F3F3F"/>
                </a:solidFill>
                <a:latin typeface="Times New Roman"/>
                <a:cs typeface="Times New Roman"/>
              </a:rPr>
              <a:t>92.91</a:t>
            </a:r>
            <a:r>
              <a:rPr sz="1100" spc="60" dirty="0">
                <a:solidFill>
                  <a:srgbClr val="3F3F3F"/>
                </a:solidFill>
                <a:latin typeface="Times New Roman"/>
                <a:cs typeface="Times New Roman"/>
              </a:rPr>
              <a:t>%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28" name="object 128"/>
          <p:cNvSpPr txBox="1"/>
          <p:nvPr/>
        </p:nvSpPr>
        <p:spPr>
          <a:xfrm>
            <a:off x="2227553" y="1864848"/>
            <a:ext cx="501015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50" dirty="0">
                <a:solidFill>
                  <a:srgbClr val="3F3F3F"/>
                </a:solidFill>
                <a:latin typeface="Times New Roman"/>
                <a:cs typeface="Times New Roman"/>
              </a:rPr>
              <a:t>76.23</a:t>
            </a:r>
            <a:r>
              <a:rPr sz="1100" spc="60" dirty="0">
                <a:solidFill>
                  <a:srgbClr val="3F3F3F"/>
                </a:solidFill>
                <a:latin typeface="Times New Roman"/>
                <a:cs typeface="Times New Roman"/>
              </a:rPr>
              <a:t>%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29" name="object 129"/>
          <p:cNvSpPr txBox="1"/>
          <p:nvPr/>
        </p:nvSpPr>
        <p:spPr>
          <a:xfrm>
            <a:off x="3449858" y="2262607"/>
            <a:ext cx="501015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50" dirty="0">
                <a:solidFill>
                  <a:srgbClr val="3F3F3F"/>
                </a:solidFill>
                <a:latin typeface="Times New Roman"/>
                <a:cs typeface="Times New Roman"/>
              </a:rPr>
              <a:t>70.01</a:t>
            </a:r>
            <a:r>
              <a:rPr sz="1100" spc="60" dirty="0">
                <a:solidFill>
                  <a:srgbClr val="3F3F3F"/>
                </a:solidFill>
                <a:latin typeface="Times New Roman"/>
                <a:cs typeface="Times New Roman"/>
              </a:rPr>
              <a:t>%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30" name="object 130"/>
          <p:cNvSpPr txBox="1"/>
          <p:nvPr/>
        </p:nvSpPr>
        <p:spPr>
          <a:xfrm>
            <a:off x="4385585" y="1971510"/>
            <a:ext cx="501015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50" dirty="0">
                <a:solidFill>
                  <a:srgbClr val="3F3F3F"/>
                </a:solidFill>
                <a:latin typeface="Times New Roman"/>
                <a:cs typeface="Times New Roman"/>
              </a:rPr>
              <a:t>71.72</a:t>
            </a:r>
            <a:r>
              <a:rPr sz="1100" spc="60" dirty="0">
                <a:solidFill>
                  <a:srgbClr val="3F3F3F"/>
                </a:solidFill>
                <a:latin typeface="Times New Roman"/>
                <a:cs typeface="Times New Roman"/>
              </a:rPr>
              <a:t>%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31" name="object 131"/>
          <p:cNvSpPr txBox="1"/>
          <p:nvPr/>
        </p:nvSpPr>
        <p:spPr>
          <a:xfrm>
            <a:off x="5606332" y="2229061"/>
            <a:ext cx="501015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50" dirty="0">
                <a:solidFill>
                  <a:srgbClr val="3F3F3F"/>
                </a:solidFill>
                <a:latin typeface="Times New Roman"/>
                <a:cs typeface="Times New Roman"/>
              </a:rPr>
              <a:t>72.29</a:t>
            </a:r>
            <a:r>
              <a:rPr sz="1100" spc="60" dirty="0">
                <a:solidFill>
                  <a:srgbClr val="3F3F3F"/>
                </a:solidFill>
                <a:latin typeface="Times New Roman"/>
                <a:cs typeface="Times New Roman"/>
              </a:rPr>
              <a:t>%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32" name="object 132"/>
          <p:cNvSpPr txBox="1"/>
          <p:nvPr/>
        </p:nvSpPr>
        <p:spPr>
          <a:xfrm>
            <a:off x="6766063" y="2293072"/>
            <a:ext cx="501015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50" dirty="0">
                <a:solidFill>
                  <a:srgbClr val="3F3F3F"/>
                </a:solidFill>
                <a:latin typeface="Times New Roman"/>
                <a:cs typeface="Times New Roman"/>
              </a:rPr>
              <a:t>71.24</a:t>
            </a:r>
            <a:r>
              <a:rPr sz="1100" spc="60" dirty="0">
                <a:solidFill>
                  <a:srgbClr val="3F3F3F"/>
                </a:solidFill>
                <a:latin typeface="Times New Roman"/>
                <a:cs typeface="Times New Roman"/>
              </a:rPr>
              <a:t>%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33" name="object 133"/>
          <p:cNvSpPr txBox="1"/>
          <p:nvPr/>
        </p:nvSpPr>
        <p:spPr>
          <a:xfrm>
            <a:off x="7621058" y="1941045"/>
            <a:ext cx="501015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50" dirty="0">
                <a:solidFill>
                  <a:srgbClr val="3F3F3F"/>
                </a:solidFill>
                <a:latin typeface="Times New Roman"/>
                <a:cs typeface="Times New Roman"/>
              </a:rPr>
              <a:t>72.98</a:t>
            </a:r>
            <a:r>
              <a:rPr sz="1100" spc="60" dirty="0">
                <a:solidFill>
                  <a:srgbClr val="3F3F3F"/>
                </a:solidFill>
                <a:latin typeface="Times New Roman"/>
                <a:cs typeface="Times New Roman"/>
              </a:rPr>
              <a:t>%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34" name="object 134"/>
          <p:cNvSpPr txBox="1"/>
          <p:nvPr/>
        </p:nvSpPr>
        <p:spPr>
          <a:xfrm>
            <a:off x="8527779" y="3337860"/>
            <a:ext cx="110489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65" dirty="0">
                <a:latin typeface="Times New Roman"/>
                <a:cs typeface="Times New Roman"/>
              </a:rPr>
              <a:t>0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35" name="object 135"/>
          <p:cNvSpPr txBox="1"/>
          <p:nvPr/>
        </p:nvSpPr>
        <p:spPr>
          <a:xfrm>
            <a:off x="8527779" y="3022420"/>
            <a:ext cx="19431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55" dirty="0">
                <a:latin typeface="Times New Roman"/>
                <a:cs typeface="Times New Roman"/>
              </a:rPr>
              <a:t>1</a:t>
            </a:r>
            <a:r>
              <a:rPr sz="1200" spc="65" dirty="0">
                <a:latin typeface="Times New Roman"/>
                <a:cs typeface="Times New Roman"/>
              </a:rPr>
              <a:t>0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36" name="object 136"/>
          <p:cNvSpPr txBox="1"/>
          <p:nvPr/>
        </p:nvSpPr>
        <p:spPr>
          <a:xfrm>
            <a:off x="8527779" y="2706905"/>
            <a:ext cx="19431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55" dirty="0">
                <a:latin typeface="Times New Roman"/>
                <a:cs typeface="Times New Roman"/>
              </a:rPr>
              <a:t>2</a:t>
            </a:r>
            <a:r>
              <a:rPr sz="1200" spc="65" dirty="0">
                <a:latin typeface="Times New Roman"/>
                <a:cs typeface="Times New Roman"/>
              </a:rPr>
              <a:t>0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37" name="object 137"/>
          <p:cNvSpPr txBox="1"/>
          <p:nvPr/>
        </p:nvSpPr>
        <p:spPr>
          <a:xfrm>
            <a:off x="8527779" y="2077513"/>
            <a:ext cx="194310" cy="4921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55" dirty="0">
                <a:latin typeface="Times New Roman"/>
                <a:cs typeface="Times New Roman"/>
              </a:rPr>
              <a:t>4</a:t>
            </a:r>
            <a:r>
              <a:rPr sz="1200" spc="65" dirty="0">
                <a:latin typeface="Times New Roman"/>
                <a:cs typeface="Times New Roman"/>
              </a:rPr>
              <a:t>0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30"/>
              </a:spcBef>
            </a:pPr>
            <a:r>
              <a:rPr sz="1200" spc="55" dirty="0">
                <a:latin typeface="Times New Roman"/>
                <a:cs typeface="Times New Roman"/>
              </a:rPr>
              <a:t>3</a:t>
            </a:r>
            <a:r>
              <a:rPr sz="1200" spc="65" dirty="0">
                <a:latin typeface="Times New Roman"/>
                <a:cs typeface="Times New Roman"/>
              </a:rPr>
              <a:t>0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38" name="object 138"/>
          <p:cNvSpPr txBox="1"/>
          <p:nvPr/>
        </p:nvSpPr>
        <p:spPr>
          <a:xfrm>
            <a:off x="8527779" y="1762072"/>
            <a:ext cx="19431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55" dirty="0">
                <a:latin typeface="Times New Roman"/>
                <a:cs typeface="Times New Roman"/>
              </a:rPr>
              <a:t>5</a:t>
            </a:r>
            <a:r>
              <a:rPr sz="1200" spc="65" dirty="0">
                <a:latin typeface="Times New Roman"/>
                <a:cs typeface="Times New Roman"/>
              </a:rPr>
              <a:t>0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39" name="object 139"/>
          <p:cNvSpPr txBox="1"/>
          <p:nvPr/>
        </p:nvSpPr>
        <p:spPr>
          <a:xfrm>
            <a:off x="8527779" y="1446558"/>
            <a:ext cx="19431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55" dirty="0">
                <a:latin typeface="Times New Roman"/>
                <a:cs typeface="Times New Roman"/>
              </a:rPr>
              <a:t>6</a:t>
            </a:r>
            <a:r>
              <a:rPr sz="1200" spc="65" dirty="0">
                <a:latin typeface="Times New Roman"/>
                <a:cs typeface="Times New Roman"/>
              </a:rPr>
              <a:t>0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40" name="object 140"/>
          <p:cNvSpPr txBox="1"/>
          <p:nvPr/>
        </p:nvSpPr>
        <p:spPr>
          <a:xfrm>
            <a:off x="1407637" y="1446558"/>
            <a:ext cx="414020" cy="20694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200" spc="55" dirty="0">
                <a:latin typeface="Times New Roman"/>
                <a:cs typeface="Times New Roman"/>
              </a:rPr>
              <a:t>1</a:t>
            </a:r>
            <a:r>
              <a:rPr sz="1200" spc="65" dirty="0">
                <a:latin typeface="Times New Roman"/>
                <a:cs typeface="Times New Roman"/>
              </a:rPr>
              <a:t>0</a:t>
            </a:r>
            <a:r>
              <a:rPr sz="1200" spc="55" dirty="0">
                <a:latin typeface="Times New Roman"/>
                <a:cs typeface="Times New Roman"/>
              </a:rPr>
              <a:t>0</a:t>
            </a:r>
            <a:r>
              <a:rPr sz="1200" spc="60" dirty="0">
                <a:latin typeface="Times New Roman"/>
                <a:cs typeface="Times New Roman"/>
              </a:rPr>
              <a:t>%</a:t>
            </a:r>
            <a:endParaRPr sz="1200">
              <a:latin typeface="Times New Roman"/>
              <a:cs typeface="Times New Roman"/>
            </a:endParaRPr>
          </a:p>
          <a:p>
            <a:pPr marL="83820" algn="ctr">
              <a:lnSpc>
                <a:spcPct val="100000"/>
              </a:lnSpc>
              <a:spcBef>
                <a:spcPts val="420"/>
              </a:spcBef>
            </a:pPr>
            <a:r>
              <a:rPr sz="1200" spc="55" dirty="0">
                <a:latin typeface="Times New Roman"/>
                <a:cs typeface="Times New Roman"/>
              </a:rPr>
              <a:t>9</a:t>
            </a:r>
            <a:r>
              <a:rPr sz="1200" spc="65" dirty="0">
                <a:latin typeface="Times New Roman"/>
                <a:cs typeface="Times New Roman"/>
              </a:rPr>
              <a:t>0</a:t>
            </a:r>
            <a:r>
              <a:rPr sz="1200" spc="60" dirty="0">
                <a:latin typeface="Times New Roman"/>
                <a:cs typeface="Times New Roman"/>
              </a:rPr>
              <a:t>%</a:t>
            </a:r>
            <a:endParaRPr sz="1200">
              <a:latin typeface="Times New Roman"/>
              <a:cs typeface="Times New Roman"/>
            </a:endParaRPr>
          </a:p>
          <a:p>
            <a:pPr marL="83820" algn="ctr">
              <a:lnSpc>
                <a:spcPct val="100000"/>
              </a:lnSpc>
              <a:spcBef>
                <a:spcPts val="420"/>
              </a:spcBef>
            </a:pPr>
            <a:r>
              <a:rPr sz="1200" spc="55" dirty="0">
                <a:latin typeface="Times New Roman"/>
                <a:cs typeface="Times New Roman"/>
              </a:rPr>
              <a:t>8</a:t>
            </a:r>
            <a:r>
              <a:rPr sz="1200" spc="65" dirty="0">
                <a:latin typeface="Times New Roman"/>
                <a:cs typeface="Times New Roman"/>
              </a:rPr>
              <a:t>0</a:t>
            </a:r>
            <a:r>
              <a:rPr sz="1200" spc="60" dirty="0">
                <a:latin typeface="Times New Roman"/>
                <a:cs typeface="Times New Roman"/>
              </a:rPr>
              <a:t>%</a:t>
            </a:r>
            <a:endParaRPr sz="1200">
              <a:latin typeface="Times New Roman"/>
              <a:cs typeface="Times New Roman"/>
            </a:endParaRPr>
          </a:p>
          <a:p>
            <a:pPr marL="83820" algn="ctr">
              <a:lnSpc>
                <a:spcPct val="100000"/>
              </a:lnSpc>
              <a:spcBef>
                <a:spcPts val="420"/>
              </a:spcBef>
            </a:pPr>
            <a:r>
              <a:rPr sz="1200" spc="55" dirty="0">
                <a:latin typeface="Times New Roman"/>
                <a:cs typeface="Times New Roman"/>
              </a:rPr>
              <a:t>7</a:t>
            </a:r>
            <a:r>
              <a:rPr sz="1200" spc="65" dirty="0">
                <a:latin typeface="Times New Roman"/>
                <a:cs typeface="Times New Roman"/>
              </a:rPr>
              <a:t>0</a:t>
            </a:r>
            <a:r>
              <a:rPr sz="1200" spc="60" dirty="0">
                <a:latin typeface="Times New Roman"/>
                <a:cs typeface="Times New Roman"/>
              </a:rPr>
              <a:t>%</a:t>
            </a:r>
            <a:endParaRPr sz="1200">
              <a:latin typeface="Times New Roman"/>
              <a:cs typeface="Times New Roman"/>
            </a:endParaRPr>
          </a:p>
          <a:p>
            <a:pPr marL="83820" algn="ctr">
              <a:lnSpc>
                <a:spcPct val="100000"/>
              </a:lnSpc>
              <a:spcBef>
                <a:spcPts val="420"/>
              </a:spcBef>
            </a:pPr>
            <a:r>
              <a:rPr sz="1200" spc="55" dirty="0">
                <a:latin typeface="Times New Roman"/>
                <a:cs typeface="Times New Roman"/>
              </a:rPr>
              <a:t>6</a:t>
            </a:r>
            <a:r>
              <a:rPr sz="1200" spc="65" dirty="0">
                <a:latin typeface="Times New Roman"/>
                <a:cs typeface="Times New Roman"/>
              </a:rPr>
              <a:t>0</a:t>
            </a:r>
            <a:r>
              <a:rPr sz="1200" spc="60" dirty="0">
                <a:latin typeface="Times New Roman"/>
                <a:cs typeface="Times New Roman"/>
              </a:rPr>
              <a:t>%</a:t>
            </a:r>
            <a:endParaRPr sz="1200">
              <a:latin typeface="Times New Roman"/>
              <a:cs typeface="Times New Roman"/>
            </a:endParaRPr>
          </a:p>
          <a:p>
            <a:pPr marL="83820" algn="ctr">
              <a:lnSpc>
                <a:spcPct val="100000"/>
              </a:lnSpc>
              <a:spcBef>
                <a:spcPts val="430"/>
              </a:spcBef>
            </a:pPr>
            <a:r>
              <a:rPr sz="1200" spc="55" dirty="0">
                <a:latin typeface="Times New Roman"/>
                <a:cs typeface="Times New Roman"/>
              </a:rPr>
              <a:t>5</a:t>
            </a:r>
            <a:r>
              <a:rPr sz="1200" spc="65" dirty="0">
                <a:latin typeface="Times New Roman"/>
                <a:cs typeface="Times New Roman"/>
              </a:rPr>
              <a:t>0</a:t>
            </a:r>
            <a:r>
              <a:rPr sz="1200" spc="60" dirty="0">
                <a:latin typeface="Times New Roman"/>
                <a:cs typeface="Times New Roman"/>
              </a:rPr>
              <a:t>%</a:t>
            </a:r>
            <a:endParaRPr sz="1200">
              <a:latin typeface="Times New Roman"/>
              <a:cs typeface="Times New Roman"/>
            </a:endParaRPr>
          </a:p>
          <a:p>
            <a:pPr marL="83820" algn="ctr">
              <a:lnSpc>
                <a:spcPct val="100000"/>
              </a:lnSpc>
              <a:spcBef>
                <a:spcPts val="420"/>
              </a:spcBef>
            </a:pPr>
            <a:r>
              <a:rPr sz="1200" spc="55" dirty="0">
                <a:latin typeface="Times New Roman"/>
                <a:cs typeface="Times New Roman"/>
              </a:rPr>
              <a:t>4</a:t>
            </a:r>
            <a:r>
              <a:rPr sz="1200" spc="65" dirty="0">
                <a:latin typeface="Times New Roman"/>
                <a:cs typeface="Times New Roman"/>
              </a:rPr>
              <a:t>0</a:t>
            </a:r>
            <a:r>
              <a:rPr sz="1200" spc="60" dirty="0">
                <a:latin typeface="Times New Roman"/>
                <a:cs typeface="Times New Roman"/>
              </a:rPr>
              <a:t>%</a:t>
            </a:r>
            <a:endParaRPr sz="1200">
              <a:latin typeface="Times New Roman"/>
              <a:cs typeface="Times New Roman"/>
            </a:endParaRPr>
          </a:p>
          <a:p>
            <a:pPr marL="83820" algn="ctr">
              <a:lnSpc>
                <a:spcPct val="100000"/>
              </a:lnSpc>
              <a:spcBef>
                <a:spcPts val="420"/>
              </a:spcBef>
            </a:pPr>
            <a:r>
              <a:rPr sz="1200" spc="55" dirty="0">
                <a:latin typeface="Times New Roman"/>
                <a:cs typeface="Times New Roman"/>
              </a:rPr>
              <a:t>3</a:t>
            </a:r>
            <a:r>
              <a:rPr sz="1200" spc="65" dirty="0">
                <a:latin typeface="Times New Roman"/>
                <a:cs typeface="Times New Roman"/>
              </a:rPr>
              <a:t>0</a:t>
            </a:r>
            <a:r>
              <a:rPr sz="1200" spc="60" dirty="0">
                <a:latin typeface="Times New Roman"/>
                <a:cs typeface="Times New Roman"/>
              </a:rPr>
              <a:t>%</a:t>
            </a:r>
            <a:endParaRPr sz="1200">
              <a:latin typeface="Times New Roman"/>
              <a:cs typeface="Times New Roman"/>
            </a:endParaRPr>
          </a:p>
          <a:p>
            <a:pPr marL="83820" algn="ctr">
              <a:lnSpc>
                <a:spcPct val="100000"/>
              </a:lnSpc>
              <a:spcBef>
                <a:spcPts val="420"/>
              </a:spcBef>
            </a:pPr>
            <a:r>
              <a:rPr sz="1200" spc="55" dirty="0">
                <a:latin typeface="Times New Roman"/>
                <a:cs typeface="Times New Roman"/>
              </a:rPr>
              <a:t>2</a:t>
            </a:r>
            <a:r>
              <a:rPr sz="1200" spc="65" dirty="0">
                <a:latin typeface="Times New Roman"/>
                <a:cs typeface="Times New Roman"/>
              </a:rPr>
              <a:t>0</a:t>
            </a:r>
            <a:r>
              <a:rPr sz="1200" spc="60" dirty="0">
                <a:latin typeface="Times New Roman"/>
                <a:cs typeface="Times New Roman"/>
              </a:rPr>
              <a:t>%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41" name="object 141"/>
          <p:cNvSpPr txBox="1"/>
          <p:nvPr/>
        </p:nvSpPr>
        <p:spPr>
          <a:xfrm>
            <a:off x="2169635" y="3519207"/>
            <a:ext cx="61785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55" dirty="0">
                <a:latin typeface="Times New Roman"/>
                <a:cs typeface="Times New Roman"/>
              </a:rPr>
              <a:t>1</a:t>
            </a:r>
            <a:r>
              <a:rPr sz="1200" spc="65" dirty="0">
                <a:latin typeface="Times New Roman"/>
                <a:cs typeface="Times New Roman"/>
              </a:rPr>
              <a:t>2</a:t>
            </a:r>
            <a:r>
              <a:rPr sz="1200" spc="-5" dirty="0">
                <a:latin typeface="Times New Roman"/>
                <a:cs typeface="Times New Roman"/>
              </a:rPr>
              <a:t>/</a:t>
            </a:r>
            <a:r>
              <a:rPr sz="1200" spc="55" dirty="0">
                <a:latin typeface="Times New Roman"/>
                <a:cs typeface="Times New Roman"/>
              </a:rPr>
              <a:t>1</a:t>
            </a:r>
            <a:r>
              <a:rPr sz="1200" spc="65" dirty="0">
                <a:latin typeface="Times New Roman"/>
                <a:cs typeface="Times New Roman"/>
              </a:rPr>
              <a:t>6</a:t>
            </a:r>
            <a:r>
              <a:rPr sz="1200" spc="-15" dirty="0">
                <a:latin typeface="Times New Roman"/>
                <a:cs typeface="Times New Roman"/>
              </a:rPr>
              <a:t>/</a:t>
            </a:r>
            <a:r>
              <a:rPr sz="1200" spc="65" dirty="0">
                <a:latin typeface="Times New Roman"/>
                <a:cs typeface="Times New Roman"/>
              </a:rPr>
              <a:t>17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42" name="object 142"/>
          <p:cNvSpPr txBox="1"/>
          <p:nvPr/>
        </p:nvSpPr>
        <p:spPr>
          <a:xfrm>
            <a:off x="3248624" y="3519207"/>
            <a:ext cx="61785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55" dirty="0">
                <a:latin typeface="Times New Roman"/>
                <a:cs typeface="Times New Roman"/>
              </a:rPr>
              <a:t>1</a:t>
            </a:r>
            <a:r>
              <a:rPr sz="1200" spc="65" dirty="0">
                <a:latin typeface="Times New Roman"/>
                <a:cs typeface="Times New Roman"/>
              </a:rPr>
              <a:t>2</a:t>
            </a:r>
            <a:r>
              <a:rPr sz="1200" spc="-5" dirty="0">
                <a:latin typeface="Times New Roman"/>
                <a:cs typeface="Times New Roman"/>
              </a:rPr>
              <a:t>/</a:t>
            </a:r>
            <a:r>
              <a:rPr sz="1200" spc="55" dirty="0">
                <a:latin typeface="Times New Roman"/>
                <a:cs typeface="Times New Roman"/>
              </a:rPr>
              <a:t>2</a:t>
            </a:r>
            <a:r>
              <a:rPr sz="1200" spc="65" dirty="0">
                <a:latin typeface="Times New Roman"/>
                <a:cs typeface="Times New Roman"/>
              </a:rPr>
              <a:t>3</a:t>
            </a:r>
            <a:r>
              <a:rPr sz="1200" spc="-15" dirty="0">
                <a:latin typeface="Times New Roman"/>
                <a:cs typeface="Times New Roman"/>
              </a:rPr>
              <a:t>/</a:t>
            </a:r>
            <a:r>
              <a:rPr sz="1200" spc="65" dirty="0">
                <a:latin typeface="Times New Roman"/>
                <a:cs typeface="Times New Roman"/>
              </a:rPr>
              <a:t>17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43" name="object 143"/>
          <p:cNvSpPr txBox="1"/>
          <p:nvPr/>
        </p:nvSpPr>
        <p:spPr>
          <a:xfrm>
            <a:off x="4327614" y="3519207"/>
            <a:ext cx="61785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55" dirty="0">
                <a:latin typeface="Times New Roman"/>
                <a:cs typeface="Times New Roman"/>
              </a:rPr>
              <a:t>1</a:t>
            </a:r>
            <a:r>
              <a:rPr sz="1200" spc="65" dirty="0">
                <a:latin typeface="Times New Roman"/>
                <a:cs typeface="Times New Roman"/>
              </a:rPr>
              <a:t>2</a:t>
            </a:r>
            <a:r>
              <a:rPr sz="1200" spc="-5" dirty="0">
                <a:latin typeface="Times New Roman"/>
                <a:cs typeface="Times New Roman"/>
              </a:rPr>
              <a:t>/</a:t>
            </a:r>
            <a:r>
              <a:rPr sz="1200" spc="55" dirty="0">
                <a:latin typeface="Times New Roman"/>
                <a:cs typeface="Times New Roman"/>
              </a:rPr>
              <a:t>3</a:t>
            </a:r>
            <a:r>
              <a:rPr sz="1200" spc="65" dirty="0">
                <a:latin typeface="Times New Roman"/>
                <a:cs typeface="Times New Roman"/>
              </a:rPr>
              <a:t>0</a:t>
            </a:r>
            <a:r>
              <a:rPr sz="1200" spc="-15" dirty="0">
                <a:latin typeface="Times New Roman"/>
                <a:cs typeface="Times New Roman"/>
              </a:rPr>
              <a:t>/</a:t>
            </a:r>
            <a:r>
              <a:rPr sz="1200" spc="65" dirty="0">
                <a:latin typeface="Times New Roman"/>
                <a:cs typeface="Times New Roman"/>
              </a:rPr>
              <a:t>17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44" name="object 144"/>
          <p:cNvSpPr txBox="1"/>
          <p:nvPr/>
        </p:nvSpPr>
        <p:spPr>
          <a:xfrm>
            <a:off x="5490423" y="3519207"/>
            <a:ext cx="44894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55" dirty="0">
                <a:latin typeface="Times New Roman"/>
                <a:cs typeface="Times New Roman"/>
              </a:rPr>
              <a:t>1</a:t>
            </a:r>
            <a:r>
              <a:rPr sz="1200" spc="-5" dirty="0">
                <a:latin typeface="Times New Roman"/>
                <a:cs typeface="Times New Roman"/>
              </a:rPr>
              <a:t>/</a:t>
            </a:r>
            <a:r>
              <a:rPr sz="1200" spc="65" dirty="0">
                <a:latin typeface="Times New Roman"/>
                <a:cs typeface="Times New Roman"/>
              </a:rPr>
              <a:t>6</a:t>
            </a:r>
            <a:r>
              <a:rPr sz="1200" spc="-15" dirty="0">
                <a:latin typeface="Times New Roman"/>
                <a:cs typeface="Times New Roman"/>
              </a:rPr>
              <a:t>/</a:t>
            </a:r>
            <a:r>
              <a:rPr sz="1200" spc="65" dirty="0">
                <a:latin typeface="Times New Roman"/>
                <a:cs typeface="Times New Roman"/>
              </a:rPr>
              <a:t>18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45" name="object 145"/>
          <p:cNvSpPr txBox="1"/>
          <p:nvPr/>
        </p:nvSpPr>
        <p:spPr>
          <a:xfrm>
            <a:off x="6526740" y="3519207"/>
            <a:ext cx="53276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55" dirty="0">
                <a:latin typeface="Times New Roman"/>
                <a:cs typeface="Times New Roman"/>
              </a:rPr>
              <a:t>1</a:t>
            </a:r>
            <a:r>
              <a:rPr sz="1200" spc="-5" dirty="0">
                <a:latin typeface="Times New Roman"/>
                <a:cs typeface="Times New Roman"/>
              </a:rPr>
              <a:t>/</a:t>
            </a:r>
            <a:r>
              <a:rPr sz="1200" spc="65" dirty="0">
                <a:latin typeface="Times New Roman"/>
                <a:cs typeface="Times New Roman"/>
              </a:rPr>
              <a:t>1</a:t>
            </a:r>
            <a:r>
              <a:rPr sz="1200" spc="55" dirty="0">
                <a:latin typeface="Times New Roman"/>
                <a:cs typeface="Times New Roman"/>
              </a:rPr>
              <a:t>3</a:t>
            </a:r>
            <a:r>
              <a:rPr sz="1200" spc="-5" dirty="0">
                <a:latin typeface="Times New Roman"/>
                <a:cs typeface="Times New Roman"/>
              </a:rPr>
              <a:t>/</a:t>
            </a:r>
            <a:r>
              <a:rPr sz="1200" spc="55" dirty="0">
                <a:latin typeface="Times New Roman"/>
                <a:cs typeface="Times New Roman"/>
              </a:rPr>
              <a:t>1</a:t>
            </a:r>
            <a:r>
              <a:rPr sz="1200" spc="65" dirty="0">
                <a:latin typeface="Times New Roman"/>
                <a:cs typeface="Times New Roman"/>
              </a:rPr>
              <a:t>8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46" name="object 146"/>
          <p:cNvSpPr txBox="1"/>
          <p:nvPr/>
        </p:nvSpPr>
        <p:spPr>
          <a:xfrm>
            <a:off x="7604205" y="3519207"/>
            <a:ext cx="53276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55" dirty="0">
                <a:latin typeface="Times New Roman"/>
                <a:cs typeface="Times New Roman"/>
              </a:rPr>
              <a:t>1</a:t>
            </a:r>
            <a:r>
              <a:rPr sz="1200" spc="-5" dirty="0">
                <a:latin typeface="Times New Roman"/>
                <a:cs typeface="Times New Roman"/>
              </a:rPr>
              <a:t>/</a:t>
            </a:r>
            <a:r>
              <a:rPr sz="1200" spc="65" dirty="0">
                <a:latin typeface="Times New Roman"/>
                <a:cs typeface="Times New Roman"/>
              </a:rPr>
              <a:t>2</a:t>
            </a:r>
            <a:r>
              <a:rPr sz="1200" spc="55" dirty="0">
                <a:latin typeface="Times New Roman"/>
                <a:cs typeface="Times New Roman"/>
              </a:rPr>
              <a:t>0</a:t>
            </a:r>
            <a:r>
              <a:rPr sz="1200" spc="-5" dirty="0">
                <a:latin typeface="Times New Roman"/>
                <a:cs typeface="Times New Roman"/>
              </a:rPr>
              <a:t>/</a:t>
            </a:r>
            <a:r>
              <a:rPr sz="1200" spc="55" dirty="0">
                <a:latin typeface="Times New Roman"/>
                <a:cs typeface="Times New Roman"/>
              </a:rPr>
              <a:t>1</a:t>
            </a:r>
            <a:r>
              <a:rPr sz="1200" spc="65" dirty="0">
                <a:latin typeface="Times New Roman"/>
                <a:cs typeface="Times New Roman"/>
              </a:rPr>
              <a:t>8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47" name="object 147"/>
          <p:cNvSpPr txBox="1"/>
          <p:nvPr/>
        </p:nvSpPr>
        <p:spPr>
          <a:xfrm>
            <a:off x="8807144" y="2053851"/>
            <a:ext cx="194945" cy="137922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spc="-75" dirty="0">
                <a:latin typeface="Times New Roman"/>
                <a:cs typeface="Times New Roman"/>
              </a:rPr>
              <a:t>V</a:t>
            </a:r>
            <a:r>
              <a:rPr sz="1300" spc="5" dirty="0">
                <a:latin typeface="Times New Roman"/>
                <a:cs typeface="Times New Roman"/>
              </a:rPr>
              <a:t>o</a:t>
            </a:r>
            <a:r>
              <a:rPr sz="1300" spc="10" dirty="0">
                <a:latin typeface="Times New Roman"/>
                <a:cs typeface="Times New Roman"/>
              </a:rPr>
              <a:t>l</a:t>
            </a:r>
            <a:r>
              <a:rPr sz="1300" spc="5" dirty="0">
                <a:latin typeface="Times New Roman"/>
                <a:cs typeface="Times New Roman"/>
              </a:rPr>
              <a:t>u</a:t>
            </a:r>
            <a:r>
              <a:rPr sz="1300" spc="-20" dirty="0">
                <a:latin typeface="Times New Roman"/>
                <a:cs typeface="Times New Roman"/>
              </a:rPr>
              <a:t>m</a:t>
            </a:r>
            <a:r>
              <a:rPr sz="1300" dirty="0">
                <a:latin typeface="Times New Roman"/>
                <a:cs typeface="Times New Roman"/>
              </a:rPr>
              <a:t>e</a:t>
            </a:r>
            <a:r>
              <a:rPr sz="1300" spc="25" dirty="0">
                <a:latin typeface="Times New Roman"/>
                <a:cs typeface="Times New Roman"/>
              </a:rPr>
              <a:t> </a:t>
            </a:r>
            <a:r>
              <a:rPr sz="1300" spc="10" dirty="0">
                <a:latin typeface="Times New Roman"/>
                <a:cs typeface="Times New Roman"/>
              </a:rPr>
              <a:t>i</a:t>
            </a:r>
            <a:r>
              <a:rPr sz="1300" dirty="0">
                <a:latin typeface="Times New Roman"/>
                <a:cs typeface="Times New Roman"/>
              </a:rPr>
              <a:t>n</a:t>
            </a:r>
            <a:r>
              <a:rPr sz="1300" spc="40" dirty="0">
                <a:latin typeface="Times New Roman"/>
                <a:cs typeface="Times New Roman"/>
              </a:rPr>
              <a:t> </a:t>
            </a:r>
            <a:r>
              <a:rPr sz="1300" spc="-20" dirty="0">
                <a:latin typeface="Times New Roman"/>
                <a:cs typeface="Times New Roman"/>
              </a:rPr>
              <a:t>M</a:t>
            </a:r>
            <a:r>
              <a:rPr sz="1300" spc="-5" dirty="0">
                <a:latin typeface="Times New Roman"/>
                <a:cs typeface="Times New Roman"/>
              </a:rPr>
              <a:t>i</a:t>
            </a:r>
            <a:r>
              <a:rPr sz="1300" spc="10" dirty="0">
                <a:latin typeface="Times New Roman"/>
                <a:cs typeface="Times New Roman"/>
              </a:rPr>
              <a:t>l</a:t>
            </a:r>
            <a:r>
              <a:rPr sz="1300" spc="-5" dirty="0">
                <a:latin typeface="Times New Roman"/>
                <a:cs typeface="Times New Roman"/>
              </a:rPr>
              <a:t>l</a:t>
            </a:r>
            <a:r>
              <a:rPr sz="1300" spc="10" dirty="0">
                <a:latin typeface="Times New Roman"/>
                <a:cs typeface="Times New Roman"/>
              </a:rPr>
              <a:t>i</a:t>
            </a:r>
            <a:r>
              <a:rPr sz="1300" spc="5" dirty="0">
                <a:latin typeface="Times New Roman"/>
                <a:cs typeface="Times New Roman"/>
              </a:rPr>
              <a:t>on</a:t>
            </a:r>
            <a:r>
              <a:rPr sz="1300" dirty="0">
                <a:latin typeface="Times New Roman"/>
                <a:cs typeface="Times New Roman"/>
              </a:rPr>
              <a:t>s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148" name="object 148"/>
          <p:cNvSpPr txBox="1"/>
          <p:nvPr/>
        </p:nvSpPr>
        <p:spPr>
          <a:xfrm>
            <a:off x="1196886" y="1589391"/>
            <a:ext cx="194945" cy="178117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spc="5" dirty="0">
                <a:latin typeface="Times New Roman"/>
                <a:cs typeface="Times New Roman"/>
              </a:rPr>
              <a:t>S</a:t>
            </a:r>
            <a:r>
              <a:rPr sz="1300" dirty="0">
                <a:latin typeface="Times New Roman"/>
                <a:cs typeface="Times New Roman"/>
              </a:rPr>
              <a:t>c</a:t>
            </a:r>
            <a:r>
              <a:rPr sz="1300" spc="5" dirty="0">
                <a:latin typeface="Times New Roman"/>
                <a:cs typeface="Times New Roman"/>
              </a:rPr>
              <a:t>o</a:t>
            </a:r>
            <a:r>
              <a:rPr sz="1300" spc="-5" dirty="0">
                <a:latin typeface="Times New Roman"/>
                <a:cs typeface="Times New Roman"/>
              </a:rPr>
              <a:t>r</a:t>
            </a:r>
            <a:r>
              <a:rPr sz="1300" dirty="0">
                <a:latin typeface="Times New Roman"/>
                <a:cs typeface="Times New Roman"/>
              </a:rPr>
              <a:t>e</a:t>
            </a:r>
            <a:r>
              <a:rPr sz="1300" spc="25" dirty="0">
                <a:latin typeface="Times New Roman"/>
                <a:cs typeface="Times New Roman"/>
              </a:rPr>
              <a:t> </a:t>
            </a:r>
            <a:r>
              <a:rPr sz="1300" spc="5" dirty="0">
                <a:latin typeface="Times New Roman"/>
                <a:cs typeface="Times New Roman"/>
              </a:rPr>
              <a:t>P</a:t>
            </a:r>
            <a:r>
              <a:rPr sz="1300" spc="-5" dirty="0">
                <a:latin typeface="Times New Roman"/>
                <a:cs typeface="Times New Roman"/>
              </a:rPr>
              <a:t>r</a:t>
            </a:r>
            <a:r>
              <a:rPr sz="1300" spc="10" dirty="0">
                <a:latin typeface="Times New Roman"/>
                <a:cs typeface="Times New Roman"/>
              </a:rPr>
              <a:t>i</a:t>
            </a:r>
            <a:r>
              <a:rPr sz="1300" spc="5" dirty="0">
                <a:latin typeface="Times New Roman"/>
                <a:cs typeface="Times New Roman"/>
              </a:rPr>
              <a:t>o</a:t>
            </a:r>
            <a:r>
              <a:rPr sz="1300" dirty="0">
                <a:latin typeface="Times New Roman"/>
                <a:cs typeface="Times New Roman"/>
              </a:rPr>
              <a:t>r</a:t>
            </a:r>
            <a:r>
              <a:rPr sz="1300" spc="30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to</a:t>
            </a:r>
            <a:r>
              <a:rPr sz="1300" spc="40" dirty="0">
                <a:latin typeface="Times New Roman"/>
                <a:cs typeface="Times New Roman"/>
              </a:rPr>
              <a:t> </a:t>
            </a:r>
            <a:r>
              <a:rPr sz="1300" spc="5" dirty="0">
                <a:latin typeface="Times New Roman"/>
                <a:cs typeface="Times New Roman"/>
              </a:rPr>
              <a:t>La</a:t>
            </a:r>
            <a:r>
              <a:rPr sz="1300" dirty="0">
                <a:latin typeface="Times New Roman"/>
                <a:cs typeface="Times New Roman"/>
              </a:rPr>
              <a:t>st</a:t>
            </a:r>
            <a:r>
              <a:rPr sz="1300" spc="35" dirty="0">
                <a:latin typeface="Times New Roman"/>
                <a:cs typeface="Times New Roman"/>
              </a:rPr>
              <a:t> </a:t>
            </a:r>
            <a:r>
              <a:rPr sz="1300" spc="-20" dirty="0">
                <a:latin typeface="Times New Roman"/>
                <a:cs typeface="Times New Roman"/>
              </a:rPr>
              <a:t>M</a:t>
            </a:r>
            <a:r>
              <a:rPr sz="1300" spc="-5" dirty="0">
                <a:latin typeface="Times New Roman"/>
                <a:cs typeface="Times New Roman"/>
              </a:rPr>
              <a:t>i</a:t>
            </a:r>
            <a:r>
              <a:rPr sz="1300" spc="10" dirty="0">
                <a:latin typeface="Times New Roman"/>
                <a:cs typeface="Times New Roman"/>
              </a:rPr>
              <a:t>l</a:t>
            </a:r>
            <a:r>
              <a:rPr sz="1300" dirty="0">
                <a:latin typeface="Times New Roman"/>
                <a:cs typeface="Times New Roman"/>
              </a:rPr>
              <a:t>e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149" name="object 149"/>
          <p:cNvSpPr/>
          <p:nvPr/>
        </p:nvSpPr>
        <p:spPr>
          <a:xfrm>
            <a:off x="1656588" y="3852672"/>
            <a:ext cx="243840" cy="76200"/>
          </a:xfrm>
          <a:custGeom>
            <a:avLst/>
            <a:gdLst/>
            <a:ahLst/>
            <a:cxnLst/>
            <a:rect l="l" t="t" r="r" b="b"/>
            <a:pathLst>
              <a:path w="243839" h="76200">
                <a:moveTo>
                  <a:pt x="0" y="0"/>
                </a:moveTo>
                <a:lnTo>
                  <a:pt x="243840" y="0"/>
                </a:lnTo>
                <a:lnTo>
                  <a:pt x="243840" y="76200"/>
                </a:lnTo>
                <a:lnTo>
                  <a:pt x="0" y="76200"/>
                </a:lnTo>
                <a:lnTo>
                  <a:pt x="0" y="0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1650491" y="4136135"/>
            <a:ext cx="256540" cy="0"/>
          </a:xfrm>
          <a:custGeom>
            <a:avLst/>
            <a:gdLst/>
            <a:ahLst/>
            <a:cxnLst/>
            <a:rect l="l" t="t" r="r" b="b"/>
            <a:pathLst>
              <a:path w="256539">
                <a:moveTo>
                  <a:pt x="0" y="0"/>
                </a:moveTo>
                <a:lnTo>
                  <a:pt x="256031" y="0"/>
                </a:lnTo>
              </a:path>
            </a:pathLst>
          </a:custGeom>
          <a:ln w="13461">
            <a:solidFill>
              <a:srgbClr val="0070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1752600" y="4108703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0" y="25146"/>
                </a:moveTo>
                <a:lnTo>
                  <a:pt x="50291" y="25146"/>
                </a:lnTo>
              </a:path>
            </a:pathLst>
          </a:custGeom>
          <a:ln w="51562">
            <a:solidFill>
              <a:srgbClr val="0070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3374135" y="4136135"/>
            <a:ext cx="256540" cy="0"/>
          </a:xfrm>
          <a:custGeom>
            <a:avLst/>
            <a:gdLst/>
            <a:ahLst/>
            <a:cxnLst/>
            <a:rect l="l" t="t" r="r" b="b"/>
            <a:pathLst>
              <a:path w="256539">
                <a:moveTo>
                  <a:pt x="0" y="0"/>
                </a:moveTo>
                <a:lnTo>
                  <a:pt x="256032" y="0"/>
                </a:lnTo>
              </a:path>
            </a:pathLst>
          </a:custGeom>
          <a:ln w="13461">
            <a:solidFill>
              <a:srgbClr val="B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3464052" y="4096511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38100" y="76200"/>
                </a:moveTo>
                <a:lnTo>
                  <a:pt x="0" y="38100"/>
                </a:lnTo>
                <a:lnTo>
                  <a:pt x="38100" y="0"/>
                </a:lnTo>
                <a:lnTo>
                  <a:pt x="76200" y="38100"/>
                </a:lnTo>
                <a:lnTo>
                  <a:pt x="38100" y="76200"/>
                </a:lnTo>
                <a:close/>
              </a:path>
            </a:pathLst>
          </a:custGeom>
          <a:solidFill>
            <a:srgbClr val="B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5099303" y="4136135"/>
            <a:ext cx="256540" cy="0"/>
          </a:xfrm>
          <a:custGeom>
            <a:avLst/>
            <a:gdLst/>
            <a:ahLst/>
            <a:cxnLst/>
            <a:rect l="l" t="t" r="r" b="b"/>
            <a:pathLst>
              <a:path w="256539">
                <a:moveTo>
                  <a:pt x="0" y="0"/>
                </a:moveTo>
                <a:lnTo>
                  <a:pt x="256032" y="0"/>
                </a:lnTo>
              </a:path>
            </a:pathLst>
          </a:custGeom>
          <a:ln w="13461">
            <a:solidFill>
              <a:srgbClr val="008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5187696" y="4096511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76200" y="76200"/>
                </a:moveTo>
                <a:lnTo>
                  <a:pt x="0" y="76200"/>
                </a:lnTo>
                <a:lnTo>
                  <a:pt x="38100" y="0"/>
                </a:lnTo>
                <a:lnTo>
                  <a:pt x="76200" y="76200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845819" y="4488179"/>
          <a:ext cx="8403590" cy="23380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61059"/>
                <a:gridCol w="1002791"/>
                <a:gridCol w="787908"/>
                <a:gridCol w="644651"/>
                <a:gridCol w="646175"/>
                <a:gridCol w="716280"/>
                <a:gridCol w="1002792"/>
                <a:gridCol w="859535"/>
                <a:gridCol w="1004316"/>
                <a:gridCol w="859535"/>
              </a:tblGrid>
              <a:tr h="399288">
                <a:tc>
                  <a:txBody>
                    <a:bodyPr/>
                    <a:lstStyle/>
                    <a:p>
                      <a:pPr marL="212725" marR="106680" indent="-99060">
                        <a:lnSpc>
                          <a:spcPct val="100000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Q2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sz="10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hru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/2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6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/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8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000000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25908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7485" marR="119380" indent="-73660">
                        <a:lnSpc>
                          <a:spcPct val="100000"/>
                        </a:lnSpc>
                      </a:pPr>
                      <a:r>
                        <a:rPr sz="1000" spc="20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es </a:t>
                      </a:r>
                      <a:r>
                        <a:rPr sz="1000" spc="25" dirty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ea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sur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d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25908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8905" marR="40005" indent="-82550">
                        <a:lnSpc>
                          <a:spcPct val="100000"/>
                        </a:lnSpc>
                      </a:pP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roc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ing O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ime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25908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1125" marR="35560" indent="-67310">
                        <a:lnSpc>
                          <a:spcPct val="100000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La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0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15" dirty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ile Impa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t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25908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9700" marR="95885" indent="-40005">
                        <a:lnSpc>
                          <a:spcPct val="100000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ll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core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25908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4625" marR="151765" indent="-18415">
                        <a:lnSpc>
                          <a:spcPct val="100000"/>
                        </a:lnSpc>
                      </a:pPr>
                      <a:r>
                        <a:rPr sz="1000" spc="20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rg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t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core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25908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7485" marR="106680" indent="-86995">
                        <a:lnSpc>
                          <a:spcPct val="100000"/>
                        </a:lnSpc>
                      </a:pP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PLY</a:t>
                      </a:r>
                      <a:r>
                        <a:rPr sz="10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ie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ce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s </a:t>
                      </a:r>
                      <a:r>
                        <a:rPr sz="1000" spc="25" dirty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ea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sur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d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25908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9865" marR="184150" indent="2540">
                        <a:lnSpc>
                          <a:spcPct val="100000"/>
                        </a:lnSpc>
                      </a:pP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me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ge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25908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8910" marR="91440" indent="-71755">
                        <a:lnSpc>
                          <a:spcPct val="100000"/>
                        </a:lnSpc>
                      </a:pP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PLY</a:t>
                      </a:r>
                      <a:r>
                        <a:rPr sz="10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ra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ll Q</a:t>
                      </a:r>
                      <a:r>
                        <a:rPr sz="1000" spc="20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sz="10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Sc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e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25908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PLY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spc="-5" dirty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ge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25908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78740">
                        <a:lnSpc>
                          <a:spcPct val="100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sz="9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sz="900" spc="5" dirty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ats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000000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25908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162,691,105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25908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1135">
                        <a:lnSpc>
                          <a:spcPct val="100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93.07%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25908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3985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8.75%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25908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014">
                        <a:lnSpc>
                          <a:spcPct val="100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84.32%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25908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4940">
                        <a:lnSpc>
                          <a:spcPct val="100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91.80%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25908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855">
                        <a:lnSpc>
                          <a:spcPct val="100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173,208,597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25908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0665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6.07%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25908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00355">
                        <a:lnSpc>
                          <a:spcPct val="100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86.59%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25908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8760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2.27%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000000"/>
                      </a:solidFill>
                      <a:prstDash val="solid"/>
                    </a:lnR>
                    <a:lnT w="25908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78740">
                        <a:lnSpc>
                          <a:spcPct val="100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9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sz="900" spc="5" dirty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ats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000000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3355">
                        <a:lnSpc>
                          <a:spcPct val="100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3,604,967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1135">
                        <a:lnSpc>
                          <a:spcPct val="100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93.82%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3985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7.36%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014">
                        <a:lnSpc>
                          <a:spcPct val="100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86.46%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4940">
                        <a:lnSpc>
                          <a:spcPct val="100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91.80%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3990">
                        <a:lnSpc>
                          <a:spcPct val="100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3,662,792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0665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1.58%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00355">
                        <a:lnSpc>
                          <a:spcPct val="100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88.49%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8760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2.03%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78740">
                        <a:lnSpc>
                          <a:spcPct val="100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E2E</a:t>
                      </a:r>
                      <a:r>
                        <a:rPr sz="9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sz="900" spc="5" dirty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ats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000000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1605">
                        <a:lnSpc>
                          <a:spcPct val="100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29,542,544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1135">
                        <a:lnSpc>
                          <a:spcPct val="100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71.64%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3985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4.68%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014">
                        <a:lnSpc>
                          <a:spcPct val="100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66.96%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4940">
                        <a:lnSpc>
                          <a:spcPct val="100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91.80%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1605">
                        <a:lnSpc>
                          <a:spcPct val="100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32,942,683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10.32%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00355">
                        <a:lnSpc>
                          <a:spcPct val="100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68.87%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8760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1.91%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204216">
                <a:tc>
                  <a:txBody>
                    <a:bodyPr/>
                    <a:lstStyle/>
                    <a:p>
                      <a:pPr marL="237490">
                        <a:lnSpc>
                          <a:spcPct val="100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-D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ay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000000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1920" algn="ctr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/A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/A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/A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/A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/A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1285" algn="ctr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/A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/A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/A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/A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204216">
                <a:tc>
                  <a:txBody>
                    <a:bodyPr/>
                    <a:lstStyle/>
                    <a:p>
                      <a:pPr marL="237490">
                        <a:lnSpc>
                          <a:spcPct val="100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-D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ay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000000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7490">
                        <a:lnSpc>
                          <a:spcPct val="100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8,531,085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1135">
                        <a:lnSpc>
                          <a:spcPct val="100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84.66%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3985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5.12%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1285">
                        <a:lnSpc>
                          <a:spcPct val="100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79.54%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4940">
                        <a:lnSpc>
                          <a:spcPct val="100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91.80%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7010">
                        <a:lnSpc>
                          <a:spcPct val="100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11,509,381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25.88%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00355">
                        <a:lnSpc>
                          <a:spcPct val="100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84.16%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8760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4.63%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205739">
                <a:tc>
                  <a:txBody>
                    <a:bodyPr/>
                    <a:lstStyle/>
                    <a:p>
                      <a:pPr marL="237490">
                        <a:lnSpc>
                          <a:spcPct val="100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4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-D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ay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000000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5104">
                        <a:lnSpc>
                          <a:spcPct val="100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13,688,668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1135">
                        <a:lnSpc>
                          <a:spcPct val="100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69.98%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3985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4.88%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1285">
                        <a:lnSpc>
                          <a:spcPct val="100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65.10%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4940">
                        <a:lnSpc>
                          <a:spcPct val="100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91.80%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7010">
                        <a:lnSpc>
                          <a:spcPct val="100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12,695,526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0350">
                        <a:lnSpc>
                          <a:spcPct val="100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7.82%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00355">
                        <a:lnSpc>
                          <a:spcPct val="100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67.66%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8760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2.56%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193548">
                <a:tc>
                  <a:txBody>
                    <a:bodyPr/>
                    <a:lstStyle/>
                    <a:p>
                      <a:pPr marL="237490">
                        <a:lnSpc>
                          <a:spcPct val="100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5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-D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ay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000000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4480">
                        <a:lnSpc>
                          <a:spcPct val="100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277,773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1770">
                        <a:lnSpc>
                          <a:spcPct val="100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64.53%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3985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4.90%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1285">
                        <a:lnSpc>
                          <a:spcPct val="100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59.63%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5575">
                        <a:lnSpc>
                          <a:spcPct val="100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91.80%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6385">
                        <a:lnSpc>
                          <a:spcPct val="100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656,393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8279">
                        <a:lnSpc>
                          <a:spcPct val="100000"/>
                        </a:lnSpc>
                      </a:pPr>
                      <a:r>
                        <a:rPr sz="900" spc="5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57.68%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9720">
                        <a:lnSpc>
                          <a:spcPct val="100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57.18%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8445">
                        <a:lnSpc>
                          <a:spcPct val="100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2.45%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204216"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6+</a:t>
                      </a:r>
                      <a:r>
                        <a:rPr sz="9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ay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000000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7490">
                        <a:lnSpc>
                          <a:spcPct val="100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7,045,018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1135">
                        <a:lnSpc>
                          <a:spcPct val="100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59.38%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3985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3.77%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1285">
                        <a:lnSpc>
                          <a:spcPct val="100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55.61%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4940">
                        <a:lnSpc>
                          <a:spcPct val="100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91.80%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8760">
                        <a:lnSpc>
                          <a:spcPct val="100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8,081,383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12.82%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00355">
                        <a:lnSpc>
                          <a:spcPct val="100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49.93%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8445">
                        <a:lnSpc>
                          <a:spcPct val="100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5.68%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78740">
                        <a:lnSpc>
                          <a:spcPct val="100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900" spc="5" dirty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al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000000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195,838,616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ct val="100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80.56%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6210">
                        <a:lnSpc>
                          <a:spcPct val="100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91.80%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855">
                        <a:lnSpc>
                          <a:spcPct val="100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209,814,072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3204">
                        <a:lnSpc>
                          <a:spcPct val="100000"/>
                        </a:lnSpc>
                      </a:pPr>
                      <a:r>
                        <a:rPr sz="900" spc="5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6.66%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01625">
                        <a:lnSpc>
                          <a:spcPct val="100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82.31%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2570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1.75%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56" name="object 156"/>
          <p:cNvGraphicFramePr>
            <a:graphicFrameLocks noGrp="1"/>
          </p:cNvGraphicFramePr>
          <p:nvPr/>
        </p:nvGraphicFramePr>
        <p:xfrm>
          <a:off x="1891426" y="3753412"/>
          <a:ext cx="6662420" cy="5238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88805"/>
                <a:gridCol w="1725167"/>
                <a:gridCol w="1723644"/>
                <a:gridCol w="1724440"/>
              </a:tblGrid>
              <a:tr h="261627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LY</a:t>
                      </a:r>
                      <a:r>
                        <a:rPr sz="12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12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e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sz="12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12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e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12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12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e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nd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sz="12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12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e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261627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F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69240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C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69240">
                        <a:lnSpc>
                          <a:spcPct val="10000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nd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d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20581" y="6989731"/>
            <a:ext cx="172720" cy="156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75" dirty="0">
                <a:solidFill>
                  <a:srgbClr val="A5A5A5"/>
                </a:solidFill>
                <a:latin typeface="Times New Roman"/>
                <a:cs typeface="Times New Roman"/>
              </a:rPr>
              <a:t>59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90600" y="533400"/>
            <a:ext cx="2438400" cy="533400"/>
          </a:xfrm>
          <a:custGeom>
            <a:avLst/>
            <a:gdLst/>
            <a:ahLst/>
            <a:cxnLst/>
            <a:rect l="l" t="t" r="r" b="b"/>
            <a:pathLst>
              <a:path w="2438400" h="533400">
                <a:moveTo>
                  <a:pt x="0" y="0"/>
                </a:moveTo>
                <a:lnTo>
                  <a:pt x="2438400" y="0"/>
                </a:lnTo>
                <a:lnTo>
                  <a:pt x="2438400" y="533400"/>
                </a:lnTo>
                <a:lnTo>
                  <a:pt x="0" y="533400"/>
                </a:lnTo>
                <a:lnTo>
                  <a:pt x="0" y="0"/>
                </a:lnTo>
                <a:close/>
              </a:path>
            </a:pathLst>
          </a:custGeom>
          <a:solidFill>
            <a:srgbClr val="5093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50748" y="626363"/>
            <a:ext cx="2064131" cy="3642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709137" y="844311"/>
            <a:ext cx="131445" cy="168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10" dirty="0">
                <a:solidFill>
                  <a:srgbClr val="FFFFFF"/>
                </a:solidFill>
                <a:latin typeface="Times New Roman"/>
                <a:cs typeface="Times New Roman"/>
              </a:rPr>
              <a:t>®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92935" y="6792507"/>
            <a:ext cx="8148955" cy="3505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33400" marR="5080">
              <a:lnSpc>
                <a:spcPct val="100000"/>
              </a:lnSpc>
            </a:pPr>
            <a:r>
              <a:rPr sz="750" spc="-10" dirty="0">
                <a:latin typeface="Times New Roman"/>
                <a:cs typeface="Times New Roman"/>
              </a:rPr>
              <a:t>N</a:t>
            </a:r>
            <a:r>
              <a:rPr sz="750" spc="45" dirty="0">
                <a:latin typeface="Times New Roman"/>
                <a:cs typeface="Times New Roman"/>
              </a:rPr>
              <a:t>o</a:t>
            </a:r>
            <a:r>
              <a:rPr sz="750" spc="5" dirty="0">
                <a:latin typeface="Times New Roman"/>
                <a:cs typeface="Times New Roman"/>
              </a:rPr>
              <a:t>t</a:t>
            </a:r>
            <a:r>
              <a:rPr sz="750" spc="80" dirty="0">
                <a:latin typeface="Times New Roman"/>
                <a:cs typeface="Times New Roman"/>
              </a:rPr>
              <a:t>e</a:t>
            </a:r>
            <a:r>
              <a:rPr sz="750" dirty="0">
                <a:latin typeface="Times New Roman"/>
                <a:cs typeface="Times New Roman"/>
              </a:rPr>
              <a:t>:</a:t>
            </a:r>
            <a:r>
              <a:rPr sz="750" spc="10" dirty="0">
                <a:latin typeface="Times New Roman"/>
                <a:cs typeface="Times New Roman"/>
              </a:rPr>
              <a:t> </a:t>
            </a:r>
            <a:r>
              <a:rPr sz="750" spc="40" dirty="0">
                <a:latin typeface="Times New Roman"/>
                <a:cs typeface="Times New Roman"/>
              </a:rPr>
              <a:t>R</a:t>
            </a:r>
            <a:r>
              <a:rPr sz="750" spc="80" dirty="0">
                <a:latin typeface="Times New Roman"/>
                <a:cs typeface="Times New Roman"/>
              </a:rPr>
              <a:t>e</a:t>
            </a:r>
            <a:r>
              <a:rPr sz="750" spc="85" dirty="0">
                <a:latin typeface="Times New Roman"/>
                <a:cs typeface="Times New Roman"/>
              </a:rPr>
              <a:t>s</a:t>
            </a:r>
            <a:r>
              <a:rPr sz="750" spc="40" dirty="0">
                <a:latin typeface="Times New Roman"/>
                <a:cs typeface="Times New Roman"/>
              </a:rPr>
              <a:t>u</a:t>
            </a:r>
            <a:r>
              <a:rPr sz="750" spc="-40" dirty="0">
                <a:latin typeface="Times New Roman"/>
                <a:cs typeface="Times New Roman"/>
              </a:rPr>
              <a:t>l</a:t>
            </a:r>
            <a:r>
              <a:rPr sz="750" dirty="0">
                <a:latin typeface="Times New Roman"/>
                <a:cs typeface="Times New Roman"/>
              </a:rPr>
              <a:t>t</a:t>
            </a:r>
            <a:r>
              <a:rPr sz="750" spc="80" dirty="0">
                <a:latin typeface="Times New Roman"/>
                <a:cs typeface="Times New Roman"/>
              </a:rPr>
              <a:t>s</a:t>
            </a:r>
            <a:r>
              <a:rPr sz="750" spc="-15" dirty="0">
                <a:latin typeface="Times New Roman"/>
                <a:cs typeface="Times New Roman"/>
              </a:rPr>
              <a:t> </a:t>
            </a:r>
            <a:r>
              <a:rPr sz="750" spc="85" dirty="0">
                <a:latin typeface="Times New Roman"/>
                <a:cs typeface="Times New Roman"/>
              </a:rPr>
              <a:t>s</a:t>
            </a:r>
            <a:r>
              <a:rPr sz="750" spc="5" dirty="0">
                <a:latin typeface="Times New Roman"/>
                <a:cs typeface="Times New Roman"/>
              </a:rPr>
              <a:t>t</a:t>
            </a:r>
            <a:r>
              <a:rPr sz="750" spc="80" dirty="0">
                <a:latin typeface="Times New Roman"/>
                <a:cs typeface="Times New Roman"/>
              </a:rPr>
              <a:t>a</a:t>
            </a:r>
            <a:r>
              <a:rPr sz="750" spc="-5" dirty="0">
                <a:latin typeface="Times New Roman"/>
                <a:cs typeface="Times New Roman"/>
              </a:rPr>
              <a:t>r</a:t>
            </a:r>
            <a:r>
              <a:rPr sz="750" spc="5" dirty="0">
                <a:latin typeface="Times New Roman"/>
                <a:cs typeface="Times New Roman"/>
              </a:rPr>
              <a:t>t</a:t>
            </a:r>
            <a:r>
              <a:rPr sz="750" spc="-50" dirty="0">
                <a:latin typeface="Times New Roman"/>
                <a:cs typeface="Times New Roman"/>
              </a:rPr>
              <a:t>i</a:t>
            </a:r>
            <a:r>
              <a:rPr sz="750" spc="30" dirty="0">
                <a:latin typeface="Times New Roman"/>
                <a:cs typeface="Times New Roman"/>
              </a:rPr>
              <a:t>n</a:t>
            </a:r>
            <a:r>
              <a:rPr sz="750" spc="45" dirty="0">
                <a:latin typeface="Times New Roman"/>
                <a:cs typeface="Times New Roman"/>
              </a:rPr>
              <a:t>g</a:t>
            </a:r>
            <a:r>
              <a:rPr sz="750" spc="-5" dirty="0">
                <a:latin typeface="Times New Roman"/>
                <a:cs typeface="Times New Roman"/>
              </a:rPr>
              <a:t> </a:t>
            </a:r>
            <a:r>
              <a:rPr sz="750" spc="-35" dirty="0">
                <a:latin typeface="Times New Roman"/>
                <a:cs typeface="Times New Roman"/>
              </a:rPr>
              <a:t>w</a:t>
            </a:r>
            <a:r>
              <a:rPr sz="750" spc="80" dirty="0">
                <a:latin typeface="Times New Roman"/>
                <a:cs typeface="Times New Roman"/>
              </a:rPr>
              <a:t>e</a:t>
            </a:r>
            <a:r>
              <a:rPr sz="750" spc="85" dirty="0">
                <a:latin typeface="Times New Roman"/>
                <a:cs typeface="Times New Roman"/>
              </a:rPr>
              <a:t>e</a:t>
            </a:r>
            <a:r>
              <a:rPr sz="750" dirty="0">
                <a:latin typeface="Times New Roman"/>
                <a:cs typeface="Times New Roman"/>
              </a:rPr>
              <a:t>k</a:t>
            </a:r>
            <a:r>
              <a:rPr sz="750" spc="20" dirty="0">
                <a:latin typeface="Times New Roman"/>
                <a:cs typeface="Times New Roman"/>
              </a:rPr>
              <a:t> </a:t>
            </a:r>
            <a:r>
              <a:rPr sz="750" spc="80" dirty="0">
                <a:latin typeface="Times New Roman"/>
                <a:cs typeface="Times New Roman"/>
              </a:rPr>
              <a:t>e</a:t>
            </a:r>
            <a:r>
              <a:rPr sz="750" spc="45" dirty="0">
                <a:latin typeface="Times New Roman"/>
                <a:cs typeface="Times New Roman"/>
              </a:rPr>
              <a:t>n</a:t>
            </a:r>
            <a:r>
              <a:rPr sz="750" spc="40" dirty="0">
                <a:latin typeface="Times New Roman"/>
                <a:cs typeface="Times New Roman"/>
              </a:rPr>
              <a:t>d</a:t>
            </a:r>
            <a:r>
              <a:rPr sz="750" spc="-40" dirty="0">
                <a:latin typeface="Times New Roman"/>
                <a:cs typeface="Times New Roman"/>
              </a:rPr>
              <a:t>i</a:t>
            </a:r>
            <a:r>
              <a:rPr sz="750" spc="40" dirty="0">
                <a:latin typeface="Times New Roman"/>
                <a:cs typeface="Times New Roman"/>
              </a:rPr>
              <a:t>n</a:t>
            </a:r>
            <a:r>
              <a:rPr sz="750" spc="45" dirty="0">
                <a:latin typeface="Times New Roman"/>
                <a:cs typeface="Times New Roman"/>
              </a:rPr>
              <a:t>g</a:t>
            </a:r>
            <a:r>
              <a:rPr sz="750" spc="-20" dirty="0">
                <a:latin typeface="Times New Roman"/>
                <a:cs typeface="Times New Roman"/>
              </a:rPr>
              <a:t> </a:t>
            </a:r>
            <a:r>
              <a:rPr sz="750" spc="45" dirty="0">
                <a:latin typeface="Times New Roman"/>
                <a:cs typeface="Times New Roman"/>
              </a:rPr>
              <a:t>1</a:t>
            </a:r>
            <a:r>
              <a:rPr sz="750" spc="40" dirty="0">
                <a:latin typeface="Times New Roman"/>
                <a:cs typeface="Times New Roman"/>
              </a:rPr>
              <a:t>0</a:t>
            </a:r>
            <a:r>
              <a:rPr sz="750" spc="5" dirty="0">
                <a:latin typeface="Times New Roman"/>
                <a:cs typeface="Times New Roman"/>
              </a:rPr>
              <a:t>/</a:t>
            </a:r>
            <a:r>
              <a:rPr sz="750" spc="40" dirty="0">
                <a:latin typeface="Times New Roman"/>
                <a:cs typeface="Times New Roman"/>
              </a:rPr>
              <a:t>2</a:t>
            </a:r>
            <a:r>
              <a:rPr sz="750" spc="45" dirty="0">
                <a:latin typeface="Times New Roman"/>
                <a:cs typeface="Times New Roman"/>
              </a:rPr>
              <a:t>8</a:t>
            </a:r>
            <a:r>
              <a:rPr sz="750" dirty="0">
                <a:latin typeface="Times New Roman"/>
                <a:cs typeface="Times New Roman"/>
              </a:rPr>
              <a:t>/</a:t>
            </a:r>
            <a:r>
              <a:rPr sz="750" spc="30" dirty="0">
                <a:latin typeface="Times New Roman"/>
                <a:cs typeface="Times New Roman"/>
              </a:rPr>
              <a:t>1</a:t>
            </a:r>
            <a:r>
              <a:rPr sz="750" spc="45" dirty="0">
                <a:latin typeface="Times New Roman"/>
                <a:cs typeface="Times New Roman"/>
              </a:rPr>
              <a:t>6</a:t>
            </a:r>
            <a:r>
              <a:rPr sz="750" spc="-5" dirty="0">
                <a:latin typeface="Times New Roman"/>
                <a:cs typeface="Times New Roman"/>
              </a:rPr>
              <a:t> </a:t>
            </a:r>
            <a:r>
              <a:rPr sz="750" spc="80" dirty="0">
                <a:latin typeface="Times New Roman"/>
                <a:cs typeface="Times New Roman"/>
              </a:rPr>
              <a:t>a</a:t>
            </a:r>
            <a:r>
              <a:rPr sz="750" spc="5" dirty="0">
                <a:latin typeface="Times New Roman"/>
                <a:cs typeface="Times New Roman"/>
              </a:rPr>
              <a:t>r</a:t>
            </a:r>
            <a:r>
              <a:rPr sz="750" spc="85" dirty="0">
                <a:latin typeface="Times New Roman"/>
                <a:cs typeface="Times New Roman"/>
              </a:rPr>
              <a:t>e</a:t>
            </a:r>
            <a:r>
              <a:rPr sz="750" dirty="0">
                <a:latin typeface="Times New Roman"/>
                <a:cs typeface="Times New Roman"/>
              </a:rPr>
              <a:t> </a:t>
            </a:r>
            <a:r>
              <a:rPr sz="750" spc="40" dirty="0">
                <a:latin typeface="Times New Roman"/>
                <a:cs typeface="Times New Roman"/>
              </a:rPr>
              <a:t>b</a:t>
            </a:r>
            <a:r>
              <a:rPr sz="750" spc="85" dirty="0">
                <a:latin typeface="Times New Roman"/>
                <a:cs typeface="Times New Roman"/>
              </a:rPr>
              <a:t>a</a:t>
            </a:r>
            <a:r>
              <a:rPr sz="750" spc="80" dirty="0">
                <a:latin typeface="Times New Roman"/>
                <a:cs typeface="Times New Roman"/>
              </a:rPr>
              <a:t>s</a:t>
            </a:r>
            <a:r>
              <a:rPr sz="750" spc="85" dirty="0">
                <a:latin typeface="Times New Roman"/>
                <a:cs typeface="Times New Roman"/>
              </a:rPr>
              <a:t>e</a:t>
            </a:r>
            <a:r>
              <a:rPr sz="750" spc="45" dirty="0">
                <a:latin typeface="Times New Roman"/>
                <a:cs typeface="Times New Roman"/>
              </a:rPr>
              <a:t>d</a:t>
            </a:r>
            <a:r>
              <a:rPr sz="750" spc="-20" dirty="0">
                <a:latin typeface="Times New Roman"/>
                <a:cs typeface="Times New Roman"/>
              </a:rPr>
              <a:t> </a:t>
            </a:r>
            <a:r>
              <a:rPr sz="750" spc="40" dirty="0">
                <a:latin typeface="Times New Roman"/>
                <a:cs typeface="Times New Roman"/>
              </a:rPr>
              <a:t>o</a:t>
            </a:r>
            <a:r>
              <a:rPr sz="750" spc="45" dirty="0">
                <a:latin typeface="Times New Roman"/>
                <a:cs typeface="Times New Roman"/>
              </a:rPr>
              <a:t>n</a:t>
            </a:r>
            <a:r>
              <a:rPr sz="750" spc="15" dirty="0">
                <a:latin typeface="Times New Roman"/>
                <a:cs typeface="Times New Roman"/>
              </a:rPr>
              <a:t> </a:t>
            </a:r>
            <a:r>
              <a:rPr sz="750" spc="-10" dirty="0">
                <a:latin typeface="Times New Roman"/>
                <a:cs typeface="Times New Roman"/>
              </a:rPr>
              <a:t>D</a:t>
            </a:r>
            <a:r>
              <a:rPr sz="750" spc="85" dirty="0">
                <a:latin typeface="Times New Roman"/>
                <a:cs typeface="Times New Roman"/>
              </a:rPr>
              <a:t>a</a:t>
            </a:r>
            <a:r>
              <a:rPr sz="750" spc="-10" dirty="0">
                <a:latin typeface="Times New Roman"/>
                <a:cs typeface="Times New Roman"/>
              </a:rPr>
              <a:t>y</a:t>
            </a:r>
            <a:r>
              <a:rPr sz="750" spc="80" dirty="0">
                <a:latin typeface="Times New Roman"/>
                <a:cs typeface="Times New Roman"/>
              </a:rPr>
              <a:t>s</a:t>
            </a:r>
            <a:r>
              <a:rPr sz="750" spc="5" dirty="0">
                <a:latin typeface="Times New Roman"/>
                <a:cs typeface="Times New Roman"/>
              </a:rPr>
              <a:t> </a:t>
            </a:r>
            <a:r>
              <a:rPr sz="750" spc="-45" dirty="0">
                <a:latin typeface="Times New Roman"/>
                <a:cs typeface="Times New Roman"/>
              </a:rPr>
              <a:t>L</a:t>
            </a:r>
            <a:r>
              <a:rPr sz="750" spc="80" dirty="0">
                <a:latin typeface="Times New Roman"/>
                <a:cs typeface="Times New Roman"/>
              </a:rPr>
              <a:t>e</a:t>
            </a:r>
            <a:r>
              <a:rPr sz="750" spc="-40" dirty="0">
                <a:latin typeface="Times New Roman"/>
                <a:cs typeface="Times New Roman"/>
              </a:rPr>
              <a:t>f</a:t>
            </a:r>
            <a:r>
              <a:rPr sz="750" dirty="0">
                <a:latin typeface="Times New Roman"/>
                <a:cs typeface="Times New Roman"/>
              </a:rPr>
              <a:t>t</a:t>
            </a:r>
            <a:r>
              <a:rPr sz="750" spc="10" dirty="0">
                <a:latin typeface="Times New Roman"/>
                <a:cs typeface="Times New Roman"/>
              </a:rPr>
              <a:t> </a:t>
            </a:r>
            <a:r>
              <a:rPr sz="750" spc="40" dirty="0">
                <a:latin typeface="Times New Roman"/>
                <a:cs typeface="Times New Roman"/>
              </a:rPr>
              <a:t>G</a:t>
            </a:r>
            <a:r>
              <a:rPr sz="750" spc="-5" dirty="0">
                <a:latin typeface="Times New Roman"/>
                <a:cs typeface="Times New Roman"/>
              </a:rPr>
              <a:t>r</a:t>
            </a:r>
            <a:r>
              <a:rPr sz="750" spc="45" dirty="0">
                <a:latin typeface="Times New Roman"/>
                <a:cs typeface="Times New Roman"/>
              </a:rPr>
              <a:t>o</a:t>
            </a:r>
            <a:r>
              <a:rPr sz="750" spc="40" dirty="0">
                <a:latin typeface="Times New Roman"/>
                <a:cs typeface="Times New Roman"/>
              </a:rPr>
              <a:t>u</a:t>
            </a:r>
            <a:r>
              <a:rPr sz="750" spc="45" dirty="0">
                <a:latin typeface="Times New Roman"/>
                <a:cs typeface="Times New Roman"/>
              </a:rPr>
              <a:t>p</a:t>
            </a:r>
            <a:r>
              <a:rPr sz="750" dirty="0">
                <a:latin typeface="Times New Roman"/>
                <a:cs typeface="Times New Roman"/>
              </a:rPr>
              <a:t> </a:t>
            </a:r>
            <a:r>
              <a:rPr sz="750" spc="-5" dirty="0">
                <a:latin typeface="Times New Roman"/>
                <a:cs typeface="Times New Roman"/>
              </a:rPr>
              <a:t>(D</a:t>
            </a:r>
            <a:r>
              <a:rPr sz="750" spc="-50" dirty="0">
                <a:latin typeface="Times New Roman"/>
                <a:cs typeface="Times New Roman"/>
              </a:rPr>
              <a:t>L</a:t>
            </a:r>
            <a:r>
              <a:rPr sz="750" spc="40" dirty="0">
                <a:latin typeface="Times New Roman"/>
                <a:cs typeface="Times New Roman"/>
              </a:rPr>
              <a:t>G</a:t>
            </a:r>
            <a:r>
              <a:rPr sz="750" dirty="0">
                <a:latin typeface="Times New Roman"/>
                <a:cs typeface="Times New Roman"/>
              </a:rPr>
              <a:t>)</a:t>
            </a:r>
            <a:r>
              <a:rPr sz="750" spc="5" dirty="0">
                <a:latin typeface="Times New Roman"/>
                <a:cs typeface="Times New Roman"/>
              </a:rPr>
              <a:t> </a:t>
            </a:r>
            <a:r>
              <a:rPr sz="750" spc="80" dirty="0">
                <a:latin typeface="Times New Roman"/>
                <a:cs typeface="Times New Roman"/>
              </a:rPr>
              <a:t>a</a:t>
            </a:r>
            <a:r>
              <a:rPr sz="750" spc="45" dirty="0">
                <a:latin typeface="Times New Roman"/>
                <a:cs typeface="Times New Roman"/>
              </a:rPr>
              <a:t>pp</a:t>
            </a:r>
            <a:r>
              <a:rPr sz="750" spc="-5" dirty="0">
                <a:latin typeface="Times New Roman"/>
                <a:cs typeface="Times New Roman"/>
              </a:rPr>
              <a:t>r</a:t>
            </a:r>
            <a:r>
              <a:rPr sz="750" spc="40" dirty="0">
                <a:latin typeface="Times New Roman"/>
                <a:cs typeface="Times New Roman"/>
              </a:rPr>
              <a:t>o</a:t>
            </a:r>
            <a:r>
              <a:rPr sz="750" spc="85" dirty="0">
                <a:latin typeface="Times New Roman"/>
                <a:cs typeface="Times New Roman"/>
              </a:rPr>
              <a:t>a</a:t>
            </a:r>
            <a:r>
              <a:rPr sz="750" spc="30" dirty="0">
                <a:latin typeface="Times New Roman"/>
                <a:cs typeface="Times New Roman"/>
              </a:rPr>
              <a:t>ch</a:t>
            </a:r>
            <a:r>
              <a:rPr sz="750" spc="20" dirty="0">
                <a:latin typeface="Times New Roman"/>
                <a:cs typeface="Times New Roman"/>
              </a:rPr>
              <a:t>,</a:t>
            </a:r>
            <a:r>
              <a:rPr sz="750" dirty="0">
                <a:latin typeface="Times New Roman"/>
                <a:cs typeface="Times New Roman"/>
              </a:rPr>
              <a:t> </a:t>
            </a:r>
            <a:r>
              <a:rPr sz="750" spc="-35" dirty="0">
                <a:latin typeface="Times New Roman"/>
                <a:cs typeface="Times New Roman"/>
              </a:rPr>
              <a:t>w</a:t>
            </a:r>
            <a:r>
              <a:rPr sz="750" spc="40" dirty="0">
                <a:latin typeface="Times New Roman"/>
                <a:cs typeface="Times New Roman"/>
              </a:rPr>
              <a:t>h</a:t>
            </a:r>
            <a:r>
              <a:rPr sz="750" spc="85" dirty="0">
                <a:latin typeface="Times New Roman"/>
                <a:cs typeface="Times New Roman"/>
              </a:rPr>
              <a:t>e</a:t>
            </a:r>
            <a:r>
              <a:rPr sz="750" spc="-5" dirty="0">
                <a:latin typeface="Times New Roman"/>
                <a:cs typeface="Times New Roman"/>
              </a:rPr>
              <a:t>r</a:t>
            </a:r>
            <a:r>
              <a:rPr sz="750" spc="85" dirty="0">
                <a:latin typeface="Times New Roman"/>
                <a:cs typeface="Times New Roman"/>
              </a:rPr>
              <a:t>e</a:t>
            </a:r>
            <a:r>
              <a:rPr sz="750" spc="80" dirty="0">
                <a:latin typeface="Times New Roman"/>
                <a:cs typeface="Times New Roman"/>
              </a:rPr>
              <a:t>as</a:t>
            </a:r>
            <a:r>
              <a:rPr sz="750" spc="15" dirty="0">
                <a:latin typeface="Times New Roman"/>
                <a:cs typeface="Times New Roman"/>
              </a:rPr>
              <a:t> </a:t>
            </a:r>
            <a:r>
              <a:rPr sz="750" spc="80" dirty="0">
                <a:latin typeface="Times New Roman"/>
                <a:cs typeface="Times New Roman"/>
              </a:rPr>
              <a:t>a</a:t>
            </a:r>
            <a:r>
              <a:rPr sz="750" spc="-50" dirty="0">
                <a:latin typeface="Times New Roman"/>
                <a:cs typeface="Times New Roman"/>
              </a:rPr>
              <a:t>l</a:t>
            </a:r>
            <a:r>
              <a:rPr sz="750" spc="-45" dirty="0">
                <a:latin typeface="Times New Roman"/>
                <a:cs typeface="Times New Roman"/>
              </a:rPr>
              <a:t>l</a:t>
            </a:r>
            <a:r>
              <a:rPr sz="750" spc="5" dirty="0">
                <a:latin typeface="Times New Roman"/>
                <a:cs typeface="Times New Roman"/>
              </a:rPr>
              <a:t> </a:t>
            </a:r>
            <a:r>
              <a:rPr sz="750" spc="40" dirty="0">
                <a:latin typeface="Times New Roman"/>
                <a:cs typeface="Times New Roman"/>
              </a:rPr>
              <a:t>p</a:t>
            </a:r>
            <a:r>
              <a:rPr sz="750" spc="5" dirty="0">
                <a:latin typeface="Times New Roman"/>
                <a:cs typeface="Times New Roman"/>
              </a:rPr>
              <a:t>r</a:t>
            </a:r>
            <a:r>
              <a:rPr sz="750" spc="-50" dirty="0">
                <a:latin typeface="Times New Roman"/>
                <a:cs typeface="Times New Roman"/>
              </a:rPr>
              <a:t>i</a:t>
            </a:r>
            <a:r>
              <a:rPr sz="750" spc="45" dirty="0">
                <a:latin typeface="Times New Roman"/>
                <a:cs typeface="Times New Roman"/>
              </a:rPr>
              <a:t>o</a:t>
            </a:r>
            <a:r>
              <a:rPr sz="750" dirty="0">
                <a:latin typeface="Times New Roman"/>
                <a:cs typeface="Times New Roman"/>
              </a:rPr>
              <a:t>r</a:t>
            </a:r>
            <a:r>
              <a:rPr sz="750" spc="-5" dirty="0">
                <a:latin typeface="Times New Roman"/>
                <a:cs typeface="Times New Roman"/>
              </a:rPr>
              <a:t> </a:t>
            </a:r>
            <a:r>
              <a:rPr sz="750" spc="-25" dirty="0">
                <a:latin typeface="Times New Roman"/>
                <a:cs typeface="Times New Roman"/>
              </a:rPr>
              <a:t>w</a:t>
            </a:r>
            <a:r>
              <a:rPr sz="750" spc="80" dirty="0">
                <a:latin typeface="Times New Roman"/>
                <a:cs typeface="Times New Roman"/>
              </a:rPr>
              <a:t>e</a:t>
            </a:r>
            <a:r>
              <a:rPr sz="750" spc="85" dirty="0">
                <a:latin typeface="Times New Roman"/>
                <a:cs typeface="Times New Roman"/>
              </a:rPr>
              <a:t>e</a:t>
            </a:r>
            <a:r>
              <a:rPr sz="750" dirty="0">
                <a:latin typeface="Times New Roman"/>
                <a:cs typeface="Times New Roman"/>
              </a:rPr>
              <a:t>k</a:t>
            </a:r>
            <a:r>
              <a:rPr sz="750" spc="85" dirty="0">
                <a:latin typeface="Times New Roman"/>
                <a:cs typeface="Times New Roman"/>
              </a:rPr>
              <a:t>s</a:t>
            </a:r>
            <a:r>
              <a:rPr sz="750" spc="-85" dirty="0">
                <a:latin typeface="Times New Roman"/>
                <a:cs typeface="Times New Roman"/>
              </a:rPr>
              <a:t>’</a:t>
            </a:r>
            <a:r>
              <a:rPr sz="750" spc="5" dirty="0">
                <a:latin typeface="Times New Roman"/>
                <a:cs typeface="Times New Roman"/>
              </a:rPr>
              <a:t> </a:t>
            </a:r>
            <a:r>
              <a:rPr sz="750" spc="-5" dirty="0">
                <a:latin typeface="Times New Roman"/>
                <a:cs typeface="Times New Roman"/>
              </a:rPr>
              <a:t>r</a:t>
            </a:r>
            <a:r>
              <a:rPr sz="750" spc="85" dirty="0">
                <a:latin typeface="Times New Roman"/>
                <a:cs typeface="Times New Roman"/>
              </a:rPr>
              <a:t>es</a:t>
            </a:r>
            <a:r>
              <a:rPr sz="750" spc="40" dirty="0">
                <a:latin typeface="Times New Roman"/>
                <a:cs typeface="Times New Roman"/>
              </a:rPr>
              <a:t>u</a:t>
            </a:r>
            <a:r>
              <a:rPr sz="750" spc="-50" dirty="0">
                <a:latin typeface="Times New Roman"/>
                <a:cs typeface="Times New Roman"/>
              </a:rPr>
              <a:t>l</a:t>
            </a:r>
            <a:r>
              <a:rPr sz="750" spc="5" dirty="0">
                <a:latin typeface="Times New Roman"/>
                <a:cs typeface="Times New Roman"/>
              </a:rPr>
              <a:t>t</a:t>
            </a:r>
            <a:r>
              <a:rPr sz="750" spc="80" dirty="0">
                <a:latin typeface="Times New Roman"/>
                <a:cs typeface="Times New Roman"/>
              </a:rPr>
              <a:t>s</a:t>
            </a:r>
            <a:r>
              <a:rPr sz="750" spc="-15" dirty="0">
                <a:latin typeface="Times New Roman"/>
                <a:cs typeface="Times New Roman"/>
              </a:rPr>
              <a:t> </a:t>
            </a:r>
            <a:r>
              <a:rPr sz="750" spc="85" dirty="0">
                <a:latin typeface="Times New Roman"/>
                <a:cs typeface="Times New Roman"/>
              </a:rPr>
              <a:t>a</a:t>
            </a:r>
            <a:r>
              <a:rPr sz="750" spc="-5" dirty="0">
                <a:latin typeface="Times New Roman"/>
                <a:cs typeface="Times New Roman"/>
              </a:rPr>
              <a:t>r</a:t>
            </a:r>
            <a:r>
              <a:rPr sz="750" spc="85" dirty="0">
                <a:latin typeface="Times New Roman"/>
                <a:cs typeface="Times New Roman"/>
              </a:rPr>
              <a:t>e</a:t>
            </a:r>
            <a:r>
              <a:rPr sz="750" dirty="0">
                <a:latin typeface="Times New Roman"/>
                <a:cs typeface="Times New Roman"/>
              </a:rPr>
              <a:t> </a:t>
            </a:r>
            <a:r>
              <a:rPr sz="750" spc="40" dirty="0">
                <a:latin typeface="Times New Roman"/>
                <a:cs typeface="Times New Roman"/>
              </a:rPr>
              <a:t>b</a:t>
            </a:r>
            <a:r>
              <a:rPr sz="750" spc="85" dirty="0">
                <a:latin typeface="Times New Roman"/>
                <a:cs typeface="Times New Roman"/>
              </a:rPr>
              <a:t>as</a:t>
            </a:r>
            <a:r>
              <a:rPr sz="750" spc="80" dirty="0">
                <a:latin typeface="Times New Roman"/>
                <a:cs typeface="Times New Roman"/>
              </a:rPr>
              <a:t>e</a:t>
            </a:r>
            <a:r>
              <a:rPr sz="750" spc="45" dirty="0">
                <a:latin typeface="Times New Roman"/>
                <a:cs typeface="Times New Roman"/>
              </a:rPr>
              <a:t>d</a:t>
            </a:r>
            <a:r>
              <a:rPr sz="750" spc="-5" dirty="0">
                <a:latin typeface="Times New Roman"/>
                <a:cs typeface="Times New Roman"/>
              </a:rPr>
              <a:t> </a:t>
            </a:r>
            <a:r>
              <a:rPr sz="750" spc="40" dirty="0">
                <a:latin typeface="Times New Roman"/>
                <a:cs typeface="Times New Roman"/>
              </a:rPr>
              <a:t>o</a:t>
            </a:r>
            <a:r>
              <a:rPr sz="750" spc="45" dirty="0">
                <a:latin typeface="Times New Roman"/>
                <a:cs typeface="Times New Roman"/>
              </a:rPr>
              <a:t>n</a:t>
            </a:r>
            <a:r>
              <a:rPr sz="750" dirty="0">
                <a:latin typeface="Times New Roman"/>
                <a:cs typeface="Times New Roman"/>
              </a:rPr>
              <a:t> </a:t>
            </a:r>
            <a:r>
              <a:rPr sz="750" spc="-45" dirty="0">
                <a:latin typeface="Times New Roman"/>
                <a:cs typeface="Times New Roman"/>
              </a:rPr>
              <a:t>L</a:t>
            </a:r>
            <a:r>
              <a:rPr sz="750" spc="80" dirty="0">
                <a:latin typeface="Times New Roman"/>
                <a:cs typeface="Times New Roman"/>
              </a:rPr>
              <a:t>a</a:t>
            </a:r>
            <a:r>
              <a:rPr sz="750" spc="85" dirty="0">
                <a:latin typeface="Times New Roman"/>
                <a:cs typeface="Times New Roman"/>
              </a:rPr>
              <a:t>s</a:t>
            </a:r>
            <a:r>
              <a:rPr sz="750" dirty="0">
                <a:latin typeface="Times New Roman"/>
                <a:cs typeface="Times New Roman"/>
              </a:rPr>
              <a:t>t</a:t>
            </a:r>
            <a:r>
              <a:rPr sz="750" spc="10" dirty="0">
                <a:latin typeface="Times New Roman"/>
                <a:cs typeface="Times New Roman"/>
              </a:rPr>
              <a:t> </a:t>
            </a:r>
            <a:r>
              <a:rPr sz="750" spc="80" dirty="0">
                <a:latin typeface="Times New Roman"/>
                <a:cs typeface="Times New Roman"/>
              </a:rPr>
              <a:t>P</a:t>
            </a:r>
            <a:r>
              <a:rPr sz="750" spc="-5" dirty="0">
                <a:latin typeface="Times New Roman"/>
                <a:cs typeface="Times New Roman"/>
              </a:rPr>
              <a:t>r</a:t>
            </a:r>
            <a:r>
              <a:rPr sz="750" spc="45" dirty="0">
                <a:latin typeface="Times New Roman"/>
                <a:cs typeface="Times New Roman"/>
              </a:rPr>
              <a:t>o</a:t>
            </a:r>
            <a:r>
              <a:rPr sz="750" spc="40" dirty="0">
                <a:latin typeface="Times New Roman"/>
                <a:cs typeface="Times New Roman"/>
              </a:rPr>
              <a:t>c</a:t>
            </a:r>
            <a:r>
              <a:rPr sz="750" spc="85" dirty="0">
                <a:latin typeface="Times New Roman"/>
                <a:cs typeface="Times New Roman"/>
              </a:rPr>
              <a:t>es</a:t>
            </a:r>
            <a:r>
              <a:rPr sz="750" spc="70" dirty="0">
                <a:latin typeface="Times New Roman"/>
                <a:cs typeface="Times New Roman"/>
              </a:rPr>
              <a:t>s</a:t>
            </a:r>
            <a:r>
              <a:rPr sz="750" spc="-55" dirty="0">
                <a:latin typeface="Times New Roman"/>
                <a:cs typeface="Times New Roman"/>
              </a:rPr>
              <a:t>i</a:t>
            </a:r>
            <a:r>
              <a:rPr sz="750" spc="40" dirty="0">
                <a:latin typeface="Times New Roman"/>
                <a:cs typeface="Times New Roman"/>
              </a:rPr>
              <a:t>n</a:t>
            </a:r>
            <a:r>
              <a:rPr sz="750" spc="45" dirty="0">
                <a:latin typeface="Times New Roman"/>
                <a:cs typeface="Times New Roman"/>
              </a:rPr>
              <a:t>g</a:t>
            </a:r>
            <a:r>
              <a:rPr sz="750" spc="-20" dirty="0">
                <a:latin typeface="Times New Roman"/>
                <a:cs typeface="Times New Roman"/>
              </a:rPr>
              <a:t> </a:t>
            </a:r>
            <a:r>
              <a:rPr sz="750" spc="40" dirty="0">
                <a:latin typeface="Times New Roman"/>
                <a:cs typeface="Times New Roman"/>
              </a:rPr>
              <a:t>Op</a:t>
            </a:r>
            <a:r>
              <a:rPr sz="750" spc="85" dirty="0">
                <a:latin typeface="Times New Roman"/>
                <a:cs typeface="Times New Roman"/>
              </a:rPr>
              <a:t>e</a:t>
            </a:r>
            <a:r>
              <a:rPr sz="750" spc="-5" dirty="0">
                <a:latin typeface="Times New Roman"/>
                <a:cs typeface="Times New Roman"/>
              </a:rPr>
              <a:t>r</a:t>
            </a:r>
            <a:r>
              <a:rPr sz="750" spc="85" dirty="0">
                <a:latin typeface="Times New Roman"/>
                <a:cs typeface="Times New Roman"/>
              </a:rPr>
              <a:t>a</a:t>
            </a:r>
            <a:r>
              <a:rPr sz="750" dirty="0">
                <a:latin typeface="Times New Roman"/>
                <a:cs typeface="Times New Roman"/>
              </a:rPr>
              <a:t>t</a:t>
            </a:r>
            <a:r>
              <a:rPr sz="750" spc="-50" dirty="0">
                <a:latin typeface="Times New Roman"/>
                <a:cs typeface="Times New Roman"/>
              </a:rPr>
              <a:t>i</a:t>
            </a:r>
            <a:r>
              <a:rPr sz="750" spc="30" dirty="0">
                <a:latin typeface="Times New Roman"/>
                <a:cs typeface="Times New Roman"/>
              </a:rPr>
              <a:t>o</a:t>
            </a:r>
            <a:r>
              <a:rPr sz="750" spc="45" dirty="0">
                <a:latin typeface="Times New Roman"/>
                <a:cs typeface="Times New Roman"/>
              </a:rPr>
              <a:t>n</a:t>
            </a:r>
            <a:r>
              <a:rPr sz="750" spc="-20" dirty="0">
                <a:latin typeface="Times New Roman"/>
                <a:cs typeface="Times New Roman"/>
              </a:rPr>
              <a:t> </a:t>
            </a:r>
            <a:r>
              <a:rPr sz="750" spc="5" dirty="0">
                <a:latin typeface="Times New Roman"/>
                <a:cs typeface="Times New Roman"/>
              </a:rPr>
              <a:t>(</a:t>
            </a:r>
            <a:r>
              <a:rPr sz="750" spc="-50" dirty="0">
                <a:latin typeface="Times New Roman"/>
                <a:cs typeface="Times New Roman"/>
              </a:rPr>
              <a:t>L</a:t>
            </a:r>
            <a:r>
              <a:rPr sz="750" spc="80" dirty="0">
                <a:latin typeface="Times New Roman"/>
                <a:cs typeface="Times New Roman"/>
              </a:rPr>
              <a:t>P</a:t>
            </a:r>
            <a:r>
              <a:rPr sz="750" spc="40" dirty="0">
                <a:latin typeface="Times New Roman"/>
                <a:cs typeface="Times New Roman"/>
              </a:rPr>
              <a:t>O</a:t>
            </a:r>
            <a:r>
              <a:rPr sz="750" dirty="0">
                <a:latin typeface="Times New Roman"/>
                <a:cs typeface="Times New Roman"/>
              </a:rPr>
              <a:t>) </a:t>
            </a:r>
            <a:r>
              <a:rPr sz="750" spc="85" dirty="0">
                <a:latin typeface="Times New Roman"/>
                <a:cs typeface="Times New Roman"/>
              </a:rPr>
              <a:t>a</a:t>
            </a:r>
            <a:r>
              <a:rPr sz="750" spc="40" dirty="0">
                <a:latin typeface="Times New Roman"/>
                <a:cs typeface="Times New Roman"/>
              </a:rPr>
              <a:t>p</a:t>
            </a:r>
            <a:r>
              <a:rPr sz="750" spc="45" dirty="0">
                <a:latin typeface="Times New Roman"/>
                <a:cs typeface="Times New Roman"/>
              </a:rPr>
              <a:t>p</a:t>
            </a:r>
            <a:r>
              <a:rPr sz="750" spc="-5" dirty="0">
                <a:latin typeface="Times New Roman"/>
                <a:cs typeface="Times New Roman"/>
              </a:rPr>
              <a:t>r</a:t>
            </a:r>
            <a:r>
              <a:rPr sz="750" spc="45" dirty="0">
                <a:latin typeface="Times New Roman"/>
                <a:cs typeface="Times New Roman"/>
              </a:rPr>
              <a:t>o</a:t>
            </a:r>
            <a:r>
              <a:rPr sz="750" spc="80" dirty="0">
                <a:latin typeface="Times New Roman"/>
                <a:cs typeface="Times New Roman"/>
              </a:rPr>
              <a:t>a</a:t>
            </a:r>
            <a:r>
              <a:rPr sz="750" spc="30" dirty="0">
                <a:latin typeface="Times New Roman"/>
                <a:cs typeface="Times New Roman"/>
              </a:rPr>
              <a:t>ch</a:t>
            </a:r>
            <a:r>
              <a:rPr sz="750" spc="20" dirty="0">
                <a:latin typeface="Times New Roman"/>
                <a:cs typeface="Times New Roman"/>
              </a:rPr>
              <a:t>.</a:t>
            </a:r>
            <a:r>
              <a:rPr sz="750" dirty="0">
                <a:latin typeface="Times New Roman"/>
                <a:cs typeface="Times New Roman"/>
              </a:rPr>
              <a:t> </a:t>
            </a:r>
            <a:r>
              <a:rPr sz="750" spc="75" dirty="0">
                <a:latin typeface="Times New Roman"/>
                <a:cs typeface="Times New Roman"/>
              </a:rPr>
              <a:t>S</a:t>
            </a:r>
            <a:r>
              <a:rPr sz="750" spc="85" dirty="0">
                <a:latin typeface="Times New Roman"/>
                <a:cs typeface="Times New Roman"/>
              </a:rPr>
              <a:t>e</a:t>
            </a:r>
            <a:r>
              <a:rPr sz="750" spc="-5" dirty="0">
                <a:latin typeface="Times New Roman"/>
                <a:cs typeface="Times New Roman"/>
              </a:rPr>
              <a:t>r</a:t>
            </a:r>
            <a:r>
              <a:rPr sz="750" spc="20" dirty="0">
                <a:latin typeface="Times New Roman"/>
                <a:cs typeface="Times New Roman"/>
              </a:rPr>
              <a:t>v</a:t>
            </a:r>
            <a:r>
              <a:rPr sz="750" spc="-65" dirty="0">
                <a:latin typeface="Times New Roman"/>
                <a:cs typeface="Times New Roman"/>
              </a:rPr>
              <a:t>i</a:t>
            </a:r>
            <a:r>
              <a:rPr sz="750" spc="45" dirty="0">
                <a:latin typeface="Times New Roman"/>
                <a:cs typeface="Times New Roman"/>
              </a:rPr>
              <a:t>c</a:t>
            </a:r>
            <a:r>
              <a:rPr sz="750" spc="85" dirty="0">
                <a:latin typeface="Times New Roman"/>
                <a:cs typeface="Times New Roman"/>
              </a:rPr>
              <a:t>e</a:t>
            </a:r>
            <a:r>
              <a:rPr sz="750" spc="-20" dirty="0">
                <a:latin typeface="Times New Roman"/>
                <a:cs typeface="Times New Roman"/>
              </a:rPr>
              <a:t> </a:t>
            </a:r>
            <a:r>
              <a:rPr sz="750" spc="40" dirty="0">
                <a:latin typeface="Times New Roman"/>
                <a:cs typeface="Times New Roman"/>
              </a:rPr>
              <a:t>p</a:t>
            </a:r>
            <a:r>
              <a:rPr sz="750" spc="85" dirty="0">
                <a:latin typeface="Times New Roman"/>
                <a:cs typeface="Times New Roman"/>
              </a:rPr>
              <a:t>e</a:t>
            </a:r>
            <a:r>
              <a:rPr sz="750" spc="-5" dirty="0">
                <a:latin typeface="Times New Roman"/>
                <a:cs typeface="Times New Roman"/>
              </a:rPr>
              <a:t>r</a:t>
            </a:r>
            <a:r>
              <a:rPr sz="750" spc="-40" dirty="0">
                <a:latin typeface="Times New Roman"/>
                <a:cs typeface="Times New Roman"/>
              </a:rPr>
              <a:t>f</a:t>
            </a:r>
            <a:r>
              <a:rPr sz="750" spc="40" dirty="0">
                <a:latin typeface="Times New Roman"/>
                <a:cs typeface="Times New Roman"/>
              </a:rPr>
              <a:t>o</a:t>
            </a:r>
            <a:r>
              <a:rPr sz="750" spc="5" dirty="0">
                <a:latin typeface="Times New Roman"/>
                <a:cs typeface="Times New Roman"/>
              </a:rPr>
              <a:t>r</a:t>
            </a:r>
            <a:r>
              <a:rPr sz="750" spc="30" dirty="0">
                <a:latin typeface="Times New Roman"/>
                <a:cs typeface="Times New Roman"/>
              </a:rPr>
              <a:t>m</a:t>
            </a:r>
            <a:r>
              <a:rPr sz="750" spc="85" dirty="0">
                <a:latin typeface="Times New Roman"/>
                <a:cs typeface="Times New Roman"/>
              </a:rPr>
              <a:t>a</a:t>
            </a:r>
            <a:r>
              <a:rPr sz="750" spc="30" dirty="0">
                <a:latin typeface="Times New Roman"/>
                <a:cs typeface="Times New Roman"/>
              </a:rPr>
              <a:t>nc</a:t>
            </a:r>
            <a:r>
              <a:rPr sz="750" spc="85" dirty="0">
                <a:latin typeface="Times New Roman"/>
                <a:cs typeface="Times New Roman"/>
              </a:rPr>
              <a:t>e</a:t>
            </a:r>
            <a:r>
              <a:rPr sz="750" spc="-20" dirty="0">
                <a:latin typeface="Times New Roman"/>
                <a:cs typeface="Times New Roman"/>
              </a:rPr>
              <a:t> </a:t>
            </a:r>
            <a:r>
              <a:rPr sz="750" spc="45" dirty="0">
                <a:latin typeface="Times New Roman"/>
                <a:cs typeface="Times New Roman"/>
              </a:rPr>
              <a:t>m</a:t>
            </a:r>
            <a:r>
              <a:rPr sz="750" spc="80" dirty="0">
                <a:latin typeface="Times New Roman"/>
                <a:cs typeface="Times New Roman"/>
              </a:rPr>
              <a:t>e</a:t>
            </a:r>
            <a:r>
              <a:rPr sz="750" spc="85" dirty="0">
                <a:latin typeface="Times New Roman"/>
                <a:cs typeface="Times New Roman"/>
              </a:rPr>
              <a:t>as</a:t>
            </a:r>
            <a:r>
              <a:rPr sz="750" spc="40" dirty="0">
                <a:latin typeface="Times New Roman"/>
                <a:cs typeface="Times New Roman"/>
              </a:rPr>
              <a:t>u</a:t>
            </a:r>
            <a:r>
              <a:rPr sz="750" spc="5" dirty="0">
                <a:latin typeface="Times New Roman"/>
                <a:cs typeface="Times New Roman"/>
              </a:rPr>
              <a:t>r</a:t>
            </a:r>
            <a:r>
              <a:rPr sz="750" spc="70" dirty="0">
                <a:latin typeface="Times New Roman"/>
                <a:cs typeface="Times New Roman"/>
              </a:rPr>
              <a:t>e</a:t>
            </a:r>
            <a:r>
              <a:rPr sz="750" spc="30" dirty="0">
                <a:latin typeface="Times New Roman"/>
                <a:cs typeface="Times New Roman"/>
              </a:rPr>
              <a:t>m</a:t>
            </a:r>
            <a:r>
              <a:rPr sz="750" spc="85" dirty="0">
                <a:latin typeface="Times New Roman"/>
                <a:cs typeface="Times New Roman"/>
              </a:rPr>
              <a:t>e</a:t>
            </a:r>
            <a:r>
              <a:rPr sz="750" spc="30" dirty="0">
                <a:latin typeface="Times New Roman"/>
                <a:cs typeface="Times New Roman"/>
              </a:rPr>
              <a:t>n</a:t>
            </a:r>
            <a:r>
              <a:rPr sz="750" dirty="0">
                <a:latin typeface="Times New Roman"/>
                <a:cs typeface="Times New Roman"/>
              </a:rPr>
              <a:t>t</a:t>
            </a:r>
            <a:r>
              <a:rPr sz="750" spc="-15" dirty="0">
                <a:latin typeface="Times New Roman"/>
                <a:cs typeface="Times New Roman"/>
              </a:rPr>
              <a:t> </a:t>
            </a:r>
            <a:r>
              <a:rPr sz="750" spc="-35" dirty="0">
                <a:latin typeface="Times New Roman"/>
                <a:cs typeface="Times New Roman"/>
              </a:rPr>
              <a:t>w</a:t>
            </a:r>
            <a:r>
              <a:rPr sz="750" spc="80" dirty="0">
                <a:latin typeface="Times New Roman"/>
                <a:cs typeface="Times New Roman"/>
              </a:rPr>
              <a:t>as</a:t>
            </a:r>
            <a:r>
              <a:rPr sz="750" spc="35" dirty="0">
                <a:latin typeface="Times New Roman"/>
                <a:cs typeface="Times New Roman"/>
              </a:rPr>
              <a:t> </a:t>
            </a:r>
            <a:r>
              <a:rPr sz="750" spc="80" dirty="0">
                <a:latin typeface="Times New Roman"/>
                <a:cs typeface="Times New Roman"/>
              </a:rPr>
              <a:t>s</a:t>
            </a:r>
            <a:r>
              <a:rPr sz="750" spc="45" dirty="0">
                <a:latin typeface="Times New Roman"/>
                <a:cs typeface="Times New Roman"/>
              </a:rPr>
              <a:t>u</a:t>
            </a:r>
            <a:r>
              <a:rPr sz="750" spc="85" dirty="0">
                <a:latin typeface="Times New Roman"/>
                <a:cs typeface="Times New Roman"/>
              </a:rPr>
              <a:t>s</a:t>
            </a:r>
            <a:r>
              <a:rPr sz="750" spc="40" dirty="0">
                <a:latin typeface="Times New Roman"/>
                <a:cs typeface="Times New Roman"/>
              </a:rPr>
              <a:t>p</a:t>
            </a:r>
            <a:r>
              <a:rPr sz="750" spc="85" dirty="0">
                <a:latin typeface="Times New Roman"/>
                <a:cs typeface="Times New Roman"/>
              </a:rPr>
              <a:t>e</a:t>
            </a:r>
            <a:r>
              <a:rPr sz="750" spc="30" dirty="0">
                <a:latin typeface="Times New Roman"/>
                <a:cs typeface="Times New Roman"/>
              </a:rPr>
              <a:t>n</a:t>
            </a:r>
            <a:r>
              <a:rPr sz="750" spc="40" dirty="0">
                <a:latin typeface="Times New Roman"/>
                <a:cs typeface="Times New Roman"/>
              </a:rPr>
              <a:t>d</a:t>
            </a:r>
            <a:r>
              <a:rPr sz="750" spc="70" dirty="0">
                <a:latin typeface="Times New Roman"/>
                <a:cs typeface="Times New Roman"/>
              </a:rPr>
              <a:t>e</a:t>
            </a:r>
            <a:r>
              <a:rPr sz="750" spc="45" dirty="0">
                <a:latin typeface="Times New Roman"/>
                <a:cs typeface="Times New Roman"/>
              </a:rPr>
              <a:t>d</a:t>
            </a:r>
            <a:r>
              <a:rPr sz="750" spc="-20" dirty="0">
                <a:latin typeface="Times New Roman"/>
                <a:cs typeface="Times New Roman"/>
              </a:rPr>
              <a:t> </a:t>
            </a:r>
            <a:r>
              <a:rPr sz="750" spc="-40" dirty="0">
                <a:latin typeface="Times New Roman"/>
                <a:cs typeface="Times New Roman"/>
              </a:rPr>
              <a:t>f</a:t>
            </a:r>
            <a:r>
              <a:rPr sz="750" spc="40" dirty="0">
                <a:latin typeface="Times New Roman"/>
                <a:cs typeface="Times New Roman"/>
              </a:rPr>
              <a:t>o</a:t>
            </a:r>
            <a:r>
              <a:rPr sz="750" dirty="0">
                <a:latin typeface="Times New Roman"/>
                <a:cs typeface="Times New Roman"/>
              </a:rPr>
              <a:t>r</a:t>
            </a:r>
            <a:r>
              <a:rPr sz="750" spc="20" dirty="0">
                <a:latin typeface="Times New Roman"/>
                <a:cs typeface="Times New Roman"/>
              </a:rPr>
              <a:t> </a:t>
            </a:r>
            <a:r>
              <a:rPr sz="750" spc="45" dirty="0">
                <a:latin typeface="Times New Roman"/>
                <a:cs typeface="Times New Roman"/>
              </a:rPr>
              <a:t>m</a:t>
            </a:r>
            <a:r>
              <a:rPr sz="750" spc="80" dirty="0">
                <a:latin typeface="Times New Roman"/>
                <a:cs typeface="Times New Roman"/>
              </a:rPr>
              <a:t>a</a:t>
            </a:r>
            <a:r>
              <a:rPr sz="750" spc="-40" dirty="0">
                <a:latin typeface="Times New Roman"/>
                <a:cs typeface="Times New Roman"/>
              </a:rPr>
              <a:t>i</a:t>
            </a:r>
            <a:r>
              <a:rPr sz="750" spc="-45" dirty="0">
                <a:latin typeface="Times New Roman"/>
                <a:cs typeface="Times New Roman"/>
              </a:rPr>
              <a:t>l</a:t>
            </a:r>
            <a:r>
              <a:rPr sz="750" spc="-10" dirty="0">
                <a:latin typeface="Times New Roman"/>
                <a:cs typeface="Times New Roman"/>
              </a:rPr>
              <a:t> </a:t>
            </a:r>
            <a:r>
              <a:rPr sz="750" spc="40" dirty="0">
                <a:latin typeface="Times New Roman"/>
                <a:cs typeface="Times New Roman"/>
              </a:rPr>
              <a:t>o</a:t>
            </a:r>
            <a:r>
              <a:rPr sz="750" spc="-5" dirty="0">
                <a:latin typeface="Times New Roman"/>
                <a:cs typeface="Times New Roman"/>
              </a:rPr>
              <a:t>r</a:t>
            </a:r>
            <a:r>
              <a:rPr sz="750" spc="-40" dirty="0">
                <a:latin typeface="Times New Roman"/>
                <a:cs typeface="Times New Roman"/>
              </a:rPr>
              <a:t>i</a:t>
            </a:r>
            <a:r>
              <a:rPr sz="750" spc="40" dirty="0">
                <a:latin typeface="Times New Roman"/>
                <a:cs typeface="Times New Roman"/>
              </a:rPr>
              <a:t>g</a:t>
            </a:r>
            <a:r>
              <a:rPr sz="750" spc="-50" dirty="0">
                <a:latin typeface="Times New Roman"/>
                <a:cs typeface="Times New Roman"/>
              </a:rPr>
              <a:t>i</a:t>
            </a:r>
            <a:r>
              <a:rPr sz="750" spc="45" dirty="0">
                <a:latin typeface="Times New Roman"/>
                <a:cs typeface="Times New Roman"/>
              </a:rPr>
              <a:t>n</a:t>
            </a:r>
            <a:r>
              <a:rPr sz="750" spc="85" dirty="0">
                <a:latin typeface="Times New Roman"/>
                <a:cs typeface="Times New Roman"/>
              </a:rPr>
              <a:t>a</a:t>
            </a:r>
            <a:r>
              <a:rPr sz="750" spc="-10" dirty="0">
                <a:latin typeface="Times New Roman"/>
                <a:cs typeface="Times New Roman"/>
              </a:rPr>
              <a:t>t</a:t>
            </a:r>
            <a:r>
              <a:rPr sz="750" spc="-50" dirty="0">
                <a:latin typeface="Times New Roman"/>
                <a:cs typeface="Times New Roman"/>
              </a:rPr>
              <a:t>i</a:t>
            </a:r>
            <a:r>
              <a:rPr sz="750" spc="30" dirty="0">
                <a:latin typeface="Times New Roman"/>
                <a:cs typeface="Times New Roman"/>
              </a:rPr>
              <a:t>n</a:t>
            </a:r>
            <a:r>
              <a:rPr sz="750" spc="45" dirty="0">
                <a:latin typeface="Times New Roman"/>
                <a:cs typeface="Times New Roman"/>
              </a:rPr>
              <a:t>g</a:t>
            </a:r>
            <a:r>
              <a:rPr sz="750" spc="-20" dirty="0">
                <a:latin typeface="Times New Roman"/>
                <a:cs typeface="Times New Roman"/>
              </a:rPr>
              <a:t> </a:t>
            </a:r>
            <a:r>
              <a:rPr sz="750" spc="-45" dirty="0">
                <a:latin typeface="Times New Roman"/>
                <a:cs typeface="Times New Roman"/>
              </a:rPr>
              <a:t>f</a:t>
            </a:r>
            <a:r>
              <a:rPr sz="750" spc="-5" dirty="0">
                <a:latin typeface="Times New Roman"/>
                <a:cs typeface="Times New Roman"/>
              </a:rPr>
              <a:t>r</a:t>
            </a:r>
            <a:r>
              <a:rPr sz="750" spc="45" dirty="0">
                <a:latin typeface="Times New Roman"/>
                <a:cs typeface="Times New Roman"/>
              </a:rPr>
              <a:t>o</a:t>
            </a:r>
            <a:r>
              <a:rPr sz="750" spc="40" dirty="0">
                <a:latin typeface="Times New Roman"/>
                <a:cs typeface="Times New Roman"/>
              </a:rPr>
              <a:t>m</a:t>
            </a:r>
            <a:r>
              <a:rPr sz="750" spc="10" dirty="0">
                <a:latin typeface="Times New Roman"/>
                <a:cs typeface="Times New Roman"/>
              </a:rPr>
              <a:t> </a:t>
            </a:r>
            <a:r>
              <a:rPr sz="750" spc="40" dirty="0">
                <a:latin typeface="Times New Roman"/>
                <a:cs typeface="Times New Roman"/>
              </a:rPr>
              <a:t>o</a:t>
            </a:r>
            <a:r>
              <a:rPr sz="750" dirty="0">
                <a:latin typeface="Times New Roman"/>
                <a:cs typeface="Times New Roman"/>
              </a:rPr>
              <a:t>r</a:t>
            </a:r>
            <a:r>
              <a:rPr sz="750" spc="10" dirty="0">
                <a:latin typeface="Times New Roman"/>
                <a:cs typeface="Times New Roman"/>
              </a:rPr>
              <a:t> </a:t>
            </a:r>
            <a:r>
              <a:rPr sz="750" spc="45" dirty="0">
                <a:latin typeface="Times New Roman"/>
                <a:cs typeface="Times New Roman"/>
              </a:rPr>
              <a:t>d</a:t>
            </a:r>
            <a:r>
              <a:rPr sz="750" spc="85" dirty="0">
                <a:latin typeface="Times New Roman"/>
                <a:cs typeface="Times New Roman"/>
              </a:rPr>
              <a:t>e</a:t>
            </a:r>
            <a:r>
              <a:rPr sz="750" spc="80" dirty="0">
                <a:latin typeface="Times New Roman"/>
                <a:cs typeface="Times New Roman"/>
              </a:rPr>
              <a:t>s</a:t>
            </a:r>
            <a:r>
              <a:rPr sz="750" spc="5" dirty="0">
                <a:latin typeface="Times New Roman"/>
                <a:cs typeface="Times New Roman"/>
              </a:rPr>
              <a:t>t</a:t>
            </a:r>
            <a:r>
              <a:rPr sz="750" spc="-50" dirty="0">
                <a:latin typeface="Times New Roman"/>
                <a:cs typeface="Times New Roman"/>
              </a:rPr>
              <a:t>i</a:t>
            </a:r>
            <a:r>
              <a:rPr sz="750" spc="45" dirty="0">
                <a:latin typeface="Times New Roman"/>
                <a:cs typeface="Times New Roman"/>
              </a:rPr>
              <a:t>n</a:t>
            </a:r>
            <a:r>
              <a:rPr sz="750" spc="70" dirty="0">
                <a:latin typeface="Times New Roman"/>
                <a:cs typeface="Times New Roman"/>
              </a:rPr>
              <a:t>e</a:t>
            </a:r>
            <a:r>
              <a:rPr sz="750" spc="45" dirty="0">
                <a:latin typeface="Times New Roman"/>
                <a:cs typeface="Times New Roman"/>
              </a:rPr>
              <a:t>d</a:t>
            </a:r>
            <a:r>
              <a:rPr sz="750" spc="-30" dirty="0">
                <a:latin typeface="Times New Roman"/>
                <a:cs typeface="Times New Roman"/>
              </a:rPr>
              <a:t> </a:t>
            </a:r>
            <a:r>
              <a:rPr sz="750" spc="5" dirty="0">
                <a:latin typeface="Times New Roman"/>
                <a:cs typeface="Times New Roman"/>
              </a:rPr>
              <a:t>t</a:t>
            </a:r>
            <a:r>
              <a:rPr sz="750" spc="45" dirty="0">
                <a:latin typeface="Times New Roman"/>
                <a:cs typeface="Times New Roman"/>
              </a:rPr>
              <a:t>o</a:t>
            </a:r>
            <a:r>
              <a:rPr sz="750" spc="15" dirty="0">
                <a:latin typeface="Times New Roman"/>
                <a:cs typeface="Times New Roman"/>
              </a:rPr>
              <a:t> </a:t>
            </a:r>
            <a:r>
              <a:rPr sz="750" spc="35" dirty="0">
                <a:latin typeface="Times New Roman"/>
                <a:cs typeface="Times New Roman"/>
              </a:rPr>
              <a:t>C</a:t>
            </a:r>
            <a:r>
              <a:rPr sz="750" spc="80" dirty="0">
                <a:latin typeface="Times New Roman"/>
                <a:cs typeface="Times New Roman"/>
              </a:rPr>
              <a:t>a</a:t>
            </a:r>
            <a:r>
              <a:rPr sz="750" spc="5" dirty="0">
                <a:latin typeface="Times New Roman"/>
                <a:cs typeface="Times New Roman"/>
              </a:rPr>
              <a:t>r</a:t>
            </a:r>
            <a:r>
              <a:rPr sz="750" spc="-50" dirty="0">
                <a:latin typeface="Times New Roman"/>
                <a:cs typeface="Times New Roman"/>
              </a:rPr>
              <a:t>i</a:t>
            </a:r>
            <a:r>
              <a:rPr sz="750" spc="45" dirty="0">
                <a:latin typeface="Times New Roman"/>
                <a:cs typeface="Times New Roman"/>
              </a:rPr>
              <a:t>b</a:t>
            </a:r>
            <a:r>
              <a:rPr sz="750" spc="40" dirty="0">
                <a:latin typeface="Times New Roman"/>
                <a:cs typeface="Times New Roman"/>
              </a:rPr>
              <a:t>b</a:t>
            </a:r>
            <a:r>
              <a:rPr sz="750" spc="70" dirty="0">
                <a:latin typeface="Times New Roman"/>
                <a:cs typeface="Times New Roman"/>
              </a:rPr>
              <a:t>e</a:t>
            </a:r>
            <a:r>
              <a:rPr sz="750" spc="85" dirty="0">
                <a:latin typeface="Times New Roman"/>
                <a:cs typeface="Times New Roman"/>
              </a:rPr>
              <a:t>a</a:t>
            </a:r>
            <a:r>
              <a:rPr sz="750" spc="45" dirty="0">
                <a:latin typeface="Times New Roman"/>
                <a:cs typeface="Times New Roman"/>
              </a:rPr>
              <a:t>n</a:t>
            </a:r>
            <a:r>
              <a:rPr sz="750" spc="-30" dirty="0">
                <a:latin typeface="Times New Roman"/>
                <a:cs typeface="Times New Roman"/>
              </a:rPr>
              <a:t> </a:t>
            </a:r>
            <a:r>
              <a:rPr sz="750" spc="-5" dirty="0">
                <a:latin typeface="Times New Roman"/>
                <a:cs typeface="Times New Roman"/>
              </a:rPr>
              <a:t>D</a:t>
            </a:r>
            <a:r>
              <a:rPr sz="750" spc="-50" dirty="0">
                <a:latin typeface="Times New Roman"/>
                <a:cs typeface="Times New Roman"/>
              </a:rPr>
              <a:t>i</a:t>
            </a:r>
            <a:r>
              <a:rPr sz="750" spc="85" dirty="0">
                <a:latin typeface="Times New Roman"/>
                <a:cs typeface="Times New Roman"/>
              </a:rPr>
              <a:t>s</a:t>
            </a:r>
            <a:r>
              <a:rPr sz="750" dirty="0">
                <a:latin typeface="Times New Roman"/>
                <a:cs typeface="Times New Roman"/>
              </a:rPr>
              <a:t>t</a:t>
            </a:r>
            <a:r>
              <a:rPr sz="750" spc="5" dirty="0">
                <a:latin typeface="Times New Roman"/>
                <a:cs typeface="Times New Roman"/>
              </a:rPr>
              <a:t>r</a:t>
            </a:r>
            <a:r>
              <a:rPr sz="750" spc="-50" dirty="0">
                <a:latin typeface="Times New Roman"/>
                <a:cs typeface="Times New Roman"/>
              </a:rPr>
              <a:t>i</a:t>
            </a:r>
            <a:r>
              <a:rPr sz="750" spc="45" dirty="0">
                <a:latin typeface="Times New Roman"/>
                <a:cs typeface="Times New Roman"/>
              </a:rPr>
              <a:t>c</a:t>
            </a:r>
            <a:r>
              <a:rPr sz="750" dirty="0">
                <a:latin typeface="Times New Roman"/>
                <a:cs typeface="Times New Roman"/>
              </a:rPr>
              <a:t>t</a:t>
            </a:r>
            <a:r>
              <a:rPr sz="750" spc="-15" dirty="0">
                <a:latin typeface="Times New Roman"/>
                <a:cs typeface="Times New Roman"/>
              </a:rPr>
              <a:t> </a:t>
            </a:r>
            <a:r>
              <a:rPr sz="750" spc="80" dirty="0">
                <a:latin typeface="Times New Roman"/>
                <a:cs typeface="Times New Roman"/>
              </a:rPr>
              <a:t>s</a:t>
            </a:r>
            <a:r>
              <a:rPr sz="750" spc="5" dirty="0">
                <a:latin typeface="Times New Roman"/>
                <a:cs typeface="Times New Roman"/>
              </a:rPr>
              <a:t>t</a:t>
            </a:r>
            <a:r>
              <a:rPr sz="750" spc="85" dirty="0">
                <a:latin typeface="Times New Roman"/>
                <a:cs typeface="Times New Roman"/>
              </a:rPr>
              <a:t>a</a:t>
            </a:r>
            <a:r>
              <a:rPr sz="750" spc="-5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t</a:t>
            </a:r>
            <a:r>
              <a:rPr sz="750" spc="-40" dirty="0">
                <a:latin typeface="Times New Roman"/>
                <a:cs typeface="Times New Roman"/>
              </a:rPr>
              <a:t>i</a:t>
            </a:r>
            <a:r>
              <a:rPr sz="750" spc="40" dirty="0">
                <a:latin typeface="Times New Roman"/>
                <a:cs typeface="Times New Roman"/>
              </a:rPr>
              <a:t>n</a:t>
            </a:r>
            <a:r>
              <a:rPr sz="750" spc="45" dirty="0">
                <a:latin typeface="Times New Roman"/>
                <a:cs typeface="Times New Roman"/>
              </a:rPr>
              <a:t>g</a:t>
            </a:r>
            <a:r>
              <a:rPr sz="750" spc="-20" dirty="0">
                <a:latin typeface="Times New Roman"/>
                <a:cs typeface="Times New Roman"/>
              </a:rPr>
              <a:t> </a:t>
            </a:r>
            <a:r>
              <a:rPr sz="750" spc="45" dirty="0">
                <a:latin typeface="Times New Roman"/>
                <a:cs typeface="Times New Roman"/>
              </a:rPr>
              <a:t>9</a:t>
            </a:r>
            <a:r>
              <a:rPr sz="750" dirty="0">
                <a:latin typeface="Times New Roman"/>
                <a:cs typeface="Times New Roman"/>
              </a:rPr>
              <a:t>/</a:t>
            </a:r>
            <a:r>
              <a:rPr sz="750" spc="45" dirty="0">
                <a:latin typeface="Times New Roman"/>
                <a:cs typeface="Times New Roman"/>
              </a:rPr>
              <a:t>1</a:t>
            </a:r>
            <a:r>
              <a:rPr sz="750" spc="40" dirty="0">
                <a:latin typeface="Times New Roman"/>
                <a:cs typeface="Times New Roman"/>
              </a:rPr>
              <a:t>6</a:t>
            </a:r>
            <a:r>
              <a:rPr sz="750" spc="5" dirty="0">
                <a:latin typeface="Times New Roman"/>
                <a:cs typeface="Times New Roman"/>
              </a:rPr>
              <a:t>/</a:t>
            </a:r>
            <a:r>
              <a:rPr sz="750" spc="40" dirty="0">
                <a:latin typeface="Times New Roman"/>
                <a:cs typeface="Times New Roman"/>
              </a:rPr>
              <a:t>1</a:t>
            </a:r>
            <a:r>
              <a:rPr sz="750" spc="45" dirty="0">
                <a:latin typeface="Times New Roman"/>
                <a:cs typeface="Times New Roman"/>
              </a:rPr>
              <a:t>7</a:t>
            </a:r>
            <a:r>
              <a:rPr sz="750" spc="-20" dirty="0">
                <a:latin typeface="Times New Roman"/>
                <a:cs typeface="Times New Roman"/>
              </a:rPr>
              <a:t> </a:t>
            </a:r>
            <a:r>
              <a:rPr sz="750" spc="45" dirty="0">
                <a:latin typeface="Times New Roman"/>
                <a:cs typeface="Times New Roman"/>
              </a:rPr>
              <a:t>d</a:t>
            </a:r>
            <a:r>
              <a:rPr sz="750" spc="40" dirty="0">
                <a:latin typeface="Times New Roman"/>
                <a:cs typeface="Times New Roman"/>
              </a:rPr>
              <a:t>u</a:t>
            </a:r>
            <a:r>
              <a:rPr sz="750" spc="85" dirty="0">
                <a:latin typeface="Times New Roman"/>
                <a:cs typeface="Times New Roman"/>
              </a:rPr>
              <a:t>e</a:t>
            </a:r>
            <a:r>
              <a:rPr sz="750" dirty="0">
                <a:latin typeface="Times New Roman"/>
                <a:cs typeface="Times New Roman"/>
              </a:rPr>
              <a:t> </a:t>
            </a:r>
            <a:r>
              <a:rPr sz="750" spc="5" dirty="0">
                <a:latin typeface="Times New Roman"/>
                <a:cs typeface="Times New Roman"/>
              </a:rPr>
              <a:t>t</a:t>
            </a:r>
            <a:r>
              <a:rPr sz="750" spc="45" dirty="0">
                <a:latin typeface="Times New Roman"/>
                <a:cs typeface="Times New Roman"/>
              </a:rPr>
              <a:t>o</a:t>
            </a:r>
            <a:r>
              <a:rPr sz="750" spc="10" dirty="0">
                <a:latin typeface="Times New Roman"/>
                <a:cs typeface="Times New Roman"/>
              </a:rPr>
              <a:t> </a:t>
            </a:r>
            <a:r>
              <a:rPr sz="750" spc="5" dirty="0">
                <a:latin typeface="Times New Roman"/>
                <a:cs typeface="Times New Roman"/>
              </a:rPr>
              <a:t>t</a:t>
            </a:r>
            <a:r>
              <a:rPr sz="750" spc="40" dirty="0">
                <a:latin typeface="Times New Roman"/>
                <a:cs typeface="Times New Roman"/>
              </a:rPr>
              <a:t>h</a:t>
            </a:r>
            <a:r>
              <a:rPr sz="750" spc="85" dirty="0">
                <a:latin typeface="Times New Roman"/>
                <a:cs typeface="Times New Roman"/>
              </a:rPr>
              <a:t>e</a:t>
            </a:r>
            <a:r>
              <a:rPr sz="750" dirty="0">
                <a:latin typeface="Times New Roman"/>
                <a:cs typeface="Times New Roman"/>
              </a:rPr>
              <a:t> </a:t>
            </a:r>
            <a:r>
              <a:rPr sz="750" spc="45" dirty="0">
                <a:latin typeface="Times New Roman"/>
                <a:cs typeface="Times New Roman"/>
              </a:rPr>
              <a:t>d</a:t>
            </a:r>
            <a:r>
              <a:rPr sz="750" spc="85" dirty="0">
                <a:latin typeface="Times New Roman"/>
                <a:cs typeface="Times New Roman"/>
              </a:rPr>
              <a:t>e</a:t>
            </a:r>
            <a:r>
              <a:rPr sz="750" spc="15" dirty="0">
                <a:latin typeface="Times New Roman"/>
                <a:cs typeface="Times New Roman"/>
              </a:rPr>
              <a:t>v</a:t>
            </a:r>
            <a:r>
              <a:rPr sz="750" spc="70" dirty="0">
                <a:latin typeface="Times New Roman"/>
                <a:cs typeface="Times New Roman"/>
              </a:rPr>
              <a:t>a</a:t>
            </a:r>
            <a:r>
              <a:rPr sz="750" spc="85" dirty="0">
                <a:latin typeface="Times New Roman"/>
                <a:cs typeface="Times New Roman"/>
              </a:rPr>
              <a:t>s</a:t>
            </a:r>
            <a:r>
              <a:rPr sz="750" spc="-10" dirty="0">
                <a:latin typeface="Times New Roman"/>
                <a:cs typeface="Times New Roman"/>
              </a:rPr>
              <a:t>t</a:t>
            </a:r>
            <a:r>
              <a:rPr sz="750" spc="80" dirty="0">
                <a:latin typeface="Times New Roman"/>
                <a:cs typeface="Times New Roman"/>
              </a:rPr>
              <a:t>a</a:t>
            </a:r>
            <a:r>
              <a:rPr sz="750" spc="-10" dirty="0">
                <a:latin typeface="Times New Roman"/>
                <a:cs typeface="Times New Roman"/>
              </a:rPr>
              <a:t>t</a:t>
            </a:r>
            <a:r>
              <a:rPr sz="750" spc="-50" dirty="0">
                <a:latin typeface="Times New Roman"/>
                <a:cs typeface="Times New Roman"/>
              </a:rPr>
              <a:t>i</a:t>
            </a:r>
            <a:r>
              <a:rPr sz="750" spc="30" dirty="0">
                <a:latin typeface="Times New Roman"/>
                <a:cs typeface="Times New Roman"/>
              </a:rPr>
              <a:t>n</a:t>
            </a:r>
            <a:r>
              <a:rPr sz="750" spc="45" dirty="0">
                <a:latin typeface="Times New Roman"/>
                <a:cs typeface="Times New Roman"/>
              </a:rPr>
              <a:t>g</a:t>
            </a:r>
            <a:r>
              <a:rPr sz="750" spc="-20" dirty="0">
                <a:latin typeface="Times New Roman"/>
                <a:cs typeface="Times New Roman"/>
              </a:rPr>
              <a:t> </a:t>
            </a:r>
            <a:r>
              <a:rPr sz="750" spc="-50" dirty="0">
                <a:latin typeface="Times New Roman"/>
                <a:cs typeface="Times New Roman"/>
              </a:rPr>
              <a:t>i</a:t>
            </a:r>
            <a:r>
              <a:rPr sz="750" spc="45" dirty="0">
                <a:latin typeface="Times New Roman"/>
                <a:cs typeface="Times New Roman"/>
              </a:rPr>
              <a:t>mp</a:t>
            </a:r>
            <a:r>
              <a:rPr sz="750" spc="85" dirty="0">
                <a:latin typeface="Times New Roman"/>
                <a:cs typeface="Times New Roman"/>
              </a:rPr>
              <a:t>a</a:t>
            </a:r>
            <a:r>
              <a:rPr sz="750" spc="40" dirty="0">
                <a:latin typeface="Times New Roman"/>
                <a:cs typeface="Times New Roman"/>
              </a:rPr>
              <a:t>c</a:t>
            </a:r>
            <a:r>
              <a:rPr sz="750" spc="5" dirty="0">
                <a:latin typeface="Times New Roman"/>
                <a:cs typeface="Times New Roman"/>
              </a:rPr>
              <a:t>t</a:t>
            </a:r>
            <a:r>
              <a:rPr sz="750" spc="80" dirty="0">
                <a:latin typeface="Times New Roman"/>
                <a:cs typeface="Times New Roman"/>
              </a:rPr>
              <a:t>s</a:t>
            </a:r>
            <a:r>
              <a:rPr sz="750" spc="-15" dirty="0">
                <a:latin typeface="Times New Roman"/>
                <a:cs typeface="Times New Roman"/>
              </a:rPr>
              <a:t> </a:t>
            </a:r>
            <a:r>
              <a:rPr sz="750" spc="45" dirty="0">
                <a:latin typeface="Times New Roman"/>
                <a:cs typeface="Times New Roman"/>
              </a:rPr>
              <a:t>o</a:t>
            </a:r>
            <a:r>
              <a:rPr sz="750" spc="-45" dirty="0">
                <a:latin typeface="Times New Roman"/>
                <a:cs typeface="Times New Roman"/>
              </a:rPr>
              <a:t>f</a:t>
            </a:r>
            <a:r>
              <a:rPr sz="750" spc="10" dirty="0">
                <a:latin typeface="Times New Roman"/>
                <a:cs typeface="Times New Roman"/>
              </a:rPr>
              <a:t> </a:t>
            </a:r>
            <a:r>
              <a:rPr sz="750" spc="-10" dirty="0">
                <a:latin typeface="Times New Roman"/>
                <a:cs typeface="Times New Roman"/>
              </a:rPr>
              <a:t>H</a:t>
            </a:r>
            <a:r>
              <a:rPr sz="750" spc="40" dirty="0">
                <a:latin typeface="Times New Roman"/>
                <a:cs typeface="Times New Roman"/>
              </a:rPr>
              <a:t>u</a:t>
            </a:r>
            <a:r>
              <a:rPr sz="750" spc="5" dirty="0">
                <a:latin typeface="Times New Roman"/>
                <a:cs typeface="Times New Roman"/>
              </a:rPr>
              <a:t>r</a:t>
            </a:r>
            <a:r>
              <a:rPr sz="750" spc="-5" dirty="0">
                <a:latin typeface="Times New Roman"/>
                <a:cs typeface="Times New Roman"/>
              </a:rPr>
              <a:t>r</a:t>
            </a:r>
            <a:r>
              <a:rPr sz="750" spc="-50" dirty="0">
                <a:latin typeface="Times New Roman"/>
                <a:cs typeface="Times New Roman"/>
              </a:rPr>
              <a:t>i</a:t>
            </a:r>
            <a:r>
              <a:rPr sz="750" spc="45" dirty="0">
                <a:latin typeface="Times New Roman"/>
                <a:cs typeface="Times New Roman"/>
              </a:rPr>
              <a:t>c</a:t>
            </a:r>
            <a:r>
              <a:rPr sz="750" spc="85" dirty="0">
                <a:latin typeface="Times New Roman"/>
                <a:cs typeface="Times New Roman"/>
              </a:rPr>
              <a:t>a</a:t>
            </a:r>
            <a:r>
              <a:rPr sz="750" spc="40" dirty="0">
                <a:latin typeface="Times New Roman"/>
                <a:cs typeface="Times New Roman"/>
              </a:rPr>
              <a:t>n</a:t>
            </a:r>
            <a:r>
              <a:rPr sz="750" spc="70" dirty="0">
                <a:latin typeface="Times New Roman"/>
                <a:cs typeface="Times New Roman"/>
              </a:rPr>
              <a:t>e</a:t>
            </a:r>
            <a:r>
              <a:rPr sz="750" spc="80" dirty="0">
                <a:latin typeface="Times New Roman"/>
                <a:cs typeface="Times New Roman"/>
              </a:rPr>
              <a:t>s</a:t>
            </a:r>
            <a:endParaRPr sz="750">
              <a:latin typeface="Times New Roman"/>
              <a:cs typeface="Times New Roman"/>
            </a:endParaRPr>
          </a:p>
          <a:p>
            <a:pPr marL="12700">
              <a:lnSpc>
                <a:spcPts val="910"/>
              </a:lnSpc>
            </a:pPr>
            <a:r>
              <a:rPr sz="1200" spc="-7" baseline="6944" dirty="0">
                <a:solidFill>
                  <a:srgbClr val="BFBFBF"/>
                </a:solidFill>
                <a:latin typeface="Century Gothic"/>
                <a:cs typeface="Century Gothic"/>
              </a:rPr>
              <a:t>F</a:t>
            </a:r>
            <a:r>
              <a:rPr sz="1200" baseline="6944" dirty="0">
                <a:solidFill>
                  <a:srgbClr val="BFBFBF"/>
                </a:solidFill>
                <a:latin typeface="Century Gothic"/>
                <a:cs typeface="Century Gothic"/>
              </a:rPr>
              <a:t>e</a:t>
            </a:r>
            <a:r>
              <a:rPr sz="1200" spc="7" baseline="6944" dirty="0">
                <a:solidFill>
                  <a:srgbClr val="BFBFBF"/>
                </a:solidFill>
                <a:latin typeface="Century Gothic"/>
                <a:cs typeface="Century Gothic"/>
              </a:rPr>
              <a:t>b</a:t>
            </a:r>
            <a:r>
              <a:rPr sz="1200" baseline="6944" dirty="0">
                <a:solidFill>
                  <a:srgbClr val="BFBFBF"/>
                </a:solidFill>
                <a:latin typeface="Century Gothic"/>
                <a:cs typeface="Century Gothic"/>
              </a:rPr>
              <a:t>ru</a:t>
            </a:r>
            <a:r>
              <a:rPr sz="1200" spc="7" baseline="6944" dirty="0">
                <a:solidFill>
                  <a:srgbClr val="BFBFBF"/>
                </a:solidFill>
                <a:latin typeface="Century Gothic"/>
                <a:cs typeface="Century Gothic"/>
              </a:rPr>
              <a:t>a</a:t>
            </a:r>
            <a:r>
              <a:rPr sz="1200" baseline="6944" dirty="0">
                <a:solidFill>
                  <a:srgbClr val="BFBFBF"/>
                </a:solidFill>
                <a:latin typeface="Century Gothic"/>
                <a:cs typeface="Century Gothic"/>
              </a:rPr>
              <a:t>ry</a:t>
            </a:r>
            <a:r>
              <a:rPr sz="1200" spc="-30" baseline="6944" dirty="0">
                <a:solidFill>
                  <a:srgbClr val="BFBFBF"/>
                </a:solidFill>
                <a:latin typeface="Century Gothic"/>
                <a:cs typeface="Century Gothic"/>
              </a:rPr>
              <a:t> </a:t>
            </a:r>
            <a:r>
              <a:rPr sz="1200" spc="-7" baseline="6944" dirty="0">
                <a:solidFill>
                  <a:srgbClr val="BFBFBF"/>
                </a:solidFill>
                <a:latin typeface="Century Gothic"/>
                <a:cs typeface="Century Gothic"/>
              </a:rPr>
              <a:t>2</a:t>
            </a:r>
            <a:r>
              <a:rPr sz="1200" spc="-615" baseline="6944" dirty="0">
                <a:solidFill>
                  <a:srgbClr val="BFBFBF"/>
                </a:solidFill>
                <a:latin typeface="Century Gothic"/>
                <a:cs typeface="Century Gothic"/>
              </a:rPr>
              <a:t>0</a:t>
            </a:r>
            <a:r>
              <a:rPr sz="750" spc="-40" dirty="0">
                <a:latin typeface="Times New Roman"/>
                <a:cs typeface="Times New Roman"/>
              </a:rPr>
              <a:t>I</a:t>
            </a:r>
            <a:r>
              <a:rPr sz="750" spc="-65" dirty="0">
                <a:latin typeface="Times New Roman"/>
                <a:cs typeface="Times New Roman"/>
              </a:rPr>
              <a:t>r</a:t>
            </a:r>
            <a:r>
              <a:rPr sz="1200" spc="-577" baseline="6944" dirty="0">
                <a:solidFill>
                  <a:srgbClr val="BFBFBF"/>
                </a:solidFill>
                <a:latin typeface="Century Gothic"/>
                <a:cs typeface="Century Gothic"/>
              </a:rPr>
              <a:t>1</a:t>
            </a:r>
            <a:r>
              <a:rPr sz="750" spc="-210" dirty="0">
                <a:latin typeface="Times New Roman"/>
                <a:cs typeface="Times New Roman"/>
              </a:rPr>
              <a:t>m</a:t>
            </a:r>
            <a:r>
              <a:rPr sz="1200" spc="-292" baseline="6944" dirty="0">
                <a:solidFill>
                  <a:srgbClr val="BFBFBF"/>
                </a:solidFill>
                <a:latin typeface="Century Gothic"/>
                <a:cs typeface="Century Gothic"/>
              </a:rPr>
              <a:t>8</a:t>
            </a:r>
            <a:r>
              <a:rPr sz="750" spc="85" dirty="0">
                <a:latin typeface="Times New Roman"/>
                <a:cs typeface="Times New Roman"/>
              </a:rPr>
              <a:t>a</a:t>
            </a:r>
            <a:r>
              <a:rPr sz="750" dirty="0">
                <a:latin typeface="Times New Roman"/>
                <a:cs typeface="Times New Roman"/>
              </a:rPr>
              <a:t> </a:t>
            </a:r>
            <a:r>
              <a:rPr sz="750" spc="85" dirty="0">
                <a:latin typeface="Times New Roman"/>
                <a:cs typeface="Times New Roman"/>
              </a:rPr>
              <a:t>a</a:t>
            </a:r>
            <a:r>
              <a:rPr sz="750" spc="40" dirty="0">
                <a:latin typeface="Times New Roman"/>
                <a:cs typeface="Times New Roman"/>
              </a:rPr>
              <a:t>n</a:t>
            </a:r>
            <a:r>
              <a:rPr sz="750" spc="45" dirty="0">
                <a:latin typeface="Times New Roman"/>
                <a:cs typeface="Times New Roman"/>
              </a:rPr>
              <a:t>d</a:t>
            </a:r>
            <a:r>
              <a:rPr sz="750" dirty="0">
                <a:latin typeface="Times New Roman"/>
                <a:cs typeface="Times New Roman"/>
              </a:rPr>
              <a:t> </a:t>
            </a:r>
            <a:r>
              <a:rPr sz="750" spc="-35" dirty="0">
                <a:latin typeface="Times New Roman"/>
                <a:cs typeface="Times New Roman"/>
              </a:rPr>
              <a:t>M</a:t>
            </a:r>
            <a:r>
              <a:rPr sz="750" spc="85" dirty="0">
                <a:latin typeface="Times New Roman"/>
                <a:cs typeface="Times New Roman"/>
              </a:rPr>
              <a:t>a</a:t>
            </a:r>
            <a:r>
              <a:rPr sz="750" spc="-5" dirty="0">
                <a:latin typeface="Times New Roman"/>
                <a:cs typeface="Times New Roman"/>
              </a:rPr>
              <a:t>r</a:t>
            </a:r>
            <a:r>
              <a:rPr sz="750" spc="-50" dirty="0">
                <a:latin typeface="Times New Roman"/>
                <a:cs typeface="Times New Roman"/>
              </a:rPr>
              <a:t>i</a:t>
            </a:r>
            <a:r>
              <a:rPr sz="750" spc="85" dirty="0">
                <a:latin typeface="Times New Roman"/>
                <a:cs typeface="Times New Roman"/>
              </a:rPr>
              <a:t>a</a:t>
            </a:r>
            <a:r>
              <a:rPr sz="750" spc="20" dirty="0">
                <a:latin typeface="Times New Roman"/>
                <a:cs typeface="Times New Roman"/>
              </a:rPr>
              <a:t>.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853657" y="1664518"/>
            <a:ext cx="2352040" cy="240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700" spc="-15" dirty="0">
                <a:solidFill>
                  <a:srgbClr val="4F80BC"/>
                </a:solidFill>
                <a:latin typeface="Century Gothic"/>
                <a:cs typeface="Century Gothic"/>
              </a:rPr>
              <a:t>La</a:t>
            </a:r>
            <a:r>
              <a:rPr sz="1700" spc="-10" dirty="0">
                <a:solidFill>
                  <a:srgbClr val="4F80BC"/>
                </a:solidFill>
                <a:latin typeface="Century Gothic"/>
                <a:cs typeface="Century Gothic"/>
              </a:rPr>
              <a:t>st</a:t>
            </a:r>
            <a:r>
              <a:rPr sz="1700" spc="-30" dirty="0">
                <a:solidFill>
                  <a:srgbClr val="4F80BC"/>
                </a:solidFill>
                <a:latin typeface="Century Gothic"/>
                <a:cs typeface="Century Gothic"/>
              </a:rPr>
              <a:t> </a:t>
            </a:r>
            <a:r>
              <a:rPr sz="1700" dirty="0">
                <a:solidFill>
                  <a:srgbClr val="4F80BC"/>
                </a:solidFill>
                <a:latin typeface="Century Gothic"/>
                <a:cs typeface="Century Gothic"/>
              </a:rPr>
              <a:t>M</a:t>
            </a:r>
            <a:r>
              <a:rPr sz="1700" spc="-5" dirty="0">
                <a:solidFill>
                  <a:srgbClr val="4F80BC"/>
                </a:solidFill>
                <a:latin typeface="Century Gothic"/>
                <a:cs typeface="Century Gothic"/>
              </a:rPr>
              <a:t>i</a:t>
            </a:r>
            <a:r>
              <a:rPr sz="1700" spc="5" dirty="0">
                <a:solidFill>
                  <a:srgbClr val="4F80BC"/>
                </a:solidFill>
                <a:latin typeface="Century Gothic"/>
                <a:cs typeface="Century Gothic"/>
              </a:rPr>
              <a:t>l</a:t>
            </a:r>
            <a:r>
              <a:rPr sz="1700" spc="-15" dirty="0">
                <a:solidFill>
                  <a:srgbClr val="4F80BC"/>
                </a:solidFill>
                <a:latin typeface="Century Gothic"/>
                <a:cs typeface="Century Gothic"/>
              </a:rPr>
              <a:t>e</a:t>
            </a:r>
            <a:r>
              <a:rPr sz="1700" spc="-30" dirty="0">
                <a:solidFill>
                  <a:srgbClr val="4F80BC"/>
                </a:solidFill>
                <a:latin typeface="Century Gothic"/>
                <a:cs typeface="Century Gothic"/>
              </a:rPr>
              <a:t> </a:t>
            </a:r>
            <a:r>
              <a:rPr sz="1700" spc="10" dirty="0">
                <a:solidFill>
                  <a:srgbClr val="4F80BC"/>
                </a:solidFill>
                <a:latin typeface="Century Gothic"/>
                <a:cs typeface="Century Gothic"/>
              </a:rPr>
              <a:t>I</a:t>
            </a:r>
            <a:r>
              <a:rPr sz="1700" spc="-15" dirty="0">
                <a:solidFill>
                  <a:srgbClr val="4F80BC"/>
                </a:solidFill>
                <a:latin typeface="Century Gothic"/>
                <a:cs typeface="Century Gothic"/>
              </a:rPr>
              <a:t>m</a:t>
            </a:r>
            <a:r>
              <a:rPr sz="1700" spc="-20" dirty="0">
                <a:solidFill>
                  <a:srgbClr val="4F80BC"/>
                </a:solidFill>
                <a:latin typeface="Century Gothic"/>
                <a:cs typeface="Century Gothic"/>
              </a:rPr>
              <a:t>pa</a:t>
            </a:r>
            <a:r>
              <a:rPr sz="1700" spc="-10" dirty="0">
                <a:solidFill>
                  <a:srgbClr val="4F80BC"/>
                </a:solidFill>
                <a:latin typeface="Century Gothic"/>
                <a:cs typeface="Century Gothic"/>
              </a:rPr>
              <a:t>ct</a:t>
            </a:r>
            <a:r>
              <a:rPr sz="1700" spc="-45" dirty="0">
                <a:solidFill>
                  <a:srgbClr val="4F80BC"/>
                </a:solidFill>
                <a:latin typeface="Century Gothic"/>
                <a:cs typeface="Century Gothic"/>
              </a:rPr>
              <a:t> </a:t>
            </a:r>
            <a:r>
              <a:rPr sz="1700" spc="-20" dirty="0">
                <a:solidFill>
                  <a:srgbClr val="4F80BC"/>
                </a:solidFill>
                <a:latin typeface="Century Gothic"/>
                <a:cs typeface="Century Gothic"/>
              </a:rPr>
              <a:t>T</a:t>
            </a:r>
            <a:r>
              <a:rPr sz="1700" spc="-10" dirty="0">
                <a:solidFill>
                  <a:srgbClr val="4F80BC"/>
                </a:solidFill>
                <a:latin typeface="Century Gothic"/>
                <a:cs typeface="Century Gothic"/>
              </a:rPr>
              <a:t>rend</a:t>
            </a:r>
            <a:endParaRPr sz="1700">
              <a:latin typeface="Century Gothic"/>
              <a:cs typeface="Century Gothic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418705">
              <a:lnSpc>
                <a:spcPts val="2460"/>
              </a:lnSpc>
            </a:pPr>
            <a:r>
              <a:rPr spc="10" dirty="0"/>
              <a:t>P</a:t>
            </a:r>
            <a:r>
              <a:rPr spc="405" dirty="0"/>
              <a:t>e</a:t>
            </a:r>
            <a:r>
              <a:rPr spc="-30" dirty="0"/>
              <a:t>r</a:t>
            </a:r>
            <a:r>
              <a:rPr spc="-80" dirty="0"/>
              <a:t>i</a:t>
            </a:r>
            <a:r>
              <a:rPr spc="285" dirty="0"/>
              <a:t>o</a:t>
            </a:r>
            <a:r>
              <a:rPr spc="325" dirty="0"/>
              <a:t>d</a:t>
            </a:r>
            <a:r>
              <a:rPr spc="-80" dirty="0"/>
              <a:t>i</a:t>
            </a:r>
            <a:r>
              <a:rPr spc="405" dirty="0"/>
              <a:t>c</a:t>
            </a:r>
            <a:r>
              <a:rPr spc="445" dirty="0"/>
              <a:t>a</a:t>
            </a:r>
            <a:r>
              <a:rPr spc="-80" dirty="0"/>
              <a:t>l</a:t>
            </a:r>
            <a:r>
              <a:rPr spc="100" dirty="0"/>
              <a:t>s</a:t>
            </a:r>
          </a:p>
          <a:p>
            <a:pPr marL="6322060">
              <a:lnSpc>
                <a:spcPct val="100000"/>
              </a:lnSpc>
            </a:pPr>
            <a:r>
              <a:rPr sz="1800" spc="-15" dirty="0">
                <a:latin typeface="Century Gothic"/>
                <a:cs typeface="Century Gothic"/>
              </a:rPr>
              <a:t>L</a:t>
            </a:r>
            <a:r>
              <a:rPr sz="1800" spc="-10" dirty="0">
                <a:latin typeface="Century Gothic"/>
                <a:cs typeface="Century Gothic"/>
              </a:rPr>
              <a:t>a</a:t>
            </a:r>
            <a:r>
              <a:rPr sz="1800" dirty="0">
                <a:latin typeface="Century Gothic"/>
                <a:cs typeface="Century Gothic"/>
              </a:rPr>
              <a:t>s</a:t>
            </a:r>
            <a:r>
              <a:rPr sz="1800" spc="-10" dirty="0">
                <a:latin typeface="Century Gothic"/>
                <a:cs typeface="Century Gothic"/>
              </a:rPr>
              <a:t>t</a:t>
            </a:r>
            <a:r>
              <a:rPr sz="1800" spc="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M</a:t>
            </a:r>
            <a:r>
              <a:rPr sz="1800" spc="15" dirty="0">
                <a:latin typeface="Century Gothic"/>
                <a:cs typeface="Century Gothic"/>
              </a:rPr>
              <a:t>i</a:t>
            </a:r>
            <a:r>
              <a:rPr sz="1800" dirty="0">
                <a:latin typeface="Century Gothic"/>
                <a:cs typeface="Century Gothic"/>
              </a:rPr>
              <a:t>l</a:t>
            </a:r>
            <a:r>
              <a:rPr sz="1800" spc="-15" dirty="0">
                <a:latin typeface="Century Gothic"/>
                <a:cs typeface="Century Gothic"/>
              </a:rPr>
              <a:t>e</a:t>
            </a:r>
            <a:r>
              <a:rPr sz="1800" spc="-30" dirty="0">
                <a:latin typeface="Century Gothic"/>
                <a:cs typeface="Century Gothic"/>
              </a:rPr>
              <a:t> </a:t>
            </a:r>
            <a:r>
              <a:rPr sz="1800" spc="25" dirty="0">
                <a:latin typeface="Century Gothic"/>
                <a:cs typeface="Century Gothic"/>
              </a:rPr>
              <a:t>I</a:t>
            </a:r>
            <a:r>
              <a:rPr sz="1800" spc="-15" dirty="0">
                <a:latin typeface="Century Gothic"/>
                <a:cs typeface="Century Gothic"/>
              </a:rPr>
              <a:t>m</a:t>
            </a:r>
            <a:r>
              <a:rPr sz="1800" spc="-5" dirty="0">
                <a:latin typeface="Century Gothic"/>
                <a:cs typeface="Century Gothic"/>
              </a:rPr>
              <a:t>p</a:t>
            </a:r>
            <a:r>
              <a:rPr sz="1800" spc="-10" dirty="0">
                <a:latin typeface="Century Gothic"/>
                <a:cs typeface="Century Gothic"/>
              </a:rPr>
              <a:t>act</a:t>
            </a:r>
            <a:r>
              <a:rPr sz="1800" spc="-30" dirty="0">
                <a:latin typeface="Century Gothic"/>
                <a:cs typeface="Century Gothic"/>
              </a:rPr>
              <a:t> </a:t>
            </a:r>
            <a:r>
              <a:rPr sz="1800" spc="-20" dirty="0">
                <a:latin typeface="Century Gothic"/>
                <a:cs typeface="Century Gothic"/>
              </a:rPr>
              <a:t>T</a:t>
            </a:r>
            <a:r>
              <a:rPr sz="1800" spc="-10" dirty="0">
                <a:latin typeface="Century Gothic"/>
                <a:cs typeface="Century Gothic"/>
              </a:rPr>
              <a:t>ren</a:t>
            </a:r>
            <a:r>
              <a:rPr sz="1800" dirty="0">
                <a:latin typeface="Century Gothic"/>
                <a:cs typeface="Century Gothic"/>
              </a:rPr>
              <a:t>d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909572" y="4783835"/>
            <a:ext cx="7005955" cy="0"/>
          </a:xfrm>
          <a:custGeom>
            <a:avLst/>
            <a:gdLst/>
            <a:ahLst/>
            <a:cxnLst/>
            <a:rect l="l" t="t" r="r" b="b"/>
            <a:pathLst>
              <a:path w="7005955">
                <a:moveTo>
                  <a:pt x="0" y="0"/>
                </a:moveTo>
                <a:lnTo>
                  <a:pt x="7005828" y="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909572" y="4319016"/>
            <a:ext cx="7005955" cy="0"/>
          </a:xfrm>
          <a:custGeom>
            <a:avLst/>
            <a:gdLst/>
            <a:ahLst/>
            <a:cxnLst/>
            <a:rect l="l" t="t" r="r" b="b"/>
            <a:pathLst>
              <a:path w="7005955">
                <a:moveTo>
                  <a:pt x="0" y="0"/>
                </a:moveTo>
                <a:lnTo>
                  <a:pt x="7005828" y="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909572" y="3855720"/>
            <a:ext cx="7005955" cy="0"/>
          </a:xfrm>
          <a:custGeom>
            <a:avLst/>
            <a:gdLst/>
            <a:ahLst/>
            <a:cxnLst/>
            <a:rect l="l" t="t" r="r" b="b"/>
            <a:pathLst>
              <a:path w="7005955">
                <a:moveTo>
                  <a:pt x="0" y="0"/>
                </a:moveTo>
                <a:lnTo>
                  <a:pt x="7005828" y="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909572" y="3390900"/>
            <a:ext cx="7005955" cy="0"/>
          </a:xfrm>
          <a:custGeom>
            <a:avLst/>
            <a:gdLst/>
            <a:ahLst/>
            <a:cxnLst/>
            <a:rect l="l" t="t" r="r" b="b"/>
            <a:pathLst>
              <a:path w="7005955">
                <a:moveTo>
                  <a:pt x="0" y="0"/>
                </a:moveTo>
                <a:lnTo>
                  <a:pt x="7005828" y="0"/>
                </a:lnTo>
              </a:path>
            </a:pathLst>
          </a:custGeom>
          <a:ln w="104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909572" y="2927604"/>
            <a:ext cx="7005955" cy="0"/>
          </a:xfrm>
          <a:custGeom>
            <a:avLst/>
            <a:gdLst/>
            <a:ahLst/>
            <a:cxnLst/>
            <a:rect l="l" t="t" r="r" b="b"/>
            <a:pathLst>
              <a:path w="7005955">
                <a:moveTo>
                  <a:pt x="0" y="0"/>
                </a:moveTo>
                <a:lnTo>
                  <a:pt x="7005828" y="0"/>
                </a:lnTo>
              </a:path>
            </a:pathLst>
          </a:custGeom>
          <a:ln w="104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909572" y="2462784"/>
            <a:ext cx="7005955" cy="0"/>
          </a:xfrm>
          <a:custGeom>
            <a:avLst/>
            <a:gdLst/>
            <a:ahLst/>
            <a:cxnLst/>
            <a:rect l="l" t="t" r="r" b="b"/>
            <a:pathLst>
              <a:path w="7005955">
                <a:moveTo>
                  <a:pt x="0" y="0"/>
                </a:moveTo>
                <a:lnTo>
                  <a:pt x="7005828" y="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909572" y="2462783"/>
            <a:ext cx="0" cy="2784475"/>
          </a:xfrm>
          <a:custGeom>
            <a:avLst/>
            <a:gdLst/>
            <a:ahLst/>
            <a:cxnLst/>
            <a:rect l="l" t="t" r="r" b="b"/>
            <a:pathLst>
              <a:path h="2784475">
                <a:moveTo>
                  <a:pt x="0" y="0"/>
                </a:moveTo>
                <a:lnTo>
                  <a:pt x="0" y="2784348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226564" y="2462783"/>
            <a:ext cx="0" cy="2784475"/>
          </a:xfrm>
          <a:custGeom>
            <a:avLst/>
            <a:gdLst/>
            <a:ahLst/>
            <a:cxnLst/>
            <a:rect l="l" t="t" r="r" b="b"/>
            <a:pathLst>
              <a:path h="2784475">
                <a:moveTo>
                  <a:pt x="0" y="0"/>
                </a:moveTo>
                <a:lnTo>
                  <a:pt x="0" y="2784348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543555" y="2462783"/>
            <a:ext cx="0" cy="2784475"/>
          </a:xfrm>
          <a:custGeom>
            <a:avLst/>
            <a:gdLst/>
            <a:ahLst/>
            <a:cxnLst/>
            <a:rect l="l" t="t" r="r" b="b"/>
            <a:pathLst>
              <a:path h="2784475">
                <a:moveTo>
                  <a:pt x="0" y="0"/>
                </a:moveTo>
                <a:lnTo>
                  <a:pt x="0" y="2784348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852927" y="2462783"/>
            <a:ext cx="0" cy="2784475"/>
          </a:xfrm>
          <a:custGeom>
            <a:avLst/>
            <a:gdLst/>
            <a:ahLst/>
            <a:cxnLst/>
            <a:rect l="l" t="t" r="r" b="b"/>
            <a:pathLst>
              <a:path h="2784475">
                <a:moveTo>
                  <a:pt x="0" y="0"/>
                </a:moveTo>
                <a:lnTo>
                  <a:pt x="0" y="2784348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165348" y="2462783"/>
            <a:ext cx="0" cy="2784475"/>
          </a:xfrm>
          <a:custGeom>
            <a:avLst/>
            <a:gdLst/>
            <a:ahLst/>
            <a:cxnLst/>
            <a:rect l="l" t="t" r="r" b="b"/>
            <a:pathLst>
              <a:path h="2784475">
                <a:moveTo>
                  <a:pt x="0" y="0"/>
                </a:moveTo>
                <a:lnTo>
                  <a:pt x="0" y="2784348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482340" y="2462783"/>
            <a:ext cx="0" cy="2784475"/>
          </a:xfrm>
          <a:custGeom>
            <a:avLst/>
            <a:gdLst/>
            <a:ahLst/>
            <a:cxnLst/>
            <a:rect l="l" t="t" r="r" b="b"/>
            <a:pathLst>
              <a:path h="2784475">
                <a:moveTo>
                  <a:pt x="0" y="0"/>
                </a:moveTo>
                <a:lnTo>
                  <a:pt x="0" y="2784348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799332" y="2462783"/>
            <a:ext cx="0" cy="2784475"/>
          </a:xfrm>
          <a:custGeom>
            <a:avLst/>
            <a:gdLst/>
            <a:ahLst/>
            <a:cxnLst/>
            <a:rect l="l" t="t" r="r" b="b"/>
            <a:pathLst>
              <a:path h="2784475">
                <a:moveTo>
                  <a:pt x="0" y="0"/>
                </a:moveTo>
                <a:lnTo>
                  <a:pt x="0" y="2784348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108704" y="2462783"/>
            <a:ext cx="0" cy="2784475"/>
          </a:xfrm>
          <a:custGeom>
            <a:avLst/>
            <a:gdLst/>
            <a:ahLst/>
            <a:cxnLst/>
            <a:rect l="l" t="t" r="r" b="b"/>
            <a:pathLst>
              <a:path h="2784475">
                <a:moveTo>
                  <a:pt x="0" y="0"/>
                </a:moveTo>
                <a:lnTo>
                  <a:pt x="0" y="2784348"/>
                </a:lnTo>
              </a:path>
            </a:pathLst>
          </a:custGeom>
          <a:ln w="104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421123" y="2462783"/>
            <a:ext cx="0" cy="2784475"/>
          </a:xfrm>
          <a:custGeom>
            <a:avLst/>
            <a:gdLst/>
            <a:ahLst/>
            <a:cxnLst/>
            <a:rect l="l" t="t" r="r" b="b"/>
            <a:pathLst>
              <a:path h="2784475">
                <a:moveTo>
                  <a:pt x="0" y="0"/>
                </a:moveTo>
                <a:lnTo>
                  <a:pt x="0" y="2784348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738116" y="2462783"/>
            <a:ext cx="0" cy="2784475"/>
          </a:xfrm>
          <a:custGeom>
            <a:avLst/>
            <a:gdLst/>
            <a:ahLst/>
            <a:cxnLst/>
            <a:rect l="l" t="t" r="r" b="b"/>
            <a:pathLst>
              <a:path h="2784475">
                <a:moveTo>
                  <a:pt x="0" y="0"/>
                </a:moveTo>
                <a:lnTo>
                  <a:pt x="0" y="2784348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055108" y="2462783"/>
            <a:ext cx="0" cy="2784475"/>
          </a:xfrm>
          <a:custGeom>
            <a:avLst/>
            <a:gdLst/>
            <a:ahLst/>
            <a:cxnLst/>
            <a:rect l="l" t="t" r="r" b="b"/>
            <a:pathLst>
              <a:path h="2784475">
                <a:moveTo>
                  <a:pt x="0" y="0"/>
                </a:moveTo>
                <a:lnTo>
                  <a:pt x="0" y="2784348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364480" y="2462783"/>
            <a:ext cx="0" cy="2784475"/>
          </a:xfrm>
          <a:custGeom>
            <a:avLst/>
            <a:gdLst/>
            <a:ahLst/>
            <a:cxnLst/>
            <a:rect l="l" t="t" r="r" b="b"/>
            <a:pathLst>
              <a:path h="2784475">
                <a:moveTo>
                  <a:pt x="0" y="0"/>
                </a:moveTo>
                <a:lnTo>
                  <a:pt x="0" y="2784348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676900" y="2462783"/>
            <a:ext cx="0" cy="2784475"/>
          </a:xfrm>
          <a:custGeom>
            <a:avLst/>
            <a:gdLst/>
            <a:ahLst/>
            <a:cxnLst/>
            <a:rect l="l" t="t" r="r" b="b"/>
            <a:pathLst>
              <a:path h="2784475">
                <a:moveTo>
                  <a:pt x="0" y="0"/>
                </a:moveTo>
                <a:lnTo>
                  <a:pt x="0" y="2784348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993891" y="2462783"/>
            <a:ext cx="0" cy="2784475"/>
          </a:xfrm>
          <a:custGeom>
            <a:avLst/>
            <a:gdLst/>
            <a:ahLst/>
            <a:cxnLst/>
            <a:rect l="l" t="t" r="r" b="b"/>
            <a:pathLst>
              <a:path h="2784475">
                <a:moveTo>
                  <a:pt x="0" y="0"/>
                </a:moveTo>
                <a:lnTo>
                  <a:pt x="0" y="2784348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310884" y="2462783"/>
            <a:ext cx="0" cy="2784475"/>
          </a:xfrm>
          <a:custGeom>
            <a:avLst/>
            <a:gdLst/>
            <a:ahLst/>
            <a:cxnLst/>
            <a:rect l="l" t="t" r="r" b="b"/>
            <a:pathLst>
              <a:path h="2784475">
                <a:moveTo>
                  <a:pt x="0" y="0"/>
                </a:moveTo>
                <a:lnTo>
                  <a:pt x="0" y="2784348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623304" y="2462783"/>
            <a:ext cx="0" cy="2784475"/>
          </a:xfrm>
          <a:custGeom>
            <a:avLst/>
            <a:gdLst/>
            <a:ahLst/>
            <a:cxnLst/>
            <a:rect l="l" t="t" r="r" b="b"/>
            <a:pathLst>
              <a:path h="2784475">
                <a:moveTo>
                  <a:pt x="0" y="0"/>
                </a:moveTo>
                <a:lnTo>
                  <a:pt x="0" y="2784348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937247" y="2462783"/>
            <a:ext cx="0" cy="2784475"/>
          </a:xfrm>
          <a:custGeom>
            <a:avLst/>
            <a:gdLst/>
            <a:ahLst/>
            <a:cxnLst/>
            <a:rect l="l" t="t" r="r" b="b"/>
            <a:pathLst>
              <a:path h="2784475">
                <a:moveTo>
                  <a:pt x="0" y="0"/>
                </a:moveTo>
                <a:lnTo>
                  <a:pt x="0" y="2784348"/>
                </a:lnTo>
              </a:path>
            </a:pathLst>
          </a:custGeom>
          <a:ln w="104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252716" y="2462783"/>
            <a:ext cx="0" cy="2784475"/>
          </a:xfrm>
          <a:custGeom>
            <a:avLst/>
            <a:gdLst/>
            <a:ahLst/>
            <a:cxnLst/>
            <a:rect l="l" t="t" r="r" b="b"/>
            <a:pathLst>
              <a:path h="2784475">
                <a:moveTo>
                  <a:pt x="0" y="0"/>
                </a:moveTo>
                <a:lnTo>
                  <a:pt x="0" y="2784348"/>
                </a:lnTo>
              </a:path>
            </a:pathLst>
          </a:custGeom>
          <a:ln w="104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569708" y="2462783"/>
            <a:ext cx="0" cy="2784475"/>
          </a:xfrm>
          <a:custGeom>
            <a:avLst/>
            <a:gdLst/>
            <a:ahLst/>
            <a:cxnLst/>
            <a:rect l="l" t="t" r="r" b="b"/>
            <a:pathLst>
              <a:path h="2784475">
                <a:moveTo>
                  <a:pt x="0" y="0"/>
                </a:moveTo>
                <a:lnTo>
                  <a:pt x="0" y="2784348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879080" y="2462783"/>
            <a:ext cx="0" cy="2784475"/>
          </a:xfrm>
          <a:custGeom>
            <a:avLst/>
            <a:gdLst/>
            <a:ahLst/>
            <a:cxnLst/>
            <a:rect l="l" t="t" r="r" b="b"/>
            <a:pathLst>
              <a:path h="2784475">
                <a:moveTo>
                  <a:pt x="0" y="0"/>
                </a:moveTo>
                <a:lnTo>
                  <a:pt x="0" y="2784348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8193023" y="2462783"/>
            <a:ext cx="0" cy="2784475"/>
          </a:xfrm>
          <a:custGeom>
            <a:avLst/>
            <a:gdLst/>
            <a:ahLst/>
            <a:cxnLst/>
            <a:rect l="l" t="t" r="r" b="b"/>
            <a:pathLst>
              <a:path h="2784475">
                <a:moveTo>
                  <a:pt x="0" y="0"/>
                </a:moveTo>
                <a:lnTo>
                  <a:pt x="0" y="2784348"/>
                </a:lnTo>
              </a:path>
            </a:pathLst>
          </a:custGeom>
          <a:ln w="104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508492" y="2462783"/>
            <a:ext cx="0" cy="2784475"/>
          </a:xfrm>
          <a:custGeom>
            <a:avLst/>
            <a:gdLst/>
            <a:ahLst/>
            <a:cxnLst/>
            <a:rect l="l" t="t" r="r" b="b"/>
            <a:pathLst>
              <a:path h="2784475">
                <a:moveTo>
                  <a:pt x="0" y="0"/>
                </a:moveTo>
                <a:lnTo>
                  <a:pt x="0" y="2784348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8825483" y="2462783"/>
            <a:ext cx="0" cy="2784475"/>
          </a:xfrm>
          <a:custGeom>
            <a:avLst/>
            <a:gdLst/>
            <a:ahLst/>
            <a:cxnLst/>
            <a:rect l="l" t="t" r="r" b="b"/>
            <a:pathLst>
              <a:path h="2784475">
                <a:moveTo>
                  <a:pt x="0" y="0"/>
                </a:moveTo>
                <a:lnTo>
                  <a:pt x="0" y="2784348"/>
                </a:lnTo>
              </a:path>
            </a:pathLst>
          </a:custGeom>
          <a:ln w="104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905000" y="2458211"/>
            <a:ext cx="7015480" cy="2794000"/>
          </a:xfrm>
          <a:custGeom>
            <a:avLst/>
            <a:gdLst/>
            <a:ahLst/>
            <a:cxnLst/>
            <a:rect l="l" t="t" r="r" b="b"/>
            <a:pathLst>
              <a:path w="7015480" h="2794000">
                <a:moveTo>
                  <a:pt x="7010400" y="2793491"/>
                </a:moveTo>
                <a:lnTo>
                  <a:pt x="4572" y="2793491"/>
                </a:lnTo>
                <a:lnTo>
                  <a:pt x="1524" y="2791968"/>
                </a:lnTo>
                <a:lnTo>
                  <a:pt x="0" y="2788920"/>
                </a:lnTo>
                <a:lnTo>
                  <a:pt x="0" y="4572"/>
                </a:lnTo>
                <a:lnTo>
                  <a:pt x="1524" y="1524"/>
                </a:lnTo>
                <a:lnTo>
                  <a:pt x="4572" y="0"/>
                </a:lnTo>
                <a:lnTo>
                  <a:pt x="7010400" y="0"/>
                </a:lnTo>
                <a:lnTo>
                  <a:pt x="7013448" y="1524"/>
                </a:lnTo>
                <a:lnTo>
                  <a:pt x="7014971" y="4572"/>
                </a:lnTo>
                <a:lnTo>
                  <a:pt x="9144" y="4572"/>
                </a:lnTo>
                <a:lnTo>
                  <a:pt x="4572" y="9144"/>
                </a:lnTo>
                <a:lnTo>
                  <a:pt x="9144" y="9144"/>
                </a:lnTo>
                <a:lnTo>
                  <a:pt x="9144" y="2784347"/>
                </a:lnTo>
                <a:lnTo>
                  <a:pt x="4572" y="2784347"/>
                </a:lnTo>
                <a:lnTo>
                  <a:pt x="9144" y="2788920"/>
                </a:lnTo>
                <a:lnTo>
                  <a:pt x="7014971" y="2788920"/>
                </a:lnTo>
                <a:lnTo>
                  <a:pt x="7013448" y="2791968"/>
                </a:lnTo>
                <a:lnTo>
                  <a:pt x="7010400" y="2793491"/>
                </a:lnTo>
                <a:close/>
              </a:path>
              <a:path w="7015480" h="2794000">
                <a:moveTo>
                  <a:pt x="9144" y="9144"/>
                </a:moveTo>
                <a:lnTo>
                  <a:pt x="4572" y="9144"/>
                </a:lnTo>
                <a:lnTo>
                  <a:pt x="9144" y="4572"/>
                </a:lnTo>
                <a:lnTo>
                  <a:pt x="9144" y="9144"/>
                </a:lnTo>
                <a:close/>
              </a:path>
              <a:path w="7015480" h="2794000">
                <a:moveTo>
                  <a:pt x="7005828" y="9144"/>
                </a:moveTo>
                <a:lnTo>
                  <a:pt x="9144" y="9144"/>
                </a:lnTo>
                <a:lnTo>
                  <a:pt x="9144" y="4572"/>
                </a:lnTo>
                <a:lnTo>
                  <a:pt x="7005828" y="4572"/>
                </a:lnTo>
                <a:lnTo>
                  <a:pt x="7005828" y="9144"/>
                </a:lnTo>
                <a:close/>
              </a:path>
              <a:path w="7015480" h="2794000">
                <a:moveTo>
                  <a:pt x="7005828" y="2788920"/>
                </a:moveTo>
                <a:lnTo>
                  <a:pt x="7005828" y="4572"/>
                </a:lnTo>
                <a:lnTo>
                  <a:pt x="7010400" y="9144"/>
                </a:lnTo>
                <a:lnTo>
                  <a:pt x="7014971" y="9144"/>
                </a:lnTo>
                <a:lnTo>
                  <a:pt x="7014971" y="2784347"/>
                </a:lnTo>
                <a:lnTo>
                  <a:pt x="7010400" y="2784347"/>
                </a:lnTo>
                <a:lnTo>
                  <a:pt x="7005828" y="2788920"/>
                </a:lnTo>
                <a:close/>
              </a:path>
              <a:path w="7015480" h="2794000">
                <a:moveTo>
                  <a:pt x="7014971" y="9144"/>
                </a:moveTo>
                <a:lnTo>
                  <a:pt x="7010400" y="9144"/>
                </a:lnTo>
                <a:lnTo>
                  <a:pt x="7005828" y="4572"/>
                </a:lnTo>
                <a:lnTo>
                  <a:pt x="7014971" y="4572"/>
                </a:lnTo>
                <a:lnTo>
                  <a:pt x="7014971" y="9144"/>
                </a:lnTo>
                <a:close/>
              </a:path>
              <a:path w="7015480" h="2794000">
                <a:moveTo>
                  <a:pt x="9144" y="2788920"/>
                </a:moveTo>
                <a:lnTo>
                  <a:pt x="4572" y="2784347"/>
                </a:lnTo>
                <a:lnTo>
                  <a:pt x="9144" y="2784347"/>
                </a:lnTo>
                <a:lnTo>
                  <a:pt x="9144" y="2788920"/>
                </a:lnTo>
                <a:close/>
              </a:path>
              <a:path w="7015480" h="2794000">
                <a:moveTo>
                  <a:pt x="7005828" y="2788920"/>
                </a:moveTo>
                <a:lnTo>
                  <a:pt x="9144" y="2788920"/>
                </a:lnTo>
                <a:lnTo>
                  <a:pt x="9144" y="2784347"/>
                </a:lnTo>
                <a:lnTo>
                  <a:pt x="7005828" y="2784347"/>
                </a:lnTo>
                <a:lnTo>
                  <a:pt x="7005828" y="2788920"/>
                </a:lnTo>
                <a:close/>
              </a:path>
              <a:path w="7015480" h="2794000">
                <a:moveTo>
                  <a:pt x="7014971" y="2788920"/>
                </a:moveTo>
                <a:lnTo>
                  <a:pt x="7005828" y="2788920"/>
                </a:lnTo>
                <a:lnTo>
                  <a:pt x="7010400" y="2784347"/>
                </a:lnTo>
                <a:lnTo>
                  <a:pt x="7014971" y="2784347"/>
                </a:lnTo>
                <a:lnTo>
                  <a:pt x="7014971" y="27889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909572" y="5247132"/>
            <a:ext cx="7005955" cy="0"/>
          </a:xfrm>
          <a:custGeom>
            <a:avLst/>
            <a:gdLst/>
            <a:ahLst/>
            <a:cxnLst/>
            <a:rect l="l" t="t" r="r" b="b"/>
            <a:pathLst>
              <a:path w="7005955">
                <a:moveTo>
                  <a:pt x="0" y="0"/>
                </a:moveTo>
                <a:lnTo>
                  <a:pt x="7005828" y="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891410" y="2820924"/>
            <a:ext cx="7060438" cy="20557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1336051" y="2376210"/>
            <a:ext cx="456565" cy="2962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200" spc="55" dirty="0">
                <a:latin typeface="Times New Roman"/>
                <a:cs typeface="Times New Roman"/>
              </a:rPr>
              <a:t>1</a:t>
            </a:r>
            <a:r>
              <a:rPr sz="1200" spc="65" dirty="0">
                <a:latin typeface="Times New Roman"/>
                <a:cs typeface="Times New Roman"/>
              </a:rPr>
              <a:t>2</a:t>
            </a:r>
            <a:r>
              <a:rPr sz="1200" spc="30" dirty="0">
                <a:latin typeface="Times New Roman"/>
                <a:cs typeface="Times New Roman"/>
              </a:rPr>
              <a:t>.</a:t>
            </a:r>
            <a:r>
              <a:rPr sz="1200" spc="55" dirty="0">
                <a:latin typeface="Times New Roman"/>
                <a:cs typeface="Times New Roman"/>
              </a:rPr>
              <a:t>0</a:t>
            </a:r>
            <a:r>
              <a:rPr sz="1200" spc="60" dirty="0">
                <a:latin typeface="Times New Roman"/>
                <a:cs typeface="Times New Roman"/>
              </a:rPr>
              <a:t>%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825"/>
              </a:spcBef>
            </a:pPr>
            <a:r>
              <a:rPr sz="1200" spc="55" dirty="0">
                <a:latin typeface="Times New Roman"/>
                <a:cs typeface="Times New Roman"/>
              </a:rPr>
              <a:t>1</a:t>
            </a:r>
            <a:r>
              <a:rPr sz="1200" spc="65" dirty="0">
                <a:latin typeface="Times New Roman"/>
                <a:cs typeface="Times New Roman"/>
              </a:rPr>
              <a:t>0</a:t>
            </a:r>
            <a:r>
              <a:rPr sz="1200" spc="30" dirty="0">
                <a:latin typeface="Times New Roman"/>
                <a:cs typeface="Times New Roman"/>
              </a:rPr>
              <a:t>.</a:t>
            </a:r>
            <a:r>
              <a:rPr sz="1200" spc="55" dirty="0">
                <a:latin typeface="Times New Roman"/>
                <a:cs typeface="Times New Roman"/>
              </a:rPr>
              <a:t>0</a:t>
            </a:r>
            <a:r>
              <a:rPr sz="1200" spc="60" dirty="0">
                <a:latin typeface="Times New Roman"/>
                <a:cs typeface="Times New Roman"/>
              </a:rPr>
              <a:t>%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 marL="83185" algn="ctr">
              <a:lnSpc>
                <a:spcPct val="100000"/>
              </a:lnSpc>
              <a:spcBef>
                <a:spcPts val="840"/>
              </a:spcBef>
            </a:pPr>
            <a:r>
              <a:rPr sz="1200" spc="55" dirty="0">
                <a:latin typeface="Times New Roman"/>
                <a:cs typeface="Times New Roman"/>
              </a:rPr>
              <a:t>8</a:t>
            </a:r>
            <a:r>
              <a:rPr sz="1200" spc="30" dirty="0">
                <a:latin typeface="Times New Roman"/>
                <a:cs typeface="Times New Roman"/>
              </a:rPr>
              <a:t>.</a:t>
            </a:r>
            <a:r>
              <a:rPr sz="1200" spc="65" dirty="0">
                <a:latin typeface="Times New Roman"/>
                <a:cs typeface="Times New Roman"/>
              </a:rPr>
              <a:t>0</a:t>
            </a:r>
            <a:r>
              <a:rPr sz="1200" spc="60" dirty="0">
                <a:latin typeface="Times New Roman"/>
                <a:cs typeface="Times New Roman"/>
              </a:rPr>
              <a:t>%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 marL="83185" algn="ctr">
              <a:lnSpc>
                <a:spcPct val="100000"/>
              </a:lnSpc>
              <a:spcBef>
                <a:spcPts val="825"/>
              </a:spcBef>
            </a:pPr>
            <a:r>
              <a:rPr sz="1200" spc="55" dirty="0">
                <a:latin typeface="Times New Roman"/>
                <a:cs typeface="Times New Roman"/>
              </a:rPr>
              <a:t>6</a:t>
            </a:r>
            <a:r>
              <a:rPr sz="1200" spc="30" dirty="0">
                <a:latin typeface="Times New Roman"/>
                <a:cs typeface="Times New Roman"/>
              </a:rPr>
              <a:t>.</a:t>
            </a:r>
            <a:r>
              <a:rPr sz="1200" spc="65" dirty="0">
                <a:latin typeface="Times New Roman"/>
                <a:cs typeface="Times New Roman"/>
              </a:rPr>
              <a:t>0</a:t>
            </a:r>
            <a:r>
              <a:rPr sz="1200" spc="60" dirty="0">
                <a:latin typeface="Times New Roman"/>
                <a:cs typeface="Times New Roman"/>
              </a:rPr>
              <a:t>%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 marL="83185" algn="ctr">
              <a:lnSpc>
                <a:spcPct val="100000"/>
              </a:lnSpc>
              <a:spcBef>
                <a:spcPts val="840"/>
              </a:spcBef>
            </a:pPr>
            <a:r>
              <a:rPr sz="1200" spc="55" dirty="0">
                <a:latin typeface="Times New Roman"/>
                <a:cs typeface="Times New Roman"/>
              </a:rPr>
              <a:t>4</a:t>
            </a:r>
            <a:r>
              <a:rPr sz="1200" spc="30" dirty="0">
                <a:latin typeface="Times New Roman"/>
                <a:cs typeface="Times New Roman"/>
              </a:rPr>
              <a:t>.</a:t>
            </a:r>
            <a:r>
              <a:rPr sz="1200" spc="65" dirty="0">
                <a:latin typeface="Times New Roman"/>
                <a:cs typeface="Times New Roman"/>
              </a:rPr>
              <a:t>0</a:t>
            </a:r>
            <a:r>
              <a:rPr sz="1200" spc="60" dirty="0">
                <a:latin typeface="Times New Roman"/>
                <a:cs typeface="Times New Roman"/>
              </a:rPr>
              <a:t>%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 marL="83185" algn="ctr">
              <a:lnSpc>
                <a:spcPct val="100000"/>
              </a:lnSpc>
              <a:spcBef>
                <a:spcPts val="825"/>
              </a:spcBef>
            </a:pPr>
            <a:r>
              <a:rPr sz="1200" spc="55" dirty="0">
                <a:latin typeface="Times New Roman"/>
                <a:cs typeface="Times New Roman"/>
              </a:rPr>
              <a:t>2</a:t>
            </a:r>
            <a:r>
              <a:rPr sz="1200" spc="30" dirty="0">
                <a:latin typeface="Times New Roman"/>
                <a:cs typeface="Times New Roman"/>
              </a:rPr>
              <a:t>.</a:t>
            </a:r>
            <a:r>
              <a:rPr sz="1200" spc="65" dirty="0">
                <a:latin typeface="Times New Roman"/>
                <a:cs typeface="Times New Roman"/>
              </a:rPr>
              <a:t>0</a:t>
            </a:r>
            <a:r>
              <a:rPr sz="1200" spc="60" dirty="0">
                <a:latin typeface="Times New Roman"/>
                <a:cs typeface="Times New Roman"/>
              </a:rPr>
              <a:t>%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 marL="83185" algn="ctr">
              <a:lnSpc>
                <a:spcPct val="100000"/>
              </a:lnSpc>
              <a:spcBef>
                <a:spcPts val="840"/>
              </a:spcBef>
            </a:pPr>
            <a:r>
              <a:rPr sz="1200" spc="55" dirty="0">
                <a:latin typeface="Times New Roman"/>
                <a:cs typeface="Times New Roman"/>
              </a:rPr>
              <a:t>0</a:t>
            </a:r>
            <a:r>
              <a:rPr sz="1200" spc="30" dirty="0">
                <a:latin typeface="Times New Roman"/>
                <a:cs typeface="Times New Roman"/>
              </a:rPr>
              <a:t>.</a:t>
            </a:r>
            <a:r>
              <a:rPr sz="1200" spc="65" dirty="0">
                <a:latin typeface="Times New Roman"/>
                <a:cs typeface="Times New Roman"/>
              </a:rPr>
              <a:t>0</a:t>
            </a:r>
            <a:r>
              <a:rPr sz="1200" spc="60" dirty="0">
                <a:latin typeface="Times New Roman"/>
                <a:cs typeface="Times New Roman"/>
              </a:rPr>
              <a:t>%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1580388" y="5366003"/>
            <a:ext cx="7267956" cy="39928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1125272" y="3227727"/>
            <a:ext cx="194945" cy="125666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spc="5" dirty="0">
                <a:latin typeface="Times New Roman"/>
                <a:cs typeface="Times New Roman"/>
              </a:rPr>
              <a:t>La</a:t>
            </a:r>
            <a:r>
              <a:rPr sz="1300" dirty="0">
                <a:latin typeface="Times New Roman"/>
                <a:cs typeface="Times New Roman"/>
              </a:rPr>
              <a:t>st</a:t>
            </a:r>
            <a:r>
              <a:rPr sz="1300" spc="25" dirty="0">
                <a:latin typeface="Times New Roman"/>
                <a:cs typeface="Times New Roman"/>
              </a:rPr>
              <a:t> </a:t>
            </a:r>
            <a:r>
              <a:rPr sz="1300" spc="-20" dirty="0">
                <a:latin typeface="Times New Roman"/>
                <a:cs typeface="Times New Roman"/>
              </a:rPr>
              <a:t>M</a:t>
            </a:r>
            <a:r>
              <a:rPr sz="1300" spc="10" dirty="0">
                <a:latin typeface="Times New Roman"/>
                <a:cs typeface="Times New Roman"/>
              </a:rPr>
              <a:t>i</a:t>
            </a:r>
            <a:r>
              <a:rPr sz="1300" spc="-5" dirty="0">
                <a:latin typeface="Times New Roman"/>
                <a:cs typeface="Times New Roman"/>
              </a:rPr>
              <a:t>l</a:t>
            </a:r>
            <a:r>
              <a:rPr sz="1300" dirty="0">
                <a:latin typeface="Times New Roman"/>
                <a:cs typeface="Times New Roman"/>
              </a:rPr>
              <a:t>e</a:t>
            </a:r>
            <a:r>
              <a:rPr sz="1300" spc="50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I</a:t>
            </a:r>
            <a:r>
              <a:rPr sz="1300" spc="-5" dirty="0">
                <a:latin typeface="Times New Roman"/>
                <a:cs typeface="Times New Roman"/>
              </a:rPr>
              <a:t>m</a:t>
            </a:r>
            <a:r>
              <a:rPr sz="1300" spc="5" dirty="0">
                <a:latin typeface="Times New Roman"/>
                <a:cs typeface="Times New Roman"/>
              </a:rPr>
              <a:t>pa</a:t>
            </a:r>
            <a:r>
              <a:rPr sz="1300" dirty="0">
                <a:latin typeface="Times New Roman"/>
                <a:cs typeface="Times New Roman"/>
              </a:rPr>
              <a:t>ct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4569990" y="5909112"/>
            <a:ext cx="974725" cy="194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spc="160" dirty="0">
                <a:latin typeface="Times New Roman"/>
                <a:cs typeface="Times New Roman"/>
              </a:rPr>
              <a:t>P</a:t>
            </a:r>
            <a:r>
              <a:rPr sz="1300" spc="85" dirty="0">
                <a:latin typeface="Times New Roman"/>
                <a:cs typeface="Times New Roman"/>
              </a:rPr>
              <a:t>o</a:t>
            </a:r>
            <a:r>
              <a:rPr sz="1300" spc="155" dirty="0">
                <a:latin typeface="Times New Roman"/>
                <a:cs typeface="Times New Roman"/>
              </a:rPr>
              <a:t>s</a:t>
            </a:r>
            <a:r>
              <a:rPr sz="1300" spc="5" dirty="0">
                <a:latin typeface="Times New Roman"/>
                <a:cs typeface="Times New Roman"/>
              </a:rPr>
              <a:t>t</a:t>
            </a:r>
            <a:r>
              <a:rPr sz="1300" spc="165" dirty="0">
                <a:latin typeface="Times New Roman"/>
                <a:cs typeface="Times New Roman"/>
              </a:rPr>
              <a:t>a</a:t>
            </a:r>
            <a:r>
              <a:rPr sz="1300" spc="-70" dirty="0">
                <a:latin typeface="Times New Roman"/>
                <a:cs typeface="Times New Roman"/>
              </a:rPr>
              <a:t>l</a:t>
            </a:r>
            <a:r>
              <a:rPr sz="1300" spc="15" dirty="0">
                <a:latin typeface="Times New Roman"/>
                <a:cs typeface="Times New Roman"/>
              </a:rPr>
              <a:t> W</a:t>
            </a:r>
            <a:r>
              <a:rPr sz="1300" spc="165" dirty="0">
                <a:latin typeface="Times New Roman"/>
                <a:cs typeface="Times New Roman"/>
              </a:rPr>
              <a:t>ee</a:t>
            </a:r>
            <a:r>
              <a:rPr sz="1300" spc="10" dirty="0">
                <a:latin typeface="Times New Roman"/>
                <a:cs typeface="Times New Roman"/>
              </a:rPr>
              <a:t>k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3956304" y="6342888"/>
            <a:ext cx="262255" cy="0"/>
          </a:xfrm>
          <a:custGeom>
            <a:avLst/>
            <a:gdLst/>
            <a:ahLst/>
            <a:cxnLst/>
            <a:rect l="l" t="t" r="r" b="b"/>
            <a:pathLst>
              <a:path w="262254">
                <a:moveTo>
                  <a:pt x="0" y="0"/>
                </a:moveTo>
                <a:lnTo>
                  <a:pt x="262127" y="0"/>
                </a:lnTo>
              </a:path>
            </a:pathLst>
          </a:custGeom>
          <a:ln w="19557">
            <a:solidFill>
              <a:srgbClr val="0070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061459" y="6318503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5">
                <a:moveTo>
                  <a:pt x="24383" y="48767"/>
                </a:moveTo>
                <a:lnTo>
                  <a:pt x="0" y="24383"/>
                </a:lnTo>
                <a:lnTo>
                  <a:pt x="24383" y="0"/>
                </a:lnTo>
                <a:lnTo>
                  <a:pt x="48767" y="24383"/>
                </a:lnTo>
                <a:lnTo>
                  <a:pt x="24383" y="48767"/>
                </a:lnTo>
                <a:close/>
              </a:path>
            </a:pathLst>
          </a:custGeom>
          <a:solidFill>
            <a:srgbClr val="0070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4220928" y="6256308"/>
            <a:ext cx="78740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5" dirty="0">
                <a:latin typeface="Times New Roman"/>
                <a:cs typeface="Times New Roman"/>
              </a:rPr>
              <a:t>D</a:t>
            </a:r>
            <a:r>
              <a:rPr sz="1200" spc="130" dirty="0">
                <a:latin typeface="Times New Roman"/>
                <a:cs typeface="Times New Roman"/>
              </a:rPr>
              <a:t>e</a:t>
            </a:r>
            <a:r>
              <a:rPr sz="1200" spc="114" dirty="0">
                <a:latin typeface="Times New Roman"/>
                <a:cs typeface="Times New Roman"/>
              </a:rPr>
              <a:t>s</a:t>
            </a:r>
            <a:r>
              <a:rPr sz="1200" spc="-5" dirty="0">
                <a:latin typeface="Times New Roman"/>
                <a:cs typeface="Times New Roman"/>
              </a:rPr>
              <a:t>t</a:t>
            </a:r>
            <a:r>
              <a:rPr sz="1200" spc="-75" dirty="0">
                <a:latin typeface="Times New Roman"/>
                <a:cs typeface="Times New Roman"/>
              </a:rPr>
              <a:t>i</a:t>
            </a:r>
            <a:r>
              <a:rPr sz="1200" spc="65" dirty="0">
                <a:latin typeface="Times New Roman"/>
                <a:cs typeface="Times New Roman"/>
              </a:rPr>
              <a:t>n</a:t>
            </a:r>
            <a:r>
              <a:rPr sz="1200" spc="120" dirty="0">
                <a:latin typeface="Times New Roman"/>
                <a:cs typeface="Times New Roman"/>
              </a:rPr>
              <a:t>a</a:t>
            </a:r>
            <a:r>
              <a:rPr sz="1200" spc="-5" dirty="0">
                <a:latin typeface="Times New Roman"/>
                <a:cs typeface="Times New Roman"/>
              </a:rPr>
              <a:t>t</a:t>
            </a:r>
            <a:r>
              <a:rPr sz="1200" spc="-75" dirty="0">
                <a:latin typeface="Times New Roman"/>
                <a:cs typeface="Times New Roman"/>
              </a:rPr>
              <a:t>i</a:t>
            </a:r>
            <a:r>
              <a:rPr sz="1200" spc="65" dirty="0">
                <a:latin typeface="Times New Roman"/>
                <a:cs typeface="Times New Roman"/>
              </a:rPr>
              <a:t>on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5109972" y="6342888"/>
            <a:ext cx="262255" cy="0"/>
          </a:xfrm>
          <a:custGeom>
            <a:avLst/>
            <a:gdLst/>
            <a:ahLst/>
            <a:cxnLst/>
            <a:rect l="l" t="t" r="r" b="b"/>
            <a:pathLst>
              <a:path w="262254">
                <a:moveTo>
                  <a:pt x="0" y="0"/>
                </a:moveTo>
                <a:lnTo>
                  <a:pt x="262127" y="0"/>
                </a:lnTo>
              </a:path>
            </a:pathLst>
          </a:custGeom>
          <a:ln w="19557">
            <a:solidFill>
              <a:srgbClr val="B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219700" y="6323076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0" y="19050"/>
                </a:moveTo>
                <a:lnTo>
                  <a:pt x="38100" y="19050"/>
                </a:lnTo>
              </a:path>
            </a:pathLst>
          </a:custGeom>
          <a:ln w="39370">
            <a:solidFill>
              <a:srgbClr val="B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 txBox="1"/>
          <p:nvPr/>
        </p:nvSpPr>
        <p:spPr>
          <a:xfrm>
            <a:off x="5376120" y="6256308"/>
            <a:ext cx="79502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65" dirty="0">
                <a:latin typeface="Times New Roman"/>
                <a:cs typeface="Times New Roman"/>
              </a:rPr>
              <a:t>E</a:t>
            </a:r>
            <a:r>
              <a:rPr sz="1200" spc="55" dirty="0">
                <a:latin typeface="Times New Roman"/>
                <a:cs typeface="Times New Roman"/>
              </a:rPr>
              <a:t>nd</a:t>
            </a:r>
            <a:r>
              <a:rPr sz="1200" spc="5" dirty="0">
                <a:latin typeface="Times New Roman"/>
                <a:cs typeface="Times New Roman"/>
              </a:rPr>
              <a:t>-</a:t>
            </a:r>
            <a:r>
              <a:rPr sz="1200" spc="-15" dirty="0">
                <a:latin typeface="Times New Roman"/>
                <a:cs typeface="Times New Roman"/>
              </a:rPr>
              <a:t>t</a:t>
            </a:r>
            <a:r>
              <a:rPr sz="1200" spc="65" dirty="0">
                <a:latin typeface="Times New Roman"/>
                <a:cs typeface="Times New Roman"/>
              </a:rPr>
              <a:t>o</a:t>
            </a:r>
            <a:r>
              <a:rPr sz="1200" spc="-5" dirty="0">
                <a:latin typeface="Times New Roman"/>
                <a:cs typeface="Times New Roman"/>
              </a:rPr>
              <a:t>-</a:t>
            </a:r>
            <a:r>
              <a:rPr sz="1200" spc="65" dirty="0">
                <a:latin typeface="Times New Roman"/>
                <a:cs typeface="Times New Roman"/>
              </a:rPr>
              <a:t>E</a:t>
            </a:r>
            <a:r>
              <a:rPr sz="1200" spc="55" dirty="0">
                <a:latin typeface="Times New Roman"/>
                <a:cs typeface="Times New Roman"/>
              </a:rPr>
              <a:t>n</a:t>
            </a:r>
            <a:r>
              <a:rPr sz="1200" spc="65" dirty="0">
                <a:latin typeface="Times New Roman"/>
                <a:cs typeface="Times New Roman"/>
              </a:rPr>
              <a:t>d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93736" y="6989731"/>
            <a:ext cx="99060" cy="156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75" dirty="0">
                <a:solidFill>
                  <a:srgbClr val="A5A5A5"/>
                </a:solidFill>
                <a:latin typeface="Times New Roman"/>
                <a:cs typeface="Times New Roman"/>
              </a:rPr>
              <a:t>6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90600" y="533400"/>
            <a:ext cx="2438400" cy="533400"/>
          </a:xfrm>
          <a:custGeom>
            <a:avLst/>
            <a:gdLst/>
            <a:ahLst/>
            <a:cxnLst/>
            <a:rect l="l" t="t" r="r" b="b"/>
            <a:pathLst>
              <a:path w="2438400" h="533400">
                <a:moveTo>
                  <a:pt x="0" y="0"/>
                </a:moveTo>
                <a:lnTo>
                  <a:pt x="2438400" y="0"/>
                </a:lnTo>
                <a:lnTo>
                  <a:pt x="2438400" y="533400"/>
                </a:lnTo>
                <a:lnTo>
                  <a:pt x="0" y="533400"/>
                </a:lnTo>
                <a:lnTo>
                  <a:pt x="0" y="0"/>
                </a:lnTo>
                <a:close/>
              </a:path>
            </a:pathLst>
          </a:custGeom>
          <a:solidFill>
            <a:srgbClr val="5093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50748" y="626363"/>
            <a:ext cx="2064131" cy="3642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709137" y="844311"/>
            <a:ext cx="131445" cy="168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10" dirty="0">
                <a:solidFill>
                  <a:srgbClr val="FFFFFF"/>
                </a:solidFill>
                <a:latin typeface="Times New Roman"/>
                <a:cs typeface="Times New Roman"/>
              </a:rPr>
              <a:t>®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92935" y="7000940"/>
            <a:ext cx="711200" cy="127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spc="-5" dirty="0">
                <a:solidFill>
                  <a:srgbClr val="BFBFBF"/>
                </a:solidFill>
                <a:latin typeface="Century Gothic"/>
                <a:cs typeface="Century Gothic"/>
              </a:rPr>
              <a:t>F</a:t>
            </a:r>
            <a:r>
              <a:rPr sz="800" dirty="0">
                <a:solidFill>
                  <a:srgbClr val="BFBFBF"/>
                </a:solidFill>
                <a:latin typeface="Century Gothic"/>
                <a:cs typeface="Century Gothic"/>
              </a:rPr>
              <a:t>e</a:t>
            </a:r>
            <a:r>
              <a:rPr sz="800" spc="5" dirty="0">
                <a:solidFill>
                  <a:srgbClr val="BFBFBF"/>
                </a:solidFill>
                <a:latin typeface="Century Gothic"/>
                <a:cs typeface="Century Gothic"/>
              </a:rPr>
              <a:t>b</a:t>
            </a:r>
            <a:r>
              <a:rPr sz="800" dirty="0">
                <a:solidFill>
                  <a:srgbClr val="BFBFBF"/>
                </a:solidFill>
                <a:latin typeface="Century Gothic"/>
                <a:cs typeface="Century Gothic"/>
              </a:rPr>
              <a:t>ru</a:t>
            </a:r>
            <a:r>
              <a:rPr sz="800" spc="5" dirty="0">
                <a:solidFill>
                  <a:srgbClr val="BFBFBF"/>
                </a:solidFill>
                <a:latin typeface="Century Gothic"/>
                <a:cs typeface="Century Gothic"/>
              </a:rPr>
              <a:t>a</a:t>
            </a:r>
            <a:r>
              <a:rPr sz="800" dirty="0">
                <a:solidFill>
                  <a:srgbClr val="BFBFBF"/>
                </a:solidFill>
                <a:latin typeface="Century Gothic"/>
                <a:cs typeface="Century Gothic"/>
              </a:rPr>
              <a:t>ry</a:t>
            </a:r>
            <a:r>
              <a:rPr sz="800" spc="-20" dirty="0">
                <a:solidFill>
                  <a:srgbClr val="BFBFBF"/>
                </a:solidFill>
                <a:latin typeface="Century Gothic"/>
                <a:cs typeface="Century Gothic"/>
              </a:rPr>
              <a:t> </a:t>
            </a:r>
            <a:r>
              <a:rPr sz="800" spc="-5" dirty="0">
                <a:solidFill>
                  <a:srgbClr val="BFBFBF"/>
                </a:solidFill>
                <a:latin typeface="Century Gothic"/>
                <a:cs typeface="Century Gothic"/>
              </a:rPr>
              <a:t>201</a:t>
            </a:r>
            <a:r>
              <a:rPr sz="800" dirty="0">
                <a:solidFill>
                  <a:srgbClr val="BFBFBF"/>
                </a:solidFill>
                <a:latin typeface="Century Gothic"/>
                <a:cs typeface="Century Gothic"/>
              </a:rPr>
              <a:t>8</a:t>
            </a:r>
            <a:endParaRPr sz="800">
              <a:latin typeface="Century Gothic"/>
              <a:cs typeface="Century Gothic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57200" y="3910584"/>
            <a:ext cx="9144000" cy="777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57200" y="3910584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346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7200" y="398907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49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620767" y="3541776"/>
            <a:ext cx="818515" cy="817244"/>
          </a:xfrm>
          <a:custGeom>
            <a:avLst/>
            <a:gdLst/>
            <a:ahLst/>
            <a:cxnLst/>
            <a:rect l="l" t="t" r="r" b="b"/>
            <a:pathLst>
              <a:path w="818514" h="817245">
                <a:moveTo>
                  <a:pt x="408432" y="816864"/>
                </a:moveTo>
                <a:lnTo>
                  <a:pt x="342186" y="811517"/>
                </a:lnTo>
                <a:lnTo>
                  <a:pt x="279343" y="796040"/>
                </a:lnTo>
                <a:lnTo>
                  <a:pt x="220742" y="771272"/>
                </a:lnTo>
                <a:lnTo>
                  <a:pt x="167225" y="738054"/>
                </a:lnTo>
                <a:lnTo>
                  <a:pt x="119634" y="697230"/>
                </a:lnTo>
                <a:lnTo>
                  <a:pt x="78809" y="649638"/>
                </a:lnTo>
                <a:lnTo>
                  <a:pt x="45591" y="596121"/>
                </a:lnTo>
                <a:lnTo>
                  <a:pt x="20823" y="537520"/>
                </a:lnTo>
                <a:lnTo>
                  <a:pt x="5346" y="474677"/>
                </a:lnTo>
                <a:lnTo>
                  <a:pt x="0" y="408432"/>
                </a:lnTo>
                <a:lnTo>
                  <a:pt x="1354" y="374936"/>
                </a:lnTo>
                <a:lnTo>
                  <a:pt x="11871" y="310287"/>
                </a:lnTo>
                <a:lnTo>
                  <a:pt x="32099" y="249459"/>
                </a:lnTo>
                <a:lnTo>
                  <a:pt x="61196" y="193295"/>
                </a:lnTo>
                <a:lnTo>
                  <a:pt x="98323" y="142636"/>
                </a:lnTo>
                <a:lnTo>
                  <a:pt x="142636" y="98323"/>
                </a:lnTo>
                <a:lnTo>
                  <a:pt x="193295" y="61196"/>
                </a:lnTo>
                <a:lnTo>
                  <a:pt x="249459" y="32099"/>
                </a:lnTo>
                <a:lnTo>
                  <a:pt x="310287" y="11871"/>
                </a:lnTo>
                <a:lnTo>
                  <a:pt x="374936" y="1354"/>
                </a:lnTo>
                <a:lnTo>
                  <a:pt x="408432" y="0"/>
                </a:lnTo>
                <a:lnTo>
                  <a:pt x="442144" y="1354"/>
                </a:lnTo>
                <a:lnTo>
                  <a:pt x="507164" y="11871"/>
                </a:lnTo>
                <a:lnTo>
                  <a:pt x="568285" y="32099"/>
                </a:lnTo>
                <a:lnTo>
                  <a:pt x="624673" y="61196"/>
                </a:lnTo>
                <a:lnTo>
                  <a:pt x="675497" y="98323"/>
                </a:lnTo>
                <a:lnTo>
                  <a:pt x="719925" y="142636"/>
                </a:lnTo>
                <a:lnTo>
                  <a:pt x="757125" y="193295"/>
                </a:lnTo>
                <a:lnTo>
                  <a:pt x="786264" y="249459"/>
                </a:lnTo>
                <a:lnTo>
                  <a:pt x="806511" y="310287"/>
                </a:lnTo>
                <a:lnTo>
                  <a:pt x="817033" y="374936"/>
                </a:lnTo>
                <a:lnTo>
                  <a:pt x="818387" y="408432"/>
                </a:lnTo>
                <a:lnTo>
                  <a:pt x="817033" y="441927"/>
                </a:lnTo>
                <a:lnTo>
                  <a:pt x="806511" y="506576"/>
                </a:lnTo>
                <a:lnTo>
                  <a:pt x="786264" y="567404"/>
                </a:lnTo>
                <a:lnTo>
                  <a:pt x="757125" y="623568"/>
                </a:lnTo>
                <a:lnTo>
                  <a:pt x="719925" y="674227"/>
                </a:lnTo>
                <a:lnTo>
                  <a:pt x="675497" y="718540"/>
                </a:lnTo>
                <a:lnTo>
                  <a:pt x="624673" y="755667"/>
                </a:lnTo>
                <a:lnTo>
                  <a:pt x="568285" y="784764"/>
                </a:lnTo>
                <a:lnTo>
                  <a:pt x="507164" y="804992"/>
                </a:lnTo>
                <a:lnTo>
                  <a:pt x="442144" y="815509"/>
                </a:lnTo>
                <a:lnTo>
                  <a:pt x="408432" y="816864"/>
                </a:lnTo>
                <a:close/>
              </a:path>
            </a:pathLst>
          </a:custGeom>
          <a:solidFill>
            <a:srgbClr val="5093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596384" y="3515867"/>
            <a:ext cx="867410" cy="868680"/>
          </a:xfrm>
          <a:custGeom>
            <a:avLst/>
            <a:gdLst/>
            <a:ahLst/>
            <a:cxnLst/>
            <a:rect l="l" t="t" r="r" b="b"/>
            <a:pathLst>
              <a:path w="867410" h="868679">
                <a:moveTo>
                  <a:pt x="434339" y="868680"/>
                </a:moveTo>
                <a:lnTo>
                  <a:pt x="390144" y="865632"/>
                </a:lnTo>
                <a:lnTo>
                  <a:pt x="347471" y="859535"/>
                </a:lnTo>
                <a:lnTo>
                  <a:pt x="304799" y="848867"/>
                </a:lnTo>
                <a:lnTo>
                  <a:pt x="245364" y="826008"/>
                </a:lnTo>
                <a:lnTo>
                  <a:pt x="227075" y="815340"/>
                </a:lnTo>
                <a:lnTo>
                  <a:pt x="208788" y="806196"/>
                </a:lnTo>
                <a:lnTo>
                  <a:pt x="192024" y="794004"/>
                </a:lnTo>
                <a:lnTo>
                  <a:pt x="173735" y="781812"/>
                </a:lnTo>
                <a:lnTo>
                  <a:pt x="158496" y="769620"/>
                </a:lnTo>
                <a:lnTo>
                  <a:pt x="112775" y="726948"/>
                </a:lnTo>
                <a:lnTo>
                  <a:pt x="86867" y="694943"/>
                </a:lnTo>
                <a:lnTo>
                  <a:pt x="74675" y="676656"/>
                </a:lnTo>
                <a:lnTo>
                  <a:pt x="62483" y="659891"/>
                </a:lnTo>
                <a:lnTo>
                  <a:pt x="42672" y="623316"/>
                </a:lnTo>
                <a:lnTo>
                  <a:pt x="25908" y="583691"/>
                </a:lnTo>
                <a:lnTo>
                  <a:pt x="13716" y="542543"/>
                </a:lnTo>
                <a:lnTo>
                  <a:pt x="4572" y="501396"/>
                </a:lnTo>
                <a:lnTo>
                  <a:pt x="0" y="457200"/>
                </a:lnTo>
                <a:lnTo>
                  <a:pt x="0" y="413004"/>
                </a:lnTo>
                <a:lnTo>
                  <a:pt x="1524" y="390143"/>
                </a:lnTo>
                <a:lnTo>
                  <a:pt x="7619" y="347472"/>
                </a:lnTo>
                <a:lnTo>
                  <a:pt x="13716" y="326135"/>
                </a:lnTo>
                <a:lnTo>
                  <a:pt x="18288" y="304800"/>
                </a:lnTo>
                <a:lnTo>
                  <a:pt x="33527" y="265175"/>
                </a:lnTo>
                <a:lnTo>
                  <a:pt x="42672" y="246888"/>
                </a:lnTo>
                <a:lnTo>
                  <a:pt x="51816" y="227075"/>
                </a:lnTo>
                <a:lnTo>
                  <a:pt x="73151" y="192024"/>
                </a:lnTo>
                <a:lnTo>
                  <a:pt x="99059" y="158496"/>
                </a:lnTo>
                <a:lnTo>
                  <a:pt x="126491" y="128016"/>
                </a:lnTo>
                <a:lnTo>
                  <a:pt x="156972" y="99059"/>
                </a:lnTo>
                <a:lnTo>
                  <a:pt x="190500" y="74675"/>
                </a:lnTo>
                <a:lnTo>
                  <a:pt x="245364" y="42672"/>
                </a:lnTo>
                <a:lnTo>
                  <a:pt x="263651" y="35051"/>
                </a:lnTo>
                <a:lnTo>
                  <a:pt x="283464" y="25908"/>
                </a:lnTo>
                <a:lnTo>
                  <a:pt x="303276" y="19812"/>
                </a:lnTo>
                <a:lnTo>
                  <a:pt x="324612" y="13716"/>
                </a:lnTo>
                <a:lnTo>
                  <a:pt x="367283" y="4572"/>
                </a:lnTo>
                <a:lnTo>
                  <a:pt x="388619" y="3048"/>
                </a:lnTo>
                <a:lnTo>
                  <a:pt x="409955" y="0"/>
                </a:lnTo>
                <a:lnTo>
                  <a:pt x="455676" y="0"/>
                </a:lnTo>
                <a:lnTo>
                  <a:pt x="477012" y="1524"/>
                </a:lnTo>
                <a:lnTo>
                  <a:pt x="541019" y="13716"/>
                </a:lnTo>
                <a:lnTo>
                  <a:pt x="582167" y="25908"/>
                </a:lnTo>
                <a:lnTo>
                  <a:pt x="621792" y="42672"/>
                </a:lnTo>
                <a:lnTo>
                  <a:pt x="637032" y="50291"/>
                </a:lnTo>
                <a:lnTo>
                  <a:pt x="434339" y="50291"/>
                </a:lnTo>
                <a:lnTo>
                  <a:pt x="376428" y="54864"/>
                </a:lnTo>
                <a:lnTo>
                  <a:pt x="356616" y="57912"/>
                </a:lnTo>
                <a:lnTo>
                  <a:pt x="338328" y="62483"/>
                </a:lnTo>
                <a:lnTo>
                  <a:pt x="320039" y="68580"/>
                </a:lnTo>
                <a:lnTo>
                  <a:pt x="301751" y="73151"/>
                </a:lnTo>
                <a:lnTo>
                  <a:pt x="234696" y="106680"/>
                </a:lnTo>
                <a:lnTo>
                  <a:pt x="190500" y="137159"/>
                </a:lnTo>
                <a:lnTo>
                  <a:pt x="126491" y="204216"/>
                </a:lnTo>
                <a:lnTo>
                  <a:pt x="97535" y="251459"/>
                </a:lnTo>
                <a:lnTo>
                  <a:pt x="88391" y="266700"/>
                </a:lnTo>
                <a:lnTo>
                  <a:pt x="80772" y="284988"/>
                </a:lnTo>
                <a:lnTo>
                  <a:pt x="73151" y="301751"/>
                </a:lnTo>
                <a:lnTo>
                  <a:pt x="67056" y="320040"/>
                </a:lnTo>
                <a:lnTo>
                  <a:pt x="57912" y="356616"/>
                </a:lnTo>
                <a:lnTo>
                  <a:pt x="54864" y="374904"/>
                </a:lnTo>
                <a:lnTo>
                  <a:pt x="51816" y="394716"/>
                </a:lnTo>
                <a:lnTo>
                  <a:pt x="50291" y="413004"/>
                </a:lnTo>
                <a:lnTo>
                  <a:pt x="50291" y="452628"/>
                </a:lnTo>
                <a:lnTo>
                  <a:pt x="54864" y="492251"/>
                </a:lnTo>
                <a:lnTo>
                  <a:pt x="67056" y="547116"/>
                </a:lnTo>
                <a:lnTo>
                  <a:pt x="96012" y="615696"/>
                </a:lnTo>
                <a:lnTo>
                  <a:pt x="126491" y="662940"/>
                </a:lnTo>
                <a:lnTo>
                  <a:pt x="175259" y="717804"/>
                </a:lnTo>
                <a:lnTo>
                  <a:pt x="234696" y="762000"/>
                </a:lnTo>
                <a:lnTo>
                  <a:pt x="283464" y="786383"/>
                </a:lnTo>
                <a:lnTo>
                  <a:pt x="355092" y="809243"/>
                </a:lnTo>
                <a:lnTo>
                  <a:pt x="374903" y="812291"/>
                </a:lnTo>
                <a:lnTo>
                  <a:pt x="393192" y="815340"/>
                </a:lnTo>
                <a:lnTo>
                  <a:pt x="413003" y="816864"/>
                </a:lnTo>
                <a:lnTo>
                  <a:pt x="638301" y="816864"/>
                </a:lnTo>
                <a:lnTo>
                  <a:pt x="621792" y="824483"/>
                </a:lnTo>
                <a:lnTo>
                  <a:pt x="603503" y="833628"/>
                </a:lnTo>
                <a:lnTo>
                  <a:pt x="583692" y="841248"/>
                </a:lnTo>
                <a:lnTo>
                  <a:pt x="562355" y="848867"/>
                </a:lnTo>
                <a:lnTo>
                  <a:pt x="542544" y="853440"/>
                </a:lnTo>
                <a:lnTo>
                  <a:pt x="521208" y="859535"/>
                </a:lnTo>
                <a:lnTo>
                  <a:pt x="478535" y="865632"/>
                </a:lnTo>
                <a:lnTo>
                  <a:pt x="434339" y="868680"/>
                </a:lnTo>
                <a:close/>
              </a:path>
              <a:path w="867410" h="868679">
                <a:moveTo>
                  <a:pt x="638301" y="816864"/>
                </a:moveTo>
                <a:lnTo>
                  <a:pt x="452628" y="816864"/>
                </a:lnTo>
                <a:lnTo>
                  <a:pt x="472439" y="815340"/>
                </a:lnTo>
                <a:lnTo>
                  <a:pt x="490728" y="812291"/>
                </a:lnTo>
                <a:lnTo>
                  <a:pt x="547116" y="800100"/>
                </a:lnTo>
                <a:lnTo>
                  <a:pt x="598932" y="780288"/>
                </a:lnTo>
                <a:lnTo>
                  <a:pt x="647699" y="751332"/>
                </a:lnTo>
                <a:lnTo>
                  <a:pt x="662939" y="742188"/>
                </a:lnTo>
                <a:lnTo>
                  <a:pt x="704087" y="705612"/>
                </a:lnTo>
                <a:lnTo>
                  <a:pt x="740664" y="662940"/>
                </a:lnTo>
                <a:lnTo>
                  <a:pt x="778764" y="600456"/>
                </a:lnTo>
                <a:lnTo>
                  <a:pt x="798576" y="548640"/>
                </a:lnTo>
                <a:lnTo>
                  <a:pt x="804671" y="530351"/>
                </a:lnTo>
                <a:lnTo>
                  <a:pt x="809244" y="512064"/>
                </a:lnTo>
                <a:lnTo>
                  <a:pt x="812292" y="493775"/>
                </a:lnTo>
                <a:lnTo>
                  <a:pt x="815339" y="473964"/>
                </a:lnTo>
                <a:lnTo>
                  <a:pt x="816864" y="454151"/>
                </a:lnTo>
                <a:lnTo>
                  <a:pt x="816864" y="414528"/>
                </a:lnTo>
                <a:lnTo>
                  <a:pt x="812292" y="376428"/>
                </a:lnTo>
                <a:lnTo>
                  <a:pt x="804671" y="338328"/>
                </a:lnTo>
                <a:lnTo>
                  <a:pt x="786383" y="284988"/>
                </a:lnTo>
                <a:lnTo>
                  <a:pt x="761999" y="236220"/>
                </a:lnTo>
                <a:lnTo>
                  <a:pt x="729996" y="190500"/>
                </a:lnTo>
                <a:lnTo>
                  <a:pt x="678180" y="138683"/>
                </a:lnTo>
                <a:lnTo>
                  <a:pt x="632460" y="106680"/>
                </a:lnTo>
                <a:lnTo>
                  <a:pt x="583692" y="80772"/>
                </a:lnTo>
                <a:lnTo>
                  <a:pt x="565403" y="74675"/>
                </a:lnTo>
                <a:lnTo>
                  <a:pt x="548639" y="68580"/>
                </a:lnTo>
                <a:lnTo>
                  <a:pt x="530351" y="62483"/>
                </a:lnTo>
                <a:lnTo>
                  <a:pt x="512064" y="59435"/>
                </a:lnTo>
                <a:lnTo>
                  <a:pt x="492251" y="54864"/>
                </a:lnTo>
                <a:lnTo>
                  <a:pt x="434339" y="50291"/>
                </a:lnTo>
                <a:lnTo>
                  <a:pt x="637032" y="50291"/>
                </a:lnTo>
                <a:lnTo>
                  <a:pt x="675132" y="73151"/>
                </a:lnTo>
                <a:lnTo>
                  <a:pt x="708660" y="99059"/>
                </a:lnTo>
                <a:lnTo>
                  <a:pt x="725423" y="112775"/>
                </a:lnTo>
                <a:lnTo>
                  <a:pt x="768096" y="156972"/>
                </a:lnTo>
                <a:lnTo>
                  <a:pt x="792480" y="190500"/>
                </a:lnTo>
                <a:lnTo>
                  <a:pt x="815339" y="227075"/>
                </a:lnTo>
                <a:lnTo>
                  <a:pt x="833628" y="265175"/>
                </a:lnTo>
                <a:lnTo>
                  <a:pt x="847344" y="304800"/>
                </a:lnTo>
                <a:lnTo>
                  <a:pt x="853439" y="324612"/>
                </a:lnTo>
                <a:lnTo>
                  <a:pt x="862583" y="367283"/>
                </a:lnTo>
                <a:lnTo>
                  <a:pt x="865632" y="388620"/>
                </a:lnTo>
                <a:lnTo>
                  <a:pt x="867155" y="411480"/>
                </a:lnTo>
                <a:lnTo>
                  <a:pt x="867155" y="455675"/>
                </a:lnTo>
                <a:lnTo>
                  <a:pt x="865632" y="477012"/>
                </a:lnTo>
                <a:lnTo>
                  <a:pt x="862583" y="499872"/>
                </a:lnTo>
                <a:lnTo>
                  <a:pt x="859535" y="521208"/>
                </a:lnTo>
                <a:lnTo>
                  <a:pt x="853439" y="542543"/>
                </a:lnTo>
                <a:lnTo>
                  <a:pt x="848867" y="562356"/>
                </a:lnTo>
                <a:lnTo>
                  <a:pt x="833628" y="601980"/>
                </a:lnTo>
                <a:lnTo>
                  <a:pt x="815339" y="640080"/>
                </a:lnTo>
                <a:lnTo>
                  <a:pt x="794003" y="676656"/>
                </a:lnTo>
                <a:lnTo>
                  <a:pt x="768096" y="710183"/>
                </a:lnTo>
                <a:lnTo>
                  <a:pt x="755903" y="725424"/>
                </a:lnTo>
                <a:lnTo>
                  <a:pt x="710183" y="768096"/>
                </a:lnTo>
                <a:lnTo>
                  <a:pt x="676655" y="794004"/>
                </a:lnTo>
                <a:lnTo>
                  <a:pt x="641603" y="815340"/>
                </a:lnTo>
                <a:lnTo>
                  <a:pt x="638301" y="81686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787936" y="3763917"/>
            <a:ext cx="481330" cy="4324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spc="190" dirty="0">
                <a:solidFill>
                  <a:srgbClr val="FFFFFF"/>
                </a:solidFill>
                <a:latin typeface="Times New Roman"/>
                <a:cs typeface="Times New Roman"/>
              </a:rPr>
              <a:t>17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82205" y="4186079"/>
            <a:ext cx="1188085" cy="198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50" spc="-105" dirty="0">
                <a:solidFill>
                  <a:srgbClr val="5093C6"/>
                </a:solidFill>
                <a:latin typeface="Times New Roman"/>
                <a:cs typeface="Times New Roman"/>
              </a:rPr>
              <a:t>F</a:t>
            </a:r>
            <a:r>
              <a:rPr sz="1350" spc="260" dirty="0">
                <a:solidFill>
                  <a:srgbClr val="5093C6"/>
                </a:solidFill>
                <a:latin typeface="Times New Roman"/>
                <a:cs typeface="Times New Roman"/>
              </a:rPr>
              <a:t>e</a:t>
            </a:r>
            <a:r>
              <a:rPr sz="1350" spc="215" dirty="0">
                <a:solidFill>
                  <a:srgbClr val="5093C6"/>
                </a:solidFill>
                <a:latin typeface="Times New Roman"/>
                <a:cs typeface="Times New Roman"/>
              </a:rPr>
              <a:t>b</a:t>
            </a:r>
            <a:r>
              <a:rPr sz="1350" spc="-20" dirty="0">
                <a:solidFill>
                  <a:srgbClr val="5093C6"/>
                </a:solidFill>
                <a:latin typeface="Times New Roman"/>
                <a:cs typeface="Times New Roman"/>
              </a:rPr>
              <a:t>r</a:t>
            </a:r>
            <a:r>
              <a:rPr sz="1350" spc="135" dirty="0">
                <a:solidFill>
                  <a:srgbClr val="5093C6"/>
                </a:solidFill>
                <a:latin typeface="Times New Roman"/>
                <a:cs typeface="Times New Roman"/>
              </a:rPr>
              <a:t>u</a:t>
            </a:r>
            <a:r>
              <a:rPr sz="1350" spc="290" dirty="0">
                <a:solidFill>
                  <a:srgbClr val="5093C6"/>
                </a:solidFill>
                <a:latin typeface="Times New Roman"/>
                <a:cs typeface="Times New Roman"/>
              </a:rPr>
              <a:t>a</a:t>
            </a:r>
            <a:r>
              <a:rPr sz="1350" spc="-20" dirty="0">
                <a:solidFill>
                  <a:srgbClr val="5093C6"/>
                </a:solidFill>
                <a:latin typeface="Times New Roman"/>
                <a:cs typeface="Times New Roman"/>
              </a:rPr>
              <a:t>r</a:t>
            </a:r>
            <a:r>
              <a:rPr sz="1350" spc="105" dirty="0">
                <a:solidFill>
                  <a:srgbClr val="5093C6"/>
                </a:solidFill>
                <a:latin typeface="Times New Roman"/>
                <a:cs typeface="Times New Roman"/>
              </a:rPr>
              <a:t>y</a:t>
            </a:r>
            <a:r>
              <a:rPr sz="1350" spc="15" dirty="0">
                <a:solidFill>
                  <a:srgbClr val="5093C6"/>
                </a:solidFill>
                <a:latin typeface="Times New Roman"/>
                <a:cs typeface="Times New Roman"/>
              </a:rPr>
              <a:t> </a:t>
            </a:r>
            <a:r>
              <a:rPr sz="1350" spc="80" dirty="0">
                <a:solidFill>
                  <a:srgbClr val="5093C6"/>
                </a:solidFill>
                <a:latin typeface="Times New Roman"/>
                <a:cs typeface="Times New Roman"/>
              </a:rPr>
              <a:t>20</a:t>
            </a:r>
            <a:r>
              <a:rPr sz="1350" spc="65" dirty="0">
                <a:solidFill>
                  <a:srgbClr val="5093C6"/>
                </a:solidFill>
                <a:latin typeface="Times New Roman"/>
                <a:cs typeface="Times New Roman"/>
              </a:rPr>
              <a:t>1</a:t>
            </a:r>
            <a:r>
              <a:rPr sz="1350" spc="80" dirty="0">
                <a:solidFill>
                  <a:srgbClr val="5093C6"/>
                </a:solidFill>
                <a:latin typeface="Times New Roman"/>
                <a:cs typeface="Times New Roman"/>
              </a:rPr>
              <a:t>8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7207" rIns="0" bIns="0" rtlCol="0">
            <a:spAutoFit/>
          </a:bodyPr>
          <a:lstStyle/>
          <a:p>
            <a:pPr marL="5231130">
              <a:lnSpc>
                <a:spcPct val="100000"/>
              </a:lnSpc>
            </a:pPr>
            <a:r>
              <a:rPr spc="-110" dirty="0"/>
              <a:t>I</a:t>
            </a:r>
            <a:r>
              <a:rPr spc="204" dirty="0"/>
              <a:t>n</a:t>
            </a:r>
            <a:r>
              <a:rPr spc="-110" dirty="0"/>
              <a:t>f</a:t>
            </a:r>
            <a:r>
              <a:rPr spc="285" dirty="0"/>
              <a:t>o</a:t>
            </a:r>
            <a:r>
              <a:rPr spc="-30" dirty="0"/>
              <a:t>r</a:t>
            </a:r>
            <a:r>
              <a:rPr spc="335" dirty="0"/>
              <a:t>m</a:t>
            </a:r>
            <a:r>
              <a:rPr spc="405" dirty="0"/>
              <a:t>e</a:t>
            </a:r>
            <a:r>
              <a:rPr spc="325" dirty="0"/>
              <a:t>d</a:t>
            </a:r>
            <a:r>
              <a:rPr spc="65" dirty="0"/>
              <a:t> </a:t>
            </a:r>
            <a:r>
              <a:rPr spc="-45" dirty="0"/>
              <a:t>V</a:t>
            </a:r>
            <a:r>
              <a:rPr spc="-80" dirty="0"/>
              <a:t>i</a:t>
            </a:r>
            <a:r>
              <a:rPr spc="100" dirty="0"/>
              <a:t>s</a:t>
            </a:r>
            <a:r>
              <a:rPr spc="-80" dirty="0"/>
              <a:t>i</a:t>
            </a:r>
            <a:r>
              <a:rPr spc="325" dirty="0"/>
              <a:t>b</a:t>
            </a:r>
            <a:r>
              <a:rPr spc="-80" dirty="0"/>
              <a:t>il</a:t>
            </a:r>
            <a:r>
              <a:rPr spc="-100" dirty="0"/>
              <a:t>i</a:t>
            </a:r>
            <a:r>
              <a:rPr spc="60" dirty="0"/>
              <a:t>t</a:t>
            </a:r>
            <a:r>
              <a:rPr spc="160" dirty="0"/>
              <a:t>y</a:t>
            </a:r>
            <a:r>
              <a:rPr spc="85" dirty="0"/>
              <a:t> </a:t>
            </a:r>
            <a:r>
              <a:rPr spc="-160" dirty="0"/>
              <a:t>R</a:t>
            </a:r>
            <a:r>
              <a:rPr spc="260" dirty="0"/>
              <a:t>o</a:t>
            </a:r>
            <a:r>
              <a:rPr spc="459" dirty="0"/>
              <a:t>a</a:t>
            </a:r>
            <a:r>
              <a:rPr spc="325" dirty="0"/>
              <a:t>d</a:t>
            </a:r>
            <a:r>
              <a:rPr spc="335" dirty="0"/>
              <a:t>m</a:t>
            </a:r>
            <a:r>
              <a:rPr spc="445" dirty="0"/>
              <a:t>a</a:t>
            </a:r>
            <a:r>
              <a:rPr spc="325" dirty="0"/>
              <a:t>p</a:t>
            </a:r>
          </a:p>
        </p:txBody>
      </p:sp>
      <p:sp>
        <p:nvSpPr>
          <p:cNvPr id="15" name="object 15"/>
          <p:cNvSpPr/>
          <p:nvPr/>
        </p:nvSpPr>
        <p:spPr>
          <a:xfrm>
            <a:off x="2217420" y="2078736"/>
            <a:ext cx="2403475" cy="882650"/>
          </a:xfrm>
          <a:custGeom>
            <a:avLst/>
            <a:gdLst/>
            <a:ahLst/>
            <a:cxnLst/>
            <a:rect l="l" t="t" r="r" b="b"/>
            <a:pathLst>
              <a:path w="2403475" h="882650">
                <a:moveTo>
                  <a:pt x="147828" y="882395"/>
                </a:moveTo>
                <a:lnTo>
                  <a:pt x="104799" y="876161"/>
                </a:lnTo>
                <a:lnTo>
                  <a:pt x="66883" y="858639"/>
                </a:lnTo>
                <a:lnTo>
                  <a:pt x="35849" y="831600"/>
                </a:lnTo>
                <a:lnTo>
                  <a:pt x="13469" y="796815"/>
                </a:lnTo>
                <a:lnTo>
                  <a:pt x="1515" y="756056"/>
                </a:lnTo>
                <a:lnTo>
                  <a:pt x="0" y="146303"/>
                </a:lnTo>
                <a:lnTo>
                  <a:pt x="721" y="131689"/>
                </a:lnTo>
                <a:lnTo>
                  <a:pt x="11017" y="90579"/>
                </a:lnTo>
                <a:lnTo>
                  <a:pt x="32109" y="55010"/>
                </a:lnTo>
                <a:lnTo>
                  <a:pt x="62198" y="26838"/>
                </a:lnTo>
                <a:lnTo>
                  <a:pt x="99486" y="7917"/>
                </a:lnTo>
                <a:lnTo>
                  <a:pt x="142174" y="103"/>
                </a:lnTo>
                <a:lnTo>
                  <a:pt x="2257044" y="0"/>
                </a:lnTo>
                <a:lnTo>
                  <a:pt x="2271733" y="729"/>
                </a:lnTo>
                <a:lnTo>
                  <a:pt x="2313037" y="11106"/>
                </a:lnTo>
                <a:lnTo>
                  <a:pt x="2348729" y="32304"/>
                </a:lnTo>
                <a:lnTo>
                  <a:pt x="2376923" y="62439"/>
                </a:lnTo>
                <a:lnTo>
                  <a:pt x="2395737" y="99625"/>
                </a:lnTo>
                <a:lnTo>
                  <a:pt x="2403285" y="141979"/>
                </a:lnTo>
                <a:lnTo>
                  <a:pt x="2403348" y="734567"/>
                </a:lnTo>
                <a:lnTo>
                  <a:pt x="2402626" y="749444"/>
                </a:lnTo>
                <a:lnTo>
                  <a:pt x="2392352" y="791158"/>
                </a:lnTo>
                <a:lnTo>
                  <a:pt x="2371357" y="827099"/>
                </a:lnTo>
                <a:lnTo>
                  <a:pt x="2341496" y="855467"/>
                </a:lnTo>
                <a:lnTo>
                  <a:pt x="2304623" y="874464"/>
                </a:lnTo>
                <a:lnTo>
                  <a:pt x="2262594" y="882292"/>
                </a:lnTo>
                <a:lnTo>
                  <a:pt x="147828" y="8823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029200" y="1664207"/>
            <a:ext cx="2952115" cy="942340"/>
          </a:xfrm>
          <a:custGeom>
            <a:avLst/>
            <a:gdLst/>
            <a:ahLst/>
            <a:cxnLst/>
            <a:rect l="l" t="t" r="r" b="b"/>
            <a:pathLst>
              <a:path w="2952115" h="942339">
                <a:moveTo>
                  <a:pt x="156972" y="941832"/>
                </a:moveTo>
                <a:lnTo>
                  <a:pt x="114534" y="935906"/>
                </a:lnTo>
                <a:lnTo>
                  <a:pt x="76277" y="919209"/>
                </a:lnTo>
                <a:lnTo>
                  <a:pt x="43958" y="893358"/>
                </a:lnTo>
                <a:lnTo>
                  <a:pt x="19333" y="859970"/>
                </a:lnTo>
                <a:lnTo>
                  <a:pt x="4159" y="820665"/>
                </a:lnTo>
                <a:lnTo>
                  <a:pt x="0" y="156972"/>
                </a:lnTo>
                <a:lnTo>
                  <a:pt x="692" y="142237"/>
                </a:lnTo>
                <a:lnTo>
                  <a:pt x="10558" y="100608"/>
                </a:lnTo>
                <a:lnTo>
                  <a:pt x="30742" y="64100"/>
                </a:lnTo>
                <a:lnTo>
                  <a:pt x="59485" y="34329"/>
                </a:lnTo>
                <a:lnTo>
                  <a:pt x="95033" y="12915"/>
                </a:lnTo>
                <a:lnTo>
                  <a:pt x="135628" y="1474"/>
                </a:lnTo>
                <a:lnTo>
                  <a:pt x="2795016" y="0"/>
                </a:lnTo>
                <a:lnTo>
                  <a:pt x="2809750" y="678"/>
                </a:lnTo>
                <a:lnTo>
                  <a:pt x="2851379" y="10374"/>
                </a:lnTo>
                <a:lnTo>
                  <a:pt x="2887887" y="30302"/>
                </a:lnTo>
                <a:lnTo>
                  <a:pt x="2917658" y="58845"/>
                </a:lnTo>
                <a:lnTo>
                  <a:pt x="2939072" y="94385"/>
                </a:lnTo>
                <a:lnTo>
                  <a:pt x="2950513" y="135304"/>
                </a:lnTo>
                <a:lnTo>
                  <a:pt x="2951988" y="784859"/>
                </a:lnTo>
                <a:lnTo>
                  <a:pt x="2951309" y="799594"/>
                </a:lnTo>
                <a:lnTo>
                  <a:pt x="2941614" y="841223"/>
                </a:lnTo>
                <a:lnTo>
                  <a:pt x="2921685" y="877731"/>
                </a:lnTo>
                <a:lnTo>
                  <a:pt x="2893142" y="907502"/>
                </a:lnTo>
                <a:lnTo>
                  <a:pt x="2857602" y="928916"/>
                </a:lnTo>
                <a:lnTo>
                  <a:pt x="2816683" y="940357"/>
                </a:lnTo>
                <a:lnTo>
                  <a:pt x="156972" y="94183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397508" y="4735067"/>
            <a:ext cx="2557780" cy="878205"/>
          </a:xfrm>
          <a:custGeom>
            <a:avLst/>
            <a:gdLst/>
            <a:ahLst/>
            <a:cxnLst/>
            <a:rect l="l" t="t" r="r" b="b"/>
            <a:pathLst>
              <a:path w="2557779" h="878204">
                <a:moveTo>
                  <a:pt x="146304" y="877824"/>
                </a:moveTo>
                <a:lnTo>
                  <a:pt x="103547" y="871471"/>
                </a:lnTo>
                <a:lnTo>
                  <a:pt x="65776" y="853671"/>
                </a:lnTo>
                <a:lnTo>
                  <a:pt x="34873" y="826306"/>
                </a:lnTo>
                <a:lnTo>
                  <a:pt x="12723" y="791261"/>
                </a:lnTo>
                <a:lnTo>
                  <a:pt x="1210" y="750420"/>
                </a:lnTo>
                <a:lnTo>
                  <a:pt x="0" y="146303"/>
                </a:lnTo>
                <a:lnTo>
                  <a:pt x="729" y="131614"/>
                </a:lnTo>
                <a:lnTo>
                  <a:pt x="11106" y="90310"/>
                </a:lnTo>
                <a:lnTo>
                  <a:pt x="32304" y="54618"/>
                </a:lnTo>
                <a:lnTo>
                  <a:pt x="62439" y="26424"/>
                </a:lnTo>
                <a:lnTo>
                  <a:pt x="99625" y="7611"/>
                </a:lnTo>
                <a:lnTo>
                  <a:pt x="141979" y="62"/>
                </a:lnTo>
                <a:lnTo>
                  <a:pt x="2410967" y="0"/>
                </a:lnTo>
                <a:lnTo>
                  <a:pt x="2425657" y="729"/>
                </a:lnTo>
                <a:lnTo>
                  <a:pt x="2466961" y="11106"/>
                </a:lnTo>
                <a:lnTo>
                  <a:pt x="2502653" y="32304"/>
                </a:lnTo>
                <a:lnTo>
                  <a:pt x="2530847" y="62439"/>
                </a:lnTo>
                <a:lnTo>
                  <a:pt x="2549661" y="99625"/>
                </a:lnTo>
                <a:lnTo>
                  <a:pt x="2557209" y="141979"/>
                </a:lnTo>
                <a:lnTo>
                  <a:pt x="2557272" y="731519"/>
                </a:lnTo>
                <a:lnTo>
                  <a:pt x="2556543" y="746209"/>
                </a:lnTo>
                <a:lnTo>
                  <a:pt x="2546165" y="787513"/>
                </a:lnTo>
                <a:lnTo>
                  <a:pt x="2524967" y="823205"/>
                </a:lnTo>
                <a:lnTo>
                  <a:pt x="2494833" y="851399"/>
                </a:lnTo>
                <a:lnTo>
                  <a:pt x="2457646" y="870212"/>
                </a:lnTo>
                <a:lnTo>
                  <a:pt x="2415292" y="877761"/>
                </a:lnTo>
                <a:lnTo>
                  <a:pt x="146304" y="8778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298692" y="4194047"/>
            <a:ext cx="2533015" cy="1249680"/>
          </a:xfrm>
          <a:custGeom>
            <a:avLst/>
            <a:gdLst/>
            <a:ahLst/>
            <a:cxnLst/>
            <a:rect l="l" t="t" r="r" b="b"/>
            <a:pathLst>
              <a:path w="2533015" h="1249679">
                <a:moveTo>
                  <a:pt x="2325624" y="1249679"/>
                </a:moveTo>
                <a:lnTo>
                  <a:pt x="208788" y="1249679"/>
                </a:lnTo>
                <a:lnTo>
                  <a:pt x="191594" y="1248991"/>
                </a:lnTo>
                <a:lnTo>
                  <a:pt x="142597" y="1239085"/>
                </a:lnTo>
                <a:lnTo>
                  <a:pt x="98579" y="1218521"/>
                </a:lnTo>
                <a:lnTo>
                  <a:pt x="60960" y="1188719"/>
                </a:lnTo>
                <a:lnTo>
                  <a:pt x="31158" y="1151100"/>
                </a:lnTo>
                <a:lnTo>
                  <a:pt x="10594" y="1107082"/>
                </a:lnTo>
                <a:lnTo>
                  <a:pt x="688" y="1058085"/>
                </a:lnTo>
                <a:lnTo>
                  <a:pt x="0" y="1040892"/>
                </a:lnTo>
                <a:lnTo>
                  <a:pt x="0" y="208787"/>
                </a:lnTo>
                <a:lnTo>
                  <a:pt x="6038" y="158446"/>
                </a:lnTo>
                <a:lnTo>
                  <a:pt x="23207" y="112611"/>
                </a:lnTo>
                <a:lnTo>
                  <a:pt x="50087" y="72701"/>
                </a:lnTo>
                <a:lnTo>
                  <a:pt x="85258" y="40136"/>
                </a:lnTo>
                <a:lnTo>
                  <a:pt x="127301" y="16335"/>
                </a:lnTo>
                <a:lnTo>
                  <a:pt x="174796" y="2718"/>
                </a:lnTo>
                <a:lnTo>
                  <a:pt x="208788" y="0"/>
                </a:lnTo>
                <a:lnTo>
                  <a:pt x="2325624" y="0"/>
                </a:lnTo>
                <a:lnTo>
                  <a:pt x="2375377" y="6038"/>
                </a:lnTo>
                <a:lnTo>
                  <a:pt x="2420799" y="23207"/>
                </a:lnTo>
                <a:lnTo>
                  <a:pt x="2460440" y="50087"/>
                </a:lnTo>
                <a:lnTo>
                  <a:pt x="2492849" y="85258"/>
                </a:lnTo>
                <a:lnTo>
                  <a:pt x="2516576" y="127301"/>
                </a:lnTo>
                <a:lnTo>
                  <a:pt x="2530170" y="174796"/>
                </a:lnTo>
                <a:lnTo>
                  <a:pt x="2532888" y="208787"/>
                </a:lnTo>
                <a:lnTo>
                  <a:pt x="2532888" y="1040892"/>
                </a:lnTo>
                <a:lnTo>
                  <a:pt x="2526854" y="1091233"/>
                </a:lnTo>
                <a:lnTo>
                  <a:pt x="2509721" y="1137068"/>
                </a:lnTo>
                <a:lnTo>
                  <a:pt x="2482939" y="1176978"/>
                </a:lnTo>
                <a:lnTo>
                  <a:pt x="2447958" y="1209543"/>
                </a:lnTo>
                <a:lnTo>
                  <a:pt x="2406229" y="1233344"/>
                </a:lnTo>
                <a:lnTo>
                  <a:pt x="2359202" y="1246961"/>
                </a:lnTo>
                <a:lnTo>
                  <a:pt x="2325624" y="12496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149852" y="5606796"/>
            <a:ext cx="2658110" cy="1367155"/>
          </a:xfrm>
          <a:custGeom>
            <a:avLst/>
            <a:gdLst/>
            <a:ahLst/>
            <a:cxnLst/>
            <a:rect l="l" t="t" r="r" b="b"/>
            <a:pathLst>
              <a:path w="2658109" h="1367154">
                <a:moveTo>
                  <a:pt x="2430779" y="1367027"/>
                </a:moveTo>
                <a:lnTo>
                  <a:pt x="228600" y="1367027"/>
                </a:lnTo>
                <a:lnTo>
                  <a:pt x="209818" y="1366272"/>
                </a:lnTo>
                <a:lnTo>
                  <a:pt x="156252" y="1355409"/>
                </a:lnTo>
                <a:lnTo>
                  <a:pt x="108076" y="1332901"/>
                </a:lnTo>
                <a:lnTo>
                  <a:pt x="66865" y="1300352"/>
                </a:lnTo>
                <a:lnTo>
                  <a:pt x="34192" y="1259369"/>
                </a:lnTo>
                <a:lnTo>
                  <a:pt x="11631" y="1211555"/>
                </a:lnTo>
                <a:lnTo>
                  <a:pt x="756" y="1158515"/>
                </a:lnTo>
                <a:lnTo>
                  <a:pt x="0" y="1139952"/>
                </a:lnTo>
                <a:lnTo>
                  <a:pt x="0" y="228600"/>
                </a:lnTo>
                <a:lnTo>
                  <a:pt x="6629" y="173586"/>
                </a:lnTo>
                <a:lnTo>
                  <a:pt x="25470" y="123439"/>
                </a:lnTo>
                <a:lnTo>
                  <a:pt x="54948" y="79731"/>
                </a:lnTo>
                <a:lnTo>
                  <a:pt x="93488" y="44037"/>
                </a:lnTo>
                <a:lnTo>
                  <a:pt x="139517" y="17930"/>
                </a:lnTo>
                <a:lnTo>
                  <a:pt x="191461" y="2985"/>
                </a:lnTo>
                <a:lnTo>
                  <a:pt x="228600" y="0"/>
                </a:lnTo>
                <a:lnTo>
                  <a:pt x="2430779" y="0"/>
                </a:lnTo>
                <a:lnTo>
                  <a:pt x="2485205" y="6629"/>
                </a:lnTo>
                <a:lnTo>
                  <a:pt x="2534939" y="25470"/>
                </a:lnTo>
                <a:lnTo>
                  <a:pt x="2578377" y="54948"/>
                </a:lnTo>
                <a:lnTo>
                  <a:pt x="2613916" y="93488"/>
                </a:lnTo>
                <a:lnTo>
                  <a:pt x="2639949" y="139517"/>
                </a:lnTo>
                <a:lnTo>
                  <a:pt x="2654872" y="191461"/>
                </a:lnTo>
                <a:lnTo>
                  <a:pt x="2657856" y="228600"/>
                </a:lnTo>
                <a:lnTo>
                  <a:pt x="2657856" y="1139952"/>
                </a:lnTo>
                <a:lnTo>
                  <a:pt x="2651231" y="1194377"/>
                </a:lnTo>
                <a:lnTo>
                  <a:pt x="2632426" y="1244111"/>
                </a:lnTo>
                <a:lnTo>
                  <a:pt x="2603046" y="1287549"/>
                </a:lnTo>
                <a:lnTo>
                  <a:pt x="2564696" y="1323088"/>
                </a:lnTo>
                <a:lnTo>
                  <a:pt x="2518981" y="1349120"/>
                </a:lnTo>
                <a:lnTo>
                  <a:pt x="2467505" y="1364043"/>
                </a:lnTo>
                <a:lnTo>
                  <a:pt x="2430779" y="136702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404615" y="2961132"/>
            <a:ext cx="1640205" cy="581025"/>
          </a:xfrm>
          <a:custGeom>
            <a:avLst/>
            <a:gdLst/>
            <a:ahLst/>
            <a:cxnLst/>
            <a:rect l="l" t="t" r="r" b="b"/>
            <a:pathLst>
              <a:path w="1640204" h="581025">
                <a:moveTo>
                  <a:pt x="1610868" y="304800"/>
                </a:moveTo>
                <a:lnTo>
                  <a:pt x="7620" y="304800"/>
                </a:lnTo>
                <a:lnTo>
                  <a:pt x="0" y="297179"/>
                </a:lnTo>
                <a:lnTo>
                  <a:pt x="0" y="0"/>
                </a:lnTo>
                <a:lnTo>
                  <a:pt x="28956" y="0"/>
                </a:lnTo>
                <a:lnTo>
                  <a:pt x="28956" y="275843"/>
                </a:lnTo>
                <a:lnTo>
                  <a:pt x="15240" y="275843"/>
                </a:lnTo>
                <a:lnTo>
                  <a:pt x="28956" y="289560"/>
                </a:lnTo>
                <a:lnTo>
                  <a:pt x="1610868" y="289560"/>
                </a:lnTo>
                <a:lnTo>
                  <a:pt x="1610868" y="304800"/>
                </a:lnTo>
                <a:close/>
              </a:path>
              <a:path w="1640204" h="581025">
                <a:moveTo>
                  <a:pt x="28956" y="289560"/>
                </a:moveTo>
                <a:lnTo>
                  <a:pt x="15240" y="275843"/>
                </a:lnTo>
                <a:lnTo>
                  <a:pt x="28956" y="275843"/>
                </a:lnTo>
                <a:lnTo>
                  <a:pt x="28956" y="289560"/>
                </a:lnTo>
                <a:close/>
              </a:path>
              <a:path w="1640204" h="581025">
                <a:moveTo>
                  <a:pt x="1639824" y="304800"/>
                </a:moveTo>
                <a:lnTo>
                  <a:pt x="1624584" y="304800"/>
                </a:lnTo>
                <a:lnTo>
                  <a:pt x="1610868" y="289560"/>
                </a:lnTo>
                <a:lnTo>
                  <a:pt x="28956" y="289560"/>
                </a:lnTo>
                <a:lnTo>
                  <a:pt x="28956" y="275843"/>
                </a:lnTo>
                <a:lnTo>
                  <a:pt x="1633728" y="275843"/>
                </a:lnTo>
                <a:lnTo>
                  <a:pt x="1639824" y="281939"/>
                </a:lnTo>
                <a:lnTo>
                  <a:pt x="1639824" y="304800"/>
                </a:lnTo>
                <a:close/>
              </a:path>
              <a:path w="1640204" h="581025">
                <a:moveTo>
                  <a:pt x="1639824" y="580643"/>
                </a:moveTo>
                <a:lnTo>
                  <a:pt x="1610868" y="580643"/>
                </a:lnTo>
                <a:lnTo>
                  <a:pt x="1610868" y="289560"/>
                </a:lnTo>
                <a:lnTo>
                  <a:pt x="1624584" y="304800"/>
                </a:lnTo>
                <a:lnTo>
                  <a:pt x="1639824" y="304800"/>
                </a:lnTo>
                <a:lnTo>
                  <a:pt x="1639824" y="580643"/>
                </a:lnTo>
                <a:close/>
              </a:path>
            </a:pathLst>
          </a:custGeom>
          <a:solidFill>
            <a:srgbClr val="E4E4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015484" y="2606039"/>
            <a:ext cx="1504315" cy="935990"/>
          </a:xfrm>
          <a:custGeom>
            <a:avLst/>
            <a:gdLst/>
            <a:ahLst/>
            <a:cxnLst/>
            <a:rect l="l" t="t" r="r" b="b"/>
            <a:pathLst>
              <a:path w="1504315" h="935989">
                <a:moveTo>
                  <a:pt x="1475232" y="467867"/>
                </a:moveTo>
                <a:lnTo>
                  <a:pt x="1475232" y="0"/>
                </a:lnTo>
                <a:lnTo>
                  <a:pt x="1504187" y="0"/>
                </a:lnTo>
                <a:lnTo>
                  <a:pt x="1504187" y="452627"/>
                </a:lnTo>
                <a:lnTo>
                  <a:pt x="1490471" y="452627"/>
                </a:lnTo>
                <a:lnTo>
                  <a:pt x="1475232" y="467867"/>
                </a:lnTo>
                <a:close/>
              </a:path>
              <a:path w="1504315" h="935989">
                <a:moveTo>
                  <a:pt x="28956" y="935735"/>
                </a:moveTo>
                <a:lnTo>
                  <a:pt x="0" y="935735"/>
                </a:lnTo>
                <a:lnTo>
                  <a:pt x="0" y="460248"/>
                </a:lnTo>
                <a:lnTo>
                  <a:pt x="6096" y="452627"/>
                </a:lnTo>
                <a:lnTo>
                  <a:pt x="1475232" y="452627"/>
                </a:lnTo>
                <a:lnTo>
                  <a:pt x="1475232" y="467867"/>
                </a:lnTo>
                <a:lnTo>
                  <a:pt x="28956" y="467867"/>
                </a:lnTo>
                <a:lnTo>
                  <a:pt x="13716" y="481583"/>
                </a:lnTo>
                <a:lnTo>
                  <a:pt x="28956" y="481583"/>
                </a:lnTo>
                <a:lnTo>
                  <a:pt x="28956" y="935735"/>
                </a:lnTo>
                <a:close/>
              </a:path>
              <a:path w="1504315" h="935989">
                <a:moveTo>
                  <a:pt x="1498091" y="481583"/>
                </a:moveTo>
                <a:lnTo>
                  <a:pt x="28956" y="481583"/>
                </a:lnTo>
                <a:lnTo>
                  <a:pt x="28956" y="467867"/>
                </a:lnTo>
                <a:lnTo>
                  <a:pt x="1475232" y="467867"/>
                </a:lnTo>
                <a:lnTo>
                  <a:pt x="1490471" y="452627"/>
                </a:lnTo>
                <a:lnTo>
                  <a:pt x="1504187" y="452627"/>
                </a:lnTo>
                <a:lnTo>
                  <a:pt x="1504187" y="475487"/>
                </a:lnTo>
                <a:lnTo>
                  <a:pt x="1498091" y="481583"/>
                </a:lnTo>
                <a:close/>
              </a:path>
              <a:path w="1504315" h="935989">
                <a:moveTo>
                  <a:pt x="28956" y="481583"/>
                </a:moveTo>
                <a:lnTo>
                  <a:pt x="13716" y="481583"/>
                </a:lnTo>
                <a:lnTo>
                  <a:pt x="28956" y="467867"/>
                </a:lnTo>
                <a:lnTo>
                  <a:pt x="28956" y="481583"/>
                </a:lnTo>
                <a:close/>
              </a:path>
            </a:pathLst>
          </a:custGeom>
          <a:solidFill>
            <a:srgbClr val="E4E4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015484" y="4358640"/>
            <a:ext cx="1283335" cy="474345"/>
          </a:xfrm>
          <a:custGeom>
            <a:avLst/>
            <a:gdLst/>
            <a:ahLst/>
            <a:cxnLst/>
            <a:rect l="l" t="t" r="r" b="b"/>
            <a:pathLst>
              <a:path w="1283335" h="474345">
                <a:moveTo>
                  <a:pt x="1283208" y="473963"/>
                </a:moveTo>
                <a:lnTo>
                  <a:pt x="6096" y="473963"/>
                </a:lnTo>
                <a:lnTo>
                  <a:pt x="0" y="467867"/>
                </a:lnTo>
                <a:lnTo>
                  <a:pt x="0" y="0"/>
                </a:lnTo>
                <a:lnTo>
                  <a:pt x="28956" y="0"/>
                </a:lnTo>
                <a:lnTo>
                  <a:pt x="28956" y="446532"/>
                </a:lnTo>
                <a:lnTo>
                  <a:pt x="13716" y="446532"/>
                </a:lnTo>
                <a:lnTo>
                  <a:pt x="28956" y="460248"/>
                </a:lnTo>
                <a:lnTo>
                  <a:pt x="1283208" y="460248"/>
                </a:lnTo>
                <a:lnTo>
                  <a:pt x="1283208" y="473963"/>
                </a:lnTo>
                <a:close/>
              </a:path>
              <a:path w="1283335" h="474345">
                <a:moveTo>
                  <a:pt x="28956" y="460248"/>
                </a:moveTo>
                <a:lnTo>
                  <a:pt x="13716" y="446532"/>
                </a:lnTo>
                <a:lnTo>
                  <a:pt x="28956" y="446532"/>
                </a:lnTo>
                <a:lnTo>
                  <a:pt x="28956" y="460248"/>
                </a:lnTo>
                <a:close/>
              </a:path>
              <a:path w="1283335" h="474345">
                <a:moveTo>
                  <a:pt x="1283208" y="460248"/>
                </a:moveTo>
                <a:lnTo>
                  <a:pt x="28956" y="460248"/>
                </a:lnTo>
                <a:lnTo>
                  <a:pt x="28956" y="446532"/>
                </a:lnTo>
                <a:lnTo>
                  <a:pt x="1283208" y="446532"/>
                </a:lnTo>
                <a:lnTo>
                  <a:pt x="1283208" y="460248"/>
                </a:lnTo>
                <a:close/>
              </a:path>
            </a:pathLst>
          </a:custGeom>
          <a:solidFill>
            <a:srgbClr val="E4E4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015484" y="4358640"/>
            <a:ext cx="478790" cy="1248410"/>
          </a:xfrm>
          <a:custGeom>
            <a:avLst/>
            <a:gdLst/>
            <a:ahLst/>
            <a:cxnLst/>
            <a:rect l="l" t="t" r="r" b="b"/>
            <a:pathLst>
              <a:path w="478789" h="1248410">
                <a:moveTo>
                  <a:pt x="449580" y="638556"/>
                </a:moveTo>
                <a:lnTo>
                  <a:pt x="6096" y="638556"/>
                </a:lnTo>
                <a:lnTo>
                  <a:pt x="0" y="632460"/>
                </a:lnTo>
                <a:lnTo>
                  <a:pt x="0" y="0"/>
                </a:lnTo>
                <a:lnTo>
                  <a:pt x="28956" y="0"/>
                </a:lnTo>
                <a:lnTo>
                  <a:pt x="28956" y="609600"/>
                </a:lnTo>
                <a:lnTo>
                  <a:pt x="13716" y="609600"/>
                </a:lnTo>
                <a:lnTo>
                  <a:pt x="28956" y="624839"/>
                </a:lnTo>
                <a:lnTo>
                  <a:pt x="449580" y="624839"/>
                </a:lnTo>
                <a:lnTo>
                  <a:pt x="449580" y="638556"/>
                </a:lnTo>
                <a:close/>
              </a:path>
              <a:path w="478789" h="1248410">
                <a:moveTo>
                  <a:pt x="28956" y="624839"/>
                </a:moveTo>
                <a:lnTo>
                  <a:pt x="13716" y="609600"/>
                </a:lnTo>
                <a:lnTo>
                  <a:pt x="28956" y="609600"/>
                </a:lnTo>
                <a:lnTo>
                  <a:pt x="28956" y="624839"/>
                </a:lnTo>
                <a:close/>
              </a:path>
              <a:path w="478789" h="1248410">
                <a:moveTo>
                  <a:pt x="478536" y="638556"/>
                </a:moveTo>
                <a:lnTo>
                  <a:pt x="463295" y="638556"/>
                </a:lnTo>
                <a:lnTo>
                  <a:pt x="449580" y="624839"/>
                </a:lnTo>
                <a:lnTo>
                  <a:pt x="28956" y="624839"/>
                </a:lnTo>
                <a:lnTo>
                  <a:pt x="28956" y="609600"/>
                </a:lnTo>
                <a:lnTo>
                  <a:pt x="470915" y="609600"/>
                </a:lnTo>
                <a:lnTo>
                  <a:pt x="478536" y="615695"/>
                </a:lnTo>
                <a:lnTo>
                  <a:pt x="478536" y="638556"/>
                </a:lnTo>
                <a:close/>
              </a:path>
              <a:path w="478789" h="1248410">
                <a:moveTo>
                  <a:pt x="478536" y="1248155"/>
                </a:moveTo>
                <a:lnTo>
                  <a:pt x="449580" y="1248155"/>
                </a:lnTo>
                <a:lnTo>
                  <a:pt x="449580" y="624839"/>
                </a:lnTo>
                <a:lnTo>
                  <a:pt x="463295" y="638556"/>
                </a:lnTo>
                <a:lnTo>
                  <a:pt x="478536" y="638556"/>
                </a:lnTo>
                <a:lnTo>
                  <a:pt x="478536" y="1248155"/>
                </a:lnTo>
                <a:close/>
              </a:path>
            </a:pathLst>
          </a:custGeom>
          <a:solidFill>
            <a:srgbClr val="E4E4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954779" y="4358640"/>
            <a:ext cx="1089660" cy="829310"/>
          </a:xfrm>
          <a:custGeom>
            <a:avLst/>
            <a:gdLst/>
            <a:ahLst/>
            <a:cxnLst/>
            <a:rect l="l" t="t" r="r" b="b"/>
            <a:pathLst>
              <a:path w="1089660" h="829310">
                <a:moveTo>
                  <a:pt x="1060704" y="815339"/>
                </a:moveTo>
                <a:lnTo>
                  <a:pt x="1060704" y="0"/>
                </a:lnTo>
                <a:lnTo>
                  <a:pt x="1089660" y="0"/>
                </a:lnTo>
                <a:lnTo>
                  <a:pt x="1089660" y="801624"/>
                </a:lnTo>
                <a:lnTo>
                  <a:pt x="1074420" y="801624"/>
                </a:lnTo>
                <a:lnTo>
                  <a:pt x="1060704" y="815339"/>
                </a:lnTo>
                <a:close/>
              </a:path>
              <a:path w="1089660" h="829310">
                <a:moveTo>
                  <a:pt x="1083564" y="829056"/>
                </a:moveTo>
                <a:lnTo>
                  <a:pt x="0" y="829056"/>
                </a:lnTo>
                <a:lnTo>
                  <a:pt x="0" y="801624"/>
                </a:lnTo>
                <a:lnTo>
                  <a:pt x="1060704" y="801624"/>
                </a:lnTo>
                <a:lnTo>
                  <a:pt x="1060704" y="815339"/>
                </a:lnTo>
                <a:lnTo>
                  <a:pt x="1089660" y="815339"/>
                </a:lnTo>
                <a:lnTo>
                  <a:pt x="1089660" y="822960"/>
                </a:lnTo>
                <a:lnTo>
                  <a:pt x="1083564" y="829056"/>
                </a:lnTo>
                <a:close/>
              </a:path>
              <a:path w="1089660" h="829310">
                <a:moveTo>
                  <a:pt x="1089660" y="815339"/>
                </a:moveTo>
                <a:lnTo>
                  <a:pt x="1060704" y="815339"/>
                </a:lnTo>
                <a:lnTo>
                  <a:pt x="1074420" y="801624"/>
                </a:lnTo>
                <a:lnTo>
                  <a:pt x="1089660" y="801624"/>
                </a:lnTo>
                <a:lnTo>
                  <a:pt x="1089660" y="815339"/>
                </a:lnTo>
                <a:close/>
              </a:path>
            </a:pathLst>
          </a:custGeom>
          <a:solidFill>
            <a:srgbClr val="E4E4E4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20581" y="6989731"/>
            <a:ext cx="172720" cy="156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75" dirty="0">
                <a:solidFill>
                  <a:srgbClr val="A5A5A5"/>
                </a:solidFill>
                <a:latin typeface="Times New Roman"/>
                <a:cs typeface="Times New Roman"/>
              </a:rPr>
              <a:t>60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90600" y="533400"/>
            <a:ext cx="2438400" cy="533400"/>
          </a:xfrm>
          <a:custGeom>
            <a:avLst/>
            <a:gdLst/>
            <a:ahLst/>
            <a:cxnLst/>
            <a:rect l="l" t="t" r="r" b="b"/>
            <a:pathLst>
              <a:path w="2438400" h="533400">
                <a:moveTo>
                  <a:pt x="0" y="0"/>
                </a:moveTo>
                <a:lnTo>
                  <a:pt x="2438400" y="0"/>
                </a:lnTo>
                <a:lnTo>
                  <a:pt x="2438400" y="533400"/>
                </a:lnTo>
                <a:lnTo>
                  <a:pt x="0" y="533400"/>
                </a:lnTo>
                <a:lnTo>
                  <a:pt x="0" y="0"/>
                </a:lnTo>
                <a:close/>
              </a:path>
            </a:pathLst>
          </a:custGeom>
          <a:solidFill>
            <a:srgbClr val="5093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50748" y="626363"/>
            <a:ext cx="2064131" cy="3642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709137" y="844311"/>
            <a:ext cx="131445" cy="168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10" dirty="0">
                <a:solidFill>
                  <a:srgbClr val="FFFFFF"/>
                </a:solidFill>
                <a:latin typeface="Times New Roman"/>
                <a:cs typeface="Times New Roman"/>
              </a:rPr>
              <a:t>®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638300" y="4911852"/>
            <a:ext cx="7589520" cy="0"/>
          </a:xfrm>
          <a:custGeom>
            <a:avLst/>
            <a:gdLst/>
            <a:ahLst/>
            <a:cxnLst/>
            <a:rect l="l" t="t" r="r" b="b"/>
            <a:pathLst>
              <a:path w="7589520">
                <a:moveTo>
                  <a:pt x="0" y="0"/>
                </a:moveTo>
                <a:lnTo>
                  <a:pt x="7589519" y="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638300" y="4611623"/>
            <a:ext cx="7589520" cy="0"/>
          </a:xfrm>
          <a:custGeom>
            <a:avLst/>
            <a:gdLst/>
            <a:ahLst/>
            <a:cxnLst/>
            <a:rect l="l" t="t" r="r" b="b"/>
            <a:pathLst>
              <a:path w="7589520">
                <a:moveTo>
                  <a:pt x="0" y="0"/>
                </a:moveTo>
                <a:lnTo>
                  <a:pt x="7589519" y="0"/>
                </a:lnTo>
              </a:path>
            </a:pathLst>
          </a:custGeom>
          <a:ln w="104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38300" y="4311396"/>
            <a:ext cx="7589520" cy="0"/>
          </a:xfrm>
          <a:custGeom>
            <a:avLst/>
            <a:gdLst/>
            <a:ahLst/>
            <a:cxnLst/>
            <a:rect l="l" t="t" r="r" b="b"/>
            <a:pathLst>
              <a:path w="7589520">
                <a:moveTo>
                  <a:pt x="0" y="0"/>
                </a:moveTo>
                <a:lnTo>
                  <a:pt x="7589519" y="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638300" y="4011167"/>
            <a:ext cx="7589520" cy="0"/>
          </a:xfrm>
          <a:custGeom>
            <a:avLst/>
            <a:gdLst/>
            <a:ahLst/>
            <a:cxnLst/>
            <a:rect l="l" t="t" r="r" b="b"/>
            <a:pathLst>
              <a:path w="7589520">
                <a:moveTo>
                  <a:pt x="0" y="0"/>
                </a:moveTo>
                <a:lnTo>
                  <a:pt x="7589519" y="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638300" y="3709416"/>
            <a:ext cx="7589520" cy="0"/>
          </a:xfrm>
          <a:custGeom>
            <a:avLst/>
            <a:gdLst/>
            <a:ahLst/>
            <a:cxnLst/>
            <a:rect l="l" t="t" r="r" b="b"/>
            <a:pathLst>
              <a:path w="7589520">
                <a:moveTo>
                  <a:pt x="0" y="0"/>
                </a:moveTo>
                <a:lnTo>
                  <a:pt x="7589519" y="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638300" y="3409188"/>
            <a:ext cx="7589520" cy="0"/>
          </a:xfrm>
          <a:custGeom>
            <a:avLst/>
            <a:gdLst/>
            <a:ahLst/>
            <a:cxnLst/>
            <a:rect l="l" t="t" r="r" b="b"/>
            <a:pathLst>
              <a:path w="7589520">
                <a:moveTo>
                  <a:pt x="0" y="0"/>
                </a:moveTo>
                <a:lnTo>
                  <a:pt x="7589519" y="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638300" y="3108960"/>
            <a:ext cx="7589520" cy="0"/>
          </a:xfrm>
          <a:custGeom>
            <a:avLst/>
            <a:gdLst/>
            <a:ahLst/>
            <a:cxnLst/>
            <a:rect l="l" t="t" r="r" b="b"/>
            <a:pathLst>
              <a:path w="7589520">
                <a:moveTo>
                  <a:pt x="0" y="0"/>
                </a:moveTo>
                <a:lnTo>
                  <a:pt x="7589519" y="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638300" y="2808732"/>
            <a:ext cx="7589520" cy="0"/>
          </a:xfrm>
          <a:custGeom>
            <a:avLst/>
            <a:gdLst/>
            <a:ahLst/>
            <a:cxnLst/>
            <a:rect l="l" t="t" r="r" b="b"/>
            <a:pathLst>
              <a:path w="7589520">
                <a:moveTo>
                  <a:pt x="0" y="0"/>
                </a:moveTo>
                <a:lnTo>
                  <a:pt x="7589519" y="0"/>
                </a:lnTo>
              </a:path>
            </a:pathLst>
          </a:custGeom>
          <a:ln w="104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638300" y="2506980"/>
            <a:ext cx="7589520" cy="0"/>
          </a:xfrm>
          <a:custGeom>
            <a:avLst/>
            <a:gdLst/>
            <a:ahLst/>
            <a:cxnLst/>
            <a:rect l="l" t="t" r="r" b="b"/>
            <a:pathLst>
              <a:path w="7589520">
                <a:moveTo>
                  <a:pt x="0" y="0"/>
                </a:moveTo>
                <a:lnTo>
                  <a:pt x="7589519" y="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638300" y="2206752"/>
            <a:ext cx="7589520" cy="0"/>
          </a:xfrm>
          <a:custGeom>
            <a:avLst/>
            <a:gdLst/>
            <a:ahLst/>
            <a:cxnLst/>
            <a:rect l="l" t="t" r="r" b="b"/>
            <a:pathLst>
              <a:path w="7589520">
                <a:moveTo>
                  <a:pt x="0" y="0"/>
                </a:moveTo>
                <a:lnTo>
                  <a:pt x="7589519" y="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638300" y="2206751"/>
            <a:ext cx="0" cy="3007360"/>
          </a:xfrm>
          <a:custGeom>
            <a:avLst/>
            <a:gdLst/>
            <a:ahLst/>
            <a:cxnLst/>
            <a:rect l="l" t="t" r="r" b="b"/>
            <a:pathLst>
              <a:path h="3007360">
                <a:moveTo>
                  <a:pt x="0" y="0"/>
                </a:moveTo>
                <a:lnTo>
                  <a:pt x="0" y="3006851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109216" y="2206751"/>
            <a:ext cx="0" cy="3007360"/>
          </a:xfrm>
          <a:custGeom>
            <a:avLst/>
            <a:gdLst/>
            <a:ahLst/>
            <a:cxnLst/>
            <a:rect l="l" t="t" r="r" b="b"/>
            <a:pathLst>
              <a:path h="3007360">
                <a:moveTo>
                  <a:pt x="0" y="0"/>
                </a:moveTo>
                <a:lnTo>
                  <a:pt x="0" y="3006851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578607" y="2206751"/>
            <a:ext cx="0" cy="3007360"/>
          </a:xfrm>
          <a:custGeom>
            <a:avLst/>
            <a:gdLst/>
            <a:ahLst/>
            <a:cxnLst/>
            <a:rect l="l" t="t" r="r" b="b"/>
            <a:pathLst>
              <a:path h="3007360">
                <a:moveTo>
                  <a:pt x="0" y="0"/>
                </a:moveTo>
                <a:lnTo>
                  <a:pt x="0" y="3006851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049523" y="2206751"/>
            <a:ext cx="0" cy="3007360"/>
          </a:xfrm>
          <a:custGeom>
            <a:avLst/>
            <a:gdLst/>
            <a:ahLst/>
            <a:cxnLst/>
            <a:rect l="l" t="t" r="r" b="b"/>
            <a:pathLst>
              <a:path h="3007360">
                <a:moveTo>
                  <a:pt x="0" y="0"/>
                </a:moveTo>
                <a:lnTo>
                  <a:pt x="0" y="3006851"/>
                </a:lnTo>
              </a:path>
            </a:pathLst>
          </a:custGeom>
          <a:ln w="104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518915" y="2206751"/>
            <a:ext cx="0" cy="3007360"/>
          </a:xfrm>
          <a:custGeom>
            <a:avLst/>
            <a:gdLst/>
            <a:ahLst/>
            <a:cxnLst/>
            <a:rect l="l" t="t" r="r" b="b"/>
            <a:pathLst>
              <a:path h="3007360">
                <a:moveTo>
                  <a:pt x="0" y="0"/>
                </a:moveTo>
                <a:lnTo>
                  <a:pt x="0" y="3006851"/>
                </a:lnTo>
              </a:path>
            </a:pathLst>
          </a:custGeom>
          <a:ln w="104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989832" y="2206751"/>
            <a:ext cx="0" cy="3007360"/>
          </a:xfrm>
          <a:custGeom>
            <a:avLst/>
            <a:gdLst/>
            <a:ahLst/>
            <a:cxnLst/>
            <a:rect l="l" t="t" r="r" b="b"/>
            <a:pathLst>
              <a:path h="3007360">
                <a:moveTo>
                  <a:pt x="0" y="0"/>
                </a:moveTo>
                <a:lnTo>
                  <a:pt x="0" y="3006851"/>
                </a:lnTo>
              </a:path>
            </a:pathLst>
          </a:custGeom>
          <a:ln w="104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459223" y="2206751"/>
            <a:ext cx="0" cy="3007360"/>
          </a:xfrm>
          <a:custGeom>
            <a:avLst/>
            <a:gdLst/>
            <a:ahLst/>
            <a:cxnLst/>
            <a:rect l="l" t="t" r="r" b="b"/>
            <a:pathLst>
              <a:path h="3007360">
                <a:moveTo>
                  <a:pt x="0" y="0"/>
                </a:moveTo>
                <a:lnTo>
                  <a:pt x="0" y="3006851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928616" y="2206751"/>
            <a:ext cx="0" cy="3007360"/>
          </a:xfrm>
          <a:custGeom>
            <a:avLst/>
            <a:gdLst/>
            <a:ahLst/>
            <a:cxnLst/>
            <a:rect l="l" t="t" r="r" b="b"/>
            <a:pathLst>
              <a:path h="3007360">
                <a:moveTo>
                  <a:pt x="0" y="0"/>
                </a:moveTo>
                <a:lnTo>
                  <a:pt x="0" y="3006851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399532" y="2206751"/>
            <a:ext cx="0" cy="3007360"/>
          </a:xfrm>
          <a:custGeom>
            <a:avLst/>
            <a:gdLst/>
            <a:ahLst/>
            <a:cxnLst/>
            <a:rect l="l" t="t" r="r" b="b"/>
            <a:pathLst>
              <a:path h="3007360">
                <a:moveTo>
                  <a:pt x="0" y="0"/>
                </a:moveTo>
                <a:lnTo>
                  <a:pt x="0" y="3006851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868923" y="2206751"/>
            <a:ext cx="0" cy="3007360"/>
          </a:xfrm>
          <a:custGeom>
            <a:avLst/>
            <a:gdLst/>
            <a:ahLst/>
            <a:cxnLst/>
            <a:rect l="l" t="t" r="r" b="b"/>
            <a:pathLst>
              <a:path h="3007360">
                <a:moveTo>
                  <a:pt x="0" y="0"/>
                </a:moveTo>
                <a:lnTo>
                  <a:pt x="0" y="3006851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339840" y="2206751"/>
            <a:ext cx="0" cy="3007360"/>
          </a:xfrm>
          <a:custGeom>
            <a:avLst/>
            <a:gdLst/>
            <a:ahLst/>
            <a:cxnLst/>
            <a:rect l="l" t="t" r="r" b="b"/>
            <a:pathLst>
              <a:path h="3007360">
                <a:moveTo>
                  <a:pt x="0" y="0"/>
                </a:moveTo>
                <a:lnTo>
                  <a:pt x="0" y="3006851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809231" y="2206751"/>
            <a:ext cx="0" cy="3007360"/>
          </a:xfrm>
          <a:custGeom>
            <a:avLst/>
            <a:gdLst/>
            <a:ahLst/>
            <a:cxnLst/>
            <a:rect l="l" t="t" r="r" b="b"/>
            <a:pathLst>
              <a:path h="3007360">
                <a:moveTo>
                  <a:pt x="0" y="0"/>
                </a:moveTo>
                <a:lnTo>
                  <a:pt x="0" y="3006851"/>
                </a:lnTo>
              </a:path>
            </a:pathLst>
          </a:custGeom>
          <a:ln w="104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280147" y="2206751"/>
            <a:ext cx="0" cy="3007360"/>
          </a:xfrm>
          <a:custGeom>
            <a:avLst/>
            <a:gdLst/>
            <a:ahLst/>
            <a:cxnLst/>
            <a:rect l="l" t="t" r="r" b="b"/>
            <a:pathLst>
              <a:path h="3007360">
                <a:moveTo>
                  <a:pt x="0" y="0"/>
                </a:moveTo>
                <a:lnTo>
                  <a:pt x="0" y="3006851"/>
                </a:lnTo>
              </a:path>
            </a:pathLst>
          </a:custGeom>
          <a:ln w="104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749540" y="2206751"/>
            <a:ext cx="0" cy="3007360"/>
          </a:xfrm>
          <a:custGeom>
            <a:avLst/>
            <a:gdLst/>
            <a:ahLst/>
            <a:cxnLst/>
            <a:rect l="l" t="t" r="r" b="b"/>
            <a:pathLst>
              <a:path h="3007360">
                <a:moveTo>
                  <a:pt x="0" y="0"/>
                </a:moveTo>
                <a:lnTo>
                  <a:pt x="0" y="3006851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220455" y="2206751"/>
            <a:ext cx="0" cy="3007360"/>
          </a:xfrm>
          <a:custGeom>
            <a:avLst/>
            <a:gdLst/>
            <a:ahLst/>
            <a:cxnLst/>
            <a:rect l="l" t="t" r="r" b="b"/>
            <a:pathLst>
              <a:path h="3007360">
                <a:moveTo>
                  <a:pt x="0" y="0"/>
                </a:moveTo>
                <a:lnTo>
                  <a:pt x="0" y="3006851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689847" y="2206751"/>
            <a:ext cx="0" cy="3007360"/>
          </a:xfrm>
          <a:custGeom>
            <a:avLst/>
            <a:gdLst/>
            <a:ahLst/>
            <a:cxnLst/>
            <a:rect l="l" t="t" r="r" b="b"/>
            <a:pathLst>
              <a:path h="3007360">
                <a:moveTo>
                  <a:pt x="0" y="0"/>
                </a:moveTo>
                <a:lnTo>
                  <a:pt x="0" y="3006851"/>
                </a:lnTo>
              </a:path>
            </a:pathLst>
          </a:custGeom>
          <a:ln w="104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9160764" y="2206751"/>
            <a:ext cx="0" cy="3007360"/>
          </a:xfrm>
          <a:custGeom>
            <a:avLst/>
            <a:gdLst/>
            <a:ahLst/>
            <a:cxnLst/>
            <a:rect l="l" t="t" r="r" b="b"/>
            <a:pathLst>
              <a:path h="3007360">
                <a:moveTo>
                  <a:pt x="0" y="0"/>
                </a:moveTo>
                <a:lnTo>
                  <a:pt x="0" y="3006851"/>
                </a:lnTo>
              </a:path>
            </a:pathLst>
          </a:custGeom>
          <a:ln w="104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633727" y="2202179"/>
            <a:ext cx="7599045" cy="3016250"/>
          </a:xfrm>
          <a:custGeom>
            <a:avLst/>
            <a:gdLst/>
            <a:ahLst/>
            <a:cxnLst/>
            <a:rect l="l" t="t" r="r" b="b"/>
            <a:pathLst>
              <a:path w="7599045" h="3016250">
                <a:moveTo>
                  <a:pt x="7594092" y="3015996"/>
                </a:moveTo>
                <a:lnTo>
                  <a:pt x="4572" y="3015996"/>
                </a:lnTo>
                <a:lnTo>
                  <a:pt x="1524" y="3014472"/>
                </a:lnTo>
                <a:lnTo>
                  <a:pt x="0" y="3011423"/>
                </a:lnTo>
                <a:lnTo>
                  <a:pt x="0" y="4572"/>
                </a:lnTo>
                <a:lnTo>
                  <a:pt x="1524" y="1524"/>
                </a:lnTo>
                <a:lnTo>
                  <a:pt x="4572" y="0"/>
                </a:lnTo>
                <a:lnTo>
                  <a:pt x="7594092" y="0"/>
                </a:lnTo>
                <a:lnTo>
                  <a:pt x="7597139" y="1524"/>
                </a:lnTo>
                <a:lnTo>
                  <a:pt x="7598664" y="4572"/>
                </a:lnTo>
                <a:lnTo>
                  <a:pt x="9144" y="4572"/>
                </a:lnTo>
                <a:lnTo>
                  <a:pt x="4572" y="9144"/>
                </a:lnTo>
                <a:lnTo>
                  <a:pt x="9144" y="9144"/>
                </a:lnTo>
                <a:lnTo>
                  <a:pt x="9144" y="3006852"/>
                </a:lnTo>
                <a:lnTo>
                  <a:pt x="4572" y="3006852"/>
                </a:lnTo>
                <a:lnTo>
                  <a:pt x="9144" y="3011423"/>
                </a:lnTo>
                <a:lnTo>
                  <a:pt x="7598664" y="3011423"/>
                </a:lnTo>
                <a:lnTo>
                  <a:pt x="7597139" y="3014472"/>
                </a:lnTo>
                <a:lnTo>
                  <a:pt x="7594092" y="3015996"/>
                </a:lnTo>
                <a:close/>
              </a:path>
              <a:path w="7599045" h="3016250">
                <a:moveTo>
                  <a:pt x="9144" y="9144"/>
                </a:moveTo>
                <a:lnTo>
                  <a:pt x="4572" y="9144"/>
                </a:lnTo>
                <a:lnTo>
                  <a:pt x="9144" y="4572"/>
                </a:lnTo>
                <a:lnTo>
                  <a:pt x="9144" y="9144"/>
                </a:lnTo>
                <a:close/>
              </a:path>
              <a:path w="7599045" h="3016250">
                <a:moveTo>
                  <a:pt x="7589519" y="9144"/>
                </a:moveTo>
                <a:lnTo>
                  <a:pt x="9144" y="9144"/>
                </a:lnTo>
                <a:lnTo>
                  <a:pt x="9144" y="4572"/>
                </a:lnTo>
                <a:lnTo>
                  <a:pt x="7589519" y="4572"/>
                </a:lnTo>
                <a:lnTo>
                  <a:pt x="7589519" y="9144"/>
                </a:lnTo>
                <a:close/>
              </a:path>
              <a:path w="7599045" h="3016250">
                <a:moveTo>
                  <a:pt x="7589519" y="3011423"/>
                </a:moveTo>
                <a:lnTo>
                  <a:pt x="7589519" y="4572"/>
                </a:lnTo>
                <a:lnTo>
                  <a:pt x="7594092" y="9144"/>
                </a:lnTo>
                <a:lnTo>
                  <a:pt x="7598664" y="9144"/>
                </a:lnTo>
                <a:lnTo>
                  <a:pt x="7598664" y="3006852"/>
                </a:lnTo>
                <a:lnTo>
                  <a:pt x="7594092" y="3006852"/>
                </a:lnTo>
                <a:lnTo>
                  <a:pt x="7589519" y="3011423"/>
                </a:lnTo>
                <a:close/>
              </a:path>
              <a:path w="7599045" h="3016250">
                <a:moveTo>
                  <a:pt x="7598664" y="9144"/>
                </a:moveTo>
                <a:lnTo>
                  <a:pt x="7594092" y="9144"/>
                </a:lnTo>
                <a:lnTo>
                  <a:pt x="7589519" y="4572"/>
                </a:lnTo>
                <a:lnTo>
                  <a:pt x="7598664" y="4572"/>
                </a:lnTo>
                <a:lnTo>
                  <a:pt x="7598664" y="9144"/>
                </a:lnTo>
                <a:close/>
              </a:path>
              <a:path w="7599045" h="3016250">
                <a:moveTo>
                  <a:pt x="9144" y="3011423"/>
                </a:moveTo>
                <a:lnTo>
                  <a:pt x="4572" y="3006852"/>
                </a:lnTo>
                <a:lnTo>
                  <a:pt x="9144" y="3006852"/>
                </a:lnTo>
                <a:lnTo>
                  <a:pt x="9144" y="3011423"/>
                </a:lnTo>
                <a:close/>
              </a:path>
              <a:path w="7599045" h="3016250">
                <a:moveTo>
                  <a:pt x="7589519" y="3011423"/>
                </a:moveTo>
                <a:lnTo>
                  <a:pt x="9144" y="3011423"/>
                </a:lnTo>
                <a:lnTo>
                  <a:pt x="9144" y="3006852"/>
                </a:lnTo>
                <a:lnTo>
                  <a:pt x="7589519" y="3006852"/>
                </a:lnTo>
                <a:lnTo>
                  <a:pt x="7589519" y="3011423"/>
                </a:lnTo>
                <a:close/>
              </a:path>
              <a:path w="7599045" h="3016250">
                <a:moveTo>
                  <a:pt x="7598664" y="3011423"/>
                </a:moveTo>
                <a:lnTo>
                  <a:pt x="7589519" y="3011423"/>
                </a:lnTo>
                <a:lnTo>
                  <a:pt x="7594092" y="3006852"/>
                </a:lnTo>
                <a:lnTo>
                  <a:pt x="7598664" y="3006852"/>
                </a:lnTo>
                <a:lnTo>
                  <a:pt x="7598664" y="301142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638300" y="5213604"/>
            <a:ext cx="7589520" cy="0"/>
          </a:xfrm>
          <a:custGeom>
            <a:avLst/>
            <a:gdLst/>
            <a:ahLst/>
            <a:cxnLst/>
            <a:rect l="l" t="t" r="r" b="b"/>
            <a:pathLst>
              <a:path w="7589520">
                <a:moveTo>
                  <a:pt x="0" y="0"/>
                </a:moveTo>
                <a:lnTo>
                  <a:pt x="7589519" y="0"/>
                </a:lnTo>
              </a:path>
            </a:pathLst>
          </a:custGeom>
          <a:ln w="104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661159" y="2903220"/>
            <a:ext cx="7543800" cy="375285"/>
          </a:xfrm>
          <a:custGeom>
            <a:avLst/>
            <a:gdLst/>
            <a:ahLst/>
            <a:cxnLst/>
            <a:rect l="l" t="t" r="r" b="b"/>
            <a:pathLst>
              <a:path w="7543800" h="375285">
                <a:moveTo>
                  <a:pt x="3479101" y="356615"/>
                </a:moveTo>
                <a:lnTo>
                  <a:pt x="3302508" y="356615"/>
                </a:lnTo>
                <a:lnTo>
                  <a:pt x="3301192" y="356436"/>
                </a:lnTo>
                <a:lnTo>
                  <a:pt x="3770375" y="307847"/>
                </a:lnTo>
                <a:lnTo>
                  <a:pt x="4241292" y="274319"/>
                </a:lnTo>
                <a:lnTo>
                  <a:pt x="4710683" y="201167"/>
                </a:lnTo>
                <a:lnTo>
                  <a:pt x="5180075" y="156971"/>
                </a:lnTo>
                <a:lnTo>
                  <a:pt x="5652515" y="128015"/>
                </a:lnTo>
                <a:lnTo>
                  <a:pt x="6120384" y="32003"/>
                </a:lnTo>
                <a:lnTo>
                  <a:pt x="6592824" y="0"/>
                </a:lnTo>
                <a:lnTo>
                  <a:pt x="6595872" y="0"/>
                </a:lnTo>
                <a:lnTo>
                  <a:pt x="6649010" y="18287"/>
                </a:lnTo>
                <a:lnTo>
                  <a:pt x="6589775" y="18287"/>
                </a:lnTo>
                <a:lnTo>
                  <a:pt x="6590279" y="18461"/>
                </a:lnTo>
                <a:lnTo>
                  <a:pt x="6123431" y="50291"/>
                </a:lnTo>
                <a:lnTo>
                  <a:pt x="5652515" y="146303"/>
                </a:lnTo>
                <a:lnTo>
                  <a:pt x="5183124" y="175259"/>
                </a:lnTo>
                <a:lnTo>
                  <a:pt x="4713732" y="219455"/>
                </a:lnTo>
                <a:lnTo>
                  <a:pt x="4241292" y="292607"/>
                </a:lnTo>
                <a:lnTo>
                  <a:pt x="3773424" y="326135"/>
                </a:lnTo>
                <a:lnTo>
                  <a:pt x="3479101" y="356615"/>
                </a:lnTo>
                <a:close/>
              </a:path>
              <a:path w="7543800" h="375285">
                <a:moveTo>
                  <a:pt x="6590279" y="18461"/>
                </a:moveTo>
                <a:lnTo>
                  <a:pt x="6589775" y="18287"/>
                </a:lnTo>
                <a:lnTo>
                  <a:pt x="6592824" y="18287"/>
                </a:lnTo>
                <a:lnTo>
                  <a:pt x="6590279" y="18461"/>
                </a:lnTo>
                <a:close/>
              </a:path>
              <a:path w="7543800" h="375285">
                <a:moveTo>
                  <a:pt x="7063740" y="179831"/>
                </a:moveTo>
                <a:lnTo>
                  <a:pt x="7059168" y="179831"/>
                </a:lnTo>
                <a:lnTo>
                  <a:pt x="6590279" y="18461"/>
                </a:lnTo>
                <a:lnTo>
                  <a:pt x="6592824" y="18287"/>
                </a:lnTo>
                <a:lnTo>
                  <a:pt x="6649010" y="18287"/>
                </a:lnTo>
                <a:lnTo>
                  <a:pt x="7063387" y="160898"/>
                </a:lnTo>
                <a:lnTo>
                  <a:pt x="7060692" y="161543"/>
                </a:lnTo>
                <a:lnTo>
                  <a:pt x="7140104" y="161543"/>
                </a:lnTo>
                <a:lnTo>
                  <a:pt x="7063740" y="179831"/>
                </a:lnTo>
                <a:close/>
              </a:path>
              <a:path w="7543800" h="375285">
                <a:moveTo>
                  <a:pt x="7140104" y="161543"/>
                </a:moveTo>
                <a:lnTo>
                  <a:pt x="7065263" y="161543"/>
                </a:lnTo>
                <a:lnTo>
                  <a:pt x="7063387" y="160898"/>
                </a:lnTo>
                <a:lnTo>
                  <a:pt x="7531608" y="48767"/>
                </a:lnTo>
                <a:lnTo>
                  <a:pt x="7536179" y="47243"/>
                </a:lnTo>
                <a:lnTo>
                  <a:pt x="7540752" y="50291"/>
                </a:lnTo>
                <a:lnTo>
                  <a:pt x="7542275" y="56387"/>
                </a:lnTo>
                <a:lnTo>
                  <a:pt x="7543799" y="60959"/>
                </a:lnTo>
                <a:lnTo>
                  <a:pt x="7540752" y="65531"/>
                </a:lnTo>
                <a:lnTo>
                  <a:pt x="7534656" y="67055"/>
                </a:lnTo>
                <a:lnTo>
                  <a:pt x="7140104" y="161543"/>
                </a:lnTo>
                <a:close/>
              </a:path>
              <a:path w="7543800" h="375285">
                <a:moveTo>
                  <a:pt x="623925" y="246887"/>
                </a:moveTo>
                <a:lnTo>
                  <a:pt x="483107" y="246887"/>
                </a:lnTo>
                <a:lnTo>
                  <a:pt x="481861" y="246654"/>
                </a:lnTo>
                <a:lnTo>
                  <a:pt x="949452" y="185927"/>
                </a:lnTo>
                <a:lnTo>
                  <a:pt x="1420367" y="146303"/>
                </a:lnTo>
                <a:lnTo>
                  <a:pt x="1423416" y="146303"/>
                </a:lnTo>
                <a:lnTo>
                  <a:pt x="1579880" y="164591"/>
                </a:lnTo>
                <a:lnTo>
                  <a:pt x="1420367" y="164591"/>
                </a:lnTo>
                <a:lnTo>
                  <a:pt x="1421007" y="164666"/>
                </a:lnTo>
                <a:lnTo>
                  <a:pt x="952500" y="204215"/>
                </a:lnTo>
                <a:lnTo>
                  <a:pt x="623925" y="246887"/>
                </a:lnTo>
                <a:close/>
              </a:path>
              <a:path w="7543800" h="375285">
                <a:moveTo>
                  <a:pt x="483107" y="265175"/>
                </a:moveTo>
                <a:lnTo>
                  <a:pt x="480059" y="265175"/>
                </a:lnTo>
                <a:lnTo>
                  <a:pt x="9144" y="176783"/>
                </a:lnTo>
                <a:lnTo>
                  <a:pt x="4572" y="175259"/>
                </a:lnTo>
                <a:lnTo>
                  <a:pt x="0" y="170687"/>
                </a:lnTo>
                <a:lnTo>
                  <a:pt x="3048" y="161543"/>
                </a:lnTo>
                <a:lnTo>
                  <a:pt x="7620" y="156971"/>
                </a:lnTo>
                <a:lnTo>
                  <a:pt x="12192" y="158495"/>
                </a:lnTo>
                <a:lnTo>
                  <a:pt x="481861" y="246654"/>
                </a:lnTo>
                <a:lnTo>
                  <a:pt x="480059" y="246887"/>
                </a:lnTo>
                <a:lnTo>
                  <a:pt x="623925" y="246887"/>
                </a:lnTo>
                <a:lnTo>
                  <a:pt x="483107" y="265175"/>
                </a:lnTo>
                <a:close/>
              </a:path>
              <a:path w="7543800" h="375285">
                <a:moveTo>
                  <a:pt x="7065263" y="161543"/>
                </a:moveTo>
                <a:lnTo>
                  <a:pt x="7060692" y="161543"/>
                </a:lnTo>
                <a:lnTo>
                  <a:pt x="7063387" y="160898"/>
                </a:lnTo>
                <a:lnTo>
                  <a:pt x="7065263" y="161543"/>
                </a:lnTo>
                <a:close/>
              </a:path>
              <a:path w="7543800" h="375285">
                <a:moveTo>
                  <a:pt x="1421007" y="164666"/>
                </a:moveTo>
                <a:lnTo>
                  <a:pt x="1420367" y="164591"/>
                </a:lnTo>
                <a:lnTo>
                  <a:pt x="1421892" y="164591"/>
                </a:lnTo>
                <a:lnTo>
                  <a:pt x="1421007" y="164666"/>
                </a:lnTo>
                <a:close/>
              </a:path>
              <a:path w="7543800" h="375285">
                <a:moveTo>
                  <a:pt x="2362200" y="345947"/>
                </a:moveTo>
                <a:lnTo>
                  <a:pt x="2359151" y="345947"/>
                </a:lnTo>
                <a:lnTo>
                  <a:pt x="1888236" y="219455"/>
                </a:lnTo>
                <a:lnTo>
                  <a:pt x="1889759" y="219455"/>
                </a:lnTo>
                <a:lnTo>
                  <a:pt x="1421007" y="164666"/>
                </a:lnTo>
                <a:lnTo>
                  <a:pt x="1421892" y="164591"/>
                </a:lnTo>
                <a:lnTo>
                  <a:pt x="1579880" y="164591"/>
                </a:lnTo>
                <a:lnTo>
                  <a:pt x="1892808" y="201167"/>
                </a:lnTo>
                <a:lnTo>
                  <a:pt x="1894332" y="201167"/>
                </a:lnTo>
                <a:lnTo>
                  <a:pt x="2364584" y="327481"/>
                </a:lnTo>
                <a:lnTo>
                  <a:pt x="2362200" y="327659"/>
                </a:lnTo>
                <a:lnTo>
                  <a:pt x="2607100" y="327659"/>
                </a:lnTo>
                <a:lnTo>
                  <a:pt x="2362200" y="345947"/>
                </a:lnTo>
                <a:close/>
              </a:path>
              <a:path w="7543800" h="375285">
                <a:moveTo>
                  <a:pt x="483107" y="246887"/>
                </a:moveTo>
                <a:lnTo>
                  <a:pt x="480059" y="246887"/>
                </a:lnTo>
                <a:lnTo>
                  <a:pt x="481861" y="246654"/>
                </a:lnTo>
                <a:lnTo>
                  <a:pt x="483107" y="246887"/>
                </a:lnTo>
                <a:close/>
              </a:path>
              <a:path w="7543800" h="375285">
                <a:moveTo>
                  <a:pt x="2607100" y="327659"/>
                </a:moveTo>
                <a:lnTo>
                  <a:pt x="2365247" y="327659"/>
                </a:lnTo>
                <a:lnTo>
                  <a:pt x="2364584" y="327481"/>
                </a:lnTo>
                <a:lnTo>
                  <a:pt x="2831592" y="292607"/>
                </a:lnTo>
                <a:lnTo>
                  <a:pt x="2833116" y="292607"/>
                </a:lnTo>
                <a:lnTo>
                  <a:pt x="2967228" y="310895"/>
                </a:lnTo>
                <a:lnTo>
                  <a:pt x="2830067" y="310895"/>
                </a:lnTo>
                <a:lnTo>
                  <a:pt x="2830607" y="310969"/>
                </a:lnTo>
                <a:lnTo>
                  <a:pt x="2607100" y="327659"/>
                </a:lnTo>
                <a:close/>
              </a:path>
              <a:path w="7543800" h="375285">
                <a:moveTo>
                  <a:pt x="2830607" y="310969"/>
                </a:moveTo>
                <a:lnTo>
                  <a:pt x="2830067" y="310895"/>
                </a:lnTo>
                <a:lnTo>
                  <a:pt x="2831592" y="310895"/>
                </a:lnTo>
                <a:lnTo>
                  <a:pt x="2830607" y="310969"/>
                </a:lnTo>
                <a:close/>
              </a:path>
              <a:path w="7543800" h="375285">
                <a:moveTo>
                  <a:pt x="3302508" y="374903"/>
                </a:moveTo>
                <a:lnTo>
                  <a:pt x="3299459" y="374903"/>
                </a:lnTo>
                <a:lnTo>
                  <a:pt x="2830607" y="310969"/>
                </a:lnTo>
                <a:lnTo>
                  <a:pt x="2831592" y="310895"/>
                </a:lnTo>
                <a:lnTo>
                  <a:pt x="2967228" y="310895"/>
                </a:lnTo>
                <a:lnTo>
                  <a:pt x="3301192" y="356436"/>
                </a:lnTo>
                <a:lnTo>
                  <a:pt x="3299459" y="356615"/>
                </a:lnTo>
                <a:lnTo>
                  <a:pt x="3479101" y="356615"/>
                </a:lnTo>
                <a:lnTo>
                  <a:pt x="3302508" y="374903"/>
                </a:lnTo>
                <a:close/>
              </a:path>
              <a:path w="7543800" h="375285">
                <a:moveTo>
                  <a:pt x="2365247" y="327659"/>
                </a:moveTo>
                <a:lnTo>
                  <a:pt x="2362200" y="327659"/>
                </a:lnTo>
                <a:lnTo>
                  <a:pt x="2364584" y="327481"/>
                </a:lnTo>
                <a:lnTo>
                  <a:pt x="2365247" y="327659"/>
                </a:lnTo>
                <a:close/>
              </a:path>
              <a:path w="7543800" h="375285">
                <a:moveTo>
                  <a:pt x="3302508" y="356615"/>
                </a:moveTo>
                <a:lnTo>
                  <a:pt x="3299459" y="356615"/>
                </a:lnTo>
                <a:lnTo>
                  <a:pt x="3301192" y="356436"/>
                </a:lnTo>
                <a:lnTo>
                  <a:pt x="3302508" y="356615"/>
                </a:lnTo>
                <a:close/>
              </a:path>
            </a:pathLst>
          </a:custGeom>
          <a:solidFill>
            <a:srgbClr val="0070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647444" y="3046475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4" h="48894">
                <a:moveTo>
                  <a:pt x="24383" y="48767"/>
                </a:moveTo>
                <a:lnTo>
                  <a:pt x="0" y="24383"/>
                </a:lnTo>
                <a:lnTo>
                  <a:pt x="24383" y="0"/>
                </a:lnTo>
                <a:lnTo>
                  <a:pt x="48767" y="24383"/>
                </a:lnTo>
                <a:lnTo>
                  <a:pt x="24383" y="48767"/>
                </a:lnTo>
                <a:close/>
              </a:path>
            </a:pathLst>
          </a:custGeom>
          <a:solidFill>
            <a:srgbClr val="0070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118360" y="3134867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4" h="48894">
                <a:moveTo>
                  <a:pt x="24384" y="48767"/>
                </a:moveTo>
                <a:lnTo>
                  <a:pt x="0" y="24383"/>
                </a:lnTo>
                <a:lnTo>
                  <a:pt x="24384" y="0"/>
                </a:lnTo>
                <a:lnTo>
                  <a:pt x="48768" y="24383"/>
                </a:lnTo>
                <a:lnTo>
                  <a:pt x="24384" y="48767"/>
                </a:lnTo>
                <a:close/>
              </a:path>
            </a:pathLst>
          </a:custGeom>
          <a:solidFill>
            <a:srgbClr val="0070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587751" y="3073907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4" h="48894">
                <a:moveTo>
                  <a:pt x="24383" y="48767"/>
                </a:moveTo>
                <a:lnTo>
                  <a:pt x="0" y="24383"/>
                </a:lnTo>
                <a:lnTo>
                  <a:pt x="24383" y="0"/>
                </a:lnTo>
                <a:lnTo>
                  <a:pt x="48767" y="24383"/>
                </a:lnTo>
                <a:lnTo>
                  <a:pt x="24383" y="48767"/>
                </a:lnTo>
                <a:close/>
              </a:path>
            </a:pathLst>
          </a:custGeom>
          <a:solidFill>
            <a:srgbClr val="0070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058667" y="3034283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4" h="48894">
                <a:moveTo>
                  <a:pt x="24383" y="48767"/>
                </a:moveTo>
                <a:lnTo>
                  <a:pt x="0" y="24383"/>
                </a:lnTo>
                <a:lnTo>
                  <a:pt x="24383" y="0"/>
                </a:lnTo>
                <a:lnTo>
                  <a:pt x="48767" y="24383"/>
                </a:lnTo>
                <a:lnTo>
                  <a:pt x="24383" y="48767"/>
                </a:lnTo>
                <a:close/>
              </a:path>
            </a:pathLst>
          </a:custGeom>
          <a:solidFill>
            <a:srgbClr val="0070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528059" y="3089148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4">
                <a:moveTo>
                  <a:pt x="24383" y="48767"/>
                </a:moveTo>
                <a:lnTo>
                  <a:pt x="0" y="24383"/>
                </a:lnTo>
                <a:lnTo>
                  <a:pt x="24383" y="0"/>
                </a:lnTo>
                <a:lnTo>
                  <a:pt x="48767" y="24383"/>
                </a:lnTo>
                <a:lnTo>
                  <a:pt x="24383" y="48767"/>
                </a:lnTo>
                <a:close/>
              </a:path>
            </a:pathLst>
          </a:custGeom>
          <a:solidFill>
            <a:srgbClr val="0070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998976" y="3215639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5">
                <a:moveTo>
                  <a:pt x="24383" y="48767"/>
                </a:moveTo>
                <a:lnTo>
                  <a:pt x="0" y="24383"/>
                </a:lnTo>
                <a:lnTo>
                  <a:pt x="24383" y="0"/>
                </a:lnTo>
                <a:lnTo>
                  <a:pt x="48767" y="24383"/>
                </a:lnTo>
                <a:lnTo>
                  <a:pt x="24383" y="48767"/>
                </a:lnTo>
                <a:close/>
              </a:path>
            </a:pathLst>
          </a:custGeom>
          <a:solidFill>
            <a:srgbClr val="0070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468367" y="3180588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4">
                <a:moveTo>
                  <a:pt x="24383" y="48767"/>
                </a:moveTo>
                <a:lnTo>
                  <a:pt x="0" y="24383"/>
                </a:lnTo>
                <a:lnTo>
                  <a:pt x="24383" y="0"/>
                </a:lnTo>
                <a:lnTo>
                  <a:pt x="48767" y="24383"/>
                </a:lnTo>
                <a:lnTo>
                  <a:pt x="24383" y="48767"/>
                </a:lnTo>
                <a:close/>
              </a:path>
            </a:pathLst>
          </a:custGeom>
          <a:solidFill>
            <a:srgbClr val="0070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937760" y="3244596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5">
                <a:moveTo>
                  <a:pt x="24383" y="48767"/>
                </a:moveTo>
                <a:lnTo>
                  <a:pt x="0" y="24383"/>
                </a:lnTo>
                <a:lnTo>
                  <a:pt x="24383" y="0"/>
                </a:lnTo>
                <a:lnTo>
                  <a:pt x="48767" y="24383"/>
                </a:lnTo>
                <a:lnTo>
                  <a:pt x="24383" y="48767"/>
                </a:lnTo>
                <a:close/>
              </a:path>
            </a:pathLst>
          </a:custGeom>
          <a:solidFill>
            <a:srgbClr val="0070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408676" y="3195827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4">
                <a:moveTo>
                  <a:pt x="24383" y="48768"/>
                </a:moveTo>
                <a:lnTo>
                  <a:pt x="0" y="24383"/>
                </a:lnTo>
                <a:lnTo>
                  <a:pt x="24383" y="0"/>
                </a:lnTo>
                <a:lnTo>
                  <a:pt x="48767" y="24383"/>
                </a:lnTo>
                <a:lnTo>
                  <a:pt x="24383" y="48768"/>
                </a:lnTo>
                <a:close/>
              </a:path>
            </a:pathLst>
          </a:custGeom>
          <a:solidFill>
            <a:srgbClr val="0070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878067" y="3162300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4">
                <a:moveTo>
                  <a:pt x="24383" y="48767"/>
                </a:moveTo>
                <a:lnTo>
                  <a:pt x="0" y="24383"/>
                </a:lnTo>
                <a:lnTo>
                  <a:pt x="24383" y="0"/>
                </a:lnTo>
                <a:lnTo>
                  <a:pt x="48767" y="24383"/>
                </a:lnTo>
                <a:lnTo>
                  <a:pt x="24383" y="48767"/>
                </a:lnTo>
                <a:close/>
              </a:path>
            </a:pathLst>
          </a:custGeom>
          <a:solidFill>
            <a:srgbClr val="0070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348984" y="3089148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4">
                <a:moveTo>
                  <a:pt x="24383" y="48767"/>
                </a:moveTo>
                <a:lnTo>
                  <a:pt x="0" y="24383"/>
                </a:lnTo>
                <a:lnTo>
                  <a:pt x="24383" y="0"/>
                </a:lnTo>
                <a:lnTo>
                  <a:pt x="48767" y="24383"/>
                </a:lnTo>
                <a:lnTo>
                  <a:pt x="24383" y="48767"/>
                </a:lnTo>
                <a:close/>
              </a:path>
            </a:pathLst>
          </a:custGeom>
          <a:solidFill>
            <a:srgbClr val="0070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818376" y="3044951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4">
                <a:moveTo>
                  <a:pt x="24383" y="48767"/>
                </a:moveTo>
                <a:lnTo>
                  <a:pt x="0" y="24383"/>
                </a:lnTo>
                <a:lnTo>
                  <a:pt x="24383" y="0"/>
                </a:lnTo>
                <a:lnTo>
                  <a:pt x="48767" y="24383"/>
                </a:lnTo>
                <a:lnTo>
                  <a:pt x="24383" y="48767"/>
                </a:lnTo>
                <a:close/>
              </a:path>
            </a:pathLst>
          </a:custGeom>
          <a:solidFill>
            <a:srgbClr val="0070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289292" y="3015996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4">
                <a:moveTo>
                  <a:pt x="24383" y="48767"/>
                </a:moveTo>
                <a:lnTo>
                  <a:pt x="0" y="24383"/>
                </a:lnTo>
                <a:lnTo>
                  <a:pt x="24383" y="0"/>
                </a:lnTo>
                <a:lnTo>
                  <a:pt x="48767" y="24383"/>
                </a:lnTo>
                <a:lnTo>
                  <a:pt x="24383" y="48767"/>
                </a:lnTo>
                <a:close/>
              </a:path>
            </a:pathLst>
          </a:custGeom>
          <a:solidFill>
            <a:srgbClr val="0070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758683" y="2919983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4">
                <a:moveTo>
                  <a:pt x="24383" y="48767"/>
                </a:moveTo>
                <a:lnTo>
                  <a:pt x="0" y="24383"/>
                </a:lnTo>
                <a:lnTo>
                  <a:pt x="24383" y="0"/>
                </a:lnTo>
                <a:lnTo>
                  <a:pt x="48767" y="24383"/>
                </a:lnTo>
                <a:lnTo>
                  <a:pt x="24383" y="48767"/>
                </a:lnTo>
                <a:close/>
              </a:path>
            </a:pathLst>
          </a:custGeom>
          <a:solidFill>
            <a:srgbClr val="0070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8229600" y="2887980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4">
                <a:moveTo>
                  <a:pt x="24383" y="48767"/>
                </a:moveTo>
                <a:lnTo>
                  <a:pt x="0" y="24383"/>
                </a:lnTo>
                <a:lnTo>
                  <a:pt x="24383" y="0"/>
                </a:lnTo>
                <a:lnTo>
                  <a:pt x="48767" y="24383"/>
                </a:lnTo>
                <a:lnTo>
                  <a:pt x="24383" y="48767"/>
                </a:lnTo>
                <a:close/>
              </a:path>
            </a:pathLst>
          </a:custGeom>
          <a:solidFill>
            <a:srgbClr val="0070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8698992" y="3049524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4">
                <a:moveTo>
                  <a:pt x="24383" y="48767"/>
                </a:moveTo>
                <a:lnTo>
                  <a:pt x="0" y="24383"/>
                </a:lnTo>
                <a:lnTo>
                  <a:pt x="24383" y="0"/>
                </a:lnTo>
                <a:lnTo>
                  <a:pt x="48767" y="24383"/>
                </a:lnTo>
                <a:lnTo>
                  <a:pt x="24383" y="48767"/>
                </a:lnTo>
                <a:close/>
              </a:path>
            </a:pathLst>
          </a:custGeom>
          <a:solidFill>
            <a:srgbClr val="0070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9169907" y="2936748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4">
                <a:moveTo>
                  <a:pt x="24384" y="48767"/>
                </a:moveTo>
                <a:lnTo>
                  <a:pt x="0" y="24383"/>
                </a:lnTo>
                <a:lnTo>
                  <a:pt x="24384" y="0"/>
                </a:lnTo>
                <a:lnTo>
                  <a:pt x="48768" y="24383"/>
                </a:lnTo>
                <a:lnTo>
                  <a:pt x="24384" y="48767"/>
                </a:lnTo>
                <a:close/>
              </a:path>
            </a:pathLst>
          </a:custGeom>
          <a:solidFill>
            <a:srgbClr val="0070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662683" y="2423160"/>
            <a:ext cx="7541259" cy="386080"/>
          </a:xfrm>
          <a:custGeom>
            <a:avLst/>
            <a:gdLst/>
            <a:ahLst/>
            <a:cxnLst/>
            <a:rect l="l" t="t" r="r" b="b"/>
            <a:pathLst>
              <a:path w="7541259" h="386080">
                <a:moveTo>
                  <a:pt x="5687095" y="362712"/>
                </a:moveTo>
                <a:lnTo>
                  <a:pt x="5646420" y="362712"/>
                </a:lnTo>
                <a:lnTo>
                  <a:pt x="5650992" y="361188"/>
                </a:lnTo>
                <a:lnTo>
                  <a:pt x="5649785" y="361160"/>
                </a:lnTo>
                <a:lnTo>
                  <a:pt x="6115811" y="146303"/>
                </a:lnTo>
                <a:lnTo>
                  <a:pt x="6588251" y="0"/>
                </a:lnTo>
                <a:lnTo>
                  <a:pt x="6592824" y="0"/>
                </a:lnTo>
                <a:lnTo>
                  <a:pt x="6665038" y="18287"/>
                </a:lnTo>
                <a:lnTo>
                  <a:pt x="6588251" y="18287"/>
                </a:lnTo>
                <a:lnTo>
                  <a:pt x="6591578" y="19130"/>
                </a:lnTo>
                <a:lnTo>
                  <a:pt x="6123431" y="161544"/>
                </a:lnTo>
                <a:lnTo>
                  <a:pt x="5687095" y="362712"/>
                </a:lnTo>
                <a:close/>
              </a:path>
              <a:path w="7541259" h="386080">
                <a:moveTo>
                  <a:pt x="6591578" y="19130"/>
                </a:moveTo>
                <a:lnTo>
                  <a:pt x="6588251" y="18287"/>
                </a:lnTo>
                <a:lnTo>
                  <a:pt x="6594347" y="18287"/>
                </a:lnTo>
                <a:lnTo>
                  <a:pt x="6591578" y="19130"/>
                </a:lnTo>
                <a:close/>
              </a:path>
              <a:path w="7541259" h="386080">
                <a:moveTo>
                  <a:pt x="7062215" y="137160"/>
                </a:moveTo>
                <a:lnTo>
                  <a:pt x="7057644" y="137160"/>
                </a:lnTo>
                <a:lnTo>
                  <a:pt x="6591578" y="19130"/>
                </a:lnTo>
                <a:lnTo>
                  <a:pt x="6594347" y="18287"/>
                </a:lnTo>
                <a:lnTo>
                  <a:pt x="6665038" y="18287"/>
                </a:lnTo>
                <a:lnTo>
                  <a:pt x="7061292" y="118638"/>
                </a:lnTo>
                <a:lnTo>
                  <a:pt x="7059167" y="118872"/>
                </a:lnTo>
                <a:lnTo>
                  <a:pt x="7228421" y="118872"/>
                </a:lnTo>
                <a:lnTo>
                  <a:pt x="7062215" y="137160"/>
                </a:lnTo>
                <a:close/>
              </a:path>
              <a:path w="7541259" h="386080">
                <a:moveTo>
                  <a:pt x="7228421" y="118872"/>
                </a:moveTo>
                <a:lnTo>
                  <a:pt x="7062215" y="118872"/>
                </a:lnTo>
                <a:lnTo>
                  <a:pt x="7061292" y="118638"/>
                </a:lnTo>
                <a:lnTo>
                  <a:pt x="7530083" y="67055"/>
                </a:lnTo>
                <a:lnTo>
                  <a:pt x="7536179" y="67055"/>
                </a:lnTo>
                <a:lnTo>
                  <a:pt x="7540751" y="70103"/>
                </a:lnTo>
                <a:lnTo>
                  <a:pt x="7540751" y="80772"/>
                </a:lnTo>
                <a:lnTo>
                  <a:pt x="7537704" y="85344"/>
                </a:lnTo>
                <a:lnTo>
                  <a:pt x="7533131" y="85344"/>
                </a:lnTo>
                <a:lnTo>
                  <a:pt x="7228421" y="118872"/>
                </a:lnTo>
                <a:close/>
              </a:path>
              <a:path w="7541259" h="386080">
                <a:moveTo>
                  <a:pt x="7062215" y="118872"/>
                </a:moveTo>
                <a:lnTo>
                  <a:pt x="7059167" y="118872"/>
                </a:lnTo>
                <a:lnTo>
                  <a:pt x="7061292" y="118638"/>
                </a:lnTo>
                <a:lnTo>
                  <a:pt x="7062215" y="118872"/>
                </a:lnTo>
                <a:close/>
              </a:path>
              <a:path w="7541259" h="386080">
                <a:moveTo>
                  <a:pt x="1655064" y="353568"/>
                </a:moveTo>
                <a:lnTo>
                  <a:pt x="1421892" y="353568"/>
                </a:lnTo>
                <a:lnTo>
                  <a:pt x="1421249" y="353499"/>
                </a:lnTo>
                <a:lnTo>
                  <a:pt x="1889760" y="316992"/>
                </a:lnTo>
                <a:lnTo>
                  <a:pt x="2359152" y="266700"/>
                </a:lnTo>
                <a:lnTo>
                  <a:pt x="2830068" y="240792"/>
                </a:lnTo>
                <a:lnTo>
                  <a:pt x="2833116" y="240792"/>
                </a:lnTo>
                <a:lnTo>
                  <a:pt x="2900980" y="259080"/>
                </a:lnTo>
                <a:lnTo>
                  <a:pt x="2827019" y="259080"/>
                </a:lnTo>
                <a:lnTo>
                  <a:pt x="2827539" y="259220"/>
                </a:lnTo>
                <a:lnTo>
                  <a:pt x="2362199" y="284988"/>
                </a:lnTo>
                <a:lnTo>
                  <a:pt x="1889760" y="335280"/>
                </a:lnTo>
                <a:lnTo>
                  <a:pt x="1655064" y="353568"/>
                </a:lnTo>
                <a:close/>
              </a:path>
              <a:path w="7541259" h="386080">
                <a:moveTo>
                  <a:pt x="3445881" y="367284"/>
                </a:moveTo>
                <a:lnTo>
                  <a:pt x="3302508" y="367284"/>
                </a:lnTo>
                <a:lnTo>
                  <a:pt x="3301049" y="366891"/>
                </a:lnTo>
                <a:lnTo>
                  <a:pt x="3768852" y="307848"/>
                </a:lnTo>
                <a:lnTo>
                  <a:pt x="4239768" y="271272"/>
                </a:lnTo>
                <a:lnTo>
                  <a:pt x="4710684" y="248412"/>
                </a:lnTo>
                <a:lnTo>
                  <a:pt x="4712208" y="248412"/>
                </a:lnTo>
                <a:lnTo>
                  <a:pt x="4796278" y="266700"/>
                </a:lnTo>
                <a:lnTo>
                  <a:pt x="4709160" y="266700"/>
                </a:lnTo>
                <a:lnTo>
                  <a:pt x="4709438" y="266760"/>
                </a:lnTo>
                <a:lnTo>
                  <a:pt x="4239768" y="289560"/>
                </a:lnTo>
                <a:lnTo>
                  <a:pt x="3771900" y="326136"/>
                </a:lnTo>
                <a:lnTo>
                  <a:pt x="3445881" y="367284"/>
                </a:lnTo>
                <a:close/>
              </a:path>
              <a:path w="7541259" h="386080">
                <a:moveTo>
                  <a:pt x="2827539" y="259220"/>
                </a:moveTo>
                <a:lnTo>
                  <a:pt x="2827019" y="259080"/>
                </a:lnTo>
                <a:lnTo>
                  <a:pt x="2830068" y="259080"/>
                </a:lnTo>
                <a:lnTo>
                  <a:pt x="2827539" y="259220"/>
                </a:lnTo>
                <a:close/>
              </a:path>
              <a:path w="7541259" h="386080">
                <a:moveTo>
                  <a:pt x="3300984" y="385572"/>
                </a:moveTo>
                <a:lnTo>
                  <a:pt x="3296411" y="385572"/>
                </a:lnTo>
                <a:lnTo>
                  <a:pt x="2827539" y="259220"/>
                </a:lnTo>
                <a:lnTo>
                  <a:pt x="2830068" y="259080"/>
                </a:lnTo>
                <a:lnTo>
                  <a:pt x="2900980" y="259080"/>
                </a:lnTo>
                <a:lnTo>
                  <a:pt x="3301049" y="366891"/>
                </a:lnTo>
                <a:lnTo>
                  <a:pt x="3297935" y="367284"/>
                </a:lnTo>
                <a:lnTo>
                  <a:pt x="3445881" y="367284"/>
                </a:lnTo>
                <a:lnTo>
                  <a:pt x="3300984" y="385572"/>
                </a:lnTo>
                <a:close/>
              </a:path>
              <a:path w="7541259" h="386080">
                <a:moveTo>
                  <a:pt x="4709438" y="266760"/>
                </a:moveTo>
                <a:lnTo>
                  <a:pt x="4709160" y="266700"/>
                </a:lnTo>
                <a:lnTo>
                  <a:pt x="4710684" y="266700"/>
                </a:lnTo>
                <a:lnTo>
                  <a:pt x="4709438" y="266760"/>
                </a:lnTo>
                <a:close/>
              </a:path>
              <a:path w="7541259" h="386080">
                <a:moveTo>
                  <a:pt x="5654040" y="379476"/>
                </a:moveTo>
                <a:lnTo>
                  <a:pt x="5650992" y="379476"/>
                </a:lnTo>
                <a:lnTo>
                  <a:pt x="5180076" y="368808"/>
                </a:lnTo>
                <a:lnTo>
                  <a:pt x="5178551" y="368808"/>
                </a:lnTo>
                <a:lnTo>
                  <a:pt x="4709438" y="266760"/>
                </a:lnTo>
                <a:lnTo>
                  <a:pt x="4710684" y="266700"/>
                </a:lnTo>
                <a:lnTo>
                  <a:pt x="4796278" y="266700"/>
                </a:lnTo>
                <a:lnTo>
                  <a:pt x="5181599" y="350520"/>
                </a:lnTo>
                <a:lnTo>
                  <a:pt x="5180076" y="350520"/>
                </a:lnTo>
                <a:lnTo>
                  <a:pt x="5649785" y="361160"/>
                </a:lnTo>
                <a:lnTo>
                  <a:pt x="5646420" y="362712"/>
                </a:lnTo>
                <a:lnTo>
                  <a:pt x="5687095" y="362712"/>
                </a:lnTo>
                <a:lnTo>
                  <a:pt x="5654040" y="377952"/>
                </a:lnTo>
                <a:lnTo>
                  <a:pt x="5654040" y="379476"/>
                </a:lnTo>
                <a:close/>
              </a:path>
              <a:path w="7541259" h="386080">
                <a:moveTo>
                  <a:pt x="9143" y="365760"/>
                </a:moveTo>
                <a:lnTo>
                  <a:pt x="4571" y="365760"/>
                </a:lnTo>
                <a:lnTo>
                  <a:pt x="0" y="361188"/>
                </a:lnTo>
                <a:lnTo>
                  <a:pt x="0" y="352044"/>
                </a:lnTo>
                <a:lnTo>
                  <a:pt x="4571" y="347472"/>
                </a:lnTo>
                <a:lnTo>
                  <a:pt x="9143" y="347472"/>
                </a:lnTo>
                <a:lnTo>
                  <a:pt x="480059" y="338328"/>
                </a:lnTo>
                <a:lnTo>
                  <a:pt x="949452" y="303276"/>
                </a:lnTo>
                <a:lnTo>
                  <a:pt x="950975" y="303276"/>
                </a:lnTo>
                <a:lnTo>
                  <a:pt x="1122218" y="321564"/>
                </a:lnTo>
                <a:lnTo>
                  <a:pt x="947927" y="321564"/>
                </a:lnTo>
                <a:lnTo>
                  <a:pt x="948555" y="321630"/>
                </a:lnTo>
                <a:lnTo>
                  <a:pt x="480059" y="356616"/>
                </a:lnTo>
                <a:lnTo>
                  <a:pt x="9143" y="365760"/>
                </a:lnTo>
                <a:close/>
              </a:path>
              <a:path w="7541259" h="386080">
                <a:moveTo>
                  <a:pt x="948555" y="321630"/>
                </a:moveTo>
                <a:lnTo>
                  <a:pt x="947927" y="321564"/>
                </a:lnTo>
                <a:lnTo>
                  <a:pt x="949452" y="321564"/>
                </a:lnTo>
                <a:lnTo>
                  <a:pt x="948555" y="321630"/>
                </a:lnTo>
                <a:close/>
              </a:path>
              <a:path w="7541259" h="386080">
                <a:moveTo>
                  <a:pt x="1420368" y="371856"/>
                </a:moveTo>
                <a:lnTo>
                  <a:pt x="1418844" y="371856"/>
                </a:lnTo>
                <a:lnTo>
                  <a:pt x="948555" y="321630"/>
                </a:lnTo>
                <a:lnTo>
                  <a:pt x="949452" y="321564"/>
                </a:lnTo>
                <a:lnTo>
                  <a:pt x="1122218" y="321564"/>
                </a:lnTo>
                <a:lnTo>
                  <a:pt x="1421249" y="353499"/>
                </a:lnTo>
                <a:lnTo>
                  <a:pt x="1420368" y="353568"/>
                </a:lnTo>
                <a:lnTo>
                  <a:pt x="1655064" y="353568"/>
                </a:lnTo>
                <a:lnTo>
                  <a:pt x="1420368" y="371856"/>
                </a:lnTo>
                <a:close/>
              </a:path>
              <a:path w="7541259" h="386080">
                <a:moveTo>
                  <a:pt x="1421892" y="353568"/>
                </a:moveTo>
                <a:lnTo>
                  <a:pt x="1420368" y="353568"/>
                </a:lnTo>
                <a:lnTo>
                  <a:pt x="1421249" y="353499"/>
                </a:lnTo>
                <a:lnTo>
                  <a:pt x="1421892" y="353568"/>
                </a:lnTo>
                <a:close/>
              </a:path>
              <a:path w="7541259" h="386080">
                <a:moveTo>
                  <a:pt x="5646420" y="362712"/>
                </a:moveTo>
                <a:lnTo>
                  <a:pt x="5649785" y="361160"/>
                </a:lnTo>
                <a:lnTo>
                  <a:pt x="5650992" y="361188"/>
                </a:lnTo>
                <a:lnTo>
                  <a:pt x="5646420" y="362712"/>
                </a:lnTo>
                <a:close/>
              </a:path>
              <a:path w="7541259" h="386080">
                <a:moveTo>
                  <a:pt x="3302508" y="367284"/>
                </a:moveTo>
                <a:lnTo>
                  <a:pt x="3297935" y="367284"/>
                </a:lnTo>
                <a:lnTo>
                  <a:pt x="3301049" y="366891"/>
                </a:lnTo>
                <a:lnTo>
                  <a:pt x="3302508" y="367284"/>
                </a:lnTo>
                <a:close/>
              </a:path>
            </a:pathLst>
          </a:custGeom>
          <a:solidFill>
            <a:srgbClr val="B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652016" y="2759964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0" y="19050"/>
                </a:moveTo>
                <a:lnTo>
                  <a:pt x="38100" y="19050"/>
                </a:lnTo>
              </a:path>
            </a:pathLst>
          </a:custGeom>
          <a:ln w="39370">
            <a:solidFill>
              <a:srgbClr val="B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122932" y="2750819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0" y="19050"/>
                </a:moveTo>
                <a:lnTo>
                  <a:pt x="38100" y="19050"/>
                </a:lnTo>
              </a:path>
            </a:pathLst>
          </a:custGeom>
          <a:ln w="39370">
            <a:solidFill>
              <a:srgbClr val="B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592324" y="2715767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0" y="19050"/>
                </a:moveTo>
                <a:lnTo>
                  <a:pt x="38100" y="19050"/>
                </a:lnTo>
              </a:path>
            </a:pathLst>
          </a:custGeom>
          <a:ln w="39370">
            <a:solidFill>
              <a:srgbClr val="B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3063239" y="2766060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0" y="19050"/>
                </a:moveTo>
                <a:lnTo>
                  <a:pt x="38100" y="19050"/>
                </a:lnTo>
              </a:path>
            </a:pathLst>
          </a:custGeom>
          <a:ln w="39370">
            <a:solidFill>
              <a:srgbClr val="B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3532632" y="2729483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0" y="19050"/>
                </a:moveTo>
                <a:lnTo>
                  <a:pt x="38100" y="19050"/>
                </a:lnTo>
              </a:path>
            </a:pathLst>
          </a:custGeom>
          <a:ln w="39370">
            <a:solidFill>
              <a:srgbClr val="B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4003547" y="2679192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0" y="19050"/>
                </a:moveTo>
                <a:lnTo>
                  <a:pt x="38100" y="19050"/>
                </a:lnTo>
              </a:path>
            </a:pathLst>
          </a:custGeom>
          <a:ln w="39370">
            <a:solidFill>
              <a:srgbClr val="B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4472940" y="2653283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0" y="19050"/>
                </a:moveTo>
                <a:lnTo>
                  <a:pt x="38100" y="19050"/>
                </a:lnTo>
              </a:path>
            </a:pathLst>
          </a:custGeom>
          <a:ln w="39370">
            <a:solidFill>
              <a:srgbClr val="B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942332" y="2779775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0" y="19050"/>
                </a:moveTo>
                <a:lnTo>
                  <a:pt x="38100" y="19050"/>
                </a:lnTo>
              </a:path>
            </a:pathLst>
          </a:custGeom>
          <a:ln w="39370">
            <a:solidFill>
              <a:srgbClr val="B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5413247" y="2720339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0" y="19050"/>
                </a:moveTo>
                <a:lnTo>
                  <a:pt x="38100" y="19050"/>
                </a:lnTo>
              </a:path>
            </a:pathLst>
          </a:custGeom>
          <a:ln w="39370">
            <a:solidFill>
              <a:srgbClr val="B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5882639" y="2683764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0" y="19050"/>
                </a:moveTo>
                <a:lnTo>
                  <a:pt x="38100" y="19050"/>
                </a:lnTo>
              </a:path>
            </a:pathLst>
          </a:custGeom>
          <a:ln w="39370">
            <a:solidFill>
              <a:srgbClr val="B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6353555" y="2660903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0" y="19050"/>
                </a:moveTo>
                <a:lnTo>
                  <a:pt x="38100" y="19050"/>
                </a:lnTo>
              </a:path>
            </a:pathLst>
          </a:custGeom>
          <a:ln w="39370">
            <a:solidFill>
              <a:srgbClr val="B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6822947" y="2763011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0" y="19050"/>
                </a:moveTo>
                <a:lnTo>
                  <a:pt x="38100" y="19050"/>
                </a:lnTo>
              </a:path>
            </a:pathLst>
          </a:custGeom>
          <a:ln w="39370">
            <a:solidFill>
              <a:srgbClr val="B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7293864" y="2773680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0" y="19050"/>
                </a:moveTo>
                <a:lnTo>
                  <a:pt x="38100" y="19050"/>
                </a:lnTo>
              </a:path>
            </a:pathLst>
          </a:custGeom>
          <a:ln w="39370">
            <a:solidFill>
              <a:srgbClr val="B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7763255" y="2557272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0" y="19050"/>
                </a:moveTo>
                <a:lnTo>
                  <a:pt x="38100" y="19050"/>
                </a:lnTo>
              </a:path>
            </a:pathLst>
          </a:custGeom>
          <a:ln w="39370">
            <a:solidFill>
              <a:srgbClr val="B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8234171" y="2412492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0" y="19050"/>
                </a:moveTo>
                <a:lnTo>
                  <a:pt x="38100" y="19050"/>
                </a:lnTo>
              </a:path>
            </a:pathLst>
          </a:custGeom>
          <a:ln w="39370">
            <a:solidFill>
              <a:srgbClr val="B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8703564" y="2531364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0" y="19050"/>
                </a:moveTo>
                <a:lnTo>
                  <a:pt x="38100" y="19050"/>
                </a:lnTo>
              </a:path>
            </a:pathLst>
          </a:custGeom>
          <a:ln w="39370">
            <a:solidFill>
              <a:srgbClr val="B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9174480" y="2479548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0" y="19050"/>
                </a:moveTo>
                <a:lnTo>
                  <a:pt x="38100" y="19050"/>
                </a:lnTo>
              </a:path>
            </a:pathLst>
          </a:custGeom>
          <a:ln w="39370">
            <a:solidFill>
              <a:srgbClr val="B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304544" y="5330952"/>
            <a:ext cx="1777508" cy="4587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3185159" y="5330952"/>
            <a:ext cx="1777121" cy="4587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5065776" y="5330952"/>
            <a:ext cx="366395" cy="399415"/>
          </a:xfrm>
          <a:custGeom>
            <a:avLst/>
            <a:gdLst/>
            <a:ahLst/>
            <a:cxnLst/>
            <a:rect l="l" t="t" r="r" b="b"/>
            <a:pathLst>
              <a:path w="366395" h="399414">
                <a:moveTo>
                  <a:pt x="283463" y="59435"/>
                </a:moveTo>
                <a:lnTo>
                  <a:pt x="274319" y="50291"/>
                </a:lnTo>
                <a:lnTo>
                  <a:pt x="323087" y="0"/>
                </a:lnTo>
                <a:lnTo>
                  <a:pt x="330707" y="7619"/>
                </a:lnTo>
                <a:lnTo>
                  <a:pt x="331734" y="19182"/>
                </a:lnTo>
                <a:lnTo>
                  <a:pt x="332553" y="23201"/>
                </a:lnTo>
                <a:lnTo>
                  <a:pt x="320307" y="23201"/>
                </a:lnTo>
                <a:lnTo>
                  <a:pt x="283463" y="59435"/>
                </a:lnTo>
                <a:close/>
              </a:path>
              <a:path w="366395" h="399414">
                <a:moveTo>
                  <a:pt x="361187" y="115824"/>
                </a:moveTo>
                <a:lnTo>
                  <a:pt x="338539" y="82932"/>
                </a:lnTo>
                <a:lnTo>
                  <a:pt x="324677" y="45679"/>
                </a:lnTo>
                <a:lnTo>
                  <a:pt x="320307" y="23201"/>
                </a:lnTo>
                <a:lnTo>
                  <a:pt x="332553" y="23201"/>
                </a:lnTo>
                <a:lnTo>
                  <a:pt x="334259" y="31577"/>
                </a:lnTo>
                <a:lnTo>
                  <a:pt x="339026" y="47453"/>
                </a:lnTo>
                <a:lnTo>
                  <a:pt x="359163" y="90969"/>
                </a:lnTo>
                <a:lnTo>
                  <a:pt x="366345" y="100854"/>
                </a:lnTo>
                <a:lnTo>
                  <a:pt x="361187" y="115824"/>
                </a:lnTo>
                <a:close/>
              </a:path>
              <a:path w="366395" h="399414">
                <a:moveTo>
                  <a:pt x="248411" y="129539"/>
                </a:moveTo>
                <a:lnTo>
                  <a:pt x="239267" y="120395"/>
                </a:lnTo>
                <a:lnTo>
                  <a:pt x="242315" y="112775"/>
                </a:lnTo>
                <a:lnTo>
                  <a:pt x="243839" y="105155"/>
                </a:lnTo>
                <a:lnTo>
                  <a:pt x="243839" y="83819"/>
                </a:lnTo>
                <a:lnTo>
                  <a:pt x="242315" y="79247"/>
                </a:lnTo>
                <a:lnTo>
                  <a:pt x="248411" y="73152"/>
                </a:lnTo>
                <a:lnTo>
                  <a:pt x="274320" y="99060"/>
                </a:lnTo>
                <a:lnTo>
                  <a:pt x="256031" y="99060"/>
                </a:lnTo>
                <a:lnTo>
                  <a:pt x="256031" y="103631"/>
                </a:lnTo>
                <a:lnTo>
                  <a:pt x="252984" y="115824"/>
                </a:lnTo>
                <a:lnTo>
                  <a:pt x="251460" y="120395"/>
                </a:lnTo>
                <a:lnTo>
                  <a:pt x="249936" y="126491"/>
                </a:lnTo>
                <a:lnTo>
                  <a:pt x="248411" y="129539"/>
                </a:lnTo>
                <a:close/>
              </a:path>
              <a:path w="366395" h="399414">
                <a:moveTo>
                  <a:pt x="315467" y="160019"/>
                </a:moveTo>
                <a:lnTo>
                  <a:pt x="256031" y="99060"/>
                </a:lnTo>
                <a:lnTo>
                  <a:pt x="274320" y="99060"/>
                </a:lnTo>
                <a:lnTo>
                  <a:pt x="326136" y="150875"/>
                </a:lnTo>
                <a:lnTo>
                  <a:pt x="315467" y="160019"/>
                </a:lnTo>
                <a:close/>
              </a:path>
              <a:path w="366395" h="399414">
                <a:moveTo>
                  <a:pt x="256031" y="222503"/>
                </a:moveTo>
                <a:lnTo>
                  <a:pt x="199643" y="120395"/>
                </a:lnTo>
                <a:lnTo>
                  <a:pt x="207263" y="112775"/>
                </a:lnTo>
                <a:lnTo>
                  <a:pt x="263651" y="214883"/>
                </a:lnTo>
                <a:lnTo>
                  <a:pt x="256031" y="222503"/>
                </a:lnTo>
                <a:close/>
              </a:path>
              <a:path w="366395" h="399414">
                <a:moveTo>
                  <a:pt x="158495" y="219455"/>
                </a:moveTo>
                <a:lnTo>
                  <a:pt x="149351" y="210311"/>
                </a:lnTo>
                <a:lnTo>
                  <a:pt x="152399" y="202691"/>
                </a:lnTo>
                <a:lnTo>
                  <a:pt x="153923" y="195071"/>
                </a:lnTo>
                <a:lnTo>
                  <a:pt x="153923" y="187451"/>
                </a:lnTo>
                <a:lnTo>
                  <a:pt x="155447" y="179831"/>
                </a:lnTo>
                <a:lnTo>
                  <a:pt x="153923" y="173736"/>
                </a:lnTo>
                <a:lnTo>
                  <a:pt x="152399" y="169163"/>
                </a:lnTo>
                <a:lnTo>
                  <a:pt x="158495" y="163067"/>
                </a:lnTo>
                <a:lnTo>
                  <a:pt x="184922" y="188975"/>
                </a:lnTo>
                <a:lnTo>
                  <a:pt x="166115" y="188975"/>
                </a:lnTo>
                <a:lnTo>
                  <a:pt x="166115" y="198119"/>
                </a:lnTo>
                <a:lnTo>
                  <a:pt x="163067" y="210311"/>
                </a:lnTo>
                <a:lnTo>
                  <a:pt x="160019" y="214883"/>
                </a:lnTo>
                <a:lnTo>
                  <a:pt x="158495" y="219455"/>
                </a:lnTo>
                <a:close/>
              </a:path>
              <a:path w="366395" h="399414">
                <a:moveTo>
                  <a:pt x="227075" y="249935"/>
                </a:moveTo>
                <a:lnTo>
                  <a:pt x="166115" y="188975"/>
                </a:lnTo>
                <a:lnTo>
                  <a:pt x="184922" y="188975"/>
                </a:lnTo>
                <a:lnTo>
                  <a:pt x="236219" y="239267"/>
                </a:lnTo>
                <a:lnTo>
                  <a:pt x="227075" y="249935"/>
                </a:lnTo>
                <a:close/>
              </a:path>
              <a:path w="366395" h="399414">
                <a:moveTo>
                  <a:pt x="167639" y="310895"/>
                </a:moveTo>
                <a:lnTo>
                  <a:pt x="109727" y="208787"/>
                </a:lnTo>
                <a:lnTo>
                  <a:pt x="117347" y="201167"/>
                </a:lnTo>
                <a:lnTo>
                  <a:pt x="175259" y="303275"/>
                </a:lnTo>
                <a:lnTo>
                  <a:pt x="167639" y="310895"/>
                </a:lnTo>
                <a:close/>
              </a:path>
              <a:path w="366395" h="399414">
                <a:moveTo>
                  <a:pt x="54863" y="310895"/>
                </a:moveTo>
                <a:lnTo>
                  <a:pt x="48120" y="298428"/>
                </a:lnTo>
                <a:lnTo>
                  <a:pt x="45725" y="287075"/>
                </a:lnTo>
                <a:lnTo>
                  <a:pt x="49316" y="274454"/>
                </a:lnTo>
                <a:lnTo>
                  <a:pt x="57062" y="264354"/>
                </a:lnTo>
                <a:lnTo>
                  <a:pt x="68151" y="255498"/>
                </a:lnTo>
                <a:lnTo>
                  <a:pt x="79499" y="251606"/>
                </a:lnTo>
                <a:lnTo>
                  <a:pt x="92973" y="253684"/>
                </a:lnTo>
                <a:lnTo>
                  <a:pt x="103305" y="260281"/>
                </a:lnTo>
                <a:lnTo>
                  <a:pt x="106677" y="263651"/>
                </a:lnTo>
                <a:lnTo>
                  <a:pt x="85343" y="263651"/>
                </a:lnTo>
                <a:lnTo>
                  <a:pt x="80771" y="265175"/>
                </a:lnTo>
                <a:lnTo>
                  <a:pt x="74675" y="265175"/>
                </a:lnTo>
                <a:lnTo>
                  <a:pt x="70103" y="266699"/>
                </a:lnTo>
                <a:lnTo>
                  <a:pt x="60959" y="275843"/>
                </a:lnTo>
                <a:lnTo>
                  <a:pt x="59435" y="280415"/>
                </a:lnTo>
                <a:lnTo>
                  <a:pt x="59435" y="291083"/>
                </a:lnTo>
                <a:lnTo>
                  <a:pt x="60959" y="297179"/>
                </a:lnTo>
                <a:lnTo>
                  <a:pt x="65531" y="301751"/>
                </a:lnTo>
                <a:lnTo>
                  <a:pt x="54863" y="310895"/>
                </a:lnTo>
                <a:close/>
              </a:path>
              <a:path w="366395" h="399414">
                <a:moveTo>
                  <a:pt x="108203" y="367283"/>
                </a:moveTo>
                <a:lnTo>
                  <a:pt x="106679" y="365759"/>
                </a:lnTo>
                <a:lnTo>
                  <a:pt x="103631" y="359663"/>
                </a:lnTo>
                <a:lnTo>
                  <a:pt x="100583" y="355091"/>
                </a:lnTo>
                <a:lnTo>
                  <a:pt x="100583" y="348995"/>
                </a:lnTo>
                <a:lnTo>
                  <a:pt x="99059" y="342899"/>
                </a:lnTo>
                <a:lnTo>
                  <a:pt x="99059" y="329183"/>
                </a:lnTo>
                <a:lnTo>
                  <a:pt x="100583" y="318515"/>
                </a:lnTo>
                <a:lnTo>
                  <a:pt x="101629" y="303275"/>
                </a:lnTo>
                <a:lnTo>
                  <a:pt x="101652" y="301751"/>
                </a:lnTo>
                <a:lnTo>
                  <a:pt x="101342" y="290955"/>
                </a:lnTo>
                <a:lnTo>
                  <a:pt x="99059" y="278891"/>
                </a:lnTo>
                <a:lnTo>
                  <a:pt x="97535" y="272795"/>
                </a:lnTo>
                <a:lnTo>
                  <a:pt x="94487" y="269747"/>
                </a:lnTo>
                <a:lnTo>
                  <a:pt x="85343" y="263651"/>
                </a:lnTo>
                <a:lnTo>
                  <a:pt x="106677" y="263651"/>
                </a:lnTo>
                <a:lnTo>
                  <a:pt x="109727" y="266699"/>
                </a:lnTo>
                <a:lnTo>
                  <a:pt x="114299" y="280415"/>
                </a:lnTo>
                <a:lnTo>
                  <a:pt x="114243" y="291083"/>
                </a:lnTo>
                <a:lnTo>
                  <a:pt x="114153" y="297179"/>
                </a:lnTo>
                <a:lnTo>
                  <a:pt x="113282" y="310895"/>
                </a:lnTo>
                <a:lnTo>
                  <a:pt x="112775" y="326135"/>
                </a:lnTo>
                <a:lnTo>
                  <a:pt x="111251" y="332231"/>
                </a:lnTo>
                <a:lnTo>
                  <a:pt x="111251" y="339851"/>
                </a:lnTo>
                <a:lnTo>
                  <a:pt x="112775" y="342899"/>
                </a:lnTo>
                <a:lnTo>
                  <a:pt x="112775" y="344423"/>
                </a:lnTo>
                <a:lnTo>
                  <a:pt x="131756" y="344423"/>
                </a:lnTo>
                <a:lnTo>
                  <a:pt x="108203" y="367283"/>
                </a:lnTo>
                <a:close/>
              </a:path>
              <a:path w="366395" h="399414">
                <a:moveTo>
                  <a:pt x="131756" y="344423"/>
                </a:moveTo>
                <a:lnTo>
                  <a:pt x="112775" y="344423"/>
                </a:lnTo>
                <a:lnTo>
                  <a:pt x="150875" y="307847"/>
                </a:lnTo>
                <a:lnTo>
                  <a:pt x="160019" y="316991"/>
                </a:lnTo>
                <a:lnTo>
                  <a:pt x="131756" y="344423"/>
                </a:lnTo>
                <a:close/>
              </a:path>
              <a:path w="366395" h="399414">
                <a:moveTo>
                  <a:pt x="9143" y="368807"/>
                </a:moveTo>
                <a:lnTo>
                  <a:pt x="0" y="359663"/>
                </a:lnTo>
                <a:lnTo>
                  <a:pt x="3047" y="352043"/>
                </a:lnTo>
                <a:lnTo>
                  <a:pt x="4571" y="344423"/>
                </a:lnTo>
                <a:lnTo>
                  <a:pt x="4571" y="323087"/>
                </a:lnTo>
                <a:lnTo>
                  <a:pt x="3047" y="318515"/>
                </a:lnTo>
                <a:lnTo>
                  <a:pt x="9143" y="312419"/>
                </a:lnTo>
                <a:lnTo>
                  <a:pt x="35051" y="338327"/>
                </a:lnTo>
                <a:lnTo>
                  <a:pt x="16763" y="338327"/>
                </a:lnTo>
                <a:lnTo>
                  <a:pt x="16763" y="342899"/>
                </a:lnTo>
                <a:lnTo>
                  <a:pt x="13715" y="355091"/>
                </a:lnTo>
                <a:lnTo>
                  <a:pt x="12191" y="359663"/>
                </a:lnTo>
                <a:lnTo>
                  <a:pt x="10667" y="365759"/>
                </a:lnTo>
                <a:lnTo>
                  <a:pt x="9143" y="368807"/>
                </a:lnTo>
                <a:close/>
              </a:path>
              <a:path w="366395" h="399414">
                <a:moveTo>
                  <a:pt x="77723" y="399287"/>
                </a:moveTo>
                <a:lnTo>
                  <a:pt x="16763" y="338327"/>
                </a:lnTo>
                <a:lnTo>
                  <a:pt x="35051" y="338327"/>
                </a:lnTo>
                <a:lnTo>
                  <a:pt x="86867" y="390143"/>
                </a:lnTo>
                <a:lnTo>
                  <a:pt x="77723" y="3992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5535167" y="5330952"/>
            <a:ext cx="1778068" cy="45872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7475219" y="5344668"/>
            <a:ext cx="329565" cy="326390"/>
          </a:xfrm>
          <a:custGeom>
            <a:avLst/>
            <a:gdLst/>
            <a:ahLst/>
            <a:cxnLst/>
            <a:rect l="l" t="t" r="r" b="b"/>
            <a:pathLst>
              <a:path w="329565" h="326389">
                <a:moveTo>
                  <a:pt x="257556" y="59435"/>
                </a:moveTo>
                <a:lnTo>
                  <a:pt x="248411" y="59435"/>
                </a:lnTo>
                <a:lnTo>
                  <a:pt x="239268" y="56387"/>
                </a:lnTo>
                <a:lnTo>
                  <a:pt x="236220" y="51815"/>
                </a:lnTo>
                <a:lnTo>
                  <a:pt x="230124" y="47243"/>
                </a:lnTo>
                <a:lnTo>
                  <a:pt x="228600" y="39623"/>
                </a:lnTo>
                <a:lnTo>
                  <a:pt x="228600" y="24384"/>
                </a:lnTo>
                <a:lnTo>
                  <a:pt x="231648" y="16763"/>
                </a:lnTo>
                <a:lnTo>
                  <a:pt x="245363" y="3048"/>
                </a:lnTo>
                <a:lnTo>
                  <a:pt x="252984" y="0"/>
                </a:lnTo>
                <a:lnTo>
                  <a:pt x="268224" y="0"/>
                </a:lnTo>
                <a:lnTo>
                  <a:pt x="275844" y="1524"/>
                </a:lnTo>
                <a:lnTo>
                  <a:pt x="280416" y="7619"/>
                </a:lnTo>
                <a:lnTo>
                  <a:pt x="284987" y="10667"/>
                </a:lnTo>
                <a:lnTo>
                  <a:pt x="285495" y="12191"/>
                </a:lnTo>
                <a:lnTo>
                  <a:pt x="254508" y="12191"/>
                </a:lnTo>
                <a:lnTo>
                  <a:pt x="249936" y="13715"/>
                </a:lnTo>
                <a:lnTo>
                  <a:pt x="246887" y="18287"/>
                </a:lnTo>
                <a:lnTo>
                  <a:pt x="242316" y="21335"/>
                </a:lnTo>
                <a:lnTo>
                  <a:pt x="240792" y="25908"/>
                </a:lnTo>
                <a:lnTo>
                  <a:pt x="240792" y="35051"/>
                </a:lnTo>
                <a:lnTo>
                  <a:pt x="242316" y="39623"/>
                </a:lnTo>
                <a:lnTo>
                  <a:pt x="245363" y="42672"/>
                </a:lnTo>
                <a:lnTo>
                  <a:pt x="249936" y="45719"/>
                </a:lnTo>
                <a:lnTo>
                  <a:pt x="252984" y="47243"/>
                </a:lnTo>
                <a:lnTo>
                  <a:pt x="281939" y="47243"/>
                </a:lnTo>
                <a:lnTo>
                  <a:pt x="274320" y="54863"/>
                </a:lnTo>
                <a:lnTo>
                  <a:pt x="273304" y="56387"/>
                </a:lnTo>
                <a:lnTo>
                  <a:pt x="263651" y="56387"/>
                </a:lnTo>
                <a:lnTo>
                  <a:pt x="257556" y="59435"/>
                </a:lnTo>
                <a:close/>
              </a:path>
              <a:path w="329565" h="326389">
                <a:moveTo>
                  <a:pt x="281939" y="47243"/>
                </a:moveTo>
                <a:lnTo>
                  <a:pt x="262128" y="47243"/>
                </a:lnTo>
                <a:lnTo>
                  <a:pt x="266699" y="45719"/>
                </a:lnTo>
                <a:lnTo>
                  <a:pt x="274320" y="38099"/>
                </a:lnTo>
                <a:lnTo>
                  <a:pt x="275844" y="33527"/>
                </a:lnTo>
                <a:lnTo>
                  <a:pt x="275844" y="24384"/>
                </a:lnTo>
                <a:lnTo>
                  <a:pt x="274320" y="21335"/>
                </a:lnTo>
                <a:lnTo>
                  <a:pt x="271272" y="16763"/>
                </a:lnTo>
                <a:lnTo>
                  <a:pt x="268224" y="13715"/>
                </a:lnTo>
                <a:lnTo>
                  <a:pt x="263651" y="12191"/>
                </a:lnTo>
                <a:lnTo>
                  <a:pt x="285495" y="12191"/>
                </a:lnTo>
                <a:lnTo>
                  <a:pt x="288036" y="19811"/>
                </a:lnTo>
                <a:lnTo>
                  <a:pt x="288036" y="28955"/>
                </a:lnTo>
                <a:lnTo>
                  <a:pt x="284987" y="35051"/>
                </a:lnTo>
                <a:lnTo>
                  <a:pt x="313944" y="35051"/>
                </a:lnTo>
                <a:lnTo>
                  <a:pt x="320040" y="39623"/>
                </a:lnTo>
                <a:lnTo>
                  <a:pt x="321855" y="42672"/>
                </a:lnTo>
                <a:lnTo>
                  <a:pt x="288036" y="42672"/>
                </a:lnTo>
                <a:lnTo>
                  <a:pt x="283463" y="45719"/>
                </a:lnTo>
                <a:lnTo>
                  <a:pt x="281939" y="47243"/>
                </a:lnTo>
                <a:close/>
              </a:path>
              <a:path w="329565" h="326389">
                <a:moveTo>
                  <a:pt x="313944" y="35051"/>
                </a:moveTo>
                <a:lnTo>
                  <a:pt x="284987" y="35051"/>
                </a:lnTo>
                <a:lnTo>
                  <a:pt x="291084" y="32003"/>
                </a:lnTo>
                <a:lnTo>
                  <a:pt x="297180" y="30479"/>
                </a:lnTo>
                <a:lnTo>
                  <a:pt x="303275" y="32003"/>
                </a:lnTo>
                <a:lnTo>
                  <a:pt x="309372" y="32003"/>
                </a:lnTo>
                <a:lnTo>
                  <a:pt x="313944" y="35051"/>
                </a:lnTo>
                <a:close/>
              </a:path>
              <a:path w="329565" h="326389">
                <a:moveTo>
                  <a:pt x="316532" y="88391"/>
                </a:moveTo>
                <a:lnTo>
                  <a:pt x="295656" y="88391"/>
                </a:lnTo>
                <a:lnTo>
                  <a:pt x="300228" y="86867"/>
                </a:lnTo>
                <a:lnTo>
                  <a:pt x="306324" y="83819"/>
                </a:lnTo>
                <a:lnTo>
                  <a:pt x="313944" y="76199"/>
                </a:lnTo>
                <a:lnTo>
                  <a:pt x="316992" y="71627"/>
                </a:lnTo>
                <a:lnTo>
                  <a:pt x="316992" y="59435"/>
                </a:lnTo>
                <a:lnTo>
                  <a:pt x="313944" y="54863"/>
                </a:lnTo>
                <a:lnTo>
                  <a:pt x="304799" y="45719"/>
                </a:lnTo>
                <a:lnTo>
                  <a:pt x="300228" y="42672"/>
                </a:lnTo>
                <a:lnTo>
                  <a:pt x="321855" y="42672"/>
                </a:lnTo>
                <a:lnTo>
                  <a:pt x="326783" y="50948"/>
                </a:lnTo>
                <a:lnTo>
                  <a:pt x="329178" y="63334"/>
                </a:lnTo>
                <a:lnTo>
                  <a:pt x="326478" y="75595"/>
                </a:lnTo>
                <a:lnTo>
                  <a:pt x="318944" y="86365"/>
                </a:lnTo>
                <a:lnTo>
                  <a:pt x="316532" y="88391"/>
                </a:lnTo>
                <a:close/>
              </a:path>
              <a:path w="329565" h="326389">
                <a:moveTo>
                  <a:pt x="296666" y="100268"/>
                </a:moveTo>
                <a:lnTo>
                  <a:pt x="260604" y="79248"/>
                </a:lnTo>
                <a:lnTo>
                  <a:pt x="259080" y="74675"/>
                </a:lnTo>
                <a:lnTo>
                  <a:pt x="259080" y="68579"/>
                </a:lnTo>
                <a:lnTo>
                  <a:pt x="260604" y="62484"/>
                </a:lnTo>
                <a:lnTo>
                  <a:pt x="263651" y="56387"/>
                </a:lnTo>
                <a:lnTo>
                  <a:pt x="273304" y="56387"/>
                </a:lnTo>
                <a:lnTo>
                  <a:pt x="271272" y="59435"/>
                </a:lnTo>
                <a:lnTo>
                  <a:pt x="271272" y="71627"/>
                </a:lnTo>
                <a:lnTo>
                  <a:pt x="274320" y="76199"/>
                </a:lnTo>
                <a:lnTo>
                  <a:pt x="278892" y="80772"/>
                </a:lnTo>
                <a:lnTo>
                  <a:pt x="280416" y="83819"/>
                </a:lnTo>
                <a:lnTo>
                  <a:pt x="283463" y="85343"/>
                </a:lnTo>
                <a:lnTo>
                  <a:pt x="288036" y="86867"/>
                </a:lnTo>
                <a:lnTo>
                  <a:pt x="291084" y="88391"/>
                </a:lnTo>
                <a:lnTo>
                  <a:pt x="316532" y="88391"/>
                </a:lnTo>
                <a:lnTo>
                  <a:pt x="307547" y="95942"/>
                </a:lnTo>
                <a:lnTo>
                  <a:pt x="296666" y="100268"/>
                </a:lnTo>
                <a:close/>
              </a:path>
              <a:path w="329565" h="326389">
                <a:moveTo>
                  <a:pt x="188976" y="117348"/>
                </a:moveTo>
                <a:lnTo>
                  <a:pt x="179832" y="108203"/>
                </a:lnTo>
                <a:lnTo>
                  <a:pt x="182880" y="100584"/>
                </a:lnTo>
                <a:lnTo>
                  <a:pt x="184325" y="93355"/>
                </a:lnTo>
                <a:lnTo>
                  <a:pt x="184404" y="71627"/>
                </a:lnTo>
                <a:lnTo>
                  <a:pt x="182880" y="65531"/>
                </a:lnTo>
                <a:lnTo>
                  <a:pt x="188976" y="59435"/>
                </a:lnTo>
                <a:lnTo>
                  <a:pt x="216407" y="86867"/>
                </a:lnTo>
                <a:lnTo>
                  <a:pt x="196596" y="86867"/>
                </a:lnTo>
                <a:lnTo>
                  <a:pt x="196596" y="91439"/>
                </a:lnTo>
                <a:lnTo>
                  <a:pt x="195072" y="96011"/>
                </a:lnTo>
                <a:lnTo>
                  <a:pt x="192024" y="108203"/>
                </a:lnTo>
                <a:lnTo>
                  <a:pt x="188976" y="117348"/>
                </a:lnTo>
                <a:close/>
              </a:path>
              <a:path w="329565" h="326389">
                <a:moveTo>
                  <a:pt x="256032" y="146303"/>
                </a:moveTo>
                <a:lnTo>
                  <a:pt x="196596" y="86867"/>
                </a:lnTo>
                <a:lnTo>
                  <a:pt x="216407" y="86867"/>
                </a:lnTo>
                <a:lnTo>
                  <a:pt x="266699" y="137160"/>
                </a:lnTo>
                <a:lnTo>
                  <a:pt x="256032" y="146303"/>
                </a:lnTo>
                <a:close/>
              </a:path>
              <a:path w="329565" h="326389">
                <a:moveTo>
                  <a:pt x="198120" y="207263"/>
                </a:moveTo>
                <a:lnTo>
                  <a:pt x="140208" y="105155"/>
                </a:lnTo>
                <a:lnTo>
                  <a:pt x="147828" y="97535"/>
                </a:lnTo>
                <a:lnTo>
                  <a:pt x="205740" y="199643"/>
                </a:lnTo>
                <a:lnTo>
                  <a:pt x="198120" y="207263"/>
                </a:lnTo>
                <a:close/>
              </a:path>
              <a:path w="329565" h="326389">
                <a:moveTo>
                  <a:pt x="106680" y="224027"/>
                </a:moveTo>
                <a:lnTo>
                  <a:pt x="74676" y="176783"/>
                </a:lnTo>
                <a:lnTo>
                  <a:pt x="112776" y="138684"/>
                </a:lnTo>
                <a:lnTo>
                  <a:pt x="121920" y="147827"/>
                </a:lnTo>
                <a:lnTo>
                  <a:pt x="91440" y="178307"/>
                </a:lnTo>
                <a:lnTo>
                  <a:pt x="106680" y="204215"/>
                </a:lnTo>
                <a:lnTo>
                  <a:pt x="117348" y="204215"/>
                </a:lnTo>
                <a:lnTo>
                  <a:pt x="117348" y="205739"/>
                </a:lnTo>
                <a:lnTo>
                  <a:pt x="115824" y="208787"/>
                </a:lnTo>
                <a:lnTo>
                  <a:pt x="115824" y="216407"/>
                </a:lnTo>
                <a:lnTo>
                  <a:pt x="106680" y="224027"/>
                </a:lnTo>
                <a:close/>
              </a:path>
              <a:path w="329565" h="326389">
                <a:moveTo>
                  <a:pt x="117348" y="204215"/>
                </a:moveTo>
                <a:lnTo>
                  <a:pt x="106680" y="204215"/>
                </a:lnTo>
                <a:lnTo>
                  <a:pt x="108204" y="195071"/>
                </a:lnTo>
                <a:lnTo>
                  <a:pt x="111252" y="188975"/>
                </a:lnTo>
                <a:lnTo>
                  <a:pt x="117348" y="184403"/>
                </a:lnTo>
                <a:lnTo>
                  <a:pt x="127280" y="176453"/>
                </a:lnTo>
                <a:lnTo>
                  <a:pt x="140289" y="173755"/>
                </a:lnTo>
                <a:lnTo>
                  <a:pt x="152910" y="176316"/>
                </a:lnTo>
                <a:lnTo>
                  <a:pt x="163576" y="183507"/>
                </a:lnTo>
                <a:lnTo>
                  <a:pt x="166881" y="187451"/>
                </a:lnTo>
                <a:lnTo>
                  <a:pt x="132588" y="187451"/>
                </a:lnTo>
                <a:lnTo>
                  <a:pt x="128016" y="190499"/>
                </a:lnTo>
                <a:lnTo>
                  <a:pt x="117348" y="201167"/>
                </a:lnTo>
                <a:lnTo>
                  <a:pt x="117348" y="204215"/>
                </a:lnTo>
                <a:close/>
              </a:path>
              <a:path w="329565" h="326389">
                <a:moveTo>
                  <a:pt x="166252" y="237743"/>
                </a:moveTo>
                <a:lnTo>
                  <a:pt x="150876" y="237743"/>
                </a:lnTo>
                <a:lnTo>
                  <a:pt x="160020" y="231647"/>
                </a:lnTo>
                <a:lnTo>
                  <a:pt x="164592" y="227075"/>
                </a:lnTo>
                <a:lnTo>
                  <a:pt x="166116" y="220979"/>
                </a:lnTo>
                <a:lnTo>
                  <a:pt x="166116" y="207263"/>
                </a:lnTo>
                <a:lnTo>
                  <a:pt x="163068" y="201167"/>
                </a:lnTo>
                <a:lnTo>
                  <a:pt x="156972" y="196595"/>
                </a:lnTo>
                <a:lnTo>
                  <a:pt x="150876" y="190499"/>
                </a:lnTo>
                <a:lnTo>
                  <a:pt x="146304" y="187451"/>
                </a:lnTo>
                <a:lnTo>
                  <a:pt x="166881" y="187451"/>
                </a:lnTo>
                <a:lnTo>
                  <a:pt x="172607" y="194288"/>
                </a:lnTo>
                <a:lnTo>
                  <a:pt x="177543" y="205243"/>
                </a:lnTo>
                <a:lnTo>
                  <a:pt x="177628" y="219391"/>
                </a:lnTo>
                <a:lnTo>
                  <a:pt x="173783" y="230476"/>
                </a:lnTo>
                <a:lnTo>
                  <a:pt x="166252" y="237743"/>
                </a:lnTo>
                <a:close/>
              </a:path>
              <a:path w="329565" h="326389">
                <a:moveTo>
                  <a:pt x="108204" y="298703"/>
                </a:moveTo>
                <a:lnTo>
                  <a:pt x="50292" y="196595"/>
                </a:lnTo>
                <a:lnTo>
                  <a:pt x="57912" y="188975"/>
                </a:lnTo>
                <a:lnTo>
                  <a:pt x="115824" y="291083"/>
                </a:lnTo>
                <a:lnTo>
                  <a:pt x="108204" y="298703"/>
                </a:lnTo>
                <a:close/>
              </a:path>
              <a:path w="329565" h="326389">
                <a:moveTo>
                  <a:pt x="136357" y="249435"/>
                </a:moveTo>
                <a:lnTo>
                  <a:pt x="125819" y="246041"/>
                </a:lnTo>
                <a:lnTo>
                  <a:pt x="120396" y="242315"/>
                </a:lnTo>
                <a:lnTo>
                  <a:pt x="129540" y="231647"/>
                </a:lnTo>
                <a:lnTo>
                  <a:pt x="135636" y="236219"/>
                </a:lnTo>
                <a:lnTo>
                  <a:pt x="140208" y="237743"/>
                </a:lnTo>
                <a:lnTo>
                  <a:pt x="166252" y="237743"/>
                </a:lnTo>
                <a:lnTo>
                  <a:pt x="161235" y="242583"/>
                </a:lnTo>
                <a:lnTo>
                  <a:pt x="151238" y="248562"/>
                </a:lnTo>
                <a:lnTo>
                  <a:pt x="136357" y="249435"/>
                </a:lnTo>
                <a:close/>
              </a:path>
              <a:path w="329565" h="326389">
                <a:moveTo>
                  <a:pt x="9144" y="295655"/>
                </a:moveTo>
                <a:lnTo>
                  <a:pt x="0" y="286511"/>
                </a:lnTo>
                <a:lnTo>
                  <a:pt x="3048" y="278891"/>
                </a:lnTo>
                <a:lnTo>
                  <a:pt x="6096" y="263651"/>
                </a:lnTo>
                <a:lnTo>
                  <a:pt x="6096" y="249935"/>
                </a:lnTo>
                <a:lnTo>
                  <a:pt x="3048" y="245363"/>
                </a:lnTo>
                <a:lnTo>
                  <a:pt x="9144" y="239267"/>
                </a:lnTo>
                <a:lnTo>
                  <a:pt x="35052" y="265175"/>
                </a:lnTo>
                <a:lnTo>
                  <a:pt x="16764" y="265175"/>
                </a:lnTo>
                <a:lnTo>
                  <a:pt x="16764" y="274319"/>
                </a:lnTo>
                <a:lnTo>
                  <a:pt x="13716" y="286511"/>
                </a:lnTo>
                <a:lnTo>
                  <a:pt x="12192" y="291083"/>
                </a:lnTo>
                <a:lnTo>
                  <a:pt x="9144" y="295655"/>
                </a:lnTo>
                <a:close/>
              </a:path>
              <a:path w="329565" h="326389">
                <a:moveTo>
                  <a:pt x="77724" y="326135"/>
                </a:moveTo>
                <a:lnTo>
                  <a:pt x="16764" y="265175"/>
                </a:lnTo>
                <a:lnTo>
                  <a:pt x="35052" y="265175"/>
                </a:lnTo>
                <a:lnTo>
                  <a:pt x="86868" y="316991"/>
                </a:lnTo>
                <a:lnTo>
                  <a:pt x="77724" y="32613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7886700" y="5344667"/>
            <a:ext cx="387350" cy="386080"/>
          </a:xfrm>
          <a:custGeom>
            <a:avLst/>
            <a:gdLst/>
            <a:ahLst/>
            <a:cxnLst/>
            <a:rect l="l" t="t" r="r" b="b"/>
            <a:pathLst>
              <a:path w="387350" h="386079">
                <a:moveTo>
                  <a:pt x="316992" y="59436"/>
                </a:moveTo>
                <a:lnTo>
                  <a:pt x="306324" y="59436"/>
                </a:lnTo>
                <a:lnTo>
                  <a:pt x="301751" y="57912"/>
                </a:lnTo>
                <a:lnTo>
                  <a:pt x="298704" y="56388"/>
                </a:lnTo>
                <a:lnTo>
                  <a:pt x="294132" y="53340"/>
                </a:lnTo>
                <a:lnTo>
                  <a:pt x="288036" y="47243"/>
                </a:lnTo>
                <a:lnTo>
                  <a:pt x="286512" y="39623"/>
                </a:lnTo>
                <a:lnTo>
                  <a:pt x="286512" y="24384"/>
                </a:lnTo>
                <a:lnTo>
                  <a:pt x="289560" y="16764"/>
                </a:lnTo>
                <a:lnTo>
                  <a:pt x="297180" y="10667"/>
                </a:lnTo>
                <a:lnTo>
                  <a:pt x="303275" y="4571"/>
                </a:lnTo>
                <a:lnTo>
                  <a:pt x="310896" y="0"/>
                </a:lnTo>
                <a:lnTo>
                  <a:pt x="326136" y="0"/>
                </a:lnTo>
                <a:lnTo>
                  <a:pt x="333756" y="3047"/>
                </a:lnTo>
                <a:lnTo>
                  <a:pt x="339851" y="7619"/>
                </a:lnTo>
                <a:lnTo>
                  <a:pt x="342900" y="12191"/>
                </a:lnTo>
                <a:lnTo>
                  <a:pt x="312420" y="12191"/>
                </a:lnTo>
                <a:lnTo>
                  <a:pt x="307848" y="15240"/>
                </a:lnTo>
                <a:lnTo>
                  <a:pt x="304800" y="18288"/>
                </a:lnTo>
                <a:lnTo>
                  <a:pt x="300227" y="21336"/>
                </a:lnTo>
                <a:lnTo>
                  <a:pt x="298704" y="25908"/>
                </a:lnTo>
                <a:lnTo>
                  <a:pt x="298704" y="35051"/>
                </a:lnTo>
                <a:lnTo>
                  <a:pt x="300227" y="39623"/>
                </a:lnTo>
                <a:lnTo>
                  <a:pt x="303275" y="42671"/>
                </a:lnTo>
                <a:lnTo>
                  <a:pt x="307848" y="45719"/>
                </a:lnTo>
                <a:lnTo>
                  <a:pt x="310896" y="48767"/>
                </a:lnTo>
                <a:lnTo>
                  <a:pt x="338328" y="48767"/>
                </a:lnTo>
                <a:lnTo>
                  <a:pt x="332232" y="54864"/>
                </a:lnTo>
                <a:lnTo>
                  <a:pt x="331215" y="56388"/>
                </a:lnTo>
                <a:lnTo>
                  <a:pt x="321563" y="56388"/>
                </a:lnTo>
                <a:lnTo>
                  <a:pt x="316992" y="59436"/>
                </a:lnTo>
                <a:close/>
              </a:path>
              <a:path w="387350" h="386079">
                <a:moveTo>
                  <a:pt x="338328" y="48767"/>
                </a:moveTo>
                <a:lnTo>
                  <a:pt x="321563" y="48767"/>
                </a:lnTo>
                <a:lnTo>
                  <a:pt x="324612" y="45719"/>
                </a:lnTo>
                <a:lnTo>
                  <a:pt x="329184" y="42671"/>
                </a:lnTo>
                <a:lnTo>
                  <a:pt x="332232" y="38099"/>
                </a:lnTo>
                <a:lnTo>
                  <a:pt x="333756" y="35051"/>
                </a:lnTo>
                <a:lnTo>
                  <a:pt x="333756" y="25908"/>
                </a:lnTo>
                <a:lnTo>
                  <a:pt x="332232" y="21336"/>
                </a:lnTo>
                <a:lnTo>
                  <a:pt x="326136" y="15240"/>
                </a:lnTo>
                <a:lnTo>
                  <a:pt x="321563" y="12191"/>
                </a:lnTo>
                <a:lnTo>
                  <a:pt x="342900" y="12191"/>
                </a:lnTo>
                <a:lnTo>
                  <a:pt x="344424" y="15240"/>
                </a:lnTo>
                <a:lnTo>
                  <a:pt x="345948" y="19812"/>
                </a:lnTo>
                <a:lnTo>
                  <a:pt x="345948" y="30479"/>
                </a:lnTo>
                <a:lnTo>
                  <a:pt x="342900" y="35051"/>
                </a:lnTo>
                <a:lnTo>
                  <a:pt x="373380" y="35051"/>
                </a:lnTo>
                <a:lnTo>
                  <a:pt x="377951" y="41147"/>
                </a:lnTo>
                <a:lnTo>
                  <a:pt x="379475" y="42671"/>
                </a:lnTo>
                <a:lnTo>
                  <a:pt x="358139" y="42671"/>
                </a:lnTo>
                <a:lnTo>
                  <a:pt x="352044" y="44195"/>
                </a:lnTo>
                <a:lnTo>
                  <a:pt x="345948" y="44195"/>
                </a:lnTo>
                <a:lnTo>
                  <a:pt x="341375" y="45719"/>
                </a:lnTo>
                <a:lnTo>
                  <a:pt x="338328" y="48767"/>
                </a:lnTo>
                <a:close/>
              </a:path>
              <a:path w="387350" h="386079">
                <a:moveTo>
                  <a:pt x="373380" y="35051"/>
                </a:moveTo>
                <a:lnTo>
                  <a:pt x="342900" y="35051"/>
                </a:lnTo>
                <a:lnTo>
                  <a:pt x="348996" y="32003"/>
                </a:lnTo>
                <a:lnTo>
                  <a:pt x="355092" y="30479"/>
                </a:lnTo>
                <a:lnTo>
                  <a:pt x="373380" y="35051"/>
                </a:lnTo>
                <a:close/>
              </a:path>
              <a:path w="387350" h="386079">
                <a:moveTo>
                  <a:pt x="375980" y="88391"/>
                </a:moveTo>
                <a:lnTo>
                  <a:pt x="353568" y="88391"/>
                </a:lnTo>
                <a:lnTo>
                  <a:pt x="358139" y="86867"/>
                </a:lnTo>
                <a:lnTo>
                  <a:pt x="361187" y="86867"/>
                </a:lnTo>
                <a:lnTo>
                  <a:pt x="371856" y="76199"/>
                </a:lnTo>
                <a:lnTo>
                  <a:pt x="374904" y="71627"/>
                </a:lnTo>
                <a:lnTo>
                  <a:pt x="374904" y="59436"/>
                </a:lnTo>
                <a:lnTo>
                  <a:pt x="371856" y="54864"/>
                </a:lnTo>
                <a:lnTo>
                  <a:pt x="362712" y="45719"/>
                </a:lnTo>
                <a:lnTo>
                  <a:pt x="358139" y="42671"/>
                </a:lnTo>
                <a:lnTo>
                  <a:pt x="379475" y="42671"/>
                </a:lnTo>
                <a:lnTo>
                  <a:pt x="384048" y="47243"/>
                </a:lnTo>
                <a:lnTo>
                  <a:pt x="387096" y="54864"/>
                </a:lnTo>
                <a:lnTo>
                  <a:pt x="387096" y="64008"/>
                </a:lnTo>
                <a:lnTo>
                  <a:pt x="384530" y="76042"/>
                </a:lnTo>
                <a:lnTo>
                  <a:pt x="377366" y="87278"/>
                </a:lnTo>
                <a:lnTo>
                  <a:pt x="375980" y="88391"/>
                </a:lnTo>
                <a:close/>
              </a:path>
              <a:path w="387350" h="386079">
                <a:moveTo>
                  <a:pt x="354605" y="100357"/>
                </a:moveTo>
                <a:lnTo>
                  <a:pt x="318516" y="80771"/>
                </a:lnTo>
                <a:lnTo>
                  <a:pt x="316992" y="74675"/>
                </a:lnTo>
                <a:lnTo>
                  <a:pt x="316992" y="68579"/>
                </a:lnTo>
                <a:lnTo>
                  <a:pt x="318516" y="62484"/>
                </a:lnTo>
                <a:lnTo>
                  <a:pt x="321563" y="56388"/>
                </a:lnTo>
                <a:lnTo>
                  <a:pt x="331215" y="56388"/>
                </a:lnTo>
                <a:lnTo>
                  <a:pt x="329184" y="59436"/>
                </a:lnTo>
                <a:lnTo>
                  <a:pt x="329184" y="71627"/>
                </a:lnTo>
                <a:lnTo>
                  <a:pt x="332232" y="76199"/>
                </a:lnTo>
                <a:lnTo>
                  <a:pt x="336804" y="80771"/>
                </a:lnTo>
                <a:lnTo>
                  <a:pt x="338327" y="83820"/>
                </a:lnTo>
                <a:lnTo>
                  <a:pt x="342900" y="85344"/>
                </a:lnTo>
                <a:lnTo>
                  <a:pt x="345948" y="86867"/>
                </a:lnTo>
                <a:lnTo>
                  <a:pt x="350520" y="88391"/>
                </a:lnTo>
                <a:lnTo>
                  <a:pt x="375980" y="88391"/>
                </a:lnTo>
                <a:lnTo>
                  <a:pt x="365569" y="96752"/>
                </a:lnTo>
                <a:lnTo>
                  <a:pt x="354605" y="100357"/>
                </a:lnTo>
                <a:close/>
              </a:path>
              <a:path w="387350" h="386079">
                <a:moveTo>
                  <a:pt x="248412" y="115823"/>
                </a:moveTo>
                <a:lnTo>
                  <a:pt x="239268" y="106679"/>
                </a:lnTo>
                <a:lnTo>
                  <a:pt x="242316" y="99059"/>
                </a:lnTo>
                <a:lnTo>
                  <a:pt x="243839" y="91439"/>
                </a:lnTo>
                <a:lnTo>
                  <a:pt x="243839" y="70103"/>
                </a:lnTo>
                <a:lnTo>
                  <a:pt x="242316" y="65532"/>
                </a:lnTo>
                <a:lnTo>
                  <a:pt x="248412" y="59436"/>
                </a:lnTo>
                <a:lnTo>
                  <a:pt x="273812" y="85344"/>
                </a:lnTo>
                <a:lnTo>
                  <a:pt x="256032" y="85344"/>
                </a:lnTo>
                <a:lnTo>
                  <a:pt x="256032" y="89915"/>
                </a:lnTo>
                <a:lnTo>
                  <a:pt x="252984" y="102108"/>
                </a:lnTo>
                <a:lnTo>
                  <a:pt x="251460" y="106679"/>
                </a:lnTo>
                <a:lnTo>
                  <a:pt x="249936" y="112775"/>
                </a:lnTo>
                <a:lnTo>
                  <a:pt x="248412" y="115823"/>
                </a:lnTo>
                <a:close/>
              </a:path>
              <a:path w="387350" h="386079">
                <a:moveTo>
                  <a:pt x="315468" y="146303"/>
                </a:moveTo>
                <a:lnTo>
                  <a:pt x="256032" y="85344"/>
                </a:lnTo>
                <a:lnTo>
                  <a:pt x="273812" y="85344"/>
                </a:lnTo>
                <a:lnTo>
                  <a:pt x="324612" y="137159"/>
                </a:lnTo>
                <a:lnTo>
                  <a:pt x="315468" y="146303"/>
                </a:lnTo>
                <a:close/>
              </a:path>
              <a:path w="387350" h="386079">
                <a:moveTo>
                  <a:pt x="256032" y="208787"/>
                </a:moveTo>
                <a:lnTo>
                  <a:pt x="199644" y="106679"/>
                </a:lnTo>
                <a:lnTo>
                  <a:pt x="205740" y="99059"/>
                </a:lnTo>
                <a:lnTo>
                  <a:pt x="263651" y="201167"/>
                </a:lnTo>
                <a:lnTo>
                  <a:pt x="256032" y="208787"/>
                </a:lnTo>
                <a:close/>
              </a:path>
              <a:path w="387350" h="386079">
                <a:moveTo>
                  <a:pt x="146304" y="205739"/>
                </a:moveTo>
                <a:lnTo>
                  <a:pt x="138631" y="194936"/>
                </a:lnTo>
                <a:lnTo>
                  <a:pt x="136911" y="183208"/>
                </a:lnTo>
                <a:lnTo>
                  <a:pt x="139837" y="170885"/>
                </a:lnTo>
                <a:lnTo>
                  <a:pt x="146750" y="159864"/>
                </a:lnTo>
                <a:lnTo>
                  <a:pt x="158098" y="151063"/>
                </a:lnTo>
                <a:lnTo>
                  <a:pt x="169562" y="147918"/>
                </a:lnTo>
                <a:lnTo>
                  <a:pt x="179832" y="147827"/>
                </a:lnTo>
                <a:lnTo>
                  <a:pt x="187452" y="150875"/>
                </a:lnTo>
                <a:lnTo>
                  <a:pt x="193548" y="155447"/>
                </a:lnTo>
                <a:lnTo>
                  <a:pt x="196596" y="160020"/>
                </a:lnTo>
                <a:lnTo>
                  <a:pt x="164592" y="160020"/>
                </a:lnTo>
                <a:lnTo>
                  <a:pt x="155448" y="166115"/>
                </a:lnTo>
                <a:lnTo>
                  <a:pt x="150876" y="170687"/>
                </a:lnTo>
                <a:lnTo>
                  <a:pt x="149352" y="176784"/>
                </a:lnTo>
                <a:lnTo>
                  <a:pt x="149382" y="187542"/>
                </a:lnTo>
                <a:lnTo>
                  <a:pt x="150876" y="192023"/>
                </a:lnTo>
                <a:lnTo>
                  <a:pt x="156972" y="198120"/>
                </a:lnTo>
                <a:lnTo>
                  <a:pt x="146304" y="205739"/>
                </a:lnTo>
                <a:close/>
              </a:path>
              <a:path w="387350" h="386079">
                <a:moveTo>
                  <a:pt x="199644" y="263651"/>
                </a:moveTo>
                <a:lnTo>
                  <a:pt x="195072" y="259079"/>
                </a:lnTo>
                <a:lnTo>
                  <a:pt x="193548" y="256031"/>
                </a:lnTo>
                <a:lnTo>
                  <a:pt x="192024" y="249935"/>
                </a:lnTo>
                <a:lnTo>
                  <a:pt x="190500" y="245363"/>
                </a:lnTo>
                <a:lnTo>
                  <a:pt x="188976" y="239267"/>
                </a:lnTo>
                <a:lnTo>
                  <a:pt x="188976" y="224027"/>
                </a:lnTo>
                <a:lnTo>
                  <a:pt x="190500" y="214884"/>
                </a:lnTo>
                <a:lnTo>
                  <a:pt x="191458" y="201167"/>
                </a:lnTo>
                <a:lnTo>
                  <a:pt x="179832" y="161544"/>
                </a:lnTo>
                <a:lnTo>
                  <a:pt x="175260" y="160020"/>
                </a:lnTo>
                <a:lnTo>
                  <a:pt x="196596" y="160020"/>
                </a:lnTo>
                <a:lnTo>
                  <a:pt x="199644" y="163067"/>
                </a:lnTo>
                <a:lnTo>
                  <a:pt x="201168" y="167639"/>
                </a:lnTo>
                <a:lnTo>
                  <a:pt x="202692" y="170687"/>
                </a:lnTo>
                <a:lnTo>
                  <a:pt x="204216" y="176784"/>
                </a:lnTo>
                <a:lnTo>
                  <a:pt x="204148" y="187542"/>
                </a:lnTo>
                <a:lnTo>
                  <a:pt x="204065" y="193287"/>
                </a:lnTo>
                <a:lnTo>
                  <a:pt x="203011" y="207602"/>
                </a:lnTo>
                <a:lnTo>
                  <a:pt x="202692" y="220979"/>
                </a:lnTo>
                <a:lnTo>
                  <a:pt x="201168" y="228599"/>
                </a:lnTo>
                <a:lnTo>
                  <a:pt x="201168" y="231647"/>
                </a:lnTo>
                <a:lnTo>
                  <a:pt x="202692" y="234695"/>
                </a:lnTo>
                <a:lnTo>
                  <a:pt x="202692" y="240791"/>
                </a:lnTo>
                <a:lnTo>
                  <a:pt x="221831" y="240791"/>
                </a:lnTo>
                <a:lnTo>
                  <a:pt x="199644" y="263651"/>
                </a:lnTo>
                <a:close/>
              </a:path>
              <a:path w="387350" h="386079">
                <a:moveTo>
                  <a:pt x="221831" y="240791"/>
                </a:moveTo>
                <a:lnTo>
                  <a:pt x="202692" y="240791"/>
                </a:lnTo>
                <a:lnTo>
                  <a:pt x="240792" y="202691"/>
                </a:lnTo>
                <a:lnTo>
                  <a:pt x="249936" y="211835"/>
                </a:lnTo>
                <a:lnTo>
                  <a:pt x="221831" y="240791"/>
                </a:lnTo>
                <a:close/>
              </a:path>
              <a:path w="387350" h="386079">
                <a:moveTo>
                  <a:pt x="97536" y="266699"/>
                </a:moveTo>
                <a:lnTo>
                  <a:pt x="88392" y="257555"/>
                </a:lnTo>
                <a:lnTo>
                  <a:pt x="91440" y="248411"/>
                </a:lnTo>
                <a:lnTo>
                  <a:pt x="92964" y="240791"/>
                </a:lnTo>
                <a:lnTo>
                  <a:pt x="94488" y="234695"/>
                </a:lnTo>
                <a:lnTo>
                  <a:pt x="94488" y="227075"/>
                </a:lnTo>
                <a:lnTo>
                  <a:pt x="92964" y="219455"/>
                </a:lnTo>
                <a:lnTo>
                  <a:pt x="91440" y="214884"/>
                </a:lnTo>
                <a:lnTo>
                  <a:pt x="97536" y="208787"/>
                </a:lnTo>
                <a:lnTo>
                  <a:pt x="124968" y="236219"/>
                </a:lnTo>
                <a:lnTo>
                  <a:pt x="105156" y="236219"/>
                </a:lnTo>
                <a:lnTo>
                  <a:pt x="105156" y="245363"/>
                </a:lnTo>
                <a:lnTo>
                  <a:pt x="102108" y="257555"/>
                </a:lnTo>
                <a:lnTo>
                  <a:pt x="100584" y="262127"/>
                </a:lnTo>
                <a:lnTo>
                  <a:pt x="97536" y="266699"/>
                </a:lnTo>
                <a:close/>
              </a:path>
              <a:path w="387350" h="386079">
                <a:moveTo>
                  <a:pt x="166116" y="295655"/>
                </a:moveTo>
                <a:lnTo>
                  <a:pt x="105156" y="236219"/>
                </a:lnTo>
                <a:lnTo>
                  <a:pt x="124968" y="236219"/>
                </a:lnTo>
                <a:lnTo>
                  <a:pt x="175260" y="286511"/>
                </a:lnTo>
                <a:lnTo>
                  <a:pt x="166116" y="295655"/>
                </a:lnTo>
                <a:close/>
              </a:path>
              <a:path w="387350" h="386079">
                <a:moveTo>
                  <a:pt x="106680" y="358139"/>
                </a:moveTo>
                <a:lnTo>
                  <a:pt x="48768" y="256031"/>
                </a:lnTo>
                <a:lnTo>
                  <a:pt x="56388" y="248411"/>
                </a:lnTo>
                <a:lnTo>
                  <a:pt x="114300" y="350519"/>
                </a:lnTo>
                <a:lnTo>
                  <a:pt x="106680" y="358139"/>
                </a:lnTo>
                <a:close/>
              </a:path>
              <a:path w="387350" h="386079">
                <a:moveTo>
                  <a:pt x="9144" y="355091"/>
                </a:moveTo>
                <a:lnTo>
                  <a:pt x="0" y="345947"/>
                </a:lnTo>
                <a:lnTo>
                  <a:pt x="3048" y="338327"/>
                </a:lnTo>
                <a:lnTo>
                  <a:pt x="4572" y="330707"/>
                </a:lnTo>
                <a:lnTo>
                  <a:pt x="4572" y="309371"/>
                </a:lnTo>
                <a:lnTo>
                  <a:pt x="3048" y="304799"/>
                </a:lnTo>
                <a:lnTo>
                  <a:pt x="9144" y="298703"/>
                </a:lnTo>
                <a:lnTo>
                  <a:pt x="34544" y="324611"/>
                </a:lnTo>
                <a:lnTo>
                  <a:pt x="16764" y="324611"/>
                </a:lnTo>
                <a:lnTo>
                  <a:pt x="16764" y="329183"/>
                </a:lnTo>
                <a:lnTo>
                  <a:pt x="13716" y="341375"/>
                </a:lnTo>
                <a:lnTo>
                  <a:pt x="12192" y="345947"/>
                </a:lnTo>
                <a:lnTo>
                  <a:pt x="10668" y="352043"/>
                </a:lnTo>
                <a:lnTo>
                  <a:pt x="9144" y="355091"/>
                </a:lnTo>
                <a:close/>
              </a:path>
              <a:path w="387350" h="386079">
                <a:moveTo>
                  <a:pt x="76200" y="385571"/>
                </a:moveTo>
                <a:lnTo>
                  <a:pt x="16764" y="324611"/>
                </a:lnTo>
                <a:lnTo>
                  <a:pt x="34544" y="324611"/>
                </a:lnTo>
                <a:lnTo>
                  <a:pt x="85344" y="376427"/>
                </a:lnTo>
                <a:lnTo>
                  <a:pt x="76200" y="3855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8356092" y="5344667"/>
            <a:ext cx="388620" cy="386080"/>
          </a:xfrm>
          <a:custGeom>
            <a:avLst/>
            <a:gdLst/>
            <a:ahLst/>
            <a:cxnLst/>
            <a:rect l="l" t="t" r="r" b="b"/>
            <a:pathLst>
              <a:path w="388620" h="386079">
                <a:moveTo>
                  <a:pt x="316992" y="59436"/>
                </a:moveTo>
                <a:lnTo>
                  <a:pt x="307848" y="59436"/>
                </a:lnTo>
                <a:lnTo>
                  <a:pt x="298704" y="56388"/>
                </a:lnTo>
                <a:lnTo>
                  <a:pt x="289560" y="47243"/>
                </a:lnTo>
                <a:lnTo>
                  <a:pt x="286511" y="39623"/>
                </a:lnTo>
                <a:lnTo>
                  <a:pt x="286511" y="24384"/>
                </a:lnTo>
                <a:lnTo>
                  <a:pt x="291084" y="16764"/>
                </a:lnTo>
                <a:lnTo>
                  <a:pt x="303275" y="4571"/>
                </a:lnTo>
                <a:lnTo>
                  <a:pt x="310896" y="0"/>
                </a:lnTo>
                <a:lnTo>
                  <a:pt x="327660" y="0"/>
                </a:lnTo>
                <a:lnTo>
                  <a:pt x="333756" y="3047"/>
                </a:lnTo>
                <a:lnTo>
                  <a:pt x="339851" y="7619"/>
                </a:lnTo>
                <a:lnTo>
                  <a:pt x="342899" y="12191"/>
                </a:lnTo>
                <a:lnTo>
                  <a:pt x="312420" y="12191"/>
                </a:lnTo>
                <a:lnTo>
                  <a:pt x="309372" y="15240"/>
                </a:lnTo>
                <a:lnTo>
                  <a:pt x="304799" y="18288"/>
                </a:lnTo>
                <a:lnTo>
                  <a:pt x="301751" y="21336"/>
                </a:lnTo>
                <a:lnTo>
                  <a:pt x="300228" y="25908"/>
                </a:lnTo>
                <a:lnTo>
                  <a:pt x="300228" y="35051"/>
                </a:lnTo>
                <a:lnTo>
                  <a:pt x="301751" y="39623"/>
                </a:lnTo>
                <a:lnTo>
                  <a:pt x="307848" y="45719"/>
                </a:lnTo>
                <a:lnTo>
                  <a:pt x="312420" y="48767"/>
                </a:lnTo>
                <a:lnTo>
                  <a:pt x="338328" y="48767"/>
                </a:lnTo>
                <a:lnTo>
                  <a:pt x="332232" y="54864"/>
                </a:lnTo>
                <a:lnTo>
                  <a:pt x="331723" y="56388"/>
                </a:lnTo>
                <a:lnTo>
                  <a:pt x="323087" y="56388"/>
                </a:lnTo>
                <a:lnTo>
                  <a:pt x="316992" y="59436"/>
                </a:lnTo>
                <a:close/>
              </a:path>
              <a:path w="388620" h="386079">
                <a:moveTo>
                  <a:pt x="338328" y="48767"/>
                </a:moveTo>
                <a:lnTo>
                  <a:pt x="321563" y="48767"/>
                </a:lnTo>
                <a:lnTo>
                  <a:pt x="326136" y="45719"/>
                </a:lnTo>
                <a:lnTo>
                  <a:pt x="333756" y="38099"/>
                </a:lnTo>
                <a:lnTo>
                  <a:pt x="335280" y="35051"/>
                </a:lnTo>
                <a:lnTo>
                  <a:pt x="335280" y="25908"/>
                </a:lnTo>
                <a:lnTo>
                  <a:pt x="333756" y="21336"/>
                </a:lnTo>
                <a:lnTo>
                  <a:pt x="330708" y="18288"/>
                </a:lnTo>
                <a:lnTo>
                  <a:pt x="326136" y="15240"/>
                </a:lnTo>
                <a:lnTo>
                  <a:pt x="323087" y="12191"/>
                </a:lnTo>
                <a:lnTo>
                  <a:pt x="342899" y="12191"/>
                </a:lnTo>
                <a:lnTo>
                  <a:pt x="345948" y="15240"/>
                </a:lnTo>
                <a:lnTo>
                  <a:pt x="345948" y="19812"/>
                </a:lnTo>
                <a:lnTo>
                  <a:pt x="347472" y="24384"/>
                </a:lnTo>
                <a:lnTo>
                  <a:pt x="345948" y="30479"/>
                </a:lnTo>
                <a:lnTo>
                  <a:pt x="344424" y="35051"/>
                </a:lnTo>
                <a:lnTo>
                  <a:pt x="373380" y="35051"/>
                </a:lnTo>
                <a:lnTo>
                  <a:pt x="377951" y="41147"/>
                </a:lnTo>
                <a:lnTo>
                  <a:pt x="379856" y="42671"/>
                </a:lnTo>
                <a:lnTo>
                  <a:pt x="358140" y="42671"/>
                </a:lnTo>
                <a:lnTo>
                  <a:pt x="353568" y="44195"/>
                </a:lnTo>
                <a:lnTo>
                  <a:pt x="347472" y="44195"/>
                </a:lnTo>
                <a:lnTo>
                  <a:pt x="341375" y="45719"/>
                </a:lnTo>
                <a:lnTo>
                  <a:pt x="338328" y="48767"/>
                </a:lnTo>
                <a:close/>
              </a:path>
              <a:path w="388620" h="386079">
                <a:moveTo>
                  <a:pt x="373380" y="35051"/>
                </a:moveTo>
                <a:lnTo>
                  <a:pt x="344424" y="35051"/>
                </a:lnTo>
                <a:lnTo>
                  <a:pt x="350520" y="32003"/>
                </a:lnTo>
                <a:lnTo>
                  <a:pt x="356616" y="30479"/>
                </a:lnTo>
                <a:lnTo>
                  <a:pt x="368808" y="33527"/>
                </a:lnTo>
                <a:lnTo>
                  <a:pt x="373380" y="35051"/>
                </a:lnTo>
                <a:close/>
              </a:path>
              <a:path w="388620" h="386079">
                <a:moveTo>
                  <a:pt x="377407" y="88391"/>
                </a:moveTo>
                <a:lnTo>
                  <a:pt x="355092" y="88391"/>
                </a:lnTo>
                <a:lnTo>
                  <a:pt x="358140" y="86867"/>
                </a:lnTo>
                <a:lnTo>
                  <a:pt x="362711" y="86867"/>
                </a:lnTo>
                <a:lnTo>
                  <a:pt x="373380" y="76199"/>
                </a:lnTo>
                <a:lnTo>
                  <a:pt x="374904" y="71627"/>
                </a:lnTo>
                <a:lnTo>
                  <a:pt x="374904" y="59436"/>
                </a:lnTo>
                <a:lnTo>
                  <a:pt x="373380" y="54864"/>
                </a:lnTo>
                <a:lnTo>
                  <a:pt x="364236" y="45719"/>
                </a:lnTo>
                <a:lnTo>
                  <a:pt x="358140" y="42671"/>
                </a:lnTo>
                <a:lnTo>
                  <a:pt x="379856" y="42671"/>
                </a:lnTo>
                <a:lnTo>
                  <a:pt x="385572" y="47243"/>
                </a:lnTo>
                <a:lnTo>
                  <a:pt x="388620" y="54864"/>
                </a:lnTo>
                <a:lnTo>
                  <a:pt x="388620" y="64008"/>
                </a:lnTo>
                <a:lnTo>
                  <a:pt x="385426" y="76042"/>
                </a:lnTo>
                <a:lnTo>
                  <a:pt x="378838" y="87278"/>
                </a:lnTo>
                <a:lnTo>
                  <a:pt x="377407" y="88391"/>
                </a:lnTo>
                <a:close/>
              </a:path>
              <a:path w="388620" h="386079">
                <a:moveTo>
                  <a:pt x="355688" y="100232"/>
                </a:moveTo>
                <a:lnTo>
                  <a:pt x="340551" y="98834"/>
                </a:lnTo>
                <a:lnTo>
                  <a:pt x="330358" y="93846"/>
                </a:lnTo>
                <a:lnTo>
                  <a:pt x="321563" y="85344"/>
                </a:lnTo>
                <a:lnTo>
                  <a:pt x="318516" y="80771"/>
                </a:lnTo>
                <a:lnTo>
                  <a:pt x="318516" y="74675"/>
                </a:lnTo>
                <a:lnTo>
                  <a:pt x="316992" y="68579"/>
                </a:lnTo>
                <a:lnTo>
                  <a:pt x="318516" y="62484"/>
                </a:lnTo>
                <a:lnTo>
                  <a:pt x="323087" y="56388"/>
                </a:lnTo>
                <a:lnTo>
                  <a:pt x="331723" y="56388"/>
                </a:lnTo>
                <a:lnTo>
                  <a:pt x="330708" y="59436"/>
                </a:lnTo>
                <a:lnTo>
                  <a:pt x="330708" y="71627"/>
                </a:lnTo>
                <a:lnTo>
                  <a:pt x="332232" y="76199"/>
                </a:lnTo>
                <a:lnTo>
                  <a:pt x="339851" y="83820"/>
                </a:lnTo>
                <a:lnTo>
                  <a:pt x="342899" y="85344"/>
                </a:lnTo>
                <a:lnTo>
                  <a:pt x="347472" y="86867"/>
                </a:lnTo>
                <a:lnTo>
                  <a:pt x="350520" y="88391"/>
                </a:lnTo>
                <a:lnTo>
                  <a:pt x="377407" y="88391"/>
                </a:lnTo>
                <a:lnTo>
                  <a:pt x="367003" y="96483"/>
                </a:lnTo>
                <a:lnTo>
                  <a:pt x="355688" y="100232"/>
                </a:lnTo>
                <a:close/>
              </a:path>
              <a:path w="388620" h="386079">
                <a:moveTo>
                  <a:pt x="248411" y="115823"/>
                </a:moveTo>
                <a:lnTo>
                  <a:pt x="239268" y="106679"/>
                </a:lnTo>
                <a:lnTo>
                  <a:pt x="242316" y="99059"/>
                </a:lnTo>
                <a:lnTo>
                  <a:pt x="243840" y="91439"/>
                </a:lnTo>
                <a:lnTo>
                  <a:pt x="243840" y="83820"/>
                </a:lnTo>
                <a:lnTo>
                  <a:pt x="245363" y="76199"/>
                </a:lnTo>
                <a:lnTo>
                  <a:pt x="243840" y="70103"/>
                </a:lnTo>
                <a:lnTo>
                  <a:pt x="242316" y="65532"/>
                </a:lnTo>
                <a:lnTo>
                  <a:pt x="248411" y="59436"/>
                </a:lnTo>
                <a:lnTo>
                  <a:pt x="274320" y="85344"/>
                </a:lnTo>
                <a:lnTo>
                  <a:pt x="256032" y="85344"/>
                </a:lnTo>
                <a:lnTo>
                  <a:pt x="256032" y="89915"/>
                </a:lnTo>
                <a:lnTo>
                  <a:pt x="252984" y="102108"/>
                </a:lnTo>
                <a:lnTo>
                  <a:pt x="251460" y="106679"/>
                </a:lnTo>
                <a:lnTo>
                  <a:pt x="249936" y="112775"/>
                </a:lnTo>
                <a:lnTo>
                  <a:pt x="248411" y="115823"/>
                </a:lnTo>
                <a:close/>
              </a:path>
              <a:path w="388620" h="386079">
                <a:moveTo>
                  <a:pt x="316992" y="146303"/>
                </a:moveTo>
                <a:lnTo>
                  <a:pt x="256032" y="85344"/>
                </a:lnTo>
                <a:lnTo>
                  <a:pt x="274320" y="85344"/>
                </a:lnTo>
                <a:lnTo>
                  <a:pt x="326136" y="137159"/>
                </a:lnTo>
                <a:lnTo>
                  <a:pt x="316992" y="146303"/>
                </a:lnTo>
                <a:close/>
              </a:path>
              <a:path w="388620" h="386079">
                <a:moveTo>
                  <a:pt x="257556" y="208787"/>
                </a:moveTo>
                <a:lnTo>
                  <a:pt x="199644" y="106679"/>
                </a:lnTo>
                <a:lnTo>
                  <a:pt x="207264" y="99059"/>
                </a:lnTo>
                <a:lnTo>
                  <a:pt x="265175" y="201167"/>
                </a:lnTo>
                <a:lnTo>
                  <a:pt x="257556" y="208787"/>
                </a:lnTo>
                <a:close/>
              </a:path>
              <a:path w="388620" h="386079">
                <a:moveTo>
                  <a:pt x="174409" y="222498"/>
                </a:moveTo>
                <a:lnTo>
                  <a:pt x="162766" y="219798"/>
                </a:lnTo>
                <a:lnTo>
                  <a:pt x="151411" y="212264"/>
                </a:lnTo>
                <a:lnTo>
                  <a:pt x="142114" y="200792"/>
                </a:lnTo>
                <a:lnTo>
                  <a:pt x="137650" y="189573"/>
                </a:lnTo>
                <a:lnTo>
                  <a:pt x="138841" y="175120"/>
                </a:lnTo>
                <a:lnTo>
                  <a:pt x="143867" y="164549"/>
                </a:lnTo>
                <a:lnTo>
                  <a:pt x="155043" y="155044"/>
                </a:lnTo>
                <a:lnTo>
                  <a:pt x="165494" y="151004"/>
                </a:lnTo>
                <a:lnTo>
                  <a:pt x="172212" y="149351"/>
                </a:lnTo>
                <a:lnTo>
                  <a:pt x="179832" y="149351"/>
                </a:lnTo>
                <a:lnTo>
                  <a:pt x="185928" y="152399"/>
                </a:lnTo>
                <a:lnTo>
                  <a:pt x="195718" y="157528"/>
                </a:lnTo>
                <a:lnTo>
                  <a:pt x="201032" y="161544"/>
                </a:lnTo>
                <a:lnTo>
                  <a:pt x="166116" y="161544"/>
                </a:lnTo>
                <a:lnTo>
                  <a:pt x="160020" y="163067"/>
                </a:lnTo>
                <a:lnTo>
                  <a:pt x="152400" y="170687"/>
                </a:lnTo>
                <a:lnTo>
                  <a:pt x="150876" y="176784"/>
                </a:lnTo>
                <a:lnTo>
                  <a:pt x="150876" y="188975"/>
                </a:lnTo>
                <a:lnTo>
                  <a:pt x="153924" y="195071"/>
                </a:lnTo>
                <a:lnTo>
                  <a:pt x="164592" y="205739"/>
                </a:lnTo>
                <a:lnTo>
                  <a:pt x="169164" y="208787"/>
                </a:lnTo>
                <a:lnTo>
                  <a:pt x="201167" y="208787"/>
                </a:lnTo>
                <a:lnTo>
                  <a:pt x="198120" y="213359"/>
                </a:lnTo>
                <a:lnTo>
                  <a:pt x="186795" y="220103"/>
                </a:lnTo>
                <a:lnTo>
                  <a:pt x="174409" y="222498"/>
                </a:lnTo>
                <a:close/>
              </a:path>
              <a:path w="388620" h="386079">
                <a:moveTo>
                  <a:pt x="201167" y="208787"/>
                </a:moveTo>
                <a:lnTo>
                  <a:pt x="181356" y="208787"/>
                </a:lnTo>
                <a:lnTo>
                  <a:pt x="187452" y="207263"/>
                </a:lnTo>
                <a:lnTo>
                  <a:pt x="196596" y="198120"/>
                </a:lnTo>
                <a:lnTo>
                  <a:pt x="198120" y="192023"/>
                </a:lnTo>
                <a:lnTo>
                  <a:pt x="198120" y="181355"/>
                </a:lnTo>
                <a:lnTo>
                  <a:pt x="195072" y="175259"/>
                </a:lnTo>
                <a:lnTo>
                  <a:pt x="184404" y="164591"/>
                </a:lnTo>
                <a:lnTo>
                  <a:pt x="178308" y="161544"/>
                </a:lnTo>
                <a:lnTo>
                  <a:pt x="201032" y="161544"/>
                </a:lnTo>
                <a:lnTo>
                  <a:pt x="206387" y="165589"/>
                </a:lnTo>
                <a:lnTo>
                  <a:pt x="217968" y="178435"/>
                </a:lnTo>
                <a:lnTo>
                  <a:pt x="222775" y="184403"/>
                </a:lnTo>
                <a:lnTo>
                  <a:pt x="205740" y="184403"/>
                </a:lnTo>
                <a:lnTo>
                  <a:pt x="207264" y="188975"/>
                </a:lnTo>
                <a:lnTo>
                  <a:pt x="207264" y="193547"/>
                </a:lnTo>
                <a:lnTo>
                  <a:pt x="205740" y="199644"/>
                </a:lnTo>
                <a:lnTo>
                  <a:pt x="204216" y="204215"/>
                </a:lnTo>
                <a:lnTo>
                  <a:pt x="201167" y="208787"/>
                </a:lnTo>
                <a:close/>
              </a:path>
              <a:path w="388620" h="386079">
                <a:moveTo>
                  <a:pt x="228600" y="237743"/>
                </a:moveTo>
                <a:lnTo>
                  <a:pt x="210312" y="237743"/>
                </a:lnTo>
                <a:lnTo>
                  <a:pt x="214884" y="236219"/>
                </a:lnTo>
                <a:lnTo>
                  <a:pt x="217932" y="231647"/>
                </a:lnTo>
                <a:lnTo>
                  <a:pt x="220980" y="228599"/>
                </a:lnTo>
                <a:lnTo>
                  <a:pt x="224028" y="222503"/>
                </a:lnTo>
                <a:lnTo>
                  <a:pt x="224028" y="211835"/>
                </a:lnTo>
                <a:lnTo>
                  <a:pt x="222504" y="208787"/>
                </a:lnTo>
                <a:lnTo>
                  <a:pt x="220980" y="204215"/>
                </a:lnTo>
                <a:lnTo>
                  <a:pt x="211836" y="190499"/>
                </a:lnTo>
                <a:lnTo>
                  <a:pt x="207264" y="185927"/>
                </a:lnTo>
                <a:lnTo>
                  <a:pt x="207264" y="184403"/>
                </a:lnTo>
                <a:lnTo>
                  <a:pt x="222775" y="184403"/>
                </a:lnTo>
                <a:lnTo>
                  <a:pt x="225993" y="188399"/>
                </a:lnTo>
                <a:lnTo>
                  <a:pt x="230884" y="196379"/>
                </a:lnTo>
                <a:lnTo>
                  <a:pt x="236220" y="205739"/>
                </a:lnTo>
                <a:lnTo>
                  <a:pt x="236220" y="220979"/>
                </a:lnTo>
                <a:lnTo>
                  <a:pt x="234696" y="228599"/>
                </a:lnTo>
                <a:lnTo>
                  <a:pt x="231648" y="234695"/>
                </a:lnTo>
                <a:lnTo>
                  <a:pt x="228600" y="237743"/>
                </a:lnTo>
                <a:close/>
              </a:path>
              <a:path w="388620" h="386079">
                <a:moveTo>
                  <a:pt x="99060" y="266699"/>
                </a:moveTo>
                <a:lnTo>
                  <a:pt x="89916" y="257555"/>
                </a:lnTo>
                <a:lnTo>
                  <a:pt x="92964" y="248411"/>
                </a:lnTo>
                <a:lnTo>
                  <a:pt x="94488" y="240791"/>
                </a:lnTo>
                <a:lnTo>
                  <a:pt x="94488" y="219455"/>
                </a:lnTo>
                <a:lnTo>
                  <a:pt x="92964" y="214884"/>
                </a:lnTo>
                <a:lnTo>
                  <a:pt x="99060" y="208787"/>
                </a:lnTo>
                <a:lnTo>
                  <a:pt x="126492" y="236219"/>
                </a:lnTo>
                <a:lnTo>
                  <a:pt x="106680" y="236219"/>
                </a:lnTo>
                <a:lnTo>
                  <a:pt x="106680" y="240791"/>
                </a:lnTo>
                <a:lnTo>
                  <a:pt x="105156" y="245363"/>
                </a:lnTo>
                <a:lnTo>
                  <a:pt x="102108" y="257555"/>
                </a:lnTo>
                <a:lnTo>
                  <a:pt x="99060" y="266699"/>
                </a:lnTo>
                <a:close/>
              </a:path>
              <a:path w="388620" h="386079">
                <a:moveTo>
                  <a:pt x="213360" y="249935"/>
                </a:moveTo>
                <a:lnTo>
                  <a:pt x="198120" y="249935"/>
                </a:lnTo>
                <a:lnTo>
                  <a:pt x="192024" y="248411"/>
                </a:lnTo>
                <a:lnTo>
                  <a:pt x="184404" y="242315"/>
                </a:lnTo>
                <a:lnTo>
                  <a:pt x="192024" y="233171"/>
                </a:lnTo>
                <a:lnTo>
                  <a:pt x="198120" y="236219"/>
                </a:lnTo>
                <a:lnTo>
                  <a:pt x="202692" y="237743"/>
                </a:lnTo>
                <a:lnTo>
                  <a:pt x="228600" y="237743"/>
                </a:lnTo>
                <a:lnTo>
                  <a:pt x="219456" y="246887"/>
                </a:lnTo>
                <a:lnTo>
                  <a:pt x="213360" y="249935"/>
                </a:lnTo>
                <a:close/>
              </a:path>
              <a:path w="388620" h="386079">
                <a:moveTo>
                  <a:pt x="166116" y="295655"/>
                </a:moveTo>
                <a:lnTo>
                  <a:pt x="106680" y="236219"/>
                </a:lnTo>
                <a:lnTo>
                  <a:pt x="126492" y="236219"/>
                </a:lnTo>
                <a:lnTo>
                  <a:pt x="176784" y="286511"/>
                </a:lnTo>
                <a:lnTo>
                  <a:pt x="166116" y="295655"/>
                </a:lnTo>
                <a:close/>
              </a:path>
              <a:path w="388620" h="386079">
                <a:moveTo>
                  <a:pt x="106680" y="358139"/>
                </a:moveTo>
                <a:lnTo>
                  <a:pt x="50292" y="256031"/>
                </a:lnTo>
                <a:lnTo>
                  <a:pt x="57912" y="248411"/>
                </a:lnTo>
                <a:lnTo>
                  <a:pt x="114300" y="350519"/>
                </a:lnTo>
                <a:lnTo>
                  <a:pt x="106680" y="358139"/>
                </a:lnTo>
                <a:close/>
              </a:path>
              <a:path w="388620" h="386079">
                <a:moveTo>
                  <a:pt x="9144" y="355091"/>
                </a:moveTo>
                <a:lnTo>
                  <a:pt x="0" y="345947"/>
                </a:lnTo>
                <a:lnTo>
                  <a:pt x="3048" y="338327"/>
                </a:lnTo>
                <a:lnTo>
                  <a:pt x="4572" y="330707"/>
                </a:lnTo>
                <a:lnTo>
                  <a:pt x="4572" y="323087"/>
                </a:lnTo>
                <a:lnTo>
                  <a:pt x="6096" y="315467"/>
                </a:lnTo>
                <a:lnTo>
                  <a:pt x="4572" y="309371"/>
                </a:lnTo>
                <a:lnTo>
                  <a:pt x="3048" y="304799"/>
                </a:lnTo>
                <a:lnTo>
                  <a:pt x="9144" y="298703"/>
                </a:lnTo>
                <a:lnTo>
                  <a:pt x="35052" y="324611"/>
                </a:lnTo>
                <a:lnTo>
                  <a:pt x="16764" y="324611"/>
                </a:lnTo>
                <a:lnTo>
                  <a:pt x="16764" y="335279"/>
                </a:lnTo>
                <a:lnTo>
                  <a:pt x="15240" y="341375"/>
                </a:lnTo>
                <a:lnTo>
                  <a:pt x="13716" y="345947"/>
                </a:lnTo>
                <a:lnTo>
                  <a:pt x="9144" y="355091"/>
                </a:lnTo>
                <a:close/>
              </a:path>
              <a:path w="388620" h="386079">
                <a:moveTo>
                  <a:pt x="77724" y="385571"/>
                </a:moveTo>
                <a:lnTo>
                  <a:pt x="16764" y="324611"/>
                </a:lnTo>
                <a:lnTo>
                  <a:pt x="35052" y="324611"/>
                </a:lnTo>
                <a:lnTo>
                  <a:pt x="86868" y="376427"/>
                </a:lnTo>
                <a:lnTo>
                  <a:pt x="77724" y="3855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8827007" y="5344667"/>
            <a:ext cx="387350" cy="386080"/>
          </a:xfrm>
          <a:custGeom>
            <a:avLst/>
            <a:gdLst/>
            <a:ahLst/>
            <a:cxnLst/>
            <a:rect l="l" t="t" r="r" b="b"/>
            <a:pathLst>
              <a:path w="387350" h="386079">
                <a:moveTo>
                  <a:pt x="315468" y="59435"/>
                </a:moveTo>
                <a:lnTo>
                  <a:pt x="306324" y="59435"/>
                </a:lnTo>
                <a:lnTo>
                  <a:pt x="297180" y="56387"/>
                </a:lnTo>
                <a:lnTo>
                  <a:pt x="288036" y="47244"/>
                </a:lnTo>
                <a:lnTo>
                  <a:pt x="286512" y="39624"/>
                </a:lnTo>
                <a:lnTo>
                  <a:pt x="286512" y="24383"/>
                </a:lnTo>
                <a:lnTo>
                  <a:pt x="289560" y="16764"/>
                </a:lnTo>
                <a:lnTo>
                  <a:pt x="297180" y="10667"/>
                </a:lnTo>
                <a:lnTo>
                  <a:pt x="303276" y="4571"/>
                </a:lnTo>
                <a:lnTo>
                  <a:pt x="310896" y="0"/>
                </a:lnTo>
                <a:lnTo>
                  <a:pt x="326136" y="0"/>
                </a:lnTo>
                <a:lnTo>
                  <a:pt x="333756" y="3048"/>
                </a:lnTo>
                <a:lnTo>
                  <a:pt x="342900" y="12192"/>
                </a:lnTo>
                <a:lnTo>
                  <a:pt x="312420" y="12192"/>
                </a:lnTo>
                <a:lnTo>
                  <a:pt x="307848" y="15239"/>
                </a:lnTo>
                <a:lnTo>
                  <a:pt x="304800" y="18287"/>
                </a:lnTo>
                <a:lnTo>
                  <a:pt x="300228" y="21335"/>
                </a:lnTo>
                <a:lnTo>
                  <a:pt x="298704" y="25908"/>
                </a:lnTo>
                <a:lnTo>
                  <a:pt x="298704" y="35051"/>
                </a:lnTo>
                <a:lnTo>
                  <a:pt x="300228" y="39624"/>
                </a:lnTo>
                <a:lnTo>
                  <a:pt x="303276" y="42671"/>
                </a:lnTo>
                <a:lnTo>
                  <a:pt x="307848" y="45719"/>
                </a:lnTo>
                <a:lnTo>
                  <a:pt x="310896" y="48767"/>
                </a:lnTo>
                <a:lnTo>
                  <a:pt x="338328" y="48767"/>
                </a:lnTo>
                <a:lnTo>
                  <a:pt x="332232" y="54864"/>
                </a:lnTo>
                <a:lnTo>
                  <a:pt x="331216" y="56387"/>
                </a:lnTo>
                <a:lnTo>
                  <a:pt x="321564" y="56387"/>
                </a:lnTo>
                <a:lnTo>
                  <a:pt x="315468" y="59435"/>
                </a:lnTo>
                <a:close/>
              </a:path>
              <a:path w="387350" h="386079">
                <a:moveTo>
                  <a:pt x="338328" y="48767"/>
                </a:moveTo>
                <a:lnTo>
                  <a:pt x="320040" y="48767"/>
                </a:lnTo>
                <a:lnTo>
                  <a:pt x="329184" y="42671"/>
                </a:lnTo>
                <a:lnTo>
                  <a:pt x="332232" y="38100"/>
                </a:lnTo>
                <a:lnTo>
                  <a:pt x="333756" y="35051"/>
                </a:lnTo>
                <a:lnTo>
                  <a:pt x="333756" y="25908"/>
                </a:lnTo>
                <a:lnTo>
                  <a:pt x="332232" y="21335"/>
                </a:lnTo>
                <a:lnTo>
                  <a:pt x="326136" y="15239"/>
                </a:lnTo>
                <a:lnTo>
                  <a:pt x="321564" y="12192"/>
                </a:lnTo>
                <a:lnTo>
                  <a:pt x="342900" y="12192"/>
                </a:lnTo>
                <a:lnTo>
                  <a:pt x="344424" y="15239"/>
                </a:lnTo>
                <a:lnTo>
                  <a:pt x="345948" y="19812"/>
                </a:lnTo>
                <a:lnTo>
                  <a:pt x="345948" y="30480"/>
                </a:lnTo>
                <a:lnTo>
                  <a:pt x="342900" y="35051"/>
                </a:lnTo>
                <a:lnTo>
                  <a:pt x="373380" y="35051"/>
                </a:lnTo>
                <a:lnTo>
                  <a:pt x="377952" y="41148"/>
                </a:lnTo>
                <a:lnTo>
                  <a:pt x="379476" y="42671"/>
                </a:lnTo>
                <a:lnTo>
                  <a:pt x="358140" y="42671"/>
                </a:lnTo>
                <a:lnTo>
                  <a:pt x="352044" y="44196"/>
                </a:lnTo>
                <a:lnTo>
                  <a:pt x="345948" y="44196"/>
                </a:lnTo>
                <a:lnTo>
                  <a:pt x="341376" y="45719"/>
                </a:lnTo>
                <a:lnTo>
                  <a:pt x="338328" y="48767"/>
                </a:lnTo>
                <a:close/>
              </a:path>
              <a:path w="387350" h="386079">
                <a:moveTo>
                  <a:pt x="373380" y="35051"/>
                </a:moveTo>
                <a:lnTo>
                  <a:pt x="342900" y="35051"/>
                </a:lnTo>
                <a:lnTo>
                  <a:pt x="348996" y="32003"/>
                </a:lnTo>
                <a:lnTo>
                  <a:pt x="355092" y="30480"/>
                </a:lnTo>
                <a:lnTo>
                  <a:pt x="373380" y="35051"/>
                </a:lnTo>
                <a:close/>
              </a:path>
              <a:path w="387350" h="386079">
                <a:moveTo>
                  <a:pt x="375980" y="88392"/>
                </a:moveTo>
                <a:lnTo>
                  <a:pt x="353568" y="88392"/>
                </a:lnTo>
                <a:lnTo>
                  <a:pt x="358140" y="86867"/>
                </a:lnTo>
                <a:lnTo>
                  <a:pt x="361188" y="86867"/>
                </a:lnTo>
                <a:lnTo>
                  <a:pt x="371856" y="76200"/>
                </a:lnTo>
                <a:lnTo>
                  <a:pt x="374904" y="71628"/>
                </a:lnTo>
                <a:lnTo>
                  <a:pt x="374904" y="59435"/>
                </a:lnTo>
                <a:lnTo>
                  <a:pt x="371856" y="54864"/>
                </a:lnTo>
                <a:lnTo>
                  <a:pt x="362712" y="45719"/>
                </a:lnTo>
                <a:lnTo>
                  <a:pt x="358140" y="42671"/>
                </a:lnTo>
                <a:lnTo>
                  <a:pt x="379476" y="42671"/>
                </a:lnTo>
                <a:lnTo>
                  <a:pt x="384048" y="47244"/>
                </a:lnTo>
                <a:lnTo>
                  <a:pt x="387096" y="54864"/>
                </a:lnTo>
                <a:lnTo>
                  <a:pt x="387096" y="64008"/>
                </a:lnTo>
                <a:lnTo>
                  <a:pt x="384530" y="76042"/>
                </a:lnTo>
                <a:lnTo>
                  <a:pt x="377366" y="87278"/>
                </a:lnTo>
                <a:lnTo>
                  <a:pt x="375980" y="88392"/>
                </a:lnTo>
                <a:close/>
              </a:path>
              <a:path w="387350" h="386079">
                <a:moveTo>
                  <a:pt x="354605" y="100357"/>
                </a:moveTo>
                <a:lnTo>
                  <a:pt x="318516" y="80771"/>
                </a:lnTo>
                <a:lnTo>
                  <a:pt x="316992" y="74676"/>
                </a:lnTo>
                <a:lnTo>
                  <a:pt x="316992" y="68580"/>
                </a:lnTo>
                <a:lnTo>
                  <a:pt x="318516" y="62483"/>
                </a:lnTo>
                <a:lnTo>
                  <a:pt x="321564" y="56387"/>
                </a:lnTo>
                <a:lnTo>
                  <a:pt x="331216" y="56387"/>
                </a:lnTo>
                <a:lnTo>
                  <a:pt x="329184" y="59435"/>
                </a:lnTo>
                <a:lnTo>
                  <a:pt x="329184" y="71628"/>
                </a:lnTo>
                <a:lnTo>
                  <a:pt x="332232" y="76200"/>
                </a:lnTo>
                <a:lnTo>
                  <a:pt x="336804" y="80771"/>
                </a:lnTo>
                <a:lnTo>
                  <a:pt x="338328" y="83819"/>
                </a:lnTo>
                <a:lnTo>
                  <a:pt x="341376" y="85344"/>
                </a:lnTo>
                <a:lnTo>
                  <a:pt x="345948" y="86867"/>
                </a:lnTo>
                <a:lnTo>
                  <a:pt x="348996" y="88392"/>
                </a:lnTo>
                <a:lnTo>
                  <a:pt x="375980" y="88392"/>
                </a:lnTo>
                <a:lnTo>
                  <a:pt x="365569" y="96752"/>
                </a:lnTo>
                <a:lnTo>
                  <a:pt x="354605" y="100357"/>
                </a:lnTo>
                <a:close/>
              </a:path>
              <a:path w="387350" h="386079">
                <a:moveTo>
                  <a:pt x="248412" y="115824"/>
                </a:moveTo>
                <a:lnTo>
                  <a:pt x="239268" y="106680"/>
                </a:lnTo>
                <a:lnTo>
                  <a:pt x="240792" y="99060"/>
                </a:lnTo>
                <a:lnTo>
                  <a:pt x="243840" y="91439"/>
                </a:lnTo>
                <a:lnTo>
                  <a:pt x="243840" y="70103"/>
                </a:lnTo>
                <a:lnTo>
                  <a:pt x="242316" y="65532"/>
                </a:lnTo>
                <a:lnTo>
                  <a:pt x="248412" y="59435"/>
                </a:lnTo>
                <a:lnTo>
                  <a:pt x="273812" y="85344"/>
                </a:lnTo>
                <a:lnTo>
                  <a:pt x="256032" y="85344"/>
                </a:lnTo>
                <a:lnTo>
                  <a:pt x="254508" y="89916"/>
                </a:lnTo>
                <a:lnTo>
                  <a:pt x="254508" y="96012"/>
                </a:lnTo>
                <a:lnTo>
                  <a:pt x="252984" y="102108"/>
                </a:lnTo>
                <a:lnTo>
                  <a:pt x="251460" y="106680"/>
                </a:lnTo>
                <a:lnTo>
                  <a:pt x="249936" y="112776"/>
                </a:lnTo>
                <a:lnTo>
                  <a:pt x="248412" y="115824"/>
                </a:lnTo>
                <a:close/>
              </a:path>
              <a:path w="387350" h="386079">
                <a:moveTo>
                  <a:pt x="315468" y="146303"/>
                </a:moveTo>
                <a:lnTo>
                  <a:pt x="256032" y="85344"/>
                </a:lnTo>
                <a:lnTo>
                  <a:pt x="273812" y="85344"/>
                </a:lnTo>
                <a:lnTo>
                  <a:pt x="324612" y="137160"/>
                </a:lnTo>
                <a:lnTo>
                  <a:pt x="315468" y="146303"/>
                </a:lnTo>
                <a:close/>
              </a:path>
              <a:path w="387350" h="386079">
                <a:moveTo>
                  <a:pt x="256032" y="208787"/>
                </a:moveTo>
                <a:lnTo>
                  <a:pt x="198120" y="106680"/>
                </a:lnTo>
                <a:lnTo>
                  <a:pt x="205740" y="99060"/>
                </a:lnTo>
                <a:lnTo>
                  <a:pt x="263652" y="201167"/>
                </a:lnTo>
                <a:lnTo>
                  <a:pt x="256032" y="208787"/>
                </a:lnTo>
                <a:close/>
              </a:path>
              <a:path w="387350" h="386079">
                <a:moveTo>
                  <a:pt x="205008" y="247260"/>
                </a:moveTo>
                <a:lnTo>
                  <a:pt x="158262" y="219783"/>
                </a:lnTo>
                <a:lnTo>
                  <a:pt x="139439" y="189895"/>
                </a:lnTo>
                <a:lnTo>
                  <a:pt x="140166" y="175431"/>
                </a:lnTo>
                <a:lnTo>
                  <a:pt x="144146" y="163861"/>
                </a:lnTo>
                <a:lnTo>
                  <a:pt x="156788" y="152119"/>
                </a:lnTo>
                <a:lnTo>
                  <a:pt x="166406" y="148042"/>
                </a:lnTo>
                <a:lnTo>
                  <a:pt x="179852" y="148559"/>
                </a:lnTo>
                <a:lnTo>
                  <a:pt x="190181" y="153688"/>
                </a:lnTo>
                <a:lnTo>
                  <a:pt x="190500" y="153924"/>
                </a:lnTo>
                <a:lnTo>
                  <a:pt x="186146" y="160019"/>
                </a:lnTo>
                <a:lnTo>
                  <a:pt x="164592" y="160019"/>
                </a:lnTo>
                <a:lnTo>
                  <a:pt x="161544" y="161544"/>
                </a:lnTo>
                <a:lnTo>
                  <a:pt x="153924" y="169164"/>
                </a:lnTo>
                <a:lnTo>
                  <a:pt x="152400" y="172212"/>
                </a:lnTo>
                <a:lnTo>
                  <a:pt x="152400" y="176783"/>
                </a:lnTo>
                <a:lnTo>
                  <a:pt x="150876" y="181355"/>
                </a:lnTo>
                <a:lnTo>
                  <a:pt x="152400" y="187451"/>
                </a:lnTo>
                <a:lnTo>
                  <a:pt x="153924" y="192024"/>
                </a:lnTo>
                <a:lnTo>
                  <a:pt x="159599" y="201781"/>
                </a:lnTo>
                <a:lnTo>
                  <a:pt x="168458" y="212645"/>
                </a:lnTo>
                <a:lnTo>
                  <a:pt x="178308" y="212645"/>
                </a:lnTo>
                <a:lnTo>
                  <a:pt x="178308" y="216408"/>
                </a:lnTo>
                <a:lnTo>
                  <a:pt x="179832" y="220980"/>
                </a:lnTo>
                <a:lnTo>
                  <a:pt x="188976" y="230124"/>
                </a:lnTo>
                <a:lnTo>
                  <a:pt x="192024" y="231648"/>
                </a:lnTo>
                <a:lnTo>
                  <a:pt x="205740" y="236219"/>
                </a:lnTo>
                <a:lnTo>
                  <a:pt x="227076" y="236219"/>
                </a:lnTo>
                <a:lnTo>
                  <a:pt x="216826" y="244551"/>
                </a:lnTo>
                <a:lnTo>
                  <a:pt x="205008" y="247260"/>
                </a:lnTo>
                <a:close/>
              </a:path>
              <a:path w="387350" h="386079">
                <a:moveTo>
                  <a:pt x="182880" y="164592"/>
                </a:moveTo>
                <a:lnTo>
                  <a:pt x="178308" y="161544"/>
                </a:lnTo>
                <a:lnTo>
                  <a:pt x="173736" y="160019"/>
                </a:lnTo>
                <a:lnTo>
                  <a:pt x="186146" y="160019"/>
                </a:lnTo>
                <a:lnTo>
                  <a:pt x="182880" y="164592"/>
                </a:lnTo>
                <a:close/>
              </a:path>
              <a:path w="387350" h="386079">
                <a:moveTo>
                  <a:pt x="178308" y="212645"/>
                </a:moveTo>
                <a:lnTo>
                  <a:pt x="168458" y="212645"/>
                </a:lnTo>
                <a:lnTo>
                  <a:pt x="167648" y="207316"/>
                </a:lnTo>
                <a:lnTo>
                  <a:pt x="167640" y="202692"/>
                </a:lnTo>
                <a:lnTo>
                  <a:pt x="169164" y="196596"/>
                </a:lnTo>
                <a:lnTo>
                  <a:pt x="172212" y="192024"/>
                </a:lnTo>
                <a:lnTo>
                  <a:pt x="173736" y="187451"/>
                </a:lnTo>
                <a:lnTo>
                  <a:pt x="178308" y="184403"/>
                </a:lnTo>
                <a:lnTo>
                  <a:pt x="184404" y="178308"/>
                </a:lnTo>
                <a:lnTo>
                  <a:pt x="192024" y="175260"/>
                </a:lnTo>
                <a:lnTo>
                  <a:pt x="201168" y="175260"/>
                </a:lnTo>
                <a:lnTo>
                  <a:pt x="213382" y="177507"/>
                </a:lnTo>
                <a:lnTo>
                  <a:pt x="224508" y="184912"/>
                </a:lnTo>
                <a:lnTo>
                  <a:pt x="227060" y="187451"/>
                </a:lnTo>
                <a:lnTo>
                  <a:pt x="193548" y="187451"/>
                </a:lnTo>
                <a:lnTo>
                  <a:pt x="188976" y="190500"/>
                </a:lnTo>
                <a:lnTo>
                  <a:pt x="184404" y="195071"/>
                </a:lnTo>
                <a:lnTo>
                  <a:pt x="179832" y="198119"/>
                </a:lnTo>
                <a:lnTo>
                  <a:pt x="178308" y="204216"/>
                </a:lnTo>
                <a:lnTo>
                  <a:pt x="178308" y="212645"/>
                </a:lnTo>
                <a:close/>
              </a:path>
              <a:path w="387350" h="386079">
                <a:moveTo>
                  <a:pt x="227076" y="236219"/>
                </a:moveTo>
                <a:lnTo>
                  <a:pt x="205740" y="236219"/>
                </a:lnTo>
                <a:lnTo>
                  <a:pt x="210312" y="234696"/>
                </a:lnTo>
                <a:lnTo>
                  <a:pt x="216408" y="231648"/>
                </a:lnTo>
                <a:lnTo>
                  <a:pt x="219456" y="228600"/>
                </a:lnTo>
                <a:lnTo>
                  <a:pt x="224028" y="225551"/>
                </a:lnTo>
                <a:lnTo>
                  <a:pt x="225470" y="219783"/>
                </a:lnTo>
                <a:lnTo>
                  <a:pt x="225552" y="207264"/>
                </a:lnTo>
                <a:lnTo>
                  <a:pt x="222504" y="202692"/>
                </a:lnTo>
                <a:lnTo>
                  <a:pt x="211836" y="192024"/>
                </a:lnTo>
                <a:lnTo>
                  <a:pt x="205740" y="188976"/>
                </a:lnTo>
                <a:lnTo>
                  <a:pt x="199644" y="188976"/>
                </a:lnTo>
                <a:lnTo>
                  <a:pt x="193548" y="187451"/>
                </a:lnTo>
                <a:lnTo>
                  <a:pt x="227060" y="187451"/>
                </a:lnTo>
                <a:lnTo>
                  <a:pt x="230124" y="190500"/>
                </a:lnTo>
                <a:lnTo>
                  <a:pt x="236220" y="202692"/>
                </a:lnTo>
                <a:lnTo>
                  <a:pt x="237682" y="208542"/>
                </a:lnTo>
                <a:lnTo>
                  <a:pt x="237744" y="214883"/>
                </a:lnTo>
                <a:lnTo>
                  <a:pt x="234696" y="227076"/>
                </a:lnTo>
                <a:lnTo>
                  <a:pt x="231648" y="231648"/>
                </a:lnTo>
                <a:lnTo>
                  <a:pt x="227076" y="236219"/>
                </a:lnTo>
                <a:close/>
              </a:path>
              <a:path w="387350" h="386079">
                <a:moveTo>
                  <a:pt x="85344" y="266700"/>
                </a:moveTo>
                <a:lnTo>
                  <a:pt x="78600" y="254818"/>
                </a:lnTo>
                <a:lnTo>
                  <a:pt x="76205" y="242882"/>
                </a:lnTo>
                <a:lnTo>
                  <a:pt x="79202" y="231403"/>
                </a:lnTo>
                <a:lnTo>
                  <a:pt x="87529" y="220331"/>
                </a:lnTo>
                <a:lnTo>
                  <a:pt x="98982" y="211035"/>
                </a:lnTo>
                <a:lnTo>
                  <a:pt x="109831" y="207316"/>
                </a:lnTo>
                <a:lnTo>
                  <a:pt x="120396" y="207264"/>
                </a:lnTo>
                <a:lnTo>
                  <a:pt x="128016" y="210312"/>
                </a:lnTo>
                <a:lnTo>
                  <a:pt x="132588" y="216408"/>
                </a:lnTo>
                <a:lnTo>
                  <a:pt x="137160" y="219455"/>
                </a:lnTo>
                <a:lnTo>
                  <a:pt x="137668" y="220980"/>
                </a:lnTo>
                <a:lnTo>
                  <a:pt x="105156" y="220980"/>
                </a:lnTo>
                <a:lnTo>
                  <a:pt x="99060" y="222503"/>
                </a:lnTo>
                <a:lnTo>
                  <a:pt x="96012" y="227076"/>
                </a:lnTo>
                <a:lnTo>
                  <a:pt x="91440" y="231648"/>
                </a:lnTo>
                <a:lnTo>
                  <a:pt x="88392" y="236219"/>
                </a:lnTo>
                <a:lnTo>
                  <a:pt x="88392" y="248412"/>
                </a:lnTo>
                <a:lnTo>
                  <a:pt x="91440" y="252983"/>
                </a:lnTo>
                <a:lnTo>
                  <a:pt x="96012" y="257555"/>
                </a:lnTo>
                <a:lnTo>
                  <a:pt x="85344" y="266700"/>
                </a:lnTo>
                <a:close/>
              </a:path>
              <a:path w="387350" h="386079">
                <a:moveTo>
                  <a:pt x="138684" y="323087"/>
                </a:moveTo>
                <a:lnTo>
                  <a:pt x="135636" y="321564"/>
                </a:lnTo>
                <a:lnTo>
                  <a:pt x="132588" y="315467"/>
                </a:lnTo>
                <a:lnTo>
                  <a:pt x="131064" y="310896"/>
                </a:lnTo>
                <a:lnTo>
                  <a:pt x="129540" y="304800"/>
                </a:lnTo>
                <a:lnTo>
                  <a:pt x="129540" y="298703"/>
                </a:lnTo>
                <a:lnTo>
                  <a:pt x="128016" y="292608"/>
                </a:lnTo>
                <a:lnTo>
                  <a:pt x="128016" y="284987"/>
                </a:lnTo>
                <a:lnTo>
                  <a:pt x="129540" y="275844"/>
                </a:lnTo>
                <a:lnTo>
                  <a:pt x="130698" y="260018"/>
                </a:lnTo>
                <a:lnTo>
                  <a:pt x="130896" y="252983"/>
                </a:lnTo>
                <a:lnTo>
                  <a:pt x="130980" y="247260"/>
                </a:lnTo>
                <a:lnTo>
                  <a:pt x="129540" y="234696"/>
                </a:lnTo>
                <a:lnTo>
                  <a:pt x="123444" y="225551"/>
                </a:lnTo>
                <a:lnTo>
                  <a:pt x="120396" y="222503"/>
                </a:lnTo>
                <a:lnTo>
                  <a:pt x="115824" y="220980"/>
                </a:lnTo>
                <a:lnTo>
                  <a:pt x="137668" y="220980"/>
                </a:lnTo>
                <a:lnTo>
                  <a:pt x="138684" y="224028"/>
                </a:lnTo>
                <a:lnTo>
                  <a:pt x="140208" y="227076"/>
                </a:lnTo>
                <a:lnTo>
                  <a:pt x="141732" y="231648"/>
                </a:lnTo>
                <a:lnTo>
                  <a:pt x="143256" y="237744"/>
                </a:lnTo>
                <a:lnTo>
                  <a:pt x="143349" y="245410"/>
                </a:lnTo>
                <a:lnTo>
                  <a:pt x="143797" y="252983"/>
                </a:lnTo>
                <a:lnTo>
                  <a:pt x="143730" y="257555"/>
                </a:lnTo>
                <a:lnTo>
                  <a:pt x="143283" y="268413"/>
                </a:lnTo>
                <a:lnTo>
                  <a:pt x="141732" y="281939"/>
                </a:lnTo>
                <a:lnTo>
                  <a:pt x="141732" y="298703"/>
                </a:lnTo>
                <a:lnTo>
                  <a:pt x="143256" y="301751"/>
                </a:lnTo>
                <a:lnTo>
                  <a:pt x="160020" y="301751"/>
                </a:lnTo>
                <a:lnTo>
                  <a:pt x="138684" y="323087"/>
                </a:lnTo>
                <a:close/>
              </a:path>
              <a:path w="387350" h="386079">
                <a:moveTo>
                  <a:pt x="106680" y="358139"/>
                </a:moveTo>
                <a:lnTo>
                  <a:pt x="48768" y="256032"/>
                </a:lnTo>
                <a:lnTo>
                  <a:pt x="56388" y="248412"/>
                </a:lnTo>
                <a:lnTo>
                  <a:pt x="114300" y="350519"/>
                </a:lnTo>
                <a:lnTo>
                  <a:pt x="106680" y="358139"/>
                </a:lnTo>
                <a:close/>
              </a:path>
              <a:path w="387350" h="386079">
                <a:moveTo>
                  <a:pt x="160020" y="301751"/>
                </a:moveTo>
                <a:lnTo>
                  <a:pt x="143256" y="301751"/>
                </a:lnTo>
                <a:lnTo>
                  <a:pt x="179832" y="263651"/>
                </a:lnTo>
                <a:lnTo>
                  <a:pt x="188976" y="272796"/>
                </a:lnTo>
                <a:lnTo>
                  <a:pt x="160020" y="301751"/>
                </a:lnTo>
                <a:close/>
              </a:path>
              <a:path w="387350" h="386079">
                <a:moveTo>
                  <a:pt x="9144" y="355092"/>
                </a:moveTo>
                <a:lnTo>
                  <a:pt x="0" y="345948"/>
                </a:lnTo>
                <a:lnTo>
                  <a:pt x="1524" y="338328"/>
                </a:lnTo>
                <a:lnTo>
                  <a:pt x="4572" y="330708"/>
                </a:lnTo>
                <a:lnTo>
                  <a:pt x="4572" y="309371"/>
                </a:lnTo>
                <a:lnTo>
                  <a:pt x="3048" y="304800"/>
                </a:lnTo>
                <a:lnTo>
                  <a:pt x="9144" y="298703"/>
                </a:lnTo>
                <a:lnTo>
                  <a:pt x="34544" y="324612"/>
                </a:lnTo>
                <a:lnTo>
                  <a:pt x="16764" y="324612"/>
                </a:lnTo>
                <a:lnTo>
                  <a:pt x="16764" y="329183"/>
                </a:lnTo>
                <a:lnTo>
                  <a:pt x="13716" y="341376"/>
                </a:lnTo>
                <a:lnTo>
                  <a:pt x="12192" y="345948"/>
                </a:lnTo>
                <a:lnTo>
                  <a:pt x="10668" y="352044"/>
                </a:lnTo>
                <a:lnTo>
                  <a:pt x="9144" y="355092"/>
                </a:lnTo>
                <a:close/>
              </a:path>
              <a:path w="387350" h="386079">
                <a:moveTo>
                  <a:pt x="76200" y="385571"/>
                </a:moveTo>
                <a:lnTo>
                  <a:pt x="16764" y="324612"/>
                </a:lnTo>
                <a:lnTo>
                  <a:pt x="34544" y="324612"/>
                </a:lnTo>
                <a:lnTo>
                  <a:pt x="85344" y="376428"/>
                </a:lnTo>
                <a:lnTo>
                  <a:pt x="76200" y="3855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3003804" y="6394704"/>
            <a:ext cx="262255" cy="0"/>
          </a:xfrm>
          <a:custGeom>
            <a:avLst/>
            <a:gdLst/>
            <a:ahLst/>
            <a:cxnLst/>
            <a:rect l="l" t="t" r="r" b="b"/>
            <a:pathLst>
              <a:path w="262254">
                <a:moveTo>
                  <a:pt x="0" y="0"/>
                </a:moveTo>
                <a:lnTo>
                  <a:pt x="262127" y="0"/>
                </a:lnTo>
              </a:path>
            </a:pathLst>
          </a:custGeom>
          <a:ln w="19557">
            <a:solidFill>
              <a:srgbClr val="0070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3110483" y="6368796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4" h="48895">
                <a:moveTo>
                  <a:pt x="24383" y="48767"/>
                </a:moveTo>
                <a:lnTo>
                  <a:pt x="0" y="24383"/>
                </a:lnTo>
                <a:lnTo>
                  <a:pt x="24383" y="0"/>
                </a:lnTo>
                <a:lnTo>
                  <a:pt x="48767" y="24383"/>
                </a:lnTo>
                <a:lnTo>
                  <a:pt x="24383" y="48767"/>
                </a:lnTo>
                <a:close/>
              </a:path>
            </a:pathLst>
          </a:custGeom>
          <a:solidFill>
            <a:srgbClr val="0070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5237988" y="6394704"/>
            <a:ext cx="262255" cy="0"/>
          </a:xfrm>
          <a:custGeom>
            <a:avLst/>
            <a:gdLst/>
            <a:ahLst/>
            <a:cxnLst/>
            <a:rect l="l" t="t" r="r" b="b"/>
            <a:pathLst>
              <a:path w="262254">
                <a:moveTo>
                  <a:pt x="0" y="0"/>
                </a:moveTo>
                <a:lnTo>
                  <a:pt x="262127" y="0"/>
                </a:lnTo>
              </a:path>
            </a:pathLst>
          </a:custGeom>
          <a:ln w="19557">
            <a:solidFill>
              <a:srgbClr val="B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5349239" y="6373367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0" y="19050"/>
                </a:moveTo>
                <a:lnTo>
                  <a:pt x="38100" y="19050"/>
                </a:lnTo>
              </a:path>
            </a:pathLst>
          </a:custGeom>
          <a:ln w="39370">
            <a:solidFill>
              <a:srgbClr val="B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 txBox="1"/>
          <p:nvPr/>
        </p:nvSpPr>
        <p:spPr>
          <a:xfrm>
            <a:off x="673098" y="6724138"/>
            <a:ext cx="8559165" cy="404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200" spc="-5" dirty="0">
                <a:latin typeface="Times New Roman"/>
                <a:cs typeface="Times New Roman"/>
              </a:rPr>
              <a:t>N</a:t>
            </a:r>
            <a:r>
              <a:rPr sz="1200" spc="65" dirty="0">
                <a:latin typeface="Times New Roman"/>
                <a:cs typeface="Times New Roman"/>
              </a:rPr>
              <a:t>o</a:t>
            </a:r>
            <a:r>
              <a:rPr sz="1200" spc="-5" dirty="0">
                <a:latin typeface="Times New Roman"/>
                <a:cs typeface="Times New Roman"/>
              </a:rPr>
              <a:t>t</a:t>
            </a:r>
            <a:r>
              <a:rPr sz="1200" spc="130" dirty="0">
                <a:latin typeface="Times New Roman"/>
                <a:cs typeface="Times New Roman"/>
              </a:rPr>
              <a:t>e</a:t>
            </a:r>
            <a:r>
              <a:rPr sz="1200" spc="-5" dirty="0">
                <a:latin typeface="Times New Roman"/>
                <a:cs typeface="Times New Roman"/>
              </a:rPr>
              <a:t>: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125" dirty="0">
                <a:latin typeface="Times New Roman"/>
                <a:cs typeface="Times New Roman"/>
              </a:rPr>
              <a:t>S</a:t>
            </a:r>
            <a:r>
              <a:rPr sz="1200" spc="130" dirty="0">
                <a:latin typeface="Times New Roman"/>
                <a:cs typeface="Times New Roman"/>
              </a:rPr>
              <a:t>e</a:t>
            </a:r>
            <a:r>
              <a:rPr sz="1200" spc="-5" dirty="0">
                <a:latin typeface="Times New Roman"/>
                <a:cs typeface="Times New Roman"/>
              </a:rPr>
              <a:t>r</a:t>
            </a:r>
            <a:r>
              <a:rPr sz="1200" spc="-15" dirty="0">
                <a:latin typeface="Times New Roman"/>
                <a:cs typeface="Times New Roman"/>
              </a:rPr>
              <a:t>v</a:t>
            </a:r>
            <a:r>
              <a:rPr sz="1200" spc="-75" dirty="0">
                <a:latin typeface="Times New Roman"/>
                <a:cs typeface="Times New Roman"/>
              </a:rPr>
              <a:t>i</a:t>
            </a:r>
            <a:r>
              <a:rPr sz="1200" spc="60" dirty="0">
                <a:latin typeface="Times New Roman"/>
                <a:cs typeface="Times New Roman"/>
              </a:rPr>
              <a:t>c</a:t>
            </a:r>
            <a:r>
              <a:rPr sz="1200" spc="130" dirty="0">
                <a:latin typeface="Times New Roman"/>
                <a:cs typeface="Times New Roman"/>
              </a:rPr>
              <a:t>e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65" dirty="0">
                <a:latin typeface="Times New Roman"/>
                <a:cs typeface="Times New Roman"/>
              </a:rPr>
              <a:t>p</a:t>
            </a:r>
            <a:r>
              <a:rPr sz="1200" spc="130" dirty="0">
                <a:latin typeface="Times New Roman"/>
                <a:cs typeface="Times New Roman"/>
              </a:rPr>
              <a:t>e</a:t>
            </a:r>
            <a:r>
              <a:rPr sz="1200" spc="-5" dirty="0">
                <a:latin typeface="Times New Roman"/>
                <a:cs typeface="Times New Roman"/>
              </a:rPr>
              <a:t>r</a:t>
            </a:r>
            <a:r>
              <a:rPr sz="1200" spc="-55" dirty="0">
                <a:latin typeface="Times New Roman"/>
                <a:cs typeface="Times New Roman"/>
              </a:rPr>
              <a:t>f</a:t>
            </a:r>
            <a:r>
              <a:rPr sz="1200" spc="65" dirty="0">
                <a:latin typeface="Times New Roman"/>
                <a:cs typeface="Times New Roman"/>
              </a:rPr>
              <a:t>o</a:t>
            </a:r>
            <a:r>
              <a:rPr sz="1200" spc="-5" dirty="0">
                <a:latin typeface="Times New Roman"/>
                <a:cs typeface="Times New Roman"/>
              </a:rPr>
              <a:t>r</a:t>
            </a:r>
            <a:r>
              <a:rPr sz="1200" spc="70" dirty="0">
                <a:latin typeface="Times New Roman"/>
                <a:cs typeface="Times New Roman"/>
              </a:rPr>
              <a:t>m</a:t>
            </a:r>
            <a:r>
              <a:rPr sz="1200" spc="120" dirty="0">
                <a:latin typeface="Times New Roman"/>
                <a:cs typeface="Times New Roman"/>
              </a:rPr>
              <a:t>a</a:t>
            </a:r>
            <a:r>
              <a:rPr sz="1200" spc="55" dirty="0">
                <a:latin typeface="Times New Roman"/>
                <a:cs typeface="Times New Roman"/>
              </a:rPr>
              <a:t>n</a:t>
            </a:r>
            <a:r>
              <a:rPr sz="1200" spc="60" dirty="0">
                <a:latin typeface="Times New Roman"/>
                <a:cs typeface="Times New Roman"/>
              </a:rPr>
              <a:t>c</a:t>
            </a:r>
            <a:r>
              <a:rPr sz="1200" spc="130" dirty="0">
                <a:latin typeface="Times New Roman"/>
                <a:cs typeface="Times New Roman"/>
              </a:rPr>
              <a:t>e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70" dirty="0">
                <a:latin typeface="Times New Roman"/>
                <a:cs typeface="Times New Roman"/>
              </a:rPr>
              <a:t>m</a:t>
            </a:r>
            <a:r>
              <a:rPr sz="1200" spc="120" dirty="0">
                <a:latin typeface="Times New Roman"/>
                <a:cs typeface="Times New Roman"/>
              </a:rPr>
              <a:t>ea</a:t>
            </a:r>
            <a:r>
              <a:rPr sz="1200" spc="130" dirty="0">
                <a:latin typeface="Times New Roman"/>
                <a:cs typeface="Times New Roman"/>
              </a:rPr>
              <a:t>s</a:t>
            </a:r>
            <a:r>
              <a:rPr sz="1200" spc="65" dirty="0">
                <a:latin typeface="Times New Roman"/>
                <a:cs typeface="Times New Roman"/>
              </a:rPr>
              <a:t>u</a:t>
            </a:r>
            <a:r>
              <a:rPr sz="1200" spc="-5" dirty="0">
                <a:latin typeface="Times New Roman"/>
                <a:cs typeface="Times New Roman"/>
              </a:rPr>
              <a:t>r</a:t>
            </a:r>
            <a:r>
              <a:rPr sz="1200" spc="120" dirty="0">
                <a:latin typeface="Times New Roman"/>
                <a:cs typeface="Times New Roman"/>
              </a:rPr>
              <a:t>e</a:t>
            </a:r>
            <a:r>
              <a:rPr sz="1200" spc="60" dirty="0">
                <a:latin typeface="Times New Roman"/>
                <a:cs typeface="Times New Roman"/>
              </a:rPr>
              <a:t>m</a:t>
            </a:r>
            <a:r>
              <a:rPr sz="1200" spc="130" dirty="0">
                <a:latin typeface="Times New Roman"/>
                <a:cs typeface="Times New Roman"/>
              </a:rPr>
              <a:t>e</a:t>
            </a:r>
            <a:r>
              <a:rPr sz="1200" spc="55" dirty="0">
                <a:latin typeface="Times New Roman"/>
                <a:cs typeface="Times New Roman"/>
              </a:rPr>
              <a:t>n</a:t>
            </a:r>
            <a:r>
              <a:rPr sz="1200" spc="-5" dirty="0">
                <a:latin typeface="Times New Roman"/>
                <a:cs typeface="Times New Roman"/>
              </a:rPr>
              <a:t>t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15" dirty="0">
                <a:latin typeface="Times New Roman"/>
                <a:cs typeface="Times New Roman"/>
              </a:rPr>
              <a:t>w</a:t>
            </a:r>
            <a:r>
              <a:rPr sz="1200" spc="130" dirty="0">
                <a:latin typeface="Times New Roman"/>
                <a:cs typeface="Times New Roman"/>
              </a:rPr>
              <a:t>as</a:t>
            </a:r>
            <a:r>
              <a:rPr sz="1200" spc="35" dirty="0">
                <a:latin typeface="Times New Roman"/>
                <a:cs typeface="Times New Roman"/>
              </a:rPr>
              <a:t> </a:t>
            </a:r>
            <a:r>
              <a:rPr sz="1200" spc="130" dirty="0">
                <a:latin typeface="Times New Roman"/>
                <a:cs typeface="Times New Roman"/>
              </a:rPr>
              <a:t>s</a:t>
            </a:r>
            <a:r>
              <a:rPr sz="1200" spc="65" dirty="0">
                <a:latin typeface="Times New Roman"/>
                <a:cs typeface="Times New Roman"/>
              </a:rPr>
              <a:t>u</a:t>
            </a:r>
            <a:r>
              <a:rPr sz="1200" spc="130" dirty="0">
                <a:latin typeface="Times New Roman"/>
                <a:cs typeface="Times New Roman"/>
              </a:rPr>
              <a:t>s</a:t>
            </a:r>
            <a:r>
              <a:rPr sz="1200" spc="65" dirty="0">
                <a:latin typeface="Times New Roman"/>
                <a:cs typeface="Times New Roman"/>
              </a:rPr>
              <a:t>p</a:t>
            </a:r>
            <a:r>
              <a:rPr sz="1200" spc="130" dirty="0">
                <a:latin typeface="Times New Roman"/>
                <a:cs typeface="Times New Roman"/>
              </a:rPr>
              <a:t>e</a:t>
            </a:r>
            <a:r>
              <a:rPr sz="1200" spc="65" dirty="0">
                <a:latin typeface="Times New Roman"/>
                <a:cs typeface="Times New Roman"/>
              </a:rPr>
              <a:t>n</a:t>
            </a:r>
            <a:r>
              <a:rPr sz="1200" spc="55" dirty="0">
                <a:latin typeface="Times New Roman"/>
                <a:cs typeface="Times New Roman"/>
              </a:rPr>
              <a:t>d</a:t>
            </a:r>
            <a:r>
              <a:rPr sz="1200" spc="130" dirty="0">
                <a:latin typeface="Times New Roman"/>
                <a:cs typeface="Times New Roman"/>
              </a:rPr>
              <a:t>e</a:t>
            </a:r>
            <a:r>
              <a:rPr sz="1200" spc="65" dirty="0">
                <a:latin typeface="Times New Roman"/>
                <a:cs typeface="Times New Roman"/>
              </a:rPr>
              <a:t>d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-55" dirty="0">
                <a:latin typeface="Times New Roman"/>
                <a:cs typeface="Times New Roman"/>
              </a:rPr>
              <a:t>f</a:t>
            </a:r>
            <a:r>
              <a:rPr sz="1200" spc="65" dirty="0">
                <a:latin typeface="Times New Roman"/>
                <a:cs typeface="Times New Roman"/>
              </a:rPr>
              <a:t>o</a:t>
            </a:r>
            <a:r>
              <a:rPr sz="1200" dirty="0">
                <a:latin typeface="Times New Roman"/>
                <a:cs typeface="Times New Roman"/>
              </a:rPr>
              <a:t>r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spc="70" dirty="0">
                <a:latin typeface="Times New Roman"/>
                <a:cs typeface="Times New Roman"/>
              </a:rPr>
              <a:t>m</a:t>
            </a:r>
            <a:r>
              <a:rPr sz="1200" spc="130" dirty="0">
                <a:latin typeface="Times New Roman"/>
                <a:cs typeface="Times New Roman"/>
              </a:rPr>
              <a:t>a</a:t>
            </a:r>
            <a:r>
              <a:rPr sz="1200" spc="-75" dirty="0">
                <a:latin typeface="Times New Roman"/>
                <a:cs typeface="Times New Roman"/>
              </a:rPr>
              <a:t>i</a:t>
            </a:r>
            <a:r>
              <a:rPr sz="1200" spc="-70" dirty="0">
                <a:latin typeface="Times New Roman"/>
                <a:cs typeface="Times New Roman"/>
              </a:rPr>
              <a:t>l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65" dirty="0">
                <a:latin typeface="Times New Roman"/>
                <a:cs typeface="Times New Roman"/>
              </a:rPr>
              <a:t>o</a:t>
            </a:r>
            <a:r>
              <a:rPr sz="1200" spc="-5" dirty="0">
                <a:latin typeface="Times New Roman"/>
                <a:cs typeface="Times New Roman"/>
              </a:rPr>
              <a:t>r</a:t>
            </a:r>
            <a:r>
              <a:rPr sz="1200" spc="-75" dirty="0">
                <a:latin typeface="Times New Roman"/>
                <a:cs typeface="Times New Roman"/>
              </a:rPr>
              <a:t>i</a:t>
            </a:r>
            <a:r>
              <a:rPr sz="1200" spc="55" dirty="0">
                <a:latin typeface="Times New Roman"/>
                <a:cs typeface="Times New Roman"/>
              </a:rPr>
              <a:t>g</a:t>
            </a:r>
            <a:r>
              <a:rPr sz="1200" spc="-75" dirty="0">
                <a:latin typeface="Times New Roman"/>
                <a:cs typeface="Times New Roman"/>
              </a:rPr>
              <a:t>i</a:t>
            </a:r>
            <a:r>
              <a:rPr sz="1200" spc="65" dirty="0">
                <a:latin typeface="Times New Roman"/>
                <a:cs typeface="Times New Roman"/>
              </a:rPr>
              <a:t>n</a:t>
            </a:r>
            <a:r>
              <a:rPr sz="1200" spc="130" dirty="0">
                <a:latin typeface="Times New Roman"/>
                <a:cs typeface="Times New Roman"/>
              </a:rPr>
              <a:t>a</a:t>
            </a:r>
            <a:r>
              <a:rPr sz="1200" spc="-5" dirty="0">
                <a:latin typeface="Times New Roman"/>
                <a:cs typeface="Times New Roman"/>
              </a:rPr>
              <a:t>t</a:t>
            </a:r>
            <a:r>
              <a:rPr sz="1200" spc="-75" dirty="0">
                <a:latin typeface="Times New Roman"/>
                <a:cs typeface="Times New Roman"/>
              </a:rPr>
              <a:t>i</a:t>
            </a:r>
            <a:r>
              <a:rPr sz="1200" spc="65" dirty="0">
                <a:latin typeface="Times New Roman"/>
                <a:cs typeface="Times New Roman"/>
              </a:rPr>
              <a:t>ng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5" dirty="0">
                <a:latin typeface="Times New Roman"/>
                <a:cs typeface="Times New Roman"/>
              </a:rPr>
              <a:t>f</a:t>
            </a:r>
            <a:r>
              <a:rPr sz="1200" spc="-5" dirty="0">
                <a:latin typeface="Times New Roman"/>
                <a:cs typeface="Times New Roman"/>
              </a:rPr>
              <a:t>r</a:t>
            </a:r>
            <a:r>
              <a:rPr sz="1200" spc="65" dirty="0">
                <a:latin typeface="Times New Roman"/>
                <a:cs typeface="Times New Roman"/>
              </a:rPr>
              <a:t>om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spc="65" dirty="0">
                <a:latin typeface="Times New Roman"/>
                <a:cs typeface="Times New Roman"/>
              </a:rPr>
              <a:t>o</a:t>
            </a:r>
            <a:r>
              <a:rPr sz="1200" dirty="0">
                <a:latin typeface="Times New Roman"/>
                <a:cs typeface="Times New Roman"/>
              </a:rPr>
              <a:t>r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spc="65" dirty="0">
                <a:latin typeface="Times New Roman"/>
                <a:cs typeface="Times New Roman"/>
              </a:rPr>
              <a:t>d</a:t>
            </a:r>
            <a:r>
              <a:rPr sz="1200" spc="130" dirty="0">
                <a:latin typeface="Times New Roman"/>
                <a:cs typeface="Times New Roman"/>
              </a:rPr>
              <a:t>es</a:t>
            </a:r>
            <a:r>
              <a:rPr sz="1200" spc="-5" dirty="0">
                <a:latin typeface="Times New Roman"/>
                <a:cs typeface="Times New Roman"/>
              </a:rPr>
              <a:t>t</a:t>
            </a:r>
            <a:r>
              <a:rPr sz="1200" spc="-75" dirty="0">
                <a:latin typeface="Times New Roman"/>
                <a:cs typeface="Times New Roman"/>
              </a:rPr>
              <a:t>i</a:t>
            </a:r>
            <a:r>
              <a:rPr sz="1200" spc="65" dirty="0">
                <a:latin typeface="Times New Roman"/>
                <a:cs typeface="Times New Roman"/>
              </a:rPr>
              <a:t>n</a:t>
            </a:r>
            <a:r>
              <a:rPr sz="1200" spc="130" dirty="0">
                <a:latin typeface="Times New Roman"/>
                <a:cs typeface="Times New Roman"/>
              </a:rPr>
              <a:t>e</a:t>
            </a:r>
            <a:r>
              <a:rPr sz="1200" spc="65" dirty="0">
                <a:latin typeface="Times New Roman"/>
                <a:cs typeface="Times New Roman"/>
              </a:rPr>
              <a:t>d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t</a:t>
            </a:r>
            <a:r>
              <a:rPr sz="1200" spc="65" dirty="0">
                <a:latin typeface="Times New Roman"/>
                <a:cs typeface="Times New Roman"/>
              </a:rPr>
              <a:t>o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55" dirty="0">
                <a:latin typeface="Times New Roman"/>
                <a:cs typeface="Times New Roman"/>
              </a:rPr>
              <a:t>C</a:t>
            </a:r>
            <a:r>
              <a:rPr sz="1200" spc="130" dirty="0">
                <a:latin typeface="Times New Roman"/>
                <a:cs typeface="Times New Roman"/>
              </a:rPr>
              <a:t>a</a:t>
            </a:r>
            <a:r>
              <a:rPr sz="1200" spc="-5" dirty="0">
                <a:latin typeface="Times New Roman"/>
                <a:cs typeface="Times New Roman"/>
              </a:rPr>
              <a:t>r</a:t>
            </a:r>
            <a:r>
              <a:rPr sz="1200" spc="-75" dirty="0">
                <a:latin typeface="Times New Roman"/>
                <a:cs typeface="Times New Roman"/>
              </a:rPr>
              <a:t>i</a:t>
            </a:r>
            <a:r>
              <a:rPr sz="1200" spc="65" dirty="0">
                <a:latin typeface="Times New Roman"/>
                <a:cs typeface="Times New Roman"/>
              </a:rPr>
              <a:t>bb</a:t>
            </a:r>
            <a:r>
              <a:rPr sz="1200" spc="130" dirty="0">
                <a:latin typeface="Times New Roman"/>
                <a:cs typeface="Times New Roman"/>
              </a:rPr>
              <a:t>e</a:t>
            </a:r>
            <a:r>
              <a:rPr sz="1200" spc="120" dirty="0">
                <a:latin typeface="Times New Roman"/>
                <a:cs typeface="Times New Roman"/>
              </a:rPr>
              <a:t>a</a:t>
            </a:r>
            <a:r>
              <a:rPr sz="1200" spc="65" dirty="0">
                <a:latin typeface="Times New Roman"/>
                <a:cs typeface="Times New Roman"/>
              </a:rPr>
              <a:t>n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</a:t>
            </a:r>
            <a:r>
              <a:rPr sz="1200" spc="-75" dirty="0">
                <a:latin typeface="Times New Roman"/>
                <a:cs typeface="Times New Roman"/>
              </a:rPr>
              <a:t>i</a:t>
            </a:r>
            <a:r>
              <a:rPr sz="1200" spc="130" dirty="0">
                <a:latin typeface="Times New Roman"/>
                <a:cs typeface="Times New Roman"/>
              </a:rPr>
              <a:t>s</a:t>
            </a:r>
            <a:r>
              <a:rPr sz="1200" spc="-5" dirty="0">
                <a:latin typeface="Times New Roman"/>
                <a:cs typeface="Times New Roman"/>
              </a:rPr>
              <a:t>tr</a:t>
            </a:r>
            <a:r>
              <a:rPr sz="1200" spc="-75" dirty="0">
                <a:latin typeface="Times New Roman"/>
                <a:cs typeface="Times New Roman"/>
              </a:rPr>
              <a:t>i</a:t>
            </a:r>
            <a:r>
              <a:rPr sz="1200" spc="60" dirty="0">
                <a:latin typeface="Times New Roman"/>
                <a:cs typeface="Times New Roman"/>
              </a:rPr>
              <a:t>c</a:t>
            </a:r>
            <a:r>
              <a:rPr sz="1200" spc="-5" dirty="0">
                <a:latin typeface="Times New Roman"/>
                <a:cs typeface="Times New Roman"/>
              </a:rPr>
              <a:t>t</a:t>
            </a:r>
            <a:r>
              <a:rPr sz="1200" spc="50" dirty="0">
                <a:latin typeface="Times New Roman"/>
                <a:cs typeface="Times New Roman"/>
              </a:rPr>
              <a:t> </a:t>
            </a:r>
            <a:r>
              <a:rPr sz="1200" spc="-75" dirty="0">
                <a:latin typeface="Times New Roman"/>
                <a:cs typeface="Times New Roman"/>
              </a:rPr>
              <a:t>i</a:t>
            </a:r>
            <a:r>
              <a:rPr sz="1200" spc="65" dirty="0">
                <a:latin typeface="Times New Roman"/>
                <a:cs typeface="Times New Roman"/>
              </a:rPr>
              <a:t>n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60" dirty="0">
                <a:latin typeface="Times New Roman"/>
                <a:cs typeface="Times New Roman"/>
              </a:rPr>
              <a:t>F</a:t>
            </a:r>
            <a:r>
              <a:rPr sz="1200" spc="-80" dirty="0">
                <a:latin typeface="Times New Roman"/>
                <a:cs typeface="Times New Roman"/>
              </a:rPr>
              <a:t>Y</a:t>
            </a:r>
            <a:r>
              <a:rPr sz="1200" spc="65" dirty="0">
                <a:latin typeface="Times New Roman"/>
                <a:cs typeface="Times New Roman"/>
              </a:rPr>
              <a:t>18</a:t>
            </a:r>
            <a:r>
              <a:rPr sz="1200" spc="40" dirty="0">
                <a:latin typeface="Times New Roman"/>
                <a:cs typeface="Times New Roman"/>
              </a:rPr>
              <a:t> </a:t>
            </a:r>
            <a:r>
              <a:rPr sz="1200" spc="60" dirty="0">
                <a:latin typeface="Times New Roman"/>
                <a:cs typeface="Times New Roman"/>
              </a:rPr>
              <a:t>Q</a:t>
            </a:r>
            <a:r>
              <a:rPr sz="1200" spc="65" dirty="0">
                <a:latin typeface="Times New Roman"/>
                <a:cs typeface="Times New Roman"/>
              </a:rPr>
              <a:t>1</a:t>
            </a:r>
            <a:r>
              <a:rPr sz="1200" spc="30" dirty="0">
                <a:latin typeface="Times New Roman"/>
                <a:cs typeface="Times New Roman"/>
              </a:rPr>
              <a:t> </a:t>
            </a:r>
            <a:r>
              <a:rPr sz="1200" spc="-385" dirty="0">
                <a:latin typeface="Times New Roman"/>
                <a:cs typeface="Times New Roman"/>
              </a:rPr>
              <a:t>a</a:t>
            </a:r>
            <a:r>
              <a:rPr sz="1200" spc="-7" baseline="-27777" dirty="0">
                <a:solidFill>
                  <a:srgbClr val="BFBFBF"/>
                </a:solidFill>
                <a:latin typeface="Century Gothic"/>
                <a:cs typeface="Century Gothic"/>
              </a:rPr>
              <a:t>F</a:t>
            </a:r>
            <a:r>
              <a:rPr sz="1200" spc="-592" baseline="-27777" dirty="0">
                <a:solidFill>
                  <a:srgbClr val="BFBFBF"/>
                </a:solidFill>
                <a:latin typeface="Century Gothic"/>
                <a:cs typeface="Century Gothic"/>
              </a:rPr>
              <a:t>e</a:t>
            </a:r>
            <a:r>
              <a:rPr sz="1200" spc="-210" dirty="0">
                <a:latin typeface="Times New Roman"/>
                <a:cs typeface="Times New Roman"/>
              </a:rPr>
              <a:t>n</a:t>
            </a:r>
            <a:r>
              <a:rPr sz="1200" spc="-405" baseline="-27777" dirty="0">
                <a:solidFill>
                  <a:srgbClr val="BFBFBF"/>
                </a:solidFill>
                <a:latin typeface="Century Gothic"/>
                <a:cs typeface="Century Gothic"/>
              </a:rPr>
              <a:t>b</a:t>
            </a:r>
            <a:r>
              <a:rPr sz="1200" spc="-330" dirty="0">
                <a:latin typeface="Times New Roman"/>
                <a:cs typeface="Times New Roman"/>
              </a:rPr>
              <a:t>d</a:t>
            </a:r>
            <a:r>
              <a:rPr sz="1200" baseline="-27777" dirty="0">
                <a:solidFill>
                  <a:srgbClr val="BFBFBF"/>
                </a:solidFill>
                <a:latin typeface="Century Gothic"/>
                <a:cs typeface="Century Gothic"/>
              </a:rPr>
              <a:t>r</a:t>
            </a:r>
            <a:r>
              <a:rPr sz="1200" spc="-37" baseline="-27777" dirty="0">
                <a:solidFill>
                  <a:srgbClr val="BFBFBF"/>
                </a:solidFill>
                <a:latin typeface="Century Gothic"/>
                <a:cs typeface="Century Gothic"/>
              </a:rPr>
              <a:t>u</a:t>
            </a:r>
            <a:r>
              <a:rPr sz="1200" spc="-850" dirty="0">
                <a:latin typeface="Times New Roman"/>
                <a:cs typeface="Times New Roman"/>
              </a:rPr>
              <a:t>Q</a:t>
            </a:r>
            <a:r>
              <a:rPr sz="1200" spc="7" baseline="-27777" dirty="0">
                <a:solidFill>
                  <a:srgbClr val="BFBFBF"/>
                </a:solidFill>
                <a:latin typeface="Century Gothic"/>
                <a:cs typeface="Century Gothic"/>
              </a:rPr>
              <a:t>a</a:t>
            </a:r>
            <a:r>
              <a:rPr sz="1200" baseline="-27777" dirty="0">
                <a:solidFill>
                  <a:srgbClr val="BFBFBF"/>
                </a:solidFill>
                <a:latin typeface="Century Gothic"/>
                <a:cs typeface="Century Gothic"/>
              </a:rPr>
              <a:t>r</a:t>
            </a:r>
            <a:r>
              <a:rPr sz="1200" spc="-472" baseline="-27777" dirty="0">
                <a:solidFill>
                  <a:srgbClr val="BFBFBF"/>
                </a:solidFill>
                <a:latin typeface="Century Gothic"/>
                <a:cs typeface="Century Gothic"/>
              </a:rPr>
              <a:t>y</a:t>
            </a:r>
            <a:r>
              <a:rPr sz="1200" spc="-85" dirty="0">
                <a:latin typeface="Times New Roman"/>
                <a:cs typeface="Times New Roman"/>
              </a:rPr>
              <a:t>2</a:t>
            </a:r>
            <a:r>
              <a:rPr sz="1200" spc="-7" baseline="-27777" dirty="0">
                <a:solidFill>
                  <a:srgbClr val="BFBFBF"/>
                </a:solidFill>
                <a:latin typeface="Century Gothic"/>
                <a:cs typeface="Century Gothic"/>
              </a:rPr>
              <a:t>2</a:t>
            </a:r>
            <a:r>
              <a:rPr sz="1200" spc="-615" baseline="-27777" dirty="0">
                <a:solidFill>
                  <a:srgbClr val="BFBFBF"/>
                </a:solidFill>
                <a:latin typeface="Century Gothic"/>
                <a:cs typeface="Century Gothic"/>
              </a:rPr>
              <a:t>0</a:t>
            </a:r>
            <a:r>
              <a:rPr sz="1200" spc="-200" dirty="0">
                <a:latin typeface="Times New Roman"/>
                <a:cs typeface="Times New Roman"/>
              </a:rPr>
              <a:t>d</a:t>
            </a:r>
            <a:r>
              <a:rPr sz="1200" spc="-270" baseline="-27777" dirty="0">
                <a:solidFill>
                  <a:srgbClr val="BFBFBF"/>
                </a:solidFill>
                <a:latin typeface="Century Gothic"/>
                <a:cs typeface="Century Gothic"/>
              </a:rPr>
              <a:t>1</a:t>
            </a:r>
            <a:r>
              <a:rPr sz="1200" spc="-430" dirty="0">
                <a:latin typeface="Times New Roman"/>
                <a:cs typeface="Times New Roman"/>
              </a:rPr>
              <a:t>u</a:t>
            </a:r>
            <a:r>
              <a:rPr sz="1200" spc="67" baseline="-27777" dirty="0">
                <a:solidFill>
                  <a:srgbClr val="BFBFBF"/>
                </a:solidFill>
                <a:latin typeface="Century Gothic"/>
                <a:cs typeface="Century Gothic"/>
              </a:rPr>
              <a:t>8</a:t>
            </a:r>
            <a:r>
              <a:rPr sz="1200" spc="130" dirty="0">
                <a:latin typeface="Times New Roman"/>
                <a:cs typeface="Times New Roman"/>
              </a:rPr>
              <a:t>e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t</a:t>
            </a:r>
            <a:r>
              <a:rPr sz="1200" spc="65" dirty="0">
                <a:latin typeface="Times New Roman"/>
                <a:cs typeface="Times New Roman"/>
              </a:rPr>
              <a:t>o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t</a:t>
            </a:r>
            <a:r>
              <a:rPr sz="1200" spc="65" dirty="0">
                <a:latin typeface="Times New Roman"/>
                <a:cs typeface="Times New Roman"/>
              </a:rPr>
              <a:t>h</a:t>
            </a:r>
            <a:r>
              <a:rPr sz="1200" spc="130" dirty="0">
                <a:latin typeface="Times New Roman"/>
                <a:cs typeface="Times New Roman"/>
              </a:rPr>
              <a:t>e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65" dirty="0">
                <a:latin typeface="Times New Roman"/>
                <a:cs typeface="Times New Roman"/>
              </a:rPr>
              <a:t>d</a:t>
            </a:r>
            <a:r>
              <a:rPr sz="1200" spc="130" dirty="0">
                <a:latin typeface="Times New Roman"/>
                <a:cs typeface="Times New Roman"/>
              </a:rPr>
              <a:t>e</a:t>
            </a:r>
            <a:r>
              <a:rPr sz="1200" spc="-15" dirty="0">
                <a:latin typeface="Times New Roman"/>
                <a:cs typeface="Times New Roman"/>
              </a:rPr>
              <a:t>v</a:t>
            </a:r>
            <a:r>
              <a:rPr sz="1200" spc="130" dirty="0">
                <a:latin typeface="Times New Roman"/>
                <a:cs typeface="Times New Roman"/>
              </a:rPr>
              <a:t>as</a:t>
            </a:r>
            <a:r>
              <a:rPr sz="1200" spc="-5" dirty="0">
                <a:latin typeface="Times New Roman"/>
                <a:cs typeface="Times New Roman"/>
              </a:rPr>
              <a:t>t</a:t>
            </a:r>
            <a:r>
              <a:rPr sz="1200" spc="130" dirty="0">
                <a:latin typeface="Times New Roman"/>
                <a:cs typeface="Times New Roman"/>
              </a:rPr>
              <a:t>a</a:t>
            </a:r>
            <a:r>
              <a:rPr sz="1200" spc="-5" dirty="0">
                <a:latin typeface="Times New Roman"/>
                <a:cs typeface="Times New Roman"/>
              </a:rPr>
              <a:t>t</a:t>
            </a:r>
            <a:r>
              <a:rPr sz="1200" spc="-75" dirty="0">
                <a:latin typeface="Times New Roman"/>
                <a:cs typeface="Times New Roman"/>
              </a:rPr>
              <a:t>i</a:t>
            </a:r>
            <a:r>
              <a:rPr sz="1200" spc="65" dirty="0">
                <a:latin typeface="Times New Roman"/>
                <a:cs typeface="Times New Roman"/>
              </a:rPr>
              <a:t>ng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75" dirty="0">
                <a:latin typeface="Times New Roman"/>
                <a:cs typeface="Times New Roman"/>
              </a:rPr>
              <a:t>i</a:t>
            </a:r>
            <a:r>
              <a:rPr sz="1200" spc="70" dirty="0">
                <a:latin typeface="Times New Roman"/>
                <a:cs typeface="Times New Roman"/>
              </a:rPr>
              <a:t>m</a:t>
            </a:r>
            <a:r>
              <a:rPr sz="1200" spc="65" dirty="0">
                <a:latin typeface="Times New Roman"/>
                <a:cs typeface="Times New Roman"/>
              </a:rPr>
              <a:t>p</a:t>
            </a:r>
            <a:r>
              <a:rPr sz="1200" spc="130" dirty="0">
                <a:latin typeface="Times New Roman"/>
                <a:cs typeface="Times New Roman"/>
              </a:rPr>
              <a:t>a</a:t>
            </a:r>
            <a:r>
              <a:rPr sz="1200" spc="60" dirty="0">
                <a:latin typeface="Times New Roman"/>
                <a:cs typeface="Times New Roman"/>
              </a:rPr>
              <a:t>c</a:t>
            </a:r>
            <a:r>
              <a:rPr sz="1200" spc="-5" dirty="0">
                <a:latin typeface="Times New Roman"/>
                <a:cs typeface="Times New Roman"/>
              </a:rPr>
              <a:t>t</a:t>
            </a:r>
            <a:r>
              <a:rPr sz="1200" spc="130" dirty="0">
                <a:latin typeface="Times New Roman"/>
                <a:cs typeface="Times New Roman"/>
              </a:rPr>
              <a:t>s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65" dirty="0">
                <a:latin typeface="Times New Roman"/>
                <a:cs typeface="Times New Roman"/>
              </a:rPr>
              <a:t>o</a:t>
            </a:r>
            <a:r>
              <a:rPr sz="1200" spc="-70" dirty="0">
                <a:latin typeface="Times New Roman"/>
                <a:cs typeface="Times New Roman"/>
              </a:rPr>
              <a:t>f</a:t>
            </a:r>
            <a:r>
              <a:rPr sz="1200" spc="3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H</a:t>
            </a:r>
            <a:r>
              <a:rPr sz="1200" spc="65" dirty="0">
                <a:latin typeface="Times New Roman"/>
                <a:cs typeface="Times New Roman"/>
              </a:rPr>
              <a:t>u</a:t>
            </a:r>
            <a:r>
              <a:rPr sz="1200" spc="-5" dirty="0">
                <a:latin typeface="Times New Roman"/>
                <a:cs typeface="Times New Roman"/>
              </a:rPr>
              <a:t>rr</a:t>
            </a:r>
            <a:r>
              <a:rPr sz="1200" spc="-75" dirty="0">
                <a:latin typeface="Times New Roman"/>
                <a:cs typeface="Times New Roman"/>
              </a:rPr>
              <a:t>i</a:t>
            </a:r>
            <a:r>
              <a:rPr sz="1200" spc="60" dirty="0">
                <a:latin typeface="Times New Roman"/>
                <a:cs typeface="Times New Roman"/>
              </a:rPr>
              <a:t>c</a:t>
            </a:r>
            <a:r>
              <a:rPr sz="1200" spc="130" dirty="0">
                <a:latin typeface="Times New Roman"/>
                <a:cs typeface="Times New Roman"/>
              </a:rPr>
              <a:t>a</a:t>
            </a:r>
            <a:r>
              <a:rPr sz="1200" spc="65" dirty="0">
                <a:latin typeface="Times New Roman"/>
                <a:cs typeface="Times New Roman"/>
              </a:rPr>
              <a:t>n</a:t>
            </a:r>
            <a:r>
              <a:rPr sz="1200" spc="130" dirty="0">
                <a:latin typeface="Times New Roman"/>
                <a:cs typeface="Times New Roman"/>
              </a:rPr>
              <a:t>es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70" dirty="0">
                <a:latin typeface="Times New Roman"/>
                <a:cs typeface="Times New Roman"/>
              </a:rPr>
              <a:t>I</a:t>
            </a:r>
            <a:r>
              <a:rPr sz="1200" spc="-5" dirty="0">
                <a:latin typeface="Times New Roman"/>
                <a:cs typeface="Times New Roman"/>
              </a:rPr>
              <a:t>r</a:t>
            </a:r>
            <a:r>
              <a:rPr sz="1200" spc="70" dirty="0">
                <a:latin typeface="Times New Roman"/>
                <a:cs typeface="Times New Roman"/>
              </a:rPr>
              <a:t>m</a:t>
            </a:r>
            <a:r>
              <a:rPr sz="1200" spc="130" dirty="0">
                <a:latin typeface="Times New Roman"/>
                <a:cs typeface="Times New Roman"/>
              </a:rPr>
              <a:t>a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130" dirty="0">
                <a:latin typeface="Times New Roman"/>
                <a:cs typeface="Times New Roman"/>
              </a:rPr>
              <a:t>a</a:t>
            </a:r>
            <a:r>
              <a:rPr sz="1200" spc="65" dirty="0">
                <a:latin typeface="Times New Roman"/>
                <a:cs typeface="Times New Roman"/>
              </a:rPr>
              <a:t>nd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spc="-80" dirty="0">
                <a:latin typeface="Times New Roman"/>
                <a:cs typeface="Times New Roman"/>
              </a:rPr>
              <a:t>M</a:t>
            </a:r>
            <a:r>
              <a:rPr sz="1200" spc="130" dirty="0">
                <a:latin typeface="Times New Roman"/>
                <a:cs typeface="Times New Roman"/>
              </a:rPr>
              <a:t>a</a:t>
            </a:r>
            <a:r>
              <a:rPr sz="1200" spc="-5" dirty="0">
                <a:latin typeface="Times New Roman"/>
                <a:cs typeface="Times New Roman"/>
              </a:rPr>
              <a:t>r</a:t>
            </a:r>
            <a:r>
              <a:rPr sz="1200" spc="-75" dirty="0">
                <a:latin typeface="Times New Roman"/>
                <a:cs typeface="Times New Roman"/>
              </a:rPr>
              <a:t>i</a:t>
            </a:r>
            <a:r>
              <a:rPr sz="1200" spc="130" dirty="0">
                <a:latin typeface="Times New Roman"/>
                <a:cs typeface="Times New Roman"/>
              </a:rPr>
              <a:t>a</a:t>
            </a:r>
            <a:r>
              <a:rPr sz="1200" spc="30" dirty="0">
                <a:latin typeface="Times New Roman"/>
                <a:cs typeface="Times New Roman"/>
              </a:rPr>
              <a:t>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1064738" y="2120152"/>
            <a:ext cx="457200" cy="31832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200" spc="55" dirty="0">
                <a:latin typeface="Times New Roman"/>
                <a:cs typeface="Times New Roman"/>
              </a:rPr>
              <a:t>1</a:t>
            </a:r>
            <a:r>
              <a:rPr sz="1200" spc="65" dirty="0">
                <a:latin typeface="Times New Roman"/>
                <a:cs typeface="Times New Roman"/>
              </a:rPr>
              <a:t>0</a:t>
            </a:r>
            <a:r>
              <a:rPr sz="1200" spc="30" dirty="0">
                <a:latin typeface="Times New Roman"/>
                <a:cs typeface="Times New Roman"/>
              </a:rPr>
              <a:t>.</a:t>
            </a:r>
            <a:r>
              <a:rPr sz="1200" spc="55" dirty="0">
                <a:latin typeface="Times New Roman"/>
                <a:cs typeface="Times New Roman"/>
              </a:rPr>
              <a:t>0</a:t>
            </a:r>
            <a:r>
              <a:rPr sz="1200" spc="60" dirty="0">
                <a:latin typeface="Times New Roman"/>
                <a:cs typeface="Times New Roman"/>
              </a:rPr>
              <a:t>%</a:t>
            </a:r>
            <a:endParaRPr sz="1200">
              <a:latin typeface="Times New Roman"/>
              <a:cs typeface="Times New Roman"/>
            </a:endParaRPr>
          </a:p>
          <a:p>
            <a:pPr marL="83820" algn="ctr">
              <a:lnSpc>
                <a:spcPct val="100000"/>
              </a:lnSpc>
              <a:spcBef>
                <a:spcPts val="925"/>
              </a:spcBef>
            </a:pPr>
            <a:r>
              <a:rPr sz="1200" spc="55" dirty="0">
                <a:latin typeface="Times New Roman"/>
                <a:cs typeface="Times New Roman"/>
              </a:rPr>
              <a:t>9</a:t>
            </a:r>
            <a:r>
              <a:rPr sz="1200" spc="30" dirty="0">
                <a:latin typeface="Times New Roman"/>
                <a:cs typeface="Times New Roman"/>
              </a:rPr>
              <a:t>.</a:t>
            </a:r>
            <a:r>
              <a:rPr sz="1200" spc="65" dirty="0">
                <a:latin typeface="Times New Roman"/>
                <a:cs typeface="Times New Roman"/>
              </a:rPr>
              <a:t>0</a:t>
            </a:r>
            <a:r>
              <a:rPr sz="1200" spc="60" dirty="0">
                <a:latin typeface="Times New Roman"/>
                <a:cs typeface="Times New Roman"/>
              </a:rPr>
              <a:t>%</a:t>
            </a:r>
            <a:endParaRPr sz="1200">
              <a:latin typeface="Times New Roman"/>
              <a:cs typeface="Times New Roman"/>
            </a:endParaRPr>
          </a:p>
          <a:p>
            <a:pPr marL="83820" algn="ctr">
              <a:lnSpc>
                <a:spcPct val="100000"/>
              </a:lnSpc>
              <a:spcBef>
                <a:spcPts val="925"/>
              </a:spcBef>
            </a:pPr>
            <a:r>
              <a:rPr sz="1200" spc="55" dirty="0">
                <a:latin typeface="Times New Roman"/>
                <a:cs typeface="Times New Roman"/>
              </a:rPr>
              <a:t>8</a:t>
            </a:r>
            <a:r>
              <a:rPr sz="1200" spc="30" dirty="0">
                <a:latin typeface="Times New Roman"/>
                <a:cs typeface="Times New Roman"/>
              </a:rPr>
              <a:t>.</a:t>
            </a:r>
            <a:r>
              <a:rPr sz="1200" spc="65" dirty="0">
                <a:latin typeface="Times New Roman"/>
                <a:cs typeface="Times New Roman"/>
              </a:rPr>
              <a:t>0</a:t>
            </a:r>
            <a:r>
              <a:rPr sz="1200" spc="60" dirty="0">
                <a:latin typeface="Times New Roman"/>
                <a:cs typeface="Times New Roman"/>
              </a:rPr>
              <a:t>%</a:t>
            </a:r>
            <a:endParaRPr sz="1200">
              <a:latin typeface="Times New Roman"/>
              <a:cs typeface="Times New Roman"/>
            </a:endParaRPr>
          </a:p>
          <a:p>
            <a:pPr marL="83820" algn="ctr">
              <a:lnSpc>
                <a:spcPct val="100000"/>
              </a:lnSpc>
              <a:spcBef>
                <a:spcPts val="919"/>
              </a:spcBef>
            </a:pPr>
            <a:r>
              <a:rPr sz="1200" spc="55" dirty="0">
                <a:latin typeface="Times New Roman"/>
                <a:cs typeface="Times New Roman"/>
              </a:rPr>
              <a:t>7</a:t>
            </a:r>
            <a:r>
              <a:rPr sz="1200" spc="30" dirty="0">
                <a:latin typeface="Times New Roman"/>
                <a:cs typeface="Times New Roman"/>
              </a:rPr>
              <a:t>.</a:t>
            </a:r>
            <a:r>
              <a:rPr sz="1200" spc="65" dirty="0">
                <a:latin typeface="Times New Roman"/>
                <a:cs typeface="Times New Roman"/>
              </a:rPr>
              <a:t>0</a:t>
            </a:r>
            <a:r>
              <a:rPr sz="1200" spc="60" dirty="0">
                <a:latin typeface="Times New Roman"/>
                <a:cs typeface="Times New Roman"/>
              </a:rPr>
              <a:t>%</a:t>
            </a:r>
            <a:endParaRPr sz="1200">
              <a:latin typeface="Times New Roman"/>
              <a:cs typeface="Times New Roman"/>
            </a:endParaRPr>
          </a:p>
          <a:p>
            <a:pPr marL="83820" algn="ctr">
              <a:lnSpc>
                <a:spcPct val="100000"/>
              </a:lnSpc>
              <a:spcBef>
                <a:spcPts val="935"/>
              </a:spcBef>
            </a:pPr>
            <a:r>
              <a:rPr sz="1200" spc="55" dirty="0">
                <a:latin typeface="Times New Roman"/>
                <a:cs typeface="Times New Roman"/>
              </a:rPr>
              <a:t>6</a:t>
            </a:r>
            <a:r>
              <a:rPr sz="1200" spc="30" dirty="0">
                <a:latin typeface="Times New Roman"/>
                <a:cs typeface="Times New Roman"/>
              </a:rPr>
              <a:t>.</a:t>
            </a:r>
            <a:r>
              <a:rPr sz="1200" spc="65" dirty="0">
                <a:latin typeface="Times New Roman"/>
                <a:cs typeface="Times New Roman"/>
              </a:rPr>
              <a:t>0</a:t>
            </a:r>
            <a:r>
              <a:rPr sz="1200" spc="60" dirty="0">
                <a:latin typeface="Times New Roman"/>
                <a:cs typeface="Times New Roman"/>
              </a:rPr>
              <a:t>%</a:t>
            </a:r>
            <a:endParaRPr sz="1200">
              <a:latin typeface="Times New Roman"/>
              <a:cs typeface="Times New Roman"/>
            </a:endParaRPr>
          </a:p>
          <a:p>
            <a:pPr marL="83820" algn="ctr">
              <a:lnSpc>
                <a:spcPct val="100000"/>
              </a:lnSpc>
              <a:spcBef>
                <a:spcPts val="925"/>
              </a:spcBef>
            </a:pPr>
            <a:r>
              <a:rPr sz="1200" spc="55" dirty="0">
                <a:latin typeface="Times New Roman"/>
                <a:cs typeface="Times New Roman"/>
              </a:rPr>
              <a:t>5</a:t>
            </a:r>
            <a:r>
              <a:rPr sz="1200" spc="30" dirty="0">
                <a:latin typeface="Times New Roman"/>
                <a:cs typeface="Times New Roman"/>
              </a:rPr>
              <a:t>.</a:t>
            </a:r>
            <a:r>
              <a:rPr sz="1200" spc="65" dirty="0">
                <a:latin typeface="Times New Roman"/>
                <a:cs typeface="Times New Roman"/>
              </a:rPr>
              <a:t>0</a:t>
            </a:r>
            <a:r>
              <a:rPr sz="1200" spc="60" dirty="0">
                <a:latin typeface="Times New Roman"/>
                <a:cs typeface="Times New Roman"/>
              </a:rPr>
              <a:t>%</a:t>
            </a:r>
            <a:endParaRPr sz="1200">
              <a:latin typeface="Times New Roman"/>
              <a:cs typeface="Times New Roman"/>
            </a:endParaRPr>
          </a:p>
          <a:p>
            <a:pPr marL="83820" algn="ctr">
              <a:lnSpc>
                <a:spcPct val="100000"/>
              </a:lnSpc>
              <a:spcBef>
                <a:spcPts val="919"/>
              </a:spcBef>
            </a:pPr>
            <a:r>
              <a:rPr sz="1200" spc="55" dirty="0">
                <a:latin typeface="Times New Roman"/>
                <a:cs typeface="Times New Roman"/>
              </a:rPr>
              <a:t>4</a:t>
            </a:r>
            <a:r>
              <a:rPr sz="1200" spc="30" dirty="0">
                <a:latin typeface="Times New Roman"/>
                <a:cs typeface="Times New Roman"/>
              </a:rPr>
              <a:t>.</a:t>
            </a:r>
            <a:r>
              <a:rPr sz="1200" spc="65" dirty="0">
                <a:latin typeface="Times New Roman"/>
                <a:cs typeface="Times New Roman"/>
              </a:rPr>
              <a:t>0</a:t>
            </a:r>
            <a:r>
              <a:rPr sz="1200" spc="60" dirty="0">
                <a:latin typeface="Times New Roman"/>
                <a:cs typeface="Times New Roman"/>
              </a:rPr>
              <a:t>%</a:t>
            </a:r>
            <a:endParaRPr sz="1200">
              <a:latin typeface="Times New Roman"/>
              <a:cs typeface="Times New Roman"/>
            </a:endParaRPr>
          </a:p>
          <a:p>
            <a:pPr marL="83820" algn="ctr">
              <a:lnSpc>
                <a:spcPct val="100000"/>
              </a:lnSpc>
              <a:spcBef>
                <a:spcPts val="925"/>
              </a:spcBef>
            </a:pPr>
            <a:r>
              <a:rPr sz="1200" spc="55" dirty="0">
                <a:latin typeface="Times New Roman"/>
                <a:cs typeface="Times New Roman"/>
              </a:rPr>
              <a:t>3</a:t>
            </a:r>
            <a:r>
              <a:rPr sz="1200" spc="30" dirty="0">
                <a:latin typeface="Times New Roman"/>
                <a:cs typeface="Times New Roman"/>
              </a:rPr>
              <a:t>.</a:t>
            </a:r>
            <a:r>
              <a:rPr sz="1200" spc="65" dirty="0">
                <a:latin typeface="Times New Roman"/>
                <a:cs typeface="Times New Roman"/>
              </a:rPr>
              <a:t>0</a:t>
            </a:r>
            <a:r>
              <a:rPr sz="1200" spc="60" dirty="0">
                <a:latin typeface="Times New Roman"/>
                <a:cs typeface="Times New Roman"/>
              </a:rPr>
              <a:t>%</a:t>
            </a:r>
            <a:endParaRPr sz="1200">
              <a:latin typeface="Times New Roman"/>
              <a:cs typeface="Times New Roman"/>
            </a:endParaRPr>
          </a:p>
          <a:p>
            <a:pPr marL="83820" algn="ctr">
              <a:lnSpc>
                <a:spcPct val="100000"/>
              </a:lnSpc>
              <a:spcBef>
                <a:spcPts val="919"/>
              </a:spcBef>
            </a:pPr>
            <a:r>
              <a:rPr sz="1200" spc="55" dirty="0">
                <a:latin typeface="Times New Roman"/>
                <a:cs typeface="Times New Roman"/>
              </a:rPr>
              <a:t>2</a:t>
            </a:r>
            <a:r>
              <a:rPr sz="1200" spc="30" dirty="0">
                <a:latin typeface="Times New Roman"/>
                <a:cs typeface="Times New Roman"/>
              </a:rPr>
              <a:t>.</a:t>
            </a:r>
            <a:r>
              <a:rPr sz="1200" spc="65" dirty="0">
                <a:latin typeface="Times New Roman"/>
                <a:cs typeface="Times New Roman"/>
              </a:rPr>
              <a:t>0</a:t>
            </a:r>
            <a:r>
              <a:rPr sz="1200" spc="60" dirty="0">
                <a:latin typeface="Times New Roman"/>
                <a:cs typeface="Times New Roman"/>
              </a:rPr>
              <a:t>%</a:t>
            </a:r>
            <a:endParaRPr sz="1200">
              <a:latin typeface="Times New Roman"/>
              <a:cs typeface="Times New Roman"/>
            </a:endParaRPr>
          </a:p>
          <a:p>
            <a:pPr marL="83820" algn="ctr">
              <a:lnSpc>
                <a:spcPct val="100000"/>
              </a:lnSpc>
              <a:spcBef>
                <a:spcPts val="935"/>
              </a:spcBef>
            </a:pPr>
            <a:r>
              <a:rPr sz="1200" spc="55" dirty="0">
                <a:latin typeface="Times New Roman"/>
                <a:cs typeface="Times New Roman"/>
              </a:rPr>
              <a:t>1</a:t>
            </a:r>
            <a:r>
              <a:rPr sz="1200" spc="30" dirty="0">
                <a:latin typeface="Times New Roman"/>
                <a:cs typeface="Times New Roman"/>
              </a:rPr>
              <a:t>.</a:t>
            </a:r>
            <a:r>
              <a:rPr sz="1200" spc="65" dirty="0">
                <a:latin typeface="Times New Roman"/>
                <a:cs typeface="Times New Roman"/>
              </a:rPr>
              <a:t>0</a:t>
            </a:r>
            <a:r>
              <a:rPr sz="1200" spc="60" dirty="0">
                <a:latin typeface="Times New Roman"/>
                <a:cs typeface="Times New Roman"/>
              </a:rPr>
              <a:t>%</a:t>
            </a:r>
            <a:endParaRPr sz="1200">
              <a:latin typeface="Times New Roman"/>
              <a:cs typeface="Times New Roman"/>
            </a:endParaRPr>
          </a:p>
          <a:p>
            <a:pPr marL="83820" algn="ctr">
              <a:lnSpc>
                <a:spcPct val="100000"/>
              </a:lnSpc>
              <a:spcBef>
                <a:spcPts val="925"/>
              </a:spcBef>
            </a:pPr>
            <a:r>
              <a:rPr sz="1200" spc="55" dirty="0">
                <a:latin typeface="Times New Roman"/>
                <a:cs typeface="Times New Roman"/>
              </a:rPr>
              <a:t>0</a:t>
            </a:r>
            <a:r>
              <a:rPr sz="1200" spc="30" dirty="0">
                <a:latin typeface="Times New Roman"/>
                <a:cs typeface="Times New Roman"/>
              </a:rPr>
              <a:t>.</a:t>
            </a:r>
            <a:r>
              <a:rPr sz="1200" spc="65" dirty="0">
                <a:latin typeface="Times New Roman"/>
                <a:cs typeface="Times New Roman"/>
              </a:rPr>
              <a:t>0</a:t>
            </a:r>
            <a:r>
              <a:rPr sz="1200" spc="60" dirty="0">
                <a:latin typeface="Times New Roman"/>
                <a:cs typeface="Times New Roman"/>
              </a:rPr>
              <a:t>%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853933" y="3081361"/>
            <a:ext cx="194945" cy="125666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spc="5" dirty="0">
                <a:latin typeface="Times New Roman"/>
                <a:cs typeface="Times New Roman"/>
              </a:rPr>
              <a:t>La</a:t>
            </a:r>
            <a:r>
              <a:rPr sz="1300" dirty="0">
                <a:latin typeface="Times New Roman"/>
                <a:cs typeface="Times New Roman"/>
              </a:rPr>
              <a:t>st</a:t>
            </a:r>
            <a:r>
              <a:rPr sz="1300" spc="25" dirty="0">
                <a:latin typeface="Times New Roman"/>
                <a:cs typeface="Times New Roman"/>
              </a:rPr>
              <a:t> </a:t>
            </a:r>
            <a:r>
              <a:rPr sz="1300" spc="-20" dirty="0">
                <a:latin typeface="Times New Roman"/>
                <a:cs typeface="Times New Roman"/>
              </a:rPr>
              <a:t>M</a:t>
            </a:r>
            <a:r>
              <a:rPr sz="1300" spc="10" dirty="0">
                <a:latin typeface="Times New Roman"/>
                <a:cs typeface="Times New Roman"/>
              </a:rPr>
              <a:t>i</a:t>
            </a:r>
            <a:r>
              <a:rPr sz="1300" spc="-5" dirty="0">
                <a:latin typeface="Times New Roman"/>
                <a:cs typeface="Times New Roman"/>
              </a:rPr>
              <a:t>l</a:t>
            </a:r>
            <a:r>
              <a:rPr sz="1300" dirty="0">
                <a:latin typeface="Times New Roman"/>
                <a:cs typeface="Times New Roman"/>
              </a:rPr>
              <a:t>e</a:t>
            </a:r>
            <a:r>
              <a:rPr sz="1300" spc="50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I</a:t>
            </a:r>
            <a:r>
              <a:rPr sz="1300" spc="-5" dirty="0">
                <a:latin typeface="Times New Roman"/>
                <a:cs typeface="Times New Roman"/>
              </a:rPr>
              <a:t>m</a:t>
            </a:r>
            <a:r>
              <a:rPr sz="1300" spc="5" dirty="0">
                <a:latin typeface="Times New Roman"/>
                <a:cs typeface="Times New Roman"/>
              </a:rPr>
              <a:t>pa</a:t>
            </a:r>
            <a:r>
              <a:rPr sz="1300" dirty="0">
                <a:latin typeface="Times New Roman"/>
                <a:cs typeface="Times New Roman"/>
              </a:rPr>
              <a:t>ct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3269993" y="5890734"/>
            <a:ext cx="3789045" cy="5937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273685" algn="ctr">
              <a:lnSpc>
                <a:spcPct val="100000"/>
              </a:lnSpc>
            </a:pPr>
            <a:r>
              <a:rPr sz="1300" spc="160" dirty="0">
                <a:latin typeface="Times New Roman"/>
                <a:cs typeface="Times New Roman"/>
              </a:rPr>
              <a:t>P</a:t>
            </a:r>
            <a:r>
              <a:rPr sz="1300" spc="85" dirty="0">
                <a:latin typeface="Times New Roman"/>
                <a:cs typeface="Times New Roman"/>
              </a:rPr>
              <a:t>o</a:t>
            </a:r>
            <a:r>
              <a:rPr sz="1300" spc="155" dirty="0">
                <a:latin typeface="Times New Roman"/>
                <a:cs typeface="Times New Roman"/>
              </a:rPr>
              <a:t>s</a:t>
            </a:r>
            <a:r>
              <a:rPr sz="1300" spc="5" dirty="0">
                <a:latin typeface="Times New Roman"/>
                <a:cs typeface="Times New Roman"/>
              </a:rPr>
              <a:t>t</a:t>
            </a:r>
            <a:r>
              <a:rPr sz="1300" spc="165" dirty="0">
                <a:latin typeface="Times New Roman"/>
                <a:cs typeface="Times New Roman"/>
              </a:rPr>
              <a:t>a</a:t>
            </a:r>
            <a:r>
              <a:rPr sz="1300" spc="-70" dirty="0">
                <a:latin typeface="Times New Roman"/>
                <a:cs typeface="Times New Roman"/>
              </a:rPr>
              <a:t>l</a:t>
            </a:r>
            <a:r>
              <a:rPr sz="1300" spc="15" dirty="0">
                <a:latin typeface="Times New Roman"/>
                <a:cs typeface="Times New Roman"/>
              </a:rPr>
              <a:t> W</a:t>
            </a:r>
            <a:r>
              <a:rPr sz="1300" spc="165" dirty="0">
                <a:latin typeface="Times New Roman"/>
                <a:cs typeface="Times New Roman"/>
              </a:rPr>
              <a:t>ee</a:t>
            </a:r>
            <a:r>
              <a:rPr sz="1300" spc="10" dirty="0">
                <a:latin typeface="Times New Roman"/>
                <a:cs typeface="Times New Roman"/>
              </a:rPr>
              <a:t>k</a:t>
            </a: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4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2246630" algn="l"/>
              </a:tabLst>
            </a:pPr>
            <a:r>
              <a:rPr sz="1200" spc="-5" dirty="0">
                <a:latin typeface="Times New Roman"/>
                <a:cs typeface="Times New Roman"/>
              </a:rPr>
              <a:t>D</a:t>
            </a:r>
            <a:r>
              <a:rPr sz="1200" spc="130" dirty="0">
                <a:latin typeface="Times New Roman"/>
                <a:cs typeface="Times New Roman"/>
              </a:rPr>
              <a:t>e</a:t>
            </a:r>
            <a:r>
              <a:rPr sz="1200" spc="114" dirty="0">
                <a:latin typeface="Times New Roman"/>
                <a:cs typeface="Times New Roman"/>
              </a:rPr>
              <a:t>s</a:t>
            </a:r>
            <a:r>
              <a:rPr sz="1200" spc="-5" dirty="0">
                <a:latin typeface="Times New Roman"/>
                <a:cs typeface="Times New Roman"/>
              </a:rPr>
              <a:t>t</a:t>
            </a:r>
            <a:r>
              <a:rPr sz="1200" spc="-75" dirty="0">
                <a:latin typeface="Times New Roman"/>
                <a:cs typeface="Times New Roman"/>
              </a:rPr>
              <a:t>i</a:t>
            </a:r>
            <a:r>
              <a:rPr sz="1200" spc="65" dirty="0">
                <a:latin typeface="Times New Roman"/>
                <a:cs typeface="Times New Roman"/>
              </a:rPr>
              <a:t>n</a:t>
            </a:r>
            <a:r>
              <a:rPr sz="1200" spc="120" dirty="0">
                <a:latin typeface="Times New Roman"/>
                <a:cs typeface="Times New Roman"/>
              </a:rPr>
              <a:t>a</a:t>
            </a:r>
            <a:r>
              <a:rPr sz="1200" spc="-5" dirty="0">
                <a:latin typeface="Times New Roman"/>
                <a:cs typeface="Times New Roman"/>
              </a:rPr>
              <a:t>t</a:t>
            </a:r>
            <a:r>
              <a:rPr sz="1200" spc="-75" dirty="0">
                <a:latin typeface="Times New Roman"/>
                <a:cs typeface="Times New Roman"/>
              </a:rPr>
              <a:t>i</a:t>
            </a:r>
            <a:r>
              <a:rPr sz="1200" spc="65" dirty="0">
                <a:latin typeface="Times New Roman"/>
                <a:cs typeface="Times New Roman"/>
              </a:rPr>
              <a:t>on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(</a:t>
            </a:r>
            <a:r>
              <a:rPr sz="1200" spc="60" dirty="0">
                <a:latin typeface="Times New Roman"/>
                <a:cs typeface="Times New Roman"/>
              </a:rPr>
              <a:t>F</a:t>
            </a:r>
            <a:r>
              <a:rPr sz="1200" spc="114" dirty="0">
                <a:latin typeface="Times New Roman"/>
                <a:cs typeface="Times New Roman"/>
              </a:rPr>
              <a:t>S</a:t>
            </a:r>
            <a:r>
              <a:rPr sz="1200" spc="125" dirty="0">
                <a:latin typeface="Times New Roman"/>
                <a:cs typeface="Times New Roman"/>
              </a:rPr>
              <a:t>S</a:t>
            </a:r>
            <a:r>
              <a:rPr sz="1200" dirty="0">
                <a:latin typeface="Times New Roman"/>
                <a:cs typeface="Times New Roman"/>
              </a:rPr>
              <a:t>)	</a:t>
            </a:r>
            <a:r>
              <a:rPr sz="1200" spc="-5" dirty="0">
                <a:latin typeface="Times New Roman"/>
                <a:cs typeface="Times New Roman"/>
              </a:rPr>
              <a:t>D</a:t>
            </a:r>
            <a:r>
              <a:rPr sz="1200" spc="130" dirty="0">
                <a:latin typeface="Times New Roman"/>
                <a:cs typeface="Times New Roman"/>
              </a:rPr>
              <a:t>e</a:t>
            </a:r>
            <a:r>
              <a:rPr sz="1200" spc="114" dirty="0">
                <a:latin typeface="Times New Roman"/>
                <a:cs typeface="Times New Roman"/>
              </a:rPr>
              <a:t>s</a:t>
            </a:r>
            <a:r>
              <a:rPr sz="1200" spc="-5" dirty="0">
                <a:latin typeface="Times New Roman"/>
                <a:cs typeface="Times New Roman"/>
              </a:rPr>
              <a:t>t</a:t>
            </a:r>
            <a:r>
              <a:rPr sz="1200" spc="-75" dirty="0">
                <a:latin typeface="Times New Roman"/>
                <a:cs typeface="Times New Roman"/>
              </a:rPr>
              <a:t>i</a:t>
            </a:r>
            <a:r>
              <a:rPr sz="1200" spc="65" dirty="0">
                <a:latin typeface="Times New Roman"/>
                <a:cs typeface="Times New Roman"/>
              </a:rPr>
              <a:t>n</a:t>
            </a:r>
            <a:r>
              <a:rPr sz="1200" spc="120" dirty="0">
                <a:latin typeface="Times New Roman"/>
                <a:cs typeface="Times New Roman"/>
              </a:rPr>
              <a:t>a</a:t>
            </a:r>
            <a:r>
              <a:rPr sz="1200" spc="-5" dirty="0">
                <a:latin typeface="Times New Roman"/>
                <a:cs typeface="Times New Roman"/>
              </a:rPr>
              <a:t>t</a:t>
            </a:r>
            <a:r>
              <a:rPr sz="1200" spc="-75" dirty="0">
                <a:latin typeface="Times New Roman"/>
                <a:cs typeface="Times New Roman"/>
              </a:rPr>
              <a:t>i</a:t>
            </a:r>
            <a:r>
              <a:rPr sz="1200" spc="65" dirty="0">
                <a:latin typeface="Times New Roman"/>
                <a:cs typeface="Times New Roman"/>
              </a:rPr>
              <a:t>on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(N</a:t>
            </a:r>
            <a:r>
              <a:rPr sz="1200" spc="55" dirty="0">
                <a:latin typeface="Times New Roman"/>
                <a:cs typeface="Times New Roman"/>
              </a:rPr>
              <a:t>o</a:t>
            </a:r>
            <a:r>
              <a:rPr sz="1200" spc="65" dirty="0">
                <a:latin typeface="Times New Roman"/>
                <a:cs typeface="Times New Roman"/>
              </a:rPr>
              <a:t>n</a:t>
            </a:r>
            <a:r>
              <a:rPr sz="1200" spc="-5" dirty="0">
                <a:latin typeface="Times New Roman"/>
                <a:cs typeface="Times New Roman"/>
              </a:rPr>
              <a:t>-</a:t>
            </a:r>
            <a:r>
              <a:rPr sz="1200" spc="60" dirty="0">
                <a:latin typeface="Times New Roman"/>
                <a:cs typeface="Times New Roman"/>
              </a:rPr>
              <a:t>F</a:t>
            </a:r>
            <a:r>
              <a:rPr sz="1200" spc="125" dirty="0">
                <a:latin typeface="Times New Roman"/>
                <a:cs typeface="Times New Roman"/>
              </a:rPr>
              <a:t>S</a:t>
            </a:r>
            <a:r>
              <a:rPr sz="1200" spc="114" dirty="0">
                <a:latin typeface="Times New Roman"/>
                <a:cs typeface="Times New Roman"/>
              </a:rPr>
              <a:t>S</a:t>
            </a:r>
            <a:r>
              <a:rPr sz="1200" dirty="0">
                <a:latin typeface="Times New Roman"/>
                <a:cs typeface="Times New Roman"/>
              </a:rPr>
              <a:t>)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673098" y="7089975"/>
            <a:ext cx="610743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80" dirty="0">
                <a:latin typeface="Times New Roman"/>
                <a:cs typeface="Times New Roman"/>
              </a:rPr>
              <a:t>M</a:t>
            </a:r>
            <a:r>
              <a:rPr sz="1200" spc="130" dirty="0">
                <a:latin typeface="Times New Roman"/>
                <a:cs typeface="Times New Roman"/>
              </a:rPr>
              <a:t>a</a:t>
            </a:r>
            <a:r>
              <a:rPr sz="1200" spc="-75" dirty="0">
                <a:latin typeface="Times New Roman"/>
                <a:cs typeface="Times New Roman"/>
              </a:rPr>
              <a:t>i</a:t>
            </a:r>
            <a:r>
              <a:rPr sz="1200" spc="-70" dirty="0">
                <a:latin typeface="Times New Roman"/>
                <a:cs typeface="Times New Roman"/>
              </a:rPr>
              <a:t>l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spc="65" dirty="0">
                <a:latin typeface="Times New Roman"/>
                <a:cs typeface="Times New Roman"/>
              </a:rPr>
              <a:t>d</a:t>
            </a:r>
            <a:r>
              <a:rPr sz="1200" spc="130" dirty="0">
                <a:latin typeface="Times New Roman"/>
                <a:cs typeface="Times New Roman"/>
              </a:rPr>
              <a:t>es</a:t>
            </a:r>
            <a:r>
              <a:rPr sz="1200" spc="-5" dirty="0">
                <a:latin typeface="Times New Roman"/>
                <a:cs typeface="Times New Roman"/>
              </a:rPr>
              <a:t>t</a:t>
            </a:r>
            <a:r>
              <a:rPr sz="1200" spc="-75" dirty="0">
                <a:latin typeface="Times New Roman"/>
                <a:cs typeface="Times New Roman"/>
              </a:rPr>
              <a:t>i</a:t>
            </a:r>
            <a:r>
              <a:rPr sz="1200" spc="65" dirty="0">
                <a:latin typeface="Times New Roman"/>
                <a:cs typeface="Times New Roman"/>
              </a:rPr>
              <a:t>n</a:t>
            </a:r>
            <a:r>
              <a:rPr sz="1200" spc="130" dirty="0">
                <a:latin typeface="Times New Roman"/>
                <a:cs typeface="Times New Roman"/>
              </a:rPr>
              <a:t>e</a:t>
            </a:r>
            <a:r>
              <a:rPr sz="1200" spc="65" dirty="0">
                <a:latin typeface="Times New Roman"/>
                <a:cs typeface="Times New Roman"/>
              </a:rPr>
              <a:t>d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t</a:t>
            </a:r>
            <a:r>
              <a:rPr sz="1200" spc="65" dirty="0">
                <a:latin typeface="Times New Roman"/>
                <a:cs typeface="Times New Roman"/>
              </a:rPr>
              <a:t>o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60" dirty="0">
                <a:latin typeface="Times New Roman"/>
                <a:cs typeface="Times New Roman"/>
              </a:rPr>
              <a:t>F</a:t>
            </a:r>
            <a:r>
              <a:rPr sz="1200" spc="125" dirty="0">
                <a:latin typeface="Times New Roman"/>
                <a:cs typeface="Times New Roman"/>
              </a:rPr>
              <a:t>SS</a:t>
            </a:r>
            <a:r>
              <a:rPr sz="1200" spc="4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Z</a:t>
            </a:r>
            <a:r>
              <a:rPr sz="1200" spc="65" dirty="0">
                <a:latin typeface="Times New Roman"/>
                <a:cs typeface="Times New Roman"/>
              </a:rPr>
              <a:t>on</a:t>
            </a:r>
            <a:r>
              <a:rPr sz="1200" spc="130" dirty="0">
                <a:latin typeface="Times New Roman"/>
                <a:cs typeface="Times New Roman"/>
              </a:rPr>
              <a:t>e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spc="130" dirty="0">
                <a:latin typeface="Times New Roman"/>
                <a:cs typeface="Times New Roman"/>
              </a:rPr>
              <a:t>a</a:t>
            </a:r>
            <a:r>
              <a:rPr sz="1200" spc="65" dirty="0">
                <a:latin typeface="Times New Roman"/>
                <a:cs typeface="Times New Roman"/>
              </a:rPr>
              <a:t>nd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N</a:t>
            </a:r>
            <a:r>
              <a:rPr sz="1200" spc="65" dirty="0">
                <a:latin typeface="Times New Roman"/>
                <a:cs typeface="Times New Roman"/>
              </a:rPr>
              <a:t>on</a:t>
            </a:r>
            <a:r>
              <a:rPr sz="1200" spc="-5" dirty="0">
                <a:latin typeface="Times New Roman"/>
                <a:cs typeface="Times New Roman"/>
              </a:rPr>
              <a:t>-</a:t>
            </a:r>
            <a:r>
              <a:rPr sz="1200" spc="60" dirty="0">
                <a:latin typeface="Times New Roman"/>
                <a:cs typeface="Times New Roman"/>
              </a:rPr>
              <a:t>F</a:t>
            </a:r>
            <a:r>
              <a:rPr sz="1200" spc="125" dirty="0">
                <a:latin typeface="Times New Roman"/>
                <a:cs typeface="Times New Roman"/>
              </a:rPr>
              <a:t>SS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Z</a:t>
            </a:r>
            <a:r>
              <a:rPr sz="1200" spc="65" dirty="0">
                <a:latin typeface="Times New Roman"/>
                <a:cs typeface="Times New Roman"/>
              </a:rPr>
              <a:t>on</a:t>
            </a:r>
            <a:r>
              <a:rPr sz="1200" spc="130" dirty="0">
                <a:latin typeface="Times New Roman"/>
                <a:cs typeface="Times New Roman"/>
              </a:rPr>
              <a:t>e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-75" dirty="0">
                <a:latin typeface="Times New Roman"/>
                <a:cs typeface="Times New Roman"/>
              </a:rPr>
              <a:t>i</a:t>
            </a:r>
            <a:r>
              <a:rPr sz="1200" spc="130" dirty="0">
                <a:latin typeface="Times New Roman"/>
                <a:cs typeface="Times New Roman"/>
              </a:rPr>
              <a:t>s</a:t>
            </a:r>
            <a:r>
              <a:rPr sz="1200" spc="35" dirty="0">
                <a:latin typeface="Times New Roman"/>
                <a:cs typeface="Times New Roman"/>
              </a:rPr>
              <a:t> </a:t>
            </a:r>
            <a:r>
              <a:rPr sz="1200" spc="65" dirty="0">
                <a:latin typeface="Times New Roman"/>
                <a:cs typeface="Times New Roman"/>
              </a:rPr>
              <a:t>d</a:t>
            </a:r>
            <a:r>
              <a:rPr sz="1200" spc="130" dirty="0">
                <a:latin typeface="Times New Roman"/>
                <a:cs typeface="Times New Roman"/>
              </a:rPr>
              <a:t>e</a:t>
            </a:r>
            <a:r>
              <a:rPr sz="1200" spc="-5" dirty="0">
                <a:latin typeface="Times New Roman"/>
                <a:cs typeface="Times New Roman"/>
              </a:rPr>
              <a:t>t</a:t>
            </a:r>
            <a:r>
              <a:rPr sz="1200" spc="130" dirty="0">
                <a:latin typeface="Times New Roman"/>
                <a:cs typeface="Times New Roman"/>
              </a:rPr>
              <a:t>e</a:t>
            </a:r>
            <a:r>
              <a:rPr sz="1200" spc="-5" dirty="0">
                <a:latin typeface="Times New Roman"/>
                <a:cs typeface="Times New Roman"/>
              </a:rPr>
              <a:t>r</a:t>
            </a:r>
            <a:r>
              <a:rPr sz="1200" spc="70" dirty="0">
                <a:latin typeface="Times New Roman"/>
                <a:cs typeface="Times New Roman"/>
              </a:rPr>
              <a:t>m</a:t>
            </a:r>
            <a:r>
              <a:rPr sz="1200" spc="-75" dirty="0">
                <a:latin typeface="Times New Roman"/>
                <a:cs typeface="Times New Roman"/>
              </a:rPr>
              <a:t>i</a:t>
            </a:r>
            <a:r>
              <a:rPr sz="1200" spc="55" dirty="0">
                <a:latin typeface="Times New Roman"/>
                <a:cs typeface="Times New Roman"/>
              </a:rPr>
              <a:t>n</a:t>
            </a:r>
            <a:r>
              <a:rPr sz="1200" spc="120" dirty="0">
                <a:latin typeface="Times New Roman"/>
                <a:cs typeface="Times New Roman"/>
              </a:rPr>
              <a:t>e</a:t>
            </a:r>
            <a:r>
              <a:rPr sz="1200" spc="65" dirty="0">
                <a:latin typeface="Times New Roman"/>
                <a:cs typeface="Times New Roman"/>
              </a:rPr>
              <a:t>d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65" dirty="0">
                <a:latin typeface="Times New Roman"/>
                <a:cs typeface="Times New Roman"/>
              </a:rPr>
              <a:t>b</a:t>
            </a:r>
            <a:r>
              <a:rPr sz="1200" spc="130" dirty="0">
                <a:latin typeface="Times New Roman"/>
                <a:cs typeface="Times New Roman"/>
              </a:rPr>
              <a:t>ase</a:t>
            </a:r>
            <a:r>
              <a:rPr sz="1200" spc="65" dirty="0">
                <a:latin typeface="Times New Roman"/>
                <a:cs typeface="Times New Roman"/>
              </a:rPr>
              <a:t>d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65" dirty="0">
                <a:latin typeface="Times New Roman"/>
                <a:cs typeface="Times New Roman"/>
              </a:rPr>
              <a:t>on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spc="-75" dirty="0">
                <a:latin typeface="Times New Roman"/>
                <a:cs typeface="Times New Roman"/>
              </a:rPr>
              <a:t>L</a:t>
            </a:r>
            <a:r>
              <a:rPr sz="1200" spc="65" dirty="0">
                <a:latin typeface="Times New Roman"/>
                <a:cs typeface="Times New Roman"/>
              </a:rPr>
              <a:t>006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75" dirty="0">
                <a:latin typeface="Times New Roman"/>
                <a:cs typeface="Times New Roman"/>
              </a:rPr>
              <a:t>L</a:t>
            </a:r>
            <a:r>
              <a:rPr sz="1200" spc="130" dirty="0">
                <a:latin typeface="Times New Roman"/>
                <a:cs typeface="Times New Roman"/>
              </a:rPr>
              <a:t>a</a:t>
            </a:r>
            <a:r>
              <a:rPr sz="1200" spc="65" dirty="0">
                <a:latin typeface="Times New Roman"/>
                <a:cs typeface="Times New Roman"/>
              </a:rPr>
              <a:t>b</a:t>
            </a:r>
            <a:r>
              <a:rPr sz="1200" spc="130" dirty="0">
                <a:latin typeface="Times New Roman"/>
                <a:cs typeface="Times New Roman"/>
              </a:rPr>
              <a:t>e</a:t>
            </a:r>
            <a:r>
              <a:rPr sz="1200" spc="-75" dirty="0">
                <a:latin typeface="Times New Roman"/>
                <a:cs typeface="Times New Roman"/>
              </a:rPr>
              <a:t>li</a:t>
            </a:r>
            <a:r>
              <a:rPr sz="1200" spc="55" dirty="0">
                <a:latin typeface="Times New Roman"/>
                <a:cs typeface="Times New Roman"/>
              </a:rPr>
              <a:t>n</a:t>
            </a:r>
            <a:r>
              <a:rPr sz="1200" spc="65" dirty="0">
                <a:latin typeface="Times New Roman"/>
                <a:cs typeface="Times New Roman"/>
              </a:rPr>
              <a:t>g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-75" dirty="0">
                <a:latin typeface="Times New Roman"/>
                <a:cs typeface="Times New Roman"/>
              </a:rPr>
              <a:t>Li</a:t>
            </a:r>
            <a:r>
              <a:rPr sz="1200" spc="130" dirty="0">
                <a:latin typeface="Times New Roman"/>
                <a:cs typeface="Times New Roman"/>
              </a:rPr>
              <a:t>s</a:t>
            </a:r>
            <a:r>
              <a:rPr sz="1200" spc="-5" dirty="0">
                <a:latin typeface="Times New Roman"/>
                <a:cs typeface="Times New Roman"/>
              </a:rPr>
              <a:t>t</a:t>
            </a:r>
            <a:r>
              <a:rPr sz="1200" spc="30" dirty="0">
                <a:latin typeface="Times New Roman"/>
                <a:cs typeface="Times New Roman"/>
              </a:rPr>
              <a:t>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88" name="object 8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418705">
              <a:lnSpc>
                <a:spcPts val="2460"/>
              </a:lnSpc>
            </a:pPr>
            <a:r>
              <a:rPr spc="10" dirty="0"/>
              <a:t>P</a:t>
            </a:r>
            <a:r>
              <a:rPr spc="405" dirty="0"/>
              <a:t>e</a:t>
            </a:r>
            <a:r>
              <a:rPr spc="-30" dirty="0"/>
              <a:t>r</a:t>
            </a:r>
            <a:r>
              <a:rPr spc="-80" dirty="0"/>
              <a:t>i</a:t>
            </a:r>
            <a:r>
              <a:rPr spc="285" dirty="0"/>
              <a:t>o</a:t>
            </a:r>
            <a:r>
              <a:rPr spc="325" dirty="0"/>
              <a:t>d</a:t>
            </a:r>
            <a:r>
              <a:rPr spc="-80" dirty="0"/>
              <a:t>i</a:t>
            </a:r>
            <a:r>
              <a:rPr spc="405" dirty="0"/>
              <a:t>c</a:t>
            </a:r>
            <a:r>
              <a:rPr spc="445" dirty="0"/>
              <a:t>a</a:t>
            </a:r>
            <a:r>
              <a:rPr spc="-80" dirty="0"/>
              <a:t>l</a:t>
            </a:r>
            <a:r>
              <a:rPr spc="100" dirty="0"/>
              <a:t>s</a:t>
            </a:r>
          </a:p>
          <a:p>
            <a:pPr marL="6322060">
              <a:lnSpc>
                <a:spcPct val="100000"/>
              </a:lnSpc>
            </a:pPr>
            <a:r>
              <a:rPr sz="1800" spc="-15" dirty="0">
                <a:latin typeface="Century Gothic"/>
                <a:cs typeface="Century Gothic"/>
              </a:rPr>
              <a:t>L</a:t>
            </a:r>
            <a:r>
              <a:rPr sz="1800" spc="-10" dirty="0">
                <a:latin typeface="Century Gothic"/>
                <a:cs typeface="Century Gothic"/>
              </a:rPr>
              <a:t>a</a:t>
            </a:r>
            <a:r>
              <a:rPr sz="1800" dirty="0">
                <a:latin typeface="Century Gothic"/>
                <a:cs typeface="Century Gothic"/>
              </a:rPr>
              <a:t>s</a:t>
            </a:r>
            <a:r>
              <a:rPr sz="1800" spc="-10" dirty="0">
                <a:latin typeface="Century Gothic"/>
                <a:cs typeface="Century Gothic"/>
              </a:rPr>
              <a:t>t</a:t>
            </a:r>
            <a:r>
              <a:rPr sz="1800" spc="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M</a:t>
            </a:r>
            <a:r>
              <a:rPr sz="1800" spc="15" dirty="0">
                <a:latin typeface="Century Gothic"/>
                <a:cs typeface="Century Gothic"/>
              </a:rPr>
              <a:t>i</a:t>
            </a:r>
            <a:r>
              <a:rPr sz="1800" dirty="0">
                <a:latin typeface="Century Gothic"/>
                <a:cs typeface="Century Gothic"/>
              </a:rPr>
              <a:t>l</a:t>
            </a:r>
            <a:r>
              <a:rPr sz="1800" spc="-15" dirty="0">
                <a:latin typeface="Century Gothic"/>
                <a:cs typeface="Century Gothic"/>
              </a:rPr>
              <a:t>e</a:t>
            </a:r>
            <a:r>
              <a:rPr sz="1800" spc="-30" dirty="0">
                <a:latin typeface="Century Gothic"/>
                <a:cs typeface="Century Gothic"/>
              </a:rPr>
              <a:t> </a:t>
            </a:r>
            <a:r>
              <a:rPr sz="1800" spc="25" dirty="0">
                <a:latin typeface="Century Gothic"/>
                <a:cs typeface="Century Gothic"/>
              </a:rPr>
              <a:t>I</a:t>
            </a:r>
            <a:r>
              <a:rPr sz="1800" spc="-15" dirty="0">
                <a:latin typeface="Century Gothic"/>
                <a:cs typeface="Century Gothic"/>
              </a:rPr>
              <a:t>m</a:t>
            </a:r>
            <a:r>
              <a:rPr sz="1800" spc="-5" dirty="0">
                <a:latin typeface="Century Gothic"/>
                <a:cs typeface="Century Gothic"/>
              </a:rPr>
              <a:t>p</a:t>
            </a:r>
            <a:r>
              <a:rPr sz="1800" spc="-10" dirty="0">
                <a:latin typeface="Century Gothic"/>
                <a:cs typeface="Century Gothic"/>
              </a:rPr>
              <a:t>act</a:t>
            </a:r>
            <a:r>
              <a:rPr sz="1800" spc="-30" dirty="0">
                <a:latin typeface="Century Gothic"/>
                <a:cs typeface="Century Gothic"/>
              </a:rPr>
              <a:t> </a:t>
            </a:r>
            <a:r>
              <a:rPr sz="1800" spc="-20" dirty="0">
                <a:latin typeface="Century Gothic"/>
                <a:cs typeface="Century Gothic"/>
              </a:rPr>
              <a:t>T</a:t>
            </a:r>
            <a:r>
              <a:rPr sz="1800" spc="-10" dirty="0">
                <a:latin typeface="Century Gothic"/>
                <a:cs typeface="Century Gothic"/>
              </a:rPr>
              <a:t>ren</a:t>
            </a:r>
            <a:r>
              <a:rPr sz="1800" dirty="0">
                <a:latin typeface="Century Gothic"/>
                <a:cs typeface="Century Gothic"/>
              </a:rPr>
              <a:t>d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3274579" y="1365799"/>
            <a:ext cx="3508375" cy="240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700" spc="-25" dirty="0">
                <a:solidFill>
                  <a:srgbClr val="4F80BC"/>
                </a:solidFill>
                <a:latin typeface="Century Gothic"/>
                <a:cs typeface="Century Gothic"/>
              </a:rPr>
              <a:t>D</a:t>
            </a:r>
            <a:r>
              <a:rPr sz="1700" dirty="0">
                <a:solidFill>
                  <a:srgbClr val="4F80BC"/>
                </a:solidFill>
                <a:latin typeface="Century Gothic"/>
                <a:cs typeface="Century Gothic"/>
              </a:rPr>
              <a:t>e</a:t>
            </a:r>
            <a:r>
              <a:rPr sz="1700" spc="-10" dirty="0">
                <a:solidFill>
                  <a:srgbClr val="4F80BC"/>
                </a:solidFill>
                <a:latin typeface="Century Gothic"/>
                <a:cs typeface="Century Gothic"/>
              </a:rPr>
              <a:t>s</a:t>
            </a:r>
            <a:r>
              <a:rPr sz="1700" spc="-25" dirty="0">
                <a:solidFill>
                  <a:srgbClr val="4F80BC"/>
                </a:solidFill>
                <a:latin typeface="Century Gothic"/>
                <a:cs typeface="Century Gothic"/>
              </a:rPr>
              <a:t>t</a:t>
            </a:r>
            <a:r>
              <a:rPr sz="1700" spc="5" dirty="0">
                <a:solidFill>
                  <a:srgbClr val="4F80BC"/>
                </a:solidFill>
                <a:latin typeface="Century Gothic"/>
                <a:cs typeface="Century Gothic"/>
              </a:rPr>
              <a:t>i</a:t>
            </a:r>
            <a:r>
              <a:rPr sz="1700" spc="-15" dirty="0">
                <a:solidFill>
                  <a:srgbClr val="4F80BC"/>
                </a:solidFill>
                <a:latin typeface="Century Gothic"/>
                <a:cs typeface="Century Gothic"/>
              </a:rPr>
              <a:t>n</a:t>
            </a:r>
            <a:r>
              <a:rPr sz="1700" spc="-20" dirty="0">
                <a:solidFill>
                  <a:srgbClr val="4F80BC"/>
                </a:solidFill>
                <a:latin typeface="Century Gothic"/>
                <a:cs typeface="Century Gothic"/>
              </a:rPr>
              <a:t>a</a:t>
            </a:r>
            <a:r>
              <a:rPr sz="1700" spc="-25" dirty="0">
                <a:solidFill>
                  <a:srgbClr val="4F80BC"/>
                </a:solidFill>
                <a:latin typeface="Century Gothic"/>
                <a:cs typeface="Century Gothic"/>
              </a:rPr>
              <a:t>t</a:t>
            </a:r>
            <a:r>
              <a:rPr sz="1700" spc="5" dirty="0">
                <a:solidFill>
                  <a:srgbClr val="4F80BC"/>
                </a:solidFill>
                <a:latin typeface="Century Gothic"/>
                <a:cs typeface="Century Gothic"/>
              </a:rPr>
              <a:t>i</a:t>
            </a:r>
            <a:r>
              <a:rPr sz="1700" spc="-25" dirty="0">
                <a:solidFill>
                  <a:srgbClr val="4F80BC"/>
                </a:solidFill>
                <a:latin typeface="Century Gothic"/>
                <a:cs typeface="Century Gothic"/>
              </a:rPr>
              <a:t>o</a:t>
            </a:r>
            <a:r>
              <a:rPr sz="1700" spc="-35" dirty="0">
                <a:solidFill>
                  <a:srgbClr val="4F80BC"/>
                </a:solidFill>
                <a:latin typeface="Century Gothic"/>
                <a:cs typeface="Century Gothic"/>
              </a:rPr>
              <a:t>n</a:t>
            </a:r>
            <a:r>
              <a:rPr sz="1700" spc="-15" dirty="0">
                <a:solidFill>
                  <a:srgbClr val="4F80BC"/>
                </a:solidFill>
                <a:latin typeface="Century Gothic"/>
                <a:cs typeface="Century Gothic"/>
              </a:rPr>
              <a:t>-</a:t>
            </a:r>
            <a:r>
              <a:rPr sz="1700" spc="-5" dirty="0">
                <a:solidFill>
                  <a:srgbClr val="4F80BC"/>
                </a:solidFill>
                <a:latin typeface="Century Gothic"/>
                <a:cs typeface="Century Gothic"/>
              </a:rPr>
              <a:t>E</a:t>
            </a:r>
            <a:r>
              <a:rPr sz="1700" spc="-15" dirty="0">
                <a:solidFill>
                  <a:srgbClr val="4F80BC"/>
                </a:solidFill>
                <a:latin typeface="Century Gothic"/>
                <a:cs typeface="Century Gothic"/>
              </a:rPr>
              <a:t>n</a:t>
            </a:r>
            <a:r>
              <a:rPr sz="1700" spc="-25" dirty="0">
                <a:solidFill>
                  <a:srgbClr val="4F80BC"/>
                </a:solidFill>
                <a:latin typeface="Century Gothic"/>
                <a:cs typeface="Century Gothic"/>
              </a:rPr>
              <a:t>t</a:t>
            </a:r>
            <a:r>
              <a:rPr sz="1700" spc="-10" dirty="0">
                <a:solidFill>
                  <a:srgbClr val="4F80BC"/>
                </a:solidFill>
                <a:latin typeface="Century Gothic"/>
                <a:cs typeface="Century Gothic"/>
              </a:rPr>
              <a:t>ry</a:t>
            </a:r>
            <a:r>
              <a:rPr sz="1700" spc="-45" dirty="0">
                <a:solidFill>
                  <a:srgbClr val="4F80BC"/>
                </a:solidFill>
                <a:latin typeface="Century Gothic"/>
                <a:cs typeface="Century Gothic"/>
              </a:rPr>
              <a:t> </a:t>
            </a:r>
            <a:r>
              <a:rPr sz="1700" spc="-15" dirty="0">
                <a:solidFill>
                  <a:srgbClr val="4F80BC"/>
                </a:solidFill>
                <a:latin typeface="Century Gothic"/>
                <a:cs typeface="Century Gothic"/>
              </a:rPr>
              <a:t>La</a:t>
            </a:r>
            <a:r>
              <a:rPr sz="1700" spc="-10" dirty="0">
                <a:solidFill>
                  <a:srgbClr val="4F80BC"/>
                </a:solidFill>
                <a:latin typeface="Century Gothic"/>
                <a:cs typeface="Century Gothic"/>
              </a:rPr>
              <a:t>st</a:t>
            </a:r>
            <a:r>
              <a:rPr sz="1700" spc="-15" dirty="0">
                <a:solidFill>
                  <a:srgbClr val="4F80BC"/>
                </a:solidFill>
                <a:latin typeface="Century Gothic"/>
                <a:cs typeface="Century Gothic"/>
              </a:rPr>
              <a:t> </a:t>
            </a:r>
            <a:r>
              <a:rPr sz="1700" spc="-10" dirty="0">
                <a:solidFill>
                  <a:srgbClr val="4F80BC"/>
                </a:solidFill>
                <a:latin typeface="Century Gothic"/>
                <a:cs typeface="Century Gothic"/>
              </a:rPr>
              <a:t>Mi</a:t>
            </a:r>
            <a:r>
              <a:rPr sz="1700" spc="5" dirty="0">
                <a:solidFill>
                  <a:srgbClr val="4F80BC"/>
                </a:solidFill>
                <a:latin typeface="Century Gothic"/>
                <a:cs typeface="Century Gothic"/>
              </a:rPr>
              <a:t>l</a:t>
            </a:r>
            <a:r>
              <a:rPr sz="1700" spc="-15" dirty="0">
                <a:solidFill>
                  <a:srgbClr val="4F80BC"/>
                </a:solidFill>
                <a:latin typeface="Century Gothic"/>
                <a:cs typeface="Century Gothic"/>
              </a:rPr>
              <a:t>e</a:t>
            </a:r>
            <a:r>
              <a:rPr sz="1700" spc="-30" dirty="0">
                <a:solidFill>
                  <a:srgbClr val="4F80BC"/>
                </a:solidFill>
                <a:latin typeface="Century Gothic"/>
                <a:cs typeface="Century Gothic"/>
              </a:rPr>
              <a:t> </a:t>
            </a:r>
            <a:r>
              <a:rPr sz="1700" spc="30" dirty="0">
                <a:solidFill>
                  <a:srgbClr val="4F80BC"/>
                </a:solidFill>
                <a:latin typeface="Century Gothic"/>
                <a:cs typeface="Century Gothic"/>
              </a:rPr>
              <a:t>I</a:t>
            </a:r>
            <a:r>
              <a:rPr sz="1700" spc="-35" dirty="0">
                <a:solidFill>
                  <a:srgbClr val="4F80BC"/>
                </a:solidFill>
                <a:latin typeface="Century Gothic"/>
                <a:cs typeface="Century Gothic"/>
              </a:rPr>
              <a:t>m</a:t>
            </a:r>
            <a:r>
              <a:rPr sz="1700" spc="-20" dirty="0">
                <a:solidFill>
                  <a:srgbClr val="4F80BC"/>
                </a:solidFill>
                <a:latin typeface="Century Gothic"/>
                <a:cs typeface="Century Gothic"/>
              </a:rPr>
              <a:t>pa</a:t>
            </a:r>
            <a:r>
              <a:rPr sz="1700" spc="-30" dirty="0">
                <a:solidFill>
                  <a:srgbClr val="4F80BC"/>
                </a:solidFill>
                <a:latin typeface="Century Gothic"/>
                <a:cs typeface="Century Gothic"/>
              </a:rPr>
              <a:t>c</a:t>
            </a:r>
            <a:r>
              <a:rPr sz="1700" spc="-10" dirty="0">
                <a:solidFill>
                  <a:srgbClr val="4F80BC"/>
                </a:solidFill>
                <a:latin typeface="Century Gothic"/>
                <a:cs typeface="Century Gothic"/>
              </a:rPr>
              <a:t>t</a:t>
            </a:r>
            <a:endParaRPr sz="17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20581" y="6989731"/>
            <a:ext cx="172720" cy="156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75" dirty="0">
                <a:solidFill>
                  <a:srgbClr val="A5A5A5"/>
                </a:solidFill>
                <a:latin typeface="Times New Roman"/>
                <a:cs typeface="Times New Roman"/>
              </a:rPr>
              <a:t>61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90600" y="533400"/>
            <a:ext cx="2438400" cy="533400"/>
          </a:xfrm>
          <a:custGeom>
            <a:avLst/>
            <a:gdLst/>
            <a:ahLst/>
            <a:cxnLst/>
            <a:rect l="l" t="t" r="r" b="b"/>
            <a:pathLst>
              <a:path w="2438400" h="533400">
                <a:moveTo>
                  <a:pt x="0" y="0"/>
                </a:moveTo>
                <a:lnTo>
                  <a:pt x="2438400" y="0"/>
                </a:lnTo>
                <a:lnTo>
                  <a:pt x="2438400" y="533400"/>
                </a:lnTo>
                <a:lnTo>
                  <a:pt x="0" y="533400"/>
                </a:lnTo>
                <a:lnTo>
                  <a:pt x="0" y="0"/>
                </a:lnTo>
                <a:close/>
              </a:path>
            </a:pathLst>
          </a:custGeom>
          <a:solidFill>
            <a:srgbClr val="5093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50748" y="626363"/>
            <a:ext cx="2064131" cy="3642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709137" y="844311"/>
            <a:ext cx="131445" cy="168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10" dirty="0">
                <a:solidFill>
                  <a:srgbClr val="FFFFFF"/>
                </a:solidFill>
                <a:latin typeface="Times New Roman"/>
                <a:cs typeface="Times New Roman"/>
              </a:rPr>
              <a:t>®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554480" y="4712207"/>
            <a:ext cx="7673340" cy="0"/>
          </a:xfrm>
          <a:custGeom>
            <a:avLst/>
            <a:gdLst/>
            <a:ahLst/>
            <a:cxnLst/>
            <a:rect l="l" t="t" r="r" b="b"/>
            <a:pathLst>
              <a:path w="7673340">
                <a:moveTo>
                  <a:pt x="0" y="0"/>
                </a:moveTo>
                <a:lnTo>
                  <a:pt x="7673339" y="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54480" y="4210811"/>
            <a:ext cx="7673340" cy="0"/>
          </a:xfrm>
          <a:custGeom>
            <a:avLst/>
            <a:gdLst/>
            <a:ahLst/>
            <a:cxnLst/>
            <a:rect l="l" t="t" r="r" b="b"/>
            <a:pathLst>
              <a:path w="7673340">
                <a:moveTo>
                  <a:pt x="0" y="0"/>
                </a:moveTo>
                <a:lnTo>
                  <a:pt x="7673339" y="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54480" y="3709415"/>
            <a:ext cx="7673340" cy="0"/>
          </a:xfrm>
          <a:custGeom>
            <a:avLst/>
            <a:gdLst/>
            <a:ahLst/>
            <a:cxnLst/>
            <a:rect l="l" t="t" r="r" b="b"/>
            <a:pathLst>
              <a:path w="7673340">
                <a:moveTo>
                  <a:pt x="0" y="0"/>
                </a:moveTo>
                <a:lnTo>
                  <a:pt x="7673339" y="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54480" y="3209543"/>
            <a:ext cx="7673340" cy="0"/>
          </a:xfrm>
          <a:custGeom>
            <a:avLst/>
            <a:gdLst/>
            <a:ahLst/>
            <a:cxnLst/>
            <a:rect l="l" t="t" r="r" b="b"/>
            <a:pathLst>
              <a:path w="7673340">
                <a:moveTo>
                  <a:pt x="0" y="0"/>
                </a:moveTo>
                <a:lnTo>
                  <a:pt x="7673339" y="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554480" y="2708147"/>
            <a:ext cx="7673340" cy="0"/>
          </a:xfrm>
          <a:custGeom>
            <a:avLst/>
            <a:gdLst/>
            <a:ahLst/>
            <a:cxnLst/>
            <a:rect l="l" t="t" r="r" b="b"/>
            <a:pathLst>
              <a:path w="7673340">
                <a:moveTo>
                  <a:pt x="0" y="0"/>
                </a:moveTo>
                <a:lnTo>
                  <a:pt x="7673339" y="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554480" y="2206751"/>
            <a:ext cx="7673340" cy="0"/>
          </a:xfrm>
          <a:custGeom>
            <a:avLst/>
            <a:gdLst/>
            <a:ahLst/>
            <a:cxnLst/>
            <a:rect l="l" t="t" r="r" b="b"/>
            <a:pathLst>
              <a:path w="7673340">
                <a:moveTo>
                  <a:pt x="0" y="0"/>
                </a:moveTo>
                <a:lnTo>
                  <a:pt x="7673339" y="0"/>
                </a:lnTo>
              </a:path>
            </a:pathLst>
          </a:custGeom>
          <a:ln w="104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554479" y="2206751"/>
            <a:ext cx="0" cy="3007360"/>
          </a:xfrm>
          <a:custGeom>
            <a:avLst/>
            <a:gdLst/>
            <a:ahLst/>
            <a:cxnLst/>
            <a:rect l="l" t="t" r="r" b="b"/>
            <a:pathLst>
              <a:path h="3007360">
                <a:moveTo>
                  <a:pt x="0" y="0"/>
                </a:moveTo>
                <a:lnTo>
                  <a:pt x="0" y="3006851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029967" y="2206751"/>
            <a:ext cx="0" cy="3007360"/>
          </a:xfrm>
          <a:custGeom>
            <a:avLst/>
            <a:gdLst/>
            <a:ahLst/>
            <a:cxnLst/>
            <a:rect l="l" t="t" r="r" b="b"/>
            <a:pathLst>
              <a:path h="3007360">
                <a:moveTo>
                  <a:pt x="0" y="0"/>
                </a:moveTo>
                <a:lnTo>
                  <a:pt x="0" y="3006851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505455" y="2206751"/>
            <a:ext cx="0" cy="3007360"/>
          </a:xfrm>
          <a:custGeom>
            <a:avLst/>
            <a:gdLst/>
            <a:ahLst/>
            <a:cxnLst/>
            <a:rect l="l" t="t" r="r" b="b"/>
            <a:pathLst>
              <a:path h="3007360">
                <a:moveTo>
                  <a:pt x="0" y="0"/>
                </a:moveTo>
                <a:lnTo>
                  <a:pt x="0" y="3006851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979419" y="2206751"/>
            <a:ext cx="0" cy="3007360"/>
          </a:xfrm>
          <a:custGeom>
            <a:avLst/>
            <a:gdLst/>
            <a:ahLst/>
            <a:cxnLst/>
            <a:rect l="l" t="t" r="r" b="b"/>
            <a:pathLst>
              <a:path h="3007360">
                <a:moveTo>
                  <a:pt x="0" y="0"/>
                </a:moveTo>
                <a:lnTo>
                  <a:pt x="0" y="3006851"/>
                </a:lnTo>
              </a:path>
            </a:pathLst>
          </a:custGeom>
          <a:ln w="104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454908" y="2206751"/>
            <a:ext cx="0" cy="3007360"/>
          </a:xfrm>
          <a:custGeom>
            <a:avLst/>
            <a:gdLst/>
            <a:ahLst/>
            <a:cxnLst/>
            <a:rect l="l" t="t" r="r" b="b"/>
            <a:pathLst>
              <a:path h="3007360">
                <a:moveTo>
                  <a:pt x="0" y="0"/>
                </a:moveTo>
                <a:lnTo>
                  <a:pt x="0" y="3006851"/>
                </a:lnTo>
              </a:path>
            </a:pathLst>
          </a:custGeom>
          <a:ln w="104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930395" y="2206751"/>
            <a:ext cx="0" cy="3007360"/>
          </a:xfrm>
          <a:custGeom>
            <a:avLst/>
            <a:gdLst/>
            <a:ahLst/>
            <a:cxnLst/>
            <a:rect l="l" t="t" r="r" b="b"/>
            <a:pathLst>
              <a:path h="3007360">
                <a:moveTo>
                  <a:pt x="0" y="0"/>
                </a:moveTo>
                <a:lnTo>
                  <a:pt x="0" y="3006851"/>
                </a:lnTo>
              </a:path>
            </a:pathLst>
          </a:custGeom>
          <a:ln w="104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405883" y="2206751"/>
            <a:ext cx="0" cy="3007360"/>
          </a:xfrm>
          <a:custGeom>
            <a:avLst/>
            <a:gdLst/>
            <a:ahLst/>
            <a:cxnLst/>
            <a:rect l="l" t="t" r="r" b="b"/>
            <a:pathLst>
              <a:path h="3007360">
                <a:moveTo>
                  <a:pt x="0" y="0"/>
                </a:moveTo>
                <a:lnTo>
                  <a:pt x="0" y="3006851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881371" y="2206751"/>
            <a:ext cx="0" cy="3007360"/>
          </a:xfrm>
          <a:custGeom>
            <a:avLst/>
            <a:gdLst/>
            <a:ahLst/>
            <a:cxnLst/>
            <a:rect l="l" t="t" r="r" b="b"/>
            <a:pathLst>
              <a:path h="3007360">
                <a:moveTo>
                  <a:pt x="0" y="0"/>
                </a:moveTo>
                <a:lnTo>
                  <a:pt x="0" y="3006851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356859" y="2206751"/>
            <a:ext cx="0" cy="3007360"/>
          </a:xfrm>
          <a:custGeom>
            <a:avLst/>
            <a:gdLst/>
            <a:ahLst/>
            <a:cxnLst/>
            <a:rect l="l" t="t" r="r" b="b"/>
            <a:pathLst>
              <a:path h="3007360">
                <a:moveTo>
                  <a:pt x="0" y="0"/>
                </a:moveTo>
                <a:lnTo>
                  <a:pt x="0" y="3006851"/>
                </a:lnTo>
              </a:path>
            </a:pathLst>
          </a:custGeom>
          <a:ln w="104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832347" y="2206751"/>
            <a:ext cx="0" cy="3007360"/>
          </a:xfrm>
          <a:custGeom>
            <a:avLst/>
            <a:gdLst/>
            <a:ahLst/>
            <a:cxnLst/>
            <a:rect l="l" t="t" r="r" b="b"/>
            <a:pathLst>
              <a:path h="3007360">
                <a:moveTo>
                  <a:pt x="0" y="0"/>
                </a:moveTo>
                <a:lnTo>
                  <a:pt x="0" y="3006851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307835" y="2206751"/>
            <a:ext cx="0" cy="3007360"/>
          </a:xfrm>
          <a:custGeom>
            <a:avLst/>
            <a:gdLst/>
            <a:ahLst/>
            <a:cxnLst/>
            <a:rect l="l" t="t" r="r" b="b"/>
            <a:pathLst>
              <a:path h="3007360">
                <a:moveTo>
                  <a:pt x="0" y="0"/>
                </a:moveTo>
                <a:lnTo>
                  <a:pt x="0" y="3006851"/>
                </a:lnTo>
              </a:path>
            </a:pathLst>
          </a:custGeom>
          <a:ln w="104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783323" y="2206751"/>
            <a:ext cx="0" cy="3007360"/>
          </a:xfrm>
          <a:custGeom>
            <a:avLst/>
            <a:gdLst/>
            <a:ahLst/>
            <a:cxnLst/>
            <a:rect l="l" t="t" r="r" b="b"/>
            <a:pathLst>
              <a:path h="3007360">
                <a:moveTo>
                  <a:pt x="0" y="0"/>
                </a:moveTo>
                <a:lnTo>
                  <a:pt x="0" y="3006851"/>
                </a:lnTo>
              </a:path>
            </a:pathLst>
          </a:custGeom>
          <a:ln w="104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257288" y="2206751"/>
            <a:ext cx="0" cy="3007360"/>
          </a:xfrm>
          <a:custGeom>
            <a:avLst/>
            <a:gdLst/>
            <a:ahLst/>
            <a:cxnLst/>
            <a:rect l="l" t="t" r="r" b="b"/>
            <a:pathLst>
              <a:path h="3007360">
                <a:moveTo>
                  <a:pt x="0" y="0"/>
                </a:moveTo>
                <a:lnTo>
                  <a:pt x="0" y="3006851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732776" y="2206751"/>
            <a:ext cx="0" cy="3007360"/>
          </a:xfrm>
          <a:custGeom>
            <a:avLst/>
            <a:gdLst/>
            <a:ahLst/>
            <a:cxnLst/>
            <a:rect l="l" t="t" r="r" b="b"/>
            <a:pathLst>
              <a:path h="3007360">
                <a:moveTo>
                  <a:pt x="0" y="0"/>
                </a:moveTo>
                <a:lnTo>
                  <a:pt x="0" y="3006851"/>
                </a:lnTo>
              </a:path>
            </a:pathLst>
          </a:custGeom>
          <a:ln w="104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208264" y="2206751"/>
            <a:ext cx="0" cy="3007360"/>
          </a:xfrm>
          <a:custGeom>
            <a:avLst/>
            <a:gdLst/>
            <a:ahLst/>
            <a:cxnLst/>
            <a:rect l="l" t="t" r="r" b="b"/>
            <a:pathLst>
              <a:path h="3007360">
                <a:moveTo>
                  <a:pt x="0" y="0"/>
                </a:moveTo>
                <a:lnTo>
                  <a:pt x="0" y="3006851"/>
                </a:lnTo>
              </a:path>
            </a:pathLst>
          </a:custGeom>
          <a:ln w="104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683752" y="2206751"/>
            <a:ext cx="0" cy="3007360"/>
          </a:xfrm>
          <a:custGeom>
            <a:avLst/>
            <a:gdLst/>
            <a:ahLst/>
            <a:cxnLst/>
            <a:rect l="l" t="t" r="r" b="b"/>
            <a:pathLst>
              <a:path h="3007360">
                <a:moveTo>
                  <a:pt x="0" y="0"/>
                </a:moveTo>
                <a:lnTo>
                  <a:pt x="0" y="3006851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9159240" y="2206751"/>
            <a:ext cx="0" cy="3007360"/>
          </a:xfrm>
          <a:custGeom>
            <a:avLst/>
            <a:gdLst/>
            <a:ahLst/>
            <a:cxnLst/>
            <a:rect l="l" t="t" r="r" b="b"/>
            <a:pathLst>
              <a:path h="3007360">
                <a:moveTo>
                  <a:pt x="0" y="0"/>
                </a:moveTo>
                <a:lnTo>
                  <a:pt x="0" y="3006851"/>
                </a:lnTo>
              </a:path>
            </a:pathLst>
          </a:custGeom>
          <a:ln w="104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549908" y="2202179"/>
            <a:ext cx="7682865" cy="3016250"/>
          </a:xfrm>
          <a:custGeom>
            <a:avLst/>
            <a:gdLst/>
            <a:ahLst/>
            <a:cxnLst/>
            <a:rect l="l" t="t" r="r" b="b"/>
            <a:pathLst>
              <a:path w="7682865" h="3016250">
                <a:moveTo>
                  <a:pt x="7677912" y="3015996"/>
                </a:moveTo>
                <a:lnTo>
                  <a:pt x="4572" y="3015996"/>
                </a:lnTo>
                <a:lnTo>
                  <a:pt x="1524" y="3014472"/>
                </a:lnTo>
                <a:lnTo>
                  <a:pt x="0" y="3011423"/>
                </a:lnTo>
                <a:lnTo>
                  <a:pt x="0" y="4572"/>
                </a:lnTo>
                <a:lnTo>
                  <a:pt x="1524" y="1524"/>
                </a:lnTo>
                <a:lnTo>
                  <a:pt x="4572" y="0"/>
                </a:lnTo>
                <a:lnTo>
                  <a:pt x="7677912" y="0"/>
                </a:lnTo>
                <a:lnTo>
                  <a:pt x="7680960" y="1524"/>
                </a:lnTo>
                <a:lnTo>
                  <a:pt x="7682483" y="4572"/>
                </a:lnTo>
                <a:lnTo>
                  <a:pt x="9144" y="4572"/>
                </a:lnTo>
                <a:lnTo>
                  <a:pt x="4572" y="9144"/>
                </a:lnTo>
                <a:lnTo>
                  <a:pt x="9144" y="9144"/>
                </a:lnTo>
                <a:lnTo>
                  <a:pt x="9144" y="3006852"/>
                </a:lnTo>
                <a:lnTo>
                  <a:pt x="4572" y="3006852"/>
                </a:lnTo>
                <a:lnTo>
                  <a:pt x="9144" y="3011423"/>
                </a:lnTo>
                <a:lnTo>
                  <a:pt x="7682483" y="3011423"/>
                </a:lnTo>
                <a:lnTo>
                  <a:pt x="7680960" y="3014472"/>
                </a:lnTo>
                <a:lnTo>
                  <a:pt x="7677912" y="3015996"/>
                </a:lnTo>
                <a:close/>
              </a:path>
              <a:path w="7682865" h="3016250">
                <a:moveTo>
                  <a:pt x="9144" y="9144"/>
                </a:moveTo>
                <a:lnTo>
                  <a:pt x="4572" y="9144"/>
                </a:lnTo>
                <a:lnTo>
                  <a:pt x="9144" y="4572"/>
                </a:lnTo>
                <a:lnTo>
                  <a:pt x="9144" y="9144"/>
                </a:lnTo>
                <a:close/>
              </a:path>
              <a:path w="7682865" h="3016250">
                <a:moveTo>
                  <a:pt x="7673339" y="9144"/>
                </a:moveTo>
                <a:lnTo>
                  <a:pt x="9144" y="9144"/>
                </a:lnTo>
                <a:lnTo>
                  <a:pt x="9144" y="4572"/>
                </a:lnTo>
                <a:lnTo>
                  <a:pt x="7673339" y="4572"/>
                </a:lnTo>
                <a:lnTo>
                  <a:pt x="7673339" y="9144"/>
                </a:lnTo>
                <a:close/>
              </a:path>
              <a:path w="7682865" h="3016250">
                <a:moveTo>
                  <a:pt x="7673339" y="3011423"/>
                </a:moveTo>
                <a:lnTo>
                  <a:pt x="7673339" y="4572"/>
                </a:lnTo>
                <a:lnTo>
                  <a:pt x="7677912" y="9144"/>
                </a:lnTo>
                <a:lnTo>
                  <a:pt x="7682483" y="9144"/>
                </a:lnTo>
                <a:lnTo>
                  <a:pt x="7682483" y="3006852"/>
                </a:lnTo>
                <a:lnTo>
                  <a:pt x="7677912" y="3006852"/>
                </a:lnTo>
                <a:lnTo>
                  <a:pt x="7673339" y="3011423"/>
                </a:lnTo>
                <a:close/>
              </a:path>
              <a:path w="7682865" h="3016250">
                <a:moveTo>
                  <a:pt x="7682483" y="9144"/>
                </a:moveTo>
                <a:lnTo>
                  <a:pt x="7677912" y="9144"/>
                </a:lnTo>
                <a:lnTo>
                  <a:pt x="7673339" y="4572"/>
                </a:lnTo>
                <a:lnTo>
                  <a:pt x="7682483" y="4572"/>
                </a:lnTo>
                <a:lnTo>
                  <a:pt x="7682483" y="9144"/>
                </a:lnTo>
                <a:close/>
              </a:path>
              <a:path w="7682865" h="3016250">
                <a:moveTo>
                  <a:pt x="9144" y="3011423"/>
                </a:moveTo>
                <a:lnTo>
                  <a:pt x="4572" y="3006852"/>
                </a:lnTo>
                <a:lnTo>
                  <a:pt x="9144" y="3006852"/>
                </a:lnTo>
                <a:lnTo>
                  <a:pt x="9144" y="3011423"/>
                </a:lnTo>
                <a:close/>
              </a:path>
              <a:path w="7682865" h="3016250">
                <a:moveTo>
                  <a:pt x="7673339" y="3011423"/>
                </a:moveTo>
                <a:lnTo>
                  <a:pt x="9144" y="3011423"/>
                </a:lnTo>
                <a:lnTo>
                  <a:pt x="9144" y="3006852"/>
                </a:lnTo>
                <a:lnTo>
                  <a:pt x="7673339" y="3006852"/>
                </a:lnTo>
                <a:lnTo>
                  <a:pt x="7673339" y="3011423"/>
                </a:lnTo>
                <a:close/>
              </a:path>
              <a:path w="7682865" h="3016250">
                <a:moveTo>
                  <a:pt x="7682483" y="3011423"/>
                </a:moveTo>
                <a:lnTo>
                  <a:pt x="7673339" y="3011423"/>
                </a:lnTo>
                <a:lnTo>
                  <a:pt x="7677912" y="3006852"/>
                </a:lnTo>
                <a:lnTo>
                  <a:pt x="7682483" y="3006852"/>
                </a:lnTo>
                <a:lnTo>
                  <a:pt x="7682483" y="301142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554480" y="5213604"/>
            <a:ext cx="7673340" cy="0"/>
          </a:xfrm>
          <a:custGeom>
            <a:avLst/>
            <a:gdLst/>
            <a:ahLst/>
            <a:cxnLst/>
            <a:rect l="l" t="t" r="r" b="b"/>
            <a:pathLst>
              <a:path w="7673340">
                <a:moveTo>
                  <a:pt x="0" y="0"/>
                </a:moveTo>
                <a:lnTo>
                  <a:pt x="7673339" y="0"/>
                </a:lnTo>
              </a:path>
            </a:pathLst>
          </a:custGeom>
          <a:ln w="104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577339" y="2964179"/>
            <a:ext cx="7626350" cy="978535"/>
          </a:xfrm>
          <a:custGeom>
            <a:avLst/>
            <a:gdLst/>
            <a:ahLst/>
            <a:cxnLst/>
            <a:rect l="l" t="t" r="r" b="b"/>
            <a:pathLst>
              <a:path w="7626350" h="978535">
                <a:moveTo>
                  <a:pt x="5258679" y="961644"/>
                </a:moveTo>
                <a:lnTo>
                  <a:pt x="5245607" y="961644"/>
                </a:lnTo>
                <a:lnTo>
                  <a:pt x="5239645" y="955834"/>
                </a:lnTo>
                <a:lnTo>
                  <a:pt x="5708903" y="518160"/>
                </a:lnTo>
                <a:lnTo>
                  <a:pt x="6184391" y="4572"/>
                </a:lnTo>
                <a:lnTo>
                  <a:pt x="6187439" y="1524"/>
                </a:lnTo>
                <a:lnTo>
                  <a:pt x="6192012" y="0"/>
                </a:lnTo>
                <a:lnTo>
                  <a:pt x="6195059" y="3048"/>
                </a:lnTo>
                <a:lnTo>
                  <a:pt x="6213911" y="16764"/>
                </a:lnTo>
                <a:lnTo>
                  <a:pt x="6196584" y="16764"/>
                </a:lnTo>
                <a:lnTo>
                  <a:pt x="6184391" y="18288"/>
                </a:lnTo>
                <a:lnTo>
                  <a:pt x="6190833" y="22974"/>
                </a:lnTo>
                <a:lnTo>
                  <a:pt x="5721096" y="530352"/>
                </a:lnTo>
                <a:lnTo>
                  <a:pt x="5258679" y="961644"/>
                </a:lnTo>
                <a:close/>
              </a:path>
              <a:path w="7626350" h="978535">
                <a:moveTo>
                  <a:pt x="6190833" y="22974"/>
                </a:moveTo>
                <a:lnTo>
                  <a:pt x="6184391" y="18288"/>
                </a:lnTo>
                <a:lnTo>
                  <a:pt x="6196584" y="16764"/>
                </a:lnTo>
                <a:lnTo>
                  <a:pt x="6190833" y="22974"/>
                </a:lnTo>
                <a:close/>
              </a:path>
              <a:path w="7626350" h="978535">
                <a:moveTo>
                  <a:pt x="6667500" y="365760"/>
                </a:moveTo>
                <a:lnTo>
                  <a:pt x="6662927" y="365760"/>
                </a:lnTo>
                <a:lnTo>
                  <a:pt x="6659880" y="364236"/>
                </a:lnTo>
                <a:lnTo>
                  <a:pt x="6190833" y="22974"/>
                </a:lnTo>
                <a:lnTo>
                  <a:pt x="6196584" y="16764"/>
                </a:lnTo>
                <a:lnTo>
                  <a:pt x="6213911" y="16764"/>
                </a:lnTo>
                <a:lnTo>
                  <a:pt x="6667582" y="346837"/>
                </a:lnTo>
                <a:lnTo>
                  <a:pt x="6664452" y="347472"/>
                </a:lnTo>
                <a:lnTo>
                  <a:pt x="6670548" y="348996"/>
                </a:lnTo>
                <a:lnTo>
                  <a:pt x="6750255" y="348996"/>
                </a:lnTo>
                <a:lnTo>
                  <a:pt x="6667500" y="365760"/>
                </a:lnTo>
                <a:close/>
              </a:path>
              <a:path w="7626350" h="978535">
                <a:moveTo>
                  <a:pt x="2386330" y="291152"/>
                </a:moveTo>
                <a:lnTo>
                  <a:pt x="2857500" y="45719"/>
                </a:lnTo>
                <a:lnTo>
                  <a:pt x="2859023" y="44196"/>
                </a:lnTo>
                <a:lnTo>
                  <a:pt x="2863595" y="44196"/>
                </a:lnTo>
                <a:lnTo>
                  <a:pt x="2974880" y="60960"/>
                </a:lnTo>
                <a:lnTo>
                  <a:pt x="2866644" y="60960"/>
                </a:lnTo>
                <a:lnTo>
                  <a:pt x="2860547" y="62484"/>
                </a:lnTo>
                <a:lnTo>
                  <a:pt x="2863007" y="62854"/>
                </a:lnTo>
                <a:lnTo>
                  <a:pt x="2424862" y="291084"/>
                </a:lnTo>
                <a:lnTo>
                  <a:pt x="2388107" y="291084"/>
                </a:lnTo>
                <a:lnTo>
                  <a:pt x="2386330" y="291152"/>
                </a:lnTo>
                <a:close/>
              </a:path>
              <a:path w="7626350" h="978535">
                <a:moveTo>
                  <a:pt x="9143" y="269748"/>
                </a:moveTo>
                <a:lnTo>
                  <a:pt x="4571" y="266700"/>
                </a:lnTo>
                <a:lnTo>
                  <a:pt x="1523" y="262128"/>
                </a:lnTo>
                <a:lnTo>
                  <a:pt x="0" y="257556"/>
                </a:lnTo>
                <a:lnTo>
                  <a:pt x="3047" y="252984"/>
                </a:lnTo>
                <a:lnTo>
                  <a:pt x="7619" y="249936"/>
                </a:lnTo>
                <a:lnTo>
                  <a:pt x="483107" y="53340"/>
                </a:lnTo>
                <a:lnTo>
                  <a:pt x="489204" y="53340"/>
                </a:lnTo>
                <a:lnTo>
                  <a:pt x="537972" y="71628"/>
                </a:lnTo>
                <a:lnTo>
                  <a:pt x="483107" y="71628"/>
                </a:lnTo>
                <a:lnTo>
                  <a:pt x="486304" y="72826"/>
                </a:lnTo>
                <a:lnTo>
                  <a:pt x="13715" y="268224"/>
                </a:lnTo>
                <a:lnTo>
                  <a:pt x="9143" y="269748"/>
                </a:lnTo>
                <a:close/>
              </a:path>
              <a:path w="7626350" h="978535">
                <a:moveTo>
                  <a:pt x="2863007" y="62854"/>
                </a:moveTo>
                <a:lnTo>
                  <a:pt x="2860547" y="62484"/>
                </a:lnTo>
                <a:lnTo>
                  <a:pt x="2866644" y="60960"/>
                </a:lnTo>
                <a:lnTo>
                  <a:pt x="2863007" y="62854"/>
                </a:lnTo>
                <a:close/>
              </a:path>
              <a:path w="7626350" h="978535">
                <a:moveTo>
                  <a:pt x="3332927" y="133643"/>
                </a:moveTo>
                <a:lnTo>
                  <a:pt x="2863007" y="62854"/>
                </a:lnTo>
                <a:lnTo>
                  <a:pt x="2866644" y="60960"/>
                </a:lnTo>
                <a:lnTo>
                  <a:pt x="2974880" y="60960"/>
                </a:lnTo>
                <a:lnTo>
                  <a:pt x="3339084" y="115824"/>
                </a:lnTo>
                <a:lnTo>
                  <a:pt x="3340608" y="115824"/>
                </a:lnTo>
                <a:lnTo>
                  <a:pt x="3342131" y="117348"/>
                </a:lnTo>
                <a:lnTo>
                  <a:pt x="3363264" y="132588"/>
                </a:lnTo>
                <a:lnTo>
                  <a:pt x="3331463" y="132588"/>
                </a:lnTo>
                <a:lnTo>
                  <a:pt x="3332927" y="133643"/>
                </a:lnTo>
                <a:close/>
              </a:path>
              <a:path w="7626350" h="978535">
                <a:moveTo>
                  <a:pt x="486304" y="72826"/>
                </a:moveTo>
                <a:lnTo>
                  <a:pt x="483107" y="71628"/>
                </a:lnTo>
                <a:lnTo>
                  <a:pt x="489204" y="71628"/>
                </a:lnTo>
                <a:lnTo>
                  <a:pt x="486304" y="72826"/>
                </a:lnTo>
                <a:close/>
              </a:path>
              <a:path w="7626350" h="978535">
                <a:moveTo>
                  <a:pt x="958595" y="249936"/>
                </a:moveTo>
                <a:lnTo>
                  <a:pt x="486304" y="72826"/>
                </a:lnTo>
                <a:lnTo>
                  <a:pt x="489204" y="71628"/>
                </a:lnTo>
                <a:lnTo>
                  <a:pt x="537972" y="71628"/>
                </a:lnTo>
                <a:lnTo>
                  <a:pt x="964692" y="231648"/>
                </a:lnTo>
                <a:lnTo>
                  <a:pt x="967740" y="234696"/>
                </a:lnTo>
                <a:lnTo>
                  <a:pt x="981040" y="246888"/>
                </a:lnTo>
                <a:lnTo>
                  <a:pt x="955547" y="246888"/>
                </a:lnTo>
                <a:lnTo>
                  <a:pt x="958595" y="249936"/>
                </a:lnTo>
                <a:close/>
              </a:path>
              <a:path w="7626350" h="978535">
                <a:moveTo>
                  <a:pt x="3336036" y="134112"/>
                </a:moveTo>
                <a:lnTo>
                  <a:pt x="3332927" y="133643"/>
                </a:lnTo>
                <a:lnTo>
                  <a:pt x="3331463" y="132588"/>
                </a:lnTo>
                <a:lnTo>
                  <a:pt x="3336036" y="134112"/>
                </a:lnTo>
                <a:close/>
              </a:path>
              <a:path w="7626350" h="978535">
                <a:moveTo>
                  <a:pt x="3365377" y="134112"/>
                </a:moveTo>
                <a:lnTo>
                  <a:pt x="3336036" y="134112"/>
                </a:lnTo>
                <a:lnTo>
                  <a:pt x="3331463" y="132588"/>
                </a:lnTo>
                <a:lnTo>
                  <a:pt x="3363264" y="132588"/>
                </a:lnTo>
                <a:lnTo>
                  <a:pt x="3365377" y="134112"/>
                </a:lnTo>
                <a:close/>
              </a:path>
              <a:path w="7626350" h="978535">
                <a:moveTo>
                  <a:pt x="3814571" y="477012"/>
                </a:moveTo>
                <a:lnTo>
                  <a:pt x="3810000" y="477012"/>
                </a:lnTo>
                <a:lnTo>
                  <a:pt x="3806952" y="475488"/>
                </a:lnTo>
                <a:lnTo>
                  <a:pt x="3332927" y="133643"/>
                </a:lnTo>
                <a:lnTo>
                  <a:pt x="3336036" y="134112"/>
                </a:lnTo>
                <a:lnTo>
                  <a:pt x="3365377" y="134112"/>
                </a:lnTo>
                <a:lnTo>
                  <a:pt x="3814931" y="458308"/>
                </a:lnTo>
                <a:lnTo>
                  <a:pt x="3811523" y="458724"/>
                </a:lnTo>
                <a:lnTo>
                  <a:pt x="3817620" y="460248"/>
                </a:lnTo>
                <a:lnTo>
                  <a:pt x="3952213" y="460248"/>
                </a:lnTo>
                <a:lnTo>
                  <a:pt x="3814571" y="477012"/>
                </a:lnTo>
                <a:close/>
              </a:path>
              <a:path w="7626350" h="978535">
                <a:moveTo>
                  <a:pt x="1438656" y="687323"/>
                </a:moveTo>
                <a:lnTo>
                  <a:pt x="1434083" y="685799"/>
                </a:lnTo>
                <a:lnTo>
                  <a:pt x="1431036" y="682751"/>
                </a:lnTo>
                <a:lnTo>
                  <a:pt x="955547" y="246888"/>
                </a:lnTo>
                <a:lnTo>
                  <a:pt x="981040" y="246888"/>
                </a:lnTo>
                <a:lnTo>
                  <a:pt x="1436816" y="664682"/>
                </a:lnTo>
                <a:lnTo>
                  <a:pt x="1431036" y="669036"/>
                </a:lnTo>
                <a:lnTo>
                  <a:pt x="1443228" y="670560"/>
                </a:lnTo>
                <a:lnTo>
                  <a:pt x="1461438" y="670560"/>
                </a:lnTo>
                <a:lnTo>
                  <a:pt x="1443228" y="684275"/>
                </a:lnTo>
                <a:lnTo>
                  <a:pt x="1438656" y="687323"/>
                </a:lnTo>
                <a:close/>
              </a:path>
              <a:path w="7626350" h="978535">
                <a:moveTo>
                  <a:pt x="6750255" y="348996"/>
                </a:moveTo>
                <a:lnTo>
                  <a:pt x="6670548" y="348996"/>
                </a:lnTo>
                <a:lnTo>
                  <a:pt x="6667582" y="346837"/>
                </a:lnTo>
                <a:lnTo>
                  <a:pt x="7138416" y="251460"/>
                </a:lnTo>
                <a:lnTo>
                  <a:pt x="7142987" y="251460"/>
                </a:lnTo>
                <a:lnTo>
                  <a:pt x="7144512" y="252984"/>
                </a:lnTo>
                <a:lnTo>
                  <a:pt x="7166224" y="268224"/>
                </a:lnTo>
                <a:lnTo>
                  <a:pt x="7135368" y="268224"/>
                </a:lnTo>
                <a:lnTo>
                  <a:pt x="7138418" y="270365"/>
                </a:lnTo>
                <a:lnTo>
                  <a:pt x="6750255" y="348996"/>
                </a:lnTo>
                <a:close/>
              </a:path>
              <a:path w="7626350" h="978535">
                <a:moveTo>
                  <a:pt x="7138418" y="270365"/>
                </a:moveTo>
                <a:lnTo>
                  <a:pt x="7135368" y="268224"/>
                </a:lnTo>
                <a:lnTo>
                  <a:pt x="7141464" y="269748"/>
                </a:lnTo>
                <a:lnTo>
                  <a:pt x="7138418" y="270365"/>
                </a:lnTo>
                <a:close/>
              </a:path>
              <a:path w="7626350" h="978535">
                <a:moveTo>
                  <a:pt x="7613903" y="605027"/>
                </a:moveTo>
                <a:lnTo>
                  <a:pt x="7610855" y="601979"/>
                </a:lnTo>
                <a:lnTo>
                  <a:pt x="7138418" y="270365"/>
                </a:lnTo>
                <a:lnTo>
                  <a:pt x="7141464" y="269748"/>
                </a:lnTo>
                <a:lnTo>
                  <a:pt x="7135368" y="268224"/>
                </a:lnTo>
                <a:lnTo>
                  <a:pt x="7166224" y="268224"/>
                </a:lnTo>
                <a:lnTo>
                  <a:pt x="7620000" y="586740"/>
                </a:lnTo>
                <a:lnTo>
                  <a:pt x="7624571" y="589788"/>
                </a:lnTo>
                <a:lnTo>
                  <a:pt x="7626096" y="595884"/>
                </a:lnTo>
                <a:lnTo>
                  <a:pt x="7623048" y="598931"/>
                </a:lnTo>
                <a:lnTo>
                  <a:pt x="7620000" y="603503"/>
                </a:lnTo>
                <a:lnTo>
                  <a:pt x="7613903" y="605027"/>
                </a:lnTo>
                <a:close/>
              </a:path>
              <a:path w="7626350" h="978535">
                <a:moveTo>
                  <a:pt x="2383536" y="292608"/>
                </a:moveTo>
                <a:lnTo>
                  <a:pt x="2386330" y="291152"/>
                </a:lnTo>
                <a:lnTo>
                  <a:pt x="2388107" y="291084"/>
                </a:lnTo>
                <a:lnTo>
                  <a:pt x="2383536" y="292608"/>
                </a:lnTo>
                <a:close/>
              </a:path>
              <a:path w="7626350" h="978535">
                <a:moveTo>
                  <a:pt x="2421936" y="292608"/>
                </a:moveTo>
                <a:lnTo>
                  <a:pt x="2383536" y="292608"/>
                </a:lnTo>
                <a:lnTo>
                  <a:pt x="2388107" y="291084"/>
                </a:lnTo>
                <a:lnTo>
                  <a:pt x="2424862" y="291084"/>
                </a:lnTo>
                <a:lnTo>
                  <a:pt x="2421936" y="292608"/>
                </a:lnTo>
                <a:close/>
              </a:path>
              <a:path w="7626350" h="978535">
                <a:moveTo>
                  <a:pt x="2391156" y="309372"/>
                </a:moveTo>
                <a:lnTo>
                  <a:pt x="1912620" y="309372"/>
                </a:lnTo>
                <a:lnTo>
                  <a:pt x="2386330" y="291152"/>
                </a:lnTo>
                <a:lnTo>
                  <a:pt x="2383536" y="292608"/>
                </a:lnTo>
                <a:lnTo>
                  <a:pt x="2421936" y="292608"/>
                </a:lnTo>
                <a:lnTo>
                  <a:pt x="2392679" y="307848"/>
                </a:lnTo>
                <a:lnTo>
                  <a:pt x="2391156" y="309372"/>
                </a:lnTo>
                <a:close/>
              </a:path>
              <a:path w="7626350" h="978535">
                <a:moveTo>
                  <a:pt x="1461438" y="670560"/>
                </a:moveTo>
                <a:lnTo>
                  <a:pt x="1443228" y="670560"/>
                </a:lnTo>
                <a:lnTo>
                  <a:pt x="1436816" y="664682"/>
                </a:lnTo>
                <a:lnTo>
                  <a:pt x="1906524" y="310896"/>
                </a:lnTo>
                <a:lnTo>
                  <a:pt x="1908048" y="309372"/>
                </a:lnTo>
                <a:lnTo>
                  <a:pt x="2388107" y="309372"/>
                </a:lnTo>
                <a:lnTo>
                  <a:pt x="1952243" y="326136"/>
                </a:lnTo>
                <a:lnTo>
                  <a:pt x="1918715" y="326136"/>
                </a:lnTo>
                <a:lnTo>
                  <a:pt x="1912620" y="327660"/>
                </a:lnTo>
                <a:lnTo>
                  <a:pt x="1916692" y="327660"/>
                </a:lnTo>
                <a:lnTo>
                  <a:pt x="1461438" y="670560"/>
                </a:lnTo>
                <a:close/>
              </a:path>
              <a:path w="7626350" h="978535">
                <a:moveTo>
                  <a:pt x="1912620" y="327660"/>
                </a:moveTo>
                <a:lnTo>
                  <a:pt x="1918715" y="326136"/>
                </a:lnTo>
                <a:lnTo>
                  <a:pt x="1916911" y="327494"/>
                </a:lnTo>
                <a:lnTo>
                  <a:pt x="1912620" y="327660"/>
                </a:lnTo>
                <a:close/>
              </a:path>
              <a:path w="7626350" h="978535">
                <a:moveTo>
                  <a:pt x="1916911" y="327494"/>
                </a:moveTo>
                <a:lnTo>
                  <a:pt x="1918715" y="326136"/>
                </a:lnTo>
                <a:lnTo>
                  <a:pt x="1952243" y="326136"/>
                </a:lnTo>
                <a:lnTo>
                  <a:pt x="1916911" y="327494"/>
                </a:lnTo>
                <a:close/>
              </a:path>
              <a:path w="7626350" h="978535">
                <a:moveTo>
                  <a:pt x="1916692" y="327660"/>
                </a:moveTo>
                <a:lnTo>
                  <a:pt x="1912620" y="327660"/>
                </a:lnTo>
                <a:lnTo>
                  <a:pt x="1916911" y="327494"/>
                </a:lnTo>
                <a:lnTo>
                  <a:pt x="1916692" y="327660"/>
                </a:lnTo>
                <a:close/>
              </a:path>
              <a:path w="7626350" h="978535">
                <a:moveTo>
                  <a:pt x="6670548" y="348996"/>
                </a:moveTo>
                <a:lnTo>
                  <a:pt x="6664452" y="347472"/>
                </a:lnTo>
                <a:lnTo>
                  <a:pt x="6667582" y="346837"/>
                </a:lnTo>
                <a:lnTo>
                  <a:pt x="6670548" y="348996"/>
                </a:lnTo>
                <a:close/>
              </a:path>
              <a:path w="7626350" h="978535">
                <a:moveTo>
                  <a:pt x="3952213" y="460248"/>
                </a:moveTo>
                <a:lnTo>
                  <a:pt x="3817620" y="460248"/>
                </a:lnTo>
                <a:lnTo>
                  <a:pt x="3814931" y="458308"/>
                </a:lnTo>
                <a:lnTo>
                  <a:pt x="4287011" y="400812"/>
                </a:lnTo>
                <a:lnTo>
                  <a:pt x="4290060" y="400812"/>
                </a:lnTo>
                <a:lnTo>
                  <a:pt x="4382089" y="419100"/>
                </a:lnTo>
                <a:lnTo>
                  <a:pt x="4287011" y="419100"/>
                </a:lnTo>
                <a:lnTo>
                  <a:pt x="4288170" y="419330"/>
                </a:lnTo>
                <a:lnTo>
                  <a:pt x="3952213" y="460248"/>
                </a:lnTo>
                <a:close/>
              </a:path>
              <a:path w="7626350" h="978535">
                <a:moveTo>
                  <a:pt x="4288170" y="419330"/>
                </a:moveTo>
                <a:lnTo>
                  <a:pt x="4287011" y="419100"/>
                </a:lnTo>
                <a:lnTo>
                  <a:pt x="4290060" y="419100"/>
                </a:lnTo>
                <a:lnTo>
                  <a:pt x="4288170" y="419330"/>
                </a:lnTo>
                <a:close/>
              </a:path>
              <a:path w="7626350" h="978535">
                <a:moveTo>
                  <a:pt x="4760686" y="513227"/>
                </a:moveTo>
                <a:lnTo>
                  <a:pt x="4288170" y="419330"/>
                </a:lnTo>
                <a:lnTo>
                  <a:pt x="4290060" y="419100"/>
                </a:lnTo>
                <a:lnTo>
                  <a:pt x="4382089" y="419100"/>
                </a:lnTo>
                <a:lnTo>
                  <a:pt x="4765547" y="495300"/>
                </a:lnTo>
                <a:lnTo>
                  <a:pt x="4767071" y="495300"/>
                </a:lnTo>
                <a:lnTo>
                  <a:pt x="4770120" y="498348"/>
                </a:lnTo>
                <a:lnTo>
                  <a:pt x="4782632" y="510540"/>
                </a:lnTo>
                <a:lnTo>
                  <a:pt x="4757928" y="510540"/>
                </a:lnTo>
                <a:lnTo>
                  <a:pt x="4760686" y="513227"/>
                </a:lnTo>
                <a:close/>
              </a:path>
              <a:path w="7626350" h="978535">
                <a:moveTo>
                  <a:pt x="3817620" y="460248"/>
                </a:moveTo>
                <a:lnTo>
                  <a:pt x="3811523" y="458724"/>
                </a:lnTo>
                <a:lnTo>
                  <a:pt x="3814931" y="458308"/>
                </a:lnTo>
                <a:lnTo>
                  <a:pt x="3817620" y="460248"/>
                </a:lnTo>
                <a:close/>
              </a:path>
              <a:path w="7626350" h="978535">
                <a:moveTo>
                  <a:pt x="4762500" y="513588"/>
                </a:moveTo>
                <a:lnTo>
                  <a:pt x="4760686" y="513227"/>
                </a:lnTo>
                <a:lnTo>
                  <a:pt x="4757928" y="510540"/>
                </a:lnTo>
                <a:lnTo>
                  <a:pt x="4762500" y="513588"/>
                </a:lnTo>
                <a:close/>
              </a:path>
              <a:path w="7626350" h="978535">
                <a:moveTo>
                  <a:pt x="4785761" y="513588"/>
                </a:moveTo>
                <a:lnTo>
                  <a:pt x="4762500" y="513588"/>
                </a:lnTo>
                <a:lnTo>
                  <a:pt x="4757928" y="510540"/>
                </a:lnTo>
                <a:lnTo>
                  <a:pt x="4782632" y="510540"/>
                </a:lnTo>
                <a:lnTo>
                  <a:pt x="4785761" y="513588"/>
                </a:lnTo>
                <a:close/>
              </a:path>
              <a:path w="7626350" h="978535">
                <a:moveTo>
                  <a:pt x="5242559" y="978408"/>
                </a:moveTo>
                <a:lnTo>
                  <a:pt x="5236464" y="978408"/>
                </a:lnTo>
                <a:lnTo>
                  <a:pt x="5233416" y="973836"/>
                </a:lnTo>
                <a:lnTo>
                  <a:pt x="4760686" y="513227"/>
                </a:lnTo>
                <a:lnTo>
                  <a:pt x="4762500" y="513588"/>
                </a:lnTo>
                <a:lnTo>
                  <a:pt x="4785761" y="513588"/>
                </a:lnTo>
                <a:lnTo>
                  <a:pt x="5239645" y="955834"/>
                </a:lnTo>
                <a:lnTo>
                  <a:pt x="5233416" y="961644"/>
                </a:lnTo>
                <a:lnTo>
                  <a:pt x="5258679" y="961644"/>
                </a:lnTo>
                <a:lnTo>
                  <a:pt x="5245607" y="973836"/>
                </a:lnTo>
                <a:lnTo>
                  <a:pt x="5242559" y="978408"/>
                </a:lnTo>
                <a:close/>
              </a:path>
              <a:path w="7626350" h="978535">
                <a:moveTo>
                  <a:pt x="1443228" y="670560"/>
                </a:moveTo>
                <a:lnTo>
                  <a:pt x="1431036" y="669036"/>
                </a:lnTo>
                <a:lnTo>
                  <a:pt x="1436816" y="664682"/>
                </a:lnTo>
                <a:lnTo>
                  <a:pt x="1443228" y="670560"/>
                </a:lnTo>
                <a:close/>
              </a:path>
              <a:path w="7626350" h="978535">
                <a:moveTo>
                  <a:pt x="5245607" y="961644"/>
                </a:moveTo>
                <a:lnTo>
                  <a:pt x="5233416" y="961644"/>
                </a:lnTo>
                <a:lnTo>
                  <a:pt x="5239645" y="955834"/>
                </a:lnTo>
                <a:lnTo>
                  <a:pt x="5245607" y="961644"/>
                </a:lnTo>
                <a:close/>
              </a:path>
            </a:pathLst>
          </a:custGeom>
          <a:solidFill>
            <a:srgbClr val="0070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563624" y="3198875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4" h="48894">
                <a:moveTo>
                  <a:pt x="24383" y="48767"/>
                </a:moveTo>
                <a:lnTo>
                  <a:pt x="0" y="24383"/>
                </a:lnTo>
                <a:lnTo>
                  <a:pt x="24383" y="0"/>
                </a:lnTo>
                <a:lnTo>
                  <a:pt x="48767" y="24383"/>
                </a:lnTo>
                <a:lnTo>
                  <a:pt x="24383" y="48767"/>
                </a:lnTo>
                <a:close/>
              </a:path>
            </a:pathLst>
          </a:custGeom>
          <a:solidFill>
            <a:srgbClr val="0070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039111" y="3002280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4" h="48894">
                <a:moveTo>
                  <a:pt x="24383" y="48767"/>
                </a:moveTo>
                <a:lnTo>
                  <a:pt x="0" y="24383"/>
                </a:lnTo>
                <a:lnTo>
                  <a:pt x="24383" y="0"/>
                </a:lnTo>
                <a:lnTo>
                  <a:pt x="48767" y="24383"/>
                </a:lnTo>
                <a:lnTo>
                  <a:pt x="24383" y="48767"/>
                </a:lnTo>
                <a:close/>
              </a:path>
            </a:pathLst>
          </a:custGeom>
          <a:solidFill>
            <a:srgbClr val="0070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514600" y="3180588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4" h="48894">
                <a:moveTo>
                  <a:pt x="24383" y="48767"/>
                </a:moveTo>
                <a:lnTo>
                  <a:pt x="0" y="24383"/>
                </a:lnTo>
                <a:lnTo>
                  <a:pt x="24383" y="0"/>
                </a:lnTo>
                <a:lnTo>
                  <a:pt x="48767" y="24383"/>
                </a:lnTo>
                <a:lnTo>
                  <a:pt x="24383" y="48767"/>
                </a:lnTo>
                <a:close/>
              </a:path>
            </a:pathLst>
          </a:custGeom>
          <a:solidFill>
            <a:srgbClr val="0070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990088" y="3616452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4" h="48895">
                <a:moveTo>
                  <a:pt x="24383" y="48767"/>
                </a:moveTo>
                <a:lnTo>
                  <a:pt x="0" y="24383"/>
                </a:lnTo>
                <a:lnTo>
                  <a:pt x="24383" y="0"/>
                </a:lnTo>
                <a:lnTo>
                  <a:pt x="48767" y="24383"/>
                </a:lnTo>
                <a:lnTo>
                  <a:pt x="24383" y="48767"/>
                </a:lnTo>
                <a:close/>
              </a:path>
            </a:pathLst>
          </a:custGeom>
          <a:solidFill>
            <a:srgbClr val="0070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465576" y="3258311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5">
                <a:moveTo>
                  <a:pt x="24383" y="48768"/>
                </a:moveTo>
                <a:lnTo>
                  <a:pt x="0" y="24384"/>
                </a:lnTo>
                <a:lnTo>
                  <a:pt x="24383" y="0"/>
                </a:lnTo>
                <a:lnTo>
                  <a:pt x="48767" y="24384"/>
                </a:lnTo>
                <a:lnTo>
                  <a:pt x="24383" y="48768"/>
                </a:lnTo>
                <a:close/>
              </a:path>
            </a:pathLst>
          </a:custGeom>
          <a:solidFill>
            <a:srgbClr val="0070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941064" y="3240024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5">
                <a:moveTo>
                  <a:pt x="24383" y="48767"/>
                </a:moveTo>
                <a:lnTo>
                  <a:pt x="0" y="24383"/>
                </a:lnTo>
                <a:lnTo>
                  <a:pt x="24383" y="0"/>
                </a:lnTo>
                <a:lnTo>
                  <a:pt x="48767" y="24383"/>
                </a:lnTo>
                <a:lnTo>
                  <a:pt x="24383" y="48767"/>
                </a:lnTo>
                <a:close/>
              </a:path>
            </a:pathLst>
          </a:custGeom>
          <a:solidFill>
            <a:srgbClr val="0070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415027" y="2993135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4">
                <a:moveTo>
                  <a:pt x="24383" y="48767"/>
                </a:moveTo>
                <a:lnTo>
                  <a:pt x="0" y="24383"/>
                </a:lnTo>
                <a:lnTo>
                  <a:pt x="24383" y="0"/>
                </a:lnTo>
                <a:lnTo>
                  <a:pt x="48768" y="24383"/>
                </a:lnTo>
                <a:lnTo>
                  <a:pt x="24383" y="48767"/>
                </a:lnTo>
                <a:close/>
              </a:path>
            </a:pathLst>
          </a:custGeom>
          <a:solidFill>
            <a:srgbClr val="0070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890515" y="3064764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4">
                <a:moveTo>
                  <a:pt x="24383" y="48767"/>
                </a:moveTo>
                <a:lnTo>
                  <a:pt x="0" y="24383"/>
                </a:lnTo>
                <a:lnTo>
                  <a:pt x="24383" y="0"/>
                </a:lnTo>
                <a:lnTo>
                  <a:pt x="48767" y="24383"/>
                </a:lnTo>
                <a:lnTo>
                  <a:pt x="24383" y="48767"/>
                </a:lnTo>
                <a:close/>
              </a:path>
            </a:pathLst>
          </a:custGeom>
          <a:solidFill>
            <a:srgbClr val="0070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366003" y="3407664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5">
                <a:moveTo>
                  <a:pt x="24383" y="48767"/>
                </a:moveTo>
                <a:lnTo>
                  <a:pt x="0" y="24383"/>
                </a:lnTo>
                <a:lnTo>
                  <a:pt x="24383" y="0"/>
                </a:lnTo>
                <a:lnTo>
                  <a:pt x="48767" y="24383"/>
                </a:lnTo>
                <a:lnTo>
                  <a:pt x="24383" y="48767"/>
                </a:lnTo>
                <a:close/>
              </a:path>
            </a:pathLst>
          </a:custGeom>
          <a:solidFill>
            <a:srgbClr val="0070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841492" y="3349752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5">
                <a:moveTo>
                  <a:pt x="24383" y="48767"/>
                </a:moveTo>
                <a:lnTo>
                  <a:pt x="0" y="24383"/>
                </a:lnTo>
                <a:lnTo>
                  <a:pt x="24383" y="0"/>
                </a:lnTo>
                <a:lnTo>
                  <a:pt x="48767" y="24383"/>
                </a:lnTo>
                <a:lnTo>
                  <a:pt x="24383" y="48767"/>
                </a:lnTo>
                <a:close/>
              </a:path>
            </a:pathLst>
          </a:custGeom>
          <a:solidFill>
            <a:srgbClr val="0070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316979" y="3444240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5">
                <a:moveTo>
                  <a:pt x="24383" y="48767"/>
                </a:moveTo>
                <a:lnTo>
                  <a:pt x="0" y="24383"/>
                </a:lnTo>
                <a:lnTo>
                  <a:pt x="24383" y="0"/>
                </a:lnTo>
                <a:lnTo>
                  <a:pt x="48767" y="24383"/>
                </a:lnTo>
                <a:lnTo>
                  <a:pt x="24383" y="48767"/>
                </a:lnTo>
                <a:close/>
              </a:path>
            </a:pathLst>
          </a:custGeom>
          <a:solidFill>
            <a:srgbClr val="0070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792467" y="3907535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5">
                <a:moveTo>
                  <a:pt x="24383" y="48767"/>
                </a:moveTo>
                <a:lnTo>
                  <a:pt x="0" y="24383"/>
                </a:lnTo>
                <a:lnTo>
                  <a:pt x="24383" y="0"/>
                </a:lnTo>
                <a:lnTo>
                  <a:pt x="48767" y="24383"/>
                </a:lnTo>
                <a:lnTo>
                  <a:pt x="24383" y="48767"/>
                </a:lnTo>
                <a:close/>
              </a:path>
            </a:pathLst>
          </a:custGeom>
          <a:solidFill>
            <a:srgbClr val="0070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267955" y="3464052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5">
                <a:moveTo>
                  <a:pt x="24383" y="48767"/>
                </a:moveTo>
                <a:lnTo>
                  <a:pt x="0" y="24383"/>
                </a:lnTo>
                <a:lnTo>
                  <a:pt x="24383" y="0"/>
                </a:lnTo>
                <a:lnTo>
                  <a:pt x="48767" y="24383"/>
                </a:lnTo>
                <a:lnTo>
                  <a:pt x="24383" y="48767"/>
                </a:lnTo>
                <a:close/>
              </a:path>
            </a:pathLst>
          </a:custGeom>
          <a:solidFill>
            <a:srgbClr val="0070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743444" y="2950464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4">
                <a:moveTo>
                  <a:pt x="24383" y="48767"/>
                </a:moveTo>
                <a:lnTo>
                  <a:pt x="0" y="24383"/>
                </a:lnTo>
                <a:lnTo>
                  <a:pt x="24383" y="0"/>
                </a:lnTo>
                <a:lnTo>
                  <a:pt x="48767" y="24383"/>
                </a:lnTo>
                <a:lnTo>
                  <a:pt x="24383" y="48767"/>
                </a:lnTo>
                <a:close/>
              </a:path>
            </a:pathLst>
          </a:custGeom>
          <a:solidFill>
            <a:srgbClr val="0070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8218932" y="3296411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5">
                <a:moveTo>
                  <a:pt x="24383" y="48768"/>
                </a:moveTo>
                <a:lnTo>
                  <a:pt x="0" y="24384"/>
                </a:lnTo>
                <a:lnTo>
                  <a:pt x="24383" y="0"/>
                </a:lnTo>
                <a:lnTo>
                  <a:pt x="48767" y="24384"/>
                </a:lnTo>
                <a:lnTo>
                  <a:pt x="24383" y="48768"/>
                </a:lnTo>
                <a:close/>
              </a:path>
            </a:pathLst>
          </a:custGeom>
          <a:solidFill>
            <a:srgbClr val="0070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8692896" y="3200400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4">
                <a:moveTo>
                  <a:pt x="24383" y="48767"/>
                </a:moveTo>
                <a:lnTo>
                  <a:pt x="0" y="24383"/>
                </a:lnTo>
                <a:lnTo>
                  <a:pt x="24383" y="0"/>
                </a:lnTo>
                <a:lnTo>
                  <a:pt x="48767" y="24383"/>
                </a:lnTo>
                <a:lnTo>
                  <a:pt x="24383" y="48767"/>
                </a:lnTo>
                <a:close/>
              </a:path>
            </a:pathLst>
          </a:custGeom>
          <a:solidFill>
            <a:srgbClr val="0070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9168383" y="3534155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5">
                <a:moveTo>
                  <a:pt x="24383" y="48767"/>
                </a:moveTo>
                <a:lnTo>
                  <a:pt x="0" y="24383"/>
                </a:lnTo>
                <a:lnTo>
                  <a:pt x="24383" y="0"/>
                </a:lnTo>
                <a:lnTo>
                  <a:pt x="48767" y="24383"/>
                </a:lnTo>
                <a:lnTo>
                  <a:pt x="24383" y="48767"/>
                </a:lnTo>
                <a:close/>
              </a:path>
            </a:pathLst>
          </a:custGeom>
          <a:solidFill>
            <a:srgbClr val="0070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577340" y="2641091"/>
            <a:ext cx="7626350" cy="547370"/>
          </a:xfrm>
          <a:custGeom>
            <a:avLst/>
            <a:gdLst/>
            <a:ahLst/>
            <a:cxnLst/>
            <a:rect l="l" t="t" r="r" b="b"/>
            <a:pathLst>
              <a:path w="7626350" h="547369">
                <a:moveTo>
                  <a:pt x="5709971" y="354297"/>
                </a:moveTo>
                <a:lnTo>
                  <a:pt x="6184392" y="1523"/>
                </a:lnTo>
                <a:lnTo>
                  <a:pt x="6187440" y="0"/>
                </a:lnTo>
                <a:lnTo>
                  <a:pt x="6190488" y="0"/>
                </a:lnTo>
                <a:lnTo>
                  <a:pt x="6193535" y="1523"/>
                </a:lnTo>
                <a:lnTo>
                  <a:pt x="6227020" y="16763"/>
                </a:lnTo>
                <a:lnTo>
                  <a:pt x="6185915" y="16763"/>
                </a:lnTo>
                <a:lnTo>
                  <a:pt x="6192533" y="19775"/>
                </a:lnTo>
                <a:lnTo>
                  <a:pt x="5743640" y="353567"/>
                </a:lnTo>
                <a:lnTo>
                  <a:pt x="5711951" y="353567"/>
                </a:lnTo>
                <a:lnTo>
                  <a:pt x="5709971" y="354297"/>
                </a:lnTo>
                <a:close/>
              </a:path>
              <a:path w="7626350" h="547369">
                <a:moveTo>
                  <a:pt x="9144" y="243839"/>
                </a:moveTo>
                <a:lnTo>
                  <a:pt x="4572" y="240791"/>
                </a:lnTo>
                <a:lnTo>
                  <a:pt x="3048" y="236219"/>
                </a:lnTo>
                <a:lnTo>
                  <a:pt x="0" y="231647"/>
                </a:lnTo>
                <a:lnTo>
                  <a:pt x="1524" y="227075"/>
                </a:lnTo>
                <a:lnTo>
                  <a:pt x="6096" y="225551"/>
                </a:lnTo>
                <a:lnTo>
                  <a:pt x="481583" y="7620"/>
                </a:lnTo>
                <a:lnTo>
                  <a:pt x="484632" y="6095"/>
                </a:lnTo>
                <a:lnTo>
                  <a:pt x="487680" y="6095"/>
                </a:lnTo>
                <a:lnTo>
                  <a:pt x="490728" y="7620"/>
                </a:lnTo>
                <a:lnTo>
                  <a:pt x="519200" y="22859"/>
                </a:lnTo>
                <a:lnTo>
                  <a:pt x="481583" y="22859"/>
                </a:lnTo>
                <a:lnTo>
                  <a:pt x="485099" y="24741"/>
                </a:lnTo>
                <a:lnTo>
                  <a:pt x="13716" y="240791"/>
                </a:lnTo>
                <a:lnTo>
                  <a:pt x="9144" y="243839"/>
                </a:lnTo>
                <a:close/>
              </a:path>
              <a:path w="7626350" h="547369">
                <a:moveTo>
                  <a:pt x="6192533" y="19775"/>
                </a:moveTo>
                <a:lnTo>
                  <a:pt x="6185915" y="16763"/>
                </a:lnTo>
                <a:lnTo>
                  <a:pt x="6196583" y="16763"/>
                </a:lnTo>
                <a:lnTo>
                  <a:pt x="6192533" y="19775"/>
                </a:lnTo>
                <a:close/>
              </a:path>
              <a:path w="7626350" h="547369">
                <a:moveTo>
                  <a:pt x="6669024" y="234695"/>
                </a:moveTo>
                <a:lnTo>
                  <a:pt x="6664451" y="234695"/>
                </a:lnTo>
                <a:lnTo>
                  <a:pt x="6661403" y="233171"/>
                </a:lnTo>
                <a:lnTo>
                  <a:pt x="6192533" y="19775"/>
                </a:lnTo>
                <a:lnTo>
                  <a:pt x="6196583" y="16763"/>
                </a:lnTo>
                <a:lnTo>
                  <a:pt x="6227020" y="16763"/>
                </a:lnTo>
                <a:lnTo>
                  <a:pt x="6664455" y="215852"/>
                </a:lnTo>
                <a:lnTo>
                  <a:pt x="6662928" y="216407"/>
                </a:lnTo>
                <a:lnTo>
                  <a:pt x="6669024" y="217931"/>
                </a:lnTo>
                <a:lnTo>
                  <a:pt x="6715162" y="217931"/>
                </a:lnTo>
                <a:lnTo>
                  <a:pt x="6669024" y="234695"/>
                </a:lnTo>
                <a:close/>
              </a:path>
              <a:path w="7626350" h="547369">
                <a:moveTo>
                  <a:pt x="485099" y="24741"/>
                </a:moveTo>
                <a:lnTo>
                  <a:pt x="481583" y="22859"/>
                </a:lnTo>
                <a:lnTo>
                  <a:pt x="489204" y="22859"/>
                </a:lnTo>
                <a:lnTo>
                  <a:pt x="485099" y="24741"/>
                </a:lnTo>
                <a:close/>
              </a:path>
              <a:path w="7626350" h="547369">
                <a:moveTo>
                  <a:pt x="1914144" y="416051"/>
                </a:moveTo>
                <a:lnTo>
                  <a:pt x="1911096" y="416051"/>
                </a:lnTo>
                <a:lnTo>
                  <a:pt x="1435608" y="358139"/>
                </a:lnTo>
                <a:lnTo>
                  <a:pt x="960120" y="278891"/>
                </a:lnTo>
                <a:lnTo>
                  <a:pt x="958596" y="278891"/>
                </a:lnTo>
                <a:lnTo>
                  <a:pt x="957071" y="277367"/>
                </a:lnTo>
                <a:lnTo>
                  <a:pt x="485099" y="24741"/>
                </a:lnTo>
                <a:lnTo>
                  <a:pt x="489204" y="22859"/>
                </a:lnTo>
                <a:lnTo>
                  <a:pt x="519200" y="22859"/>
                </a:lnTo>
                <a:lnTo>
                  <a:pt x="963368" y="260603"/>
                </a:lnTo>
                <a:lnTo>
                  <a:pt x="963168" y="260603"/>
                </a:lnTo>
                <a:lnTo>
                  <a:pt x="966216" y="262127"/>
                </a:lnTo>
                <a:lnTo>
                  <a:pt x="972312" y="262127"/>
                </a:lnTo>
                <a:lnTo>
                  <a:pt x="1438655" y="339851"/>
                </a:lnTo>
                <a:lnTo>
                  <a:pt x="1912525" y="397566"/>
                </a:lnTo>
                <a:lnTo>
                  <a:pt x="1911096" y="397763"/>
                </a:lnTo>
                <a:lnTo>
                  <a:pt x="2046838" y="397763"/>
                </a:lnTo>
                <a:lnTo>
                  <a:pt x="1914144" y="416051"/>
                </a:lnTo>
                <a:close/>
              </a:path>
              <a:path w="7626350" h="547369">
                <a:moveTo>
                  <a:pt x="2385679" y="332356"/>
                </a:moveTo>
                <a:lnTo>
                  <a:pt x="2857499" y="24383"/>
                </a:lnTo>
                <a:lnTo>
                  <a:pt x="2860547" y="22859"/>
                </a:lnTo>
                <a:lnTo>
                  <a:pt x="2863596" y="22859"/>
                </a:lnTo>
                <a:lnTo>
                  <a:pt x="2866644" y="24383"/>
                </a:lnTo>
                <a:lnTo>
                  <a:pt x="2892207" y="39623"/>
                </a:lnTo>
                <a:lnTo>
                  <a:pt x="2857499" y="39623"/>
                </a:lnTo>
                <a:lnTo>
                  <a:pt x="2862279" y="42473"/>
                </a:lnTo>
                <a:lnTo>
                  <a:pt x="2418362" y="332231"/>
                </a:lnTo>
                <a:lnTo>
                  <a:pt x="2386583" y="332231"/>
                </a:lnTo>
                <a:lnTo>
                  <a:pt x="2385679" y="332356"/>
                </a:lnTo>
                <a:close/>
              </a:path>
              <a:path w="7626350" h="547369">
                <a:moveTo>
                  <a:pt x="2862279" y="42473"/>
                </a:moveTo>
                <a:lnTo>
                  <a:pt x="2857499" y="39623"/>
                </a:lnTo>
                <a:lnTo>
                  <a:pt x="2866644" y="39623"/>
                </a:lnTo>
                <a:lnTo>
                  <a:pt x="2862279" y="42473"/>
                </a:lnTo>
                <a:close/>
              </a:path>
              <a:path w="7626350" h="547369">
                <a:moveTo>
                  <a:pt x="3813047" y="420623"/>
                </a:moveTo>
                <a:lnTo>
                  <a:pt x="3811523" y="420623"/>
                </a:lnTo>
                <a:lnTo>
                  <a:pt x="3336036" y="324611"/>
                </a:lnTo>
                <a:lnTo>
                  <a:pt x="3334512" y="324611"/>
                </a:lnTo>
                <a:lnTo>
                  <a:pt x="3332987" y="323087"/>
                </a:lnTo>
                <a:lnTo>
                  <a:pt x="2862279" y="42473"/>
                </a:lnTo>
                <a:lnTo>
                  <a:pt x="2866644" y="39623"/>
                </a:lnTo>
                <a:lnTo>
                  <a:pt x="2892207" y="39623"/>
                </a:lnTo>
                <a:lnTo>
                  <a:pt x="3339575" y="306323"/>
                </a:lnTo>
                <a:lnTo>
                  <a:pt x="3339084" y="306323"/>
                </a:lnTo>
                <a:lnTo>
                  <a:pt x="3342131" y="307847"/>
                </a:lnTo>
                <a:lnTo>
                  <a:pt x="3346631" y="307847"/>
                </a:lnTo>
                <a:lnTo>
                  <a:pt x="3814419" y="402305"/>
                </a:lnTo>
                <a:lnTo>
                  <a:pt x="3813047" y="402335"/>
                </a:lnTo>
                <a:lnTo>
                  <a:pt x="4354787" y="402335"/>
                </a:lnTo>
                <a:lnTo>
                  <a:pt x="4288536" y="409956"/>
                </a:lnTo>
                <a:lnTo>
                  <a:pt x="3813047" y="420623"/>
                </a:lnTo>
                <a:close/>
              </a:path>
              <a:path w="7626350" h="547369">
                <a:moveTo>
                  <a:pt x="6715162" y="217931"/>
                </a:moveTo>
                <a:lnTo>
                  <a:pt x="6669024" y="217931"/>
                </a:lnTo>
                <a:lnTo>
                  <a:pt x="6664455" y="215852"/>
                </a:lnTo>
                <a:lnTo>
                  <a:pt x="7136892" y="44195"/>
                </a:lnTo>
                <a:lnTo>
                  <a:pt x="7142988" y="44195"/>
                </a:lnTo>
                <a:lnTo>
                  <a:pt x="7188272" y="62483"/>
                </a:lnTo>
                <a:lnTo>
                  <a:pt x="7136892" y="62483"/>
                </a:lnTo>
                <a:lnTo>
                  <a:pt x="7139779" y="63649"/>
                </a:lnTo>
                <a:lnTo>
                  <a:pt x="6715162" y="217931"/>
                </a:lnTo>
                <a:close/>
              </a:path>
              <a:path w="7626350" h="547369">
                <a:moveTo>
                  <a:pt x="7139779" y="63649"/>
                </a:moveTo>
                <a:lnTo>
                  <a:pt x="7136892" y="62483"/>
                </a:lnTo>
                <a:lnTo>
                  <a:pt x="7142988" y="62483"/>
                </a:lnTo>
                <a:lnTo>
                  <a:pt x="7139779" y="63649"/>
                </a:lnTo>
                <a:close/>
              </a:path>
              <a:path w="7626350" h="547369">
                <a:moveTo>
                  <a:pt x="7616951" y="256031"/>
                </a:moveTo>
                <a:lnTo>
                  <a:pt x="7612379" y="254507"/>
                </a:lnTo>
                <a:lnTo>
                  <a:pt x="7139779" y="63649"/>
                </a:lnTo>
                <a:lnTo>
                  <a:pt x="7142988" y="62483"/>
                </a:lnTo>
                <a:lnTo>
                  <a:pt x="7188272" y="62483"/>
                </a:lnTo>
                <a:lnTo>
                  <a:pt x="7618476" y="236219"/>
                </a:lnTo>
                <a:lnTo>
                  <a:pt x="7623047" y="239267"/>
                </a:lnTo>
                <a:lnTo>
                  <a:pt x="7626096" y="243839"/>
                </a:lnTo>
                <a:lnTo>
                  <a:pt x="7624572" y="248411"/>
                </a:lnTo>
                <a:lnTo>
                  <a:pt x="7621524" y="252983"/>
                </a:lnTo>
                <a:lnTo>
                  <a:pt x="7616951" y="256031"/>
                </a:lnTo>
                <a:close/>
              </a:path>
              <a:path w="7626350" h="547369">
                <a:moveTo>
                  <a:pt x="6669024" y="217931"/>
                </a:moveTo>
                <a:lnTo>
                  <a:pt x="6662928" y="216407"/>
                </a:lnTo>
                <a:lnTo>
                  <a:pt x="6664455" y="215852"/>
                </a:lnTo>
                <a:lnTo>
                  <a:pt x="6669024" y="217931"/>
                </a:lnTo>
                <a:close/>
              </a:path>
              <a:path w="7626350" h="547369">
                <a:moveTo>
                  <a:pt x="966216" y="262127"/>
                </a:moveTo>
                <a:lnTo>
                  <a:pt x="963168" y="260603"/>
                </a:lnTo>
                <a:lnTo>
                  <a:pt x="963459" y="260652"/>
                </a:lnTo>
                <a:lnTo>
                  <a:pt x="966216" y="262127"/>
                </a:lnTo>
                <a:close/>
              </a:path>
              <a:path w="7626350" h="547369">
                <a:moveTo>
                  <a:pt x="963459" y="260652"/>
                </a:moveTo>
                <a:lnTo>
                  <a:pt x="963168" y="260603"/>
                </a:lnTo>
                <a:lnTo>
                  <a:pt x="963368" y="260603"/>
                </a:lnTo>
                <a:close/>
              </a:path>
              <a:path w="7626350" h="547369">
                <a:moveTo>
                  <a:pt x="972312" y="262127"/>
                </a:moveTo>
                <a:lnTo>
                  <a:pt x="966216" y="262127"/>
                </a:lnTo>
                <a:lnTo>
                  <a:pt x="963459" y="260652"/>
                </a:lnTo>
                <a:lnTo>
                  <a:pt x="972312" y="262127"/>
                </a:lnTo>
                <a:close/>
              </a:path>
              <a:path w="7626350" h="547369">
                <a:moveTo>
                  <a:pt x="3342131" y="307847"/>
                </a:moveTo>
                <a:lnTo>
                  <a:pt x="3339084" y="306323"/>
                </a:lnTo>
                <a:lnTo>
                  <a:pt x="3339827" y="306474"/>
                </a:lnTo>
                <a:lnTo>
                  <a:pt x="3342131" y="307847"/>
                </a:lnTo>
                <a:close/>
              </a:path>
              <a:path w="7626350" h="547369">
                <a:moveTo>
                  <a:pt x="3339827" y="306474"/>
                </a:moveTo>
                <a:lnTo>
                  <a:pt x="3339084" y="306323"/>
                </a:lnTo>
                <a:lnTo>
                  <a:pt x="3339575" y="306323"/>
                </a:lnTo>
                <a:lnTo>
                  <a:pt x="3339827" y="306474"/>
                </a:lnTo>
                <a:close/>
              </a:path>
              <a:path w="7626350" h="547369">
                <a:moveTo>
                  <a:pt x="3346631" y="307847"/>
                </a:moveTo>
                <a:lnTo>
                  <a:pt x="3342131" y="307847"/>
                </a:lnTo>
                <a:lnTo>
                  <a:pt x="3339827" y="306474"/>
                </a:lnTo>
                <a:lnTo>
                  <a:pt x="3346631" y="307847"/>
                </a:lnTo>
                <a:close/>
              </a:path>
              <a:path w="7626350" h="547369">
                <a:moveTo>
                  <a:pt x="2383536" y="333755"/>
                </a:moveTo>
                <a:lnTo>
                  <a:pt x="2385679" y="332356"/>
                </a:lnTo>
                <a:lnTo>
                  <a:pt x="2386583" y="332231"/>
                </a:lnTo>
                <a:lnTo>
                  <a:pt x="2383536" y="333755"/>
                </a:lnTo>
                <a:close/>
              </a:path>
              <a:path w="7626350" h="547369">
                <a:moveTo>
                  <a:pt x="2416027" y="333755"/>
                </a:moveTo>
                <a:lnTo>
                  <a:pt x="2383536" y="333755"/>
                </a:lnTo>
                <a:lnTo>
                  <a:pt x="2386583" y="332231"/>
                </a:lnTo>
                <a:lnTo>
                  <a:pt x="2418362" y="332231"/>
                </a:lnTo>
                <a:lnTo>
                  <a:pt x="2416027" y="333755"/>
                </a:lnTo>
                <a:close/>
              </a:path>
              <a:path w="7626350" h="547369">
                <a:moveTo>
                  <a:pt x="2046838" y="397763"/>
                </a:moveTo>
                <a:lnTo>
                  <a:pt x="1914144" y="397763"/>
                </a:lnTo>
                <a:lnTo>
                  <a:pt x="1912525" y="397566"/>
                </a:lnTo>
                <a:lnTo>
                  <a:pt x="2385679" y="332356"/>
                </a:lnTo>
                <a:lnTo>
                  <a:pt x="2383536" y="333755"/>
                </a:lnTo>
                <a:lnTo>
                  <a:pt x="2416027" y="333755"/>
                </a:lnTo>
                <a:lnTo>
                  <a:pt x="2392679" y="348995"/>
                </a:lnTo>
                <a:lnTo>
                  <a:pt x="2391155" y="350519"/>
                </a:lnTo>
                <a:lnTo>
                  <a:pt x="2389632" y="350519"/>
                </a:lnTo>
                <a:lnTo>
                  <a:pt x="2046838" y="397763"/>
                </a:lnTo>
                <a:close/>
              </a:path>
              <a:path w="7626350" h="547369">
                <a:moveTo>
                  <a:pt x="4354787" y="402335"/>
                </a:moveTo>
                <a:lnTo>
                  <a:pt x="3814571" y="402335"/>
                </a:lnTo>
                <a:lnTo>
                  <a:pt x="3814419" y="402305"/>
                </a:lnTo>
                <a:lnTo>
                  <a:pt x="4288536" y="391668"/>
                </a:lnTo>
                <a:lnTo>
                  <a:pt x="4762499" y="336803"/>
                </a:lnTo>
                <a:lnTo>
                  <a:pt x="4767071" y="336803"/>
                </a:lnTo>
                <a:lnTo>
                  <a:pt x="4812356" y="355091"/>
                </a:lnTo>
                <a:lnTo>
                  <a:pt x="4760976" y="355091"/>
                </a:lnTo>
                <a:lnTo>
                  <a:pt x="4761989" y="355501"/>
                </a:lnTo>
                <a:lnTo>
                  <a:pt x="4354787" y="402335"/>
                </a:lnTo>
                <a:close/>
              </a:path>
              <a:path w="7626350" h="547369">
                <a:moveTo>
                  <a:pt x="5708903" y="355091"/>
                </a:moveTo>
                <a:lnTo>
                  <a:pt x="5709971" y="354297"/>
                </a:lnTo>
                <a:lnTo>
                  <a:pt x="5711951" y="353567"/>
                </a:lnTo>
                <a:lnTo>
                  <a:pt x="5708903" y="355091"/>
                </a:lnTo>
                <a:close/>
              </a:path>
              <a:path w="7626350" h="547369">
                <a:moveTo>
                  <a:pt x="5741591" y="355091"/>
                </a:moveTo>
                <a:lnTo>
                  <a:pt x="5708903" y="355091"/>
                </a:lnTo>
                <a:lnTo>
                  <a:pt x="5711951" y="353567"/>
                </a:lnTo>
                <a:lnTo>
                  <a:pt x="5743640" y="353567"/>
                </a:lnTo>
                <a:lnTo>
                  <a:pt x="5741591" y="355091"/>
                </a:lnTo>
                <a:close/>
              </a:path>
              <a:path w="7626350" h="547369">
                <a:moveTo>
                  <a:pt x="5292176" y="528827"/>
                </a:moveTo>
                <a:lnTo>
                  <a:pt x="5242560" y="528827"/>
                </a:lnTo>
                <a:lnTo>
                  <a:pt x="5239651" y="527653"/>
                </a:lnTo>
                <a:lnTo>
                  <a:pt x="5709971" y="354297"/>
                </a:lnTo>
                <a:lnTo>
                  <a:pt x="5708903" y="355091"/>
                </a:lnTo>
                <a:lnTo>
                  <a:pt x="5741591" y="355091"/>
                </a:lnTo>
                <a:lnTo>
                  <a:pt x="5721096" y="370331"/>
                </a:lnTo>
                <a:lnTo>
                  <a:pt x="5719572" y="370331"/>
                </a:lnTo>
                <a:lnTo>
                  <a:pt x="5718047" y="371855"/>
                </a:lnTo>
                <a:lnTo>
                  <a:pt x="5292176" y="528827"/>
                </a:lnTo>
                <a:close/>
              </a:path>
              <a:path w="7626350" h="547369">
                <a:moveTo>
                  <a:pt x="4761989" y="355501"/>
                </a:moveTo>
                <a:lnTo>
                  <a:pt x="4760976" y="355091"/>
                </a:lnTo>
                <a:lnTo>
                  <a:pt x="4765547" y="355091"/>
                </a:lnTo>
                <a:lnTo>
                  <a:pt x="4761989" y="355501"/>
                </a:lnTo>
                <a:close/>
              </a:path>
              <a:path w="7626350" h="547369">
                <a:moveTo>
                  <a:pt x="5242560" y="547115"/>
                </a:moveTo>
                <a:lnTo>
                  <a:pt x="5236463" y="547115"/>
                </a:lnTo>
                <a:lnTo>
                  <a:pt x="4761989" y="355501"/>
                </a:lnTo>
                <a:lnTo>
                  <a:pt x="4765547" y="355091"/>
                </a:lnTo>
                <a:lnTo>
                  <a:pt x="4812356" y="355091"/>
                </a:lnTo>
                <a:lnTo>
                  <a:pt x="5239651" y="527653"/>
                </a:lnTo>
                <a:lnTo>
                  <a:pt x="5236463" y="528827"/>
                </a:lnTo>
                <a:lnTo>
                  <a:pt x="5292176" y="528827"/>
                </a:lnTo>
                <a:lnTo>
                  <a:pt x="5242560" y="547115"/>
                </a:lnTo>
                <a:close/>
              </a:path>
              <a:path w="7626350" h="547369">
                <a:moveTo>
                  <a:pt x="1914144" y="397763"/>
                </a:moveTo>
                <a:lnTo>
                  <a:pt x="1911096" y="397763"/>
                </a:lnTo>
                <a:lnTo>
                  <a:pt x="1912525" y="397566"/>
                </a:lnTo>
                <a:lnTo>
                  <a:pt x="1914144" y="397763"/>
                </a:lnTo>
                <a:close/>
              </a:path>
              <a:path w="7626350" h="547369">
                <a:moveTo>
                  <a:pt x="3814571" y="402335"/>
                </a:moveTo>
                <a:lnTo>
                  <a:pt x="3813047" y="402335"/>
                </a:lnTo>
                <a:lnTo>
                  <a:pt x="3814419" y="402305"/>
                </a:lnTo>
                <a:lnTo>
                  <a:pt x="3814571" y="402335"/>
                </a:lnTo>
                <a:close/>
              </a:path>
              <a:path w="7626350" h="547369">
                <a:moveTo>
                  <a:pt x="5242560" y="528827"/>
                </a:moveTo>
                <a:lnTo>
                  <a:pt x="5236463" y="528827"/>
                </a:lnTo>
                <a:lnTo>
                  <a:pt x="5239651" y="527653"/>
                </a:lnTo>
                <a:lnTo>
                  <a:pt x="5242560" y="528827"/>
                </a:lnTo>
                <a:close/>
              </a:path>
            </a:pathLst>
          </a:custGeom>
          <a:solidFill>
            <a:srgbClr val="B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568195" y="2854451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0" y="19050"/>
                </a:moveTo>
                <a:lnTo>
                  <a:pt x="38100" y="19050"/>
                </a:lnTo>
              </a:path>
            </a:pathLst>
          </a:custGeom>
          <a:ln w="39370">
            <a:solidFill>
              <a:srgbClr val="B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043683" y="2636519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0" y="19050"/>
                </a:moveTo>
                <a:lnTo>
                  <a:pt x="38100" y="19050"/>
                </a:lnTo>
              </a:path>
            </a:pathLst>
          </a:custGeom>
          <a:ln w="39370">
            <a:solidFill>
              <a:srgbClr val="B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519172" y="2891027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0" y="19050"/>
                </a:moveTo>
                <a:lnTo>
                  <a:pt x="38100" y="19050"/>
                </a:lnTo>
              </a:path>
            </a:pathLst>
          </a:custGeom>
          <a:ln w="39370">
            <a:solidFill>
              <a:srgbClr val="B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994660" y="2970275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0" y="19050"/>
                </a:moveTo>
                <a:lnTo>
                  <a:pt x="38100" y="19050"/>
                </a:lnTo>
              </a:path>
            </a:pathLst>
          </a:custGeom>
          <a:ln w="39370">
            <a:solidFill>
              <a:srgbClr val="B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470147" y="3028188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0" y="19050"/>
                </a:moveTo>
                <a:lnTo>
                  <a:pt x="38100" y="19050"/>
                </a:lnTo>
              </a:path>
            </a:pathLst>
          </a:custGeom>
          <a:ln w="39370">
            <a:solidFill>
              <a:srgbClr val="B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945635" y="2962656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0" y="19050"/>
                </a:moveTo>
                <a:lnTo>
                  <a:pt x="38100" y="19050"/>
                </a:lnTo>
              </a:path>
            </a:pathLst>
          </a:custGeom>
          <a:ln w="39370">
            <a:solidFill>
              <a:srgbClr val="B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419600" y="2653283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0" y="19050"/>
                </a:moveTo>
                <a:lnTo>
                  <a:pt x="38100" y="19050"/>
                </a:lnTo>
              </a:path>
            </a:pathLst>
          </a:custGeom>
          <a:ln w="39370">
            <a:solidFill>
              <a:srgbClr val="B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895088" y="2936748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0" y="19050"/>
                </a:moveTo>
                <a:lnTo>
                  <a:pt x="38100" y="19050"/>
                </a:lnTo>
              </a:path>
            </a:pathLst>
          </a:custGeom>
          <a:ln w="39370">
            <a:solidFill>
              <a:srgbClr val="B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5370576" y="3032760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0" y="19050"/>
                </a:moveTo>
                <a:lnTo>
                  <a:pt x="38100" y="19050"/>
                </a:lnTo>
              </a:path>
            </a:pathLst>
          </a:custGeom>
          <a:ln w="39370">
            <a:solidFill>
              <a:srgbClr val="B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5846064" y="3022092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0" y="19050"/>
                </a:moveTo>
                <a:lnTo>
                  <a:pt x="38100" y="19050"/>
                </a:lnTo>
              </a:path>
            </a:pathLst>
          </a:custGeom>
          <a:ln w="39370">
            <a:solidFill>
              <a:srgbClr val="B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6321552" y="2967227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0" y="19050"/>
                </a:moveTo>
                <a:lnTo>
                  <a:pt x="38100" y="19050"/>
                </a:lnTo>
              </a:path>
            </a:pathLst>
          </a:custGeom>
          <a:ln w="39370">
            <a:solidFill>
              <a:srgbClr val="B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6797040" y="3159251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0" y="19050"/>
                </a:moveTo>
                <a:lnTo>
                  <a:pt x="38100" y="19050"/>
                </a:lnTo>
              </a:path>
            </a:pathLst>
          </a:custGeom>
          <a:ln w="39370">
            <a:solidFill>
              <a:srgbClr val="B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7272528" y="2983992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0" y="19050"/>
                </a:moveTo>
                <a:lnTo>
                  <a:pt x="38100" y="19050"/>
                </a:lnTo>
              </a:path>
            </a:pathLst>
          </a:custGeom>
          <a:ln w="39370">
            <a:solidFill>
              <a:srgbClr val="B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7748016" y="2630424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0" y="19050"/>
                </a:moveTo>
                <a:lnTo>
                  <a:pt x="38100" y="19050"/>
                </a:lnTo>
              </a:path>
            </a:pathLst>
          </a:custGeom>
          <a:ln w="39370">
            <a:solidFill>
              <a:srgbClr val="B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8223503" y="2846832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0" y="19050"/>
                </a:moveTo>
                <a:lnTo>
                  <a:pt x="38100" y="19050"/>
                </a:lnTo>
              </a:path>
            </a:pathLst>
          </a:custGeom>
          <a:ln w="39370">
            <a:solidFill>
              <a:srgbClr val="B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8697467" y="2674619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0" y="19050"/>
                </a:moveTo>
                <a:lnTo>
                  <a:pt x="38100" y="19050"/>
                </a:lnTo>
              </a:path>
            </a:pathLst>
          </a:custGeom>
          <a:ln w="39370">
            <a:solidFill>
              <a:srgbClr val="B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9172955" y="2866643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0" y="19050"/>
                </a:moveTo>
                <a:lnTo>
                  <a:pt x="38100" y="19050"/>
                </a:lnTo>
              </a:path>
            </a:pathLst>
          </a:custGeom>
          <a:ln w="39370">
            <a:solidFill>
              <a:srgbClr val="B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220724" y="5330952"/>
            <a:ext cx="1793308" cy="4587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3122675" y="5330952"/>
            <a:ext cx="366395" cy="399415"/>
          </a:xfrm>
          <a:custGeom>
            <a:avLst/>
            <a:gdLst/>
            <a:ahLst/>
            <a:cxnLst/>
            <a:rect l="l" t="t" r="r" b="b"/>
            <a:pathLst>
              <a:path w="366395" h="399414">
                <a:moveTo>
                  <a:pt x="281939" y="59435"/>
                </a:moveTo>
                <a:lnTo>
                  <a:pt x="272795" y="50291"/>
                </a:lnTo>
                <a:lnTo>
                  <a:pt x="323087" y="0"/>
                </a:lnTo>
                <a:lnTo>
                  <a:pt x="330708" y="7619"/>
                </a:lnTo>
                <a:lnTo>
                  <a:pt x="331734" y="19182"/>
                </a:lnTo>
                <a:lnTo>
                  <a:pt x="332522" y="23053"/>
                </a:lnTo>
                <a:lnTo>
                  <a:pt x="320285" y="23053"/>
                </a:lnTo>
                <a:lnTo>
                  <a:pt x="281939" y="59435"/>
                </a:lnTo>
                <a:close/>
              </a:path>
              <a:path w="366395" h="399414">
                <a:moveTo>
                  <a:pt x="359663" y="115824"/>
                </a:moveTo>
                <a:lnTo>
                  <a:pt x="337937" y="82932"/>
                </a:lnTo>
                <a:lnTo>
                  <a:pt x="324368" y="45613"/>
                </a:lnTo>
                <a:lnTo>
                  <a:pt x="320285" y="23053"/>
                </a:lnTo>
                <a:lnTo>
                  <a:pt x="332522" y="23053"/>
                </a:lnTo>
                <a:lnTo>
                  <a:pt x="334259" y="31577"/>
                </a:lnTo>
                <a:lnTo>
                  <a:pt x="339051" y="47597"/>
                </a:lnTo>
                <a:lnTo>
                  <a:pt x="358173" y="90918"/>
                </a:lnTo>
                <a:lnTo>
                  <a:pt x="365997" y="100627"/>
                </a:lnTo>
                <a:lnTo>
                  <a:pt x="359663" y="115824"/>
                </a:lnTo>
                <a:close/>
              </a:path>
              <a:path w="366395" h="399414">
                <a:moveTo>
                  <a:pt x="248412" y="129539"/>
                </a:moveTo>
                <a:lnTo>
                  <a:pt x="239268" y="120395"/>
                </a:lnTo>
                <a:lnTo>
                  <a:pt x="240792" y="112775"/>
                </a:lnTo>
                <a:lnTo>
                  <a:pt x="243839" y="105155"/>
                </a:lnTo>
                <a:lnTo>
                  <a:pt x="243839" y="83819"/>
                </a:lnTo>
                <a:lnTo>
                  <a:pt x="242315" y="79247"/>
                </a:lnTo>
                <a:lnTo>
                  <a:pt x="248412" y="73152"/>
                </a:lnTo>
                <a:lnTo>
                  <a:pt x="273812" y="99060"/>
                </a:lnTo>
                <a:lnTo>
                  <a:pt x="256032" y="99060"/>
                </a:lnTo>
                <a:lnTo>
                  <a:pt x="256032" y="103631"/>
                </a:lnTo>
                <a:lnTo>
                  <a:pt x="252984" y="115824"/>
                </a:lnTo>
                <a:lnTo>
                  <a:pt x="251460" y="120395"/>
                </a:lnTo>
                <a:lnTo>
                  <a:pt x="249936" y="126491"/>
                </a:lnTo>
                <a:lnTo>
                  <a:pt x="248412" y="129539"/>
                </a:lnTo>
                <a:close/>
              </a:path>
              <a:path w="366395" h="399414">
                <a:moveTo>
                  <a:pt x="315468" y="160019"/>
                </a:moveTo>
                <a:lnTo>
                  <a:pt x="256032" y="99060"/>
                </a:lnTo>
                <a:lnTo>
                  <a:pt x="273812" y="99060"/>
                </a:lnTo>
                <a:lnTo>
                  <a:pt x="324612" y="150875"/>
                </a:lnTo>
                <a:lnTo>
                  <a:pt x="315468" y="160019"/>
                </a:lnTo>
                <a:close/>
              </a:path>
              <a:path w="366395" h="399414">
                <a:moveTo>
                  <a:pt x="256032" y="222503"/>
                </a:moveTo>
                <a:lnTo>
                  <a:pt x="198119" y="120395"/>
                </a:lnTo>
                <a:lnTo>
                  <a:pt x="205740" y="112775"/>
                </a:lnTo>
                <a:lnTo>
                  <a:pt x="263651" y="214883"/>
                </a:lnTo>
                <a:lnTo>
                  <a:pt x="256032" y="222503"/>
                </a:lnTo>
                <a:close/>
              </a:path>
              <a:path w="366395" h="399414">
                <a:moveTo>
                  <a:pt x="143256" y="216407"/>
                </a:moveTo>
                <a:lnTo>
                  <a:pt x="138683" y="210311"/>
                </a:lnTo>
                <a:lnTo>
                  <a:pt x="135636" y="202691"/>
                </a:lnTo>
                <a:lnTo>
                  <a:pt x="137160" y="195071"/>
                </a:lnTo>
                <a:lnTo>
                  <a:pt x="137160" y="187451"/>
                </a:lnTo>
                <a:lnTo>
                  <a:pt x="140208" y="179831"/>
                </a:lnTo>
                <a:lnTo>
                  <a:pt x="150876" y="169163"/>
                </a:lnTo>
                <a:lnTo>
                  <a:pt x="155447" y="166115"/>
                </a:lnTo>
                <a:lnTo>
                  <a:pt x="161544" y="164591"/>
                </a:lnTo>
                <a:lnTo>
                  <a:pt x="166115" y="163067"/>
                </a:lnTo>
                <a:lnTo>
                  <a:pt x="172211" y="163067"/>
                </a:lnTo>
                <a:lnTo>
                  <a:pt x="185927" y="167639"/>
                </a:lnTo>
                <a:lnTo>
                  <a:pt x="193547" y="175260"/>
                </a:lnTo>
                <a:lnTo>
                  <a:pt x="163068" y="175260"/>
                </a:lnTo>
                <a:lnTo>
                  <a:pt x="158495" y="178307"/>
                </a:lnTo>
                <a:lnTo>
                  <a:pt x="150876" y="185927"/>
                </a:lnTo>
                <a:lnTo>
                  <a:pt x="149351" y="188975"/>
                </a:lnTo>
                <a:lnTo>
                  <a:pt x="149351" y="199643"/>
                </a:lnTo>
                <a:lnTo>
                  <a:pt x="150876" y="204215"/>
                </a:lnTo>
                <a:lnTo>
                  <a:pt x="155447" y="208787"/>
                </a:lnTo>
                <a:lnTo>
                  <a:pt x="143256" y="216407"/>
                </a:lnTo>
                <a:close/>
              </a:path>
              <a:path w="366395" h="399414">
                <a:moveTo>
                  <a:pt x="182879" y="220979"/>
                </a:moveTo>
                <a:lnTo>
                  <a:pt x="175260" y="210311"/>
                </a:lnTo>
                <a:lnTo>
                  <a:pt x="176783" y="210311"/>
                </a:lnTo>
                <a:lnTo>
                  <a:pt x="181356" y="205739"/>
                </a:lnTo>
                <a:lnTo>
                  <a:pt x="182879" y="201167"/>
                </a:lnTo>
                <a:lnTo>
                  <a:pt x="184404" y="195071"/>
                </a:lnTo>
                <a:lnTo>
                  <a:pt x="185927" y="190500"/>
                </a:lnTo>
                <a:lnTo>
                  <a:pt x="184404" y="185927"/>
                </a:lnTo>
                <a:lnTo>
                  <a:pt x="179831" y="181355"/>
                </a:lnTo>
                <a:lnTo>
                  <a:pt x="176783" y="176783"/>
                </a:lnTo>
                <a:lnTo>
                  <a:pt x="172211" y="175260"/>
                </a:lnTo>
                <a:lnTo>
                  <a:pt x="193547" y="175260"/>
                </a:lnTo>
                <a:lnTo>
                  <a:pt x="195072" y="178307"/>
                </a:lnTo>
                <a:lnTo>
                  <a:pt x="196595" y="182879"/>
                </a:lnTo>
                <a:lnTo>
                  <a:pt x="196595" y="192024"/>
                </a:lnTo>
                <a:lnTo>
                  <a:pt x="195072" y="198119"/>
                </a:lnTo>
                <a:lnTo>
                  <a:pt x="224028" y="198119"/>
                </a:lnTo>
                <a:lnTo>
                  <a:pt x="228600" y="202691"/>
                </a:lnTo>
                <a:lnTo>
                  <a:pt x="230618" y="205739"/>
                </a:lnTo>
                <a:lnTo>
                  <a:pt x="196595" y="205739"/>
                </a:lnTo>
                <a:lnTo>
                  <a:pt x="192023" y="208787"/>
                </a:lnTo>
                <a:lnTo>
                  <a:pt x="184404" y="216407"/>
                </a:lnTo>
                <a:lnTo>
                  <a:pt x="182879" y="220979"/>
                </a:lnTo>
                <a:close/>
              </a:path>
              <a:path w="366395" h="399414">
                <a:moveTo>
                  <a:pt x="224028" y="198119"/>
                </a:moveTo>
                <a:lnTo>
                  <a:pt x="195072" y="198119"/>
                </a:lnTo>
                <a:lnTo>
                  <a:pt x="199644" y="193548"/>
                </a:lnTo>
                <a:lnTo>
                  <a:pt x="211836" y="193548"/>
                </a:lnTo>
                <a:lnTo>
                  <a:pt x="217931" y="195071"/>
                </a:lnTo>
                <a:lnTo>
                  <a:pt x="222504" y="196595"/>
                </a:lnTo>
                <a:lnTo>
                  <a:pt x="224028" y="198119"/>
                </a:lnTo>
                <a:close/>
              </a:path>
              <a:path w="366395" h="399414">
                <a:moveTo>
                  <a:pt x="166115" y="310895"/>
                </a:moveTo>
                <a:lnTo>
                  <a:pt x="109727" y="208787"/>
                </a:lnTo>
                <a:lnTo>
                  <a:pt x="117347" y="201167"/>
                </a:lnTo>
                <a:lnTo>
                  <a:pt x="173735" y="303275"/>
                </a:lnTo>
                <a:lnTo>
                  <a:pt x="166115" y="310895"/>
                </a:lnTo>
                <a:close/>
              </a:path>
              <a:path w="366395" h="399414">
                <a:moveTo>
                  <a:pt x="226413" y="251459"/>
                </a:moveTo>
                <a:lnTo>
                  <a:pt x="199644" y="251459"/>
                </a:lnTo>
                <a:lnTo>
                  <a:pt x="205740" y="249935"/>
                </a:lnTo>
                <a:lnTo>
                  <a:pt x="210311" y="249935"/>
                </a:lnTo>
                <a:lnTo>
                  <a:pt x="214883" y="248411"/>
                </a:lnTo>
                <a:lnTo>
                  <a:pt x="217931" y="243839"/>
                </a:lnTo>
                <a:lnTo>
                  <a:pt x="222504" y="240791"/>
                </a:lnTo>
                <a:lnTo>
                  <a:pt x="225551" y="234695"/>
                </a:lnTo>
                <a:lnTo>
                  <a:pt x="225551" y="222503"/>
                </a:lnTo>
                <a:lnTo>
                  <a:pt x="222504" y="216407"/>
                </a:lnTo>
                <a:lnTo>
                  <a:pt x="217931" y="211836"/>
                </a:lnTo>
                <a:lnTo>
                  <a:pt x="208787" y="205739"/>
                </a:lnTo>
                <a:lnTo>
                  <a:pt x="230618" y="205739"/>
                </a:lnTo>
                <a:lnTo>
                  <a:pt x="235343" y="212874"/>
                </a:lnTo>
                <a:lnTo>
                  <a:pt x="237738" y="226292"/>
                </a:lnTo>
                <a:lnTo>
                  <a:pt x="235297" y="238680"/>
                </a:lnTo>
                <a:lnTo>
                  <a:pt x="228457" y="249828"/>
                </a:lnTo>
                <a:lnTo>
                  <a:pt x="226413" y="251459"/>
                </a:lnTo>
                <a:close/>
              </a:path>
              <a:path w="366395" h="399414">
                <a:moveTo>
                  <a:pt x="206221" y="262962"/>
                </a:moveTo>
                <a:lnTo>
                  <a:pt x="192967" y="261678"/>
                </a:lnTo>
                <a:lnTo>
                  <a:pt x="182077" y="256213"/>
                </a:lnTo>
                <a:lnTo>
                  <a:pt x="179831" y="254507"/>
                </a:lnTo>
                <a:lnTo>
                  <a:pt x="187452" y="243839"/>
                </a:lnTo>
                <a:lnTo>
                  <a:pt x="195072" y="248411"/>
                </a:lnTo>
                <a:lnTo>
                  <a:pt x="199644" y="251459"/>
                </a:lnTo>
                <a:lnTo>
                  <a:pt x="226413" y="251459"/>
                </a:lnTo>
                <a:lnTo>
                  <a:pt x="217271" y="258756"/>
                </a:lnTo>
                <a:lnTo>
                  <a:pt x="206221" y="262962"/>
                </a:lnTo>
                <a:close/>
              </a:path>
              <a:path w="366395" h="399414">
                <a:moveTo>
                  <a:pt x="68579" y="309371"/>
                </a:moveTo>
                <a:lnTo>
                  <a:pt x="59435" y="300227"/>
                </a:lnTo>
                <a:lnTo>
                  <a:pt x="64007" y="277367"/>
                </a:lnTo>
                <a:lnTo>
                  <a:pt x="64007" y="263651"/>
                </a:lnTo>
                <a:lnTo>
                  <a:pt x="60959" y="259079"/>
                </a:lnTo>
                <a:lnTo>
                  <a:pt x="67055" y="252983"/>
                </a:lnTo>
                <a:lnTo>
                  <a:pt x="92963" y="278891"/>
                </a:lnTo>
                <a:lnTo>
                  <a:pt x="74675" y="278891"/>
                </a:lnTo>
                <a:lnTo>
                  <a:pt x="74675" y="289559"/>
                </a:lnTo>
                <a:lnTo>
                  <a:pt x="73151" y="295655"/>
                </a:lnTo>
                <a:lnTo>
                  <a:pt x="71627" y="300227"/>
                </a:lnTo>
                <a:lnTo>
                  <a:pt x="70103" y="306323"/>
                </a:lnTo>
                <a:lnTo>
                  <a:pt x="68579" y="309371"/>
                </a:lnTo>
                <a:close/>
              </a:path>
              <a:path w="366395" h="399414">
                <a:moveTo>
                  <a:pt x="135636" y="339851"/>
                </a:moveTo>
                <a:lnTo>
                  <a:pt x="74675" y="278891"/>
                </a:lnTo>
                <a:lnTo>
                  <a:pt x="92963" y="278891"/>
                </a:lnTo>
                <a:lnTo>
                  <a:pt x="144779" y="330707"/>
                </a:lnTo>
                <a:lnTo>
                  <a:pt x="135636" y="339851"/>
                </a:lnTo>
                <a:close/>
              </a:path>
              <a:path w="366395" h="399414">
                <a:moveTo>
                  <a:pt x="9143" y="368807"/>
                </a:moveTo>
                <a:lnTo>
                  <a:pt x="0" y="359663"/>
                </a:lnTo>
                <a:lnTo>
                  <a:pt x="1523" y="352043"/>
                </a:lnTo>
                <a:lnTo>
                  <a:pt x="4571" y="344423"/>
                </a:lnTo>
                <a:lnTo>
                  <a:pt x="4571" y="323087"/>
                </a:lnTo>
                <a:lnTo>
                  <a:pt x="3047" y="318515"/>
                </a:lnTo>
                <a:lnTo>
                  <a:pt x="9143" y="312419"/>
                </a:lnTo>
                <a:lnTo>
                  <a:pt x="34543" y="338327"/>
                </a:lnTo>
                <a:lnTo>
                  <a:pt x="16763" y="338327"/>
                </a:lnTo>
                <a:lnTo>
                  <a:pt x="16763" y="342899"/>
                </a:lnTo>
                <a:lnTo>
                  <a:pt x="13715" y="355091"/>
                </a:lnTo>
                <a:lnTo>
                  <a:pt x="12191" y="359663"/>
                </a:lnTo>
                <a:lnTo>
                  <a:pt x="10667" y="365759"/>
                </a:lnTo>
                <a:lnTo>
                  <a:pt x="9143" y="368807"/>
                </a:lnTo>
                <a:close/>
              </a:path>
              <a:path w="366395" h="399414">
                <a:moveTo>
                  <a:pt x="76199" y="399287"/>
                </a:moveTo>
                <a:lnTo>
                  <a:pt x="16763" y="338327"/>
                </a:lnTo>
                <a:lnTo>
                  <a:pt x="34543" y="338327"/>
                </a:lnTo>
                <a:lnTo>
                  <a:pt x="85343" y="390143"/>
                </a:lnTo>
                <a:lnTo>
                  <a:pt x="76199" y="3992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3537204" y="5330952"/>
            <a:ext cx="427355" cy="459105"/>
          </a:xfrm>
          <a:custGeom>
            <a:avLst/>
            <a:gdLst/>
            <a:ahLst/>
            <a:cxnLst/>
            <a:rect l="l" t="t" r="r" b="b"/>
            <a:pathLst>
              <a:path w="427354" h="459104">
                <a:moveTo>
                  <a:pt x="344424" y="57912"/>
                </a:moveTo>
                <a:lnTo>
                  <a:pt x="335279" y="50292"/>
                </a:lnTo>
                <a:lnTo>
                  <a:pt x="384048" y="0"/>
                </a:lnTo>
                <a:lnTo>
                  <a:pt x="391667" y="7619"/>
                </a:lnTo>
                <a:lnTo>
                  <a:pt x="392694" y="18507"/>
                </a:lnTo>
                <a:lnTo>
                  <a:pt x="393443" y="22304"/>
                </a:lnTo>
                <a:lnTo>
                  <a:pt x="381159" y="22304"/>
                </a:lnTo>
                <a:lnTo>
                  <a:pt x="344424" y="57912"/>
                </a:lnTo>
                <a:close/>
              </a:path>
              <a:path w="427354" h="459104">
                <a:moveTo>
                  <a:pt x="422148" y="114300"/>
                </a:moveTo>
                <a:lnTo>
                  <a:pt x="399100" y="81527"/>
                </a:lnTo>
                <a:lnTo>
                  <a:pt x="385471" y="44733"/>
                </a:lnTo>
                <a:lnTo>
                  <a:pt x="381159" y="22304"/>
                </a:lnTo>
                <a:lnTo>
                  <a:pt x="393443" y="22304"/>
                </a:lnTo>
                <a:lnTo>
                  <a:pt x="395219" y="31310"/>
                </a:lnTo>
                <a:lnTo>
                  <a:pt x="399965" y="47269"/>
                </a:lnTo>
                <a:lnTo>
                  <a:pt x="404297" y="59863"/>
                </a:lnTo>
                <a:lnTo>
                  <a:pt x="408688" y="70176"/>
                </a:lnTo>
                <a:lnTo>
                  <a:pt x="413587" y="79248"/>
                </a:lnTo>
                <a:lnTo>
                  <a:pt x="419405" y="90213"/>
                </a:lnTo>
                <a:lnTo>
                  <a:pt x="427069" y="100601"/>
                </a:lnTo>
                <a:lnTo>
                  <a:pt x="422148" y="114300"/>
                </a:lnTo>
                <a:close/>
              </a:path>
              <a:path w="427354" h="459104">
                <a:moveTo>
                  <a:pt x="307848" y="131064"/>
                </a:moveTo>
                <a:lnTo>
                  <a:pt x="298703" y="121919"/>
                </a:lnTo>
                <a:lnTo>
                  <a:pt x="301751" y="112776"/>
                </a:lnTo>
                <a:lnTo>
                  <a:pt x="303275" y="105156"/>
                </a:lnTo>
                <a:lnTo>
                  <a:pt x="303275" y="99060"/>
                </a:lnTo>
                <a:lnTo>
                  <a:pt x="304799" y="91440"/>
                </a:lnTo>
                <a:lnTo>
                  <a:pt x="301751" y="79248"/>
                </a:lnTo>
                <a:lnTo>
                  <a:pt x="307848" y="73152"/>
                </a:lnTo>
                <a:lnTo>
                  <a:pt x="335280" y="100584"/>
                </a:lnTo>
                <a:lnTo>
                  <a:pt x="315467" y="100584"/>
                </a:lnTo>
                <a:lnTo>
                  <a:pt x="315467" y="109728"/>
                </a:lnTo>
                <a:lnTo>
                  <a:pt x="312419" y="121919"/>
                </a:lnTo>
                <a:lnTo>
                  <a:pt x="309372" y="126492"/>
                </a:lnTo>
                <a:lnTo>
                  <a:pt x="307848" y="131064"/>
                </a:lnTo>
                <a:close/>
              </a:path>
              <a:path w="427354" h="459104">
                <a:moveTo>
                  <a:pt x="376427" y="160020"/>
                </a:moveTo>
                <a:lnTo>
                  <a:pt x="315467" y="100584"/>
                </a:lnTo>
                <a:lnTo>
                  <a:pt x="335280" y="100584"/>
                </a:lnTo>
                <a:lnTo>
                  <a:pt x="385572" y="150876"/>
                </a:lnTo>
                <a:lnTo>
                  <a:pt x="376427" y="160020"/>
                </a:lnTo>
                <a:close/>
              </a:path>
              <a:path w="427354" h="459104">
                <a:moveTo>
                  <a:pt x="316991" y="220980"/>
                </a:moveTo>
                <a:lnTo>
                  <a:pt x="260603" y="118872"/>
                </a:lnTo>
                <a:lnTo>
                  <a:pt x="268224" y="111252"/>
                </a:lnTo>
                <a:lnTo>
                  <a:pt x="324611" y="213360"/>
                </a:lnTo>
                <a:lnTo>
                  <a:pt x="316991" y="220980"/>
                </a:lnTo>
                <a:close/>
              </a:path>
              <a:path w="427354" h="459104">
                <a:moveTo>
                  <a:pt x="262969" y="262075"/>
                </a:moveTo>
                <a:lnTo>
                  <a:pt x="222503" y="237744"/>
                </a:lnTo>
                <a:lnTo>
                  <a:pt x="199789" y="203311"/>
                </a:lnTo>
                <a:lnTo>
                  <a:pt x="198132" y="192967"/>
                </a:lnTo>
                <a:lnTo>
                  <a:pt x="199643" y="185928"/>
                </a:lnTo>
                <a:lnTo>
                  <a:pt x="202691" y="179832"/>
                </a:lnTo>
                <a:lnTo>
                  <a:pt x="208787" y="173736"/>
                </a:lnTo>
                <a:lnTo>
                  <a:pt x="211835" y="169164"/>
                </a:lnTo>
                <a:lnTo>
                  <a:pt x="216407" y="166116"/>
                </a:lnTo>
                <a:lnTo>
                  <a:pt x="225551" y="163068"/>
                </a:lnTo>
                <a:lnTo>
                  <a:pt x="231647" y="163068"/>
                </a:lnTo>
                <a:lnTo>
                  <a:pt x="236219" y="164592"/>
                </a:lnTo>
                <a:lnTo>
                  <a:pt x="242315" y="166116"/>
                </a:lnTo>
                <a:lnTo>
                  <a:pt x="246887" y="167640"/>
                </a:lnTo>
                <a:lnTo>
                  <a:pt x="252984" y="170688"/>
                </a:lnTo>
                <a:lnTo>
                  <a:pt x="258887" y="175260"/>
                </a:lnTo>
                <a:lnTo>
                  <a:pt x="225551" y="175260"/>
                </a:lnTo>
                <a:lnTo>
                  <a:pt x="220979" y="176784"/>
                </a:lnTo>
                <a:lnTo>
                  <a:pt x="211835" y="185928"/>
                </a:lnTo>
                <a:lnTo>
                  <a:pt x="210311" y="190500"/>
                </a:lnTo>
                <a:lnTo>
                  <a:pt x="210397" y="198326"/>
                </a:lnTo>
                <a:lnTo>
                  <a:pt x="244479" y="239573"/>
                </a:lnTo>
                <a:lnTo>
                  <a:pt x="269897" y="248196"/>
                </a:lnTo>
                <a:lnTo>
                  <a:pt x="291299" y="248196"/>
                </a:lnTo>
                <a:lnTo>
                  <a:pt x="286511" y="252984"/>
                </a:lnTo>
                <a:lnTo>
                  <a:pt x="275643" y="259483"/>
                </a:lnTo>
                <a:lnTo>
                  <a:pt x="262969" y="262075"/>
                </a:lnTo>
                <a:close/>
              </a:path>
              <a:path w="427354" h="459104">
                <a:moveTo>
                  <a:pt x="291299" y="248196"/>
                </a:moveTo>
                <a:lnTo>
                  <a:pt x="269897" y="248196"/>
                </a:lnTo>
                <a:lnTo>
                  <a:pt x="278576" y="244147"/>
                </a:lnTo>
                <a:lnTo>
                  <a:pt x="283463" y="240792"/>
                </a:lnTo>
                <a:lnTo>
                  <a:pt x="284987" y="234696"/>
                </a:lnTo>
                <a:lnTo>
                  <a:pt x="283463" y="227076"/>
                </a:lnTo>
                <a:lnTo>
                  <a:pt x="279939" y="218129"/>
                </a:lnTo>
                <a:lnTo>
                  <a:pt x="246872" y="183797"/>
                </a:lnTo>
                <a:lnTo>
                  <a:pt x="225551" y="175260"/>
                </a:lnTo>
                <a:lnTo>
                  <a:pt x="258887" y="175260"/>
                </a:lnTo>
                <a:lnTo>
                  <a:pt x="289079" y="208160"/>
                </a:lnTo>
                <a:lnTo>
                  <a:pt x="295869" y="232204"/>
                </a:lnTo>
                <a:lnTo>
                  <a:pt x="295655" y="240792"/>
                </a:lnTo>
                <a:lnTo>
                  <a:pt x="292607" y="246888"/>
                </a:lnTo>
                <a:lnTo>
                  <a:pt x="291299" y="248196"/>
                </a:lnTo>
                <a:close/>
              </a:path>
              <a:path w="427354" h="459104">
                <a:moveTo>
                  <a:pt x="160019" y="278892"/>
                </a:moveTo>
                <a:lnTo>
                  <a:pt x="150875" y="269748"/>
                </a:lnTo>
                <a:lnTo>
                  <a:pt x="152399" y="262128"/>
                </a:lnTo>
                <a:lnTo>
                  <a:pt x="155447" y="254508"/>
                </a:lnTo>
                <a:lnTo>
                  <a:pt x="155447" y="233172"/>
                </a:lnTo>
                <a:lnTo>
                  <a:pt x="153923" y="228600"/>
                </a:lnTo>
                <a:lnTo>
                  <a:pt x="160019" y="222504"/>
                </a:lnTo>
                <a:lnTo>
                  <a:pt x="185419" y="248412"/>
                </a:lnTo>
                <a:lnTo>
                  <a:pt x="167639" y="248412"/>
                </a:lnTo>
                <a:lnTo>
                  <a:pt x="166115" y="252984"/>
                </a:lnTo>
                <a:lnTo>
                  <a:pt x="166115" y="259080"/>
                </a:lnTo>
                <a:lnTo>
                  <a:pt x="164591" y="263652"/>
                </a:lnTo>
                <a:lnTo>
                  <a:pt x="161543" y="275844"/>
                </a:lnTo>
                <a:lnTo>
                  <a:pt x="160019" y="278892"/>
                </a:lnTo>
                <a:close/>
              </a:path>
              <a:path w="427354" h="459104">
                <a:moveTo>
                  <a:pt x="227075" y="309372"/>
                </a:moveTo>
                <a:lnTo>
                  <a:pt x="167639" y="248412"/>
                </a:lnTo>
                <a:lnTo>
                  <a:pt x="185419" y="248412"/>
                </a:lnTo>
                <a:lnTo>
                  <a:pt x="236219" y="300228"/>
                </a:lnTo>
                <a:lnTo>
                  <a:pt x="227075" y="309372"/>
                </a:lnTo>
                <a:close/>
              </a:path>
              <a:path w="427354" h="459104">
                <a:moveTo>
                  <a:pt x="167639" y="371856"/>
                </a:moveTo>
                <a:lnTo>
                  <a:pt x="109727" y="269748"/>
                </a:lnTo>
                <a:lnTo>
                  <a:pt x="117347" y="262128"/>
                </a:lnTo>
                <a:lnTo>
                  <a:pt x="175259" y="364236"/>
                </a:lnTo>
                <a:lnTo>
                  <a:pt x="167639" y="371856"/>
                </a:lnTo>
                <a:close/>
              </a:path>
              <a:path w="427354" h="459104">
                <a:moveTo>
                  <a:pt x="68579" y="370332"/>
                </a:moveTo>
                <a:lnTo>
                  <a:pt x="59435" y="361188"/>
                </a:lnTo>
                <a:lnTo>
                  <a:pt x="62483" y="352044"/>
                </a:lnTo>
                <a:lnTo>
                  <a:pt x="64007" y="344424"/>
                </a:lnTo>
                <a:lnTo>
                  <a:pt x="64007" y="338328"/>
                </a:lnTo>
                <a:lnTo>
                  <a:pt x="65531" y="330708"/>
                </a:lnTo>
                <a:lnTo>
                  <a:pt x="62483" y="318516"/>
                </a:lnTo>
                <a:lnTo>
                  <a:pt x="68579" y="312420"/>
                </a:lnTo>
                <a:lnTo>
                  <a:pt x="96011" y="339852"/>
                </a:lnTo>
                <a:lnTo>
                  <a:pt x="76199" y="339852"/>
                </a:lnTo>
                <a:lnTo>
                  <a:pt x="76199" y="348996"/>
                </a:lnTo>
                <a:lnTo>
                  <a:pt x="73151" y="361188"/>
                </a:lnTo>
                <a:lnTo>
                  <a:pt x="70103" y="365760"/>
                </a:lnTo>
                <a:lnTo>
                  <a:pt x="68579" y="370332"/>
                </a:lnTo>
                <a:close/>
              </a:path>
              <a:path w="427354" h="459104">
                <a:moveTo>
                  <a:pt x="137159" y="399288"/>
                </a:moveTo>
                <a:lnTo>
                  <a:pt x="76199" y="339852"/>
                </a:lnTo>
                <a:lnTo>
                  <a:pt x="96011" y="339852"/>
                </a:lnTo>
                <a:lnTo>
                  <a:pt x="146303" y="390144"/>
                </a:lnTo>
                <a:lnTo>
                  <a:pt x="137159" y="399288"/>
                </a:lnTo>
                <a:close/>
              </a:path>
              <a:path w="427354" h="459104">
                <a:moveTo>
                  <a:pt x="9143" y="428244"/>
                </a:moveTo>
                <a:lnTo>
                  <a:pt x="0" y="419100"/>
                </a:lnTo>
                <a:lnTo>
                  <a:pt x="3047" y="411480"/>
                </a:lnTo>
                <a:lnTo>
                  <a:pt x="6095" y="396240"/>
                </a:lnTo>
                <a:lnTo>
                  <a:pt x="6095" y="388620"/>
                </a:lnTo>
                <a:lnTo>
                  <a:pt x="4571" y="382524"/>
                </a:lnTo>
                <a:lnTo>
                  <a:pt x="3047" y="377952"/>
                </a:lnTo>
                <a:lnTo>
                  <a:pt x="9143" y="371856"/>
                </a:lnTo>
                <a:lnTo>
                  <a:pt x="36575" y="399288"/>
                </a:lnTo>
                <a:lnTo>
                  <a:pt x="16763" y="399288"/>
                </a:lnTo>
                <a:lnTo>
                  <a:pt x="16763" y="408432"/>
                </a:lnTo>
                <a:lnTo>
                  <a:pt x="13715" y="420624"/>
                </a:lnTo>
                <a:lnTo>
                  <a:pt x="12191" y="425196"/>
                </a:lnTo>
                <a:lnTo>
                  <a:pt x="9143" y="428244"/>
                </a:lnTo>
                <a:close/>
              </a:path>
              <a:path w="427354" h="459104">
                <a:moveTo>
                  <a:pt x="77723" y="458724"/>
                </a:moveTo>
                <a:lnTo>
                  <a:pt x="16763" y="399288"/>
                </a:lnTo>
                <a:lnTo>
                  <a:pt x="36575" y="399288"/>
                </a:lnTo>
                <a:lnTo>
                  <a:pt x="86867" y="449580"/>
                </a:lnTo>
                <a:lnTo>
                  <a:pt x="77723" y="4587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4012691" y="5330952"/>
            <a:ext cx="427355" cy="459105"/>
          </a:xfrm>
          <a:custGeom>
            <a:avLst/>
            <a:gdLst/>
            <a:ahLst/>
            <a:cxnLst/>
            <a:rect l="l" t="t" r="r" b="b"/>
            <a:pathLst>
              <a:path w="427354" h="459104">
                <a:moveTo>
                  <a:pt x="342899" y="57912"/>
                </a:moveTo>
                <a:lnTo>
                  <a:pt x="335279" y="50292"/>
                </a:lnTo>
                <a:lnTo>
                  <a:pt x="384048" y="0"/>
                </a:lnTo>
                <a:lnTo>
                  <a:pt x="391667" y="7619"/>
                </a:lnTo>
                <a:lnTo>
                  <a:pt x="392694" y="18507"/>
                </a:lnTo>
                <a:lnTo>
                  <a:pt x="393493" y="22557"/>
                </a:lnTo>
                <a:lnTo>
                  <a:pt x="381201" y="22557"/>
                </a:lnTo>
                <a:lnTo>
                  <a:pt x="342899" y="57912"/>
                </a:lnTo>
                <a:close/>
              </a:path>
              <a:path w="427354" h="459104">
                <a:moveTo>
                  <a:pt x="422148" y="114300"/>
                </a:moveTo>
                <a:lnTo>
                  <a:pt x="399046" y="81931"/>
                </a:lnTo>
                <a:lnTo>
                  <a:pt x="385536" y="44974"/>
                </a:lnTo>
                <a:lnTo>
                  <a:pt x="381201" y="22557"/>
                </a:lnTo>
                <a:lnTo>
                  <a:pt x="393493" y="22557"/>
                </a:lnTo>
                <a:lnTo>
                  <a:pt x="395219" y="31310"/>
                </a:lnTo>
                <a:lnTo>
                  <a:pt x="399989" y="47413"/>
                </a:lnTo>
                <a:lnTo>
                  <a:pt x="419073" y="90162"/>
                </a:lnTo>
                <a:lnTo>
                  <a:pt x="426857" y="100368"/>
                </a:lnTo>
                <a:lnTo>
                  <a:pt x="422148" y="114300"/>
                </a:lnTo>
                <a:close/>
              </a:path>
              <a:path w="427354" h="459104">
                <a:moveTo>
                  <a:pt x="307848" y="131064"/>
                </a:moveTo>
                <a:lnTo>
                  <a:pt x="298703" y="121919"/>
                </a:lnTo>
                <a:lnTo>
                  <a:pt x="301751" y="112776"/>
                </a:lnTo>
                <a:lnTo>
                  <a:pt x="303275" y="105156"/>
                </a:lnTo>
                <a:lnTo>
                  <a:pt x="303275" y="99060"/>
                </a:lnTo>
                <a:lnTo>
                  <a:pt x="304799" y="91440"/>
                </a:lnTo>
                <a:lnTo>
                  <a:pt x="301751" y="79248"/>
                </a:lnTo>
                <a:lnTo>
                  <a:pt x="307848" y="73152"/>
                </a:lnTo>
                <a:lnTo>
                  <a:pt x="335280" y="100584"/>
                </a:lnTo>
                <a:lnTo>
                  <a:pt x="315467" y="100584"/>
                </a:lnTo>
                <a:lnTo>
                  <a:pt x="315467" y="105156"/>
                </a:lnTo>
                <a:lnTo>
                  <a:pt x="313943" y="109728"/>
                </a:lnTo>
                <a:lnTo>
                  <a:pt x="310895" y="121919"/>
                </a:lnTo>
                <a:lnTo>
                  <a:pt x="307848" y="131064"/>
                </a:lnTo>
                <a:close/>
              </a:path>
              <a:path w="427354" h="459104">
                <a:moveTo>
                  <a:pt x="376427" y="160020"/>
                </a:moveTo>
                <a:lnTo>
                  <a:pt x="315467" y="100584"/>
                </a:lnTo>
                <a:lnTo>
                  <a:pt x="335280" y="100584"/>
                </a:lnTo>
                <a:lnTo>
                  <a:pt x="385572" y="150876"/>
                </a:lnTo>
                <a:lnTo>
                  <a:pt x="376427" y="160020"/>
                </a:lnTo>
                <a:close/>
              </a:path>
              <a:path w="427354" h="459104">
                <a:moveTo>
                  <a:pt x="316991" y="220980"/>
                </a:moveTo>
                <a:lnTo>
                  <a:pt x="260603" y="118872"/>
                </a:lnTo>
                <a:lnTo>
                  <a:pt x="268224" y="111252"/>
                </a:lnTo>
                <a:lnTo>
                  <a:pt x="324611" y="213360"/>
                </a:lnTo>
                <a:lnTo>
                  <a:pt x="316991" y="220980"/>
                </a:lnTo>
                <a:close/>
              </a:path>
              <a:path w="427354" h="459104">
                <a:moveTo>
                  <a:pt x="193547" y="208788"/>
                </a:moveTo>
                <a:lnTo>
                  <a:pt x="184403" y="199644"/>
                </a:lnTo>
                <a:lnTo>
                  <a:pt x="234695" y="149352"/>
                </a:lnTo>
                <a:lnTo>
                  <a:pt x="242315" y="156972"/>
                </a:lnTo>
                <a:lnTo>
                  <a:pt x="242967" y="168534"/>
                </a:lnTo>
                <a:lnTo>
                  <a:pt x="243665" y="172405"/>
                </a:lnTo>
                <a:lnTo>
                  <a:pt x="231674" y="172405"/>
                </a:lnTo>
                <a:lnTo>
                  <a:pt x="193547" y="208788"/>
                </a:lnTo>
                <a:close/>
              </a:path>
              <a:path w="427354" h="459104">
                <a:moveTo>
                  <a:pt x="271272" y="265176"/>
                </a:moveTo>
                <a:lnTo>
                  <a:pt x="249545" y="232284"/>
                </a:lnTo>
                <a:lnTo>
                  <a:pt x="235664" y="194965"/>
                </a:lnTo>
                <a:lnTo>
                  <a:pt x="231674" y="172405"/>
                </a:lnTo>
                <a:lnTo>
                  <a:pt x="243665" y="172405"/>
                </a:lnTo>
                <a:lnTo>
                  <a:pt x="245200" y="180929"/>
                </a:lnTo>
                <a:lnTo>
                  <a:pt x="249713" y="196887"/>
                </a:lnTo>
                <a:lnTo>
                  <a:pt x="269724" y="239521"/>
                </a:lnTo>
                <a:lnTo>
                  <a:pt x="277511" y="249728"/>
                </a:lnTo>
                <a:lnTo>
                  <a:pt x="271272" y="265176"/>
                </a:lnTo>
                <a:close/>
              </a:path>
              <a:path w="427354" h="459104">
                <a:moveTo>
                  <a:pt x="160019" y="278892"/>
                </a:moveTo>
                <a:lnTo>
                  <a:pt x="150875" y="269748"/>
                </a:lnTo>
                <a:lnTo>
                  <a:pt x="155447" y="246888"/>
                </a:lnTo>
                <a:lnTo>
                  <a:pt x="155447" y="233172"/>
                </a:lnTo>
                <a:lnTo>
                  <a:pt x="152399" y="228600"/>
                </a:lnTo>
                <a:lnTo>
                  <a:pt x="158495" y="222504"/>
                </a:lnTo>
                <a:lnTo>
                  <a:pt x="184403" y="248412"/>
                </a:lnTo>
                <a:lnTo>
                  <a:pt x="166115" y="248412"/>
                </a:lnTo>
                <a:lnTo>
                  <a:pt x="166115" y="259080"/>
                </a:lnTo>
                <a:lnTo>
                  <a:pt x="164591" y="263652"/>
                </a:lnTo>
                <a:lnTo>
                  <a:pt x="161543" y="275844"/>
                </a:lnTo>
                <a:lnTo>
                  <a:pt x="160019" y="278892"/>
                </a:lnTo>
                <a:close/>
              </a:path>
              <a:path w="427354" h="459104">
                <a:moveTo>
                  <a:pt x="227075" y="309372"/>
                </a:moveTo>
                <a:lnTo>
                  <a:pt x="166115" y="248412"/>
                </a:lnTo>
                <a:lnTo>
                  <a:pt x="184403" y="248412"/>
                </a:lnTo>
                <a:lnTo>
                  <a:pt x="236219" y="300228"/>
                </a:lnTo>
                <a:lnTo>
                  <a:pt x="227075" y="309372"/>
                </a:lnTo>
                <a:close/>
              </a:path>
              <a:path w="427354" h="459104">
                <a:moveTo>
                  <a:pt x="167639" y="371856"/>
                </a:moveTo>
                <a:lnTo>
                  <a:pt x="109727" y="269748"/>
                </a:lnTo>
                <a:lnTo>
                  <a:pt x="117347" y="262128"/>
                </a:lnTo>
                <a:lnTo>
                  <a:pt x="175259" y="364236"/>
                </a:lnTo>
                <a:lnTo>
                  <a:pt x="167639" y="371856"/>
                </a:lnTo>
                <a:close/>
              </a:path>
              <a:path w="427354" h="459104">
                <a:moveTo>
                  <a:pt x="68579" y="370332"/>
                </a:moveTo>
                <a:lnTo>
                  <a:pt x="59435" y="361188"/>
                </a:lnTo>
                <a:lnTo>
                  <a:pt x="62483" y="352044"/>
                </a:lnTo>
                <a:lnTo>
                  <a:pt x="64007" y="344424"/>
                </a:lnTo>
                <a:lnTo>
                  <a:pt x="64007" y="338328"/>
                </a:lnTo>
                <a:lnTo>
                  <a:pt x="65531" y="330708"/>
                </a:lnTo>
                <a:lnTo>
                  <a:pt x="62483" y="318516"/>
                </a:lnTo>
                <a:lnTo>
                  <a:pt x="68579" y="312420"/>
                </a:lnTo>
                <a:lnTo>
                  <a:pt x="96011" y="339852"/>
                </a:lnTo>
                <a:lnTo>
                  <a:pt x="76199" y="339852"/>
                </a:lnTo>
                <a:lnTo>
                  <a:pt x="76199" y="344424"/>
                </a:lnTo>
                <a:lnTo>
                  <a:pt x="74675" y="348996"/>
                </a:lnTo>
                <a:lnTo>
                  <a:pt x="71627" y="361188"/>
                </a:lnTo>
                <a:lnTo>
                  <a:pt x="68579" y="370332"/>
                </a:lnTo>
                <a:close/>
              </a:path>
              <a:path w="427354" h="459104">
                <a:moveTo>
                  <a:pt x="137159" y="399288"/>
                </a:moveTo>
                <a:lnTo>
                  <a:pt x="76199" y="339852"/>
                </a:lnTo>
                <a:lnTo>
                  <a:pt x="96011" y="339852"/>
                </a:lnTo>
                <a:lnTo>
                  <a:pt x="146303" y="390144"/>
                </a:lnTo>
                <a:lnTo>
                  <a:pt x="137159" y="399288"/>
                </a:lnTo>
                <a:close/>
              </a:path>
              <a:path w="427354" h="459104">
                <a:moveTo>
                  <a:pt x="9143" y="428244"/>
                </a:moveTo>
                <a:lnTo>
                  <a:pt x="0" y="419100"/>
                </a:lnTo>
                <a:lnTo>
                  <a:pt x="3047" y="411480"/>
                </a:lnTo>
                <a:lnTo>
                  <a:pt x="4571" y="403860"/>
                </a:lnTo>
                <a:lnTo>
                  <a:pt x="4571" y="396240"/>
                </a:lnTo>
                <a:lnTo>
                  <a:pt x="6095" y="388620"/>
                </a:lnTo>
                <a:lnTo>
                  <a:pt x="4571" y="382524"/>
                </a:lnTo>
                <a:lnTo>
                  <a:pt x="3047" y="377952"/>
                </a:lnTo>
                <a:lnTo>
                  <a:pt x="9143" y="371856"/>
                </a:lnTo>
                <a:lnTo>
                  <a:pt x="36575" y="399288"/>
                </a:lnTo>
                <a:lnTo>
                  <a:pt x="16763" y="399288"/>
                </a:lnTo>
                <a:lnTo>
                  <a:pt x="16763" y="408432"/>
                </a:lnTo>
                <a:lnTo>
                  <a:pt x="13715" y="420624"/>
                </a:lnTo>
                <a:lnTo>
                  <a:pt x="10667" y="425196"/>
                </a:lnTo>
                <a:lnTo>
                  <a:pt x="9143" y="428244"/>
                </a:lnTo>
                <a:close/>
              </a:path>
              <a:path w="427354" h="459104">
                <a:moveTo>
                  <a:pt x="77723" y="458724"/>
                </a:moveTo>
                <a:lnTo>
                  <a:pt x="16763" y="399288"/>
                </a:lnTo>
                <a:lnTo>
                  <a:pt x="36575" y="399288"/>
                </a:lnTo>
                <a:lnTo>
                  <a:pt x="86867" y="449580"/>
                </a:lnTo>
                <a:lnTo>
                  <a:pt x="77723" y="4587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4488179" y="5330952"/>
            <a:ext cx="427355" cy="459105"/>
          </a:xfrm>
          <a:custGeom>
            <a:avLst/>
            <a:gdLst/>
            <a:ahLst/>
            <a:cxnLst/>
            <a:rect l="l" t="t" r="r" b="b"/>
            <a:pathLst>
              <a:path w="427354" h="459104">
                <a:moveTo>
                  <a:pt x="342899" y="57912"/>
                </a:moveTo>
                <a:lnTo>
                  <a:pt x="333755" y="50292"/>
                </a:lnTo>
                <a:lnTo>
                  <a:pt x="384048" y="0"/>
                </a:lnTo>
                <a:lnTo>
                  <a:pt x="391667" y="7619"/>
                </a:lnTo>
                <a:lnTo>
                  <a:pt x="392694" y="18507"/>
                </a:lnTo>
                <a:lnTo>
                  <a:pt x="393418" y="22180"/>
                </a:lnTo>
                <a:lnTo>
                  <a:pt x="381139" y="22180"/>
                </a:lnTo>
                <a:lnTo>
                  <a:pt x="342899" y="57912"/>
                </a:lnTo>
                <a:close/>
              </a:path>
              <a:path w="427354" h="459104">
                <a:moveTo>
                  <a:pt x="420624" y="114300"/>
                </a:moveTo>
                <a:lnTo>
                  <a:pt x="398557" y="81540"/>
                </a:lnTo>
                <a:lnTo>
                  <a:pt x="385153" y="44680"/>
                </a:lnTo>
                <a:lnTo>
                  <a:pt x="381139" y="22180"/>
                </a:lnTo>
                <a:lnTo>
                  <a:pt x="393418" y="22180"/>
                </a:lnTo>
                <a:lnTo>
                  <a:pt x="395219" y="31310"/>
                </a:lnTo>
                <a:lnTo>
                  <a:pt x="399989" y="47413"/>
                </a:lnTo>
                <a:lnTo>
                  <a:pt x="419073" y="90162"/>
                </a:lnTo>
                <a:lnTo>
                  <a:pt x="426857" y="100368"/>
                </a:lnTo>
                <a:lnTo>
                  <a:pt x="420624" y="114300"/>
                </a:lnTo>
                <a:close/>
              </a:path>
              <a:path w="427354" h="459104">
                <a:moveTo>
                  <a:pt x="307848" y="131064"/>
                </a:moveTo>
                <a:lnTo>
                  <a:pt x="298703" y="121919"/>
                </a:lnTo>
                <a:lnTo>
                  <a:pt x="301751" y="112776"/>
                </a:lnTo>
                <a:lnTo>
                  <a:pt x="303275" y="105156"/>
                </a:lnTo>
                <a:lnTo>
                  <a:pt x="303275" y="85343"/>
                </a:lnTo>
                <a:lnTo>
                  <a:pt x="301751" y="79248"/>
                </a:lnTo>
                <a:lnTo>
                  <a:pt x="307848" y="73152"/>
                </a:lnTo>
                <a:lnTo>
                  <a:pt x="335280" y="100584"/>
                </a:lnTo>
                <a:lnTo>
                  <a:pt x="315467" y="100584"/>
                </a:lnTo>
                <a:lnTo>
                  <a:pt x="315467" y="105156"/>
                </a:lnTo>
                <a:lnTo>
                  <a:pt x="313943" y="109728"/>
                </a:lnTo>
                <a:lnTo>
                  <a:pt x="310895" y="121919"/>
                </a:lnTo>
                <a:lnTo>
                  <a:pt x="307848" y="131064"/>
                </a:lnTo>
                <a:close/>
              </a:path>
              <a:path w="427354" h="459104">
                <a:moveTo>
                  <a:pt x="376427" y="160020"/>
                </a:moveTo>
                <a:lnTo>
                  <a:pt x="315467" y="100584"/>
                </a:lnTo>
                <a:lnTo>
                  <a:pt x="335280" y="100584"/>
                </a:lnTo>
                <a:lnTo>
                  <a:pt x="385572" y="150876"/>
                </a:lnTo>
                <a:lnTo>
                  <a:pt x="376427" y="160020"/>
                </a:lnTo>
                <a:close/>
              </a:path>
              <a:path w="427354" h="459104">
                <a:moveTo>
                  <a:pt x="316991" y="220980"/>
                </a:moveTo>
                <a:lnTo>
                  <a:pt x="260603" y="118872"/>
                </a:lnTo>
                <a:lnTo>
                  <a:pt x="266699" y="111252"/>
                </a:lnTo>
                <a:lnTo>
                  <a:pt x="324611" y="213360"/>
                </a:lnTo>
                <a:lnTo>
                  <a:pt x="316991" y="220980"/>
                </a:lnTo>
                <a:close/>
              </a:path>
              <a:path w="427354" h="459104">
                <a:moveTo>
                  <a:pt x="237743" y="260604"/>
                </a:moveTo>
                <a:lnTo>
                  <a:pt x="230123" y="251460"/>
                </a:lnTo>
                <a:lnTo>
                  <a:pt x="214883" y="166116"/>
                </a:lnTo>
                <a:lnTo>
                  <a:pt x="222503" y="158496"/>
                </a:lnTo>
                <a:lnTo>
                  <a:pt x="248412" y="184404"/>
                </a:lnTo>
                <a:lnTo>
                  <a:pt x="228599" y="184404"/>
                </a:lnTo>
                <a:lnTo>
                  <a:pt x="239267" y="242316"/>
                </a:lnTo>
                <a:lnTo>
                  <a:pt x="256031" y="242316"/>
                </a:lnTo>
                <a:lnTo>
                  <a:pt x="237743" y="260604"/>
                </a:lnTo>
                <a:close/>
              </a:path>
              <a:path w="427354" h="459104">
                <a:moveTo>
                  <a:pt x="256031" y="242316"/>
                </a:moveTo>
                <a:lnTo>
                  <a:pt x="239267" y="242316"/>
                </a:lnTo>
                <a:lnTo>
                  <a:pt x="263651" y="217932"/>
                </a:lnTo>
                <a:lnTo>
                  <a:pt x="228599" y="184404"/>
                </a:lnTo>
                <a:lnTo>
                  <a:pt x="248412" y="184404"/>
                </a:lnTo>
                <a:lnTo>
                  <a:pt x="272795" y="208788"/>
                </a:lnTo>
                <a:lnTo>
                  <a:pt x="291084" y="208788"/>
                </a:lnTo>
                <a:lnTo>
                  <a:pt x="281939" y="217932"/>
                </a:lnTo>
                <a:lnTo>
                  <a:pt x="291083" y="227076"/>
                </a:lnTo>
                <a:lnTo>
                  <a:pt x="271272" y="227076"/>
                </a:lnTo>
                <a:lnTo>
                  <a:pt x="256031" y="242316"/>
                </a:lnTo>
                <a:close/>
              </a:path>
              <a:path w="427354" h="459104">
                <a:moveTo>
                  <a:pt x="291084" y="208788"/>
                </a:moveTo>
                <a:lnTo>
                  <a:pt x="272795" y="208788"/>
                </a:lnTo>
                <a:lnTo>
                  <a:pt x="283463" y="198120"/>
                </a:lnTo>
                <a:lnTo>
                  <a:pt x="292607" y="207264"/>
                </a:lnTo>
                <a:lnTo>
                  <a:pt x="291084" y="208788"/>
                </a:lnTo>
                <a:close/>
              </a:path>
              <a:path w="427354" h="459104">
                <a:moveTo>
                  <a:pt x="146303" y="278892"/>
                </a:moveTo>
                <a:lnTo>
                  <a:pt x="140207" y="271272"/>
                </a:lnTo>
                <a:lnTo>
                  <a:pt x="137159" y="263652"/>
                </a:lnTo>
                <a:lnTo>
                  <a:pt x="137159" y="256032"/>
                </a:lnTo>
                <a:lnTo>
                  <a:pt x="139982" y="244090"/>
                </a:lnTo>
                <a:lnTo>
                  <a:pt x="147833" y="233209"/>
                </a:lnTo>
                <a:lnTo>
                  <a:pt x="159764" y="224669"/>
                </a:lnTo>
                <a:lnTo>
                  <a:pt x="170640" y="221044"/>
                </a:lnTo>
                <a:lnTo>
                  <a:pt x="184260" y="223152"/>
                </a:lnTo>
                <a:lnTo>
                  <a:pt x="194572" y="229634"/>
                </a:lnTo>
                <a:lnTo>
                  <a:pt x="198119" y="233172"/>
                </a:lnTo>
                <a:lnTo>
                  <a:pt x="166115" y="233172"/>
                </a:lnTo>
                <a:lnTo>
                  <a:pt x="161543" y="236220"/>
                </a:lnTo>
                <a:lnTo>
                  <a:pt x="152399" y="245364"/>
                </a:lnTo>
                <a:lnTo>
                  <a:pt x="149351" y="249936"/>
                </a:lnTo>
                <a:lnTo>
                  <a:pt x="149365" y="260630"/>
                </a:lnTo>
                <a:lnTo>
                  <a:pt x="152399" y="266700"/>
                </a:lnTo>
                <a:lnTo>
                  <a:pt x="156971" y="271272"/>
                </a:lnTo>
                <a:lnTo>
                  <a:pt x="146303" y="278892"/>
                </a:lnTo>
                <a:close/>
              </a:path>
              <a:path w="427354" h="459104">
                <a:moveTo>
                  <a:pt x="291084" y="245364"/>
                </a:moveTo>
                <a:lnTo>
                  <a:pt x="271272" y="227076"/>
                </a:lnTo>
                <a:lnTo>
                  <a:pt x="291083" y="227076"/>
                </a:lnTo>
                <a:lnTo>
                  <a:pt x="300227" y="236220"/>
                </a:lnTo>
                <a:lnTo>
                  <a:pt x="291084" y="245364"/>
                </a:lnTo>
                <a:close/>
              </a:path>
              <a:path w="427354" h="459104">
                <a:moveTo>
                  <a:pt x="199643" y="336804"/>
                </a:moveTo>
                <a:lnTo>
                  <a:pt x="195071" y="332232"/>
                </a:lnTo>
                <a:lnTo>
                  <a:pt x="193547" y="329184"/>
                </a:lnTo>
                <a:lnTo>
                  <a:pt x="192023" y="324612"/>
                </a:lnTo>
                <a:lnTo>
                  <a:pt x="190499" y="318516"/>
                </a:lnTo>
                <a:lnTo>
                  <a:pt x="190499" y="312420"/>
                </a:lnTo>
                <a:lnTo>
                  <a:pt x="188975" y="306324"/>
                </a:lnTo>
                <a:lnTo>
                  <a:pt x="190499" y="298704"/>
                </a:lnTo>
                <a:lnTo>
                  <a:pt x="190499" y="288036"/>
                </a:lnTo>
                <a:lnTo>
                  <a:pt x="191657" y="272617"/>
                </a:lnTo>
                <a:lnTo>
                  <a:pt x="191998" y="260604"/>
                </a:lnTo>
                <a:lnTo>
                  <a:pt x="190499" y="248412"/>
                </a:lnTo>
                <a:lnTo>
                  <a:pt x="187451" y="242316"/>
                </a:lnTo>
                <a:lnTo>
                  <a:pt x="184403" y="239268"/>
                </a:lnTo>
                <a:lnTo>
                  <a:pt x="181355" y="234696"/>
                </a:lnTo>
                <a:lnTo>
                  <a:pt x="176783" y="233172"/>
                </a:lnTo>
                <a:lnTo>
                  <a:pt x="198119" y="233172"/>
                </a:lnTo>
                <a:lnTo>
                  <a:pt x="199643" y="236220"/>
                </a:lnTo>
                <a:lnTo>
                  <a:pt x="204215" y="249936"/>
                </a:lnTo>
                <a:lnTo>
                  <a:pt x="204215" y="256032"/>
                </a:lnTo>
                <a:lnTo>
                  <a:pt x="204849" y="265875"/>
                </a:lnTo>
                <a:lnTo>
                  <a:pt x="204280" y="279956"/>
                </a:lnTo>
                <a:lnTo>
                  <a:pt x="202691" y="295656"/>
                </a:lnTo>
                <a:lnTo>
                  <a:pt x="202691" y="310896"/>
                </a:lnTo>
                <a:lnTo>
                  <a:pt x="204215" y="313944"/>
                </a:lnTo>
                <a:lnTo>
                  <a:pt x="221831" y="313944"/>
                </a:lnTo>
                <a:lnTo>
                  <a:pt x="199643" y="336804"/>
                </a:lnTo>
                <a:close/>
              </a:path>
              <a:path w="427354" h="459104">
                <a:moveTo>
                  <a:pt x="167639" y="371856"/>
                </a:moveTo>
                <a:lnTo>
                  <a:pt x="109727" y="269748"/>
                </a:lnTo>
                <a:lnTo>
                  <a:pt x="117347" y="262128"/>
                </a:lnTo>
                <a:lnTo>
                  <a:pt x="175259" y="364236"/>
                </a:lnTo>
                <a:lnTo>
                  <a:pt x="167639" y="371856"/>
                </a:lnTo>
                <a:close/>
              </a:path>
              <a:path w="427354" h="459104">
                <a:moveTo>
                  <a:pt x="221831" y="313944"/>
                </a:moveTo>
                <a:lnTo>
                  <a:pt x="204215" y="313944"/>
                </a:lnTo>
                <a:lnTo>
                  <a:pt x="240791" y="275844"/>
                </a:lnTo>
                <a:lnTo>
                  <a:pt x="249936" y="284988"/>
                </a:lnTo>
                <a:lnTo>
                  <a:pt x="221831" y="313944"/>
                </a:lnTo>
                <a:close/>
              </a:path>
              <a:path w="427354" h="459104">
                <a:moveTo>
                  <a:pt x="68579" y="370332"/>
                </a:moveTo>
                <a:lnTo>
                  <a:pt x="59435" y="361188"/>
                </a:lnTo>
                <a:lnTo>
                  <a:pt x="62483" y="352044"/>
                </a:lnTo>
                <a:lnTo>
                  <a:pt x="64007" y="344424"/>
                </a:lnTo>
                <a:lnTo>
                  <a:pt x="64007" y="324612"/>
                </a:lnTo>
                <a:lnTo>
                  <a:pt x="62483" y="318516"/>
                </a:lnTo>
                <a:lnTo>
                  <a:pt x="68579" y="312420"/>
                </a:lnTo>
                <a:lnTo>
                  <a:pt x="96011" y="339852"/>
                </a:lnTo>
                <a:lnTo>
                  <a:pt x="76199" y="339852"/>
                </a:lnTo>
                <a:lnTo>
                  <a:pt x="76199" y="344424"/>
                </a:lnTo>
                <a:lnTo>
                  <a:pt x="74675" y="348996"/>
                </a:lnTo>
                <a:lnTo>
                  <a:pt x="71627" y="361188"/>
                </a:lnTo>
                <a:lnTo>
                  <a:pt x="68579" y="370332"/>
                </a:lnTo>
                <a:close/>
              </a:path>
              <a:path w="427354" h="459104">
                <a:moveTo>
                  <a:pt x="137159" y="399288"/>
                </a:moveTo>
                <a:lnTo>
                  <a:pt x="76199" y="339852"/>
                </a:lnTo>
                <a:lnTo>
                  <a:pt x="96011" y="339852"/>
                </a:lnTo>
                <a:lnTo>
                  <a:pt x="146303" y="390144"/>
                </a:lnTo>
                <a:lnTo>
                  <a:pt x="137159" y="399288"/>
                </a:lnTo>
                <a:close/>
              </a:path>
              <a:path w="427354" h="459104">
                <a:moveTo>
                  <a:pt x="9143" y="428244"/>
                </a:moveTo>
                <a:lnTo>
                  <a:pt x="0" y="419100"/>
                </a:lnTo>
                <a:lnTo>
                  <a:pt x="3047" y="411480"/>
                </a:lnTo>
                <a:lnTo>
                  <a:pt x="4571" y="403860"/>
                </a:lnTo>
                <a:lnTo>
                  <a:pt x="4571" y="396240"/>
                </a:lnTo>
                <a:lnTo>
                  <a:pt x="6095" y="388620"/>
                </a:lnTo>
                <a:lnTo>
                  <a:pt x="4571" y="382524"/>
                </a:lnTo>
                <a:lnTo>
                  <a:pt x="3047" y="377952"/>
                </a:lnTo>
                <a:lnTo>
                  <a:pt x="9143" y="371856"/>
                </a:lnTo>
                <a:lnTo>
                  <a:pt x="36575" y="399288"/>
                </a:lnTo>
                <a:lnTo>
                  <a:pt x="16763" y="399288"/>
                </a:lnTo>
                <a:lnTo>
                  <a:pt x="16763" y="402336"/>
                </a:lnTo>
                <a:lnTo>
                  <a:pt x="12191" y="420624"/>
                </a:lnTo>
                <a:lnTo>
                  <a:pt x="10667" y="425196"/>
                </a:lnTo>
                <a:lnTo>
                  <a:pt x="9143" y="428244"/>
                </a:lnTo>
                <a:close/>
              </a:path>
              <a:path w="427354" h="459104">
                <a:moveTo>
                  <a:pt x="77723" y="458724"/>
                </a:moveTo>
                <a:lnTo>
                  <a:pt x="16763" y="399288"/>
                </a:lnTo>
                <a:lnTo>
                  <a:pt x="36575" y="399288"/>
                </a:lnTo>
                <a:lnTo>
                  <a:pt x="86867" y="449580"/>
                </a:lnTo>
                <a:lnTo>
                  <a:pt x="77723" y="4587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5023103" y="5330952"/>
            <a:ext cx="367665" cy="399415"/>
          </a:xfrm>
          <a:custGeom>
            <a:avLst/>
            <a:gdLst/>
            <a:ahLst/>
            <a:cxnLst/>
            <a:rect l="l" t="t" r="r" b="b"/>
            <a:pathLst>
              <a:path w="367664" h="399414">
                <a:moveTo>
                  <a:pt x="283463" y="59435"/>
                </a:moveTo>
                <a:lnTo>
                  <a:pt x="274319" y="50291"/>
                </a:lnTo>
                <a:lnTo>
                  <a:pt x="324611" y="0"/>
                </a:lnTo>
                <a:lnTo>
                  <a:pt x="332231" y="7619"/>
                </a:lnTo>
                <a:lnTo>
                  <a:pt x="332883" y="19182"/>
                </a:lnTo>
                <a:lnTo>
                  <a:pt x="333567" y="22975"/>
                </a:lnTo>
                <a:lnTo>
                  <a:pt x="321587" y="22975"/>
                </a:lnTo>
                <a:lnTo>
                  <a:pt x="283463" y="59435"/>
                </a:lnTo>
                <a:close/>
              </a:path>
              <a:path w="367664" h="399414">
                <a:moveTo>
                  <a:pt x="361187" y="115824"/>
                </a:moveTo>
                <a:lnTo>
                  <a:pt x="339203" y="82932"/>
                </a:lnTo>
                <a:lnTo>
                  <a:pt x="325406" y="45579"/>
                </a:lnTo>
                <a:lnTo>
                  <a:pt x="321587" y="22975"/>
                </a:lnTo>
                <a:lnTo>
                  <a:pt x="333567" y="22975"/>
                </a:lnTo>
                <a:lnTo>
                  <a:pt x="335116" y="31577"/>
                </a:lnTo>
                <a:lnTo>
                  <a:pt x="339629" y="47535"/>
                </a:lnTo>
                <a:lnTo>
                  <a:pt x="359740" y="91120"/>
                </a:lnTo>
                <a:lnTo>
                  <a:pt x="367065" y="101050"/>
                </a:lnTo>
                <a:lnTo>
                  <a:pt x="361187" y="115824"/>
                </a:lnTo>
                <a:close/>
              </a:path>
              <a:path w="367664" h="399414">
                <a:moveTo>
                  <a:pt x="248411" y="129539"/>
                </a:moveTo>
                <a:lnTo>
                  <a:pt x="239267" y="120395"/>
                </a:lnTo>
                <a:lnTo>
                  <a:pt x="242315" y="112775"/>
                </a:lnTo>
                <a:lnTo>
                  <a:pt x="243839" y="105155"/>
                </a:lnTo>
                <a:lnTo>
                  <a:pt x="243839" y="97536"/>
                </a:lnTo>
                <a:lnTo>
                  <a:pt x="245363" y="89915"/>
                </a:lnTo>
                <a:lnTo>
                  <a:pt x="243839" y="83819"/>
                </a:lnTo>
                <a:lnTo>
                  <a:pt x="242315" y="79247"/>
                </a:lnTo>
                <a:lnTo>
                  <a:pt x="248411" y="73152"/>
                </a:lnTo>
                <a:lnTo>
                  <a:pt x="274320" y="99060"/>
                </a:lnTo>
                <a:lnTo>
                  <a:pt x="256031" y="99060"/>
                </a:lnTo>
                <a:lnTo>
                  <a:pt x="256031" y="109727"/>
                </a:lnTo>
                <a:lnTo>
                  <a:pt x="254507" y="115824"/>
                </a:lnTo>
                <a:lnTo>
                  <a:pt x="252984" y="120395"/>
                </a:lnTo>
                <a:lnTo>
                  <a:pt x="248411" y="129539"/>
                </a:lnTo>
                <a:close/>
              </a:path>
              <a:path w="367664" h="399414">
                <a:moveTo>
                  <a:pt x="316991" y="160019"/>
                </a:moveTo>
                <a:lnTo>
                  <a:pt x="256031" y="99060"/>
                </a:lnTo>
                <a:lnTo>
                  <a:pt x="274320" y="99060"/>
                </a:lnTo>
                <a:lnTo>
                  <a:pt x="326136" y="150875"/>
                </a:lnTo>
                <a:lnTo>
                  <a:pt x="316991" y="160019"/>
                </a:lnTo>
                <a:close/>
              </a:path>
              <a:path w="367664" h="399414">
                <a:moveTo>
                  <a:pt x="257555" y="222503"/>
                </a:moveTo>
                <a:lnTo>
                  <a:pt x="199643" y="120395"/>
                </a:lnTo>
                <a:lnTo>
                  <a:pt x="207263" y="112775"/>
                </a:lnTo>
                <a:lnTo>
                  <a:pt x="265175" y="214883"/>
                </a:lnTo>
                <a:lnTo>
                  <a:pt x="257555" y="222503"/>
                </a:lnTo>
                <a:close/>
              </a:path>
              <a:path w="367664" h="399414">
                <a:moveTo>
                  <a:pt x="160019" y="219455"/>
                </a:moveTo>
                <a:lnTo>
                  <a:pt x="150875" y="210311"/>
                </a:lnTo>
                <a:lnTo>
                  <a:pt x="155447" y="187451"/>
                </a:lnTo>
                <a:lnTo>
                  <a:pt x="155447" y="173736"/>
                </a:lnTo>
                <a:lnTo>
                  <a:pt x="152399" y="169163"/>
                </a:lnTo>
                <a:lnTo>
                  <a:pt x="158495" y="163067"/>
                </a:lnTo>
                <a:lnTo>
                  <a:pt x="184922" y="188975"/>
                </a:lnTo>
                <a:lnTo>
                  <a:pt x="166115" y="188975"/>
                </a:lnTo>
                <a:lnTo>
                  <a:pt x="166115" y="198119"/>
                </a:lnTo>
                <a:lnTo>
                  <a:pt x="163067" y="210311"/>
                </a:lnTo>
                <a:lnTo>
                  <a:pt x="160019" y="219455"/>
                </a:lnTo>
                <a:close/>
              </a:path>
              <a:path w="367664" h="399414">
                <a:moveTo>
                  <a:pt x="227075" y="249935"/>
                </a:moveTo>
                <a:lnTo>
                  <a:pt x="166115" y="188975"/>
                </a:lnTo>
                <a:lnTo>
                  <a:pt x="184922" y="188975"/>
                </a:lnTo>
                <a:lnTo>
                  <a:pt x="236219" y="239267"/>
                </a:lnTo>
                <a:lnTo>
                  <a:pt x="227075" y="249935"/>
                </a:lnTo>
                <a:close/>
              </a:path>
              <a:path w="367664" h="399414">
                <a:moveTo>
                  <a:pt x="167639" y="310895"/>
                </a:moveTo>
                <a:lnTo>
                  <a:pt x="109727" y="208787"/>
                </a:lnTo>
                <a:lnTo>
                  <a:pt x="117347" y="201167"/>
                </a:lnTo>
                <a:lnTo>
                  <a:pt x="175259" y="303275"/>
                </a:lnTo>
                <a:lnTo>
                  <a:pt x="167639" y="310895"/>
                </a:lnTo>
                <a:close/>
              </a:path>
              <a:path w="367664" h="399414">
                <a:moveTo>
                  <a:pt x="56387" y="310895"/>
                </a:moveTo>
                <a:lnTo>
                  <a:pt x="48715" y="298954"/>
                </a:lnTo>
                <a:lnTo>
                  <a:pt x="46995" y="288073"/>
                </a:lnTo>
                <a:lnTo>
                  <a:pt x="49973" y="274745"/>
                </a:lnTo>
                <a:lnTo>
                  <a:pt x="57000" y="264587"/>
                </a:lnTo>
                <a:lnTo>
                  <a:pt x="68582" y="255574"/>
                </a:lnTo>
                <a:lnTo>
                  <a:pt x="79759" y="251621"/>
                </a:lnTo>
                <a:lnTo>
                  <a:pt x="93692" y="253727"/>
                </a:lnTo>
                <a:lnTo>
                  <a:pt x="103473" y="260445"/>
                </a:lnTo>
                <a:lnTo>
                  <a:pt x="106679" y="263651"/>
                </a:lnTo>
                <a:lnTo>
                  <a:pt x="85343" y="263651"/>
                </a:lnTo>
                <a:lnTo>
                  <a:pt x="80771" y="265175"/>
                </a:lnTo>
                <a:lnTo>
                  <a:pt x="74675" y="265175"/>
                </a:lnTo>
                <a:lnTo>
                  <a:pt x="70103" y="266699"/>
                </a:lnTo>
                <a:lnTo>
                  <a:pt x="60959" y="275843"/>
                </a:lnTo>
                <a:lnTo>
                  <a:pt x="59435" y="280415"/>
                </a:lnTo>
                <a:lnTo>
                  <a:pt x="59435" y="291083"/>
                </a:lnTo>
                <a:lnTo>
                  <a:pt x="62483" y="297179"/>
                </a:lnTo>
                <a:lnTo>
                  <a:pt x="67055" y="301751"/>
                </a:lnTo>
                <a:lnTo>
                  <a:pt x="56387" y="310895"/>
                </a:lnTo>
                <a:close/>
              </a:path>
              <a:path w="367664" h="399414">
                <a:moveTo>
                  <a:pt x="109727" y="367283"/>
                </a:moveTo>
                <a:lnTo>
                  <a:pt x="106679" y="365759"/>
                </a:lnTo>
                <a:lnTo>
                  <a:pt x="103631" y="359663"/>
                </a:lnTo>
                <a:lnTo>
                  <a:pt x="102107" y="355091"/>
                </a:lnTo>
                <a:lnTo>
                  <a:pt x="99059" y="342899"/>
                </a:lnTo>
                <a:lnTo>
                  <a:pt x="99059" y="329183"/>
                </a:lnTo>
                <a:lnTo>
                  <a:pt x="100583" y="318515"/>
                </a:lnTo>
                <a:lnTo>
                  <a:pt x="101629" y="303275"/>
                </a:lnTo>
                <a:lnTo>
                  <a:pt x="85343" y="263651"/>
                </a:lnTo>
                <a:lnTo>
                  <a:pt x="106679" y="263651"/>
                </a:lnTo>
                <a:lnTo>
                  <a:pt x="109727" y="266699"/>
                </a:lnTo>
                <a:lnTo>
                  <a:pt x="114299" y="280415"/>
                </a:lnTo>
                <a:lnTo>
                  <a:pt x="114243" y="291083"/>
                </a:lnTo>
                <a:lnTo>
                  <a:pt x="114153" y="297179"/>
                </a:lnTo>
                <a:lnTo>
                  <a:pt x="113282" y="310895"/>
                </a:lnTo>
                <a:lnTo>
                  <a:pt x="112775" y="326135"/>
                </a:lnTo>
                <a:lnTo>
                  <a:pt x="112775" y="344423"/>
                </a:lnTo>
                <a:lnTo>
                  <a:pt x="132587" y="344423"/>
                </a:lnTo>
                <a:lnTo>
                  <a:pt x="109727" y="367283"/>
                </a:lnTo>
                <a:close/>
              </a:path>
              <a:path w="367664" h="399414">
                <a:moveTo>
                  <a:pt x="132587" y="344423"/>
                </a:moveTo>
                <a:lnTo>
                  <a:pt x="112775" y="344423"/>
                </a:lnTo>
                <a:lnTo>
                  <a:pt x="150875" y="307847"/>
                </a:lnTo>
                <a:lnTo>
                  <a:pt x="160019" y="316991"/>
                </a:lnTo>
                <a:lnTo>
                  <a:pt x="132587" y="344423"/>
                </a:lnTo>
                <a:close/>
              </a:path>
              <a:path w="367664" h="399414">
                <a:moveTo>
                  <a:pt x="9143" y="368807"/>
                </a:moveTo>
                <a:lnTo>
                  <a:pt x="0" y="359663"/>
                </a:lnTo>
                <a:lnTo>
                  <a:pt x="3047" y="352043"/>
                </a:lnTo>
                <a:lnTo>
                  <a:pt x="4571" y="344423"/>
                </a:lnTo>
                <a:lnTo>
                  <a:pt x="4571" y="336803"/>
                </a:lnTo>
                <a:lnTo>
                  <a:pt x="6095" y="329183"/>
                </a:lnTo>
                <a:lnTo>
                  <a:pt x="4571" y="323087"/>
                </a:lnTo>
                <a:lnTo>
                  <a:pt x="3047" y="318515"/>
                </a:lnTo>
                <a:lnTo>
                  <a:pt x="9143" y="312419"/>
                </a:lnTo>
                <a:lnTo>
                  <a:pt x="35051" y="338327"/>
                </a:lnTo>
                <a:lnTo>
                  <a:pt x="16763" y="338327"/>
                </a:lnTo>
                <a:lnTo>
                  <a:pt x="16763" y="348995"/>
                </a:lnTo>
                <a:lnTo>
                  <a:pt x="15239" y="355091"/>
                </a:lnTo>
                <a:lnTo>
                  <a:pt x="13715" y="359663"/>
                </a:lnTo>
                <a:lnTo>
                  <a:pt x="9143" y="368807"/>
                </a:lnTo>
                <a:close/>
              </a:path>
              <a:path w="367664" h="399414">
                <a:moveTo>
                  <a:pt x="77723" y="399287"/>
                </a:moveTo>
                <a:lnTo>
                  <a:pt x="16763" y="338327"/>
                </a:lnTo>
                <a:lnTo>
                  <a:pt x="35051" y="338327"/>
                </a:lnTo>
                <a:lnTo>
                  <a:pt x="86867" y="390143"/>
                </a:lnTo>
                <a:lnTo>
                  <a:pt x="77723" y="3992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5498592" y="5330952"/>
            <a:ext cx="1793307" cy="4587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7459980" y="5344668"/>
            <a:ext cx="327660" cy="326390"/>
          </a:xfrm>
          <a:custGeom>
            <a:avLst/>
            <a:gdLst/>
            <a:ahLst/>
            <a:cxnLst/>
            <a:rect l="l" t="t" r="r" b="b"/>
            <a:pathLst>
              <a:path w="327659" h="326389">
                <a:moveTo>
                  <a:pt x="257556" y="59435"/>
                </a:moveTo>
                <a:lnTo>
                  <a:pt x="248411" y="59435"/>
                </a:lnTo>
                <a:lnTo>
                  <a:pt x="239268" y="56387"/>
                </a:lnTo>
                <a:lnTo>
                  <a:pt x="230124" y="47243"/>
                </a:lnTo>
                <a:lnTo>
                  <a:pt x="227076" y="39623"/>
                </a:lnTo>
                <a:lnTo>
                  <a:pt x="227076" y="24384"/>
                </a:lnTo>
                <a:lnTo>
                  <a:pt x="231648" y="16763"/>
                </a:lnTo>
                <a:lnTo>
                  <a:pt x="237744" y="10667"/>
                </a:lnTo>
                <a:lnTo>
                  <a:pt x="243840" y="3048"/>
                </a:lnTo>
                <a:lnTo>
                  <a:pt x="251460" y="0"/>
                </a:lnTo>
                <a:lnTo>
                  <a:pt x="268224" y="0"/>
                </a:lnTo>
                <a:lnTo>
                  <a:pt x="274320" y="1524"/>
                </a:lnTo>
                <a:lnTo>
                  <a:pt x="283463" y="10667"/>
                </a:lnTo>
                <a:lnTo>
                  <a:pt x="284479" y="12191"/>
                </a:lnTo>
                <a:lnTo>
                  <a:pt x="252984" y="12191"/>
                </a:lnTo>
                <a:lnTo>
                  <a:pt x="248411" y="13715"/>
                </a:lnTo>
                <a:lnTo>
                  <a:pt x="245363" y="18287"/>
                </a:lnTo>
                <a:lnTo>
                  <a:pt x="242316" y="21335"/>
                </a:lnTo>
                <a:lnTo>
                  <a:pt x="239268" y="30479"/>
                </a:lnTo>
                <a:lnTo>
                  <a:pt x="239268" y="35051"/>
                </a:lnTo>
                <a:lnTo>
                  <a:pt x="240792" y="39623"/>
                </a:lnTo>
                <a:lnTo>
                  <a:pt x="245363" y="42672"/>
                </a:lnTo>
                <a:lnTo>
                  <a:pt x="248411" y="45719"/>
                </a:lnTo>
                <a:lnTo>
                  <a:pt x="252984" y="47243"/>
                </a:lnTo>
                <a:lnTo>
                  <a:pt x="280416" y="47243"/>
                </a:lnTo>
                <a:lnTo>
                  <a:pt x="272796" y="54863"/>
                </a:lnTo>
                <a:lnTo>
                  <a:pt x="272288" y="56387"/>
                </a:lnTo>
                <a:lnTo>
                  <a:pt x="262128" y="56387"/>
                </a:lnTo>
                <a:lnTo>
                  <a:pt x="257556" y="59435"/>
                </a:lnTo>
                <a:close/>
              </a:path>
              <a:path w="327659" h="326389">
                <a:moveTo>
                  <a:pt x="280416" y="47243"/>
                </a:moveTo>
                <a:lnTo>
                  <a:pt x="262128" y="47243"/>
                </a:lnTo>
                <a:lnTo>
                  <a:pt x="266699" y="45719"/>
                </a:lnTo>
                <a:lnTo>
                  <a:pt x="269748" y="41148"/>
                </a:lnTo>
                <a:lnTo>
                  <a:pt x="272796" y="38099"/>
                </a:lnTo>
                <a:lnTo>
                  <a:pt x="275844" y="33527"/>
                </a:lnTo>
                <a:lnTo>
                  <a:pt x="275844" y="24384"/>
                </a:lnTo>
                <a:lnTo>
                  <a:pt x="274320" y="21335"/>
                </a:lnTo>
                <a:lnTo>
                  <a:pt x="266699" y="13715"/>
                </a:lnTo>
                <a:lnTo>
                  <a:pt x="262128" y="12191"/>
                </a:lnTo>
                <a:lnTo>
                  <a:pt x="284479" y="12191"/>
                </a:lnTo>
                <a:lnTo>
                  <a:pt x="286511" y="15239"/>
                </a:lnTo>
                <a:lnTo>
                  <a:pt x="286511" y="19811"/>
                </a:lnTo>
                <a:lnTo>
                  <a:pt x="288036" y="24384"/>
                </a:lnTo>
                <a:lnTo>
                  <a:pt x="286511" y="28955"/>
                </a:lnTo>
                <a:lnTo>
                  <a:pt x="284987" y="35051"/>
                </a:lnTo>
                <a:lnTo>
                  <a:pt x="313944" y="35051"/>
                </a:lnTo>
                <a:lnTo>
                  <a:pt x="318516" y="39623"/>
                </a:lnTo>
                <a:lnTo>
                  <a:pt x="320331" y="42672"/>
                </a:lnTo>
                <a:lnTo>
                  <a:pt x="286511" y="42672"/>
                </a:lnTo>
                <a:lnTo>
                  <a:pt x="281940" y="45719"/>
                </a:lnTo>
                <a:lnTo>
                  <a:pt x="280416" y="47243"/>
                </a:lnTo>
                <a:close/>
              </a:path>
              <a:path w="327659" h="326389">
                <a:moveTo>
                  <a:pt x="313944" y="35051"/>
                </a:moveTo>
                <a:lnTo>
                  <a:pt x="284987" y="35051"/>
                </a:lnTo>
                <a:lnTo>
                  <a:pt x="291084" y="32003"/>
                </a:lnTo>
                <a:lnTo>
                  <a:pt x="297180" y="30479"/>
                </a:lnTo>
                <a:lnTo>
                  <a:pt x="303275" y="32003"/>
                </a:lnTo>
                <a:lnTo>
                  <a:pt x="307848" y="32003"/>
                </a:lnTo>
                <a:lnTo>
                  <a:pt x="313944" y="35051"/>
                </a:lnTo>
                <a:close/>
              </a:path>
              <a:path w="327659" h="326389">
                <a:moveTo>
                  <a:pt x="316535" y="88391"/>
                </a:moveTo>
                <a:lnTo>
                  <a:pt x="294132" y="88391"/>
                </a:lnTo>
                <a:lnTo>
                  <a:pt x="303275" y="85343"/>
                </a:lnTo>
                <a:lnTo>
                  <a:pt x="306324" y="83819"/>
                </a:lnTo>
                <a:lnTo>
                  <a:pt x="313944" y="76199"/>
                </a:lnTo>
                <a:lnTo>
                  <a:pt x="315468" y="71627"/>
                </a:lnTo>
                <a:lnTo>
                  <a:pt x="315468" y="59435"/>
                </a:lnTo>
                <a:lnTo>
                  <a:pt x="313944" y="54863"/>
                </a:lnTo>
                <a:lnTo>
                  <a:pt x="304799" y="45719"/>
                </a:lnTo>
                <a:lnTo>
                  <a:pt x="298704" y="42672"/>
                </a:lnTo>
                <a:lnTo>
                  <a:pt x="320331" y="42672"/>
                </a:lnTo>
                <a:lnTo>
                  <a:pt x="325259" y="50948"/>
                </a:lnTo>
                <a:lnTo>
                  <a:pt x="327654" y="63334"/>
                </a:lnTo>
                <a:lnTo>
                  <a:pt x="325516" y="75857"/>
                </a:lnTo>
                <a:lnTo>
                  <a:pt x="318448" y="86867"/>
                </a:lnTo>
                <a:lnTo>
                  <a:pt x="316535" y="88391"/>
                </a:lnTo>
                <a:close/>
              </a:path>
              <a:path w="327659" h="326389">
                <a:moveTo>
                  <a:pt x="295773" y="100183"/>
                </a:moveTo>
                <a:lnTo>
                  <a:pt x="281065" y="98716"/>
                </a:lnTo>
                <a:lnTo>
                  <a:pt x="270976" y="92936"/>
                </a:lnTo>
                <a:lnTo>
                  <a:pt x="262128" y="85343"/>
                </a:lnTo>
                <a:lnTo>
                  <a:pt x="259080" y="79248"/>
                </a:lnTo>
                <a:lnTo>
                  <a:pt x="259080" y="74675"/>
                </a:lnTo>
                <a:lnTo>
                  <a:pt x="257556" y="68579"/>
                </a:lnTo>
                <a:lnTo>
                  <a:pt x="259080" y="62484"/>
                </a:lnTo>
                <a:lnTo>
                  <a:pt x="262128" y="56387"/>
                </a:lnTo>
                <a:lnTo>
                  <a:pt x="272288" y="56387"/>
                </a:lnTo>
                <a:lnTo>
                  <a:pt x="271272" y="59435"/>
                </a:lnTo>
                <a:lnTo>
                  <a:pt x="271272" y="71627"/>
                </a:lnTo>
                <a:lnTo>
                  <a:pt x="272796" y="76199"/>
                </a:lnTo>
                <a:lnTo>
                  <a:pt x="280416" y="83819"/>
                </a:lnTo>
                <a:lnTo>
                  <a:pt x="286511" y="86867"/>
                </a:lnTo>
                <a:lnTo>
                  <a:pt x="291084" y="88391"/>
                </a:lnTo>
                <a:lnTo>
                  <a:pt x="316535" y="88391"/>
                </a:lnTo>
                <a:lnTo>
                  <a:pt x="307135" y="95878"/>
                </a:lnTo>
                <a:lnTo>
                  <a:pt x="295773" y="100183"/>
                </a:lnTo>
                <a:close/>
              </a:path>
              <a:path w="327659" h="326389">
                <a:moveTo>
                  <a:pt x="187452" y="117348"/>
                </a:moveTo>
                <a:lnTo>
                  <a:pt x="178308" y="108203"/>
                </a:lnTo>
                <a:lnTo>
                  <a:pt x="181356" y="100584"/>
                </a:lnTo>
                <a:lnTo>
                  <a:pt x="182880" y="92963"/>
                </a:lnTo>
                <a:lnTo>
                  <a:pt x="182880" y="85343"/>
                </a:lnTo>
                <a:lnTo>
                  <a:pt x="184404" y="77723"/>
                </a:lnTo>
                <a:lnTo>
                  <a:pt x="181356" y="65531"/>
                </a:lnTo>
                <a:lnTo>
                  <a:pt x="187452" y="59435"/>
                </a:lnTo>
                <a:lnTo>
                  <a:pt x="214883" y="86867"/>
                </a:lnTo>
                <a:lnTo>
                  <a:pt x="195072" y="86867"/>
                </a:lnTo>
                <a:lnTo>
                  <a:pt x="195072" y="96011"/>
                </a:lnTo>
                <a:lnTo>
                  <a:pt x="192024" y="108203"/>
                </a:lnTo>
                <a:lnTo>
                  <a:pt x="190500" y="112775"/>
                </a:lnTo>
                <a:lnTo>
                  <a:pt x="187452" y="117348"/>
                </a:lnTo>
                <a:close/>
              </a:path>
              <a:path w="327659" h="326389">
                <a:moveTo>
                  <a:pt x="256032" y="146303"/>
                </a:moveTo>
                <a:lnTo>
                  <a:pt x="195072" y="86867"/>
                </a:lnTo>
                <a:lnTo>
                  <a:pt x="214883" y="86867"/>
                </a:lnTo>
                <a:lnTo>
                  <a:pt x="265175" y="137160"/>
                </a:lnTo>
                <a:lnTo>
                  <a:pt x="256032" y="146303"/>
                </a:lnTo>
                <a:close/>
              </a:path>
              <a:path w="327659" h="326389">
                <a:moveTo>
                  <a:pt x="196596" y="207263"/>
                </a:moveTo>
                <a:lnTo>
                  <a:pt x="140208" y="105155"/>
                </a:lnTo>
                <a:lnTo>
                  <a:pt x="147828" y="97535"/>
                </a:lnTo>
                <a:lnTo>
                  <a:pt x="204216" y="199643"/>
                </a:lnTo>
                <a:lnTo>
                  <a:pt x="196596" y="207263"/>
                </a:lnTo>
                <a:close/>
              </a:path>
              <a:path w="327659" h="326389">
                <a:moveTo>
                  <a:pt x="105156" y="224027"/>
                </a:moveTo>
                <a:lnTo>
                  <a:pt x="73152" y="176783"/>
                </a:lnTo>
                <a:lnTo>
                  <a:pt x="111252" y="138684"/>
                </a:lnTo>
                <a:lnTo>
                  <a:pt x="120396" y="147827"/>
                </a:lnTo>
                <a:lnTo>
                  <a:pt x="89916" y="178307"/>
                </a:lnTo>
                <a:lnTo>
                  <a:pt x="106680" y="204215"/>
                </a:lnTo>
                <a:lnTo>
                  <a:pt x="116332" y="204215"/>
                </a:lnTo>
                <a:lnTo>
                  <a:pt x="115824" y="205739"/>
                </a:lnTo>
                <a:lnTo>
                  <a:pt x="114300" y="208787"/>
                </a:lnTo>
                <a:lnTo>
                  <a:pt x="114300" y="213359"/>
                </a:lnTo>
                <a:lnTo>
                  <a:pt x="115824" y="216407"/>
                </a:lnTo>
                <a:lnTo>
                  <a:pt x="105156" y="224027"/>
                </a:lnTo>
                <a:close/>
              </a:path>
              <a:path w="327659" h="326389">
                <a:moveTo>
                  <a:pt x="116332" y="204215"/>
                </a:moveTo>
                <a:lnTo>
                  <a:pt x="106680" y="204215"/>
                </a:lnTo>
                <a:lnTo>
                  <a:pt x="108204" y="195071"/>
                </a:lnTo>
                <a:lnTo>
                  <a:pt x="111252" y="188975"/>
                </a:lnTo>
                <a:lnTo>
                  <a:pt x="115824" y="184403"/>
                </a:lnTo>
                <a:lnTo>
                  <a:pt x="126897" y="176453"/>
                </a:lnTo>
                <a:lnTo>
                  <a:pt x="138964" y="173755"/>
                </a:lnTo>
                <a:lnTo>
                  <a:pt x="151997" y="176347"/>
                </a:lnTo>
                <a:lnTo>
                  <a:pt x="162567" y="183624"/>
                </a:lnTo>
                <a:lnTo>
                  <a:pt x="166041" y="187451"/>
                </a:lnTo>
                <a:lnTo>
                  <a:pt x="132588" y="187451"/>
                </a:lnTo>
                <a:lnTo>
                  <a:pt x="126492" y="190499"/>
                </a:lnTo>
                <a:lnTo>
                  <a:pt x="118872" y="198119"/>
                </a:lnTo>
                <a:lnTo>
                  <a:pt x="117348" y="201167"/>
                </a:lnTo>
                <a:lnTo>
                  <a:pt x="116332" y="204215"/>
                </a:lnTo>
                <a:close/>
              </a:path>
              <a:path w="327659" h="326389">
                <a:moveTo>
                  <a:pt x="165214" y="237743"/>
                </a:moveTo>
                <a:lnTo>
                  <a:pt x="150876" y="237743"/>
                </a:lnTo>
                <a:lnTo>
                  <a:pt x="153924" y="234695"/>
                </a:lnTo>
                <a:lnTo>
                  <a:pt x="158496" y="231647"/>
                </a:lnTo>
                <a:lnTo>
                  <a:pt x="163068" y="227075"/>
                </a:lnTo>
                <a:lnTo>
                  <a:pt x="164592" y="220979"/>
                </a:lnTo>
                <a:lnTo>
                  <a:pt x="164592" y="207263"/>
                </a:lnTo>
                <a:lnTo>
                  <a:pt x="161544" y="201167"/>
                </a:lnTo>
                <a:lnTo>
                  <a:pt x="155448" y="196595"/>
                </a:lnTo>
                <a:lnTo>
                  <a:pt x="150876" y="190499"/>
                </a:lnTo>
                <a:lnTo>
                  <a:pt x="144780" y="187451"/>
                </a:lnTo>
                <a:lnTo>
                  <a:pt x="166041" y="187451"/>
                </a:lnTo>
                <a:lnTo>
                  <a:pt x="172385" y="194441"/>
                </a:lnTo>
                <a:lnTo>
                  <a:pt x="176581" y="205527"/>
                </a:lnTo>
                <a:lnTo>
                  <a:pt x="176593" y="219632"/>
                </a:lnTo>
                <a:lnTo>
                  <a:pt x="172803" y="230749"/>
                </a:lnTo>
                <a:lnTo>
                  <a:pt x="165214" y="237743"/>
                </a:lnTo>
                <a:close/>
              </a:path>
              <a:path w="327659" h="326389">
                <a:moveTo>
                  <a:pt x="106680" y="298703"/>
                </a:moveTo>
                <a:lnTo>
                  <a:pt x="48768" y="196595"/>
                </a:lnTo>
                <a:lnTo>
                  <a:pt x="56388" y="188975"/>
                </a:lnTo>
                <a:lnTo>
                  <a:pt x="114300" y="291083"/>
                </a:lnTo>
                <a:lnTo>
                  <a:pt x="106680" y="298703"/>
                </a:lnTo>
                <a:close/>
              </a:path>
              <a:path w="327659" h="326389">
                <a:moveTo>
                  <a:pt x="134398" y="249407"/>
                </a:moveTo>
                <a:lnTo>
                  <a:pt x="124254" y="245562"/>
                </a:lnTo>
                <a:lnTo>
                  <a:pt x="120396" y="242315"/>
                </a:lnTo>
                <a:lnTo>
                  <a:pt x="129540" y="231647"/>
                </a:lnTo>
                <a:lnTo>
                  <a:pt x="134112" y="236219"/>
                </a:lnTo>
                <a:lnTo>
                  <a:pt x="140208" y="237743"/>
                </a:lnTo>
                <a:lnTo>
                  <a:pt x="165214" y="237743"/>
                </a:lnTo>
                <a:lnTo>
                  <a:pt x="159624" y="242895"/>
                </a:lnTo>
                <a:lnTo>
                  <a:pt x="149780" y="248749"/>
                </a:lnTo>
                <a:lnTo>
                  <a:pt x="134398" y="249407"/>
                </a:lnTo>
                <a:close/>
              </a:path>
              <a:path w="327659" h="326389">
                <a:moveTo>
                  <a:pt x="9144" y="295655"/>
                </a:moveTo>
                <a:lnTo>
                  <a:pt x="0" y="286511"/>
                </a:lnTo>
                <a:lnTo>
                  <a:pt x="3048" y="278891"/>
                </a:lnTo>
                <a:lnTo>
                  <a:pt x="4572" y="271271"/>
                </a:lnTo>
                <a:lnTo>
                  <a:pt x="4572" y="249935"/>
                </a:lnTo>
                <a:lnTo>
                  <a:pt x="3048" y="245363"/>
                </a:lnTo>
                <a:lnTo>
                  <a:pt x="9144" y="239267"/>
                </a:lnTo>
                <a:lnTo>
                  <a:pt x="35052" y="265175"/>
                </a:lnTo>
                <a:lnTo>
                  <a:pt x="16764" y="265175"/>
                </a:lnTo>
                <a:lnTo>
                  <a:pt x="16764" y="269747"/>
                </a:lnTo>
                <a:lnTo>
                  <a:pt x="15240" y="274319"/>
                </a:lnTo>
                <a:lnTo>
                  <a:pt x="12192" y="286511"/>
                </a:lnTo>
                <a:lnTo>
                  <a:pt x="9144" y="295655"/>
                </a:lnTo>
                <a:close/>
              </a:path>
              <a:path w="327659" h="326389">
                <a:moveTo>
                  <a:pt x="76200" y="326135"/>
                </a:moveTo>
                <a:lnTo>
                  <a:pt x="16764" y="265175"/>
                </a:lnTo>
                <a:lnTo>
                  <a:pt x="35052" y="265175"/>
                </a:lnTo>
                <a:lnTo>
                  <a:pt x="86868" y="316991"/>
                </a:lnTo>
                <a:lnTo>
                  <a:pt x="76200" y="32613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7876032" y="5344667"/>
            <a:ext cx="387350" cy="386080"/>
          </a:xfrm>
          <a:custGeom>
            <a:avLst/>
            <a:gdLst/>
            <a:ahLst/>
            <a:cxnLst/>
            <a:rect l="l" t="t" r="r" b="b"/>
            <a:pathLst>
              <a:path w="387350" h="386079">
                <a:moveTo>
                  <a:pt x="315468" y="59436"/>
                </a:moveTo>
                <a:lnTo>
                  <a:pt x="306324" y="59436"/>
                </a:lnTo>
                <a:lnTo>
                  <a:pt x="297180" y="56388"/>
                </a:lnTo>
                <a:lnTo>
                  <a:pt x="288036" y="47243"/>
                </a:lnTo>
                <a:lnTo>
                  <a:pt x="286512" y="39623"/>
                </a:lnTo>
                <a:lnTo>
                  <a:pt x="286512" y="24384"/>
                </a:lnTo>
                <a:lnTo>
                  <a:pt x="289560" y="16764"/>
                </a:lnTo>
                <a:lnTo>
                  <a:pt x="295656" y="10667"/>
                </a:lnTo>
                <a:lnTo>
                  <a:pt x="303275" y="4571"/>
                </a:lnTo>
                <a:lnTo>
                  <a:pt x="310896" y="0"/>
                </a:lnTo>
                <a:lnTo>
                  <a:pt x="326136" y="0"/>
                </a:lnTo>
                <a:lnTo>
                  <a:pt x="333756" y="3047"/>
                </a:lnTo>
                <a:lnTo>
                  <a:pt x="342900" y="12191"/>
                </a:lnTo>
                <a:lnTo>
                  <a:pt x="312420" y="12191"/>
                </a:lnTo>
                <a:lnTo>
                  <a:pt x="307848" y="15240"/>
                </a:lnTo>
                <a:lnTo>
                  <a:pt x="304800" y="18288"/>
                </a:lnTo>
                <a:lnTo>
                  <a:pt x="300227" y="21336"/>
                </a:lnTo>
                <a:lnTo>
                  <a:pt x="298704" y="25908"/>
                </a:lnTo>
                <a:lnTo>
                  <a:pt x="298704" y="35051"/>
                </a:lnTo>
                <a:lnTo>
                  <a:pt x="300227" y="39623"/>
                </a:lnTo>
                <a:lnTo>
                  <a:pt x="303275" y="42671"/>
                </a:lnTo>
                <a:lnTo>
                  <a:pt x="307848" y="45719"/>
                </a:lnTo>
                <a:lnTo>
                  <a:pt x="310896" y="48767"/>
                </a:lnTo>
                <a:lnTo>
                  <a:pt x="338328" y="48767"/>
                </a:lnTo>
                <a:lnTo>
                  <a:pt x="332232" y="54864"/>
                </a:lnTo>
                <a:lnTo>
                  <a:pt x="331215" y="56388"/>
                </a:lnTo>
                <a:lnTo>
                  <a:pt x="321563" y="56388"/>
                </a:lnTo>
                <a:lnTo>
                  <a:pt x="315468" y="59436"/>
                </a:lnTo>
                <a:close/>
              </a:path>
              <a:path w="387350" h="386079">
                <a:moveTo>
                  <a:pt x="338328" y="48767"/>
                </a:moveTo>
                <a:lnTo>
                  <a:pt x="320039" y="48767"/>
                </a:lnTo>
                <a:lnTo>
                  <a:pt x="329184" y="42671"/>
                </a:lnTo>
                <a:lnTo>
                  <a:pt x="332232" y="38099"/>
                </a:lnTo>
                <a:lnTo>
                  <a:pt x="333756" y="35051"/>
                </a:lnTo>
                <a:lnTo>
                  <a:pt x="333756" y="25908"/>
                </a:lnTo>
                <a:lnTo>
                  <a:pt x="332232" y="21336"/>
                </a:lnTo>
                <a:lnTo>
                  <a:pt x="326136" y="15240"/>
                </a:lnTo>
                <a:lnTo>
                  <a:pt x="321563" y="12191"/>
                </a:lnTo>
                <a:lnTo>
                  <a:pt x="342900" y="12191"/>
                </a:lnTo>
                <a:lnTo>
                  <a:pt x="344424" y="15240"/>
                </a:lnTo>
                <a:lnTo>
                  <a:pt x="345948" y="19812"/>
                </a:lnTo>
                <a:lnTo>
                  <a:pt x="345948" y="30479"/>
                </a:lnTo>
                <a:lnTo>
                  <a:pt x="342900" y="35051"/>
                </a:lnTo>
                <a:lnTo>
                  <a:pt x="373380" y="35051"/>
                </a:lnTo>
                <a:lnTo>
                  <a:pt x="377951" y="41147"/>
                </a:lnTo>
                <a:lnTo>
                  <a:pt x="379475" y="42671"/>
                </a:lnTo>
                <a:lnTo>
                  <a:pt x="358139" y="42671"/>
                </a:lnTo>
                <a:lnTo>
                  <a:pt x="352044" y="44195"/>
                </a:lnTo>
                <a:lnTo>
                  <a:pt x="345948" y="44195"/>
                </a:lnTo>
                <a:lnTo>
                  <a:pt x="341375" y="45719"/>
                </a:lnTo>
                <a:lnTo>
                  <a:pt x="338328" y="48767"/>
                </a:lnTo>
                <a:close/>
              </a:path>
              <a:path w="387350" h="386079">
                <a:moveTo>
                  <a:pt x="373380" y="35051"/>
                </a:moveTo>
                <a:lnTo>
                  <a:pt x="342900" y="35051"/>
                </a:lnTo>
                <a:lnTo>
                  <a:pt x="348996" y="32003"/>
                </a:lnTo>
                <a:lnTo>
                  <a:pt x="355092" y="30479"/>
                </a:lnTo>
                <a:lnTo>
                  <a:pt x="373380" y="35051"/>
                </a:lnTo>
                <a:close/>
              </a:path>
              <a:path w="387350" h="386079">
                <a:moveTo>
                  <a:pt x="375980" y="88391"/>
                </a:moveTo>
                <a:lnTo>
                  <a:pt x="353568" y="88391"/>
                </a:lnTo>
                <a:lnTo>
                  <a:pt x="358139" y="86867"/>
                </a:lnTo>
                <a:lnTo>
                  <a:pt x="361187" y="86867"/>
                </a:lnTo>
                <a:lnTo>
                  <a:pt x="371856" y="76199"/>
                </a:lnTo>
                <a:lnTo>
                  <a:pt x="374904" y="71627"/>
                </a:lnTo>
                <a:lnTo>
                  <a:pt x="374904" y="59436"/>
                </a:lnTo>
                <a:lnTo>
                  <a:pt x="371856" y="54864"/>
                </a:lnTo>
                <a:lnTo>
                  <a:pt x="362712" y="45719"/>
                </a:lnTo>
                <a:lnTo>
                  <a:pt x="358139" y="42671"/>
                </a:lnTo>
                <a:lnTo>
                  <a:pt x="379475" y="42671"/>
                </a:lnTo>
                <a:lnTo>
                  <a:pt x="384048" y="47243"/>
                </a:lnTo>
                <a:lnTo>
                  <a:pt x="387096" y="54864"/>
                </a:lnTo>
                <a:lnTo>
                  <a:pt x="387096" y="64008"/>
                </a:lnTo>
                <a:lnTo>
                  <a:pt x="384530" y="76042"/>
                </a:lnTo>
                <a:lnTo>
                  <a:pt x="377366" y="87278"/>
                </a:lnTo>
                <a:lnTo>
                  <a:pt x="375980" y="88391"/>
                </a:lnTo>
                <a:close/>
              </a:path>
              <a:path w="387350" h="386079">
                <a:moveTo>
                  <a:pt x="354605" y="100357"/>
                </a:moveTo>
                <a:lnTo>
                  <a:pt x="318516" y="80771"/>
                </a:lnTo>
                <a:lnTo>
                  <a:pt x="316992" y="74675"/>
                </a:lnTo>
                <a:lnTo>
                  <a:pt x="316992" y="68579"/>
                </a:lnTo>
                <a:lnTo>
                  <a:pt x="318516" y="62484"/>
                </a:lnTo>
                <a:lnTo>
                  <a:pt x="321563" y="56388"/>
                </a:lnTo>
                <a:lnTo>
                  <a:pt x="331215" y="56388"/>
                </a:lnTo>
                <a:lnTo>
                  <a:pt x="329184" y="59436"/>
                </a:lnTo>
                <a:lnTo>
                  <a:pt x="329184" y="71627"/>
                </a:lnTo>
                <a:lnTo>
                  <a:pt x="332232" y="76199"/>
                </a:lnTo>
                <a:lnTo>
                  <a:pt x="336804" y="80771"/>
                </a:lnTo>
                <a:lnTo>
                  <a:pt x="338327" y="83820"/>
                </a:lnTo>
                <a:lnTo>
                  <a:pt x="341375" y="85344"/>
                </a:lnTo>
                <a:lnTo>
                  <a:pt x="345948" y="86867"/>
                </a:lnTo>
                <a:lnTo>
                  <a:pt x="348996" y="88391"/>
                </a:lnTo>
                <a:lnTo>
                  <a:pt x="375980" y="88391"/>
                </a:lnTo>
                <a:lnTo>
                  <a:pt x="365569" y="96752"/>
                </a:lnTo>
                <a:lnTo>
                  <a:pt x="354605" y="100357"/>
                </a:lnTo>
                <a:close/>
              </a:path>
              <a:path w="387350" h="386079">
                <a:moveTo>
                  <a:pt x="248412" y="115823"/>
                </a:moveTo>
                <a:lnTo>
                  <a:pt x="239268" y="106679"/>
                </a:lnTo>
                <a:lnTo>
                  <a:pt x="243839" y="83820"/>
                </a:lnTo>
                <a:lnTo>
                  <a:pt x="243839" y="70103"/>
                </a:lnTo>
                <a:lnTo>
                  <a:pt x="242316" y="65532"/>
                </a:lnTo>
                <a:lnTo>
                  <a:pt x="248412" y="59436"/>
                </a:lnTo>
                <a:lnTo>
                  <a:pt x="273812" y="85344"/>
                </a:lnTo>
                <a:lnTo>
                  <a:pt x="256032" y="85344"/>
                </a:lnTo>
                <a:lnTo>
                  <a:pt x="254508" y="89915"/>
                </a:lnTo>
                <a:lnTo>
                  <a:pt x="254508" y="96011"/>
                </a:lnTo>
                <a:lnTo>
                  <a:pt x="252984" y="102108"/>
                </a:lnTo>
                <a:lnTo>
                  <a:pt x="251460" y="106679"/>
                </a:lnTo>
                <a:lnTo>
                  <a:pt x="249936" y="112775"/>
                </a:lnTo>
                <a:lnTo>
                  <a:pt x="248412" y="115823"/>
                </a:lnTo>
                <a:close/>
              </a:path>
              <a:path w="387350" h="386079">
                <a:moveTo>
                  <a:pt x="315468" y="146303"/>
                </a:moveTo>
                <a:lnTo>
                  <a:pt x="256032" y="85344"/>
                </a:lnTo>
                <a:lnTo>
                  <a:pt x="273812" y="85344"/>
                </a:lnTo>
                <a:lnTo>
                  <a:pt x="324612" y="137159"/>
                </a:lnTo>
                <a:lnTo>
                  <a:pt x="315468" y="146303"/>
                </a:lnTo>
                <a:close/>
              </a:path>
              <a:path w="387350" h="386079">
                <a:moveTo>
                  <a:pt x="256032" y="208787"/>
                </a:moveTo>
                <a:lnTo>
                  <a:pt x="198120" y="106679"/>
                </a:lnTo>
                <a:lnTo>
                  <a:pt x="205740" y="99059"/>
                </a:lnTo>
                <a:lnTo>
                  <a:pt x="263651" y="201167"/>
                </a:lnTo>
                <a:lnTo>
                  <a:pt x="256032" y="208787"/>
                </a:lnTo>
                <a:close/>
              </a:path>
              <a:path w="387350" h="386079">
                <a:moveTo>
                  <a:pt x="144780" y="205739"/>
                </a:moveTo>
                <a:lnTo>
                  <a:pt x="138036" y="194415"/>
                </a:lnTo>
                <a:lnTo>
                  <a:pt x="135641" y="182029"/>
                </a:lnTo>
                <a:lnTo>
                  <a:pt x="139213" y="170496"/>
                </a:lnTo>
                <a:lnTo>
                  <a:pt x="146901" y="159446"/>
                </a:lnTo>
                <a:lnTo>
                  <a:pt x="158247" y="150932"/>
                </a:lnTo>
                <a:lnTo>
                  <a:pt x="169832" y="147900"/>
                </a:lnTo>
                <a:lnTo>
                  <a:pt x="179832" y="147827"/>
                </a:lnTo>
                <a:lnTo>
                  <a:pt x="187452" y="150875"/>
                </a:lnTo>
                <a:lnTo>
                  <a:pt x="193548" y="155447"/>
                </a:lnTo>
                <a:lnTo>
                  <a:pt x="196596" y="160020"/>
                </a:lnTo>
                <a:lnTo>
                  <a:pt x="164592" y="160020"/>
                </a:lnTo>
                <a:lnTo>
                  <a:pt x="155448" y="166115"/>
                </a:lnTo>
                <a:lnTo>
                  <a:pt x="150876" y="170687"/>
                </a:lnTo>
                <a:lnTo>
                  <a:pt x="149352" y="176784"/>
                </a:lnTo>
                <a:lnTo>
                  <a:pt x="149382" y="187542"/>
                </a:lnTo>
                <a:lnTo>
                  <a:pt x="150876" y="192023"/>
                </a:lnTo>
                <a:lnTo>
                  <a:pt x="155448" y="198120"/>
                </a:lnTo>
                <a:lnTo>
                  <a:pt x="144780" y="205739"/>
                </a:lnTo>
                <a:close/>
              </a:path>
              <a:path w="387350" h="386079">
                <a:moveTo>
                  <a:pt x="198120" y="263651"/>
                </a:moveTo>
                <a:lnTo>
                  <a:pt x="196596" y="260603"/>
                </a:lnTo>
                <a:lnTo>
                  <a:pt x="195072" y="259079"/>
                </a:lnTo>
                <a:lnTo>
                  <a:pt x="190500" y="249935"/>
                </a:lnTo>
                <a:lnTo>
                  <a:pt x="190500" y="245363"/>
                </a:lnTo>
                <a:lnTo>
                  <a:pt x="188976" y="239267"/>
                </a:lnTo>
                <a:lnTo>
                  <a:pt x="188976" y="224027"/>
                </a:lnTo>
                <a:lnTo>
                  <a:pt x="190500" y="214884"/>
                </a:lnTo>
                <a:lnTo>
                  <a:pt x="191458" y="201167"/>
                </a:lnTo>
                <a:lnTo>
                  <a:pt x="191547" y="198120"/>
                </a:lnTo>
                <a:lnTo>
                  <a:pt x="191346" y="187542"/>
                </a:lnTo>
                <a:lnTo>
                  <a:pt x="188976" y="175259"/>
                </a:lnTo>
                <a:lnTo>
                  <a:pt x="187452" y="169163"/>
                </a:lnTo>
                <a:lnTo>
                  <a:pt x="179832" y="161544"/>
                </a:lnTo>
                <a:lnTo>
                  <a:pt x="175260" y="160020"/>
                </a:lnTo>
                <a:lnTo>
                  <a:pt x="196596" y="160020"/>
                </a:lnTo>
                <a:lnTo>
                  <a:pt x="199644" y="163067"/>
                </a:lnTo>
                <a:lnTo>
                  <a:pt x="201168" y="167639"/>
                </a:lnTo>
                <a:lnTo>
                  <a:pt x="202692" y="170687"/>
                </a:lnTo>
                <a:lnTo>
                  <a:pt x="204216" y="176784"/>
                </a:lnTo>
                <a:lnTo>
                  <a:pt x="204148" y="187542"/>
                </a:lnTo>
                <a:lnTo>
                  <a:pt x="204065" y="193287"/>
                </a:lnTo>
                <a:lnTo>
                  <a:pt x="203011" y="207602"/>
                </a:lnTo>
                <a:lnTo>
                  <a:pt x="202692" y="220979"/>
                </a:lnTo>
                <a:lnTo>
                  <a:pt x="201168" y="228599"/>
                </a:lnTo>
                <a:lnTo>
                  <a:pt x="201168" y="234695"/>
                </a:lnTo>
                <a:lnTo>
                  <a:pt x="202692" y="237743"/>
                </a:lnTo>
                <a:lnTo>
                  <a:pt x="202692" y="240791"/>
                </a:lnTo>
                <a:lnTo>
                  <a:pt x="220980" y="240791"/>
                </a:lnTo>
                <a:lnTo>
                  <a:pt x="198120" y="263651"/>
                </a:lnTo>
                <a:close/>
              </a:path>
              <a:path w="387350" h="386079">
                <a:moveTo>
                  <a:pt x="220980" y="240791"/>
                </a:moveTo>
                <a:lnTo>
                  <a:pt x="202692" y="240791"/>
                </a:lnTo>
                <a:lnTo>
                  <a:pt x="240792" y="202691"/>
                </a:lnTo>
                <a:lnTo>
                  <a:pt x="249936" y="211835"/>
                </a:lnTo>
                <a:lnTo>
                  <a:pt x="220980" y="240791"/>
                </a:lnTo>
                <a:close/>
              </a:path>
              <a:path w="387350" h="386079">
                <a:moveTo>
                  <a:pt x="97536" y="266699"/>
                </a:moveTo>
                <a:lnTo>
                  <a:pt x="88392" y="257555"/>
                </a:lnTo>
                <a:lnTo>
                  <a:pt x="91440" y="248411"/>
                </a:lnTo>
                <a:lnTo>
                  <a:pt x="92964" y="240791"/>
                </a:lnTo>
                <a:lnTo>
                  <a:pt x="92964" y="234695"/>
                </a:lnTo>
                <a:lnTo>
                  <a:pt x="94488" y="227075"/>
                </a:lnTo>
                <a:lnTo>
                  <a:pt x="92964" y="219455"/>
                </a:lnTo>
                <a:lnTo>
                  <a:pt x="91440" y="214884"/>
                </a:lnTo>
                <a:lnTo>
                  <a:pt x="97536" y="208787"/>
                </a:lnTo>
                <a:lnTo>
                  <a:pt x="124968" y="236219"/>
                </a:lnTo>
                <a:lnTo>
                  <a:pt x="105156" y="236219"/>
                </a:lnTo>
                <a:lnTo>
                  <a:pt x="105156" y="245363"/>
                </a:lnTo>
                <a:lnTo>
                  <a:pt x="102108" y="257555"/>
                </a:lnTo>
                <a:lnTo>
                  <a:pt x="100584" y="262127"/>
                </a:lnTo>
                <a:lnTo>
                  <a:pt x="97536" y="266699"/>
                </a:lnTo>
                <a:close/>
              </a:path>
              <a:path w="387350" h="386079">
                <a:moveTo>
                  <a:pt x="166116" y="295655"/>
                </a:moveTo>
                <a:lnTo>
                  <a:pt x="105156" y="236219"/>
                </a:lnTo>
                <a:lnTo>
                  <a:pt x="124968" y="236219"/>
                </a:lnTo>
                <a:lnTo>
                  <a:pt x="175260" y="286511"/>
                </a:lnTo>
                <a:lnTo>
                  <a:pt x="166116" y="295655"/>
                </a:lnTo>
                <a:close/>
              </a:path>
              <a:path w="387350" h="386079">
                <a:moveTo>
                  <a:pt x="106680" y="358139"/>
                </a:moveTo>
                <a:lnTo>
                  <a:pt x="48768" y="256031"/>
                </a:lnTo>
                <a:lnTo>
                  <a:pt x="56388" y="248411"/>
                </a:lnTo>
                <a:lnTo>
                  <a:pt x="114300" y="350519"/>
                </a:lnTo>
                <a:lnTo>
                  <a:pt x="106680" y="358139"/>
                </a:lnTo>
                <a:close/>
              </a:path>
              <a:path w="387350" h="386079">
                <a:moveTo>
                  <a:pt x="9144" y="355091"/>
                </a:moveTo>
                <a:lnTo>
                  <a:pt x="0" y="345947"/>
                </a:lnTo>
                <a:lnTo>
                  <a:pt x="4572" y="323087"/>
                </a:lnTo>
                <a:lnTo>
                  <a:pt x="4572" y="309371"/>
                </a:lnTo>
                <a:lnTo>
                  <a:pt x="3048" y="304799"/>
                </a:lnTo>
                <a:lnTo>
                  <a:pt x="9144" y="298703"/>
                </a:lnTo>
                <a:lnTo>
                  <a:pt x="34544" y="324611"/>
                </a:lnTo>
                <a:lnTo>
                  <a:pt x="16764" y="324611"/>
                </a:lnTo>
                <a:lnTo>
                  <a:pt x="15240" y="329183"/>
                </a:lnTo>
                <a:lnTo>
                  <a:pt x="15240" y="335279"/>
                </a:lnTo>
                <a:lnTo>
                  <a:pt x="13716" y="341375"/>
                </a:lnTo>
                <a:lnTo>
                  <a:pt x="12192" y="345947"/>
                </a:lnTo>
                <a:lnTo>
                  <a:pt x="10668" y="352043"/>
                </a:lnTo>
                <a:lnTo>
                  <a:pt x="9144" y="355091"/>
                </a:lnTo>
                <a:close/>
              </a:path>
              <a:path w="387350" h="386079">
                <a:moveTo>
                  <a:pt x="76200" y="385571"/>
                </a:moveTo>
                <a:lnTo>
                  <a:pt x="16764" y="324611"/>
                </a:lnTo>
                <a:lnTo>
                  <a:pt x="34544" y="324611"/>
                </a:lnTo>
                <a:lnTo>
                  <a:pt x="85344" y="376427"/>
                </a:lnTo>
                <a:lnTo>
                  <a:pt x="76200" y="3855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8349995" y="5344667"/>
            <a:ext cx="388620" cy="386080"/>
          </a:xfrm>
          <a:custGeom>
            <a:avLst/>
            <a:gdLst/>
            <a:ahLst/>
            <a:cxnLst/>
            <a:rect l="l" t="t" r="r" b="b"/>
            <a:pathLst>
              <a:path w="388620" h="386079">
                <a:moveTo>
                  <a:pt x="316992" y="59436"/>
                </a:moveTo>
                <a:lnTo>
                  <a:pt x="307848" y="59436"/>
                </a:lnTo>
                <a:lnTo>
                  <a:pt x="298704" y="56388"/>
                </a:lnTo>
                <a:lnTo>
                  <a:pt x="289560" y="47243"/>
                </a:lnTo>
                <a:lnTo>
                  <a:pt x="286511" y="39623"/>
                </a:lnTo>
                <a:lnTo>
                  <a:pt x="288036" y="32003"/>
                </a:lnTo>
                <a:lnTo>
                  <a:pt x="288036" y="24384"/>
                </a:lnTo>
                <a:lnTo>
                  <a:pt x="291084" y="16764"/>
                </a:lnTo>
                <a:lnTo>
                  <a:pt x="297180" y="10667"/>
                </a:lnTo>
                <a:lnTo>
                  <a:pt x="304799" y="4571"/>
                </a:lnTo>
                <a:lnTo>
                  <a:pt x="312420" y="0"/>
                </a:lnTo>
                <a:lnTo>
                  <a:pt x="327660" y="0"/>
                </a:lnTo>
                <a:lnTo>
                  <a:pt x="335280" y="3047"/>
                </a:lnTo>
                <a:lnTo>
                  <a:pt x="344424" y="12191"/>
                </a:lnTo>
                <a:lnTo>
                  <a:pt x="313944" y="12191"/>
                </a:lnTo>
                <a:lnTo>
                  <a:pt x="309372" y="15240"/>
                </a:lnTo>
                <a:lnTo>
                  <a:pt x="306324" y="18288"/>
                </a:lnTo>
                <a:lnTo>
                  <a:pt x="301751" y="21336"/>
                </a:lnTo>
                <a:lnTo>
                  <a:pt x="300228" y="25908"/>
                </a:lnTo>
                <a:lnTo>
                  <a:pt x="300228" y="35051"/>
                </a:lnTo>
                <a:lnTo>
                  <a:pt x="301751" y="39623"/>
                </a:lnTo>
                <a:lnTo>
                  <a:pt x="307848" y="45719"/>
                </a:lnTo>
                <a:lnTo>
                  <a:pt x="312420" y="48767"/>
                </a:lnTo>
                <a:lnTo>
                  <a:pt x="338328" y="48767"/>
                </a:lnTo>
                <a:lnTo>
                  <a:pt x="336804" y="50291"/>
                </a:lnTo>
                <a:lnTo>
                  <a:pt x="332739" y="56388"/>
                </a:lnTo>
                <a:lnTo>
                  <a:pt x="323087" y="56388"/>
                </a:lnTo>
                <a:lnTo>
                  <a:pt x="316992" y="59436"/>
                </a:lnTo>
                <a:close/>
              </a:path>
              <a:path w="388620" h="386079">
                <a:moveTo>
                  <a:pt x="338328" y="48767"/>
                </a:moveTo>
                <a:lnTo>
                  <a:pt x="321563" y="48767"/>
                </a:lnTo>
                <a:lnTo>
                  <a:pt x="330708" y="42671"/>
                </a:lnTo>
                <a:lnTo>
                  <a:pt x="333756" y="38099"/>
                </a:lnTo>
                <a:lnTo>
                  <a:pt x="335280" y="35051"/>
                </a:lnTo>
                <a:lnTo>
                  <a:pt x="335280" y="25908"/>
                </a:lnTo>
                <a:lnTo>
                  <a:pt x="333756" y="21336"/>
                </a:lnTo>
                <a:lnTo>
                  <a:pt x="327660" y="15240"/>
                </a:lnTo>
                <a:lnTo>
                  <a:pt x="323087" y="12191"/>
                </a:lnTo>
                <a:lnTo>
                  <a:pt x="344424" y="12191"/>
                </a:lnTo>
                <a:lnTo>
                  <a:pt x="345948" y="15240"/>
                </a:lnTo>
                <a:lnTo>
                  <a:pt x="347472" y="19812"/>
                </a:lnTo>
                <a:lnTo>
                  <a:pt x="347472" y="30479"/>
                </a:lnTo>
                <a:lnTo>
                  <a:pt x="344424" y="35051"/>
                </a:lnTo>
                <a:lnTo>
                  <a:pt x="373380" y="35051"/>
                </a:lnTo>
                <a:lnTo>
                  <a:pt x="381000" y="42671"/>
                </a:lnTo>
                <a:lnTo>
                  <a:pt x="359663" y="42671"/>
                </a:lnTo>
                <a:lnTo>
                  <a:pt x="353568" y="44195"/>
                </a:lnTo>
                <a:lnTo>
                  <a:pt x="347472" y="44195"/>
                </a:lnTo>
                <a:lnTo>
                  <a:pt x="341375" y="45719"/>
                </a:lnTo>
                <a:lnTo>
                  <a:pt x="338328" y="48767"/>
                </a:lnTo>
                <a:close/>
              </a:path>
              <a:path w="388620" h="386079">
                <a:moveTo>
                  <a:pt x="373380" y="35051"/>
                </a:moveTo>
                <a:lnTo>
                  <a:pt x="344424" y="35051"/>
                </a:lnTo>
                <a:lnTo>
                  <a:pt x="350520" y="32003"/>
                </a:lnTo>
                <a:lnTo>
                  <a:pt x="356616" y="30479"/>
                </a:lnTo>
                <a:lnTo>
                  <a:pt x="368808" y="33527"/>
                </a:lnTo>
                <a:lnTo>
                  <a:pt x="373380" y="35051"/>
                </a:lnTo>
                <a:close/>
              </a:path>
              <a:path w="388620" h="386079">
                <a:moveTo>
                  <a:pt x="377504" y="88391"/>
                </a:moveTo>
                <a:lnTo>
                  <a:pt x="355092" y="88391"/>
                </a:lnTo>
                <a:lnTo>
                  <a:pt x="358140" y="86867"/>
                </a:lnTo>
                <a:lnTo>
                  <a:pt x="362711" y="86867"/>
                </a:lnTo>
                <a:lnTo>
                  <a:pt x="373380" y="76199"/>
                </a:lnTo>
                <a:lnTo>
                  <a:pt x="376428" y="71627"/>
                </a:lnTo>
                <a:lnTo>
                  <a:pt x="376428" y="59436"/>
                </a:lnTo>
                <a:lnTo>
                  <a:pt x="373380" y="54864"/>
                </a:lnTo>
                <a:lnTo>
                  <a:pt x="364236" y="45719"/>
                </a:lnTo>
                <a:lnTo>
                  <a:pt x="359663" y="42671"/>
                </a:lnTo>
                <a:lnTo>
                  <a:pt x="381000" y="42671"/>
                </a:lnTo>
                <a:lnTo>
                  <a:pt x="385572" y="47243"/>
                </a:lnTo>
                <a:lnTo>
                  <a:pt x="388620" y="54864"/>
                </a:lnTo>
                <a:lnTo>
                  <a:pt x="388620" y="64008"/>
                </a:lnTo>
                <a:lnTo>
                  <a:pt x="386054" y="76042"/>
                </a:lnTo>
                <a:lnTo>
                  <a:pt x="378890" y="87278"/>
                </a:lnTo>
                <a:lnTo>
                  <a:pt x="377504" y="88391"/>
                </a:lnTo>
                <a:close/>
              </a:path>
              <a:path w="388620" h="386079">
                <a:moveTo>
                  <a:pt x="356129" y="100357"/>
                </a:moveTo>
                <a:lnTo>
                  <a:pt x="320040" y="80771"/>
                </a:lnTo>
                <a:lnTo>
                  <a:pt x="318516" y="74675"/>
                </a:lnTo>
                <a:lnTo>
                  <a:pt x="318516" y="68579"/>
                </a:lnTo>
                <a:lnTo>
                  <a:pt x="320040" y="62484"/>
                </a:lnTo>
                <a:lnTo>
                  <a:pt x="323087" y="56388"/>
                </a:lnTo>
                <a:lnTo>
                  <a:pt x="332739" y="56388"/>
                </a:lnTo>
                <a:lnTo>
                  <a:pt x="330708" y="59436"/>
                </a:lnTo>
                <a:lnTo>
                  <a:pt x="330708" y="71627"/>
                </a:lnTo>
                <a:lnTo>
                  <a:pt x="336804" y="80771"/>
                </a:lnTo>
                <a:lnTo>
                  <a:pt x="339851" y="83820"/>
                </a:lnTo>
                <a:lnTo>
                  <a:pt x="342899" y="85344"/>
                </a:lnTo>
                <a:lnTo>
                  <a:pt x="347472" y="86867"/>
                </a:lnTo>
                <a:lnTo>
                  <a:pt x="350520" y="88391"/>
                </a:lnTo>
                <a:lnTo>
                  <a:pt x="377504" y="88391"/>
                </a:lnTo>
                <a:lnTo>
                  <a:pt x="367093" y="96752"/>
                </a:lnTo>
                <a:lnTo>
                  <a:pt x="356129" y="100357"/>
                </a:lnTo>
                <a:close/>
              </a:path>
              <a:path w="388620" h="386079">
                <a:moveTo>
                  <a:pt x="248411" y="115823"/>
                </a:moveTo>
                <a:lnTo>
                  <a:pt x="239268" y="106679"/>
                </a:lnTo>
                <a:lnTo>
                  <a:pt x="242316" y="99059"/>
                </a:lnTo>
                <a:lnTo>
                  <a:pt x="245363" y="83820"/>
                </a:lnTo>
                <a:lnTo>
                  <a:pt x="245363" y="70103"/>
                </a:lnTo>
                <a:lnTo>
                  <a:pt x="242316" y="65532"/>
                </a:lnTo>
                <a:lnTo>
                  <a:pt x="248411" y="59436"/>
                </a:lnTo>
                <a:lnTo>
                  <a:pt x="274320" y="85344"/>
                </a:lnTo>
                <a:lnTo>
                  <a:pt x="256032" y="85344"/>
                </a:lnTo>
                <a:lnTo>
                  <a:pt x="256032" y="96011"/>
                </a:lnTo>
                <a:lnTo>
                  <a:pt x="254508" y="102108"/>
                </a:lnTo>
                <a:lnTo>
                  <a:pt x="252984" y="106679"/>
                </a:lnTo>
                <a:lnTo>
                  <a:pt x="251460" y="112775"/>
                </a:lnTo>
                <a:lnTo>
                  <a:pt x="248411" y="115823"/>
                </a:lnTo>
                <a:close/>
              </a:path>
              <a:path w="388620" h="386079">
                <a:moveTo>
                  <a:pt x="316992" y="146303"/>
                </a:moveTo>
                <a:lnTo>
                  <a:pt x="256032" y="85344"/>
                </a:lnTo>
                <a:lnTo>
                  <a:pt x="274320" y="85344"/>
                </a:lnTo>
                <a:lnTo>
                  <a:pt x="326136" y="137159"/>
                </a:lnTo>
                <a:lnTo>
                  <a:pt x="316992" y="146303"/>
                </a:lnTo>
                <a:close/>
              </a:path>
              <a:path w="388620" h="386079">
                <a:moveTo>
                  <a:pt x="257556" y="208787"/>
                </a:moveTo>
                <a:lnTo>
                  <a:pt x="199644" y="106679"/>
                </a:lnTo>
                <a:lnTo>
                  <a:pt x="207264" y="99059"/>
                </a:lnTo>
                <a:lnTo>
                  <a:pt x="265175" y="201167"/>
                </a:lnTo>
                <a:lnTo>
                  <a:pt x="257556" y="208787"/>
                </a:lnTo>
                <a:close/>
              </a:path>
              <a:path w="388620" h="386079">
                <a:moveTo>
                  <a:pt x="184404" y="222503"/>
                </a:moveTo>
                <a:lnTo>
                  <a:pt x="175260" y="222503"/>
                </a:lnTo>
                <a:lnTo>
                  <a:pt x="163225" y="219938"/>
                </a:lnTo>
                <a:lnTo>
                  <a:pt x="151989" y="212774"/>
                </a:lnTo>
                <a:lnTo>
                  <a:pt x="142793" y="200915"/>
                </a:lnTo>
                <a:lnTo>
                  <a:pt x="139040" y="189606"/>
                </a:lnTo>
                <a:lnTo>
                  <a:pt x="139480" y="176784"/>
                </a:lnTo>
                <a:lnTo>
                  <a:pt x="172212" y="149351"/>
                </a:lnTo>
                <a:lnTo>
                  <a:pt x="179832" y="149351"/>
                </a:lnTo>
                <a:lnTo>
                  <a:pt x="187452" y="152399"/>
                </a:lnTo>
                <a:lnTo>
                  <a:pt x="196439" y="157797"/>
                </a:lnTo>
                <a:lnTo>
                  <a:pt x="201176" y="161544"/>
                </a:lnTo>
                <a:lnTo>
                  <a:pt x="166116" y="161544"/>
                </a:lnTo>
                <a:lnTo>
                  <a:pt x="161544" y="163067"/>
                </a:lnTo>
                <a:lnTo>
                  <a:pt x="156972" y="166115"/>
                </a:lnTo>
                <a:lnTo>
                  <a:pt x="152400" y="170687"/>
                </a:lnTo>
                <a:lnTo>
                  <a:pt x="150876" y="176784"/>
                </a:lnTo>
                <a:lnTo>
                  <a:pt x="150876" y="182879"/>
                </a:lnTo>
                <a:lnTo>
                  <a:pt x="153924" y="195071"/>
                </a:lnTo>
                <a:lnTo>
                  <a:pt x="164592" y="205739"/>
                </a:lnTo>
                <a:lnTo>
                  <a:pt x="170688" y="208787"/>
                </a:lnTo>
                <a:lnTo>
                  <a:pt x="201167" y="208787"/>
                </a:lnTo>
                <a:lnTo>
                  <a:pt x="198120" y="213359"/>
                </a:lnTo>
                <a:lnTo>
                  <a:pt x="192024" y="219455"/>
                </a:lnTo>
                <a:lnTo>
                  <a:pt x="184404" y="222503"/>
                </a:lnTo>
                <a:close/>
              </a:path>
              <a:path w="388620" h="386079">
                <a:moveTo>
                  <a:pt x="201167" y="208787"/>
                </a:moveTo>
                <a:lnTo>
                  <a:pt x="182880" y="208787"/>
                </a:lnTo>
                <a:lnTo>
                  <a:pt x="187452" y="207263"/>
                </a:lnTo>
                <a:lnTo>
                  <a:pt x="196596" y="198120"/>
                </a:lnTo>
                <a:lnTo>
                  <a:pt x="198120" y="192023"/>
                </a:lnTo>
                <a:lnTo>
                  <a:pt x="198120" y="181355"/>
                </a:lnTo>
                <a:lnTo>
                  <a:pt x="195072" y="175259"/>
                </a:lnTo>
                <a:lnTo>
                  <a:pt x="184404" y="164591"/>
                </a:lnTo>
                <a:lnTo>
                  <a:pt x="178308" y="161544"/>
                </a:lnTo>
                <a:lnTo>
                  <a:pt x="201176" y="161544"/>
                </a:lnTo>
                <a:lnTo>
                  <a:pt x="207278" y="166370"/>
                </a:lnTo>
                <a:lnTo>
                  <a:pt x="219208" y="179008"/>
                </a:lnTo>
                <a:lnTo>
                  <a:pt x="223324" y="184403"/>
                </a:lnTo>
                <a:lnTo>
                  <a:pt x="205740" y="184403"/>
                </a:lnTo>
                <a:lnTo>
                  <a:pt x="207254" y="188946"/>
                </a:lnTo>
                <a:lnTo>
                  <a:pt x="207264" y="193547"/>
                </a:lnTo>
                <a:lnTo>
                  <a:pt x="205740" y="199644"/>
                </a:lnTo>
                <a:lnTo>
                  <a:pt x="204216" y="204215"/>
                </a:lnTo>
                <a:lnTo>
                  <a:pt x="201167" y="208787"/>
                </a:lnTo>
                <a:close/>
              </a:path>
              <a:path w="388620" h="386079">
                <a:moveTo>
                  <a:pt x="228600" y="237743"/>
                </a:moveTo>
                <a:lnTo>
                  <a:pt x="210312" y="237743"/>
                </a:lnTo>
                <a:lnTo>
                  <a:pt x="214884" y="236219"/>
                </a:lnTo>
                <a:lnTo>
                  <a:pt x="217932" y="231647"/>
                </a:lnTo>
                <a:lnTo>
                  <a:pt x="220980" y="228599"/>
                </a:lnTo>
                <a:lnTo>
                  <a:pt x="224028" y="222503"/>
                </a:lnTo>
                <a:lnTo>
                  <a:pt x="224028" y="211835"/>
                </a:lnTo>
                <a:lnTo>
                  <a:pt x="222504" y="208787"/>
                </a:lnTo>
                <a:lnTo>
                  <a:pt x="220980" y="204215"/>
                </a:lnTo>
                <a:lnTo>
                  <a:pt x="208788" y="185927"/>
                </a:lnTo>
                <a:lnTo>
                  <a:pt x="207264" y="185927"/>
                </a:lnTo>
                <a:lnTo>
                  <a:pt x="207264" y="184403"/>
                </a:lnTo>
                <a:lnTo>
                  <a:pt x="223324" y="184403"/>
                </a:lnTo>
                <a:lnTo>
                  <a:pt x="226805" y="188975"/>
                </a:lnTo>
                <a:lnTo>
                  <a:pt x="231186" y="197009"/>
                </a:lnTo>
                <a:lnTo>
                  <a:pt x="236220" y="205739"/>
                </a:lnTo>
                <a:lnTo>
                  <a:pt x="237744" y="213359"/>
                </a:lnTo>
                <a:lnTo>
                  <a:pt x="234696" y="228599"/>
                </a:lnTo>
                <a:lnTo>
                  <a:pt x="231648" y="234695"/>
                </a:lnTo>
                <a:lnTo>
                  <a:pt x="228600" y="237743"/>
                </a:lnTo>
                <a:close/>
              </a:path>
              <a:path w="388620" h="386079">
                <a:moveTo>
                  <a:pt x="99060" y="266699"/>
                </a:moveTo>
                <a:lnTo>
                  <a:pt x="89916" y="257555"/>
                </a:lnTo>
                <a:lnTo>
                  <a:pt x="92964" y="248411"/>
                </a:lnTo>
                <a:lnTo>
                  <a:pt x="94488" y="240791"/>
                </a:lnTo>
                <a:lnTo>
                  <a:pt x="94488" y="234695"/>
                </a:lnTo>
                <a:lnTo>
                  <a:pt x="96012" y="227075"/>
                </a:lnTo>
                <a:lnTo>
                  <a:pt x="94488" y="219455"/>
                </a:lnTo>
                <a:lnTo>
                  <a:pt x="92964" y="214884"/>
                </a:lnTo>
                <a:lnTo>
                  <a:pt x="99060" y="208787"/>
                </a:lnTo>
                <a:lnTo>
                  <a:pt x="126492" y="236219"/>
                </a:lnTo>
                <a:lnTo>
                  <a:pt x="106680" y="236219"/>
                </a:lnTo>
                <a:lnTo>
                  <a:pt x="106680" y="245363"/>
                </a:lnTo>
                <a:lnTo>
                  <a:pt x="103632" y="257555"/>
                </a:lnTo>
                <a:lnTo>
                  <a:pt x="100584" y="262127"/>
                </a:lnTo>
                <a:lnTo>
                  <a:pt x="99060" y="266699"/>
                </a:lnTo>
                <a:close/>
              </a:path>
              <a:path w="388620" h="386079">
                <a:moveTo>
                  <a:pt x="213360" y="249935"/>
                </a:moveTo>
                <a:lnTo>
                  <a:pt x="198120" y="249935"/>
                </a:lnTo>
                <a:lnTo>
                  <a:pt x="192024" y="248411"/>
                </a:lnTo>
                <a:lnTo>
                  <a:pt x="184404" y="242315"/>
                </a:lnTo>
                <a:lnTo>
                  <a:pt x="193548" y="233171"/>
                </a:lnTo>
                <a:lnTo>
                  <a:pt x="198120" y="236219"/>
                </a:lnTo>
                <a:lnTo>
                  <a:pt x="202692" y="237743"/>
                </a:lnTo>
                <a:lnTo>
                  <a:pt x="228600" y="237743"/>
                </a:lnTo>
                <a:lnTo>
                  <a:pt x="219456" y="246887"/>
                </a:lnTo>
                <a:lnTo>
                  <a:pt x="213360" y="249935"/>
                </a:lnTo>
                <a:close/>
              </a:path>
              <a:path w="388620" h="386079">
                <a:moveTo>
                  <a:pt x="167640" y="295655"/>
                </a:moveTo>
                <a:lnTo>
                  <a:pt x="106680" y="236219"/>
                </a:lnTo>
                <a:lnTo>
                  <a:pt x="126492" y="236219"/>
                </a:lnTo>
                <a:lnTo>
                  <a:pt x="176784" y="286511"/>
                </a:lnTo>
                <a:lnTo>
                  <a:pt x="167640" y="295655"/>
                </a:lnTo>
                <a:close/>
              </a:path>
              <a:path w="388620" h="386079">
                <a:moveTo>
                  <a:pt x="108204" y="358139"/>
                </a:moveTo>
                <a:lnTo>
                  <a:pt x="50292" y="256031"/>
                </a:lnTo>
                <a:lnTo>
                  <a:pt x="57912" y="248411"/>
                </a:lnTo>
                <a:lnTo>
                  <a:pt x="115824" y="350519"/>
                </a:lnTo>
                <a:lnTo>
                  <a:pt x="108204" y="358139"/>
                </a:lnTo>
                <a:close/>
              </a:path>
              <a:path w="388620" h="386079">
                <a:moveTo>
                  <a:pt x="9144" y="355091"/>
                </a:moveTo>
                <a:lnTo>
                  <a:pt x="0" y="345947"/>
                </a:lnTo>
                <a:lnTo>
                  <a:pt x="3048" y="338327"/>
                </a:lnTo>
                <a:lnTo>
                  <a:pt x="6096" y="323087"/>
                </a:lnTo>
                <a:lnTo>
                  <a:pt x="6096" y="309371"/>
                </a:lnTo>
                <a:lnTo>
                  <a:pt x="3048" y="304799"/>
                </a:lnTo>
                <a:lnTo>
                  <a:pt x="9144" y="298703"/>
                </a:lnTo>
                <a:lnTo>
                  <a:pt x="35052" y="324611"/>
                </a:lnTo>
                <a:lnTo>
                  <a:pt x="16764" y="324611"/>
                </a:lnTo>
                <a:lnTo>
                  <a:pt x="16764" y="335279"/>
                </a:lnTo>
                <a:lnTo>
                  <a:pt x="15240" y="341375"/>
                </a:lnTo>
                <a:lnTo>
                  <a:pt x="13716" y="345947"/>
                </a:lnTo>
                <a:lnTo>
                  <a:pt x="12192" y="352043"/>
                </a:lnTo>
                <a:lnTo>
                  <a:pt x="9144" y="355091"/>
                </a:lnTo>
                <a:close/>
              </a:path>
              <a:path w="388620" h="386079">
                <a:moveTo>
                  <a:pt x="77724" y="385571"/>
                </a:moveTo>
                <a:lnTo>
                  <a:pt x="16764" y="324611"/>
                </a:lnTo>
                <a:lnTo>
                  <a:pt x="35052" y="324611"/>
                </a:lnTo>
                <a:lnTo>
                  <a:pt x="86868" y="376427"/>
                </a:lnTo>
                <a:lnTo>
                  <a:pt x="77724" y="3855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8825483" y="5344667"/>
            <a:ext cx="388620" cy="386080"/>
          </a:xfrm>
          <a:custGeom>
            <a:avLst/>
            <a:gdLst/>
            <a:ahLst/>
            <a:cxnLst/>
            <a:rect l="l" t="t" r="r" b="b"/>
            <a:pathLst>
              <a:path w="388620" h="386079">
                <a:moveTo>
                  <a:pt x="316992" y="59435"/>
                </a:moveTo>
                <a:lnTo>
                  <a:pt x="307848" y="59435"/>
                </a:lnTo>
                <a:lnTo>
                  <a:pt x="298703" y="56387"/>
                </a:lnTo>
                <a:lnTo>
                  <a:pt x="289560" y="47244"/>
                </a:lnTo>
                <a:lnTo>
                  <a:pt x="286512" y="39624"/>
                </a:lnTo>
                <a:lnTo>
                  <a:pt x="286512" y="32003"/>
                </a:lnTo>
                <a:lnTo>
                  <a:pt x="312419" y="0"/>
                </a:lnTo>
                <a:lnTo>
                  <a:pt x="327660" y="0"/>
                </a:lnTo>
                <a:lnTo>
                  <a:pt x="335280" y="3048"/>
                </a:lnTo>
                <a:lnTo>
                  <a:pt x="344423" y="12192"/>
                </a:lnTo>
                <a:lnTo>
                  <a:pt x="313944" y="12192"/>
                </a:lnTo>
                <a:lnTo>
                  <a:pt x="304800" y="18287"/>
                </a:lnTo>
                <a:lnTo>
                  <a:pt x="301751" y="21335"/>
                </a:lnTo>
                <a:lnTo>
                  <a:pt x="300228" y="25908"/>
                </a:lnTo>
                <a:lnTo>
                  <a:pt x="300228" y="35051"/>
                </a:lnTo>
                <a:lnTo>
                  <a:pt x="301751" y="39624"/>
                </a:lnTo>
                <a:lnTo>
                  <a:pt x="307848" y="45719"/>
                </a:lnTo>
                <a:lnTo>
                  <a:pt x="312419" y="48767"/>
                </a:lnTo>
                <a:lnTo>
                  <a:pt x="338328" y="48767"/>
                </a:lnTo>
                <a:lnTo>
                  <a:pt x="332232" y="54864"/>
                </a:lnTo>
                <a:lnTo>
                  <a:pt x="331724" y="56387"/>
                </a:lnTo>
                <a:lnTo>
                  <a:pt x="323087" y="56387"/>
                </a:lnTo>
                <a:lnTo>
                  <a:pt x="316992" y="59435"/>
                </a:lnTo>
                <a:close/>
              </a:path>
              <a:path w="388620" h="386079">
                <a:moveTo>
                  <a:pt x="338328" y="48767"/>
                </a:moveTo>
                <a:lnTo>
                  <a:pt x="321564" y="48767"/>
                </a:lnTo>
                <a:lnTo>
                  <a:pt x="326135" y="45719"/>
                </a:lnTo>
                <a:lnTo>
                  <a:pt x="333755" y="38100"/>
                </a:lnTo>
                <a:lnTo>
                  <a:pt x="335280" y="35051"/>
                </a:lnTo>
                <a:lnTo>
                  <a:pt x="335280" y="25908"/>
                </a:lnTo>
                <a:lnTo>
                  <a:pt x="333755" y="21335"/>
                </a:lnTo>
                <a:lnTo>
                  <a:pt x="327660" y="15239"/>
                </a:lnTo>
                <a:lnTo>
                  <a:pt x="323087" y="12192"/>
                </a:lnTo>
                <a:lnTo>
                  <a:pt x="344423" y="12192"/>
                </a:lnTo>
                <a:lnTo>
                  <a:pt x="345948" y="15239"/>
                </a:lnTo>
                <a:lnTo>
                  <a:pt x="345948" y="19812"/>
                </a:lnTo>
                <a:lnTo>
                  <a:pt x="347471" y="24383"/>
                </a:lnTo>
                <a:lnTo>
                  <a:pt x="345948" y="30480"/>
                </a:lnTo>
                <a:lnTo>
                  <a:pt x="344423" y="35051"/>
                </a:lnTo>
                <a:lnTo>
                  <a:pt x="373380" y="35051"/>
                </a:lnTo>
                <a:lnTo>
                  <a:pt x="377951" y="41148"/>
                </a:lnTo>
                <a:lnTo>
                  <a:pt x="379856" y="42671"/>
                </a:lnTo>
                <a:lnTo>
                  <a:pt x="359664" y="42671"/>
                </a:lnTo>
                <a:lnTo>
                  <a:pt x="353567" y="44196"/>
                </a:lnTo>
                <a:lnTo>
                  <a:pt x="347471" y="44196"/>
                </a:lnTo>
                <a:lnTo>
                  <a:pt x="341376" y="45719"/>
                </a:lnTo>
                <a:lnTo>
                  <a:pt x="338328" y="48767"/>
                </a:lnTo>
                <a:close/>
              </a:path>
              <a:path w="388620" h="386079">
                <a:moveTo>
                  <a:pt x="373380" y="35051"/>
                </a:moveTo>
                <a:lnTo>
                  <a:pt x="344423" y="35051"/>
                </a:lnTo>
                <a:lnTo>
                  <a:pt x="350519" y="32003"/>
                </a:lnTo>
                <a:lnTo>
                  <a:pt x="356616" y="30480"/>
                </a:lnTo>
                <a:lnTo>
                  <a:pt x="368808" y="33528"/>
                </a:lnTo>
                <a:lnTo>
                  <a:pt x="373380" y="35051"/>
                </a:lnTo>
                <a:close/>
              </a:path>
              <a:path w="388620" h="386079">
                <a:moveTo>
                  <a:pt x="377504" y="88392"/>
                </a:moveTo>
                <a:lnTo>
                  <a:pt x="355092" y="88392"/>
                </a:lnTo>
                <a:lnTo>
                  <a:pt x="358139" y="86867"/>
                </a:lnTo>
                <a:lnTo>
                  <a:pt x="362712" y="86867"/>
                </a:lnTo>
                <a:lnTo>
                  <a:pt x="373380" y="76200"/>
                </a:lnTo>
                <a:lnTo>
                  <a:pt x="374903" y="71628"/>
                </a:lnTo>
                <a:lnTo>
                  <a:pt x="376428" y="65532"/>
                </a:lnTo>
                <a:lnTo>
                  <a:pt x="376428" y="59435"/>
                </a:lnTo>
                <a:lnTo>
                  <a:pt x="373380" y="54864"/>
                </a:lnTo>
                <a:lnTo>
                  <a:pt x="364235" y="45719"/>
                </a:lnTo>
                <a:lnTo>
                  <a:pt x="359664" y="42671"/>
                </a:lnTo>
                <a:lnTo>
                  <a:pt x="379856" y="42671"/>
                </a:lnTo>
                <a:lnTo>
                  <a:pt x="385571" y="47244"/>
                </a:lnTo>
                <a:lnTo>
                  <a:pt x="388619" y="54864"/>
                </a:lnTo>
                <a:lnTo>
                  <a:pt x="388619" y="64008"/>
                </a:lnTo>
                <a:lnTo>
                  <a:pt x="386054" y="76042"/>
                </a:lnTo>
                <a:lnTo>
                  <a:pt x="378890" y="87278"/>
                </a:lnTo>
                <a:lnTo>
                  <a:pt x="377504" y="88392"/>
                </a:lnTo>
                <a:close/>
              </a:path>
              <a:path w="388620" h="386079">
                <a:moveTo>
                  <a:pt x="356129" y="100357"/>
                </a:moveTo>
                <a:lnTo>
                  <a:pt x="320039" y="80771"/>
                </a:lnTo>
                <a:lnTo>
                  <a:pt x="318516" y="74676"/>
                </a:lnTo>
                <a:lnTo>
                  <a:pt x="318516" y="62483"/>
                </a:lnTo>
                <a:lnTo>
                  <a:pt x="323087" y="56387"/>
                </a:lnTo>
                <a:lnTo>
                  <a:pt x="331724" y="56387"/>
                </a:lnTo>
                <a:lnTo>
                  <a:pt x="330708" y="59435"/>
                </a:lnTo>
                <a:lnTo>
                  <a:pt x="330708" y="71628"/>
                </a:lnTo>
                <a:lnTo>
                  <a:pt x="332232" y="76200"/>
                </a:lnTo>
                <a:lnTo>
                  <a:pt x="339851" y="83819"/>
                </a:lnTo>
                <a:lnTo>
                  <a:pt x="342900" y="85344"/>
                </a:lnTo>
                <a:lnTo>
                  <a:pt x="347471" y="86867"/>
                </a:lnTo>
                <a:lnTo>
                  <a:pt x="350519" y="88392"/>
                </a:lnTo>
                <a:lnTo>
                  <a:pt x="377504" y="88392"/>
                </a:lnTo>
                <a:lnTo>
                  <a:pt x="367093" y="96752"/>
                </a:lnTo>
                <a:lnTo>
                  <a:pt x="356129" y="100357"/>
                </a:lnTo>
                <a:close/>
              </a:path>
              <a:path w="388620" h="386079">
                <a:moveTo>
                  <a:pt x="248412" y="115824"/>
                </a:moveTo>
                <a:lnTo>
                  <a:pt x="239267" y="106680"/>
                </a:lnTo>
                <a:lnTo>
                  <a:pt x="242316" y="99060"/>
                </a:lnTo>
                <a:lnTo>
                  <a:pt x="245364" y="83819"/>
                </a:lnTo>
                <a:lnTo>
                  <a:pt x="245324" y="76042"/>
                </a:lnTo>
                <a:lnTo>
                  <a:pt x="243839" y="70103"/>
                </a:lnTo>
                <a:lnTo>
                  <a:pt x="242316" y="65532"/>
                </a:lnTo>
                <a:lnTo>
                  <a:pt x="248412" y="59435"/>
                </a:lnTo>
                <a:lnTo>
                  <a:pt x="274320" y="85344"/>
                </a:lnTo>
                <a:lnTo>
                  <a:pt x="256032" y="85344"/>
                </a:lnTo>
                <a:lnTo>
                  <a:pt x="256032" y="96012"/>
                </a:lnTo>
                <a:lnTo>
                  <a:pt x="254508" y="102108"/>
                </a:lnTo>
                <a:lnTo>
                  <a:pt x="252983" y="106680"/>
                </a:lnTo>
                <a:lnTo>
                  <a:pt x="251460" y="112776"/>
                </a:lnTo>
                <a:lnTo>
                  <a:pt x="248412" y="115824"/>
                </a:lnTo>
                <a:close/>
              </a:path>
              <a:path w="388620" h="386079">
                <a:moveTo>
                  <a:pt x="316992" y="146303"/>
                </a:moveTo>
                <a:lnTo>
                  <a:pt x="256032" y="85344"/>
                </a:lnTo>
                <a:lnTo>
                  <a:pt x="274320" y="85344"/>
                </a:lnTo>
                <a:lnTo>
                  <a:pt x="326135" y="137160"/>
                </a:lnTo>
                <a:lnTo>
                  <a:pt x="316992" y="146303"/>
                </a:lnTo>
                <a:close/>
              </a:path>
              <a:path w="388620" h="386079">
                <a:moveTo>
                  <a:pt x="257555" y="208787"/>
                </a:moveTo>
                <a:lnTo>
                  <a:pt x="199644" y="106680"/>
                </a:lnTo>
                <a:lnTo>
                  <a:pt x="207264" y="99060"/>
                </a:lnTo>
                <a:lnTo>
                  <a:pt x="265176" y="201167"/>
                </a:lnTo>
                <a:lnTo>
                  <a:pt x="257555" y="208787"/>
                </a:lnTo>
                <a:close/>
              </a:path>
              <a:path w="388620" h="386079">
                <a:moveTo>
                  <a:pt x="206532" y="247260"/>
                </a:moveTo>
                <a:lnTo>
                  <a:pt x="159170" y="219783"/>
                </a:lnTo>
                <a:lnTo>
                  <a:pt x="140917" y="189895"/>
                </a:lnTo>
                <a:lnTo>
                  <a:pt x="140932" y="175828"/>
                </a:lnTo>
                <a:lnTo>
                  <a:pt x="145051" y="164488"/>
                </a:lnTo>
                <a:lnTo>
                  <a:pt x="157417" y="152455"/>
                </a:lnTo>
                <a:lnTo>
                  <a:pt x="166914" y="148126"/>
                </a:lnTo>
                <a:lnTo>
                  <a:pt x="180797" y="148457"/>
                </a:lnTo>
                <a:lnTo>
                  <a:pt x="191038" y="153208"/>
                </a:lnTo>
                <a:lnTo>
                  <a:pt x="192023" y="153924"/>
                </a:lnTo>
                <a:lnTo>
                  <a:pt x="186799" y="160019"/>
                </a:lnTo>
                <a:lnTo>
                  <a:pt x="166116" y="160019"/>
                </a:lnTo>
                <a:lnTo>
                  <a:pt x="161544" y="161544"/>
                </a:lnTo>
                <a:lnTo>
                  <a:pt x="158496" y="166116"/>
                </a:lnTo>
                <a:lnTo>
                  <a:pt x="155448" y="169164"/>
                </a:lnTo>
                <a:lnTo>
                  <a:pt x="153923" y="172212"/>
                </a:lnTo>
                <a:lnTo>
                  <a:pt x="152400" y="176783"/>
                </a:lnTo>
                <a:lnTo>
                  <a:pt x="152400" y="187451"/>
                </a:lnTo>
                <a:lnTo>
                  <a:pt x="155448" y="192024"/>
                </a:lnTo>
                <a:lnTo>
                  <a:pt x="160534" y="201781"/>
                </a:lnTo>
                <a:lnTo>
                  <a:pt x="169977" y="212645"/>
                </a:lnTo>
                <a:lnTo>
                  <a:pt x="179832" y="212645"/>
                </a:lnTo>
                <a:lnTo>
                  <a:pt x="179832" y="216408"/>
                </a:lnTo>
                <a:lnTo>
                  <a:pt x="207264" y="236219"/>
                </a:lnTo>
                <a:lnTo>
                  <a:pt x="228600" y="236219"/>
                </a:lnTo>
                <a:lnTo>
                  <a:pt x="218350" y="244551"/>
                </a:lnTo>
                <a:lnTo>
                  <a:pt x="206532" y="247260"/>
                </a:lnTo>
                <a:close/>
              </a:path>
              <a:path w="388620" h="386079">
                <a:moveTo>
                  <a:pt x="182880" y="164592"/>
                </a:moveTo>
                <a:lnTo>
                  <a:pt x="178308" y="161544"/>
                </a:lnTo>
                <a:lnTo>
                  <a:pt x="175260" y="160019"/>
                </a:lnTo>
                <a:lnTo>
                  <a:pt x="186799" y="160019"/>
                </a:lnTo>
                <a:lnTo>
                  <a:pt x="182880" y="164592"/>
                </a:lnTo>
                <a:close/>
              </a:path>
              <a:path w="388620" h="386079">
                <a:moveTo>
                  <a:pt x="179832" y="212645"/>
                </a:moveTo>
                <a:lnTo>
                  <a:pt x="169977" y="212645"/>
                </a:lnTo>
                <a:lnTo>
                  <a:pt x="169190" y="207436"/>
                </a:lnTo>
                <a:lnTo>
                  <a:pt x="169164" y="202692"/>
                </a:lnTo>
                <a:lnTo>
                  <a:pt x="170687" y="196596"/>
                </a:lnTo>
                <a:lnTo>
                  <a:pt x="202018" y="175265"/>
                </a:lnTo>
                <a:lnTo>
                  <a:pt x="214541" y="177403"/>
                </a:lnTo>
                <a:lnTo>
                  <a:pt x="225534" y="184449"/>
                </a:lnTo>
                <a:lnTo>
                  <a:pt x="228568" y="187451"/>
                </a:lnTo>
                <a:lnTo>
                  <a:pt x="195071" y="187451"/>
                </a:lnTo>
                <a:lnTo>
                  <a:pt x="188976" y="190500"/>
                </a:lnTo>
                <a:lnTo>
                  <a:pt x="185928" y="195071"/>
                </a:lnTo>
                <a:lnTo>
                  <a:pt x="181355" y="198119"/>
                </a:lnTo>
                <a:lnTo>
                  <a:pt x="178308" y="204216"/>
                </a:lnTo>
                <a:lnTo>
                  <a:pt x="179832" y="210312"/>
                </a:lnTo>
                <a:lnTo>
                  <a:pt x="179832" y="212645"/>
                </a:lnTo>
                <a:close/>
              </a:path>
              <a:path w="388620" h="386079">
                <a:moveTo>
                  <a:pt x="228600" y="236219"/>
                </a:moveTo>
                <a:lnTo>
                  <a:pt x="207264" y="236219"/>
                </a:lnTo>
                <a:lnTo>
                  <a:pt x="210312" y="234696"/>
                </a:lnTo>
                <a:lnTo>
                  <a:pt x="214883" y="233171"/>
                </a:lnTo>
                <a:lnTo>
                  <a:pt x="217932" y="231648"/>
                </a:lnTo>
                <a:lnTo>
                  <a:pt x="220980" y="228600"/>
                </a:lnTo>
                <a:lnTo>
                  <a:pt x="225551" y="225551"/>
                </a:lnTo>
                <a:lnTo>
                  <a:pt x="226994" y="219783"/>
                </a:lnTo>
                <a:lnTo>
                  <a:pt x="207264" y="188976"/>
                </a:lnTo>
                <a:lnTo>
                  <a:pt x="201167" y="188976"/>
                </a:lnTo>
                <a:lnTo>
                  <a:pt x="195071" y="187451"/>
                </a:lnTo>
                <a:lnTo>
                  <a:pt x="228568" y="187451"/>
                </a:lnTo>
                <a:lnTo>
                  <a:pt x="231648" y="190500"/>
                </a:lnTo>
                <a:lnTo>
                  <a:pt x="237744" y="202692"/>
                </a:lnTo>
                <a:lnTo>
                  <a:pt x="239206" y="208542"/>
                </a:lnTo>
                <a:lnTo>
                  <a:pt x="239267" y="214883"/>
                </a:lnTo>
                <a:lnTo>
                  <a:pt x="236219" y="227076"/>
                </a:lnTo>
                <a:lnTo>
                  <a:pt x="233171" y="231648"/>
                </a:lnTo>
                <a:lnTo>
                  <a:pt x="228600" y="236219"/>
                </a:lnTo>
                <a:close/>
              </a:path>
              <a:path w="388620" h="386079">
                <a:moveTo>
                  <a:pt x="86867" y="266700"/>
                </a:moveTo>
                <a:lnTo>
                  <a:pt x="79195" y="255366"/>
                </a:lnTo>
                <a:lnTo>
                  <a:pt x="77573" y="244551"/>
                </a:lnTo>
                <a:lnTo>
                  <a:pt x="77489" y="243839"/>
                </a:lnTo>
                <a:lnTo>
                  <a:pt x="80449" y="231700"/>
                </a:lnTo>
                <a:lnTo>
                  <a:pt x="87469" y="220625"/>
                </a:lnTo>
                <a:lnTo>
                  <a:pt x="98511" y="211446"/>
                </a:lnTo>
                <a:lnTo>
                  <a:pt x="109746" y="207436"/>
                </a:lnTo>
                <a:lnTo>
                  <a:pt x="123906" y="209454"/>
                </a:lnTo>
                <a:lnTo>
                  <a:pt x="133630" y="215933"/>
                </a:lnTo>
                <a:lnTo>
                  <a:pt x="137160" y="219455"/>
                </a:lnTo>
                <a:lnTo>
                  <a:pt x="138176" y="220980"/>
                </a:lnTo>
                <a:lnTo>
                  <a:pt x="105155" y="220980"/>
                </a:lnTo>
                <a:lnTo>
                  <a:pt x="100583" y="222503"/>
                </a:lnTo>
                <a:lnTo>
                  <a:pt x="91439" y="231648"/>
                </a:lnTo>
                <a:lnTo>
                  <a:pt x="89916" y="236219"/>
                </a:lnTo>
                <a:lnTo>
                  <a:pt x="89916" y="248412"/>
                </a:lnTo>
                <a:lnTo>
                  <a:pt x="92964" y="252983"/>
                </a:lnTo>
                <a:lnTo>
                  <a:pt x="97535" y="257555"/>
                </a:lnTo>
                <a:lnTo>
                  <a:pt x="86867" y="266700"/>
                </a:lnTo>
                <a:close/>
              </a:path>
              <a:path w="388620" h="386079">
                <a:moveTo>
                  <a:pt x="140208" y="323087"/>
                </a:moveTo>
                <a:lnTo>
                  <a:pt x="137160" y="321564"/>
                </a:lnTo>
                <a:lnTo>
                  <a:pt x="134112" y="315467"/>
                </a:lnTo>
                <a:lnTo>
                  <a:pt x="132587" y="310896"/>
                </a:lnTo>
                <a:lnTo>
                  <a:pt x="129539" y="298703"/>
                </a:lnTo>
                <a:lnTo>
                  <a:pt x="129539" y="284987"/>
                </a:lnTo>
                <a:lnTo>
                  <a:pt x="131064" y="275844"/>
                </a:lnTo>
                <a:lnTo>
                  <a:pt x="132137" y="260061"/>
                </a:lnTo>
                <a:lnTo>
                  <a:pt x="120396" y="222503"/>
                </a:lnTo>
                <a:lnTo>
                  <a:pt x="115823" y="220980"/>
                </a:lnTo>
                <a:lnTo>
                  <a:pt x="138176" y="220980"/>
                </a:lnTo>
                <a:lnTo>
                  <a:pt x="140208" y="224028"/>
                </a:lnTo>
                <a:lnTo>
                  <a:pt x="141732" y="227076"/>
                </a:lnTo>
                <a:lnTo>
                  <a:pt x="143268" y="231700"/>
                </a:lnTo>
                <a:lnTo>
                  <a:pt x="144780" y="237744"/>
                </a:lnTo>
                <a:lnTo>
                  <a:pt x="144713" y="248412"/>
                </a:lnTo>
                <a:lnTo>
                  <a:pt x="144629" y="254247"/>
                </a:lnTo>
                <a:lnTo>
                  <a:pt x="143575" y="268562"/>
                </a:lnTo>
                <a:lnTo>
                  <a:pt x="143255" y="281939"/>
                </a:lnTo>
                <a:lnTo>
                  <a:pt x="141732" y="288035"/>
                </a:lnTo>
                <a:lnTo>
                  <a:pt x="143255" y="292608"/>
                </a:lnTo>
                <a:lnTo>
                  <a:pt x="143255" y="301751"/>
                </a:lnTo>
                <a:lnTo>
                  <a:pt x="161544" y="301751"/>
                </a:lnTo>
                <a:lnTo>
                  <a:pt x="140208" y="323087"/>
                </a:lnTo>
                <a:close/>
              </a:path>
              <a:path w="388620" h="386079">
                <a:moveTo>
                  <a:pt x="108203" y="358139"/>
                </a:moveTo>
                <a:lnTo>
                  <a:pt x="50292" y="256032"/>
                </a:lnTo>
                <a:lnTo>
                  <a:pt x="57912" y="248412"/>
                </a:lnTo>
                <a:lnTo>
                  <a:pt x="115823" y="350519"/>
                </a:lnTo>
                <a:lnTo>
                  <a:pt x="108203" y="358139"/>
                </a:lnTo>
                <a:close/>
              </a:path>
              <a:path w="388620" h="386079">
                <a:moveTo>
                  <a:pt x="161544" y="301751"/>
                </a:moveTo>
                <a:lnTo>
                  <a:pt x="143255" y="301751"/>
                </a:lnTo>
                <a:lnTo>
                  <a:pt x="181355" y="263651"/>
                </a:lnTo>
                <a:lnTo>
                  <a:pt x="190500" y="272796"/>
                </a:lnTo>
                <a:lnTo>
                  <a:pt x="161544" y="301751"/>
                </a:lnTo>
                <a:close/>
              </a:path>
              <a:path w="388620" h="386079">
                <a:moveTo>
                  <a:pt x="9144" y="355092"/>
                </a:moveTo>
                <a:lnTo>
                  <a:pt x="0" y="345948"/>
                </a:lnTo>
                <a:lnTo>
                  <a:pt x="3048" y="338328"/>
                </a:lnTo>
                <a:lnTo>
                  <a:pt x="6096" y="323087"/>
                </a:lnTo>
                <a:lnTo>
                  <a:pt x="6096" y="315467"/>
                </a:lnTo>
                <a:lnTo>
                  <a:pt x="4571" y="309371"/>
                </a:lnTo>
                <a:lnTo>
                  <a:pt x="3048" y="304800"/>
                </a:lnTo>
                <a:lnTo>
                  <a:pt x="9144" y="298703"/>
                </a:lnTo>
                <a:lnTo>
                  <a:pt x="35052" y="324612"/>
                </a:lnTo>
                <a:lnTo>
                  <a:pt x="16764" y="324612"/>
                </a:lnTo>
                <a:lnTo>
                  <a:pt x="16764" y="335280"/>
                </a:lnTo>
                <a:lnTo>
                  <a:pt x="15239" y="341376"/>
                </a:lnTo>
                <a:lnTo>
                  <a:pt x="13716" y="345948"/>
                </a:lnTo>
                <a:lnTo>
                  <a:pt x="12192" y="352044"/>
                </a:lnTo>
                <a:lnTo>
                  <a:pt x="9144" y="355092"/>
                </a:lnTo>
                <a:close/>
              </a:path>
              <a:path w="388620" h="386079">
                <a:moveTo>
                  <a:pt x="77723" y="385571"/>
                </a:moveTo>
                <a:lnTo>
                  <a:pt x="16764" y="324612"/>
                </a:lnTo>
                <a:lnTo>
                  <a:pt x="35052" y="324612"/>
                </a:lnTo>
                <a:lnTo>
                  <a:pt x="86867" y="376428"/>
                </a:lnTo>
                <a:lnTo>
                  <a:pt x="77723" y="3855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2999232" y="6394704"/>
            <a:ext cx="262255" cy="0"/>
          </a:xfrm>
          <a:custGeom>
            <a:avLst/>
            <a:gdLst/>
            <a:ahLst/>
            <a:cxnLst/>
            <a:rect l="l" t="t" r="r" b="b"/>
            <a:pathLst>
              <a:path w="262254">
                <a:moveTo>
                  <a:pt x="0" y="0"/>
                </a:moveTo>
                <a:lnTo>
                  <a:pt x="262127" y="0"/>
                </a:lnTo>
              </a:path>
            </a:pathLst>
          </a:custGeom>
          <a:ln w="19557">
            <a:solidFill>
              <a:srgbClr val="0070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3104388" y="6368796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4" h="48895">
                <a:moveTo>
                  <a:pt x="24383" y="48767"/>
                </a:moveTo>
                <a:lnTo>
                  <a:pt x="0" y="24383"/>
                </a:lnTo>
                <a:lnTo>
                  <a:pt x="24383" y="0"/>
                </a:lnTo>
                <a:lnTo>
                  <a:pt x="48767" y="24383"/>
                </a:lnTo>
                <a:lnTo>
                  <a:pt x="24383" y="48767"/>
                </a:lnTo>
                <a:close/>
              </a:path>
            </a:pathLst>
          </a:custGeom>
          <a:solidFill>
            <a:srgbClr val="0070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5234940" y="6394704"/>
            <a:ext cx="262255" cy="0"/>
          </a:xfrm>
          <a:custGeom>
            <a:avLst/>
            <a:gdLst/>
            <a:ahLst/>
            <a:cxnLst/>
            <a:rect l="l" t="t" r="r" b="b"/>
            <a:pathLst>
              <a:path w="262254">
                <a:moveTo>
                  <a:pt x="0" y="0"/>
                </a:moveTo>
                <a:lnTo>
                  <a:pt x="262127" y="0"/>
                </a:lnTo>
              </a:path>
            </a:pathLst>
          </a:custGeom>
          <a:ln w="19557">
            <a:solidFill>
              <a:srgbClr val="B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5346192" y="6373367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0" y="19050"/>
                </a:moveTo>
                <a:lnTo>
                  <a:pt x="38100" y="19050"/>
                </a:lnTo>
              </a:path>
            </a:pathLst>
          </a:custGeom>
          <a:ln w="39370">
            <a:solidFill>
              <a:srgbClr val="B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 txBox="1"/>
          <p:nvPr/>
        </p:nvSpPr>
        <p:spPr>
          <a:xfrm>
            <a:off x="673098" y="6724138"/>
            <a:ext cx="8559165" cy="404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200" spc="-5" dirty="0">
                <a:latin typeface="Times New Roman"/>
                <a:cs typeface="Times New Roman"/>
              </a:rPr>
              <a:t>N</a:t>
            </a:r>
            <a:r>
              <a:rPr sz="1200" spc="65" dirty="0">
                <a:latin typeface="Times New Roman"/>
                <a:cs typeface="Times New Roman"/>
              </a:rPr>
              <a:t>o</a:t>
            </a:r>
            <a:r>
              <a:rPr sz="1200" spc="-5" dirty="0">
                <a:latin typeface="Times New Roman"/>
                <a:cs typeface="Times New Roman"/>
              </a:rPr>
              <a:t>t</a:t>
            </a:r>
            <a:r>
              <a:rPr sz="1200" spc="130" dirty="0">
                <a:latin typeface="Times New Roman"/>
                <a:cs typeface="Times New Roman"/>
              </a:rPr>
              <a:t>e</a:t>
            </a:r>
            <a:r>
              <a:rPr sz="1200" spc="-5" dirty="0">
                <a:latin typeface="Times New Roman"/>
                <a:cs typeface="Times New Roman"/>
              </a:rPr>
              <a:t>: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125" dirty="0">
                <a:latin typeface="Times New Roman"/>
                <a:cs typeface="Times New Roman"/>
              </a:rPr>
              <a:t>S</a:t>
            </a:r>
            <a:r>
              <a:rPr sz="1200" spc="130" dirty="0">
                <a:latin typeface="Times New Roman"/>
                <a:cs typeface="Times New Roman"/>
              </a:rPr>
              <a:t>e</a:t>
            </a:r>
            <a:r>
              <a:rPr sz="1200" spc="-5" dirty="0">
                <a:latin typeface="Times New Roman"/>
                <a:cs typeface="Times New Roman"/>
              </a:rPr>
              <a:t>r</a:t>
            </a:r>
            <a:r>
              <a:rPr sz="1200" spc="-15" dirty="0">
                <a:latin typeface="Times New Roman"/>
                <a:cs typeface="Times New Roman"/>
              </a:rPr>
              <a:t>v</a:t>
            </a:r>
            <a:r>
              <a:rPr sz="1200" spc="-75" dirty="0">
                <a:latin typeface="Times New Roman"/>
                <a:cs typeface="Times New Roman"/>
              </a:rPr>
              <a:t>i</a:t>
            </a:r>
            <a:r>
              <a:rPr sz="1200" spc="60" dirty="0">
                <a:latin typeface="Times New Roman"/>
                <a:cs typeface="Times New Roman"/>
              </a:rPr>
              <a:t>c</a:t>
            </a:r>
            <a:r>
              <a:rPr sz="1200" spc="130" dirty="0">
                <a:latin typeface="Times New Roman"/>
                <a:cs typeface="Times New Roman"/>
              </a:rPr>
              <a:t>e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65" dirty="0">
                <a:latin typeface="Times New Roman"/>
                <a:cs typeface="Times New Roman"/>
              </a:rPr>
              <a:t>p</a:t>
            </a:r>
            <a:r>
              <a:rPr sz="1200" spc="130" dirty="0">
                <a:latin typeface="Times New Roman"/>
                <a:cs typeface="Times New Roman"/>
              </a:rPr>
              <a:t>e</a:t>
            </a:r>
            <a:r>
              <a:rPr sz="1200" spc="-5" dirty="0">
                <a:latin typeface="Times New Roman"/>
                <a:cs typeface="Times New Roman"/>
              </a:rPr>
              <a:t>r</a:t>
            </a:r>
            <a:r>
              <a:rPr sz="1200" spc="-55" dirty="0">
                <a:latin typeface="Times New Roman"/>
                <a:cs typeface="Times New Roman"/>
              </a:rPr>
              <a:t>f</a:t>
            </a:r>
            <a:r>
              <a:rPr sz="1200" spc="65" dirty="0">
                <a:latin typeface="Times New Roman"/>
                <a:cs typeface="Times New Roman"/>
              </a:rPr>
              <a:t>o</a:t>
            </a:r>
            <a:r>
              <a:rPr sz="1200" spc="-5" dirty="0">
                <a:latin typeface="Times New Roman"/>
                <a:cs typeface="Times New Roman"/>
              </a:rPr>
              <a:t>r</a:t>
            </a:r>
            <a:r>
              <a:rPr sz="1200" spc="70" dirty="0">
                <a:latin typeface="Times New Roman"/>
                <a:cs typeface="Times New Roman"/>
              </a:rPr>
              <a:t>m</a:t>
            </a:r>
            <a:r>
              <a:rPr sz="1200" spc="120" dirty="0">
                <a:latin typeface="Times New Roman"/>
                <a:cs typeface="Times New Roman"/>
              </a:rPr>
              <a:t>a</a:t>
            </a:r>
            <a:r>
              <a:rPr sz="1200" spc="55" dirty="0">
                <a:latin typeface="Times New Roman"/>
                <a:cs typeface="Times New Roman"/>
              </a:rPr>
              <a:t>n</a:t>
            </a:r>
            <a:r>
              <a:rPr sz="1200" spc="60" dirty="0">
                <a:latin typeface="Times New Roman"/>
                <a:cs typeface="Times New Roman"/>
              </a:rPr>
              <a:t>c</a:t>
            </a:r>
            <a:r>
              <a:rPr sz="1200" spc="130" dirty="0">
                <a:latin typeface="Times New Roman"/>
                <a:cs typeface="Times New Roman"/>
              </a:rPr>
              <a:t>e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70" dirty="0">
                <a:latin typeface="Times New Roman"/>
                <a:cs typeface="Times New Roman"/>
              </a:rPr>
              <a:t>m</a:t>
            </a:r>
            <a:r>
              <a:rPr sz="1200" spc="120" dirty="0">
                <a:latin typeface="Times New Roman"/>
                <a:cs typeface="Times New Roman"/>
              </a:rPr>
              <a:t>ea</a:t>
            </a:r>
            <a:r>
              <a:rPr sz="1200" spc="130" dirty="0">
                <a:latin typeface="Times New Roman"/>
                <a:cs typeface="Times New Roman"/>
              </a:rPr>
              <a:t>s</a:t>
            </a:r>
            <a:r>
              <a:rPr sz="1200" spc="65" dirty="0">
                <a:latin typeface="Times New Roman"/>
                <a:cs typeface="Times New Roman"/>
              </a:rPr>
              <a:t>u</a:t>
            </a:r>
            <a:r>
              <a:rPr sz="1200" spc="-5" dirty="0">
                <a:latin typeface="Times New Roman"/>
                <a:cs typeface="Times New Roman"/>
              </a:rPr>
              <a:t>r</a:t>
            </a:r>
            <a:r>
              <a:rPr sz="1200" spc="120" dirty="0">
                <a:latin typeface="Times New Roman"/>
                <a:cs typeface="Times New Roman"/>
              </a:rPr>
              <a:t>e</a:t>
            </a:r>
            <a:r>
              <a:rPr sz="1200" spc="60" dirty="0">
                <a:latin typeface="Times New Roman"/>
                <a:cs typeface="Times New Roman"/>
              </a:rPr>
              <a:t>m</a:t>
            </a:r>
            <a:r>
              <a:rPr sz="1200" spc="130" dirty="0">
                <a:latin typeface="Times New Roman"/>
                <a:cs typeface="Times New Roman"/>
              </a:rPr>
              <a:t>e</a:t>
            </a:r>
            <a:r>
              <a:rPr sz="1200" spc="55" dirty="0">
                <a:latin typeface="Times New Roman"/>
                <a:cs typeface="Times New Roman"/>
              </a:rPr>
              <a:t>n</a:t>
            </a:r>
            <a:r>
              <a:rPr sz="1200" spc="-5" dirty="0">
                <a:latin typeface="Times New Roman"/>
                <a:cs typeface="Times New Roman"/>
              </a:rPr>
              <a:t>t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15" dirty="0">
                <a:latin typeface="Times New Roman"/>
                <a:cs typeface="Times New Roman"/>
              </a:rPr>
              <a:t>w</a:t>
            </a:r>
            <a:r>
              <a:rPr sz="1200" spc="130" dirty="0">
                <a:latin typeface="Times New Roman"/>
                <a:cs typeface="Times New Roman"/>
              </a:rPr>
              <a:t>as</a:t>
            </a:r>
            <a:r>
              <a:rPr sz="1200" spc="35" dirty="0">
                <a:latin typeface="Times New Roman"/>
                <a:cs typeface="Times New Roman"/>
              </a:rPr>
              <a:t> </a:t>
            </a:r>
            <a:r>
              <a:rPr sz="1200" spc="130" dirty="0">
                <a:latin typeface="Times New Roman"/>
                <a:cs typeface="Times New Roman"/>
              </a:rPr>
              <a:t>s</a:t>
            </a:r>
            <a:r>
              <a:rPr sz="1200" spc="65" dirty="0">
                <a:latin typeface="Times New Roman"/>
                <a:cs typeface="Times New Roman"/>
              </a:rPr>
              <a:t>u</a:t>
            </a:r>
            <a:r>
              <a:rPr sz="1200" spc="130" dirty="0">
                <a:latin typeface="Times New Roman"/>
                <a:cs typeface="Times New Roman"/>
              </a:rPr>
              <a:t>s</a:t>
            </a:r>
            <a:r>
              <a:rPr sz="1200" spc="65" dirty="0">
                <a:latin typeface="Times New Roman"/>
                <a:cs typeface="Times New Roman"/>
              </a:rPr>
              <a:t>p</a:t>
            </a:r>
            <a:r>
              <a:rPr sz="1200" spc="130" dirty="0">
                <a:latin typeface="Times New Roman"/>
                <a:cs typeface="Times New Roman"/>
              </a:rPr>
              <a:t>e</a:t>
            </a:r>
            <a:r>
              <a:rPr sz="1200" spc="65" dirty="0">
                <a:latin typeface="Times New Roman"/>
                <a:cs typeface="Times New Roman"/>
              </a:rPr>
              <a:t>n</a:t>
            </a:r>
            <a:r>
              <a:rPr sz="1200" spc="55" dirty="0">
                <a:latin typeface="Times New Roman"/>
                <a:cs typeface="Times New Roman"/>
              </a:rPr>
              <a:t>d</a:t>
            </a:r>
            <a:r>
              <a:rPr sz="1200" spc="130" dirty="0">
                <a:latin typeface="Times New Roman"/>
                <a:cs typeface="Times New Roman"/>
              </a:rPr>
              <a:t>e</a:t>
            </a:r>
            <a:r>
              <a:rPr sz="1200" spc="65" dirty="0">
                <a:latin typeface="Times New Roman"/>
                <a:cs typeface="Times New Roman"/>
              </a:rPr>
              <a:t>d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-55" dirty="0">
                <a:latin typeface="Times New Roman"/>
                <a:cs typeface="Times New Roman"/>
              </a:rPr>
              <a:t>f</a:t>
            </a:r>
            <a:r>
              <a:rPr sz="1200" spc="65" dirty="0">
                <a:latin typeface="Times New Roman"/>
                <a:cs typeface="Times New Roman"/>
              </a:rPr>
              <a:t>o</a:t>
            </a:r>
            <a:r>
              <a:rPr sz="1200" dirty="0">
                <a:latin typeface="Times New Roman"/>
                <a:cs typeface="Times New Roman"/>
              </a:rPr>
              <a:t>r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spc="70" dirty="0">
                <a:latin typeface="Times New Roman"/>
                <a:cs typeface="Times New Roman"/>
              </a:rPr>
              <a:t>m</a:t>
            </a:r>
            <a:r>
              <a:rPr sz="1200" spc="130" dirty="0">
                <a:latin typeface="Times New Roman"/>
                <a:cs typeface="Times New Roman"/>
              </a:rPr>
              <a:t>a</a:t>
            </a:r>
            <a:r>
              <a:rPr sz="1200" spc="-75" dirty="0">
                <a:latin typeface="Times New Roman"/>
                <a:cs typeface="Times New Roman"/>
              </a:rPr>
              <a:t>i</a:t>
            </a:r>
            <a:r>
              <a:rPr sz="1200" spc="-70" dirty="0">
                <a:latin typeface="Times New Roman"/>
                <a:cs typeface="Times New Roman"/>
              </a:rPr>
              <a:t>l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65" dirty="0">
                <a:latin typeface="Times New Roman"/>
                <a:cs typeface="Times New Roman"/>
              </a:rPr>
              <a:t>o</a:t>
            </a:r>
            <a:r>
              <a:rPr sz="1200" spc="-5" dirty="0">
                <a:latin typeface="Times New Roman"/>
                <a:cs typeface="Times New Roman"/>
              </a:rPr>
              <a:t>r</a:t>
            </a:r>
            <a:r>
              <a:rPr sz="1200" spc="-75" dirty="0">
                <a:latin typeface="Times New Roman"/>
                <a:cs typeface="Times New Roman"/>
              </a:rPr>
              <a:t>i</a:t>
            </a:r>
            <a:r>
              <a:rPr sz="1200" spc="55" dirty="0">
                <a:latin typeface="Times New Roman"/>
                <a:cs typeface="Times New Roman"/>
              </a:rPr>
              <a:t>g</a:t>
            </a:r>
            <a:r>
              <a:rPr sz="1200" spc="-75" dirty="0">
                <a:latin typeface="Times New Roman"/>
                <a:cs typeface="Times New Roman"/>
              </a:rPr>
              <a:t>i</a:t>
            </a:r>
            <a:r>
              <a:rPr sz="1200" spc="65" dirty="0">
                <a:latin typeface="Times New Roman"/>
                <a:cs typeface="Times New Roman"/>
              </a:rPr>
              <a:t>n</a:t>
            </a:r>
            <a:r>
              <a:rPr sz="1200" spc="130" dirty="0">
                <a:latin typeface="Times New Roman"/>
                <a:cs typeface="Times New Roman"/>
              </a:rPr>
              <a:t>a</a:t>
            </a:r>
            <a:r>
              <a:rPr sz="1200" spc="-5" dirty="0">
                <a:latin typeface="Times New Roman"/>
                <a:cs typeface="Times New Roman"/>
              </a:rPr>
              <a:t>t</a:t>
            </a:r>
            <a:r>
              <a:rPr sz="1200" spc="-75" dirty="0">
                <a:latin typeface="Times New Roman"/>
                <a:cs typeface="Times New Roman"/>
              </a:rPr>
              <a:t>i</a:t>
            </a:r>
            <a:r>
              <a:rPr sz="1200" spc="65" dirty="0">
                <a:latin typeface="Times New Roman"/>
                <a:cs typeface="Times New Roman"/>
              </a:rPr>
              <a:t>ng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5" dirty="0">
                <a:latin typeface="Times New Roman"/>
                <a:cs typeface="Times New Roman"/>
              </a:rPr>
              <a:t>f</a:t>
            </a:r>
            <a:r>
              <a:rPr sz="1200" spc="-5" dirty="0">
                <a:latin typeface="Times New Roman"/>
                <a:cs typeface="Times New Roman"/>
              </a:rPr>
              <a:t>r</a:t>
            </a:r>
            <a:r>
              <a:rPr sz="1200" spc="65" dirty="0">
                <a:latin typeface="Times New Roman"/>
                <a:cs typeface="Times New Roman"/>
              </a:rPr>
              <a:t>om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spc="65" dirty="0">
                <a:latin typeface="Times New Roman"/>
                <a:cs typeface="Times New Roman"/>
              </a:rPr>
              <a:t>o</a:t>
            </a:r>
            <a:r>
              <a:rPr sz="1200" dirty="0">
                <a:latin typeface="Times New Roman"/>
                <a:cs typeface="Times New Roman"/>
              </a:rPr>
              <a:t>r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spc="65" dirty="0">
                <a:latin typeface="Times New Roman"/>
                <a:cs typeface="Times New Roman"/>
              </a:rPr>
              <a:t>d</a:t>
            </a:r>
            <a:r>
              <a:rPr sz="1200" spc="130" dirty="0">
                <a:latin typeface="Times New Roman"/>
                <a:cs typeface="Times New Roman"/>
              </a:rPr>
              <a:t>es</a:t>
            </a:r>
            <a:r>
              <a:rPr sz="1200" spc="-5" dirty="0">
                <a:latin typeface="Times New Roman"/>
                <a:cs typeface="Times New Roman"/>
              </a:rPr>
              <a:t>t</a:t>
            </a:r>
            <a:r>
              <a:rPr sz="1200" spc="-75" dirty="0">
                <a:latin typeface="Times New Roman"/>
                <a:cs typeface="Times New Roman"/>
              </a:rPr>
              <a:t>i</a:t>
            </a:r>
            <a:r>
              <a:rPr sz="1200" spc="65" dirty="0">
                <a:latin typeface="Times New Roman"/>
                <a:cs typeface="Times New Roman"/>
              </a:rPr>
              <a:t>n</a:t>
            </a:r>
            <a:r>
              <a:rPr sz="1200" spc="130" dirty="0">
                <a:latin typeface="Times New Roman"/>
                <a:cs typeface="Times New Roman"/>
              </a:rPr>
              <a:t>e</a:t>
            </a:r>
            <a:r>
              <a:rPr sz="1200" spc="65" dirty="0">
                <a:latin typeface="Times New Roman"/>
                <a:cs typeface="Times New Roman"/>
              </a:rPr>
              <a:t>d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t</a:t>
            </a:r>
            <a:r>
              <a:rPr sz="1200" spc="65" dirty="0">
                <a:latin typeface="Times New Roman"/>
                <a:cs typeface="Times New Roman"/>
              </a:rPr>
              <a:t>o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55" dirty="0">
                <a:latin typeface="Times New Roman"/>
                <a:cs typeface="Times New Roman"/>
              </a:rPr>
              <a:t>C</a:t>
            </a:r>
            <a:r>
              <a:rPr sz="1200" spc="130" dirty="0">
                <a:latin typeface="Times New Roman"/>
                <a:cs typeface="Times New Roman"/>
              </a:rPr>
              <a:t>a</a:t>
            </a:r>
            <a:r>
              <a:rPr sz="1200" spc="-5" dirty="0">
                <a:latin typeface="Times New Roman"/>
                <a:cs typeface="Times New Roman"/>
              </a:rPr>
              <a:t>r</a:t>
            </a:r>
            <a:r>
              <a:rPr sz="1200" spc="-75" dirty="0">
                <a:latin typeface="Times New Roman"/>
                <a:cs typeface="Times New Roman"/>
              </a:rPr>
              <a:t>i</a:t>
            </a:r>
            <a:r>
              <a:rPr sz="1200" spc="65" dirty="0">
                <a:latin typeface="Times New Roman"/>
                <a:cs typeface="Times New Roman"/>
              </a:rPr>
              <a:t>bb</a:t>
            </a:r>
            <a:r>
              <a:rPr sz="1200" spc="130" dirty="0">
                <a:latin typeface="Times New Roman"/>
                <a:cs typeface="Times New Roman"/>
              </a:rPr>
              <a:t>e</a:t>
            </a:r>
            <a:r>
              <a:rPr sz="1200" spc="120" dirty="0">
                <a:latin typeface="Times New Roman"/>
                <a:cs typeface="Times New Roman"/>
              </a:rPr>
              <a:t>a</a:t>
            </a:r>
            <a:r>
              <a:rPr sz="1200" spc="65" dirty="0">
                <a:latin typeface="Times New Roman"/>
                <a:cs typeface="Times New Roman"/>
              </a:rPr>
              <a:t>n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</a:t>
            </a:r>
            <a:r>
              <a:rPr sz="1200" spc="-75" dirty="0">
                <a:latin typeface="Times New Roman"/>
                <a:cs typeface="Times New Roman"/>
              </a:rPr>
              <a:t>i</a:t>
            </a:r>
            <a:r>
              <a:rPr sz="1200" spc="130" dirty="0">
                <a:latin typeface="Times New Roman"/>
                <a:cs typeface="Times New Roman"/>
              </a:rPr>
              <a:t>s</a:t>
            </a:r>
            <a:r>
              <a:rPr sz="1200" spc="-5" dirty="0">
                <a:latin typeface="Times New Roman"/>
                <a:cs typeface="Times New Roman"/>
              </a:rPr>
              <a:t>tr</a:t>
            </a:r>
            <a:r>
              <a:rPr sz="1200" spc="-75" dirty="0">
                <a:latin typeface="Times New Roman"/>
                <a:cs typeface="Times New Roman"/>
              </a:rPr>
              <a:t>i</a:t>
            </a:r>
            <a:r>
              <a:rPr sz="1200" spc="60" dirty="0">
                <a:latin typeface="Times New Roman"/>
                <a:cs typeface="Times New Roman"/>
              </a:rPr>
              <a:t>c</a:t>
            </a:r>
            <a:r>
              <a:rPr sz="1200" spc="-5" dirty="0">
                <a:latin typeface="Times New Roman"/>
                <a:cs typeface="Times New Roman"/>
              </a:rPr>
              <a:t>t</a:t>
            </a:r>
            <a:r>
              <a:rPr sz="1200" spc="50" dirty="0">
                <a:latin typeface="Times New Roman"/>
                <a:cs typeface="Times New Roman"/>
              </a:rPr>
              <a:t> </a:t>
            </a:r>
            <a:r>
              <a:rPr sz="1200" spc="-75" dirty="0">
                <a:latin typeface="Times New Roman"/>
                <a:cs typeface="Times New Roman"/>
              </a:rPr>
              <a:t>i</a:t>
            </a:r>
            <a:r>
              <a:rPr sz="1200" spc="65" dirty="0">
                <a:latin typeface="Times New Roman"/>
                <a:cs typeface="Times New Roman"/>
              </a:rPr>
              <a:t>n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60" dirty="0">
                <a:latin typeface="Times New Roman"/>
                <a:cs typeface="Times New Roman"/>
              </a:rPr>
              <a:t>F</a:t>
            </a:r>
            <a:r>
              <a:rPr sz="1200" spc="-80" dirty="0">
                <a:latin typeface="Times New Roman"/>
                <a:cs typeface="Times New Roman"/>
              </a:rPr>
              <a:t>Y</a:t>
            </a:r>
            <a:r>
              <a:rPr sz="1200" spc="65" dirty="0">
                <a:latin typeface="Times New Roman"/>
                <a:cs typeface="Times New Roman"/>
              </a:rPr>
              <a:t>18</a:t>
            </a:r>
            <a:r>
              <a:rPr sz="1200" spc="40" dirty="0">
                <a:latin typeface="Times New Roman"/>
                <a:cs typeface="Times New Roman"/>
              </a:rPr>
              <a:t> </a:t>
            </a:r>
            <a:r>
              <a:rPr sz="1200" spc="60" dirty="0">
                <a:latin typeface="Times New Roman"/>
                <a:cs typeface="Times New Roman"/>
              </a:rPr>
              <a:t>Q</a:t>
            </a:r>
            <a:r>
              <a:rPr sz="1200" spc="65" dirty="0">
                <a:latin typeface="Times New Roman"/>
                <a:cs typeface="Times New Roman"/>
              </a:rPr>
              <a:t>1</a:t>
            </a:r>
            <a:r>
              <a:rPr sz="1200" spc="30" dirty="0">
                <a:latin typeface="Times New Roman"/>
                <a:cs typeface="Times New Roman"/>
              </a:rPr>
              <a:t> </a:t>
            </a:r>
            <a:r>
              <a:rPr sz="1200" spc="-385" dirty="0">
                <a:latin typeface="Times New Roman"/>
                <a:cs typeface="Times New Roman"/>
              </a:rPr>
              <a:t>a</a:t>
            </a:r>
            <a:r>
              <a:rPr sz="1200" spc="-7" baseline="-27777" dirty="0">
                <a:solidFill>
                  <a:srgbClr val="BFBFBF"/>
                </a:solidFill>
                <a:latin typeface="Century Gothic"/>
                <a:cs typeface="Century Gothic"/>
              </a:rPr>
              <a:t>F</a:t>
            </a:r>
            <a:r>
              <a:rPr sz="1200" spc="-592" baseline="-27777" dirty="0">
                <a:solidFill>
                  <a:srgbClr val="BFBFBF"/>
                </a:solidFill>
                <a:latin typeface="Century Gothic"/>
                <a:cs typeface="Century Gothic"/>
              </a:rPr>
              <a:t>e</a:t>
            </a:r>
            <a:r>
              <a:rPr sz="1200" spc="-210" dirty="0">
                <a:latin typeface="Times New Roman"/>
                <a:cs typeface="Times New Roman"/>
              </a:rPr>
              <a:t>n</a:t>
            </a:r>
            <a:r>
              <a:rPr sz="1200" spc="-405" baseline="-27777" dirty="0">
                <a:solidFill>
                  <a:srgbClr val="BFBFBF"/>
                </a:solidFill>
                <a:latin typeface="Century Gothic"/>
                <a:cs typeface="Century Gothic"/>
              </a:rPr>
              <a:t>b</a:t>
            </a:r>
            <a:r>
              <a:rPr sz="1200" spc="-330" dirty="0">
                <a:latin typeface="Times New Roman"/>
                <a:cs typeface="Times New Roman"/>
              </a:rPr>
              <a:t>d</a:t>
            </a:r>
            <a:r>
              <a:rPr sz="1200" baseline="-27777" dirty="0">
                <a:solidFill>
                  <a:srgbClr val="BFBFBF"/>
                </a:solidFill>
                <a:latin typeface="Century Gothic"/>
                <a:cs typeface="Century Gothic"/>
              </a:rPr>
              <a:t>r</a:t>
            </a:r>
            <a:r>
              <a:rPr sz="1200" spc="-37" baseline="-27777" dirty="0">
                <a:solidFill>
                  <a:srgbClr val="BFBFBF"/>
                </a:solidFill>
                <a:latin typeface="Century Gothic"/>
                <a:cs typeface="Century Gothic"/>
              </a:rPr>
              <a:t>u</a:t>
            </a:r>
            <a:r>
              <a:rPr sz="1200" spc="-850" dirty="0">
                <a:latin typeface="Times New Roman"/>
                <a:cs typeface="Times New Roman"/>
              </a:rPr>
              <a:t>Q</a:t>
            </a:r>
            <a:r>
              <a:rPr sz="1200" spc="7" baseline="-27777" dirty="0">
                <a:solidFill>
                  <a:srgbClr val="BFBFBF"/>
                </a:solidFill>
                <a:latin typeface="Century Gothic"/>
                <a:cs typeface="Century Gothic"/>
              </a:rPr>
              <a:t>a</a:t>
            </a:r>
            <a:r>
              <a:rPr sz="1200" baseline="-27777" dirty="0">
                <a:solidFill>
                  <a:srgbClr val="BFBFBF"/>
                </a:solidFill>
                <a:latin typeface="Century Gothic"/>
                <a:cs typeface="Century Gothic"/>
              </a:rPr>
              <a:t>r</a:t>
            </a:r>
            <a:r>
              <a:rPr sz="1200" spc="-472" baseline="-27777" dirty="0">
                <a:solidFill>
                  <a:srgbClr val="BFBFBF"/>
                </a:solidFill>
                <a:latin typeface="Century Gothic"/>
                <a:cs typeface="Century Gothic"/>
              </a:rPr>
              <a:t>y</a:t>
            </a:r>
            <a:r>
              <a:rPr sz="1200" spc="-85" dirty="0">
                <a:latin typeface="Times New Roman"/>
                <a:cs typeface="Times New Roman"/>
              </a:rPr>
              <a:t>2</a:t>
            </a:r>
            <a:r>
              <a:rPr sz="1200" spc="-7" baseline="-27777" dirty="0">
                <a:solidFill>
                  <a:srgbClr val="BFBFBF"/>
                </a:solidFill>
                <a:latin typeface="Century Gothic"/>
                <a:cs typeface="Century Gothic"/>
              </a:rPr>
              <a:t>2</a:t>
            </a:r>
            <a:r>
              <a:rPr sz="1200" spc="-615" baseline="-27777" dirty="0">
                <a:solidFill>
                  <a:srgbClr val="BFBFBF"/>
                </a:solidFill>
                <a:latin typeface="Century Gothic"/>
                <a:cs typeface="Century Gothic"/>
              </a:rPr>
              <a:t>0</a:t>
            </a:r>
            <a:r>
              <a:rPr sz="1200" spc="-200" dirty="0">
                <a:latin typeface="Times New Roman"/>
                <a:cs typeface="Times New Roman"/>
              </a:rPr>
              <a:t>d</a:t>
            </a:r>
            <a:r>
              <a:rPr sz="1200" spc="-270" baseline="-27777" dirty="0">
                <a:solidFill>
                  <a:srgbClr val="BFBFBF"/>
                </a:solidFill>
                <a:latin typeface="Century Gothic"/>
                <a:cs typeface="Century Gothic"/>
              </a:rPr>
              <a:t>1</a:t>
            </a:r>
            <a:r>
              <a:rPr sz="1200" spc="-430" dirty="0">
                <a:latin typeface="Times New Roman"/>
                <a:cs typeface="Times New Roman"/>
              </a:rPr>
              <a:t>u</a:t>
            </a:r>
            <a:r>
              <a:rPr sz="1200" spc="67" baseline="-27777" dirty="0">
                <a:solidFill>
                  <a:srgbClr val="BFBFBF"/>
                </a:solidFill>
                <a:latin typeface="Century Gothic"/>
                <a:cs typeface="Century Gothic"/>
              </a:rPr>
              <a:t>8</a:t>
            </a:r>
            <a:r>
              <a:rPr sz="1200" spc="130" dirty="0">
                <a:latin typeface="Times New Roman"/>
                <a:cs typeface="Times New Roman"/>
              </a:rPr>
              <a:t>e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t</a:t>
            </a:r>
            <a:r>
              <a:rPr sz="1200" spc="65" dirty="0">
                <a:latin typeface="Times New Roman"/>
                <a:cs typeface="Times New Roman"/>
              </a:rPr>
              <a:t>o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t</a:t>
            </a:r>
            <a:r>
              <a:rPr sz="1200" spc="65" dirty="0">
                <a:latin typeface="Times New Roman"/>
                <a:cs typeface="Times New Roman"/>
              </a:rPr>
              <a:t>h</a:t>
            </a:r>
            <a:r>
              <a:rPr sz="1200" spc="130" dirty="0">
                <a:latin typeface="Times New Roman"/>
                <a:cs typeface="Times New Roman"/>
              </a:rPr>
              <a:t>e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65" dirty="0">
                <a:latin typeface="Times New Roman"/>
                <a:cs typeface="Times New Roman"/>
              </a:rPr>
              <a:t>d</a:t>
            </a:r>
            <a:r>
              <a:rPr sz="1200" spc="130" dirty="0">
                <a:latin typeface="Times New Roman"/>
                <a:cs typeface="Times New Roman"/>
              </a:rPr>
              <a:t>e</a:t>
            </a:r>
            <a:r>
              <a:rPr sz="1200" spc="-15" dirty="0">
                <a:latin typeface="Times New Roman"/>
                <a:cs typeface="Times New Roman"/>
              </a:rPr>
              <a:t>v</a:t>
            </a:r>
            <a:r>
              <a:rPr sz="1200" spc="130" dirty="0">
                <a:latin typeface="Times New Roman"/>
                <a:cs typeface="Times New Roman"/>
              </a:rPr>
              <a:t>as</a:t>
            </a:r>
            <a:r>
              <a:rPr sz="1200" spc="-5" dirty="0">
                <a:latin typeface="Times New Roman"/>
                <a:cs typeface="Times New Roman"/>
              </a:rPr>
              <a:t>t</a:t>
            </a:r>
            <a:r>
              <a:rPr sz="1200" spc="130" dirty="0">
                <a:latin typeface="Times New Roman"/>
                <a:cs typeface="Times New Roman"/>
              </a:rPr>
              <a:t>a</a:t>
            </a:r>
            <a:r>
              <a:rPr sz="1200" spc="-5" dirty="0">
                <a:latin typeface="Times New Roman"/>
                <a:cs typeface="Times New Roman"/>
              </a:rPr>
              <a:t>t</a:t>
            </a:r>
            <a:r>
              <a:rPr sz="1200" spc="-75" dirty="0">
                <a:latin typeface="Times New Roman"/>
                <a:cs typeface="Times New Roman"/>
              </a:rPr>
              <a:t>i</a:t>
            </a:r>
            <a:r>
              <a:rPr sz="1200" spc="65" dirty="0">
                <a:latin typeface="Times New Roman"/>
                <a:cs typeface="Times New Roman"/>
              </a:rPr>
              <a:t>ng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75" dirty="0">
                <a:latin typeface="Times New Roman"/>
                <a:cs typeface="Times New Roman"/>
              </a:rPr>
              <a:t>i</a:t>
            </a:r>
            <a:r>
              <a:rPr sz="1200" spc="70" dirty="0">
                <a:latin typeface="Times New Roman"/>
                <a:cs typeface="Times New Roman"/>
              </a:rPr>
              <a:t>m</a:t>
            </a:r>
            <a:r>
              <a:rPr sz="1200" spc="65" dirty="0">
                <a:latin typeface="Times New Roman"/>
                <a:cs typeface="Times New Roman"/>
              </a:rPr>
              <a:t>p</a:t>
            </a:r>
            <a:r>
              <a:rPr sz="1200" spc="130" dirty="0">
                <a:latin typeface="Times New Roman"/>
                <a:cs typeface="Times New Roman"/>
              </a:rPr>
              <a:t>a</a:t>
            </a:r>
            <a:r>
              <a:rPr sz="1200" spc="60" dirty="0">
                <a:latin typeface="Times New Roman"/>
                <a:cs typeface="Times New Roman"/>
              </a:rPr>
              <a:t>c</a:t>
            </a:r>
            <a:r>
              <a:rPr sz="1200" spc="-5" dirty="0">
                <a:latin typeface="Times New Roman"/>
                <a:cs typeface="Times New Roman"/>
              </a:rPr>
              <a:t>t</a:t>
            </a:r>
            <a:r>
              <a:rPr sz="1200" spc="130" dirty="0">
                <a:latin typeface="Times New Roman"/>
                <a:cs typeface="Times New Roman"/>
              </a:rPr>
              <a:t>s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65" dirty="0">
                <a:latin typeface="Times New Roman"/>
                <a:cs typeface="Times New Roman"/>
              </a:rPr>
              <a:t>o</a:t>
            </a:r>
            <a:r>
              <a:rPr sz="1200" spc="-70" dirty="0">
                <a:latin typeface="Times New Roman"/>
                <a:cs typeface="Times New Roman"/>
              </a:rPr>
              <a:t>f</a:t>
            </a:r>
            <a:r>
              <a:rPr sz="1200" spc="3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H</a:t>
            </a:r>
            <a:r>
              <a:rPr sz="1200" spc="65" dirty="0">
                <a:latin typeface="Times New Roman"/>
                <a:cs typeface="Times New Roman"/>
              </a:rPr>
              <a:t>u</a:t>
            </a:r>
            <a:r>
              <a:rPr sz="1200" spc="-5" dirty="0">
                <a:latin typeface="Times New Roman"/>
                <a:cs typeface="Times New Roman"/>
              </a:rPr>
              <a:t>rr</a:t>
            </a:r>
            <a:r>
              <a:rPr sz="1200" spc="-75" dirty="0">
                <a:latin typeface="Times New Roman"/>
                <a:cs typeface="Times New Roman"/>
              </a:rPr>
              <a:t>i</a:t>
            </a:r>
            <a:r>
              <a:rPr sz="1200" spc="60" dirty="0">
                <a:latin typeface="Times New Roman"/>
                <a:cs typeface="Times New Roman"/>
              </a:rPr>
              <a:t>c</a:t>
            </a:r>
            <a:r>
              <a:rPr sz="1200" spc="130" dirty="0">
                <a:latin typeface="Times New Roman"/>
                <a:cs typeface="Times New Roman"/>
              </a:rPr>
              <a:t>a</a:t>
            </a:r>
            <a:r>
              <a:rPr sz="1200" spc="65" dirty="0">
                <a:latin typeface="Times New Roman"/>
                <a:cs typeface="Times New Roman"/>
              </a:rPr>
              <a:t>n</a:t>
            </a:r>
            <a:r>
              <a:rPr sz="1200" spc="130" dirty="0">
                <a:latin typeface="Times New Roman"/>
                <a:cs typeface="Times New Roman"/>
              </a:rPr>
              <a:t>es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70" dirty="0">
                <a:latin typeface="Times New Roman"/>
                <a:cs typeface="Times New Roman"/>
              </a:rPr>
              <a:t>I</a:t>
            </a:r>
            <a:r>
              <a:rPr sz="1200" spc="-5" dirty="0">
                <a:latin typeface="Times New Roman"/>
                <a:cs typeface="Times New Roman"/>
              </a:rPr>
              <a:t>r</a:t>
            </a:r>
            <a:r>
              <a:rPr sz="1200" spc="70" dirty="0">
                <a:latin typeface="Times New Roman"/>
                <a:cs typeface="Times New Roman"/>
              </a:rPr>
              <a:t>m</a:t>
            </a:r>
            <a:r>
              <a:rPr sz="1200" spc="130" dirty="0">
                <a:latin typeface="Times New Roman"/>
                <a:cs typeface="Times New Roman"/>
              </a:rPr>
              <a:t>a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130" dirty="0">
                <a:latin typeface="Times New Roman"/>
                <a:cs typeface="Times New Roman"/>
              </a:rPr>
              <a:t>a</a:t>
            </a:r>
            <a:r>
              <a:rPr sz="1200" spc="65" dirty="0">
                <a:latin typeface="Times New Roman"/>
                <a:cs typeface="Times New Roman"/>
              </a:rPr>
              <a:t>nd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spc="-80" dirty="0">
                <a:latin typeface="Times New Roman"/>
                <a:cs typeface="Times New Roman"/>
              </a:rPr>
              <a:t>M</a:t>
            </a:r>
            <a:r>
              <a:rPr sz="1200" spc="130" dirty="0">
                <a:latin typeface="Times New Roman"/>
                <a:cs typeface="Times New Roman"/>
              </a:rPr>
              <a:t>a</a:t>
            </a:r>
            <a:r>
              <a:rPr sz="1200" spc="-5" dirty="0">
                <a:latin typeface="Times New Roman"/>
                <a:cs typeface="Times New Roman"/>
              </a:rPr>
              <a:t>r</a:t>
            </a:r>
            <a:r>
              <a:rPr sz="1200" spc="-75" dirty="0">
                <a:latin typeface="Times New Roman"/>
                <a:cs typeface="Times New Roman"/>
              </a:rPr>
              <a:t>i</a:t>
            </a:r>
            <a:r>
              <a:rPr sz="1200" spc="130" dirty="0">
                <a:latin typeface="Times New Roman"/>
                <a:cs typeface="Times New Roman"/>
              </a:rPr>
              <a:t>a</a:t>
            </a:r>
            <a:r>
              <a:rPr sz="1200" spc="30" dirty="0">
                <a:latin typeface="Times New Roman"/>
                <a:cs typeface="Times New Roman"/>
              </a:rPr>
              <a:t>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1064738" y="2120152"/>
            <a:ext cx="372745" cy="31832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55" dirty="0">
                <a:latin typeface="Times New Roman"/>
                <a:cs typeface="Times New Roman"/>
              </a:rPr>
              <a:t>6</a:t>
            </a:r>
            <a:r>
              <a:rPr sz="1200" spc="30" dirty="0">
                <a:latin typeface="Times New Roman"/>
                <a:cs typeface="Times New Roman"/>
              </a:rPr>
              <a:t>.</a:t>
            </a:r>
            <a:r>
              <a:rPr sz="1200" spc="65" dirty="0">
                <a:latin typeface="Times New Roman"/>
                <a:cs typeface="Times New Roman"/>
              </a:rPr>
              <a:t>0</a:t>
            </a:r>
            <a:r>
              <a:rPr sz="1200" spc="60" dirty="0">
                <a:latin typeface="Times New Roman"/>
                <a:cs typeface="Times New Roman"/>
              </a:rPr>
              <a:t>%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4"/>
              </a:spcBef>
            </a:pPr>
            <a:endParaRPr sz="9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200" spc="55" dirty="0">
                <a:latin typeface="Times New Roman"/>
                <a:cs typeface="Times New Roman"/>
              </a:rPr>
              <a:t>5</a:t>
            </a:r>
            <a:r>
              <a:rPr sz="1200" spc="30" dirty="0">
                <a:latin typeface="Times New Roman"/>
                <a:cs typeface="Times New Roman"/>
              </a:rPr>
              <a:t>.</a:t>
            </a:r>
            <a:r>
              <a:rPr sz="1200" spc="65" dirty="0">
                <a:latin typeface="Times New Roman"/>
                <a:cs typeface="Times New Roman"/>
              </a:rPr>
              <a:t>0</a:t>
            </a:r>
            <a:r>
              <a:rPr sz="1200" spc="60" dirty="0">
                <a:latin typeface="Times New Roman"/>
                <a:cs typeface="Times New Roman"/>
              </a:rPr>
              <a:t>%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9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200" spc="55" dirty="0">
                <a:latin typeface="Times New Roman"/>
                <a:cs typeface="Times New Roman"/>
              </a:rPr>
              <a:t>4</a:t>
            </a:r>
            <a:r>
              <a:rPr sz="1200" spc="30" dirty="0">
                <a:latin typeface="Times New Roman"/>
                <a:cs typeface="Times New Roman"/>
              </a:rPr>
              <a:t>.</a:t>
            </a:r>
            <a:r>
              <a:rPr sz="1200" spc="65" dirty="0">
                <a:latin typeface="Times New Roman"/>
                <a:cs typeface="Times New Roman"/>
              </a:rPr>
              <a:t>0</a:t>
            </a:r>
            <a:r>
              <a:rPr sz="1200" spc="60" dirty="0">
                <a:latin typeface="Times New Roman"/>
                <a:cs typeface="Times New Roman"/>
              </a:rPr>
              <a:t>%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9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200" spc="55" dirty="0">
                <a:latin typeface="Times New Roman"/>
                <a:cs typeface="Times New Roman"/>
              </a:rPr>
              <a:t>3</a:t>
            </a:r>
            <a:r>
              <a:rPr sz="1200" spc="30" dirty="0">
                <a:latin typeface="Times New Roman"/>
                <a:cs typeface="Times New Roman"/>
              </a:rPr>
              <a:t>.</a:t>
            </a:r>
            <a:r>
              <a:rPr sz="1200" spc="65" dirty="0">
                <a:latin typeface="Times New Roman"/>
                <a:cs typeface="Times New Roman"/>
              </a:rPr>
              <a:t>0</a:t>
            </a:r>
            <a:r>
              <a:rPr sz="1200" spc="60" dirty="0">
                <a:latin typeface="Times New Roman"/>
                <a:cs typeface="Times New Roman"/>
              </a:rPr>
              <a:t>%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3"/>
              </a:spcBef>
            </a:pPr>
            <a:endParaRPr sz="9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200" spc="55" dirty="0">
                <a:latin typeface="Times New Roman"/>
                <a:cs typeface="Times New Roman"/>
              </a:rPr>
              <a:t>2</a:t>
            </a:r>
            <a:r>
              <a:rPr sz="1200" spc="30" dirty="0">
                <a:latin typeface="Times New Roman"/>
                <a:cs typeface="Times New Roman"/>
              </a:rPr>
              <a:t>.</a:t>
            </a:r>
            <a:r>
              <a:rPr sz="1200" spc="65" dirty="0">
                <a:latin typeface="Times New Roman"/>
                <a:cs typeface="Times New Roman"/>
              </a:rPr>
              <a:t>0</a:t>
            </a:r>
            <a:r>
              <a:rPr sz="1200" spc="60" dirty="0">
                <a:latin typeface="Times New Roman"/>
                <a:cs typeface="Times New Roman"/>
              </a:rPr>
              <a:t>%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9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200" spc="55" dirty="0">
                <a:latin typeface="Times New Roman"/>
                <a:cs typeface="Times New Roman"/>
              </a:rPr>
              <a:t>1</a:t>
            </a:r>
            <a:r>
              <a:rPr sz="1200" spc="30" dirty="0">
                <a:latin typeface="Times New Roman"/>
                <a:cs typeface="Times New Roman"/>
              </a:rPr>
              <a:t>.</a:t>
            </a:r>
            <a:r>
              <a:rPr sz="1200" spc="65" dirty="0">
                <a:latin typeface="Times New Roman"/>
                <a:cs typeface="Times New Roman"/>
              </a:rPr>
              <a:t>0</a:t>
            </a:r>
            <a:r>
              <a:rPr sz="1200" spc="60" dirty="0">
                <a:latin typeface="Times New Roman"/>
                <a:cs typeface="Times New Roman"/>
              </a:rPr>
              <a:t>%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9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200" spc="55" dirty="0">
                <a:latin typeface="Times New Roman"/>
                <a:cs typeface="Times New Roman"/>
              </a:rPr>
              <a:t>0</a:t>
            </a:r>
            <a:r>
              <a:rPr sz="1200" spc="30" dirty="0">
                <a:latin typeface="Times New Roman"/>
                <a:cs typeface="Times New Roman"/>
              </a:rPr>
              <a:t>.</a:t>
            </a:r>
            <a:r>
              <a:rPr sz="1200" spc="65" dirty="0">
                <a:latin typeface="Times New Roman"/>
                <a:cs typeface="Times New Roman"/>
              </a:rPr>
              <a:t>0</a:t>
            </a:r>
            <a:r>
              <a:rPr sz="1200" spc="60" dirty="0">
                <a:latin typeface="Times New Roman"/>
                <a:cs typeface="Times New Roman"/>
              </a:rPr>
              <a:t>%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853933" y="3081361"/>
            <a:ext cx="194945" cy="125666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spc="5" dirty="0">
                <a:latin typeface="Times New Roman"/>
                <a:cs typeface="Times New Roman"/>
              </a:rPr>
              <a:t>La</a:t>
            </a:r>
            <a:r>
              <a:rPr sz="1300" dirty="0">
                <a:latin typeface="Times New Roman"/>
                <a:cs typeface="Times New Roman"/>
              </a:rPr>
              <a:t>st</a:t>
            </a:r>
            <a:r>
              <a:rPr sz="1300" spc="25" dirty="0">
                <a:latin typeface="Times New Roman"/>
                <a:cs typeface="Times New Roman"/>
              </a:rPr>
              <a:t> </a:t>
            </a:r>
            <a:r>
              <a:rPr sz="1300" spc="-20" dirty="0">
                <a:latin typeface="Times New Roman"/>
                <a:cs typeface="Times New Roman"/>
              </a:rPr>
              <a:t>M</a:t>
            </a:r>
            <a:r>
              <a:rPr sz="1300" spc="10" dirty="0">
                <a:latin typeface="Times New Roman"/>
                <a:cs typeface="Times New Roman"/>
              </a:rPr>
              <a:t>i</a:t>
            </a:r>
            <a:r>
              <a:rPr sz="1300" spc="-5" dirty="0">
                <a:latin typeface="Times New Roman"/>
                <a:cs typeface="Times New Roman"/>
              </a:rPr>
              <a:t>l</a:t>
            </a:r>
            <a:r>
              <a:rPr sz="1300" dirty="0">
                <a:latin typeface="Times New Roman"/>
                <a:cs typeface="Times New Roman"/>
              </a:rPr>
              <a:t>e</a:t>
            </a:r>
            <a:r>
              <a:rPr sz="1300" spc="50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I</a:t>
            </a:r>
            <a:r>
              <a:rPr sz="1300" spc="-5" dirty="0">
                <a:latin typeface="Times New Roman"/>
                <a:cs typeface="Times New Roman"/>
              </a:rPr>
              <a:t>m</a:t>
            </a:r>
            <a:r>
              <a:rPr sz="1300" spc="5" dirty="0">
                <a:latin typeface="Times New Roman"/>
                <a:cs typeface="Times New Roman"/>
              </a:rPr>
              <a:t>pa</a:t>
            </a:r>
            <a:r>
              <a:rPr sz="1300" dirty="0">
                <a:latin typeface="Times New Roman"/>
                <a:cs typeface="Times New Roman"/>
              </a:rPr>
              <a:t>ct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3265379" y="5890734"/>
            <a:ext cx="3799840" cy="5937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274955" algn="ctr">
              <a:lnSpc>
                <a:spcPct val="100000"/>
              </a:lnSpc>
            </a:pPr>
            <a:r>
              <a:rPr sz="1300" spc="160" dirty="0">
                <a:latin typeface="Times New Roman"/>
                <a:cs typeface="Times New Roman"/>
              </a:rPr>
              <a:t>P</a:t>
            </a:r>
            <a:r>
              <a:rPr sz="1300" spc="85" dirty="0">
                <a:latin typeface="Times New Roman"/>
                <a:cs typeface="Times New Roman"/>
              </a:rPr>
              <a:t>o</a:t>
            </a:r>
            <a:r>
              <a:rPr sz="1300" spc="155" dirty="0">
                <a:latin typeface="Times New Roman"/>
                <a:cs typeface="Times New Roman"/>
              </a:rPr>
              <a:t>s</a:t>
            </a:r>
            <a:r>
              <a:rPr sz="1300" spc="5" dirty="0">
                <a:latin typeface="Times New Roman"/>
                <a:cs typeface="Times New Roman"/>
              </a:rPr>
              <a:t>t</a:t>
            </a:r>
            <a:r>
              <a:rPr sz="1300" spc="165" dirty="0">
                <a:latin typeface="Times New Roman"/>
                <a:cs typeface="Times New Roman"/>
              </a:rPr>
              <a:t>a</a:t>
            </a:r>
            <a:r>
              <a:rPr sz="1300" spc="-70" dirty="0">
                <a:latin typeface="Times New Roman"/>
                <a:cs typeface="Times New Roman"/>
              </a:rPr>
              <a:t>l</a:t>
            </a:r>
            <a:r>
              <a:rPr sz="1300" spc="15" dirty="0">
                <a:latin typeface="Times New Roman"/>
                <a:cs typeface="Times New Roman"/>
              </a:rPr>
              <a:t> W</a:t>
            </a:r>
            <a:r>
              <a:rPr sz="1300" spc="165" dirty="0">
                <a:latin typeface="Times New Roman"/>
                <a:cs typeface="Times New Roman"/>
              </a:rPr>
              <a:t>ee</a:t>
            </a:r>
            <a:r>
              <a:rPr sz="1300" spc="10" dirty="0">
                <a:latin typeface="Times New Roman"/>
                <a:cs typeface="Times New Roman"/>
              </a:rPr>
              <a:t>k</a:t>
            </a: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4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2247900" algn="l"/>
              </a:tabLst>
            </a:pPr>
            <a:r>
              <a:rPr sz="1200" spc="65" dirty="0">
                <a:latin typeface="Times New Roman"/>
                <a:cs typeface="Times New Roman"/>
              </a:rPr>
              <a:t>E</a:t>
            </a:r>
            <a:r>
              <a:rPr sz="1200" spc="55" dirty="0">
                <a:latin typeface="Times New Roman"/>
                <a:cs typeface="Times New Roman"/>
              </a:rPr>
              <a:t>nd</a:t>
            </a:r>
            <a:r>
              <a:rPr sz="1200" spc="5" dirty="0">
                <a:latin typeface="Times New Roman"/>
                <a:cs typeface="Times New Roman"/>
              </a:rPr>
              <a:t>-</a:t>
            </a:r>
            <a:r>
              <a:rPr sz="1200" spc="-15" dirty="0">
                <a:latin typeface="Times New Roman"/>
                <a:cs typeface="Times New Roman"/>
              </a:rPr>
              <a:t>t</a:t>
            </a:r>
            <a:r>
              <a:rPr sz="1200" spc="65" dirty="0">
                <a:latin typeface="Times New Roman"/>
                <a:cs typeface="Times New Roman"/>
              </a:rPr>
              <a:t>o</a:t>
            </a:r>
            <a:r>
              <a:rPr sz="1200" spc="-5" dirty="0">
                <a:latin typeface="Times New Roman"/>
                <a:cs typeface="Times New Roman"/>
              </a:rPr>
              <a:t>-</a:t>
            </a:r>
            <a:r>
              <a:rPr sz="1200" spc="65" dirty="0">
                <a:latin typeface="Times New Roman"/>
                <a:cs typeface="Times New Roman"/>
              </a:rPr>
              <a:t>E</a:t>
            </a:r>
            <a:r>
              <a:rPr sz="1200" spc="55" dirty="0">
                <a:latin typeface="Times New Roman"/>
                <a:cs typeface="Times New Roman"/>
              </a:rPr>
              <a:t>n</a:t>
            </a:r>
            <a:r>
              <a:rPr sz="1200" spc="65" dirty="0">
                <a:latin typeface="Times New Roman"/>
                <a:cs typeface="Times New Roman"/>
              </a:rPr>
              <a:t>d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(</a:t>
            </a:r>
            <a:r>
              <a:rPr sz="1200" spc="60" dirty="0">
                <a:latin typeface="Times New Roman"/>
                <a:cs typeface="Times New Roman"/>
              </a:rPr>
              <a:t>F</a:t>
            </a:r>
            <a:r>
              <a:rPr sz="1200" spc="125" dirty="0">
                <a:latin typeface="Times New Roman"/>
                <a:cs typeface="Times New Roman"/>
              </a:rPr>
              <a:t>S</a:t>
            </a:r>
            <a:r>
              <a:rPr sz="1200" spc="114" dirty="0">
                <a:latin typeface="Times New Roman"/>
                <a:cs typeface="Times New Roman"/>
              </a:rPr>
              <a:t>S</a:t>
            </a:r>
            <a:r>
              <a:rPr sz="1200" dirty="0">
                <a:latin typeface="Times New Roman"/>
                <a:cs typeface="Times New Roman"/>
              </a:rPr>
              <a:t>)	</a:t>
            </a:r>
            <a:r>
              <a:rPr sz="1200" spc="65" dirty="0">
                <a:latin typeface="Times New Roman"/>
                <a:cs typeface="Times New Roman"/>
              </a:rPr>
              <a:t>E</a:t>
            </a:r>
            <a:r>
              <a:rPr sz="1200" spc="55" dirty="0">
                <a:latin typeface="Times New Roman"/>
                <a:cs typeface="Times New Roman"/>
              </a:rPr>
              <a:t>nd</a:t>
            </a:r>
            <a:r>
              <a:rPr sz="1200" spc="5" dirty="0">
                <a:latin typeface="Times New Roman"/>
                <a:cs typeface="Times New Roman"/>
              </a:rPr>
              <a:t>-</a:t>
            </a:r>
            <a:r>
              <a:rPr sz="1200" spc="-15" dirty="0">
                <a:latin typeface="Times New Roman"/>
                <a:cs typeface="Times New Roman"/>
              </a:rPr>
              <a:t>t</a:t>
            </a:r>
            <a:r>
              <a:rPr sz="1200" spc="65" dirty="0">
                <a:latin typeface="Times New Roman"/>
                <a:cs typeface="Times New Roman"/>
              </a:rPr>
              <a:t>o</a:t>
            </a:r>
            <a:r>
              <a:rPr sz="1200" spc="-5" dirty="0">
                <a:latin typeface="Times New Roman"/>
                <a:cs typeface="Times New Roman"/>
              </a:rPr>
              <a:t>-</a:t>
            </a:r>
            <a:r>
              <a:rPr sz="1200" spc="65" dirty="0">
                <a:latin typeface="Times New Roman"/>
                <a:cs typeface="Times New Roman"/>
              </a:rPr>
              <a:t>E</a:t>
            </a:r>
            <a:r>
              <a:rPr sz="1200" spc="55" dirty="0">
                <a:latin typeface="Times New Roman"/>
                <a:cs typeface="Times New Roman"/>
              </a:rPr>
              <a:t>n</a:t>
            </a:r>
            <a:r>
              <a:rPr sz="1200" spc="65" dirty="0">
                <a:latin typeface="Times New Roman"/>
                <a:cs typeface="Times New Roman"/>
              </a:rPr>
              <a:t>d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(N</a:t>
            </a:r>
            <a:r>
              <a:rPr sz="1200" spc="65" dirty="0">
                <a:latin typeface="Times New Roman"/>
                <a:cs typeface="Times New Roman"/>
              </a:rPr>
              <a:t>o</a:t>
            </a:r>
            <a:r>
              <a:rPr sz="1200" spc="55" dirty="0">
                <a:latin typeface="Times New Roman"/>
                <a:cs typeface="Times New Roman"/>
              </a:rPr>
              <a:t>n</a:t>
            </a:r>
            <a:r>
              <a:rPr sz="1200" spc="5" dirty="0">
                <a:latin typeface="Times New Roman"/>
                <a:cs typeface="Times New Roman"/>
              </a:rPr>
              <a:t>-</a:t>
            </a:r>
            <a:r>
              <a:rPr sz="1200" spc="60" dirty="0">
                <a:latin typeface="Times New Roman"/>
                <a:cs typeface="Times New Roman"/>
              </a:rPr>
              <a:t>F</a:t>
            </a:r>
            <a:r>
              <a:rPr sz="1200" spc="114" dirty="0">
                <a:latin typeface="Times New Roman"/>
                <a:cs typeface="Times New Roman"/>
              </a:rPr>
              <a:t>S</a:t>
            </a:r>
            <a:r>
              <a:rPr sz="1200" spc="125" dirty="0">
                <a:latin typeface="Times New Roman"/>
                <a:cs typeface="Times New Roman"/>
              </a:rPr>
              <a:t>S</a:t>
            </a:r>
            <a:r>
              <a:rPr sz="1200" dirty="0">
                <a:latin typeface="Times New Roman"/>
                <a:cs typeface="Times New Roman"/>
              </a:rPr>
              <a:t>)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673098" y="7089975"/>
            <a:ext cx="610743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80" dirty="0">
                <a:latin typeface="Times New Roman"/>
                <a:cs typeface="Times New Roman"/>
              </a:rPr>
              <a:t>M</a:t>
            </a:r>
            <a:r>
              <a:rPr sz="1200" spc="130" dirty="0">
                <a:latin typeface="Times New Roman"/>
                <a:cs typeface="Times New Roman"/>
              </a:rPr>
              <a:t>a</a:t>
            </a:r>
            <a:r>
              <a:rPr sz="1200" spc="-75" dirty="0">
                <a:latin typeface="Times New Roman"/>
                <a:cs typeface="Times New Roman"/>
              </a:rPr>
              <a:t>i</a:t>
            </a:r>
            <a:r>
              <a:rPr sz="1200" spc="-70" dirty="0">
                <a:latin typeface="Times New Roman"/>
                <a:cs typeface="Times New Roman"/>
              </a:rPr>
              <a:t>l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spc="65" dirty="0">
                <a:latin typeface="Times New Roman"/>
                <a:cs typeface="Times New Roman"/>
              </a:rPr>
              <a:t>d</a:t>
            </a:r>
            <a:r>
              <a:rPr sz="1200" spc="130" dirty="0">
                <a:latin typeface="Times New Roman"/>
                <a:cs typeface="Times New Roman"/>
              </a:rPr>
              <a:t>es</a:t>
            </a:r>
            <a:r>
              <a:rPr sz="1200" spc="-5" dirty="0">
                <a:latin typeface="Times New Roman"/>
                <a:cs typeface="Times New Roman"/>
              </a:rPr>
              <a:t>t</a:t>
            </a:r>
            <a:r>
              <a:rPr sz="1200" spc="-75" dirty="0">
                <a:latin typeface="Times New Roman"/>
                <a:cs typeface="Times New Roman"/>
              </a:rPr>
              <a:t>i</a:t>
            </a:r>
            <a:r>
              <a:rPr sz="1200" spc="65" dirty="0">
                <a:latin typeface="Times New Roman"/>
                <a:cs typeface="Times New Roman"/>
              </a:rPr>
              <a:t>n</a:t>
            </a:r>
            <a:r>
              <a:rPr sz="1200" spc="130" dirty="0">
                <a:latin typeface="Times New Roman"/>
                <a:cs typeface="Times New Roman"/>
              </a:rPr>
              <a:t>e</a:t>
            </a:r>
            <a:r>
              <a:rPr sz="1200" spc="65" dirty="0">
                <a:latin typeface="Times New Roman"/>
                <a:cs typeface="Times New Roman"/>
              </a:rPr>
              <a:t>d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t</a:t>
            </a:r>
            <a:r>
              <a:rPr sz="1200" spc="65" dirty="0">
                <a:latin typeface="Times New Roman"/>
                <a:cs typeface="Times New Roman"/>
              </a:rPr>
              <a:t>o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60" dirty="0">
                <a:latin typeface="Times New Roman"/>
                <a:cs typeface="Times New Roman"/>
              </a:rPr>
              <a:t>F</a:t>
            </a:r>
            <a:r>
              <a:rPr sz="1200" spc="125" dirty="0">
                <a:latin typeface="Times New Roman"/>
                <a:cs typeface="Times New Roman"/>
              </a:rPr>
              <a:t>SS</a:t>
            </a:r>
            <a:r>
              <a:rPr sz="1200" spc="4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Z</a:t>
            </a:r>
            <a:r>
              <a:rPr sz="1200" spc="65" dirty="0">
                <a:latin typeface="Times New Roman"/>
                <a:cs typeface="Times New Roman"/>
              </a:rPr>
              <a:t>on</a:t>
            </a:r>
            <a:r>
              <a:rPr sz="1200" spc="130" dirty="0">
                <a:latin typeface="Times New Roman"/>
                <a:cs typeface="Times New Roman"/>
              </a:rPr>
              <a:t>e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spc="130" dirty="0">
                <a:latin typeface="Times New Roman"/>
                <a:cs typeface="Times New Roman"/>
              </a:rPr>
              <a:t>a</a:t>
            </a:r>
            <a:r>
              <a:rPr sz="1200" spc="65" dirty="0">
                <a:latin typeface="Times New Roman"/>
                <a:cs typeface="Times New Roman"/>
              </a:rPr>
              <a:t>nd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N</a:t>
            </a:r>
            <a:r>
              <a:rPr sz="1200" spc="65" dirty="0">
                <a:latin typeface="Times New Roman"/>
                <a:cs typeface="Times New Roman"/>
              </a:rPr>
              <a:t>on</a:t>
            </a:r>
            <a:r>
              <a:rPr sz="1200" spc="-5" dirty="0">
                <a:latin typeface="Times New Roman"/>
                <a:cs typeface="Times New Roman"/>
              </a:rPr>
              <a:t>-</a:t>
            </a:r>
            <a:r>
              <a:rPr sz="1200" spc="60" dirty="0">
                <a:latin typeface="Times New Roman"/>
                <a:cs typeface="Times New Roman"/>
              </a:rPr>
              <a:t>F</a:t>
            </a:r>
            <a:r>
              <a:rPr sz="1200" spc="125" dirty="0">
                <a:latin typeface="Times New Roman"/>
                <a:cs typeface="Times New Roman"/>
              </a:rPr>
              <a:t>SS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Z</a:t>
            </a:r>
            <a:r>
              <a:rPr sz="1200" spc="65" dirty="0">
                <a:latin typeface="Times New Roman"/>
                <a:cs typeface="Times New Roman"/>
              </a:rPr>
              <a:t>on</a:t>
            </a:r>
            <a:r>
              <a:rPr sz="1200" spc="130" dirty="0">
                <a:latin typeface="Times New Roman"/>
                <a:cs typeface="Times New Roman"/>
              </a:rPr>
              <a:t>e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-75" dirty="0">
                <a:latin typeface="Times New Roman"/>
                <a:cs typeface="Times New Roman"/>
              </a:rPr>
              <a:t>i</a:t>
            </a:r>
            <a:r>
              <a:rPr sz="1200" spc="130" dirty="0">
                <a:latin typeface="Times New Roman"/>
                <a:cs typeface="Times New Roman"/>
              </a:rPr>
              <a:t>s</a:t>
            </a:r>
            <a:r>
              <a:rPr sz="1200" spc="35" dirty="0">
                <a:latin typeface="Times New Roman"/>
                <a:cs typeface="Times New Roman"/>
              </a:rPr>
              <a:t> </a:t>
            </a:r>
            <a:r>
              <a:rPr sz="1200" spc="65" dirty="0">
                <a:latin typeface="Times New Roman"/>
                <a:cs typeface="Times New Roman"/>
              </a:rPr>
              <a:t>d</a:t>
            </a:r>
            <a:r>
              <a:rPr sz="1200" spc="130" dirty="0">
                <a:latin typeface="Times New Roman"/>
                <a:cs typeface="Times New Roman"/>
              </a:rPr>
              <a:t>e</a:t>
            </a:r>
            <a:r>
              <a:rPr sz="1200" spc="-5" dirty="0">
                <a:latin typeface="Times New Roman"/>
                <a:cs typeface="Times New Roman"/>
              </a:rPr>
              <a:t>t</a:t>
            </a:r>
            <a:r>
              <a:rPr sz="1200" spc="130" dirty="0">
                <a:latin typeface="Times New Roman"/>
                <a:cs typeface="Times New Roman"/>
              </a:rPr>
              <a:t>e</a:t>
            </a:r>
            <a:r>
              <a:rPr sz="1200" spc="-5" dirty="0">
                <a:latin typeface="Times New Roman"/>
                <a:cs typeface="Times New Roman"/>
              </a:rPr>
              <a:t>r</a:t>
            </a:r>
            <a:r>
              <a:rPr sz="1200" spc="70" dirty="0">
                <a:latin typeface="Times New Roman"/>
                <a:cs typeface="Times New Roman"/>
              </a:rPr>
              <a:t>m</a:t>
            </a:r>
            <a:r>
              <a:rPr sz="1200" spc="-75" dirty="0">
                <a:latin typeface="Times New Roman"/>
                <a:cs typeface="Times New Roman"/>
              </a:rPr>
              <a:t>i</a:t>
            </a:r>
            <a:r>
              <a:rPr sz="1200" spc="55" dirty="0">
                <a:latin typeface="Times New Roman"/>
                <a:cs typeface="Times New Roman"/>
              </a:rPr>
              <a:t>n</a:t>
            </a:r>
            <a:r>
              <a:rPr sz="1200" spc="120" dirty="0">
                <a:latin typeface="Times New Roman"/>
                <a:cs typeface="Times New Roman"/>
              </a:rPr>
              <a:t>e</a:t>
            </a:r>
            <a:r>
              <a:rPr sz="1200" spc="65" dirty="0">
                <a:latin typeface="Times New Roman"/>
                <a:cs typeface="Times New Roman"/>
              </a:rPr>
              <a:t>d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65" dirty="0">
                <a:latin typeface="Times New Roman"/>
                <a:cs typeface="Times New Roman"/>
              </a:rPr>
              <a:t>b</a:t>
            </a:r>
            <a:r>
              <a:rPr sz="1200" spc="130" dirty="0">
                <a:latin typeface="Times New Roman"/>
                <a:cs typeface="Times New Roman"/>
              </a:rPr>
              <a:t>ase</a:t>
            </a:r>
            <a:r>
              <a:rPr sz="1200" spc="65" dirty="0">
                <a:latin typeface="Times New Roman"/>
                <a:cs typeface="Times New Roman"/>
              </a:rPr>
              <a:t>d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65" dirty="0">
                <a:latin typeface="Times New Roman"/>
                <a:cs typeface="Times New Roman"/>
              </a:rPr>
              <a:t>on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spc="-75" dirty="0">
                <a:latin typeface="Times New Roman"/>
                <a:cs typeface="Times New Roman"/>
              </a:rPr>
              <a:t>L</a:t>
            </a:r>
            <a:r>
              <a:rPr sz="1200" spc="65" dirty="0">
                <a:latin typeface="Times New Roman"/>
                <a:cs typeface="Times New Roman"/>
              </a:rPr>
              <a:t>006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75" dirty="0">
                <a:latin typeface="Times New Roman"/>
                <a:cs typeface="Times New Roman"/>
              </a:rPr>
              <a:t>L</a:t>
            </a:r>
            <a:r>
              <a:rPr sz="1200" spc="130" dirty="0">
                <a:latin typeface="Times New Roman"/>
                <a:cs typeface="Times New Roman"/>
              </a:rPr>
              <a:t>a</a:t>
            </a:r>
            <a:r>
              <a:rPr sz="1200" spc="65" dirty="0">
                <a:latin typeface="Times New Roman"/>
                <a:cs typeface="Times New Roman"/>
              </a:rPr>
              <a:t>b</a:t>
            </a:r>
            <a:r>
              <a:rPr sz="1200" spc="130" dirty="0">
                <a:latin typeface="Times New Roman"/>
                <a:cs typeface="Times New Roman"/>
              </a:rPr>
              <a:t>e</a:t>
            </a:r>
            <a:r>
              <a:rPr sz="1200" spc="-75" dirty="0">
                <a:latin typeface="Times New Roman"/>
                <a:cs typeface="Times New Roman"/>
              </a:rPr>
              <a:t>li</a:t>
            </a:r>
            <a:r>
              <a:rPr sz="1200" spc="55" dirty="0">
                <a:latin typeface="Times New Roman"/>
                <a:cs typeface="Times New Roman"/>
              </a:rPr>
              <a:t>n</a:t>
            </a:r>
            <a:r>
              <a:rPr sz="1200" spc="65" dirty="0">
                <a:latin typeface="Times New Roman"/>
                <a:cs typeface="Times New Roman"/>
              </a:rPr>
              <a:t>g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-75" dirty="0">
                <a:latin typeface="Times New Roman"/>
                <a:cs typeface="Times New Roman"/>
              </a:rPr>
              <a:t>Li</a:t>
            </a:r>
            <a:r>
              <a:rPr sz="1200" spc="130" dirty="0">
                <a:latin typeface="Times New Roman"/>
                <a:cs typeface="Times New Roman"/>
              </a:rPr>
              <a:t>s</a:t>
            </a:r>
            <a:r>
              <a:rPr sz="1200" spc="-5" dirty="0">
                <a:latin typeface="Times New Roman"/>
                <a:cs typeface="Times New Roman"/>
              </a:rPr>
              <a:t>t</a:t>
            </a:r>
            <a:r>
              <a:rPr sz="1200" spc="30" dirty="0">
                <a:latin typeface="Times New Roman"/>
                <a:cs typeface="Times New Roman"/>
              </a:rPr>
              <a:t>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87" name="object 8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418705">
              <a:lnSpc>
                <a:spcPts val="2460"/>
              </a:lnSpc>
            </a:pPr>
            <a:r>
              <a:rPr spc="10" dirty="0"/>
              <a:t>P</a:t>
            </a:r>
            <a:r>
              <a:rPr spc="405" dirty="0"/>
              <a:t>e</a:t>
            </a:r>
            <a:r>
              <a:rPr spc="-30" dirty="0"/>
              <a:t>r</a:t>
            </a:r>
            <a:r>
              <a:rPr spc="-80" dirty="0"/>
              <a:t>i</a:t>
            </a:r>
            <a:r>
              <a:rPr spc="285" dirty="0"/>
              <a:t>o</a:t>
            </a:r>
            <a:r>
              <a:rPr spc="325" dirty="0"/>
              <a:t>d</a:t>
            </a:r>
            <a:r>
              <a:rPr spc="-80" dirty="0"/>
              <a:t>i</a:t>
            </a:r>
            <a:r>
              <a:rPr spc="405" dirty="0"/>
              <a:t>c</a:t>
            </a:r>
            <a:r>
              <a:rPr spc="445" dirty="0"/>
              <a:t>a</a:t>
            </a:r>
            <a:r>
              <a:rPr spc="-80" dirty="0"/>
              <a:t>l</a:t>
            </a:r>
            <a:r>
              <a:rPr spc="100" dirty="0"/>
              <a:t>s</a:t>
            </a:r>
          </a:p>
          <a:p>
            <a:pPr marL="6322060">
              <a:lnSpc>
                <a:spcPct val="100000"/>
              </a:lnSpc>
            </a:pPr>
            <a:r>
              <a:rPr sz="1800" spc="-15" dirty="0">
                <a:latin typeface="Century Gothic"/>
                <a:cs typeface="Century Gothic"/>
              </a:rPr>
              <a:t>L</a:t>
            </a:r>
            <a:r>
              <a:rPr sz="1800" spc="-10" dirty="0">
                <a:latin typeface="Century Gothic"/>
                <a:cs typeface="Century Gothic"/>
              </a:rPr>
              <a:t>a</a:t>
            </a:r>
            <a:r>
              <a:rPr sz="1800" dirty="0">
                <a:latin typeface="Century Gothic"/>
                <a:cs typeface="Century Gothic"/>
              </a:rPr>
              <a:t>s</a:t>
            </a:r>
            <a:r>
              <a:rPr sz="1800" spc="-10" dirty="0">
                <a:latin typeface="Century Gothic"/>
                <a:cs typeface="Century Gothic"/>
              </a:rPr>
              <a:t>t</a:t>
            </a:r>
            <a:r>
              <a:rPr sz="1800" spc="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M</a:t>
            </a:r>
            <a:r>
              <a:rPr sz="1800" spc="15" dirty="0">
                <a:latin typeface="Century Gothic"/>
                <a:cs typeface="Century Gothic"/>
              </a:rPr>
              <a:t>i</a:t>
            </a:r>
            <a:r>
              <a:rPr sz="1800" dirty="0">
                <a:latin typeface="Century Gothic"/>
                <a:cs typeface="Century Gothic"/>
              </a:rPr>
              <a:t>l</a:t>
            </a:r>
            <a:r>
              <a:rPr sz="1800" spc="-15" dirty="0">
                <a:latin typeface="Century Gothic"/>
                <a:cs typeface="Century Gothic"/>
              </a:rPr>
              <a:t>e</a:t>
            </a:r>
            <a:r>
              <a:rPr sz="1800" spc="-30" dirty="0">
                <a:latin typeface="Century Gothic"/>
                <a:cs typeface="Century Gothic"/>
              </a:rPr>
              <a:t> </a:t>
            </a:r>
            <a:r>
              <a:rPr sz="1800" spc="25" dirty="0">
                <a:latin typeface="Century Gothic"/>
                <a:cs typeface="Century Gothic"/>
              </a:rPr>
              <a:t>I</a:t>
            </a:r>
            <a:r>
              <a:rPr sz="1800" spc="-15" dirty="0">
                <a:latin typeface="Century Gothic"/>
                <a:cs typeface="Century Gothic"/>
              </a:rPr>
              <a:t>m</a:t>
            </a:r>
            <a:r>
              <a:rPr sz="1800" spc="-5" dirty="0">
                <a:latin typeface="Century Gothic"/>
                <a:cs typeface="Century Gothic"/>
              </a:rPr>
              <a:t>p</a:t>
            </a:r>
            <a:r>
              <a:rPr sz="1800" spc="-10" dirty="0">
                <a:latin typeface="Century Gothic"/>
                <a:cs typeface="Century Gothic"/>
              </a:rPr>
              <a:t>act</a:t>
            </a:r>
            <a:r>
              <a:rPr sz="1800" spc="-30" dirty="0">
                <a:latin typeface="Century Gothic"/>
                <a:cs typeface="Century Gothic"/>
              </a:rPr>
              <a:t> </a:t>
            </a:r>
            <a:r>
              <a:rPr sz="1800" spc="-20" dirty="0">
                <a:latin typeface="Century Gothic"/>
                <a:cs typeface="Century Gothic"/>
              </a:rPr>
              <a:t>T</a:t>
            </a:r>
            <a:r>
              <a:rPr sz="1800" spc="-10" dirty="0">
                <a:latin typeface="Century Gothic"/>
                <a:cs typeface="Century Gothic"/>
              </a:rPr>
              <a:t>ren</a:t>
            </a:r>
            <a:r>
              <a:rPr sz="1800" dirty="0">
                <a:latin typeface="Century Gothic"/>
                <a:cs typeface="Century Gothic"/>
              </a:rPr>
              <a:t>d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3567214" y="1365799"/>
            <a:ext cx="2921635" cy="240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700" spc="-5" dirty="0">
                <a:solidFill>
                  <a:srgbClr val="4F80BC"/>
                </a:solidFill>
                <a:latin typeface="Century Gothic"/>
                <a:cs typeface="Century Gothic"/>
              </a:rPr>
              <a:t>E</a:t>
            </a:r>
            <a:r>
              <a:rPr sz="1700" spc="-15" dirty="0">
                <a:solidFill>
                  <a:srgbClr val="4F80BC"/>
                </a:solidFill>
                <a:latin typeface="Century Gothic"/>
                <a:cs typeface="Century Gothic"/>
              </a:rPr>
              <a:t>n</a:t>
            </a:r>
            <a:r>
              <a:rPr sz="1700" spc="-10" dirty="0">
                <a:solidFill>
                  <a:srgbClr val="4F80BC"/>
                </a:solidFill>
                <a:latin typeface="Century Gothic"/>
                <a:cs typeface="Century Gothic"/>
              </a:rPr>
              <a:t>d</a:t>
            </a:r>
            <a:r>
              <a:rPr sz="1700" spc="-15" dirty="0">
                <a:solidFill>
                  <a:srgbClr val="4F80BC"/>
                </a:solidFill>
                <a:latin typeface="Century Gothic"/>
                <a:cs typeface="Century Gothic"/>
              </a:rPr>
              <a:t>-</a:t>
            </a:r>
            <a:r>
              <a:rPr sz="1700" spc="-25" dirty="0">
                <a:solidFill>
                  <a:srgbClr val="4F80BC"/>
                </a:solidFill>
                <a:latin typeface="Century Gothic"/>
                <a:cs typeface="Century Gothic"/>
              </a:rPr>
              <a:t>t</a:t>
            </a:r>
            <a:r>
              <a:rPr sz="1700" spc="-5" dirty="0">
                <a:solidFill>
                  <a:srgbClr val="4F80BC"/>
                </a:solidFill>
                <a:latin typeface="Century Gothic"/>
                <a:cs typeface="Century Gothic"/>
              </a:rPr>
              <a:t>o</a:t>
            </a:r>
            <a:r>
              <a:rPr sz="1700" spc="-15" dirty="0">
                <a:solidFill>
                  <a:srgbClr val="4F80BC"/>
                </a:solidFill>
                <a:latin typeface="Century Gothic"/>
                <a:cs typeface="Century Gothic"/>
              </a:rPr>
              <a:t>-</a:t>
            </a:r>
            <a:r>
              <a:rPr sz="1700" spc="-5" dirty="0">
                <a:solidFill>
                  <a:srgbClr val="4F80BC"/>
                </a:solidFill>
                <a:latin typeface="Century Gothic"/>
                <a:cs typeface="Century Gothic"/>
              </a:rPr>
              <a:t>E</a:t>
            </a:r>
            <a:r>
              <a:rPr sz="1700" spc="-15" dirty="0">
                <a:solidFill>
                  <a:srgbClr val="4F80BC"/>
                </a:solidFill>
                <a:latin typeface="Century Gothic"/>
                <a:cs typeface="Century Gothic"/>
              </a:rPr>
              <a:t>nd</a:t>
            </a:r>
            <a:r>
              <a:rPr sz="1700" spc="-60" dirty="0">
                <a:solidFill>
                  <a:srgbClr val="4F80BC"/>
                </a:solidFill>
                <a:latin typeface="Century Gothic"/>
                <a:cs typeface="Century Gothic"/>
              </a:rPr>
              <a:t> </a:t>
            </a:r>
            <a:r>
              <a:rPr sz="1700" spc="0" dirty="0">
                <a:solidFill>
                  <a:srgbClr val="4F80BC"/>
                </a:solidFill>
                <a:latin typeface="Century Gothic"/>
                <a:cs typeface="Century Gothic"/>
              </a:rPr>
              <a:t>L</a:t>
            </a:r>
            <a:r>
              <a:rPr sz="1700" spc="-20" dirty="0">
                <a:solidFill>
                  <a:srgbClr val="4F80BC"/>
                </a:solidFill>
                <a:latin typeface="Century Gothic"/>
                <a:cs typeface="Century Gothic"/>
              </a:rPr>
              <a:t>a</a:t>
            </a:r>
            <a:r>
              <a:rPr sz="1700" spc="-10" dirty="0">
                <a:solidFill>
                  <a:srgbClr val="4F80BC"/>
                </a:solidFill>
                <a:latin typeface="Century Gothic"/>
                <a:cs typeface="Century Gothic"/>
              </a:rPr>
              <a:t>st</a:t>
            </a:r>
            <a:r>
              <a:rPr sz="1700" spc="-15" dirty="0">
                <a:solidFill>
                  <a:srgbClr val="4F80BC"/>
                </a:solidFill>
                <a:latin typeface="Century Gothic"/>
                <a:cs typeface="Century Gothic"/>
              </a:rPr>
              <a:t> </a:t>
            </a:r>
            <a:r>
              <a:rPr sz="1700" spc="-10" dirty="0">
                <a:solidFill>
                  <a:srgbClr val="4F80BC"/>
                </a:solidFill>
                <a:latin typeface="Century Gothic"/>
                <a:cs typeface="Century Gothic"/>
              </a:rPr>
              <a:t>Mi</a:t>
            </a:r>
            <a:r>
              <a:rPr sz="1700" spc="5" dirty="0">
                <a:solidFill>
                  <a:srgbClr val="4F80BC"/>
                </a:solidFill>
                <a:latin typeface="Century Gothic"/>
                <a:cs typeface="Century Gothic"/>
              </a:rPr>
              <a:t>l</a:t>
            </a:r>
            <a:r>
              <a:rPr sz="1700" spc="-15" dirty="0">
                <a:solidFill>
                  <a:srgbClr val="4F80BC"/>
                </a:solidFill>
                <a:latin typeface="Century Gothic"/>
                <a:cs typeface="Century Gothic"/>
              </a:rPr>
              <a:t>e</a:t>
            </a:r>
            <a:r>
              <a:rPr sz="1700" spc="-50" dirty="0">
                <a:solidFill>
                  <a:srgbClr val="4F80BC"/>
                </a:solidFill>
                <a:latin typeface="Century Gothic"/>
                <a:cs typeface="Century Gothic"/>
              </a:rPr>
              <a:t> </a:t>
            </a:r>
            <a:r>
              <a:rPr sz="1700" spc="30" dirty="0">
                <a:solidFill>
                  <a:srgbClr val="4F80BC"/>
                </a:solidFill>
                <a:latin typeface="Century Gothic"/>
                <a:cs typeface="Century Gothic"/>
              </a:rPr>
              <a:t>I</a:t>
            </a:r>
            <a:r>
              <a:rPr sz="1700" spc="-35" dirty="0">
                <a:solidFill>
                  <a:srgbClr val="4F80BC"/>
                </a:solidFill>
                <a:latin typeface="Century Gothic"/>
                <a:cs typeface="Century Gothic"/>
              </a:rPr>
              <a:t>m</a:t>
            </a:r>
            <a:r>
              <a:rPr sz="1700" spc="-5" dirty="0">
                <a:solidFill>
                  <a:srgbClr val="4F80BC"/>
                </a:solidFill>
                <a:latin typeface="Century Gothic"/>
                <a:cs typeface="Century Gothic"/>
              </a:rPr>
              <a:t>p</a:t>
            </a:r>
            <a:r>
              <a:rPr sz="1700" spc="-20" dirty="0">
                <a:solidFill>
                  <a:srgbClr val="4F80BC"/>
                </a:solidFill>
                <a:latin typeface="Century Gothic"/>
                <a:cs typeface="Century Gothic"/>
              </a:rPr>
              <a:t>a</a:t>
            </a:r>
            <a:r>
              <a:rPr sz="1700" spc="-30" dirty="0">
                <a:solidFill>
                  <a:srgbClr val="4F80BC"/>
                </a:solidFill>
                <a:latin typeface="Century Gothic"/>
                <a:cs typeface="Century Gothic"/>
              </a:rPr>
              <a:t>c</a:t>
            </a:r>
            <a:r>
              <a:rPr sz="1700" spc="-10" dirty="0">
                <a:solidFill>
                  <a:srgbClr val="4F80BC"/>
                </a:solidFill>
                <a:latin typeface="Century Gothic"/>
                <a:cs typeface="Century Gothic"/>
              </a:rPr>
              <a:t>t</a:t>
            </a:r>
            <a:endParaRPr sz="17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20581" y="6989731"/>
            <a:ext cx="172720" cy="156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75" dirty="0">
                <a:solidFill>
                  <a:srgbClr val="A5A5A5"/>
                </a:solidFill>
                <a:latin typeface="Times New Roman"/>
                <a:cs typeface="Times New Roman"/>
              </a:rPr>
              <a:t>62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90600" y="533400"/>
            <a:ext cx="2438400" cy="533400"/>
          </a:xfrm>
          <a:custGeom>
            <a:avLst/>
            <a:gdLst/>
            <a:ahLst/>
            <a:cxnLst/>
            <a:rect l="l" t="t" r="r" b="b"/>
            <a:pathLst>
              <a:path w="2438400" h="533400">
                <a:moveTo>
                  <a:pt x="0" y="0"/>
                </a:moveTo>
                <a:lnTo>
                  <a:pt x="2438400" y="0"/>
                </a:lnTo>
                <a:lnTo>
                  <a:pt x="2438400" y="533400"/>
                </a:lnTo>
                <a:lnTo>
                  <a:pt x="0" y="533400"/>
                </a:lnTo>
                <a:lnTo>
                  <a:pt x="0" y="0"/>
                </a:lnTo>
                <a:close/>
              </a:path>
            </a:pathLst>
          </a:custGeom>
          <a:solidFill>
            <a:srgbClr val="5093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50748" y="626363"/>
            <a:ext cx="2064131" cy="3642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709137" y="844311"/>
            <a:ext cx="131445" cy="168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10" dirty="0">
                <a:solidFill>
                  <a:srgbClr val="FFFFFF"/>
                </a:solidFill>
                <a:latin typeface="Times New Roman"/>
                <a:cs typeface="Times New Roman"/>
              </a:rPr>
              <a:t>®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554480" y="4878323"/>
            <a:ext cx="7673340" cy="0"/>
          </a:xfrm>
          <a:custGeom>
            <a:avLst/>
            <a:gdLst/>
            <a:ahLst/>
            <a:cxnLst/>
            <a:rect l="l" t="t" r="r" b="b"/>
            <a:pathLst>
              <a:path w="7673340">
                <a:moveTo>
                  <a:pt x="0" y="0"/>
                </a:moveTo>
                <a:lnTo>
                  <a:pt x="7673339" y="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54480" y="4544567"/>
            <a:ext cx="7673340" cy="0"/>
          </a:xfrm>
          <a:custGeom>
            <a:avLst/>
            <a:gdLst/>
            <a:ahLst/>
            <a:cxnLst/>
            <a:rect l="l" t="t" r="r" b="b"/>
            <a:pathLst>
              <a:path w="7673340">
                <a:moveTo>
                  <a:pt x="0" y="0"/>
                </a:moveTo>
                <a:lnTo>
                  <a:pt x="7673339" y="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54480" y="4210811"/>
            <a:ext cx="7673340" cy="0"/>
          </a:xfrm>
          <a:custGeom>
            <a:avLst/>
            <a:gdLst/>
            <a:ahLst/>
            <a:cxnLst/>
            <a:rect l="l" t="t" r="r" b="b"/>
            <a:pathLst>
              <a:path w="7673340">
                <a:moveTo>
                  <a:pt x="0" y="0"/>
                </a:moveTo>
                <a:lnTo>
                  <a:pt x="7673339" y="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54480" y="3877055"/>
            <a:ext cx="7673340" cy="0"/>
          </a:xfrm>
          <a:custGeom>
            <a:avLst/>
            <a:gdLst/>
            <a:ahLst/>
            <a:cxnLst/>
            <a:rect l="l" t="t" r="r" b="b"/>
            <a:pathLst>
              <a:path w="7673340">
                <a:moveTo>
                  <a:pt x="0" y="0"/>
                </a:moveTo>
                <a:lnTo>
                  <a:pt x="7673339" y="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554480" y="3543300"/>
            <a:ext cx="7673340" cy="0"/>
          </a:xfrm>
          <a:custGeom>
            <a:avLst/>
            <a:gdLst/>
            <a:ahLst/>
            <a:cxnLst/>
            <a:rect l="l" t="t" r="r" b="b"/>
            <a:pathLst>
              <a:path w="7673340">
                <a:moveTo>
                  <a:pt x="0" y="0"/>
                </a:moveTo>
                <a:lnTo>
                  <a:pt x="7673339" y="0"/>
                </a:lnTo>
              </a:path>
            </a:pathLst>
          </a:custGeom>
          <a:ln w="104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554480" y="3209544"/>
            <a:ext cx="7673340" cy="0"/>
          </a:xfrm>
          <a:custGeom>
            <a:avLst/>
            <a:gdLst/>
            <a:ahLst/>
            <a:cxnLst/>
            <a:rect l="l" t="t" r="r" b="b"/>
            <a:pathLst>
              <a:path w="7673340">
                <a:moveTo>
                  <a:pt x="0" y="0"/>
                </a:moveTo>
                <a:lnTo>
                  <a:pt x="7673339" y="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554480" y="2875787"/>
            <a:ext cx="7673340" cy="0"/>
          </a:xfrm>
          <a:custGeom>
            <a:avLst/>
            <a:gdLst/>
            <a:ahLst/>
            <a:cxnLst/>
            <a:rect l="l" t="t" r="r" b="b"/>
            <a:pathLst>
              <a:path w="7673340">
                <a:moveTo>
                  <a:pt x="0" y="0"/>
                </a:moveTo>
                <a:lnTo>
                  <a:pt x="7673339" y="0"/>
                </a:lnTo>
              </a:path>
            </a:pathLst>
          </a:custGeom>
          <a:ln w="104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554480" y="2540507"/>
            <a:ext cx="7673340" cy="0"/>
          </a:xfrm>
          <a:custGeom>
            <a:avLst/>
            <a:gdLst/>
            <a:ahLst/>
            <a:cxnLst/>
            <a:rect l="l" t="t" r="r" b="b"/>
            <a:pathLst>
              <a:path w="7673340">
                <a:moveTo>
                  <a:pt x="0" y="0"/>
                </a:moveTo>
                <a:lnTo>
                  <a:pt x="7673339" y="0"/>
                </a:lnTo>
              </a:path>
            </a:pathLst>
          </a:custGeom>
          <a:ln w="104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554480" y="2206751"/>
            <a:ext cx="7673340" cy="0"/>
          </a:xfrm>
          <a:custGeom>
            <a:avLst/>
            <a:gdLst/>
            <a:ahLst/>
            <a:cxnLst/>
            <a:rect l="l" t="t" r="r" b="b"/>
            <a:pathLst>
              <a:path w="7673340">
                <a:moveTo>
                  <a:pt x="0" y="0"/>
                </a:moveTo>
                <a:lnTo>
                  <a:pt x="7673339" y="0"/>
                </a:lnTo>
              </a:path>
            </a:pathLst>
          </a:custGeom>
          <a:ln w="104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554479" y="2206751"/>
            <a:ext cx="0" cy="3007360"/>
          </a:xfrm>
          <a:custGeom>
            <a:avLst/>
            <a:gdLst/>
            <a:ahLst/>
            <a:cxnLst/>
            <a:rect l="l" t="t" r="r" b="b"/>
            <a:pathLst>
              <a:path h="3007360">
                <a:moveTo>
                  <a:pt x="0" y="0"/>
                </a:moveTo>
                <a:lnTo>
                  <a:pt x="0" y="3006851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029967" y="2206751"/>
            <a:ext cx="0" cy="3007360"/>
          </a:xfrm>
          <a:custGeom>
            <a:avLst/>
            <a:gdLst/>
            <a:ahLst/>
            <a:cxnLst/>
            <a:rect l="l" t="t" r="r" b="b"/>
            <a:pathLst>
              <a:path h="3007360">
                <a:moveTo>
                  <a:pt x="0" y="0"/>
                </a:moveTo>
                <a:lnTo>
                  <a:pt x="0" y="3006851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505455" y="2206751"/>
            <a:ext cx="0" cy="3007360"/>
          </a:xfrm>
          <a:custGeom>
            <a:avLst/>
            <a:gdLst/>
            <a:ahLst/>
            <a:cxnLst/>
            <a:rect l="l" t="t" r="r" b="b"/>
            <a:pathLst>
              <a:path h="3007360">
                <a:moveTo>
                  <a:pt x="0" y="0"/>
                </a:moveTo>
                <a:lnTo>
                  <a:pt x="0" y="3006851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979419" y="2206751"/>
            <a:ext cx="0" cy="3007360"/>
          </a:xfrm>
          <a:custGeom>
            <a:avLst/>
            <a:gdLst/>
            <a:ahLst/>
            <a:cxnLst/>
            <a:rect l="l" t="t" r="r" b="b"/>
            <a:pathLst>
              <a:path h="3007360">
                <a:moveTo>
                  <a:pt x="0" y="0"/>
                </a:moveTo>
                <a:lnTo>
                  <a:pt x="0" y="3006851"/>
                </a:lnTo>
              </a:path>
            </a:pathLst>
          </a:custGeom>
          <a:ln w="104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454908" y="2206751"/>
            <a:ext cx="0" cy="3007360"/>
          </a:xfrm>
          <a:custGeom>
            <a:avLst/>
            <a:gdLst/>
            <a:ahLst/>
            <a:cxnLst/>
            <a:rect l="l" t="t" r="r" b="b"/>
            <a:pathLst>
              <a:path h="3007360">
                <a:moveTo>
                  <a:pt x="0" y="0"/>
                </a:moveTo>
                <a:lnTo>
                  <a:pt x="0" y="3006851"/>
                </a:lnTo>
              </a:path>
            </a:pathLst>
          </a:custGeom>
          <a:ln w="104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930395" y="2206751"/>
            <a:ext cx="0" cy="3007360"/>
          </a:xfrm>
          <a:custGeom>
            <a:avLst/>
            <a:gdLst/>
            <a:ahLst/>
            <a:cxnLst/>
            <a:rect l="l" t="t" r="r" b="b"/>
            <a:pathLst>
              <a:path h="3007360">
                <a:moveTo>
                  <a:pt x="0" y="0"/>
                </a:moveTo>
                <a:lnTo>
                  <a:pt x="0" y="3006851"/>
                </a:lnTo>
              </a:path>
            </a:pathLst>
          </a:custGeom>
          <a:ln w="104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405883" y="2206751"/>
            <a:ext cx="0" cy="3007360"/>
          </a:xfrm>
          <a:custGeom>
            <a:avLst/>
            <a:gdLst/>
            <a:ahLst/>
            <a:cxnLst/>
            <a:rect l="l" t="t" r="r" b="b"/>
            <a:pathLst>
              <a:path h="3007360">
                <a:moveTo>
                  <a:pt x="0" y="0"/>
                </a:moveTo>
                <a:lnTo>
                  <a:pt x="0" y="3006851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881371" y="2206751"/>
            <a:ext cx="0" cy="3007360"/>
          </a:xfrm>
          <a:custGeom>
            <a:avLst/>
            <a:gdLst/>
            <a:ahLst/>
            <a:cxnLst/>
            <a:rect l="l" t="t" r="r" b="b"/>
            <a:pathLst>
              <a:path h="3007360">
                <a:moveTo>
                  <a:pt x="0" y="0"/>
                </a:moveTo>
                <a:lnTo>
                  <a:pt x="0" y="3006851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356859" y="2206751"/>
            <a:ext cx="0" cy="3007360"/>
          </a:xfrm>
          <a:custGeom>
            <a:avLst/>
            <a:gdLst/>
            <a:ahLst/>
            <a:cxnLst/>
            <a:rect l="l" t="t" r="r" b="b"/>
            <a:pathLst>
              <a:path h="3007360">
                <a:moveTo>
                  <a:pt x="0" y="0"/>
                </a:moveTo>
                <a:lnTo>
                  <a:pt x="0" y="3006851"/>
                </a:lnTo>
              </a:path>
            </a:pathLst>
          </a:custGeom>
          <a:ln w="104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832347" y="2206751"/>
            <a:ext cx="0" cy="3007360"/>
          </a:xfrm>
          <a:custGeom>
            <a:avLst/>
            <a:gdLst/>
            <a:ahLst/>
            <a:cxnLst/>
            <a:rect l="l" t="t" r="r" b="b"/>
            <a:pathLst>
              <a:path h="3007360">
                <a:moveTo>
                  <a:pt x="0" y="0"/>
                </a:moveTo>
                <a:lnTo>
                  <a:pt x="0" y="3006851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307835" y="2206751"/>
            <a:ext cx="0" cy="3007360"/>
          </a:xfrm>
          <a:custGeom>
            <a:avLst/>
            <a:gdLst/>
            <a:ahLst/>
            <a:cxnLst/>
            <a:rect l="l" t="t" r="r" b="b"/>
            <a:pathLst>
              <a:path h="3007360">
                <a:moveTo>
                  <a:pt x="0" y="0"/>
                </a:moveTo>
                <a:lnTo>
                  <a:pt x="0" y="3006851"/>
                </a:lnTo>
              </a:path>
            </a:pathLst>
          </a:custGeom>
          <a:ln w="104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783323" y="2206751"/>
            <a:ext cx="0" cy="3007360"/>
          </a:xfrm>
          <a:custGeom>
            <a:avLst/>
            <a:gdLst/>
            <a:ahLst/>
            <a:cxnLst/>
            <a:rect l="l" t="t" r="r" b="b"/>
            <a:pathLst>
              <a:path h="3007360">
                <a:moveTo>
                  <a:pt x="0" y="0"/>
                </a:moveTo>
                <a:lnTo>
                  <a:pt x="0" y="3006851"/>
                </a:lnTo>
              </a:path>
            </a:pathLst>
          </a:custGeom>
          <a:ln w="104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257288" y="2206751"/>
            <a:ext cx="0" cy="3007360"/>
          </a:xfrm>
          <a:custGeom>
            <a:avLst/>
            <a:gdLst/>
            <a:ahLst/>
            <a:cxnLst/>
            <a:rect l="l" t="t" r="r" b="b"/>
            <a:pathLst>
              <a:path h="3007360">
                <a:moveTo>
                  <a:pt x="0" y="0"/>
                </a:moveTo>
                <a:lnTo>
                  <a:pt x="0" y="3006851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732776" y="2206751"/>
            <a:ext cx="0" cy="3007360"/>
          </a:xfrm>
          <a:custGeom>
            <a:avLst/>
            <a:gdLst/>
            <a:ahLst/>
            <a:cxnLst/>
            <a:rect l="l" t="t" r="r" b="b"/>
            <a:pathLst>
              <a:path h="3007360">
                <a:moveTo>
                  <a:pt x="0" y="0"/>
                </a:moveTo>
                <a:lnTo>
                  <a:pt x="0" y="3006851"/>
                </a:lnTo>
              </a:path>
            </a:pathLst>
          </a:custGeom>
          <a:ln w="104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208264" y="2206751"/>
            <a:ext cx="0" cy="3007360"/>
          </a:xfrm>
          <a:custGeom>
            <a:avLst/>
            <a:gdLst/>
            <a:ahLst/>
            <a:cxnLst/>
            <a:rect l="l" t="t" r="r" b="b"/>
            <a:pathLst>
              <a:path h="3007360">
                <a:moveTo>
                  <a:pt x="0" y="0"/>
                </a:moveTo>
                <a:lnTo>
                  <a:pt x="0" y="3006851"/>
                </a:lnTo>
              </a:path>
            </a:pathLst>
          </a:custGeom>
          <a:ln w="104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683752" y="2206751"/>
            <a:ext cx="0" cy="3007360"/>
          </a:xfrm>
          <a:custGeom>
            <a:avLst/>
            <a:gdLst/>
            <a:ahLst/>
            <a:cxnLst/>
            <a:rect l="l" t="t" r="r" b="b"/>
            <a:pathLst>
              <a:path h="3007360">
                <a:moveTo>
                  <a:pt x="0" y="0"/>
                </a:moveTo>
                <a:lnTo>
                  <a:pt x="0" y="3006851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9159240" y="2206751"/>
            <a:ext cx="0" cy="3007360"/>
          </a:xfrm>
          <a:custGeom>
            <a:avLst/>
            <a:gdLst/>
            <a:ahLst/>
            <a:cxnLst/>
            <a:rect l="l" t="t" r="r" b="b"/>
            <a:pathLst>
              <a:path h="3007360">
                <a:moveTo>
                  <a:pt x="0" y="0"/>
                </a:moveTo>
                <a:lnTo>
                  <a:pt x="0" y="3006851"/>
                </a:lnTo>
              </a:path>
            </a:pathLst>
          </a:custGeom>
          <a:ln w="104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549908" y="2202179"/>
            <a:ext cx="7682865" cy="3016250"/>
          </a:xfrm>
          <a:custGeom>
            <a:avLst/>
            <a:gdLst/>
            <a:ahLst/>
            <a:cxnLst/>
            <a:rect l="l" t="t" r="r" b="b"/>
            <a:pathLst>
              <a:path w="7682865" h="3016250">
                <a:moveTo>
                  <a:pt x="7677912" y="3015996"/>
                </a:moveTo>
                <a:lnTo>
                  <a:pt x="4572" y="3015996"/>
                </a:lnTo>
                <a:lnTo>
                  <a:pt x="1524" y="3014472"/>
                </a:lnTo>
                <a:lnTo>
                  <a:pt x="0" y="3011423"/>
                </a:lnTo>
                <a:lnTo>
                  <a:pt x="0" y="4572"/>
                </a:lnTo>
                <a:lnTo>
                  <a:pt x="1524" y="1524"/>
                </a:lnTo>
                <a:lnTo>
                  <a:pt x="4572" y="0"/>
                </a:lnTo>
                <a:lnTo>
                  <a:pt x="7677912" y="0"/>
                </a:lnTo>
                <a:lnTo>
                  <a:pt x="7680960" y="1524"/>
                </a:lnTo>
                <a:lnTo>
                  <a:pt x="7682483" y="4572"/>
                </a:lnTo>
                <a:lnTo>
                  <a:pt x="9144" y="4572"/>
                </a:lnTo>
                <a:lnTo>
                  <a:pt x="4572" y="9144"/>
                </a:lnTo>
                <a:lnTo>
                  <a:pt x="9144" y="9144"/>
                </a:lnTo>
                <a:lnTo>
                  <a:pt x="9144" y="3006852"/>
                </a:lnTo>
                <a:lnTo>
                  <a:pt x="4572" y="3006852"/>
                </a:lnTo>
                <a:lnTo>
                  <a:pt x="9144" y="3011423"/>
                </a:lnTo>
                <a:lnTo>
                  <a:pt x="7682483" y="3011423"/>
                </a:lnTo>
                <a:lnTo>
                  <a:pt x="7680960" y="3014472"/>
                </a:lnTo>
                <a:lnTo>
                  <a:pt x="7677912" y="3015996"/>
                </a:lnTo>
                <a:close/>
              </a:path>
              <a:path w="7682865" h="3016250">
                <a:moveTo>
                  <a:pt x="9144" y="9144"/>
                </a:moveTo>
                <a:lnTo>
                  <a:pt x="4572" y="9144"/>
                </a:lnTo>
                <a:lnTo>
                  <a:pt x="9144" y="4572"/>
                </a:lnTo>
                <a:lnTo>
                  <a:pt x="9144" y="9144"/>
                </a:lnTo>
                <a:close/>
              </a:path>
              <a:path w="7682865" h="3016250">
                <a:moveTo>
                  <a:pt x="7673339" y="9144"/>
                </a:moveTo>
                <a:lnTo>
                  <a:pt x="9144" y="9144"/>
                </a:lnTo>
                <a:lnTo>
                  <a:pt x="9144" y="4572"/>
                </a:lnTo>
                <a:lnTo>
                  <a:pt x="7673339" y="4572"/>
                </a:lnTo>
                <a:lnTo>
                  <a:pt x="7673339" y="9144"/>
                </a:lnTo>
                <a:close/>
              </a:path>
              <a:path w="7682865" h="3016250">
                <a:moveTo>
                  <a:pt x="7673339" y="3011423"/>
                </a:moveTo>
                <a:lnTo>
                  <a:pt x="7673339" y="4572"/>
                </a:lnTo>
                <a:lnTo>
                  <a:pt x="7677912" y="9144"/>
                </a:lnTo>
                <a:lnTo>
                  <a:pt x="7682483" y="9144"/>
                </a:lnTo>
                <a:lnTo>
                  <a:pt x="7682483" y="3006852"/>
                </a:lnTo>
                <a:lnTo>
                  <a:pt x="7677912" y="3006852"/>
                </a:lnTo>
                <a:lnTo>
                  <a:pt x="7673339" y="3011423"/>
                </a:lnTo>
                <a:close/>
              </a:path>
              <a:path w="7682865" h="3016250">
                <a:moveTo>
                  <a:pt x="7682483" y="9144"/>
                </a:moveTo>
                <a:lnTo>
                  <a:pt x="7677912" y="9144"/>
                </a:lnTo>
                <a:lnTo>
                  <a:pt x="7673339" y="4572"/>
                </a:lnTo>
                <a:lnTo>
                  <a:pt x="7682483" y="4572"/>
                </a:lnTo>
                <a:lnTo>
                  <a:pt x="7682483" y="9144"/>
                </a:lnTo>
                <a:close/>
              </a:path>
              <a:path w="7682865" h="3016250">
                <a:moveTo>
                  <a:pt x="9144" y="3011423"/>
                </a:moveTo>
                <a:lnTo>
                  <a:pt x="4572" y="3006852"/>
                </a:lnTo>
                <a:lnTo>
                  <a:pt x="9144" y="3006852"/>
                </a:lnTo>
                <a:lnTo>
                  <a:pt x="9144" y="3011423"/>
                </a:lnTo>
                <a:close/>
              </a:path>
              <a:path w="7682865" h="3016250">
                <a:moveTo>
                  <a:pt x="7673339" y="3011423"/>
                </a:moveTo>
                <a:lnTo>
                  <a:pt x="9144" y="3011423"/>
                </a:lnTo>
                <a:lnTo>
                  <a:pt x="9144" y="3006852"/>
                </a:lnTo>
                <a:lnTo>
                  <a:pt x="7673339" y="3006852"/>
                </a:lnTo>
                <a:lnTo>
                  <a:pt x="7673339" y="3011423"/>
                </a:lnTo>
                <a:close/>
              </a:path>
              <a:path w="7682865" h="3016250">
                <a:moveTo>
                  <a:pt x="7682483" y="3011423"/>
                </a:moveTo>
                <a:lnTo>
                  <a:pt x="7673339" y="3011423"/>
                </a:lnTo>
                <a:lnTo>
                  <a:pt x="7677912" y="3006852"/>
                </a:lnTo>
                <a:lnTo>
                  <a:pt x="7682483" y="3006852"/>
                </a:lnTo>
                <a:lnTo>
                  <a:pt x="7682483" y="301142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554480" y="5213604"/>
            <a:ext cx="7673340" cy="0"/>
          </a:xfrm>
          <a:custGeom>
            <a:avLst/>
            <a:gdLst/>
            <a:ahLst/>
            <a:cxnLst/>
            <a:rect l="l" t="t" r="r" b="b"/>
            <a:pathLst>
              <a:path w="7673340">
                <a:moveTo>
                  <a:pt x="0" y="0"/>
                </a:moveTo>
                <a:lnTo>
                  <a:pt x="7673339" y="0"/>
                </a:lnTo>
              </a:path>
            </a:pathLst>
          </a:custGeom>
          <a:ln w="104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578864" y="2907791"/>
            <a:ext cx="7623175" cy="326390"/>
          </a:xfrm>
          <a:custGeom>
            <a:avLst/>
            <a:gdLst/>
            <a:ahLst/>
            <a:cxnLst/>
            <a:rect l="l" t="t" r="r" b="b"/>
            <a:pathLst>
              <a:path w="7623175" h="326389">
                <a:moveTo>
                  <a:pt x="5334609" y="251459"/>
                </a:moveTo>
                <a:lnTo>
                  <a:pt x="5237987" y="251459"/>
                </a:lnTo>
                <a:lnTo>
                  <a:pt x="5236845" y="251386"/>
                </a:lnTo>
                <a:lnTo>
                  <a:pt x="5711951" y="160019"/>
                </a:lnTo>
                <a:lnTo>
                  <a:pt x="6185916" y="0"/>
                </a:lnTo>
                <a:lnTo>
                  <a:pt x="6188964" y="0"/>
                </a:lnTo>
                <a:lnTo>
                  <a:pt x="6569354" y="18287"/>
                </a:lnTo>
                <a:lnTo>
                  <a:pt x="6188964" y="18287"/>
                </a:lnTo>
                <a:lnTo>
                  <a:pt x="6191630" y="18416"/>
                </a:lnTo>
                <a:lnTo>
                  <a:pt x="5715000" y="178307"/>
                </a:lnTo>
                <a:lnTo>
                  <a:pt x="5334609" y="251459"/>
                </a:lnTo>
                <a:close/>
              </a:path>
              <a:path w="7623175" h="326389">
                <a:moveTo>
                  <a:pt x="6191630" y="18416"/>
                </a:moveTo>
                <a:lnTo>
                  <a:pt x="6188964" y="18287"/>
                </a:lnTo>
                <a:lnTo>
                  <a:pt x="6192012" y="18287"/>
                </a:lnTo>
                <a:lnTo>
                  <a:pt x="6191630" y="18416"/>
                </a:lnTo>
                <a:close/>
              </a:path>
              <a:path w="7623175" h="326389">
                <a:moveTo>
                  <a:pt x="7139939" y="167639"/>
                </a:moveTo>
                <a:lnTo>
                  <a:pt x="7135368" y="167639"/>
                </a:lnTo>
                <a:lnTo>
                  <a:pt x="6661403" y="41147"/>
                </a:lnTo>
                <a:lnTo>
                  <a:pt x="6664451" y="41147"/>
                </a:lnTo>
                <a:lnTo>
                  <a:pt x="6191630" y="18416"/>
                </a:lnTo>
                <a:lnTo>
                  <a:pt x="6192012" y="18287"/>
                </a:lnTo>
                <a:lnTo>
                  <a:pt x="6569354" y="18287"/>
                </a:lnTo>
                <a:lnTo>
                  <a:pt x="6664451" y="22859"/>
                </a:lnTo>
                <a:lnTo>
                  <a:pt x="6667500" y="22859"/>
                </a:lnTo>
                <a:lnTo>
                  <a:pt x="7140166" y="149005"/>
                </a:lnTo>
                <a:lnTo>
                  <a:pt x="7136891" y="149351"/>
                </a:lnTo>
                <a:lnTo>
                  <a:pt x="7312844" y="149351"/>
                </a:lnTo>
                <a:lnTo>
                  <a:pt x="7139939" y="167639"/>
                </a:lnTo>
                <a:close/>
              </a:path>
              <a:path w="7623175" h="326389">
                <a:moveTo>
                  <a:pt x="7312844" y="149351"/>
                </a:moveTo>
                <a:lnTo>
                  <a:pt x="7141464" y="149351"/>
                </a:lnTo>
                <a:lnTo>
                  <a:pt x="7140166" y="149005"/>
                </a:lnTo>
                <a:lnTo>
                  <a:pt x="7612380" y="99059"/>
                </a:lnTo>
                <a:lnTo>
                  <a:pt x="7618475" y="99059"/>
                </a:lnTo>
                <a:lnTo>
                  <a:pt x="7623048" y="102107"/>
                </a:lnTo>
                <a:lnTo>
                  <a:pt x="7623048" y="112775"/>
                </a:lnTo>
                <a:lnTo>
                  <a:pt x="7620000" y="117347"/>
                </a:lnTo>
                <a:lnTo>
                  <a:pt x="7615428" y="117347"/>
                </a:lnTo>
                <a:lnTo>
                  <a:pt x="7312844" y="149351"/>
                </a:lnTo>
                <a:close/>
              </a:path>
              <a:path w="7623175" h="326389">
                <a:moveTo>
                  <a:pt x="484631" y="213359"/>
                </a:moveTo>
                <a:lnTo>
                  <a:pt x="483107" y="213359"/>
                </a:lnTo>
                <a:lnTo>
                  <a:pt x="7620" y="166115"/>
                </a:lnTo>
                <a:lnTo>
                  <a:pt x="3048" y="166115"/>
                </a:lnTo>
                <a:lnTo>
                  <a:pt x="0" y="161543"/>
                </a:lnTo>
                <a:lnTo>
                  <a:pt x="0" y="150875"/>
                </a:lnTo>
                <a:lnTo>
                  <a:pt x="4572" y="147827"/>
                </a:lnTo>
                <a:lnTo>
                  <a:pt x="10668" y="147827"/>
                </a:lnTo>
                <a:lnTo>
                  <a:pt x="485616" y="195018"/>
                </a:lnTo>
                <a:lnTo>
                  <a:pt x="484631" y="195071"/>
                </a:lnTo>
                <a:lnTo>
                  <a:pt x="820270" y="195071"/>
                </a:lnTo>
                <a:lnTo>
                  <a:pt x="484631" y="213359"/>
                </a:lnTo>
                <a:close/>
              </a:path>
              <a:path w="7623175" h="326389">
                <a:moveTo>
                  <a:pt x="7141464" y="149351"/>
                </a:moveTo>
                <a:lnTo>
                  <a:pt x="7136891" y="149351"/>
                </a:lnTo>
                <a:lnTo>
                  <a:pt x="7140166" y="149005"/>
                </a:lnTo>
                <a:lnTo>
                  <a:pt x="7141464" y="149351"/>
                </a:lnTo>
                <a:close/>
              </a:path>
              <a:path w="7623175" h="326389">
                <a:moveTo>
                  <a:pt x="820270" y="195071"/>
                </a:moveTo>
                <a:lnTo>
                  <a:pt x="486155" y="195071"/>
                </a:lnTo>
                <a:lnTo>
                  <a:pt x="485616" y="195018"/>
                </a:lnTo>
                <a:lnTo>
                  <a:pt x="960120" y="169163"/>
                </a:lnTo>
                <a:lnTo>
                  <a:pt x="1260428" y="187451"/>
                </a:lnTo>
                <a:lnTo>
                  <a:pt x="960120" y="187451"/>
                </a:lnTo>
                <a:lnTo>
                  <a:pt x="820270" y="195071"/>
                </a:lnTo>
                <a:close/>
              </a:path>
              <a:path w="7623175" h="326389">
                <a:moveTo>
                  <a:pt x="1435608" y="216407"/>
                </a:moveTo>
                <a:lnTo>
                  <a:pt x="960120" y="187451"/>
                </a:lnTo>
                <a:lnTo>
                  <a:pt x="1260428" y="187451"/>
                </a:lnTo>
                <a:lnTo>
                  <a:pt x="1435608" y="198119"/>
                </a:lnTo>
                <a:lnTo>
                  <a:pt x="1932710" y="198119"/>
                </a:lnTo>
                <a:lnTo>
                  <a:pt x="1992984" y="211835"/>
                </a:lnTo>
                <a:lnTo>
                  <a:pt x="1909572" y="211835"/>
                </a:lnTo>
                <a:lnTo>
                  <a:pt x="1435608" y="216407"/>
                </a:lnTo>
                <a:close/>
              </a:path>
              <a:path w="7623175" h="326389">
                <a:moveTo>
                  <a:pt x="1932710" y="198119"/>
                </a:moveTo>
                <a:lnTo>
                  <a:pt x="1435608" y="198119"/>
                </a:lnTo>
                <a:lnTo>
                  <a:pt x="1911096" y="193547"/>
                </a:lnTo>
                <a:lnTo>
                  <a:pt x="1912619" y="193547"/>
                </a:lnTo>
                <a:lnTo>
                  <a:pt x="1932710" y="198119"/>
                </a:lnTo>
                <a:close/>
              </a:path>
              <a:path w="7623175" h="326389">
                <a:moveTo>
                  <a:pt x="486155" y="195071"/>
                </a:moveTo>
                <a:lnTo>
                  <a:pt x="484631" y="195071"/>
                </a:lnTo>
                <a:lnTo>
                  <a:pt x="485616" y="195018"/>
                </a:lnTo>
                <a:lnTo>
                  <a:pt x="486155" y="195071"/>
                </a:lnTo>
                <a:close/>
              </a:path>
              <a:path w="7623175" h="326389">
                <a:moveTo>
                  <a:pt x="1909633" y="211850"/>
                </a:moveTo>
                <a:lnTo>
                  <a:pt x="1911096" y="211835"/>
                </a:lnTo>
                <a:lnTo>
                  <a:pt x="1909633" y="211850"/>
                </a:lnTo>
                <a:close/>
              </a:path>
              <a:path w="7623175" h="326389">
                <a:moveTo>
                  <a:pt x="2388108" y="320039"/>
                </a:moveTo>
                <a:lnTo>
                  <a:pt x="2385059" y="320039"/>
                </a:lnTo>
                <a:lnTo>
                  <a:pt x="1909633" y="211850"/>
                </a:lnTo>
                <a:lnTo>
                  <a:pt x="1911096" y="211835"/>
                </a:lnTo>
                <a:lnTo>
                  <a:pt x="1992984" y="211835"/>
                </a:lnTo>
                <a:lnTo>
                  <a:pt x="2386939" y="301486"/>
                </a:lnTo>
                <a:lnTo>
                  <a:pt x="2385059" y="301751"/>
                </a:lnTo>
                <a:lnTo>
                  <a:pt x="2517370" y="301751"/>
                </a:lnTo>
                <a:lnTo>
                  <a:pt x="2388108" y="320039"/>
                </a:lnTo>
                <a:close/>
              </a:path>
              <a:path w="7623175" h="326389">
                <a:moveTo>
                  <a:pt x="4039758" y="307847"/>
                </a:moveTo>
                <a:lnTo>
                  <a:pt x="3811524" y="307847"/>
                </a:lnTo>
                <a:lnTo>
                  <a:pt x="4285487" y="269747"/>
                </a:lnTo>
                <a:lnTo>
                  <a:pt x="4760976" y="220979"/>
                </a:lnTo>
                <a:lnTo>
                  <a:pt x="4762500" y="220979"/>
                </a:lnTo>
                <a:lnTo>
                  <a:pt x="5047792" y="239267"/>
                </a:lnTo>
                <a:lnTo>
                  <a:pt x="4762500" y="239267"/>
                </a:lnTo>
                <a:lnTo>
                  <a:pt x="4763436" y="239328"/>
                </a:lnTo>
                <a:lnTo>
                  <a:pt x="4287011" y="288035"/>
                </a:lnTo>
                <a:lnTo>
                  <a:pt x="4039758" y="307847"/>
                </a:lnTo>
                <a:close/>
              </a:path>
              <a:path w="7623175" h="326389">
                <a:moveTo>
                  <a:pt x="2517370" y="301751"/>
                </a:moveTo>
                <a:lnTo>
                  <a:pt x="2388108" y="301751"/>
                </a:lnTo>
                <a:lnTo>
                  <a:pt x="2386939" y="301486"/>
                </a:lnTo>
                <a:lnTo>
                  <a:pt x="2859024" y="234695"/>
                </a:lnTo>
                <a:lnTo>
                  <a:pt x="2862071" y="234695"/>
                </a:lnTo>
                <a:lnTo>
                  <a:pt x="2994766" y="252983"/>
                </a:lnTo>
                <a:lnTo>
                  <a:pt x="2859024" y="252983"/>
                </a:lnTo>
                <a:lnTo>
                  <a:pt x="2860567" y="253196"/>
                </a:lnTo>
                <a:lnTo>
                  <a:pt x="2517370" y="301751"/>
                </a:lnTo>
                <a:close/>
              </a:path>
              <a:path w="7623175" h="326389">
                <a:moveTo>
                  <a:pt x="4763436" y="239328"/>
                </a:moveTo>
                <a:lnTo>
                  <a:pt x="4762500" y="239267"/>
                </a:lnTo>
                <a:lnTo>
                  <a:pt x="4764024" y="239267"/>
                </a:lnTo>
                <a:lnTo>
                  <a:pt x="4763436" y="239328"/>
                </a:lnTo>
                <a:close/>
              </a:path>
              <a:path w="7623175" h="326389">
                <a:moveTo>
                  <a:pt x="5239512" y="269747"/>
                </a:moveTo>
                <a:lnTo>
                  <a:pt x="5237987" y="269747"/>
                </a:lnTo>
                <a:lnTo>
                  <a:pt x="4763436" y="239328"/>
                </a:lnTo>
                <a:lnTo>
                  <a:pt x="4764024" y="239267"/>
                </a:lnTo>
                <a:lnTo>
                  <a:pt x="5047792" y="239267"/>
                </a:lnTo>
                <a:lnTo>
                  <a:pt x="5236845" y="251386"/>
                </a:lnTo>
                <a:lnTo>
                  <a:pt x="5236464" y="251459"/>
                </a:lnTo>
                <a:lnTo>
                  <a:pt x="5334609" y="251459"/>
                </a:lnTo>
                <a:lnTo>
                  <a:pt x="5239512" y="269747"/>
                </a:lnTo>
                <a:close/>
              </a:path>
              <a:path w="7623175" h="326389">
                <a:moveTo>
                  <a:pt x="5237987" y="251459"/>
                </a:moveTo>
                <a:lnTo>
                  <a:pt x="5236464" y="251459"/>
                </a:lnTo>
                <a:lnTo>
                  <a:pt x="5236845" y="251386"/>
                </a:lnTo>
                <a:lnTo>
                  <a:pt x="5237987" y="251459"/>
                </a:lnTo>
                <a:close/>
              </a:path>
              <a:path w="7623175" h="326389">
                <a:moveTo>
                  <a:pt x="2860567" y="253196"/>
                </a:moveTo>
                <a:lnTo>
                  <a:pt x="2859024" y="252983"/>
                </a:lnTo>
                <a:lnTo>
                  <a:pt x="2862071" y="252983"/>
                </a:lnTo>
                <a:lnTo>
                  <a:pt x="2860567" y="253196"/>
                </a:lnTo>
                <a:close/>
              </a:path>
              <a:path w="7623175" h="326389">
                <a:moveTo>
                  <a:pt x="3811524" y="326135"/>
                </a:moveTo>
                <a:lnTo>
                  <a:pt x="3334511" y="318515"/>
                </a:lnTo>
                <a:lnTo>
                  <a:pt x="2860567" y="253196"/>
                </a:lnTo>
                <a:lnTo>
                  <a:pt x="2862071" y="252983"/>
                </a:lnTo>
                <a:lnTo>
                  <a:pt x="2994766" y="252983"/>
                </a:lnTo>
                <a:lnTo>
                  <a:pt x="3337559" y="300227"/>
                </a:lnTo>
                <a:lnTo>
                  <a:pt x="3811524" y="307847"/>
                </a:lnTo>
                <a:lnTo>
                  <a:pt x="4039758" y="307847"/>
                </a:lnTo>
                <a:lnTo>
                  <a:pt x="3811524" y="326135"/>
                </a:lnTo>
                <a:close/>
              </a:path>
              <a:path w="7623175" h="326389">
                <a:moveTo>
                  <a:pt x="2388108" y="301751"/>
                </a:moveTo>
                <a:lnTo>
                  <a:pt x="2385059" y="301751"/>
                </a:lnTo>
                <a:lnTo>
                  <a:pt x="2386939" y="301486"/>
                </a:lnTo>
                <a:lnTo>
                  <a:pt x="2388108" y="301751"/>
                </a:lnTo>
                <a:close/>
              </a:path>
            </a:pathLst>
          </a:custGeom>
          <a:solidFill>
            <a:srgbClr val="0070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563624" y="3040380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4" h="48894">
                <a:moveTo>
                  <a:pt x="24383" y="48767"/>
                </a:moveTo>
                <a:lnTo>
                  <a:pt x="0" y="24383"/>
                </a:lnTo>
                <a:lnTo>
                  <a:pt x="24383" y="0"/>
                </a:lnTo>
                <a:lnTo>
                  <a:pt x="48767" y="24383"/>
                </a:lnTo>
                <a:lnTo>
                  <a:pt x="24383" y="48767"/>
                </a:lnTo>
                <a:close/>
              </a:path>
            </a:pathLst>
          </a:custGeom>
          <a:solidFill>
            <a:srgbClr val="0070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039111" y="3087624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4" h="48894">
                <a:moveTo>
                  <a:pt x="24383" y="48767"/>
                </a:moveTo>
                <a:lnTo>
                  <a:pt x="0" y="24383"/>
                </a:lnTo>
                <a:lnTo>
                  <a:pt x="24383" y="0"/>
                </a:lnTo>
                <a:lnTo>
                  <a:pt x="48767" y="24383"/>
                </a:lnTo>
                <a:lnTo>
                  <a:pt x="24383" y="48767"/>
                </a:lnTo>
                <a:close/>
              </a:path>
            </a:pathLst>
          </a:custGeom>
          <a:solidFill>
            <a:srgbClr val="0070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514600" y="3061716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4" h="48894">
                <a:moveTo>
                  <a:pt x="24383" y="48767"/>
                </a:moveTo>
                <a:lnTo>
                  <a:pt x="0" y="24383"/>
                </a:lnTo>
                <a:lnTo>
                  <a:pt x="24383" y="0"/>
                </a:lnTo>
                <a:lnTo>
                  <a:pt x="48767" y="24383"/>
                </a:lnTo>
                <a:lnTo>
                  <a:pt x="24383" y="48767"/>
                </a:lnTo>
                <a:close/>
              </a:path>
            </a:pathLst>
          </a:custGeom>
          <a:solidFill>
            <a:srgbClr val="0070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990088" y="3090672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4" h="48894">
                <a:moveTo>
                  <a:pt x="24383" y="48767"/>
                </a:moveTo>
                <a:lnTo>
                  <a:pt x="0" y="24383"/>
                </a:lnTo>
                <a:lnTo>
                  <a:pt x="24383" y="0"/>
                </a:lnTo>
                <a:lnTo>
                  <a:pt x="48767" y="24383"/>
                </a:lnTo>
                <a:lnTo>
                  <a:pt x="24383" y="48767"/>
                </a:lnTo>
                <a:close/>
              </a:path>
            </a:pathLst>
          </a:custGeom>
          <a:solidFill>
            <a:srgbClr val="0070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465576" y="3086100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4">
                <a:moveTo>
                  <a:pt x="24383" y="48767"/>
                </a:moveTo>
                <a:lnTo>
                  <a:pt x="0" y="24383"/>
                </a:lnTo>
                <a:lnTo>
                  <a:pt x="24383" y="0"/>
                </a:lnTo>
                <a:lnTo>
                  <a:pt x="48767" y="24383"/>
                </a:lnTo>
                <a:lnTo>
                  <a:pt x="24383" y="48767"/>
                </a:lnTo>
                <a:close/>
              </a:path>
            </a:pathLst>
          </a:custGeom>
          <a:solidFill>
            <a:srgbClr val="0070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941064" y="3194303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4">
                <a:moveTo>
                  <a:pt x="24383" y="48768"/>
                </a:moveTo>
                <a:lnTo>
                  <a:pt x="0" y="24384"/>
                </a:lnTo>
                <a:lnTo>
                  <a:pt x="24383" y="0"/>
                </a:lnTo>
                <a:lnTo>
                  <a:pt x="48767" y="24384"/>
                </a:lnTo>
                <a:lnTo>
                  <a:pt x="24383" y="48768"/>
                </a:lnTo>
                <a:close/>
              </a:path>
            </a:pathLst>
          </a:custGeom>
          <a:solidFill>
            <a:srgbClr val="0070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415027" y="3127248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4">
                <a:moveTo>
                  <a:pt x="24383" y="48767"/>
                </a:moveTo>
                <a:lnTo>
                  <a:pt x="0" y="24383"/>
                </a:lnTo>
                <a:lnTo>
                  <a:pt x="24383" y="0"/>
                </a:lnTo>
                <a:lnTo>
                  <a:pt x="48768" y="24383"/>
                </a:lnTo>
                <a:lnTo>
                  <a:pt x="24383" y="48767"/>
                </a:lnTo>
                <a:close/>
              </a:path>
            </a:pathLst>
          </a:custGeom>
          <a:solidFill>
            <a:srgbClr val="0070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890515" y="3192780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4">
                <a:moveTo>
                  <a:pt x="24383" y="48767"/>
                </a:moveTo>
                <a:lnTo>
                  <a:pt x="0" y="24383"/>
                </a:lnTo>
                <a:lnTo>
                  <a:pt x="24383" y="0"/>
                </a:lnTo>
                <a:lnTo>
                  <a:pt x="48767" y="24383"/>
                </a:lnTo>
                <a:lnTo>
                  <a:pt x="24383" y="48767"/>
                </a:lnTo>
                <a:close/>
              </a:path>
            </a:pathLst>
          </a:custGeom>
          <a:solidFill>
            <a:srgbClr val="0070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366003" y="3200400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4">
                <a:moveTo>
                  <a:pt x="24383" y="48767"/>
                </a:moveTo>
                <a:lnTo>
                  <a:pt x="0" y="24383"/>
                </a:lnTo>
                <a:lnTo>
                  <a:pt x="24383" y="0"/>
                </a:lnTo>
                <a:lnTo>
                  <a:pt x="48767" y="24383"/>
                </a:lnTo>
                <a:lnTo>
                  <a:pt x="24383" y="48767"/>
                </a:lnTo>
                <a:close/>
              </a:path>
            </a:pathLst>
          </a:custGeom>
          <a:solidFill>
            <a:srgbClr val="0070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841492" y="3162300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4">
                <a:moveTo>
                  <a:pt x="24383" y="48767"/>
                </a:moveTo>
                <a:lnTo>
                  <a:pt x="0" y="24383"/>
                </a:lnTo>
                <a:lnTo>
                  <a:pt x="24383" y="0"/>
                </a:lnTo>
                <a:lnTo>
                  <a:pt x="48767" y="24383"/>
                </a:lnTo>
                <a:lnTo>
                  <a:pt x="24383" y="48767"/>
                </a:lnTo>
                <a:close/>
              </a:path>
            </a:pathLst>
          </a:custGeom>
          <a:solidFill>
            <a:srgbClr val="0070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316979" y="3113532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4">
                <a:moveTo>
                  <a:pt x="24383" y="48767"/>
                </a:moveTo>
                <a:lnTo>
                  <a:pt x="0" y="24383"/>
                </a:lnTo>
                <a:lnTo>
                  <a:pt x="24383" y="0"/>
                </a:lnTo>
                <a:lnTo>
                  <a:pt x="48767" y="24383"/>
                </a:lnTo>
                <a:lnTo>
                  <a:pt x="24383" y="48767"/>
                </a:lnTo>
                <a:close/>
              </a:path>
            </a:pathLst>
          </a:custGeom>
          <a:solidFill>
            <a:srgbClr val="0070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792467" y="3144011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4">
                <a:moveTo>
                  <a:pt x="24383" y="48768"/>
                </a:moveTo>
                <a:lnTo>
                  <a:pt x="0" y="24384"/>
                </a:lnTo>
                <a:lnTo>
                  <a:pt x="24383" y="0"/>
                </a:lnTo>
                <a:lnTo>
                  <a:pt x="48767" y="24384"/>
                </a:lnTo>
                <a:lnTo>
                  <a:pt x="24383" y="48768"/>
                </a:lnTo>
                <a:close/>
              </a:path>
            </a:pathLst>
          </a:custGeom>
          <a:solidFill>
            <a:srgbClr val="0070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267955" y="3052572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4">
                <a:moveTo>
                  <a:pt x="24383" y="48767"/>
                </a:moveTo>
                <a:lnTo>
                  <a:pt x="0" y="24383"/>
                </a:lnTo>
                <a:lnTo>
                  <a:pt x="24383" y="0"/>
                </a:lnTo>
                <a:lnTo>
                  <a:pt x="48767" y="24383"/>
                </a:lnTo>
                <a:lnTo>
                  <a:pt x="24383" y="48767"/>
                </a:lnTo>
                <a:close/>
              </a:path>
            </a:pathLst>
          </a:custGeom>
          <a:solidFill>
            <a:srgbClr val="0070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743444" y="2892551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4">
                <a:moveTo>
                  <a:pt x="24383" y="48767"/>
                </a:moveTo>
                <a:lnTo>
                  <a:pt x="0" y="24383"/>
                </a:lnTo>
                <a:lnTo>
                  <a:pt x="24383" y="0"/>
                </a:lnTo>
                <a:lnTo>
                  <a:pt x="48767" y="24383"/>
                </a:lnTo>
                <a:lnTo>
                  <a:pt x="24383" y="48767"/>
                </a:lnTo>
                <a:close/>
              </a:path>
            </a:pathLst>
          </a:custGeom>
          <a:solidFill>
            <a:srgbClr val="0070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8218932" y="2915411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4">
                <a:moveTo>
                  <a:pt x="24383" y="48768"/>
                </a:moveTo>
                <a:lnTo>
                  <a:pt x="0" y="24384"/>
                </a:lnTo>
                <a:lnTo>
                  <a:pt x="24383" y="0"/>
                </a:lnTo>
                <a:lnTo>
                  <a:pt x="48767" y="24384"/>
                </a:lnTo>
                <a:lnTo>
                  <a:pt x="24383" y="48768"/>
                </a:lnTo>
                <a:close/>
              </a:path>
            </a:pathLst>
          </a:custGeom>
          <a:solidFill>
            <a:srgbClr val="0070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8692896" y="3041903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4">
                <a:moveTo>
                  <a:pt x="24383" y="48768"/>
                </a:moveTo>
                <a:lnTo>
                  <a:pt x="0" y="24384"/>
                </a:lnTo>
                <a:lnTo>
                  <a:pt x="24383" y="0"/>
                </a:lnTo>
                <a:lnTo>
                  <a:pt x="48767" y="24384"/>
                </a:lnTo>
                <a:lnTo>
                  <a:pt x="24383" y="48768"/>
                </a:lnTo>
                <a:close/>
              </a:path>
            </a:pathLst>
          </a:custGeom>
          <a:solidFill>
            <a:srgbClr val="0070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9168383" y="2991611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4">
                <a:moveTo>
                  <a:pt x="24383" y="48768"/>
                </a:moveTo>
                <a:lnTo>
                  <a:pt x="0" y="24384"/>
                </a:lnTo>
                <a:lnTo>
                  <a:pt x="24383" y="0"/>
                </a:lnTo>
                <a:lnTo>
                  <a:pt x="48767" y="24384"/>
                </a:lnTo>
                <a:lnTo>
                  <a:pt x="24383" y="48768"/>
                </a:lnTo>
                <a:close/>
              </a:path>
            </a:pathLst>
          </a:custGeom>
          <a:solidFill>
            <a:srgbClr val="0070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578863" y="2447543"/>
            <a:ext cx="7623175" cy="370840"/>
          </a:xfrm>
          <a:custGeom>
            <a:avLst/>
            <a:gdLst/>
            <a:ahLst/>
            <a:cxnLst/>
            <a:rect l="l" t="t" r="r" b="b"/>
            <a:pathLst>
              <a:path w="7623175" h="370839">
                <a:moveTo>
                  <a:pt x="5711776" y="335339"/>
                </a:moveTo>
                <a:lnTo>
                  <a:pt x="6184391" y="94488"/>
                </a:lnTo>
                <a:lnTo>
                  <a:pt x="6185916" y="92964"/>
                </a:lnTo>
                <a:lnTo>
                  <a:pt x="6187439" y="92964"/>
                </a:lnTo>
                <a:lnTo>
                  <a:pt x="6662927" y="0"/>
                </a:lnTo>
                <a:lnTo>
                  <a:pt x="6665975" y="0"/>
                </a:lnTo>
                <a:lnTo>
                  <a:pt x="6777496" y="18288"/>
                </a:lnTo>
                <a:lnTo>
                  <a:pt x="6662927" y="18288"/>
                </a:lnTo>
                <a:lnTo>
                  <a:pt x="6664585" y="18559"/>
                </a:lnTo>
                <a:lnTo>
                  <a:pt x="6198282" y="109728"/>
                </a:lnTo>
                <a:lnTo>
                  <a:pt x="6193536" y="109728"/>
                </a:lnTo>
                <a:lnTo>
                  <a:pt x="6190524" y="111233"/>
                </a:lnTo>
                <a:lnTo>
                  <a:pt x="5750943" y="335280"/>
                </a:lnTo>
                <a:lnTo>
                  <a:pt x="5713475" y="335280"/>
                </a:lnTo>
                <a:lnTo>
                  <a:pt x="5711776" y="335339"/>
                </a:lnTo>
                <a:close/>
              </a:path>
              <a:path w="7623175" h="370839">
                <a:moveTo>
                  <a:pt x="6664585" y="18559"/>
                </a:moveTo>
                <a:lnTo>
                  <a:pt x="6662927" y="18288"/>
                </a:lnTo>
                <a:lnTo>
                  <a:pt x="6665975" y="18288"/>
                </a:lnTo>
                <a:lnTo>
                  <a:pt x="6664585" y="18559"/>
                </a:lnTo>
                <a:close/>
              </a:path>
              <a:path w="7623175" h="370839">
                <a:moveTo>
                  <a:pt x="7138416" y="96011"/>
                </a:moveTo>
                <a:lnTo>
                  <a:pt x="7136891" y="96011"/>
                </a:lnTo>
                <a:lnTo>
                  <a:pt x="6664585" y="18559"/>
                </a:lnTo>
                <a:lnTo>
                  <a:pt x="6665975" y="18288"/>
                </a:lnTo>
                <a:lnTo>
                  <a:pt x="6777496" y="18288"/>
                </a:lnTo>
                <a:lnTo>
                  <a:pt x="7139650" y="77676"/>
                </a:lnTo>
                <a:lnTo>
                  <a:pt x="7138416" y="77724"/>
                </a:lnTo>
                <a:lnTo>
                  <a:pt x="7613903" y="77724"/>
                </a:lnTo>
                <a:lnTo>
                  <a:pt x="7138416" y="96011"/>
                </a:lnTo>
                <a:close/>
              </a:path>
              <a:path w="7623175" h="370839">
                <a:moveTo>
                  <a:pt x="7620000" y="77724"/>
                </a:moveTo>
                <a:lnTo>
                  <a:pt x="7139939" y="77724"/>
                </a:lnTo>
                <a:lnTo>
                  <a:pt x="7139650" y="77676"/>
                </a:lnTo>
                <a:lnTo>
                  <a:pt x="7613903" y="59436"/>
                </a:lnTo>
                <a:lnTo>
                  <a:pt x="7618475" y="59436"/>
                </a:lnTo>
                <a:lnTo>
                  <a:pt x="7623048" y="62483"/>
                </a:lnTo>
                <a:lnTo>
                  <a:pt x="7623048" y="73151"/>
                </a:lnTo>
                <a:lnTo>
                  <a:pt x="7620000" y="77724"/>
                </a:lnTo>
                <a:close/>
              </a:path>
              <a:path w="7623175" h="370839">
                <a:moveTo>
                  <a:pt x="7139939" y="77724"/>
                </a:moveTo>
                <a:lnTo>
                  <a:pt x="7138416" y="77724"/>
                </a:lnTo>
                <a:lnTo>
                  <a:pt x="7139650" y="77676"/>
                </a:lnTo>
                <a:lnTo>
                  <a:pt x="7139939" y="77724"/>
                </a:lnTo>
                <a:close/>
              </a:path>
              <a:path w="7623175" h="370839">
                <a:moveTo>
                  <a:pt x="6190487" y="111252"/>
                </a:moveTo>
                <a:lnTo>
                  <a:pt x="6193536" y="109728"/>
                </a:lnTo>
                <a:lnTo>
                  <a:pt x="6190581" y="111233"/>
                </a:lnTo>
                <a:close/>
              </a:path>
              <a:path w="7623175" h="370839">
                <a:moveTo>
                  <a:pt x="6190581" y="111233"/>
                </a:moveTo>
                <a:lnTo>
                  <a:pt x="6193536" y="109728"/>
                </a:lnTo>
                <a:lnTo>
                  <a:pt x="6198282" y="109728"/>
                </a:lnTo>
                <a:lnTo>
                  <a:pt x="6190581" y="111233"/>
                </a:lnTo>
                <a:close/>
              </a:path>
              <a:path w="7623175" h="370839">
                <a:moveTo>
                  <a:pt x="6190545" y="111252"/>
                </a:moveTo>
                <a:close/>
              </a:path>
              <a:path w="7623175" h="370839">
                <a:moveTo>
                  <a:pt x="1815998" y="327660"/>
                </a:moveTo>
                <a:lnTo>
                  <a:pt x="1437132" y="327660"/>
                </a:lnTo>
                <a:lnTo>
                  <a:pt x="1436691" y="327607"/>
                </a:lnTo>
                <a:lnTo>
                  <a:pt x="1911095" y="304800"/>
                </a:lnTo>
                <a:lnTo>
                  <a:pt x="2385060" y="249936"/>
                </a:lnTo>
                <a:lnTo>
                  <a:pt x="2859023" y="182879"/>
                </a:lnTo>
                <a:lnTo>
                  <a:pt x="2863595" y="182879"/>
                </a:lnTo>
                <a:lnTo>
                  <a:pt x="2921230" y="201168"/>
                </a:lnTo>
                <a:lnTo>
                  <a:pt x="2857500" y="201168"/>
                </a:lnTo>
                <a:lnTo>
                  <a:pt x="2858909" y="201615"/>
                </a:lnTo>
                <a:lnTo>
                  <a:pt x="2388107" y="268224"/>
                </a:lnTo>
                <a:lnTo>
                  <a:pt x="1911095" y="323088"/>
                </a:lnTo>
                <a:lnTo>
                  <a:pt x="1815998" y="327660"/>
                </a:lnTo>
                <a:close/>
              </a:path>
              <a:path w="7623175" h="370839">
                <a:moveTo>
                  <a:pt x="2858909" y="201615"/>
                </a:moveTo>
                <a:lnTo>
                  <a:pt x="2857500" y="201168"/>
                </a:lnTo>
                <a:lnTo>
                  <a:pt x="2862071" y="201168"/>
                </a:lnTo>
                <a:lnTo>
                  <a:pt x="2858909" y="201615"/>
                </a:lnTo>
                <a:close/>
              </a:path>
              <a:path w="7623175" h="370839">
                <a:moveTo>
                  <a:pt x="3336036" y="352044"/>
                </a:moveTo>
                <a:lnTo>
                  <a:pt x="3332987" y="352044"/>
                </a:lnTo>
                <a:lnTo>
                  <a:pt x="2858909" y="201615"/>
                </a:lnTo>
                <a:lnTo>
                  <a:pt x="2862071" y="201168"/>
                </a:lnTo>
                <a:lnTo>
                  <a:pt x="2921230" y="201168"/>
                </a:lnTo>
                <a:lnTo>
                  <a:pt x="3338162" y="333463"/>
                </a:lnTo>
                <a:lnTo>
                  <a:pt x="3334511" y="333756"/>
                </a:lnTo>
                <a:lnTo>
                  <a:pt x="3564270" y="333756"/>
                </a:lnTo>
                <a:lnTo>
                  <a:pt x="3336036" y="352044"/>
                </a:lnTo>
                <a:close/>
              </a:path>
              <a:path w="7623175" h="370839">
                <a:moveTo>
                  <a:pt x="3564270" y="333756"/>
                </a:moveTo>
                <a:lnTo>
                  <a:pt x="3339084" y="333756"/>
                </a:lnTo>
                <a:lnTo>
                  <a:pt x="3338162" y="333463"/>
                </a:lnTo>
                <a:lnTo>
                  <a:pt x="3810000" y="295656"/>
                </a:lnTo>
                <a:lnTo>
                  <a:pt x="4762500" y="234696"/>
                </a:lnTo>
                <a:lnTo>
                  <a:pt x="4764023" y="234696"/>
                </a:lnTo>
                <a:lnTo>
                  <a:pt x="4838125" y="252984"/>
                </a:lnTo>
                <a:lnTo>
                  <a:pt x="4760976" y="252984"/>
                </a:lnTo>
                <a:lnTo>
                  <a:pt x="4761277" y="253058"/>
                </a:lnTo>
                <a:lnTo>
                  <a:pt x="3811523" y="313944"/>
                </a:lnTo>
                <a:lnTo>
                  <a:pt x="3564270" y="333756"/>
                </a:lnTo>
                <a:close/>
              </a:path>
              <a:path w="7623175" h="370839">
                <a:moveTo>
                  <a:pt x="4761277" y="253058"/>
                </a:moveTo>
                <a:lnTo>
                  <a:pt x="4760976" y="252984"/>
                </a:lnTo>
                <a:lnTo>
                  <a:pt x="4762500" y="252984"/>
                </a:lnTo>
                <a:lnTo>
                  <a:pt x="4761277" y="253058"/>
                </a:lnTo>
                <a:close/>
              </a:path>
              <a:path w="7623175" h="370839">
                <a:moveTo>
                  <a:pt x="5237987" y="370332"/>
                </a:moveTo>
                <a:lnTo>
                  <a:pt x="5236464" y="370332"/>
                </a:lnTo>
                <a:lnTo>
                  <a:pt x="4761277" y="253058"/>
                </a:lnTo>
                <a:lnTo>
                  <a:pt x="4762500" y="252984"/>
                </a:lnTo>
                <a:lnTo>
                  <a:pt x="4838125" y="252984"/>
                </a:lnTo>
                <a:lnTo>
                  <a:pt x="5239321" y="351996"/>
                </a:lnTo>
                <a:lnTo>
                  <a:pt x="5237987" y="352044"/>
                </a:lnTo>
                <a:lnTo>
                  <a:pt x="5718048" y="352044"/>
                </a:lnTo>
                <a:lnTo>
                  <a:pt x="5716523" y="353568"/>
                </a:lnTo>
                <a:lnTo>
                  <a:pt x="5713475" y="353568"/>
                </a:lnTo>
                <a:lnTo>
                  <a:pt x="5237987" y="370332"/>
                </a:lnTo>
                <a:close/>
              </a:path>
              <a:path w="7623175" h="370839">
                <a:moveTo>
                  <a:pt x="9143" y="323088"/>
                </a:moveTo>
                <a:lnTo>
                  <a:pt x="4571" y="323088"/>
                </a:lnTo>
                <a:lnTo>
                  <a:pt x="0" y="320040"/>
                </a:lnTo>
                <a:lnTo>
                  <a:pt x="0" y="309372"/>
                </a:lnTo>
                <a:lnTo>
                  <a:pt x="3047" y="304800"/>
                </a:lnTo>
                <a:lnTo>
                  <a:pt x="7619" y="304800"/>
                </a:lnTo>
                <a:lnTo>
                  <a:pt x="483107" y="265176"/>
                </a:lnTo>
                <a:lnTo>
                  <a:pt x="960119" y="271272"/>
                </a:lnTo>
                <a:lnTo>
                  <a:pt x="1063257" y="283464"/>
                </a:lnTo>
                <a:lnTo>
                  <a:pt x="484632" y="283464"/>
                </a:lnTo>
                <a:lnTo>
                  <a:pt x="9143" y="323088"/>
                </a:lnTo>
                <a:close/>
              </a:path>
              <a:path w="7623175" h="370839">
                <a:moveTo>
                  <a:pt x="1435607" y="345948"/>
                </a:moveTo>
                <a:lnTo>
                  <a:pt x="1434083" y="345948"/>
                </a:lnTo>
                <a:lnTo>
                  <a:pt x="960119" y="289560"/>
                </a:lnTo>
                <a:lnTo>
                  <a:pt x="484632" y="283464"/>
                </a:lnTo>
                <a:lnTo>
                  <a:pt x="1063257" y="283464"/>
                </a:lnTo>
                <a:lnTo>
                  <a:pt x="1436691" y="327607"/>
                </a:lnTo>
                <a:lnTo>
                  <a:pt x="1435607" y="327660"/>
                </a:lnTo>
                <a:lnTo>
                  <a:pt x="1815998" y="327660"/>
                </a:lnTo>
                <a:lnTo>
                  <a:pt x="1435607" y="345948"/>
                </a:lnTo>
                <a:close/>
              </a:path>
              <a:path w="7623175" h="370839">
                <a:moveTo>
                  <a:pt x="1437132" y="327660"/>
                </a:moveTo>
                <a:lnTo>
                  <a:pt x="1435607" y="327660"/>
                </a:lnTo>
                <a:lnTo>
                  <a:pt x="1436691" y="327607"/>
                </a:lnTo>
                <a:lnTo>
                  <a:pt x="1437132" y="327660"/>
                </a:lnTo>
                <a:close/>
              </a:path>
              <a:path w="7623175" h="370839">
                <a:moveTo>
                  <a:pt x="3339084" y="333756"/>
                </a:moveTo>
                <a:lnTo>
                  <a:pt x="3334511" y="333756"/>
                </a:lnTo>
                <a:lnTo>
                  <a:pt x="3338162" y="333463"/>
                </a:lnTo>
                <a:lnTo>
                  <a:pt x="3339084" y="333756"/>
                </a:lnTo>
                <a:close/>
              </a:path>
              <a:path w="7623175" h="370839">
                <a:moveTo>
                  <a:pt x="5708903" y="336804"/>
                </a:moveTo>
                <a:lnTo>
                  <a:pt x="5711776" y="335339"/>
                </a:lnTo>
                <a:lnTo>
                  <a:pt x="5713475" y="335280"/>
                </a:lnTo>
                <a:lnTo>
                  <a:pt x="5708903" y="336804"/>
                </a:lnTo>
                <a:close/>
              </a:path>
              <a:path w="7623175" h="370839">
                <a:moveTo>
                  <a:pt x="5747953" y="336804"/>
                </a:moveTo>
                <a:lnTo>
                  <a:pt x="5708903" y="336804"/>
                </a:lnTo>
                <a:lnTo>
                  <a:pt x="5713475" y="335280"/>
                </a:lnTo>
                <a:lnTo>
                  <a:pt x="5750943" y="335280"/>
                </a:lnTo>
                <a:lnTo>
                  <a:pt x="5747953" y="336804"/>
                </a:lnTo>
                <a:close/>
              </a:path>
              <a:path w="7623175" h="370839">
                <a:moveTo>
                  <a:pt x="5718048" y="352044"/>
                </a:moveTo>
                <a:lnTo>
                  <a:pt x="5239512" y="352044"/>
                </a:lnTo>
                <a:lnTo>
                  <a:pt x="5239321" y="351996"/>
                </a:lnTo>
                <a:lnTo>
                  <a:pt x="5711776" y="335339"/>
                </a:lnTo>
                <a:lnTo>
                  <a:pt x="5708903" y="336804"/>
                </a:lnTo>
                <a:lnTo>
                  <a:pt x="5747953" y="336804"/>
                </a:lnTo>
                <a:lnTo>
                  <a:pt x="5718048" y="352044"/>
                </a:lnTo>
                <a:close/>
              </a:path>
              <a:path w="7623175" h="370839">
                <a:moveTo>
                  <a:pt x="5239512" y="352044"/>
                </a:moveTo>
                <a:lnTo>
                  <a:pt x="5237987" y="352044"/>
                </a:lnTo>
                <a:lnTo>
                  <a:pt x="5239321" y="351996"/>
                </a:lnTo>
                <a:lnTo>
                  <a:pt x="5239512" y="352044"/>
                </a:lnTo>
                <a:close/>
              </a:path>
            </a:pathLst>
          </a:custGeom>
          <a:solidFill>
            <a:srgbClr val="B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568195" y="2741675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0" y="19050"/>
                </a:moveTo>
                <a:lnTo>
                  <a:pt x="38100" y="19050"/>
                </a:lnTo>
              </a:path>
            </a:pathLst>
          </a:custGeom>
          <a:ln w="39370">
            <a:solidFill>
              <a:srgbClr val="B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043683" y="2702051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0" y="19050"/>
                </a:moveTo>
                <a:lnTo>
                  <a:pt x="38100" y="19050"/>
                </a:lnTo>
              </a:path>
            </a:pathLst>
          </a:custGeom>
          <a:ln w="39370">
            <a:solidFill>
              <a:srgbClr val="B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519172" y="2708148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0" y="19050"/>
                </a:moveTo>
                <a:lnTo>
                  <a:pt x="38100" y="19050"/>
                </a:lnTo>
              </a:path>
            </a:pathLst>
          </a:custGeom>
          <a:ln w="39370">
            <a:solidFill>
              <a:srgbClr val="B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994660" y="2764535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0" y="19050"/>
                </a:moveTo>
                <a:lnTo>
                  <a:pt x="38100" y="19050"/>
                </a:lnTo>
              </a:path>
            </a:pathLst>
          </a:custGeom>
          <a:ln w="39370">
            <a:solidFill>
              <a:srgbClr val="B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3470147" y="2741675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0" y="19050"/>
                </a:moveTo>
                <a:lnTo>
                  <a:pt x="38100" y="19050"/>
                </a:lnTo>
              </a:path>
            </a:pathLst>
          </a:custGeom>
          <a:ln w="39370">
            <a:solidFill>
              <a:srgbClr val="B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3945635" y="2686811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0" y="19050"/>
                </a:moveTo>
                <a:lnTo>
                  <a:pt x="38100" y="19050"/>
                </a:lnTo>
              </a:path>
            </a:pathLst>
          </a:custGeom>
          <a:ln w="39370">
            <a:solidFill>
              <a:srgbClr val="B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4419600" y="2619756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0" y="19050"/>
                </a:moveTo>
                <a:lnTo>
                  <a:pt x="38100" y="19050"/>
                </a:lnTo>
              </a:path>
            </a:pathLst>
          </a:custGeom>
          <a:ln w="39370">
            <a:solidFill>
              <a:srgbClr val="B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4895088" y="2770632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0" y="19050"/>
                </a:moveTo>
                <a:lnTo>
                  <a:pt x="38100" y="19050"/>
                </a:lnTo>
              </a:path>
            </a:pathLst>
          </a:custGeom>
          <a:ln w="39370">
            <a:solidFill>
              <a:srgbClr val="B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5370576" y="2732532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0" y="19050"/>
                </a:moveTo>
                <a:lnTo>
                  <a:pt x="38100" y="19050"/>
                </a:lnTo>
              </a:path>
            </a:pathLst>
          </a:custGeom>
          <a:ln w="39370">
            <a:solidFill>
              <a:srgbClr val="B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5846064" y="2700527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0" y="19050"/>
                </a:moveTo>
                <a:lnTo>
                  <a:pt x="38100" y="19050"/>
                </a:lnTo>
              </a:path>
            </a:pathLst>
          </a:custGeom>
          <a:ln w="39370">
            <a:solidFill>
              <a:srgbClr val="B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6321552" y="2671572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0" y="19050"/>
                </a:moveTo>
                <a:lnTo>
                  <a:pt x="38100" y="19050"/>
                </a:lnTo>
              </a:path>
            </a:pathLst>
          </a:custGeom>
          <a:ln w="39370">
            <a:solidFill>
              <a:srgbClr val="B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6797040" y="2788919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0" y="19050"/>
                </a:moveTo>
                <a:lnTo>
                  <a:pt x="38100" y="19050"/>
                </a:lnTo>
              </a:path>
            </a:pathLst>
          </a:custGeom>
          <a:ln w="39370">
            <a:solidFill>
              <a:srgbClr val="B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7272528" y="2772156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0" y="19050"/>
                </a:moveTo>
                <a:lnTo>
                  <a:pt x="38100" y="19050"/>
                </a:lnTo>
              </a:path>
            </a:pathLst>
          </a:custGeom>
          <a:ln w="39370">
            <a:solidFill>
              <a:srgbClr val="B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7748016" y="2529839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0" y="19050"/>
                </a:moveTo>
                <a:lnTo>
                  <a:pt x="38100" y="19050"/>
                </a:lnTo>
              </a:path>
            </a:pathLst>
          </a:custGeom>
          <a:ln w="39370">
            <a:solidFill>
              <a:srgbClr val="B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8223503" y="2436875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0" y="19050"/>
                </a:moveTo>
                <a:lnTo>
                  <a:pt x="38100" y="19050"/>
                </a:lnTo>
              </a:path>
            </a:pathLst>
          </a:custGeom>
          <a:ln w="39370">
            <a:solidFill>
              <a:srgbClr val="B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8697467" y="2514600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0" y="19050"/>
                </a:moveTo>
                <a:lnTo>
                  <a:pt x="38100" y="19050"/>
                </a:lnTo>
              </a:path>
            </a:pathLst>
          </a:custGeom>
          <a:ln w="39370">
            <a:solidFill>
              <a:srgbClr val="B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9172955" y="2496311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0" y="19050"/>
                </a:moveTo>
                <a:lnTo>
                  <a:pt x="38100" y="19050"/>
                </a:lnTo>
              </a:path>
            </a:pathLst>
          </a:custGeom>
          <a:ln w="39370">
            <a:solidFill>
              <a:srgbClr val="B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220724" y="5330952"/>
            <a:ext cx="1793308" cy="4587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3122675" y="5330952"/>
            <a:ext cx="366395" cy="399415"/>
          </a:xfrm>
          <a:custGeom>
            <a:avLst/>
            <a:gdLst/>
            <a:ahLst/>
            <a:cxnLst/>
            <a:rect l="l" t="t" r="r" b="b"/>
            <a:pathLst>
              <a:path w="366395" h="399414">
                <a:moveTo>
                  <a:pt x="281939" y="59435"/>
                </a:moveTo>
                <a:lnTo>
                  <a:pt x="272795" y="50291"/>
                </a:lnTo>
                <a:lnTo>
                  <a:pt x="323087" y="0"/>
                </a:lnTo>
                <a:lnTo>
                  <a:pt x="330708" y="7619"/>
                </a:lnTo>
                <a:lnTo>
                  <a:pt x="331734" y="19182"/>
                </a:lnTo>
                <a:lnTo>
                  <a:pt x="332522" y="23053"/>
                </a:lnTo>
                <a:lnTo>
                  <a:pt x="320285" y="23053"/>
                </a:lnTo>
                <a:lnTo>
                  <a:pt x="281939" y="59435"/>
                </a:lnTo>
                <a:close/>
              </a:path>
              <a:path w="366395" h="399414">
                <a:moveTo>
                  <a:pt x="359663" y="115824"/>
                </a:moveTo>
                <a:lnTo>
                  <a:pt x="337937" y="82932"/>
                </a:lnTo>
                <a:lnTo>
                  <a:pt x="324368" y="45613"/>
                </a:lnTo>
                <a:lnTo>
                  <a:pt x="320285" y="23053"/>
                </a:lnTo>
                <a:lnTo>
                  <a:pt x="332522" y="23053"/>
                </a:lnTo>
                <a:lnTo>
                  <a:pt x="334259" y="31577"/>
                </a:lnTo>
                <a:lnTo>
                  <a:pt x="339051" y="47597"/>
                </a:lnTo>
                <a:lnTo>
                  <a:pt x="358173" y="90918"/>
                </a:lnTo>
                <a:lnTo>
                  <a:pt x="365997" y="100627"/>
                </a:lnTo>
                <a:lnTo>
                  <a:pt x="359663" y="115824"/>
                </a:lnTo>
                <a:close/>
              </a:path>
              <a:path w="366395" h="399414">
                <a:moveTo>
                  <a:pt x="248412" y="129539"/>
                </a:moveTo>
                <a:lnTo>
                  <a:pt x="239268" y="120395"/>
                </a:lnTo>
                <a:lnTo>
                  <a:pt x="240792" y="112775"/>
                </a:lnTo>
                <a:lnTo>
                  <a:pt x="243839" y="105155"/>
                </a:lnTo>
                <a:lnTo>
                  <a:pt x="243839" y="83819"/>
                </a:lnTo>
                <a:lnTo>
                  <a:pt x="242315" y="79247"/>
                </a:lnTo>
                <a:lnTo>
                  <a:pt x="248412" y="73152"/>
                </a:lnTo>
                <a:lnTo>
                  <a:pt x="273812" y="99060"/>
                </a:lnTo>
                <a:lnTo>
                  <a:pt x="256032" y="99060"/>
                </a:lnTo>
                <a:lnTo>
                  <a:pt x="256032" y="103631"/>
                </a:lnTo>
                <a:lnTo>
                  <a:pt x="252984" y="115824"/>
                </a:lnTo>
                <a:lnTo>
                  <a:pt x="251460" y="120395"/>
                </a:lnTo>
                <a:lnTo>
                  <a:pt x="249936" y="126491"/>
                </a:lnTo>
                <a:lnTo>
                  <a:pt x="248412" y="129539"/>
                </a:lnTo>
                <a:close/>
              </a:path>
              <a:path w="366395" h="399414">
                <a:moveTo>
                  <a:pt x="315468" y="160019"/>
                </a:moveTo>
                <a:lnTo>
                  <a:pt x="256032" y="99060"/>
                </a:lnTo>
                <a:lnTo>
                  <a:pt x="273812" y="99060"/>
                </a:lnTo>
                <a:lnTo>
                  <a:pt x="324612" y="150875"/>
                </a:lnTo>
                <a:lnTo>
                  <a:pt x="315468" y="160019"/>
                </a:lnTo>
                <a:close/>
              </a:path>
              <a:path w="366395" h="399414">
                <a:moveTo>
                  <a:pt x="256032" y="222503"/>
                </a:moveTo>
                <a:lnTo>
                  <a:pt x="198119" y="120395"/>
                </a:lnTo>
                <a:lnTo>
                  <a:pt x="205740" y="112775"/>
                </a:lnTo>
                <a:lnTo>
                  <a:pt x="263651" y="214883"/>
                </a:lnTo>
                <a:lnTo>
                  <a:pt x="256032" y="222503"/>
                </a:lnTo>
                <a:close/>
              </a:path>
              <a:path w="366395" h="399414">
                <a:moveTo>
                  <a:pt x="143256" y="216407"/>
                </a:moveTo>
                <a:lnTo>
                  <a:pt x="138683" y="210311"/>
                </a:lnTo>
                <a:lnTo>
                  <a:pt x="135636" y="202691"/>
                </a:lnTo>
                <a:lnTo>
                  <a:pt x="137160" y="195071"/>
                </a:lnTo>
                <a:lnTo>
                  <a:pt x="137160" y="187451"/>
                </a:lnTo>
                <a:lnTo>
                  <a:pt x="140208" y="179831"/>
                </a:lnTo>
                <a:lnTo>
                  <a:pt x="150876" y="169163"/>
                </a:lnTo>
                <a:lnTo>
                  <a:pt x="155447" y="166115"/>
                </a:lnTo>
                <a:lnTo>
                  <a:pt x="161544" y="164591"/>
                </a:lnTo>
                <a:lnTo>
                  <a:pt x="166115" y="163067"/>
                </a:lnTo>
                <a:lnTo>
                  <a:pt x="172211" y="163067"/>
                </a:lnTo>
                <a:lnTo>
                  <a:pt x="185927" y="167639"/>
                </a:lnTo>
                <a:lnTo>
                  <a:pt x="193547" y="175260"/>
                </a:lnTo>
                <a:lnTo>
                  <a:pt x="163068" y="175260"/>
                </a:lnTo>
                <a:lnTo>
                  <a:pt x="158495" y="178307"/>
                </a:lnTo>
                <a:lnTo>
                  <a:pt x="150876" y="185927"/>
                </a:lnTo>
                <a:lnTo>
                  <a:pt x="149351" y="188975"/>
                </a:lnTo>
                <a:lnTo>
                  <a:pt x="149351" y="199643"/>
                </a:lnTo>
                <a:lnTo>
                  <a:pt x="150876" y="204215"/>
                </a:lnTo>
                <a:lnTo>
                  <a:pt x="155447" y="208787"/>
                </a:lnTo>
                <a:lnTo>
                  <a:pt x="143256" y="216407"/>
                </a:lnTo>
                <a:close/>
              </a:path>
              <a:path w="366395" h="399414">
                <a:moveTo>
                  <a:pt x="182879" y="220979"/>
                </a:moveTo>
                <a:lnTo>
                  <a:pt x="175260" y="210311"/>
                </a:lnTo>
                <a:lnTo>
                  <a:pt x="176783" y="210311"/>
                </a:lnTo>
                <a:lnTo>
                  <a:pt x="181356" y="205739"/>
                </a:lnTo>
                <a:lnTo>
                  <a:pt x="182879" y="201167"/>
                </a:lnTo>
                <a:lnTo>
                  <a:pt x="184404" y="195071"/>
                </a:lnTo>
                <a:lnTo>
                  <a:pt x="185927" y="190500"/>
                </a:lnTo>
                <a:lnTo>
                  <a:pt x="184404" y="185927"/>
                </a:lnTo>
                <a:lnTo>
                  <a:pt x="179831" y="181355"/>
                </a:lnTo>
                <a:lnTo>
                  <a:pt x="176783" y="176783"/>
                </a:lnTo>
                <a:lnTo>
                  <a:pt x="172211" y="175260"/>
                </a:lnTo>
                <a:lnTo>
                  <a:pt x="193547" y="175260"/>
                </a:lnTo>
                <a:lnTo>
                  <a:pt x="195072" y="178307"/>
                </a:lnTo>
                <a:lnTo>
                  <a:pt x="196595" y="182879"/>
                </a:lnTo>
                <a:lnTo>
                  <a:pt x="196595" y="192024"/>
                </a:lnTo>
                <a:lnTo>
                  <a:pt x="195072" y="198119"/>
                </a:lnTo>
                <a:lnTo>
                  <a:pt x="224028" y="198119"/>
                </a:lnTo>
                <a:lnTo>
                  <a:pt x="228600" y="202691"/>
                </a:lnTo>
                <a:lnTo>
                  <a:pt x="230618" y="205739"/>
                </a:lnTo>
                <a:lnTo>
                  <a:pt x="196595" y="205739"/>
                </a:lnTo>
                <a:lnTo>
                  <a:pt x="192023" y="208787"/>
                </a:lnTo>
                <a:lnTo>
                  <a:pt x="184404" y="216407"/>
                </a:lnTo>
                <a:lnTo>
                  <a:pt x="182879" y="220979"/>
                </a:lnTo>
                <a:close/>
              </a:path>
              <a:path w="366395" h="399414">
                <a:moveTo>
                  <a:pt x="224028" y="198119"/>
                </a:moveTo>
                <a:lnTo>
                  <a:pt x="195072" y="198119"/>
                </a:lnTo>
                <a:lnTo>
                  <a:pt x="199644" y="193548"/>
                </a:lnTo>
                <a:lnTo>
                  <a:pt x="211836" y="193548"/>
                </a:lnTo>
                <a:lnTo>
                  <a:pt x="217931" y="195071"/>
                </a:lnTo>
                <a:lnTo>
                  <a:pt x="222504" y="196595"/>
                </a:lnTo>
                <a:lnTo>
                  <a:pt x="224028" y="198119"/>
                </a:lnTo>
                <a:close/>
              </a:path>
              <a:path w="366395" h="399414">
                <a:moveTo>
                  <a:pt x="166115" y="310895"/>
                </a:moveTo>
                <a:lnTo>
                  <a:pt x="109727" y="208787"/>
                </a:lnTo>
                <a:lnTo>
                  <a:pt x="117347" y="201167"/>
                </a:lnTo>
                <a:lnTo>
                  <a:pt x="173735" y="303275"/>
                </a:lnTo>
                <a:lnTo>
                  <a:pt x="166115" y="310895"/>
                </a:lnTo>
                <a:close/>
              </a:path>
              <a:path w="366395" h="399414">
                <a:moveTo>
                  <a:pt x="226413" y="251459"/>
                </a:moveTo>
                <a:lnTo>
                  <a:pt x="199644" y="251459"/>
                </a:lnTo>
                <a:lnTo>
                  <a:pt x="205740" y="249935"/>
                </a:lnTo>
                <a:lnTo>
                  <a:pt x="210311" y="249935"/>
                </a:lnTo>
                <a:lnTo>
                  <a:pt x="214883" y="248411"/>
                </a:lnTo>
                <a:lnTo>
                  <a:pt x="217931" y="243839"/>
                </a:lnTo>
                <a:lnTo>
                  <a:pt x="222504" y="240791"/>
                </a:lnTo>
                <a:lnTo>
                  <a:pt x="225551" y="234695"/>
                </a:lnTo>
                <a:lnTo>
                  <a:pt x="225551" y="222503"/>
                </a:lnTo>
                <a:lnTo>
                  <a:pt x="222504" y="216407"/>
                </a:lnTo>
                <a:lnTo>
                  <a:pt x="217931" y="211836"/>
                </a:lnTo>
                <a:lnTo>
                  <a:pt x="208787" y="205739"/>
                </a:lnTo>
                <a:lnTo>
                  <a:pt x="230618" y="205739"/>
                </a:lnTo>
                <a:lnTo>
                  <a:pt x="235343" y="212874"/>
                </a:lnTo>
                <a:lnTo>
                  <a:pt x="237738" y="226292"/>
                </a:lnTo>
                <a:lnTo>
                  <a:pt x="235297" y="238680"/>
                </a:lnTo>
                <a:lnTo>
                  <a:pt x="228457" y="249828"/>
                </a:lnTo>
                <a:lnTo>
                  <a:pt x="226413" y="251459"/>
                </a:lnTo>
                <a:close/>
              </a:path>
              <a:path w="366395" h="399414">
                <a:moveTo>
                  <a:pt x="206221" y="262962"/>
                </a:moveTo>
                <a:lnTo>
                  <a:pt x="192967" y="261678"/>
                </a:lnTo>
                <a:lnTo>
                  <a:pt x="182077" y="256213"/>
                </a:lnTo>
                <a:lnTo>
                  <a:pt x="179831" y="254507"/>
                </a:lnTo>
                <a:lnTo>
                  <a:pt x="187452" y="243839"/>
                </a:lnTo>
                <a:lnTo>
                  <a:pt x="195072" y="248411"/>
                </a:lnTo>
                <a:lnTo>
                  <a:pt x="199644" y="251459"/>
                </a:lnTo>
                <a:lnTo>
                  <a:pt x="226413" y="251459"/>
                </a:lnTo>
                <a:lnTo>
                  <a:pt x="217271" y="258756"/>
                </a:lnTo>
                <a:lnTo>
                  <a:pt x="206221" y="262962"/>
                </a:lnTo>
                <a:close/>
              </a:path>
              <a:path w="366395" h="399414">
                <a:moveTo>
                  <a:pt x="68579" y="309371"/>
                </a:moveTo>
                <a:lnTo>
                  <a:pt x="59435" y="300227"/>
                </a:lnTo>
                <a:lnTo>
                  <a:pt x="64007" y="277367"/>
                </a:lnTo>
                <a:lnTo>
                  <a:pt x="64007" y="263651"/>
                </a:lnTo>
                <a:lnTo>
                  <a:pt x="60959" y="259079"/>
                </a:lnTo>
                <a:lnTo>
                  <a:pt x="67055" y="252983"/>
                </a:lnTo>
                <a:lnTo>
                  <a:pt x="92963" y="278891"/>
                </a:lnTo>
                <a:lnTo>
                  <a:pt x="74675" y="278891"/>
                </a:lnTo>
                <a:lnTo>
                  <a:pt x="74675" y="289559"/>
                </a:lnTo>
                <a:lnTo>
                  <a:pt x="73151" y="295655"/>
                </a:lnTo>
                <a:lnTo>
                  <a:pt x="71627" y="300227"/>
                </a:lnTo>
                <a:lnTo>
                  <a:pt x="70103" y="306323"/>
                </a:lnTo>
                <a:lnTo>
                  <a:pt x="68579" y="309371"/>
                </a:lnTo>
                <a:close/>
              </a:path>
              <a:path w="366395" h="399414">
                <a:moveTo>
                  <a:pt x="135636" y="339851"/>
                </a:moveTo>
                <a:lnTo>
                  <a:pt x="74675" y="278891"/>
                </a:lnTo>
                <a:lnTo>
                  <a:pt x="92963" y="278891"/>
                </a:lnTo>
                <a:lnTo>
                  <a:pt x="144779" y="330707"/>
                </a:lnTo>
                <a:lnTo>
                  <a:pt x="135636" y="339851"/>
                </a:lnTo>
                <a:close/>
              </a:path>
              <a:path w="366395" h="399414">
                <a:moveTo>
                  <a:pt x="9143" y="368807"/>
                </a:moveTo>
                <a:lnTo>
                  <a:pt x="0" y="359663"/>
                </a:lnTo>
                <a:lnTo>
                  <a:pt x="1523" y="352043"/>
                </a:lnTo>
                <a:lnTo>
                  <a:pt x="4571" y="344423"/>
                </a:lnTo>
                <a:lnTo>
                  <a:pt x="4571" y="323087"/>
                </a:lnTo>
                <a:lnTo>
                  <a:pt x="3047" y="318515"/>
                </a:lnTo>
                <a:lnTo>
                  <a:pt x="9143" y="312419"/>
                </a:lnTo>
                <a:lnTo>
                  <a:pt x="34543" y="338327"/>
                </a:lnTo>
                <a:lnTo>
                  <a:pt x="16763" y="338327"/>
                </a:lnTo>
                <a:lnTo>
                  <a:pt x="16763" y="342899"/>
                </a:lnTo>
                <a:lnTo>
                  <a:pt x="13715" y="355091"/>
                </a:lnTo>
                <a:lnTo>
                  <a:pt x="12191" y="359663"/>
                </a:lnTo>
                <a:lnTo>
                  <a:pt x="10667" y="365759"/>
                </a:lnTo>
                <a:lnTo>
                  <a:pt x="9143" y="368807"/>
                </a:lnTo>
                <a:close/>
              </a:path>
              <a:path w="366395" h="399414">
                <a:moveTo>
                  <a:pt x="76199" y="399287"/>
                </a:moveTo>
                <a:lnTo>
                  <a:pt x="16763" y="338327"/>
                </a:lnTo>
                <a:lnTo>
                  <a:pt x="34543" y="338327"/>
                </a:lnTo>
                <a:lnTo>
                  <a:pt x="85343" y="390143"/>
                </a:lnTo>
                <a:lnTo>
                  <a:pt x="76199" y="3992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3537204" y="5330952"/>
            <a:ext cx="427355" cy="459105"/>
          </a:xfrm>
          <a:custGeom>
            <a:avLst/>
            <a:gdLst/>
            <a:ahLst/>
            <a:cxnLst/>
            <a:rect l="l" t="t" r="r" b="b"/>
            <a:pathLst>
              <a:path w="427354" h="459104">
                <a:moveTo>
                  <a:pt x="344424" y="57912"/>
                </a:moveTo>
                <a:lnTo>
                  <a:pt x="335279" y="50292"/>
                </a:lnTo>
                <a:lnTo>
                  <a:pt x="384048" y="0"/>
                </a:lnTo>
                <a:lnTo>
                  <a:pt x="391667" y="7619"/>
                </a:lnTo>
                <a:lnTo>
                  <a:pt x="392694" y="18507"/>
                </a:lnTo>
                <a:lnTo>
                  <a:pt x="393443" y="22304"/>
                </a:lnTo>
                <a:lnTo>
                  <a:pt x="381159" y="22304"/>
                </a:lnTo>
                <a:lnTo>
                  <a:pt x="344424" y="57912"/>
                </a:lnTo>
                <a:close/>
              </a:path>
              <a:path w="427354" h="459104">
                <a:moveTo>
                  <a:pt x="422148" y="114300"/>
                </a:moveTo>
                <a:lnTo>
                  <a:pt x="399100" y="81527"/>
                </a:lnTo>
                <a:lnTo>
                  <a:pt x="385471" y="44733"/>
                </a:lnTo>
                <a:lnTo>
                  <a:pt x="381159" y="22304"/>
                </a:lnTo>
                <a:lnTo>
                  <a:pt x="393443" y="22304"/>
                </a:lnTo>
                <a:lnTo>
                  <a:pt x="395219" y="31310"/>
                </a:lnTo>
                <a:lnTo>
                  <a:pt x="399965" y="47269"/>
                </a:lnTo>
                <a:lnTo>
                  <a:pt x="404297" y="59863"/>
                </a:lnTo>
                <a:lnTo>
                  <a:pt x="408688" y="70176"/>
                </a:lnTo>
                <a:lnTo>
                  <a:pt x="413587" y="79248"/>
                </a:lnTo>
                <a:lnTo>
                  <a:pt x="419405" y="90213"/>
                </a:lnTo>
                <a:lnTo>
                  <a:pt x="427069" y="100601"/>
                </a:lnTo>
                <a:lnTo>
                  <a:pt x="422148" y="114300"/>
                </a:lnTo>
                <a:close/>
              </a:path>
              <a:path w="427354" h="459104">
                <a:moveTo>
                  <a:pt x="307848" y="131064"/>
                </a:moveTo>
                <a:lnTo>
                  <a:pt x="298703" y="121919"/>
                </a:lnTo>
                <a:lnTo>
                  <a:pt x="301751" y="112776"/>
                </a:lnTo>
                <a:lnTo>
                  <a:pt x="303275" y="105156"/>
                </a:lnTo>
                <a:lnTo>
                  <a:pt x="303275" y="99060"/>
                </a:lnTo>
                <a:lnTo>
                  <a:pt x="304799" y="91440"/>
                </a:lnTo>
                <a:lnTo>
                  <a:pt x="301751" y="79248"/>
                </a:lnTo>
                <a:lnTo>
                  <a:pt x="307848" y="73152"/>
                </a:lnTo>
                <a:lnTo>
                  <a:pt x="335280" y="100584"/>
                </a:lnTo>
                <a:lnTo>
                  <a:pt x="315467" y="100584"/>
                </a:lnTo>
                <a:lnTo>
                  <a:pt x="315467" y="109728"/>
                </a:lnTo>
                <a:lnTo>
                  <a:pt x="312419" y="121919"/>
                </a:lnTo>
                <a:lnTo>
                  <a:pt x="309372" y="126492"/>
                </a:lnTo>
                <a:lnTo>
                  <a:pt x="307848" y="131064"/>
                </a:lnTo>
                <a:close/>
              </a:path>
              <a:path w="427354" h="459104">
                <a:moveTo>
                  <a:pt x="376427" y="160020"/>
                </a:moveTo>
                <a:lnTo>
                  <a:pt x="315467" y="100584"/>
                </a:lnTo>
                <a:lnTo>
                  <a:pt x="335280" y="100584"/>
                </a:lnTo>
                <a:lnTo>
                  <a:pt x="385572" y="150876"/>
                </a:lnTo>
                <a:lnTo>
                  <a:pt x="376427" y="160020"/>
                </a:lnTo>
                <a:close/>
              </a:path>
              <a:path w="427354" h="459104">
                <a:moveTo>
                  <a:pt x="316991" y="220980"/>
                </a:moveTo>
                <a:lnTo>
                  <a:pt x="260603" y="118872"/>
                </a:lnTo>
                <a:lnTo>
                  <a:pt x="268224" y="111252"/>
                </a:lnTo>
                <a:lnTo>
                  <a:pt x="324611" y="213360"/>
                </a:lnTo>
                <a:lnTo>
                  <a:pt x="316991" y="220980"/>
                </a:lnTo>
                <a:close/>
              </a:path>
              <a:path w="427354" h="459104">
                <a:moveTo>
                  <a:pt x="262969" y="262075"/>
                </a:moveTo>
                <a:lnTo>
                  <a:pt x="222503" y="237744"/>
                </a:lnTo>
                <a:lnTo>
                  <a:pt x="199789" y="203311"/>
                </a:lnTo>
                <a:lnTo>
                  <a:pt x="198132" y="192967"/>
                </a:lnTo>
                <a:lnTo>
                  <a:pt x="199643" y="185928"/>
                </a:lnTo>
                <a:lnTo>
                  <a:pt x="202691" y="179832"/>
                </a:lnTo>
                <a:lnTo>
                  <a:pt x="208787" y="173736"/>
                </a:lnTo>
                <a:lnTo>
                  <a:pt x="211835" y="169164"/>
                </a:lnTo>
                <a:lnTo>
                  <a:pt x="216407" y="166116"/>
                </a:lnTo>
                <a:lnTo>
                  <a:pt x="225551" y="163068"/>
                </a:lnTo>
                <a:lnTo>
                  <a:pt x="231647" y="163068"/>
                </a:lnTo>
                <a:lnTo>
                  <a:pt x="236219" y="164592"/>
                </a:lnTo>
                <a:lnTo>
                  <a:pt x="242315" y="166116"/>
                </a:lnTo>
                <a:lnTo>
                  <a:pt x="246887" y="167640"/>
                </a:lnTo>
                <a:lnTo>
                  <a:pt x="252984" y="170688"/>
                </a:lnTo>
                <a:lnTo>
                  <a:pt x="258887" y="175260"/>
                </a:lnTo>
                <a:lnTo>
                  <a:pt x="225551" y="175260"/>
                </a:lnTo>
                <a:lnTo>
                  <a:pt x="220979" y="176784"/>
                </a:lnTo>
                <a:lnTo>
                  <a:pt x="211835" y="185928"/>
                </a:lnTo>
                <a:lnTo>
                  <a:pt x="210311" y="190500"/>
                </a:lnTo>
                <a:lnTo>
                  <a:pt x="210397" y="198326"/>
                </a:lnTo>
                <a:lnTo>
                  <a:pt x="244479" y="239573"/>
                </a:lnTo>
                <a:lnTo>
                  <a:pt x="269897" y="248196"/>
                </a:lnTo>
                <a:lnTo>
                  <a:pt x="291299" y="248196"/>
                </a:lnTo>
                <a:lnTo>
                  <a:pt x="286511" y="252984"/>
                </a:lnTo>
                <a:lnTo>
                  <a:pt x="275643" y="259483"/>
                </a:lnTo>
                <a:lnTo>
                  <a:pt x="262969" y="262075"/>
                </a:lnTo>
                <a:close/>
              </a:path>
              <a:path w="427354" h="459104">
                <a:moveTo>
                  <a:pt x="291299" y="248196"/>
                </a:moveTo>
                <a:lnTo>
                  <a:pt x="269897" y="248196"/>
                </a:lnTo>
                <a:lnTo>
                  <a:pt x="278576" y="244147"/>
                </a:lnTo>
                <a:lnTo>
                  <a:pt x="283463" y="240792"/>
                </a:lnTo>
                <a:lnTo>
                  <a:pt x="284987" y="234696"/>
                </a:lnTo>
                <a:lnTo>
                  <a:pt x="283463" y="227076"/>
                </a:lnTo>
                <a:lnTo>
                  <a:pt x="279939" y="218129"/>
                </a:lnTo>
                <a:lnTo>
                  <a:pt x="246872" y="183797"/>
                </a:lnTo>
                <a:lnTo>
                  <a:pt x="225551" y="175260"/>
                </a:lnTo>
                <a:lnTo>
                  <a:pt x="258887" y="175260"/>
                </a:lnTo>
                <a:lnTo>
                  <a:pt x="289079" y="208160"/>
                </a:lnTo>
                <a:lnTo>
                  <a:pt x="295869" y="232204"/>
                </a:lnTo>
                <a:lnTo>
                  <a:pt x="295655" y="240792"/>
                </a:lnTo>
                <a:lnTo>
                  <a:pt x="292607" y="246888"/>
                </a:lnTo>
                <a:lnTo>
                  <a:pt x="291299" y="248196"/>
                </a:lnTo>
                <a:close/>
              </a:path>
              <a:path w="427354" h="459104">
                <a:moveTo>
                  <a:pt x="160019" y="278892"/>
                </a:moveTo>
                <a:lnTo>
                  <a:pt x="150875" y="269748"/>
                </a:lnTo>
                <a:lnTo>
                  <a:pt x="152399" y="262128"/>
                </a:lnTo>
                <a:lnTo>
                  <a:pt x="155447" y="254508"/>
                </a:lnTo>
                <a:lnTo>
                  <a:pt x="155447" y="233172"/>
                </a:lnTo>
                <a:lnTo>
                  <a:pt x="153923" y="228600"/>
                </a:lnTo>
                <a:lnTo>
                  <a:pt x="160019" y="222504"/>
                </a:lnTo>
                <a:lnTo>
                  <a:pt x="185419" y="248412"/>
                </a:lnTo>
                <a:lnTo>
                  <a:pt x="167639" y="248412"/>
                </a:lnTo>
                <a:lnTo>
                  <a:pt x="166115" y="252984"/>
                </a:lnTo>
                <a:lnTo>
                  <a:pt x="166115" y="259080"/>
                </a:lnTo>
                <a:lnTo>
                  <a:pt x="164591" y="263652"/>
                </a:lnTo>
                <a:lnTo>
                  <a:pt x="161543" y="275844"/>
                </a:lnTo>
                <a:lnTo>
                  <a:pt x="160019" y="278892"/>
                </a:lnTo>
                <a:close/>
              </a:path>
              <a:path w="427354" h="459104">
                <a:moveTo>
                  <a:pt x="227075" y="309372"/>
                </a:moveTo>
                <a:lnTo>
                  <a:pt x="167639" y="248412"/>
                </a:lnTo>
                <a:lnTo>
                  <a:pt x="185419" y="248412"/>
                </a:lnTo>
                <a:lnTo>
                  <a:pt x="236219" y="300228"/>
                </a:lnTo>
                <a:lnTo>
                  <a:pt x="227075" y="309372"/>
                </a:lnTo>
                <a:close/>
              </a:path>
              <a:path w="427354" h="459104">
                <a:moveTo>
                  <a:pt x="167639" y="371856"/>
                </a:moveTo>
                <a:lnTo>
                  <a:pt x="109727" y="269748"/>
                </a:lnTo>
                <a:lnTo>
                  <a:pt x="117347" y="262128"/>
                </a:lnTo>
                <a:lnTo>
                  <a:pt x="175259" y="364236"/>
                </a:lnTo>
                <a:lnTo>
                  <a:pt x="167639" y="371856"/>
                </a:lnTo>
                <a:close/>
              </a:path>
              <a:path w="427354" h="459104">
                <a:moveTo>
                  <a:pt x="68579" y="370332"/>
                </a:moveTo>
                <a:lnTo>
                  <a:pt x="59435" y="361188"/>
                </a:lnTo>
                <a:lnTo>
                  <a:pt x="62483" y="352044"/>
                </a:lnTo>
                <a:lnTo>
                  <a:pt x="64007" y="344424"/>
                </a:lnTo>
                <a:lnTo>
                  <a:pt x="64007" y="338328"/>
                </a:lnTo>
                <a:lnTo>
                  <a:pt x="65531" y="330708"/>
                </a:lnTo>
                <a:lnTo>
                  <a:pt x="62483" y="318516"/>
                </a:lnTo>
                <a:lnTo>
                  <a:pt x="68579" y="312420"/>
                </a:lnTo>
                <a:lnTo>
                  <a:pt x="96011" y="339852"/>
                </a:lnTo>
                <a:lnTo>
                  <a:pt x="76199" y="339852"/>
                </a:lnTo>
                <a:lnTo>
                  <a:pt x="76199" y="348996"/>
                </a:lnTo>
                <a:lnTo>
                  <a:pt x="73151" y="361188"/>
                </a:lnTo>
                <a:lnTo>
                  <a:pt x="70103" y="365760"/>
                </a:lnTo>
                <a:lnTo>
                  <a:pt x="68579" y="370332"/>
                </a:lnTo>
                <a:close/>
              </a:path>
              <a:path w="427354" h="459104">
                <a:moveTo>
                  <a:pt x="137159" y="399288"/>
                </a:moveTo>
                <a:lnTo>
                  <a:pt x="76199" y="339852"/>
                </a:lnTo>
                <a:lnTo>
                  <a:pt x="96011" y="339852"/>
                </a:lnTo>
                <a:lnTo>
                  <a:pt x="146303" y="390144"/>
                </a:lnTo>
                <a:lnTo>
                  <a:pt x="137159" y="399288"/>
                </a:lnTo>
                <a:close/>
              </a:path>
              <a:path w="427354" h="459104">
                <a:moveTo>
                  <a:pt x="9143" y="428244"/>
                </a:moveTo>
                <a:lnTo>
                  <a:pt x="0" y="419100"/>
                </a:lnTo>
                <a:lnTo>
                  <a:pt x="3047" y="411480"/>
                </a:lnTo>
                <a:lnTo>
                  <a:pt x="6095" y="396240"/>
                </a:lnTo>
                <a:lnTo>
                  <a:pt x="6095" y="388620"/>
                </a:lnTo>
                <a:lnTo>
                  <a:pt x="4571" y="382524"/>
                </a:lnTo>
                <a:lnTo>
                  <a:pt x="3047" y="377952"/>
                </a:lnTo>
                <a:lnTo>
                  <a:pt x="9143" y="371856"/>
                </a:lnTo>
                <a:lnTo>
                  <a:pt x="36575" y="399288"/>
                </a:lnTo>
                <a:lnTo>
                  <a:pt x="16763" y="399288"/>
                </a:lnTo>
                <a:lnTo>
                  <a:pt x="16763" y="408432"/>
                </a:lnTo>
                <a:lnTo>
                  <a:pt x="13715" y="420624"/>
                </a:lnTo>
                <a:lnTo>
                  <a:pt x="12191" y="425196"/>
                </a:lnTo>
                <a:lnTo>
                  <a:pt x="9143" y="428244"/>
                </a:lnTo>
                <a:close/>
              </a:path>
              <a:path w="427354" h="459104">
                <a:moveTo>
                  <a:pt x="77723" y="458724"/>
                </a:moveTo>
                <a:lnTo>
                  <a:pt x="16763" y="399288"/>
                </a:lnTo>
                <a:lnTo>
                  <a:pt x="36575" y="399288"/>
                </a:lnTo>
                <a:lnTo>
                  <a:pt x="86867" y="449580"/>
                </a:lnTo>
                <a:lnTo>
                  <a:pt x="77723" y="4587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4012691" y="5330952"/>
            <a:ext cx="427355" cy="459105"/>
          </a:xfrm>
          <a:custGeom>
            <a:avLst/>
            <a:gdLst/>
            <a:ahLst/>
            <a:cxnLst/>
            <a:rect l="l" t="t" r="r" b="b"/>
            <a:pathLst>
              <a:path w="427354" h="459104">
                <a:moveTo>
                  <a:pt x="342899" y="57912"/>
                </a:moveTo>
                <a:lnTo>
                  <a:pt x="335279" y="50292"/>
                </a:lnTo>
                <a:lnTo>
                  <a:pt x="384048" y="0"/>
                </a:lnTo>
                <a:lnTo>
                  <a:pt x="391667" y="7619"/>
                </a:lnTo>
                <a:lnTo>
                  <a:pt x="392694" y="18507"/>
                </a:lnTo>
                <a:lnTo>
                  <a:pt x="393493" y="22557"/>
                </a:lnTo>
                <a:lnTo>
                  <a:pt x="381201" y="22557"/>
                </a:lnTo>
                <a:lnTo>
                  <a:pt x="342899" y="57912"/>
                </a:lnTo>
                <a:close/>
              </a:path>
              <a:path w="427354" h="459104">
                <a:moveTo>
                  <a:pt x="422148" y="114300"/>
                </a:moveTo>
                <a:lnTo>
                  <a:pt x="399046" y="81931"/>
                </a:lnTo>
                <a:lnTo>
                  <a:pt x="385536" y="44974"/>
                </a:lnTo>
                <a:lnTo>
                  <a:pt x="381201" y="22557"/>
                </a:lnTo>
                <a:lnTo>
                  <a:pt x="393493" y="22557"/>
                </a:lnTo>
                <a:lnTo>
                  <a:pt x="395219" y="31310"/>
                </a:lnTo>
                <a:lnTo>
                  <a:pt x="399989" y="47413"/>
                </a:lnTo>
                <a:lnTo>
                  <a:pt x="419073" y="90162"/>
                </a:lnTo>
                <a:lnTo>
                  <a:pt x="426857" y="100368"/>
                </a:lnTo>
                <a:lnTo>
                  <a:pt x="422148" y="114300"/>
                </a:lnTo>
                <a:close/>
              </a:path>
              <a:path w="427354" h="459104">
                <a:moveTo>
                  <a:pt x="307848" y="131064"/>
                </a:moveTo>
                <a:lnTo>
                  <a:pt x="298703" y="121919"/>
                </a:lnTo>
                <a:lnTo>
                  <a:pt x="301751" y="112776"/>
                </a:lnTo>
                <a:lnTo>
                  <a:pt x="303275" y="105156"/>
                </a:lnTo>
                <a:lnTo>
                  <a:pt x="303275" y="99060"/>
                </a:lnTo>
                <a:lnTo>
                  <a:pt x="304799" y="91440"/>
                </a:lnTo>
                <a:lnTo>
                  <a:pt x="301751" y="79248"/>
                </a:lnTo>
                <a:lnTo>
                  <a:pt x="307848" y="73152"/>
                </a:lnTo>
                <a:lnTo>
                  <a:pt x="335280" y="100584"/>
                </a:lnTo>
                <a:lnTo>
                  <a:pt x="315467" y="100584"/>
                </a:lnTo>
                <a:lnTo>
                  <a:pt x="315467" y="105156"/>
                </a:lnTo>
                <a:lnTo>
                  <a:pt x="313943" y="109728"/>
                </a:lnTo>
                <a:lnTo>
                  <a:pt x="310895" y="121919"/>
                </a:lnTo>
                <a:lnTo>
                  <a:pt x="307848" y="131064"/>
                </a:lnTo>
                <a:close/>
              </a:path>
              <a:path w="427354" h="459104">
                <a:moveTo>
                  <a:pt x="376427" y="160020"/>
                </a:moveTo>
                <a:lnTo>
                  <a:pt x="315467" y="100584"/>
                </a:lnTo>
                <a:lnTo>
                  <a:pt x="335280" y="100584"/>
                </a:lnTo>
                <a:lnTo>
                  <a:pt x="385572" y="150876"/>
                </a:lnTo>
                <a:lnTo>
                  <a:pt x="376427" y="160020"/>
                </a:lnTo>
                <a:close/>
              </a:path>
              <a:path w="427354" h="459104">
                <a:moveTo>
                  <a:pt x="316991" y="220980"/>
                </a:moveTo>
                <a:lnTo>
                  <a:pt x="260603" y="118872"/>
                </a:lnTo>
                <a:lnTo>
                  <a:pt x="268224" y="111252"/>
                </a:lnTo>
                <a:lnTo>
                  <a:pt x="324611" y="213360"/>
                </a:lnTo>
                <a:lnTo>
                  <a:pt x="316991" y="220980"/>
                </a:lnTo>
                <a:close/>
              </a:path>
              <a:path w="427354" h="459104">
                <a:moveTo>
                  <a:pt x="193547" y="208788"/>
                </a:moveTo>
                <a:lnTo>
                  <a:pt x="184403" y="199644"/>
                </a:lnTo>
                <a:lnTo>
                  <a:pt x="234695" y="149352"/>
                </a:lnTo>
                <a:lnTo>
                  <a:pt x="242315" y="156972"/>
                </a:lnTo>
                <a:lnTo>
                  <a:pt x="242967" y="168534"/>
                </a:lnTo>
                <a:lnTo>
                  <a:pt x="243665" y="172405"/>
                </a:lnTo>
                <a:lnTo>
                  <a:pt x="231674" y="172405"/>
                </a:lnTo>
                <a:lnTo>
                  <a:pt x="193547" y="208788"/>
                </a:lnTo>
                <a:close/>
              </a:path>
              <a:path w="427354" h="459104">
                <a:moveTo>
                  <a:pt x="271272" y="265176"/>
                </a:moveTo>
                <a:lnTo>
                  <a:pt x="249545" y="232284"/>
                </a:lnTo>
                <a:lnTo>
                  <a:pt x="235664" y="194965"/>
                </a:lnTo>
                <a:lnTo>
                  <a:pt x="231674" y="172405"/>
                </a:lnTo>
                <a:lnTo>
                  <a:pt x="243665" y="172405"/>
                </a:lnTo>
                <a:lnTo>
                  <a:pt x="245200" y="180929"/>
                </a:lnTo>
                <a:lnTo>
                  <a:pt x="249713" y="196887"/>
                </a:lnTo>
                <a:lnTo>
                  <a:pt x="269724" y="239521"/>
                </a:lnTo>
                <a:lnTo>
                  <a:pt x="277511" y="249728"/>
                </a:lnTo>
                <a:lnTo>
                  <a:pt x="271272" y="265176"/>
                </a:lnTo>
                <a:close/>
              </a:path>
              <a:path w="427354" h="459104">
                <a:moveTo>
                  <a:pt x="160019" y="278892"/>
                </a:moveTo>
                <a:lnTo>
                  <a:pt x="150875" y="269748"/>
                </a:lnTo>
                <a:lnTo>
                  <a:pt x="155447" y="246888"/>
                </a:lnTo>
                <a:lnTo>
                  <a:pt x="155447" y="233172"/>
                </a:lnTo>
                <a:lnTo>
                  <a:pt x="152399" y="228600"/>
                </a:lnTo>
                <a:lnTo>
                  <a:pt x="158495" y="222504"/>
                </a:lnTo>
                <a:lnTo>
                  <a:pt x="184403" y="248412"/>
                </a:lnTo>
                <a:lnTo>
                  <a:pt x="166115" y="248412"/>
                </a:lnTo>
                <a:lnTo>
                  <a:pt x="166115" y="259080"/>
                </a:lnTo>
                <a:lnTo>
                  <a:pt x="164591" y="263652"/>
                </a:lnTo>
                <a:lnTo>
                  <a:pt x="161543" y="275844"/>
                </a:lnTo>
                <a:lnTo>
                  <a:pt x="160019" y="278892"/>
                </a:lnTo>
                <a:close/>
              </a:path>
              <a:path w="427354" h="459104">
                <a:moveTo>
                  <a:pt x="227075" y="309372"/>
                </a:moveTo>
                <a:lnTo>
                  <a:pt x="166115" y="248412"/>
                </a:lnTo>
                <a:lnTo>
                  <a:pt x="184403" y="248412"/>
                </a:lnTo>
                <a:lnTo>
                  <a:pt x="236219" y="300228"/>
                </a:lnTo>
                <a:lnTo>
                  <a:pt x="227075" y="309372"/>
                </a:lnTo>
                <a:close/>
              </a:path>
              <a:path w="427354" h="459104">
                <a:moveTo>
                  <a:pt x="167639" y="371856"/>
                </a:moveTo>
                <a:lnTo>
                  <a:pt x="109727" y="269748"/>
                </a:lnTo>
                <a:lnTo>
                  <a:pt x="117347" y="262128"/>
                </a:lnTo>
                <a:lnTo>
                  <a:pt x="175259" y="364236"/>
                </a:lnTo>
                <a:lnTo>
                  <a:pt x="167639" y="371856"/>
                </a:lnTo>
                <a:close/>
              </a:path>
              <a:path w="427354" h="459104">
                <a:moveTo>
                  <a:pt x="68579" y="370332"/>
                </a:moveTo>
                <a:lnTo>
                  <a:pt x="59435" y="361188"/>
                </a:lnTo>
                <a:lnTo>
                  <a:pt x="62483" y="352044"/>
                </a:lnTo>
                <a:lnTo>
                  <a:pt x="64007" y="344424"/>
                </a:lnTo>
                <a:lnTo>
                  <a:pt x="64007" y="338328"/>
                </a:lnTo>
                <a:lnTo>
                  <a:pt x="65531" y="330708"/>
                </a:lnTo>
                <a:lnTo>
                  <a:pt x="62483" y="318516"/>
                </a:lnTo>
                <a:lnTo>
                  <a:pt x="68579" y="312420"/>
                </a:lnTo>
                <a:lnTo>
                  <a:pt x="96011" y="339852"/>
                </a:lnTo>
                <a:lnTo>
                  <a:pt x="76199" y="339852"/>
                </a:lnTo>
                <a:lnTo>
                  <a:pt x="76199" y="344424"/>
                </a:lnTo>
                <a:lnTo>
                  <a:pt x="74675" y="348996"/>
                </a:lnTo>
                <a:lnTo>
                  <a:pt x="71627" y="361188"/>
                </a:lnTo>
                <a:lnTo>
                  <a:pt x="68579" y="370332"/>
                </a:lnTo>
                <a:close/>
              </a:path>
              <a:path w="427354" h="459104">
                <a:moveTo>
                  <a:pt x="137159" y="399288"/>
                </a:moveTo>
                <a:lnTo>
                  <a:pt x="76199" y="339852"/>
                </a:lnTo>
                <a:lnTo>
                  <a:pt x="96011" y="339852"/>
                </a:lnTo>
                <a:lnTo>
                  <a:pt x="146303" y="390144"/>
                </a:lnTo>
                <a:lnTo>
                  <a:pt x="137159" y="399288"/>
                </a:lnTo>
                <a:close/>
              </a:path>
              <a:path w="427354" h="459104">
                <a:moveTo>
                  <a:pt x="9143" y="428244"/>
                </a:moveTo>
                <a:lnTo>
                  <a:pt x="0" y="419100"/>
                </a:lnTo>
                <a:lnTo>
                  <a:pt x="3047" y="411480"/>
                </a:lnTo>
                <a:lnTo>
                  <a:pt x="4571" y="403860"/>
                </a:lnTo>
                <a:lnTo>
                  <a:pt x="4571" y="396240"/>
                </a:lnTo>
                <a:lnTo>
                  <a:pt x="6095" y="388620"/>
                </a:lnTo>
                <a:lnTo>
                  <a:pt x="4571" y="382524"/>
                </a:lnTo>
                <a:lnTo>
                  <a:pt x="3047" y="377952"/>
                </a:lnTo>
                <a:lnTo>
                  <a:pt x="9143" y="371856"/>
                </a:lnTo>
                <a:lnTo>
                  <a:pt x="36575" y="399288"/>
                </a:lnTo>
                <a:lnTo>
                  <a:pt x="16763" y="399288"/>
                </a:lnTo>
                <a:lnTo>
                  <a:pt x="16763" y="408432"/>
                </a:lnTo>
                <a:lnTo>
                  <a:pt x="13715" y="420624"/>
                </a:lnTo>
                <a:lnTo>
                  <a:pt x="10667" y="425196"/>
                </a:lnTo>
                <a:lnTo>
                  <a:pt x="9143" y="428244"/>
                </a:lnTo>
                <a:close/>
              </a:path>
              <a:path w="427354" h="459104">
                <a:moveTo>
                  <a:pt x="77723" y="458724"/>
                </a:moveTo>
                <a:lnTo>
                  <a:pt x="16763" y="399288"/>
                </a:lnTo>
                <a:lnTo>
                  <a:pt x="36575" y="399288"/>
                </a:lnTo>
                <a:lnTo>
                  <a:pt x="86867" y="449580"/>
                </a:lnTo>
                <a:lnTo>
                  <a:pt x="77723" y="4587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4488179" y="5330952"/>
            <a:ext cx="427355" cy="459105"/>
          </a:xfrm>
          <a:custGeom>
            <a:avLst/>
            <a:gdLst/>
            <a:ahLst/>
            <a:cxnLst/>
            <a:rect l="l" t="t" r="r" b="b"/>
            <a:pathLst>
              <a:path w="427354" h="459104">
                <a:moveTo>
                  <a:pt x="342899" y="57912"/>
                </a:moveTo>
                <a:lnTo>
                  <a:pt x="333755" y="50292"/>
                </a:lnTo>
                <a:lnTo>
                  <a:pt x="384048" y="0"/>
                </a:lnTo>
                <a:lnTo>
                  <a:pt x="391667" y="7619"/>
                </a:lnTo>
                <a:lnTo>
                  <a:pt x="392694" y="18507"/>
                </a:lnTo>
                <a:lnTo>
                  <a:pt x="393418" y="22180"/>
                </a:lnTo>
                <a:lnTo>
                  <a:pt x="381139" y="22180"/>
                </a:lnTo>
                <a:lnTo>
                  <a:pt x="342899" y="57912"/>
                </a:lnTo>
                <a:close/>
              </a:path>
              <a:path w="427354" h="459104">
                <a:moveTo>
                  <a:pt x="420624" y="114300"/>
                </a:moveTo>
                <a:lnTo>
                  <a:pt x="398557" y="81540"/>
                </a:lnTo>
                <a:lnTo>
                  <a:pt x="385153" y="44680"/>
                </a:lnTo>
                <a:lnTo>
                  <a:pt x="381139" y="22180"/>
                </a:lnTo>
                <a:lnTo>
                  <a:pt x="393418" y="22180"/>
                </a:lnTo>
                <a:lnTo>
                  <a:pt x="395219" y="31310"/>
                </a:lnTo>
                <a:lnTo>
                  <a:pt x="399989" y="47413"/>
                </a:lnTo>
                <a:lnTo>
                  <a:pt x="419073" y="90162"/>
                </a:lnTo>
                <a:lnTo>
                  <a:pt x="426857" y="100368"/>
                </a:lnTo>
                <a:lnTo>
                  <a:pt x="420624" y="114300"/>
                </a:lnTo>
                <a:close/>
              </a:path>
              <a:path w="427354" h="459104">
                <a:moveTo>
                  <a:pt x="307848" y="131064"/>
                </a:moveTo>
                <a:lnTo>
                  <a:pt x="298703" y="121919"/>
                </a:lnTo>
                <a:lnTo>
                  <a:pt x="301751" y="112776"/>
                </a:lnTo>
                <a:lnTo>
                  <a:pt x="303275" y="105156"/>
                </a:lnTo>
                <a:lnTo>
                  <a:pt x="303275" y="85343"/>
                </a:lnTo>
                <a:lnTo>
                  <a:pt x="301751" y="79248"/>
                </a:lnTo>
                <a:lnTo>
                  <a:pt x="307848" y="73152"/>
                </a:lnTo>
                <a:lnTo>
                  <a:pt x="335280" y="100584"/>
                </a:lnTo>
                <a:lnTo>
                  <a:pt x="315467" y="100584"/>
                </a:lnTo>
                <a:lnTo>
                  <a:pt x="315467" y="105156"/>
                </a:lnTo>
                <a:lnTo>
                  <a:pt x="313943" y="109728"/>
                </a:lnTo>
                <a:lnTo>
                  <a:pt x="310895" y="121919"/>
                </a:lnTo>
                <a:lnTo>
                  <a:pt x="307848" y="131064"/>
                </a:lnTo>
                <a:close/>
              </a:path>
              <a:path w="427354" h="459104">
                <a:moveTo>
                  <a:pt x="376427" y="160020"/>
                </a:moveTo>
                <a:lnTo>
                  <a:pt x="315467" y="100584"/>
                </a:lnTo>
                <a:lnTo>
                  <a:pt x="335280" y="100584"/>
                </a:lnTo>
                <a:lnTo>
                  <a:pt x="385572" y="150876"/>
                </a:lnTo>
                <a:lnTo>
                  <a:pt x="376427" y="160020"/>
                </a:lnTo>
                <a:close/>
              </a:path>
              <a:path w="427354" h="459104">
                <a:moveTo>
                  <a:pt x="316991" y="220980"/>
                </a:moveTo>
                <a:lnTo>
                  <a:pt x="260603" y="118872"/>
                </a:lnTo>
                <a:lnTo>
                  <a:pt x="266699" y="111252"/>
                </a:lnTo>
                <a:lnTo>
                  <a:pt x="324611" y="213360"/>
                </a:lnTo>
                <a:lnTo>
                  <a:pt x="316991" y="220980"/>
                </a:lnTo>
                <a:close/>
              </a:path>
              <a:path w="427354" h="459104">
                <a:moveTo>
                  <a:pt x="237743" y="260604"/>
                </a:moveTo>
                <a:lnTo>
                  <a:pt x="230123" y="251460"/>
                </a:lnTo>
                <a:lnTo>
                  <a:pt x="214883" y="166116"/>
                </a:lnTo>
                <a:lnTo>
                  <a:pt x="222503" y="158496"/>
                </a:lnTo>
                <a:lnTo>
                  <a:pt x="248412" y="184404"/>
                </a:lnTo>
                <a:lnTo>
                  <a:pt x="228599" y="184404"/>
                </a:lnTo>
                <a:lnTo>
                  <a:pt x="239267" y="242316"/>
                </a:lnTo>
                <a:lnTo>
                  <a:pt x="256031" y="242316"/>
                </a:lnTo>
                <a:lnTo>
                  <a:pt x="237743" y="260604"/>
                </a:lnTo>
                <a:close/>
              </a:path>
              <a:path w="427354" h="459104">
                <a:moveTo>
                  <a:pt x="256031" y="242316"/>
                </a:moveTo>
                <a:lnTo>
                  <a:pt x="239267" y="242316"/>
                </a:lnTo>
                <a:lnTo>
                  <a:pt x="263651" y="217932"/>
                </a:lnTo>
                <a:lnTo>
                  <a:pt x="228599" y="184404"/>
                </a:lnTo>
                <a:lnTo>
                  <a:pt x="248412" y="184404"/>
                </a:lnTo>
                <a:lnTo>
                  <a:pt x="272795" y="208788"/>
                </a:lnTo>
                <a:lnTo>
                  <a:pt x="291084" y="208788"/>
                </a:lnTo>
                <a:lnTo>
                  <a:pt x="281939" y="217932"/>
                </a:lnTo>
                <a:lnTo>
                  <a:pt x="291083" y="227076"/>
                </a:lnTo>
                <a:lnTo>
                  <a:pt x="271272" y="227076"/>
                </a:lnTo>
                <a:lnTo>
                  <a:pt x="256031" y="242316"/>
                </a:lnTo>
                <a:close/>
              </a:path>
              <a:path w="427354" h="459104">
                <a:moveTo>
                  <a:pt x="291084" y="208788"/>
                </a:moveTo>
                <a:lnTo>
                  <a:pt x="272795" y="208788"/>
                </a:lnTo>
                <a:lnTo>
                  <a:pt x="283463" y="198120"/>
                </a:lnTo>
                <a:lnTo>
                  <a:pt x="292607" y="207264"/>
                </a:lnTo>
                <a:lnTo>
                  <a:pt x="291084" y="208788"/>
                </a:lnTo>
                <a:close/>
              </a:path>
              <a:path w="427354" h="459104">
                <a:moveTo>
                  <a:pt x="146303" y="278892"/>
                </a:moveTo>
                <a:lnTo>
                  <a:pt x="140207" y="271272"/>
                </a:lnTo>
                <a:lnTo>
                  <a:pt x="137159" y="263652"/>
                </a:lnTo>
                <a:lnTo>
                  <a:pt x="137159" y="256032"/>
                </a:lnTo>
                <a:lnTo>
                  <a:pt x="139982" y="244090"/>
                </a:lnTo>
                <a:lnTo>
                  <a:pt x="147833" y="233209"/>
                </a:lnTo>
                <a:lnTo>
                  <a:pt x="159764" y="224669"/>
                </a:lnTo>
                <a:lnTo>
                  <a:pt x="170640" y="221044"/>
                </a:lnTo>
                <a:lnTo>
                  <a:pt x="184260" y="223152"/>
                </a:lnTo>
                <a:lnTo>
                  <a:pt x="194572" y="229634"/>
                </a:lnTo>
                <a:lnTo>
                  <a:pt x="198119" y="233172"/>
                </a:lnTo>
                <a:lnTo>
                  <a:pt x="166115" y="233172"/>
                </a:lnTo>
                <a:lnTo>
                  <a:pt x="161543" y="236220"/>
                </a:lnTo>
                <a:lnTo>
                  <a:pt x="152399" y="245364"/>
                </a:lnTo>
                <a:lnTo>
                  <a:pt x="149351" y="249936"/>
                </a:lnTo>
                <a:lnTo>
                  <a:pt x="149365" y="260630"/>
                </a:lnTo>
                <a:lnTo>
                  <a:pt x="152399" y="266700"/>
                </a:lnTo>
                <a:lnTo>
                  <a:pt x="156971" y="271272"/>
                </a:lnTo>
                <a:lnTo>
                  <a:pt x="146303" y="278892"/>
                </a:lnTo>
                <a:close/>
              </a:path>
              <a:path w="427354" h="459104">
                <a:moveTo>
                  <a:pt x="291084" y="245364"/>
                </a:moveTo>
                <a:lnTo>
                  <a:pt x="271272" y="227076"/>
                </a:lnTo>
                <a:lnTo>
                  <a:pt x="291083" y="227076"/>
                </a:lnTo>
                <a:lnTo>
                  <a:pt x="300227" y="236220"/>
                </a:lnTo>
                <a:lnTo>
                  <a:pt x="291084" y="245364"/>
                </a:lnTo>
                <a:close/>
              </a:path>
              <a:path w="427354" h="459104">
                <a:moveTo>
                  <a:pt x="199643" y="336804"/>
                </a:moveTo>
                <a:lnTo>
                  <a:pt x="195071" y="332232"/>
                </a:lnTo>
                <a:lnTo>
                  <a:pt x="193547" y="329184"/>
                </a:lnTo>
                <a:lnTo>
                  <a:pt x="192023" y="324612"/>
                </a:lnTo>
                <a:lnTo>
                  <a:pt x="190499" y="318516"/>
                </a:lnTo>
                <a:lnTo>
                  <a:pt x="190499" y="312420"/>
                </a:lnTo>
                <a:lnTo>
                  <a:pt x="188975" y="306324"/>
                </a:lnTo>
                <a:lnTo>
                  <a:pt x="190499" y="298704"/>
                </a:lnTo>
                <a:lnTo>
                  <a:pt x="190499" y="288036"/>
                </a:lnTo>
                <a:lnTo>
                  <a:pt x="191657" y="272617"/>
                </a:lnTo>
                <a:lnTo>
                  <a:pt x="191998" y="260604"/>
                </a:lnTo>
                <a:lnTo>
                  <a:pt x="190499" y="248412"/>
                </a:lnTo>
                <a:lnTo>
                  <a:pt x="187451" y="242316"/>
                </a:lnTo>
                <a:lnTo>
                  <a:pt x="184403" y="239268"/>
                </a:lnTo>
                <a:lnTo>
                  <a:pt x="181355" y="234696"/>
                </a:lnTo>
                <a:lnTo>
                  <a:pt x="176783" y="233172"/>
                </a:lnTo>
                <a:lnTo>
                  <a:pt x="198119" y="233172"/>
                </a:lnTo>
                <a:lnTo>
                  <a:pt x="199643" y="236220"/>
                </a:lnTo>
                <a:lnTo>
                  <a:pt x="204215" y="249936"/>
                </a:lnTo>
                <a:lnTo>
                  <a:pt x="204215" y="256032"/>
                </a:lnTo>
                <a:lnTo>
                  <a:pt x="204849" y="265875"/>
                </a:lnTo>
                <a:lnTo>
                  <a:pt x="204280" y="279956"/>
                </a:lnTo>
                <a:lnTo>
                  <a:pt x="202691" y="295656"/>
                </a:lnTo>
                <a:lnTo>
                  <a:pt x="202691" y="310896"/>
                </a:lnTo>
                <a:lnTo>
                  <a:pt x="204215" y="313944"/>
                </a:lnTo>
                <a:lnTo>
                  <a:pt x="221831" y="313944"/>
                </a:lnTo>
                <a:lnTo>
                  <a:pt x="199643" y="336804"/>
                </a:lnTo>
                <a:close/>
              </a:path>
              <a:path w="427354" h="459104">
                <a:moveTo>
                  <a:pt x="167639" y="371856"/>
                </a:moveTo>
                <a:lnTo>
                  <a:pt x="109727" y="269748"/>
                </a:lnTo>
                <a:lnTo>
                  <a:pt x="117347" y="262128"/>
                </a:lnTo>
                <a:lnTo>
                  <a:pt x="175259" y="364236"/>
                </a:lnTo>
                <a:lnTo>
                  <a:pt x="167639" y="371856"/>
                </a:lnTo>
                <a:close/>
              </a:path>
              <a:path w="427354" h="459104">
                <a:moveTo>
                  <a:pt x="221831" y="313944"/>
                </a:moveTo>
                <a:lnTo>
                  <a:pt x="204215" y="313944"/>
                </a:lnTo>
                <a:lnTo>
                  <a:pt x="240791" y="275844"/>
                </a:lnTo>
                <a:lnTo>
                  <a:pt x="249936" y="284988"/>
                </a:lnTo>
                <a:lnTo>
                  <a:pt x="221831" y="313944"/>
                </a:lnTo>
                <a:close/>
              </a:path>
              <a:path w="427354" h="459104">
                <a:moveTo>
                  <a:pt x="68579" y="370332"/>
                </a:moveTo>
                <a:lnTo>
                  <a:pt x="59435" y="361188"/>
                </a:lnTo>
                <a:lnTo>
                  <a:pt x="62483" y="352044"/>
                </a:lnTo>
                <a:lnTo>
                  <a:pt x="64007" y="344424"/>
                </a:lnTo>
                <a:lnTo>
                  <a:pt x="64007" y="324612"/>
                </a:lnTo>
                <a:lnTo>
                  <a:pt x="62483" y="318516"/>
                </a:lnTo>
                <a:lnTo>
                  <a:pt x="68579" y="312420"/>
                </a:lnTo>
                <a:lnTo>
                  <a:pt x="96011" y="339852"/>
                </a:lnTo>
                <a:lnTo>
                  <a:pt x="76199" y="339852"/>
                </a:lnTo>
                <a:lnTo>
                  <a:pt x="76199" y="344424"/>
                </a:lnTo>
                <a:lnTo>
                  <a:pt x="74675" y="348996"/>
                </a:lnTo>
                <a:lnTo>
                  <a:pt x="71627" y="361188"/>
                </a:lnTo>
                <a:lnTo>
                  <a:pt x="68579" y="370332"/>
                </a:lnTo>
                <a:close/>
              </a:path>
              <a:path w="427354" h="459104">
                <a:moveTo>
                  <a:pt x="137159" y="399288"/>
                </a:moveTo>
                <a:lnTo>
                  <a:pt x="76199" y="339852"/>
                </a:lnTo>
                <a:lnTo>
                  <a:pt x="96011" y="339852"/>
                </a:lnTo>
                <a:lnTo>
                  <a:pt x="146303" y="390144"/>
                </a:lnTo>
                <a:lnTo>
                  <a:pt x="137159" y="399288"/>
                </a:lnTo>
                <a:close/>
              </a:path>
              <a:path w="427354" h="459104">
                <a:moveTo>
                  <a:pt x="9143" y="428244"/>
                </a:moveTo>
                <a:lnTo>
                  <a:pt x="0" y="419100"/>
                </a:lnTo>
                <a:lnTo>
                  <a:pt x="3047" y="411480"/>
                </a:lnTo>
                <a:lnTo>
                  <a:pt x="4571" y="403860"/>
                </a:lnTo>
                <a:lnTo>
                  <a:pt x="4571" y="396240"/>
                </a:lnTo>
                <a:lnTo>
                  <a:pt x="6095" y="388620"/>
                </a:lnTo>
                <a:lnTo>
                  <a:pt x="4571" y="382524"/>
                </a:lnTo>
                <a:lnTo>
                  <a:pt x="3047" y="377952"/>
                </a:lnTo>
                <a:lnTo>
                  <a:pt x="9143" y="371856"/>
                </a:lnTo>
                <a:lnTo>
                  <a:pt x="36575" y="399288"/>
                </a:lnTo>
                <a:lnTo>
                  <a:pt x="16763" y="399288"/>
                </a:lnTo>
                <a:lnTo>
                  <a:pt x="16763" y="402336"/>
                </a:lnTo>
                <a:lnTo>
                  <a:pt x="12191" y="420624"/>
                </a:lnTo>
                <a:lnTo>
                  <a:pt x="10667" y="425196"/>
                </a:lnTo>
                <a:lnTo>
                  <a:pt x="9143" y="428244"/>
                </a:lnTo>
                <a:close/>
              </a:path>
              <a:path w="427354" h="459104">
                <a:moveTo>
                  <a:pt x="77723" y="458724"/>
                </a:moveTo>
                <a:lnTo>
                  <a:pt x="16763" y="399288"/>
                </a:lnTo>
                <a:lnTo>
                  <a:pt x="36575" y="399288"/>
                </a:lnTo>
                <a:lnTo>
                  <a:pt x="86867" y="449580"/>
                </a:lnTo>
                <a:lnTo>
                  <a:pt x="77723" y="4587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5023103" y="5330952"/>
            <a:ext cx="367665" cy="399415"/>
          </a:xfrm>
          <a:custGeom>
            <a:avLst/>
            <a:gdLst/>
            <a:ahLst/>
            <a:cxnLst/>
            <a:rect l="l" t="t" r="r" b="b"/>
            <a:pathLst>
              <a:path w="367664" h="399414">
                <a:moveTo>
                  <a:pt x="283463" y="59435"/>
                </a:moveTo>
                <a:lnTo>
                  <a:pt x="274319" y="50291"/>
                </a:lnTo>
                <a:lnTo>
                  <a:pt x="324611" y="0"/>
                </a:lnTo>
                <a:lnTo>
                  <a:pt x="332231" y="7619"/>
                </a:lnTo>
                <a:lnTo>
                  <a:pt x="332883" y="19182"/>
                </a:lnTo>
                <a:lnTo>
                  <a:pt x="333567" y="22975"/>
                </a:lnTo>
                <a:lnTo>
                  <a:pt x="321587" y="22975"/>
                </a:lnTo>
                <a:lnTo>
                  <a:pt x="283463" y="59435"/>
                </a:lnTo>
                <a:close/>
              </a:path>
              <a:path w="367664" h="399414">
                <a:moveTo>
                  <a:pt x="361187" y="115824"/>
                </a:moveTo>
                <a:lnTo>
                  <a:pt x="339203" y="82932"/>
                </a:lnTo>
                <a:lnTo>
                  <a:pt x="325406" y="45579"/>
                </a:lnTo>
                <a:lnTo>
                  <a:pt x="321587" y="22975"/>
                </a:lnTo>
                <a:lnTo>
                  <a:pt x="333567" y="22975"/>
                </a:lnTo>
                <a:lnTo>
                  <a:pt x="335116" y="31577"/>
                </a:lnTo>
                <a:lnTo>
                  <a:pt x="339629" y="47535"/>
                </a:lnTo>
                <a:lnTo>
                  <a:pt x="359740" y="91120"/>
                </a:lnTo>
                <a:lnTo>
                  <a:pt x="367065" y="101050"/>
                </a:lnTo>
                <a:lnTo>
                  <a:pt x="361187" y="115824"/>
                </a:lnTo>
                <a:close/>
              </a:path>
              <a:path w="367664" h="399414">
                <a:moveTo>
                  <a:pt x="248411" y="129539"/>
                </a:moveTo>
                <a:lnTo>
                  <a:pt x="239267" y="120395"/>
                </a:lnTo>
                <a:lnTo>
                  <a:pt x="242315" y="112775"/>
                </a:lnTo>
                <a:lnTo>
                  <a:pt x="243839" y="105155"/>
                </a:lnTo>
                <a:lnTo>
                  <a:pt x="243839" y="97536"/>
                </a:lnTo>
                <a:lnTo>
                  <a:pt x="245363" y="89915"/>
                </a:lnTo>
                <a:lnTo>
                  <a:pt x="243839" y="83819"/>
                </a:lnTo>
                <a:lnTo>
                  <a:pt x="242315" y="79247"/>
                </a:lnTo>
                <a:lnTo>
                  <a:pt x="248411" y="73152"/>
                </a:lnTo>
                <a:lnTo>
                  <a:pt x="274320" y="99060"/>
                </a:lnTo>
                <a:lnTo>
                  <a:pt x="256031" y="99060"/>
                </a:lnTo>
                <a:lnTo>
                  <a:pt x="256031" y="109727"/>
                </a:lnTo>
                <a:lnTo>
                  <a:pt x="254507" y="115824"/>
                </a:lnTo>
                <a:lnTo>
                  <a:pt x="252984" y="120395"/>
                </a:lnTo>
                <a:lnTo>
                  <a:pt x="248411" y="129539"/>
                </a:lnTo>
                <a:close/>
              </a:path>
              <a:path w="367664" h="399414">
                <a:moveTo>
                  <a:pt x="316991" y="160019"/>
                </a:moveTo>
                <a:lnTo>
                  <a:pt x="256031" y="99060"/>
                </a:lnTo>
                <a:lnTo>
                  <a:pt x="274320" y="99060"/>
                </a:lnTo>
                <a:lnTo>
                  <a:pt x="326136" y="150875"/>
                </a:lnTo>
                <a:lnTo>
                  <a:pt x="316991" y="160019"/>
                </a:lnTo>
                <a:close/>
              </a:path>
              <a:path w="367664" h="399414">
                <a:moveTo>
                  <a:pt x="257555" y="222503"/>
                </a:moveTo>
                <a:lnTo>
                  <a:pt x="199643" y="120395"/>
                </a:lnTo>
                <a:lnTo>
                  <a:pt x="207263" y="112775"/>
                </a:lnTo>
                <a:lnTo>
                  <a:pt x="265175" y="214883"/>
                </a:lnTo>
                <a:lnTo>
                  <a:pt x="257555" y="222503"/>
                </a:lnTo>
                <a:close/>
              </a:path>
              <a:path w="367664" h="399414">
                <a:moveTo>
                  <a:pt x="160019" y="219455"/>
                </a:moveTo>
                <a:lnTo>
                  <a:pt x="150875" y="210311"/>
                </a:lnTo>
                <a:lnTo>
                  <a:pt x="155447" y="187451"/>
                </a:lnTo>
                <a:lnTo>
                  <a:pt x="155447" y="173736"/>
                </a:lnTo>
                <a:lnTo>
                  <a:pt x="152399" y="169163"/>
                </a:lnTo>
                <a:lnTo>
                  <a:pt x="158495" y="163067"/>
                </a:lnTo>
                <a:lnTo>
                  <a:pt x="184922" y="188975"/>
                </a:lnTo>
                <a:lnTo>
                  <a:pt x="166115" y="188975"/>
                </a:lnTo>
                <a:lnTo>
                  <a:pt x="166115" y="198119"/>
                </a:lnTo>
                <a:lnTo>
                  <a:pt x="163067" y="210311"/>
                </a:lnTo>
                <a:lnTo>
                  <a:pt x="160019" y="219455"/>
                </a:lnTo>
                <a:close/>
              </a:path>
              <a:path w="367664" h="399414">
                <a:moveTo>
                  <a:pt x="227075" y="249935"/>
                </a:moveTo>
                <a:lnTo>
                  <a:pt x="166115" y="188975"/>
                </a:lnTo>
                <a:lnTo>
                  <a:pt x="184922" y="188975"/>
                </a:lnTo>
                <a:lnTo>
                  <a:pt x="236219" y="239267"/>
                </a:lnTo>
                <a:lnTo>
                  <a:pt x="227075" y="249935"/>
                </a:lnTo>
                <a:close/>
              </a:path>
              <a:path w="367664" h="399414">
                <a:moveTo>
                  <a:pt x="167639" y="310895"/>
                </a:moveTo>
                <a:lnTo>
                  <a:pt x="109727" y="208787"/>
                </a:lnTo>
                <a:lnTo>
                  <a:pt x="117347" y="201167"/>
                </a:lnTo>
                <a:lnTo>
                  <a:pt x="175259" y="303275"/>
                </a:lnTo>
                <a:lnTo>
                  <a:pt x="167639" y="310895"/>
                </a:lnTo>
                <a:close/>
              </a:path>
              <a:path w="367664" h="399414">
                <a:moveTo>
                  <a:pt x="56387" y="310895"/>
                </a:moveTo>
                <a:lnTo>
                  <a:pt x="48715" y="298954"/>
                </a:lnTo>
                <a:lnTo>
                  <a:pt x="46995" y="288073"/>
                </a:lnTo>
                <a:lnTo>
                  <a:pt x="49973" y="274745"/>
                </a:lnTo>
                <a:lnTo>
                  <a:pt x="57000" y="264587"/>
                </a:lnTo>
                <a:lnTo>
                  <a:pt x="68582" y="255574"/>
                </a:lnTo>
                <a:lnTo>
                  <a:pt x="79759" y="251621"/>
                </a:lnTo>
                <a:lnTo>
                  <a:pt x="93692" y="253727"/>
                </a:lnTo>
                <a:lnTo>
                  <a:pt x="103473" y="260445"/>
                </a:lnTo>
                <a:lnTo>
                  <a:pt x="106679" y="263651"/>
                </a:lnTo>
                <a:lnTo>
                  <a:pt x="85343" y="263651"/>
                </a:lnTo>
                <a:lnTo>
                  <a:pt x="80771" y="265175"/>
                </a:lnTo>
                <a:lnTo>
                  <a:pt x="74675" y="265175"/>
                </a:lnTo>
                <a:lnTo>
                  <a:pt x="70103" y="266699"/>
                </a:lnTo>
                <a:lnTo>
                  <a:pt x="60959" y="275843"/>
                </a:lnTo>
                <a:lnTo>
                  <a:pt x="59435" y="280415"/>
                </a:lnTo>
                <a:lnTo>
                  <a:pt x="59435" y="291083"/>
                </a:lnTo>
                <a:lnTo>
                  <a:pt x="62483" y="297179"/>
                </a:lnTo>
                <a:lnTo>
                  <a:pt x="67055" y="301751"/>
                </a:lnTo>
                <a:lnTo>
                  <a:pt x="56387" y="310895"/>
                </a:lnTo>
                <a:close/>
              </a:path>
              <a:path w="367664" h="399414">
                <a:moveTo>
                  <a:pt x="109727" y="367283"/>
                </a:moveTo>
                <a:lnTo>
                  <a:pt x="106679" y="365759"/>
                </a:lnTo>
                <a:lnTo>
                  <a:pt x="103631" y="359663"/>
                </a:lnTo>
                <a:lnTo>
                  <a:pt x="102107" y="355091"/>
                </a:lnTo>
                <a:lnTo>
                  <a:pt x="99059" y="342899"/>
                </a:lnTo>
                <a:lnTo>
                  <a:pt x="99059" y="329183"/>
                </a:lnTo>
                <a:lnTo>
                  <a:pt x="100583" y="318515"/>
                </a:lnTo>
                <a:lnTo>
                  <a:pt x="101629" y="303275"/>
                </a:lnTo>
                <a:lnTo>
                  <a:pt x="85343" y="263651"/>
                </a:lnTo>
                <a:lnTo>
                  <a:pt x="106679" y="263651"/>
                </a:lnTo>
                <a:lnTo>
                  <a:pt x="109727" y="266699"/>
                </a:lnTo>
                <a:lnTo>
                  <a:pt x="114299" y="280415"/>
                </a:lnTo>
                <a:lnTo>
                  <a:pt x="114243" y="291083"/>
                </a:lnTo>
                <a:lnTo>
                  <a:pt x="114153" y="297179"/>
                </a:lnTo>
                <a:lnTo>
                  <a:pt x="113282" y="310895"/>
                </a:lnTo>
                <a:lnTo>
                  <a:pt x="112775" y="326135"/>
                </a:lnTo>
                <a:lnTo>
                  <a:pt x="112775" y="344423"/>
                </a:lnTo>
                <a:lnTo>
                  <a:pt x="132587" y="344423"/>
                </a:lnTo>
                <a:lnTo>
                  <a:pt x="109727" y="367283"/>
                </a:lnTo>
                <a:close/>
              </a:path>
              <a:path w="367664" h="399414">
                <a:moveTo>
                  <a:pt x="132587" y="344423"/>
                </a:moveTo>
                <a:lnTo>
                  <a:pt x="112775" y="344423"/>
                </a:lnTo>
                <a:lnTo>
                  <a:pt x="150875" y="307847"/>
                </a:lnTo>
                <a:lnTo>
                  <a:pt x="160019" y="316991"/>
                </a:lnTo>
                <a:lnTo>
                  <a:pt x="132587" y="344423"/>
                </a:lnTo>
                <a:close/>
              </a:path>
              <a:path w="367664" h="399414">
                <a:moveTo>
                  <a:pt x="9143" y="368807"/>
                </a:moveTo>
                <a:lnTo>
                  <a:pt x="0" y="359663"/>
                </a:lnTo>
                <a:lnTo>
                  <a:pt x="3047" y="352043"/>
                </a:lnTo>
                <a:lnTo>
                  <a:pt x="4571" y="344423"/>
                </a:lnTo>
                <a:lnTo>
                  <a:pt x="4571" y="336803"/>
                </a:lnTo>
                <a:lnTo>
                  <a:pt x="6095" y="329183"/>
                </a:lnTo>
                <a:lnTo>
                  <a:pt x="4571" y="323087"/>
                </a:lnTo>
                <a:lnTo>
                  <a:pt x="3047" y="318515"/>
                </a:lnTo>
                <a:lnTo>
                  <a:pt x="9143" y="312419"/>
                </a:lnTo>
                <a:lnTo>
                  <a:pt x="35051" y="338327"/>
                </a:lnTo>
                <a:lnTo>
                  <a:pt x="16763" y="338327"/>
                </a:lnTo>
                <a:lnTo>
                  <a:pt x="16763" y="348995"/>
                </a:lnTo>
                <a:lnTo>
                  <a:pt x="15239" y="355091"/>
                </a:lnTo>
                <a:lnTo>
                  <a:pt x="13715" y="359663"/>
                </a:lnTo>
                <a:lnTo>
                  <a:pt x="9143" y="368807"/>
                </a:lnTo>
                <a:close/>
              </a:path>
              <a:path w="367664" h="399414">
                <a:moveTo>
                  <a:pt x="77723" y="399287"/>
                </a:moveTo>
                <a:lnTo>
                  <a:pt x="16763" y="338327"/>
                </a:lnTo>
                <a:lnTo>
                  <a:pt x="35051" y="338327"/>
                </a:lnTo>
                <a:lnTo>
                  <a:pt x="86867" y="390143"/>
                </a:lnTo>
                <a:lnTo>
                  <a:pt x="77723" y="3992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5498592" y="5330952"/>
            <a:ext cx="1793307" cy="4587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7459980" y="5344668"/>
            <a:ext cx="327660" cy="326390"/>
          </a:xfrm>
          <a:custGeom>
            <a:avLst/>
            <a:gdLst/>
            <a:ahLst/>
            <a:cxnLst/>
            <a:rect l="l" t="t" r="r" b="b"/>
            <a:pathLst>
              <a:path w="327659" h="326389">
                <a:moveTo>
                  <a:pt x="257556" y="59435"/>
                </a:moveTo>
                <a:lnTo>
                  <a:pt x="248411" y="59435"/>
                </a:lnTo>
                <a:lnTo>
                  <a:pt x="239268" y="56387"/>
                </a:lnTo>
                <a:lnTo>
                  <a:pt x="230124" y="47243"/>
                </a:lnTo>
                <a:lnTo>
                  <a:pt x="227076" y="39623"/>
                </a:lnTo>
                <a:lnTo>
                  <a:pt x="227076" y="24384"/>
                </a:lnTo>
                <a:lnTo>
                  <a:pt x="231648" y="16763"/>
                </a:lnTo>
                <a:lnTo>
                  <a:pt x="237744" y="10667"/>
                </a:lnTo>
                <a:lnTo>
                  <a:pt x="243840" y="3048"/>
                </a:lnTo>
                <a:lnTo>
                  <a:pt x="251460" y="0"/>
                </a:lnTo>
                <a:lnTo>
                  <a:pt x="268224" y="0"/>
                </a:lnTo>
                <a:lnTo>
                  <a:pt x="274320" y="1524"/>
                </a:lnTo>
                <a:lnTo>
                  <a:pt x="283463" y="10667"/>
                </a:lnTo>
                <a:lnTo>
                  <a:pt x="284479" y="12191"/>
                </a:lnTo>
                <a:lnTo>
                  <a:pt x="252984" y="12191"/>
                </a:lnTo>
                <a:lnTo>
                  <a:pt x="248411" y="13715"/>
                </a:lnTo>
                <a:lnTo>
                  <a:pt x="245363" y="18287"/>
                </a:lnTo>
                <a:lnTo>
                  <a:pt x="242316" y="21335"/>
                </a:lnTo>
                <a:lnTo>
                  <a:pt x="239268" y="30479"/>
                </a:lnTo>
                <a:lnTo>
                  <a:pt x="239268" y="35051"/>
                </a:lnTo>
                <a:lnTo>
                  <a:pt x="240792" y="39623"/>
                </a:lnTo>
                <a:lnTo>
                  <a:pt x="245363" y="42672"/>
                </a:lnTo>
                <a:lnTo>
                  <a:pt x="248411" y="45719"/>
                </a:lnTo>
                <a:lnTo>
                  <a:pt x="252984" y="47243"/>
                </a:lnTo>
                <a:lnTo>
                  <a:pt x="280416" y="47243"/>
                </a:lnTo>
                <a:lnTo>
                  <a:pt x="272796" y="54863"/>
                </a:lnTo>
                <a:lnTo>
                  <a:pt x="272288" y="56387"/>
                </a:lnTo>
                <a:lnTo>
                  <a:pt x="262128" y="56387"/>
                </a:lnTo>
                <a:lnTo>
                  <a:pt x="257556" y="59435"/>
                </a:lnTo>
                <a:close/>
              </a:path>
              <a:path w="327659" h="326389">
                <a:moveTo>
                  <a:pt x="280416" y="47243"/>
                </a:moveTo>
                <a:lnTo>
                  <a:pt x="262128" y="47243"/>
                </a:lnTo>
                <a:lnTo>
                  <a:pt x="266699" y="45719"/>
                </a:lnTo>
                <a:lnTo>
                  <a:pt x="269748" y="41148"/>
                </a:lnTo>
                <a:lnTo>
                  <a:pt x="272796" y="38099"/>
                </a:lnTo>
                <a:lnTo>
                  <a:pt x="275844" y="33527"/>
                </a:lnTo>
                <a:lnTo>
                  <a:pt x="275844" y="24384"/>
                </a:lnTo>
                <a:lnTo>
                  <a:pt x="274320" y="21335"/>
                </a:lnTo>
                <a:lnTo>
                  <a:pt x="266699" y="13715"/>
                </a:lnTo>
                <a:lnTo>
                  <a:pt x="262128" y="12191"/>
                </a:lnTo>
                <a:lnTo>
                  <a:pt x="284479" y="12191"/>
                </a:lnTo>
                <a:lnTo>
                  <a:pt x="286511" y="15239"/>
                </a:lnTo>
                <a:lnTo>
                  <a:pt x="286511" y="19811"/>
                </a:lnTo>
                <a:lnTo>
                  <a:pt x="288036" y="24384"/>
                </a:lnTo>
                <a:lnTo>
                  <a:pt x="286511" y="28955"/>
                </a:lnTo>
                <a:lnTo>
                  <a:pt x="284987" y="35051"/>
                </a:lnTo>
                <a:lnTo>
                  <a:pt x="313944" y="35051"/>
                </a:lnTo>
                <a:lnTo>
                  <a:pt x="318516" y="39623"/>
                </a:lnTo>
                <a:lnTo>
                  <a:pt x="320331" y="42672"/>
                </a:lnTo>
                <a:lnTo>
                  <a:pt x="286511" y="42672"/>
                </a:lnTo>
                <a:lnTo>
                  <a:pt x="281940" y="45719"/>
                </a:lnTo>
                <a:lnTo>
                  <a:pt x="280416" y="47243"/>
                </a:lnTo>
                <a:close/>
              </a:path>
              <a:path w="327659" h="326389">
                <a:moveTo>
                  <a:pt x="313944" y="35051"/>
                </a:moveTo>
                <a:lnTo>
                  <a:pt x="284987" y="35051"/>
                </a:lnTo>
                <a:lnTo>
                  <a:pt x="291084" y="32003"/>
                </a:lnTo>
                <a:lnTo>
                  <a:pt x="297180" y="30479"/>
                </a:lnTo>
                <a:lnTo>
                  <a:pt x="303275" y="32003"/>
                </a:lnTo>
                <a:lnTo>
                  <a:pt x="307848" y="32003"/>
                </a:lnTo>
                <a:lnTo>
                  <a:pt x="313944" y="35051"/>
                </a:lnTo>
                <a:close/>
              </a:path>
              <a:path w="327659" h="326389">
                <a:moveTo>
                  <a:pt x="316535" y="88391"/>
                </a:moveTo>
                <a:lnTo>
                  <a:pt x="294132" y="88391"/>
                </a:lnTo>
                <a:lnTo>
                  <a:pt x="303275" y="85343"/>
                </a:lnTo>
                <a:lnTo>
                  <a:pt x="306324" y="83819"/>
                </a:lnTo>
                <a:lnTo>
                  <a:pt x="313944" y="76199"/>
                </a:lnTo>
                <a:lnTo>
                  <a:pt x="315468" y="71627"/>
                </a:lnTo>
                <a:lnTo>
                  <a:pt x="315468" y="59435"/>
                </a:lnTo>
                <a:lnTo>
                  <a:pt x="313944" y="54863"/>
                </a:lnTo>
                <a:lnTo>
                  <a:pt x="304799" y="45719"/>
                </a:lnTo>
                <a:lnTo>
                  <a:pt x="298704" y="42672"/>
                </a:lnTo>
                <a:lnTo>
                  <a:pt x="320331" y="42672"/>
                </a:lnTo>
                <a:lnTo>
                  <a:pt x="325259" y="50948"/>
                </a:lnTo>
                <a:lnTo>
                  <a:pt x="327654" y="63334"/>
                </a:lnTo>
                <a:lnTo>
                  <a:pt x="325516" y="75857"/>
                </a:lnTo>
                <a:lnTo>
                  <a:pt x="318448" y="86867"/>
                </a:lnTo>
                <a:lnTo>
                  <a:pt x="316535" y="88391"/>
                </a:lnTo>
                <a:close/>
              </a:path>
              <a:path w="327659" h="326389">
                <a:moveTo>
                  <a:pt x="295773" y="100183"/>
                </a:moveTo>
                <a:lnTo>
                  <a:pt x="281065" y="98716"/>
                </a:lnTo>
                <a:lnTo>
                  <a:pt x="270976" y="92936"/>
                </a:lnTo>
                <a:lnTo>
                  <a:pt x="262128" y="85343"/>
                </a:lnTo>
                <a:lnTo>
                  <a:pt x="259080" y="79248"/>
                </a:lnTo>
                <a:lnTo>
                  <a:pt x="259080" y="74675"/>
                </a:lnTo>
                <a:lnTo>
                  <a:pt x="257556" y="68579"/>
                </a:lnTo>
                <a:lnTo>
                  <a:pt x="259080" y="62484"/>
                </a:lnTo>
                <a:lnTo>
                  <a:pt x="262128" y="56387"/>
                </a:lnTo>
                <a:lnTo>
                  <a:pt x="272288" y="56387"/>
                </a:lnTo>
                <a:lnTo>
                  <a:pt x="271272" y="59435"/>
                </a:lnTo>
                <a:lnTo>
                  <a:pt x="271272" y="71627"/>
                </a:lnTo>
                <a:lnTo>
                  <a:pt x="272796" y="76199"/>
                </a:lnTo>
                <a:lnTo>
                  <a:pt x="280416" y="83819"/>
                </a:lnTo>
                <a:lnTo>
                  <a:pt x="286511" y="86867"/>
                </a:lnTo>
                <a:lnTo>
                  <a:pt x="291084" y="88391"/>
                </a:lnTo>
                <a:lnTo>
                  <a:pt x="316535" y="88391"/>
                </a:lnTo>
                <a:lnTo>
                  <a:pt x="307135" y="95878"/>
                </a:lnTo>
                <a:lnTo>
                  <a:pt x="295773" y="100183"/>
                </a:lnTo>
                <a:close/>
              </a:path>
              <a:path w="327659" h="326389">
                <a:moveTo>
                  <a:pt x="187452" y="117348"/>
                </a:moveTo>
                <a:lnTo>
                  <a:pt x="178308" y="108203"/>
                </a:lnTo>
                <a:lnTo>
                  <a:pt x="181356" y="100584"/>
                </a:lnTo>
                <a:lnTo>
                  <a:pt x="182880" y="92963"/>
                </a:lnTo>
                <a:lnTo>
                  <a:pt x="182880" y="85343"/>
                </a:lnTo>
                <a:lnTo>
                  <a:pt x="184404" y="77723"/>
                </a:lnTo>
                <a:lnTo>
                  <a:pt x="181356" y="65531"/>
                </a:lnTo>
                <a:lnTo>
                  <a:pt x="187452" y="59435"/>
                </a:lnTo>
                <a:lnTo>
                  <a:pt x="214883" y="86867"/>
                </a:lnTo>
                <a:lnTo>
                  <a:pt x="195072" y="86867"/>
                </a:lnTo>
                <a:lnTo>
                  <a:pt x="195072" y="96011"/>
                </a:lnTo>
                <a:lnTo>
                  <a:pt x="192024" y="108203"/>
                </a:lnTo>
                <a:lnTo>
                  <a:pt x="190500" y="112775"/>
                </a:lnTo>
                <a:lnTo>
                  <a:pt x="187452" y="117348"/>
                </a:lnTo>
                <a:close/>
              </a:path>
              <a:path w="327659" h="326389">
                <a:moveTo>
                  <a:pt x="256032" y="146303"/>
                </a:moveTo>
                <a:lnTo>
                  <a:pt x="195072" y="86867"/>
                </a:lnTo>
                <a:lnTo>
                  <a:pt x="214883" y="86867"/>
                </a:lnTo>
                <a:lnTo>
                  <a:pt x="265175" y="137160"/>
                </a:lnTo>
                <a:lnTo>
                  <a:pt x="256032" y="146303"/>
                </a:lnTo>
                <a:close/>
              </a:path>
              <a:path w="327659" h="326389">
                <a:moveTo>
                  <a:pt x="196596" y="207263"/>
                </a:moveTo>
                <a:lnTo>
                  <a:pt x="140208" y="105155"/>
                </a:lnTo>
                <a:lnTo>
                  <a:pt x="147828" y="97535"/>
                </a:lnTo>
                <a:lnTo>
                  <a:pt x="204216" y="199643"/>
                </a:lnTo>
                <a:lnTo>
                  <a:pt x="196596" y="207263"/>
                </a:lnTo>
                <a:close/>
              </a:path>
              <a:path w="327659" h="326389">
                <a:moveTo>
                  <a:pt x="105156" y="224027"/>
                </a:moveTo>
                <a:lnTo>
                  <a:pt x="73152" y="176783"/>
                </a:lnTo>
                <a:lnTo>
                  <a:pt x="111252" y="138684"/>
                </a:lnTo>
                <a:lnTo>
                  <a:pt x="120396" y="147827"/>
                </a:lnTo>
                <a:lnTo>
                  <a:pt x="89916" y="178307"/>
                </a:lnTo>
                <a:lnTo>
                  <a:pt x="106680" y="204215"/>
                </a:lnTo>
                <a:lnTo>
                  <a:pt x="116332" y="204215"/>
                </a:lnTo>
                <a:lnTo>
                  <a:pt x="115824" y="205739"/>
                </a:lnTo>
                <a:lnTo>
                  <a:pt x="114300" y="208787"/>
                </a:lnTo>
                <a:lnTo>
                  <a:pt x="114300" y="213359"/>
                </a:lnTo>
                <a:lnTo>
                  <a:pt x="115824" y="216407"/>
                </a:lnTo>
                <a:lnTo>
                  <a:pt x="105156" y="224027"/>
                </a:lnTo>
                <a:close/>
              </a:path>
              <a:path w="327659" h="326389">
                <a:moveTo>
                  <a:pt x="116332" y="204215"/>
                </a:moveTo>
                <a:lnTo>
                  <a:pt x="106680" y="204215"/>
                </a:lnTo>
                <a:lnTo>
                  <a:pt x="108204" y="195071"/>
                </a:lnTo>
                <a:lnTo>
                  <a:pt x="111252" y="188975"/>
                </a:lnTo>
                <a:lnTo>
                  <a:pt x="115824" y="184403"/>
                </a:lnTo>
                <a:lnTo>
                  <a:pt x="126897" y="176453"/>
                </a:lnTo>
                <a:lnTo>
                  <a:pt x="138964" y="173755"/>
                </a:lnTo>
                <a:lnTo>
                  <a:pt x="151997" y="176347"/>
                </a:lnTo>
                <a:lnTo>
                  <a:pt x="162567" y="183624"/>
                </a:lnTo>
                <a:lnTo>
                  <a:pt x="166041" y="187451"/>
                </a:lnTo>
                <a:lnTo>
                  <a:pt x="132588" y="187451"/>
                </a:lnTo>
                <a:lnTo>
                  <a:pt x="126492" y="190499"/>
                </a:lnTo>
                <a:lnTo>
                  <a:pt x="118872" y="198119"/>
                </a:lnTo>
                <a:lnTo>
                  <a:pt x="117348" y="201167"/>
                </a:lnTo>
                <a:lnTo>
                  <a:pt x="116332" y="204215"/>
                </a:lnTo>
                <a:close/>
              </a:path>
              <a:path w="327659" h="326389">
                <a:moveTo>
                  <a:pt x="165214" y="237743"/>
                </a:moveTo>
                <a:lnTo>
                  <a:pt x="150876" y="237743"/>
                </a:lnTo>
                <a:lnTo>
                  <a:pt x="153924" y="234695"/>
                </a:lnTo>
                <a:lnTo>
                  <a:pt x="158496" y="231647"/>
                </a:lnTo>
                <a:lnTo>
                  <a:pt x="163068" y="227075"/>
                </a:lnTo>
                <a:lnTo>
                  <a:pt x="164592" y="220979"/>
                </a:lnTo>
                <a:lnTo>
                  <a:pt x="164592" y="207263"/>
                </a:lnTo>
                <a:lnTo>
                  <a:pt x="161544" y="201167"/>
                </a:lnTo>
                <a:lnTo>
                  <a:pt x="155448" y="196595"/>
                </a:lnTo>
                <a:lnTo>
                  <a:pt x="150876" y="190499"/>
                </a:lnTo>
                <a:lnTo>
                  <a:pt x="144780" y="187451"/>
                </a:lnTo>
                <a:lnTo>
                  <a:pt x="166041" y="187451"/>
                </a:lnTo>
                <a:lnTo>
                  <a:pt x="172385" y="194441"/>
                </a:lnTo>
                <a:lnTo>
                  <a:pt x="176581" y="205527"/>
                </a:lnTo>
                <a:lnTo>
                  <a:pt x="176593" y="219632"/>
                </a:lnTo>
                <a:lnTo>
                  <a:pt x="172803" y="230749"/>
                </a:lnTo>
                <a:lnTo>
                  <a:pt x="165214" y="237743"/>
                </a:lnTo>
                <a:close/>
              </a:path>
              <a:path w="327659" h="326389">
                <a:moveTo>
                  <a:pt x="106680" y="298703"/>
                </a:moveTo>
                <a:lnTo>
                  <a:pt x="48768" y="196595"/>
                </a:lnTo>
                <a:lnTo>
                  <a:pt x="56388" y="188975"/>
                </a:lnTo>
                <a:lnTo>
                  <a:pt x="114300" y="291083"/>
                </a:lnTo>
                <a:lnTo>
                  <a:pt x="106680" y="298703"/>
                </a:lnTo>
                <a:close/>
              </a:path>
              <a:path w="327659" h="326389">
                <a:moveTo>
                  <a:pt x="134398" y="249407"/>
                </a:moveTo>
                <a:lnTo>
                  <a:pt x="124254" y="245562"/>
                </a:lnTo>
                <a:lnTo>
                  <a:pt x="120396" y="242315"/>
                </a:lnTo>
                <a:lnTo>
                  <a:pt x="129540" y="231647"/>
                </a:lnTo>
                <a:lnTo>
                  <a:pt x="134112" y="236219"/>
                </a:lnTo>
                <a:lnTo>
                  <a:pt x="140208" y="237743"/>
                </a:lnTo>
                <a:lnTo>
                  <a:pt x="165214" y="237743"/>
                </a:lnTo>
                <a:lnTo>
                  <a:pt x="159624" y="242895"/>
                </a:lnTo>
                <a:lnTo>
                  <a:pt x="149780" y="248749"/>
                </a:lnTo>
                <a:lnTo>
                  <a:pt x="134398" y="249407"/>
                </a:lnTo>
                <a:close/>
              </a:path>
              <a:path w="327659" h="326389">
                <a:moveTo>
                  <a:pt x="9144" y="295655"/>
                </a:moveTo>
                <a:lnTo>
                  <a:pt x="0" y="286511"/>
                </a:lnTo>
                <a:lnTo>
                  <a:pt x="3048" y="278891"/>
                </a:lnTo>
                <a:lnTo>
                  <a:pt x="4572" y="271271"/>
                </a:lnTo>
                <a:lnTo>
                  <a:pt x="4572" y="249935"/>
                </a:lnTo>
                <a:lnTo>
                  <a:pt x="3048" y="245363"/>
                </a:lnTo>
                <a:lnTo>
                  <a:pt x="9144" y="239267"/>
                </a:lnTo>
                <a:lnTo>
                  <a:pt x="35052" y="265175"/>
                </a:lnTo>
                <a:lnTo>
                  <a:pt x="16764" y="265175"/>
                </a:lnTo>
                <a:lnTo>
                  <a:pt x="16764" y="269747"/>
                </a:lnTo>
                <a:lnTo>
                  <a:pt x="15240" y="274319"/>
                </a:lnTo>
                <a:lnTo>
                  <a:pt x="12192" y="286511"/>
                </a:lnTo>
                <a:lnTo>
                  <a:pt x="9144" y="295655"/>
                </a:lnTo>
                <a:close/>
              </a:path>
              <a:path w="327659" h="326389">
                <a:moveTo>
                  <a:pt x="76200" y="326135"/>
                </a:moveTo>
                <a:lnTo>
                  <a:pt x="16764" y="265175"/>
                </a:lnTo>
                <a:lnTo>
                  <a:pt x="35052" y="265175"/>
                </a:lnTo>
                <a:lnTo>
                  <a:pt x="86868" y="316991"/>
                </a:lnTo>
                <a:lnTo>
                  <a:pt x="76200" y="32613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7876032" y="5344667"/>
            <a:ext cx="387350" cy="386080"/>
          </a:xfrm>
          <a:custGeom>
            <a:avLst/>
            <a:gdLst/>
            <a:ahLst/>
            <a:cxnLst/>
            <a:rect l="l" t="t" r="r" b="b"/>
            <a:pathLst>
              <a:path w="387350" h="386079">
                <a:moveTo>
                  <a:pt x="315468" y="59436"/>
                </a:moveTo>
                <a:lnTo>
                  <a:pt x="306324" y="59436"/>
                </a:lnTo>
                <a:lnTo>
                  <a:pt x="297180" y="56388"/>
                </a:lnTo>
                <a:lnTo>
                  <a:pt x="288036" y="47243"/>
                </a:lnTo>
                <a:lnTo>
                  <a:pt x="286512" y="39623"/>
                </a:lnTo>
                <a:lnTo>
                  <a:pt x="286512" y="24384"/>
                </a:lnTo>
                <a:lnTo>
                  <a:pt x="289560" y="16764"/>
                </a:lnTo>
                <a:lnTo>
                  <a:pt x="295656" y="10667"/>
                </a:lnTo>
                <a:lnTo>
                  <a:pt x="303275" y="4571"/>
                </a:lnTo>
                <a:lnTo>
                  <a:pt x="310896" y="0"/>
                </a:lnTo>
                <a:lnTo>
                  <a:pt x="326136" y="0"/>
                </a:lnTo>
                <a:lnTo>
                  <a:pt x="333756" y="3047"/>
                </a:lnTo>
                <a:lnTo>
                  <a:pt x="342900" y="12191"/>
                </a:lnTo>
                <a:lnTo>
                  <a:pt x="312420" y="12191"/>
                </a:lnTo>
                <a:lnTo>
                  <a:pt x="307848" y="15240"/>
                </a:lnTo>
                <a:lnTo>
                  <a:pt x="304800" y="18288"/>
                </a:lnTo>
                <a:lnTo>
                  <a:pt x="300227" y="21336"/>
                </a:lnTo>
                <a:lnTo>
                  <a:pt x="298704" y="25908"/>
                </a:lnTo>
                <a:lnTo>
                  <a:pt x="298704" y="35051"/>
                </a:lnTo>
                <a:lnTo>
                  <a:pt x="300227" y="39623"/>
                </a:lnTo>
                <a:lnTo>
                  <a:pt x="303275" y="42671"/>
                </a:lnTo>
                <a:lnTo>
                  <a:pt x="307848" y="45719"/>
                </a:lnTo>
                <a:lnTo>
                  <a:pt x="310896" y="48767"/>
                </a:lnTo>
                <a:lnTo>
                  <a:pt x="338328" y="48767"/>
                </a:lnTo>
                <a:lnTo>
                  <a:pt x="332232" y="54864"/>
                </a:lnTo>
                <a:lnTo>
                  <a:pt x="331215" y="56388"/>
                </a:lnTo>
                <a:lnTo>
                  <a:pt x="321563" y="56388"/>
                </a:lnTo>
                <a:lnTo>
                  <a:pt x="315468" y="59436"/>
                </a:lnTo>
                <a:close/>
              </a:path>
              <a:path w="387350" h="386079">
                <a:moveTo>
                  <a:pt x="338328" y="48767"/>
                </a:moveTo>
                <a:lnTo>
                  <a:pt x="320039" y="48767"/>
                </a:lnTo>
                <a:lnTo>
                  <a:pt x="329184" y="42671"/>
                </a:lnTo>
                <a:lnTo>
                  <a:pt x="332232" y="38099"/>
                </a:lnTo>
                <a:lnTo>
                  <a:pt x="333756" y="35051"/>
                </a:lnTo>
                <a:lnTo>
                  <a:pt x="333756" y="25908"/>
                </a:lnTo>
                <a:lnTo>
                  <a:pt x="332232" y="21336"/>
                </a:lnTo>
                <a:lnTo>
                  <a:pt x="326136" y="15240"/>
                </a:lnTo>
                <a:lnTo>
                  <a:pt x="321563" y="12191"/>
                </a:lnTo>
                <a:lnTo>
                  <a:pt x="342900" y="12191"/>
                </a:lnTo>
                <a:lnTo>
                  <a:pt x="344424" y="15240"/>
                </a:lnTo>
                <a:lnTo>
                  <a:pt x="345948" y="19812"/>
                </a:lnTo>
                <a:lnTo>
                  <a:pt x="345948" y="30479"/>
                </a:lnTo>
                <a:lnTo>
                  <a:pt x="342900" y="35051"/>
                </a:lnTo>
                <a:lnTo>
                  <a:pt x="373380" y="35051"/>
                </a:lnTo>
                <a:lnTo>
                  <a:pt x="377951" y="41147"/>
                </a:lnTo>
                <a:lnTo>
                  <a:pt x="379475" y="42671"/>
                </a:lnTo>
                <a:lnTo>
                  <a:pt x="358139" y="42671"/>
                </a:lnTo>
                <a:lnTo>
                  <a:pt x="352044" y="44195"/>
                </a:lnTo>
                <a:lnTo>
                  <a:pt x="345948" y="44195"/>
                </a:lnTo>
                <a:lnTo>
                  <a:pt x="341375" y="45719"/>
                </a:lnTo>
                <a:lnTo>
                  <a:pt x="338328" y="48767"/>
                </a:lnTo>
                <a:close/>
              </a:path>
              <a:path w="387350" h="386079">
                <a:moveTo>
                  <a:pt x="373380" y="35051"/>
                </a:moveTo>
                <a:lnTo>
                  <a:pt x="342900" y="35051"/>
                </a:lnTo>
                <a:lnTo>
                  <a:pt x="348996" y="32003"/>
                </a:lnTo>
                <a:lnTo>
                  <a:pt x="355092" y="30479"/>
                </a:lnTo>
                <a:lnTo>
                  <a:pt x="373380" y="35051"/>
                </a:lnTo>
                <a:close/>
              </a:path>
              <a:path w="387350" h="386079">
                <a:moveTo>
                  <a:pt x="375980" y="88391"/>
                </a:moveTo>
                <a:lnTo>
                  <a:pt x="353568" y="88391"/>
                </a:lnTo>
                <a:lnTo>
                  <a:pt x="358139" y="86867"/>
                </a:lnTo>
                <a:lnTo>
                  <a:pt x="361187" y="86867"/>
                </a:lnTo>
                <a:lnTo>
                  <a:pt x="371856" y="76199"/>
                </a:lnTo>
                <a:lnTo>
                  <a:pt x="374904" y="71627"/>
                </a:lnTo>
                <a:lnTo>
                  <a:pt x="374904" y="59436"/>
                </a:lnTo>
                <a:lnTo>
                  <a:pt x="371856" y="54864"/>
                </a:lnTo>
                <a:lnTo>
                  <a:pt x="362712" y="45719"/>
                </a:lnTo>
                <a:lnTo>
                  <a:pt x="358139" y="42671"/>
                </a:lnTo>
                <a:lnTo>
                  <a:pt x="379475" y="42671"/>
                </a:lnTo>
                <a:lnTo>
                  <a:pt x="384048" y="47243"/>
                </a:lnTo>
                <a:lnTo>
                  <a:pt x="387096" y="54864"/>
                </a:lnTo>
                <a:lnTo>
                  <a:pt x="387096" y="64008"/>
                </a:lnTo>
                <a:lnTo>
                  <a:pt x="384530" y="76042"/>
                </a:lnTo>
                <a:lnTo>
                  <a:pt x="377366" y="87278"/>
                </a:lnTo>
                <a:lnTo>
                  <a:pt x="375980" y="88391"/>
                </a:lnTo>
                <a:close/>
              </a:path>
              <a:path w="387350" h="386079">
                <a:moveTo>
                  <a:pt x="354605" y="100357"/>
                </a:moveTo>
                <a:lnTo>
                  <a:pt x="318516" y="80771"/>
                </a:lnTo>
                <a:lnTo>
                  <a:pt x="316992" y="74675"/>
                </a:lnTo>
                <a:lnTo>
                  <a:pt x="316992" y="68579"/>
                </a:lnTo>
                <a:lnTo>
                  <a:pt x="318516" y="62484"/>
                </a:lnTo>
                <a:lnTo>
                  <a:pt x="321563" y="56388"/>
                </a:lnTo>
                <a:lnTo>
                  <a:pt x="331215" y="56388"/>
                </a:lnTo>
                <a:lnTo>
                  <a:pt x="329184" y="59436"/>
                </a:lnTo>
                <a:lnTo>
                  <a:pt x="329184" y="71627"/>
                </a:lnTo>
                <a:lnTo>
                  <a:pt x="332232" y="76199"/>
                </a:lnTo>
                <a:lnTo>
                  <a:pt x="336804" y="80771"/>
                </a:lnTo>
                <a:lnTo>
                  <a:pt x="338327" y="83820"/>
                </a:lnTo>
                <a:lnTo>
                  <a:pt x="341375" y="85344"/>
                </a:lnTo>
                <a:lnTo>
                  <a:pt x="345948" y="86867"/>
                </a:lnTo>
                <a:lnTo>
                  <a:pt x="348996" y="88391"/>
                </a:lnTo>
                <a:lnTo>
                  <a:pt x="375980" y="88391"/>
                </a:lnTo>
                <a:lnTo>
                  <a:pt x="365569" y="96752"/>
                </a:lnTo>
                <a:lnTo>
                  <a:pt x="354605" y="100357"/>
                </a:lnTo>
                <a:close/>
              </a:path>
              <a:path w="387350" h="386079">
                <a:moveTo>
                  <a:pt x="248412" y="115823"/>
                </a:moveTo>
                <a:lnTo>
                  <a:pt x="239268" y="106679"/>
                </a:lnTo>
                <a:lnTo>
                  <a:pt x="243839" y="83820"/>
                </a:lnTo>
                <a:lnTo>
                  <a:pt x="243839" y="70103"/>
                </a:lnTo>
                <a:lnTo>
                  <a:pt x="242316" y="65532"/>
                </a:lnTo>
                <a:lnTo>
                  <a:pt x="248412" y="59436"/>
                </a:lnTo>
                <a:lnTo>
                  <a:pt x="273812" y="85344"/>
                </a:lnTo>
                <a:lnTo>
                  <a:pt x="256032" y="85344"/>
                </a:lnTo>
                <a:lnTo>
                  <a:pt x="254508" y="89915"/>
                </a:lnTo>
                <a:lnTo>
                  <a:pt x="254508" y="96011"/>
                </a:lnTo>
                <a:lnTo>
                  <a:pt x="252984" y="102108"/>
                </a:lnTo>
                <a:lnTo>
                  <a:pt x="251460" y="106679"/>
                </a:lnTo>
                <a:lnTo>
                  <a:pt x="249936" y="112775"/>
                </a:lnTo>
                <a:lnTo>
                  <a:pt x="248412" y="115823"/>
                </a:lnTo>
                <a:close/>
              </a:path>
              <a:path w="387350" h="386079">
                <a:moveTo>
                  <a:pt x="315468" y="146303"/>
                </a:moveTo>
                <a:lnTo>
                  <a:pt x="256032" y="85344"/>
                </a:lnTo>
                <a:lnTo>
                  <a:pt x="273812" y="85344"/>
                </a:lnTo>
                <a:lnTo>
                  <a:pt x="324612" y="137159"/>
                </a:lnTo>
                <a:lnTo>
                  <a:pt x="315468" y="146303"/>
                </a:lnTo>
                <a:close/>
              </a:path>
              <a:path w="387350" h="386079">
                <a:moveTo>
                  <a:pt x="256032" y="208787"/>
                </a:moveTo>
                <a:lnTo>
                  <a:pt x="198120" y="106679"/>
                </a:lnTo>
                <a:lnTo>
                  <a:pt x="205740" y="99059"/>
                </a:lnTo>
                <a:lnTo>
                  <a:pt x="263651" y="201167"/>
                </a:lnTo>
                <a:lnTo>
                  <a:pt x="256032" y="208787"/>
                </a:lnTo>
                <a:close/>
              </a:path>
              <a:path w="387350" h="386079">
                <a:moveTo>
                  <a:pt x="144780" y="205739"/>
                </a:moveTo>
                <a:lnTo>
                  <a:pt x="138036" y="194415"/>
                </a:lnTo>
                <a:lnTo>
                  <a:pt x="135641" y="182029"/>
                </a:lnTo>
                <a:lnTo>
                  <a:pt x="139213" y="170496"/>
                </a:lnTo>
                <a:lnTo>
                  <a:pt x="146901" y="159446"/>
                </a:lnTo>
                <a:lnTo>
                  <a:pt x="158247" y="150932"/>
                </a:lnTo>
                <a:lnTo>
                  <a:pt x="169832" y="147900"/>
                </a:lnTo>
                <a:lnTo>
                  <a:pt x="179832" y="147827"/>
                </a:lnTo>
                <a:lnTo>
                  <a:pt x="187452" y="150875"/>
                </a:lnTo>
                <a:lnTo>
                  <a:pt x="193548" y="155447"/>
                </a:lnTo>
                <a:lnTo>
                  <a:pt x="196596" y="160020"/>
                </a:lnTo>
                <a:lnTo>
                  <a:pt x="164592" y="160020"/>
                </a:lnTo>
                <a:lnTo>
                  <a:pt x="155448" y="166115"/>
                </a:lnTo>
                <a:lnTo>
                  <a:pt x="150876" y="170687"/>
                </a:lnTo>
                <a:lnTo>
                  <a:pt x="149352" y="176784"/>
                </a:lnTo>
                <a:lnTo>
                  <a:pt x="149382" y="187542"/>
                </a:lnTo>
                <a:lnTo>
                  <a:pt x="150876" y="192023"/>
                </a:lnTo>
                <a:lnTo>
                  <a:pt x="155448" y="198120"/>
                </a:lnTo>
                <a:lnTo>
                  <a:pt x="144780" y="205739"/>
                </a:lnTo>
                <a:close/>
              </a:path>
              <a:path w="387350" h="386079">
                <a:moveTo>
                  <a:pt x="198120" y="263651"/>
                </a:moveTo>
                <a:lnTo>
                  <a:pt x="196596" y="260603"/>
                </a:lnTo>
                <a:lnTo>
                  <a:pt x="195072" y="259079"/>
                </a:lnTo>
                <a:lnTo>
                  <a:pt x="190500" y="249935"/>
                </a:lnTo>
                <a:lnTo>
                  <a:pt x="190500" y="245363"/>
                </a:lnTo>
                <a:lnTo>
                  <a:pt x="188976" y="239267"/>
                </a:lnTo>
                <a:lnTo>
                  <a:pt x="188976" y="224027"/>
                </a:lnTo>
                <a:lnTo>
                  <a:pt x="190500" y="214884"/>
                </a:lnTo>
                <a:lnTo>
                  <a:pt x="191458" y="201167"/>
                </a:lnTo>
                <a:lnTo>
                  <a:pt x="191547" y="198120"/>
                </a:lnTo>
                <a:lnTo>
                  <a:pt x="191346" y="187542"/>
                </a:lnTo>
                <a:lnTo>
                  <a:pt x="188976" y="175259"/>
                </a:lnTo>
                <a:lnTo>
                  <a:pt x="187452" y="169163"/>
                </a:lnTo>
                <a:lnTo>
                  <a:pt x="179832" y="161544"/>
                </a:lnTo>
                <a:lnTo>
                  <a:pt x="175260" y="160020"/>
                </a:lnTo>
                <a:lnTo>
                  <a:pt x="196596" y="160020"/>
                </a:lnTo>
                <a:lnTo>
                  <a:pt x="199644" y="163067"/>
                </a:lnTo>
                <a:lnTo>
                  <a:pt x="201168" y="167639"/>
                </a:lnTo>
                <a:lnTo>
                  <a:pt x="202692" y="170687"/>
                </a:lnTo>
                <a:lnTo>
                  <a:pt x="204216" y="176784"/>
                </a:lnTo>
                <a:lnTo>
                  <a:pt x="204148" y="187542"/>
                </a:lnTo>
                <a:lnTo>
                  <a:pt x="204065" y="193287"/>
                </a:lnTo>
                <a:lnTo>
                  <a:pt x="203011" y="207602"/>
                </a:lnTo>
                <a:lnTo>
                  <a:pt x="202692" y="220979"/>
                </a:lnTo>
                <a:lnTo>
                  <a:pt x="201168" y="228599"/>
                </a:lnTo>
                <a:lnTo>
                  <a:pt x="201168" y="234695"/>
                </a:lnTo>
                <a:lnTo>
                  <a:pt x="202692" y="237743"/>
                </a:lnTo>
                <a:lnTo>
                  <a:pt x="202692" y="240791"/>
                </a:lnTo>
                <a:lnTo>
                  <a:pt x="220980" y="240791"/>
                </a:lnTo>
                <a:lnTo>
                  <a:pt x="198120" y="263651"/>
                </a:lnTo>
                <a:close/>
              </a:path>
              <a:path w="387350" h="386079">
                <a:moveTo>
                  <a:pt x="220980" y="240791"/>
                </a:moveTo>
                <a:lnTo>
                  <a:pt x="202692" y="240791"/>
                </a:lnTo>
                <a:lnTo>
                  <a:pt x="240792" y="202691"/>
                </a:lnTo>
                <a:lnTo>
                  <a:pt x="249936" y="211835"/>
                </a:lnTo>
                <a:lnTo>
                  <a:pt x="220980" y="240791"/>
                </a:lnTo>
                <a:close/>
              </a:path>
              <a:path w="387350" h="386079">
                <a:moveTo>
                  <a:pt x="97536" y="266699"/>
                </a:moveTo>
                <a:lnTo>
                  <a:pt x="88392" y="257555"/>
                </a:lnTo>
                <a:lnTo>
                  <a:pt x="91440" y="248411"/>
                </a:lnTo>
                <a:lnTo>
                  <a:pt x="92964" y="240791"/>
                </a:lnTo>
                <a:lnTo>
                  <a:pt x="92964" y="234695"/>
                </a:lnTo>
                <a:lnTo>
                  <a:pt x="94488" y="227075"/>
                </a:lnTo>
                <a:lnTo>
                  <a:pt x="92964" y="219455"/>
                </a:lnTo>
                <a:lnTo>
                  <a:pt x="91440" y="214884"/>
                </a:lnTo>
                <a:lnTo>
                  <a:pt x="97536" y="208787"/>
                </a:lnTo>
                <a:lnTo>
                  <a:pt x="124968" y="236219"/>
                </a:lnTo>
                <a:lnTo>
                  <a:pt x="105156" y="236219"/>
                </a:lnTo>
                <a:lnTo>
                  <a:pt x="105156" y="245363"/>
                </a:lnTo>
                <a:lnTo>
                  <a:pt x="102108" y="257555"/>
                </a:lnTo>
                <a:lnTo>
                  <a:pt x="100584" y="262127"/>
                </a:lnTo>
                <a:lnTo>
                  <a:pt x="97536" y="266699"/>
                </a:lnTo>
                <a:close/>
              </a:path>
              <a:path w="387350" h="386079">
                <a:moveTo>
                  <a:pt x="166116" y="295655"/>
                </a:moveTo>
                <a:lnTo>
                  <a:pt x="105156" y="236219"/>
                </a:lnTo>
                <a:lnTo>
                  <a:pt x="124968" y="236219"/>
                </a:lnTo>
                <a:lnTo>
                  <a:pt x="175260" y="286511"/>
                </a:lnTo>
                <a:lnTo>
                  <a:pt x="166116" y="295655"/>
                </a:lnTo>
                <a:close/>
              </a:path>
              <a:path w="387350" h="386079">
                <a:moveTo>
                  <a:pt x="106680" y="358139"/>
                </a:moveTo>
                <a:lnTo>
                  <a:pt x="48768" y="256031"/>
                </a:lnTo>
                <a:lnTo>
                  <a:pt x="56388" y="248411"/>
                </a:lnTo>
                <a:lnTo>
                  <a:pt x="114300" y="350519"/>
                </a:lnTo>
                <a:lnTo>
                  <a:pt x="106680" y="358139"/>
                </a:lnTo>
                <a:close/>
              </a:path>
              <a:path w="387350" h="386079">
                <a:moveTo>
                  <a:pt x="9144" y="355091"/>
                </a:moveTo>
                <a:lnTo>
                  <a:pt x="0" y="345947"/>
                </a:lnTo>
                <a:lnTo>
                  <a:pt x="4572" y="323087"/>
                </a:lnTo>
                <a:lnTo>
                  <a:pt x="4572" y="309371"/>
                </a:lnTo>
                <a:lnTo>
                  <a:pt x="3048" y="304799"/>
                </a:lnTo>
                <a:lnTo>
                  <a:pt x="9144" y="298703"/>
                </a:lnTo>
                <a:lnTo>
                  <a:pt x="34544" y="324611"/>
                </a:lnTo>
                <a:lnTo>
                  <a:pt x="16764" y="324611"/>
                </a:lnTo>
                <a:lnTo>
                  <a:pt x="15240" y="329183"/>
                </a:lnTo>
                <a:lnTo>
                  <a:pt x="15240" y="335279"/>
                </a:lnTo>
                <a:lnTo>
                  <a:pt x="13716" y="341375"/>
                </a:lnTo>
                <a:lnTo>
                  <a:pt x="12192" y="345947"/>
                </a:lnTo>
                <a:lnTo>
                  <a:pt x="10668" y="352043"/>
                </a:lnTo>
                <a:lnTo>
                  <a:pt x="9144" y="355091"/>
                </a:lnTo>
                <a:close/>
              </a:path>
              <a:path w="387350" h="386079">
                <a:moveTo>
                  <a:pt x="76200" y="385571"/>
                </a:moveTo>
                <a:lnTo>
                  <a:pt x="16764" y="324611"/>
                </a:lnTo>
                <a:lnTo>
                  <a:pt x="34544" y="324611"/>
                </a:lnTo>
                <a:lnTo>
                  <a:pt x="85344" y="376427"/>
                </a:lnTo>
                <a:lnTo>
                  <a:pt x="76200" y="3855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8349995" y="5344667"/>
            <a:ext cx="388620" cy="386080"/>
          </a:xfrm>
          <a:custGeom>
            <a:avLst/>
            <a:gdLst/>
            <a:ahLst/>
            <a:cxnLst/>
            <a:rect l="l" t="t" r="r" b="b"/>
            <a:pathLst>
              <a:path w="388620" h="386079">
                <a:moveTo>
                  <a:pt x="316992" y="59436"/>
                </a:moveTo>
                <a:lnTo>
                  <a:pt x="307848" y="59436"/>
                </a:lnTo>
                <a:lnTo>
                  <a:pt x="298704" y="56388"/>
                </a:lnTo>
                <a:lnTo>
                  <a:pt x="289560" y="47243"/>
                </a:lnTo>
                <a:lnTo>
                  <a:pt x="286511" y="39623"/>
                </a:lnTo>
                <a:lnTo>
                  <a:pt x="288036" y="32003"/>
                </a:lnTo>
                <a:lnTo>
                  <a:pt x="288036" y="24384"/>
                </a:lnTo>
                <a:lnTo>
                  <a:pt x="291084" y="16764"/>
                </a:lnTo>
                <a:lnTo>
                  <a:pt x="297180" y="10667"/>
                </a:lnTo>
                <a:lnTo>
                  <a:pt x="304799" y="4571"/>
                </a:lnTo>
                <a:lnTo>
                  <a:pt x="312420" y="0"/>
                </a:lnTo>
                <a:lnTo>
                  <a:pt x="327660" y="0"/>
                </a:lnTo>
                <a:lnTo>
                  <a:pt x="335280" y="3047"/>
                </a:lnTo>
                <a:lnTo>
                  <a:pt x="344424" y="12191"/>
                </a:lnTo>
                <a:lnTo>
                  <a:pt x="313944" y="12191"/>
                </a:lnTo>
                <a:lnTo>
                  <a:pt x="309372" y="15240"/>
                </a:lnTo>
                <a:lnTo>
                  <a:pt x="306324" y="18288"/>
                </a:lnTo>
                <a:lnTo>
                  <a:pt x="301751" y="21336"/>
                </a:lnTo>
                <a:lnTo>
                  <a:pt x="300228" y="25908"/>
                </a:lnTo>
                <a:lnTo>
                  <a:pt x="300228" y="35051"/>
                </a:lnTo>
                <a:lnTo>
                  <a:pt x="301751" y="39623"/>
                </a:lnTo>
                <a:lnTo>
                  <a:pt x="307848" y="45719"/>
                </a:lnTo>
                <a:lnTo>
                  <a:pt x="312420" y="48767"/>
                </a:lnTo>
                <a:lnTo>
                  <a:pt x="338328" y="48767"/>
                </a:lnTo>
                <a:lnTo>
                  <a:pt x="336804" y="50291"/>
                </a:lnTo>
                <a:lnTo>
                  <a:pt x="332739" y="56388"/>
                </a:lnTo>
                <a:lnTo>
                  <a:pt x="323087" y="56388"/>
                </a:lnTo>
                <a:lnTo>
                  <a:pt x="316992" y="59436"/>
                </a:lnTo>
                <a:close/>
              </a:path>
              <a:path w="388620" h="386079">
                <a:moveTo>
                  <a:pt x="338328" y="48767"/>
                </a:moveTo>
                <a:lnTo>
                  <a:pt x="321563" y="48767"/>
                </a:lnTo>
                <a:lnTo>
                  <a:pt x="330708" y="42671"/>
                </a:lnTo>
                <a:lnTo>
                  <a:pt x="333756" y="38099"/>
                </a:lnTo>
                <a:lnTo>
                  <a:pt x="335280" y="35051"/>
                </a:lnTo>
                <a:lnTo>
                  <a:pt x="335280" y="25908"/>
                </a:lnTo>
                <a:lnTo>
                  <a:pt x="333756" y="21336"/>
                </a:lnTo>
                <a:lnTo>
                  <a:pt x="327660" y="15240"/>
                </a:lnTo>
                <a:lnTo>
                  <a:pt x="323087" y="12191"/>
                </a:lnTo>
                <a:lnTo>
                  <a:pt x="344424" y="12191"/>
                </a:lnTo>
                <a:lnTo>
                  <a:pt x="345948" y="15240"/>
                </a:lnTo>
                <a:lnTo>
                  <a:pt x="347472" y="19812"/>
                </a:lnTo>
                <a:lnTo>
                  <a:pt x="347472" y="30479"/>
                </a:lnTo>
                <a:lnTo>
                  <a:pt x="344424" y="35051"/>
                </a:lnTo>
                <a:lnTo>
                  <a:pt x="373380" y="35051"/>
                </a:lnTo>
                <a:lnTo>
                  <a:pt x="381000" y="42671"/>
                </a:lnTo>
                <a:lnTo>
                  <a:pt x="359663" y="42671"/>
                </a:lnTo>
                <a:lnTo>
                  <a:pt x="353568" y="44195"/>
                </a:lnTo>
                <a:lnTo>
                  <a:pt x="347472" y="44195"/>
                </a:lnTo>
                <a:lnTo>
                  <a:pt x="341375" y="45719"/>
                </a:lnTo>
                <a:lnTo>
                  <a:pt x="338328" y="48767"/>
                </a:lnTo>
                <a:close/>
              </a:path>
              <a:path w="388620" h="386079">
                <a:moveTo>
                  <a:pt x="373380" y="35051"/>
                </a:moveTo>
                <a:lnTo>
                  <a:pt x="344424" y="35051"/>
                </a:lnTo>
                <a:lnTo>
                  <a:pt x="350520" y="32003"/>
                </a:lnTo>
                <a:lnTo>
                  <a:pt x="356616" y="30479"/>
                </a:lnTo>
                <a:lnTo>
                  <a:pt x="368808" y="33527"/>
                </a:lnTo>
                <a:lnTo>
                  <a:pt x="373380" y="35051"/>
                </a:lnTo>
                <a:close/>
              </a:path>
              <a:path w="388620" h="386079">
                <a:moveTo>
                  <a:pt x="377504" y="88391"/>
                </a:moveTo>
                <a:lnTo>
                  <a:pt x="355092" y="88391"/>
                </a:lnTo>
                <a:lnTo>
                  <a:pt x="358140" y="86867"/>
                </a:lnTo>
                <a:lnTo>
                  <a:pt x="362711" y="86867"/>
                </a:lnTo>
                <a:lnTo>
                  <a:pt x="373380" y="76199"/>
                </a:lnTo>
                <a:lnTo>
                  <a:pt x="376428" y="71627"/>
                </a:lnTo>
                <a:lnTo>
                  <a:pt x="376428" y="59436"/>
                </a:lnTo>
                <a:lnTo>
                  <a:pt x="373380" y="54864"/>
                </a:lnTo>
                <a:lnTo>
                  <a:pt x="364236" y="45719"/>
                </a:lnTo>
                <a:lnTo>
                  <a:pt x="359663" y="42671"/>
                </a:lnTo>
                <a:lnTo>
                  <a:pt x="381000" y="42671"/>
                </a:lnTo>
                <a:lnTo>
                  <a:pt x="385572" y="47243"/>
                </a:lnTo>
                <a:lnTo>
                  <a:pt x="388620" y="54864"/>
                </a:lnTo>
                <a:lnTo>
                  <a:pt x="388620" y="64008"/>
                </a:lnTo>
                <a:lnTo>
                  <a:pt x="386054" y="76042"/>
                </a:lnTo>
                <a:lnTo>
                  <a:pt x="378890" y="87278"/>
                </a:lnTo>
                <a:lnTo>
                  <a:pt x="377504" y="88391"/>
                </a:lnTo>
                <a:close/>
              </a:path>
              <a:path w="388620" h="386079">
                <a:moveTo>
                  <a:pt x="356129" y="100357"/>
                </a:moveTo>
                <a:lnTo>
                  <a:pt x="320040" y="80771"/>
                </a:lnTo>
                <a:lnTo>
                  <a:pt x="318516" y="74675"/>
                </a:lnTo>
                <a:lnTo>
                  <a:pt x="318516" y="68579"/>
                </a:lnTo>
                <a:lnTo>
                  <a:pt x="320040" y="62484"/>
                </a:lnTo>
                <a:lnTo>
                  <a:pt x="323087" y="56388"/>
                </a:lnTo>
                <a:lnTo>
                  <a:pt x="332739" y="56388"/>
                </a:lnTo>
                <a:lnTo>
                  <a:pt x="330708" y="59436"/>
                </a:lnTo>
                <a:lnTo>
                  <a:pt x="330708" y="71627"/>
                </a:lnTo>
                <a:lnTo>
                  <a:pt x="336804" y="80771"/>
                </a:lnTo>
                <a:lnTo>
                  <a:pt x="339851" y="83820"/>
                </a:lnTo>
                <a:lnTo>
                  <a:pt x="342899" y="85344"/>
                </a:lnTo>
                <a:lnTo>
                  <a:pt x="347472" y="86867"/>
                </a:lnTo>
                <a:lnTo>
                  <a:pt x="350520" y="88391"/>
                </a:lnTo>
                <a:lnTo>
                  <a:pt x="377504" y="88391"/>
                </a:lnTo>
                <a:lnTo>
                  <a:pt x="367093" y="96752"/>
                </a:lnTo>
                <a:lnTo>
                  <a:pt x="356129" y="100357"/>
                </a:lnTo>
                <a:close/>
              </a:path>
              <a:path w="388620" h="386079">
                <a:moveTo>
                  <a:pt x="248411" y="115823"/>
                </a:moveTo>
                <a:lnTo>
                  <a:pt x="239268" y="106679"/>
                </a:lnTo>
                <a:lnTo>
                  <a:pt x="242316" y="99059"/>
                </a:lnTo>
                <a:lnTo>
                  <a:pt x="245363" y="83820"/>
                </a:lnTo>
                <a:lnTo>
                  <a:pt x="245363" y="70103"/>
                </a:lnTo>
                <a:lnTo>
                  <a:pt x="242316" y="65532"/>
                </a:lnTo>
                <a:lnTo>
                  <a:pt x="248411" y="59436"/>
                </a:lnTo>
                <a:lnTo>
                  <a:pt x="274320" y="85344"/>
                </a:lnTo>
                <a:lnTo>
                  <a:pt x="256032" y="85344"/>
                </a:lnTo>
                <a:lnTo>
                  <a:pt x="256032" y="96011"/>
                </a:lnTo>
                <a:lnTo>
                  <a:pt x="254508" y="102108"/>
                </a:lnTo>
                <a:lnTo>
                  <a:pt x="252984" y="106679"/>
                </a:lnTo>
                <a:lnTo>
                  <a:pt x="251460" y="112775"/>
                </a:lnTo>
                <a:lnTo>
                  <a:pt x="248411" y="115823"/>
                </a:lnTo>
                <a:close/>
              </a:path>
              <a:path w="388620" h="386079">
                <a:moveTo>
                  <a:pt x="316992" y="146303"/>
                </a:moveTo>
                <a:lnTo>
                  <a:pt x="256032" y="85344"/>
                </a:lnTo>
                <a:lnTo>
                  <a:pt x="274320" y="85344"/>
                </a:lnTo>
                <a:lnTo>
                  <a:pt x="326136" y="137159"/>
                </a:lnTo>
                <a:lnTo>
                  <a:pt x="316992" y="146303"/>
                </a:lnTo>
                <a:close/>
              </a:path>
              <a:path w="388620" h="386079">
                <a:moveTo>
                  <a:pt x="257556" y="208787"/>
                </a:moveTo>
                <a:lnTo>
                  <a:pt x="199644" y="106679"/>
                </a:lnTo>
                <a:lnTo>
                  <a:pt x="207264" y="99059"/>
                </a:lnTo>
                <a:lnTo>
                  <a:pt x="265175" y="201167"/>
                </a:lnTo>
                <a:lnTo>
                  <a:pt x="257556" y="208787"/>
                </a:lnTo>
                <a:close/>
              </a:path>
              <a:path w="388620" h="386079">
                <a:moveTo>
                  <a:pt x="184404" y="222503"/>
                </a:moveTo>
                <a:lnTo>
                  <a:pt x="175260" y="222503"/>
                </a:lnTo>
                <a:lnTo>
                  <a:pt x="163225" y="219938"/>
                </a:lnTo>
                <a:lnTo>
                  <a:pt x="151989" y="212774"/>
                </a:lnTo>
                <a:lnTo>
                  <a:pt x="142793" y="200915"/>
                </a:lnTo>
                <a:lnTo>
                  <a:pt x="139040" y="189606"/>
                </a:lnTo>
                <a:lnTo>
                  <a:pt x="139480" y="176784"/>
                </a:lnTo>
                <a:lnTo>
                  <a:pt x="172212" y="149351"/>
                </a:lnTo>
                <a:lnTo>
                  <a:pt x="179832" y="149351"/>
                </a:lnTo>
                <a:lnTo>
                  <a:pt x="187452" y="152399"/>
                </a:lnTo>
                <a:lnTo>
                  <a:pt x="196439" y="157797"/>
                </a:lnTo>
                <a:lnTo>
                  <a:pt x="201176" y="161544"/>
                </a:lnTo>
                <a:lnTo>
                  <a:pt x="166116" y="161544"/>
                </a:lnTo>
                <a:lnTo>
                  <a:pt x="161544" y="163067"/>
                </a:lnTo>
                <a:lnTo>
                  <a:pt x="156972" y="166115"/>
                </a:lnTo>
                <a:lnTo>
                  <a:pt x="152400" y="170687"/>
                </a:lnTo>
                <a:lnTo>
                  <a:pt x="150876" y="176784"/>
                </a:lnTo>
                <a:lnTo>
                  <a:pt x="150876" y="182879"/>
                </a:lnTo>
                <a:lnTo>
                  <a:pt x="153924" y="195071"/>
                </a:lnTo>
                <a:lnTo>
                  <a:pt x="164592" y="205739"/>
                </a:lnTo>
                <a:lnTo>
                  <a:pt x="170688" y="208787"/>
                </a:lnTo>
                <a:lnTo>
                  <a:pt x="201167" y="208787"/>
                </a:lnTo>
                <a:lnTo>
                  <a:pt x="198120" y="213359"/>
                </a:lnTo>
                <a:lnTo>
                  <a:pt x="192024" y="219455"/>
                </a:lnTo>
                <a:lnTo>
                  <a:pt x="184404" y="222503"/>
                </a:lnTo>
                <a:close/>
              </a:path>
              <a:path w="388620" h="386079">
                <a:moveTo>
                  <a:pt x="201167" y="208787"/>
                </a:moveTo>
                <a:lnTo>
                  <a:pt x="182880" y="208787"/>
                </a:lnTo>
                <a:lnTo>
                  <a:pt x="187452" y="207263"/>
                </a:lnTo>
                <a:lnTo>
                  <a:pt x="196596" y="198120"/>
                </a:lnTo>
                <a:lnTo>
                  <a:pt x="198120" y="192023"/>
                </a:lnTo>
                <a:lnTo>
                  <a:pt x="198120" y="181355"/>
                </a:lnTo>
                <a:lnTo>
                  <a:pt x="195072" y="175259"/>
                </a:lnTo>
                <a:lnTo>
                  <a:pt x="184404" y="164591"/>
                </a:lnTo>
                <a:lnTo>
                  <a:pt x="178308" y="161544"/>
                </a:lnTo>
                <a:lnTo>
                  <a:pt x="201176" y="161544"/>
                </a:lnTo>
                <a:lnTo>
                  <a:pt x="207278" y="166370"/>
                </a:lnTo>
                <a:lnTo>
                  <a:pt x="219208" y="179008"/>
                </a:lnTo>
                <a:lnTo>
                  <a:pt x="223324" y="184403"/>
                </a:lnTo>
                <a:lnTo>
                  <a:pt x="205740" y="184403"/>
                </a:lnTo>
                <a:lnTo>
                  <a:pt x="207254" y="188946"/>
                </a:lnTo>
                <a:lnTo>
                  <a:pt x="207264" y="193547"/>
                </a:lnTo>
                <a:lnTo>
                  <a:pt x="205740" y="199644"/>
                </a:lnTo>
                <a:lnTo>
                  <a:pt x="204216" y="204215"/>
                </a:lnTo>
                <a:lnTo>
                  <a:pt x="201167" y="208787"/>
                </a:lnTo>
                <a:close/>
              </a:path>
              <a:path w="388620" h="386079">
                <a:moveTo>
                  <a:pt x="228600" y="237743"/>
                </a:moveTo>
                <a:lnTo>
                  <a:pt x="210312" y="237743"/>
                </a:lnTo>
                <a:lnTo>
                  <a:pt x="214884" y="236219"/>
                </a:lnTo>
                <a:lnTo>
                  <a:pt x="217932" y="231647"/>
                </a:lnTo>
                <a:lnTo>
                  <a:pt x="220980" y="228599"/>
                </a:lnTo>
                <a:lnTo>
                  <a:pt x="224028" y="222503"/>
                </a:lnTo>
                <a:lnTo>
                  <a:pt x="224028" y="211835"/>
                </a:lnTo>
                <a:lnTo>
                  <a:pt x="222504" y="208787"/>
                </a:lnTo>
                <a:lnTo>
                  <a:pt x="220980" y="204215"/>
                </a:lnTo>
                <a:lnTo>
                  <a:pt x="208788" y="185927"/>
                </a:lnTo>
                <a:lnTo>
                  <a:pt x="207264" y="185927"/>
                </a:lnTo>
                <a:lnTo>
                  <a:pt x="207264" y="184403"/>
                </a:lnTo>
                <a:lnTo>
                  <a:pt x="223324" y="184403"/>
                </a:lnTo>
                <a:lnTo>
                  <a:pt x="226805" y="188975"/>
                </a:lnTo>
                <a:lnTo>
                  <a:pt x="231186" y="197009"/>
                </a:lnTo>
                <a:lnTo>
                  <a:pt x="236220" y="205739"/>
                </a:lnTo>
                <a:lnTo>
                  <a:pt x="237744" y="213359"/>
                </a:lnTo>
                <a:lnTo>
                  <a:pt x="234696" y="228599"/>
                </a:lnTo>
                <a:lnTo>
                  <a:pt x="231648" y="234695"/>
                </a:lnTo>
                <a:lnTo>
                  <a:pt x="228600" y="237743"/>
                </a:lnTo>
                <a:close/>
              </a:path>
              <a:path w="388620" h="386079">
                <a:moveTo>
                  <a:pt x="99060" y="266699"/>
                </a:moveTo>
                <a:lnTo>
                  <a:pt x="89916" y="257555"/>
                </a:lnTo>
                <a:lnTo>
                  <a:pt x="92964" y="248411"/>
                </a:lnTo>
                <a:lnTo>
                  <a:pt x="94488" y="240791"/>
                </a:lnTo>
                <a:lnTo>
                  <a:pt x="94488" y="234695"/>
                </a:lnTo>
                <a:lnTo>
                  <a:pt x="96012" y="227075"/>
                </a:lnTo>
                <a:lnTo>
                  <a:pt x="94488" y="219455"/>
                </a:lnTo>
                <a:lnTo>
                  <a:pt x="92964" y="214884"/>
                </a:lnTo>
                <a:lnTo>
                  <a:pt x="99060" y="208787"/>
                </a:lnTo>
                <a:lnTo>
                  <a:pt x="126492" y="236219"/>
                </a:lnTo>
                <a:lnTo>
                  <a:pt x="106680" y="236219"/>
                </a:lnTo>
                <a:lnTo>
                  <a:pt x="106680" y="245363"/>
                </a:lnTo>
                <a:lnTo>
                  <a:pt x="103632" y="257555"/>
                </a:lnTo>
                <a:lnTo>
                  <a:pt x="100584" y="262127"/>
                </a:lnTo>
                <a:lnTo>
                  <a:pt x="99060" y="266699"/>
                </a:lnTo>
                <a:close/>
              </a:path>
              <a:path w="388620" h="386079">
                <a:moveTo>
                  <a:pt x="213360" y="249935"/>
                </a:moveTo>
                <a:lnTo>
                  <a:pt x="198120" y="249935"/>
                </a:lnTo>
                <a:lnTo>
                  <a:pt x="192024" y="248411"/>
                </a:lnTo>
                <a:lnTo>
                  <a:pt x="184404" y="242315"/>
                </a:lnTo>
                <a:lnTo>
                  <a:pt x="193548" y="233171"/>
                </a:lnTo>
                <a:lnTo>
                  <a:pt x="198120" y="236219"/>
                </a:lnTo>
                <a:lnTo>
                  <a:pt x="202692" y="237743"/>
                </a:lnTo>
                <a:lnTo>
                  <a:pt x="228600" y="237743"/>
                </a:lnTo>
                <a:lnTo>
                  <a:pt x="219456" y="246887"/>
                </a:lnTo>
                <a:lnTo>
                  <a:pt x="213360" y="249935"/>
                </a:lnTo>
                <a:close/>
              </a:path>
              <a:path w="388620" h="386079">
                <a:moveTo>
                  <a:pt x="167640" y="295655"/>
                </a:moveTo>
                <a:lnTo>
                  <a:pt x="106680" y="236219"/>
                </a:lnTo>
                <a:lnTo>
                  <a:pt x="126492" y="236219"/>
                </a:lnTo>
                <a:lnTo>
                  <a:pt x="176784" y="286511"/>
                </a:lnTo>
                <a:lnTo>
                  <a:pt x="167640" y="295655"/>
                </a:lnTo>
                <a:close/>
              </a:path>
              <a:path w="388620" h="386079">
                <a:moveTo>
                  <a:pt x="108204" y="358139"/>
                </a:moveTo>
                <a:lnTo>
                  <a:pt x="50292" y="256031"/>
                </a:lnTo>
                <a:lnTo>
                  <a:pt x="57912" y="248411"/>
                </a:lnTo>
                <a:lnTo>
                  <a:pt x="115824" y="350519"/>
                </a:lnTo>
                <a:lnTo>
                  <a:pt x="108204" y="358139"/>
                </a:lnTo>
                <a:close/>
              </a:path>
              <a:path w="388620" h="386079">
                <a:moveTo>
                  <a:pt x="9144" y="355091"/>
                </a:moveTo>
                <a:lnTo>
                  <a:pt x="0" y="345947"/>
                </a:lnTo>
                <a:lnTo>
                  <a:pt x="3048" y="338327"/>
                </a:lnTo>
                <a:lnTo>
                  <a:pt x="6096" y="323087"/>
                </a:lnTo>
                <a:lnTo>
                  <a:pt x="6096" y="309371"/>
                </a:lnTo>
                <a:lnTo>
                  <a:pt x="3048" y="304799"/>
                </a:lnTo>
                <a:lnTo>
                  <a:pt x="9144" y="298703"/>
                </a:lnTo>
                <a:lnTo>
                  <a:pt x="35052" y="324611"/>
                </a:lnTo>
                <a:lnTo>
                  <a:pt x="16764" y="324611"/>
                </a:lnTo>
                <a:lnTo>
                  <a:pt x="16764" y="335279"/>
                </a:lnTo>
                <a:lnTo>
                  <a:pt x="15240" y="341375"/>
                </a:lnTo>
                <a:lnTo>
                  <a:pt x="13716" y="345947"/>
                </a:lnTo>
                <a:lnTo>
                  <a:pt x="12192" y="352043"/>
                </a:lnTo>
                <a:lnTo>
                  <a:pt x="9144" y="355091"/>
                </a:lnTo>
                <a:close/>
              </a:path>
              <a:path w="388620" h="386079">
                <a:moveTo>
                  <a:pt x="77724" y="385571"/>
                </a:moveTo>
                <a:lnTo>
                  <a:pt x="16764" y="324611"/>
                </a:lnTo>
                <a:lnTo>
                  <a:pt x="35052" y="324611"/>
                </a:lnTo>
                <a:lnTo>
                  <a:pt x="86868" y="376427"/>
                </a:lnTo>
                <a:lnTo>
                  <a:pt x="77724" y="3855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8825483" y="5344667"/>
            <a:ext cx="388620" cy="386080"/>
          </a:xfrm>
          <a:custGeom>
            <a:avLst/>
            <a:gdLst/>
            <a:ahLst/>
            <a:cxnLst/>
            <a:rect l="l" t="t" r="r" b="b"/>
            <a:pathLst>
              <a:path w="388620" h="386079">
                <a:moveTo>
                  <a:pt x="316992" y="59435"/>
                </a:moveTo>
                <a:lnTo>
                  <a:pt x="307848" y="59435"/>
                </a:lnTo>
                <a:lnTo>
                  <a:pt x="298703" y="56387"/>
                </a:lnTo>
                <a:lnTo>
                  <a:pt x="289560" y="47244"/>
                </a:lnTo>
                <a:lnTo>
                  <a:pt x="286512" y="39624"/>
                </a:lnTo>
                <a:lnTo>
                  <a:pt x="286512" y="32003"/>
                </a:lnTo>
                <a:lnTo>
                  <a:pt x="312419" y="0"/>
                </a:lnTo>
                <a:lnTo>
                  <a:pt x="327660" y="0"/>
                </a:lnTo>
                <a:lnTo>
                  <a:pt x="335280" y="3048"/>
                </a:lnTo>
                <a:lnTo>
                  <a:pt x="344423" y="12192"/>
                </a:lnTo>
                <a:lnTo>
                  <a:pt x="313944" y="12192"/>
                </a:lnTo>
                <a:lnTo>
                  <a:pt x="304800" y="18287"/>
                </a:lnTo>
                <a:lnTo>
                  <a:pt x="301751" y="21335"/>
                </a:lnTo>
                <a:lnTo>
                  <a:pt x="300228" y="25908"/>
                </a:lnTo>
                <a:lnTo>
                  <a:pt x="300228" y="35051"/>
                </a:lnTo>
                <a:lnTo>
                  <a:pt x="301751" y="39624"/>
                </a:lnTo>
                <a:lnTo>
                  <a:pt x="307848" y="45719"/>
                </a:lnTo>
                <a:lnTo>
                  <a:pt x="312419" y="48767"/>
                </a:lnTo>
                <a:lnTo>
                  <a:pt x="338328" y="48767"/>
                </a:lnTo>
                <a:lnTo>
                  <a:pt x="332232" y="54864"/>
                </a:lnTo>
                <a:lnTo>
                  <a:pt x="331724" y="56387"/>
                </a:lnTo>
                <a:lnTo>
                  <a:pt x="323087" y="56387"/>
                </a:lnTo>
                <a:lnTo>
                  <a:pt x="316992" y="59435"/>
                </a:lnTo>
                <a:close/>
              </a:path>
              <a:path w="388620" h="386079">
                <a:moveTo>
                  <a:pt x="338328" y="48767"/>
                </a:moveTo>
                <a:lnTo>
                  <a:pt x="321564" y="48767"/>
                </a:lnTo>
                <a:lnTo>
                  <a:pt x="326135" y="45719"/>
                </a:lnTo>
                <a:lnTo>
                  <a:pt x="333755" y="38100"/>
                </a:lnTo>
                <a:lnTo>
                  <a:pt x="335280" y="35051"/>
                </a:lnTo>
                <a:lnTo>
                  <a:pt x="335280" y="25908"/>
                </a:lnTo>
                <a:lnTo>
                  <a:pt x="333755" y="21335"/>
                </a:lnTo>
                <a:lnTo>
                  <a:pt x="327660" y="15239"/>
                </a:lnTo>
                <a:lnTo>
                  <a:pt x="323087" y="12192"/>
                </a:lnTo>
                <a:lnTo>
                  <a:pt x="344423" y="12192"/>
                </a:lnTo>
                <a:lnTo>
                  <a:pt x="345948" y="15239"/>
                </a:lnTo>
                <a:lnTo>
                  <a:pt x="345948" y="19812"/>
                </a:lnTo>
                <a:lnTo>
                  <a:pt x="347471" y="24383"/>
                </a:lnTo>
                <a:lnTo>
                  <a:pt x="345948" y="30480"/>
                </a:lnTo>
                <a:lnTo>
                  <a:pt x="344423" y="35051"/>
                </a:lnTo>
                <a:lnTo>
                  <a:pt x="373380" y="35051"/>
                </a:lnTo>
                <a:lnTo>
                  <a:pt x="377951" y="41148"/>
                </a:lnTo>
                <a:lnTo>
                  <a:pt x="379856" y="42671"/>
                </a:lnTo>
                <a:lnTo>
                  <a:pt x="359664" y="42671"/>
                </a:lnTo>
                <a:lnTo>
                  <a:pt x="353567" y="44196"/>
                </a:lnTo>
                <a:lnTo>
                  <a:pt x="347471" y="44196"/>
                </a:lnTo>
                <a:lnTo>
                  <a:pt x="341376" y="45719"/>
                </a:lnTo>
                <a:lnTo>
                  <a:pt x="338328" y="48767"/>
                </a:lnTo>
                <a:close/>
              </a:path>
              <a:path w="388620" h="386079">
                <a:moveTo>
                  <a:pt x="373380" y="35051"/>
                </a:moveTo>
                <a:lnTo>
                  <a:pt x="344423" y="35051"/>
                </a:lnTo>
                <a:lnTo>
                  <a:pt x="350519" y="32003"/>
                </a:lnTo>
                <a:lnTo>
                  <a:pt x="356616" y="30480"/>
                </a:lnTo>
                <a:lnTo>
                  <a:pt x="368808" y="33528"/>
                </a:lnTo>
                <a:lnTo>
                  <a:pt x="373380" y="35051"/>
                </a:lnTo>
                <a:close/>
              </a:path>
              <a:path w="388620" h="386079">
                <a:moveTo>
                  <a:pt x="377504" y="88392"/>
                </a:moveTo>
                <a:lnTo>
                  <a:pt x="355092" y="88392"/>
                </a:lnTo>
                <a:lnTo>
                  <a:pt x="358139" y="86867"/>
                </a:lnTo>
                <a:lnTo>
                  <a:pt x="362712" y="86867"/>
                </a:lnTo>
                <a:lnTo>
                  <a:pt x="373380" y="76200"/>
                </a:lnTo>
                <a:lnTo>
                  <a:pt x="374903" y="71628"/>
                </a:lnTo>
                <a:lnTo>
                  <a:pt x="376428" y="65532"/>
                </a:lnTo>
                <a:lnTo>
                  <a:pt x="376428" y="59435"/>
                </a:lnTo>
                <a:lnTo>
                  <a:pt x="373380" y="54864"/>
                </a:lnTo>
                <a:lnTo>
                  <a:pt x="364235" y="45719"/>
                </a:lnTo>
                <a:lnTo>
                  <a:pt x="359664" y="42671"/>
                </a:lnTo>
                <a:lnTo>
                  <a:pt x="379856" y="42671"/>
                </a:lnTo>
                <a:lnTo>
                  <a:pt x="385571" y="47244"/>
                </a:lnTo>
                <a:lnTo>
                  <a:pt x="388619" y="54864"/>
                </a:lnTo>
                <a:lnTo>
                  <a:pt x="388619" y="64008"/>
                </a:lnTo>
                <a:lnTo>
                  <a:pt x="386054" y="76042"/>
                </a:lnTo>
                <a:lnTo>
                  <a:pt x="378890" y="87278"/>
                </a:lnTo>
                <a:lnTo>
                  <a:pt x="377504" y="88392"/>
                </a:lnTo>
                <a:close/>
              </a:path>
              <a:path w="388620" h="386079">
                <a:moveTo>
                  <a:pt x="356129" y="100357"/>
                </a:moveTo>
                <a:lnTo>
                  <a:pt x="320039" y="80771"/>
                </a:lnTo>
                <a:lnTo>
                  <a:pt x="318516" y="74676"/>
                </a:lnTo>
                <a:lnTo>
                  <a:pt x="318516" y="62483"/>
                </a:lnTo>
                <a:lnTo>
                  <a:pt x="323087" y="56387"/>
                </a:lnTo>
                <a:lnTo>
                  <a:pt x="331724" y="56387"/>
                </a:lnTo>
                <a:lnTo>
                  <a:pt x="330708" y="59435"/>
                </a:lnTo>
                <a:lnTo>
                  <a:pt x="330708" y="71628"/>
                </a:lnTo>
                <a:lnTo>
                  <a:pt x="332232" y="76200"/>
                </a:lnTo>
                <a:lnTo>
                  <a:pt x="339851" y="83819"/>
                </a:lnTo>
                <a:lnTo>
                  <a:pt x="342900" y="85344"/>
                </a:lnTo>
                <a:lnTo>
                  <a:pt x="347471" y="86867"/>
                </a:lnTo>
                <a:lnTo>
                  <a:pt x="350519" y="88392"/>
                </a:lnTo>
                <a:lnTo>
                  <a:pt x="377504" y="88392"/>
                </a:lnTo>
                <a:lnTo>
                  <a:pt x="367093" y="96752"/>
                </a:lnTo>
                <a:lnTo>
                  <a:pt x="356129" y="100357"/>
                </a:lnTo>
                <a:close/>
              </a:path>
              <a:path w="388620" h="386079">
                <a:moveTo>
                  <a:pt x="248412" y="115824"/>
                </a:moveTo>
                <a:lnTo>
                  <a:pt x="239267" y="106680"/>
                </a:lnTo>
                <a:lnTo>
                  <a:pt x="242316" y="99060"/>
                </a:lnTo>
                <a:lnTo>
                  <a:pt x="245364" y="83819"/>
                </a:lnTo>
                <a:lnTo>
                  <a:pt x="245324" y="76042"/>
                </a:lnTo>
                <a:lnTo>
                  <a:pt x="243839" y="70103"/>
                </a:lnTo>
                <a:lnTo>
                  <a:pt x="242316" y="65532"/>
                </a:lnTo>
                <a:lnTo>
                  <a:pt x="248412" y="59435"/>
                </a:lnTo>
                <a:lnTo>
                  <a:pt x="274320" y="85344"/>
                </a:lnTo>
                <a:lnTo>
                  <a:pt x="256032" y="85344"/>
                </a:lnTo>
                <a:lnTo>
                  <a:pt x="256032" y="96012"/>
                </a:lnTo>
                <a:lnTo>
                  <a:pt x="254508" y="102108"/>
                </a:lnTo>
                <a:lnTo>
                  <a:pt x="252983" y="106680"/>
                </a:lnTo>
                <a:lnTo>
                  <a:pt x="251460" y="112776"/>
                </a:lnTo>
                <a:lnTo>
                  <a:pt x="248412" y="115824"/>
                </a:lnTo>
                <a:close/>
              </a:path>
              <a:path w="388620" h="386079">
                <a:moveTo>
                  <a:pt x="316992" y="146303"/>
                </a:moveTo>
                <a:lnTo>
                  <a:pt x="256032" y="85344"/>
                </a:lnTo>
                <a:lnTo>
                  <a:pt x="274320" y="85344"/>
                </a:lnTo>
                <a:lnTo>
                  <a:pt x="326135" y="137160"/>
                </a:lnTo>
                <a:lnTo>
                  <a:pt x="316992" y="146303"/>
                </a:lnTo>
                <a:close/>
              </a:path>
              <a:path w="388620" h="386079">
                <a:moveTo>
                  <a:pt x="257555" y="208787"/>
                </a:moveTo>
                <a:lnTo>
                  <a:pt x="199644" y="106680"/>
                </a:lnTo>
                <a:lnTo>
                  <a:pt x="207264" y="99060"/>
                </a:lnTo>
                <a:lnTo>
                  <a:pt x="265176" y="201167"/>
                </a:lnTo>
                <a:lnTo>
                  <a:pt x="257555" y="208787"/>
                </a:lnTo>
                <a:close/>
              </a:path>
              <a:path w="388620" h="386079">
                <a:moveTo>
                  <a:pt x="206532" y="247260"/>
                </a:moveTo>
                <a:lnTo>
                  <a:pt x="159170" y="219783"/>
                </a:lnTo>
                <a:lnTo>
                  <a:pt x="140917" y="189895"/>
                </a:lnTo>
                <a:lnTo>
                  <a:pt x="140932" y="175828"/>
                </a:lnTo>
                <a:lnTo>
                  <a:pt x="145051" y="164488"/>
                </a:lnTo>
                <a:lnTo>
                  <a:pt x="157417" y="152455"/>
                </a:lnTo>
                <a:lnTo>
                  <a:pt x="166914" y="148126"/>
                </a:lnTo>
                <a:lnTo>
                  <a:pt x="180797" y="148457"/>
                </a:lnTo>
                <a:lnTo>
                  <a:pt x="191038" y="153208"/>
                </a:lnTo>
                <a:lnTo>
                  <a:pt x="192023" y="153924"/>
                </a:lnTo>
                <a:lnTo>
                  <a:pt x="186799" y="160019"/>
                </a:lnTo>
                <a:lnTo>
                  <a:pt x="166116" y="160019"/>
                </a:lnTo>
                <a:lnTo>
                  <a:pt x="161544" y="161544"/>
                </a:lnTo>
                <a:lnTo>
                  <a:pt x="158496" y="166116"/>
                </a:lnTo>
                <a:lnTo>
                  <a:pt x="155448" y="169164"/>
                </a:lnTo>
                <a:lnTo>
                  <a:pt x="153923" y="172212"/>
                </a:lnTo>
                <a:lnTo>
                  <a:pt x="152400" y="176783"/>
                </a:lnTo>
                <a:lnTo>
                  <a:pt x="152400" y="187451"/>
                </a:lnTo>
                <a:lnTo>
                  <a:pt x="155448" y="192024"/>
                </a:lnTo>
                <a:lnTo>
                  <a:pt x="160534" y="201781"/>
                </a:lnTo>
                <a:lnTo>
                  <a:pt x="169977" y="212645"/>
                </a:lnTo>
                <a:lnTo>
                  <a:pt x="179832" y="212645"/>
                </a:lnTo>
                <a:lnTo>
                  <a:pt x="179832" y="216408"/>
                </a:lnTo>
                <a:lnTo>
                  <a:pt x="207264" y="236219"/>
                </a:lnTo>
                <a:lnTo>
                  <a:pt x="228600" y="236219"/>
                </a:lnTo>
                <a:lnTo>
                  <a:pt x="218350" y="244551"/>
                </a:lnTo>
                <a:lnTo>
                  <a:pt x="206532" y="247260"/>
                </a:lnTo>
                <a:close/>
              </a:path>
              <a:path w="388620" h="386079">
                <a:moveTo>
                  <a:pt x="182880" y="164592"/>
                </a:moveTo>
                <a:lnTo>
                  <a:pt x="178308" y="161544"/>
                </a:lnTo>
                <a:lnTo>
                  <a:pt x="175260" y="160019"/>
                </a:lnTo>
                <a:lnTo>
                  <a:pt x="186799" y="160019"/>
                </a:lnTo>
                <a:lnTo>
                  <a:pt x="182880" y="164592"/>
                </a:lnTo>
                <a:close/>
              </a:path>
              <a:path w="388620" h="386079">
                <a:moveTo>
                  <a:pt x="179832" y="212645"/>
                </a:moveTo>
                <a:lnTo>
                  <a:pt x="169977" y="212645"/>
                </a:lnTo>
                <a:lnTo>
                  <a:pt x="169190" y="207436"/>
                </a:lnTo>
                <a:lnTo>
                  <a:pt x="169164" y="202692"/>
                </a:lnTo>
                <a:lnTo>
                  <a:pt x="170687" y="196596"/>
                </a:lnTo>
                <a:lnTo>
                  <a:pt x="202018" y="175265"/>
                </a:lnTo>
                <a:lnTo>
                  <a:pt x="214541" y="177403"/>
                </a:lnTo>
                <a:lnTo>
                  <a:pt x="225534" y="184449"/>
                </a:lnTo>
                <a:lnTo>
                  <a:pt x="228568" y="187451"/>
                </a:lnTo>
                <a:lnTo>
                  <a:pt x="195071" y="187451"/>
                </a:lnTo>
                <a:lnTo>
                  <a:pt x="188976" y="190500"/>
                </a:lnTo>
                <a:lnTo>
                  <a:pt x="185928" y="195071"/>
                </a:lnTo>
                <a:lnTo>
                  <a:pt x="181355" y="198119"/>
                </a:lnTo>
                <a:lnTo>
                  <a:pt x="178308" y="204216"/>
                </a:lnTo>
                <a:lnTo>
                  <a:pt x="179832" y="210312"/>
                </a:lnTo>
                <a:lnTo>
                  <a:pt x="179832" y="212645"/>
                </a:lnTo>
                <a:close/>
              </a:path>
              <a:path w="388620" h="386079">
                <a:moveTo>
                  <a:pt x="228600" y="236219"/>
                </a:moveTo>
                <a:lnTo>
                  <a:pt x="207264" y="236219"/>
                </a:lnTo>
                <a:lnTo>
                  <a:pt x="210312" y="234696"/>
                </a:lnTo>
                <a:lnTo>
                  <a:pt x="214883" y="233171"/>
                </a:lnTo>
                <a:lnTo>
                  <a:pt x="217932" y="231648"/>
                </a:lnTo>
                <a:lnTo>
                  <a:pt x="220980" y="228600"/>
                </a:lnTo>
                <a:lnTo>
                  <a:pt x="225551" y="225551"/>
                </a:lnTo>
                <a:lnTo>
                  <a:pt x="226994" y="219783"/>
                </a:lnTo>
                <a:lnTo>
                  <a:pt x="207264" y="188976"/>
                </a:lnTo>
                <a:lnTo>
                  <a:pt x="201167" y="188976"/>
                </a:lnTo>
                <a:lnTo>
                  <a:pt x="195071" y="187451"/>
                </a:lnTo>
                <a:lnTo>
                  <a:pt x="228568" y="187451"/>
                </a:lnTo>
                <a:lnTo>
                  <a:pt x="231648" y="190500"/>
                </a:lnTo>
                <a:lnTo>
                  <a:pt x="237744" y="202692"/>
                </a:lnTo>
                <a:lnTo>
                  <a:pt x="239206" y="208542"/>
                </a:lnTo>
                <a:lnTo>
                  <a:pt x="239267" y="214883"/>
                </a:lnTo>
                <a:lnTo>
                  <a:pt x="236219" y="227076"/>
                </a:lnTo>
                <a:lnTo>
                  <a:pt x="233171" y="231648"/>
                </a:lnTo>
                <a:lnTo>
                  <a:pt x="228600" y="236219"/>
                </a:lnTo>
                <a:close/>
              </a:path>
              <a:path w="388620" h="386079">
                <a:moveTo>
                  <a:pt x="86867" y="266700"/>
                </a:moveTo>
                <a:lnTo>
                  <a:pt x="79195" y="255366"/>
                </a:lnTo>
                <a:lnTo>
                  <a:pt x="77573" y="244551"/>
                </a:lnTo>
                <a:lnTo>
                  <a:pt x="77489" y="243839"/>
                </a:lnTo>
                <a:lnTo>
                  <a:pt x="80449" y="231700"/>
                </a:lnTo>
                <a:lnTo>
                  <a:pt x="87469" y="220625"/>
                </a:lnTo>
                <a:lnTo>
                  <a:pt x="98511" y="211446"/>
                </a:lnTo>
                <a:lnTo>
                  <a:pt x="109746" y="207436"/>
                </a:lnTo>
                <a:lnTo>
                  <a:pt x="123906" y="209454"/>
                </a:lnTo>
                <a:lnTo>
                  <a:pt x="133630" y="215933"/>
                </a:lnTo>
                <a:lnTo>
                  <a:pt x="137160" y="219455"/>
                </a:lnTo>
                <a:lnTo>
                  <a:pt x="138176" y="220980"/>
                </a:lnTo>
                <a:lnTo>
                  <a:pt x="105155" y="220980"/>
                </a:lnTo>
                <a:lnTo>
                  <a:pt x="100583" y="222503"/>
                </a:lnTo>
                <a:lnTo>
                  <a:pt x="91439" y="231648"/>
                </a:lnTo>
                <a:lnTo>
                  <a:pt x="89916" y="236219"/>
                </a:lnTo>
                <a:lnTo>
                  <a:pt x="89916" y="248412"/>
                </a:lnTo>
                <a:lnTo>
                  <a:pt x="92964" y="252983"/>
                </a:lnTo>
                <a:lnTo>
                  <a:pt x="97535" y="257555"/>
                </a:lnTo>
                <a:lnTo>
                  <a:pt x="86867" y="266700"/>
                </a:lnTo>
                <a:close/>
              </a:path>
              <a:path w="388620" h="386079">
                <a:moveTo>
                  <a:pt x="140208" y="323087"/>
                </a:moveTo>
                <a:lnTo>
                  <a:pt x="137160" y="321564"/>
                </a:lnTo>
                <a:lnTo>
                  <a:pt x="134112" y="315467"/>
                </a:lnTo>
                <a:lnTo>
                  <a:pt x="132587" y="310896"/>
                </a:lnTo>
                <a:lnTo>
                  <a:pt x="129539" y="298703"/>
                </a:lnTo>
                <a:lnTo>
                  <a:pt x="129539" y="284987"/>
                </a:lnTo>
                <a:lnTo>
                  <a:pt x="131064" y="275844"/>
                </a:lnTo>
                <a:lnTo>
                  <a:pt x="132137" y="260061"/>
                </a:lnTo>
                <a:lnTo>
                  <a:pt x="120396" y="222503"/>
                </a:lnTo>
                <a:lnTo>
                  <a:pt x="115823" y="220980"/>
                </a:lnTo>
                <a:lnTo>
                  <a:pt x="138176" y="220980"/>
                </a:lnTo>
                <a:lnTo>
                  <a:pt x="140208" y="224028"/>
                </a:lnTo>
                <a:lnTo>
                  <a:pt x="141732" y="227076"/>
                </a:lnTo>
                <a:lnTo>
                  <a:pt x="143268" y="231700"/>
                </a:lnTo>
                <a:lnTo>
                  <a:pt x="144780" y="237744"/>
                </a:lnTo>
                <a:lnTo>
                  <a:pt x="144713" y="248412"/>
                </a:lnTo>
                <a:lnTo>
                  <a:pt x="144629" y="254247"/>
                </a:lnTo>
                <a:lnTo>
                  <a:pt x="143575" y="268562"/>
                </a:lnTo>
                <a:lnTo>
                  <a:pt x="143255" y="281939"/>
                </a:lnTo>
                <a:lnTo>
                  <a:pt x="141732" y="288035"/>
                </a:lnTo>
                <a:lnTo>
                  <a:pt x="143255" y="292608"/>
                </a:lnTo>
                <a:lnTo>
                  <a:pt x="143255" y="301751"/>
                </a:lnTo>
                <a:lnTo>
                  <a:pt x="161544" y="301751"/>
                </a:lnTo>
                <a:lnTo>
                  <a:pt x="140208" y="323087"/>
                </a:lnTo>
                <a:close/>
              </a:path>
              <a:path w="388620" h="386079">
                <a:moveTo>
                  <a:pt x="108203" y="358139"/>
                </a:moveTo>
                <a:lnTo>
                  <a:pt x="50292" y="256032"/>
                </a:lnTo>
                <a:lnTo>
                  <a:pt x="57912" y="248412"/>
                </a:lnTo>
                <a:lnTo>
                  <a:pt x="115823" y="350519"/>
                </a:lnTo>
                <a:lnTo>
                  <a:pt x="108203" y="358139"/>
                </a:lnTo>
                <a:close/>
              </a:path>
              <a:path w="388620" h="386079">
                <a:moveTo>
                  <a:pt x="161544" y="301751"/>
                </a:moveTo>
                <a:lnTo>
                  <a:pt x="143255" y="301751"/>
                </a:lnTo>
                <a:lnTo>
                  <a:pt x="181355" y="263651"/>
                </a:lnTo>
                <a:lnTo>
                  <a:pt x="190500" y="272796"/>
                </a:lnTo>
                <a:lnTo>
                  <a:pt x="161544" y="301751"/>
                </a:lnTo>
                <a:close/>
              </a:path>
              <a:path w="388620" h="386079">
                <a:moveTo>
                  <a:pt x="9144" y="355092"/>
                </a:moveTo>
                <a:lnTo>
                  <a:pt x="0" y="345948"/>
                </a:lnTo>
                <a:lnTo>
                  <a:pt x="3048" y="338328"/>
                </a:lnTo>
                <a:lnTo>
                  <a:pt x="6096" y="323087"/>
                </a:lnTo>
                <a:lnTo>
                  <a:pt x="6096" y="315467"/>
                </a:lnTo>
                <a:lnTo>
                  <a:pt x="4571" y="309371"/>
                </a:lnTo>
                <a:lnTo>
                  <a:pt x="3048" y="304800"/>
                </a:lnTo>
                <a:lnTo>
                  <a:pt x="9144" y="298703"/>
                </a:lnTo>
                <a:lnTo>
                  <a:pt x="35052" y="324612"/>
                </a:lnTo>
                <a:lnTo>
                  <a:pt x="16764" y="324612"/>
                </a:lnTo>
                <a:lnTo>
                  <a:pt x="16764" y="335280"/>
                </a:lnTo>
                <a:lnTo>
                  <a:pt x="15239" y="341376"/>
                </a:lnTo>
                <a:lnTo>
                  <a:pt x="13716" y="345948"/>
                </a:lnTo>
                <a:lnTo>
                  <a:pt x="12192" y="352044"/>
                </a:lnTo>
                <a:lnTo>
                  <a:pt x="9144" y="355092"/>
                </a:lnTo>
                <a:close/>
              </a:path>
              <a:path w="388620" h="386079">
                <a:moveTo>
                  <a:pt x="77723" y="385571"/>
                </a:moveTo>
                <a:lnTo>
                  <a:pt x="16764" y="324612"/>
                </a:lnTo>
                <a:lnTo>
                  <a:pt x="35052" y="324612"/>
                </a:lnTo>
                <a:lnTo>
                  <a:pt x="86867" y="376428"/>
                </a:lnTo>
                <a:lnTo>
                  <a:pt x="77723" y="3855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 txBox="1"/>
          <p:nvPr/>
        </p:nvSpPr>
        <p:spPr>
          <a:xfrm>
            <a:off x="853933" y="3081361"/>
            <a:ext cx="194945" cy="125666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spc="5" dirty="0">
                <a:latin typeface="Times New Roman"/>
                <a:cs typeface="Times New Roman"/>
              </a:rPr>
              <a:t>La</a:t>
            </a:r>
            <a:r>
              <a:rPr sz="1300" dirty="0">
                <a:latin typeface="Times New Roman"/>
                <a:cs typeface="Times New Roman"/>
              </a:rPr>
              <a:t>st</a:t>
            </a:r>
            <a:r>
              <a:rPr sz="1300" spc="25" dirty="0">
                <a:latin typeface="Times New Roman"/>
                <a:cs typeface="Times New Roman"/>
              </a:rPr>
              <a:t> </a:t>
            </a:r>
            <a:r>
              <a:rPr sz="1300" spc="-20" dirty="0">
                <a:latin typeface="Times New Roman"/>
                <a:cs typeface="Times New Roman"/>
              </a:rPr>
              <a:t>M</a:t>
            </a:r>
            <a:r>
              <a:rPr sz="1300" spc="10" dirty="0">
                <a:latin typeface="Times New Roman"/>
                <a:cs typeface="Times New Roman"/>
              </a:rPr>
              <a:t>i</a:t>
            </a:r>
            <a:r>
              <a:rPr sz="1300" spc="-5" dirty="0">
                <a:latin typeface="Times New Roman"/>
                <a:cs typeface="Times New Roman"/>
              </a:rPr>
              <a:t>l</a:t>
            </a:r>
            <a:r>
              <a:rPr sz="1300" dirty="0">
                <a:latin typeface="Times New Roman"/>
                <a:cs typeface="Times New Roman"/>
              </a:rPr>
              <a:t>e</a:t>
            </a:r>
            <a:r>
              <a:rPr sz="1300" spc="50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I</a:t>
            </a:r>
            <a:r>
              <a:rPr sz="1300" spc="-5" dirty="0">
                <a:latin typeface="Times New Roman"/>
                <a:cs typeface="Times New Roman"/>
              </a:rPr>
              <a:t>m</a:t>
            </a:r>
            <a:r>
              <a:rPr sz="1300" spc="5" dirty="0">
                <a:latin typeface="Times New Roman"/>
                <a:cs typeface="Times New Roman"/>
              </a:rPr>
              <a:t>pa</a:t>
            </a:r>
            <a:r>
              <a:rPr sz="1300" dirty="0">
                <a:latin typeface="Times New Roman"/>
                <a:cs typeface="Times New Roman"/>
              </a:rPr>
              <a:t>ct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82" name="object 82"/>
          <p:cNvSpPr/>
          <p:nvPr/>
        </p:nvSpPr>
        <p:spPr>
          <a:xfrm>
            <a:off x="3189732" y="6394704"/>
            <a:ext cx="262255" cy="0"/>
          </a:xfrm>
          <a:custGeom>
            <a:avLst/>
            <a:gdLst/>
            <a:ahLst/>
            <a:cxnLst/>
            <a:rect l="l" t="t" r="r" b="b"/>
            <a:pathLst>
              <a:path w="262254">
                <a:moveTo>
                  <a:pt x="0" y="0"/>
                </a:moveTo>
                <a:lnTo>
                  <a:pt x="262127" y="0"/>
                </a:lnTo>
              </a:path>
            </a:pathLst>
          </a:custGeom>
          <a:ln w="19557">
            <a:solidFill>
              <a:srgbClr val="0070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3296411" y="6368796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5">
                <a:moveTo>
                  <a:pt x="24384" y="48767"/>
                </a:moveTo>
                <a:lnTo>
                  <a:pt x="0" y="24383"/>
                </a:lnTo>
                <a:lnTo>
                  <a:pt x="24384" y="0"/>
                </a:lnTo>
                <a:lnTo>
                  <a:pt x="48768" y="24383"/>
                </a:lnTo>
                <a:lnTo>
                  <a:pt x="24384" y="48767"/>
                </a:lnTo>
                <a:close/>
              </a:path>
            </a:pathLst>
          </a:custGeom>
          <a:solidFill>
            <a:srgbClr val="0070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5330952" y="6394704"/>
            <a:ext cx="262255" cy="0"/>
          </a:xfrm>
          <a:custGeom>
            <a:avLst/>
            <a:gdLst/>
            <a:ahLst/>
            <a:cxnLst/>
            <a:rect l="l" t="t" r="r" b="b"/>
            <a:pathLst>
              <a:path w="262254">
                <a:moveTo>
                  <a:pt x="0" y="0"/>
                </a:moveTo>
                <a:lnTo>
                  <a:pt x="262127" y="0"/>
                </a:lnTo>
              </a:path>
            </a:pathLst>
          </a:custGeom>
          <a:ln w="19557">
            <a:solidFill>
              <a:srgbClr val="B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5442203" y="6373367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0" y="19050"/>
                </a:moveTo>
                <a:lnTo>
                  <a:pt x="38100" y="19050"/>
                </a:lnTo>
              </a:path>
            </a:pathLst>
          </a:custGeom>
          <a:ln w="39370">
            <a:solidFill>
              <a:srgbClr val="B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 txBox="1"/>
          <p:nvPr/>
        </p:nvSpPr>
        <p:spPr>
          <a:xfrm>
            <a:off x="673098" y="6724138"/>
            <a:ext cx="8559165" cy="404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200" spc="-5" dirty="0">
                <a:latin typeface="Times New Roman"/>
                <a:cs typeface="Times New Roman"/>
              </a:rPr>
              <a:t>N</a:t>
            </a:r>
            <a:r>
              <a:rPr sz="1200" spc="65" dirty="0">
                <a:latin typeface="Times New Roman"/>
                <a:cs typeface="Times New Roman"/>
              </a:rPr>
              <a:t>o</a:t>
            </a:r>
            <a:r>
              <a:rPr sz="1200" spc="-5" dirty="0">
                <a:latin typeface="Times New Roman"/>
                <a:cs typeface="Times New Roman"/>
              </a:rPr>
              <a:t>t</a:t>
            </a:r>
            <a:r>
              <a:rPr sz="1200" spc="130" dirty="0">
                <a:latin typeface="Times New Roman"/>
                <a:cs typeface="Times New Roman"/>
              </a:rPr>
              <a:t>e</a:t>
            </a:r>
            <a:r>
              <a:rPr sz="1200" spc="-5" dirty="0">
                <a:latin typeface="Times New Roman"/>
                <a:cs typeface="Times New Roman"/>
              </a:rPr>
              <a:t>: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125" dirty="0">
                <a:latin typeface="Times New Roman"/>
                <a:cs typeface="Times New Roman"/>
              </a:rPr>
              <a:t>S</a:t>
            </a:r>
            <a:r>
              <a:rPr sz="1200" spc="130" dirty="0">
                <a:latin typeface="Times New Roman"/>
                <a:cs typeface="Times New Roman"/>
              </a:rPr>
              <a:t>e</a:t>
            </a:r>
            <a:r>
              <a:rPr sz="1200" spc="-5" dirty="0">
                <a:latin typeface="Times New Roman"/>
                <a:cs typeface="Times New Roman"/>
              </a:rPr>
              <a:t>r</a:t>
            </a:r>
            <a:r>
              <a:rPr sz="1200" spc="-15" dirty="0">
                <a:latin typeface="Times New Roman"/>
                <a:cs typeface="Times New Roman"/>
              </a:rPr>
              <a:t>v</a:t>
            </a:r>
            <a:r>
              <a:rPr sz="1200" spc="-75" dirty="0">
                <a:latin typeface="Times New Roman"/>
                <a:cs typeface="Times New Roman"/>
              </a:rPr>
              <a:t>i</a:t>
            </a:r>
            <a:r>
              <a:rPr sz="1200" spc="60" dirty="0">
                <a:latin typeface="Times New Roman"/>
                <a:cs typeface="Times New Roman"/>
              </a:rPr>
              <a:t>c</a:t>
            </a:r>
            <a:r>
              <a:rPr sz="1200" spc="130" dirty="0">
                <a:latin typeface="Times New Roman"/>
                <a:cs typeface="Times New Roman"/>
              </a:rPr>
              <a:t>e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65" dirty="0">
                <a:latin typeface="Times New Roman"/>
                <a:cs typeface="Times New Roman"/>
              </a:rPr>
              <a:t>p</a:t>
            </a:r>
            <a:r>
              <a:rPr sz="1200" spc="130" dirty="0">
                <a:latin typeface="Times New Roman"/>
                <a:cs typeface="Times New Roman"/>
              </a:rPr>
              <a:t>e</a:t>
            </a:r>
            <a:r>
              <a:rPr sz="1200" spc="-5" dirty="0">
                <a:latin typeface="Times New Roman"/>
                <a:cs typeface="Times New Roman"/>
              </a:rPr>
              <a:t>r</a:t>
            </a:r>
            <a:r>
              <a:rPr sz="1200" spc="-55" dirty="0">
                <a:latin typeface="Times New Roman"/>
                <a:cs typeface="Times New Roman"/>
              </a:rPr>
              <a:t>f</a:t>
            </a:r>
            <a:r>
              <a:rPr sz="1200" spc="65" dirty="0">
                <a:latin typeface="Times New Roman"/>
                <a:cs typeface="Times New Roman"/>
              </a:rPr>
              <a:t>o</a:t>
            </a:r>
            <a:r>
              <a:rPr sz="1200" spc="-5" dirty="0">
                <a:latin typeface="Times New Roman"/>
                <a:cs typeface="Times New Roman"/>
              </a:rPr>
              <a:t>r</a:t>
            </a:r>
            <a:r>
              <a:rPr sz="1200" spc="70" dirty="0">
                <a:latin typeface="Times New Roman"/>
                <a:cs typeface="Times New Roman"/>
              </a:rPr>
              <a:t>m</a:t>
            </a:r>
            <a:r>
              <a:rPr sz="1200" spc="120" dirty="0">
                <a:latin typeface="Times New Roman"/>
                <a:cs typeface="Times New Roman"/>
              </a:rPr>
              <a:t>a</a:t>
            </a:r>
            <a:r>
              <a:rPr sz="1200" spc="55" dirty="0">
                <a:latin typeface="Times New Roman"/>
                <a:cs typeface="Times New Roman"/>
              </a:rPr>
              <a:t>n</a:t>
            </a:r>
            <a:r>
              <a:rPr sz="1200" spc="60" dirty="0">
                <a:latin typeface="Times New Roman"/>
                <a:cs typeface="Times New Roman"/>
              </a:rPr>
              <a:t>c</a:t>
            </a:r>
            <a:r>
              <a:rPr sz="1200" spc="130" dirty="0">
                <a:latin typeface="Times New Roman"/>
                <a:cs typeface="Times New Roman"/>
              </a:rPr>
              <a:t>e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70" dirty="0">
                <a:latin typeface="Times New Roman"/>
                <a:cs typeface="Times New Roman"/>
              </a:rPr>
              <a:t>m</a:t>
            </a:r>
            <a:r>
              <a:rPr sz="1200" spc="120" dirty="0">
                <a:latin typeface="Times New Roman"/>
                <a:cs typeface="Times New Roman"/>
              </a:rPr>
              <a:t>ea</a:t>
            </a:r>
            <a:r>
              <a:rPr sz="1200" spc="130" dirty="0">
                <a:latin typeface="Times New Roman"/>
                <a:cs typeface="Times New Roman"/>
              </a:rPr>
              <a:t>s</a:t>
            </a:r>
            <a:r>
              <a:rPr sz="1200" spc="65" dirty="0">
                <a:latin typeface="Times New Roman"/>
                <a:cs typeface="Times New Roman"/>
              </a:rPr>
              <a:t>u</a:t>
            </a:r>
            <a:r>
              <a:rPr sz="1200" spc="-5" dirty="0">
                <a:latin typeface="Times New Roman"/>
                <a:cs typeface="Times New Roman"/>
              </a:rPr>
              <a:t>r</a:t>
            </a:r>
            <a:r>
              <a:rPr sz="1200" spc="120" dirty="0">
                <a:latin typeface="Times New Roman"/>
                <a:cs typeface="Times New Roman"/>
              </a:rPr>
              <a:t>e</a:t>
            </a:r>
            <a:r>
              <a:rPr sz="1200" spc="60" dirty="0">
                <a:latin typeface="Times New Roman"/>
                <a:cs typeface="Times New Roman"/>
              </a:rPr>
              <a:t>m</a:t>
            </a:r>
            <a:r>
              <a:rPr sz="1200" spc="130" dirty="0">
                <a:latin typeface="Times New Roman"/>
                <a:cs typeface="Times New Roman"/>
              </a:rPr>
              <a:t>e</a:t>
            </a:r>
            <a:r>
              <a:rPr sz="1200" spc="55" dirty="0">
                <a:latin typeface="Times New Roman"/>
                <a:cs typeface="Times New Roman"/>
              </a:rPr>
              <a:t>n</a:t>
            </a:r>
            <a:r>
              <a:rPr sz="1200" spc="-5" dirty="0">
                <a:latin typeface="Times New Roman"/>
                <a:cs typeface="Times New Roman"/>
              </a:rPr>
              <a:t>t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15" dirty="0">
                <a:latin typeface="Times New Roman"/>
                <a:cs typeface="Times New Roman"/>
              </a:rPr>
              <a:t>w</a:t>
            </a:r>
            <a:r>
              <a:rPr sz="1200" spc="130" dirty="0">
                <a:latin typeface="Times New Roman"/>
                <a:cs typeface="Times New Roman"/>
              </a:rPr>
              <a:t>as</a:t>
            </a:r>
            <a:r>
              <a:rPr sz="1200" spc="35" dirty="0">
                <a:latin typeface="Times New Roman"/>
                <a:cs typeface="Times New Roman"/>
              </a:rPr>
              <a:t> </a:t>
            </a:r>
            <a:r>
              <a:rPr sz="1200" spc="130" dirty="0">
                <a:latin typeface="Times New Roman"/>
                <a:cs typeface="Times New Roman"/>
              </a:rPr>
              <a:t>s</a:t>
            </a:r>
            <a:r>
              <a:rPr sz="1200" spc="65" dirty="0">
                <a:latin typeface="Times New Roman"/>
                <a:cs typeface="Times New Roman"/>
              </a:rPr>
              <a:t>u</a:t>
            </a:r>
            <a:r>
              <a:rPr sz="1200" spc="130" dirty="0">
                <a:latin typeface="Times New Roman"/>
                <a:cs typeface="Times New Roman"/>
              </a:rPr>
              <a:t>s</a:t>
            </a:r>
            <a:r>
              <a:rPr sz="1200" spc="65" dirty="0">
                <a:latin typeface="Times New Roman"/>
                <a:cs typeface="Times New Roman"/>
              </a:rPr>
              <a:t>p</a:t>
            </a:r>
            <a:r>
              <a:rPr sz="1200" spc="130" dirty="0">
                <a:latin typeface="Times New Roman"/>
                <a:cs typeface="Times New Roman"/>
              </a:rPr>
              <a:t>e</a:t>
            </a:r>
            <a:r>
              <a:rPr sz="1200" spc="65" dirty="0">
                <a:latin typeface="Times New Roman"/>
                <a:cs typeface="Times New Roman"/>
              </a:rPr>
              <a:t>n</a:t>
            </a:r>
            <a:r>
              <a:rPr sz="1200" spc="55" dirty="0">
                <a:latin typeface="Times New Roman"/>
                <a:cs typeface="Times New Roman"/>
              </a:rPr>
              <a:t>d</a:t>
            </a:r>
            <a:r>
              <a:rPr sz="1200" spc="130" dirty="0">
                <a:latin typeface="Times New Roman"/>
                <a:cs typeface="Times New Roman"/>
              </a:rPr>
              <a:t>e</a:t>
            </a:r>
            <a:r>
              <a:rPr sz="1200" spc="65" dirty="0">
                <a:latin typeface="Times New Roman"/>
                <a:cs typeface="Times New Roman"/>
              </a:rPr>
              <a:t>d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-55" dirty="0">
                <a:latin typeface="Times New Roman"/>
                <a:cs typeface="Times New Roman"/>
              </a:rPr>
              <a:t>f</a:t>
            </a:r>
            <a:r>
              <a:rPr sz="1200" spc="65" dirty="0">
                <a:latin typeface="Times New Roman"/>
                <a:cs typeface="Times New Roman"/>
              </a:rPr>
              <a:t>o</a:t>
            </a:r>
            <a:r>
              <a:rPr sz="1200" dirty="0">
                <a:latin typeface="Times New Roman"/>
                <a:cs typeface="Times New Roman"/>
              </a:rPr>
              <a:t>r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spc="70" dirty="0">
                <a:latin typeface="Times New Roman"/>
                <a:cs typeface="Times New Roman"/>
              </a:rPr>
              <a:t>m</a:t>
            </a:r>
            <a:r>
              <a:rPr sz="1200" spc="130" dirty="0">
                <a:latin typeface="Times New Roman"/>
                <a:cs typeface="Times New Roman"/>
              </a:rPr>
              <a:t>a</a:t>
            </a:r>
            <a:r>
              <a:rPr sz="1200" spc="-75" dirty="0">
                <a:latin typeface="Times New Roman"/>
                <a:cs typeface="Times New Roman"/>
              </a:rPr>
              <a:t>i</a:t>
            </a:r>
            <a:r>
              <a:rPr sz="1200" spc="-70" dirty="0">
                <a:latin typeface="Times New Roman"/>
                <a:cs typeface="Times New Roman"/>
              </a:rPr>
              <a:t>l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65" dirty="0">
                <a:latin typeface="Times New Roman"/>
                <a:cs typeface="Times New Roman"/>
              </a:rPr>
              <a:t>o</a:t>
            </a:r>
            <a:r>
              <a:rPr sz="1200" spc="-5" dirty="0">
                <a:latin typeface="Times New Roman"/>
                <a:cs typeface="Times New Roman"/>
              </a:rPr>
              <a:t>r</a:t>
            </a:r>
            <a:r>
              <a:rPr sz="1200" spc="-75" dirty="0">
                <a:latin typeface="Times New Roman"/>
                <a:cs typeface="Times New Roman"/>
              </a:rPr>
              <a:t>i</a:t>
            </a:r>
            <a:r>
              <a:rPr sz="1200" spc="55" dirty="0">
                <a:latin typeface="Times New Roman"/>
                <a:cs typeface="Times New Roman"/>
              </a:rPr>
              <a:t>g</a:t>
            </a:r>
            <a:r>
              <a:rPr sz="1200" spc="-75" dirty="0">
                <a:latin typeface="Times New Roman"/>
                <a:cs typeface="Times New Roman"/>
              </a:rPr>
              <a:t>i</a:t>
            </a:r>
            <a:r>
              <a:rPr sz="1200" spc="65" dirty="0">
                <a:latin typeface="Times New Roman"/>
                <a:cs typeface="Times New Roman"/>
              </a:rPr>
              <a:t>n</a:t>
            </a:r>
            <a:r>
              <a:rPr sz="1200" spc="130" dirty="0">
                <a:latin typeface="Times New Roman"/>
                <a:cs typeface="Times New Roman"/>
              </a:rPr>
              <a:t>a</a:t>
            </a:r>
            <a:r>
              <a:rPr sz="1200" spc="-5" dirty="0">
                <a:latin typeface="Times New Roman"/>
                <a:cs typeface="Times New Roman"/>
              </a:rPr>
              <a:t>t</a:t>
            </a:r>
            <a:r>
              <a:rPr sz="1200" spc="-75" dirty="0">
                <a:latin typeface="Times New Roman"/>
                <a:cs typeface="Times New Roman"/>
              </a:rPr>
              <a:t>i</a:t>
            </a:r>
            <a:r>
              <a:rPr sz="1200" spc="65" dirty="0">
                <a:latin typeface="Times New Roman"/>
                <a:cs typeface="Times New Roman"/>
              </a:rPr>
              <a:t>ng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5" dirty="0">
                <a:latin typeface="Times New Roman"/>
                <a:cs typeface="Times New Roman"/>
              </a:rPr>
              <a:t>f</a:t>
            </a:r>
            <a:r>
              <a:rPr sz="1200" spc="-5" dirty="0">
                <a:latin typeface="Times New Roman"/>
                <a:cs typeface="Times New Roman"/>
              </a:rPr>
              <a:t>r</a:t>
            </a:r>
            <a:r>
              <a:rPr sz="1200" spc="65" dirty="0">
                <a:latin typeface="Times New Roman"/>
                <a:cs typeface="Times New Roman"/>
              </a:rPr>
              <a:t>om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spc="65" dirty="0">
                <a:latin typeface="Times New Roman"/>
                <a:cs typeface="Times New Roman"/>
              </a:rPr>
              <a:t>o</a:t>
            </a:r>
            <a:r>
              <a:rPr sz="1200" dirty="0">
                <a:latin typeface="Times New Roman"/>
                <a:cs typeface="Times New Roman"/>
              </a:rPr>
              <a:t>r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spc="65" dirty="0">
                <a:latin typeface="Times New Roman"/>
                <a:cs typeface="Times New Roman"/>
              </a:rPr>
              <a:t>d</a:t>
            </a:r>
            <a:r>
              <a:rPr sz="1200" spc="130" dirty="0">
                <a:latin typeface="Times New Roman"/>
                <a:cs typeface="Times New Roman"/>
              </a:rPr>
              <a:t>es</a:t>
            </a:r>
            <a:r>
              <a:rPr sz="1200" spc="-5" dirty="0">
                <a:latin typeface="Times New Roman"/>
                <a:cs typeface="Times New Roman"/>
              </a:rPr>
              <a:t>t</a:t>
            </a:r>
            <a:r>
              <a:rPr sz="1200" spc="-75" dirty="0">
                <a:latin typeface="Times New Roman"/>
                <a:cs typeface="Times New Roman"/>
              </a:rPr>
              <a:t>i</a:t>
            </a:r>
            <a:r>
              <a:rPr sz="1200" spc="65" dirty="0">
                <a:latin typeface="Times New Roman"/>
                <a:cs typeface="Times New Roman"/>
              </a:rPr>
              <a:t>n</a:t>
            </a:r>
            <a:r>
              <a:rPr sz="1200" spc="130" dirty="0">
                <a:latin typeface="Times New Roman"/>
                <a:cs typeface="Times New Roman"/>
              </a:rPr>
              <a:t>e</a:t>
            </a:r>
            <a:r>
              <a:rPr sz="1200" spc="65" dirty="0">
                <a:latin typeface="Times New Roman"/>
                <a:cs typeface="Times New Roman"/>
              </a:rPr>
              <a:t>d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t</a:t>
            </a:r>
            <a:r>
              <a:rPr sz="1200" spc="65" dirty="0">
                <a:latin typeface="Times New Roman"/>
                <a:cs typeface="Times New Roman"/>
              </a:rPr>
              <a:t>o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55" dirty="0">
                <a:latin typeface="Times New Roman"/>
                <a:cs typeface="Times New Roman"/>
              </a:rPr>
              <a:t>C</a:t>
            </a:r>
            <a:r>
              <a:rPr sz="1200" spc="130" dirty="0">
                <a:latin typeface="Times New Roman"/>
                <a:cs typeface="Times New Roman"/>
              </a:rPr>
              <a:t>a</a:t>
            </a:r>
            <a:r>
              <a:rPr sz="1200" spc="-5" dirty="0">
                <a:latin typeface="Times New Roman"/>
                <a:cs typeface="Times New Roman"/>
              </a:rPr>
              <a:t>r</a:t>
            </a:r>
            <a:r>
              <a:rPr sz="1200" spc="-75" dirty="0">
                <a:latin typeface="Times New Roman"/>
                <a:cs typeface="Times New Roman"/>
              </a:rPr>
              <a:t>i</a:t>
            </a:r>
            <a:r>
              <a:rPr sz="1200" spc="65" dirty="0">
                <a:latin typeface="Times New Roman"/>
                <a:cs typeface="Times New Roman"/>
              </a:rPr>
              <a:t>bb</a:t>
            </a:r>
            <a:r>
              <a:rPr sz="1200" spc="130" dirty="0">
                <a:latin typeface="Times New Roman"/>
                <a:cs typeface="Times New Roman"/>
              </a:rPr>
              <a:t>e</a:t>
            </a:r>
            <a:r>
              <a:rPr sz="1200" spc="120" dirty="0">
                <a:latin typeface="Times New Roman"/>
                <a:cs typeface="Times New Roman"/>
              </a:rPr>
              <a:t>a</a:t>
            </a:r>
            <a:r>
              <a:rPr sz="1200" spc="65" dirty="0">
                <a:latin typeface="Times New Roman"/>
                <a:cs typeface="Times New Roman"/>
              </a:rPr>
              <a:t>n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</a:t>
            </a:r>
            <a:r>
              <a:rPr sz="1200" spc="-75" dirty="0">
                <a:latin typeface="Times New Roman"/>
                <a:cs typeface="Times New Roman"/>
              </a:rPr>
              <a:t>i</a:t>
            </a:r>
            <a:r>
              <a:rPr sz="1200" spc="130" dirty="0">
                <a:latin typeface="Times New Roman"/>
                <a:cs typeface="Times New Roman"/>
              </a:rPr>
              <a:t>s</a:t>
            </a:r>
            <a:r>
              <a:rPr sz="1200" spc="-5" dirty="0">
                <a:latin typeface="Times New Roman"/>
                <a:cs typeface="Times New Roman"/>
              </a:rPr>
              <a:t>tr</a:t>
            </a:r>
            <a:r>
              <a:rPr sz="1200" spc="-75" dirty="0">
                <a:latin typeface="Times New Roman"/>
                <a:cs typeface="Times New Roman"/>
              </a:rPr>
              <a:t>i</a:t>
            </a:r>
            <a:r>
              <a:rPr sz="1200" spc="60" dirty="0">
                <a:latin typeface="Times New Roman"/>
                <a:cs typeface="Times New Roman"/>
              </a:rPr>
              <a:t>c</a:t>
            </a:r>
            <a:r>
              <a:rPr sz="1200" spc="-5" dirty="0">
                <a:latin typeface="Times New Roman"/>
                <a:cs typeface="Times New Roman"/>
              </a:rPr>
              <a:t>t</a:t>
            </a:r>
            <a:r>
              <a:rPr sz="1200" spc="50" dirty="0">
                <a:latin typeface="Times New Roman"/>
                <a:cs typeface="Times New Roman"/>
              </a:rPr>
              <a:t> </a:t>
            </a:r>
            <a:r>
              <a:rPr sz="1200" spc="-75" dirty="0">
                <a:latin typeface="Times New Roman"/>
                <a:cs typeface="Times New Roman"/>
              </a:rPr>
              <a:t>i</a:t>
            </a:r>
            <a:r>
              <a:rPr sz="1200" spc="65" dirty="0">
                <a:latin typeface="Times New Roman"/>
                <a:cs typeface="Times New Roman"/>
              </a:rPr>
              <a:t>n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60" dirty="0">
                <a:latin typeface="Times New Roman"/>
                <a:cs typeface="Times New Roman"/>
              </a:rPr>
              <a:t>F</a:t>
            </a:r>
            <a:r>
              <a:rPr sz="1200" spc="-80" dirty="0">
                <a:latin typeface="Times New Roman"/>
                <a:cs typeface="Times New Roman"/>
              </a:rPr>
              <a:t>Y</a:t>
            </a:r>
            <a:r>
              <a:rPr sz="1200" spc="65" dirty="0">
                <a:latin typeface="Times New Roman"/>
                <a:cs typeface="Times New Roman"/>
              </a:rPr>
              <a:t>18</a:t>
            </a:r>
            <a:r>
              <a:rPr sz="1200" spc="40" dirty="0">
                <a:latin typeface="Times New Roman"/>
                <a:cs typeface="Times New Roman"/>
              </a:rPr>
              <a:t> </a:t>
            </a:r>
            <a:r>
              <a:rPr sz="1200" spc="60" dirty="0">
                <a:latin typeface="Times New Roman"/>
                <a:cs typeface="Times New Roman"/>
              </a:rPr>
              <a:t>Q</a:t>
            </a:r>
            <a:r>
              <a:rPr sz="1200" spc="65" dirty="0">
                <a:latin typeface="Times New Roman"/>
                <a:cs typeface="Times New Roman"/>
              </a:rPr>
              <a:t>1</a:t>
            </a:r>
            <a:r>
              <a:rPr sz="1200" spc="30" dirty="0">
                <a:latin typeface="Times New Roman"/>
                <a:cs typeface="Times New Roman"/>
              </a:rPr>
              <a:t> </a:t>
            </a:r>
            <a:r>
              <a:rPr sz="1200" spc="-385" dirty="0">
                <a:latin typeface="Times New Roman"/>
                <a:cs typeface="Times New Roman"/>
              </a:rPr>
              <a:t>a</a:t>
            </a:r>
            <a:r>
              <a:rPr sz="1200" spc="-7" baseline="-27777" dirty="0">
                <a:solidFill>
                  <a:srgbClr val="BFBFBF"/>
                </a:solidFill>
                <a:latin typeface="Century Gothic"/>
                <a:cs typeface="Century Gothic"/>
              </a:rPr>
              <a:t>F</a:t>
            </a:r>
            <a:r>
              <a:rPr sz="1200" spc="-592" baseline="-27777" dirty="0">
                <a:solidFill>
                  <a:srgbClr val="BFBFBF"/>
                </a:solidFill>
                <a:latin typeface="Century Gothic"/>
                <a:cs typeface="Century Gothic"/>
              </a:rPr>
              <a:t>e</a:t>
            </a:r>
            <a:r>
              <a:rPr sz="1200" spc="-210" dirty="0">
                <a:latin typeface="Times New Roman"/>
                <a:cs typeface="Times New Roman"/>
              </a:rPr>
              <a:t>n</a:t>
            </a:r>
            <a:r>
              <a:rPr sz="1200" spc="-405" baseline="-27777" dirty="0">
                <a:solidFill>
                  <a:srgbClr val="BFBFBF"/>
                </a:solidFill>
                <a:latin typeface="Century Gothic"/>
                <a:cs typeface="Century Gothic"/>
              </a:rPr>
              <a:t>b</a:t>
            </a:r>
            <a:r>
              <a:rPr sz="1200" spc="-330" dirty="0">
                <a:latin typeface="Times New Roman"/>
                <a:cs typeface="Times New Roman"/>
              </a:rPr>
              <a:t>d</a:t>
            </a:r>
            <a:r>
              <a:rPr sz="1200" baseline="-27777" dirty="0">
                <a:solidFill>
                  <a:srgbClr val="BFBFBF"/>
                </a:solidFill>
                <a:latin typeface="Century Gothic"/>
                <a:cs typeface="Century Gothic"/>
              </a:rPr>
              <a:t>r</a:t>
            </a:r>
            <a:r>
              <a:rPr sz="1200" spc="-37" baseline="-27777" dirty="0">
                <a:solidFill>
                  <a:srgbClr val="BFBFBF"/>
                </a:solidFill>
                <a:latin typeface="Century Gothic"/>
                <a:cs typeface="Century Gothic"/>
              </a:rPr>
              <a:t>u</a:t>
            </a:r>
            <a:r>
              <a:rPr sz="1200" spc="-850" dirty="0">
                <a:latin typeface="Times New Roman"/>
                <a:cs typeface="Times New Roman"/>
              </a:rPr>
              <a:t>Q</a:t>
            </a:r>
            <a:r>
              <a:rPr sz="1200" spc="7" baseline="-27777" dirty="0">
                <a:solidFill>
                  <a:srgbClr val="BFBFBF"/>
                </a:solidFill>
                <a:latin typeface="Century Gothic"/>
                <a:cs typeface="Century Gothic"/>
              </a:rPr>
              <a:t>a</a:t>
            </a:r>
            <a:r>
              <a:rPr sz="1200" baseline="-27777" dirty="0">
                <a:solidFill>
                  <a:srgbClr val="BFBFBF"/>
                </a:solidFill>
                <a:latin typeface="Century Gothic"/>
                <a:cs typeface="Century Gothic"/>
              </a:rPr>
              <a:t>r</a:t>
            </a:r>
            <a:r>
              <a:rPr sz="1200" spc="-472" baseline="-27777" dirty="0">
                <a:solidFill>
                  <a:srgbClr val="BFBFBF"/>
                </a:solidFill>
                <a:latin typeface="Century Gothic"/>
                <a:cs typeface="Century Gothic"/>
              </a:rPr>
              <a:t>y</a:t>
            </a:r>
            <a:r>
              <a:rPr sz="1200" spc="-85" dirty="0">
                <a:latin typeface="Times New Roman"/>
                <a:cs typeface="Times New Roman"/>
              </a:rPr>
              <a:t>2</a:t>
            </a:r>
            <a:r>
              <a:rPr sz="1200" spc="-7" baseline="-27777" dirty="0">
                <a:solidFill>
                  <a:srgbClr val="BFBFBF"/>
                </a:solidFill>
                <a:latin typeface="Century Gothic"/>
                <a:cs typeface="Century Gothic"/>
              </a:rPr>
              <a:t>2</a:t>
            </a:r>
            <a:r>
              <a:rPr sz="1200" spc="-615" baseline="-27777" dirty="0">
                <a:solidFill>
                  <a:srgbClr val="BFBFBF"/>
                </a:solidFill>
                <a:latin typeface="Century Gothic"/>
                <a:cs typeface="Century Gothic"/>
              </a:rPr>
              <a:t>0</a:t>
            </a:r>
            <a:r>
              <a:rPr sz="1200" spc="-200" dirty="0">
                <a:latin typeface="Times New Roman"/>
                <a:cs typeface="Times New Roman"/>
              </a:rPr>
              <a:t>d</a:t>
            </a:r>
            <a:r>
              <a:rPr sz="1200" spc="-270" baseline="-27777" dirty="0">
                <a:solidFill>
                  <a:srgbClr val="BFBFBF"/>
                </a:solidFill>
                <a:latin typeface="Century Gothic"/>
                <a:cs typeface="Century Gothic"/>
              </a:rPr>
              <a:t>1</a:t>
            </a:r>
            <a:r>
              <a:rPr sz="1200" spc="-430" dirty="0">
                <a:latin typeface="Times New Roman"/>
                <a:cs typeface="Times New Roman"/>
              </a:rPr>
              <a:t>u</a:t>
            </a:r>
            <a:r>
              <a:rPr sz="1200" spc="67" baseline="-27777" dirty="0">
                <a:solidFill>
                  <a:srgbClr val="BFBFBF"/>
                </a:solidFill>
                <a:latin typeface="Century Gothic"/>
                <a:cs typeface="Century Gothic"/>
              </a:rPr>
              <a:t>8</a:t>
            </a:r>
            <a:r>
              <a:rPr sz="1200" spc="130" dirty="0">
                <a:latin typeface="Times New Roman"/>
                <a:cs typeface="Times New Roman"/>
              </a:rPr>
              <a:t>e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t</a:t>
            </a:r>
            <a:r>
              <a:rPr sz="1200" spc="65" dirty="0">
                <a:latin typeface="Times New Roman"/>
                <a:cs typeface="Times New Roman"/>
              </a:rPr>
              <a:t>o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t</a:t>
            </a:r>
            <a:r>
              <a:rPr sz="1200" spc="65" dirty="0">
                <a:latin typeface="Times New Roman"/>
                <a:cs typeface="Times New Roman"/>
              </a:rPr>
              <a:t>h</a:t>
            </a:r>
            <a:r>
              <a:rPr sz="1200" spc="130" dirty="0">
                <a:latin typeface="Times New Roman"/>
                <a:cs typeface="Times New Roman"/>
              </a:rPr>
              <a:t>e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65" dirty="0">
                <a:latin typeface="Times New Roman"/>
                <a:cs typeface="Times New Roman"/>
              </a:rPr>
              <a:t>d</a:t>
            </a:r>
            <a:r>
              <a:rPr sz="1200" spc="130" dirty="0">
                <a:latin typeface="Times New Roman"/>
                <a:cs typeface="Times New Roman"/>
              </a:rPr>
              <a:t>e</a:t>
            </a:r>
            <a:r>
              <a:rPr sz="1200" spc="-15" dirty="0">
                <a:latin typeface="Times New Roman"/>
                <a:cs typeface="Times New Roman"/>
              </a:rPr>
              <a:t>v</a:t>
            </a:r>
            <a:r>
              <a:rPr sz="1200" spc="130" dirty="0">
                <a:latin typeface="Times New Roman"/>
                <a:cs typeface="Times New Roman"/>
              </a:rPr>
              <a:t>as</a:t>
            </a:r>
            <a:r>
              <a:rPr sz="1200" spc="-5" dirty="0">
                <a:latin typeface="Times New Roman"/>
                <a:cs typeface="Times New Roman"/>
              </a:rPr>
              <a:t>t</a:t>
            </a:r>
            <a:r>
              <a:rPr sz="1200" spc="130" dirty="0">
                <a:latin typeface="Times New Roman"/>
                <a:cs typeface="Times New Roman"/>
              </a:rPr>
              <a:t>a</a:t>
            </a:r>
            <a:r>
              <a:rPr sz="1200" spc="-5" dirty="0">
                <a:latin typeface="Times New Roman"/>
                <a:cs typeface="Times New Roman"/>
              </a:rPr>
              <a:t>t</a:t>
            </a:r>
            <a:r>
              <a:rPr sz="1200" spc="-75" dirty="0">
                <a:latin typeface="Times New Roman"/>
                <a:cs typeface="Times New Roman"/>
              </a:rPr>
              <a:t>i</a:t>
            </a:r>
            <a:r>
              <a:rPr sz="1200" spc="65" dirty="0">
                <a:latin typeface="Times New Roman"/>
                <a:cs typeface="Times New Roman"/>
              </a:rPr>
              <a:t>ng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75" dirty="0">
                <a:latin typeface="Times New Roman"/>
                <a:cs typeface="Times New Roman"/>
              </a:rPr>
              <a:t>i</a:t>
            </a:r>
            <a:r>
              <a:rPr sz="1200" spc="70" dirty="0">
                <a:latin typeface="Times New Roman"/>
                <a:cs typeface="Times New Roman"/>
              </a:rPr>
              <a:t>m</a:t>
            </a:r>
            <a:r>
              <a:rPr sz="1200" spc="65" dirty="0">
                <a:latin typeface="Times New Roman"/>
                <a:cs typeface="Times New Roman"/>
              </a:rPr>
              <a:t>p</a:t>
            </a:r>
            <a:r>
              <a:rPr sz="1200" spc="130" dirty="0">
                <a:latin typeface="Times New Roman"/>
                <a:cs typeface="Times New Roman"/>
              </a:rPr>
              <a:t>a</a:t>
            </a:r>
            <a:r>
              <a:rPr sz="1200" spc="60" dirty="0">
                <a:latin typeface="Times New Roman"/>
                <a:cs typeface="Times New Roman"/>
              </a:rPr>
              <a:t>c</a:t>
            </a:r>
            <a:r>
              <a:rPr sz="1200" spc="-5" dirty="0">
                <a:latin typeface="Times New Roman"/>
                <a:cs typeface="Times New Roman"/>
              </a:rPr>
              <a:t>t</a:t>
            </a:r>
            <a:r>
              <a:rPr sz="1200" spc="130" dirty="0">
                <a:latin typeface="Times New Roman"/>
                <a:cs typeface="Times New Roman"/>
              </a:rPr>
              <a:t>s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65" dirty="0">
                <a:latin typeface="Times New Roman"/>
                <a:cs typeface="Times New Roman"/>
              </a:rPr>
              <a:t>o</a:t>
            </a:r>
            <a:r>
              <a:rPr sz="1200" spc="-70" dirty="0">
                <a:latin typeface="Times New Roman"/>
                <a:cs typeface="Times New Roman"/>
              </a:rPr>
              <a:t>f</a:t>
            </a:r>
            <a:r>
              <a:rPr sz="1200" spc="3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H</a:t>
            </a:r>
            <a:r>
              <a:rPr sz="1200" spc="65" dirty="0">
                <a:latin typeface="Times New Roman"/>
                <a:cs typeface="Times New Roman"/>
              </a:rPr>
              <a:t>u</a:t>
            </a:r>
            <a:r>
              <a:rPr sz="1200" spc="-5" dirty="0">
                <a:latin typeface="Times New Roman"/>
                <a:cs typeface="Times New Roman"/>
              </a:rPr>
              <a:t>rr</a:t>
            </a:r>
            <a:r>
              <a:rPr sz="1200" spc="-75" dirty="0">
                <a:latin typeface="Times New Roman"/>
                <a:cs typeface="Times New Roman"/>
              </a:rPr>
              <a:t>i</a:t>
            </a:r>
            <a:r>
              <a:rPr sz="1200" spc="60" dirty="0">
                <a:latin typeface="Times New Roman"/>
                <a:cs typeface="Times New Roman"/>
              </a:rPr>
              <a:t>c</a:t>
            </a:r>
            <a:r>
              <a:rPr sz="1200" spc="130" dirty="0">
                <a:latin typeface="Times New Roman"/>
                <a:cs typeface="Times New Roman"/>
              </a:rPr>
              <a:t>a</a:t>
            </a:r>
            <a:r>
              <a:rPr sz="1200" spc="65" dirty="0">
                <a:latin typeface="Times New Roman"/>
                <a:cs typeface="Times New Roman"/>
              </a:rPr>
              <a:t>n</a:t>
            </a:r>
            <a:r>
              <a:rPr sz="1200" spc="130" dirty="0">
                <a:latin typeface="Times New Roman"/>
                <a:cs typeface="Times New Roman"/>
              </a:rPr>
              <a:t>es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70" dirty="0">
                <a:latin typeface="Times New Roman"/>
                <a:cs typeface="Times New Roman"/>
              </a:rPr>
              <a:t>I</a:t>
            </a:r>
            <a:r>
              <a:rPr sz="1200" spc="-5" dirty="0">
                <a:latin typeface="Times New Roman"/>
                <a:cs typeface="Times New Roman"/>
              </a:rPr>
              <a:t>r</a:t>
            </a:r>
            <a:r>
              <a:rPr sz="1200" spc="70" dirty="0">
                <a:latin typeface="Times New Roman"/>
                <a:cs typeface="Times New Roman"/>
              </a:rPr>
              <a:t>m</a:t>
            </a:r>
            <a:r>
              <a:rPr sz="1200" spc="130" dirty="0">
                <a:latin typeface="Times New Roman"/>
                <a:cs typeface="Times New Roman"/>
              </a:rPr>
              <a:t>a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130" dirty="0">
                <a:latin typeface="Times New Roman"/>
                <a:cs typeface="Times New Roman"/>
              </a:rPr>
              <a:t>a</a:t>
            </a:r>
            <a:r>
              <a:rPr sz="1200" spc="65" dirty="0">
                <a:latin typeface="Times New Roman"/>
                <a:cs typeface="Times New Roman"/>
              </a:rPr>
              <a:t>nd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spc="-80" dirty="0">
                <a:latin typeface="Times New Roman"/>
                <a:cs typeface="Times New Roman"/>
              </a:rPr>
              <a:t>M</a:t>
            </a:r>
            <a:r>
              <a:rPr sz="1200" spc="130" dirty="0">
                <a:latin typeface="Times New Roman"/>
                <a:cs typeface="Times New Roman"/>
              </a:rPr>
              <a:t>a</a:t>
            </a:r>
            <a:r>
              <a:rPr sz="1200" spc="-5" dirty="0">
                <a:latin typeface="Times New Roman"/>
                <a:cs typeface="Times New Roman"/>
              </a:rPr>
              <a:t>r</a:t>
            </a:r>
            <a:r>
              <a:rPr sz="1200" spc="-75" dirty="0">
                <a:latin typeface="Times New Roman"/>
                <a:cs typeface="Times New Roman"/>
              </a:rPr>
              <a:t>i</a:t>
            </a:r>
            <a:r>
              <a:rPr sz="1200" spc="130" dirty="0">
                <a:latin typeface="Times New Roman"/>
                <a:cs typeface="Times New Roman"/>
              </a:rPr>
              <a:t>a</a:t>
            </a:r>
            <a:r>
              <a:rPr sz="1200" spc="30" dirty="0">
                <a:latin typeface="Times New Roman"/>
                <a:cs typeface="Times New Roman"/>
              </a:rPr>
              <a:t>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1064738" y="2120152"/>
            <a:ext cx="372745" cy="31832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55" dirty="0">
                <a:latin typeface="Times New Roman"/>
                <a:cs typeface="Times New Roman"/>
              </a:rPr>
              <a:t>9</a:t>
            </a:r>
            <a:r>
              <a:rPr sz="1200" spc="30" dirty="0">
                <a:latin typeface="Times New Roman"/>
                <a:cs typeface="Times New Roman"/>
              </a:rPr>
              <a:t>.</a:t>
            </a:r>
            <a:r>
              <a:rPr sz="1200" spc="65" dirty="0">
                <a:latin typeface="Times New Roman"/>
                <a:cs typeface="Times New Roman"/>
              </a:rPr>
              <a:t>0</a:t>
            </a:r>
            <a:r>
              <a:rPr sz="1200" spc="60" dirty="0">
                <a:latin typeface="Times New Roman"/>
                <a:cs typeface="Times New Roman"/>
              </a:rPr>
              <a:t>%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8"/>
              </a:spcBef>
            </a:pP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200" spc="55" dirty="0">
                <a:latin typeface="Times New Roman"/>
                <a:cs typeface="Times New Roman"/>
              </a:rPr>
              <a:t>8</a:t>
            </a:r>
            <a:r>
              <a:rPr sz="1200" spc="30" dirty="0">
                <a:latin typeface="Times New Roman"/>
                <a:cs typeface="Times New Roman"/>
              </a:rPr>
              <a:t>.</a:t>
            </a:r>
            <a:r>
              <a:rPr sz="1200" spc="65" dirty="0">
                <a:latin typeface="Times New Roman"/>
                <a:cs typeface="Times New Roman"/>
              </a:rPr>
              <a:t>0</a:t>
            </a:r>
            <a:r>
              <a:rPr sz="1200" spc="60" dirty="0">
                <a:latin typeface="Times New Roman"/>
                <a:cs typeface="Times New Roman"/>
              </a:rPr>
              <a:t>%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8"/>
              </a:spcBef>
            </a:pP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200" spc="55" dirty="0">
                <a:latin typeface="Times New Roman"/>
                <a:cs typeface="Times New Roman"/>
              </a:rPr>
              <a:t>7</a:t>
            </a:r>
            <a:r>
              <a:rPr sz="1200" spc="30" dirty="0">
                <a:latin typeface="Times New Roman"/>
                <a:cs typeface="Times New Roman"/>
              </a:rPr>
              <a:t>.</a:t>
            </a:r>
            <a:r>
              <a:rPr sz="1200" spc="65" dirty="0">
                <a:latin typeface="Times New Roman"/>
                <a:cs typeface="Times New Roman"/>
              </a:rPr>
              <a:t>0</a:t>
            </a:r>
            <a:r>
              <a:rPr sz="1200" spc="60" dirty="0">
                <a:latin typeface="Times New Roman"/>
                <a:cs typeface="Times New Roman"/>
              </a:rPr>
              <a:t>%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8"/>
              </a:spcBef>
            </a:pP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200" spc="55" dirty="0">
                <a:latin typeface="Times New Roman"/>
                <a:cs typeface="Times New Roman"/>
              </a:rPr>
              <a:t>6</a:t>
            </a:r>
            <a:r>
              <a:rPr sz="1200" spc="30" dirty="0">
                <a:latin typeface="Times New Roman"/>
                <a:cs typeface="Times New Roman"/>
              </a:rPr>
              <a:t>.</a:t>
            </a:r>
            <a:r>
              <a:rPr sz="1200" spc="65" dirty="0">
                <a:latin typeface="Times New Roman"/>
                <a:cs typeface="Times New Roman"/>
              </a:rPr>
              <a:t>0</a:t>
            </a:r>
            <a:r>
              <a:rPr sz="1200" spc="60" dirty="0">
                <a:latin typeface="Times New Roman"/>
                <a:cs typeface="Times New Roman"/>
              </a:rPr>
              <a:t>%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8"/>
              </a:spcBef>
            </a:pP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200" spc="55" dirty="0">
                <a:latin typeface="Times New Roman"/>
                <a:cs typeface="Times New Roman"/>
              </a:rPr>
              <a:t>5</a:t>
            </a:r>
            <a:r>
              <a:rPr sz="1200" spc="30" dirty="0">
                <a:latin typeface="Times New Roman"/>
                <a:cs typeface="Times New Roman"/>
              </a:rPr>
              <a:t>.</a:t>
            </a:r>
            <a:r>
              <a:rPr sz="1200" spc="65" dirty="0">
                <a:latin typeface="Times New Roman"/>
                <a:cs typeface="Times New Roman"/>
              </a:rPr>
              <a:t>0</a:t>
            </a:r>
            <a:r>
              <a:rPr sz="1200" spc="60" dirty="0">
                <a:latin typeface="Times New Roman"/>
                <a:cs typeface="Times New Roman"/>
              </a:rPr>
              <a:t>%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8"/>
              </a:spcBef>
            </a:pP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200" spc="55" dirty="0">
                <a:latin typeface="Times New Roman"/>
                <a:cs typeface="Times New Roman"/>
              </a:rPr>
              <a:t>4</a:t>
            </a:r>
            <a:r>
              <a:rPr sz="1200" spc="30" dirty="0">
                <a:latin typeface="Times New Roman"/>
                <a:cs typeface="Times New Roman"/>
              </a:rPr>
              <a:t>.</a:t>
            </a:r>
            <a:r>
              <a:rPr sz="1200" spc="65" dirty="0">
                <a:latin typeface="Times New Roman"/>
                <a:cs typeface="Times New Roman"/>
              </a:rPr>
              <a:t>0</a:t>
            </a:r>
            <a:r>
              <a:rPr sz="1200" spc="60" dirty="0">
                <a:latin typeface="Times New Roman"/>
                <a:cs typeface="Times New Roman"/>
              </a:rPr>
              <a:t>%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8"/>
              </a:spcBef>
            </a:pP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200" spc="55" dirty="0">
                <a:latin typeface="Times New Roman"/>
                <a:cs typeface="Times New Roman"/>
              </a:rPr>
              <a:t>3</a:t>
            </a:r>
            <a:r>
              <a:rPr sz="1200" spc="30" dirty="0">
                <a:latin typeface="Times New Roman"/>
                <a:cs typeface="Times New Roman"/>
              </a:rPr>
              <a:t>.</a:t>
            </a:r>
            <a:r>
              <a:rPr sz="1200" spc="65" dirty="0">
                <a:latin typeface="Times New Roman"/>
                <a:cs typeface="Times New Roman"/>
              </a:rPr>
              <a:t>0</a:t>
            </a:r>
            <a:r>
              <a:rPr sz="1200" spc="60" dirty="0">
                <a:latin typeface="Times New Roman"/>
                <a:cs typeface="Times New Roman"/>
              </a:rPr>
              <a:t>%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200" spc="55" dirty="0">
                <a:latin typeface="Times New Roman"/>
                <a:cs typeface="Times New Roman"/>
              </a:rPr>
              <a:t>2</a:t>
            </a:r>
            <a:r>
              <a:rPr sz="1200" spc="30" dirty="0">
                <a:latin typeface="Times New Roman"/>
                <a:cs typeface="Times New Roman"/>
              </a:rPr>
              <a:t>.</a:t>
            </a:r>
            <a:r>
              <a:rPr sz="1200" spc="65" dirty="0">
                <a:latin typeface="Times New Roman"/>
                <a:cs typeface="Times New Roman"/>
              </a:rPr>
              <a:t>0</a:t>
            </a:r>
            <a:r>
              <a:rPr sz="1200" spc="60" dirty="0">
                <a:latin typeface="Times New Roman"/>
                <a:cs typeface="Times New Roman"/>
              </a:rPr>
              <a:t>%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7"/>
              </a:spcBef>
            </a:pP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200" spc="55" dirty="0">
                <a:latin typeface="Times New Roman"/>
                <a:cs typeface="Times New Roman"/>
              </a:rPr>
              <a:t>1</a:t>
            </a:r>
            <a:r>
              <a:rPr sz="1200" spc="30" dirty="0">
                <a:latin typeface="Times New Roman"/>
                <a:cs typeface="Times New Roman"/>
              </a:rPr>
              <a:t>.</a:t>
            </a:r>
            <a:r>
              <a:rPr sz="1200" spc="65" dirty="0">
                <a:latin typeface="Times New Roman"/>
                <a:cs typeface="Times New Roman"/>
              </a:rPr>
              <a:t>0</a:t>
            </a:r>
            <a:r>
              <a:rPr sz="1200" spc="60" dirty="0">
                <a:latin typeface="Times New Roman"/>
                <a:cs typeface="Times New Roman"/>
              </a:rPr>
              <a:t>%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8"/>
              </a:spcBef>
            </a:pP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200" spc="55" dirty="0">
                <a:latin typeface="Times New Roman"/>
                <a:cs typeface="Times New Roman"/>
              </a:rPr>
              <a:t>0</a:t>
            </a:r>
            <a:r>
              <a:rPr sz="1200" spc="30" dirty="0">
                <a:latin typeface="Times New Roman"/>
                <a:cs typeface="Times New Roman"/>
              </a:rPr>
              <a:t>.</a:t>
            </a:r>
            <a:r>
              <a:rPr sz="1200" spc="65" dirty="0">
                <a:latin typeface="Times New Roman"/>
                <a:cs typeface="Times New Roman"/>
              </a:rPr>
              <a:t>0</a:t>
            </a:r>
            <a:r>
              <a:rPr sz="1200" spc="60" dirty="0">
                <a:latin typeface="Times New Roman"/>
                <a:cs typeface="Times New Roman"/>
              </a:rPr>
              <a:t>%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3455879" y="5890734"/>
            <a:ext cx="3416935" cy="5937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92835">
              <a:lnSpc>
                <a:spcPct val="100000"/>
              </a:lnSpc>
            </a:pPr>
            <a:r>
              <a:rPr sz="1300" spc="160" dirty="0">
                <a:latin typeface="Times New Roman"/>
                <a:cs typeface="Times New Roman"/>
              </a:rPr>
              <a:t>P</a:t>
            </a:r>
            <a:r>
              <a:rPr sz="1300" spc="85" dirty="0">
                <a:latin typeface="Times New Roman"/>
                <a:cs typeface="Times New Roman"/>
              </a:rPr>
              <a:t>o</a:t>
            </a:r>
            <a:r>
              <a:rPr sz="1300" spc="155" dirty="0">
                <a:latin typeface="Times New Roman"/>
                <a:cs typeface="Times New Roman"/>
              </a:rPr>
              <a:t>s</a:t>
            </a:r>
            <a:r>
              <a:rPr sz="1300" spc="5" dirty="0">
                <a:latin typeface="Times New Roman"/>
                <a:cs typeface="Times New Roman"/>
              </a:rPr>
              <a:t>t</a:t>
            </a:r>
            <a:r>
              <a:rPr sz="1300" spc="165" dirty="0">
                <a:latin typeface="Times New Roman"/>
                <a:cs typeface="Times New Roman"/>
              </a:rPr>
              <a:t>a</a:t>
            </a:r>
            <a:r>
              <a:rPr sz="1300" spc="-70" dirty="0">
                <a:latin typeface="Times New Roman"/>
                <a:cs typeface="Times New Roman"/>
              </a:rPr>
              <a:t>l</a:t>
            </a:r>
            <a:r>
              <a:rPr sz="1300" spc="15" dirty="0">
                <a:latin typeface="Times New Roman"/>
                <a:cs typeface="Times New Roman"/>
              </a:rPr>
              <a:t> W</a:t>
            </a:r>
            <a:r>
              <a:rPr sz="1300" spc="165" dirty="0">
                <a:latin typeface="Times New Roman"/>
                <a:cs typeface="Times New Roman"/>
              </a:rPr>
              <a:t>ee</a:t>
            </a:r>
            <a:r>
              <a:rPr sz="1300" spc="10" dirty="0">
                <a:latin typeface="Times New Roman"/>
                <a:cs typeface="Times New Roman"/>
              </a:rPr>
              <a:t>k</a:t>
            </a: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4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2153285" algn="l"/>
              </a:tabLst>
            </a:pPr>
            <a:r>
              <a:rPr sz="1200" spc="60" dirty="0">
                <a:latin typeface="Times New Roman"/>
                <a:cs typeface="Times New Roman"/>
              </a:rPr>
              <a:t>O</a:t>
            </a:r>
            <a:r>
              <a:rPr sz="1200" spc="-15" dirty="0">
                <a:latin typeface="Times New Roman"/>
                <a:cs typeface="Times New Roman"/>
              </a:rPr>
              <a:t>v</a:t>
            </a:r>
            <a:r>
              <a:rPr sz="1200" spc="130" dirty="0">
                <a:latin typeface="Times New Roman"/>
                <a:cs typeface="Times New Roman"/>
              </a:rPr>
              <a:t>e</a:t>
            </a:r>
            <a:r>
              <a:rPr sz="1200" spc="-5" dirty="0">
                <a:latin typeface="Times New Roman"/>
                <a:cs typeface="Times New Roman"/>
              </a:rPr>
              <a:t>r</a:t>
            </a:r>
            <a:r>
              <a:rPr sz="1200" spc="130" dirty="0">
                <a:latin typeface="Times New Roman"/>
                <a:cs typeface="Times New Roman"/>
              </a:rPr>
              <a:t>a</a:t>
            </a:r>
            <a:r>
              <a:rPr sz="1200" spc="-75" dirty="0">
                <a:latin typeface="Times New Roman"/>
                <a:cs typeface="Times New Roman"/>
              </a:rPr>
              <a:t>l</a:t>
            </a:r>
            <a:r>
              <a:rPr sz="1200" spc="-70" dirty="0">
                <a:latin typeface="Times New Roman"/>
                <a:cs typeface="Times New Roman"/>
              </a:rPr>
              <a:t>l</a:t>
            </a:r>
            <a:r>
              <a:rPr sz="1200" spc="3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(</a:t>
            </a:r>
            <a:r>
              <a:rPr sz="1200" spc="60" dirty="0">
                <a:latin typeface="Times New Roman"/>
                <a:cs typeface="Times New Roman"/>
              </a:rPr>
              <a:t>F</a:t>
            </a:r>
            <a:r>
              <a:rPr sz="1200" spc="114" dirty="0">
                <a:latin typeface="Times New Roman"/>
                <a:cs typeface="Times New Roman"/>
              </a:rPr>
              <a:t>S</a:t>
            </a:r>
            <a:r>
              <a:rPr sz="1200" spc="125" dirty="0">
                <a:latin typeface="Times New Roman"/>
                <a:cs typeface="Times New Roman"/>
              </a:rPr>
              <a:t>S</a:t>
            </a:r>
            <a:r>
              <a:rPr sz="1200" dirty="0">
                <a:latin typeface="Times New Roman"/>
                <a:cs typeface="Times New Roman"/>
              </a:rPr>
              <a:t>)	</a:t>
            </a:r>
            <a:r>
              <a:rPr sz="1200" spc="60" dirty="0">
                <a:latin typeface="Times New Roman"/>
                <a:cs typeface="Times New Roman"/>
              </a:rPr>
              <a:t>O</a:t>
            </a:r>
            <a:r>
              <a:rPr sz="1200" spc="-15" dirty="0">
                <a:latin typeface="Times New Roman"/>
                <a:cs typeface="Times New Roman"/>
              </a:rPr>
              <a:t>v</a:t>
            </a:r>
            <a:r>
              <a:rPr sz="1200" spc="130" dirty="0">
                <a:latin typeface="Times New Roman"/>
                <a:cs typeface="Times New Roman"/>
              </a:rPr>
              <a:t>e</a:t>
            </a:r>
            <a:r>
              <a:rPr sz="1200" spc="-5" dirty="0">
                <a:latin typeface="Times New Roman"/>
                <a:cs typeface="Times New Roman"/>
              </a:rPr>
              <a:t>r</a:t>
            </a:r>
            <a:r>
              <a:rPr sz="1200" spc="130" dirty="0">
                <a:latin typeface="Times New Roman"/>
                <a:cs typeface="Times New Roman"/>
              </a:rPr>
              <a:t>a</a:t>
            </a:r>
            <a:r>
              <a:rPr sz="1200" spc="-75" dirty="0">
                <a:latin typeface="Times New Roman"/>
                <a:cs typeface="Times New Roman"/>
              </a:rPr>
              <a:t>l</a:t>
            </a:r>
            <a:r>
              <a:rPr sz="1200" spc="-70" dirty="0">
                <a:latin typeface="Times New Roman"/>
                <a:cs typeface="Times New Roman"/>
              </a:rPr>
              <a:t>l</a:t>
            </a:r>
            <a:r>
              <a:rPr sz="1200" spc="3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(N</a:t>
            </a:r>
            <a:r>
              <a:rPr sz="1200" spc="55" dirty="0">
                <a:latin typeface="Times New Roman"/>
                <a:cs typeface="Times New Roman"/>
              </a:rPr>
              <a:t>o</a:t>
            </a:r>
            <a:r>
              <a:rPr sz="1200" spc="65" dirty="0">
                <a:latin typeface="Times New Roman"/>
                <a:cs typeface="Times New Roman"/>
              </a:rPr>
              <a:t>n</a:t>
            </a:r>
            <a:r>
              <a:rPr sz="1200" spc="-5" dirty="0">
                <a:latin typeface="Times New Roman"/>
                <a:cs typeface="Times New Roman"/>
              </a:rPr>
              <a:t>-</a:t>
            </a:r>
            <a:r>
              <a:rPr sz="1200" spc="60" dirty="0">
                <a:latin typeface="Times New Roman"/>
                <a:cs typeface="Times New Roman"/>
              </a:rPr>
              <a:t>F</a:t>
            </a:r>
            <a:r>
              <a:rPr sz="1200" spc="114" dirty="0">
                <a:latin typeface="Times New Roman"/>
                <a:cs typeface="Times New Roman"/>
              </a:rPr>
              <a:t>S</a:t>
            </a:r>
            <a:r>
              <a:rPr sz="1200" spc="125" dirty="0">
                <a:latin typeface="Times New Roman"/>
                <a:cs typeface="Times New Roman"/>
              </a:rPr>
              <a:t>S</a:t>
            </a:r>
            <a:r>
              <a:rPr sz="1200" dirty="0">
                <a:latin typeface="Times New Roman"/>
                <a:cs typeface="Times New Roman"/>
              </a:rPr>
              <a:t>)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673098" y="7089975"/>
            <a:ext cx="610743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80" dirty="0">
                <a:latin typeface="Times New Roman"/>
                <a:cs typeface="Times New Roman"/>
              </a:rPr>
              <a:t>M</a:t>
            </a:r>
            <a:r>
              <a:rPr sz="1200" spc="130" dirty="0">
                <a:latin typeface="Times New Roman"/>
                <a:cs typeface="Times New Roman"/>
              </a:rPr>
              <a:t>a</a:t>
            </a:r>
            <a:r>
              <a:rPr sz="1200" spc="-75" dirty="0">
                <a:latin typeface="Times New Roman"/>
                <a:cs typeface="Times New Roman"/>
              </a:rPr>
              <a:t>i</a:t>
            </a:r>
            <a:r>
              <a:rPr sz="1200" spc="-70" dirty="0">
                <a:latin typeface="Times New Roman"/>
                <a:cs typeface="Times New Roman"/>
              </a:rPr>
              <a:t>l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spc="65" dirty="0">
                <a:latin typeface="Times New Roman"/>
                <a:cs typeface="Times New Roman"/>
              </a:rPr>
              <a:t>d</a:t>
            </a:r>
            <a:r>
              <a:rPr sz="1200" spc="130" dirty="0">
                <a:latin typeface="Times New Roman"/>
                <a:cs typeface="Times New Roman"/>
              </a:rPr>
              <a:t>es</a:t>
            </a:r>
            <a:r>
              <a:rPr sz="1200" spc="-5" dirty="0">
                <a:latin typeface="Times New Roman"/>
                <a:cs typeface="Times New Roman"/>
              </a:rPr>
              <a:t>t</a:t>
            </a:r>
            <a:r>
              <a:rPr sz="1200" spc="-75" dirty="0">
                <a:latin typeface="Times New Roman"/>
                <a:cs typeface="Times New Roman"/>
              </a:rPr>
              <a:t>i</a:t>
            </a:r>
            <a:r>
              <a:rPr sz="1200" spc="65" dirty="0">
                <a:latin typeface="Times New Roman"/>
                <a:cs typeface="Times New Roman"/>
              </a:rPr>
              <a:t>n</a:t>
            </a:r>
            <a:r>
              <a:rPr sz="1200" spc="130" dirty="0">
                <a:latin typeface="Times New Roman"/>
                <a:cs typeface="Times New Roman"/>
              </a:rPr>
              <a:t>e</a:t>
            </a:r>
            <a:r>
              <a:rPr sz="1200" spc="65" dirty="0">
                <a:latin typeface="Times New Roman"/>
                <a:cs typeface="Times New Roman"/>
              </a:rPr>
              <a:t>d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t</a:t>
            </a:r>
            <a:r>
              <a:rPr sz="1200" spc="65" dirty="0">
                <a:latin typeface="Times New Roman"/>
                <a:cs typeface="Times New Roman"/>
              </a:rPr>
              <a:t>o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60" dirty="0">
                <a:latin typeface="Times New Roman"/>
                <a:cs typeface="Times New Roman"/>
              </a:rPr>
              <a:t>F</a:t>
            </a:r>
            <a:r>
              <a:rPr sz="1200" spc="125" dirty="0">
                <a:latin typeface="Times New Roman"/>
                <a:cs typeface="Times New Roman"/>
              </a:rPr>
              <a:t>SS</a:t>
            </a:r>
            <a:r>
              <a:rPr sz="1200" spc="4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Z</a:t>
            </a:r>
            <a:r>
              <a:rPr sz="1200" spc="65" dirty="0">
                <a:latin typeface="Times New Roman"/>
                <a:cs typeface="Times New Roman"/>
              </a:rPr>
              <a:t>on</a:t>
            </a:r>
            <a:r>
              <a:rPr sz="1200" spc="130" dirty="0">
                <a:latin typeface="Times New Roman"/>
                <a:cs typeface="Times New Roman"/>
              </a:rPr>
              <a:t>e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spc="130" dirty="0">
                <a:latin typeface="Times New Roman"/>
                <a:cs typeface="Times New Roman"/>
              </a:rPr>
              <a:t>a</a:t>
            </a:r>
            <a:r>
              <a:rPr sz="1200" spc="65" dirty="0">
                <a:latin typeface="Times New Roman"/>
                <a:cs typeface="Times New Roman"/>
              </a:rPr>
              <a:t>nd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N</a:t>
            </a:r>
            <a:r>
              <a:rPr sz="1200" spc="65" dirty="0">
                <a:latin typeface="Times New Roman"/>
                <a:cs typeface="Times New Roman"/>
              </a:rPr>
              <a:t>on</a:t>
            </a:r>
            <a:r>
              <a:rPr sz="1200" spc="-5" dirty="0">
                <a:latin typeface="Times New Roman"/>
                <a:cs typeface="Times New Roman"/>
              </a:rPr>
              <a:t>-</a:t>
            </a:r>
            <a:r>
              <a:rPr sz="1200" spc="60" dirty="0">
                <a:latin typeface="Times New Roman"/>
                <a:cs typeface="Times New Roman"/>
              </a:rPr>
              <a:t>F</a:t>
            </a:r>
            <a:r>
              <a:rPr sz="1200" spc="125" dirty="0">
                <a:latin typeface="Times New Roman"/>
                <a:cs typeface="Times New Roman"/>
              </a:rPr>
              <a:t>SS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Z</a:t>
            </a:r>
            <a:r>
              <a:rPr sz="1200" spc="65" dirty="0">
                <a:latin typeface="Times New Roman"/>
                <a:cs typeface="Times New Roman"/>
              </a:rPr>
              <a:t>on</a:t>
            </a:r>
            <a:r>
              <a:rPr sz="1200" spc="130" dirty="0">
                <a:latin typeface="Times New Roman"/>
                <a:cs typeface="Times New Roman"/>
              </a:rPr>
              <a:t>e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-75" dirty="0">
                <a:latin typeface="Times New Roman"/>
                <a:cs typeface="Times New Roman"/>
              </a:rPr>
              <a:t>i</a:t>
            </a:r>
            <a:r>
              <a:rPr sz="1200" spc="130" dirty="0">
                <a:latin typeface="Times New Roman"/>
                <a:cs typeface="Times New Roman"/>
              </a:rPr>
              <a:t>s</a:t>
            </a:r>
            <a:r>
              <a:rPr sz="1200" spc="35" dirty="0">
                <a:latin typeface="Times New Roman"/>
                <a:cs typeface="Times New Roman"/>
              </a:rPr>
              <a:t> </a:t>
            </a:r>
            <a:r>
              <a:rPr sz="1200" spc="65" dirty="0">
                <a:latin typeface="Times New Roman"/>
                <a:cs typeface="Times New Roman"/>
              </a:rPr>
              <a:t>d</a:t>
            </a:r>
            <a:r>
              <a:rPr sz="1200" spc="130" dirty="0">
                <a:latin typeface="Times New Roman"/>
                <a:cs typeface="Times New Roman"/>
              </a:rPr>
              <a:t>e</a:t>
            </a:r>
            <a:r>
              <a:rPr sz="1200" spc="-5" dirty="0">
                <a:latin typeface="Times New Roman"/>
                <a:cs typeface="Times New Roman"/>
              </a:rPr>
              <a:t>t</a:t>
            </a:r>
            <a:r>
              <a:rPr sz="1200" spc="130" dirty="0">
                <a:latin typeface="Times New Roman"/>
                <a:cs typeface="Times New Roman"/>
              </a:rPr>
              <a:t>e</a:t>
            </a:r>
            <a:r>
              <a:rPr sz="1200" spc="-5" dirty="0">
                <a:latin typeface="Times New Roman"/>
                <a:cs typeface="Times New Roman"/>
              </a:rPr>
              <a:t>r</a:t>
            </a:r>
            <a:r>
              <a:rPr sz="1200" spc="70" dirty="0">
                <a:latin typeface="Times New Roman"/>
                <a:cs typeface="Times New Roman"/>
              </a:rPr>
              <a:t>m</a:t>
            </a:r>
            <a:r>
              <a:rPr sz="1200" spc="-75" dirty="0">
                <a:latin typeface="Times New Roman"/>
                <a:cs typeface="Times New Roman"/>
              </a:rPr>
              <a:t>i</a:t>
            </a:r>
            <a:r>
              <a:rPr sz="1200" spc="55" dirty="0">
                <a:latin typeface="Times New Roman"/>
                <a:cs typeface="Times New Roman"/>
              </a:rPr>
              <a:t>n</a:t>
            </a:r>
            <a:r>
              <a:rPr sz="1200" spc="120" dirty="0">
                <a:latin typeface="Times New Roman"/>
                <a:cs typeface="Times New Roman"/>
              </a:rPr>
              <a:t>e</a:t>
            </a:r>
            <a:r>
              <a:rPr sz="1200" spc="65" dirty="0">
                <a:latin typeface="Times New Roman"/>
                <a:cs typeface="Times New Roman"/>
              </a:rPr>
              <a:t>d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65" dirty="0">
                <a:latin typeface="Times New Roman"/>
                <a:cs typeface="Times New Roman"/>
              </a:rPr>
              <a:t>b</a:t>
            </a:r>
            <a:r>
              <a:rPr sz="1200" spc="130" dirty="0">
                <a:latin typeface="Times New Roman"/>
                <a:cs typeface="Times New Roman"/>
              </a:rPr>
              <a:t>ase</a:t>
            </a:r>
            <a:r>
              <a:rPr sz="1200" spc="65" dirty="0">
                <a:latin typeface="Times New Roman"/>
                <a:cs typeface="Times New Roman"/>
              </a:rPr>
              <a:t>d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65" dirty="0">
                <a:latin typeface="Times New Roman"/>
                <a:cs typeface="Times New Roman"/>
              </a:rPr>
              <a:t>on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spc="-75" dirty="0">
                <a:latin typeface="Times New Roman"/>
                <a:cs typeface="Times New Roman"/>
              </a:rPr>
              <a:t>L</a:t>
            </a:r>
            <a:r>
              <a:rPr sz="1200" spc="65" dirty="0">
                <a:latin typeface="Times New Roman"/>
                <a:cs typeface="Times New Roman"/>
              </a:rPr>
              <a:t>006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75" dirty="0">
                <a:latin typeface="Times New Roman"/>
                <a:cs typeface="Times New Roman"/>
              </a:rPr>
              <a:t>L</a:t>
            </a:r>
            <a:r>
              <a:rPr sz="1200" spc="130" dirty="0">
                <a:latin typeface="Times New Roman"/>
                <a:cs typeface="Times New Roman"/>
              </a:rPr>
              <a:t>a</a:t>
            </a:r>
            <a:r>
              <a:rPr sz="1200" spc="65" dirty="0">
                <a:latin typeface="Times New Roman"/>
                <a:cs typeface="Times New Roman"/>
              </a:rPr>
              <a:t>b</a:t>
            </a:r>
            <a:r>
              <a:rPr sz="1200" spc="130" dirty="0">
                <a:latin typeface="Times New Roman"/>
                <a:cs typeface="Times New Roman"/>
              </a:rPr>
              <a:t>e</a:t>
            </a:r>
            <a:r>
              <a:rPr sz="1200" spc="-75" dirty="0">
                <a:latin typeface="Times New Roman"/>
                <a:cs typeface="Times New Roman"/>
              </a:rPr>
              <a:t>li</a:t>
            </a:r>
            <a:r>
              <a:rPr sz="1200" spc="55" dirty="0">
                <a:latin typeface="Times New Roman"/>
                <a:cs typeface="Times New Roman"/>
              </a:rPr>
              <a:t>n</a:t>
            </a:r>
            <a:r>
              <a:rPr sz="1200" spc="65" dirty="0">
                <a:latin typeface="Times New Roman"/>
                <a:cs typeface="Times New Roman"/>
              </a:rPr>
              <a:t>g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-75" dirty="0">
                <a:latin typeface="Times New Roman"/>
                <a:cs typeface="Times New Roman"/>
              </a:rPr>
              <a:t>Li</a:t>
            </a:r>
            <a:r>
              <a:rPr sz="1200" spc="130" dirty="0">
                <a:latin typeface="Times New Roman"/>
                <a:cs typeface="Times New Roman"/>
              </a:rPr>
              <a:t>s</a:t>
            </a:r>
            <a:r>
              <a:rPr sz="1200" spc="-5" dirty="0">
                <a:latin typeface="Times New Roman"/>
                <a:cs typeface="Times New Roman"/>
              </a:rPr>
              <a:t>t</a:t>
            </a:r>
            <a:r>
              <a:rPr sz="1200" spc="30" dirty="0">
                <a:latin typeface="Times New Roman"/>
                <a:cs typeface="Times New Roman"/>
              </a:rPr>
              <a:t>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90" name="object 9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418705">
              <a:lnSpc>
                <a:spcPts val="2460"/>
              </a:lnSpc>
            </a:pPr>
            <a:r>
              <a:rPr spc="10" dirty="0"/>
              <a:t>P</a:t>
            </a:r>
            <a:r>
              <a:rPr spc="405" dirty="0"/>
              <a:t>e</a:t>
            </a:r>
            <a:r>
              <a:rPr spc="-30" dirty="0"/>
              <a:t>r</a:t>
            </a:r>
            <a:r>
              <a:rPr spc="-80" dirty="0"/>
              <a:t>i</a:t>
            </a:r>
            <a:r>
              <a:rPr spc="285" dirty="0"/>
              <a:t>o</a:t>
            </a:r>
            <a:r>
              <a:rPr spc="325" dirty="0"/>
              <a:t>d</a:t>
            </a:r>
            <a:r>
              <a:rPr spc="-80" dirty="0"/>
              <a:t>i</a:t>
            </a:r>
            <a:r>
              <a:rPr spc="405" dirty="0"/>
              <a:t>c</a:t>
            </a:r>
            <a:r>
              <a:rPr spc="445" dirty="0"/>
              <a:t>a</a:t>
            </a:r>
            <a:r>
              <a:rPr spc="-80" dirty="0"/>
              <a:t>l</a:t>
            </a:r>
            <a:r>
              <a:rPr spc="100" dirty="0"/>
              <a:t>s</a:t>
            </a:r>
          </a:p>
          <a:p>
            <a:pPr marL="6322060">
              <a:lnSpc>
                <a:spcPct val="100000"/>
              </a:lnSpc>
            </a:pPr>
            <a:r>
              <a:rPr sz="1800" spc="-15" dirty="0">
                <a:latin typeface="Century Gothic"/>
                <a:cs typeface="Century Gothic"/>
              </a:rPr>
              <a:t>L</a:t>
            </a:r>
            <a:r>
              <a:rPr sz="1800" spc="-10" dirty="0">
                <a:latin typeface="Century Gothic"/>
                <a:cs typeface="Century Gothic"/>
              </a:rPr>
              <a:t>a</a:t>
            </a:r>
            <a:r>
              <a:rPr sz="1800" dirty="0">
                <a:latin typeface="Century Gothic"/>
                <a:cs typeface="Century Gothic"/>
              </a:rPr>
              <a:t>s</a:t>
            </a:r>
            <a:r>
              <a:rPr sz="1800" spc="-10" dirty="0">
                <a:latin typeface="Century Gothic"/>
                <a:cs typeface="Century Gothic"/>
              </a:rPr>
              <a:t>t</a:t>
            </a:r>
            <a:r>
              <a:rPr sz="1800" spc="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M</a:t>
            </a:r>
            <a:r>
              <a:rPr sz="1800" spc="15" dirty="0">
                <a:latin typeface="Century Gothic"/>
                <a:cs typeface="Century Gothic"/>
              </a:rPr>
              <a:t>i</a:t>
            </a:r>
            <a:r>
              <a:rPr sz="1800" dirty="0">
                <a:latin typeface="Century Gothic"/>
                <a:cs typeface="Century Gothic"/>
              </a:rPr>
              <a:t>l</a:t>
            </a:r>
            <a:r>
              <a:rPr sz="1800" spc="-15" dirty="0">
                <a:latin typeface="Century Gothic"/>
                <a:cs typeface="Century Gothic"/>
              </a:rPr>
              <a:t>e</a:t>
            </a:r>
            <a:r>
              <a:rPr sz="1800" spc="-30" dirty="0">
                <a:latin typeface="Century Gothic"/>
                <a:cs typeface="Century Gothic"/>
              </a:rPr>
              <a:t> </a:t>
            </a:r>
            <a:r>
              <a:rPr sz="1800" spc="25" dirty="0">
                <a:latin typeface="Century Gothic"/>
                <a:cs typeface="Century Gothic"/>
              </a:rPr>
              <a:t>I</a:t>
            </a:r>
            <a:r>
              <a:rPr sz="1800" spc="-15" dirty="0">
                <a:latin typeface="Century Gothic"/>
                <a:cs typeface="Century Gothic"/>
              </a:rPr>
              <a:t>m</a:t>
            </a:r>
            <a:r>
              <a:rPr sz="1800" spc="-5" dirty="0">
                <a:latin typeface="Century Gothic"/>
                <a:cs typeface="Century Gothic"/>
              </a:rPr>
              <a:t>p</a:t>
            </a:r>
            <a:r>
              <a:rPr sz="1800" spc="-10" dirty="0">
                <a:latin typeface="Century Gothic"/>
                <a:cs typeface="Century Gothic"/>
              </a:rPr>
              <a:t>act</a:t>
            </a:r>
            <a:r>
              <a:rPr sz="1800" spc="-30" dirty="0">
                <a:latin typeface="Century Gothic"/>
                <a:cs typeface="Century Gothic"/>
              </a:rPr>
              <a:t> </a:t>
            </a:r>
            <a:r>
              <a:rPr sz="1800" spc="-20" dirty="0">
                <a:latin typeface="Century Gothic"/>
                <a:cs typeface="Century Gothic"/>
              </a:rPr>
              <a:t>T</a:t>
            </a:r>
            <a:r>
              <a:rPr sz="1800" spc="-10" dirty="0">
                <a:latin typeface="Century Gothic"/>
                <a:cs typeface="Century Gothic"/>
              </a:rPr>
              <a:t>ren</a:t>
            </a:r>
            <a:r>
              <a:rPr sz="1800" dirty="0">
                <a:latin typeface="Century Gothic"/>
                <a:cs typeface="Century Gothic"/>
              </a:rPr>
              <a:t>d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3766885" y="1365799"/>
            <a:ext cx="2524125" cy="240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700" spc="-15" dirty="0">
                <a:solidFill>
                  <a:srgbClr val="4F80BC"/>
                </a:solidFill>
                <a:latin typeface="Century Gothic"/>
                <a:cs typeface="Century Gothic"/>
              </a:rPr>
              <a:t>O</a:t>
            </a:r>
            <a:r>
              <a:rPr sz="1700" spc="15" dirty="0">
                <a:solidFill>
                  <a:srgbClr val="4F80BC"/>
                </a:solidFill>
                <a:latin typeface="Century Gothic"/>
                <a:cs typeface="Century Gothic"/>
              </a:rPr>
              <a:t>v</a:t>
            </a:r>
            <a:r>
              <a:rPr sz="1700" spc="-10" dirty="0">
                <a:solidFill>
                  <a:srgbClr val="4F80BC"/>
                </a:solidFill>
                <a:latin typeface="Century Gothic"/>
                <a:cs typeface="Century Gothic"/>
              </a:rPr>
              <a:t>er</a:t>
            </a:r>
            <a:r>
              <a:rPr sz="1700" spc="-40" dirty="0">
                <a:solidFill>
                  <a:srgbClr val="4F80BC"/>
                </a:solidFill>
                <a:latin typeface="Century Gothic"/>
                <a:cs typeface="Century Gothic"/>
              </a:rPr>
              <a:t>a</a:t>
            </a:r>
            <a:r>
              <a:rPr sz="1700" spc="5" dirty="0">
                <a:solidFill>
                  <a:srgbClr val="4F80BC"/>
                </a:solidFill>
                <a:latin typeface="Century Gothic"/>
                <a:cs typeface="Century Gothic"/>
              </a:rPr>
              <a:t>l</a:t>
            </a:r>
            <a:r>
              <a:rPr sz="1700" spc="-5" dirty="0">
                <a:solidFill>
                  <a:srgbClr val="4F80BC"/>
                </a:solidFill>
                <a:latin typeface="Century Gothic"/>
                <a:cs typeface="Century Gothic"/>
              </a:rPr>
              <a:t>l</a:t>
            </a:r>
            <a:r>
              <a:rPr sz="1700" spc="-50" dirty="0">
                <a:solidFill>
                  <a:srgbClr val="4F80BC"/>
                </a:solidFill>
                <a:latin typeface="Century Gothic"/>
                <a:cs typeface="Century Gothic"/>
              </a:rPr>
              <a:t> </a:t>
            </a:r>
            <a:r>
              <a:rPr sz="1700" spc="-15" dirty="0">
                <a:solidFill>
                  <a:srgbClr val="4F80BC"/>
                </a:solidFill>
                <a:latin typeface="Century Gothic"/>
                <a:cs typeface="Century Gothic"/>
              </a:rPr>
              <a:t>L</a:t>
            </a:r>
            <a:r>
              <a:rPr sz="1700" spc="-5" dirty="0">
                <a:solidFill>
                  <a:srgbClr val="4F80BC"/>
                </a:solidFill>
                <a:latin typeface="Century Gothic"/>
                <a:cs typeface="Century Gothic"/>
              </a:rPr>
              <a:t>a</a:t>
            </a:r>
            <a:r>
              <a:rPr sz="1700" spc="-25" dirty="0">
                <a:solidFill>
                  <a:srgbClr val="4F80BC"/>
                </a:solidFill>
                <a:latin typeface="Century Gothic"/>
                <a:cs typeface="Century Gothic"/>
              </a:rPr>
              <a:t>s</a:t>
            </a:r>
            <a:r>
              <a:rPr sz="1700" spc="-10" dirty="0">
                <a:solidFill>
                  <a:srgbClr val="4F80BC"/>
                </a:solidFill>
                <a:latin typeface="Century Gothic"/>
                <a:cs typeface="Century Gothic"/>
              </a:rPr>
              <a:t>t</a:t>
            </a:r>
            <a:r>
              <a:rPr sz="1700" spc="-15" dirty="0">
                <a:solidFill>
                  <a:srgbClr val="4F80BC"/>
                </a:solidFill>
                <a:latin typeface="Century Gothic"/>
                <a:cs typeface="Century Gothic"/>
              </a:rPr>
              <a:t> </a:t>
            </a:r>
            <a:r>
              <a:rPr sz="1700" spc="-20" dirty="0">
                <a:solidFill>
                  <a:srgbClr val="4F80BC"/>
                </a:solidFill>
                <a:latin typeface="Century Gothic"/>
                <a:cs typeface="Century Gothic"/>
              </a:rPr>
              <a:t>M</a:t>
            </a:r>
            <a:r>
              <a:rPr sz="1700" spc="5" dirty="0">
                <a:solidFill>
                  <a:srgbClr val="4F80BC"/>
                </a:solidFill>
                <a:latin typeface="Century Gothic"/>
                <a:cs typeface="Century Gothic"/>
              </a:rPr>
              <a:t>i</a:t>
            </a:r>
            <a:r>
              <a:rPr sz="1700" spc="-10" dirty="0">
                <a:solidFill>
                  <a:srgbClr val="4F80BC"/>
                </a:solidFill>
                <a:latin typeface="Century Gothic"/>
                <a:cs typeface="Century Gothic"/>
              </a:rPr>
              <a:t>le</a:t>
            </a:r>
            <a:r>
              <a:rPr sz="1700" spc="-30" dirty="0">
                <a:solidFill>
                  <a:srgbClr val="4F80BC"/>
                </a:solidFill>
                <a:latin typeface="Century Gothic"/>
                <a:cs typeface="Century Gothic"/>
              </a:rPr>
              <a:t> </a:t>
            </a:r>
            <a:r>
              <a:rPr sz="1700" spc="30" dirty="0">
                <a:solidFill>
                  <a:srgbClr val="4F80BC"/>
                </a:solidFill>
                <a:latin typeface="Century Gothic"/>
                <a:cs typeface="Century Gothic"/>
              </a:rPr>
              <a:t>I</a:t>
            </a:r>
            <a:r>
              <a:rPr sz="1700" spc="-35" dirty="0">
                <a:solidFill>
                  <a:srgbClr val="4F80BC"/>
                </a:solidFill>
                <a:latin typeface="Century Gothic"/>
                <a:cs typeface="Century Gothic"/>
              </a:rPr>
              <a:t>m</a:t>
            </a:r>
            <a:r>
              <a:rPr sz="1700" spc="-20" dirty="0">
                <a:solidFill>
                  <a:srgbClr val="4F80BC"/>
                </a:solidFill>
                <a:latin typeface="Century Gothic"/>
                <a:cs typeface="Century Gothic"/>
              </a:rPr>
              <a:t>p</a:t>
            </a:r>
            <a:r>
              <a:rPr sz="1700" spc="-5" dirty="0">
                <a:solidFill>
                  <a:srgbClr val="4F80BC"/>
                </a:solidFill>
                <a:latin typeface="Century Gothic"/>
                <a:cs typeface="Century Gothic"/>
              </a:rPr>
              <a:t>a</a:t>
            </a:r>
            <a:r>
              <a:rPr sz="1700" spc="-30" dirty="0">
                <a:solidFill>
                  <a:srgbClr val="4F80BC"/>
                </a:solidFill>
                <a:latin typeface="Century Gothic"/>
                <a:cs typeface="Century Gothic"/>
              </a:rPr>
              <a:t>c</a:t>
            </a:r>
            <a:r>
              <a:rPr sz="1700" spc="-10" dirty="0">
                <a:solidFill>
                  <a:srgbClr val="4F80BC"/>
                </a:solidFill>
                <a:latin typeface="Century Gothic"/>
                <a:cs typeface="Century Gothic"/>
              </a:rPr>
              <a:t>t</a:t>
            </a:r>
            <a:endParaRPr sz="17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20581" y="6989731"/>
            <a:ext cx="172720" cy="156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75" dirty="0">
                <a:solidFill>
                  <a:srgbClr val="A5A5A5"/>
                </a:solidFill>
                <a:latin typeface="Times New Roman"/>
                <a:cs typeface="Times New Roman"/>
              </a:rPr>
              <a:t>63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90600" y="533400"/>
            <a:ext cx="2438400" cy="533400"/>
          </a:xfrm>
          <a:custGeom>
            <a:avLst/>
            <a:gdLst/>
            <a:ahLst/>
            <a:cxnLst/>
            <a:rect l="l" t="t" r="r" b="b"/>
            <a:pathLst>
              <a:path w="2438400" h="533400">
                <a:moveTo>
                  <a:pt x="0" y="0"/>
                </a:moveTo>
                <a:lnTo>
                  <a:pt x="2438400" y="0"/>
                </a:lnTo>
                <a:lnTo>
                  <a:pt x="2438400" y="533400"/>
                </a:lnTo>
                <a:lnTo>
                  <a:pt x="0" y="533400"/>
                </a:lnTo>
                <a:lnTo>
                  <a:pt x="0" y="0"/>
                </a:lnTo>
                <a:close/>
              </a:path>
            </a:pathLst>
          </a:custGeom>
          <a:solidFill>
            <a:srgbClr val="5093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50748" y="626363"/>
            <a:ext cx="2064131" cy="3642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709137" y="844311"/>
            <a:ext cx="131445" cy="168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10" dirty="0">
                <a:solidFill>
                  <a:srgbClr val="FFFFFF"/>
                </a:solidFill>
                <a:latin typeface="Times New Roman"/>
                <a:cs typeface="Times New Roman"/>
              </a:rPr>
              <a:t>®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92935" y="6920522"/>
            <a:ext cx="7903209" cy="236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1605">
              <a:lnSpc>
                <a:spcPts val="875"/>
              </a:lnSpc>
            </a:pPr>
            <a:r>
              <a:rPr sz="750" spc="-10" dirty="0">
                <a:latin typeface="Times New Roman"/>
                <a:cs typeface="Times New Roman"/>
              </a:rPr>
              <a:t>N</a:t>
            </a:r>
            <a:r>
              <a:rPr sz="750" spc="45" dirty="0">
                <a:latin typeface="Times New Roman"/>
                <a:cs typeface="Times New Roman"/>
              </a:rPr>
              <a:t>o</a:t>
            </a:r>
            <a:r>
              <a:rPr sz="750" spc="5" dirty="0">
                <a:latin typeface="Times New Roman"/>
                <a:cs typeface="Times New Roman"/>
              </a:rPr>
              <a:t>t</a:t>
            </a:r>
            <a:r>
              <a:rPr sz="750" spc="80" dirty="0">
                <a:latin typeface="Times New Roman"/>
                <a:cs typeface="Times New Roman"/>
              </a:rPr>
              <a:t>e</a:t>
            </a:r>
            <a:r>
              <a:rPr sz="750" dirty="0">
                <a:latin typeface="Times New Roman"/>
                <a:cs typeface="Times New Roman"/>
              </a:rPr>
              <a:t>:</a:t>
            </a:r>
            <a:r>
              <a:rPr sz="750" spc="10" dirty="0">
                <a:latin typeface="Times New Roman"/>
                <a:cs typeface="Times New Roman"/>
              </a:rPr>
              <a:t> </a:t>
            </a:r>
            <a:r>
              <a:rPr sz="750" spc="80" dirty="0">
                <a:latin typeface="Times New Roman"/>
                <a:cs typeface="Times New Roman"/>
              </a:rPr>
              <a:t>Se</a:t>
            </a:r>
            <a:r>
              <a:rPr sz="750" spc="5" dirty="0">
                <a:latin typeface="Times New Roman"/>
                <a:cs typeface="Times New Roman"/>
              </a:rPr>
              <a:t>r</a:t>
            </a:r>
            <a:r>
              <a:rPr sz="750" spc="15" dirty="0">
                <a:latin typeface="Times New Roman"/>
                <a:cs typeface="Times New Roman"/>
              </a:rPr>
              <a:t>v</a:t>
            </a:r>
            <a:r>
              <a:rPr sz="750" spc="-55" dirty="0">
                <a:latin typeface="Times New Roman"/>
                <a:cs typeface="Times New Roman"/>
              </a:rPr>
              <a:t>i</a:t>
            </a:r>
            <a:r>
              <a:rPr sz="750" spc="40" dirty="0">
                <a:latin typeface="Times New Roman"/>
                <a:cs typeface="Times New Roman"/>
              </a:rPr>
              <a:t>c</a:t>
            </a:r>
            <a:r>
              <a:rPr sz="750" spc="85" dirty="0">
                <a:latin typeface="Times New Roman"/>
                <a:cs typeface="Times New Roman"/>
              </a:rPr>
              <a:t>e</a:t>
            </a:r>
            <a:r>
              <a:rPr sz="750" spc="-20" dirty="0">
                <a:latin typeface="Times New Roman"/>
                <a:cs typeface="Times New Roman"/>
              </a:rPr>
              <a:t> </a:t>
            </a:r>
            <a:r>
              <a:rPr sz="750" spc="45" dirty="0">
                <a:latin typeface="Times New Roman"/>
                <a:cs typeface="Times New Roman"/>
              </a:rPr>
              <a:t>p</a:t>
            </a:r>
            <a:r>
              <a:rPr sz="750" spc="80" dirty="0">
                <a:latin typeface="Times New Roman"/>
                <a:cs typeface="Times New Roman"/>
              </a:rPr>
              <a:t>e</a:t>
            </a:r>
            <a:r>
              <a:rPr sz="750" spc="5" dirty="0">
                <a:latin typeface="Times New Roman"/>
                <a:cs typeface="Times New Roman"/>
              </a:rPr>
              <a:t>r</a:t>
            </a:r>
            <a:r>
              <a:rPr sz="750" spc="-45" dirty="0">
                <a:latin typeface="Times New Roman"/>
                <a:cs typeface="Times New Roman"/>
              </a:rPr>
              <a:t>f</a:t>
            </a:r>
            <a:r>
              <a:rPr sz="750" spc="45" dirty="0">
                <a:latin typeface="Times New Roman"/>
                <a:cs typeface="Times New Roman"/>
              </a:rPr>
              <a:t>o</a:t>
            </a:r>
            <a:r>
              <a:rPr sz="750" spc="-5" dirty="0">
                <a:latin typeface="Times New Roman"/>
                <a:cs typeface="Times New Roman"/>
              </a:rPr>
              <a:t>r</a:t>
            </a:r>
            <a:r>
              <a:rPr sz="750" spc="35" dirty="0">
                <a:latin typeface="Times New Roman"/>
                <a:cs typeface="Times New Roman"/>
              </a:rPr>
              <a:t>m</a:t>
            </a:r>
            <a:r>
              <a:rPr sz="750" spc="80" dirty="0">
                <a:latin typeface="Times New Roman"/>
                <a:cs typeface="Times New Roman"/>
              </a:rPr>
              <a:t>a</a:t>
            </a:r>
            <a:r>
              <a:rPr sz="750" spc="30" dirty="0">
                <a:latin typeface="Times New Roman"/>
                <a:cs typeface="Times New Roman"/>
              </a:rPr>
              <a:t>nc</a:t>
            </a:r>
            <a:r>
              <a:rPr sz="750" spc="85" dirty="0">
                <a:latin typeface="Times New Roman"/>
                <a:cs typeface="Times New Roman"/>
              </a:rPr>
              <a:t>e</a:t>
            </a:r>
            <a:r>
              <a:rPr sz="750" spc="-20" dirty="0">
                <a:latin typeface="Times New Roman"/>
                <a:cs typeface="Times New Roman"/>
              </a:rPr>
              <a:t> </a:t>
            </a:r>
            <a:r>
              <a:rPr sz="750" spc="5" dirty="0">
                <a:latin typeface="Times New Roman"/>
                <a:cs typeface="Times New Roman"/>
              </a:rPr>
              <a:t>r</a:t>
            </a:r>
            <a:r>
              <a:rPr sz="750" spc="80" dirty="0">
                <a:latin typeface="Times New Roman"/>
                <a:cs typeface="Times New Roman"/>
              </a:rPr>
              <a:t>e</a:t>
            </a:r>
            <a:r>
              <a:rPr sz="750" spc="85" dirty="0">
                <a:latin typeface="Times New Roman"/>
                <a:cs typeface="Times New Roman"/>
              </a:rPr>
              <a:t>s</a:t>
            </a:r>
            <a:r>
              <a:rPr sz="750" spc="40" dirty="0">
                <a:latin typeface="Times New Roman"/>
                <a:cs typeface="Times New Roman"/>
              </a:rPr>
              <a:t>u</a:t>
            </a:r>
            <a:r>
              <a:rPr sz="750" spc="-40" dirty="0">
                <a:latin typeface="Times New Roman"/>
                <a:cs typeface="Times New Roman"/>
              </a:rPr>
              <a:t>l</a:t>
            </a:r>
            <a:r>
              <a:rPr sz="750" dirty="0">
                <a:latin typeface="Times New Roman"/>
                <a:cs typeface="Times New Roman"/>
              </a:rPr>
              <a:t>t</a:t>
            </a:r>
            <a:r>
              <a:rPr sz="750" spc="80" dirty="0">
                <a:latin typeface="Times New Roman"/>
                <a:cs typeface="Times New Roman"/>
              </a:rPr>
              <a:t>s</a:t>
            </a:r>
            <a:r>
              <a:rPr sz="750" spc="-15" dirty="0">
                <a:latin typeface="Times New Roman"/>
                <a:cs typeface="Times New Roman"/>
              </a:rPr>
              <a:t> </a:t>
            </a:r>
            <a:r>
              <a:rPr sz="750" spc="45" dirty="0">
                <a:latin typeface="Times New Roman"/>
                <a:cs typeface="Times New Roman"/>
              </a:rPr>
              <a:t>b</a:t>
            </a:r>
            <a:r>
              <a:rPr sz="750" spc="80" dirty="0">
                <a:latin typeface="Times New Roman"/>
                <a:cs typeface="Times New Roman"/>
              </a:rPr>
              <a:t>e</a:t>
            </a:r>
            <a:r>
              <a:rPr sz="750" spc="-40" dirty="0">
                <a:latin typeface="Times New Roman"/>
                <a:cs typeface="Times New Roman"/>
              </a:rPr>
              <a:t>f</a:t>
            </a:r>
            <a:r>
              <a:rPr sz="750" spc="40" dirty="0">
                <a:latin typeface="Times New Roman"/>
                <a:cs typeface="Times New Roman"/>
              </a:rPr>
              <a:t>o</a:t>
            </a:r>
            <a:r>
              <a:rPr sz="750" spc="5" dirty="0">
                <a:latin typeface="Times New Roman"/>
                <a:cs typeface="Times New Roman"/>
              </a:rPr>
              <a:t>r</a:t>
            </a:r>
            <a:r>
              <a:rPr sz="750" spc="85" dirty="0">
                <a:latin typeface="Times New Roman"/>
                <a:cs typeface="Times New Roman"/>
              </a:rPr>
              <a:t>e</a:t>
            </a:r>
            <a:r>
              <a:rPr sz="750" spc="-15" dirty="0">
                <a:latin typeface="Times New Roman"/>
                <a:cs typeface="Times New Roman"/>
              </a:rPr>
              <a:t> </a:t>
            </a:r>
            <a:r>
              <a:rPr sz="750" spc="-45" dirty="0">
                <a:latin typeface="Times New Roman"/>
                <a:cs typeface="Times New Roman"/>
              </a:rPr>
              <a:t>L</a:t>
            </a:r>
            <a:r>
              <a:rPr sz="750" spc="80" dirty="0">
                <a:latin typeface="Times New Roman"/>
                <a:cs typeface="Times New Roman"/>
              </a:rPr>
              <a:t>a</a:t>
            </a:r>
            <a:r>
              <a:rPr sz="750" spc="85" dirty="0">
                <a:latin typeface="Times New Roman"/>
                <a:cs typeface="Times New Roman"/>
              </a:rPr>
              <a:t>s</a:t>
            </a:r>
            <a:r>
              <a:rPr sz="750" dirty="0">
                <a:latin typeface="Times New Roman"/>
                <a:cs typeface="Times New Roman"/>
              </a:rPr>
              <a:t>t</a:t>
            </a:r>
            <a:r>
              <a:rPr sz="750" spc="10" dirty="0">
                <a:latin typeface="Times New Roman"/>
                <a:cs typeface="Times New Roman"/>
              </a:rPr>
              <a:t> </a:t>
            </a:r>
            <a:r>
              <a:rPr sz="750" spc="-35" dirty="0">
                <a:latin typeface="Times New Roman"/>
                <a:cs typeface="Times New Roman"/>
              </a:rPr>
              <a:t>M</a:t>
            </a:r>
            <a:r>
              <a:rPr sz="750" spc="-50" dirty="0">
                <a:latin typeface="Times New Roman"/>
                <a:cs typeface="Times New Roman"/>
              </a:rPr>
              <a:t>i</a:t>
            </a:r>
            <a:r>
              <a:rPr sz="750" spc="-40" dirty="0">
                <a:latin typeface="Times New Roman"/>
                <a:cs typeface="Times New Roman"/>
              </a:rPr>
              <a:t>l</a:t>
            </a:r>
            <a:r>
              <a:rPr sz="750" spc="80" dirty="0">
                <a:latin typeface="Times New Roman"/>
                <a:cs typeface="Times New Roman"/>
              </a:rPr>
              <a:t>e</a:t>
            </a:r>
            <a:r>
              <a:rPr sz="750" spc="20" dirty="0">
                <a:latin typeface="Times New Roman"/>
                <a:cs typeface="Times New Roman"/>
              </a:rPr>
              <a:t>.</a:t>
            </a:r>
            <a:r>
              <a:rPr sz="750" dirty="0">
                <a:latin typeface="Times New Roman"/>
                <a:cs typeface="Times New Roman"/>
              </a:rPr>
              <a:t> </a:t>
            </a:r>
            <a:r>
              <a:rPr sz="750" spc="30" dirty="0">
                <a:latin typeface="Times New Roman"/>
                <a:cs typeface="Times New Roman"/>
              </a:rPr>
              <a:t>Q</a:t>
            </a:r>
            <a:r>
              <a:rPr sz="750" spc="45" dirty="0">
                <a:latin typeface="Times New Roman"/>
                <a:cs typeface="Times New Roman"/>
              </a:rPr>
              <a:t>2</a:t>
            </a:r>
            <a:r>
              <a:rPr sz="750" spc="-10" dirty="0">
                <a:latin typeface="Times New Roman"/>
                <a:cs typeface="Times New Roman"/>
              </a:rPr>
              <a:t>T</a:t>
            </a:r>
            <a:r>
              <a:rPr sz="750" dirty="0">
                <a:latin typeface="Times New Roman"/>
                <a:cs typeface="Times New Roman"/>
              </a:rPr>
              <a:t>D</a:t>
            </a:r>
            <a:r>
              <a:rPr sz="750" spc="15" dirty="0">
                <a:latin typeface="Times New Roman"/>
                <a:cs typeface="Times New Roman"/>
              </a:rPr>
              <a:t> </a:t>
            </a:r>
            <a:r>
              <a:rPr sz="750" spc="80" dirty="0">
                <a:latin typeface="Times New Roman"/>
                <a:cs typeface="Times New Roman"/>
              </a:rPr>
              <a:t>s</a:t>
            </a:r>
            <a:r>
              <a:rPr sz="750" spc="45" dirty="0">
                <a:latin typeface="Times New Roman"/>
                <a:cs typeface="Times New Roman"/>
              </a:rPr>
              <a:t>co</a:t>
            </a:r>
            <a:r>
              <a:rPr sz="750" spc="-5" dirty="0">
                <a:latin typeface="Times New Roman"/>
                <a:cs typeface="Times New Roman"/>
              </a:rPr>
              <a:t>r</a:t>
            </a:r>
            <a:r>
              <a:rPr sz="750" spc="85" dirty="0">
                <a:latin typeface="Times New Roman"/>
                <a:cs typeface="Times New Roman"/>
              </a:rPr>
              <a:t>e</a:t>
            </a:r>
            <a:r>
              <a:rPr sz="750" spc="80" dirty="0">
                <a:latin typeface="Times New Roman"/>
                <a:cs typeface="Times New Roman"/>
              </a:rPr>
              <a:t>s</a:t>
            </a:r>
            <a:r>
              <a:rPr sz="750" spc="-1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</a:t>
            </a:r>
            <a:r>
              <a:rPr sz="750" spc="45" dirty="0">
                <a:latin typeface="Times New Roman"/>
                <a:cs typeface="Times New Roman"/>
              </a:rPr>
              <a:t>h</a:t>
            </a:r>
            <a:r>
              <a:rPr sz="750" spc="-5" dirty="0">
                <a:latin typeface="Times New Roman"/>
                <a:cs typeface="Times New Roman"/>
              </a:rPr>
              <a:t>r</a:t>
            </a:r>
            <a:r>
              <a:rPr sz="750" spc="45" dirty="0">
                <a:latin typeface="Times New Roman"/>
                <a:cs typeface="Times New Roman"/>
              </a:rPr>
              <a:t>o</a:t>
            </a:r>
            <a:r>
              <a:rPr sz="750" spc="40" dirty="0">
                <a:latin typeface="Times New Roman"/>
                <a:cs typeface="Times New Roman"/>
              </a:rPr>
              <a:t>u</a:t>
            </a:r>
            <a:r>
              <a:rPr sz="750" spc="45" dirty="0">
                <a:latin typeface="Times New Roman"/>
                <a:cs typeface="Times New Roman"/>
              </a:rPr>
              <a:t>gh</a:t>
            </a:r>
            <a:r>
              <a:rPr sz="750" spc="-20" dirty="0">
                <a:latin typeface="Times New Roman"/>
                <a:cs typeface="Times New Roman"/>
              </a:rPr>
              <a:t> </a:t>
            </a:r>
            <a:r>
              <a:rPr sz="750" spc="40" dirty="0">
                <a:latin typeface="Times New Roman"/>
                <a:cs typeface="Times New Roman"/>
              </a:rPr>
              <a:t>1</a:t>
            </a:r>
            <a:r>
              <a:rPr sz="750" spc="5" dirty="0">
                <a:latin typeface="Times New Roman"/>
                <a:cs typeface="Times New Roman"/>
              </a:rPr>
              <a:t>/</a:t>
            </a:r>
            <a:r>
              <a:rPr sz="750" spc="40" dirty="0">
                <a:latin typeface="Times New Roman"/>
                <a:cs typeface="Times New Roman"/>
              </a:rPr>
              <a:t>2</a:t>
            </a:r>
            <a:r>
              <a:rPr sz="750" spc="45" dirty="0">
                <a:latin typeface="Times New Roman"/>
                <a:cs typeface="Times New Roman"/>
              </a:rPr>
              <a:t>6</a:t>
            </a:r>
            <a:r>
              <a:rPr sz="750" dirty="0">
                <a:latin typeface="Times New Roman"/>
                <a:cs typeface="Times New Roman"/>
              </a:rPr>
              <a:t>/</a:t>
            </a:r>
            <a:r>
              <a:rPr sz="750" spc="45" dirty="0">
                <a:latin typeface="Times New Roman"/>
                <a:cs typeface="Times New Roman"/>
              </a:rPr>
              <a:t>1</a:t>
            </a:r>
            <a:r>
              <a:rPr sz="750" spc="30" dirty="0">
                <a:latin typeface="Times New Roman"/>
                <a:cs typeface="Times New Roman"/>
              </a:rPr>
              <a:t>8</a:t>
            </a:r>
            <a:r>
              <a:rPr sz="750" spc="20" dirty="0">
                <a:latin typeface="Times New Roman"/>
                <a:cs typeface="Times New Roman"/>
              </a:rPr>
              <a:t>.</a:t>
            </a:r>
            <a:r>
              <a:rPr sz="750" spc="-5" dirty="0">
                <a:latin typeface="Times New Roman"/>
                <a:cs typeface="Times New Roman"/>
              </a:rPr>
              <a:t> </a:t>
            </a:r>
            <a:r>
              <a:rPr sz="750" spc="80" dirty="0">
                <a:latin typeface="Times New Roman"/>
                <a:cs typeface="Times New Roman"/>
              </a:rPr>
              <a:t>S</a:t>
            </a:r>
            <a:r>
              <a:rPr sz="750" spc="85" dirty="0">
                <a:latin typeface="Times New Roman"/>
                <a:cs typeface="Times New Roman"/>
              </a:rPr>
              <a:t>e</a:t>
            </a:r>
            <a:r>
              <a:rPr sz="750" spc="-5" dirty="0">
                <a:latin typeface="Times New Roman"/>
                <a:cs typeface="Times New Roman"/>
              </a:rPr>
              <a:t>r</a:t>
            </a:r>
            <a:r>
              <a:rPr sz="750" spc="15" dirty="0">
                <a:latin typeface="Times New Roman"/>
                <a:cs typeface="Times New Roman"/>
              </a:rPr>
              <a:t>v</a:t>
            </a:r>
            <a:r>
              <a:rPr sz="750" spc="-55" dirty="0">
                <a:latin typeface="Times New Roman"/>
                <a:cs typeface="Times New Roman"/>
              </a:rPr>
              <a:t>i</a:t>
            </a:r>
            <a:r>
              <a:rPr sz="750" spc="45" dirty="0">
                <a:latin typeface="Times New Roman"/>
                <a:cs typeface="Times New Roman"/>
              </a:rPr>
              <a:t>c</a:t>
            </a:r>
            <a:r>
              <a:rPr sz="750" spc="85" dirty="0">
                <a:latin typeface="Times New Roman"/>
                <a:cs typeface="Times New Roman"/>
              </a:rPr>
              <a:t>e</a:t>
            </a:r>
            <a:r>
              <a:rPr sz="750" spc="-30" dirty="0">
                <a:latin typeface="Times New Roman"/>
                <a:cs typeface="Times New Roman"/>
              </a:rPr>
              <a:t> </a:t>
            </a:r>
            <a:r>
              <a:rPr sz="750" spc="45" dirty="0">
                <a:latin typeface="Times New Roman"/>
                <a:cs typeface="Times New Roman"/>
              </a:rPr>
              <a:t>p</a:t>
            </a:r>
            <a:r>
              <a:rPr sz="750" spc="85" dirty="0">
                <a:latin typeface="Times New Roman"/>
                <a:cs typeface="Times New Roman"/>
              </a:rPr>
              <a:t>e</a:t>
            </a:r>
            <a:r>
              <a:rPr sz="750" spc="-5" dirty="0">
                <a:latin typeface="Times New Roman"/>
                <a:cs typeface="Times New Roman"/>
              </a:rPr>
              <a:t>r</a:t>
            </a:r>
            <a:r>
              <a:rPr sz="750" spc="-45" dirty="0">
                <a:latin typeface="Times New Roman"/>
                <a:cs typeface="Times New Roman"/>
              </a:rPr>
              <a:t>f</a:t>
            </a:r>
            <a:r>
              <a:rPr sz="750" spc="45" dirty="0">
                <a:latin typeface="Times New Roman"/>
                <a:cs typeface="Times New Roman"/>
              </a:rPr>
              <a:t>o</a:t>
            </a:r>
            <a:r>
              <a:rPr sz="750" spc="-5" dirty="0">
                <a:latin typeface="Times New Roman"/>
                <a:cs typeface="Times New Roman"/>
              </a:rPr>
              <a:t>r</a:t>
            </a:r>
            <a:r>
              <a:rPr sz="750" spc="35" dirty="0">
                <a:latin typeface="Times New Roman"/>
                <a:cs typeface="Times New Roman"/>
              </a:rPr>
              <a:t>m</a:t>
            </a:r>
            <a:r>
              <a:rPr sz="750" spc="80" dirty="0">
                <a:latin typeface="Times New Roman"/>
                <a:cs typeface="Times New Roman"/>
              </a:rPr>
              <a:t>a</a:t>
            </a:r>
            <a:r>
              <a:rPr sz="750" spc="30" dirty="0">
                <a:latin typeface="Times New Roman"/>
                <a:cs typeface="Times New Roman"/>
              </a:rPr>
              <a:t>n</a:t>
            </a:r>
            <a:r>
              <a:rPr sz="750" spc="40" dirty="0">
                <a:latin typeface="Times New Roman"/>
                <a:cs typeface="Times New Roman"/>
              </a:rPr>
              <a:t>c</a:t>
            </a:r>
            <a:r>
              <a:rPr sz="750" spc="85" dirty="0">
                <a:latin typeface="Times New Roman"/>
                <a:cs typeface="Times New Roman"/>
              </a:rPr>
              <a:t>e</a:t>
            </a:r>
            <a:r>
              <a:rPr sz="750" spc="-30" dirty="0">
                <a:latin typeface="Times New Roman"/>
                <a:cs typeface="Times New Roman"/>
              </a:rPr>
              <a:t> </a:t>
            </a:r>
            <a:r>
              <a:rPr sz="750" spc="50" dirty="0">
                <a:latin typeface="Times New Roman"/>
                <a:cs typeface="Times New Roman"/>
              </a:rPr>
              <a:t>m</a:t>
            </a:r>
            <a:r>
              <a:rPr sz="750" spc="80" dirty="0">
                <a:latin typeface="Times New Roman"/>
                <a:cs typeface="Times New Roman"/>
              </a:rPr>
              <a:t>e</a:t>
            </a:r>
            <a:r>
              <a:rPr sz="750" spc="85" dirty="0">
                <a:latin typeface="Times New Roman"/>
                <a:cs typeface="Times New Roman"/>
              </a:rPr>
              <a:t>a</a:t>
            </a:r>
            <a:r>
              <a:rPr sz="750" spc="80" dirty="0">
                <a:latin typeface="Times New Roman"/>
                <a:cs typeface="Times New Roman"/>
              </a:rPr>
              <a:t>s</a:t>
            </a:r>
            <a:r>
              <a:rPr sz="750" spc="45" dirty="0">
                <a:latin typeface="Times New Roman"/>
                <a:cs typeface="Times New Roman"/>
              </a:rPr>
              <a:t>u</a:t>
            </a:r>
            <a:r>
              <a:rPr sz="750" spc="-5" dirty="0">
                <a:latin typeface="Times New Roman"/>
                <a:cs typeface="Times New Roman"/>
              </a:rPr>
              <a:t>r</a:t>
            </a:r>
            <a:r>
              <a:rPr sz="750" spc="70" dirty="0">
                <a:latin typeface="Times New Roman"/>
                <a:cs typeface="Times New Roman"/>
              </a:rPr>
              <a:t>e</a:t>
            </a:r>
            <a:r>
              <a:rPr sz="750" spc="35" dirty="0">
                <a:latin typeface="Times New Roman"/>
                <a:cs typeface="Times New Roman"/>
              </a:rPr>
              <a:t>m</a:t>
            </a:r>
            <a:r>
              <a:rPr sz="750" spc="80" dirty="0">
                <a:latin typeface="Times New Roman"/>
                <a:cs typeface="Times New Roman"/>
              </a:rPr>
              <a:t>e</a:t>
            </a:r>
            <a:r>
              <a:rPr sz="750" spc="30" dirty="0">
                <a:latin typeface="Times New Roman"/>
                <a:cs typeface="Times New Roman"/>
              </a:rPr>
              <a:t>n</a:t>
            </a:r>
            <a:r>
              <a:rPr sz="750" dirty="0">
                <a:latin typeface="Times New Roman"/>
                <a:cs typeface="Times New Roman"/>
              </a:rPr>
              <a:t>t</a:t>
            </a:r>
            <a:r>
              <a:rPr sz="750" spc="-15" dirty="0">
                <a:latin typeface="Times New Roman"/>
                <a:cs typeface="Times New Roman"/>
              </a:rPr>
              <a:t> </a:t>
            </a:r>
            <a:r>
              <a:rPr sz="750" spc="-35" dirty="0">
                <a:latin typeface="Times New Roman"/>
                <a:cs typeface="Times New Roman"/>
              </a:rPr>
              <a:t>w</a:t>
            </a:r>
            <a:r>
              <a:rPr sz="750" spc="85" dirty="0">
                <a:latin typeface="Times New Roman"/>
                <a:cs typeface="Times New Roman"/>
              </a:rPr>
              <a:t>a</a:t>
            </a:r>
            <a:r>
              <a:rPr sz="750" spc="80" dirty="0">
                <a:latin typeface="Times New Roman"/>
                <a:cs typeface="Times New Roman"/>
              </a:rPr>
              <a:t>s</a:t>
            </a:r>
            <a:r>
              <a:rPr sz="750" spc="30" dirty="0">
                <a:latin typeface="Times New Roman"/>
                <a:cs typeface="Times New Roman"/>
              </a:rPr>
              <a:t> </a:t>
            </a:r>
            <a:r>
              <a:rPr sz="750" spc="85" dirty="0">
                <a:latin typeface="Times New Roman"/>
                <a:cs typeface="Times New Roman"/>
              </a:rPr>
              <a:t>s</a:t>
            </a:r>
            <a:r>
              <a:rPr sz="750" spc="45" dirty="0">
                <a:latin typeface="Times New Roman"/>
                <a:cs typeface="Times New Roman"/>
              </a:rPr>
              <a:t>u</a:t>
            </a:r>
            <a:r>
              <a:rPr sz="750" spc="80" dirty="0">
                <a:latin typeface="Times New Roman"/>
                <a:cs typeface="Times New Roman"/>
              </a:rPr>
              <a:t>s</a:t>
            </a:r>
            <a:r>
              <a:rPr sz="750" spc="45" dirty="0">
                <a:latin typeface="Times New Roman"/>
                <a:cs typeface="Times New Roman"/>
              </a:rPr>
              <a:t>p</a:t>
            </a:r>
            <a:r>
              <a:rPr sz="750" spc="85" dirty="0">
                <a:latin typeface="Times New Roman"/>
                <a:cs typeface="Times New Roman"/>
              </a:rPr>
              <a:t>e</a:t>
            </a:r>
            <a:r>
              <a:rPr sz="750" spc="30" dirty="0">
                <a:latin typeface="Times New Roman"/>
                <a:cs typeface="Times New Roman"/>
              </a:rPr>
              <a:t>n</a:t>
            </a:r>
            <a:r>
              <a:rPr sz="750" spc="40" dirty="0">
                <a:latin typeface="Times New Roman"/>
                <a:cs typeface="Times New Roman"/>
              </a:rPr>
              <a:t>d</a:t>
            </a:r>
            <a:r>
              <a:rPr sz="750" spc="70" dirty="0">
                <a:latin typeface="Times New Roman"/>
                <a:cs typeface="Times New Roman"/>
              </a:rPr>
              <a:t>e</a:t>
            </a:r>
            <a:r>
              <a:rPr sz="750" spc="45" dirty="0">
                <a:latin typeface="Times New Roman"/>
                <a:cs typeface="Times New Roman"/>
              </a:rPr>
              <a:t>d</a:t>
            </a:r>
            <a:r>
              <a:rPr sz="750" spc="-20" dirty="0">
                <a:latin typeface="Times New Roman"/>
                <a:cs typeface="Times New Roman"/>
              </a:rPr>
              <a:t> </a:t>
            </a:r>
            <a:r>
              <a:rPr sz="750" spc="-45" dirty="0">
                <a:latin typeface="Times New Roman"/>
                <a:cs typeface="Times New Roman"/>
              </a:rPr>
              <a:t>f</a:t>
            </a:r>
            <a:r>
              <a:rPr sz="750" spc="45" dirty="0">
                <a:latin typeface="Times New Roman"/>
                <a:cs typeface="Times New Roman"/>
              </a:rPr>
              <a:t>o</a:t>
            </a:r>
            <a:r>
              <a:rPr sz="750" dirty="0">
                <a:latin typeface="Times New Roman"/>
                <a:cs typeface="Times New Roman"/>
              </a:rPr>
              <a:t>r</a:t>
            </a:r>
            <a:r>
              <a:rPr sz="750" spc="10" dirty="0">
                <a:latin typeface="Times New Roman"/>
                <a:cs typeface="Times New Roman"/>
              </a:rPr>
              <a:t> </a:t>
            </a:r>
            <a:r>
              <a:rPr sz="750" spc="45" dirty="0">
                <a:latin typeface="Times New Roman"/>
                <a:cs typeface="Times New Roman"/>
              </a:rPr>
              <a:t>m</a:t>
            </a:r>
            <a:r>
              <a:rPr sz="750" spc="85" dirty="0">
                <a:latin typeface="Times New Roman"/>
                <a:cs typeface="Times New Roman"/>
              </a:rPr>
              <a:t>a</a:t>
            </a:r>
            <a:r>
              <a:rPr sz="750" spc="-50" dirty="0">
                <a:latin typeface="Times New Roman"/>
                <a:cs typeface="Times New Roman"/>
              </a:rPr>
              <a:t>i</a:t>
            </a:r>
            <a:r>
              <a:rPr sz="750" spc="-45" dirty="0">
                <a:latin typeface="Times New Roman"/>
                <a:cs typeface="Times New Roman"/>
              </a:rPr>
              <a:t>l</a:t>
            </a:r>
            <a:r>
              <a:rPr sz="750" spc="-10" dirty="0">
                <a:latin typeface="Times New Roman"/>
                <a:cs typeface="Times New Roman"/>
              </a:rPr>
              <a:t> </a:t>
            </a:r>
            <a:r>
              <a:rPr sz="750" spc="45" dirty="0">
                <a:latin typeface="Times New Roman"/>
                <a:cs typeface="Times New Roman"/>
              </a:rPr>
              <a:t>o</a:t>
            </a:r>
            <a:r>
              <a:rPr sz="750" spc="-5" dirty="0">
                <a:latin typeface="Times New Roman"/>
                <a:cs typeface="Times New Roman"/>
              </a:rPr>
              <a:t>r</a:t>
            </a:r>
            <a:r>
              <a:rPr sz="750" spc="-50" dirty="0">
                <a:latin typeface="Times New Roman"/>
                <a:cs typeface="Times New Roman"/>
              </a:rPr>
              <a:t>i</a:t>
            </a:r>
            <a:r>
              <a:rPr sz="750" spc="45" dirty="0">
                <a:latin typeface="Times New Roman"/>
                <a:cs typeface="Times New Roman"/>
              </a:rPr>
              <a:t>g</a:t>
            </a:r>
            <a:r>
              <a:rPr sz="750" spc="-50" dirty="0">
                <a:latin typeface="Times New Roman"/>
                <a:cs typeface="Times New Roman"/>
              </a:rPr>
              <a:t>i</a:t>
            </a:r>
            <a:r>
              <a:rPr sz="750" spc="45" dirty="0">
                <a:latin typeface="Times New Roman"/>
                <a:cs typeface="Times New Roman"/>
              </a:rPr>
              <a:t>n</a:t>
            </a:r>
            <a:r>
              <a:rPr sz="750" spc="80" dirty="0">
                <a:latin typeface="Times New Roman"/>
                <a:cs typeface="Times New Roman"/>
              </a:rPr>
              <a:t>a</a:t>
            </a:r>
            <a:r>
              <a:rPr sz="750" spc="-10" dirty="0">
                <a:latin typeface="Times New Roman"/>
                <a:cs typeface="Times New Roman"/>
              </a:rPr>
              <a:t>t</a:t>
            </a:r>
            <a:r>
              <a:rPr sz="750" spc="-50" dirty="0">
                <a:latin typeface="Times New Roman"/>
                <a:cs typeface="Times New Roman"/>
              </a:rPr>
              <a:t>i</a:t>
            </a:r>
            <a:r>
              <a:rPr sz="750" spc="30" dirty="0">
                <a:latin typeface="Times New Roman"/>
                <a:cs typeface="Times New Roman"/>
              </a:rPr>
              <a:t>n</a:t>
            </a:r>
            <a:r>
              <a:rPr sz="750" spc="45" dirty="0">
                <a:latin typeface="Times New Roman"/>
                <a:cs typeface="Times New Roman"/>
              </a:rPr>
              <a:t>g</a:t>
            </a:r>
            <a:r>
              <a:rPr sz="750" spc="-20" dirty="0">
                <a:latin typeface="Times New Roman"/>
                <a:cs typeface="Times New Roman"/>
              </a:rPr>
              <a:t> </a:t>
            </a:r>
            <a:r>
              <a:rPr sz="750" spc="-40" dirty="0">
                <a:latin typeface="Times New Roman"/>
                <a:cs typeface="Times New Roman"/>
              </a:rPr>
              <a:t>f</a:t>
            </a:r>
            <a:r>
              <a:rPr sz="750" spc="-5" dirty="0">
                <a:latin typeface="Times New Roman"/>
                <a:cs typeface="Times New Roman"/>
              </a:rPr>
              <a:t>r</a:t>
            </a:r>
            <a:r>
              <a:rPr sz="750" spc="45" dirty="0">
                <a:latin typeface="Times New Roman"/>
                <a:cs typeface="Times New Roman"/>
              </a:rPr>
              <a:t>o</a:t>
            </a:r>
            <a:r>
              <a:rPr sz="750" spc="40" dirty="0">
                <a:latin typeface="Times New Roman"/>
                <a:cs typeface="Times New Roman"/>
              </a:rPr>
              <a:t>m</a:t>
            </a:r>
            <a:r>
              <a:rPr sz="750" spc="5" dirty="0">
                <a:latin typeface="Times New Roman"/>
                <a:cs typeface="Times New Roman"/>
              </a:rPr>
              <a:t> </a:t>
            </a:r>
            <a:r>
              <a:rPr sz="750" spc="45" dirty="0">
                <a:latin typeface="Times New Roman"/>
                <a:cs typeface="Times New Roman"/>
              </a:rPr>
              <a:t>o</a:t>
            </a:r>
            <a:r>
              <a:rPr sz="750" dirty="0">
                <a:latin typeface="Times New Roman"/>
                <a:cs typeface="Times New Roman"/>
              </a:rPr>
              <a:t>r</a:t>
            </a:r>
            <a:r>
              <a:rPr sz="750" spc="10" dirty="0">
                <a:latin typeface="Times New Roman"/>
                <a:cs typeface="Times New Roman"/>
              </a:rPr>
              <a:t> </a:t>
            </a:r>
            <a:r>
              <a:rPr sz="750" spc="45" dirty="0">
                <a:latin typeface="Times New Roman"/>
                <a:cs typeface="Times New Roman"/>
              </a:rPr>
              <a:t>d</a:t>
            </a:r>
            <a:r>
              <a:rPr sz="750" spc="80" dirty="0">
                <a:latin typeface="Times New Roman"/>
                <a:cs typeface="Times New Roman"/>
              </a:rPr>
              <a:t>e</a:t>
            </a:r>
            <a:r>
              <a:rPr sz="750" spc="85" dirty="0">
                <a:latin typeface="Times New Roman"/>
                <a:cs typeface="Times New Roman"/>
              </a:rPr>
              <a:t>s</a:t>
            </a:r>
            <a:r>
              <a:rPr sz="750" dirty="0">
                <a:latin typeface="Times New Roman"/>
                <a:cs typeface="Times New Roman"/>
              </a:rPr>
              <a:t>t</a:t>
            </a:r>
            <a:r>
              <a:rPr sz="750" spc="-40" dirty="0">
                <a:latin typeface="Times New Roman"/>
                <a:cs typeface="Times New Roman"/>
              </a:rPr>
              <a:t>i</a:t>
            </a:r>
            <a:r>
              <a:rPr sz="750" spc="40" dirty="0">
                <a:latin typeface="Times New Roman"/>
                <a:cs typeface="Times New Roman"/>
              </a:rPr>
              <a:t>n</a:t>
            </a:r>
            <a:r>
              <a:rPr sz="750" spc="70" dirty="0">
                <a:latin typeface="Times New Roman"/>
                <a:cs typeface="Times New Roman"/>
              </a:rPr>
              <a:t>e</a:t>
            </a:r>
            <a:r>
              <a:rPr sz="750" spc="45" dirty="0">
                <a:latin typeface="Times New Roman"/>
                <a:cs typeface="Times New Roman"/>
              </a:rPr>
              <a:t>d</a:t>
            </a:r>
            <a:r>
              <a:rPr sz="750" spc="-20" dirty="0">
                <a:latin typeface="Times New Roman"/>
                <a:cs typeface="Times New Roman"/>
              </a:rPr>
              <a:t> </a:t>
            </a:r>
            <a:r>
              <a:rPr sz="750" spc="5" dirty="0">
                <a:latin typeface="Times New Roman"/>
                <a:cs typeface="Times New Roman"/>
              </a:rPr>
              <a:t>t</a:t>
            </a:r>
            <a:r>
              <a:rPr sz="750" spc="45" dirty="0">
                <a:latin typeface="Times New Roman"/>
                <a:cs typeface="Times New Roman"/>
              </a:rPr>
              <a:t>o</a:t>
            </a:r>
            <a:r>
              <a:rPr sz="750" spc="10" dirty="0">
                <a:latin typeface="Times New Roman"/>
                <a:cs typeface="Times New Roman"/>
              </a:rPr>
              <a:t> </a:t>
            </a:r>
            <a:r>
              <a:rPr sz="750" spc="40" dirty="0">
                <a:latin typeface="Times New Roman"/>
                <a:cs typeface="Times New Roman"/>
              </a:rPr>
              <a:t>C</a:t>
            </a:r>
            <a:r>
              <a:rPr sz="750" spc="80" dirty="0">
                <a:latin typeface="Times New Roman"/>
                <a:cs typeface="Times New Roman"/>
              </a:rPr>
              <a:t>a</a:t>
            </a:r>
            <a:r>
              <a:rPr sz="750" spc="-5" dirty="0">
                <a:latin typeface="Times New Roman"/>
                <a:cs typeface="Times New Roman"/>
              </a:rPr>
              <a:t>r</a:t>
            </a:r>
            <a:r>
              <a:rPr sz="750" spc="-40" dirty="0">
                <a:latin typeface="Times New Roman"/>
                <a:cs typeface="Times New Roman"/>
              </a:rPr>
              <a:t>i</a:t>
            </a:r>
            <a:r>
              <a:rPr sz="750" spc="40" dirty="0">
                <a:latin typeface="Times New Roman"/>
                <a:cs typeface="Times New Roman"/>
              </a:rPr>
              <a:t>b</a:t>
            </a:r>
            <a:r>
              <a:rPr sz="750" spc="45" dirty="0">
                <a:latin typeface="Times New Roman"/>
                <a:cs typeface="Times New Roman"/>
              </a:rPr>
              <a:t>b</a:t>
            </a:r>
            <a:r>
              <a:rPr sz="750" spc="70" dirty="0">
                <a:latin typeface="Times New Roman"/>
                <a:cs typeface="Times New Roman"/>
              </a:rPr>
              <a:t>e</a:t>
            </a:r>
            <a:r>
              <a:rPr sz="750" spc="80" dirty="0">
                <a:latin typeface="Times New Roman"/>
                <a:cs typeface="Times New Roman"/>
              </a:rPr>
              <a:t>a</a:t>
            </a:r>
            <a:r>
              <a:rPr sz="750" spc="45" dirty="0">
                <a:latin typeface="Times New Roman"/>
                <a:cs typeface="Times New Roman"/>
              </a:rPr>
              <a:t>n</a:t>
            </a:r>
            <a:endParaRPr sz="750">
              <a:latin typeface="Times New Roman"/>
              <a:cs typeface="Times New Roman"/>
            </a:endParaRPr>
          </a:p>
          <a:p>
            <a:pPr marL="12700">
              <a:lnSpc>
                <a:spcPts val="935"/>
              </a:lnSpc>
            </a:pPr>
            <a:r>
              <a:rPr sz="1200" spc="-7" baseline="17361" dirty="0">
                <a:solidFill>
                  <a:srgbClr val="BFBFBF"/>
                </a:solidFill>
                <a:latin typeface="Century Gothic"/>
                <a:cs typeface="Century Gothic"/>
              </a:rPr>
              <a:t>F</a:t>
            </a:r>
            <a:r>
              <a:rPr sz="1200" baseline="17361" dirty="0">
                <a:solidFill>
                  <a:srgbClr val="BFBFBF"/>
                </a:solidFill>
                <a:latin typeface="Century Gothic"/>
                <a:cs typeface="Century Gothic"/>
              </a:rPr>
              <a:t>e</a:t>
            </a:r>
            <a:r>
              <a:rPr sz="1200" spc="-660" baseline="17361" dirty="0">
                <a:solidFill>
                  <a:srgbClr val="BFBFBF"/>
                </a:solidFill>
                <a:latin typeface="Century Gothic"/>
                <a:cs typeface="Century Gothic"/>
              </a:rPr>
              <a:t>b</a:t>
            </a:r>
            <a:r>
              <a:rPr sz="750" spc="-105" dirty="0">
                <a:latin typeface="Times New Roman"/>
                <a:cs typeface="Times New Roman"/>
              </a:rPr>
              <a:t>D</a:t>
            </a:r>
            <a:r>
              <a:rPr sz="1200" spc="-225" baseline="17361" dirty="0">
                <a:solidFill>
                  <a:srgbClr val="BFBFBF"/>
                </a:solidFill>
                <a:latin typeface="Century Gothic"/>
                <a:cs typeface="Century Gothic"/>
              </a:rPr>
              <a:t>r</a:t>
            </a:r>
            <a:r>
              <a:rPr sz="750" spc="-65" dirty="0">
                <a:latin typeface="Times New Roman"/>
                <a:cs typeface="Times New Roman"/>
              </a:rPr>
              <a:t>i</a:t>
            </a:r>
            <a:r>
              <a:rPr sz="1200" spc="-697" baseline="17361" dirty="0">
                <a:solidFill>
                  <a:srgbClr val="BFBFBF"/>
                </a:solidFill>
                <a:latin typeface="Century Gothic"/>
                <a:cs typeface="Century Gothic"/>
              </a:rPr>
              <a:t>u</a:t>
            </a:r>
            <a:r>
              <a:rPr sz="750" spc="80" dirty="0">
                <a:latin typeface="Times New Roman"/>
                <a:cs typeface="Times New Roman"/>
              </a:rPr>
              <a:t>s</a:t>
            </a:r>
            <a:r>
              <a:rPr sz="750" spc="-125" dirty="0">
                <a:latin typeface="Times New Roman"/>
                <a:cs typeface="Times New Roman"/>
              </a:rPr>
              <a:t>t</a:t>
            </a:r>
            <a:r>
              <a:rPr sz="1200" spc="-630" baseline="17361" dirty="0">
                <a:solidFill>
                  <a:srgbClr val="BFBFBF"/>
                </a:solidFill>
                <a:latin typeface="Century Gothic"/>
                <a:cs typeface="Century Gothic"/>
              </a:rPr>
              <a:t>a</a:t>
            </a:r>
            <a:r>
              <a:rPr sz="750" spc="-5" dirty="0">
                <a:latin typeface="Times New Roman"/>
                <a:cs typeface="Times New Roman"/>
              </a:rPr>
              <a:t>r</a:t>
            </a:r>
            <a:r>
              <a:rPr sz="750" spc="-45" dirty="0">
                <a:latin typeface="Times New Roman"/>
                <a:cs typeface="Times New Roman"/>
              </a:rPr>
              <a:t>i</a:t>
            </a:r>
            <a:r>
              <a:rPr sz="1200" spc="-359" baseline="17361" dirty="0">
                <a:solidFill>
                  <a:srgbClr val="BFBFBF"/>
                </a:solidFill>
                <a:latin typeface="Century Gothic"/>
                <a:cs typeface="Century Gothic"/>
              </a:rPr>
              <a:t>r</a:t>
            </a:r>
            <a:r>
              <a:rPr sz="750" spc="-100" dirty="0">
                <a:latin typeface="Times New Roman"/>
                <a:cs typeface="Times New Roman"/>
              </a:rPr>
              <a:t>c</a:t>
            </a:r>
            <a:r>
              <a:rPr sz="1200" spc="-442" baseline="17361" dirty="0">
                <a:solidFill>
                  <a:srgbClr val="BFBFBF"/>
                </a:solidFill>
                <a:latin typeface="Century Gothic"/>
                <a:cs typeface="Century Gothic"/>
              </a:rPr>
              <a:t>y</a:t>
            </a:r>
            <a:r>
              <a:rPr sz="750" dirty="0">
                <a:latin typeface="Times New Roman"/>
                <a:cs typeface="Times New Roman"/>
              </a:rPr>
              <a:t>t</a:t>
            </a:r>
            <a:r>
              <a:rPr sz="750" spc="-15" dirty="0">
                <a:latin typeface="Times New Roman"/>
                <a:cs typeface="Times New Roman"/>
              </a:rPr>
              <a:t> </a:t>
            </a:r>
            <a:r>
              <a:rPr sz="750" spc="-105" dirty="0">
                <a:latin typeface="Times New Roman"/>
                <a:cs typeface="Times New Roman"/>
              </a:rPr>
              <a:t>i</a:t>
            </a:r>
            <a:r>
              <a:rPr sz="1200" spc="-592" baseline="17361" dirty="0">
                <a:solidFill>
                  <a:srgbClr val="BFBFBF"/>
                </a:solidFill>
                <a:latin typeface="Century Gothic"/>
                <a:cs typeface="Century Gothic"/>
              </a:rPr>
              <a:t>2</a:t>
            </a:r>
            <a:r>
              <a:rPr sz="750" spc="10" dirty="0">
                <a:latin typeface="Times New Roman"/>
                <a:cs typeface="Times New Roman"/>
              </a:rPr>
              <a:t>n</a:t>
            </a:r>
            <a:r>
              <a:rPr sz="1200" spc="-315" baseline="17361" dirty="0">
                <a:solidFill>
                  <a:srgbClr val="BFBFBF"/>
                </a:solidFill>
                <a:latin typeface="Century Gothic"/>
                <a:cs typeface="Century Gothic"/>
              </a:rPr>
              <a:t>0</a:t>
            </a:r>
            <a:r>
              <a:rPr sz="750" spc="-220" dirty="0">
                <a:latin typeface="Times New Roman"/>
                <a:cs typeface="Times New Roman"/>
              </a:rPr>
              <a:t>F</a:t>
            </a:r>
            <a:r>
              <a:rPr sz="1200" spc="-292" baseline="17361" dirty="0">
                <a:solidFill>
                  <a:srgbClr val="BFBFBF"/>
                </a:solidFill>
                <a:latin typeface="Century Gothic"/>
                <a:cs typeface="Century Gothic"/>
              </a:rPr>
              <a:t>1</a:t>
            </a:r>
            <a:r>
              <a:rPr sz="750" spc="-360" dirty="0">
                <a:latin typeface="Times New Roman"/>
                <a:cs typeface="Times New Roman"/>
              </a:rPr>
              <a:t>Y</a:t>
            </a:r>
            <a:r>
              <a:rPr sz="1200" spc="-195" baseline="17361" dirty="0">
                <a:solidFill>
                  <a:srgbClr val="BFBFBF"/>
                </a:solidFill>
                <a:latin typeface="Century Gothic"/>
                <a:cs typeface="Century Gothic"/>
              </a:rPr>
              <a:t>8</a:t>
            </a:r>
            <a:r>
              <a:rPr sz="750" spc="40" dirty="0">
                <a:latin typeface="Times New Roman"/>
                <a:cs typeface="Times New Roman"/>
              </a:rPr>
              <a:t>1</a:t>
            </a:r>
            <a:r>
              <a:rPr sz="750" spc="45" dirty="0">
                <a:latin typeface="Times New Roman"/>
                <a:cs typeface="Times New Roman"/>
              </a:rPr>
              <a:t>8</a:t>
            </a:r>
            <a:r>
              <a:rPr sz="750" spc="15" dirty="0">
                <a:latin typeface="Times New Roman"/>
                <a:cs typeface="Times New Roman"/>
              </a:rPr>
              <a:t> </a:t>
            </a:r>
            <a:r>
              <a:rPr sz="750" spc="40" dirty="0">
                <a:latin typeface="Times New Roman"/>
                <a:cs typeface="Times New Roman"/>
              </a:rPr>
              <a:t>Q</a:t>
            </a:r>
            <a:r>
              <a:rPr sz="750" spc="45" dirty="0">
                <a:latin typeface="Times New Roman"/>
                <a:cs typeface="Times New Roman"/>
              </a:rPr>
              <a:t>2</a:t>
            </a:r>
            <a:r>
              <a:rPr sz="750" spc="10" dirty="0">
                <a:latin typeface="Times New Roman"/>
                <a:cs typeface="Times New Roman"/>
              </a:rPr>
              <a:t> </a:t>
            </a:r>
            <a:r>
              <a:rPr sz="750" spc="45" dirty="0">
                <a:latin typeface="Times New Roman"/>
                <a:cs typeface="Times New Roman"/>
              </a:rPr>
              <a:t>d</a:t>
            </a:r>
            <a:r>
              <a:rPr sz="750" spc="40" dirty="0">
                <a:latin typeface="Times New Roman"/>
                <a:cs typeface="Times New Roman"/>
              </a:rPr>
              <a:t>u</a:t>
            </a:r>
            <a:r>
              <a:rPr sz="750" spc="85" dirty="0">
                <a:latin typeface="Times New Roman"/>
                <a:cs typeface="Times New Roman"/>
              </a:rPr>
              <a:t>e</a:t>
            </a:r>
            <a:r>
              <a:rPr sz="750" spc="-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</a:t>
            </a:r>
            <a:r>
              <a:rPr sz="750" spc="45" dirty="0">
                <a:latin typeface="Times New Roman"/>
                <a:cs typeface="Times New Roman"/>
              </a:rPr>
              <a:t>o</a:t>
            </a:r>
            <a:r>
              <a:rPr sz="750" spc="1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</a:t>
            </a:r>
            <a:r>
              <a:rPr sz="750" spc="45" dirty="0">
                <a:latin typeface="Times New Roman"/>
                <a:cs typeface="Times New Roman"/>
              </a:rPr>
              <a:t>h</a:t>
            </a:r>
            <a:r>
              <a:rPr sz="750" spc="85" dirty="0">
                <a:latin typeface="Times New Roman"/>
                <a:cs typeface="Times New Roman"/>
              </a:rPr>
              <a:t>e</a:t>
            </a:r>
            <a:r>
              <a:rPr sz="750" dirty="0">
                <a:latin typeface="Times New Roman"/>
                <a:cs typeface="Times New Roman"/>
              </a:rPr>
              <a:t> </a:t>
            </a:r>
            <a:r>
              <a:rPr sz="750" spc="45" dirty="0">
                <a:latin typeface="Times New Roman"/>
                <a:cs typeface="Times New Roman"/>
              </a:rPr>
              <a:t>d</a:t>
            </a:r>
            <a:r>
              <a:rPr sz="750" spc="80" dirty="0">
                <a:latin typeface="Times New Roman"/>
                <a:cs typeface="Times New Roman"/>
              </a:rPr>
              <a:t>e</a:t>
            </a:r>
            <a:r>
              <a:rPr sz="750" spc="15" dirty="0">
                <a:latin typeface="Times New Roman"/>
                <a:cs typeface="Times New Roman"/>
              </a:rPr>
              <a:t>v</a:t>
            </a:r>
            <a:r>
              <a:rPr sz="750" spc="85" dirty="0">
                <a:latin typeface="Times New Roman"/>
                <a:cs typeface="Times New Roman"/>
              </a:rPr>
              <a:t>a</a:t>
            </a:r>
            <a:r>
              <a:rPr sz="750" spc="70" dirty="0">
                <a:latin typeface="Times New Roman"/>
                <a:cs typeface="Times New Roman"/>
              </a:rPr>
              <a:t>s</a:t>
            </a:r>
            <a:r>
              <a:rPr sz="750" spc="5" dirty="0">
                <a:latin typeface="Times New Roman"/>
                <a:cs typeface="Times New Roman"/>
              </a:rPr>
              <a:t>t</a:t>
            </a:r>
            <a:r>
              <a:rPr sz="750" spc="70" dirty="0">
                <a:latin typeface="Times New Roman"/>
                <a:cs typeface="Times New Roman"/>
              </a:rPr>
              <a:t>a</a:t>
            </a:r>
            <a:r>
              <a:rPr sz="750" dirty="0">
                <a:latin typeface="Times New Roman"/>
                <a:cs typeface="Times New Roman"/>
              </a:rPr>
              <a:t>t</a:t>
            </a:r>
            <a:r>
              <a:rPr sz="750" spc="-55" dirty="0">
                <a:latin typeface="Times New Roman"/>
                <a:cs typeface="Times New Roman"/>
              </a:rPr>
              <a:t>i</a:t>
            </a:r>
            <a:r>
              <a:rPr sz="750" spc="45" dirty="0">
                <a:latin typeface="Times New Roman"/>
                <a:cs typeface="Times New Roman"/>
              </a:rPr>
              <a:t>ng</a:t>
            </a:r>
            <a:r>
              <a:rPr sz="750" spc="-30" dirty="0">
                <a:latin typeface="Times New Roman"/>
                <a:cs typeface="Times New Roman"/>
              </a:rPr>
              <a:t> </a:t>
            </a:r>
            <a:r>
              <a:rPr sz="750" spc="-40" dirty="0">
                <a:latin typeface="Times New Roman"/>
                <a:cs typeface="Times New Roman"/>
              </a:rPr>
              <a:t>i</a:t>
            </a:r>
            <a:r>
              <a:rPr sz="750" spc="45" dirty="0">
                <a:latin typeface="Times New Roman"/>
                <a:cs typeface="Times New Roman"/>
              </a:rPr>
              <a:t>m</a:t>
            </a:r>
            <a:r>
              <a:rPr sz="750" spc="40" dirty="0">
                <a:latin typeface="Times New Roman"/>
                <a:cs typeface="Times New Roman"/>
              </a:rPr>
              <a:t>p</a:t>
            </a:r>
            <a:r>
              <a:rPr sz="750" spc="85" dirty="0">
                <a:latin typeface="Times New Roman"/>
                <a:cs typeface="Times New Roman"/>
              </a:rPr>
              <a:t>a</a:t>
            </a:r>
            <a:r>
              <a:rPr sz="750" spc="45" dirty="0">
                <a:latin typeface="Times New Roman"/>
                <a:cs typeface="Times New Roman"/>
              </a:rPr>
              <a:t>c</a:t>
            </a:r>
            <a:r>
              <a:rPr sz="750" spc="-10" dirty="0">
                <a:latin typeface="Times New Roman"/>
                <a:cs typeface="Times New Roman"/>
              </a:rPr>
              <a:t>t</a:t>
            </a:r>
            <a:r>
              <a:rPr sz="750" spc="80" dirty="0">
                <a:latin typeface="Times New Roman"/>
                <a:cs typeface="Times New Roman"/>
              </a:rPr>
              <a:t>s</a:t>
            </a:r>
            <a:r>
              <a:rPr sz="750" spc="-15" dirty="0">
                <a:latin typeface="Times New Roman"/>
                <a:cs typeface="Times New Roman"/>
              </a:rPr>
              <a:t> </a:t>
            </a:r>
            <a:r>
              <a:rPr sz="750" spc="40" dirty="0">
                <a:latin typeface="Times New Roman"/>
                <a:cs typeface="Times New Roman"/>
              </a:rPr>
              <a:t>o</a:t>
            </a:r>
            <a:r>
              <a:rPr sz="750" spc="-45" dirty="0">
                <a:latin typeface="Times New Roman"/>
                <a:cs typeface="Times New Roman"/>
              </a:rPr>
              <a:t>f</a:t>
            </a:r>
            <a:r>
              <a:rPr sz="750" spc="25" dirty="0">
                <a:latin typeface="Times New Roman"/>
                <a:cs typeface="Times New Roman"/>
              </a:rPr>
              <a:t> </a:t>
            </a:r>
            <a:r>
              <a:rPr sz="750" spc="-10" dirty="0">
                <a:latin typeface="Times New Roman"/>
                <a:cs typeface="Times New Roman"/>
              </a:rPr>
              <a:t>H</a:t>
            </a:r>
            <a:r>
              <a:rPr sz="750" spc="45" dirty="0">
                <a:latin typeface="Times New Roman"/>
                <a:cs typeface="Times New Roman"/>
              </a:rPr>
              <a:t>u</a:t>
            </a:r>
            <a:r>
              <a:rPr sz="750" spc="-5" dirty="0">
                <a:latin typeface="Times New Roman"/>
                <a:cs typeface="Times New Roman"/>
              </a:rPr>
              <a:t>rr</a:t>
            </a:r>
            <a:r>
              <a:rPr sz="750" spc="-40" dirty="0">
                <a:latin typeface="Times New Roman"/>
                <a:cs typeface="Times New Roman"/>
              </a:rPr>
              <a:t>i</a:t>
            </a:r>
            <a:r>
              <a:rPr sz="750" spc="40" dirty="0">
                <a:latin typeface="Times New Roman"/>
                <a:cs typeface="Times New Roman"/>
              </a:rPr>
              <a:t>c</a:t>
            </a:r>
            <a:r>
              <a:rPr sz="750" spc="85" dirty="0">
                <a:latin typeface="Times New Roman"/>
                <a:cs typeface="Times New Roman"/>
              </a:rPr>
              <a:t>a</a:t>
            </a:r>
            <a:r>
              <a:rPr sz="750" spc="30" dirty="0">
                <a:latin typeface="Times New Roman"/>
                <a:cs typeface="Times New Roman"/>
              </a:rPr>
              <a:t>n</a:t>
            </a:r>
            <a:r>
              <a:rPr sz="750" spc="80" dirty="0">
                <a:latin typeface="Times New Roman"/>
                <a:cs typeface="Times New Roman"/>
              </a:rPr>
              <a:t>es</a:t>
            </a:r>
            <a:r>
              <a:rPr sz="750" spc="-15" dirty="0">
                <a:latin typeface="Times New Roman"/>
                <a:cs typeface="Times New Roman"/>
              </a:rPr>
              <a:t> </a:t>
            </a:r>
            <a:r>
              <a:rPr sz="750" spc="-40" dirty="0">
                <a:latin typeface="Times New Roman"/>
                <a:cs typeface="Times New Roman"/>
              </a:rPr>
              <a:t>I</a:t>
            </a:r>
            <a:r>
              <a:rPr sz="750" spc="-5" dirty="0">
                <a:latin typeface="Times New Roman"/>
                <a:cs typeface="Times New Roman"/>
              </a:rPr>
              <a:t>r</a:t>
            </a:r>
            <a:r>
              <a:rPr sz="750" spc="45" dirty="0">
                <a:latin typeface="Times New Roman"/>
                <a:cs typeface="Times New Roman"/>
              </a:rPr>
              <a:t>m</a:t>
            </a:r>
            <a:r>
              <a:rPr sz="750" spc="85" dirty="0">
                <a:latin typeface="Times New Roman"/>
                <a:cs typeface="Times New Roman"/>
              </a:rPr>
              <a:t>a</a:t>
            </a:r>
            <a:r>
              <a:rPr sz="750" spc="-5" dirty="0">
                <a:latin typeface="Times New Roman"/>
                <a:cs typeface="Times New Roman"/>
              </a:rPr>
              <a:t> </a:t>
            </a:r>
            <a:r>
              <a:rPr sz="750" spc="80" dirty="0">
                <a:latin typeface="Times New Roman"/>
                <a:cs typeface="Times New Roman"/>
              </a:rPr>
              <a:t>a</a:t>
            </a:r>
            <a:r>
              <a:rPr sz="750" spc="45" dirty="0">
                <a:latin typeface="Times New Roman"/>
                <a:cs typeface="Times New Roman"/>
              </a:rPr>
              <a:t>nd</a:t>
            </a:r>
            <a:r>
              <a:rPr sz="750" dirty="0">
                <a:latin typeface="Times New Roman"/>
                <a:cs typeface="Times New Roman"/>
              </a:rPr>
              <a:t> </a:t>
            </a:r>
            <a:r>
              <a:rPr sz="750" spc="-35" dirty="0">
                <a:latin typeface="Times New Roman"/>
                <a:cs typeface="Times New Roman"/>
              </a:rPr>
              <a:t>M</a:t>
            </a:r>
            <a:r>
              <a:rPr sz="750" spc="85" dirty="0">
                <a:latin typeface="Times New Roman"/>
                <a:cs typeface="Times New Roman"/>
              </a:rPr>
              <a:t>a</a:t>
            </a:r>
            <a:r>
              <a:rPr sz="750" spc="-5" dirty="0">
                <a:latin typeface="Times New Roman"/>
                <a:cs typeface="Times New Roman"/>
              </a:rPr>
              <a:t>r</a:t>
            </a:r>
            <a:r>
              <a:rPr sz="750" spc="-50" dirty="0">
                <a:latin typeface="Times New Roman"/>
                <a:cs typeface="Times New Roman"/>
              </a:rPr>
              <a:t>i</a:t>
            </a:r>
            <a:r>
              <a:rPr sz="750" spc="85" dirty="0">
                <a:latin typeface="Times New Roman"/>
                <a:cs typeface="Times New Roman"/>
              </a:rPr>
              <a:t>a</a:t>
            </a:r>
            <a:r>
              <a:rPr sz="750" spc="20" dirty="0">
                <a:latin typeface="Times New Roman"/>
                <a:cs typeface="Times New Roman"/>
              </a:rPr>
              <a:t>.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726423" y="5632703"/>
            <a:ext cx="243840" cy="0"/>
          </a:xfrm>
          <a:custGeom>
            <a:avLst/>
            <a:gdLst/>
            <a:ahLst/>
            <a:cxnLst/>
            <a:rect l="l" t="t" r="r" b="b"/>
            <a:pathLst>
              <a:path w="243840">
                <a:moveTo>
                  <a:pt x="0" y="0"/>
                </a:moveTo>
                <a:lnTo>
                  <a:pt x="243839" y="0"/>
                </a:lnTo>
              </a:path>
            </a:pathLst>
          </a:custGeom>
          <a:ln w="10413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291072" y="5632703"/>
            <a:ext cx="487680" cy="0"/>
          </a:xfrm>
          <a:custGeom>
            <a:avLst/>
            <a:gdLst/>
            <a:ahLst/>
            <a:cxnLst/>
            <a:rect l="l" t="t" r="r" b="b"/>
            <a:pathLst>
              <a:path w="487679">
                <a:moveTo>
                  <a:pt x="0" y="0"/>
                </a:moveTo>
                <a:lnTo>
                  <a:pt x="487679" y="0"/>
                </a:lnTo>
              </a:path>
            </a:pathLst>
          </a:custGeom>
          <a:ln w="10413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55720" y="5632703"/>
            <a:ext cx="487680" cy="0"/>
          </a:xfrm>
          <a:custGeom>
            <a:avLst/>
            <a:gdLst/>
            <a:ahLst/>
            <a:cxnLst/>
            <a:rect l="l" t="t" r="r" b="b"/>
            <a:pathLst>
              <a:path w="487679">
                <a:moveTo>
                  <a:pt x="0" y="0"/>
                </a:moveTo>
                <a:lnTo>
                  <a:pt x="487679" y="0"/>
                </a:lnTo>
              </a:path>
            </a:pathLst>
          </a:custGeom>
          <a:ln w="10413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664207" y="5632703"/>
            <a:ext cx="243840" cy="0"/>
          </a:xfrm>
          <a:custGeom>
            <a:avLst/>
            <a:gdLst/>
            <a:ahLst/>
            <a:cxnLst/>
            <a:rect l="l" t="t" r="r" b="b"/>
            <a:pathLst>
              <a:path w="243839">
                <a:moveTo>
                  <a:pt x="0" y="0"/>
                </a:moveTo>
                <a:lnTo>
                  <a:pt x="243840" y="0"/>
                </a:lnTo>
              </a:path>
            </a:pathLst>
          </a:custGeom>
          <a:ln w="10413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726423" y="5167884"/>
            <a:ext cx="243840" cy="0"/>
          </a:xfrm>
          <a:custGeom>
            <a:avLst/>
            <a:gdLst/>
            <a:ahLst/>
            <a:cxnLst/>
            <a:rect l="l" t="t" r="r" b="b"/>
            <a:pathLst>
              <a:path w="243840">
                <a:moveTo>
                  <a:pt x="0" y="0"/>
                </a:moveTo>
                <a:lnTo>
                  <a:pt x="243839" y="0"/>
                </a:lnTo>
              </a:path>
            </a:pathLst>
          </a:custGeom>
          <a:ln w="10413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291072" y="5167884"/>
            <a:ext cx="487680" cy="0"/>
          </a:xfrm>
          <a:custGeom>
            <a:avLst/>
            <a:gdLst/>
            <a:ahLst/>
            <a:cxnLst/>
            <a:rect l="l" t="t" r="r" b="b"/>
            <a:pathLst>
              <a:path w="487679">
                <a:moveTo>
                  <a:pt x="0" y="0"/>
                </a:moveTo>
                <a:lnTo>
                  <a:pt x="487679" y="0"/>
                </a:lnTo>
              </a:path>
            </a:pathLst>
          </a:custGeom>
          <a:ln w="10413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855720" y="5167884"/>
            <a:ext cx="487680" cy="0"/>
          </a:xfrm>
          <a:custGeom>
            <a:avLst/>
            <a:gdLst/>
            <a:ahLst/>
            <a:cxnLst/>
            <a:rect l="l" t="t" r="r" b="b"/>
            <a:pathLst>
              <a:path w="487679">
                <a:moveTo>
                  <a:pt x="0" y="0"/>
                </a:moveTo>
                <a:lnTo>
                  <a:pt x="487679" y="0"/>
                </a:lnTo>
              </a:path>
            </a:pathLst>
          </a:custGeom>
          <a:ln w="10413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664207" y="5167884"/>
            <a:ext cx="243840" cy="0"/>
          </a:xfrm>
          <a:custGeom>
            <a:avLst/>
            <a:gdLst/>
            <a:ahLst/>
            <a:cxnLst/>
            <a:rect l="l" t="t" r="r" b="b"/>
            <a:pathLst>
              <a:path w="243839">
                <a:moveTo>
                  <a:pt x="0" y="0"/>
                </a:moveTo>
                <a:lnTo>
                  <a:pt x="243840" y="0"/>
                </a:lnTo>
              </a:path>
            </a:pathLst>
          </a:custGeom>
          <a:ln w="10413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726423" y="4704588"/>
            <a:ext cx="243840" cy="0"/>
          </a:xfrm>
          <a:custGeom>
            <a:avLst/>
            <a:gdLst/>
            <a:ahLst/>
            <a:cxnLst/>
            <a:rect l="l" t="t" r="r" b="b"/>
            <a:pathLst>
              <a:path w="243840">
                <a:moveTo>
                  <a:pt x="0" y="0"/>
                </a:moveTo>
                <a:lnTo>
                  <a:pt x="243839" y="0"/>
                </a:lnTo>
              </a:path>
            </a:pathLst>
          </a:custGeom>
          <a:ln w="10413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291072" y="4704588"/>
            <a:ext cx="487680" cy="0"/>
          </a:xfrm>
          <a:custGeom>
            <a:avLst/>
            <a:gdLst/>
            <a:ahLst/>
            <a:cxnLst/>
            <a:rect l="l" t="t" r="r" b="b"/>
            <a:pathLst>
              <a:path w="487679">
                <a:moveTo>
                  <a:pt x="0" y="0"/>
                </a:moveTo>
                <a:lnTo>
                  <a:pt x="487679" y="0"/>
                </a:lnTo>
              </a:path>
            </a:pathLst>
          </a:custGeom>
          <a:ln w="10413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855720" y="4704588"/>
            <a:ext cx="487680" cy="0"/>
          </a:xfrm>
          <a:custGeom>
            <a:avLst/>
            <a:gdLst/>
            <a:ahLst/>
            <a:cxnLst/>
            <a:rect l="l" t="t" r="r" b="b"/>
            <a:pathLst>
              <a:path w="487679">
                <a:moveTo>
                  <a:pt x="0" y="0"/>
                </a:moveTo>
                <a:lnTo>
                  <a:pt x="487679" y="0"/>
                </a:lnTo>
              </a:path>
            </a:pathLst>
          </a:custGeom>
          <a:ln w="10413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664207" y="4704588"/>
            <a:ext cx="243840" cy="0"/>
          </a:xfrm>
          <a:custGeom>
            <a:avLst/>
            <a:gdLst/>
            <a:ahLst/>
            <a:cxnLst/>
            <a:rect l="l" t="t" r="r" b="b"/>
            <a:pathLst>
              <a:path w="243839">
                <a:moveTo>
                  <a:pt x="0" y="0"/>
                </a:moveTo>
                <a:lnTo>
                  <a:pt x="243840" y="0"/>
                </a:lnTo>
              </a:path>
            </a:pathLst>
          </a:custGeom>
          <a:ln w="10413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726423" y="4239767"/>
            <a:ext cx="243840" cy="0"/>
          </a:xfrm>
          <a:custGeom>
            <a:avLst/>
            <a:gdLst/>
            <a:ahLst/>
            <a:cxnLst/>
            <a:rect l="l" t="t" r="r" b="b"/>
            <a:pathLst>
              <a:path w="243840">
                <a:moveTo>
                  <a:pt x="0" y="0"/>
                </a:moveTo>
                <a:lnTo>
                  <a:pt x="243839" y="0"/>
                </a:lnTo>
              </a:path>
            </a:pathLst>
          </a:custGeom>
          <a:ln w="10414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291072" y="4239767"/>
            <a:ext cx="487680" cy="0"/>
          </a:xfrm>
          <a:custGeom>
            <a:avLst/>
            <a:gdLst/>
            <a:ahLst/>
            <a:cxnLst/>
            <a:rect l="l" t="t" r="r" b="b"/>
            <a:pathLst>
              <a:path w="487679">
                <a:moveTo>
                  <a:pt x="0" y="0"/>
                </a:moveTo>
                <a:lnTo>
                  <a:pt x="487679" y="0"/>
                </a:lnTo>
              </a:path>
            </a:pathLst>
          </a:custGeom>
          <a:ln w="10414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855720" y="4239767"/>
            <a:ext cx="487680" cy="0"/>
          </a:xfrm>
          <a:custGeom>
            <a:avLst/>
            <a:gdLst/>
            <a:ahLst/>
            <a:cxnLst/>
            <a:rect l="l" t="t" r="r" b="b"/>
            <a:pathLst>
              <a:path w="487679">
                <a:moveTo>
                  <a:pt x="0" y="0"/>
                </a:moveTo>
                <a:lnTo>
                  <a:pt x="487679" y="0"/>
                </a:lnTo>
              </a:path>
            </a:pathLst>
          </a:custGeom>
          <a:ln w="10414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664207" y="4239767"/>
            <a:ext cx="243840" cy="0"/>
          </a:xfrm>
          <a:custGeom>
            <a:avLst/>
            <a:gdLst/>
            <a:ahLst/>
            <a:cxnLst/>
            <a:rect l="l" t="t" r="r" b="b"/>
            <a:pathLst>
              <a:path w="243839">
                <a:moveTo>
                  <a:pt x="0" y="0"/>
                </a:moveTo>
                <a:lnTo>
                  <a:pt x="243840" y="0"/>
                </a:lnTo>
              </a:path>
            </a:pathLst>
          </a:custGeom>
          <a:ln w="10414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726423" y="3774948"/>
            <a:ext cx="243840" cy="0"/>
          </a:xfrm>
          <a:custGeom>
            <a:avLst/>
            <a:gdLst/>
            <a:ahLst/>
            <a:cxnLst/>
            <a:rect l="l" t="t" r="r" b="b"/>
            <a:pathLst>
              <a:path w="243840">
                <a:moveTo>
                  <a:pt x="0" y="0"/>
                </a:moveTo>
                <a:lnTo>
                  <a:pt x="243839" y="0"/>
                </a:lnTo>
              </a:path>
            </a:pathLst>
          </a:custGeom>
          <a:ln w="10413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291072" y="3774948"/>
            <a:ext cx="487680" cy="0"/>
          </a:xfrm>
          <a:custGeom>
            <a:avLst/>
            <a:gdLst/>
            <a:ahLst/>
            <a:cxnLst/>
            <a:rect l="l" t="t" r="r" b="b"/>
            <a:pathLst>
              <a:path w="487679">
                <a:moveTo>
                  <a:pt x="0" y="0"/>
                </a:moveTo>
                <a:lnTo>
                  <a:pt x="487679" y="0"/>
                </a:lnTo>
              </a:path>
            </a:pathLst>
          </a:custGeom>
          <a:ln w="10413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855720" y="3774948"/>
            <a:ext cx="487680" cy="0"/>
          </a:xfrm>
          <a:custGeom>
            <a:avLst/>
            <a:gdLst/>
            <a:ahLst/>
            <a:cxnLst/>
            <a:rect l="l" t="t" r="r" b="b"/>
            <a:pathLst>
              <a:path w="487679">
                <a:moveTo>
                  <a:pt x="0" y="0"/>
                </a:moveTo>
                <a:lnTo>
                  <a:pt x="487679" y="0"/>
                </a:lnTo>
              </a:path>
            </a:pathLst>
          </a:custGeom>
          <a:ln w="10413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664207" y="3774948"/>
            <a:ext cx="243840" cy="0"/>
          </a:xfrm>
          <a:custGeom>
            <a:avLst/>
            <a:gdLst/>
            <a:ahLst/>
            <a:cxnLst/>
            <a:rect l="l" t="t" r="r" b="b"/>
            <a:pathLst>
              <a:path w="243839">
                <a:moveTo>
                  <a:pt x="0" y="0"/>
                </a:moveTo>
                <a:lnTo>
                  <a:pt x="243840" y="0"/>
                </a:lnTo>
              </a:path>
            </a:pathLst>
          </a:custGeom>
          <a:ln w="10413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726423" y="3311652"/>
            <a:ext cx="243840" cy="0"/>
          </a:xfrm>
          <a:custGeom>
            <a:avLst/>
            <a:gdLst/>
            <a:ahLst/>
            <a:cxnLst/>
            <a:rect l="l" t="t" r="r" b="b"/>
            <a:pathLst>
              <a:path w="243840">
                <a:moveTo>
                  <a:pt x="0" y="0"/>
                </a:moveTo>
                <a:lnTo>
                  <a:pt x="243839" y="0"/>
                </a:lnTo>
              </a:path>
            </a:pathLst>
          </a:custGeom>
          <a:ln w="10413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291072" y="3311652"/>
            <a:ext cx="974090" cy="0"/>
          </a:xfrm>
          <a:custGeom>
            <a:avLst/>
            <a:gdLst/>
            <a:ahLst/>
            <a:cxnLst/>
            <a:rect l="l" t="t" r="r" b="b"/>
            <a:pathLst>
              <a:path w="974090">
                <a:moveTo>
                  <a:pt x="0" y="0"/>
                </a:moveTo>
                <a:lnTo>
                  <a:pt x="973836" y="0"/>
                </a:lnTo>
              </a:path>
            </a:pathLst>
          </a:custGeom>
          <a:ln w="10413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855720" y="3311652"/>
            <a:ext cx="487680" cy="0"/>
          </a:xfrm>
          <a:custGeom>
            <a:avLst/>
            <a:gdLst/>
            <a:ahLst/>
            <a:cxnLst/>
            <a:rect l="l" t="t" r="r" b="b"/>
            <a:pathLst>
              <a:path w="487679">
                <a:moveTo>
                  <a:pt x="0" y="0"/>
                </a:moveTo>
                <a:lnTo>
                  <a:pt x="487679" y="0"/>
                </a:lnTo>
              </a:path>
            </a:pathLst>
          </a:custGeom>
          <a:ln w="10413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664207" y="3311652"/>
            <a:ext cx="243840" cy="0"/>
          </a:xfrm>
          <a:custGeom>
            <a:avLst/>
            <a:gdLst/>
            <a:ahLst/>
            <a:cxnLst/>
            <a:rect l="l" t="t" r="r" b="b"/>
            <a:pathLst>
              <a:path w="243839">
                <a:moveTo>
                  <a:pt x="0" y="0"/>
                </a:moveTo>
                <a:lnTo>
                  <a:pt x="243840" y="0"/>
                </a:lnTo>
              </a:path>
            </a:pathLst>
          </a:custGeom>
          <a:ln w="10413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726423" y="2846832"/>
            <a:ext cx="243840" cy="0"/>
          </a:xfrm>
          <a:custGeom>
            <a:avLst/>
            <a:gdLst/>
            <a:ahLst/>
            <a:cxnLst/>
            <a:rect l="l" t="t" r="r" b="b"/>
            <a:pathLst>
              <a:path w="243840">
                <a:moveTo>
                  <a:pt x="0" y="0"/>
                </a:moveTo>
                <a:lnTo>
                  <a:pt x="243839" y="0"/>
                </a:lnTo>
              </a:path>
            </a:pathLst>
          </a:custGeom>
          <a:ln w="10414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291072" y="2846832"/>
            <a:ext cx="1949450" cy="0"/>
          </a:xfrm>
          <a:custGeom>
            <a:avLst/>
            <a:gdLst/>
            <a:ahLst/>
            <a:cxnLst/>
            <a:rect l="l" t="t" r="r" b="b"/>
            <a:pathLst>
              <a:path w="1949450">
                <a:moveTo>
                  <a:pt x="0" y="0"/>
                </a:moveTo>
                <a:lnTo>
                  <a:pt x="1949195" y="0"/>
                </a:lnTo>
              </a:path>
            </a:pathLst>
          </a:custGeom>
          <a:ln w="10414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855720" y="2846832"/>
            <a:ext cx="487680" cy="0"/>
          </a:xfrm>
          <a:custGeom>
            <a:avLst/>
            <a:gdLst/>
            <a:ahLst/>
            <a:cxnLst/>
            <a:rect l="l" t="t" r="r" b="b"/>
            <a:pathLst>
              <a:path w="487679">
                <a:moveTo>
                  <a:pt x="0" y="0"/>
                </a:moveTo>
                <a:lnTo>
                  <a:pt x="487679" y="0"/>
                </a:lnTo>
              </a:path>
            </a:pathLst>
          </a:custGeom>
          <a:ln w="10414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664207" y="2846832"/>
            <a:ext cx="243840" cy="0"/>
          </a:xfrm>
          <a:custGeom>
            <a:avLst/>
            <a:gdLst/>
            <a:ahLst/>
            <a:cxnLst/>
            <a:rect l="l" t="t" r="r" b="b"/>
            <a:pathLst>
              <a:path w="243839">
                <a:moveTo>
                  <a:pt x="0" y="0"/>
                </a:moveTo>
                <a:lnTo>
                  <a:pt x="243840" y="0"/>
                </a:lnTo>
              </a:path>
            </a:pathLst>
          </a:custGeom>
          <a:ln w="10414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664207" y="2382011"/>
            <a:ext cx="7306309" cy="0"/>
          </a:xfrm>
          <a:custGeom>
            <a:avLst/>
            <a:gdLst/>
            <a:ahLst/>
            <a:cxnLst/>
            <a:rect l="l" t="t" r="r" b="b"/>
            <a:pathLst>
              <a:path w="7306309">
                <a:moveTo>
                  <a:pt x="0" y="0"/>
                </a:moveTo>
                <a:lnTo>
                  <a:pt x="7306055" y="0"/>
                </a:lnTo>
              </a:path>
            </a:pathLst>
          </a:custGeom>
          <a:ln w="10413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908048" y="2703575"/>
            <a:ext cx="487680" cy="3394075"/>
          </a:xfrm>
          <a:custGeom>
            <a:avLst/>
            <a:gdLst/>
            <a:ahLst/>
            <a:cxnLst/>
            <a:rect l="l" t="t" r="r" b="b"/>
            <a:pathLst>
              <a:path w="487680" h="3394075">
                <a:moveTo>
                  <a:pt x="487680" y="3393948"/>
                </a:moveTo>
                <a:lnTo>
                  <a:pt x="0" y="3393948"/>
                </a:lnTo>
                <a:lnTo>
                  <a:pt x="0" y="0"/>
                </a:lnTo>
                <a:lnTo>
                  <a:pt x="487680" y="0"/>
                </a:lnTo>
                <a:lnTo>
                  <a:pt x="487680" y="3393948"/>
                </a:lnTo>
                <a:close/>
              </a:path>
            </a:pathLst>
          </a:custGeom>
          <a:solidFill>
            <a:srgbClr val="4F80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343400" y="2668523"/>
            <a:ext cx="487680" cy="3429000"/>
          </a:xfrm>
          <a:custGeom>
            <a:avLst/>
            <a:gdLst/>
            <a:ahLst/>
            <a:cxnLst/>
            <a:rect l="l" t="t" r="r" b="b"/>
            <a:pathLst>
              <a:path w="487679" h="3429000">
                <a:moveTo>
                  <a:pt x="487680" y="3429000"/>
                </a:moveTo>
                <a:lnTo>
                  <a:pt x="0" y="3429000"/>
                </a:lnTo>
                <a:lnTo>
                  <a:pt x="0" y="0"/>
                </a:lnTo>
                <a:lnTo>
                  <a:pt x="487680" y="0"/>
                </a:lnTo>
                <a:lnTo>
                  <a:pt x="487680" y="3429000"/>
                </a:lnTo>
                <a:close/>
              </a:path>
            </a:pathLst>
          </a:custGeom>
          <a:solidFill>
            <a:srgbClr val="4F80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778752" y="3698747"/>
            <a:ext cx="486409" cy="2399030"/>
          </a:xfrm>
          <a:custGeom>
            <a:avLst/>
            <a:gdLst/>
            <a:ahLst/>
            <a:cxnLst/>
            <a:rect l="l" t="t" r="r" b="b"/>
            <a:pathLst>
              <a:path w="486409" h="2399029">
                <a:moveTo>
                  <a:pt x="486156" y="2398776"/>
                </a:moveTo>
                <a:lnTo>
                  <a:pt x="0" y="2398776"/>
                </a:lnTo>
                <a:lnTo>
                  <a:pt x="0" y="0"/>
                </a:lnTo>
                <a:lnTo>
                  <a:pt x="486156" y="0"/>
                </a:lnTo>
                <a:lnTo>
                  <a:pt x="486156" y="2398776"/>
                </a:lnTo>
                <a:close/>
              </a:path>
            </a:pathLst>
          </a:custGeom>
          <a:solidFill>
            <a:srgbClr val="4F80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395727" y="2485643"/>
            <a:ext cx="486409" cy="3611879"/>
          </a:xfrm>
          <a:custGeom>
            <a:avLst/>
            <a:gdLst/>
            <a:ahLst/>
            <a:cxnLst/>
            <a:rect l="l" t="t" r="r" b="b"/>
            <a:pathLst>
              <a:path w="486410" h="3611879">
                <a:moveTo>
                  <a:pt x="486156" y="3611880"/>
                </a:moveTo>
                <a:lnTo>
                  <a:pt x="0" y="3611880"/>
                </a:lnTo>
                <a:lnTo>
                  <a:pt x="0" y="0"/>
                </a:lnTo>
                <a:lnTo>
                  <a:pt x="486156" y="0"/>
                </a:lnTo>
                <a:lnTo>
                  <a:pt x="486156" y="3611880"/>
                </a:lnTo>
                <a:close/>
              </a:path>
            </a:pathLst>
          </a:custGeom>
          <a:solidFill>
            <a:srgbClr val="BF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831079" y="2479547"/>
            <a:ext cx="486409" cy="3618229"/>
          </a:xfrm>
          <a:custGeom>
            <a:avLst/>
            <a:gdLst/>
            <a:ahLst/>
            <a:cxnLst/>
            <a:rect l="l" t="t" r="r" b="b"/>
            <a:pathLst>
              <a:path w="486410" h="3618229">
                <a:moveTo>
                  <a:pt x="486156" y="3617976"/>
                </a:moveTo>
                <a:lnTo>
                  <a:pt x="0" y="3617976"/>
                </a:lnTo>
                <a:lnTo>
                  <a:pt x="0" y="0"/>
                </a:lnTo>
                <a:lnTo>
                  <a:pt x="486156" y="0"/>
                </a:lnTo>
                <a:lnTo>
                  <a:pt x="486156" y="3617976"/>
                </a:lnTo>
                <a:close/>
              </a:path>
            </a:pathLst>
          </a:custGeom>
          <a:solidFill>
            <a:srgbClr val="BF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264908" y="3232403"/>
            <a:ext cx="487680" cy="2865120"/>
          </a:xfrm>
          <a:custGeom>
            <a:avLst/>
            <a:gdLst/>
            <a:ahLst/>
            <a:cxnLst/>
            <a:rect l="l" t="t" r="r" b="b"/>
            <a:pathLst>
              <a:path w="487679" h="2865120">
                <a:moveTo>
                  <a:pt x="487680" y="2865120"/>
                </a:moveTo>
                <a:lnTo>
                  <a:pt x="0" y="2865120"/>
                </a:lnTo>
                <a:lnTo>
                  <a:pt x="0" y="0"/>
                </a:lnTo>
                <a:lnTo>
                  <a:pt x="487680" y="0"/>
                </a:lnTo>
                <a:lnTo>
                  <a:pt x="487680" y="2865120"/>
                </a:lnTo>
                <a:close/>
              </a:path>
            </a:pathLst>
          </a:custGeom>
          <a:solidFill>
            <a:srgbClr val="BF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881883" y="2433827"/>
            <a:ext cx="487680" cy="3663950"/>
          </a:xfrm>
          <a:custGeom>
            <a:avLst/>
            <a:gdLst/>
            <a:ahLst/>
            <a:cxnLst/>
            <a:rect l="l" t="t" r="r" b="b"/>
            <a:pathLst>
              <a:path w="487679" h="3663950">
                <a:moveTo>
                  <a:pt x="487680" y="3663696"/>
                </a:moveTo>
                <a:lnTo>
                  <a:pt x="0" y="3663696"/>
                </a:lnTo>
                <a:lnTo>
                  <a:pt x="0" y="0"/>
                </a:lnTo>
                <a:lnTo>
                  <a:pt x="487680" y="0"/>
                </a:lnTo>
                <a:lnTo>
                  <a:pt x="487680" y="3663696"/>
                </a:lnTo>
                <a:close/>
              </a:path>
            </a:pathLst>
          </a:custGeom>
          <a:solidFill>
            <a:srgbClr val="9ABA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317235" y="2433827"/>
            <a:ext cx="487680" cy="3663950"/>
          </a:xfrm>
          <a:custGeom>
            <a:avLst/>
            <a:gdLst/>
            <a:ahLst/>
            <a:cxnLst/>
            <a:rect l="l" t="t" r="r" b="b"/>
            <a:pathLst>
              <a:path w="487679" h="3663950">
                <a:moveTo>
                  <a:pt x="487680" y="3663696"/>
                </a:moveTo>
                <a:lnTo>
                  <a:pt x="0" y="3663696"/>
                </a:lnTo>
                <a:lnTo>
                  <a:pt x="0" y="0"/>
                </a:lnTo>
                <a:lnTo>
                  <a:pt x="487680" y="0"/>
                </a:lnTo>
                <a:lnTo>
                  <a:pt x="487680" y="3663696"/>
                </a:lnTo>
                <a:close/>
              </a:path>
            </a:pathLst>
          </a:custGeom>
          <a:solidFill>
            <a:srgbClr val="9ABA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752588" y="2950464"/>
            <a:ext cx="487680" cy="3147060"/>
          </a:xfrm>
          <a:custGeom>
            <a:avLst/>
            <a:gdLst/>
            <a:ahLst/>
            <a:cxnLst/>
            <a:rect l="l" t="t" r="r" b="b"/>
            <a:pathLst>
              <a:path w="487679" h="3147060">
                <a:moveTo>
                  <a:pt x="487680" y="3147060"/>
                </a:moveTo>
                <a:lnTo>
                  <a:pt x="0" y="3147060"/>
                </a:lnTo>
                <a:lnTo>
                  <a:pt x="0" y="0"/>
                </a:lnTo>
                <a:lnTo>
                  <a:pt x="487680" y="0"/>
                </a:lnTo>
                <a:lnTo>
                  <a:pt x="487680" y="3147060"/>
                </a:lnTo>
                <a:close/>
              </a:path>
            </a:pathLst>
          </a:custGeom>
          <a:solidFill>
            <a:srgbClr val="9ABA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369564" y="2414016"/>
            <a:ext cx="486409" cy="3683635"/>
          </a:xfrm>
          <a:custGeom>
            <a:avLst/>
            <a:gdLst/>
            <a:ahLst/>
            <a:cxnLst/>
            <a:rect l="l" t="t" r="r" b="b"/>
            <a:pathLst>
              <a:path w="486410" h="3683635">
                <a:moveTo>
                  <a:pt x="486156" y="3683508"/>
                </a:moveTo>
                <a:lnTo>
                  <a:pt x="0" y="3683508"/>
                </a:lnTo>
                <a:lnTo>
                  <a:pt x="0" y="0"/>
                </a:lnTo>
                <a:lnTo>
                  <a:pt x="486156" y="0"/>
                </a:lnTo>
                <a:lnTo>
                  <a:pt x="486156" y="3683508"/>
                </a:lnTo>
                <a:close/>
              </a:path>
            </a:pathLst>
          </a:custGeom>
          <a:solidFill>
            <a:srgbClr val="8EA8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804916" y="2414016"/>
            <a:ext cx="486409" cy="3683635"/>
          </a:xfrm>
          <a:custGeom>
            <a:avLst/>
            <a:gdLst/>
            <a:ahLst/>
            <a:cxnLst/>
            <a:rect l="l" t="t" r="r" b="b"/>
            <a:pathLst>
              <a:path w="486410" h="3683635">
                <a:moveTo>
                  <a:pt x="486156" y="3683508"/>
                </a:moveTo>
                <a:lnTo>
                  <a:pt x="0" y="3683508"/>
                </a:lnTo>
                <a:lnTo>
                  <a:pt x="0" y="0"/>
                </a:lnTo>
                <a:lnTo>
                  <a:pt x="486156" y="0"/>
                </a:lnTo>
                <a:lnTo>
                  <a:pt x="486156" y="3683508"/>
                </a:lnTo>
                <a:close/>
              </a:path>
            </a:pathLst>
          </a:custGeom>
          <a:solidFill>
            <a:srgbClr val="8EA8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8240267" y="2775204"/>
            <a:ext cx="486409" cy="3322320"/>
          </a:xfrm>
          <a:custGeom>
            <a:avLst/>
            <a:gdLst/>
            <a:ahLst/>
            <a:cxnLst/>
            <a:rect l="l" t="t" r="r" b="b"/>
            <a:pathLst>
              <a:path w="486409" h="3322320">
                <a:moveTo>
                  <a:pt x="486156" y="3322320"/>
                </a:moveTo>
                <a:lnTo>
                  <a:pt x="0" y="3322320"/>
                </a:lnTo>
                <a:lnTo>
                  <a:pt x="0" y="0"/>
                </a:lnTo>
                <a:lnTo>
                  <a:pt x="486156" y="0"/>
                </a:lnTo>
                <a:lnTo>
                  <a:pt x="486156" y="3322320"/>
                </a:lnTo>
                <a:close/>
              </a:path>
            </a:pathLst>
          </a:custGeom>
          <a:solidFill>
            <a:srgbClr val="8EA8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664207" y="2382011"/>
            <a:ext cx="0" cy="3716020"/>
          </a:xfrm>
          <a:custGeom>
            <a:avLst/>
            <a:gdLst/>
            <a:ahLst/>
            <a:cxnLst/>
            <a:rect l="l" t="t" r="r" b="b"/>
            <a:pathLst>
              <a:path h="3716020">
                <a:moveTo>
                  <a:pt x="0" y="0"/>
                </a:moveTo>
                <a:lnTo>
                  <a:pt x="0" y="3715511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664207" y="6097523"/>
            <a:ext cx="7306309" cy="0"/>
          </a:xfrm>
          <a:custGeom>
            <a:avLst/>
            <a:gdLst/>
            <a:ahLst/>
            <a:cxnLst/>
            <a:rect l="l" t="t" r="r" b="b"/>
            <a:pathLst>
              <a:path w="7306309">
                <a:moveTo>
                  <a:pt x="0" y="0"/>
                </a:moveTo>
                <a:lnTo>
                  <a:pt x="7306056" y="0"/>
                </a:lnTo>
              </a:path>
            </a:pathLst>
          </a:custGeom>
          <a:ln w="104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 txBox="1"/>
          <p:nvPr/>
        </p:nvSpPr>
        <p:spPr>
          <a:xfrm>
            <a:off x="1855688" y="1556341"/>
            <a:ext cx="6804025" cy="884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7850" marR="5080" indent="-565785">
              <a:lnSpc>
                <a:spcPts val="2020"/>
              </a:lnSpc>
            </a:pPr>
            <a:r>
              <a:rPr sz="1700" spc="-20" dirty="0">
                <a:solidFill>
                  <a:srgbClr val="4F80BC"/>
                </a:solidFill>
                <a:latin typeface="Century Gothic"/>
                <a:cs typeface="Century Gothic"/>
              </a:rPr>
              <a:t>Q</a:t>
            </a:r>
            <a:r>
              <a:rPr sz="1700" dirty="0">
                <a:solidFill>
                  <a:srgbClr val="4F80BC"/>
                </a:solidFill>
                <a:latin typeface="Century Gothic"/>
                <a:cs typeface="Century Gothic"/>
              </a:rPr>
              <a:t>2</a:t>
            </a:r>
            <a:r>
              <a:rPr sz="1700" spc="-20" dirty="0">
                <a:solidFill>
                  <a:srgbClr val="4F80BC"/>
                </a:solidFill>
                <a:latin typeface="Century Gothic"/>
                <a:cs typeface="Century Gothic"/>
              </a:rPr>
              <a:t>T</a:t>
            </a:r>
            <a:r>
              <a:rPr sz="1700" spc="-15" dirty="0">
                <a:solidFill>
                  <a:srgbClr val="4F80BC"/>
                </a:solidFill>
                <a:latin typeface="Century Gothic"/>
                <a:cs typeface="Century Gothic"/>
              </a:rPr>
              <a:t>D</a:t>
            </a:r>
            <a:r>
              <a:rPr sz="1700" spc="-25" dirty="0">
                <a:solidFill>
                  <a:srgbClr val="4F80BC"/>
                </a:solidFill>
                <a:latin typeface="Century Gothic"/>
                <a:cs typeface="Century Gothic"/>
              </a:rPr>
              <a:t> D</a:t>
            </a:r>
            <a:r>
              <a:rPr sz="1700" spc="-10" dirty="0">
                <a:solidFill>
                  <a:srgbClr val="4F80BC"/>
                </a:solidFill>
                <a:latin typeface="Century Gothic"/>
                <a:cs typeface="Century Gothic"/>
              </a:rPr>
              <a:t>S</a:t>
            </a:r>
            <a:r>
              <a:rPr sz="1700" spc="-5" dirty="0">
                <a:solidFill>
                  <a:srgbClr val="4F80BC"/>
                </a:solidFill>
                <a:latin typeface="Century Gothic"/>
                <a:cs typeface="Century Gothic"/>
              </a:rPr>
              <a:t>C</a:t>
            </a:r>
            <a:r>
              <a:rPr sz="1700" spc="-10" dirty="0">
                <a:solidFill>
                  <a:srgbClr val="4F80BC"/>
                </a:solidFill>
                <a:latin typeface="Century Gothic"/>
                <a:cs typeface="Century Gothic"/>
              </a:rPr>
              <a:t>F</a:t>
            </a:r>
            <a:r>
              <a:rPr sz="1700" spc="-40" dirty="0">
                <a:solidFill>
                  <a:srgbClr val="4F80BC"/>
                </a:solidFill>
                <a:latin typeface="Century Gothic"/>
                <a:cs typeface="Century Gothic"/>
              </a:rPr>
              <a:t> </a:t>
            </a:r>
            <a:r>
              <a:rPr sz="1700" spc="-20" dirty="0">
                <a:solidFill>
                  <a:srgbClr val="4F80BC"/>
                </a:solidFill>
                <a:latin typeface="Century Gothic"/>
                <a:cs typeface="Century Gothic"/>
              </a:rPr>
              <a:t>a</a:t>
            </a:r>
            <a:r>
              <a:rPr sz="1700" spc="-15" dirty="0">
                <a:solidFill>
                  <a:srgbClr val="4F80BC"/>
                </a:solidFill>
                <a:latin typeface="Century Gothic"/>
                <a:cs typeface="Century Gothic"/>
              </a:rPr>
              <a:t>nd</a:t>
            </a:r>
            <a:r>
              <a:rPr sz="1700" spc="-10" dirty="0">
                <a:solidFill>
                  <a:srgbClr val="4F80BC"/>
                </a:solidFill>
                <a:latin typeface="Century Gothic"/>
                <a:cs typeface="Century Gothic"/>
              </a:rPr>
              <a:t> </a:t>
            </a:r>
            <a:r>
              <a:rPr sz="1700" spc="-25" dirty="0">
                <a:solidFill>
                  <a:srgbClr val="4F80BC"/>
                </a:solidFill>
                <a:latin typeface="Century Gothic"/>
                <a:cs typeface="Century Gothic"/>
              </a:rPr>
              <a:t>D</a:t>
            </a:r>
            <a:r>
              <a:rPr sz="1700" dirty="0">
                <a:solidFill>
                  <a:srgbClr val="4F80BC"/>
                </a:solidFill>
                <a:latin typeface="Century Gothic"/>
                <a:cs typeface="Century Gothic"/>
              </a:rPr>
              <a:t>A</a:t>
            </a:r>
            <a:r>
              <a:rPr sz="1700" spc="-25" dirty="0">
                <a:solidFill>
                  <a:srgbClr val="4F80BC"/>
                </a:solidFill>
                <a:latin typeface="Century Gothic"/>
                <a:cs typeface="Century Gothic"/>
              </a:rPr>
              <a:t>D</a:t>
            </a:r>
            <a:r>
              <a:rPr sz="1700" spc="-15" dirty="0">
                <a:solidFill>
                  <a:srgbClr val="4F80BC"/>
                </a:solidFill>
                <a:latin typeface="Century Gothic"/>
                <a:cs typeface="Century Gothic"/>
              </a:rPr>
              <a:t>C</a:t>
            </a:r>
            <a:r>
              <a:rPr sz="1700" spc="-35" dirty="0">
                <a:solidFill>
                  <a:srgbClr val="4F80BC"/>
                </a:solidFill>
                <a:latin typeface="Century Gothic"/>
                <a:cs typeface="Century Gothic"/>
              </a:rPr>
              <a:t> </a:t>
            </a:r>
            <a:r>
              <a:rPr sz="1700" spc="-30" dirty="0">
                <a:solidFill>
                  <a:srgbClr val="4F80BC"/>
                </a:solidFill>
                <a:latin typeface="Century Gothic"/>
                <a:cs typeface="Century Gothic"/>
              </a:rPr>
              <a:t>P</a:t>
            </a:r>
            <a:r>
              <a:rPr sz="1700" dirty="0">
                <a:solidFill>
                  <a:srgbClr val="4F80BC"/>
                </a:solidFill>
                <a:latin typeface="Century Gothic"/>
                <a:cs typeface="Century Gothic"/>
              </a:rPr>
              <a:t>e</a:t>
            </a:r>
            <a:r>
              <a:rPr sz="1700" spc="-5" dirty="0">
                <a:solidFill>
                  <a:srgbClr val="4F80BC"/>
                </a:solidFill>
                <a:latin typeface="Century Gothic"/>
                <a:cs typeface="Century Gothic"/>
              </a:rPr>
              <a:t>ri</a:t>
            </a:r>
            <a:r>
              <a:rPr sz="1700" spc="-25" dirty="0">
                <a:solidFill>
                  <a:srgbClr val="4F80BC"/>
                </a:solidFill>
                <a:latin typeface="Century Gothic"/>
                <a:cs typeface="Century Gothic"/>
              </a:rPr>
              <a:t>o</a:t>
            </a:r>
            <a:r>
              <a:rPr sz="1700" spc="-10" dirty="0">
                <a:solidFill>
                  <a:srgbClr val="4F80BC"/>
                </a:solidFill>
                <a:latin typeface="Century Gothic"/>
                <a:cs typeface="Century Gothic"/>
              </a:rPr>
              <a:t>d</a:t>
            </a:r>
            <a:r>
              <a:rPr sz="1700" spc="5" dirty="0">
                <a:solidFill>
                  <a:srgbClr val="4F80BC"/>
                </a:solidFill>
                <a:latin typeface="Century Gothic"/>
                <a:cs typeface="Century Gothic"/>
              </a:rPr>
              <a:t>i</a:t>
            </a:r>
            <a:r>
              <a:rPr sz="1700" spc="-30" dirty="0">
                <a:solidFill>
                  <a:srgbClr val="4F80BC"/>
                </a:solidFill>
                <a:latin typeface="Century Gothic"/>
                <a:cs typeface="Century Gothic"/>
              </a:rPr>
              <a:t>c</a:t>
            </a:r>
            <a:r>
              <a:rPr sz="1700" spc="-20" dirty="0">
                <a:solidFill>
                  <a:srgbClr val="4F80BC"/>
                </a:solidFill>
                <a:latin typeface="Century Gothic"/>
                <a:cs typeface="Century Gothic"/>
              </a:rPr>
              <a:t>a</a:t>
            </a:r>
            <a:r>
              <a:rPr sz="1700" spc="5" dirty="0">
                <a:solidFill>
                  <a:srgbClr val="4F80BC"/>
                </a:solidFill>
                <a:latin typeface="Century Gothic"/>
                <a:cs typeface="Century Gothic"/>
              </a:rPr>
              <a:t>l</a:t>
            </a:r>
            <a:r>
              <a:rPr sz="1700" spc="-10" dirty="0">
                <a:solidFill>
                  <a:srgbClr val="4F80BC"/>
                </a:solidFill>
                <a:latin typeface="Century Gothic"/>
                <a:cs typeface="Century Gothic"/>
              </a:rPr>
              <a:t>s</a:t>
            </a:r>
            <a:r>
              <a:rPr sz="1700" spc="-45" dirty="0">
                <a:solidFill>
                  <a:srgbClr val="4F80BC"/>
                </a:solidFill>
                <a:latin typeface="Century Gothic"/>
                <a:cs typeface="Century Gothic"/>
              </a:rPr>
              <a:t> </a:t>
            </a:r>
            <a:r>
              <a:rPr sz="1700" spc="-10" dirty="0">
                <a:solidFill>
                  <a:srgbClr val="4F80BC"/>
                </a:solidFill>
                <a:latin typeface="Century Gothic"/>
                <a:cs typeface="Century Gothic"/>
              </a:rPr>
              <a:t>s</a:t>
            </a:r>
            <a:r>
              <a:rPr sz="1700" spc="-30" dirty="0">
                <a:solidFill>
                  <a:srgbClr val="4F80BC"/>
                </a:solidFill>
                <a:latin typeface="Century Gothic"/>
                <a:cs typeface="Century Gothic"/>
              </a:rPr>
              <a:t>c</a:t>
            </a:r>
            <a:r>
              <a:rPr sz="1700" spc="-25" dirty="0">
                <a:solidFill>
                  <a:srgbClr val="4F80BC"/>
                </a:solidFill>
                <a:latin typeface="Century Gothic"/>
                <a:cs typeface="Century Gothic"/>
              </a:rPr>
              <a:t>o</a:t>
            </a:r>
            <a:r>
              <a:rPr sz="1700" spc="-10" dirty="0">
                <a:solidFill>
                  <a:srgbClr val="4F80BC"/>
                </a:solidFill>
                <a:latin typeface="Century Gothic"/>
                <a:cs typeface="Century Gothic"/>
              </a:rPr>
              <a:t>r</a:t>
            </a:r>
            <a:r>
              <a:rPr sz="1700" dirty="0">
                <a:solidFill>
                  <a:srgbClr val="4F80BC"/>
                </a:solidFill>
                <a:latin typeface="Century Gothic"/>
                <a:cs typeface="Century Gothic"/>
              </a:rPr>
              <a:t>e</a:t>
            </a:r>
            <a:r>
              <a:rPr sz="1700" spc="-10" dirty="0">
                <a:solidFill>
                  <a:srgbClr val="4F80BC"/>
                </a:solidFill>
                <a:latin typeface="Century Gothic"/>
                <a:cs typeface="Century Gothic"/>
              </a:rPr>
              <a:t>s</a:t>
            </a:r>
            <a:r>
              <a:rPr sz="1700" spc="-30" dirty="0">
                <a:solidFill>
                  <a:srgbClr val="4F80BC"/>
                </a:solidFill>
                <a:latin typeface="Century Gothic"/>
                <a:cs typeface="Century Gothic"/>
              </a:rPr>
              <a:t> </a:t>
            </a:r>
            <a:r>
              <a:rPr sz="1700" spc="-20" dirty="0">
                <a:solidFill>
                  <a:srgbClr val="4F80BC"/>
                </a:solidFill>
                <a:latin typeface="Century Gothic"/>
                <a:cs typeface="Century Gothic"/>
              </a:rPr>
              <a:t>w</a:t>
            </a:r>
            <a:r>
              <a:rPr sz="1700" spc="-5" dirty="0">
                <a:solidFill>
                  <a:srgbClr val="4F80BC"/>
                </a:solidFill>
                <a:latin typeface="Century Gothic"/>
                <a:cs typeface="Century Gothic"/>
              </a:rPr>
              <a:t>o</a:t>
            </a:r>
            <a:r>
              <a:rPr sz="1700" spc="-30" dirty="0">
                <a:solidFill>
                  <a:srgbClr val="4F80BC"/>
                </a:solidFill>
                <a:latin typeface="Century Gothic"/>
                <a:cs typeface="Century Gothic"/>
              </a:rPr>
              <a:t>u</a:t>
            </a:r>
            <a:r>
              <a:rPr sz="1700" spc="5" dirty="0">
                <a:solidFill>
                  <a:srgbClr val="4F80BC"/>
                </a:solidFill>
                <a:latin typeface="Century Gothic"/>
                <a:cs typeface="Century Gothic"/>
              </a:rPr>
              <a:t>l</a:t>
            </a:r>
            <a:r>
              <a:rPr sz="1700" spc="-15" dirty="0">
                <a:solidFill>
                  <a:srgbClr val="4F80BC"/>
                </a:solidFill>
                <a:latin typeface="Century Gothic"/>
                <a:cs typeface="Century Gothic"/>
              </a:rPr>
              <a:t>d</a:t>
            </a:r>
            <a:r>
              <a:rPr sz="1700" spc="-40" dirty="0">
                <a:solidFill>
                  <a:srgbClr val="4F80BC"/>
                </a:solidFill>
                <a:latin typeface="Century Gothic"/>
                <a:cs typeface="Century Gothic"/>
              </a:rPr>
              <a:t> </a:t>
            </a:r>
            <a:r>
              <a:rPr sz="1700" spc="-20" dirty="0">
                <a:solidFill>
                  <a:srgbClr val="4F80BC"/>
                </a:solidFill>
                <a:latin typeface="Century Gothic"/>
                <a:cs typeface="Century Gothic"/>
              </a:rPr>
              <a:t>b</a:t>
            </a:r>
            <a:r>
              <a:rPr sz="1700" spc="-15" dirty="0">
                <a:solidFill>
                  <a:srgbClr val="4F80BC"/>
                </a:solidFill>
                <a:latin typeface="Century Gothic"/>
                <a:cs typeface="Century Gothic"/>
              </a:rPr>
              <a:t>e </a:t>
            </a:r>
            <a:r>
              <a:rPr sz="1700" spc="-20" dirty="0">
                <a:solidFill>
                  <a:srgbClr val="4F80BC"/>
                </a:solidFill>
                <a:latin typeface="Century Gothic"/>
                <a:cs typeface="Century Gothic"/>
              </a:rPr>
              <a:t>ab</a:t>
            </a:r>
            <a:r>
              <a:rPr sz="1700" spc="-5" dirty="0">
                <a:solidFill>
                  <a:srgbClr val="4F80BC"/>
                </a:solidFill>
                <a:latin typeface="Century Gothic"/>
                <a:cs typeface="Century Gothic"/>
              </a:rPr>
              <a:t>ov</a:t>
            </a:r>
            <a:r>
              <a:rPr sz="1700" spc="-15" dirty="0">
                <a:solidFill>
                  <a:srgbClr val="4F80BC"/>
                </a:solidFill>
                <a:latin typeface="Century Gothic"/>
                <a:cs typeface="Century Gothic"/>
              </a:rPr>
              <a:t>e</a:t>
            </a:r>
            <a:r>
              <a:rPr sz="1700" spc="-30" dirty="0">
                <a:solidFill>
                  <a:srgbClr val="4F80BC"/>
                </a:solidFill>
                <a:latin typeface="Century Gothic"/>
                <a:cs typeface="Century Gothic"/>
              </a:rPr>
              <a:t> </a:t>
            </a:r>
            <a:r>
              <a:rPr sz="1700" spc="-20" dirty="0">
                <a:solidFill>
                  <a:srgbClr val="4F80BC"/>
                </a:solidFill>
                <a:latin typeface="Century Gothic"/>
                <a:cs typeface="Century Gothic"/>
              </a:rPr>
              <a:t>9</a:t>
            </a:r>
            <a:r>
              <a:rPr sz="1700" dirty="0">
                <a:solidFill>
                  <a:srgbClr val="4F80BC"/>
                </a:solidFill>
                <a:latin typeface="Century Gothic"/>
                <a:cs typeface="Century Gothic"/>
              </a:rPr>
              <a:t>7</a:t>
            </a:r>
            <a:r>
              <a:rPr sz="1700" spc="-20" dirty="0">
                <a:solidFill>
                  <a:srgbClr val="4F80BC"/>
                </a:solidFill>
                <a:latin typeface="Century Gothic"/>
                <a:cs typeface="Century Gothic"/>
              </a:rPr>
              <a:t>.76</a:t>
            </a:r>
            <a:r>
              <a:rPr sz="1700" spc="-15" dirty="0">
                <a:solidFill>
                  <a:srgbClr val="4F80BC"/>
                </a:solidFill>
                <a:latin typeface="Century Gothic"/>
                <a:cs typeface="Century Gothic"/>
              </a:rPr>
              <a:t>%</a:t>
            </a:r>
            <a:r>
              <a:rPr sz="1700" spc="-5" dirty="0">
                <a:solidFill>
                  <a:srgbClr val="4F80BC"/>
                </a:solidFill>
                <a:latin typeface="Century Gothic"/>
                <a:cs typeface="Century Gothic"/>
              </a:rPr>
              <a:t> </a:t>
            </a:r>
            <a:r>
              <a:rPr sz="1700" spc="-45" dirty="0">
                <a:solidFill>
                  <a:srgbClr val="4F80BC"/>
                </a:solidFill>
                <a:latin typeface="Century Gothic"/>
                <a:cs typeface="Century Gothic"/>
              </a:rPr>
              <a:t>(</a:t>
            </a:r>
            <a:r>
              <a:rPr sz="1700" spc="-5" dirty="0">
                <a:solidFill>
                  <a:srgbClr val="4F80BC"/>
                </a:solidFill>
                <a:latin typeface="Century Gothic"/>
                <a:cs typeface="Century Gothic"/>
              </a:rPr>
              <a:t>p</a:t>
            </a:r>
            <a:r>
              <a:rPr sz="1700" spc="-30" dirty="0">
                <a:solidFill>
                  <a:srgbClr val="4F80BC"/>
                </a:solidFill>
                <a:latin typeface="Century Gothic"/>
                <a:cs typeface="Century Gothic"/>
              </a:rPr>
              <a:t>r</a:t>
            </a:r>
            <a:r>
              <a:rPr sz="1700" spc="5" dirty="0">
                <a:solidFill>
                  <a:srgbClr val="4F80BC"/>
                </a:solidFill>
                <a:latin typeface="Century Gothic"/>
                <a:cs typeface="Century Gothic"/>
              </a:rPr>
              <a:t>i</a:t>
            </a:r>
            <a:r>
              <a:rPr sz="1700" spc="-25" dirty="0">
                <a:solidFill>
                  <a:srgbClr val="4F80BC"/>
                </a:solidFill>
                <a:latin typeface="Century Gothic"/>
                <a:cs typeface="Century Gothic"/>
              </a:rPr>
              <a:t>o</a:t>
            </a:r>
            <a:r>
              <a:rPr sz="1700" spc="-10" dirty="0">
                <a:solidFill>
                  <a:srgbClr val="4F80BC"/>
                </a:solidFill>
                <a:latin typeface="Century Gothic"/>
                <a:cs typeface="Century Gothic"/>
              </a:rPr>
              <a:t>r</a:t>
            </a:r>
            <a:r>
              <a:rPr sz="1700" spc="15" dirty="0">
                <a:solidFill>
                  <a:srgbClr val="4F80BC"/>
                </a:solidFill>
                <a:latin typeface="Century Gothic"/>
                <a:cs typeface="Century Gothic"/>
              </a:rPr>
              <a:t> </a:t>
            </a:r>
            <a:r>
              <a:rPr sz="1700" spc="-25" dirty="0">
                <a:solidFill>
                  <a:srgbClr val="4F80BC"/>
                </a:solidFill>
                <a:latin typeface="Century Gothic"/>
                <a:cs typeface="Century Gothic"/>
              </a:rPr>
              <a:t>t</a:t>
            </a:r>
            <a:r>
              <a:rPr sz="1700" spc="-15" dirty="0">
                <a:solidFill>
                  <a:srgbClr val="4F80BC"/>
                </a:solidFill>
                <a:latin typeface="Century Gothic"/>
                <a:cs typeface="Century Gothic"/>
              </a:rPr>
              <a:t>o</a:t>
            </a:r>
            <a:r>
              <a:rPr sz="1700" spc="-5" dirty="0">
                <a:solidFill>
                  <a:srgbClr val="4F80BC"/>
                </a:solidFill>
                <a:latin typeface="Century Gothic"/>
                <a:cs typeface="Century Gothic"/>
              </a:rPr>
              <a:t> </a:t>
            </a:r>
            <a:r>
              <a:rPr sz="1700" spc="25" dirty="0">
                <a:solidFill>
                  <a:srgbClr val="4F80BC"/>
                </a:solidFill>
                <a:latin typeface="Century Gothic"/>
                <a:cs typeface="Century Gothic"/>
              </a:rPr>
              <a:t>l</a:t>
            </a:r>
            <a:r>
              <a:rPr sz="1700" spc="-20" dirty="0">
                <a:solidFill>
                  <a:srgbClr val="4F80BC"/>
                </a:solidFill>
                <a:latin typeface="Century Gothic"/>
                <a:cs typeface="Century Gothic"/>
              </a:rPr>
              <a:t>a</a:t>
            </a:r>
            <a:r>
              <a:rPr sz="1700" spc="-10" dirty="0">
                <a:solidFill>
                  <a:srgbClr val="4F80BC"/>
                </a:solidFill>
                <a:latin typeface="Century Gothic"/>
                <a:cs typeface="Century Gothic"/>
              </a:rPr>
              <a:t>st</a:t>
            </a:r>
            <a:r>
              <a:rPr sz="1700" spc="-45" dirty="0">
                <a:solidFill>
                  <a:srgbClr val="4F80BC"/>
                </a:solidFill>
                <a:latin typeface="Century Gothic"/>
                <a:cs typeface="Century Gothic"/>
              </a:rPr>
              <a:t> </a:t>
            </a:r>
            <a:r>
              <a:rPr sz="1700" spc="-35" dirty="0">
                <a:solidFill>
                  <a:srgbClr val="4F80BC"/>
                </a:solidFill>
                <a:latin typeface="Century Gothic"/>
                <a:cs typeface="Century Gothic"/>
              </a:rPr>
              <a:t>m</a:t>
            </a:r>
            <a:r>
              <a:rPr sz="1700" spc="5" dirty="0">
                <a:solidFill>
                  <a:srgbClr val="4F80BC"/>
                </a:solidFill>
                <a:latin typeface="Century Gothic"/>
                <a:cs typeface="Century Gothic"/>
              </a:rPr>
              <a:t>il</a:t>
            </a:r>
            <a:r>
              <a:rPr sz="1700" spc="-15" dirty="0">
                <a:solidFill>
                  <a:srgbClr val="4F80BC"/>
                </a:solidFill>
                <a:latin typeface="Century Gothic"/>
                <a:cs typeface="Century Gothic"/>
              </a:rPr>
              <a:t>e</a:t>
            </a:r>
            <a:r>
              <a:rPr sz="1700" spc="-30" dirty="0">
                <a:solidFill>
                  <a:srgbClr val="4F80BC"/>
                </a:solidFill>
                <a:latin typeface="Century Gothic"/>
                <a:cs typeface="Century Gothic"/>
              </a:rPr>
              <a:t>)</a:t>
            </a:r>
            <a:r>
              <a:rPr sz="1700" spc="-5" dirty="0">
                <a:solidFill>
                  <a:srgbClr val="4F80BC"/>
                </a:solidFill>
                <a:latin typeface="Century Gothic"/>
                <a:cs typeface="Century Gothic"/>
              </a:rPr>
              <a:t>,</a:t>
            </a:r>
            <a:r>
              <a:rPr sz="1700" spc="-25" dirty="0">
                <a:solidFill>
                  <a:srgbClr val="4F80BC"/>
                </a:solidFill>
                <a:latin typeface="Century Gothic"/>
                <a:cs typeface="Century Gothic"/>
              </a:rPr>
              <a:t> </a:t>
            </a:r>
            <a:r>
              <a:rPr sz="1700" spc="5" dirty="0">
                <a:solidFill>
                  <a:srgbClr val="4F80BC"/>
                </a:solidFill>
                <a:latin typeface="Century Gothic"/>
                <a:cs typeface="Century Gothic"/>
              </a:rPr>
              <a:t>i</a:t>
            </a:r>
            <a:r>
              <a:rPr sz="1700" spc="-10" dirty="0">
                <a:solidFill>
                  <a:srgbClr val="4F80BC"/>
                </a:solidFill>
                <a:latin typeface="Century Gothic"/>
                <a:cs typeface="Century Gothic"/>
              </a:rPr>
              <a:t>f</a:t>
            </a:r>
            <a:r>
              <a:rPr sz="1700" spc="-40" dirty="0">
                <a:solidFill>
                  <a:srgbClr val="4F80BC"/>
                </a:solidFill>
                <a:latin typeface="Century Gothic"/>
                <a:cs typeface="Century Gothic"/>
              </a:rPr>
              <a:t> </a:t>
            </a:r>
            <a:r>
              <a:rPr sz="1700" spc="-20" dirty="0">
                <a:solidFill>
                  <a:srgbClr val="4F80BC"/>
                </a:solidFill>
                <a:latin typeface="Century Gothic"/>
                <a:cs typeface="Century Gothic"/>
              </a:rPr>
              <a:t>p</a:t>
            </a:r>
            <a:r>
              <a:rPr sz="1700" spc="5" dirty="0">
                <a:solidFill>
                  <a:srgbClr val="4F80BC"/>
                </a:solidFill>
                <a:latin typeface="Century Gothic"/>
                <a:cs typeface="Century Gothic"/>
              </a:rPr>
              <a:t>i</a:t>
            </a:r>
            <a:r>
              <a:rPr sz="1700" spc="-15" dirty="0">
                <a:solidFill>
                  <a:srgbClr val="4F80BC"/>
                </a:solidFill>
                <a:latin typeface="Century Gothic"/>
                <a:cs typeface="Century Gothic"/>
              </a:rPr>
              <a:t>e</a:t>
            </a:r>
            <a:r>
              <a:rPr sz="1700" spc="-10" dirty="0">
                <a:solidFill>
                  <a:srgbClr val="4F80BC"/>
                </a:solidFill>
                <a:latin typeface="Century Gothic"/>
                <a:cs typeface="Century Gothic"/>
              </a:rPr>
              <a:t>ces</a:t>
            </a:r>
            <a:r>
              <a:rPr sz="1700" spc="-45" dirty="0">
                <a:solidFill>
                  <a:srgbClr val="4F80BC"/>
                </a:solidFill>
                <a:latin typeface="Century Gothic"/>
                <a:cs typeface="Century Gothic"/>
              </a:rPr>
              <a:t> </a:t>
            </a:r>
            <a:r>
              <a:rPr sz="1700" spc="-10" dirty="0">
                <a:solidFill>
                  <a:srgbClr val="4F80BC"/>
                </a:solidFill>
                <a:latin typeface="Century Gothic"/>
                <a:cs typeface="Century Gothic"/>
              </a:rPr>
              <a:t>th</a:t>
            </a:r>
            <a:r>
              <a:rPr sz="1700" spc="-20" dirty="0">
                <a:solidFill>
                  <a:srgbClr val="4F80BC"/>
                </a:solidFill>
                <a:latin typeface="Century Gothic"/>
                <a:cs typeface="Century Gothic"/>
              </a:rPr>
              <a:t>a</a:t>
            </a:r>
            <a:r>
              <a:rPr sz="1700" spc="-10" dirty="0">
                <a:solidFill>
                  <a:srgbClr val="4F80BC"/>
                </a:solidFill>
                <a:latin typeface="Century Gothic"/>
                <a:cs typeface="Century Gothic"/>
              </a:rPr>
              <a:t>t</a:t>
            </a:r>
            <a:r>
              <a:rPr sz="1700" spc="-15" dirty="0">
                <a:solidFill>
                  <a:srgbClr val="4F80BC"/>
                </a:solidFill>
                <a:latin typeface="Century Gothic"/>
                <a:cs typeface="Century Gothic"/>
              </a:rPr>
              <a:t> fa</a:t>
            </a:r>
            <a:r>
              <a:rPr sz="1700" spc="5" dirty="0">
                <a:solidFill>
                  <a:srgbClr val="4F80BC"/>
                </a:solidFill>
                <a:latin typeface="Century Gothic"/>
                <a:cs typeface="Century Gothic"/>
              </a:rPr>
              <a:t>il</a:t>
            </a:r>
            <a:r>
              <a:rPr sz="1700" spc="-15" dirty="0">
                <a:solidFill>
                  <a:srgbClr val="4F80BC"/>
                </a:solidFill>
                <a:latin typeface="Century Gothic"/>
                <a:cs typeface="Century Gothic"/>
              </a:rPr>
              <a:t>ed</a:t>
            </a:r>
            <a:r>
              <a:rPr sz="1700" spc="-40" dirty="0">
                <a:solidFill>
                  <a:srgbClr val="4F80BC"/>
                </a:solidFill>
                <a:latin typeface="Century Gothic"/>
                <a:cs typeface="Century Gothic"/>
              </a:rPr>
              <a:t> </a:t>
            </a:r>
            <a:r>
              <a:rPr sz="1700" spc="-20" dirty="0">
                <a:solidFill>
                  <a:srgbClr val="4F80BC"/>
                </a:solidFill>
                <a:latin typeface="Century Gothic"/>
                <a:cs typeface="Century Gothic"/>
              </a:rPr>
              <a:t>b</a:t>
            </a:r>
            <a:r>
              <a:rPr sz="1700" spc="-10" dirty="0">
                <a:solidFill>
                  <a:srgbClr val="4F80BC"/>
                </a:solidFill>
                <a:latin typeface="Century Gothic"/>
                <a:cs typeface="Century Gothic"/>
              </a:rPr>
              <a:t>y 1</a:t>
            </a:r>
            <a:r>
              <a:rPr sz="1700" spc="-25" dirty="0">
                <a:solidFill>
                  <a:srgbClr val="4F80BC"/>
                </a:solidFill>
                <a:latin typeface="Century Gothic"/>
                <a:cs typeface="Century Gothic"/>
              </a:rPr>
              <a:t> </a:t>
            </a:r>
            <a:r>
              <a:rPr sz="1700" spc="-10" dirty="0">
                <a:solidFill>
                  <a:srgbClr val="4F80BC"/>
                </a:solidFill>
                <a:latin typeface="Century Gothic"/>
                <a:cs typeface="Century Gothic"/>
              </a:rPr>
              <a:t>d</a:t>
            </a:r>
            <a:r>
              <a:rPr sz="1700" spc="-20" dirty="0">
                <a:solidFill>
                  <a:srgbClr val="4F80BC"/>
                </a:solidFill>
                <a:latin typeface="Century Gothic"/>
                <a:cs typeface="Century Gothic"/>
              </a:rPr>
              <a:t>a</a:t>
            </a:r>
            <a:r>
              <a:rPr sz="1700" spc="-10" dirty="0">
                <a:solidFill>
                  <a:srgbClr val="4F80BC"/>
                </a:solidFill>
                <a:latin typeface="Century Gothic"/>
                <a:cs typeface="Century Gothic"/>
              </a:rPr>
              <a:t>y </a:t>
            </a:r>
            <a:r>
              <a:rPr sz="1700" spc="-20" dirty="0">
                <a:solidFill>
                  <a:srgbClr val="4F80BC"/>
                </a:solidFill>
                <a:latin typeface="Century Gothic"/>
                <a:cs typeface="Century Gothic"/>
              </a:rPr>
              <a:t>pa</a:t>
            </a:r>
            <a:r>
              <a:rPr sz="1700" spc="-10" dirty="0">
                <a:solidFill>
                  <a:srgbClr val="4F80BC"/>
                </a:solidFill>
                <a:latin typeface="Century Gothic"/>
                <a:cs typeface="Century Gothic"/>
              </a:rPr>
              <a:t>ssed</a:t>
            </a:r>
            <a:endParaRPr sz="17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54"/>
              </a:spcBef>
            </a:pPr>
            <a:endParaRPr sz="1400">
              <a:latin typeface="Times New Roman"/>
              <a:cs typeface="Times New Roman"/>
            </a:endParaRPr>
          </a:p>
          <a:p>
            <a:pPr marL="544195">
              <a:lnSpc>
                <a:spcPct val="100000"/>
              </a:lnSpc>
              <a:tabLst>
                <a:tab pos="2979420" algn="l"/>
              </a:tabLst>
            </a:pPr>
            <a:r>
              <a:rPr sz="1100" spc="50" dirty="0">
                <a:solidFill>
                  <a:srgbClr val="3F3F3F"/>
                </a:solidFill>
                <a:latin typeface="Times New Roman"/>
                <a:cs typeface="Times New Roman"/>
              </a:rPr>
              <a:t>97.76</a:t>
            </a:r>
            <a:r>
              <a:rPr sz="1100" spc="60" dirty="0">
                <a:solidFill>
                  <a:srgbClr val="3F3F3F"/>
                </a:solidFill>
                <a:latin typeface="Times New Roman"/>
                <a:cs typeface="Times New Roman"/>
              </a:rPr>
              <a:t>%</a:t>
            </a:r>
            <a:r>
              <a:rPr sz="1100" spc="-180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1650" spc="75" baseline="2525" dirty="0">
                <a:solidFill>
                  <a:srgbClr val="3F3F3F"/>
                </a:solidFill>
                <a:latin typeface="Times New Roman"/>
                <a:cs typeface="Times New Roman"/>
              </a:rPr>
              <a:t>98.89</a:t>
            </a:r>
            <a:r>
              <a:rPr sz="1650" spc="89" baseline="2525" dirty="0">
                <a:solidFill>
                  <a:srgbClr val="3F3F3F"/>
                </a:solidFill>
                <a:latin typeface="Times New Roman"/>
                <a:cs typeface="Times New Roman"/>
              </a:rPr>
              <a:t>%</a:t>
            </a:r>
            <a:r>
              <a:rPr sz="1650" spc="-270" baseline="2525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1650" spc="75" baseline="2525" dirty="0">
                <a:solidFill>
                  <a:srgbClr val="3F3F3F"/>
                </a:solidFill>
                <a:latin typeface="Times New Roman"/>
                <a:cs typeface="Times New Roman"/>
              </a:rPr>
              <a:t>99.30</a:t>
            </a:r>
            <a:r>
              <a:rPr sz="1650" spc="89" baseline="2525" dirty="0">
                <a:solidFill>
                  <a:srgbClr val="3F3F3F"/>
                </a:solidFill>
                <a:latin typeface="Times New Roman"/>
                <a:cs typeface="Times New Roman"/>
              </a:rPr>
              <a:t>%</a:t>
            </a:r>
            <a:r>
              <a:rPr sz="1650" baseline="2525" dirty="0">
                <a:solidFill>
                  <a:srgbClr val="3F3F3F"/>
                </a:solidFill>
                <a:latin typeface="Times New Roman"/>
                <a:cs typeface="Times New Roman"/>
              </a:rPr>
              <a:t>	</a:t>
            </a:r>
            <a:r>
              <a:rPr sz="1650" spc="75" baseline="2525" dirty="0">
                <a:solidFill>
                  <a:srgbClr val="3F3F3F"/>
                </a:solidFill>
                <a:latin typeface="Times New Roman"/>
                <a:cs typeface="Times New Roman"/>
              </a:rPr>
              <a:t>97.91</a:t>
            </a:r>
            <a:r>
              <a:rPr sz="1650" spc="89" baseline="2525" dirty="0">
                <a:solidFill>
                  <a:srgbClr val="3F3F3F"/>
                </a:solidFill>
                <a:latin typeface="Times New Roman"/>
                <a:cs typeface="Times New Roman"/>
              </a:rPr>
              <a:t>%</a:t>
            </a:r>
            <a:r>
              <a:rPr sz="1650" spc="-270" baseline="2525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1650" spc="75" baseline="2525" dirty="0">
                <a:solidFill>
                  <a:srgbClr val="3F3F3F"/>
                </a:solidFill>
                <a:latin typeface="Times New Roman"/>
                <a:cs typeface="Times New Roman"/>
              </a:rPr>
              <a:t>98.89</a:t>
            </a:r>
            <a:r>
              <a:rPr sz="1650" spc="89" baseline="2525" dirty="0">
                <a:solidFill>
                  <a:srgbClr val="3F3F3F"/>
                </a:solidFill>
                <a:latin typeface="Times New Roman"/>
                <a:cs typeface="Times New Roman"/>
              </a:rPr>
              <a:t>%</a:t>
            </a:r>
            <a:r>
              <a:rPr sz="1650" spc="-270" baseline="2525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1650" spc="75" baseline="2525" dirty="0">
                <a:solidFill>
                  <a:srgbClr val="3F3F3F"/>
                </a:solidFill>
                <a:latin typeface="Times New Roman"/>
                <a:cs typeface="Times New Roman"/>
              </a:rPr>
              <a:t>9</a:t>
            </a:r>
            <a:r>
              <a:rPr sz="1650" spc="67" baseline="2525" dirty="0">
                <a:solidFill>
                  <a:srgbClr val="3F3F3F"/>
                </a:solidFill>
                <a:latin typeface="Times New Roman"/>
                <a:cs typeface="Times New Roman"/>
              </a:rPr>
              <a:t>9.</a:t>
            </a:r>
            <a:r>
              <a:rPr sz="1650" spc="75" baseline="2525" dirty="0">
                <a:solidFill>
                  <a:srgbClr val="3F3F3F"/>
                </a:solidFill>
                <a:latin typeface="Times New Roman"/>
                <a:cs typeface="Times New Roman"/>
              </a:rPr>
              <a:t>3</a:t>
            </a:r>
            <a:r>
              <a:rPr sz="1650" spc="89" baseline="2525" dirty="0">
                <a:solidFill>
                  <a:srgbClr val="3F3F3F"/>
                </a:solidFill>
                <a:latin typeface="Times New Roman"/>
                <a:cs typeface="Times New Roman"/>
              </a:rPr>
              <a:t>1%</a:t>
            </a:r>
            <a:endParaRPr sz="1650" baseline="2525">
              <a:latin typeface="Times New Roman"/>
              <a:cs typeface="Times New Roman"/>
            </a:endParaRPr>
          </a:p>
        </p:txBody>
      </p:sp>
      <p:sp>
        <p:nvSpPr>
          <p:cNvPr id="51" name="object 5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419340">
              <a:lnSpc>
                <a:spcPts val="2460"/>
              </a:lnSpc>
            </a:pPr>
            <a:r>
              <a:rPr spc="10" dirty="0"/>
              <a:t>P</a:t>
            </a:r>
            <a:r>
              <a:rPr spc="405" dirty="0"/>
              <a:t>e</a:t>
            </a:r>
            <a:r>
              <a:rPr spc="-30" dirty="0"/>
              <a:t>r</a:t>
            </a:r>
            <a:r>
              <a:rPr spc="-80" dirty="0"/>
              <a:t>i</a:t>
            </a:r>
            <a:r>
              <a:rPr spc="285" dirty="0"/>
              <a:t>o</a:t>
            </a:r>
            <a:r>
              <a:rPr spc="325" dirty="0"/>
              <a:t>d</a:t>
            </a:r>
            <a:r>
              <a:rPr spc="-80" dirty="0"/>
              <a:t>i</a:t>
            </a:r>
            <a:r>
              <a:rPr spc="405" dirty="0"/>
              <a:t>c</a:t>
            </a:r>
            <a:r>
              <a:rPr spc="445" dirty="0"/>
              <a:t>a</a:t>
            </a:r>
            <a:r>
              <a:rPr spc="-80" dirty="0"/>
              <a:t>l</a:t>
            </a:r>
            <a:r>
              <a:rPr spc="100" dirty="0"/>
              <a:t>s</a:t>
            </a:r>
          </a:p>
          <a:p>
            <a:pPr marL="6916420">
              <a:lnSpc>
                <a:spcPct val="100000"/>
              </a:lnSpc>
            </a:pPr>
            <a:r>
              <a:rPr sz="1800" dirty="0">
                <a:latin typeface="Century Gothic"/>
                <a:cs typeface="Century Gothic"/>
              </a:rPr>
              <a:t>S</a:t>
            </a:r>
            <a:r>
              <a:rPr sz="1800" spc="-10" dirty="0">
                <a:latin typeface="Century Gothic"/>
                <a:cs typeface="Century Gothic"/>
              </a:rPr>
              <a:t>er</a:t>
            </a:r>
            <a:r>
              <a:rPr sz="1800" spc="10" dirty="0">
                <a:latin typeface="Century Gothic"/>
                <a:cs typeface="Century Gothic"/>
              </a:rPr>
              <a:t>v</a:t>
            </a:r>
            <a:r>
              <a:rPr sz="1800" spc="35" dirty="0">
                <a:latin typeface="Century Gothic"/>
                <a:cs typeface="Century Gothic"/>
              </a:rPr>
              <a:t>i</a:t>
            </a:r>
            <a:r>
              <a:rPr sz="1800" spc="-30" dirty="0">
                <a:latin typeface="Century Gothic"/>
                <a:cs typeface="Century Gothic"/>
              </a:rPr>
              <a:t>c</a:t>
            </a:r>
            <a:r>
              <a:rPr sz="1800" spc="-15" dirty="0">
                <a:latin typeface="Century Gothic"/>
                <a:cs typeface="Century Gothic"/>
              </a:rPr>
              <a:t>e </a:t>
            </a:r>
            <a:r>
              <a:rPr sz="1800" spc="-25" dirty="0">
                <a:latin typeface="Century Gothic"/>
                <a:cs typeface="Century Gothic"/>
              </a:rPr>
              <a:t>V</a:t>
            </a:r>
            <a:r>
              <a:rPr sz="1800" spc="-10" dirty="0">
                <a:latin typeface="Century Gothic"/>
                <a:cs typeface="Century Gothic"/>
              </a:rPr>
              <a:t>ar</a:t>
            </a:r>
            <a:r>
              <a:rPr sz="1800" spc="15" dirty="0">
                <a:latin typeface="Century Gothic"/>
                <a:cs typeface="Century Gothic"/>
              </a:rPr>
              <a:t>i</a:t>
            </a:r>
            <a:r>
              <a:rPr sz="1800" spc="-10" dirty="0">
                <a:latin typeface="Century Gothic"/>
                <a:cs typeface="Century Gothic"/>
              </a:rPr>
              <a:t>a</a:t>
            </a:r>
            <a:r>
              <a:rPr sz="1800" spc="-15" dirty="0">
                <a:latin typeface="Century Gothic"/>
                <a:cs typeface="Century Gothic"/>
              </a:rPr>
              <a:t>n</a:t>
            </a:r>
            <a:r>
              <a:rPr sz="1800" spc="-10" dirty="0">
                <a:latin typeface="Century Gothic"/>
                <a:cs typeface="Century Gothic"/>
              </a:rPr>
              <a:t>c</a:t>
            </a:r>
            <a:r>
              <a:rPr sz="1800" spc="-15" dirty="0">
                <a:latin typeface="Century Gothic"/>
                <a:cs typeface="Century Gothic"/>
              </a:rPr>
              <a:t>e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1901473" y="2491199"/>
            <a:ext cx="501015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50" dirty="0">
                <a:solidFill>
                  <a:srgbClr val="3F3F3F"/>
                </a:solidFill>
                <a:latin typeface="Times New Roman"/>
                <a:cs typeface="Times New Roman"/>
              </a:rPr>
              <a:t>93.07</a:t>
            </a:r>
            <a:r>
              <a:rPr sz="1100" spc="60" dirty="0">
                <a:solidFill>
                  <a:srgbClr val="3F3F3F"/>
                </a:solidFill>
                <a:latin typeface="Times New Roman"/>
                <a:cs typeface="Times New Roman"/>
              </a:rPr>
              <a:t>%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4336849" y="2457653"/>
            <a:ext cx="501015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50" dirty="0">
                <a:solidFill>
                  <a:srgbClr val="3F3F3F"/>
                </a:solidFill>
                <a:latin typeface="Times New Roman"/>
                <a:cs typeface="Times New Roman"/>
              </a:rPr>
              <a:t>93.82</a:t>
            </a:r>
            <a:r>
              <a:rPr sz="1100" spc="60" dirty="0">
                <a:solidFill>
                  <a:srgbClr val="3F3F3F"/>
                </a:solidFill>
                <a:latin typeface="Times New Roman"/>
                <a:cs typeface="Times New Roman"/>
              </a:rPr>
              <a:t>%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1217138" y="3019992"/>
            <a:ext cx="6541770" cy="31673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r">
              <a:lnSpc>
                <a:spcPct val="100000"/>
              </a:lnSpc>
            </a:pPr>
            <a:r>
              <a:rPr sz="1100" spc="50" dirty="0">
                <a:solidFill>
                  <a:srgbClr val="3F3F3F"/>
                </a:solidFill>
                <a:latin typeface="Times New Roman"/>
                <a:cs typeface="Times New Roman"/>
              </a:rPr>
              <a:t>81.69</a:t>
            </a:r>
            <a:r>
              <a:rPr sz="1100" spc="60" dirty="0">
                <a:solidFill>
                  <a:srgbClr val="3F3F3F"/>
                </a:solidFill>
                <a:latin typeface="Times New Roman"/>
                <a:cs typeface="Times New Roman"/>
              </a:rPr>
              <a:t>%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60"/>
              </a:spcBef>
            </a:pPr>
            <a:r>
              <a:rPr sz="1200" spc="55" dirty="0">
                <a:latin typeface="Times New Roman"/>
                <a:cs typeface="Times New Roman"/>
              </a:rPr>
              <a:t>8</a:t>
            </a:r>
            <a:r>
              <a:rPr sz="1200" spc="65" dirty="0">
                <a:latin typeface="Times New Roman"/>
                <a:cs typeface="Times New Roman"/>
              </a:rPr>
              <a:t>0</a:t>
            </a:r>
            <a:r>
              <a:rPr sz="1200" spc="60" dirty="0">
                <a:latin typeface="Times New Roman"/>
                <a:cs typeface="Times New Roman"/>
              </a:rPr>
              <a:t>%</a:t>
            </a:r>
            <a:endParaRPr sz="1200">
              <a:latin typeface="Times New Roman"/>
              <a:cs typeface="Times New Roman"/>
            </a:endParaRPr>
          </a:p>
          <a:p>
            <a:pPr marR="490855" algn="r">
              <a:lnSpc>
                <a:spcPct val="100000"/>
              </a:lnSpc>
              <a:spcBef>
                <a:spcPts val="650"/>
              </a:spcBef>
            </a:pPr>
            <a:r>
              <a:rPr sz="1100" spc="50" dirty="0">
                <a:solidFill>
                  <a:srgbClr val="3F3F3F"/>
                </a:solidFill>
                <a:latin typeface="Times New Roman"/>
                <a:cs typeface="Times New Roman"/>
              </a:rPr>
              <a:t>71.64</a:t>
            </a:r>
            <a:r>
              <a:rPr sz="1100" spc="60" dirty="0">
                <a:solidFill>
                  <a:srgbClr val="3F3F3F"/>
                </a:solidFill>
                <a:latin typeface="Times New Roman"/>
                <a:cs typeface="Times New Roman"/>
              </a:rPr>
              <a:t>%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45"/>
              </a:spcBef>
            </a:pPr>
            <a:r>
              <a:rPr sz="1200" spc="55" dirty="0">
                <a:latin typeface="Times New Roman"/>
                <a:cs typeface="Times New Roman"/>
              </a:rPr>
              <a:t>7</a:t>
            </a:r>
            <a:r>
              <a:rPr sz="1200" spc="65" dirty="0">
                <a:latin typeface="Times New Roman"/>
                <a:cs typeface="Times New Roman"/>
              </a:rPr>
              <a:t>0</a:t>
            </a:r>
            <a:r>
              <a:rPr sz="1200" spc="60" dirty="0">
                <a:latin typeface="Times New Roman"/>
                <a:cs typeface="Times New Roman"/>
              </a:rPr>
              <a:t>%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25"/>
              </a:spcBef>
            </a:pPr>
            <a:r>
              <a:rPr sz="1200" spc="55" dirty="0">
                <a:latin typeface="Times New Roman"/>
                <a:cs typeface="Times New Roman"/>
              </a:rPr>
              <a:t>6</a:t>
            </a:r>
            <a:r>
              <a:rPr sz="1200" spc="65" dirty="0">
                <a:latin typeface="Times New Roman"/>
                <a:cs typeface="Times New Roman"/>
              </a:rPr>
              <a:t>0</a:t>
            </a:r>
            <a:r>
              <a:rPr sz="1200" spc="60" dirty="0">
                <a:latin typeface="Times New Roman"/>
                <a:cs typeface="Times New Roman"/>
              </a:rPr>
              <a:t>%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sz="1200" spc="55" dirty="0">
                <a:latin typeface="Times New Roman"/>
                <a:cs typeface="Times New Roman"/>
              </a:rPr>
              <a:t>5</a:t>
            </a:r>
            <a:r>
              <a:rPr sz="1200" spc="65" dirty="0">
                <a:latin typeface="Times New Roman"/>
                <a:cs typeface="Times New Roman"/>
              </a:rPr>
              <a:t>0</a:t>
            </a:r>
            <a:r>
              <a:rPr sz="1200" spc="60" dirty="0">
                <a:latin typeface="Times New Roman"/>
                <a:cs typeface="Times New Roman"/>
              </a:rPr>
              <a:t>%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sz="1200" spc="55" dirty="0">
                <a:latin typeface="Times New Roman"/>
                <a:cs typeface="Times New Roman"/>
              </a:rPr>
              <a:t>4</a:t>
            </a:r>
            <a:r>
              <a:rPr sz="1200" spc="65" dirty="0">
                <a:latin typeface="Times New Roman"/>
                <a:cs typeface="Times New Roman"/>
              </a:rPr>
              <a:t>0</a:t>
            </a:r>
            <a:r>
              <a:rPr sz="1200" spc="60" dirty="0">
                <a:latin typeface="Times New Roman"/>
                <a:cs typeface="Times New Roman"/>
              </a:rPr>
              <a:t>%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25"/>
              </a:spcBef>
            </a:pPr>
            <a:r>
              <a:rPr sz="1200" spc="55" dirty="0">
                <a:latin typeface="Times New Roman"/>
                <a:cs typeface="Times New Roman"/>
              </a:rPr>
              <a:t>3</a:t>
            </a:r>
            <a:r>
              <a:rPr sz="1200" spc="65" dirty="0">
                <a:latin typeface="Times New Roman"/>
                <a:cs typeface="Times New Roman"/>
              </a:rPr>
              <a:t>0</a:t>
            </a:r>
            <a:r>
              <a:rPr sz="1200" spc="60" dirty="0">
                <a:latin typeface="Times New Roman"/>
                <a:cs typeface="Times New Roman"/>
              </a:rPr>
              <a:t>%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sz="1200" spc="55" dirty="0">
                <a:latin typeface="Times New Roman"/>
                <a:cs typeface="Times New Roman"/>
              </a:rPr>
              <a:t>2</a:t>
            </a:r>
            <a:r>
              <a:rPr sz="1200" spc="65" dirty="0">
                <a:latin typeface="Times New Roman"/>
                <a:cs typeface="Times New Roman"/>
              </a:rPr>
              <a:t>0</a:t>
            </a:r>
            <a:r>
              <a:rPr sz="1200" spc="60" dirty="0">
                <a:latin typeface="Times New Roman"/>
                <a:cs typeface="Times New Roman"/>
              </a:rPr>
              <a:t>%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7746000" y="2738070"/>
            <a:ext cx="501015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50" dirty="0">
                <a:solidFill>
                  <a:srgbClr val="3F3F3F"/>
                </a:solidFill>
                <a:latin typeface="Times New Roman"/>
                <a:cs typeface="Times New Roman"/>
              </a:rPr>
              <a:t>87.76</a:t>
            </a:r>
            <a:r>
              <a:rPr sz="1100" spc="60" dirty="0">
                <a:solidFill>
                  <a:srgbClr val="3F3F3F"/>
                </a:solidFill>
                <a:latin typeface="Times New Roman"/>
                <a:cs typeface="Times New Roman"/>
              </a:rPr>
              <a:t>%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8232159" y="2562809"/>
            <a:ext cx="501015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50" dirty="0">
                <a:solidFill>
                  <a:srgbClr val="3F3F3F"/>
                </a:solidFill>
                <a:latin typeface="Times New Roman"/>
                <a:cs typeface="Times New Roman"/>
              </a:rPr>
              <a:t>91.53</a:t>
            </a:r>
            <a:r>
              <a:rPr sz="1100" spc="60" dirty="0">
                <a:solidFill>
                  <a:srgbClr val="3F3F3F"/>
                </a:solidFill>
                <a:latin typeface="Times New Roman"/>
                <a:cs typeface="Times New Roman"/>
              </a:rPr>
              <a:t>%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1217138" y="2758772"/>
            <a:ext cx="33020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55" dirty="0">
                <a:latin typeface="Times New Roman"/>
                <a:cs typeface="Times New Roman"/>
              </a:rPr>
              <a:t>9</a:t>
            </a:r>
            <a:r>
              <a:rPr sz="1200" spc="65" dirty="0">
                <a:latin typeface="Times New Roman"/>
                <a:cs typeface="Times New Roman"/>
              </a:rPr>
              <a:t>0</a:t>
            </a:r>
            <a:r>
              <a:rPr sz="1200" spc="60" dirty="0">
                <a:latin typeface="Times New Roman"/>
                <a:cs typeface="Times New Roman"/>
              </a:rPr>
              <a:t>%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1131785" y="2295471"/>
            <a:ext cx="41402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55" dirty="0">
                <a:latin typeface="Times New Roman"/>
                <a:cs typeface="Times New Roman"/>
              </a:rPr>
              <a:t>1</a:t>
            </a:r>
            <a:r>
              <a:rPr sz="1200" spc="65" dirty="0">
                <a:latin typeface="Times New Roman"/>
                <a:cs typeface="Times New Roman"/>
              </a:rPr>
              <a:t>0</a:t>
            </a:r>
            <a:r>
              <a:rPr sz="1200" spc="55" dirty="0">
                <a:latin typeface="Times New Roman"/>
                <a:cs typeface="Times New Roman"/>
              </a:rPr>
              <a:t>0</a:t>
            </a:r>
            <a:r>
              <a:rPr sz="1200" spc="60" dirty="0">
                <a:latin typeface="Times New Roman"/>
                <a:cs typeface="Times New Roman"/>
              </a:rPr>
              <a:t>%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2661883" y="6190731"/>
            <a:ext cx="44005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5" dirty="0">
                <a:latin typeface="Times New Roman"/>
                <a:cs typeface="Times New Roman"/>
              </a:rPr>
              <a:t>D</a:t>
            </a:r>
            <a:r>
              <a:rPr sz="1200" spc="125" dirty="0">
                <a:latin typeface="Times New Roman"/>
                <a:cs typeface="Times New Roman"/>
              </a:rPr>
              <a:t>S</a:t>
            </a:r>
            <a:r>
              <a:rPr sz="1200" spc="55" dirty="0">
                <a:latin typeface="Times New Roman"/>
                <a:cs typeface="Times New Roman"/>
              </a:rPr>
              <a:t>C</a:t>
            </a:r>
            <a:r>
              <a:rPr sz="1200" spc="60" dirty="0">
                <a:latin typeface="Times New Roman"/>
                <a:cs typeface="Times New Roman"/>
              </a:rPr>
              <a:t>F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1804416" y="6483096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0" y="0"/>
                </a:moveTo>
                <a:lnTo>
                  <a:pt x="76200" y="0"/>
                </a:lnTo>
                <a:lnTo>
                  <a:pt x="76200" y="76200"/>
                </a:lnTo>
                <a:lnTo>
                  <a:pt x="0" y="76200"/>
                </a:lnTo>
                <a:lnTo>
                  <a:pt x="0" y="0"/>
                </a:lnTo>
                <a:close/>
              </a:path>
            </a:pathLst>
          </a:custGeom>
          <a:solidFill>
            <a:srgbClr val="4F80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950464" y="6483096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0" y="0"/>
                </a:moveTo>
                <a:lnTo>
                  <a:pt x="76200" y="0"/>
                </a:lnTo>
                <a:lnTo>
                  <a:pt x="76200" y="76200"/>
                </a:lnTo>
                <a:lnTo>
                  <a:pt x="0" y="76200"/>
                </a:lnTo>
                <a:lnTo>
                  <a:pt x="0" y="0"/>
                </a:lnTo>
                <a:close/>
              </a:path>
            </a:pathLst>
          </a:custGeom>
          <a:solidFill>
            <a:srgbClr val="BF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 txBox="1"/>
          <p:nvPr/>
        </p:nvSpPr>
        <p:spPr>
          <a:xfrm>
            <a:off x="3047495" y="6434575"/>
            <a:ext cx="151701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70" dirty="0">
                <a:latin typeface="Times New Roman"/>
                <a:cs typeface="Times New Roman"/>
              </a:rPr>
              <a:t>If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125" dirty="0">
                <a:latin typeface="Times New Roman"/>
                <a:cs typeface="Times New Roman"/>
              </a:rPr>
              <a:t>S</a:t>
            </a:r>
            <a:r>
              <a:rPr sz="1200" spc="120" dirty="0">
                <a:latin typeface="Times New Roman"/>
                <a:cs typeface="Times New Roman"/>
              </a:rPr>
              <a:t>e</a:t>
            </a:r>
            <a:r>
              <a:rPr sz="1200" spc="-5" dirty="0">
                <a:latin typeface="Times New Roman"/>
                <a:cs typeface="Times New Roman"/>
              </a:rPr>
              <a:t>r</a:t>
            </a:r>
            <a:r>
              <a:rPr sz="1200" dirty="0">
                <a:latin typeface="Times New Roman"/>
                <a:cs typeface="Times New Roman"/>
              </a:rPr>
              <a:t>v</a:t>
            </a:r>
            <a:r>
              <a:rPr sz="1200" spc="-75" dirty="0">
                <a:latin typeface="Times New Roman"/>
                <a:cs typeface="Times New Roman"/>
              </a:rPr>
              <a:t>i</a:t>
            </a:r>
            <a:r>
              <a:rPr sz="1200" spc="60" dirty="0">
                <a:latin typeface="Times New Roman"/>
                <a:cs typeface="Times New Roman"/>
              </a:rPr>
              <a:t>c</a:t>
            </a:r>
            <a:r>
              <a:rPr sz="1200" spc="130" dirty="0">
                <a:latin typeface="Times New Roman"/>
                <a:cs typeface="Times New Roman"/>
              </a:rPr>
              <a:t>e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-70" dirty="0">
                <a:latin typeface="Times New Roman"/>
                <a:cs typeface="Times New Roman"/>
              </a:rPr>
              <a:t>V</a:t>
            </a:r>
            <a:r>
              <a:rPr sz="1200" spc="120" dirty="0">
                <a:latin typeface="Times New Roman"/>
                <a:cs typeface="Times New Roman"/>
              </a:rPr>
              <a:t>a</a:t>
            </a:r>
            <a:r>
              <a:rPr sz="1200" spc="5" dirty="0">
                <a:latin typeface="Times New Roman"/>
                <a:cs typeface="Times New Roman"/>
              </a:rPr>
              <a:t>r</a:t>
            </a:r>
            <a:r>
              <a:rPr sz="1200" spc="-75" dirty="0">
                <a:latin typeface="Times New Roman"/>
                <a:cs typeface="Times New Roman"/>
              </a:rPr>
              <a:t>i</a:t>
            </a:r>
            <a:r>
              <a:rPr sz="1200" spc="120" dirty="0">
                <a:latin typeface="Times New Roman"/>
                <a:cs typeface="Times New Roman"/>
              </a:rPr>
              <a:t>a</a:t>
            </a:r>
            <a:r>
              <a:rPr sz="1200" spc="65" dirty="0">
                <a:latin typeface="Times New Roman"/>
                <a:cs typeface="Times New Roman"/>
              </a:rPr>
              <a:t>n</a:t>
            </a:r>
            <a:r>
              <a:rPr sz="1200" spc="60" dirty="0">
                <a:latin typeface="Times New Roman"/>
                <a:cs typeface="Times New Roman"/>
              </a:rPr>
              <a:t>c</a:t>
            </a:r>
            <a:r>
              <a:rPr sz="1200" spc="130" dirty="0">
                <a:latin typeface="Times New Roman"/>
                <a:cs typeface="Times New Roman"/>
              </a:rPr>
              <a:t>e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15" dirty="0">
                <a:latin typeface="Times New Roman"/>
                <a:cs typeface="Times New Roman"/>
              </a:rPr>
              <a:t>+</a:t>
            </a:r>
            <a:r>
              <a:rPr sz="1200" spc="65" dirty="0">
                <a:latin typeface="Times New Roman"/>
                <a:cs typeface="Times New Roman"/>
              </a:rPr>
              <a:t>1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4828032" y="6483096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0" y="0"/>
                </a:moveTo>
                <a:lnTo>
                  <a:pt x="76200" y="0"/>
                </a:lnTo>
                <a:lnTo>
                  <a:pt x="76200" y="76200"/>
                </a:lnTo>
                <a:lnTo>
                  <a:pt x="0" y="76200"/>
                </a:lnTo>
                <a:lnTo>
                  <a:pt x="0" y="0"/>
                </a:lnTo>
                <a:close/>
              </a:path>
            </a:pathLst>
          </a:custGeom>
          <a:solidFill>
            <a:srgbClr val="9ABA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 txBox="1"/>
          <p:nvPr/>
        </p:nvSpPr>
        <p:spPr>
          <a:xfrm>
            <a:off x="4925032" y="6190731"/>
            <a:ext cx="1517015" cy="421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7165">
              <a:lnSpc>
                <a:spcPct val="100000"/>
              </a:lnSpc>
            </a:pPr>
            <a:r>
              <a:rPr sz="1200" spc="-5" dirty="0">
                <a:latin typeface="Times New Roman"/>
                <a:cs typeface="Times New Roman"/>
              </a:rPr>
              <a:t>D</a:t>
            </a:r>
            <a:r>
              <a:rPr sz="1200" spc="-70" dirty="0">
                <a:latin typeface="Times New Roman"/>
                <a:cs typeface="Times New Roman"/>
              </a:rPr>
              <a:t>A</a:t>
            </a:r>
            <a:r>
              <a:rPr sz="1200" spc="-5" dirty="0">
                <a:latin typeface="Times New Roman"/>
                <a:cs typeface="Times New Roman"/>
              </a:rPr>
              <a:t>D</a:t>
            </a:r>
            <a:r>
              <a:rPr sz="1200" spc="60" dirty="0">
                <a:latin typeface="Times New Roman"/>
                <a:cs typeface="Times New Roman"/>
              </a:rPr>
              <a:t>C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1200" spc="-70" dirty="0">
                <a:latin typeface="Times New Roman"/>
                <a:cs typeface="Times New Roman"/>
              </a:rPr>
              <a:t>If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125" dirty="0">
                <a:latin typeface="Times New Roman"/>
                <a:cs typeface="Times New Roman"/>
              </a:rPr>
              <a:t>S</a:t>
            </a:r>
            <a:r>
              <a:rPr sz="1200" spc="120" dirty="0">
                <a:latin typeface="Times New Roman"/>
                <a:cs typeface="Times New Roman"/>
              </a:rPr>
              <a:t>e</a:t>
            </a:r>
            <a:r>
              <a:rPr sz="1200" spc="-5" dirty="0">
                <a:latin typeface="Times New Roman"/>
                <a:cs typeface="Times New Roman"/>
              </a:rPr>
              <a:t>r</a:t>
            </a:r>
            <a:r>
              <a:rPr sz="1200" dirty="0">
                <a:latin typeface="Times New Roman"/>
                <a:cs typeface="Times New Roman"/>
              </a:rPr>
              <a:t>v</a:t>
            </a:r>
            <a:r>
              <a:rPr sz="1200" spc="-75" dirty="0">
                <a:latin typeface="Times New Roman"/>
                <a:cs typeface="Times New Roman"/>
              </a:rPr>
              <a:t>i</a:t>
            </a:r>
            <a:r>
              <a:rPr sz="1200" spc="60" dirty="0">
                <a:latin typeface="Times New Roman"/>
                <a:cs typeface="Times New Roman"/>
              </a:rPr>
              <a:t>c</a:t>
            </a:r>
            <a:r>
              <a:rPr sz="1200" spc="130" dirty="0">
                <a:latin typeface="Times New Roman"/>
                <a:cs typeface="Times New Roman"/>
              </a:rPr>
              <a:t>e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-70" dirty="0">
                <a:latin typeface="Times New Roman"/>
                <a:cs typeface="Times New Roman"/>
              </a:rPr>
              <a:t>V</a:t>
            </a:r>
            <a:r>
              <a:rPr sz="1200" spc="120" dirty="0">
                <a:latin typeface="Times New Roman"/>
                <a:cs typeface="Times New Roman"/>
              </a:rPr>
              <a:t>a</a:t>
            </a:r>
            <a:r>
              <a:rPr sz="1200" spc="5" dirty="0">
                <a:latin typeface="Times New Roman"/>
                <a:cs typeface="Times New Roman"/>
              </a:rPr>
              <a:t>r</a:t>
            </a:r>
            <a:r>
              <a:rPr sz="1200" spc="-75" dirty="0">
                <a:latin typeface="Times New Roman"/>
                <a:cs typeface="Times New Roman"/>
              </a:rPr>
              <a:t>i</a:t>
            </a:r>
            <a:r>
              <a:rPr sz="1200" spc="120" dirty="0">
                <a:latin typeface="Times New Roman"/>
                <a:cs typeface="Times New Roman"/>
              </a:rPr>
              <a:t>a</a:t>
            </a:r>
            <a:r>
              <a:rPr sz="1200" spc="65" dirty="0">
                <a:latin typeface="Times New Roman"/>
                <a:cs typeface="Times New Roman"/>
              </a:rPr>
              <a:t>n</a:t>
            </a:r>
            <a:r>
              <a:rPr sz="1200" spc="60" dirty="0">
                <a:latin typeface="Times New Roman"/>
                <a:cs typeface="Times New Roman"/>
              </a:rPr>
              <a:t>c</a:t>
            </a:r>
            <a:r>
              <a:rPr sz="1200" spc="130" dirty="0">
                <a:latin typeface="Times New Roman"/>
                <a:cs typeface="Times New Roman"/>
              </a:rPr>
              <a:t>e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15" dirty="0">
                <a:latin typeface="Times New Roman"/>
                <a:cs typeface="Times New Roman"/>
              </a:rPr>
              <a:t>+</a:t>
            </a:r>
            <a:r>
              <a:rPr sz="1200" spc="65" dirty="0">
                <a:latin typeface="Times New Roman"/>
                <a:cs typeface="Times New Roman"/>
              </a:rPr>
              <a:t>2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6705600" y="6483096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0" y="0"/>
                </a:moveTo>
                <a:lnTo>
                  <a:pt x="76200" y="0"/>
                </a:lnTo>
                <a:lnTo>
                  <a:pt x="76200" y="76200"/>
                </a:lnTo>
                <a:lnTo>
                  <a:pt x="0" y="76200"/>
                </a:lnTo>
                <a:lnTo>
                  <a:pt x="0" y="0"/>
                </a:lnTo>
                <a:close/>
              </a:path>
            </a:pathLst>
          </a:custGeom>
          <a:solidFill>
            <a:srgbClr val="8EA8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 txBox="1"/>
          <p:nvPr/>
        </p:nvSpPr>
        <p:spPr>
          <a:xfrm>
            <a:off x="6802634" y="6190731"/>
            <a:ext cx="1517015" cy="421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65785">
              <a:lnSpc>
                <a:spcPct val="100000"/>
              </a:lnSpc>
            </a:pPr>
            <a:r>
              <a:rPr sz="1200" spc="65" dirty="0">
                <a:latin typeface="Times New Roman"/>
                <a:cs typeface="Times New Roman"/>
              </a:rPr>
              <a:t>E</a:t>
            </a:r>
            <a:r>
              <a:rPr sz="1200" spc="55" dirty="0">
                <a:latin typeface="Times New Roman"/>
                <a:cs typeface="Times New Roman"/>
              </a:rPr>
              <a:t>nd</a:t>
            </a:r>
            <a:r>
              <a:rPr sz="1200" spc="5" dirty="0">
                <a:latin typeface="Times New Roman"/>
                <a:cs typeface="Times New Roman"/>
              </a:rPr>
              <a:t>-</a:t>
            </a:r>
            <a:r>
              <a:rPr sz="1200" spc="-15" dirty="0">
                <a:latin typeface="Times New Roman"/>
                <a:cs typeface="Times New Roman"/>
              </a:rPr>
              <a:t>t</a:t>
            </a:r>
            <a:r>
              <a:rPr sz="1200" spc="65" dirty="0">
                <a:latin typeface="Times New Roman"/>
                <a:cs typeface="Times New Roman"/>
              </a:rPr>
              <a:t>o</a:t>
            </a:r>
            <a:r>
              <a:rPr sz="1200" spc="-5" dirty="0">
                <a:latin typeface="Times New Roman"/>
                <a:cs typeface="Times New Roman"/>
              </a:rPr>
              <a:t>-</a:t>
            </a:r>
            <a:r>
              <a:rPr sz="1200" spc="65" dirty="0">
                <a:latin typeface="Times New Roman"/>
                <a:cs typeface="Times New Roman"/>
              </a:rPr>
              <a:t>E</a:t>
            </a:r>
            <a:r>
              <a:rPr sz="1200" spc="55" dirty="0">
                <a:latin typeface="Times New Roman"/>
                <a:cs typeface="Times New Roman"/>
              </a:rPr>
              <a:t>n</a:t>
            </a:r>
            <a:r>
              <a:rPr sz="1200" spc="65" dirty="0">
                <a:latin typeface="Times New Roman"/>
                <a:cs typeface="Times New Roman"/>
              </a:rPr>
              <a:t>d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1200" spc="-70" dirty="0">
                <a:latin typeface="Times New Roman"/>
                <a:cs typeface="Times New Roman"/>
              </a:rPr>
              <a:t>If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125" dirty="0">
                <a:latin typeface="Times New Roman"/>
                <a:cs typeface="Times New Roman"/>
              </a:rPr>
              <a:t>S</a:t>
            </a:r>
            <a:r>
              <a:rPr sz="1200" spc="120" dirty="0">
                <a:latin typeface="Times New Roman"/>
                <a:cs typeface="Times New Roman"/>
              </a:rPr>
              <a:t>e</a:t>
            </a:r>
            <a:r>
              <a:rPr sz="1200" spc="-5" dirty="0">
                <a:latin typeface="Times New Roman"/>
                <a:cs typeface="Times New Roman"/>
              </a:rPr>
              <a:t>r</a:t>
            </a:r>
            <a:r>
              <a:rPr sz="1200" dirty="0">
                <a:latin typeface="Times New Roman"/>
                <a:cs typeface="Times New Roman"/>
              </a:rPr>
              <a:t>v</a:t>
            </a:r>
            <a:r>
              <a:rPr sz="1200" spc="-75" dirty="0">
                <a:latin typeface="Times New Roman"/>
                <a:cs typeface="Times New Roman"/>
              </a:rPr>
              <a:t>i</a:t>
            </a:r>
            <a:r>
              <a:rPr sz="1200" spc="60" dirty="0">
                <a:latin typeface="Times New Roman"/>
                <a:cs typeface="Times New Roman"/>
              </a:rPr>
              <a:t>c</a:t>
            </a:r>
            <a:r>
              <a:rPr sz="1200" spc="130" dirty="0">
                <a:latin typeface="Times New Roman"/>
                <a:cs typeface="Times New Roman"/>
              </a:rPr>
              <a:t>e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-70" dirty="0">
                <a:latin typeface="Times New Roman"/>
                <a:cs typeface="Times New Roman"/>
              </a:rPr>
              <a:t>V</a:t>
            </a:r>
            <a:r>
              <a:rPr sz="1200" spc="120" dirty="0">
                <a:latin typeface="Times New Roman"/>
                <a:cs typeface="Times New Roman"/>
              </a:rPr>
              <a:t>a</a:t>
            </a:r>
            <a:r>
              <a:rPr sz="1200" spc="5" dirty="0">
                <a:latin typeface="Times New Roman"/>
                <a:cs typeface="Times New Roman"/>
              </a:rPr>
              <a:t>r</a:t>
            </a:r>
            <a:r>
              <a:rPr sz="1200" spc="-75" dirty="0">
                <a:latin typeface="Times New Roman"/>
                <a:cs typeface="Times New Roman"/>
              </a:rPr>
              <a:t>i</a:t>
            </a:r>
            <a:r>
              <a:rPr sz="1200" spc="120" dirty="0">
                <a:latin typeface="Times New Roman"/>
                <a:cs typeface="Times New Roman"/>
              </a:rPr>
              <a:t>a</a:t>
            </a:r>
            <a:r>
              <a:rPr sz="1200" spc="65" dirty="0">
                <a:latin typeface="Times New Roman"/>
                <a:cs typeface="Times New Roman"/>
              </a:rPr>
              <a:t>n</a:t>
            </a:r>
            <a:r>
              <a:rPr sz="1200" spc="60" dirty="0">
                <a:latin typeface="Times New Roman"/>
                <a:cs typeface="Times New Roman"/>
              </a:rPr>
              <a:t>c</a:t>
            </a:r>
            <a:r>
              <a:rPr sz="1200" spc="130" dirty="0">
                <a:latin typeface="Times New Roman"/>
                <a:cs typeface="Times New Roman"/>
              </a:rPr>
              <a:t>e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15" dirty="0">
                <a:latin typeface="Times New Roman"/>
                <a:cs typeface="Times New Roman"/>
              </a:rPr>
              <a:t>+</a:t>
            </a:r>
            <a:r>
              <a:rPr sz="1200" spc="65" dirty="0">
                <a:latin typeface="Times New Roman"/>
                <a:cs typeface="Times New Roman"/>
              </a:rPr>
              <a:t>3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1901448" y="6434575"/>
            <a:ext cx="78549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60" dirty="0">
                <a:latin typeface="Times New Roman"/>
                <a:cs typeface="Times New Roman"/>
              </a:rPr>
              <a:t>Q</a:t>
            </a:r>
            <a:r>
              <a:rPr sz="1200" spc="-10" dirty="0">
                <a:latin typeface="Times New Roman"/>
                <a:cs typeface="Times New Roman"/>
              </a:rPr>
              <a:t>TD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spc="125" dirty="0">
                <a:latin typeface="Times New Roman"/>
                <a:cs typeface="Times New Roman"/>
              </a:rPr>
              <a:t>S</a:t>
            </a:r>
            <a:r>
              <a:rPr sz="1200" spc="60" dirty="0">
                <a:latin typeface="Times New Roman"/>
                <a:cs typeface="Times New Roman"/>
              </a:rPr>
              <a:t>c</a:t>
            </a:r>
            <a:r>
              <a:rPr sz="1200" spc="55" dirty="0">
                <a:latin typeface="Times New Roman"/>
                <a:cs typeface="Times New Roman"/>
              </a:rPr>
              <a:t>o</a:t>
            </a:r>
            <a:r>
              <a:rPr sz="1200" spc="-5" dirty="0">
                <a:latin typeface="Times New Roman"/>
                <a:cs typeface="Times New Roman"/>
              </a:rPr>
              <a:t>r</a:t>
            </a:r>
            <a:r>
              <a:rPr sz="1200" spc="130" dirty="0">
                <a:latin typeface="Times New Roman"/>
                <a:cs typeface="Times New Roman"/>
              </a:rPr>
              <a:t>e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90600" y="533400"/>
            <a:ext cx="2438400" cy="533400"/>
          </a:xfrm>
          <a:custGeom>
            <a:avLst/>
            <a:gdLst/>
            <a:ahLst/>
            <a:cxnLst/>
            <a:rect l="l" t="t" r="r" b="b"/>
            <a:pathLst>
              <a:path w="2438400" h="533400">
                <a:moveTo>
                  <a:pt x="0" y="0"/>
                </a:moveTo>
                <a:lnTo>
                  <a:pt x="2438400" y="0"/>
                </a:lnTo>
                <a:lnTo>
                  <a:pt x="2438400" y="533400"/>
                </a:lnTo>
                <a:lnTo>
                  <a:pt x="0" y="533400"/>
                </a:lnTo>
                <a:lnTo>
                  <a:pt x="0" y="0"/>
                </a:lnTo>
                <a:close/>
              </a:path>
            </a:pathLst>
          </a:custGeom>
          <a:solidFill>
            <a:srgbClr val="5093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50748" y="626363"/>
            <a:ext cx="2064131" cy="3642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57200" y="1112519"/>
            <a:ext cx="9144000" cy="6202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8285">
              <a:lnSpc>
                <a:spcPct val="100000"/>
              </a:lnSpc>
              <a:tabLst>
                <a:tab pos="8822690" algn="r"/>
              </a:tabLst>
            </a:pPr>
            <a:r>
              <a:rPr sz="1200" spc="-7" baseline="6944" dirty="0">
                <a:solidFill>
                  <a:srgbClr val="BFBFBF"/>
                </a:solidFill>
                <a:latin typeface="Century Gothic"/>
                <a:cs typeface="Century Gothic"/>
              </a:rPr>
              <a:t>F</a:t>
            </a:r>
            <a:r>
              <a:rPr sz="1200" baseline="6944" dirty="0">
                <a:solidFill>
                  <a:srgbClr val="BFBFBF"/>
                </a:solidFill>
                <a:latin typeface="Century Gothic"/>
                <a:cs typeface="Century Gothic"/>
              </a:rPr>
              <a:t>e</a:t>
            </a:r>
            <a:r>
              <a:rPr sz="1200" spc="7" baseline="6944" dirty="0">
                <a:solidFill>
                  <a:srgbClr val="BFBFBF"/>
                </a:solidFill>
                <a:latin typeface="Century Gothic"/>
                <a:cs typeface="Century Gothic"/>
              </a:rPr>
              <a:t>b</a:t>
            </a:r>
            <a:r>
              <a:rPr sz="1200" baseline="6944" dirty="0">
                <a:solidFill>
                  <a:srgbClr val="BFBFBF"/>
                </a:solidFill>
                <a:latin typeface="Century Gothic"/>
                <a:cs typeface="Century Gothic"/>
              </a:rPr>
              <a:t>ru</a:t>
            </a:r>
            <a:r>
              <a:rPr sz="1200" spc="7" baseline="6944" dirty="0">
                <a:solidFill>
                  <a:srgbClr val="BFBFBF"/>
                </a:solidFill>
                <a:latin typeface="Century Gothic"/>
                <a:cs typeface="Century Gothic"/>
              </a:rPr>
              <a:t>a</a:t>
            </a:r>
            <a:r>
              <a:rPr sz="1200" baseline="6944" dirty="0">
                <a:solidFill>
                  <a:srgbClr val="BFBFBF"/>
                </a:solidFill>
                <a:latin typeface="Century Gothic"/>
                <a:cs typeface="Century Gothic"/>
              </a:rPr>
              <a:t>ry</a:t>
            </a:r>
            <a:r>
              <a:rPr sz="1200" spc="-30" baseline="6944" dirty="0">
                <a:solidFill>
                  <a:srgbClr val="BFBFBF"/>
                </a:solidFill>
                <a:latin typeface="Century Gothic"/>
                <a:cs typeface="Century Gothic"/>
              </a:rPr>
              <a:t> </a:t>
            </a:r>
            <a:r>
              <a:rPr sz="1200" spc="-7" baseline="6944" dirty="0">
                <a:solidFill>
                  <a:srgbClr val="BFBFBF"/>
                </a:solidFill>
                <a:latin typeface="Century Gothic"/>
                <a:cs typeface="Century Gothic"/>
              </a:rPr>
              <a:t>201</a:t>
            </a:r>
            <a:r>
              <a:rPr sz="1200" baseline="6944" dirty="0">
                <a:solidFill>
                  <a:srgbClr val="BFBFBF"/>
                </a:solidFill>
                <a:latin typeface="Century Gothic"/>
                <a:cs typeface="Century Gothic"/>
              </a:rPr>
              <a:t>8</a:t>
            </a:r>
            <a:r>
              <a:rPr sz="1000" spc="5" dirty="0">
                <a:solidFill>
                  <a:srgbClr val="A5A5A5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A5A5A5"/>
                </a:solidFill>
                <a:latin typeface="Times New Roman"/>
                <a:cs typeface="Times New Roman"/>
              </a:rPr>
              <a:t>	</a:t>
            </a:r>
            <a:r>
              <a:rPr sz="1000" spc="75" dirty="0">
                <a:solidFill>
                  <a:srgbClr val="A5A5A5"/>
                </a:solidFill>
                <a:latin typeface="Times New Roman"/>
                <a:cs typeface="Times New Roman"/>
              </a:rPr>
              <a:t>64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709137" y="844311"/>
            <a:ext cx="131445" cy="168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10" dirty="0">
                <a:solidFill>
                  <a:srgbClr val="FFFFFF"/>
                </a:solidFill>
                <a:latin typeface="Times New Roman"/>
                <a:cs typeface="Times New Roman"/>
              </a:rPr>
              <a:t>®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57200" y="1112519"/>
            <a:ext cx="9144000" cy="6202680"/>
          </a:xfrm>
          <a:custGeom>
            <a:avLst/>
            <a:gdLst/>
            <a:ahLst/>
            <a:cxnLst/>
            <a:rect l="l" t="t" r="r" b="b"/>
            <a:pathLst>
              <a:path w="9144000" h="6202680">
                <a:moveTo>
                  <a:pt x="0" y="0"/>
                </a:moveTo>
                <a:lnTo>
                  <a:pt x="9144000" y="0"/>
                </a:lnTo>
                <a:lnTo>
                  <a:pt x="9144000" y="6202679"/>
                </a:lnTo>
                <a:lnTo>
                  <a:pt x="0" y="6202679"/>
                </a:lnTo>
                <a:lnTo>
                  <a:pt x="0" y="0"/>
                </a:lnTo>
                <a:close/>
              </a:path>
            </a:pathLst>
          </a:custGeom>
          <a:solidFill>
            <a:srgbClr val="5093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192522" y="3623658"/>
            <a:ext cx="5673090" cy="287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690"/>
              </a:lnSpc>
            </a:pPr>
            <a:r>
              <a:rPr sz="2250" spc="-2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250" spc="225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2250" spc="4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2250" spc="434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250" spc="-3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2250" spc="360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2250" spc="-3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2250" spc="-90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250" spc="110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2250" spc="434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250" spc="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50" spc="3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250" spc="225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2250" spc="484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250" spc="-90" dirty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2250" spc="180" dirty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2250" spc="15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2250" spc="-90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250" spc="434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2250" spc="110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2250" spc="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50" spc="-90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2250" spc="434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250" spc="-3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2250" spc="135" dirty="0">
                <a:solidFill>
                  <a:srgbClr val="FFFFFF"/>
                </a:solidFill>
                <a:latin typeface="Times New Roman"/>
                <a:cs typeface="Times New Roman"/>
              </a:rPr>
              <a:t>v</a:t>
            </a:r>
            <a:r>
              <a:rPr sz="2250" spc="-90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250" spc="409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2250" spc="434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250" spc="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50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2250" spc="434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250" spc="-3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2250" spc="-120" dirty="0">
                <a:solidFill>
                  <a:srgbClr val="FFFFFF"/>
                </a:solidFill>
                <a:latin typeface="Times New Roman"/>
                <a:cs typeface="Times New Roman"/>
              </a:rPr>
              <a:t>f</a:t>
            </a:r>
            <a:r>
              <a:rPr sz="2250" spc="315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2250" spc="-3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2250" spc="365" dirty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2250" spc="484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250" spc="225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2250" spc="434" dirty="0">
                <a:solidFill>
                  <a:srgbClr val="FFFFFF"/>
                </a:solidFill>
                <a:latin typeface="Times New Roman"/>
                <a:cs typeface="Times New Roman"/>
              </a:rPr>
              <a:t>ce</a:t>
            </a:r>
            <a:endParaRPr sz="225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524496" y="4181433"/>
            <a:ext cx="3010535" cy="287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690"/>
              </a:lnSpc>
            </a:pPr>
            <a:r>
              <a:rPr sz="2250" spc="-10" dirty="0">
                <a:solidFill>
                  <a:srgbClr val="DAE2F2"/>
                </a:solidFill>
                <a:latin typeface="Century Gothic"/>
                <a:cs typeface="Century Gothic"/>
              </a:rPr>
              <a:t>U</a:t>
            </a:r>
            <a:r>
              <a:rPr sz="2250" dirty="0">
                <a:solidFill>
                  <a:srgbClr val="DAE2F2"/>
                </a:solidFill>
                <a:latin typeface="Century Gothic"/>
                <a:cs typeface="Century Gothic"/>
              </a:rPr>
              <a:t>S</a:t>
            </a:r>
            <a:r>
              <a:rPr sz="2250" spc="-5" dirty="0">
                <a:solidFill>
                  <a:srgbClr val="DAE2F2"/>
                </a:solidFill>
                <a:latin typeface="Century Gothic"/>
                <a:cs typeface="Century Gothic"/>
              </a:rPr>
              <a:t>P</a:t>
            </a:r>
            <a:r>
              <a:rPr sz="2250" dirty="0">
                <a:solidFill>
                  <a:srgbClr val="DAE2F2"/>
                </a:solidFill>
                <a:latin typeface="Century Gothic"/>
                <a:cs typeface="Century Gothic"/>
              </a:rPr>
              <a:t>S</a:t>
            </a:r>
            <a:r>
              <a:rPr sz="2250" spc="10" dirty="0">
                <a:solidFill>
                  <a:srgbClr val="DAE2F2"/>
                </a:solidFill>
                <a:latin typeface="Century Gothic"/>
                <a:cs typeface="Century Gothic"/>
              </a:rPr>
              <a:t> </a:t>
            </a:r>
            <a:r>
              <a:rPr sz="2250" dirty="0">
                <a:solidFill>
                  <a:srgbClr val="DAE2F2"/>
                </a:solidFill>
                <a:latin typeface="Century Gothic"/>
                <a:cs typeface="Century Gothic"/>
              </a:rPr>
              <a:t>M</a:t>
            </a:r>
            <a:r>
              <a:rPr sz="2250" spc="-10" dirty="0">
                <a:solidFill>
                  <a:srgbClr val="DAE2F2"/>
                </a:solidFill>
                <a:latin typeface="Century Gothic"/>
                <a:cs typeface="Century Gothic"/>
              </a:rPr>
              <a:t>a</a:t>
            </a:r>
            <a:r>
              <a:rPr sz="2250" spc="5" dirty="0">
                <a:solidFill>
                  <a:srgbClr val="DAE2F2"/>
                </a:solidFill>
                <a:latin typeface="Century Gothic"/>
                <a:cs typeface="Century Gothic"/>
              </a:rPr>
              <a:t>r</a:t>
            </a:r>
            <a:r>
              <a:rPr sz="2250" spc="-5" dirty="0">
                <a:solidFill>
                  <a:srgbClr val="DAE2F2"/>
                </a:solidFill>
                <a:latin typeface="Century Gothic"/>
                <a:cs typeface="Century Gothic"/>
              </a:rPr>
              <a:t>k</a:t>
            </a:r>
            <a:r>
              <a:rPr sz="2250" spc="-25" dirty="0">
                <a:solidFill>
                  <a:srgbClr val="DAE2F2"/>
                </a:solidFill>
                <a:latin typeface="Century Gothic"/>
                <a:cs typeface="Century Gothic"/>
              </a:rPr>
              <a:t>e</a:t>
            </a:r>
            <a:r>
              <a:rPr sz="2250" spc="-10" dirty="0">
                <a:solidFill>
                  <a:srgbClr val="DAE2F2"/>
                </a:solidFill>
                <a:latin typeface="Century Gothic"/>
                <a:cs typeface="Century Gothic"/>
              </a:rPr>
              <a:t>t</a:t>
            </a:r>
            <a:r>
              <a:rPr sz="2250" spc="20" dirty="0">
                <a:solidFill>
                  <a:srgbClr val="DAE2F2"/>
                </a:solidFill>
                <a:latin typeface="Century Gothic"/>
                <a:cs typeface="Century Gothic"/>
              </a:rPr>
              <a:t>i</a:t>
            </a:r>
            <a:r>
              <a:rPr sz="2250" spc="-25" dirty="0">
                <a:solidFill>
                  <a:srgbClr val="DAE2F2"/>
                </a:solidFill>
                <a:latin typeface="Century Gothic"/>
                <a:cs typeface="Century Gothic"/>
              </a:rPr>
              <a:t>n</a:t>
            </a:r>
            <a:r>
              <a:rPr sz="2250" dirty="0">
                <a:solidFill>
                  <a:srgbClr val="DAE2F2"/>
                </a:solidFill>
                <a:latin typeface="Century Gothic"/>
                <a:cs typeface="Century Gothic"/>
              </a:rPr>
              <a:t>g</a:t>
            </a:r>
            <a:r>
              <a:rPr sz="2250" spc="-20" dirty="0">
                <a:solidFill>
                  <a:srgbClr val="DAE2F2"/>
                </a:solidFill>
                <a:latin typeface="Century Gothic"/>
                <a:cs typeface="Century Gothic"/>
              </a:rPr>
              <a:t> </a:t>
            </a:r>
            <a:r>
              <a:rPr sz="2250" dirty="0">
                <a:solidFill>
                  <a:srgbClr val="DAE2F2"/>
                </a:solidFill>
                <a:latin typeface="Century Gothic"/>
                <a:cs typeface="Century Gothic"/>
              </a:rPr>
              <a:t>M</a:t>
            </a:r>
            <a:r>
              <a:rPr sz="2250" spc="-10" dirty="0">
                <a:solidFill>
                  <a:srgbClr val="DAE2F2"/>
                </a:solidFill>
                <a:latin typeface="Century Gothic"/>
                <a:cs typeface="Century Gothic"/>
              </a:rPr>
              <a:t>a</a:t>
            </a:r>
            <a:r>
              <a:rPr sz="2250" spc="20" dirty="0">
                <a:solidFill>
                  <a:srgbClr val="DAE2F2"/>
                </a:solidFill>
                <a:latin typeface="Century Gothic"/>
                <a:cs typeface="Century Gothic"/>
              </a:rPr>
              <a:t>i</a:t>
            </a:r>
            <a:r>
              <a:rPr sz="2250" dirty="0">
                <a:solidFill>
                  <a:srgbClr val="DAE2F2"/>
                </a:solidFill>
                <a:latin typeface="Century Gothic"/>
                <a:cs typeface="Century Gothic"/>
              </a:rPr>
              <a:t>l®</a:t>
            </a:r>
            <a:endParaRPr sz="225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20581" y="6989731"/>
            <a:ext cx="172720" cy="156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75" dirty="0">
                <a:solidFill>
                  <a:srgbClr val="A5A5A5"/>
                </a:solidFill>
                <a:latin typeface="Times New Roman"/>
                <a:cs typeface="Times New Roman"/>
              </a:rPr>
              <a:t>65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90600" y="533400"/>
            <a:ext cx="2438400" cy="533400"/>
          </a:xfrm>
          <a:custGeom>
            <a:avLst/>
            <a:gdLst/>
            <a:ahLst/>
            <a:cxnLst/>
            <a:rect l="l" t="t" r="r" b="b"/>
            <a:pathLst>
              <a:path w="2438400" h="533400">
                <a:moveTo>
                  <a:pt x="0" y="0"/>
                </a:moveTo>
                <a:lnTo>
                  <a:pt x="2438400" y="0"/>
                </a:lnTo>
                <a:lnTo>
                  <a:pt x="2438400" y="533400"/>
                </a:lnTo>
                <a:lnTo>
                  <a:pt x="0" y="533400"/>
                </a:lnTo>
                <a:lnTo>
                  <a:pt x="0" y="0"/>
                </a:lnTo>
                <a:close/>
              </a:path>
            </a:pathLst>
          </a:custGeom>
          <a:solidFill>
            <a:srgbClr val="5093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50748" y="626363"/>
            <a:ext cx="2064131" cy="3642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709137" y="844311"/>
            <a:ext cx="131445" cy="168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10" dirty="0">
                <a:solidFill>
                  <a:srgbClr val="FFFFFF"/>
                </a:solidFill>
                <a:latin typeface="Times New Roman"/>
                <a:cs typeface="Times New Roman"/>
              </a:rPr>
              <a:t>®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92935" y="6906779"/>
            <a:ext cx="7924800" cy="3505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4785">
              <a:lnSpc>
                <a:spcPts val="875"/>
              </a:lnSpc>
            </a:pPr>
            <a:r>
              <a:rPr sz="750" spc="-10" dirty="0">
                <a:latin typeface="Times New Roman"/>
                <a:cs typeface="Times New Roman"/>
              </a:rPr>
              <a:t>N</a:t>
            </a:r>
            <a:r>
              <a:rPr sz="750" spc="45" dirty="0">
                <a:latin typeface="Times New Roman"/>
                <a:cs typeface="Times New Roman"/>
              </a:rPr>
              <a:t>o</a:t>
            </a:r>
            <a:r>
              <a:rPr sz="750" spc="5" dirty="0">
                <a:latin typeface="Times New Roman"/>
                <a:cs typeface="Times New Roman"/>
              </a:rPr>
              <a:t>t</a:t>
            </a:r>
            <a:r>
              <a:rPr sz="750" spc="80" dirty="0">
                <a:latin typeface="Times New Roman"/>
                <a:cs typeface="Times New Roman"/>
              </a:rPr>
              <a:t>e</a:t>
            </a:r>
            <a:r>
              <a:rPr sz="750" dirty="0">
                <a:latin typeface="Times New Roman"/>
                <a:cs typeface="Times New Roman"/>
              </a:rPr>
              <a:t>:</a:t>
            </a:r>
            <a:r>
              <a:rPr sz="750" spc="10" dirty="0">
                <a:latin typeface="Times New Roman"/>
                <a:cs typeface="Times New Roman"/>
              </a:rPr>
              <a:t> </a:t>
            </a:r>
            <a:r>
              <a:rPr sz="750" spc="35" dirty="0">
                <a:latin typeface="Times New Roman"/>
                <a:cs typeface="Times New Roman"/>
              </a:rPr>
              <a:t>R</a:t>
            </a:r>
            <a:r>
              <a:rPr sz="750" spc="85" dirty="0">
                <a:latin typeface="Times New Roman"/>
                <a:cs typeface="Times New Roman"/>
              </a:rPr>
              <a:t>es</a:t>
            </a:r>
            <a:r>
              <a:rPr sz="750" spc="40" dirty="0">
                <a:latin typeface="Times New Roman"/>
                <a:cs typeface="Times New Roman"/>
              </a:rPr>
              <a:t>u</a:t>
            </a:r>
            <a:r>
              <a:rPr sz="750" spc="-40" dirty="0">
                <a:latin typeface="Times New Roman"/>
                <a:cs typeface="Times New Roman"/>
              </a:rPr>
              <a:t>l</a:t>
            </a:r>
            <a:r>
              <a:rPr sz="750" dirty="0">
                <a:latin typeface="Times New Roman"/>
                <a:cs typeface="Times New Roman"/>
              </a:rPr>
              <a:t>t</a:t>
            </a:r>
            <a:r>
              <a:rPr sz="750" spc="80" dirty="0">
                <a:latin typeface="Times New Roman"/>
                <a:cs typeface="Times New Roman"/>
              </a:rPr>
              <a:t>s</a:t>
            </a:r>
            <a:r>
              <a:rPr sz="750" spc="-15" dirty="0">
                <a:latin typeface="Times New Roman"/>
                <a:cs typeface="Times New Roman"/>
              </a:rPr>
              <a:t> </a:t>
            </a:r>
            <a:r>
              <a:rPr sz="750" spc="85" dirty="0">
                <a:latin typeface="Times New Roman"/>
                <a:cs typeface="Times New Roman"/>
              </a:rPr>
              <a:t>s</a:t>
            </a:r>
            <a:r>
              <a:rPr sz="750" spc="5" dirty="0">
                <a:latin typeface="Times New Roman"/>
                <a:cs typeface="Times New Roman"/>
              </a:rPr>
              <a:t>t</a:t>
            </a:r>
            <a:r>
              <a:rPr sz="750" spc="80" dirty="0">
                <a:latin typeface="Times New Roman"/>
                <a:cs typeface="Times New Roman"/>
              </a:rPr>
              <a:t>a</a:t>
            </a:r>
            <a:r>
              <a:rPr sz="750" spc="-5" dirty="0">
                <a:latin typeface="Times New Roman"/>
                <a:cs typeface="Times New Roman"/>
              </a:rPr>
              <a:t>r</a:t>
            </a:r>
            <a:r>
              <a:rPr sz="750" spc="5" dirty="0">
                <a:latin typeface="Times New Roman"/>
                <a:cs typeface="Times New Roman"/>
              </a:rPr>
              <a:t>t</a:t>
            </a:r>
            <a:r>
              <a:rPr sz="750" spc="-50" dirty="0">
                <a:latin typeface="Times New Roman"/>
                <a:cs typeface="Times New Roman"/>
              </a:rPr>
              <a:t>i</a:t>
            </a:r>
            <a:r>
              <a:rPr sz="750" spc="30" dirty="0">
                <a:latin typeface="Times New Roman"/>
                <a:cs typeface="Times New Roman"/>
              </a:rPr>
              <a:t>n</a:t>
            </a:r>
            <a:r>
              <a:rPr sz="750" spc="45" dirty="0">
                <a:latin typeface="Times New Roman"/>
                <a:cs typeface="Times New Roman"/>
              </a:rPr>
              <a:t>g</a:t>
            </a:r>
            <a:r>
              <a:rPr sz="750" spc="-5" dirty="0">
                <a:latin typeface="Times New Roman"/>
                <a:cs typeface="Times New Roman"/>
              </a:rPr>
              <a:t> </a:t>
            </a:r>
            <a:r>
              <a:rPr sz="750" spc="30" dirty="0">
                <a:latin typeface="Times New Roman"/>
                <a:cs typeface="Times New Roman"/>
              </a:rPr>
              <a:t>F</a:t>
            </a:r>
            <a:r>
              <a:rPr sz="750" spc="-45" dirty="0">
                <a:latin typeface="Times New Roman"/>
                <a:cs typeface="Times New Roman"/>
              </a:rPr>
              <a:t>Y</a:t>
            </a:r>
            <a:r>
              <a:rPr sz="750" spc="40" dirty="0">
                <a:latin typeface="Times New Roman"/>
                <a:cs typeface="Times New Roman"/>
              </a:rPr>
              <a:t>1</a:t>
            </a:r>
            <a:r>
              <a:rPr sz="750" spc="45" dirty="0">
                <a:latin typeface="Times New Roman"/>
                <a:cs typeface="Times New Roman"/>
              </a:rPr>
              <a:t>7</a:t>
            </a:r>
            <a:r>
              <a:rPr sz="750" dirty="0">
                <a:latin typeface="Times New Roman"/>
                <a:cs typeface="Times New Roman"/>
              </a:rPr>
              <a:t> </a:t>
            </a:r>
            <a:r>
              <a:rPr sz="750" spc="40" dirty="0">
                <a:latin typeface="Times New Roman"/>
                <a:cs typeface="Times New Roman"/>
              </a:rPr>
              <a:t>Q</a:t>
            </a:r>
            <a:r>
              <a:rPr sz="750" spc="45" dirty="0">
                <a:latin typeface="Times New Roman"/>
                <a:cs typeface="Times New Roman"/>
              </a:rPr>
              <a:t>1</a:t>
            </a:r>
            <a:r>
              <a:rPr sz="750" spc="10" dirty="0">
                <a:latin typeface="Times New Roman"/>
                <a:cs typeface="Times New Roman"/>
              </a:rPr>
              <a:t> </a:t>
            </a:r>
            <a:r>
              <a:rPr sz="750" spc="85" dirty="0">
                <a:latin typeface="Times New Roman"/>
                <a:cs typeface="Times New Roman"/>
              </a:rPr>
              <a:t>a</a:t>
            </a:r>
            <a:r>
              <a:rPr sz="750" spc="-5" dirty="0">
                <a:latin typeface="Times New Roman"/>
                <a:cs typeface="Times New Roman"/>
              </a:rPr>
              <a:t>r</a:t>
            </a:r>
            <a:r>
              <a:rPr sz="750" spc="85" dirty="0">
                <a:latin typeface="Times New Roman"/>
                <a:cs typeface="Times New Roman"/>
              </a:rPr>
              <a:t>e</a:t>
            </a:r>
            <a:r>
              <a:rPr sz="750" spc="15" dirty="0">
                <a:latin typeface="Times New Roman"/>
                <a:cs typeface="Times New Roman"/>
              </a:rPr>
              <a:t> </a:t>
            </a:r>
            <a:r>
              <a:rPr sz="750" spc="40" dirty="0">
                <a:latin typeface="Times New Roman"/>
                <a:cs typeface="Times New Roman"/>
              </a:rPr>
              <a:t>b</a:t>
            </a:r>
            <a:r>
              <a:rPr sz="750" spc="85" dirty="0">
                <a:latin typeface="Times New Roman"/>
                <a:cs typeface="Times New Roman"/>
              </a:rPr>
              <a:t>as</a:t>
            </a:r>
            <a:r>
              <a:rPr sz="750" spc="80" dirty="0">
                <a:latin typeface="Times New Roman"/>
                <a:cs typeface="Times New Roman"/>
              </a:rPr>
              <a:t>e</a:t>
            </a:r>
            <a:r>
              <a:rPr sz="750" spc="45" dirty="0">
                <a:latin typeface="Times New Roman"/>
                <a:cs typeface="Times New Roman"/>
              </a:rPr>
              <a:t>d</a:t>
            </a:r>
            <a:r>
              <a:rPr sz="750" spc="-20" dirty="0">
                <a:latin typeface="Times New Roman"/>
                <a:cs typeface="Times New Roman"/>
              </a:rPr>
              <a:t> </a:t>
            </a:r>
            <a:r>
              <a:rPr sz="750" spc="45" dirty="0">
                <a:latin typeface="Times New Roman"/>
                <a:cs typeface="Times New Roman"/>
              </a:rPr>
              <a:t>on</a:t>
            </a:r>
            <a:r>
              <a:rPr sz="750" dirty="0">
                <a:latin typeface="Times New Roman"/>
                <a:cs typeface="Times New Roman"/>
              </a:rPr>
              <a:t> </a:t>
            </a:r>
            <a:r>
              <a:rPr sz="750" spc="-10" dirty="0">
                <a:latin typeface="Times New Roman"/>
                <a:cs typeface="Times New Roman"/>
              </a:rPr>
              <a:t>D</a:t>
            </a:r>
            <a:r>
              <a:rPr sz="750" spc="85" dirty="0">
                <a:latin typeface="Times New Roman"/>
                <a:cs typeface="Times New Roman"/>
              </a:rPr>
              <a:t>a</a:t>
            </a:r>
            <a:r>
              <a:rPr sz="750" spc="-10" dirty="0">
                <a:latin typeface="Times New Roman"/>
                <a:cs typeface="Times New Roman"/>
              </a:rPr>
              <a:t>y</a:t>
            </a:r>
            <a:r>
              <a:rPr sz="750" spc="80" dirty="0">
                <a:latin typeface="Times New Roman"/>
                <a:cs typeface="Times New Roman"/>
              </a:rPr>
              <a:t>s</a:t>
            </a:r>
            <a:r>
              <a:rPr sz="750" spc="20" dirty="0">
                <a:latin typeface="Times New Roman"/>
                <a:cs typeface="Times New Roman"/>
              </a:rPr>
              <a:t> </a:t>
            </a:r>
            <a:r>
              <a:rPr sz="750" spc="-50" dirty="0">
                <a:latin typeface="Times New Roman"/>
                <a:cs typeface="Times New Roman"/>
              </a:rPr>
              <a:t>L</a:t>
            </a:r>
            <a:r>
              <a:rPr sz="750" spc="85" dirty="0">
                <a:latin typeface="Times New Roman"/>
                <a:cs typeface="Times New Roman"/>
              </a:rPr>
              <a:t>e</a:t>
            </a:r>
            <a:r>
              <a:rPr sz="750" spc="-45" dirty="0">
                <a:latin typeface="Times New Roman"/>
                <a:cs typeface="Times New Roman"/>
              </a:rPr>
              <a:t>f</a:t>
            </a:r>
            <a:r>
              <a:rPr sz="750" dirty="0">
                <a:latin typeface="Times New Roman"/>
                <a:cs typeface="Times New Roman"/>
              </a:rPr>
              <a:t>t</a:t>
            </a:r>
            <a:r>
              <a:rPr sz="750" spc="10" dirty="0">
                <a:latin typeface="Times New Roman"/>
                <a:cs typeface="Times New Roman"/>
              </a:rPr>
              <a:t> </a:t>
            </a:r>
            <a:r>
              <a:rPr sz="750" spc="40" dirty="0">
                <a:latin typeface="Times New Roman"/>
                <a:cs typeface="Times New Roman"/>
              </a:rPr>
              <a:t>G</a:t>
            </a:r>
            <a:r>
              <a:rPr sz="750" spc="-5" dirty="0">
                <a:latin typeface="Times New Roman"/>
                <a:cs typeface="Times New Roman"/>
              </a:rPr>
              <a:t>r</a:t>
            </a:r>
            <a:r>
              <a:rPr sz="750" spc="45" dirty="0">
                <a:latin typeface="Times New Roman"/>
                <a:cs typeface="Times New Roman"/>
              </a:rPr>
              <a:t>o</a:t>
            </a:r>
            <a:r>
              <a:rPr sz="750" spc="40" dirty="0">
                <a:latin typeface="Times New Roman"/>
                <a:cs typeface="Times New Roman"/>
              </a:rPr>
              <a:t>u</a:t>
            </a:r>
            <a:r>
              <a:rPr sz="750" spc="45" dirty="0">
                <a:latin typeface="Times New Roman"/>
                <a:cs typeface="Times New Roman"/>
              </a:rPr>
              <a:t>p</a:t>
            </a:r>
            <a:r>
              <a:rPr sz="750" spc="-5" dirty="0">
                <a:latin typeface="Times New Roman"/>
                <a:cs typeface="Times New Roman"/>
              </a:rPr>
              <a:t> (D</a:t>
            </a:r>
            <a:r>
              <a:rPr sz="750" spc="-50" dirty="0">
                <a:latin typeface="Times New Roman"/>
                <a:cs typeface="Times New Roman"/>
              </a:rPr>
              <a:t>L</a:t>
            </a:r>
            <a:r>
              <a:rPr sz="750" spc="40" dirty="0">
                <a:latin typeface="Times New Roman"/>
                <a:cs typeface="Times New Roman"/>
              </a:rPr>
              <a:t>G</a:t>
            </a:r>
            <a:r>
              <a:rPr sz="750" dirty="0">
                <a:latin typeface="Times New Roman"/>
                <a:cs typeface="Times New Roman"/>
              </a:rPr>
              <a:t>)</a:t>
            </a:r>
            <a:r>
              <a:rPr sz="750" spc="10" dirty="0">
                <a:latin typeface="Times New Roman"/>
                <a:cs typeface="Times New Roman"/>
              </a:rPr>
              <a:t> </a:t>
            </a:r>
            <a:r>
              <a:rPr sz="750" spc="85" dirty="0">
                <a:latin typeface="Times New Roman"/>
                <a:cs typeface="Times New Roman"/>
              </a:rPr>
              <a:t>a</a:t>
            </a:r>
            <a:r>
              <a:rPr sz="750" spc="40" dirty="0">
                <a:latin typeface="Times New Roman"/>
                <a:cs typeface="Times New Roman"/>
              </a:rPr>
              <a:t>p</a:t>
            </a:r>
            <a:r>
              <a:rPr sz="750" spc="45" dirty="0">
                <a:latin typeface="Times New Roman"/>
                <a:cs typeface="Times New Roman"/>
              </a:rPr>
              <a:t>p</a:t>
            </a:r>
            <a:r>
              <a:rPr sz="750" spc="-5" dirty="0">
                <a:latin typeface="Times New Roman"/>
                <a:cs typeface="Times New Roman"/>
              </a:rPr>
              <a:t>r</a:t>
            </a:r>
            <a:r>
              <a:rPr sz="750" spc="45" dirty="0">
                <a:latin typeface="Times New Roman"/>
                <a:cs typeface="Times New Roman"/>
              </a:rPr>
              <a:t>o</a:t>
            </a:r>
            <a:r>
              <a:rPr sz="750" spc="80" dirty="0">
                <a:latin typeface="Times New Roman"/>
                <a:cs typeface="Times New Roman"/>
              </a:rPr>
              <a:t>a</a:t>
            </a:r>
            <a:r>
              <a:rPr sz="750" spc="40" dirty="0">
                <a:latin typeface="Times New Roman"/>
                <a:cs typeface="Times New Roman"/>
              </a:rPr>
              <a:t>c</a:t>
            </a:r>
            <a:r>
              <a:rPr sz="750" spc="25" dirty="0">
                <a:latin typeface="Times New Roman"/>
                <a:cs typeface="Times New Roman"/>
              </a:rPr>
              <a:t>h</a:t>
            </a:r>
            <a:r>
              <a:rPr sz="750" spc="20" dirty="0">
                <a:latin typeface="Times New Roman"/>
                <a:cs typeface="Times New Roman"/>
              </a:rPr>
              <a:t>,</a:t>
            </a:r>
            <a:r>
              <a:rPr sz="750" dirty="0">
                <a:latin typeface="Times New Roman"/>
                <a:cs typeface="Times New Roman"/>
              </a:rPr>
              <a:t> </a:t>
            </a:r>
            <a:r>
              <a:rPr sz="750" spc="-35" dirty="0">
                <a:latin typeface="Times New Roman"/>
                <a:cs typeface="Times New Roman"/>
              </a:rPr>
              <a:t>w</a:t>
            </a:r>
            <a:r>
              <a:rPr sz="750" spc="45" dirty="0">
                <a:latin typeface="Times New Roman"/>
                <a:cs typeface="Times New Roman"/>
              </a:rPr>
              <a:t>h</a:t>
            </a:r>
            <a:r>
              <a:rPr sz="750" spc="80" dirty="0">
                <a:latin typeface="Times New Roman"/>
                <a:cs typeface="Times New Roman"/>
              </a:rPr>
              <a:t>e</a:t>
            </a:r>
            <a:r>
              <a:rPr sz="750" spc="5" dirty="0">
                <a:latin typeface="Times New Roman"/>
                <a:cs typeface="Times New Roman"/>
              </a:rPr>
              <a:t>r</a:t>
            </a:r>
            <a:r>
              <a:rPr sz="750" spc="80" dirty="0">
                <a:latin typeface="Times New Roman"/>
                <a:cs typeface="Times New Roman"/>
              </a:rPr>
              <a:t>e</a:t>
            </a:r>
            <a:r>
              <a:rPr sz="750" spc="85" dirty="0">
                <a:latin typeface="Times New Roman"/>
                <a:cs typeface="Times New Roman"/>
              </a:rPr>
              <a:t>a</a:t>
            </a:r>
            <a:r>
              <a:rPr sz="750" spc="80" dirty="0">
                <a:latin typeface="Times New Roman"/>
                <a:cs typeface="Times New Roman"/>
              </a:rPr>
              <a:t>s</a:t>
            </a:r>
            <a:r>
              <a:rPr sz="750" spc="5" dirty="0">
                <a:latin typeface="Times New Roman"/>
                <a:cs typeface="Times New Roman"/>
              </a:rPr>
              <a:t> </a:t>
            </a:r>
            <a:r>
              <a:rPr sz="750" spc="80" dirty="0">
                <a:latin typeface="Times New Roman"/>
                <a:cs typeface="Times New Roman"/>
              </a:rPr>
              <a:t>a</a:t>
            </a:r>
            <a:r>
              <a:rPr sz="750" spc="-40" dirty="0">
                <a:latin typeface="Times New Roman"/>
                <a:cs typeface="Times New Roman"/>
              </a:rPr>
              <a:t>l</a:t>
            </a:r>
            <a:r>
              <a:rPr sz="750" spc="-45" dirty="0">
                <a:latin typeface="Times New Roman"/>
                <a:cs typeface="Times New Roman"/>
              </a:rPr>
              <a:t>l</a:t>
            </a:r>
            <a:r>
              <a:rPr sz="750" dirty="0">
                <a:latin typeface="Times New Roman"/>
                <a:cs typeface="Times New Roman"/>
              </a:rPr>
              <a:t> </a:t>
            </a:r>
            <a:r>
              <a:rPr sz="750" spc="45" dirty="0">
                <a:latin typeface="Times New Roman"/>
                <a:cs typeface="Times New Roman"/>
              </a:rPr>
              <a:t>p</a:t>
            </a:r>
            <a:r>
              <a:rPr sz="750" spc="-5" dirty="0">
                <a:latin typeface="Times New Roman"/>
                <a:cs typeface="Times New Roman"/>
              </a:rPr>
              <a:t>r</a:t>
            </a:r>
            <a:r>
              <a:rPr sz="750" spc="-50" dirty="0">
                <a:latin typeface="Times New Roman"/>
                <a:cs typeface="Times New Roman"/>
              </a:rPr>
              <a:t>i</a:t>
            </a:r>
            <a:r>
              <a:rPr sz="750" spc="45" dirty="0">
                <a:latin typeface="Times New Roman"/>
                <a:cs typeface="Times New Roman"/>
              </a:rPr>
              <a:t>o</a:t>
            </a:r>
            <a:r>
              <a:rPr sz="750" dirty="0">
                <a:latin typeface="Times New Roman"/>
                <a:cs typeface="Times New Roman"/>
              </a:rPr>
              <a:t>r</a:t>
            </a:r>
            <a:r>
              <a:rPr sz="750" spc="5" dirty="0">
                <a:latin typeface="Times New Roman"/>
                <a:cs typeface="Times New Roman"/>
              </a:rPr>
              <a:t> </a:t>
            </a:r>
            <a:r>
              <a:rPr sz="750" spc="40" dirty="0">
                <a:latin typeface="Times New Roman"/>
                <a:cs typeface="Times New Roman"/>
              </a:rPr>
              <a:t>q</a:t>
            </a:r>
            <a:r>
              <a:rPr sz="750" spc="45" dirty="0">
                <a:latin typeface="Times New Roman"/>
                <a:cs typeface="Times New Roman"/>
              </a:rPr>
              <a:t>u</a:t>
            </a:r>
            <a:r>
              <a:rPr sz="750" spc="80" dirty="0">
                <a:latin typeface="Times New Roman"/>
                <a:cs typeface="Times New Roman"/>
              </a:rPr>
              <a:t>a</a:t>
            </a:r>
            <a:r>
              <a:rPr sz="750" spc="5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t</a:t>
            </a:r>
            <a:r>
              <a:rPr sz="750" spc="85" dirty="0">
                <a:latin typeface="Times New Roman"/>
                <a:cs typeface="Times New Roman"/>
              </a:rPr>
              <a:t>e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spc="80" dirty="0">
                <a:latin typeface="Times New Roman"/>
                <a:cs typeface="Times New Roman"/>
              </a:rPr>
              <a:t>s</a:t>
            </a:r>
            <a:r>
              <a:rPr sz="750" spc="-85" dirty="0">
                <a:latin typeface="Times New Roman"/>
                <a:cs typeface="Times New Roman"/>
              </a:rPr>
              <a:t>’</a:t>
            </a:r>
            <a:r>
              <a:rPr sz="750" spc="-20" dirty="0">
                <a:latin typeface="Times New Roman"/>
                <a:cs typeface="Times New Roman"/>
              </a:rPr>
              <a:t> </a:t>
            </a:r>
            <a:r>
              <a:rPr sz="750" spc="-5" dirty="0">
                <a:latin typeface="Times New Roman"/>
                <a:cs typeface="Times New Roman"/>
              </a:rPr>
              <a:t>r</a:t>
            </a:r>
            <a:r>
              <a:rPr sz="750" spc="85" dirty="0">
                <a:latin typeface="Times New Roman"/>
                <a:cs typeface="Times New Roman"/>
              </a:rPr>
              <a:t>e</a:t>
            </a:r>
            <a:r>
              <a:rPr sz="750" spc="80" dirty="0">
                <a:latin typeface="Times New Roman"/>
                <a:cs typeface="Times New Roman"/>
              </a:rPr>
              <a:t>s</a:t>
            </a:r>
            <a:r>
              <a:rPr sz="750" spc="45" dirty="0">
                <a:latin typeface="Times New Roman"/>
                <a:cs typeface="Times New Roman"/>
              </a:rPr>
              <a:t>u</a:t>
            </a:r>
            <a:r>
              <a:rPr sz="750" spc="-50" dirty="0">
                <a:latin typeface="Times New Roman"/>
                <a:cs typeface="Times New Roman"/>
              </a:rPr>
              <a:t>l</a:t>
            </a:r>
            <a:r>
              <a:rPr sz="750" spc="5" dirty="0">
                <a:latin typeface="Times New Roman"/>
                <a:cs typeface="Times New Roman"/>
              </a:rPr>
              <a:t>t</a:t>
            </a:r>
            <a:r>
              <a:rPr sz="750" spc="80" dirty="0">
                <a:latin typeface="Times New Roman"/>
                <a:cs typeface="Times New Roman"/>
              </a:rPr>
              <a:t>s</a:t>
            </a:r>
            <a:r>
              <a:rPr sz="750" spc="-15" dirty="0">
                <a:latin typeface="Times New Roman"/>
                <a:cs typeface="Times New Roman"/>
              </a:rPr>
              <a:t> </a:t>
            </a:r>
            <a:r>
              <a:rPr sz="750" spc="80" dirty="0">
                <a:latin typeface="Times New Roman"/>
                <a:cs typeface="Times New Roman"/>
              </a:rPr>
              <a:t>a</a:t>
            </a:r>
            <a:r>
              <a:rPr sz="750" spc="5" dirty="0">
                <a:latin typeface="Times New Roman"/>
                <a:cs typeface="Times New Roman"/>
              </a:rPr>
              <a:t>r</a:t>
            </a:r>
            <a:r>
              <a:rPr sz="750" spc="85" dirty="0">
                <a:latin typeface="Times New Roman"/>
                <a:cs typeface="Times New Roman"/>
              </a:rPr>
              <a:t>e</a:t>
            </a:r>
            <a:r>
              <a:rPr sz="750" dirty="0">
                <a:latin typeface="Times New Roman"/>
                <a:cs typeface="Times New Roman"/>
              </a:rPr>
              <a:t> </a:t>
            </a:r>
            <a:r>
              <a:rPr sz="750" spc="40" dirty="0">
                <a:latin typeface="Times New Roman"/>
                <a:cs typeface="Times New Roman"/>
              </a:rPr>
              <a:t>b</a:t>
            </a:r>
            <a:r>
              <a:rPr sz="750" spc="85" dirty="0">
                <a:latin typeface="Times New Roman"/>
                <a:cs typeface="Times New Roman"/>
              </a:rPr>
              <a:t>as</a:t>
            </a:r>
            <a:r>
              <a:rPr sz="750" spc="80" dirty="0">
                <a:latin typeface="Times New Roman"/>
                <a:cs typeface="Times New Roman"/>
              </a:rPr>
              <a:t>e</a:t>
            </a:r>
            <a:r>
              <a:rPr sz="750" spc="45" dirty="0">
                <a:latin typeface="Times New Roman"/>
                <a:cs typeface="Times New Roman"/>
              </a:rPr>
              <a:t>d</a:t>
            </a:r>
            <a:r>
              <a:rPr sz="750" spc="-15" dirty="0">
                <a:latin typeface="Times New Roman"/>
                <a:cs typeface="Times New Roman"/>
              </a:rPr>
              <a:t> </a:t>
            </a:r>
            <a:r>
              <a:rPr sz="750" spc="45" dirty="0">
                <a:latin typeface="Times New Roman"/>
                <a:cs typeface="Times New Roman"/>
              </a:rPr>
              <a:t>on</a:t>
            </a:r>
            <a:r>
              <a:rPr sz="750" dirty="0">
                <a:latin typeface="Times New Roman"/>
                <a:cs typeface="Times New Roman"/>
              </a:rPr>
              <a:t> </a:t>
            </a:r>
            <a:r>
              <a:rPr sz="750" spc="-45" dirty="0">
                <a:latin typeface="Times New Roman"/>
                <a:cs typeface="Times New Roman"/>
              </a:rPr>
              <a:t>L</a:t>
            </a:r>
            <a:r>
              <a:rPr sz="750" spc="80" dirty="0">
                <a:latin typeface="Times New Roman"/>
                <a:cs typeface="Times New Roman"/>
              </a:rPr>
              <a:t>a</a:t>
            </a:r>
            <a:r>
              <a:rPr sz="750" spc="85" dirty="0">
                <a:latin typeface="Times New Roman"/>
                <a:cs typeface="Times New Roman"/>
              </a:rPr>
              <a:t>s</a:t>
            </a:r>
            <a:r>
              <a:rPr sz="750" dirty="0">
                <a:latin typeface="Times New Roman"/>
                <a:cs typeface="Times New Roman"/>
              </a:rPr>
              <a:t>t</a:t>
            </a:r>
            <a:r>
              <a:rPr sz="750" spc="10" dirty="0">
                <a:latin typeface="Times New Roman"/>
                <a:cs typeface="Times New Roman"/>
              </a:rPr>
              <a:t> </a:t>
            </a:r>
            <a:r>
              <a:rPr sz="750" spc="80" dirty="0">
                <a:latin typeface="Times New Roman"/>
                <a:cs typeface="Times New Roman"/>
              </a:rPr>
              <a:t>P</a:t>
            </a:r>
            <a:r>
              <a:rPr sz="750" spc="-5" dirty="0">
                <a:latin typeface="Times New Roman"/>
                <a:cs typeface="Times New Roman"/>
              </a:rPr>
              <a:t>r</a:t>
            </a:r>
            <a:r>
              <a:rPr sz="750" spc="40" dirty="0">
                <a:latin typeface="Times New Roman"/>
                <a:cs typeface="Times New Roman"/>
              </a:rPr>
              <a:t>o</a:t>
            </a:r>
            <a:r>
              <a:rPr sz="750" spc="45" dirty="0">
                <a:latin typeface="Times New Roman"/>
                <a:cs typeface="Times New Roman"/>
              </a:rPr>
              <a:t>c</a:t>
            </a:r>
            <a:r>
              <a:rPr sz="750" spc="85" dirty="0">
                <a:latin typeface="Times New Roman"/>
                <a:cs typeface="Times New Roman"/>
              </a:rPr>
              <a:t>e</a:t>
            </a:r>
            <a:r>
              <a:rPr sz="750" spc="70" dirty="0">
                <a:latin typeface="Times New Roman"/>
                <a:cs typeface="Times New Roman"/>
              </a:rPr>
              <a:t>s</a:t>
            </a:r>
            <a:r>
              <a:rPr sz="750" spc="85" dirty="0">
                <a:latin typeface="Times New Roman"/>
                <a:cs typeface="Times New Roman"/>
              </a:rPr>
              <a:t>s</a:t>
            </a:r>
            <a:r>
              <a:rPr sz="750" spc="-65" dirty="0">
                <a:latin typeface="Times New Roman"/>
                <a:cs typeface="Times New Roman"/>
              </a:rPr>
              <a:t>i</a:t>
            </a:r>
            <a:r>
              <a:rPr sz="750" spc="30" dirty="0">
                <a:latin typeface="Times New Roman"/>
                <a:cs typeface="Times New Roman"/>
              </a:rPr>
              <a:t>n</a:t>
            </a:r>
            <a:r>
              <a:rPr sz="750" spc="45" dirty="0">
                <a:latin typeface="Times New Roman"/>
                <a:cs typeface="Times New Roman"/>
              </a:rPr>
              <a:t>g</a:t>
            </a:r>
            <a:r>
              <a:rPr sz="750" spc="-5" dirty="0">
                <a:latin typeface="Times New Roman"/>
                <a:cs typeface="Times New Roman"/>
              </a:rPr>
              <a:t> </a:t>
            </a:r>
            <a:r>
              <a:rPr sz="750" spc="40" dirty="0">
                <a:latin typeface="Times New Roman"/>
                <a:cs typeface="Times New Roman"/>
              </a:rPr>
              <a:t>Op</a:t>
            </a:r>
            <a:r>
              <a:rPr sz="750" spc="85" dirty="0">
                <a:latin typeface="Times New Roman"/>
                <a:cs typeface="Times New Roman"/>
              </a:rPr>
              <a:t>e</a:t>
            </a:r>
            <a:r>
              <a:rPr sz="750" spc="-5" dirty="0">
                <a:latin typeface="Times New Roman"/>
                <a:cs typeface="Times New Roman"/>
              </a:rPr>
              <a:t>r</a:t>
            </a:r>
            <a:r>
              <a:rPr sz="750" spc="85" dirty="0">
                <a:latin typeface="Times New Roman"/>
                <a:cs typeface="Times New Roman"/>
              </a:rPr>
              <a:t>a</a:t>
            </a:r>
            <a:r>
              <a:rPr sz="750" dirty="0">
                <a:latin typeface="Times New Roman"/>
                <a:cs typeface="Times New Roman"/>
              </a:rPr>
              <a:t>t</a:t>
            </a:r>
            <a:r>
              <a:rPr sz="750" spc="-50" dirty="0">
                <a:latin typeface="Times New Roman"/>
                <a:cs typeface="Times New Roman"/>
              </a:rPr>
              <a:t>i</a:t>
            </a:r>
            <a:r>
              <a:rPr sz="750" spc="30" dirty="0">
                <a:latin typeface="Times New Roman"/>
                <a:cs typeface="Times New Roman"/>
              </a:rPr>
              <a:t>o</a:t>
            </a:r>
            <a:r>
              <a:rPr sz="750" spc="45" dirty="0">
                <a:latin typeface="Times New Roman"/>
                <a:cs typeface="Times New Roman"/>
              </a:rPr>
              <a:t>n</a:t>
            </a:r>
            <a:r>
              <a:rPr sz="750" spc="-20" dirty="0">
                <a:latin typeface="Times New Roman"/>
                <a:cs typeface="Times New Roman"/>
              </a:rPr>
              <a:t> </a:t>
            </a:r>
            <a:r>
              <a:rPr sz="750" spc="-5" dirty="0">
                <a:latin typeface="Times New Roman"/>
                <a:cs typeface="Times New Roman"/>
              </a:rPr>
              <a:t>(</a:t>
            </a:r>
            <a:r>
              <a:rPr sz="750" spc="-45" dirty="0">
                <a:latin typeface="Times New Roman"/>
                <a:cs typeface="Times New Roman"/>
              </a:rPr>
              <a:t>L</a:t>
            </a:r>
            <a:r>
              <a:rPr sz="750" spc="80" dirty="0">
                <a:latin typeface="Times New Roman"/>
                <a:cs typeface="Times New Roman"/>
              </a:rPr>
              <a:t>P</a:t>
            </a:r>
            <a:r>
              <a:rPr sz="750" spc="30" dirty="0">
                <a:latin typeface="Times New Roman"/>
                <a:cs typeface="Times New Roman"/>
              </a:rPr>
              <a:t>O</a:t>
            </a:r>
            <a:r>
              <a:rPr sz="750" dirty="0">
                <a:latin typeface="Times New Roman"/>
                <a:cs typeface="Times New Roman"/>
              </a:rPr>
              <a:t>)</a:t>
            </a:r>
            <a:r>
              <a:rPr sz="750" spc="20" dirty="0">
                <a:latin typeface="Times New Roman"/>
                <a:cs typeface="Times New Roman"/>
              </a:rPr>
              <a:t> </a:t>
            </a:r>
            <a:r>
              <a:rPr sz="750" spc="80" dirty="0">
                <a:latin typeface="Times New Roman"/>
                <a:cs typeface="Times New Roman"/>
              </a:rPr>
              <a:t>a</a:t>
            </a:r>
            <a:r>
              <a:rPr sz="750" spc="45" dirty="0">
                <a:latin typeface="Times New Roman"/>
                <a:cs typeface="Times New Roman"/>
              </a:rPr>
              <a:t>p</a:t>
            </a:r>
            <a:r>
              <a:rPr sz="750" spc="40" dirty="0">
                <a:latin typeface="Times New Roman"/>
                <a:cs typeface="Times New Roman"/>
              </a:rPr>
              <a:t>p</a:t>
            </a:r>
            <a:r>
              <a:rPr sz="750" spc="5" dirty="0">
                <a:latin typeface="Times New Roman"/>
                <a:cs typeface="Times New Roman"/>
              </a:rPr>
              <a:t>r</a:t>
            </a:r>
            <a:r>
              <a:rPr sz="750" spc="40" dirty="0">
                <a:latin typeface="Times New Roman"/>
                <a:cs typeface="Times New Roman"/>
              </a:rPr>
              <a:t>o</a:t>
            </a:r>
            <a:r>
              <a:rPr sz="750" spc="70" dirty="0">
                <a:latin typeface="Times New Roman"/>
                <a:cs typeface="Times New Roman"/>
              </a:rPr>
              <a:t>a</a:t>
            </a:r>
            <a:r>
              <a:rPr sz="750" spc="45" dirty="0">
                <a:latin typeface="Times New Roman"/>
                <a:cs typeface="Times New Roman"/>
              </a:rPr>
              <a:t>c</a:t>
            </a:r>
            <a:r>
              <a:rPr sz="750" spc="30" dirty="0">
                <a:latin typeface="Times New Roman"/>
                <a:cs typeface="Times New Roman"/>
              </a:rPr>
              <a:t>h</a:t>
            </a:r>
            <a:r>
              <a:rPr sz="750" spc="20" dirty="0">
                <a:latin typeface="Times New Roman"/>
                <a:cs typeface="Times New Roman"/>
              </a:rPr>
              <a:t>.</a:t>
            </a:r>
            <a:r>
              <a:rPr sz="750" spc="-15" dirty="0">
                <a:latin typeface="Times New Roman"/>
                <a:cs typeface="Times New Roman"/>
              </a:rPr>
              <a:t> </a:t>
            </a:r>
            <a:r>
              <a:rPr sz="750" spc="75" dirty="0">
                <a:latin typeface="Times New Roman"/>
                <a:cs typeface="Times New Roman"/>
              </a:rPr>
              <a:t>P</a:t>
            </a:r>
            <a:r>
              <a:rPr sz="750" spc="5" dirty="0">
                <a:latin typeface="Times New Roman"/>
                <a:cs typeface="Times New Roman"/>
              </a:rPr>
              <a:t>r</a:t>
            </a:r>
            <a:r>
              <a:rPr sz="750" spc="80" dirty="0">
                <a:latin typeface="Times New Roman"/>
                <a:cs typeface="Times New Roman"/>
              </a:rPr>
              <a:t>e</a:t>
            </a:r>
            <a:r>
              <a:rPr sz="750" spc="-40" dirty="0">
                <a:latin typeface="Times New Roman"/>
                <a:cs typeface="Times New Roman"/>
              </a:rPr>
              <a:t>l</a:t>
            </a:r>
            <a:r>
              <a:rPr sz="750" spc="-50" dirty="0">
                <a:latin typeface="Times New Roman"/>
                <a:cs typeface="Times New Roman"/>
              </a:rPr>
              <a:t>i</a:t>
            </a:r>
            <a:r>
              <a:rPr sz="750" spc="45" dirty="0">
                <a:latin typeface="Times New Roman"/>
                <a:cs typeface="Times New Roman"/>
              </a:rPr>
              <a:t>m</a:t>
            </a:r>
            <a:r>
              <a:rPr sz="750" spc="-50" dirty="0">
                <a:latin typeface="Times New Roman"/>
                <a:cs typeface="Times New Roman"/>
              </a:rPr>
              <a:t>i</a:t>
            </a:r>
            <a:r>
              <a:rPr sz="750" spc="30" dirty="0">
                <a:latin typeface="Times New Roman"/>
                <a:cs typeface="Times New Roman"/>
              </a:rPr>
              <a:t>n</a:t>
            </a:r>
            <a:r>
              <a:rPr sz="750" spc="85" dirty="0">
                <a:latin typeface="Times New Roman"/>
                <a:cs typeface="Times New Roman"/>
              </a:rPr>
              <a:t>a</a:t>
            </a:r>
            <a:r>
              <a:rPr sz="750" spc="-2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y</a:t>
            </a:r>
            <a:endParaRPr sz="750">
              <a:latin typeface="Times New Roman"/>
              <a:cs typeface="Times New Roman"/>
            </a:endParaRPr>
          </a:p>
          <a:p>
            <a:pPr marL="184785" marR="21590" indent="-172720">
              <a:lnSpc>
                <a:spcPts val="900"/>
              </a:lnSpc>
              <a:spcBef>
                <a:spcPts val="55"/>
              </a:spcBef>
            </a:pPr>
            <a:r>
              <a:rPr sz="1200" spc="-7" baseline="6944" dirty="0">
                <a:solidFill>
                  <a:srgbClr val="BFBFBF"/>
                </a:solidFill>
                <a:latin typeface="Century Gothic"/>
                <a:cs typeface="Century Gothic"/>
              </a:rPr>
              <a:t>F</a:t>
            </a:r>
            <a:r>
              <a:rPr sz="1200" baseline="6944" dirty="0">
                <a:solidFill>
                  <a:srgbClr val="BFBFBF"/>
                </a:solidFill>
                <a:latin typeface="Century Gothic"/>
                <a:cs typeface="Century Gothic"/>
              </a:rPr>
              <a:t>e</a:t>
            </a:r>
            <a:r>
              <a:rPr sz="1200" spc="-157" baseline="6944" dirty="0">
                <a:solidFill>
                  <a:srgbClr val="BFBFBF"/>
                </a:solidFill>
                <a:latin typeface="Century Gothic"/>
                <a:cs typeface="Century Gothic"/>
              </a:rPr>
              <a:t>b</a:t>
            </a:r>
            <a:r>
              <a:rPr sz="750" spc="-315" dirty="0">
                <a:latin typeface="Times New Roman"/>
                <a:cs typeface="Times New Roman"/>
              </a:rPr>
              <a:t>F</a:t>
            </a:r>
            <a:r>
              <a:rPr sz="1200" baseline="6944" dirty="0">
                <a:solidFill>
                  <a:srgbClr val="BFBFBF"/>
                </a:solidFill>
                <a:latin typeface="Century Gothic"/>
                <a:cs typeface="Century Gothic"/>
              </a:rPr>
              <a:t>r</a:t>
            </a:r>
            <a:r>
              <a:rPr sz="1200" spc="-577" baseline="6944" dirty="0">
                <a:solidFill>
                  <a:srgbClr val="BFBFBF"/>
                </a:solidFill>
                <a:latin typeface="Century Gothic"/>
                <a:cs typeface="Century Gothic"/>
              </a:rPr>
              <a:t>u</a:t>
            </a:r>
            <a:r>
              <a:rPr sz="750" spc="-165" dirty="0">
                <a:latin typeface="Times New Roman"/>
                <a:cs typeface="Times New Roman"/>
              </a:rPr>
              <a:t>Y</a:t>
            </a:r>
            <a:r>
              <a:rPr sz="1200" spc="-644" baseline="6944" dirty="0">
                <a:solidFill>
                  <a:srgbClr val="BFBFBF"/>
                </a:solidFill>
                <a:latin typeface="Century Gothic"/>
                <a:cs typeface="Century Gothic"/>
              </a:rPr>
              <a:t>a</a:t>
            </a:r>
            <a:r>
              <a:rPr sz="750" spc="45" dirty="0">
                <a:latin typeface="Times New Roman"/>
                <a:cs typeface="Times New Roman"/>
              </a:rPr>
              <a:t>1</a:t>
            </a:r>
            <a:r>
              <a:rPr sz="750" spc="-370" dirty="0">
                <a:latin typeface="Times New Roman"/>
                <a:cs typeface="Times New Roman"/>
              </a:rPr>
              <a:t>8</a:t>
            </a:r>
            <a:r>
              <a:rPr sz="1200" baseline="6944" dirty="0">
                <a:solidFill>
                  <a:srgbClr val="BFBFBF"/>
                </a:solidFill>
                <a:latin typeface="Century Gothic"/>
                <a:cs typeface="Century Gothic"/>
              </a:rPr>
              <a:t>r</a:t>
            </a:r>
            <a:r>
              <a:rPr sz="1200" spc="-97" baseline="6944" dirty="0">
                <a:solidFill>
                  <a:srgbClr val="BFBFBF"/>
                </a:solidFill>
                <a:latin typeface="Century Gothic"/>
                <a:cs typeface="Century Gothic"/>
              </a:rPr>
              <a:t>y</a:t>
            </a:r>
            <a:r>
              <a:rPr sz="750" spc="-285" dirty="0">
                <a:latin typeface="Times New Roman"/>
                <a:cs typeface="Times New Roman"/>
              </a:rPr>
              <a:t>Q</a:t>
            </a:r>
            <a:r>
              <a:rPr sz="1200" spc="-187" baseline="6944" dirty="0">
                <a:solidFill>
                  <a:srgbClr val="BFBFBF"/>
                </a:solidFill>
                <a:latin typeface="Century Gothic"/>
                <a:cs typeface="Century Gothic"/>
              </a:rPr>
              <a:t>2</a:t>
            </a:r>
            <a:r>
              <a:rPr sz="750" spc="-260" dirty="0">
                <a:latin typeface="Times New Roman"/>
                <a:cs typeface="Times New Roman"/>
              </a:rPr>
              <a:t>1</a:t>
            </a:r>
            <a:r>
              <a:rPr sz="1200" spc="-7" baseline="6944" dirty="0">
                <a:solidFill>
                  <a:srgbClr val="BFBFBF"/>
                </a:solidFill>
                <a:latin typeface="Century Gothic"/>
                <a:cs typeface="Century Gothic"/>
              </a:rPr>
              <a:t>0</a:t>
            </a:r>
            <a:r>
              <a:rPr sz="1200" spc="-585" baseline="6944" dirty="0">
                <a:solidFill>
                  <a:srgbClr val="BFBFBF"/>
                </a:solidFill>
                <a:latin typeface="Century Gothic"/>
                <a:cs typeface="Century Gothic"/>
              </a:rPr>
              <a:t>1</a:t>
            </a:r>
            <a:r>
              <a:rPr sz="750" spc="5" dirty="0">
                <a:latin typeface="Times New Roman"/>
                <a:cs typeface="Times New Roman"/>
              </a:rPr>
              <a:t>t</a:t>
            </a:r>
            <a:r>
              <a:rPr sz="750" spc="-215" dirty="0">
                <a:latin typeface="Times New Roman"/>
                <a:cs typeface="Times New Roman"/>
              </a:rPr>
              <a:t>h</a:t>
            </a:r>
            <a:r>
              <a:rPr sz="1200" spc="-284" baseline="6944" dirty="0">
                <a:solidFill>
                  <a:srgbClr val="BFBFBF"/>
                </a:solidFill>
                <a:latin typeface="Century Gothic"/>
                <a:cs typeface="Century Gothic"/>
              </a:rPr>
              <a:t>8</a:t>
            </a:r>
            <a:r>
              <a:rPr sz="750" spc="-5" dirty="0">
                <a:latin typeface="Times New Roman"/>
                <a:cs typeface="Times New Roman"/>
              </a:rPr>
              <a:t>r</a:t>
            </a:r>
            <a:r>
              <a:rPr sz="750" spc="40" dirty="0">
                <a:latin typeface="Times New Roman"/>
                <a:cs typeface="Times New Roman"/>
              </a:rPr>
              <a:t>o</a:t>
            </a:r>
            <a:r>
              <a:rPr sz="750" spc="45" dirty="0">
                <a:latin typeface="Times New Roman"/>
                <a:cs typeface="Times New Roman"/>
              </a:rPr>
              <a:t>ugh</a:t>
            </a:r>
            <a:r>
              <a:rPr sz="750" spc="-30" dirty="0">
                <a:latin typeface="Times New Roman"/>
                <a:cs typeface="Times New Roman"/>
              </a:rPr>
              <a:t> </a:t>
            </a:r>
            <a:r>
              <a:rPr sz="750" spc="45" dirty="0">
                <a:latin typeface="Times New Roman"/>
                <a:cs typeface="Times New Roman"/>
              </a:rPr>
              <a:t>1</a:t>
            </a:r>
            <a:r>
              <a:rPr sz="750" dirty="0">
                <a:latin typeface="Times New Roman"/>
                <a:cs typeface="Times New Roman"/>
              </a:rPr>
              <a:t>/</a:t>
            </a:r>
            <a:r>
              <a:rPr sz="750" spc="45" dirty="0">
                <a:latin typeface="Times New Roman"/>
                <a:cs typeface="Times New Roman"/>
              </a:rPr>
              <a:t>26</a:t>
            </a:r>
            <a:r>
              <a:rPr sz="750" dirty="0">
                <a:latin typeface="Times New Roman"/>
                <a:cs typeface="Times New Roman"/>
              </a:rPr>
              <a:t>/</a:t>
            </a:r>
            <a:r>
              <a:rPr sz="750" spc="45" dirty="0">
                <a:latin typeface="Times New Roman"/>
                <a:cs typeface="Times New Roman"/>
              </a:rPr>
              <a:t>1</a:t>
            </a:r>
            <a:r>
              <a:rPr sz="750" spc="30" dirty="0">
                <a:latin typeface="Times New Roman"/>
                <a:cs typeface="Times New Roman"/>
              </a:rPr>
              <a:t>8</a:t>
            </a:r>
            <a:r>
              <a:rPr sz="750" spc="20" dirty="0">
                <a:latin typeface="Times New Roman"/>
                <a:cs typeface="Times New Roman"/>
              </a:rPr>
              <a:t>.</a:t>
            </a:r>
            <a:r>
              <a:rPr sz="750" dirty="0">
                <a:latin typeface="Times New Roman"/>
                <a:cs typeface="Times New Roman"/>
              </a:rPr>
              <a:t> </a:t>
            </a:r>
            <a:r>
              <a:rPr sz="750" spc="25" dirty="0">
                <a:latin typeface="Times New Roman"/>
                <a:cs typeface="Times New Roman"/>
              </a:rPr>
              <a:t> </a:t>
            </a:r>
            <a:r>
              <a:rPr sz="750" spc="75" dirty="0">
                <a:latin typeface="Times New Roman"/>
                <a:cs typeface="Times New Roman"/>
              </a:rPr>
              <a:t>P</a:t>
            </a:r>
            <a:r>
              <a:rPr sz="750" spc="5" dirty="0">
                <a:latin typeface="Times New Roman"/>
                <a:cs typeface="Times New Roman"/>
              </a:rPr>
              <a:t>r</a:t>
            </a:r>
            <a:r>
              <a:rPr sz="750" spc="-50" dirty="0">
                <a:latin typeface="Times New Roman"/>
                <a:cs typeface="Times New Roman"/>
              </a:rPr>
              <a:t>i</a:t>
            </a:r>
            <a:r>
              <a:rPr sz="750" spc="40" dirty="0">
                <a:latin typeface="Times New Roman"/>
                <a:cs typeface="Times New Roman"/>
              </a:rPr>
              <a:t>o</a:t>
            </a:r>
            <a:r>
              <a:rPr sz="750" dirty="0">
                <a:latin typeface="Times New Roman"/>
                <a:cs typeface="Times New Roman"/>
              </a:rPr>
              <a:t>r</a:t>
            </a:r>
            <a:r>
              <a:rPr sz="750" spc="-10" dirty="0">
                <a:latin typeface="Times New Roman"/>
                <a:cs typeface="Times New Roman"/>
              </a:rPr>
              <a:t> </a:t>
            </a:r>
            <a:r>
              <a:rPr sz="750" spc="5" dirty="0">
                <a:latin typeface="Times New Roman"/>
                <a:cs typeface="Times New Roman"/>
              </a:rPr>
              <a:t>t</a:t>
            </a:r>
            <a:r>
              <a:rPr sz="750" spc="45" dirty="0">
                <a:latin typeface="Times New Roman"/>
                <a:cs typeface="Times New Roman"/>
              </a:rPr>
              <a:t>o</a:t>
            </a:r>
            <a:r>
              <a:rPr sz="750" spc="15" dirty="0">
                <a:latin typeface="Times New Roman"/>
                <a:cs typeface="Times New Roman"/>
              </a:rPr>
              <a:t> </a:t>
            </a:r>
            <a:r>
              <a:rPr sz="750" spc="30" dirty="0">
                <a:latin typeface="Times New Roman"/>
                <a:cs typeface="Times New Roman"/>
              </a:rPr>
              <a:t>F</a:t>
            </a:r>
            <a:r>
              <a:rPr sz="750" spc="-45" dirty="0">
                <a:latin typeface="Times New Roman"/>
                <a:cs typeface="Times New Roman"/>
              </a:rPr>
              <a:t>Y</a:t>
            </a:r>
            <a:r>
              <a:rPr sz="750" spc="40" dirty="0">
                <a:latin typeface="Times New Roman"/>
                <a:cs typeface="Times New Roman"/>
              </a:rPr>
              <a:t>1</a:t>
            </a:r>
            <a:r>
              <a:rPr sz="750" spc="45" dirty="0">
                <a:latin typeface="Times New Roman"/>
                <a:cs typeface="Times New Roman"/>
              </a:rPr>
              <a:t>7</a:t>
            </a:r>
            <a:r>
              <a:rPr sz="750" spc="15" dirty="0">
                <a:latin typeface="Times New Roman"/>
                <a:cs typeface="Times New Roman"/>
              </a:rPr>
              <a:t> </a:t>
            </a:r>
            <a:r>
              <a:rPr sz="750" spc="30" dirty="0">
                <a:latin typeface="Times New Roman"/>
                <a:cs typeface="Times New Roman"/>
              </a:rPr>
              <a:t>Q</a:t>
            </a:r>
            <a:r>
              <a:rPr sz="750" spc="45" dirty="0">
                <a:latin typeface="Times New Roman"/>
                <a:cs typeface="Times New Roman"/>
              </a:rPr>
              <a:t>2</a:t>
            </a:r>
            <a:r>
              <a:rPr sz="750" spc="20" dirty="0">
                <a:latin typeface="Times New Roman"/>
                <a:cs typeface="Times New Roman"/>
              </a:rPr>
              <a:t>,</a:t>
            </a:r>
            <a:r>
              <a:rPr sz="750" spc="10" dirty="0">
                <a:latin typeface="Times New Roman"/>
                <a:cs typeface="Times New Roman"/>
              </a:rPr>
              <a:t> </a:t>
            </a:r>
            <a:r>
              <a:rPr sz="750" spc="-10" dirty="0">
                <a:latin typeface="Times New Roman"/>
                <a:cs typeface="Times New Roman"/>
              </a:rPr>
              <a:t>U</a:t>
            </a:r>
            <a:r>
              <a:rPr sz="750" spc="80" dirty="0">
                <a:latin typeface="Times New Roman"/>
                <a:cs typeface="Times New Roman"/>
              </a:rPr>
              <a:t>SPS</a:t>
            </a:r>
            <a:r>
              <a:rPr sz="750" spc="10" dirty="0">
                <a:latin typeface="Times New Roman"/>
                <a:cs typeface="Times New Roman"/>
              </a:rPr>
              <a:t> </a:t>
            </a:r>
            <a:r>
              <a:rPr sz="750" spc="-30" dirty="0">
                <a:latin typeface="Times New Roman"/>
                <a:cs typeface="Times New Roman"/>
              </a:rPr>
              <a:t>M</a:t>
            </a:r>
            <a:r>
              <a:rPr sz="750" spc="80" dirty="0">
                <a:latin typeface="Times New Roman"/>
                <a:cs typeface="Times New Roman"/>
              </a:rPr>
              <a:t>a</a:t>
            </a:r>
            <a:r>
              <a:rPr sz="750" spc="-5" dirty="0">
                <a:latin typeface="Times New Roman"/>
                <a:cs typeface="Times New Roman"/>
              </a:rPr>
              <a:t>r</a:t>
            </a:r>
            <a:r>
              <a:rPr sz="750" spc="5" dirty="0">
                <a:latin typeface="Times New Roman"/>
                <a:cs typeface="Times New Roman"/>
              </a:rPr>
              <a:t>k</a:t>
            </a:r>
            <a:r>
              <a:rPr sz="750" spc="85" dirty="0">
                <a:latin typeface="Times New Roman"/>
                <a:cs typeface="Times New Roman"/>
              </a:rPr>
              <a:t>e</a:t>
            </a:r>
            <a:r>
              <a:rPr sz="750" dirty="0">
                <a:latin typeface="Times New Roman"/>
                <a:cs typeface="Times New Roman"/>
              </a:rPr>
              <a:t>t</a:t>
            </a:r>
            <a:r>
              <a:rPr sz="750" spc="-55" dirty="0">
                <a:latin typeface="Times New Roman"/>
                <a:cs typeface="Times New Roman"/>
              </a:rPr>
              <a:t>i</a:t>
            </a:r>
            <a:r>
              <a:rPr sz="750" spc="30" dirty="0">
                <a:latin typeface="Times New Roman"/>
                <a:cs typeface="Times New Roman"/>
              </a:rPr>
              <a:t>n</a:t>
            </a:r>
            <a:r>
              <a:rPr sz="750" spc="45" dirty="0">
                <a:latin typeface="Times New Roman"/>
                <a:cs typeface="Times New Roman"/>
              </a:rPr>
              <a:t>g</a:t>
            </a:r>
            <a:r>
              <a:rPr sz="750" spc="-15" dirty="0">
                <a:latin typeface="Times New Roman"/>
                <a:cs typeface="Times New Roman"/>
              </a:rPr>
              <a:t> </a:t>
            </a:r>
            <a:r>
              <a:rPr sz="750" spc="-35" dirty="0">
                <a:latin typeface="Times New Roman"/>
                <a:cs typeface="Times New Roman"/>
              </a:rPr>
              <a:t>M</a:t>
            </a:r>
            <a:r>
              <a:rPr sz="750" spc="85" dirty="0">
                <a:latin typeface="Times New Roman"/>
                <a:cs typeface="Times New Roman"/>
              </a:rPr>
              <a:t>a</a:t>
            </a:r>
            <a:r>
              <a:rPr sz="750" spc="-50" dirty="0">
                <a:latin typeface="Times New Roman"/>
                <a:cs typeface="Times New Roman"/>
              </a:rPr>
              <a:t>il</a:t>
            </a:r>
            <a:r>
              <a:rPr sz="750" spc="-20" dirty="0">
                <a:latin typeface="Times New Roman"/>
                <a:cs typeface="Times New Roman"/>
              </a:rPr>
              <a:t>®</a:t>
            </a:r>
            <a:r>
              <a:rPr sz="750" spc="-15" dirty="0">
                <a:latin typeface="Times New Roman"/>
                <a:cs typeface="Times New Roman"/>
              </a:rPr>
              <a:t> </a:t>
            </a:r>
            <a:r>
              <a:rPr sz="750" spc="-25" dirty="0">
                <a:latin typeface="Times New Roman"/>
                <a:cs typeface="Times New Roman"/>
              </a:rPr>
              <a:t>w</a:t>
            </a:r>
            <a:r>
              <a:rPr sz="750" spc="80" dirty="0">
                <a:latin typeface="Times New Roman"/>
                <a:cs typeface="Times New Roman"/>
              </a:rPr>
              <a:t>as</a:t>
            </a:r>
            <a:r>
              <a:rPr sz="750" spc="30" dirty="0">
                <a:latin typeface="Times New Roman"/>
                <a:cs typeface="Times New Roman"/>
              </a:rPr>
              <a:t> </a:t>
            </a:r>
            <a:r>
              <a:rPr sz="750" spc="5" dirty="0">
                <a:latin typeface="Times New Roman"/>
                <a:cs typeface="Times New Roman"/>
              </a:rPr>
              <a:t>r</a:t>
            </a:r>
            <a:r>
              <a:rPr sz="750" spc="80" dirty="0">
                <a:latin typeface="Times New Roman"/>
                <a:cs typeface="Times New Roman"/>
              </a:rPr>
              <a:t>e</a:t>
            </a:r>
            <a:r>
              <a:rPr sz="750" spc="-40" dirty="0">
                <a:latin typeface="Times New Roman"/>
                <a:cs typeface="Times New Roman"/>
              </a:rPr>
              <a:t>f</a:t>
            </a:r>
            <a:r>
              <a:rPr sz="750" spc="80" dirty="0">
                <a:latin typeface="Times New Roman"/>
                <a:cs typeface="Times New Roman"/>
              </a:rPr>
              <a:t>e</a:t>
            </a:r>
            <a:r>
              <a:rPr sz="750" spc="5" dirty="0">
                <a:latin typeface="Times New Roman"/>
                <a:cs typeface="Times New Roman"/>
              </a:rPr>
              <a:t>r</a:t>
            </a:r>
            <a:r>
              <a:rPr sz="750" spc="-5" dirty="0">
                <a:latin typeface="Times New Roman"/>
                <a:cs typeface="Times New Roman"/>
              </a:rPr>
              <a:t>r</a:t>
            </a:r>
            <a:r>
              <a:rPr sz="750" spc="85" dirty="0">
                <a:latin typeface="Times New Roman"/>
                <a:cs typeface="Times New Roman"/>
              </a:rPr>
              <a:t>e</a:t>
            </a:r>
            <a:r>
              <a:rPr sz="750" spc="45" dirty="0">
                <a:latin typeface="Times New Roman"/>
                <a:cs typeface="Times New Roman"/>
              </a:rPr>
              <a:t>d</a:t>
            </a:r>
            <a:r>
              <a:rPr sz="750" spc="-30" dirty="0">
                <a:latin typeface="Times New Roman"/>
                <a:cs typeface="Times New Roman"/>
              </a:rPr>
              <a:t> </a:t>
            </a:r>
            <a:r>
              <a:rPr sz="750" spc="5" dirty="0">
                <a:latin typeface="Times New Roman"/>
                <a:cs typeface="Times New Roman"/>
              </a:rPr>
              <a:t>t</a:t>
            </a:r>
            <a:r>
              <a:rPr sz="750" spc="45" dirty="0">
                <a:latin typeface="Times New Roman"/>
                <a:cs typeface="Times New Roman"/>
              </a:rPr>
              <a:t>o</a:t>
            </a:r>
            <a:r>
              <a:rPr sz="750" spc="15" dirty="0">
                <a:latin typeface="Times New Roman"/>
                <a:cs typeface="Times New Roman"/>
              </a:rPr>
              <a:t> </a:t>
            </a:r>
            <a:r>
              <a:rPr sz="750" spc="80" dirty="0">
                <a:latin typeface="Times New Roman"/>
                <a:cs typeface="Times New Roman"/>
              </a:rPr>
              <a:t>as</a:t>
            </a:r>
            <a:r>
              <a:rPr sz="750" spc="5" dirty="0">
                <a:latin typeface="Times New Roman"/>
                <a:cs typeface="Times New Roman"/>
              </a:rPr>
              <a:t> </a:t>
            </a:r>
            <a:r>
              <a:rPr sz="750" spc="80" dirty="0">
                <a:latin typeface="Times New Roman"/>
                <a:cs typeface="Times New Roman"/>
              </a:rPr>
              <a:t>S</a:t>
            </a:r>
            <a:r>
              <a:rPr sz="750" spc="5" dirty="0">
                <a:latin typeface="Times New Roman"/>
                <a:cs typeface="Times New Roman"/>
              </a:rPr>
              <a:t>t</a:t>
            </a:r>
            <a:r>
              <a:rPr sz="750" spc="80" dirty="0">
                <a:latin typeface="Times New Roman"/>
                <a:cs typeface="Times New Roman"/>
              </a:rPr>
              <a:t>a</a:t>
            </a:r>
            <a:r>
              <a:rPr sz="750" spc="45" dirty="0">
                <a:latin typeface="Times New Roman"/>
                <a:cs typeface="Times New Roman"/>
              </a:rPr>
              <a:t>n</a:t>
            </a:r>
            <a:r>
              <a:rPr sz="750" spc="40" dirty="0">
                <a:latin typeface="Times New Roman"/>
                <a:cs typeface="Times New Roman"/>
              </a:rPr>
              <a:t>d</a:t>
            </a:r>
            <a:r>
              <a:rPr sz="750" spc="85" dirty="0">
                <a:latin typeface="Times New Roman"/>
                <a:cs typeface="Times New Roman"/>
              </a:rPr>
              <a:t>a</a:t>
            </a:r>
            <a:r>
              <a:rPr sz="750" spc="-5" dirty="0">
                <a:latin typeface="Times New Roman"/>
                <a:cs typeface="Times New Roman"/>
              </a:rPr>
              <a:t>r</a:t>
            </a:r>
            <a:r>
              <a:rPr sz="750" spc="45" dirty="0">
                <a:latin typeface="Times New Roman"/>
                <a:cs typeface="Times New Roman"/>
              </a:rPr>
              <a:t>d</a:t>
            </a:r>
            <a:r>
              <a:rPr sz="750" spc="-20" dirty="0">
                <a:latin typeface="Times New Roman"/>
                <a:cs typeface="Times New Roman"/>
              </a:rPr>
              <a:t> </a:t>
            </a:r>
            <a:r>
              <a:rPr sz="750" spc="-35" dirty="0">
                <a:latin typeface="Times New Roman"/>
                <a:cs typeface="Times New Roman"/>
              </a:rPr>
              <a:t>M</a:t>
            </a:r>
            <a:r>
              <a:rPr sz="750" spc="85" dirty="0">
                <a:latin typeface="Times New Roman"/>
                <a:cs typeface="Times New Roman"/>
              </a:rPr>
              <a:t>a</a:t>
            </a:r>
            <a:r>
              <a:rPr sz="750" spc="-50" dirty="0">
                <a:latin typeface="Times New Roman"/>
                <a:cs typeface="Times New Roman"/>
              </a:rPr>
              <a:t>il</a:t>
            </a:r>
            <a:r>
              <a:rPr sz="750" spc="-25" dirty="0">
                <a:latin typeface="Times New Roman"/>
                <a:cs typeface="Times New Roman"/>
              </a:rPr>
              <a:t>®</a:t>
            </a:r>
            <a:r>
              <a:rPr sz="750" spc="20" dirty="0">
                <a:latin typeface="Times New Roman"/>
                <a:cs typeface="Times New Roman"/>
              </a:rPr>
              <a:t>.</a:t>
            </a:r>
            <a:r>
              <a:rPr sz="750" spc="-5" dirty="0">
                <a:latin typeface="Times New Roman"/>
                <a:cs typeface="Times New Roman"/>
              </a:rPr>
              <a:t> </a:t>
            </a:r>
            <a:r>
              <a:rPr sz="750" spc="80" dirty="0">
                <a:latin typeface="Times New Roman"/>
                <a:cs typeface="Times New Roman"/>
              </a:rPr>
              <a:t>S</a:t>
            </a:r>
            <a:r>
              <a:rPr sz="750" spc="85" dirty="0">
                <a:latin typeface="Times New Roman"/>
                <a:cs typeface="Times New Roman"/>
              </a:rPr>
              <a:t>e</a:t>
            </a:r>
            <a:r>
              <a:rPr sz="750" spc="-5" dirty="0">
                <a:latin typeface="Times New Roman"/>
                <a:cs typeface="Times New Roman"/>
              </a:rPr>
              <a:t>r</a:t>
            </a:r>
            <a:r>
              <a:rPr sz="750" spc="15" dirty="0">
                <a:latin typeface="Times New Roman"/>
                <a:cs typeface="Times New Roman"/>
              </a:rPr>
              <a:t>v</a:t>
            </a:r>
            <a:r>
              <a:rPr sz="750" spc="-40" dirty="0">
                <a:latin typeface="Times New Roman"/>
                <a:cs typeface="Times New Roman"/>
              </a:rPr>
              <a:t>i</a:t>
            </a:r>
            <a:r>
              <a:rPr sz="750" spc="30" dirty="0">
                <a:latin typeface="Times New Roman"/>
                <a:cs typeface="Times New Roman"/>
              </a:rPr>
              <a:t>c</a:t>
            </a:r>
            <a:r>
              <a:rPr sz="750" spc="85" dirty="0">
                <a:latin typeface="Times New Roman"/>
                <a:cs typeface="Times New Roman"/>
              </a:rPr>
              <a:t>e</a:t>
            </a:r>
            <a:r>
              <a:rPr sz="750" spc="-20" dirty="0">
                <a:latin typeface="Times New Roman"/>
                <a:cs typeface="Times New Roman"/>
              </a:rPr>
              <a:t> </a:t>
            </a:r>
            <a:r>
              <a:rPr sz="750" spc="40" dirty="0">
                <a:latin typeface="Times New Roman"/>
                <a:cs typeface="Times New Roman"/>
              </a:rPr>
              <a:t>p</a:t>
            </a:r>
            <a:r>
              <a:rPr sz="750" spc="85" dirty="0">
                <a:latin typeface="Times New Roman"/>
                <a:cs typeface="Times New Roman"/>
              </a:rPr>
              <a:t>e</a:t>
            </a:r>
            <a:r>
              <a:rPr sz="750" spc="-5" dirty="0">
                <a:latin typeface="Times New Roman"/>
                <a:cs typeface="Times New Roman"/>
              </a:rPr>
              <a:t>r</a:t>
            </a:r>
            <a:r>
              <a:rPr sz="750" spc="-40" dirty="0">
                <a:latin typeface="Times New Roman"/>
                <a:cs typeface="Times New Roman"/>
              </a:rPr>
              <a:t>f</a:t>
            </a:r>
            <a:r>
              <a:rPr sz="750" spc="40" dirty="0">
                <a:latin typeface="Times New Roman"/>
                <a:cs typeface="Times New Roman"/>
              </a:rPr>
              <a:t>o</a:t>
            </a:r>
            <a:r>
              <a:rPr sz="750" spc="-5" dirty="0">
                <a:latin typeface="Times New Roman"/>
                <a:cs typeface="Times New Roman"/>
              </a:rPr>
              <a:t>r</a:t>
            </a:r>
            <a:r>
              <a:rPr sz="750" spc="35" dirty="0">
                <a:latin typeface="Times New Roman"/>
                <a:cs typeface="Times New Roman"/>
              </a:rPr>
              <a:t>m</a:t>
            </a:r>
            <a:r>
              <a:rPr sz="750" spc="85" dirty="0">
                <a:latin typeface="Times New Roman"/>
                <a:cs typeface="Times New Roman"/>
              </a:rPr>
              <a:t>a</a:t>
            </a:r>
            <a:r>
              <a:rPr sz="750" spc="30" dirty="0">
                <a:latin typeface="Times New Roman"/>
                <a:cs typeface="Times New Roman"/>
              </a:rPr>
              <a:t>nc</a:t>
            </a:r>
            <a:r>
              <a:rPr sz="750" spc="85" dirty="0">
                <a:latin typeface="Times New Roman"/>
                <a:cs typeface="Times New Roman"/>
              </a:rPr>
              <a:t>e</a:t>
            </a:r>
            <a:r>
              <a:rPr sz="750" spc="-15" dirty="0">
                <a:latin typeface="Times New Roman"/>
                <a:cs typeface="Times New Roman"/>
              </a:rPr>
              <a:t> </a:t>
            </a:r>
            <a:r>
              <a:rPr sz="750" spc="45" dirty="0">
                <a:latin typeface="Times New Roman"/>
                <a:cs typeface="Times New Roman"/>
              </a:rPr>
              <a:t>m</a:t>
            </a:r>
            <a:r>
              <a:rPr sz="750" spc="85" dirty="0">
                <a:latin typeface="Times New Roman"/>
                <a:cs typeface="Times New Roman"/>
              </a:rPr>
              <a:t>e</a:t>
            </a:r>
            <a:r>
              <a:rPr sz="750" spc="80" dirty="0">
                <a:latin typeface="Times New Roman"/>
                <a:cs typeface="Times New Roman"/>
              </a:rPr>
              <a:t>a</a:t>
            </a:r>
            <a:r>
              <a:rPr sz="750" spc="85" dirty="0">
                <a:latin typeface="Times New Roman"/>
                <a:cs typeface="Times New Roman"/>
              </a:rPr>
              <a:t>s</a:t>
            </a:r>
            <a:r>
              <a:rPr sz="750" spc="30" dirty="0">
                <a:latin typeface="Times New Roman"/>
                <a:cs typeface="Times New Roman"/>
              </a:rPr>
              <a:t>u</a:t>
            </a:r>
            <a:r>
              <a:rPr sz="750" spc="-5" dirty="0">
                <a:latin typeface="Times New Roman"/>
                <a:cs typeface="Times New Roman"/>
              </a:rPr>
              <a:t>r</a:t>
            </a:r>
            <a:r>
              <a:rPr sz="750" spc="70" dirty="0">
                <a:latin typeface="Times New Roman"/>
                <a:cs typeface="Times New Roman"/>
              </a:rPr>
              <a:t>e</a:t>
            </a:r>
            <a:r>
              <a:rPr sz="750" spc="35" dirty="0">
                <a:latin typeface="Times New Roman"/>
                <a:cs typeface="Times New Roman"/>
              </a:rPr>
              <a:t>m</a:t>
            </a:r>
            <a:r>
              <a:rPr sz="750" spc="80" dirty="0">
                <a:latin typeface="Times New Roman"/>
                <a:cs typeface="Times New Roman"/>
              </a:rPr>
              <a:t>e</a:t>
            </a:r>
            <a:r>
              <a:rPr sz="750" spc="30" dirty="0">
                <a:latin typeface="Times New Roman"/>
                <a:cs typeface="Times New Roman"/>
              </a:rPr>
              <a:t>n</a:t>
            </a:r>
            <a:r>
              <a:rPr sz="750" dirty="0">
                <a:latin typeface="Times New Roman"/>
                <a:cs typeface="Times New Roman"/>
              </a:rPr>
              <a:t>t</a:t>
            </a:r>
            <a:r>
              <a:rPr sz="750" spc="-15" dirty="0">
                <a:latin typeface="Times New Roman"/>
                <a:cs typeface="Times New Roman"/>
              </a:rPr>
              <a:t> </a:t>
            </a:r>
            <a:r>
              <a:rPr sz="750" spc="-35" dirty="0">
                <a:latin typeface="Times New Roman"/>
                <a:cs typeface="Times New Roman"/>
              </a:rPr>
              <a:t>w</a:t>
            </a:r>
            <a:r>
              <a:rPr sz="750" spc="85" dirty="0">
                <a:latin typeface="Times New Roman"/>
                <a:cs typeface="Times New Roman"/>
              </a:rPr>
              <a:t>a</a:t>
            </a:r>
            <a:r>
              <a:rPr sz="750" spc="80" dirty="0">
                <a:latin typeface="Times New Roman"/>
                <a:cs typeface="Times New Roman"/>
              </a:rPr>
              <a:t>s</a:t>
            </a:r>
            <a:r>
              <a:rPr sz="750" spc="45" dirty="0">
                <a:latin typeface="Times New Roman"/>
                <a:cs typeface="Times New Roman"/>
              </a:rPr>
              <a:t> </a:t>
            </a:r>
            <a:r>
              <a:rPr sz="750" spc="85" dirty="0">
                <a:latin typeface="Times New Roman"/>
                <a:cs typeface="Times New Roman"/>
              </a:rPr>
              <a:t>s</a:t>
            </a:r>
            <a:r>
              <a:rPr sz="750" spc="40" dirty="0">
                <a:latin typeface="Times New Roman"/>
                <a:cs typeface="Times New Roman"/>
              </a:rPr>
              <a:t>u</a:t>
            </a:r>
            <a:r>
              <a:rPr sz="750" spc="85" dirty="0">
                <a:latin typeface="Times New Roman"/>
                <a:cs typeface="Times New Roman"/>
              </a:rPr>
              <a:t>s</a:t>
            </a:r>
            <a:r>
              <a:rPr sz="750" spc="45" dirty="0">
                <a:latin typeface="Times New Roman"/>
                <a:cs typeface="Times New Roman"/>
              </a:rPr>
              <a:t>p</a:t>
            </a:r>
            <a:r>
              <a:rPr sz="750" spc="70" dirty="0">
                <a:latin typeface="Times New Roman"/>
                <a:cs typeface="Times New Roman"/>
              </a:rPr>
              <a:t>e</a:t>
            </a:r>
            <a:r>
              <a:rPr sz="750" spc="40" dirty="0">
                <a:latin typeface="Times New Roman"/>
                <a:cs typeface="Times New Roman"/>
              </a:rPr>
              <a:t>n</a:t>
            </a:r>
            <a:r>
              <a:rPr sz="750" spc="30" dirty="0">
                <a:latin typeface="Times New Roman"/>
                <a:cs typeface="Times New Roman"/>
              </a:rPr>
              <a:t>d</a:t>
            </a:r>
            <a:r>
              <a:rPr sz="750" spc="70" dirty="0">
                <a:latin typeface="Times New Roman"/>
                <a:cs typeface="Times New Roman"/>
              </a:rPr>
              <a:t>e</a:t>
            </a:r>
            <a:r>
              <a:rPr sz="750" spc="45" dirty="0">
                <a:latin typeface="Times New Roman"/>
                <a:cs typeface="Times New Roman"/>
              </a:rPr>
              <a:t>d</a:t>
            </a:r>
            <a:r>
              <a:rPr sz="750" spc="-20" dirty="0">
                <a:latin typeface="Times New Roman"/>
                <a:cs typeface="Times New Roman"/>
              </a:rPr>
              <a:t> </a:t>
            </a:r>
            <a:r>
              <a:rPr sz="750" spc="-40" dirty="0">
                <a:latin typeface="Times New Roman"/>
                <a:cs typeface="Times New Roman"/>
              </a:rPr>
              <a:t>f</a:t>
            </a:r>
            <a:r>
              <a:rPr sz="750" spc="40" dirty="0">
                <a:latin typeface="Times New Roman"/>
                <a:cs typeface="Times New Roman"/>
              </a:rPr>
              <a:t>o</a:t>
            </a:r>
            <a:r>
              <a:rPr sz="750" dirty="0">
                <a:latin typeface="Times New Roman"/>
                <a:cs typeface="Times New Roman"/>
              </a:rPr>
              <a:t>r</a:t>
            </a:r>
            <a:r>
              <a:rPr sz="750" spc="10" dirty="0">
                <a:latin typeface="Times New Roman"/>
                <a:cs typeface="Times New Roman"/>
              </a:rPr>
              <a:t> </a:t>
            </a:r>
            <a:r>
              <a:rPr sz="750" spc="50" dirty="0">
                <a:latin typeface="Times New Roman"/>
                <a:cs typeface="Times New Roman"/>
              </a:rPr>
              <a:t>m</a:t>
            </a:r>
            <a:r>
              <a:rPr sz="750" spc="80" dirty="0">
                <a:latin typeface="Times New Roman"/>
                <a:cs typeface="Times New Roman"/>
              </a:rPr>
              <a:t>a</a:t>
            </a:r>
            <a:r>
              <a:rPr sz="750" spc="-50" dirty="0">
                <a:latin typeface="Times New Roman"/>
                <a:cs typeface="Times New Roman"/>
              </a:rPr>
              <a:t>i</a:t>
            </a:r>
            <a:r>
              <a:rPr sz="750" spc="-45" dirty="0">
                <a:latin typeface="Times New Roman"/>
                <a:cs typeface="Times New Roman"/>
              </a:rPr>
              <a:t>l</a:t>
            </a:r>
            <a:r>
              <a:rPr sz="750" spc="-10" dirty="0">
                <a:latin typeface="Times New Roman"/>
                <a:cs typeface="Times New Roman"/>
              </a:rPr>
              <a:t> </a:t>
            </a:r>
            <a:r>
              <a:rPr sz="750" spc="45" dirty="0">
                <a:latin typeface="Times New Roman"/>
                <a:cs typeface="Times New Roman"/>
              </a:rPr>
              <a:t>o</a:t>
            </a:r>
            <a:r>
              <a:rPr sz="750" spc="-5" dirty="0">
                <a:latin typeface="Times New Roman"/>
                <a:cs typeface="Times New Roman"/>
              </a:rPr>
              <a:t>r</a:t>
            </a:r>
            <a:r>
              <a:rPr sz="750" spc="-50" dirty="0">
                <a:latin typeface="Times New Roman"/>
                <a:cs typeface="Times New Roman"/>
              </a:rPr>
              <a:t>i</a:t>
            </a:r>
            <a:r>
              <a:rPr sz="750" spc="45" dirty="0">
                <a:latin typeface="Times New Roman"/>
                <a:cs typeface="Times New Roman"/>
              </a:rPr>
              <a:t>g</a:t>
            </a:r>
            <a:r>
              <a:rPr sz="750" spc="-50" dirty="0">
                <a:latin typeface="Times New Roman"/>
                <a:cs typeface="Times New Roman"/>
              </a:rPr>
              <a:t>i</a:t>
            </a:r>
            <a:r>
              <a:rPr sz="750" spc="45" dirty="0">
                <a:latin typeface="Times New Roman"/>
                <a:cs typeface="Times New Roman"/>
              </a:rPr>
              <a:t>n</a:t>
            </a:r>
            <a:r>
              <a:rPr sz="750" spc="80" dirty="0">
                <a:latin typeface="Times New Roman"/>
                <a:cs typeface="Times New Roman"/>
              </a:rPr>
              <a:t>a</a:t>
            </a:r>
            <a:r>
              <a:rPr sz="750" spc="-10" dirty="0">
                <a:latin typeface="Times New Roman"/>
                <a:cs typeface="Times New Roman"/>
              </a:rPr>
              <a:t>t</a:t>
            </a:r>
            <a:r>
              <a:rPr sz="750" spc="-40" dirty="0">
                <a:latin typeface="Times New Roman"/>
                <a:cs typeface="Times New Roman"/>
              </a:rPr>
              <a:t>i</a:t>
            </a:r>
            <a:r>
              <a:rPr sz="750" spc="25" dirty="0">
                <a:latin typeface="Times New Roman"/>
                <a:cs typeface="Times New Roman"/>
              </a:rPr>
              <a:t>n</a:t>
            </a:r>
            <a:r>
              <a:rPr sz="750" spc="45" dirty="0">
                <a:latin typeface="Times New Roman"/>
                <a:cs typeface="Times New Roman"/>
              </a:rPr>
              <a:t>g</a:t>
            </a:r>
            <a:r>
              <a:rPr sz="750" spc="-20" dirty="0">
                <a:latin typeface="Times New Roman"/>
                <a:cs typeface="Times New Roman"/>
              </a:rPr>
              <a:t> </a:t>
            </a:r>
            <a:r>
              <a:rPr sz="750" spc="-40" dirty="0">
                <a:latin typeface="Times New Roman"/>
                <a:cs typeface="Times New Roman"/>
              </a:rPr>
              <a:t>f</a:t>
            </a:r>
            <a:r>
              <a:rPr sz="750" spc="-5" dirty="0">
                <a:latin typeface="Times New Roman"/>
                <a:cs typeface="Times New Roman"/>
              </a:rPr>
              <a:t>r</a:t>
            </a:r>
            <a:r>
              <a:rPr sz="750" spc="45" dirty="0">
                <a:latin typeface="Times New Roman"/>
                <a:cs typeface="Times New Roman"/>
              </a:rPr>
              <a:t>o</a:t>
            </a:r>
            <a:r>
              <a:rPr sz="750" spc="40" dirty="0">
                <a:latin typeface="Times New Roman"/>
                <a:cs typeface="Times New Roman"/>
              </a:rPr>
              <a:t>m</a:t>
            </a:r>
            <a:r>
              <a:rPr sz="750" spc="5" dirty="0">
                <a:latin typeface="Times New Roman"/>
                <a:cs typeface="Times New Roman"/>
              </a:rPr>
              <a:t> </a:t>
            </a:r>
            <a:r>
              <a:rPr sz="750" spc="45" dirty="0">
                <a:latin typeface="Times New Roman"/>
                <a:cs typeface="Times New Roman"/>
              </a:rPr>
              <a:t>o</a:t>
            </a:r>
            <a:r>
              <a:rPr sz="750" dirty="0">
                <a:latin typeface="Times New Roman"/>
                <a:cs typeface="Times New Roman"/>
              </a:rPr>
              <a:t>r </a:t>
            </a:r>
            <a:r>
              <a:rPr sz="750" spc="45" dirty="0">
                <a:latin typeface="Times New Roman"/>
                <a:cs typeface="Times New Roman"/>
              </a:rPr>
              <a:t>d</a:t>
            </a:r>
            <a:r>
              <a:rPr sz="750" spc="80" dirty="0">
                <a:latin typeface="Times New Roman"/>
                <a:cs typeface="Times New Roman"/>
              </a:rPr>
              <a:t>e</a:t>
            </a:r>
            <a:r>
              <a:rPr sz="750" spc="85" dirty="0">
                <a:latin typeface="Times New Roman"/>
                <a:cs typeface="Times New Roman"/>
              </a:rPr>
              <a:t>s</a:t>
            </a:r>
            <a:r>
              <a:rPr sz="750" dirty="0">
                <a:latin typeface="Times New Roman"/>
                <a:cs typeface="Times New Roman"/>
              </a:rPr>
              <a:t>t</a:t>
            </a:r>
            <a:r>
              <a:rPr sz="750" spc="-40" dirty="0">
                <a:latin typeface="Times New Roman"/>
                <a:cs typeface="Times New Roman"/>
              </a:rPr>
              <a:t>i</a:t>
            </a:r>
            <a:r>
              <a:rPr sz="750" spc="40" dirty="0">
                <a:latin typeface="Times New Roman"/>
                <a:cs typeface="Times New Roman"/>
              </a:rPr>
              <a:t>n</a:t>
            </a:r>
            <a:r>
              <a:rPr sz="750" spc="70" dirty="0">
                <a:latin typeface="Times New Roman"/>
                <a:cs typeface="Times New Roman"/>
              </a:rPr>
              <a:t>e</a:t>
            </a:r>
            <a:r>
              <a:rPr sz="750" spc="45" dirty="0">
                <a:latin typeface="Times New Roman"/>
                <a:cs typeface="Times New Roman"/>
              </a:rPr>
              <a:t>d</a:t>
            </a:r>
            <a:r>
              <a:rPr sz="750" spc="-20" dirty="0">
                <a:latin typeface="Times New Roman"/>
                <a:cs typeface="Times New Roman"/>
              </a:rPr>
              <a:t> </a:t>
            </a:r>
            <a:r>
              <a:rPr sz="750" spc="5" dirty="0">
                <a:latin typeface="Times New Roman"/>
                <a:cs typeface="Times New Roman"/>
              </a:rPr>
              <a:t>t</a:t>
            </a:r>
            <a:r>
              <a:rPr sz="750" spc="45" dirty="0">
                <a:latin typeface="Times New Roman"/>
                <a:cs typeface="Times New Roman"/>
              </a:rPr>
              <a:t>o</a:t>
            </a:r>
            <a:r>
              <a:rPr sz="750" spc="10" dirty="0">
                <a:latin typeface="Times New Roman"/>
                <a:cs typeface="Times New Roman"/>
              </a:rPr>
              <a:t> </a:t>
            </a:r>
            <a:r>
              <a:rPr sz="750" spc="40" dirty="0">
                <a:latin typeface="Times New Roman"/>
                <a:cs typeface="Times New Roman"/>
              </a:rPr>
              <a:t>C</a:t>
            </a:r>
            <a:r>
              <a:rPr sz="750" spc="80" dirty="0">
                <a:latin typeface="Times New Roman"/>
                <a:cs typeface="Times New Roman"/>
              </a:rPr>
              <a:t>a</a:t>
            </a:r>
            <a:r>
              <a:rPr sz="750" spc="-5" dirty="0">
                <a:latin typeface="Times New Roman"/>
                <a:cs typeface="Times New Roman"/>
              </a:rPr>
              <a:t>r</a:t>
            </a:r>
            <a:r>
              <a:rPr sz="750" spc="-40" dirty="0">
                <a:latin typeface="Times New Roman"/>
                <a:cs typeface="Times New Roman"/>
              </a:rPr>
              <a:t>i</a:t>
            </a:r>
            <a:r>
              <a:rPr sz="750" spc="40" dirty="0">
                <a:latin typeface="Times New Roman"/>
                <a:cs typeface="Times New Roman"/>
              </a:rPr>
              <a:t>b</a:t>
            </a:r>
            <a:r>
              <a:rPr sz="750" spc="45" dirty="0">
                <a:latin typeface="Times New Roman"/>
                <a:cs typeface="Times New Roman"/>
              </a:rPr>
              <a:t>b</a:t>
            </a:r>
            <a:r>
              <a:rPr sz="750" spc="80" dirty="0">
                <a:latin typeface="Times New Roman"/>
                <a:cs typeface="Times New Roman"/>
              </a:rPr>
              <a:t>e</a:t>
            </a:r>
            <a:r>
              <a:rPr sz="750" spc="70" dirty="0">
                <a:latin typeface="Times New Roman"/>
                <a:cs typeface="Times New Roman"/>
              </a:rPr>
              <a:t>a</a:t>
            </a:r>
            <a:r>
              <a:rPr sz="750" spc="45" dirty="0">
                <a:latin typeface="Times New Roman"/>
                <a:cs typeface="Times New Roman"/>
              </a:rPr>
              <a:t>n</a:t>
            </a:r>
            <a:r>
              <a:rPr sz="750" spc="-20" dirty="0">
                <a:latin typeface="Times New Roman"/>
                <a:cs typeface="Times New Roman"/>
              </a:rPr>
              <a:t> </a:t>
            </a:r>
            <a:r>
              <a:rPr sz="750" spc="-10" dirty="0">
                <a:latin typeface="Times New Roman"/>
                <a:cs typeface="Times New Roman"/>
              </a:rPr>
              <a:t>D</a:t>
            </a:r>
            <a:r>
              <a:rPr sz="750" spc="-40" dirty="0">
                <a:latin typeface="Times New Roman"/>
                <a:cs typeface="Times New Roman"/>
              </a:rPr>
              <a:t>i</a:t>
            </a:r>
            <a:r>
              <a:rPr sz="750" spc="80" dirty="0">
                <a:latin typeface="Times New Roman"/>
                <a:cs typeface="Times New Roman"/>
              </a:rPr>
              <a:t>s</a:t>
            </a:r>
            <a:r>
              <a:rPr sz="750" spc="5" dirty="0">
                <a:latin typeface="Times New Roman"/>
                <a:cs typeface="Times New Roman"/>
              </a:rPr>
              <a:t>t</a:t>
            </a:r>
            <a:r>
              <a:rPr sz="750" spc="-5" dirty="0">
                <a:latin typeface="Times New Roman"/>
                <a:cs typeface="Times New Roman"/>
              </a:rPr>
              <a:t>r</a:t>
            </a:r>
            <a:r>
              <a:rPr sz="750" spc="-40" dirty="0">
                <a:latin typeface="Times New Roman"/>
                <a:cs typeface="Times New Roman"/>
              </a:rPr>
              <a:t>i</a:t>
            </a:r>
            <a:r>
              <a:rPr sz="750" spc="40" dirty="0">
                <a:latin typeface="Times New Roman"/>
                <a:cs typeface="Times New Roman"/>
              </a:rPr>
              <a:t>c</a:t>
            </a:r>
            <a:r>
              <a:rPr sz="750" dirty="0">
                <a:latin typeface="Times New Roman"/>
                <a:cs typeface="Times New Roman"/>
              </a:rPr>
              <a:t>t</a:t>
            </a:r>
            <a:r>
              <a:rPr sz="750" spc="-15" dirty="0">
                <a:latin typeface="Times New Roman"/>
                <a:cs typeface="Times New Roman"/>
              </a:rPr>
              <a:t> </a:t>
            </a:r>
            <a:r>
              <a:rPr sz="750" spc="85" dirty="0">
                <a:latin typeface="Times New Roman"/>
                <a:cs typeface="Times New Roman"/>
              </a:rPr>
              <a:t>s</a:t>
            </a:r>
            <a:r>
              <a:rPr sz="750" spc="5" dirty="0">
                <a:latin typeface="Times New Roman"/>
                <a:cs typeface="Times New Roman"/>
              </a:rPr>
              <a:t>t</a:t>
            </a:r>
            <a:r>
              <a:rPr sz="750" spc="80" dirty="0">
                <a:latin typeface="Times New Roman"/>
                <a:cs typeface="Times New Roman"/>
              </a:rPr>
              <a:t>a</a:t>
            </a:r>
            <a:r>
              <a:rPr sz="750" spc="-5" dirty="0">
                <a:latin typeface="Times New Roman"/>
                <a:cs typeface="Times New Roman"/>
              </a:rPr>
              <a:t>r</a:t>
            </a:r>
            <a:r>
              <a:rPr sz="750" spc="5" dirty="0">
                <a:latin typeface="Times New Roman"/>
                <a:cs typeface="Times New Roman"/>
              </a:rPr>
              <a:t>t</a:t>
            </a:r>
            <a:r>
              <a:rPr sz="750" spc="-50" dirty="0">
                <a:latin typeface="Times New Roman"/>
                <a:cs typeface="Times New Roman"/>
              </a:rPr>
              <a:t>i</a:t>
            </a:r>
            <a:r>
              <a:rPr sz="750" spc="45" dirty="0">
                <a:latin typeface="Times New Roman"/>
                <a:cs typeface="Times New Roman"/>
              </a:rPr>
              <a:t>ng</a:t>
            </a:r>
            <a:r>
              <a:rPr sz="750" spc="-20" dirty="0">
                <a:latin typeface="Times New Roman"/>
                <a:cs typeface="Times New Roman"/>
              </a:rPr>
              <a:t> </a:t>
            </a:r>
            <a:r>
              <a:rPr sz="750" spc="40" dirty="0">
                <a:latin typeface="Times New Roman"/>
                <a:cs typeface="Times New Roman"/>
              </a:rPr>
              <a:t>9</a:t>
            </a:r>
            <a:r>
              <a:rPr sz="750" spc="5" dirty="0">
                <a:latin typeface="Times New Roman"/>
                <a:cs typeface="Times New Roman"/>
              </a:rPr>
              <a:t>/</a:t>
            </a:r>
            <a:r>
              <a:rPr sz="750" spc="40" dirty="0">
                <a:latin typeface="Times New Roman"/>
                <a:cs typeface="Times New Roman"/>
              </a:rPr>
              <a:t>1</a:t>
            </a:r>
            <a:r>
              <a:rPr sz="750" spc="45" dirty="0">
                <a:latin typeface="Times New Roman"/>
                <a:cs typeface="Times New Roman"/>
              </a:rPr>
              <a:t>6</a:t>
            </a:r>
            <a:r>
              <a:rPr sz="750" dirty="0">
                <a:latin typeface="Times New Roman"/>
                <a:cs typeface="Times New Roman"/>
              </a:rPr>
              <a:t>/</a:t>
            </a:r>
            <a:r>
              <a:rPr sz="750" spc="45" dirty="0">
                <a:latin typeface="Times New Roman"/>
                <a:cs typeface="Times New Roman"/>
              </a:rPr>
              <a:t>17</a:t>
            </a:r>
            <a:r>
              <a:rPr sz="750" spc="-20" dirty="0">
                <a:latin typeface="Times New Roman"/>
                <a:cs typeface="Times New Roman"/>
              </a:rPr>
              <a:t> </a:t>
            </a:r>
            <a:r>
              <a:rPr sz="750" spc="40" dirty="0">
                <a:latin typeface="Times New Roman"/>
                <a:cs typeface="Times New Roman"/>
              </a:rPr>
              <a:t>d</a:t>
            </a:r>
            <a:r>
              <a:rPr sz="750" spc="45" dirty="0">
                <a:latin typeface="Times New Roman"/>
                <a:cs typeface="Times New Roman"/>
              </a:rPr>
              <a:t>u</a:t>
            </a:r>
            <a:r>
              <a:rPr sz="750" spc="85" dirty="0">
                <a:latin typeface="Times New Roman"/>
                <a:cs typeface="Times New Roman"/>
              </a:rPr>
              <a:t>e</a:t>
            </a:r>
            <a:r>
              <a:rPr sz="750" dirty="0">
                <a:latin typeface="Times New Roman"/>
                <a:cs typeface="Times New Roman"/>
              </a:rPr>
              <a:t> t</a:t>
            </a:r>
            <a:r>
              <a:rPr sz="750" spc="45" dirty="0">
                <a:latin typeface="Times New Roman"/>
                <a:cs typeface="Times New Roman"/>
              </a:rPr>
              <a:t>o</a:t>
            </a:r>
            <a:r>
              <a:rPr sz="750" spc="1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</a:t>
            </a:r>
            <a:r>
              <a:rPr sz="750" spc="45" dirty="0">
                <a:latin typeface="Times New Roman"/>
                <a:cs typeface="Times New Roman"/>
              </a:rPr>
              <a:t>h</a:t>
            </a:r>
            <a:r>
              <a:rPr sz="750" spc="85" dirty="0">
                <a:latin typeface="Times New Roman"/>
                <a:cs typeface="Times New Roman"/>
              </a:rPr>
              <a:t>e</a:t>
            </a:r>
            <a:r>
              <a:rPr sz="750" dirty="0">
                <a:latin typeface="Times New Roman"/>
                <a:cs typeface="Times New Roman"/>
              </a:rPr>
              <a:t> </a:t>
            </a:r>
            <a:r>
              <a:rPr sz="750" spc="45" dirty="0">
                <a:latin typeface="Times New Roman"/>
                <a:cs typeface="Times New Roman"/>
              </a:rPr>
              <a:t>d</a:t>
            </a:r>
            <a:r>
              <a:rPr sz="750" spc="80" dirty="0">
                <a:latin typeface="Times New Roman"/>
                <a:cs typeface="Times New Roman"/>
              </a:rPr>
              <a:t>e</a:t>
            </a:r>
            <a:r>
              <a:rPr sz="750" spc="15" dirty="0">
                <a:latin typeface="Times New Roman"/>
                <a:cs typeface="Times New Roman"/>
              </a:rPr>
              <a:t>v</a:t>
            </a:r>
            <a:r>
              <a:rPr sz="750" spc="70" dirty="0">
                <a:latin typeface="Times New Roman"/>
                <a:cs typeface="Times New Roman"/>
              </a:rPr>
              <a:t>a</a:t>
            </a:r>
            <a:r>
              <a:rPr sz="750" spc="85" dirty="0">
                <a:latin typeface="Times New Roman"/>
                <a:cs typeface="Times New Roman"/>
              </a:rPr>
              <a:t>s</a:t>
            </a:r>
            <a:r>
              <a:rPr sz="750" spc="-10" dirty="0">
                <a:latin typeface="Times New Roman"/>
                <a:cs typeface="Times New Roman"/>
              </a:rPr>
              <a:t>t</a:t>
            </a:r>
            <a:r>
              <a:rPr sz="750" spc="85" dirty="0">
                <a:latin typeface="Times New Roman"/>
                <a:cs typeface="Times New Roman"/>
              </a:rPr>
              <a:t>a</a:t>
            </a:r>
            <a:r>
              <a:rPr sz="750" spc="-10" dirty="0">
                <a:latin typeface="Times New Roman"/>
                <a:cs typeface="Times New Roman"/>
              </a:rPr>
              <a:t>t</a:t>
            </a:r>
            <a:r>
              <a:rPr sz="750" spc="-50" dirty="0">
                <a:latin typeface="Times New Roman"/>
                <a:cs typeface="Times New Roman"/>
              </a:rPr>
              <a:t>i</a:t>
            </a:r>
            <a:r>
              <a:rPr sz="750" spc="30" dirty="0">
                <a:latin typeface="Times New Roman"/>
                <a:cs typeface="Times New Roman"/>
              </a:rPr>
              <a:t>n</a:t>
            </a:r>
            <a:r>
              <a:rPr sz="750" spc="45" dirty="0">
                <a:latin typeface="Times New Roman"/>
                <a:cs typeface="Times New Roman"/>
              </a:rPr>
              <a:t>g</a:t>
            </a:r>
            <a:r>
              <a:rPr sz="750" spc="-20" dirty="0">
                <a:latin typeface="Times New Roman"/>
                <a:cs typeface="Times New Roman"/>
              </a:rPr>
              <a:t> </a:t>
            </a:r>
            <a:r>
              <a:rPr sz="750" spc="-50" dirty="0">
                <a:latin typeface="Times New Roman"/>
                <a:cs typeface="Times New Roman"/>
              </a:rPr>
              <a:t>i</a:t>
            </a:r>
            <a:r>
              <a:rPr sz="750" spc="45" dirty="0">
                <a:latin typeface="Times New Roman"/>
                <a:cs typeface="Times New Roman"/>
              </a:rPr>
              <a:t>mp</a:t>
            </a:r>
            <a:r>
              <a:rPr sz="750" spc="80" dirty="0">
                <a:latin typeface="Times New Roman"/>
                <a:cs typeface="Times New Roman"/>
              </a:rPr>
              <a:t>a</a:t>
            </a:r>
            <a:r>
              <a:rPr sz="750" spc="45" dirty="0">
                <a:latin typeface="Times New Roman"/>
                <a:cs typeface="Times New Roman"/>
              </a:rPr>
              <a:t>c</a:t>
            </a:r>
            <a:r>
              <a:rPr sz="750" spc="5" dirty="0">
                <a:latin typeface="Times New Roman"/>
                <a:cs typeface="Times New Roman"/>
              </a:rPr>
              <a:t>t</a:t>
            </a:r>
            <a:r>
              <a:rPr sz="750" spc="80" dirty="0">
                <a:latin typeface="Times New Roman"/>
                <a:cs typeface="Times New Roman"/>
              </a:rPr>
              <a:t>s</a:t>
            </a:r>
            <a:r>
              <a:rPr sz="750" spc="-15" dirty="0">
                <a:latin typeface="Times New Roman"/>
                <a:cs typeface="Times New Roman"/>
              </a:rPr>
              <a:t> </a:t>
            </a:r>
            <a:r>
              <a:rPr sz="750" spc="40" dirty="0">
                <a:latin typeface="Times New Roman"/>
                <a:cs typeface="Times New Roman"/>
              </a:rPr>
              <a:t>o</a:t>
            </a:r>
            <a:r>
              <a:rPr sz="750" spc="-45" dirty="0">
                <a:latin typeface="Times New Roman"/>
                <a:cs typeface="Times New Roman"/>
              </a:rPr>
              <a:t>f</a:t>
            </a:r>
            <a:r>
              <a:rPr sz="750" spc="25" dirty="0">
                <a:latin typeface="Times New Roman"/>
                <a:cs typeface="Times New Roman"/>
              </a:rPr>
              <a:t> </a:t>
            </a:r>
            <a:r>
              <a:rPr sz="750" spc="-10" dirty="0">
                <a:latin typeface="Times New Roman"/>
                <a:cs typeface="Times New Roman"/>
              </a:rPr>
              <a:t>H</a:t>
            </a:r>
            <a:r>
              <a:rPr sz="750" spc="45" dirty="0">
                <a:latin typeface="Times New Roman"/>
                <a:cs typeface="Times New Roman"/>
              </a:rPr>
              <a:t>u</a:t>
            </a:r>
            <a:r>
              <a:rPr sz="750" spc="-5" dirty="0">
                <a:latin typeface="Times New Roman"/>
                <a:cs typeface="Times New Roman"/>
              </a:rPr>
              <a:t>rr</a:t>
            </a:r>
            <a:r>
              <a:rPr sz="750" spc="-40" dirty="0">
                <a:latin typeface="Times New Roman"/>
                <a:cs typeface="Times New Roman"/>
              </a:rPr>
              <a:t>i</a:t>
            </a:r>
            <a:r>
              <a:rPr sz="750" spc="40" dirty="0">
                <a:latin typeface="Times New Roman"/>
                <a:cs typeface="Times New Roman"/>
              </a:rPr>
              <a:t>c</a:t>
            </a:r>
            <a:r>
              <a:rPr sz="750" spc="85" dirty="0">
                <a:latin typeface="Times New Roman"/>
                <a:cs typeface="Times New Roman"/>
              </a:rPr>
              <a:t>a</a:t>
            </a:r>
            <a:r>
              <a:rPr sz="750" spc="30" dirty="0">
                <a:latin typeface="Times New Roman"/>
                <a:cs typeface="Times New Roman"/>
              </a:rPr>
              <a:t>n</a:t>
            </a:r>
            <a:r>
              <a:rPr sz="750" spc="70" dirty="0">
                <a:latin typeface="Times New Roman"/>
                <a:cs typeface="Times New Roman"/>
              </a:rPr>
              <a:t>e</a:t>
            </a:r>
            <a:r>
              <a:rPr sz="750" spc="80" dirty="0">
                <a:latin typeface="Times New Roman"/>
                <a:cs typeface="Times New Roman"/>
              </a:rPr>
              <a:t>s</a:t>
            </a:r>
            <a:r>
              <a:rPr sz="750" spc="-15" dirty="0">
                <a:latin typeface="Times New Roman"/>
                <a:cs typeface="Times New Roman"/>
              </a:rPr>
              <a:t> </a:t>
            </a:r>
            <a:r>
              <a:rPr sz="750" spc="-45" dirty="0">
                <a:latin typeface="Times New Roman"/>
                <a:cs typeface="Times New Roman"/>
              </a:rPr>
              <a:t>I</a:t>
            </a:r>
            <a:r>
              <a:rPr sz="750" spc="5" dirty="0">
                <a:latin typeface="Times New Roman"/>
                <a:cs typeface="Times New Roman"/>
              </a:rPr>
              <a:t>r</a:t>
            </a:r>
            <a:r>
              <a:rPr sz="750" spc="45" dirty="0">
                <a:latin typeface="Times New Roman"/>
                <a:cs typeface="Times New Roman"/>
              </a:rPr>
              <a:t>m</a:t>
            </a:r>
            <a:r>
              <a:rPr sz="750" spc="85" dirty="0">
                <a:latin typeface="Times New Roman"/>
                <a:cs typeface="Times New Roman"/>
              </a:rPr>
              <a:t>a</a:t>
            </a:r>
            <a:r>
              <a:rPr sz="750" dirty="0">
                <a:latin typeface="Times New Roman"/>
                <a:cs typeface="Times New Roman"/>
              </a:rPr>
              <a:t> </a:t>
            </a:r>
            <a:r>
              <a:rPr sz="750" spc="80" dirty="0">
                <a:latin typeface="Times New Roman"/>
                <a:cs typeface="Times New Roman"/>
              </a:rPr>
              <a:t>a</a:t>
            </a:r>
            <a:r>
              <a:rPr sz="750" spc="45" dirty="0">
                <a:latin typeface="Times New Roman"/>
                <a:cs typeface="Times New Roman"/>
              </a:rPr>
              <a:t>nd</a:t>
            </a:r>
            <a:r>
              <a:rPr sz="750" dirty="0">
                <a:latin typeface="Times New Roman"/>
                <a:cs typeface="Times New Roman"/>
              </a:rPr>
              <a:t> </a:t>
            </a:r>
            <a:r>
              <a:rPr sz="750" spc="-35" dirty="0">
                <a:latin typeface="Times New Roman"/>
                <a:cs typeface="Times New Roman"/>
              </a:rPr>
              <a:t>M</a:t>
            </a:r>
            <a:r>
              <a:rPr sz="750" spc="85" dirty="0">
                <a:latin typeface="Times New Roman"/>
                <a:cs typeface="Times New Roman"/>
              </a:rPr>
              <a:t>a</a:t>
            </a:r>
            <a:r>
              <a:rPr sz="750" spc="-5" dirty="0">
                <a:latin typeface="Times New Roman"/>
                <a:cs typeface="Times New Roman"/>
              </a:rPr>
              <a:t>r</a:t>
            </a:r>
            <a:r>
              <a:rPr sz="750" spc="-50" dirty="0">
                <a:latin typeface="Times New Roman"/>
                <a:cs typeface="Times New Roman"/>
              </a:rPr>
              <a:t>i</a:t>
            </a:r>
            <a:r>
              <a:rPr sz="750" spc="85" dirty="0">
                <a:latin typeface="Times New Roman"/>
                <a:cs typeface="Times New Roman"/>
              </a:rPr>
              <a:t>a</a:t>
            </a:r>
            <a:r>
              <a:rPr sz="750" spc="20" dirty="0">
                <a:latin typeface="Times New Roman"/>
                <a:cs typeface="Times New Roman"/>
              </a:rPr>
              <a:t>.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437913" y="1522765"/>
            <a:ext cx="5187315" cy="4965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42160" marR="5080" indent="-2030095">
              <a:lnSpc>
                <a:spcPts val="2020"/>
              </a:lnSpc>
            </a:pPr>
            <a:r>
              <a:rPr sz="1700" spc="-25" dirty="0">
                <a:solidFill>
                  <a:srgbClr val="4F80BC"/>
                </a:solidFill>
                <a:latin typeface="Century Gothic"/>
                <a:cs typeface="Century Gothic"/>
              </a:rPr>
              <a:t>U</a:t>
            </a:r>
            <a:r>
              <a:rPr sz="1700" spc="-10" dirty="0">
                <a:solidFill>
                  <a:srgbClr val="4F80BC"/>
                </a:solidFill>
                <a:latin typeface="Century Gothic"/>
                <a:cs typeface="Century Gothic"/>
              </a:rPr>
              <a:t>S</a:t>
            </a:r>
            <a:r>
              <a:rPr sz="1700" spc="-15" dirty="0">
                <a:solidFill>
                  <a:srgbClr val="4F80BC"/>
                </a:solidFill>
                <a:latin typeface="Century Gothic"/>
                <a:cs typeface="Century Gothic"/>
              </a:rPr>
              <a:t>P</a:t>
            </a:r>
            <a:r>
              <a:rPr sz="1700" spc="-10" dirty="0">
                <a:solidFill>
                  <a:srgbClr val="4F80BC"/>
                </a:solidFill>
                <a:latin typeface="Century Gothic"/>
                <a:cs typeface="Century Gothic"/>
              </a:rPr>
              <a:t>S</a:t>
            </a:r>
            <a:r>
              <a:rPr sz="1700" spc="-30" dirty="0">
                <a:solidFill>
                  <a:srgbClr val="4F80BC"/>
                </a:solidFill>
                <a:latin typeface="Century Gothic"/>
                <a:cs typeface="Century Gothic"/>
              </a:rPr>
              <a:t> </a:t>
            </a:r>
            <a:r>
              <a:rPr sz="1700" dirty="0">
                <a:solidFill>
                  <a:srgbClr val="4F80BC"/>
                </a:solidFill>
                <a:latin typeface="Century Gothic"/>
                <a:cs typeface="Century Gothic"/>
              </a:rPr>
              <a:t>M</a:t>
            </a:r>
            <a:r>
              <a:rPr sz="1700" spc="-20" dirty="0">
                <a:solidFill>
                  <a:srgbClr val="4F80BC"/>
                </a:solidFill>
                <a:latin typeface="Century Gothic"/>
                <a:cs typeface="Century Gothic"/>
              </a:rPr>
              <a:t>a</a:t>
            </a:r>
            <a:r>
              <a:rPr sz="1700" spc="-30" dirty="0">
                <a:solidFill>
                  <a:srgbClr val="4F80BC"/>
                </a:solidFill>
                <a:latin typeface="Century Gothic"/>
                <a:cs typeface="Century Gothic"/>
              </a:rPr>
              <a:t>r</a:t>
            </a:r>
            <a:r>
              <a:rPr sz="1700" spc="0" dirty="0">
                <a:solidFill>
                  <a:srgbClr val="4F80BC"/>
                </a:solidFill>
                <a:latin typeface="Century Gothic"/>
                <a:cs typeface="Century Gothic"/>
              </a:rPr>
              <a:t>k</a:t>
            </a:r>
            <a:r>
              <a:rPr sz="1700" spc="-15" dirty="0">
                <a:solidFill>
                  <a:srgbClr val="4F80BC"/>
                </a:solidFill>
                <a:latin typeface="Century Gothic"/>
                <a:cs typeface="Century Gothic"/>
              </a:rPr>
              <a:t>e</a:t>
            </a:r>
            <a:r>
              <a:rPr sz="1700" spc="-25" dirty="0">
                <a:solidFill>
                  <a:srgbClr val="4F80BC"/>
                </a:solidFill>
                <a:latin typeface="Century Gothic"/>
                <a:cs typeface="Century Gothic"/>
              </a:rPr>
              <a:t>t</a:t>
            </a:r>
            <a:r>
              <a:rPr sz="1700" spc="5" dirty="0">
                <a:solidFill>
                  <a:srgbClr val="4F80BC"/>
                </a:solidFill>
                <a:latin typeface="Century Gothic"/>
                <a:cs typeface="Century Gothic"/>
              </a:rPr>
              <a:t>i</a:t>
            </a:r>
            <a:r>
              <a:rPr sz="1700" spc="-15" dirty="0">
                <a:solidFill>
                  <a:srgbClr val="4F80BC"/>
                </a:solidFill>
                <a:latin typeface="Century Gothic"/>
                <a:cs typeface="Century Gothic"/>
              </a:rPr>
              <a:t>ng</a:t>
            </a:r>
            <a:r>
              <a:rPr sz="1700" spc="-20" dirty="0">
                <a:solidFill>
                  <a:srgbClr val="4F80BC"/>
                </a:solidFill>
                <a:latin typeface="Century Gothic"/>
                <a:cs typeface="Century Gothic"/>
              </a:rPr>
              <a:t> Ma</a:t>
            </a:r>
            <a:r>
              <a:rPr sz="1700" spc="-5" dirty="0">
                <a:solidFill>
                  <a:srgbClr val="4F80BC"/>
                </a:solidFill>
                <a:latin typeface="Century Gothic"/>
                <a:cs typeface="Century Gothic"/>
              </a:rPr>
              <a:t>i</a:t>
            </a:r>
            <a:r>
              <a:rPr sz="1700" spc="5" dirty="0">
                <a:solidFill>
                  <a:srgbClr val="4F80BC"/>
                </a:solidFill>
                <a:latin typeface="Century Gothic"/>
                <a:cs typeface="Century Gothic"/>
              </a:rPr>
              <a:t>l</a:t>
            </a:r>
            <a:r>
              <a:rPr sz="1700" spc="-15" dirty="0">
                <a:solidFill>
                  <a:srgbClr val="4F80BC"/>
                </a:solidFill>
                <a:latin typeface="Century Gothic"/>
                <a:cs typeface="Century Gothic"/>
              </a:rPr>
              <a:t>®</a:t>
            </a:r>
            <a:r>
              <a:rPr sz="1700" spc="-45" dirty="0">
                <a:solidFill>
                  <a:srgbClr val="4F80BC"/>
                </a:solidFill>
                <a:latin typeface="Century Gothic"/>
                <a:cs typeface="Century Gothic"/>
              </a:rPr>
              <a:t> </a:t>
            </a:r>
            <a:r>
              <a:rPr sz="1700" spc="-20" dirty="0">
                <a:solidFill>
                  <a:srgbClr val="4F80BC"/>
                </a:solidFill>
                <a:latin typeface="Century Gothic"/>
                <a:cs typeface="Century Gothic"/>
              </a:rPr>
              <a:t>F</a:t>
            </a:r>
            <a:r>
              <a:rPr sz="1700" spc="20" dirty="0">
                <a:solidFill>
                  <a:srgbClr val="4F80BC"/>
                </a:solidFill>
                <a:latin typeface="Century Gothic"/>
                <a:cs typeface="Century Gothic"/>
              </a:rPr>
              <a:t>Y</a:t>
            </a:r>
            <a:r>
              <a:rPr sz="1700" spc="-20" dirty="0">
                <a:solidFill>
                  <a:srgbClr val="4F80BC"/>
                </a:solidFill>
                <a:latin typeface="Century Gothic"/>
                <a:cs typeface="Century Gothic"/>
              </a:rPr>
              <a:t>1</a:t>
            </a:r>
            <a:r>
              <a:rPr sz="1700" spc="-10" dirty="0">
                <a:solidFill>
                  <a:srgbClr val="4F80BC"/>
                </a:solidFill>
                <a:latin typeface="Century Gothic"/>
                <a:cs typeface="Century Gothic"/>
              </a:rPr>
              <a:t>3</a:t>
            </a:r>
            <a:r>
              <a:rPr sz="1700" spc="-40" dirty="0">
                <a:solidFill>
                  <a:srgbClr val="4F80BC"/>
                </a:solidFill>
                <a:latin typeface="Century Gothic"/>
                <a:cs typeface="Century Gothic"/>
              </a:rPr>
              <a:t> </a:t>
            </a:r>
            <a:r>
              <a:rPr sz="1700" spc="-10" dirty="0">
                <a:solidFill>
                  <a:srgbClr val="4F80BC"/>
                </a:solidFill>
                <a:latin typeface="Century Gothic"/>
                <a:cs typeface="Century Gothic"/>
              </a:rPr>
              <a:t>th</a:t>
            </a:r>
            <a:r>
              <a:rPr sz="1700" spc="-30" dirty="0">
                <a:solidFill>
                  <a:srgbClr val="4F80BC"/>
                </a:solidFill>
                <a:latin typeface="Century Gothic"/>
                <a:cs typeface="Century Gothic"/>
              </a:rPr>
              <a:t>r</a:t>
            </a:r>
            <a:r>
              <a:rPr sz="1700" spc="-15" dirty="0">
                <a:solidFill>
                  <a:srgbClr val="4F80BC"/>
                </a:solidFill>
                <a:latin typeface="Century Gothic"/>
                <a:cs typeface="Century Gothic"/>
              </a:rPr>
              <a:t>u</a:t>
            </a:r>
            <a:r>
              <a:rPr sz="1700" spc="5" dirty="0">
                <a:solidFill>
                  <a:srgbClr val="4F80BC"/>
                </a:solidFill>
                <a:latin typeface="Century Gothic"/>
                <a:cs typeface="Century Gothic"/>
              </a:rPr>
              <a:t> </a:t>
            </a:r>
            <a:r>
              <a:rPr sz="1700" spc="-20" dirty="0">
                <a:solidFill>
                  <a:srgbClr val="4F80BC"/>
                </a:solidFill>
                <a:latin typeface="Century Gothic"/>
                <a:cs typeface="Century Gothic"/>
              </a:rPr>
              <a:t>F</a:t>
            </a:r>
            <a:r>
              <a:rPr sz="1700" spc="20" dirty="0">
                <a:solidFill>
                  <a:srgbClr val="4F80BC"/>
                </a:solidFill>
                <a:latin typeface="Century Gothic"/>
                <a:cs typeface="Century Gothic"/>
              </a:rPr>
              <a:t>Y</a:t>
            </a:r>
            <a:r>
              <a:rPr sz="1700" dirty="0">
                <a:solidFill>
                  <a:srgbClr val="4F80BC"/>
                </a:solidFill>
                <a:latin typeface="Century Gothic"/>
                <a:cs typeface="Century Gothic"/>
              </a:rPr>
              <a:t>1</a:t>
            </a:r>
            <a:r>
              <a:rPr sz="1700" spc="-10" dirty="0">
                <a:solidFill>
                  <a:srgbClr val="4F80BC"/>
                </a:solidFill>
                <a:latin typeface="Century Gothic"/>
                <a:cs typeface="Century Gothic"/>
              </a:rPr>
              <a:t>8</a:t>
            </a:r>
            <a:r>
              <a:rPr sz="1700" spc="-55" dirty="0">
                <a:solidFill>
                  <a:srgbClr val="4F80BC"/>
                </a:solidFill>
                <a:latin typeface="Century Gothic"/>
                <a:cs typeface="Century Gothic"/>
              </a:rPr>
              <a:t> </a:t>
            </a:r>
            <a:r>
              <a:rPr sz="1700" spc="-15" dirty="0">
                <a:solidFill>
                  <a:srgbClr val="4F80BC"/>
                </a:solidFill>
                <a:latin typeface="Century Gothic"/>
                <a:cs typeface="Century Gothic"/>
              </a:rPr>
              <a:t>P</a:t>
            </a:r>
            <a:r>
              <a:rPr sz="1700" dirty="0">
                <a:solidFill>
                  <a:srgbClr val="4F80BC"/>
                </a:solidFill>
                <a:latin typeface="Century Gothic"/>
                <a:cs typeface="Century Gothic"/>
              </a:rPr>
              <a:t>e</a:t>
            </a:r>
            <a:r>
              <a:rPr sz="1700" spc="-30" dirty="0">
                <a:solidFill>
                  <a:srgbClr val="4F80BC"/>
                </a:solidFill>
                <a:latin typeface="Century Gothic"/>
                <a:cs typeface="Century Gothic"/>
              </a:rPr>
              <a:t>r</a:t>
            </a:r>
            <a:r>
              <a:rPr sz="1700" dirty="0">
                <a:solidFill>
                  <a:srgbClr val="4F80BC"/>
                </a:solidFill>
                <a:latin typeface="Century Gothic"/>
                <a:cs typeface="Century Gothic"/>
              </a:rPr>
              <a:t>f</a:t>
            </a:r>
            <a:r>
              <a:rPr sz="1700" spc="-25" dirty="0">
                <a:solidFill>
                  <a:srgbClr val="4F80BC"/>
                </a:solidFill>
                <a:latin typeface="Century Gothic"/>
                <a:cs typeface="Century Gothic"/>
              </a:rPr>
              <a:t>o</a:t>
            </a:r>
            <a:r>
              <a:rPr sz="1700" spc="-10" dirty="0">
                <a:solidFill>
                  <a:srgbClr val="4F80BC"/>
                </a:solidFill>
                <a:latin typeface="Century Gothic"/>
                <a:cs typeface="Century Gothic"/>
              </a:rPr>
              <a:t>r</a:t>
            </a:r>
            <a:r>
              <a:rPr sz="1700" spc="-35" dirty="0">
                <a:solidFill>
                  <a:srgbClr val="4F80BC"/>
                </a:solidFill>
                <a:latin typeface="Century Gothic"/>
                <a:cs typeface="Century Gothic"/>
              </a:rPr>
              <a:t>m</a:t>
            </a:r>
            <a:r>
              <a:rPr sz="1700" spc="-20" dirty="0">
                <a:solidFill>
                  <a:srgbClr val="4F80BC"/>
                </a:solidFill>
                <a:latin typeface="Century Gothic"/>
                <a:cs typeface="Century Gothic"/>
              </a:rPr>
              <a:t>a</a:t>
            </a:r>
            <a:r>
              <a:rPr sz="1700" spc="-15" dirty="0">
                <a:solidFill>
                  <a:srgbClr val="4F80BC"/>
                </a:solidFill>
                <a:latin typeface="Century Gothic"/>
                <a:cs typeface="Century Gothic"/>
              </a:rPr>
              <a:t>n</a:t>
            </a:r>
            <a:r>
              <a:rPr sz="1700" spc="-10" dirty="0">
                <a:solidFill>
                  <a:srgbClr val="4F80BC"/>
                </a:solidFill>
                <a:latin typeface="Century Gothic"/>
                <a:cs typeface="Century Gothic"/>
              </a:rPr>
              <a:t>c</a:t>
            </a:r>
            <a:r>
              <a:rPr sz="1700" spc="-15" dirty="0">
                <a:solidFill>
                  <a:srgbClr val="4F80BC"/>
                </a:solidFill>
                <a:latin typeface="Century Gothic"/>
                <a:cs typeface="Century Gothic"/>
              </a:rPr>
              <a:t>e</a:t>
            </a:r>
            <a:r>
              <a:rPr sz="1700" spc="-5" dirty="0">
                <a:solidFill>
                  <a:srgbClr val="4F80BC"/>
                </a:solidFill>
                <a:latin typeface="Century Gothic"/>
                <a:cs typeface="Century Gothic"/>
              </a:rPr>
              <a:t> </a:t>
            </a:r>
            <a:r>
              <a:rPr sz="1700" spc="-20" dirty="0">
                <a:solidFill>
                  <a:srgbClr val="4F80BC"/>
                </a:solidFill>
                <a:latin typeface="Century Gothic"/>
                <a:cs typeface="Century Gothic"/>
              </a:rPr>
              <a:t>B</a:t>
            </a:r>
            <a:r>
              <a:rPr sz="1700" spc="-10" dirty="0">
                <a:solidFill>
                  <a:srgbClr val="4F80BC"/>
                </a:solidFill>
                <a:latin typeface="Century Gothic"/>
                <a:cs typeface="Century Gothic"/>
              </a:rPr>
              <a:t>y </a:t>
            </a:r>
            <a:r>
              <a:rPr sz="1700" dirty="0">
                <a:solidFill>
                  <a:srgbClr val="4F80BC"/>
                </a:solidFill>
                <a:latin typeface="Century Gothic"/>
                <a:cs typeface="Century Gothic"/>
              </a:rPr>
              <a:t>Q</a:t>
            </a:r>
            <a:r>
              <a:rPr sz="1700" spc="-10" dirty="0">
                <a:solidFill>
                  <a:srgbClr val="4F80BC"/>
                </a:solidFill>
                <a:latin typeface="Century Gothic"/>
                <a:cs typeface="Century Gothic"/>
              </a:rPr>
              <a:t>u</a:t>
            </a:r>
            <a:r>
              <a:rPr sz="1700" spc="-20" dirty="0">
                <a:solidFill>
                  <a:srgbClr val="4F80BC"/>
                </a:solidFill>
                <a:latin typeface="Century Gothic"/>
                <a:cs typeface="Century Gothic"/>
              </a:rPr>
              <a:t>a</a:t>
            </a:r>
            <a:r>
              <a:rPr sz="1700" spc="-30" dirty="0">
                <a:solidFill>
                  <a:srgbClr val="4F80BC"/>
                </a:solidFill>
                <a:latin typeface="Century Gothic"/>
                <a:cs typeface="Century Gothic"/>
              </a:rPr>
              <a:t>r</a:t>
            </a:r>
            <a:r>
              <a:rPr sz="1700" spc="-10" dirty="0">
                <a:solidFill>
                  <a:srgbClr val="4F80BC"/>
                </a:solidFill>
                <a:latin typeface="Century Gothic"/>
                <a:cs typeface="Century Gothic"/>
              </a:rPr>
              <a:t>ter</a:t>
            </a:r>
            <a:endParaRPr sz="1700">
              <a:latin typeface="Century Gothic"/>
              <a:cs typeface="Century Gothic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059805">
              <a:lnSpc>
                <a:spcPts val="2460"/>
              </a:lnSpc>
            </a:pPr>
            <a:r>
              <a:rPr spc="-165" dirty="0"/>
              <a:t>U</a:t>
            </a:r>
            <a:r>
              <a:rPr spc="-70" dirty="0"/>
              <a:t>S</a:t>
            </a:r>
            <a:r>
              <a:rPr spc="10" dirty="0"/>
              <a:t>P</a:t>
            </a:r>
            <a:r>
              <a:rPr spc="-70" dirty="0"/>
              <a:t>S</a:t>
            </a:r>
            <a:r>
              <a:rPr spc="40" dirty="0"/>
              <a:t> </a:t>
            </a:r>
            <a:r>
              <a:rPr spc="15" dirty="0"/>
              <a:t>M</a:t>
            </a:r>
            <a:r>
              <a:rPr spc="459" dirty="0"/>
              <a:t>a</a:t>
            </a:r>
            <a:r>
              <a:rPr spc="-30" dirty="0"/>
              <a:t>r</a:t>
            </a:r>
            <a:r>
              <a:rPr spc="160" dirty="0"/>
              <a:t>k</a:t>
            </a:r>
            <a:r>
              <a:rPr spc="405" dirty="0"/>
              <a:t>e</a:t>
            </a:r>
            <a:r>
              <a:rPr spc="45" dirty="0"/>
              <a:t>t</a:t>
            </a:r>
            <a:r>
              <a:rPr spc="-80" dirty="0"/>
              <a:t>i</a:t>
            </a:r>
            <a:r>
              <a:rPr spc="204" dirty="0"/>
              <a:t>n</a:t>
            </a:r>
            <a:r>
              <a:rPr spc="325" dirty="0"/>
              <a:t>g</a:t>
            </a:r>
            <a:r>
              <a:rPr spc="40" dirty="0"/>
              <a:t> </a:t>
            </a:r>
            <a:r>
              <a:rPr spc="15" dirty="0"/>
              <a:t>M</a:t>
            </a:r>
            <a:r>
              <a:rPr spc="445" dirty="0"/>
              <a:t>a</a:t>
            </a:r>
            <a:r>
              <a:rPr spc="-80" dirty="0"/>
              <a:t>il</a:t>
            </a:r>
            <a:r>
              <a:rPr spc="-50" dirty="0"/>
              <a:t>®</a:t>
            </a:r>
          </a:p>
          <a:p>
            <a:pPr marL="6094730">
              <a:lnSpc>
                <a:spcPct val="100000"/>
              </a:lnSpc>
            </a:pPr>
            <a:r>
              <a:rPr sz="1800" spc="-20" dirty="0">
                <a:latin typeface="Century Gothic"/>
                <a:cs typeface="Century Gothic"/>
              </a:rPr>
              <a:t>P</a:t>
            </a:r>
            <a:r>
              <a:rPr sz="1800" spc="-10" dirty="0">
                <a:latin typeface="Century Gothic"/>
                <a:cs typeface="Century Gothic"/>
              </a:rPr>
              <a:t>er</a:t>
            </a:r>
            <a:r>
              <a:rPr sz="1800" spc="-20" dirty="0">
                <a:latin typeface="Century Gothic"/>
                <a:cs typeface="Century Gothic"/>
              </a:rPr>
              <a:t>f</a:t>
            </a:r>
            <a:r>
              <a:rPr sz="1800" spc="-5" dirty="0">
                <a:latin typeface="Century Gothic"/>
                <a:cs typeface="Century Gothic"/>
              </a:rPr>
              <a:t>o</a:t>
            </a:r>
            <a:r>
              <a:rPr sz="1800" spc="-10" dirty="0">
                <a:latin typeface="Century Gothic"/>
                <a:cs typeface="Century Gothic"/>
              </a:rPr>
              <a:t>r</a:t>
            </a:r>
            <a:r>
              <a:rPr sz="1800" spc="-15" dirty="0">
                <a:latin typeface="Century Gothic"/>
                <a:cs typeface="Century Gothic"/>
              </a:rPr>
              <a:t>m</a:t>
            </a:r>
            <a:r>
              <a:rPr sz="1800" spc="-10" dirty="0">
                <a:latin typeface="Century Gothic"/>
                <a:cs typeface="Century Gothic"/>
              </a:rPr>
              <a:t>a</a:t>
            </a:r>
            <a:r>
              <a:rPr sz="1800" spc="-35" dirty="0">
                <a:latin typeface="Century Gothic"/>
                <a:cs typeface="Century Gothic"/>
              </a:rPr>
              <a:t>n</a:t>
            </a:r>
            <a:r>
              <a:rPr sz="1800" spc="-10" dirty="0">
                <a:latin typeface="Century Gothic"/>
                <a:cs typeface="Century Gothic"/>
              </a:rPr>
              <a:t>c</a:t>
            </a:r>
            <a:r>
              <a:rPr sz="1800" spc="-15" dirty="0">
                <a:latin typeface="Century Gothic"/>
                <a:cs typeface="Century Gothic"/>
              </a:rPr>
              <a:t>e</a:t>
            </a:r>
            <a:r>
              <a:rPr sz="1800" spc="5" dirty="0">
                <a:latin typeface="Century Gothic"/>
                <a:cs typeface="Century Gothic"/>
              </a:rPr>
              <a:t> </a:t>
            </a:r>
            <a:r>
              <a:rPr sz="1800" spc="-5" dirty="0">
                <a:latin typeface="Century Gothic"/>
                <a:cs typeface="Century Gothic"/>
              </a:rPr>
              <a:t>b</a:t>
            </a:r>
            <a:r>
              <a:rPr sz="1800" dirty="0">
                <a:latin typeface="Century Gothic"/>
                <a:cs typeface="Century Gothic"/>
              </a:rPr>
              <a:t>y</a:t>
            </a:r>
            <a:r>
              <a:rPr sz="1800" spc="10" dirty="0">
                <a:latin typeface="Century Gothic"/>
                <a:cs typeface="Century Gothic"/>
              </a:rPr>
              <a:t> </a:t>
            </a:r>
            <a:r>
              <a:rPr sz="1800" spc="-5" dirty="0">
                <a:latin typeface="Century Gothic"/>
                <a:cs typeface="Century Gothic"/>
              </a:rPr>
              <a:t>Q</a:t>
            </a:r>
            <a:r>
              <a:rPr sz="1800" spc="-10" dirty="0">
                <a:latin typeface="Century Gothic"/>
                <a:cs typeface="Century Gothic"/>
              </a:rPr>
              <a:t>uar</a:t>
            </a:r>
            <a:r>
              <a:rPr sz="1800" spc="-25" dirty="0">
                <a:latin typeface="Century Gothic"/>
                <a:cs typeface="Century Gothic"/>
              </a:rPr>
              <a:t>t</a:t>
            </a:r>
            <a:r>
              <a:rPr sz="1800" spc="-10" dirty="0">
                <a:latin typeface="Century Gothic"/>
                <a:cs typeface="Century Gothic"/>
              </a:rPr>
              <a:t>er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495044" y="5195316"/>
            <a:ext cx="7611109" cy="0"/>
          </a:xfrm>
          <a:custGeom>
            <a:avLst/>
            <a:gdLst/>
            <a:ahLst/>
            <a:cxnLst/>
            <a:rect l="l" t="t" r="r" b="b"/>
            <a:pathLst>
              <a:path w="7611109">
                <a:moveTo>
                  <a:pt x="0" y="0"/>
                </a:moveTo>
                <a:lnTo>
                  <a:pt x="7610855" y="0"/>
                </a:lnTo>
              </a:path>
            </a:pathLst>
          </a:custGeom>
          <a:ln w="10413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495044" y="4885944"/>
            <a:ext cx="7611109" cy="0"/>
          </a:xfrm>
          <a:custGeom>
            <a:avLst/>
            <a:gdLst/>
            <a:ahLst/>
            <a:cxnLst/>
            <a:rect l="l" t="t" r="r" b="b"/>
            <a:pathLst>
              <a:path w="7611109">
                <a:moveTo>
                  <a:pt x="0" y="0"/>
                </a:moveTo>
                <a:lnTo>
                  <a:pt x="7610855" y="0"/>
                </a:lnTo>
              </a:path>
            </a:pathLst>
          </a:custGeom>
          <a:ln w="10414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495044" y="4576572"/>
            <a:ext cx="7611109" cy="0"/>
          </a:xfrm>
          <a:custGeom>
            <a:avLst/>
            <a:gdLst/>
            <a:ahLst/>
            <a:cxnLst/>
            <a:rect l="l" t="t" r="r" b="b"/>
            <a:pathLst>
              <a:path w="7611109">
                <a:moveTo>
                  <a:pt x="0" y="0"/>
                </a:moveTo>
                <a:lnTo>
                  <a:pt x="7610855" y="0"/>
                </a:lnTo>
              </a:path>
            </a:pathLst>
          </a:custGeom>
          <a:ln w="10413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495044" y="4267200"/>
            <a:ext cx="7611109" cy="0"/>
          </a:xfrm>
          <a:custGeom>
            <a:avLst/>
            <a:gdLst/>
            <a:ahLst/>
            <a:cxnLst/>
            <a:rect l="l" t="t" r="r" b="b"/>
            <a:pathLst>
              <a:path w="7611109">
                <a:moveTo>
                  <a:pt x="0" y="0"/>
                </a:moveTo>
                <a:lnTo>
                  <a:pt x="7610855" y="0"/>
                </a:lnTo>
              </a:path>
            </a:pathLst>
          </a:custGeom>
          <a:ln w="10413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495044" y="3957828"/>
            <a:ext cx="7611109" cy="0"/>
          </a:xfrm>
          <a:custGeom>
            <a:avLst/>
            <a:gdLst/>
            <a:ahLst/>
            <a:cxnLst/>
            <a:rect l="l" t="t" r="r" b="b"/>
            <a:pathLst>
              <a:path w="7611109">
                <a:moveTo>
                  <a:pt x="0" y="0"/>
                </a:moveTo>
                <a:lnTo>
                  <a:pt x="7610855" y="0"/>
                </a:lnTo>
              </a:path>
            </a:pathLst>
          </a:custGeom>
          <a:ln w="10413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495044" y="3648456"/>
            <a:ext cx="7611109" cy="0"/>
          </a:xfrm>
          <a:custGeom>
            <a:avLst/>
            <a:gdLst/>
            <a:ahLst/>
            <a:cxnLst/>
            <a:rect l="l" t="t" r="r" b="b"/>
            <a:pathLst>
              <a:path w="7611109">
                <a:moveTo>
                  <a:pt x="0" y="0"/>
                </a:moveTo>
                <a:lnTo>
                  <a:pt x="7610855" y="0"/>
                </a:lnTo>
              </a:path>
            </a:pathLst>
          </a:custGeom>
          <a:ln w="10413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495044" y="3339084"/>
            <a:ext cx="7611109" cy="0"/>
          </a:xfrm>
          <a:custGeom>
            <a:avLst/>
            <a:gdLst/>
            <a:ahLst/>
            <a:cxnLst/>
            <a:rect l="l" t="t" r="r" b="b"/>
            <a:pathLst>
              <a:path w="7611109">
                <a:moveTo>
                  <a:pt x="0" y="0"/>
                </a:moveTo>
                <a:lnTo>
                  <a:pt x="7610855" y="0"/>
                </a:lnTo>
              </a:path>
            </a:pathLst>
          </a:custGeom>
          <a:ln w="10414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495044" y="3029712"/>
            <a:ext cx="7611109" cy="0"/>
          </a:xfrm>
          <a:custGeom>
            <a:avLst/>
            <a:gdLst/>
            <a:ahLst/>
            <a:cxnLst/>
            <a:rect l="l" t="t" r="r" b="b"/>
            <a:pathLst>
              <a:path w="7611109">
                <a:moveTo>
                  <a:pt x="0" y="0"/>
                </a:moveTo>
                <a:lnTo>
                  <a:pt x="7610855" y="0"/>
                </a:lnTo>
              </a:path>
            </a:pathLst>
          </a:custGeom>
          <a:ln w="10414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495044" y="2720340"/>
            <a:ext cx="7611109" cy="0"/>
          </a:xfrm>
          <a:custGeom>
            <a:avLst/>
            <a:gdLst/>
            <a:ahLst/>
            <a:cxnLst/>
            <a:rect l="l" t="t" r="r" b="b"/>
            <a:pathLst>
              <a:path w="7611109">
                <a:moveTo>
                  <a:pt x="0" y="0"/>
                </a:moveTo>
                <a:lnTo>
                  <a:pt x="7610855" y="0"/>
                </a:lnTo>
              </a:path>
            </a:pathLst>
          </a:custGeom>
          <a:ln w="10413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495044" y="2410968"/>
            <a:ext cx="7611109" cy="0"/>
          </a:xfrm>
          <a:custGeom>
            <a:avLst/>
            <a:gdLst/>
            <a:ahLst/>
            <a:cxnLst/>
            <a:rect l="l" t="t" r="r" b="b"/>
            <a:pathLst>
              <a:path w="7611109">
                <a:moveTo>
                  <a:pt x="0" y="0"/>
                </a:moveTo>
                <a:lnTo>
                  <a:pt x="7610855" y="0"/>
                </a:lnTo>
              </a:path>
            </a:pathLst>
          </a:custGeom>
          <a:ln w="10414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495044" y="5503164"/>
            <a:ext cx="7611109" cy="0"/>
          </a:xfrm>
          <a:custGeom>
            <a:avLst/>
            <a:gdLst/>
            <a:ahLst/>
            <a:cxnLst/>
            <a:rect l="l" t="t" r="r" b="b"/>
            <a:pathLst>
              <a:path w="7611109">
                <a:moveTo>
                  <a:pt x="0" y="0"/>
                </a:moveTo>
                <a:lnTo>
                  <a:pt x="7610855" y="0"/>
                </a:lnTo>
              </a:path>
            </a:pathLst>
          </a:custGeom>
          <a:ln w="10413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495044" y="5503164"/>
            <a:ext cx="0" cy="542925"/>
          </a:xfrm>
          <a:custGeom>
            <a:avLst/>
            <a:gdLst/>
            <a:ahLst/>
            <a:cxnLst/>
            <a:rect l="l" t="t" r="r" b="b"/>
            <a:pathLst>
              <a:path h="542925">
                <a:moveTo>
                  <a:pt x="0" y="0"/>
                </a:moveTo>
                <a:lnTo>
                  <a:pt x="0" y="542543"/>
                </a:lnTo>
              </a:path>
            </a:pathLst>
          </a:custGeom>
          <a:ln w="10413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878836" y="5503164"/>
            <a:ext cx="0" cy="542925"/>
          </a:xfrm>
          <a:custGeom>
            <a:avLst/>
            <a:gdLst/>
            <a:ahLst/>
            <a:cxnLst/>
            <a:rect l="l" t="t" r="r" b="b"/>
            <a:pathLst>
              <a:path h="542925">
                <a:moveTo>
                  <a:pt x="0" y="0"/>
                </a:moveTo>
                <a:lnTo>
                  <a:pt x="0" y="542543"/>
                </a:lnTo>
              </a:path>
            </a:pathLst>
          </a:custGeom>
          <a:ln w="10413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262628" y="5503164"/>
            <a:ext cx="0" cy="542925"/>
          </a:xfrm>
          <a:custGeom>
            <a:avLst/>
            <a:gdLst/>
            <a:ahLst/>
            <a:cxnLst/>
            <a:rect l="l" t="t" r="r" b="b"/>
            <a:pathLst>
              <a:path h="542925">
                <a:moveTo>
                  <a:pt x="0" y="0"/>
                </a:moveTo>
                <a:lnTo>
                  <a:pt x="0" y="542543"/>
                </a:lnTo>
              </a:path>
            </a:pathLst>
          </a:custGeom>
          <a:ln w="10413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646420" y="5503164"/>
            <a:ext cx="0" cy="542925"/>
          </a:xfrm>
          <a:custGeom>
            <a:avLst/>
            <a:gdLst/>
            <a:ahLst/>
            <a:cxnLst/>
            <a:rect l="l" t="t" r="r" b="b"/>
            <a:pathLst>
              <a:path h="542925">
                <a:moveTo>
                  <a:pt x="0" y="0"/>
                </a:moveTo>
                <a:lnTo>
                  <a:pt x="0" y="542543"/>
                </a:lnTo>
              </a:path>
            </a:pathLst>
          </a:custGeom>
          <a:ln w="10413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030211" y="5503164"/>
            <a:ext cx="0" cy="542925"/>
          </a:xfrm>
          <a:custGeom>
            <a:avLst/>
            <a:gdLst/>
            <a:ahLst/>
            <a:cxnLst/>
            <a:rect l="l" t="t" r="r" b="b"/>
            <a:pathLst>
              <a:path h="542925">
                <a:moveTo>
                  <a:pt x="0" y="0"/>
                </a:moveTo>
                <a:lnTo>
                  <a:pt x="0" y="542543"/>
                </a:lnTo>
              </a:path>
            </a:pathLst>
          </a:custGeom>
          <a:ln w="10414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414004" y="5503164"/>
            <a:ext cx="0" cy="542925"/>
          </a:xfrm>
          <a:custGeom>
            <a:avLst/>
            <a:gdLst/>
            <a:ahLst/>
            <a:cxnLst/>
            <a:rect l="l" t="t" r="r" b="b"/>
            <a:pathLst>
              <a:path h="542925">
                <a:moveTo>
                  <a:pt x="0" y="0"/>
                </a:moveTo>
                <a:lnTo>
                  <a:pt x="0" y="542543"/>
                </a:lnTo>
              </a:path>
            </a:pathLst>
          </a:custGeom>
          <a:ln w="10414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105900" y="5503164"/>
            <a:ext cx="0" cy="542925"/>
          </a:xfrm>
          <a:custGeom>
            <a:avLst/>
            <a:gdLst/>
            <a:ahLst/>
            <a:cxnLst/>
            <a:rect l="l" t="t" r="r" b="b"/>
            <a:pathLst>
              <a:path h="542925">
                <a:moveTo>
                  <a:pt x="0" y="0"/>
                </a:moveTo>
                <a:lnTo>
                  <a:pt x="0" y="542543"/>
                </a:lnTo>
              </a:path>
            </a:pathLst>
          </a:custGeom>
          <a:ln w="10413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653539" y="2493263"/>
            <a:ext cx="7294245" cy="352425"/>
          </a:xfrm>
          <a:custGeom>
            <a:avLst/>
            <a:gdLst/>
            <a:ahLst/>
            <a:cxnLst/>
            <a:rect l="l" t="t" r="r" b="b"/>
            <a:pathLst>
              <a:path w="7294245" h="352425">
                <a:moveTo>
                  <a:pt x="5682197" y="96012"/>
                </a:moveTo>
                <a:lnTo>
                  <a:pt x="5551931" y="96012"/>
                </a:lnTo>
                <a:lnTo>
                  <a:pt x="5549952" y="95532"/>
                </a:lnTo>
                <a:lnTo>
                  <a:pt x="5893308" y="32004"/>
                </a:lnTo>
                <a:lnTo>
                  <a:pt x="6239256" y="0"/>
                </a:lnTo>
                <a:lnTo>
                  <a:pt x="6242304" y="0"/>
                </a:lnTo>
                <a:lnTo>
                  <a:pt x="6463710" y="24384"/>
                </a:lnTo>
                <a:lnTo>
                  <a:pt x="6239256" y="24384"/>
                </a:lnTo>
                <a:lnTo>
                  <a:pt x="6240647" y="24537"/>
                </a:lnTo>
                <a:lnTo>
                  <a:pt x="5896356" y="56388"/>
                </a:lnTo>
                <a:lnTo>
                  <a:pt x="5682197" y="96012"/>
                </a:lnTo>
                <a:close/>
              </a:path>
              <a:path w="7294245" h="352425">
                <a:moveTo>
                  <a:pt x="4443374" y="140208"/>
                </a:moveTo>
                <a:lnTo>
                  <a:pt x="4166616" y="140208"/>
                </a:lnTo>
                <a:lnTo>
                  <a:pt x="4165195" y="140064"/>
                </a:lnTo>
                <a:lnTo>
                  <a:pt x="4509516" y="109728"/>
                </a:lnTo>
                <a:lnTo>
                  <a:pt x="4507992" y="109728"/>
                </a:lnTo>
                <a:lnTo>
                  <a:pt x="4853940" y="9143"/>
                </a:lnTo>
                <a:lnTo>
                  <a:pt x="4856987" y="9143"/>
                </a:lnTo>
                <a:lnTo>
                  <a:pt x="5205983" y="12191"/>
                </a:lnTo>
                <a:lnTo>
                  <a:pt x="5294043" y="33528"/>
                </a:lnTo>
                <a:lnTo>
                  <a:pt x="4856987" y="33528"/>
                </a:lnTo>
                <a:lnTo>
                  <a:pt x="4859946" y="33554"/>
                </a:lnTo>
                <a:lnTo>
                  <a:pt x="4514087" y="134112"/>
                </a:lnTo>
                <a:lnTo>
                  <a:pt x="4512563" y="134112"/>
                </a:lnTo>
                <a:lnTo>
                  <a:pt x="4443374" y="140208"/>
                </a:lnTo>
                <a:close/>
              </a:path>
              <a:path w="7294245" h="352425">
                <a:moveTo>
                  <a:pt x="6240647" y="24537"/>
                </a:moveTo>
                <a:lnTo>
                  <a:pt x="6239256" y="24384"/>
                </a:lnTo>
                <a:lnTo>
                  <a:pt x="6242304" y="24384"/>
                </a:lnTo>
                <a:lnTo>
                  <a:pt x="6240647" y="24537"/>
                </a:lnTo>
                <a:close/>
              </a:path>
              <a:path w="7294245" h="352425">
                <a:moveTo>
                  <a:pt x="6585204" y="62484"/>
                </a:moveTo>
                <a:lnTo>
                  <a:pt x="6240647" y="24537"/>
                </a:lnTo>
                <a:lnTo>
                  <a:pt x="6242304" y="24384"/>
                </a:lnTo>
                <a:lnTo>
                  <a:pt x="6463710" y="24384"/>
                </a:lnTo>
                <a:lnTo>
                  <a:pt x="6588251" y="38100"/>
                </a:lnTo>
                <a:lnTo>
                  <a:pt x="6591299" y="38100"/>
                </a:lnTo>
                <a:lnTo>
                  <a:pt x="6591299" y="39624"/>
                </a:lnTo>
                <a:lnTo>
                  <a:pt x="6638074" y="60960"/>
                </a:lnTo>
                <a:lnTo>
                  <a:pt x="6582156" y="60960"/>
                </a:lnTo>
                <a:lnTo>
                  <a:pt x="6585204" y="62484"/>
                </a:lnTo>
                <a:close/>
              </a:path>
              <a:path w="7294245" h="352425">
                <a:moveTo>
                  <a:pt x="4859946" y="33554"/>
                </a:moveTo>
                <a:lnTo>
                  <a:pt x="4856987" y="33528"/>
                </a:lnTo>
                <a:lnTo>
                  <a:pt x="4860035" y="33528"/>
                </a:lnTo>
                <a:close/>
              </a:path>
              <a:path w="7294245" h="352425">
                <a:moveTo>
                  <a:pt x="5550408" y="120396"/>
                </a:moveTo>
                <a:lnTo>
                  <a:pt x="5545836" y="120396"/>
                </a:lnTo>
                <a:lnTo>
                  <a:pt x="5199888" y="36576"/>
                </a:lnTo>
                <a:lnTo>
                  <a:pt x="4859946" y="33554"/>
                </a:lnTo>
                <a:lnTo>
                  <a:pt x="5294043" y="33528"/>
                </a:lnTo>
                <a:lnTo>
                  <a:pt x="5549952" y="95532"/>
                </a:lnTo>
                <a:lnTo>
                  <a:pt x="5547360" y="96012"/>
                </a:lnTo>
                <a:lnTo>
                  <a:pt x="5682197" y="96012"/>
                </a:lnTo>
                <a:lnTo>
                  <a:pt x="5550408" y="120396"/>
                </a:lnTo>
                <a:close/>
              </a:path>
              <a:path w="7294245" h="352425">
                <a:moveTo>
                  <a:pt x="7284720" y="298704"/>
                </a:moveTo>
                <a:lnTo>
                  <a:pt x="7277099" y="297180"/>
                </a:lnTo>
                <a:lnTo>
                  <a:pt x="6931151" y="220980"/>
                </a:lnTo>
                <a:lnTo>
                  <a:pt x="6929627" y="219456"/>
                </a:lnTo>
                <a:lnTo>
                  <a:pt x="6582156" y="60960"/>
                </a:lnTo>
                <a:lnTo>
                  <a:pt x="6638074" y="60960"/>
                </a:lnTo>
                <a:lnTo>
                  <a:pt x="6938772" y="198120"/>
                </a:lnTo>
                <a:lnTo>
                  <a:pt x="6944166" y="198120"/>
                </a:lnTo>
                <a:lnTo>
                  <a:pt x="7283195" y="272796"/>
                </a:lnTo>
                <a:lnTo>
                  <a:pt x="7289292" y="274320"/>
                </a:lnTo>
                <a:lnTo>
                  <a:pt x="7293863" y="280416"/>
                </a:lnTo>
                <a:lnTo>
                  <a:pt x="7292340" y="288036"/>
                </a:lnTo>
                <a:lnTo>
                  <a:pt x="7290815" y="294132"/>
                </a:lnTo>
                <a:lnTo>
                  <a:pt x="7284720" y="298704"/>
                </a:lnTo>
                <a:close/>
              </a:path>
              <a:path w="7294245" h="352425">
                <a:moveTo>
                  <a:pt x="1824464" y="213360"/>
                </a:moveTo>
                <a:lnTo>
                  <a:pt x="1743456" y="213360"/>
                </a:lnTo>
                <a:lnTo>
                  <a:pt x="1740531" y="213321"/>
                </a:lnTo>
                <a:lnTo>
                  <a:pt x="2086356" y="105155"/>
                </a:lnTo>
                <a:lnTo>
                  <a:pt x="2087880" y="105155"/>
                </a:lnTo>
                <a:lnTo>
                  <a:pt x="2433827" y="74676"/>
                </a:lnTo>
                <a:lnTo>
                  <a:pt x="2438399" y="74676"/>
                </a:lnTo>
                <a:lnTo>
                  <a:pt x="2524886" y="99060"/>
                </a:lnTo>
                <a:lnTo>
                  <a:pt x="2432303" y="99060"/>
                </a:lnTo>
                <a:lnTo>
                  <a:pt x="2433392" y="99366"/>
                </a:lnTo>
                <a:lnTo>
                  <a:pt x="2090927" y="129540"/>
                </a:lnTo>
                <a:lnTo>
                  <a:pt x="2092452" y="129540"/>
                </a:lnTo>
                <a:lnTo>
                  <a:pt x="1824464" y="213360"/>
                </a:lnTo>
                <a:close/>
              </a:path>
              <a:path w="7294245" h="352425">
                <a:moveTo>
                  <a:pt x="5551931" y="96012"/>
                </a:moveTo>
                <a:lnTo>
                  <a:pt x="5547360" y="96012"/>
                </a:lnTo>
                <a:lnTo>
                  <a:pt x="5549952" y="95532"/>
                </a:lnTo>
                <a:lnTo>
                  <a:pt x="5551931" y="96012"/>
                </a:lnTo>
                <a:close/>
              </a:path>
              <a:path w="7294245" h="352425">
                <a:moveTo>
                  <a:pt x="2433392" y="99366"/>
                </a:moveTo>
                <a:lnTo>
                  <a:pt x="2432303" y="99060"/>
                </a:lnTo>
                <a:lnTo>
                  <a:pt x="2436876" y="99060"/>
                </a:lnTo>
                <a:lnTo>
                  <a:pt x="2433392" y="99366"/>
                </a:lnTo>
                <a:close/>
              </a:path>
              <a:path w="7294245" h="352425">
                <a:moveTo>
                  <a:pt x="2778252" y="196596"/>
                </a:moveTo>
                <a:lnTo>
                  <a:pt x="2433392" y="99366"/>
                </a:lnTo>
                <a:lnTo>
                  <a:pt x="2436876" y="99060"/>
                </a:lnTo>
                <a:lnTo>
                  <a:pt x="2524886" y="99060"/>
                </a:lnTo>
                <a:lnTo>
                  <a:pt x="2784347" y="172212"/>
                </a:lnTo>
                <a:lnTo>
                  <a:pt x="2785871" y="172212"/>
                </a:lnTo>
                <a:lnTo>
                  <a:pt x="2785871" y="173736"/>
                </a:lnTo>
                <a:lnTo>
                  <a:pt x="2833354" y="195072"/>
                </a:lnTo>
                <a:lnTo>
                  <a:pt x="2776727" y="195072"/>
                </a:lnTo>
                <a:lnTo>
                  <a:pt x="2778252" y="196596"/>
                </a:lnTo>
                <a:close/>
              </a:path>
              <a:path w="7294245" h="352425">
                <a:moveTo>
                  <a:pt x="10667" y="333756"/>
                </a:moveTo>
                <a:lnTo>
                  <a:pt x="4571" y="330708"/>
                </a:lnTo>
                <a:lnTo>
                  <a:pt x="1523" y="323088"/>
                </a:lnTo>
                <a:lnTo>
                  <a:pt x="0" y="316992"/>
                </a:lnTo>
                <a:lnTo>
                  <a:pt x="3047" y="310896"/>
                </a:lnTo>
                <a:lnTo>
                  <a:pt x="9143" y="307848"/>
                </a:lnTo>
                <a:lnTo>
                  <a:pt x="355092" y="193548"/>
                </a:lnTo>
                <a:lnTo>
                  <a:pt x="702564" y="121920"/>
                </a:lnTo>
                <a:lnTo>
                  <a:pt x="705612" y="121920"/>
                </a:lnTo>
                <a:lnTo>
                  <a:pt x="1051560" y="103631"/>
                </a:lnTo>
                <a:lnTo>
                  <a:pt x="1054608" y="103631"/>
                </a:lnTo>
                <a:lnTo>
                  <a:pt x="1134827" y="128016"/>
                </a:lnTo>
                <a:lnTo>
                  <a:pt x="1048512" y="128016"/>
                </a:lnTo>
                <a:lnTo>
                  <a:pt x="1048963" y="128153"/>
                </a:lnTo>
                <a:lnTo>
                  <a:pt x="705612" y="146304"/>
                </a:lnTo>
                <a:lnTo>
                  <a:pt x="708660" y="146304"/>
                </a:lnTo>
                <a:lnTo>
                  <a:pt x="362711" y="217932"/>
                </a:lnTo>
                <a:lnTo>
                  <a:pt x="16763" y="332232"/>
                </a:lnTo>
                <a:lnTo>
                  <a:pt x="10667" y="333756"/>
                </a:lnTo>
                <a:close/>
              </a:path>
              <a:path w="7294245" h="352425">
                <a:moveTo>
                  <a:pt x="3167938" y="329184"/>
                </a:moveTo>
                <a:lnTo>
                  <a:pt x="3131819" y="329184"/>
                </a:lnTo>
                <a:lnTo>
                  <a:pt x="3125648" y="326410"/>
                </a:lnTo>
                <a:lnTo>
                  <a:pt x="3467100" y="115824"/>
                </a:lnTo>
                <a:lnTo>
                  <a:pt x="3468624" y="114300"/>
                </a:lnTo>
                <a:lnTo>
                  <a:pt x="3473195" y="114300"/>
                </a:lnTo>
                <a:lnTo>
                  <a:pt x="3819144" y="105155"/>
                </a:lnTo>
                <a:lnTo>
                  <a:pt x="4060863" y="129540"/>
                </a:lnTo>
                <a:lnTo>
                  <a:pt x="3819144" y="129540"/>
                </a:lnTo>
                <a:lnTo>
                  <a:pt x="3530854" y="137160"/>
                </a:lnTo>
                <a:lnTo>
                  <a:pt x="3479292" y="137160"/>
                </a:lnTo>
                <a:lnTo>
                  <a:pt x="3473195" y="138684"/>
                </a:lnTo>
                <a:lnTo>
                  <a:pt x="3476821" y="138684"/>
                </a:lnTo>
                <a:lnTo>
                  <a:pt x="3167938" y="329184"/>
                </a:lnTo>
                <a:close/>
              </a:path>
              <a:path w="7294245" h="352425">
                <a:moveTo>
                  <a:pt x="1048963" y="128153"/>
                </a:moveTo>
                <a:lnTo>
                  <a:pt x="1048512" y="128016"/>
                </a:lnTo>
                <a:lnTo>
                  <a:pt x="1051560" y="128016"/>
                </a:lnTo>
                <a:lnTo>
                  <a:pt x="1048963" y="128153"/>
                </a:lnTo>
                <a:close/>
              </a:path>
              <a:path w="7294245" h="352425">
                <a:moveTo>
                  <a:pt x="1746503" y="237744"/>
                </a:moveTo>
                <a:lnTo>
                  <a:pt x="1743456" y="237744"/>
                </a:lnTo>
                <a:lnTo>
                  <a:pt x="1397507" y="233172"/>
                </a:lnTo>
                <a:lnTo>
                  <a:pt x="1394460" y="233172"/>
                </a:lnTo>
                <a:lnTo>
                  <a:pt x="1048963" y="128153"/>
                </a:lnTo>
                <a:lnTo>
                  <a:pt x="1051560" y="128016"/>
                </a:lnTo>
                <a:lnTo>
                  <a:pt x="1134827" y="128016"/>
                </a:lnTo>
                <a:lnTo>
                  <a:pt x="1400556" y="208788"/>
                </a:lnTo>
                <a:lnTo>
                  <a:pt x="1397507" y="208788"/>
                </a:lnTo>
                <a:lnTo>
                  <a:pt x="1740531" y="213321"/>
                </a:lnTo>
                <a:lnTo>
                  <a:pt x="1824464" y="213360"/>
                </a:lnTo>
                <a:lnTo>
                  <a:pt x="1746503" y="237744"/>
                </a:lnTo>
                <a:close/>
              </a:path>
              <a:path w="7294245" h="352425">
                <a:moveTo>
                  <a:pt x="4166616" y="164592"/>
                </a:moveTo>
                <a:lnTo>
                  <a:pt x="4163568" y="164592"/>
                </a:lnTo>
                <a:lnTo>
                  <a:pt x="3819144" y="129540"/>
                </a:lnTo>
                <a:lnTo>
                  <a:pt x="4060863" y="129540"/>
                </a:lnTo>
                <a:lnTo>
                  <a:pt x="4165195" y="140064"/>
                </a:lnTo>
                <a:lnTo>
                  <a:pt x="4163568" y="140208"/>
                </a:lnTo>
                <a:lnTo>
                  <a:pt x="4443374" y="140208"/>
                </a:lnTo>
                <a:lnTo>
                  <a:pt x="4166616" y="164592"/>
                </a:lnTo>
                <a:close/>
              </a:path>
              <a:path w="7294245" h="352425">
                <a:moveTo>
                  <a:pt x="3473195" y="138684"/>
                </a:moveTo>
                <a:lnTo>
                  <a:pt x="3479292" y="137160"/>
                </a:lnTo>
                <a:lnTo>
                  <a:pt x="3476983" y="138583"/>
                </a:lnTo>
                <a:lnTo>
                  <a:pt x="3473195" y="138684"/>
                </a:lnTo>
                <a:close/>
              </a:path>
              <a:path w="7294245" h="352425">
                <a:moveTo>
                  <a:pt x="3476983" y="138583"/>
                </a:moveTo>
                <a:lnTo>
                  <a:pt x="3479292" y="137160"/>
                </a:lnTo>
                <a:lnTo>
                  <a:pt x="3530854" y="137160"/>
                </a:lnTo>
                <a:lnTo>
                  <a:pt x="3476983" y="138583"/>
                </a:lnTo>
                <a:close/>
              </a:path>
              <a:path w="7294245" h="352425">
                <a:moveTo>
                  <a:pt x="3476821" y="138684"/>
                </a:moveTo>
                <a:lnTo>
                  <a:pt x="3473195" y="138684"/>
                </a:lnTo>
                <a:lnTo>
                  <a:pt x="3476983" y="138583"/>
                </a:lnTo>
                <a:lnTo>
                  <a:pt x="3476821" y="138684"/>
                </a:lnTo>
                <a:close/>
              </a:path>
              <a:path w="7294245" h="352425">
                <a:moveTo>
                  <a:pt x="4166616" y="140208"/>
                </a:moveTo>
                <a:lnTo>
                  <a:pt x="4163568" y="140208"/>
                </a:lnTo>
                <a:lnTo>
                  <a:pt x="4165195" y="140064"/>
                </a:lnTo>
                <a:lnTo>
                  <a:pt x="4166616" y="140208"/>
                </a:lnTo>
                <a:close/>
              </a:path>
              <a:path w="7294245" h="352425">
                <a:moveTo>
                  <a:pt x="3130295" y="352044"/>
                </a:moveTo>
                <a:lnTo>
                  <a:pt x="3125724" y="352044"/>
                </a:lnTo>
                <a:lnTo>
                  <a:pt x="3122676" y="350520"/>
                </a:lnTo>
                <a:lnTo>
                  <a:pt x="2776727" y="195072"/>
                </a:lnTo>
                <a:lnTo>
                  <a:pt x="2833354" y="195072"/>
                </a:lnTo>
                <a:lnTo>
                  <a:pt x="3125648" y="326410"/>
                </a:lnTo>
                <a:lnTo>
                  <a:pt x="3121152" y="329184"/>
                </a:lnTo>
                <a:lnTo>
                  <a:pt x="3167938" y="329184"/>
                </a:lnTo>
                <a:lnTo>
                  <a:pt x="3133344" y="350520"/>
                </a:lnTo>
                <a:lnTo>
                  <a:pt x="3130295" y="352044"/>
                </a:lnTo>
                <a:close/>
              </a:path>
              <a:path w="7294245" h="352425">
                <a:moveTo>
                  <a:pt x="6944166" y="198120"/>
                </a:moveTo>
                <a:lnTo>
                  <a:pt x="6938772" y="198120"/>
                </a:lnTo>
                <a:lnTo>
                  <a:pt x="6937247" y="196596"/>
                </a:lnTo>
                <a:lnTo>
                  <a:pt x="6944166" y="198120"/>
                </a:lnTo>
                <a:close/>
              </a:path>
              <a:path w="7294245" h="352425">
                <a:moveTo>
                  <a:pt x="1743456" y="213360"/>
                </a:moveTo>
                <a:lnTo>
                  <a:pt x="1740407" y="213360"/>
                </a:lnTo>
                <a:lnTo>
                  <a:pt x="1743456" y="213360"/>
                </a:lnTo>
                <a:close/>
              </a:path>
              <a:path w="7294245" h="352425">
                <a:moveTo>
                  <a:pt x="3131819" y="329184"/>
                </a:moveTo>
                <a:lnTo>
                  <a:pt x="3121152" y="329184"/>
                </a:lnTo>
                <a:lnTo>
                  <a:pt x="3125648" y="326410"/>
                </a:lnTo>
                <a:lnTo>
                  <a:pt x="3131819" y="329184"/>
                </a:lnTo>
                <a:close/>
              </a:path>
            </a:pathLst>
          </a:custGeom>
          <a:solidFill>
            <a:srgbClr val="006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653539" y="2662427"/>
            <a:ext cx="7292340" cy="472440"/>
          </a:xfrm>
          <a:custGeom>
            <a:avLst/>
            <a:gdLst/>
            <a:ahLst/>
            <a:cxnLst/>
            <a:rect l="l" t="t" r="r" b="b"/>
            <a:pathLst>
              <a:path w="7292340" h="472439">
                <a:moveTo>
                  <a:pt x="4206031" y="347472"/>
                </a:moveTo>
                <a:lnTo>
                  <a:pt x="4169663" y="347472"/>
                </a:lnTo>
                <a:lnTo>
                  <a:pt x="4163611" y="344645"/>
                </a:lnTo>
                <a:lnTo>
                  <a:pt x="4504944" y="135636"/>
                </a:lnTo>
                <a:lnTo>
                  <a:pt x="4506468" y="135636"/>
                </a:lnTo>
                <a:lnTo>
                  <a:pt x="4852415" y="1524"/>
                </a:lnTo>
                <a:lnTo>
                  <a:pt x="4853939" y="0"/>
                </a:lnTo>
                <a:lnTo>
                  <a:pt x="4856987" y="0"/>
                </a:lnTo>
                <a:lnTo>
                  <a:pt x="5202935" y="7619"/>
                </a:lnTo>
                <a:lnTo>
                  <a:pt x="5205983" y="7619"/>
                </a:lnTo>
                <a:lnTo>
                  <a:pt x="5254709" y="22860"/>
                </a:lnTo>
                <a:lnTo>
                  <a:pt x="4861560" y="22860"/>
                </a:lnTo>
                <a:lnTo>
                  <a:pt x="4856987" y="24384"/>
                </a:lnTo>
                <a:lnTo>
                  <a:pt x="4857594" y="24397"/>
                </a:lnTo>
                <a:lnTo>
                  <a:pt x="4515612" y="156972"/>
                </a:lnTo>
                <a:lnTo>
                  <a:pt x="4517136" y="156972"/>
                </a:lnTo>
                <a:lnTo>
                  <a:pt x="4206031" y="347472"/>
                </a:lnTo>
                <a:close/>
              </a:path>
              <a:path w="7292340" h="472439">
                <a:moveTo>
                  <a:pt x="5692335" y="115824"/>
                </a:moveTo>
                <a:lnTo>
                  <a:pt x="5551931" y="115824"/>
                </a:lnTo>
                <a:lnTo>
                  <a:pt x="5550310" y="115317"/>
                </a:lnTo>
                <a:lnTo>
                  <a:pt x="6089656" y="24384"/>
                </a:lnTo>
                <a:lnTo>
                  <a:pt x="6239256" y="0"/>
                </a:lnTo>
                <a:lnTo>
                  <a:pt x="6242303" y="0"/>
                </a:lnTo>
                <a:lnTo>
                  <a:pt x="6396058" y="24384"/>
                </a:lnTo>
                <a:lnTo>
                  <a:pt x="6239256" y="24384"/>
                </a:lnTo>
                <a:lnTo>
                  <a:pt x="6240800" y="24628"/>
                </a:lnTo>
                <a:lnTo>
                  <a:pt x="5692335" y="115824"/>
                </a:lnTo>
                <a:close/>
              </a:path>
              <a:path w="7292340" h="472439">
                <a:moveTo>
                  <a:pt x="4857594" y="24397"/>
                </a:moveTo>
                <a:lnTo>
                  <a:pt x="4856987" y="24384"/>
                </a:lnTo>
                <a:lnTo>
                  <a:pt x="4861560" y="22860"/>
                </a:lnTo>
                <a:lnTo>
                  <a:pt x="4857594" y="24397"/>
                </a:lnTo>
                <a:close/>
              </a:path>
              <a:path w="7292340" h="472439">
                <a:moveTo>
                  <a:pt x="5550408" y="140208"/>
                </a:moveTo>
                <a:lnTo>
                  <a:pt x="5545835" y="140208"/>
                </a:lnTo>
                <a:lnTo>
                  <a:pt x="5199888" y="32004"/>
                </a:lnTo>
                <a:lnTo>
                  <a:pt x="5202935" y="32004"/>
                </a:lnTo>
                <a:lnTo>
                  <a:pt x="4857594" y="24397"/>
                </a:lnTo>
                <a:lnTo>
                  <a:pt x="4861560" y="22860"/>
                </a:lnTo>
                <a:lnTo>
                  <a:pt x="5254709" y="22860"/>
                </a:lnTo>
                <a:lnTo>
                  <a:pt x="5550310" y="115317"/>
                </a:lnTo>
                <a:lnTo>
                  <a:pt x="5547360" y="115824"/>
                </a:lnTo>
                <a:lnTo>
                  <a:pt x="5692335" y="115824"/>
                </a:lnTo>
                <a:lnTo>
                  <a:pt x="5550408" y="140208"/>
                </a:lnTo>
                <a:close/>
              </a:path>
              <a:path w="7292340" h="472439">
                <a:moveTo>
                  <a:pt x="6240800" y="24628"/>
                </a:moveTo>
                <a:lnTo>
                  <a:pt x="6239256" y="24384"/>
                </a:lnTo>
                <a:lnTo>
                  <a:pt x="6242303" y="24384"/>
                </a:lnTo>
                <a:lnTo>
                  <a:pt x="6240800" y="24628"/>
                </a:lnTo>
                <a:close/>
              </a:path>
              <a:path w="7292340" h="472439">
                <a:moveTo>
                  <a:pt x="6582386" y="78801"/>
                </a:moveTo>
                <a:lnTo>
                  <a:pt x="6240800" y="24628"/>
                </a:lnTo>
                <a:lnTo>
                  <a:pt x="6242303" y="24384"/>
                </a:lnTo>
                <a:lnTo>
                  <a:pt x="6396058" y="24384"/>
                </a:lnTo>
                <a:lnTo>
                  <a:pt x="6588251" y="54864"/>
                </a:lnTo>
                <a:lnTo>
                  <a:pt x="6589776" y="54864"/>
                </a:lnTo>
                <a:lnTo>
                  <a:pt x="6591299" y="56388"/>
                </a:lnTo>
                <a:lnTo>
                  <a:pt x="6592824" y="56388"/>
                </a:lnTo>
                <a:lnTo>
                  <a:pt x="6627571" y="77724"/>
                </a:lnTo>
                <a:lnTo>
                  <a:pt x="6580631" y="77724"/>
                </a:lnTo>
                <a:lnTo>
                  <a:pt x="6582386" y="78801"/>
                </a:lnTo>
                <a:close/>
              </a:path>
              <a:path w="7292340" h="472439">
                <a:moveTo>
                  <a:pt x="1442374" y="376428"/>
                </a:moveTo>
                <a:lnTo>
                  <a:pt x="1405128" y="376428"/>
                </a:lnTo>
                <a:lnTo>
                  <a:pt x="1398425" y="371319"/>
                </a:lnTo>
                <a:lnTo>
                  <a:pt x="1737359" y="198120"/>
                </a:lnTo>
                <a:lnTo>
                  <a:pt x="2084832" y="41148"/>
                </a:lnTo>
                <a:lnTo>
                  <a:pt x="2086355" y="39624"/>
                </a:lnTo>
                <a:lnTo>
                  <a:pt x="2089404" y="39624"/>
                </a:lnTo>
                <a:lnTo>
                  <a:pt x="2435351" y="60960"/>
                </a:lnTo>
                <a:lnTo>
                  <a:pt x="2438400" y="60960"/>
                </a:lnTo>
                <a:lnTo>
                  <a:pt x="2439924" y="62484"/>
                </a:lnTo>
                <a:lnTo>
                  <a:pt x="2093975" y="62484"/>
                </a:lnTo>
                <a:lnTo>
                  <a:pt x="2087879" y="64008"/>
                </a:lnTo>
                <a:lnTo>
                  <a:pt x="2090304" y="64157"/>
                </a:lnTo>
                <a:lnTo>
                  <a:pt x="1749551" y="219456"/>
                </a:lnTo>
                <a:lnTo>
                  <a:pt x="1442374" y="376428"/>
                </a:lnTo>
                <a:close/>
              </a:path>
              <a:path w="7292340" h="472439">
                <a:moveTo>
                  <a:pt x="2090304" y="64157"/>
                </a:moveTo>
                <a:lnTo>
                  <a:pt x="2087879" y="64008"/>
                </a:lnTo>
                <a:lnTo>
                  <a:pt x="2093975" y="62484"/>
                </a:lnTo>
                <a:lnTo>
                  <a:pt x="2090304" y="64157"/>
                </a:lnTo>
                <a:close/>
              </a:path>
              <a:path w="7292340" h="472439">
                <a:moveTo>
                  <a:pt x="2431359" y="85191"/>
                </a:moveTo>
                <a:lnTo>
                  <a:pt x="2090304" y="64157"/>
                </a:lnTo>
                <a:lnTo>
                  <a:pt x="2093975" y="62484"/>
                </a:lnTo>
                <a:lnTo>
                  <a:pt x="2441447" y="62484"/>
                </a:lnTo>
                <a:lnTo>
                  <a:pt x="2474172" y="83819"/>
                </a:lnTo>
                <a:lnTo>
                  <a:pt x="2429255" y="83819"/>
                </a:lnTo>
                <a:lnTo>
                  <a:pt x="2431359" y="85191"/>
                </a:lnTo>
                <a:close/>
              </a:path>
              <a:path w="7292340" h="472439">
                <a:moveTo>
                  <a:pt x="16763" y="472440"/>
                </a:moveTo>
                <a:lnTo>
                  <a:pt x="9143" y="470916"/>
                </a:lnTo>
                <a:lnTo>
                  <a:pt x="0" y="461772"/>
                </a:lnTo>
                <a:lnTo>
                  <a:pt x="0" y="454152"/>
                </a:lnTo>
                <a:lnTo>
                  <a:pt x="6095" y="449580"/>
                </a:lnTo>
                <a:lnTo>
                  <a:pt x="352043" y="163068"/>
                </a:lnTo>
                <a:lnTo>
                  <a:pt x="355091" y="160020"/>
                </a:lnTo>
                <a:lnTo>
                  <a:pt x="356615" y="160020"/>
                </a:lnTo>
                <a:lnTo>
                  <a:pt x="702564" y="74676"/>
                </a:lnTo>
                <a:lnTo>
                  <a:pt x="707135" y="74676"/>
                </a:lnTo>
                <a:lnTo>
                  <a:pt x="947795" y="99060"/>
                </a:lnTo>
                <a:lnTo>
                  <a:pt x="704087" y="99060"/>
                </a:lnTo>
                <a:lnTo>
                  <a:pt x="707328" y="99388"/>
                </a:lnTo>
                <a:lnTo>
                  <a:pt x="375067" y="181356"/>
                </a:lnTo>
                <a:lnTo>
                  <a:pt x="367283" y="181356"/>
                </a:lnTo>
                <a:lnTo>
                  <a:pt x="362711" y="184404"/>
                </a:lnTo>
                <a:lnTo>
                  <a:pt x="363603" y="184404"/>
                </a:lnTo>
                <a:lnTo>
                  <a:pt x="21335" y="467868"/>
                </a:lnTo>
                <a:lnTo>
                  <a:pt x="16763" y="472440"/>
                </a:lnTo>
                <a:close/>
              </a:path>
              <a:path w="7292340" h="472439">
                <a:moveTo>
                  <a:pt x="6585203" y="79248"/>
                </a:moveTo>
                <a:lnTo>
                  <a:pt x="6582386" y="78801"/>
                </a:lnTo>
                <a:lnTo>
                  <a:pt x="6580631" y="77724"/>
                </a:lnTo>
                <a:lnTo>
                  <a:pt x="6585203" y="79248"/>
                </a:lnTo>
                <a:close/>
              </a:path>
              <a:path w="7292340" h="472439">
                <a:moveTo>
                  <a:pt x="6630053" y="79248"/>
                </a:moveTo>
                <a:lnTo>
                  <a:pt x="6585203" y="79248"/>
                </a:lnTo>
                <a:lnTo>
                  <a:pt x="6580631" y="77724"/>
                </a:lnTo>
                <a:lnTo>
                  <a:pt x="6627571" y="77724"/>
                </a:lnTo>
                <a:lnTo>
                  <a:pt x="6630053" y="79248"/>
                </a:lnTo>
                <a:close/>
              </a:path>
              <a:path w="7292340" h="472439">
                <a:moveTo>
                  <a:pt x="7286244" y="295656"/>
                </a:moveTo>
                <a:lnTo>
                  <a:pt x="7280147" y="295656"/>
                </a:lnTo>
                <a:lnTo>
                  <a:pt x="6934199" y="292608"/>
                </a:lnTo>
                <a:lnTo>
                  <a:pt x="6929628" y="292608"/>
                </a:lnTo>
                <a:lnTo>
                  <a:pt x="6928103" y="291084"/>
                </a:lnTo>
                <a:lnTo>
                  <a:pt x="6582386" y="78801"/>
                </a:lnTo>
                <a:lnTo>
                  <a:pt x="6585203" y="79248"/>
                </a:lnTo>
                <a:lnTo>
                  <a:pt x="6630053" y="79248"/>
                </a:lnTo>
                <a:lnTo>
                  <a:pt x="6937814" y="268224"/>
                </a:lnTo>
                <a:lnTo>
                  <a:pt x="6934199" y="268224"/>
                </a:lnTo>
                <a:lnTo>
                  <a:pt x="6940296" y="269748"/>
                </a:lnTo>
                <a:lnTo>
                  <a:pt x="7107174" y="269748"/>
                </a:lnTo>
                <a:lnTo>
                  <a:pt x="7286244" y="271272"/>
                </a:lnTo>
                <a:lnTo>
                  <a:pt x="7292340" y="277368"/>
                </a:lnTo>
                <a:lnTo>
                  <a:pt x="7292340" y="289560"/>
                </a:lnTo>
                <a:lnTo>
                  <a:pt x="7286244" y="295656"/>
                </a:lnTo>
                <a:close/>
              </a:path>
              <a:path w="7292340" h="472439">
                <a:moveTo>
                  <a:pt x="2433828" y="85343"/>
                </a:moveTo>
                <a:lnTo>
                  <a:pt x="2431359" y="85191"/>
                </a:lnTo>
                <a:lnTo>
                  <a:pt x="2429255" y="83819"/>
                </a:lnTo>
                <a:lnTo>
                  <a:pt x="2433828" y="85343"/>
                </a:lnTo>
                <a:close/>
              </a:path>
              <a:path w="7292340" h="472439">
                <a:moveTo>
                  <a:pt x="2476510" y="85343"/>
                </a:moveTo>
                <a:lnTo>
                  <a:pt x="2433828" y="85343"/>
                </a:lnTo>
                <a:lnTo>
                  <a:pt x="2429255" y="83819"/>
                </a:lnTo>
                <a:lnTo>
                  <a:pt x="2474172" y="83819"/>
                </a:lnTo>
                <a:lnTo>
                  <a:pt x="2476510" y="85343"/>
                </a:lnTo>
                <a:close/>
              </a:path>
              <a:path w="7292340" h="472439">
                <a:moveTo>
                  <a:pt x="2782823" y="310896"/>
                </a:moveTo>
                <a:lnTo>
                  <a:pt x="2776728" y="310896"/>
                </a:lnTo>
                <a:lnTo>
                  <a:pt x="2775204" y="309372"/>
                </a:lnTo>
                <a:lnTo>
                  <a:pt x="2431359" y="85191"/>
                </a:lnTo>
                <a:lnTo>
                  <a:pt x="2433828" y="85343"/>
                </a:lnTo>
                <a:lnTo>
                  <a:pt x="2476510" y="85343"/>
                </a:lnTo>
                <a:lnTo>
                  <a:pt x="2783890" y="285750"/>
                </a:lnTo>
                <a:lnTo>
                  <a:pt x="2779776" y="286512"/>
                </a:lnTo>
                <a:lnTo>
                  <a:pt x="2787396" y="288036"/>
                </a:lnTo>
                <a:lnTo>
                  <a:pt x="2906376" y="288036"/>
                </a:lnTo>
                <a:lnTo>
                  <a:pt x="2782823" y="310896"/>
                </a:lnTo>
                <a:close/>
              </a:path>
              <a:path w="7292340" h="472439">
                <a:moveTo>
                  <a:pt x="707328" y="99388"/>
                </a:moveTo>
                <a:lnTo>
                  <a:pt x="704087" y="99060"/>
                </a:lnTo>
                <a:lnTo>
                  <a:pt x="708660" y="99060"/>
                </a:lnTo>
                <a:lnTo>
                  <a:pt x="707328" y="99388"/>
                </a:lnTo>
                <a:close/>
              </a:path>
              <a:path w="7292340" h="472439">
                <a:moveTo>
                  <a:pt x="1047617" y="133867"/>
                </a:moveTo>
                <a:lnTo>
                  <a:pt x="707328" y="99388"/>
                </a:lnTo>
                <a:lnTo>
                  <a:pt x="708660" y="99060"/>
                </a:lnTo>
                <a:lnTo>
                  <a:pt x="947795" y="99060"/>
                </a:lnTo>
                <a:lnTo>
                  <a:pt x="1053083" y="109728"/>
                </a:lnTo>
                <a:lnTo>
                  <a:pt x="1054608" y="109728"/>
                </a:lnTo>
                <a:lnTo>
                  <a:pt x="1057656" y="111252"/>
                </a:lnTo>
                <a:lnTo>
                  <a:pt x="1059179" y="112776"/>
                </a:lnTo>
                <a:lnTo>
                  <a:pt x="1083176" y="131064"/>
                </a:lnTo>
                <a:lnTo>
                  <a:pt x="1043939" y="131064"/>
                </a:lnTo>
                <a:lnTo>
                  <a:pt x="1047617" y="133867"/>
                </a:lnTo>
                <a:close/>
              </a:path>
              <a:path w="7292340" h="472439">
                <a:moveTo>
                  <a:pt x="5551931" y="115824"/>
                </a:moveTo>
                <a:lnTo>
                  <a:pt x="5547360" y="115824"/>
                </a:lnTo>
                <a:lnTo>
                  <a:pt x="5550310" y="115317"/>
                </a:lnTo>
                <a:lnTo>
                  <a:pt x="5551931" y="115824"/>
                </a:lnTo>
                <a:close/>
              </a:path>
              <a:path w="7292340" h="472439">
                <a:moveTo>
                  <a:pt x="1050035" y="134112"/>
                </a:moveTo>
                <a:lnTo>
                  <a:pt x="1047617" y="133867"/>
                </a:lnTo>
                <a:lnTo>
                  <a:pt x="1043939" y="131064"/>
                </a:lnTo>
                <a:lnTo>
                  <a:pt x="1050035" y="134112"/>
                </a:lnTo>
                <a:close/>
              </a:path>
              <a:path w="7292340" h="472439">
                <a:moveTo>
                  <a:pt x="1087175" y="134112"/>
                </a:moveTo>
                <a:lnTo>
                  <a:pt x="1050035" y="134112"/>
                </a:lnTo>
                <a:lnTo>
                  <a:pt x="1043939" y="131064"/>
                </a:lnTo>
                <a:lnTo>
                  <a:pt x="1083176" y="131064"/>
                </a:lnTo>
                <a:lnTo>
                  <a:pt x="1087175" y="134112"/>
                </a:lnTo>
                <a:close/>
              </a:path>
              <a:path w="7292340" h="472439">
                <a:moveTo>
                  <a:pt x="1399032" y="397764"/>
                </a:moveTo>
                <a:lnTo>
                  <a:pt x="1394459" y="397764"/>
                </a:lnTo>
                <a:lnTo>
                  <a:pt x="1389887" y="394716"/>
                </a:lnTo>
                <a:lnTo>
                  <a:pt x="1047617" y="133867"/>
                </a:lnTo>
                <a:lnTo>
                  <a:pt x="1050035" y="134112"/>
                </a:lnTo>
                <a:lnTo>
                  <a:pt x="1087175" y="134112"/>
                </a:lnTo>
                <a:lnTo>
                  <a:pt x="1398425" y="371319"/>
                </a:lnTo>
                <a:lnTo>
                  <a:pt x="1391412" y="374904"/>
                </a:lnTo>
                <a:lnTo>
                  <a:pt x="1405128" y="376428"/>
                </a:lnTo>
                <a:lnTo>
                  <a:pt x="1442374" y="376428"/>
                </a:lnTo>
                <a:lnTo>
                  <a:pt x="1403604" y="396240"/>
                </a:lnTo>
                <a:lnTo>
                  <a:pt x="1399032" y="397764"/>
                </a:lnTo>
                <a:close/>
              </a:path>
              <a:path w="7292340" h="472439">
                <a:moveTo>
                  <a:pt x="2906376" y="288036"/>
                </a:moveTo>
                <a:lnTo>
                  <a:pt x="2787396" y="288036"/>
                </a:lnTo>
                <a:lnTo>
                  <a:pt x="2783890" y="285750"/>
                </a:lnTo>
                <a:lnTo>
                  <a:pt x="3125723" y="222504"/>
                </a:lnTo>
                <a:lnTo>
                  <a:pt x="3470147" y="135636"/>
                </a:lnTo>
                <a:lnTo>
                  <a:pt x="3474720" y="135636"/>
                </a:lnTo>
                <a:lnTo>
                  <a:pt x="3647694" y="160020"/>
                </a:lnTo>
                <a:lnTo>
                  <a:pt x="3471671" y="160020"/>
                </a:lnTo>
                <a:lnTo>
                  <a:pt x="3474595" y="160432"/>
                </a:lnTo>
                <a:lnTo>
                  <a:pt x="3128771" y="246888"/>
                </a:lnTo>
                <a:lnTo>
                  <a:pt x="2906376" y="288036"/>
                </a:lnTo>
                <a:close/>
              </a:path>
              <a:path w="7292340" h="472439">
                <a:moveTo>
                  <a:pt x="3474595" y="160432"/>
                </a:moveTo>
                <a:lnTo>
                  <a:pt x="3471671" y="160020"/>
                </a:lnTo>
                <a:lnTo>
                  <a:pt x="3476244" y="160020"/>
                </a:lnTo>
                <a:lnTo>
                  <a:pt x="3474595" y="160432"/>
                </a:lnTo>
                <a:close/>
              </a:path>
              <a:path w="7292340" h="472439">
                <a:moveTo>
                  <a:pt x="3817620" y="208788"/>
                </a:moveTo>
                <a:lnTo>
                  <a:pt x="3474595" y="160432"/>
                </a:lnTo>
                <a:lnTo>
                  <a:pt x="3476244" y="160020"/>
                </a:lnTo>
                <a:lnTo>
                  <a:pt x="3647694" y="160020"/>
                </a:lnTo>
                <a:lnTo>
                  <a:pt x="3820668" y="184404"/>
                </a:lnTo>
                <a:lnTo>
                  <a:pt x="3823715" y="184404"/>
                </a:lnTo>
                <a:lnTo>
                  <a:pt x="3823715" y="185928"/>
                </a:lnTo>
                <a:lnTo>
                  <a:pt x="3869407" y="207264"/>
                </a:lnTo>
                <a:lnTo>
                  <a:pt x="3814571" y="207264"/>
                </a:lnTo>
                <a:lnTo>
                  <a:pt x="3817620" y="208788"/>
                </a:lnTo>
                <a:close/>
              </a:path>
              <a:path w="7292340" h="472439">
                <a:moveTo>
                  <a:pt x="362711" y="184404"/>
                </a:moveTo>
                <a:lnTo>
                  <a:pt x="367283" y="181356"/>
                </a:lnTo>
                <a:lnTo>
                  <a:pt x="363981" y="184090"/>
                </a:lnTo>
                <a:lnTo>
                  <a:pt x="362711" y="184404"/>
                </a:lnTo>
                <a:close/>
              </a:path>
              <a:path w="7292340" h="472439">
                <a:moveTo>
                  <a:pt x="363981" y="184090"/>
                </a:moveTo>
                <a:lnTo>
                  <a:pt x="367283" y="181356"/>
                </a:lnTo>
                <a:lnTo>
                  <a:pt x="375067" y="181356"/>
                </a:lnTo>
                <a:lnTo>
                  <a:pt x="363981" y="184090"/>
                </a:lnTo>
                <a:close/>
              </a:path>
              <a:path w="7292340" h="472439">
                <a:moveTo>
                  <a:pt x="363603" y="184404"/>
                </a:moveTo>
                <a:lnTo>
                  <a:pt x="362711" y="184404"/>
                </a:lnTo>
                <a:lnTo>
                  <a:pt x="363981" y="184090"/>
                </a:lnTo>
                <a:lnTo>
                  <a:pt x="363603" y="184404"/>
                </a:lnTo>
                <a:close/>
              </a:path>
              <a:path w="7292340" h="472439">
                <a:moveTo>
                  <a:pt x="4168139" y="370332"/>
                </a:moveTo>
                <a:lnTo>
                  <a:pt x="4163568" y="370332"/>
                </a:lnTo>
                <a:lnTo>
                  <a:pt x="4160520" y="368808"/>
                </a:lnTo>
                <a:lnTo>
                  <a:pt x="3814571" y="207264"/>
                </a:lnTo>
                <a:lnTo>
                  <a:pt x="3869407" y="207264"/>
                </a:lnTo>
                <a:lnTo>
                  <a:pt x="4163611" y="344645"/>
                </a:lnTo>
                <a:lnTo>
                  <a:pt x="4158996" y="347472"/>
                </a:lnTo>
                <a:lnTo>
                  <a:pt x="4206031" y="347472"/>
                </a:lnTo>
                <a:lnTo>
                  <a:pt x="4171187" y="368808"/>
                </a:lnTo>
                <a:lnTo>
                  <a:pt x="4168139" y="370332"/>
                </a:lnTo>
                <a:close/>
              </a:path>
              <a:path w="7292340" h="472439">
                <a:moveTo>
                  <a:pt x="6940296" y="269748"/>
                </a:moveTo>
                <a:lnTo>
                  <a:pt x="6934199" y="268224"/>
                </a:lnTo>
                <a:lnTo>
                  <a:pt x="6937866" y="268256"/>
                </a:lnTo>
                <a:lnTo>
                  <a:pt x="6940296" y="269748"/>
                </a:lnTo>
                <a:close/>
              </a:path>
              <a:path w="7292340" h="472439">
                <a:moveTo>
                  <a:pt x="6937866" y="268256"/>
                </a:moveTo>
                <a:lnTo>
                  <a:pt x="6934199" y="268224"/>
                </a:lnTo>
                <a:lnTo>
                  <a:pt x="6937814" y="268224"/>
                </a:lnTo>
                <a:close/>
              </a:path>
              <a:path w="7292340" h="472439">
                <a:moveTo>
                  <a:pt x="7107174" y="269748"/>
                </a:moveTo>
                <a:lnTo>
                  <a:pt x="6940296" y="269748"/>
                </a:lnTo>
                <a:lnTo>
                  <a:pt x="6937866" y="268256"/>
                </a:lnTo>
                <a:lnTo>
                  <a:pt x="7107174" y="269748"/>
                </a:lnTo>
                <a:close/>
              </a:path>
              <a:path w="7292340" h="472439">
                <a:moveTo>
                  <a:pt x="2787396" y="288036"/>
                </a:moveTo>
                <a:lnTo>
                  <a:pt x="2779776" y="286512"/>
                </a:lnTo>
                <a:lnTo>
                  <a:pt x="2783890" y="285750"/>
                </a:lnTo>
                <a:lnTo>
                  <a:pt x="2787396" y="288036"/>
                </a:lnTo>
                <a:close/>
              </a:path>
              <a:path w="7292340" h="472439">
                <a:moveTo>
                  <a:pt x="4169663" y="347472"/>
                </a:moveTo>
                <a:lnTo>
                  <a:pt x="4158996" y="347472"/>
                </a:lnTo>
                <a:lnTo>
                  <a:pt x="4163611" y="344645"/>
                </a:lnTo>
                <a:lnTo>
                  <a:pt x="4169663" y="347472"/>
                </a:lnTo>
                <a:close/>
              </a:path>
              <a:path w="7292340" h="472439">
                <a:moveTo>
                  <a:pt x="1405128" y="376428"/>
                </a:moveTo>
                <a:lnTo>
                  <a:pt x="1391412" y="374904"/>
                </a:lnTo>
                <a:lnTo>
                  <a:pt x="1398425" y="371319"/>
                </a:lnTo>
                <a:lnTo>
                  <a:pt x="1405128" y="376428"/>
                </a:lnTo>
                <a:close/>
              </a:path>
            </a:pathLst>
          </a:custGeom>
          <a:solidFill>
            <a:srgbClr val="FF5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655064" y="3188207"/>
            <a:ext cx="7292340" cy="614680"/>
          </a:xfrm>
          <a:custGeom>
            <a:avLst/>
            <a:gdLst/>
            <a:ahLst/>
            <a:cxnLst/>
            <a:rect l="l" t="t" r="r" b="b"/>
            <a:pathLst>
              <a:path w="7292340" h="614679">
                <a:moveTo>
                  <a:pt x="4505489" y="334001"/>
                </a:moveTo>
                <a:lnTo>
                  <a:pt x="4847843" y="67056"/>
                </a:lnTo>
                <a:lnTo>
                  <a:pt x="4850892" y="64008"/>
                </a:lnTo>
                <a:lnTo>
                  <a:pt x="4853940" y="64008"/>
                </a:lnTo>
                <a:lnTo>
                  <a:pt x="5199887" y="0"/>
                </a:lnTo>
                <a:lnTo>
                  <a:pt x="5204460" y="0"/>
                </a:lnTo>
                <a:lnTo>
                  <a:pt x="5205984" y="1523"/>
                </a:lnTo>
                <a:lnTo>
                  <a:pt x="5257508" y="22860"/>
                </a:lnTo>
                <a:lnTo>
                  <a:pt x="5196839" y="22860"/>
                </a:lnTo>
                <a:lnTo>
                  <a:pt x="5201266" y="24692"/>
                </a:lnTo>
                <a:lnTo>
                  <a:pt x="4873461" y="85343"/>
                </a:lnTo>
                <a:lnTo>
                  <a:pt x="4863084" y="85343"/>
                </a:lnTo>
                <a:lnTo>
                  <a:pt x="4856987" y="88391"/>
                </a:lnTo>
                <a:lnTo>
                  <a:pt x="4859175" y="88391"/>
                </a:lnTo>
                <a:lnTo>
                  <a:pt x="4544499" y="333755"/>
                </a:lnTo>
                <a:lnTo>
                  <a:pt x="4506468" y="333755"/>
                </a:lnTo>
                <a:lnTo>
                  <a:pt x="4505489" y="334001"/>
                </a:lnTo>
                <a:close/>
              </a:path>
              <a:path w="7292340" h="614679">
                <a:moveTo>
                  <a:pt x="5915396" y="144779"/>
                </a:moveTo>
                <a:lnTo>
                  <a:pt x="5551932" y="144779"/>
                </a:lnTo>
                <a:lnTo>
                  <a:pt x="5548158" y="143217"/>
                </a:lnTo>
                <a:lnTo>
                  <a:pt x="5893307" y="126491"/>
                </a:lnTo>
                <a:lnTo>
                  <a:pt x="5888735" y="126491"/>
                </a:lnTo>
                <a:lnTo>
                  <a:pt x="6234684" y="6095"/>
                </a:lnTo>
                <a:lnTo>
                  <a:pt x="6240780" y="6095"/>
                </a:lnTo>
                <a:lnTo>
                  <a:pt x="6390379" y="30479"/>
                </a:lnTo>
                <a:lnTo>
                  <a:pt x="6237732" y="30479"/>
                </a:lnTo>
                <a:lnTo>
                  <a:pt x="6241883" y="31156"/>
                </a:lnTo>
                <a:lnTo>
                  <a:pt x="5915396" y="144779"/>
                </a:lnTo>
                <a:close/>
              </a:path>
              <a:path w="7292340" h="614679">
                <a:moveTo>
                  <a:pt x="5201266" y="24692"/>
                </a:moveTo>
                <a:lnTo>
                  <a:pt x="5196839" y="22860"/>
                </a:lnTo>
                <a:lnTo>
                  <a:pt x="5202935" y="24384"/>
                </a:lnTo>
                <a:lnTo>
                  <a:pt x="5201266" y="24692"/>
                </a:lnTo>
                <a:close/>
              </a:path>
              <a:path w="7292340" h="614679">
                <a:moveTo>
                  <a:pt x="5547360" y="167639"/>
                </a:moveTo>
                <a:lnTo>
                  <a:pt x="5544312" y="167639"/>
                </a:lnTo>
                <a:lnTo>
                  <a:pt x="5542787" y="166115"/>
                </a:lnTo>
                <a:lnTo>
                  <a:pt x="5201266" y="24692"/>
                </a:lnTo>
                <a:lnTo>
                  <a:pt x="5202935" y="24384"/>
                </a:lnTo>
                <a:lnTo>
                  <a:pt x="5196839" y="22860"/>
                </a:lnTo>
                <a:lnTo>
                  <a:pt x="5257508" y="22860"/>
                </a:lnTo>
                <a:lnTo>
                  <a:pt x="5548158" y="143217"/>
                </a:lnTo>
                <a:lnTo>
                  <a:pt x="5547360" y="143256"/>
                </a:lnTo>
                <a:lnTo>
                  <a:pt x="5551932" y="144779"/>
                </a:lnTo>
                <a:lnTo>
                  <a:pt x="5915396" y="144779"/>
                </a:lnTo>
                <a:lnTo>
                  <a:pt x="5897880" y="150875"/>
                </a:lnTo>
                <a:lnTo>
                  <a:pt x="5893307" y="150875"/>
                </a:lnTo>
                <a:lnTo>
                  <a:pt x="5547360" y="167639"/>
                </a:lnTo>
                <a:close/>
              </a:path>
              <a:path w="7292340" h="614679">
                <a:moveTo>
                  <a:pt x="6241883" y="31156"/>
                </a:moveTo>
                <a:lnTo>
                  <a:pt x="6237732" y="30479"/>
                </a:lnTo>
                <a:lnTo>
                  <a:pt x="6243828" y="30479"/>
                </a:lnTo>
                <a:lnTo>
                  <a:pt x="6241883" y="31156"/>
                </a:lnTo>
                <a:close/>
              </a:path>
              <a:path w="7292340" h="614679">
                <a:moveTo>
                  <a:pt x="6581007" y="86432"/>
                </a:moveTo>
                <a:lnTo>
                  <a:pt x="6241883" y="31156"/>
                </a:lnTo>
                <a:lnTo>
                  <a:pt x="6243828" y="30479"/>
                </a:lnTo>
                <a:lnTo>
                  <a:pt x="6390379" y="30479"/>
                </a:lnTo>
                <a:lnTo>
                  <a:pt x="6586728" y="62484"/>
                </a:lnTo>
                <a:lnTo>
                  <a:pt x="6589775" y="62484"/>
                </a:lnTo>
                <a:lnTo>
                  <a:pt x="6592823" y="65532"/>
                </a:lnTo>
                <a:lnTo>
                  <a:pt x="6616787" y="83819"/>
                </a:lnTo>
                <a:lnTo>
                  <a:pt x="6577584" y="83819"/>
                </a:lnTo>
                <a:lnTo>
                  <a:pt x="6581007" y="86432"/>
                </a:lnTo>
                <a:close/>
              </a:path>
              <a:path w="7292340" h="614679">
                <a:moveTo>
                  <a:pt x="6583680" y="86867"/>
                </a:moveTo>
                <a:lnTo>
                  <a:pt x="6581007" y="86432"/>
                </a:lnTo>
                <a:lnTo>
                  <a:pt x="6577584" y="83819"/>
                </a:lnTo>
                <a:lnTo>
                  <a:pt x="6583680" y="86867"/>
                </a:lnTo>
                <a:close/>
              </a:path>
              <a:path w="7292340" h="614679">
                <a:moveTo>
                  <a:pt x="6620781" y="86867"/>
                </a:moveTo>
                <a:lnTo>
                  <a:pt x="6583680" y="86867"/>
                </a:lnTo>
                <a:lnTo>
                  <a:pt x="6577584" y="83819"/>
                </a:lnTo>
                <a:lnTo>
                  <a:pt x="6616787" y="83819"/>
                </a:lnTo>
                <a:lnTo>
                  <a:pt x="6620781" y="86867"/>
                </a:lnTo>
                <a:close/>
              </a:path>
              <a:path w="7292340" h="614679">
                <a:moveTo>
                  <a:pt x="4856987" y="88391"/>
                </a:moveTo>
                <a:lnTo>
                  <a:pt x="4863084" y="85343"/>
                </a:lnTo>
                <a:lnTo>
                  <a:pt x="4859855" y="87861"/>
                </a:lnTo>
                <a:lnTo>
                  <a:pt x="4856987" y="88391"/>
                </a:lnTo>
                <a:close/>
              </a:path>
              <a:path w="7292340" h="614679">
                <a:moveTo>
                  <a:pt x="4859855" y="87861"/>
                </a:moveTo>
                <a:lnTo>
                  <a:pt x="4863084" y="85343"/>
                </a:lnTo>
                <a:lnTo>
                  <a:pt x="4873461" y="85343"/>
                </a:lnTo>
                <a:lnTo>
                  <a:pt x="4859855" y="87861"/>
                </a:lnTo>
                <a:close/>
              </a:path>
              <a:path w="7292340" h="614679">
                <a:moveTo>
                  <a:pt x="7278623" y="537971"/>
                </a:moveTo>
                <a:lnTo>
                  <a:pt x="7272528" y="534923"/>
                </a:lnTo>
                <a:lnTo>
                  <a:pt x="6926580" y="350519"/>
                </a:lnTo>
                <a:lnTo>
                  <a:pt x="6925055" y="350519"/>
                </a:lnTo>
                <a:lnTo>
                  <a:pt x="6925055" y="348995"/>
                </a:lnTo>
                <a:lnTo>
                  <a:pt x="6581007" y="86432"/>
                </a:lnTo>
                <a:lnTo>
                  <a:pt x="6583680" y="86867"/>
                </a:lnTo>
                <a:lnTo>
                  <a:pt x="6620781" y="86867"/>
                </a:lnTo>
                <a:lnTo>
                  <a:pt x="6940296" y="330707"/>
                </a:lnTo>
                <a:lnTo>
                  <a:pt x="6941630" y="330707"/>
                </a:lnTo>
                <a:lnTo>
                  <a:pt x="7284719" y="513587"/>
                </a:lnTo>
                <a:lnTo>
                  <a:pt x="7290816" y="516635"/>
                </a:lnTo>
                <a:lnTo>
                  <a:pt x="7292339" y="524255"/>
                </a:lnTo>
                <a:lnTo>
                  <a:pt x="7286244" y="536447"/>
                </a:lnTo>
                <a:lnTo>
                  <a:pt x="7278623" y="537971"/>
                </a:lnTo>
                <a:close/>
              </a:path>
              <a:path w="7292340" h="614679">
                <a:moveTo>
                  <a:pt x="4859175" y="88391"/>
                </a:moveTo>
                <a:lnTo>
                  <a:pt x="4856987" y="88391"/>
                </a:lnTo>
                <a:lnTo>
                  <a:pt x="4859855" y="87861"/>
                </a:lnTo>
                <a:lnTo>
                  <a:pt x="4859175" y="88391"/>
                </a:lnTo>
                <a:close/>
              </a:path>
              <a:path w="7292340" h="614679">
                <a:moveTo>
                  <a:pt x="353809" y="416361"/>
                </a:moveTo>
                <a:lnTo>
                  <a:pt x="696468" y="131064"/>
                </a:lnTo>
                <a:lnTo>
                  <a:pt x="697992" y="128015"/>
                </a:lnTo>
                <a:lnTo>
                  <a:pt x="705611" y="128015"/>
                </a:lnTo>
                <a:lnTo>
                  <a:pt x="936243" y="149351"/>
                </a:lnTo>
                <a:lnTo>
                  <a:pt x="711707" y="149351"/>
                </a:lnTo>
                <a:lnTo>
                  <a:pt x="702563" y="152399"/>
                </a:lnTo>
                <a:lnTo>
                  <a:pt x="707498" y="152856"/>
                </a:lnTo>
                <a:lnTo>
                  <a:pt x="391385" y="416051"/>
                </a:lnTo>
                <a:lnTo>
                  <a:pt x="356616" y="416051"/>
                </a:lnTo>
                <a:lnTo>
                  <a:pt x="353809" y="416361"/>
                </a:lnTo>
                <a:close/>
              </a:path>
              <a:path w="7292340" h="614679">
                <a:moveTo>
                  <a:pt x="5551932" y="144779"/>
                </a:moveTo>
                <a:lnTo>
                  <a:pt x="5547360" y="143256"/>
                </a:lnTo>
                <a:lnTo>
                  <a:pt x="5548158" y="143217"/>
                </a:lnTo>
                <a:lnTo>
                  <a:pt x="5551932" y="144779"/>
                </a:lnTo>
                <a:close/>
              </a:path>
              <a:path w="7292340" h="614679">
                <a:moveTo>
                  <a:pt x="707498" y="152856"/>
                </a:moveTo>
                <a:lnTo>
                  <a:pt x="702563" y="152399"/>
                </a:lnTo>
                <a:lnTo>
                  <a:pt x="711707" y="149351"/>
                </a:lnTo>
                <a:lnTo>
                  <a:pt x="707498" y="152856"/>
                </a:lnTo>
                <a:close/>
              </a:path>
              <a:path w="7292340" h="614679">
                <a:moveTo>
                  <a:pt x="1046543" y="184221"/>
                </a:moveTo>
                <a:lnTo>
                  <a:pt x="707498" y="152856"/>
                </a:lnTo>
                <a:lnTo>
                  <a:pt x="711707" y="149351"/>
                </a:lnTo>
                <a:lnTo>
                  <a:pt x="936243" y="149351"/>
                </a:lnTo>
                <a:lnTo>
                  <a:pt x="1051559" y="160020"/>
                </a:lnTo>
                <a:lnTo>
                  <a:pt x="1054607" y="160020"/>
                </a:lnTo>
                <a:lnTo>
                  <a:pt x="1056132" y="161544"/>
                </a:lnTo>
                <a:lnTo>
                  <a:pt x="1097527" y="182879"/>
                </a:lnTo>
                <a:lnTo>
                  <a:pt x="1043940" y="182879"/>
                </a:lnTo>
                <a:lnTo>
                  <a:pt x="1046543" y="184221"/>
                </a:lnTo>
                <a:close/>
              </a:path>
              <a:path w="7292340" h="614679">
                <a:moveTo>
                  <a:pt x="1781201" y="416051"/>
                </a:moveTo>
                <a:lnTo>
                  <a:pt x="1735835" y="416051"/>
                </a:lnTo>
                <a:lnTo>
                  <a:pt x="1744980" y="414527"/>
                </a:lnTo>
                <a:lnTo>
                  <a:pt x="1739933" y="413416"/>
                </a:lnTo>
                <a:lnTo>
                  <a:pt x="2081784" y="193547"/>
                </a:lnTo>
                <a:lnTo>
                  <a:pt x="2083308" y="192023"/>
                </a:lnTo>
                <a:lnTo>
                  <a:pt x="2087880" y="192023"/>
                </a:lnTo>
                <a:lnTo>
                  <a:pt x="2433827" y="175259"/>
                </a:lnTo>
                <a:lnTo>
                  <a:pt x="2435351" y="175259"/>
                </a:lnTo>
                <a:lnTo>
                  <a:pt x="2561151" y="199644"/>
                </a:lnTo>
                <a:lnTo>
                  <a:pt x="2430780" y="199644"/>
                </a:lnTo>
                <a:lnTo>
                  <a:pt x="2431389" y="199762"/>
                </a:lnTo>
                <a:lnTo>
                  <a:pt x="2119330" y="214883"/>
                </a:lnTo>
                <a:lnTo>
                  <a:pt x="2093976" y="214883"/>
                </a:lnTo>
                <a:lnTo>
                  <a:pt x="2087880" y="216408"/>
                </a:lnTo>
                <a:lnTo>
                  <a:pt x="2091606" y="216408"/>
                </a:lnTo>
                <a:lnTo>
                  <a:pt x="1781201" y="416051"/>
                </a:lnTo>
                <a:close/>
              </a:path>
              <a:path w="7292340" h="614679">
                <a:moveTo>
                  <a:pt x="1048511" y="184403"/>
                </a:moveTo>
                <a:lnTo>
                  <a:pt x="1046543" y="184221"/>
                </a:lnTo>
                <a:lnTo>
                  <a:pt x="1043940" y="182879"/>
                </a:lnTo>
                <a:lnTo>
                  <a:pt x="1048511" y="184403"/>
                </a:lnTo>
                <a:close/>
              </a:path>
              <a:path w="7292340" h="614679">
                <a:moveTo>
                  <a:pt x="1100484" y="184403"/>
                </a:moveTo>
                <a:lnTo>
                  <a:pt x="1048511" y="184403"/>
                </a:lnTo>
                <a:lnTo>
                  <a:pt x="1043940" y="182879"/>
                </a:lnTo>
                <a:lnTo>
                  <a:pt x="1097527" y="182879"/>
                </a:lnTo>
                <a:lnTo>
                  <a:pt x="1100484" y="184403"/>
                </a:lnTo>
                <a:close/>
              </a:path>
              <a:path w="7292340" h="614679">
                <a:moveTo>
                  <a:pt x="1746504" y="438911"/>
                </a:moveTo>
                <a:lnTo>
                  <a:pt x="1738884" y="438911"/>
                </a:lnTo>
                <a:lnTo>
                  <a:pt x="1392935" y="362711"/>
                </a:lnTo>
                <a:lnTo>
                  <a:pt x="1391412" y="361187"/>
                </a:lnTo>
                <a:lnTo>
                  <a:pt x="1389888" y="361187"/>
                </a:lnTo>
                <a:lnTo>
                  <a:pt x="1046543" y="184221"/>
                </a:lnTo>
                <a:lnTo>
                  <a:pt x="1048511" y="184403"/>
                </a:lnTo>
                <a:lnTo>
                  <a:pt x="1100484" y="184403"/>
                </a:lnTo>
                <a:lnTo>
                  <a:pt x="1399123" y="338327"/>
                </a:lnTo>
                <a:lnTo>
                  <a:pt x="1402080" y="339851"/>
                </a:lnTo>
                <a:lnTo>
                  <a:pt x="1405950" y="339851"/>
                </a:lnTo>
                <a:lnTo>
                  <a:pt x="1739933" y="413416"/>
                </a:lnTo>
                <a:lnTo>
                  <a:pt x="1735835" y="416051"/>
                </a:lnTo>
                <a:lnTo>
                  <a:pt x="1781201" y="416051"/>
                </a:lnTo>
                <a:lnTo>
                  <a:pt x="1748027" y="437387"/>
                </a:lnTo>
                <a:lnTo>
                  <a:pt x="1746504" y="438911"/>
                </a:lnTo>
                <a:close/>
              </a:path>
              <a:path w="7292340" h="614679">
                <a:moveTo>
                  <a:pt x="2431389" y="199762"/>
                </a:moveTo>
                <a:lnTo>
                  <a:pt x="2430780" y="199644"/>
                </a:lnTo>
                <a:lnTo>
                  <a:pt x="2433827" y="199644"/>
                </a:lnTo>
                <a:lnTo>
                  <a:pt x="2431389" y="199762"/>
                </a:lnTo>
                <a:close/>
              </a:path>
              <a:path w="7292340" h="614679">
                <a:moveTo>
                  <a:pt x="2772947" y="265967"/>
                </a:moveTo>
                <a:lnTo>
                  <a:pt x="2431389" y="199762"/>
                </a:lnTo>
                <a:lnTo>
                  <a:pt x="2433827" y="199644"/>
                </a:lnTo>
                <a:lnTo>
                  <a:pt x="2561151" y="199644"/>
                </a:lnTo>
                <a:lnTo>
                  <a:pt x="2781300" y="242315"/>
                </a:lnTo>
                <a:lnTo>
                  <a:pt x="2784348" y="242315"/>
                </a:lnTo>
                <a:lnTo>
                  <a:pt x="2785871" y="243839"/>
                </a:lnTo>
                <a:lnTo>
                  <a:pt x="2788919" y="245363"/>
                </a:lnTo>
                <a:lnTo>
                  <a:pt x="2807207" y="263651"/>
                </a:lnTo>
                <a:lnTo>
                  <a:pt x="2770632" y="263651"/>
                </a:lnTo>
                <a:lnTo>
                  <a:pt x="2772947" y="265967"/>
                </a:lnTo>
                <a:close/>
              </a:path>
              <a:path w="7292340" h="614679">
                <a:moveTo>
                  <a:pt x="2087880" y="216408"/>
                </a:moveTo>
                <a:lnTo>
                  <a:pt x="2093976" y="214883"/>
                </a:lnTo>
                <a:lnTo>
                  <a:pt x="2091910" y="216212"/>
                </a:lnTo>
                <a:lnTo>
                  <a:pt x="2087880" y="216408"/>
                </a:lnTo>
                <a:close/>
              </a:path>
              <a:path w="7292340" h="614679">
                <a:moveTo>
                  <a:pt x="2091910" y="216212"/>
                </a:moveTo>
                <a:lnTo>
                  <a:pt x="2093976" y="214883"/>
                </a:lnTo>
                <a:lnTo>
                  <a:pt x="2119330" y="214883"/>
                </a:lnTo>
                <a:lnTo>
                  <a:pt x="2091910" y="216212"/>
                </a:lnTo>
                <a:close/>
              </a:path>
              <a:path w="7292340" h="614679">
                <a:moveTo>
                  <a:pt x="2091606" y="216408"/>
                </a:moveTo>
                <a:lnTo>
                  <a:pt x="2087880" y="216408"/>
                </a:lnTo>
                <a:lnTo>
                  <a:pt x="2091910" y="216212"/>
                </a:lnTo>
                <a:lnTo>
                  <a:pt x="2091606" y="216408"/>
                </a:lnTo>
                <a:close/>
              </a:path>
              <a:path w="7292340" h="614679">
                <a:moveTo>
                  <a:pt x="2776727" y="266699"/>
                </a:moveTo>
                <a:lnTo>
                  <a:pt x="2772947" y="265967"/>
                </a:lnTo>
                <a:lnTo>
                  <a:pt x="2770632" y="263651"/>
                </a:lnTo>
                <a:lnTo>
                  <a:pt x="2776727" y="266699"/>
                </a:lnTo>
                <a:close/>
              </a:path>
              <a:path w="7292340" h="614679">
                <a:moveTo>
                  <a:pt x="2810255" y="266699"/>
                </a:moveTo>
                <a:lnTo>
                  <a:pt x="2776727" y="266699"/>
                </a:lnTo>
                <a:lnTo>
                  <a:pt x="2770632" y="263651"/>
                </a:lnTo>
                <a:lnTo>
                  <a:pt x="2807207" y="263651"/>
                </a:lnTo>
                <a:lnTo>
                  <a:pt x="2810255" y="266699"/>
                </a:lnTo>
                <a:close/>
              </a:path>
              <a:path w="7292340" h="614679">
                <a:moveTo>
                  <a:pt x="3125724" y="614171"/>
                </a:moveTo>
                <a:lnTo>
                  <a:pt x="3121151" y="612647"/>
                </a:lnTo>
                <a:lnTo>
                  <a:pt x="3116579" y="609599"/>
                </a:lnTo>
                <a:lnTo>
                  <a:pt x="2772947" y="265967"/>
                </a:lnTo>
                <a:lnTo>
                  <a:pt x="2776727" y="266699"/>
                </a:lnTo>
                <a:lnTo>
                  <a:pt x="2810255" y="266699"/>
                </a:lnTo>
                <a:lnTo>
                  <a:pt x="3128785" y="585229"/>
                </a:lnTo>
                <a:lnTo>
                  <a:pt x="3119627" y="589787"/>
                </a:lnTo>
                <a:lnTo>
                  <a:pt x="3134868" y="591311"/>
                </a:lnTo>
                <a:lnTo>
                  <a:pt x="3171619" y="591311"/>
                </a:lnTo>
                <a:lnTo>
                  <a:pt x="3125724" y="614171"/>
                </a:lnTo>
                <a:close/>
              </a:path>
              <a:path w="7292340" h="614679">
                <a:moveTo>
                  <a:pt x="6941630" y="330707"/>
                </a:moveTo>
                <a:lnTo>
                  <a:pt x="6940296" y="330707"/>
                </a:lnTo>
                <a:lnTo>
                  <a:pt x="6938771" y="329183"/>
                </a:lnTo>
                <a:lnTo>
                  <a:pt x="6941630" y="330707"/>
                </a:lnTo>
                <a:close/>
              </a:path>
              <a:path w="7292340" h="614679">
                <a:moveTo>
                  <a:pt x="4501895" y="336803"/>
                </a:moveTo>
                <a:lnTo>
                  <a:pt x="4505489" y="334001"/>
                </a:lnTo>
                <a:lnTo>
                  <a:pt x="4506468" y="333755"/>
                </a:lnTo>
                <a:lnTo>
                  <a:pt x="4501895" y="336803"/>
                </a:lnTo>
                <a:close/>
              </a:path>
              <a:path w="7292340" h="614679">
                <a:moveTo>
                  <a:pt x="4540590" y="336803"/>
                </a:moveTo>
                <a:lnTo>
                  <a:pt x="4501895" y="336803"/>
                </a:lnTo>
                <a:lnTo>
                  <a:pt x="4506468" y="333755"/>
                </a:lnTo>
                <a:lnTo>
                  <a:pt x="4544499" y="333755"/>
                </a:lnTo>
                <a:lnTo>
                  <a:pt x="4540590" y="336803"/>
                </a:lnTo>
                <a:close/>
              </a:path>
              <a:path w="7292340" h="614679">
                <a:moveTo>
                  <a:pt x="4263724" y="420623"/>
                </a:moveTo>
                <a:lnTo>
                  <a:pt x="4163568" y="420623"/>
                </a:lnTo>
                <a:lnTo>
                  <a:pt x="4160935" y="420519"/>
                </a:lnTo>
                <a:lnTo>
                  <a:pt x="4505489" y="334001"/>
                </a:lnTo>
                <a:lnTo>
                  <a:pt x="4501895" y="336803"/>
                </a:lnTo>
                <a:lnTo>
                  <a:pt x="4540590" y="336803"/>
                </a:lnTo>
                <a:lnTo>
                  <a:pt x="4517135" y="355091"/>
                </a:lnTo>
                <a:lnTo>
                  <a:pt x="4515611" y="356615"/>
                </a:lnTo>
                <a:lnTo>
                  <a:pt x="4514087" y="356615"/>
                </a:lnTo>
                <a:lnTo>
                  <a:pt x="4512564" y="358139"/>
                </a:lnTo>
                <a:lnTo>
                  <a:pt x="4263724" y="420623"/>
                </a:lnTo>
                <a:close/>
              </a:path>
              <a:path w="7292340" h="614679">
                <a:moveTo>
                  <a:pt x="1402080" y="339851"/>
                </a:moveTo>
                <a:lnTo>
                  <a:pt x="1399031" y="338327"/>
                </a:lnTo>
                <a:lnTo>
                  <a:pt x="1399191" y="338363"/>
                </a:lnTo>
                <a:lnTo>
                  <a:pt x="1402080" y="339851"/>
                </a:lnTo>
                <a:close/>
              </a:path>
              <a:path w="7292340" h="614679">
                <a:moveTo>
                  <a:pt x="1399191" y="338363"/>
                </a:moveTo>
                <a:lnTo>
                  <a:pt x="1399031" y="338327"/>
                </a:lnTo>
                <a:lnTo>
                  <a:pt x="1399191" y="338363"/>
                </a:lnTo>
                <a:close/>
              </a:path>
              <a:path w="7292340" h="614679">
                <a:moveTo>
                  <a:pt x="1405950" y="339851"/>
                </a:moveTo>
                <a:lnTo>
                  <a:pt x="1402080" y="339851"/>
                </a:lnTo>
                <a:lnTo>
                  <a:pt x="1399191" y="338363"/>
                </a:lnTo>
                <a:lnTo>
                  <a:pt x="1405950" y="339851"/>
                </a:lnTo>
                <a:close/>
              </a:path>
              <a:path w="7292340" h="614679">
                <a:moveTo>
                  <a:pt x="3171619" y="591311"/>
                </a:moveTo>
                <a:lnTo>
                  <a:pt x="3134868" y="591311"/>
                </a:lnTo>
                <a:lnTo>
                  <a:pt x="3128785" y="585229"/>
                </a:lnTo>
                <a:lnTo>
                  <a:pt x="3465576" y="417575"/>
                </a:lnTo>
                <a:lnTo>
                  <a:pt x="3467100" y="416051"/>
                </a:lnTo>
                <a:lnTo>
                  <a:pt x="3471671" y="416051"/>
                </a:lnTo>
                <a:lnTo>
                  <a:pt x="3817619" y="406907"/>
                </a:lnTo>
                <a:lnTo>
                  <a:pt x="4160935" y="420519"/>
                </a:lnTo>
                <a:lnTo>
                  <a:pt x="4160519" y="420623"/>
                </a:lnTo>
                <a:lnTo>
                  <a:pt x="4263724" y="420623"/>
                </a:lnTo>
                <a:lnTo>
                  <a:pt x="4221239" y="431291"/>
                </a:lnTo>
                <a:lnTo>
                  <a:pt x="3817619" y="431291"/>
                </a:lnTo>
                <a:lnTo>
                  <a:pt x="3529329" y="438911"/>
                </a:lnTo>
                <a:lnTo>
                  <a:pt x="3477768" y="438911"/>
                </a:lnTo>
                <a:lnTo>
                  <a:pt x="3471671" y="440435"/>
                </a:lnTo>
                <a:lnTo>
                  <a:pt x="3474706" y="440435"/>
                </a:lnTo>
                <a:lnTo>
                  <a:pt x="3171619" y="591311"/>
                </a:lnTo>
                <a:close/>
              </a:path>
              <a:path w="7292340" h="614679">
                <a:moveTo>
                  <a:pt x="1735835" y="416051"/>
                </a:moveTo>
                <a:lnTo>
                  <a:pt x="1739933" y="413416"/>
                </a:lnTo>
                <a:lnTo>
                  <a:pt x="1744980" y="414527"/>
                </a:lnTo>
                <a:lnTo>
                  <a:pt x="1735835" y="416051"/>
                </a:lnTo>
                <a:close/>
              </a:path>
              <a:path w="7292340" h="614679">
                <a:moveTo>
                  <a:pt x="350520" y="419099"/>
                </a:moveTo>
                <a:lnTo>
                  <a:pt x="353809" y="416361"/>
                </a:lnTo>
                <a:lnTo>
                  <a:pt x="356616" y="416051"/>
                </a:lnTo>
                <a:lnTo>
                  <a:pt x="350520" y="419099"/>
                </a:lnTo>
                <a:close/>
              </a:path>
              <a:path w="7292340" h="614679">
                <a:moveTo>
                  <a:pt x="387724" y="419099"/>
                </a:moveTo>
                <a:lnTo>
                  <a:pt x="350520" y="419099"/>
                </a:lnTo>
                <a:lnTo>
                  <a:pt x="356616" y="416051"/>
                </a:lnTo>
                <a:lnTo>
                  <a:pt x="391385" y="416051"/>
                </a:lnTo>
                <a:lnTo>
                  <a:pt x="387724" y="419099"/>
                </a:lnTo>
                <a:close/>
              </a:path>
              <a:path w="7292340" h="614679">
                <a:moveTo>
                  <a:pt x="13716" y="478535"/>
                </a:moveTo>
                <a:lnTo>
                  <a:pt x="6096" y="478535"/>
                </a:lnTo>
                <a:lnTo>
                  <a:pt x="1524" y="473963"/>
                </a:lnTo>
                <a:lnTo>
                  <a:pt x="0" y="467867"/>
                </a:lnTo>
                <a:lnTo>
                  <a:pt x="0" y="460247"/>
                </a:lnTo>
                <a:lnTo>
                  <a:pt x="4572" y="455675"/>
                </a:lnTo>
                <a:lnTo>
                  <a:pt x="10668" y="454151"/>
                </a:lnTo>
                <a:lnTo>
                  <a:pt x="353809" y="416361"/>
                </a:lnTo>
                <a:lnTo>
                  <a:pt x="350520" y="419099"/>
                </a:lnTo>
                <a:lnTo>
                  <a:pt x="387724" y="419099"/>
                </a:lnTo>
                <a:lnTo>
                  <a:pt x="365759" y="437387"/>
                </a:lnTo>
                <a:lnTo>
                  <a:pt x="364235" y="438911"/>
                </a:lnTo>
                <a:lnTo>
                  <a:pt x="361187" y="440435"/>
                </a:lnTo>
                <a:lnTo>
                  <a:pt x="359663" y="440435"/>
                </a:lnTo>
                <a:lnTo>
                  <a:pt x="13716" y="478535"/>
                </a:lnTo>
                <a:close/>
              </a:path>
              <a:path w="7292340" h="614679">
                <a:moveTo>
                  <a:pt x="4163568" y="420623"/>
                </a:moveTo>
                <a:lnTo>
                  <a:pt x="4160519" y="420623"/>
                </a:lnTo>
                <a:lnTo>
                  <a:pt x="4160935" y="420519"/>
                </a:lnTo>
                <a:lnTo>
                  <a:pt x="4163568" y="420623"/>
                </a:lnTo>
                <a:close/>
              </a:path>
              <a:path w="7292340" h="614679">
                <a:moveTo>
                  <a:pt x="4166616" y="445007"/>
                </a:moveTo>
                <a:lnTo>
                  <a:pt x="4163568" y="445007"/>
                </a:lnTo>
                <a:lnTo>
                  <a:pt x="3817619" y="431291"/>
                </a:lnTo>
                <a:lnTo>
                  <a:pt x="4221239" y="431291"/>
                </a:lnTo>
                <a:lnTo>
                  <a:pt x="4166616" y="445007"/>
                </a:lnTo>
                <a:close/>
              </a:path>
              <a:path w="7292340" h="614679">
                <a:moveTo>
                  <a:pt x="3471671" y="440435"/>
                </a:moveTo>
                <a:lnTo>
                  <a:pt x="3477768" y="438911"/>
                </a:lnTo>
                <a:lnTo>
                  <a:pt x="3474876" y="440351"/>
                </a:lnTo>
                <a:lnTo>
                  <a:pt x="3471671" y="440435"/>
                </a:lnTo>
                <a:close/>
              </a:path>
              <a:path w="7292340" h="614679">
                <a:moveTo>
                  <a:pt x="3474876" y="440351"/>
                </a:moveTo>
                <a:lnTo>
                  <a:pt x="3477768" y="438911"/>
                </a:lnTo>
                <a:lnTo>
                  <a:pt x="3529329" y="438911"/>
                </a:lnTo>
                <a:lnTo>
                  <a:pt x="3474876" y="440351"/>
                </a:lnTo>
                <a:close/>
              </a:path>
              <a:path w="7292340" h="614679">
                <a:moveTo>
                  <a:pt x="3474706" y="440435"/>
                </a:moveTo>
                <a:lnTo>
                  <a:pt x="3471671" y="440435"/>
                </a:lnTo>
                <a:lnTo>
                  <a:pt x="3474876" y="440351"/>
                </a:lnTo>
                <a:lnTo>
                  <a:pt x="3474706" y="440435"/>
                </a:lnTo>
                <a:close/>
              </a:path>
              <a:path w="7292340" h="614679">
                <a:moveTo>
                  <a:pt x="3134868" y="591311"/>
                </a:moveTo>
                <a:lnTo>
                  <a:pt x="3119627" y="589787"/>
                </a:lnTo>
                <a:lnTo>
                  <a:pt x="3128785" y="585229"/>
                </a:lnTo>
                <a:lnTo>
                  <a:pt x="3134868" y="591311"/>
                </a:lnTo>
                <a:close/>
              </a:path>
            </a:pathLst>
          </a:custGeom>
          <a:solidFill>
            <a:srgbClr val="663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653539" y="3442715"/>
            <a:ext cx="7294245" cy="631190"/>
          </a:xfrm>
          <a:custGeom>
            <a:avLst/>
            <a:gdLst/>
            <a:ahLst/>
            <a:cxnLst/>
            <a:rect l="l" t="t" r="r" b="b"/>
            <a:pathLst>
              <a:path w="7294245" h="631189">
                <a:moveTo>
                  <a:pt x="4501895" y="385571"/>
                </a:moveTo>
                <a:lnTo>
                  <a:pt x="4847843" y="22859"/>
                </a:lnTo>
                <a:lnTo>
                  <a:pt x="4850892" y="21335"/>
                </a:lnTo>
                <a:lnTo>
                  <a:pt x="4852416" y="19811"/>
                </a:lnTo>
                <a:lnTo>
                  <a:pt x="4856987" y="19811"/>
                </a:lnTo>
                <a:lnTo>
                  <a:pt x="5202935" y="0"/>
                </a:lnTo>
                <a:lnTo>
                  <a:pt x="5205984" y="0"/>
                </a:lnTo>
                <a:lnTo>
                  <a:pt x="5207507" y="1524"/>
                </a:lnTo>
                <a:lnTo>
                  <a:pt x="5260730" y="22859"/>
                </a:lnTo>
                <a:lnTo>
                  <a:pt x="5198364" y="22859"/>
                </a:lnTo>
                <a:lnTo>
                  <a:pt x="5202262" y="24422"/>
                </a:lnTo>
                <a:lnTo>
                  <a:pt x="4936821" y="39624"/>
                </a:lnTo>
                <a:lnTo>
                  <a:pt x="4866132" y="39624"/>
                </a:lnTo>
                <a:lnTo>
                  <a:pt x="4856987" y="44196"/>
                </a:lnTo>
                <a:lnTo>
                  <a:pt x="4861771" y="44196"/>
                </a:lnTo>
                <a:lnTo>
                  <a:pt x="4537626" y="384047"/>
                </a:lnTo>
                <a:lnTo>
                  <a:pt x="4504943" y="384047"/>
                </a:lnTo>
                <a:lnTo>
                  <a:pt x="4501895" y="385571"/>
                </a:lnTo>
                <a:close/>
              </a:path>
              <a:path w="7294245" h="631189">
                <a:moveTo>
                  <a:pt x="5202262" y="24422"/>
                </a:moveTo>
                <a:lnTo>
                  <a:pt x="5198364" y="22859"/>
                </a:lnTo>
                <a:lnTo>
                  <a:pt x="5202935" y="24383"/>
                </a:lnTo>
                <a:lnTo>
                  <a:pt x="5202262" y="24422"/>
                </a:lnTo>
                <a:close/>
              </a:path>
              <a:path w="7294245" h="631189">
                <a:moveTo>
                  <a:pt x="5897880" y="281939"/>
                </a:moveTo>
                <a:lnTo>
                  <a:pt x="5890260" y="281939"/>
                </a:lnTo>
                <a:lnTo>
                  <a:pt x="5544312" y="161543"/>
                </a:lnTo>
                <a:lnTo>
                  <a:pt x="5202262" y="24422"/>
                </a:lnTo>
                <a:lnTo>
                  <a:pt x="5202935" y="24383"/>
                </a:lnTo>
                <a:lnTo>
                  <a:pt x="5198364" y="22859"/>
                </a:lnTo>
                <a:lnTo>
                  <a:pt x="5260730" y="22859"/>
                </a:lnTo>
                <a:lnTo>
                  <a:pt x="5553455" y="140207"/>
                </a:lnTo>
                <a:lnTo>
                  <a:pt x="5894691" y="255957"/>
                </a:lnTo>
                <a:lnTo>
                  <a:pt x="5888735" y="259079"/>
                </a:lnTo>
                <a:lnTo>
                  <a:pt x="5941627" y="259079"/>
                </a:lnTo>
                <a:lnTo>
                  <a:pt x="5900928" y="280415"/>
                </a:lnTo>
                <a:lnTo>
                  <a:pt x="5897880" y="281939"/>
                </a:lnTo>
                <a:close/>
              </a:path>
              <a:path w="7294245" h="631189">
                <a:moveTo>
                  <a:pt x="4856987" y="44196"/>
                </a:moveTo>
                <a:lnTo>
                  <a:pt x="4866132" y="39624"/>
                </a:lnTo>
                <a:lnTo>
                  <a:pt x="4862047" y="43906"/>
                </a:lnTo>
                <a:lnTo>
                  <a:pt x="4856987" y="44196"/>
                </a:lnTo>
                <a:close/>
              </a:path>
              <a:path w="7294245" h="631189">
                <a:moveTo>
                  <a:pt x="4862047" y="43906"/>
                </a:moveTo>
                <a:lnTo>
                  <a:pt x="4866132" y="39624"/>
                </a:lnTo>
                <a:lnTo>
                  <a:pt x="4936821" y="39624"/>
                </a:lnTo>
                <a:lnTo>
                  <a:pt x="4862047" y="43906"/>
                </a:lnTo>
                <a:close/>
              </a:path>
              <a:path w="7294245" h="631189">
                <a:moveTo>
                  <a:pt x="4861771" y="44196"/>
                </a:moveTo>
                <a:lnTo>
                  <a:pt x="4856987" y="44196"/>
                </a:lnTo>
                <a:lnTo>
                  <a:pt x="4862047" y="43906"/>
                </a:lnTo>
                <a:lnTo>
                  <a:pt x="4861771" y="44196"/>
                </a:lnTo>
                <a:close/>
              </a:path>
              <a:path w="7294245" h="631189">
                <a:moveTo>
                  <a:pt x="5941627" y="259079"/>
                </a:moveTo>
                <a:lnTo>
                  <a:pt x="5888735" y="259079"/>
                </a:lnTo>
                <a:lnTo>
                  <a:pt x="5899403" y="257555"/>
                </a:lnTo>
                <a:lnTo>
                  <a:pt x="5894691" y="255957"/>
                </a:lnTo>
                <a:lnTo>
                  <a:pt x="6234684" y="77724"/>
                </a:lnTo>
                <a:lnTo>
                  <a:pt x="6236207" y="76200"/>
                </a:lnTo>
                <a:lnTo>
                  <a:pt x="6240780" y="76200"/>
                </a:lnTo>
                <a:lnTo>
                  <a:pt x="6586728" y="86867"/>
                </a:lnTo>
                <a:lnTo>
                  <a:pt x="6589775" y="86867"/>
                </a:lnTo>
                <a:lnTo>
                  <a:pt x="6595871" y="89915"/>
                </a:lnTo>
                <a:lnTo>
                  <a:pt x="6605348" y="99059"/>
                </a:lnTo>
                <a:lnTo>
                  <a:pt x="6246875" y="99059"/>
                </a:lnTo>
                <a:lnTo>
                  <a:pt x="6240780" y="100583"/>
                </a:lnTo>
                <a:lnTo>
                  <a:pt x="6243791" y="100676"/>
                </a:lnTo>
                <a:lnTo>
                  <a:pt x="5941627" y="259079"/>
                </a:lnTo>
                <a:close/>
              </a:path>
              <a:path w="7294245" h="631189">
                <a:moveTo>
                  <a:pt x="6243791" y="100676"/>
                </a:moveTo>
                <a:lnTo>
                  <a:pt x="6240780" y="100583"/>
                </a:lnTo>
                <a:lnTo>
                  <a:pt x="6246875" y="99059"/>
                </a:lnTo>
                <a:lnTo>
                  <a:pt x="6243791" y="100676"/>
                </a:lnTo>
                <a:close/>
              </a:path>
              <a:path w="7294245" h="631189">
                <a:moveTo>
                  <a:pt x="6580545" y="111061"/>
                </a:moveTo>
                <a:lnTo>
                  <a:pt x="6243791" y="100676"/>
                </a:lnTo>
                <a:lnTo>
                  <a:pt x="6246875" y="99059"/>
                </a:lnTo>
                <a:lnTo>
                  <a:pt x="6605348" y="99059"/>
                </a:lnTo>
                <a:lnTo>
                  <a:pt x="6614824" y="108204"/>
                </a:lnTo>
                <a:lnTo>
                  <a:pt x="6577584" y="108204"/>
                </a:lnTo>
                <a:lnTo>
                  <a:pt x="6580545" y="111061"/>
                </a:lnTo>
                <a:close/>
              </a:path>
              <a:path w="7294245" h="631189">
                <a:moveTo>
                  <a:pt x="6586728" y="111252"/>
                </a:moveTo>
                <a:lnTo>
                  <a:pt x="6580545" y="111061"/>
                </a:lnTo>
                <a:lnTo>
                  <a:pt x="6577584" y="108204"/>
                </a:lnTo>
                <a:lnTo>
                  <a:pt x="6586728" y="111252"/>
                </a:lnTo>
                <a:close/>
              </a:path>
              <a:path w="7294245" h="631189">
                <a:moveTo>
                  <a:pt x="6617983" y="111252"/>
                </a:moveTo>
                <a:lnTo>
                  <a:pt x="6586728" y="111252"/>
                </a:lnTo>
                <a:lnTo>
                  <a:pt x="6577584" y="108204"/>
                </a:lnTo>
                <a:lnTo>
                  <a:pt x="6614824" y="108204"/>
                </a:lnTo>
                <a:lnTo>
                  <a:pt x="6617983" y="111252"/>
                </a:lnTo>
                <a:close/>
              </a:path>
              <a:path w="7294245" h="631189">
                <a:moveTo>
                  <a:pt x="7280148" y="630935"/>
                </a:moveTo>
                <a:lnTo>
                  <a:pt x="7274051" y="627887"/>
                </a:lnTo>
                <a:lnTo>
                  <a:pt x="6928103" y="445007"/>
                </a:lnTo>
                <a:lnTo>
                  <a:pt x="6926580" y="443483"/>
                </a:lnTo>
                <a:lnTo>
                  <a:pt x="6925055" y="443483"/>
                </a:lnTo>
                <a:lnTo>
                  <a:pt x="6580545" y="111061"/>
                </a:lnTo>
                <a:lnTo>
                  <a:pt x="6586728" y="111252"/>
                </a:lnTo>
                <a:lnTo>
                  <a:pt x="6617983" y="111252"/>
                </a:lnTo>
                <a:lnTo>
                  <a:pt x="6941764" y="423671"/>
                </a:lnTo>
                <a:lnTo>
                  <a:pt x="6940296" y="423671"/>
                </a:lnTo>
                <a:lnTo>
                  <a:pt x="7286244" y="606551"/>
                </a:lnTo>
                <a:lnTo>
                  <a:pt x="7292339" y="609599"/>
                </a:lnTo>
                <a:lnTo>
                  <a:pt x="7293864" y="617219"/>
                </a:lnTo>
                <a:lnTo>
                  <a:pt x="7287768" y="629411"/>
                </a:lnTo>
                <a:lnTo>
                  <a:pt x="7280148" y="630935"/>
                </a:lnTo>
                <a:close/>
              </a:path>
              <a:path w="7294245" h="631189">
                <a:moveTo>
                  <a:pt x="409927" y="388619"/>
                </a:moveTo>
                <a:lnTo>
                  <a:pt x="355092" y="388619"/>
                </a:lnTo>
                <a:lnTo>
                  <a:pt x="701040" y="227075"/>
                </a:lnTo>
                <a:lnTo>
                  <a:pt x="701040" y="225551"/>
                </a:lnTo>
                <a:lnTo>
                  <a:pt x="704088" y="225551"/>
                </a:lnTo>
                <a:lnTo>
                  <a:pt x="1050036" y="198119"/>
                </a:lnTo>
                <a:lnTo>
                  <a:pt x="1056132" y="198119"/>
                </a:lnTo>
                <a:lnTo>
                  <a:pt x="1057655" y="199643"/>
                </a:lnTo>
                <a:lnTo>
                  <a:pt x="1089519" y="220979"/>
                </a:lnTo>
                <a:lnTo>
                  <a:pt x="1045463" y="220979"/>
                </a:lnTo>
                <a:lnTo>
                  <a:pt x="1048305" y="222882"/>
                </a:lnTo>
                <a:lnTo>
                  <a:pt x="726355" y="248411"/>
                </a:lnTo>
                <a:lnTo>
                  <a:pt x="710184" y="248411"/>
                </a:lnTo>
                <a:lnTo>
                  <a:pt x="409927" y="388619"/>
                </a:lnTo>
                <a:close/>
              </a:path>
              <a:path w="7294245" h="631189">
                <a:moveTo>
                  <a:pt x="1770750" y="524255"/>
                </a:moveTo>
                <a:lnTo>
                  <a:pt x="1735835" y="524255"/>
                </a:lnTo>
                <a:lnTo>
                  <a:pt x="1746504" y="521207"/>
                </a:lnTo>
                <a:lnTo>
                  <a:pt x="1740751" y="519687"/>
                </a:lnTo>
                <a:lnTo>
                  <a:pt x="2081784" y="202691"/>
                </a:lnTo>
                <a:lnTo>
                  <a:pt x="2083308" y="201167"/>
                </a:lnTo>
                <a:lnTo>
                  <a:pt x="2086355" y="199643"/>
                </a:lnTo>
                <a:lnTo>
                  <a:pt x="2090927" y="199643"/>
                </a:lnTo>
                <a:lnTo>
                  <a:pt x="2311076" y="220979"/>
                </a:lnTo>
                <a:lnTo>
                  <a:pt x="2097023" y="220979"/>
                </a:lnTo>
                <a:lnTo>
                  <a:pt x="2087880" y="224027"/>
                </a:lnTo>
                <a:lnTo>
                  <a:pt x="2093191" y="224542"/>
                </a:lnTo>
                <a:lnTo>
                  <a:pt x="1770750" y="524255"/>
                </a:lnTo>
                <a:close/>
              </a:path>
              <a:path w="7294245" h="631189">
                <a:moveTo>
                  <a:pt x="1048305" y="222882"/>
                </a:moveTo>
                <a:lnTo>
                  <a:pt x="1045463" y="220979"/>
                </a:lnTo>
                <a:lnTo>
                  <a:pt x="1053084" y="222503"/>
                </a:lnTo>
                <a:lnTo>
                  <a:pt x="1048305" y="222882"/>
                </a:lnTo>
                <a:close/>
              </a:path>
              <a:path w="7294245" h="631189">
                <a:moveTo>
                  <a:pt x="1748027" y="545591"/>
                </a:moveTo>
                <a:lnTo>
                  <a:pt x="1740408" y="545591"/>
                </a:lnTo>
                <a:lnTo>
                  <a:pt x="1394459" y="454151"/>
                </a:lnTo>
                <a:lnTo>
                  <a:pt x="1392935" y="452627"/>
                </a:lnTo>
                <a:lnTo>
                  <a:pt x="1391412" y="452627"/>
                </a:lnTo>
                <a:lnTo>
                  <a:pt x="1048305" y="222882"/>
                </a:lnTo>
                <a:lnTo>
                  <a:pt x="1053084" y="222503"/>
                </a:lnTo>
                <a:lnTo>
                  <a:pt x="1045463" y="220979"/>
                </a:lnTo>
                <a:lnTo>
                  <a:pt x="1089519" y="220979"/>
                </a:lnTo>
                <a:lnTo>
                  <a:pt x="1401328" y="429767"/>
                </a:lnTo>
                <a:lnTo>
                  <a:pt x="1400555" y="429767"/>
                </a:lnTo>
                <a:lnTo>
                  <a:pt x="1403604" y="431291"/>
                </a:lnTo>
                <a:lnTo>
                  <a:pt x="1406321" y="431291"/>
                </a:lnTo>
                <a:lnTo>
                  <a:pt x="1740751" y="519687"/>
                </a:lnTo>
                <a:lnTo>
                  <a:pt x="1735835" y="524255"/>
                </a:lnTo>
                <a:lnTo>
                  <a:pt x="1770750" y="524255"/>
                </a:lnTo>
                <a:lnTo>
                  <a:pt x="1751076" y="542543"/>
                </a:lnTo>
                <a:lnTo>
                  <a:pt x="1748027" y="545591"/>
                </a:lnTo>
                <a:close/>
              </a:path>
              <a:path w="7294245" h="631189">
                <a:moveTo>
                  <a:pt x="2093191" y="224542"/>
                </a:moveTo>
                <a:lnTo>
                  <a:pt x="2087880" y="224027"/>
                </a:lnTo>
                <a:lnTo>
                  <a:pt x="2097023" y="220979"/>
                </a:lnTo>
                <a:lnTo>
                  <a:pt x="2093191" y="224542"/>
                </a:lnTo>
                <a:close/>
              </a:path>
              <a:path w="7294245" h="631189">
                <a:moveTo>
                  <a:pt x="2777783" y="333652"/>
                </a:moveTo>
                <a:lnTo>
                  <a:pt x="2433827" y="257555"/>
                </a:lnTo>
                <a:lnTo>
                  <a:pt x="2093191" y="224542"/>
                </a:lnTo>
                <a:lnTo>
                  <a:pt x="2097023" y="220979"/>
                </a:lnTo>
                <a:lnTo>
                  <a:pt x="2311076" y="220979"/>
                </a:lnTo>
                <a:lnTo>
                  <a:pt x="2436876" y="233172"/>
                </a:lnTo>
                <a:lnTo>
                  <a:pt x="2784348" y="309372"/>
                </a:lnTo>
                <a:lnTo>
                  <a:pt x="2785871" y="310896"/>
                </a:lnTo>
                <a:lnTo>
                  <a:pt x="2787395" y="310896"/>
                </a:lnTo>
                <a:lnTo>
                  <a:pt x="2826142" y="332231"/>
                </a:lnTo>
                <a:lnTo>
                  <a:pt x="2775203" y="332231"/>
                </a:lnTo>
                <a:lnTo>
                  <a:pt x="2777783" y="333652"/>
                </a:lnTo>
                <a:close/>
              </a:path>
              <a:path w="7294245" h="631189">
                <a:moveTo>
                  <a:pt x="707136" y="249935"/>
                </a:moveTo>
                <a:lnTo>
                  <a:pt x="710184" y="248411"/>
                </a:lnTo>
                <a:lnTo>
                  <a:pt x="726355" y="248411"/>
                </a:lnTo>
                <a:lnTo>
                  <a:pt x="707136" y="249935"/>
                </a:lnTo>
                <a:close/>
              </a:path>
              <a:path w="7294245" h="631189">
                <a:moveTo>
                  <a:pt x="5888735" y="259079"/>
                </a:moveTo>
                <a:lnTo>
                  <a:pt x="5894691" y="255957"/>
                </a:lnTo>
                <a:lnTo>
                  <a:pt x="5899403" y="257555"/>
                </a:lnTo>
                <a:lnTo>
                  <a:pt x="5888735" y="259079"/>
                </a:lnTo>
                <a:close/>
              </a:path>
              <a:path w="7294245" h="631189">
                <a:moveTo>
                  <a:pt x="2778251" y="333755"/>
                </a:moveTo>
                <a:lnTo>
                  <a:pt x="2777783" y="333652"/>
                </a:lnTo>
                <a:lnTo>
                  <a:pt x="2775203" y="332231"/>
                </a:lnTo>
                <a:lnTo>
                  <a:pt x="2778251" y="333755"/>
                </a:lnTo>
                <a:close/>
              </a:path>
              <a:path w="7294245" h="631189">
                <a:moveTo>
                  <a:pt x="2828909" y="333755"/>
                </a:moveTo>
                <a:lnTo>
                  <a:pt x="2778251" y="333755"/>
                </a:lnTo>
                <a:lnTo>
                  <a:pt x="2775203" y="332231"/>
                </a:lnTo>
                <a:lnTo>
                  <a:pt x="2826142" y="332231"/>
                </a:lnTo>
                <a:lnTo>
                  <a:pt x="2828909" y="333755"/>
                </a:lnTo>
                <a:close/>
              </a:path>
              <a:path w="7294245" h="631189">
                <a:moveTo>
                  <a:pt x="3128771" y="524255"/>
                </a:moveTo>
                <a:lnTo>
                  <a:pt x="3124200" y="524255"/>
                </a:lnTo>
                <a:lnTo>
                  <a:pt x="3121151" y="522731"/>
                </a:lnTo>
                <a:lnTo>
                  <a:pt x="2777783" y="333652"/>
                </a:lnTo>
                <a:lnTo>
                  <a:pt x="2778251" y="333755"/>
                </a:lnTo>
                <a:lnTo>
                  <a:pt x="2828909" y="333755"/>
                </a:lnTo>
                <a:lnTo>
                  <a:pt x="3129688" y="499383"/>
                </a:lnTo>
                <a:lnTo>
                  <a:pt x="3125724" y="499871"/>
                </a:lnTo>
                <a:lnTo>
                  <a:pt x="3133343" y="501395"/>
                </a:lnTo>
                <a:lnTo>
                  <a:pt x="3314101" y="501395"/>
                </a:lnTo>
                <a:lnTo>
                  <a:pt x="3128771" y="524255"/>
                </a:lnTo>
                <a:close/>
              </a:path>
              <a:path w="7294245" h="631189">
                <a:moveTo>
                  <a:pt x="4211548" y="566927"/>
                </a:moveTo>
                <a:lnTo>
                  <a:pt x="4158995" y="566927"/>
                </a:lnTo>
                <a:lnTo>
                  <a:pt x="4166616" y="565403"/>
                </a:lnTo>
                <a:lnTo>
                  <a:pt x="4162995" y="564813"/>
                </a:lnTo>
                <a:lnTo>
                  <a:pt x="4504943" y="384047"/>
                </a:lnTo>
                <a:lnTo>
                  <a:pt x="4537626" y="384047"/>
                </a:lnTo>
                <a:lnTo>
                  <a:pt x="4520184" y="402335"/>
                </a:lnTo>
                <a:lnTo>
                  <a:pt x="4517135" y="405383"/>
                </a:lnTo>
                <a:lnTo>
                  <a:pt x="4211548" y="566927"/>
                </a:lnTo>
                <a:close/>
              </a:path>
              <a:path w="7294245" h="631189">
                <a:moveTo>
                  <a:pt x="10668" y="495299"/>
                </a:moveTo>
                <a:lnTo>
                  <a:pt x="3048" y="490727"/>
                </a:lnTo>
                <a:lnTo>
                  <a:pt x="0" y="478535"/>
                </a:lnTo>
                <a:lnTo>
                  <a:pt x="4572" y="470915"/>
                </a:lnTo>
                <a:lnTo>
                  <a:pt x="10668" y="469391"/>
                </a:lnTo>
                <a:lnTo>
                  <a:pt x="356616" y="387095"/>
                </a:lnTo>
                <a:lnTo>
                  <a:pt x="355092" y="388619"/>
                </a:lnTo>
                <a:lnTo>
                  <a:pt x="409927" y="388619"/>
                </a:lnTo>
                <a:lnTo>
                  <a:pt x="364235" y="409955"/>
                </a:lnTo>
                <a:lnTo>
                  <a:pt x="362711" y="411479"/>
                </a:lnTo>
                <a:lnTo>
                  <a:pt x="16764" y="493775"/>
                </a:lnTo>
                <a:lnTo>
                  <a:pt x="10668" y="495299"/>
                </a:lnTo>
                <a:close/>
              </a:path>
              <a:path w="7294245" h="631189">
                <a:moveTo>
                  <a:pt x="6943344" y="425195"/>
                </a:moveTo>
                <a:lnTo>
                  <a:pt x="6940296" y="423671"/>
                </a:lnTo>
                <a:lnTo>
                  <a:pt x="6941764" y="423671"/>
                </a:lnTo>
                <a:lnTo>
                  <a:pt x="6943344" y="425195"/>
                </a:lnTo>
                <a:close/>
              </a:path>
              <a:path w="7294245" h="631189">
                <a:moveTo>
                  <a:pt x="1403604" y="431291"/>
                </a:moveTo>
                <a:lnTo>
                  <a:pt x="1400555" y="429767"/>
                </a:lnTo>
                <a:lnTo>
                  <a:pt x="1401831" y="430105"/>
                </a:lnTo>
                <a:lnTo>
                  <a:pt x="1403604" y="431291"/>
                </a:lnTo>
                <a:close/>
              </a:path>
              <a:path w="7294245" h="631189">
                <a:moveTo>
                  <a:pt x="1401831" y="430105"/>
                </a:moveTo>
                <a:lnTo>
                  <a:pt x="1400555" y="429767"/>
                </a:lnTo>
                <a:lnTo>
                  <a:pt x="1401328" y="429767"/>
                </a:lnTo>
                <a:lnTo>
                  <a:pt x="1401831" y="430105"/>
                </a:lnTo>
                <a:close/>
              </a:path>
              <a:path w="7294245" h="631189">
                <a:moveTo>
                  <a:pt x="1406321" y="431291"/>
                </a:moveTo>
                <a:lnTo>
                  <a:pt x="1403604" y="431291"/>
                </a:lnTo>
                <a:lnTo>
                  <a:pt x="1401831" y="430105"/>
                </a:lnTo>
                <a:lnTo>
                  <a:pt x="1406321" y="431291"/>
                </a:lnTo>
                <a:close/>
              </a:path>
              <a:path w="7294245" h="631189">
                <a:moveTo>
                  <a:pt x="3314101" y="501395"/>
                </a:moveTo>
                <a:lnTo>
                  <a:pt x="3133343" y="501395"/>
                </a:lnTo>
                <a:lnTo>
                  <a:pt x="3129688" y="499383"/>
                </a:lnTo>
                <a:lnTo>
                  <a:pt x="3471671" y="457199"/>
                </a:lnTo>
                <a:lnTo>
                  <a:pt x="3474719" y="457199"/>
                </a:lnTo>
                <a:lnTo>
                  <a:pt x="3637519" y="481583"/>
                </a:lnTo>
                <a:lnTo>
                  <a:pt x="3471671" y="481583"/>
                </a:lnTo>
                <a:lnTo>
                  <a:pt x="3473048" y="481790"/>
                </a:lnTo>
                <a:lnTo>
                  <a:pt x="3314101" y="501395"/>
                </a:lnTo>
                <a:close/>
              </a:path>
              <a:path w="7294245" h="631189">
                <a:moveTo>
                  <a:pt x="3473048" y="481790"/>
                </a:moveTo>
                <a:lnTo>
                  <a:pt x="3471671" y="481583"/>
                </a:lnTo>
                <a:lnTo>
                  <a:pt x="3474719" y="481583"/>
                </a:lnTo>
                <a:lnTo>
                  <a:pt x="3473048" y="481790"/>
                </a:lnTo>
                <a:close/>
              </a:path>
              <a:path w="7294245" h="631189">
                <a:moveTo>
                  <a:pt x="4168140" y="589787"/>
                </a:moveTo>
                <a:lnTo>
                  <a:pt x="4163568" y="589787"/>
                </a:lnTo>
                <a:lnTo>
                  <a:pt x="3817619" y="533399"/>
                </a:lnTo>
                <a:lnTo>
                  <a:pt x="3473048" y="481790"/>
                </a:lnTo>
                <a:lnTo>
                  <a:pt x="3474719" y="481583"/>
                </a:lnTo>
                <a:lnTo>
                  <a:pt x="3637519" y="481583"/>
                </a:lnTo>
                <a:lnTo>
                  <a:pt x="3820668" y="509015"/>
                </a:lnTo>
                <a:lnTo>
                  <a:pt x="4162995" y="564813"/>
                </a:lnTo>
                <a:lnTo>
                  <a:pt x="4158995" y="566927"/>
                </a:lnTo>
                <a:lnTo>
                  <a:pt x="4211548" y="566927"/>
                </a:lnTo>
                <a:lnTo>
                  <a:pt x="4171187" y="588263"/>
                </a:lnTo>
                <a:lnTo>
                  <a:pt x="4168140" y="589787"/>
                </a:lnTo>
                <a:close/>
              </a:path>
              <a:path w="7294245" h="631189">
                <a:moveTo>
                  <a:pt x="3133343" y="501395"/>
                </a:moveTo>
                <a:lnTo>
                  <a:pt x="3125724" y="499871"/>
                </a:lnTo>
                <a:lnTo>
                  <a:pt x="3129688" y="499383"/>
                </a:lnTo>
                <a:lnTo>
                  <a:pt x="3133343" y="501395"/>
                </a:lnTo>
                <a:close/>
              </a:path>
              <a:path w="7294245" h="631189">
                <a:moveTo>
                  <a:pt x="1735835" y="524255"/>
                </a:moveTo>
                <a:lnTo>
                  <a:pt x="1740751" y="519687"/>
                </a:lnTo>
                <a:lnTo>
                  <a:pt x="1746504" y="521207"/>
                </a:lnTo>
                <a:lnTo>
                  <a:pt x="1735835" y="524255"/>
                </a:lnTo>
                <a:close/>
              </a:path>
              <a:path w="7294245" h="631189">
                <a:moveTo>
                  <a:pt x="4158995" y="566927"/>
                </a:moveTo>
                <a:lnTo>
                  <a:pt x="4162995" y="564813"/>
                </a:lnTo>
                <a:lnTo>
                  <a:pt x="4166616" y="565403"/>
                </a:lnTo>
                <a:lnTo>
                  <a:pt x="4158995" y="566927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8924033" y="2705417"/>
            <a:ext cx="32385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65" dirty="0">
                <a:solidFill>
                  <a:srgbClr val="5B9AD4"/>
                </a:solidFill>
                <a:latin typeface="Times New Roman"/>
                <a:cs typeface="Times New Roman"/>
              </a:rPr>
              <a:t>88</a:t>
            </a:r>
            <a:r>
              <a:rPr sz="1200" spc="30" dirty="0">
                <a:solidFill>
                  <a:srgbClr val="5B9AD4"/>
                </a:solidFill>
                <a:latin typeface="Times New Roman"/>
                <a:cs typeface="Times New Roman"/>
              </a:rPr>
              <a:t>.</a:t>
            </a:r>
            <a:r>
              <a:rPr sz="1200" spc="65" dirty="0">
                <a:solidFill>
                  <a:srgbClr val="5B9AD4"/>
                </a:solidFill>
                <a:latin typeface="Times New Roman"/>
                <a:cs typeface="Times New Roman"/>
              </a:rPr>
              <a:t>1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8925522" y="2866969"/>
            <a:ext cx="32385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65" dirty="0">
                <a:solidFill>
                  <a:srgbClr val="FF0000"/>
                </a:solidFill>
                <a:latin typeface="Times New Roman"/>
                <a:cs typeface="Times New Roman"/>
              </a:rPr>
              <a:t>82</a:t>
            </a:r>
            <a:r>
              <a:rPr sz="1200" spc="30" dirty="0">
                <a:solidFill>
                  <a:srgbClr val="FF0000"/>
                </a:solidFill>
                <a:latin typeface="Times New Roman"/>
                <a:cs typeface="Times New Roman"/>
              </a:rPr>
              <a:t>.</a:t>
            </a:r>
            <a:r>
              <a:rPr sz="1200" spc="65" dirty="0">
                <a:solidFill>
                  <a:srgbClr val="FF0000"/>
                </a:solidFill>
                <a:latin typeface="Times New Roman"/>
                <a:cs typeface="Times New Roman"/>
              </a:rPr>
              <a:t>7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8925522" y="3633507"/>
            <a:ext cx="32385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65" dirty="0">
                <a:solidFill>
                  <a:srgbClr val="663300"/>
                </a:solidFill>
                <a:latin typeface="Times New Roman"/>
                <a:cs typeface="Times New Roman"/>
              </a:rPr>
              <a:t>57</a:t>
            </a:r>
            <a:r>
              <a:rPr sz="1200" spc="30" dirty="0">
                <a:solidFill>
                  <a:srgbClr val="663300"/>
                </a:solidFill>
                <a:latin typeface="Times New Roman"/>
                <a:cs typeface="Times New Roman"/>
              </a:rPr>
              <a:t>.</a:t>
            </a:r>
            <a:r>
              <a:rPr sz="1200" spc="65" dirty="0">
                <a:solidFill>
                  <a:srgbClr val="663300"/>
                </a:solidFill>
                <a:latin typeface="Times New Roman"/>
                <a:cs typeface="Times New Roman"/>
              </a:rPr>
              <a:t>9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8925522" y="3979457"/>
            <a:ext cx="32385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65" dirty="0">
                <a:solidFill>
                  <a:srgbClr val="008000"/>
                </a:solidFill>
                <a:latin typeface="Times New Roman"/>
                <a:cs typeface="Times New Roman"/>
              </a:rPr>
              <a:t>46</a:t>
            </a:r>
            <a:r>
              <a:rPr sz="1200" spc="30" dirty="0">
                <a:solidFill>
                  <a:srgbClr val="008000"/>
                </a:solidFill>
                <a:latin typeface="Times New Roman"/>
                <a:cs typeface="Times New Roman"/>
              </a:rPr>
              <a:t>.</a:t>
            </a:r>
            <a:r>
              <a:rPr sz="1200" spc="65" dirty="0">
                <a:solidFill>
                  <a:srgbClr val="008000"/>
                </a:solidFill>
                <a:latin typeface="Times New Roman"/>
                <a:cs typeface="Times New Roman"/>
              </a:rPr>
              <a:t>7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182089" y="4797842"/>
            <a:ext cx="195580" cy="7969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200" spc="55" dirty="0">
                <a:solidFill>
                  <a:srgbClr val="595959"/>
                </a:solidFill>
                <a:latin typeface="Times New Roman"/>
                <a:cs typeface="Times New Roman"/>
              </a:rPr>
              <a:t>2</a:t>
            </a:r>
            <a:r>
              <a:rPr sz="1200" spc="65" dirty="0">
                <a:solidFill>
                  <a:srgbClr val="595959"/>
                </a:solidFill>
                <a:latin typeface="Times New Roman"/>
                <a:cs typeface="Times New Roman"/>
              </a:rPr>
              <a:t>0</a:t>
            </a:r>
            <a:endParaRPr sz="12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994"/>
              </a:spcBef>
            </a:pPr>
            <a:r>
              <a:rPr sz="1200" spc="55" dirty="0">
                <a:solidFill>
                  <a:srgbClr val="595959"/>
                </a:solidFill>
                <a:latin typeface="Times New Roman"/>
                <a:cs typeface="Times New Roman"/>
              </a:rPr>
              <a:t>1</a:t>
            </a:r>
            <a:r>
              <a:rPr sz="1200" spc="65" dirty="0">
                <a:solidFill>
                  <a:srgbClr val="595959"/>
                </a:solidFill>
                <a:latin typeface="Times New Roman"/>
                <a:cs typeface="Times New Roman"/>
              </a:rPr>
              <a:t>0</a:t>
            </a:r>
            <a:endParaRPr sz="1200">
              <a:latin typeface="Times New Roman"/>
              <a:cs typeface="Times New Roman"/>
            </a:endParaRPr>
          </a:p>
          <a:p>
            <a:pPr marL="85090" algn="ctr">
              <a:lnSpc>
                <a:spcPct val="100000"/>
              </a:lnSpc>
              <a:spcBef>
                <a:spcPts val="994"/>
              </a:spcBef>
            </a:pPr>
            <a:r>
              <a:rPr sz="1200" spc="65" dirty="0">
                <a:solidFill>
                  <a:srgbClr val="595959"/>
                </a:solidFill>
                <a:latin typeface="Times New Roman"/>
                <a:cs typeface="Times New Roman"/>
              </a:rPr>
              <a:t>0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182089" y="3869697"/>
            <a:ext cx="194310" cy="7969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55" dirty="0">
                <a:solidFill>
                  <a:srgbClr val="595959"/>
                </a:solidFill>
                <a:latin typeface="Times New Roman"/>
                <a:cs typeface="Times New Roman"/>
              </a:rPr>
              <a:t>5</a:t>
            </a:r>
            <a:r>
              <a:rPr sz="1200" spc="65" dirty="0">
                <a:solidFill>
                  <a:srgbClr val="595959"/>
                </a:solidFill>
                <a:latin typeface="Times New Roman"/>
                <a:cs typeface="Times New Roman"/>
              </a:rPr>
              <a:t>0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</a:pPr>
            <a:r>
              <a:rPr sz="1200" spc="55" dirty="0">
                <a:solidFill>
                  <a:srgbClr val="595959"/>
                </a:solidFill>
                <a:latin typeface="Times New Roman"/>
                <a:cs typeface="Times New Roman"/>
              </a:rPr>
              <a:t>4</a:t>
            </a:r>
            <a:r>
              <a:rPr sz="1200" spc="65" dirty="0">
                <a:solidFill>
                  <a:srgbClr val="595959"/>
                </a:solidFill>
                <a:latin typeface="Times New Roman"/>
                <a:cs typeface="Times New Roman"/>
              </a:rPr>
              <a:t>0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</a:pPr>
            <a:r>
              <a:rPr sz="1200" spc="55" dirty="0">
                <a:solidFill>
                  <a:srgbClr val="595959"/>
                </a:solidFill>
                <a:latin typeface="Times New Roman"/>
                <a:cs typeface="Times New Roman"/>
              </a:rPr>
              <a:t>3</a:t>
            </a:r>
            <a:r>
              <a:rPr sz="1200" spc="65" dirty="0">
                <a:solidFill>
                  <a:srgbClr val="595959"/>
                </a:solidFill>
                <a:latin typeface="Times New Roman"/>
                <a:cs typeface="Times New Roman"/>
              </a:rPr>
              <a:t>0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182089" y="2941607"/>
            <a:ext cx="194310" cy="7969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55" dirty="0">
                <a:solidFill>
                  <a:srgbClr val="595959"/>
                </a:solidFill>
                <a:latin typeface="Times New Roman"/>
                <a:cs typeface="Times New Roman"/>
              </a:rPr>
              <a:t>8</a:t>
            </a:r>
            <a:r>
              <a:rPr sz="1200" spc="65" dirty="0">
                <a:solidFill>
                  <a:srgbClr val="595959"/>
                </a:solidFill>
                <a:latin typeface="Times New Roman"/>
                <a:cs typeface="Times New Roman"/>
              </a:rPr>
              <a:t>0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</a:pPr>
            <a:r>
              <a:rPr sz="1200" spc="55" dirty="0">
                <a:solidFill>
                  <a:srgbClr val="595959"/>
                </a:solidFill>
                <a:latin typeface="Times New Roman"/>
                <a:cs typeface="Times New Roman"/>
              </a:rPr>
              <a:t>7</a:t>
            </a:r>
            <a:r>
              <a:rPr sz="1200" spc="65" dirty="0">
                <a:solidFill>
                  <a:srgbClr val="595959"/>
                </a:solidFill>
                <a:latin typeface="Times New Roman"/>
                <a:cs typeface="Times New Roman"/>
              </a:rPr>
              <a:t>0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</a:pPr>
            <a:r>
              <a:rPr sz="1200" spc="55" dirty="0">
                <a:solidFill>
                  <a:srgbClr val="595959"/>
                </a:solidFill>
                <a:latin typeface="Times New Roman"/>
                <a:cs typeface="Times New Roman"/>
              </a:rPr>
              <a:t>6</a:t>
            </a:r>
            <a:r>
              <a:rPr sz="1200" spc="65" dirty="0">
                <a:solidFill>
                  <a:srgbClr val="595959"/>
                </a:solidFill>
                <a:latin typeface="Times New Roman"/>
                <a:cs typeface="Times New Roman"/>
              </a:rPr>
              <a:t>0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098299" y="2322855"/>
            <a:ext cx="279400" cy="487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200" spc="55" dirty="0">
                <a:solidFill>
                  <a:srgbClr val="595959"/>
                </a:solidFill>
                <a:latin typeface="Times New Roman"/>
                <a:cs typeface="Times New Roman"/>
              </a:rPr>
              <a:t>1</a:t>
            </a:r>
            <a:r>
              <a:rPr sz="1200" spc="65" dirty="0">
                <a:solidFill>
                  <a:srgbClr val="595959"/>
                </a:solidFill>
                <a:latin typeface="Times New Roman"/>
                <a:cs typeface="Times New Roman"/>
              </a:rPr>
              <a:t>00</a:t>
            </a:r>
            <a:endParaRPr sz="1200">
              <a:latin typeface="Times New Roman"/>
              <a:cs typeface="Times New Roman"/>
            </a:endParaRPr>
          </a:p>
          <a:p>
            <a:pPr marL="81915" algn="ctr">
              <a:lnSpc>
                <a:spcPct val="100000"/>
              </a:lnSpc>
              <a:spcBef>
                <a:spcPts val="994"/>
              </a:spcBef>
            </a:pPr>
            <a:r>
              <a:rPr sz="1200" spc="55" dirty="0">
                <a:solidFill>
                  <a:srgbClr val="595959"/>
                </a:solidFill>
                <a:latin typeface="Times New Roman"/>
                <a:cs typeface="Times New Roman"/>
              </a:rPr>
              <a:t>9</a:t>
            </a:r>
            <a:r>
              <a:rPr sz="1200" spc="65" dirty="0">
                <a:solidFill>
                  <a:srgbClr val="595959"/>
                </a:solidFill>
                <a:latin typeface="Times New Roman"/>
                <a:cs typeface="Times New Roman"/>
              </a:rPr>
              <a:t>0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553935" y="5597978"/>
            <a:ext cx="1267460" cy="449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1484" marR="5080" indent="-439420">
              <a:lnSpc>
                <a:spcPct val="148300"/>
              </a:lnSpc>
              <a:tabLst>
                <a:tab pos="358140" algn="l"/>
                <a:tab pos="704215" algn="l"/>
                <a:tab pos="1050290" algn="l"/>
              </a:tabLst>
            </a:pPr>
            <a:r>
              <a:rPr sz="1200" spc="60" dirty="0">
                <a:solidFill>
                  <a:srgbClr val="595959"/>
                </a:solidFill>
                <a:latin typeface="Times New Roman"/>
                <a:cs typeface="Times New Roman"/>
              </a:rPr>
              <a:t>Q</a:t>
            </a:r>
            <a:r>
              <a:rPr sz="1200" spc="65" dirty="0">
                <a:solidFill>
                  <a:srgbClr val="595959"/>
                </a:solidFill>
                <a:latin typeface="Times New Roman"/>
                <a:cs typeface="Times New Roman"/>
              </a:rPr>
              <a:t>1	</a:t>
            </a:r>
            <a:r>
              <a:rPr sz="1200" spc="60" dirty="0">
                <a:solidFill>
                  <a:srgbClr val="595959"/>
                </a:solidFill>
                <a:latin typeface="Times New Roman"/>
                <a:cs typeface="Times New Roman"/>
              </a:rPr>
              <a:t>Q</a:t>
            </a:r>
            <a:r>
              <a:rPr sz="1200" spc="65" dirty="0">
                <a:solidFill>
                  <a:srgbClr val="595959"/>
                </a:solidFill>
                <a:latin typeface="Times New Roman"/>
                <a:cs typeface="Times New Roman"/>
              </a:rPr>
              <a:t>2	</a:t>
            </a:r>
            <a:r>
              <a:rPr sz="1200" spc="60" dirty="0">
                <a:solidFill>
                  <a:srgbClr val="595959"/>
                </a:solidFill>
                <a:latin typeface="Times New Roman"/>
                <a:cs typeface="Times New Roman"/>
              </a:rPr>
              <a:t>Q</a:t>
            </a:r>
            <a:r>
              <a:rPr sz="1200" spc="65" dirty="0">
                <a:solidFill>
                  <a:srgbClr val="595959"/>
                </a:solidFill>
                <a:latin typeface="Times New Roman"/>
                <a:cs typeface="Times New Roman"/>
              </a:rPr>
              <a:t>3	</a:t>
            </a:r>
            <a:r>
              <a:rPr sz="1200" spc="60" dirty="0">
                <a:solidFill>
                  <a:srgbClr val="595959"/>
                </a:solidFill>
                <a:latin typeface="Times New Roman"/>
                <a:cs typeface="Times New Roman"/>
              </a:rPr>
              <a:t>Q</a:t>
            </a:r>
            <a:r>
              <a:rPr sz="1200" spc="65" dirty="0">
                <a:solidFill>
                  <a:srgbClr val="595959"/>
                </a:solidFill>
                <a:latin typeface="Times New Roman"/>
                <a:cs typeface="Times New Roman"/>
              </a:rPr>
              <a:t>4</a:t>
            </a:r>
            <a:r>
              <a:rPr sz="1200" spc="3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200" spc="60" dirty="0">
                <a:solidFill>
                  <a:srgbClr val="595959"/>
                </a:solidFill>
                <a:latin typeface="Times New Roman"/>
                <a:cs typeface="Times New Roman"/>
              </a:rPr>
              <a:t>F</a:t>
            </a:r>
            <a:r>
              <a:rPr sz="1200" spc="-80" dirty="0">
                <a:solidFill>
                  <a:srgbClr val="595959"/>
                </a:solidFill>
                <a:latin typeface="Times New Roman"/>
                <a:cs typeface="Times New Roman"/>
              </a:rPr>
              <a:t>Y</a:t>
            </a:r>
            <a:r>
              <a:rPr sz="1200" spc="65" dirty="0">
                <a:solidFill>
                  <a:srgbClr val="595959"/>
                </a:solidFill>
                <a:latin typeface="Times New Roman"/>
                <a:cs typeface="Times New Roman"/>
              </a:rPr>
              <a:t>13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2937723" y="5597978"/>
            <a:ext cx="921385" cy="449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58140" algn="l"/>
                <a:tab pos="704215" algn="l"/>
              </a:tabLst>
            </a:pPr>
            <a:r>
              <a:rPr sz="1200" spc="60" dirty="0">
                <a:solidFill>
                  <a:srgbClr val="595959"/>
                </a:solidFill>
                <a:latin typeface="Times New Roman"/>
                <a:cs typeface="Times New Roman"/>
              </a:rPr>
              <a:t>Q</a:t>
            </a:r>
            <a:r>
              <a:rPr sz="1200" spc="65" dirty="0">
                <a:solidFill>
                  <a:srgbClr val="595959"/>
                </a:solidFill>
                <a:latin typeface="Times New Roman"/>
                <a:cs typeface="Times New Roman"/>
              </a:rPr>
              <a:t>1	</a:t>
            </a:r>
            <a:r>
              <a:rPr sz="1200" spc="60" dirty="0">
                <a:solidFill>
                  <a:srgbClr val="595959"/>
                </a:solidFill>
                <a:latin typeface="Times New Roman"/>
                <a:cs typeface="Times New Roman"/>
              </a:rPr>
              <a:t>Q</a:t>
            </a:r>
            <a:r>
              <a:rPr sz="1200" spc="65" dirty="0">
                <a:solidFill>
                  <a:srgbClr val="595959"/>
                </a:solidFill>
                <a:latin typeface="Times New Roman"/>
                <a:cs typeface="Times New Roman"/>
              </a:rPr>
              <a:t>2	</a:t>
            </a:r>
            <a:r>
              <a:rPr sz="1200" spc="60" dirty="0">
                <a:solidFill>
                  <a:srgbClr val="595959"/>
                </a:solidFill>
                <a:latin typeface="Times New Roman"/>
                <a:cs typeface="Times New Roman"/>
              </a:rPr>
              <a:t>Q</a:t>
            </a:r>
            <a:r>
              <a:rPr sz="1200" spc="65" dirty="0">
                <a:solidFill>
                  <a:srgbClr val="595959"/>
                </a:solidFill>
                <a:latin typeface="Times New Roman"/>
                <a:cs typeface="Times New Roman"/>
              </a:rPr>
              <a:t>3</a:t>
            </a:r>
            <a:endParaRPr sz="1200">
              <a:latin typeface="Times New Roman"/>
              <a:cs typeface="Times New Roman"/>
            </a:endParaRPr>
          </a:p>
          <a:p>
            <a:pPr marL="451484">
              <a:lnSpc>
                <a:spcPct val="100000"/>
              </a:lnSpc>
              <a:spcBef>
                <a:spcPts val="695"/>
              </a:spcBef>
            </a:pPr>
            <a:r>
              <a:rPr sz="1200" spc="60" dirty="0">
                <a:solidFill>
                  <a:srgbClr val="595959"/>
                </a:solidFill>
                <a:latin typeface="Times New Roman"/>
                <a:cs typeface="Times New Roman"/>
              </a:rPr>
              <a:t>F</a:t>
            </a:r>
            <a:r>
              <a:rPr sz="1200" spc="-80" dirty="0">
                <a:solidFill>
                  <a:srgbClr val="595959"/>
                </a:solidFill>
                <a:latin typeface="Times New Roman"/>
                <a:cs typeface="Times New Roman"/>
              </a:rPr>
              <a:t>Y</a:t>
            </a:r>
            <a:r>
              <a:rPr sz="1200" spc="65" dirty="0">
                <a:solidFill>
                  <a:srgbClr val="595959"/>
                </a:solidFill>
                <a:latin typeface="Times New Roman"/>
                <a:cs typeface="Times New Roman"/>
              </a:rPr>
              <a:t>14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3975565" y="5597978"/>
            <a:ext cx="1612900" cy="449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58140" algn="l"/>
                <a:tab pos="704215" algn="l"/>
                <a:tab pos="1050290" algn="l"/>
                <a:tab pos="1396365" algn="l"/>
              </a:tabLst>
            </a:pPr>
            <a:r>
              <a:rPr sz="1200" spc="60" dirty="0">
                <a:solidFill>
                  <a:srgbClr val="595959"/>
                </a:solidFill>
                <a:latin typeface="Times New Roman"/>
                <a:cs typeface="Times New Roman"/>
              </a:rPr>
              <a:t>Q</a:t>
            </a:r>
            <a:r>
              <a:rPr sz="1200" spc="65" dirty="0">
                <a:solidFill>
                  <a:srgbClr val="595959"/>
                </a:solidFill>
                <a:latin typeface="Times New Roman"/>
                <a:cs typeface="Times New Roman"/>
              </a:rPr>
              <a:t>4	</a:t>
            </a:r>
            <a:r>
              <a:rPr sz="1200" spc="60" dirty="0">
                <a:solidFill>
                  <a:srgbClr val="595959"/>
                </a:solidFill>
                <a:latin typeface="Times New Roman"/>
                <a:cs typeface="Times New Roman"/>
              </a:rPr>
              <a:t>Q</a:t>
            </a:r>
            <a:r>
              <a:rPr sz="1200" spc="65" dirty="0">
                <a:solidFill>
                  <a:srgbClr val="595959"/>
                </a:solidFill>
                <a:latin typeface="Times New Roman"/>
                <a:cs typeface="Times New Roman"/>
              </a:rPr>
              <a:t>1	</a:t>
            </a:r>
            <a:r>
              <a:rPr sz="1200" spc="60" dirty="0">
                <a:solidFill>
                  <a:srgbClr val="595959"/>
                </a:solidFill>
                <a:latin typeface="Times New Roman"/>
                <a:cs typeface="Times New Roman"/>
              </a:rPr>
              <a:t>Q</a:t>
            </a:r>
            <a:r>
              <a:rPr sz="1200" spc="65" dirty="0">
                <a:solidFill>
                  <a:srgbClr val="595959"/>
                </a:solidFill>
                <a:latin typeface="Times New Roman"/>
                <a:cs typeface="Times New Roman"/>
              </a:rPr>
              <a:t>2	</a:t>
            </a:r>
            <a:r>
              <a:rPr sz="1200" spc="60" dirty="0">
                <a:solidFill>
                  <a:srgbClr val="595959"/>
                </a:solidFill>
                <a:latin typeface="Times New Roman"/>
                <a:cs typeface="Times New Roman"/>
              </a:rPr>
              <a:t>Q</a:t>
            </a:r>
            <a:r>
              <a:rPr sz="1200" spc="65" dirty="0">
                <a:solidFill>
                  <a:srgbClr val="595959"/>
                </a:solidFill>
                <a:latin typeface="Times New Roman"/>
                <a:cs typeface="Times New Roman"/>
              </a:rPr>
              <a:t>3	</a:t>
            </a:r>
            <a:r>
              <a:rPr sz="1200" spc="60" dirty="0">
                <a:solidFill>
                  <a:srgbClr val="595959"/>
                </a:solidFill>
                <a:latin typeface="Times New Roman"/>
                <a:cs typeface="Times New Roman"/>
              </a:rPr>
              <a:t>Q</a:t>
            </a:r>
            <a:r>
              <a:rPr sz="1200" spc="65" dirty="0">
                <a:solidFill>
                  <a:srgbClr val="595959"/>
                </a:solidFill>
                <a:latin typeface="Times New Roman"/>
                <a:cs typeface="Times New Roman"/>
              </a:rPr>
              <a:t>4</a:t>
            </a:r>
            <a:endParaRPr sz="1200">
              <a:latin typeface="Times New Roman"/>
              <a:cs typeface="Times New Roman"/>
            </a:endParaRPr>
          </a:p>
          <a:p>
            <a:pPr marL="797560">
              <a:lnSpc>
                <a:spcPct val="100000"/>
              </a:lnSpc>
              <a:spcBef>
                <a:spcPts val="695"/>
              </a:spcBef>
            </a:pPr>
            <a:r>
              <a:rPr sz="1200" spc="60" dirty="0">
                <a:solidFill>
                  <a:srgbClr val="595959"/>
                </a:solidFill>
                <a:latin typeface="Times New Roman"/>
                <a:cs typeface="Times New Roman"/>
              </a:rPr>
              <a:t>F</a:t>
            </a:r>
            <a:r>
              <a:rPr sz="1200" spc="-80" dirty="0">
                <a:solidFill>
                  <a:srgbClr val="595959"/>
                </a:solidFill>
                <a:latin typeface="Times New Roman"/>
                <a:cs typeface="Times New Roman"/>
              </a:rPr>
              <a:t>Y</a:t>
            </a:r>
            <a:r>
              <a:rPr sz="1200" spc="65" dirty="0">
                <a:solidFill>
                  <a:srgbClr val="595959"/>
                </a:solidFill>
                <a:latin typeface="Times New Roman"/>
                <a:cs typeface="Times New Roman"/>
              </a:rPr>
              <a:t>15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5705300" y="5597978"/>
            <a:ext cx="921385" cy="449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58140" algn="l"/>
                <a:tab pos="704215" algn="l"/>
              </a:tabLst>
            </a:pPr>
            <a:r>
              <a:rPr sz="1200" spc="60" dirty="0">
                <a:solidFill>
                  <a:srgbClr val="595959"/>
                </a:solidFill>
                <a:latin typeface="Times New Roman"/>
                <a:cs typeface="Times New Roman"/>
              </a:rPr>
              <a:t>Q</a:t>
            </a:r>
            <a:r>
              <a:rPr sz="1200" spc="65" dirty="0">
                <a:solidFill>
                  <a:srgbClr val="595959"/>
                </a:solidFill>
                <a:latin typeface="Times New Roman"/>
                <a:cs typeface="Times New Roman"/>
              </a:rPr>
              <a:t>1	</a:t>
            </a:r>
            <a:r>
              <a:rPr sz="1200" spc="60" dirty="0">
                <a:solidFill>
                  <a:srgbClr val="595959"/>
                </a:solidFill>
                <a:latin typeface="Times New Roman"/>
                <a:cs typeface="Times New Roman"/>
              </a:rPr>
              <a:t>Q</a:t>
            </a:r>
            <a:r>
              <a:rPr sz="1200" spc="65" dirty="0">
                <a:solidFill>
                  <a:srgbClr val="595959"/>
                </a:solidFill>
                <a:latin typeface="Times New Roman"/>
                <a:cs typeface="Times New Roman"/>
              </a:rPr>
              <a:t>2	</a:t>
            </a:r>
            <a:r>
              <a:rPr sz="1200" spc="60" dirty="0">
                <a:solidFill>
                  <a:srgbClr val="595959"/>
                </a:solidFill>
                <a:latin typeface="Times New Roman"/>
                <a:cs typeface="Times New Roman"/>
              </a:rPr>
              <a:t>Q</a:t>
            </a:r>
            <a:r>
              <a:rPr sz="1200" spc="65" dirty="0">
                <a:solidFill>
                  <a:srgbClr val="595959"/>
                </a:solidFill>
                <a:latin typeface="Times New Roman"/>
                <a:cs typeface="Times New Roman"/>
              </a:rPr>
              <a:t>3</a:t>
            </a:r>
            <a:endParaRPr sz="1200">
              <a:latin typeface="Times New Roman"/>
              <a:cs typeface="Times New Roman"/>
            </a:endParaRPr>
          </a:p>
          <a:p>
            <a:pPr marL="451484">
              <a:lnSpc>
                <a:spcPct val="100000"/>
              </a:lnSpc>
              <a:spcBef>
                <a:spcPts val="695"/>
              </a:spcBef>
            </a:pPr>
            <a:r>
              <a:rPr sz="1200" spc="60" dirty="0">
                <a:solidFill>
                  <a:srgbClr val="595959"/>
                </a:solidFill>
                <a:latin typeface="Times New Roman"/>
                <a:cs typeface="Times New Roman"/>
              </a:rPr>
              <a:t>F</a:t>
            </a:r>
            <a:r>
              <a:rPr sz="1200" spc="-80" dirty="0">
                <a:solidFill>
                  <a:srgbClr val="595959"/>
                </a:solidFill>
                <a:latin typeface="Times New Roman"/>
                <a:cs typeface="Times New Roman"/>
              </a:rPr>
              <a:t>Y</a:t>
            </a:r>
            <a:r>
              <a:rPr sz="1200" spc="65" dirty="0">
                <a:solidFill>
                  <a:srgbClr val="595959"/>
                </a:solidFill>
                <a:latin typeface="Times New Roman"/>
                <a:cs typeface="Times New Roman"/>
              </a:rPr>
              <a:t>16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6743141" y="5597978"/>
            <a:ext cx="92138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58140" algn="l"/>
                <a:tab pos="704215" algn="l"/>
              </a:tabLst>
            </a:pPr>
            <a:r>
              <a:rPr sz="1200" spc="60" dirty="0">
                <a:solidFill>
                  <a:srgbClr val="595959"/>
                </a:solidFill>
                <a:latin typeface="Times New Roman"/>
                <a:cs typeface="Times New Roman"/>
              </a:rPr>
              <a:t>Q</a:t>
            </a:r>
            <a:r>
              <a:rPr sz="1200" spc="65" dirty="0">
                <a:solidFill>
                  <a:srgbClr val="595959"/>
                </a:solidFill>
                <a:latin typeface="Times New Roman"/>
                <a:cs typeface="Times New Roman"/>
              </a:rPr>
              <a:t>4	</a:t>
            </a:r>
            <a:r>
              <a:rPr sz="1200" spc="60" dirty="0">
                <a:solidFill>
                  <a:srgbClr val="595959"/>
                </a:solidFill>
                <a:latin typeface="Times New Roman"/>
                <a:cs typeface="Times New Roman"/>
              </a:rPr>
              <a:t>Q</a:t>
            </a:r>
            <a:r>
              <a:rPr sz="1200" spc="65" dirty="0">
                <a:solidFill>
                  <a:srgbClr val="595959"/>
                </a:solidFill>
                <a:latin typeface="Times New Roman"/>
                <a:cs typeface="Times New Roman"/>
              </a:rPr>
              <a:t>1	</a:t>
            </a:r>
            <a:r>
              <a:rPr sz="1200" spc="60" dirty="0">
                <a:solidFill>
                  <a:srgbClr val="595959"/>
                </a:solidFill>
                <a:latin typeface="Times New Roman"/>
                <a:cs typeface="Times New Roman"/>
              </a:rPr>
              <a:t>Q</a:t>
            </a:r>
            <a:r>
              <a:rPr sz="1200" spc="65" dirty="0">
                <a:solidFill>
                  <a:srgbClr val="595959"/>
                </a:solidFill>
                <a:latin typeface="Times New Roman"/>
                <a:cs typeface="Times New Roman"/>
              </a:rPr>
              <a:t>2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7780983" y="5597978"/>
            <a:ext cx="57531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58140" algn="l"/>
              </a:tabLst>
            </a:pPr>
            <a:r>
              <a:rPr sz="1200" spc="60" dirty="0">
                <a:solidFill>
                  <a:srgbClr val="595959"/>
                </a:solidFill>
                <a:latin typeface="Times New Roman"/>
                <a:cs typeface="Times New Roman"/>
              </a:rPr>
              <a:t>Q</a:t>
            </a:r>
            <a:r>
              <a:rPr sz="1200" spc="65" dirty="0">
                <a:solidFill>
                  <a:srgbClr val="595959"/>
                </a:solidFill>
                <a:latin typeface="Times New Roman"/>
                <a:cs typeface="Times New Roman"/>
              </a:rPr>
              <a:t>3	</a:t>
            </a:r>
            <a:r>
              <a:rPr sz="1200" spc="60" dirty="0">
                <a:solidFill>
                  <a:srgbClr val="595959"/>
                </a:solidFill>
                <a:latin typeface="Times New Roman"/>
                <a:cs typeface="Times New Roman"/>
              </a:rPr>
              <a:t>Q</a:t>
            </a:r>
            <a:r>
              <a:rPr sz="1200" spc="65" dirty="0">
                <a:solidFill>
                  <a:srgbClr val="595959"/>
                </a:solidFill>
                <a:latin typeface="Times New Roman"/>
                <a:cs typeface="Times New Roman"/>
              </a:rPr>
              <a:t>4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8472877" y="5597978"/>
            <a:ext cx="575310" cy="449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5410" marR="5080" indent="-93345">
              <a:lnSpc>
                <a:spcPct val="148300"/>
              </a:lnSpc>
              <a:tabLst>
                <a:tab pos="358140" algn="l"/>
              </a:tabLst>
            </a:pPr>
            <a:r>
              <a:rPr sz="1200" spc="60" dirty="0">
                <a:solidFill>
                  <a:srgbClr val="595959"/>
                </a:solidFill>
                <a:latin typeface="Times New Roman"/>
                <a:cs typeface="Times New Roman"/>
              </a:rPr>
              <a:t>Q</a:t>
            </a:r>
            <a:r>
              <a:rPr sz="1200" spc="65" dirty="0">
                <a:solidFill>
                  <a:srgbClr val="595959"/>
                </a:solidFill>
                <a:latin typeface="Times New Roman"/>
                <a:cs typeface="Times New Roman"/>
              </a:rPr>
              <a:t>1	</a:t>
            </a:r>
            <a:r>
              <a:rPr sz="1200" spc="60" dirty="0">
                <a:solidFill>
                  <a:srgbClr val="595959"/>
                </a:solidFill>
                <a:latin typeface="Times New Roman"/>
                <a:cs typeface="Times New Roman"/>
              </a:rPr>
              <a:t>Q</a:t>
            </a:r>
            <a:r>
              <a:rPr sz="1200" spc="65" dirty="0">
                <a:solidFill>
                  <a:srgbClr val="595959"/>
                </a:solidFill>
                <a:latin typeface="Times New Roman"/>
                <a:cs typeface="Times New Roman"/>
              </a:rPr>
              <a:t>2</a:t>
            </a:r>
            <a:r>
              <a:rPr sz="1200" spc="3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200" spc="60" dirty="0">
                <a:solidFill>
                  <a:srgbClr val="595959"/>
                </a:solidFill>
                <a:latin typeface="Times New Roman"/>
                <a:cs typeface="Times New Roman"/>
              </a:rPr>
              <a:t>F</a:t>
            </a:r>
            <a:r>
              <a:rPr sz="1200" spc="-80" dirty="0">
                <a:solidFill>
                  <a:srgbClr val="595959"/>
                </a:solidFill>
                <a:latin typeface="Times New Roman"/>
                <a:cs typeface="Times New Roman"/>
              </a:rPr>
              <a:t>Y</a:t>
            </a:r>
            <a:r>
              <a:rPr sz="1200" spc="65" dirty="0">
                <a:solidFill>
                  <a:srgbClr val="595959"/>
                </a:solidFill>
                <a:latin typeface="Times New Roman"/>
                <a:cs typeface="Times New Roman"/>
              </a:rPr>
              <a:t>18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7528055" y="5869216"/>
            <a:ext cx="38925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60" dirty="0">
                <a:solidFill>
                  <a:srgbClr val="595959"/>
                </a:solidFill>
                <a:latin typeface="Times New Roman"/>
                <a:cs typeface="Times New Roman"/>
              </a:rPr>
              <a:t>F</a:t>
            </a:r>
            <a:r>
              <a:rPr sz="1200" spc="-80" dirty="0">
                <a:solidFill>
                  <a:srgbClr val="595959"/>
                </a:solidFill>
                <a:latin typeface="Times New Roman"/>
                <a:cs typeface="Times New Roman"/>
              </a:rPr>
              <a:t>Y</a:t>
            </a:r>
            <a:r>
              <a:rPr sz="1200" spc="65" dirty="0">
                <a:solidFill>
                  <a:srgbClr val="595959"/>
                </a:solidFill>
                <a:latin typeface="Times New Roman"/>
                <a:cs typeface="Times New Roman"/>
              </a:rPr>
              <a:t>17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905569" y="3372701"/>
            <a:ext cx="177800" cy="117094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595959"/>
                </a:solidFill>
                <a:latin typeface="Times New Roman"/>
                <a:cs typeface="Times New Roman"/>
              </a:rPr>
              <a:t>Pe</a:t>
            </a:r>
            <a:r>
              <a:rPr sz="1200" spc="-5" dirty="0">
                <a:solidFill>
                  <a:srgbClr val="595959"/>
                </a:solidFill>
                <a:latin typeface="Times New Roman"/>
                <a:cs typeface="Times New Roman"/>
              </a:rPr>
              <a:t>r</a:t>
            </a:r>
            <a:r>
              <a:rPr sz="1200" dirty="0">
                <a:solidFill>
                  <a:srgbClr val="595959"/>
                </a:solidFill>
                <a:latin typeface="Times New Roman"/>
                <a:cs typeface="Times New Roman"/>
              </a:rPr>
              <a:t>cent</a:t>
            </a:r>
            <a:r>
              <a:rPr sz="1200" spc="15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595959"/>
                </a:solidFill>
                <a:latin typeface="Times New Roman"/>
                <a:cs typeface="Times New Roman"/>
              </a:rPr>
              <a:t>On</a:t>
            </a:r>
            <a:r>
              <a:rPr sz="1200" spc="15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200" spc="-40" dirty="0">
                <a:solidFill>
                  <a:srgbClr val="595959"/>
                </a:solidFill>
                <a:latin typeface="Times New Roman"/>
                <a:cs typeface="Times New Roman"/>
              </a:rPr>
              <a:t>T</a:t>
            </a:r>
            <a:r>
              <a:rPr sz="1200" spc="-5" dirty="0">
                <a:solidFill>
                  <a:srgbClr val="595959"/>
                </a:solidFill>
                <a:latin typeface="Times New Roman"/>
                <a:cs typeface="Times New Roman"/>
              </a:rPr>
              <a:t>i</a:t>
            </a:r>
            <a:r>
              <a:rPr sz="1200" spc="5" dirty="0">
                <a:solidFill>
                  <a:srgbClr val="595959"/>
                </a:solidFill>
                <a:latin typeface="Times New Roman"/>
                <a:cs typeface="Times New Roman"/>
              </a:rPr>
              <a:t>m</a:t>
            </a:r>
            <a:r>
              <a:rPr sz="1200" dirty="0">
                <a:solidFill>
                  <a:srgbClr val="595959"/>
                </a:solidFill>
                <a:latin typeface="Times New Roman"/>
                <a:cs typeface="Times New Roman"/>
              </a:rPr>
              <a:t>e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4795459" y="6073482"/>
            <a:ext cx="1010919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125" dirty="0">
                <a:solidFill>
                  <a:srgbClr val="595959"/>
                </a:solidFill>
                <a:latin typeface="Times New Roman"/>
                <a:cs typeface="Times New Roman"/>
              </a:rPr>
              <a:t>P</a:t>
            </a:r>
            <a:r>
              <a:rPr sz="1200" spc="65" dirty="0">
                <a:solidFill>
                  <a:srgbClr val="595959"/>
                </a:solidFill>
                <a:latin typeface="Times New Roman"/>
                <a:cs typeface="Times New Roman"/>
              </a:rPr>
              <a:t>o</a:t>
            </a:r>
            <a:r>
              <a:rPr sz="1200" spc="130" dirty="0">
                <a:solidFill>
                  <a:srgbClr val="595959"/>
                </a:solidFill>
                <a:latin typeface="Times New Roman"/>
                <a:cs typeface="Times New Roman"/>
              </a:rPr>
              <a:t>s</a:t>
            </a:r>
            <a:r>
              <a:rPr sz="1200" spc="-5" dirty="0">
                <a:solidFill>
                  <a:srgbClr val="595959"/>
                </a:solidFill>
                <a:latin typeface="Times New Roman"/>
                <a:cs typeface="Times New Roman"/>
              </a:rPr>
              <a:t>t</a:t>
            </a:r>
            <a:r>
              <a:rPr sz="1200" spc="130" dirty="0">
                <a:solidFill>
                  <a:srgbClr val="595959"/>
                </a:solidFill>
                <a:latin typeface="Times New Roman"/>
                <a:cs typeface="Times New Roman"/>
              </a:rPr>
              <a:t>a</a:t>
            </a:r>
            <a:r>
              <a:rPr sz="1200" spc="-70" dirty="0">
                <a:solidFill>
                  <a:srgbClr val="595959"/>
                </a:solidFill>
                <a:latin typeface="Times New Roman"/>
                <a:cs typeface="Times New Roman"/>
              </a:rPr>
              <a:t>l</a:t>
            </a:r>
            <a:r>
              <a:rPr sz="1200" spc="2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200" spc="60" dirty="0">
                <a:solidFill>
                  <a:srgbClr val="595959"/>
                </a:solidFill>
                <a:latin typeface="Times New Roman"/>
                <a:cs typeface="Times New Roman"/>
              </a:rPr>
              <a:t>Q</a:t>
            </a:r>
            <a:r>
              <a:rPr sz="1200" spc="65" dirty="0">
                <a:solidFill>
                  <a:srgbClr val="595959"/>
                </a:solidFill>
                <a:latin typeface="Times New Roman"/>
                <a:cs typeface="Times New Roman"/>
              </a:rPr>
              <a:t>u</a:t>
            </a:r>
            <a:r>
              <a:rPr sz="1200" spc="130" dirty="0">
                <a:solidFill>
                  <a:srgbClr val="595959"/>
                </a:solidFill>
                <a:latin typeface="Times New Roman"/>
                <a:cs typeface="Times New Roman"/>
              </a:rPr>
              <a:t>a</a:t>
            </a:r>
            <a:r>
              <a:rPr sz="1200" spc="-5" dirty="0">
                <a:solidFill>
                  <a:srgbClr val="595959"/>
                </a:solidFill>
                <a:latin typeface="Times New Roman"/>
                <a:cs typeface="Times New Roman"/>
              </a:rPr>
              <a:t>rt</a:t>
            </a:r>
            <a:r>
              <a:rPr sz="1200" spc="130" dirty="0">
                <a:solidFill>
                  <a:srgbClr val="595959"/>
                </a:solidFill>
                <a:latin typeface="Times New Roman"/>
                <a:cs typeface="Times New Roman"/>
              </a:rPr>
              <a:t>e</a:t>
            </a:r>
            <a:r>
              <a:rPr sz="1200" dirty="0">
                <a:solidFill>
                  <a:srgbClr val="595959"/>
                </a:solidFill>
                <a:latin typeface="Times New Roman"/>
                <a:cs typeface="Times New Roman"/>
              </a:rPr>
              <a:t>r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2718816" y="6444995"/>
            <a:ext cx="268605" cy="0"/>
          </a:xfrm>
          <a:custGeom>
            <a:avLst/>
            <a:gdLst/>
            <a:ahLst/>
            <a:cxnLst/>
            <a:rect l="l" t="t" r="r" b="b"/>
            <a:pathLst>
              <a:path w="268605">
                <a:moveTo>
                  <a:pt x="0" y="0"/>
                </a:moveTo>
                <a:lnTo>
                  <a:pt x="268223" y="0"/>
                </a:lnTo>
              </a:path>
            </a:pathLst>
          </a:custGeom>
          <a:ln w="25654">
            <a:solidFill>
              <a:srgbClr val="0066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 txBox="1"/>
          <p:nvPr/>
        </p:nvSpPr>
        <p:spPr>
          <a:xfrm>
            <a:off x="2988039" y="6358394"/>
            <a:ext cx="845819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5" dirty="0">
                <a:solidFill>
                  <a:srgbClr val="595959"/>
                </a:solidFill>
                <a:latin typeface="Times New Roman"/>
                <a:cs typeface="Times New Roman"/>
              </a:rPr>
              <a:t>D</a:t>
            </a:r>
            <a:r>
              <a:rPr sz="1200" spc="130" dirty="0">
                <a:solidFill>
                  <a:srgbClr val="595959"/>
                </a:solidFill>
                <a:latin typeface="Times New Roman"/>
                <a:cs typeface="Times New Roman"/>
              </a:rPr>
              <a:t>e</a:t>
            </a:r>
            <a:r>
              <a:rPr sz="1200" spc="114" dirty="0">
                <a:solidFill>
                  <a:srgbClr val="595959"/>
                </a:solidFill>
                <a:latin typeface="Times New Roman"/>
                <a:cs typeface="Times New Roman"/>
              </a:rPr>
              <a:t>s</a:t>
            </a:r>
            <a:r>
              <a:rPr sz="1200" spc="-5" dirty="0">
                <a:solidFill>
                  <a:srgbClr val="595959"/>
                </a:solidFill>
                <a:latin typeface="Times New Roman"/>
                <a:cs typeface="Times New Roman"/>
              </a:rPr>
              <a:t>t</a:t>
            </a:r>
            <a:r>
              <a:rPr sz="1200" spc="35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200" spc="-85" dirty="0">
                <a:solidFill>
                  <a:srgbClr val="595959"/>
                </a:solidFill>
                <a:latin typeface="Times New Roman"/>
                <a:cs typeface="Times New Roman"/>
              </a:rPr>
              <a:t>L</a:t>
            </a:r>
            <a:r>
              <a:rPr sz="1200" spc="130" dirty="0">
                <a:solidFill>
                  <a:srgbClr val="595959"/>
                </a:solidFill>
                <a:latin typeface="Times New Roman"/>
                <a:cs typeface="Times New Roman"/>
              </a:rPr>
              <a:t>e</a:t>
            </a:r>
            <a:r>
              <a:rPr sz="1200" spc="-15" dirty="0">
                <a:solidFill>
                  <a:srgbClr val="595959"/>
                </a:solidFill>
                <a:latin typeface="Times New Roman"/>
                <a:cs typeface="Times New Roman"/>
              </a:rPr>
              <a:t>t</a:t>
            </a:r>
            <a:r>
              <a:rPr sz="1200" spc="-5" dirty="0">
                <a:solidFill>
                  <a:srgbClr val="595959"/>
                </a:solidFill>
                <a:latin typeface="Times New Roman"/>
                <a:cs typeface="Times New Roman"/>
              </a:rPr>
              <a:t>t</a:t>
            </a:r>
            <a:r>
              <a:rPr sz="1200" spc="130" dirty="0">
                <a:solidFill>
                  <a:srgbClr val="595959"/>
                </a:solidFill>
                <a:latin typeface="Times New Roman"/>
                <a:cs typeface="Times New Roman"/>
              </a:rPr>
              <a:t>e</a:t>
            </a:r>
            <a:r>
              <a:rPr sz="1200" spc="-5" dirty="0">
                <a:solidFill>
                  <a:srgbClr val="595959"/>
                </a:solidFill>
                <a:latin typeface="Times New Roman"/>
                <a:cs typeface="Times New Roman"/>
              </a:rPr>
              <a:t>r</a:t>
            </a:r>
            <a:r>
              <a:rPr sz="1200" spc="130" dirty="0">
                <a:solidFill>
                  <a:srgbClr val="595959"/>
                </a:solidFill>
                <a:latin typeface="Times New Roman"/>
                <a:cs typeface="Times New Roman"/>
              </a:rPr>
              <a:t>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4009644" y="6444995"/>
            <a:ext cx="268605" cy="0"/>
          </a:xfrm>
          <a:custGeom>
            <a:avLst/>
            <a:gdLst/>
            <a:ahLst/>
            <a:cxnLst/>
            <a:rect l="l" t="t" r="r" b="b"/>
            <a:pathLst>
              <a:path w="268604">
                <a:moveTo>
                  <a:pt x="0" y="0"/>
                </a:moveTo>
                <a:lnTo>
                  <a:pt x="268223" y="0"/>
                </a:lnTo>
              </a:path>
            </a:pathLst>
          </a:custGeom>
          <a:ln w="25654">
            <a:solidFill>
              <a:srgbClr val="FF5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 txBox="1"/>
          <p:nvPr/>
        </p:nvSpPr>
        <p:spPr>
          <a:xfrm>
            <a:off x="4278896" y="6358394"/>
            <a:ext cx="70993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5" dirty="0">
                <a:solidFill>
                  <a:srgbClr val="595959"/>
                </a:solidFill>
                <a:latin typeface="Times New Roman"/>
                <a:cs typeface="Times New Roman"/>
              </a:rPr>
              <a:t>D</a:t>
            </a:r>
            <a:r>
              <a:rPr sz="1200" spc="130" dirty="0">
                <a:solidFill>
                  <a:srgbClr val="595959"/>
                </a:solidFill>
                <a:latin typeface="Times New Roman"/>
                <a:cs typeface="Times New Roman"/>
              </a:rPr>
              <a:t>e</a:t>
            </a:r>
            <a:r>
              <a:rPr sz="1200" spc="114" dirty="0">
                <a:solidFill>
                  <a:srgbClr val="595959"/>
                </a:solidFill>
                <a:latin typeface="Times New Roman"/>
                <a:cs typeface="Times New Roman"/>
              </a:rPr>
              <a:t>s</a:t>
            </a:r>
            <a:r>
              <a:rPr sz="1200" spc="-5" dirty="0">
                <a:solidFill>
                  <a:srgbClr val="595959"/>
                </a:solidFill>
                <a:latin typeface="Times New Roman"/>
                <a:cs typeface="Times New Roman"/>
              </a:rPr>
              <a:t>t</a:t>
            </a:r>
            <a:r>
              <a:rPr sz="1200" spc="35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200" spc="60" dirty="0">
                <a:solidFill>
                  <a:srgbClr val="595959"/>
                </a:solidFill>
                <a:latin typeface="Times New Roman"/>
                <a:cs typeface="Times New Roman"/>
              </a:rPr>
              <a:t>F</a:t>
            </a:r>
            <a:r>
              <a:rPr sz="1200" spc="-75" dirty="0">
                <a:solidFill>
                  <a:srgbClr val="595959"/>
                </a:solidFill>
                <a:latin typeface="Times New Roman"/>
                <a:cs typeface="Times New Roman"/>
              </a:rPr>
              <a:t>l</a:t>
            </a:r>
            <a:r>
              <a:rPr sz="1200" spc="120" dirty="0">
                <a:solidFill>
                  <a:srgbClr val="595959"/>
                </a:solidFill>
                <a:latin typeface="Times New Roman"/>
                <a:cs typeface="Times New Roman"/>
              </a:rPr>
              <a:t>a</a:t>
            </a:r>
            <a:r>
              <a:rPr sz="1200" spc="-5" dirty="0">
                <a:solidFill>
                  <a:srgbClr val="595959"/>
                </a:solidFill>
                <a:latin typeface="Times New Roman"/>
                <a:cs typeface="Times New Roman"/>
              </a:rPr>
              <a:t>t</a:t>
            </a:r>
            <a:r>
              <a:rPr sz="1200" spc="130" dirty="0">
                <a:solidFill>
                  <a:srgbClr val="595959"/>
                </a:solidFill>
                <a:latin typeface="Times New Roman"/>
                <a:cs typeface="Times New Roman"/>
              </a:rPr>
              <a:t>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5166359" y="6444995"/>
            <a:ext cx="268605" cy="0"/>
          </a:xfrm>
          <a:custGeom>
            <a:avLst/>
            <a:gdLst/>
            <a:ahLst/>
            <a:cxnLst/>
            <a:rect l="l" t="t" r="r" b="b"/>
            <a:pathLst>
              <a:path w="268604">
                <a:moveTo>
                  <a:pt x="0" y="0"/>
                </a:moveTo>
                <a:lnTo>
                  <a:pt x="268223" y="0"/>
                </a:lnTo>
              </a:path>
            </a:pathLst>
          </a:custGeom>
          <a:ln w="25654">
            <a:solidFill>
              <a:srgbClr val="663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 txBox="1"/>
          <p:nvPr/>
        </p:nvSpPr>
        <p:spPr>
          <a:xfrm>
            <a:off x="5435604" y="6358394"/>
            <a:ext cx="81978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60" dirty="0">
                <a:solidFill>
                  <a:srgbClr val="595959"/>
                </a:solidFill>
                <a:latin typeface="Times New Roman"/>
                <a:cs typeface="Times New Roman"/>
              </a:rPr>
              <a:t>O</a:t>
            </a:r>
            <a:r>
              <a:rPr sz="1200" spc="-5" dirty="0">
                <a:solidFill>
                  <a:srgbClr val="595959"/>
                </a:solidFill>
                <a:latin typeface="Times New Roman"/>
                <a:cs typeface="Times New Roman"/>
              </a:rPr>
              <a:t>r</a:t>
            </a:r>
            <a:r>
              <a:rPr sz="1200" spc="-75" dirty="0">
                <a:solidFill>
                  <a:srgbClr val="595959"/>
                </a:solidFill>
                <a:latin typeface="Times New Roman"/>
                <a:cs typeface="Times New Roman"/>
              </a:rPr>
              <a:t>i</a:t>
            </a:r>
            <a:r>
              <a:rPr sz="1200" spc="65" dirty="0">
                <a:solidFill>
                  <a:srgbClr val="595959"/>
                </a:solidFill>
                <a:latin typeface="Times New Roman"/>
                <a:cs typeface="Times New Roman"/>
              </a:rPr>
              <a:t>g</a:t>
            </a:r>
            <a:r>
              <a:rPr sz="1200" spc="25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200" spc="-75" dirty="0">
                <a:solidFill>
                  <a:srgbClr val="595959"/>
                </a:solidFill>
                <a:latin typeface="Times New Roman"/>
                <a:cs typeface="Times New Roman"/>
              </a:rPr>
              <a:t>L</a:t>
            </a:r>
            <a:r>
              <a:rPr sz="1200" spc="120" dirty="0">
                <a:solidFill>
                  <a:srgbClr val="595959"/>
                </a:solidFill>
                <a:latin typeface="Times New Roman"/>
                <a:cs typeface="Times New Roman"/>
              </a:rPr>
              <a:t>e</a:t>
            </a:r>
            <a:r>
              <a:rPr sz="1200" spc="-5" dirty="0">
                <a:solidFill>
                  <a:srgbClr val="595959"/>
                </a:solidFill>
                <a:latin typeface="Times New Roman"/>
                <a:cs typeface="Times New Roman"/>
              </a:rPr>
              <a:t>t</a:t>
            </a:r>
            <a:r>
              <a:rPr sz="1200" spc="-15" dirty="0">
                <a:solidFill>
                  <a:srgbClr val="595959"/>
                </a:solidFill>
                <a:latin typeface="Times New Roman"/>
                <a:cs typeface="Times New Roman"/>
              </a:rPr>
              <a:t>t</a:t>
            </a:r>
            <a:r>
              <a:rPr sz="1200" spc="130" dirty="0">
                <a:solidFill>
                  <a:srgbClr val="595959"/>
                </a:solidFill>
                <a:latin typeface="Times New Roman"/>
                <a:cs typeface="Times New Roman"/>
              </a:rPr>
              <a:t>e</a:t>
            </a:r>
            <a:r>
              <a:rPr sz="1200" spc="-5" dirty="0">
                <a:solidFill>
                  <a:srgbClr val="595959"/>
                </a:solidFill>
                <a:latin typeface="Times New Roman"/>
                <a:cs typeface="Times New Roman"/>
              </a:rPr>
              <a:t>r</a:t>
            </a:r>
            <a:r>
              <a:rPr sz="1200" spc="130" dirty="0">
                <a:solidFill>
                  <a:srgbClr val="595959"/>
                </a:solidFill>
                <a:latin typeface="Times New Roman"/>
                <a:cs typeface="Times New Roman"/>
              </a:rPr>
              <a:t>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6431279" y="6444995"/>
            <a:ext cx="268605" cy="0"/>
          </a:xfrm>
          <a:custGeom>
            <a:avLst/>
            <a:gdLst/>
            <a:ahLst/>
            <a:cxnLst/>
            <a:rect l="l" t="t" r="r" b="b"/>
            <a:pathLst>
              <a:path w="268604">
                <a:moveTo>
                  <a:pt x="0" y="0"/>
                </a:moveTo>
                <a:lnTo>
                  <a:pt x="268223" y="0"/>
                </a:lnTo>
              </a:path>
            </a:pathLst>
          </a:custGeom>
          <a:ln w="25654">
            <a:solidFill>
              <a:srgbClr val="008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 txBox="1"/>
          <p:nvPr/>
        </p:nvSpPr>
        <p:spPr>
          <a:xfrm>
            <a:off x="6700454" y="6358394"/>
            <a:ext cx="68389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60" dirty="0">
                <a:solidFill>
                  <a:srgbClr val="595959"/>
                </a:solidFill>
                <a:latin typeface="Times New Roman"/>
                <a:cs typeface="Times New Roman"/>
              </a:rPr>
              <a:t>O</a:t>
            </a:r>
            <a:r>
              <a:rPr sz="1200" spc="-5" dirty="0">
                <a:solidFill>
                  <a:srgbClr val="595959"/>
                </a:solidFill>
                <a:latin typeface="Times New Roman"/>
                <a:cs typeface="Times New Roman"/>
              </a:rPr>
              <a:t>r</a:t>
            </a:r>
            <a:r>
              <a:rPr sz="1200" spc="-75" dirty="0">
                <a:solidFill>
                  <a:srgbClr val="595959"/>
                </a:solidFill>
                <a:latin typeface="Times New Roman"/>
                <a:cs typeface="Times New Roman"/>
              </a:rPr>
              <a:t>i</a:t>
            </a:r>
            <a:r>
              <a:rPr sz="1200" spc="65" dirty="0">
                <a:solidFill>
                  <a:srgbClr val="595959"/>
                </a:solidFill>
                <a:latin typeface="Times New Roman"/>
                <a:cs typeface="Times New Roman"/>
              </a:rPr>
              <a:t>g</a:t>
            </a:r>
            <a:r>
              <a:rPr sz="1200" spc="25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200" spc="60" dirty="0">
                <a:solidFill>
                  <a:srgbClr val="595959"/>
                </a:solidFill>
                <a:latin typeface="Times New Roman"/>
                <a:cs typeface="Times New Roman"/>
              </a:rPr>
              <a:t>F</a:t>
            </a:r>
            <a:r>
              <a:rPr sz="1200" spc="-75" dirty="0">
                <a:solidFill>
                  <a:srgbClr val="595959"/>
                </a:solidFill>
                <a:latin typeface="Times New Roman"/>
                <a:cs typeface="Times New Roman"/>
              </a:rPr>
              <a:t>l</a:t>
            </a:r>
            <a:r>
              <a:rPr sz="1200" spc="130" dirty="0">
                <a:solidFill>
                  <a:srgbClr val="595959"/>
                </a:solidFill>
                <a:latin typeface="Times New Roman"/>
                <a:cs typeface="Times New Roman"/>
              </a:rPr>
              <a:t>a</a:t>
            </a:r>
            <a:r>
              <a:rPr sz="1200" spc="-15" dirty="0">
                <a:solidFill>
                  <a:srgbClr val="595959"/>
                </a:solidFill>
                <a:latin typeface="Times New Roman"/>
                <a:cs typeface="Times New Roman"/>
              </a:rPr>
              <a:t>t</a:t>
            </a:r>
            <a:r>
              <a:rPr sz="1200" spc="130" dirty="0">
                <a:solidFill>
                  <a:srgbClr val="595959"/>
                </a:solidFill>
                <a:latin typeface="Times New Roman"/>
                <a:cs typeface="Times New Roman"/>
              </a:rPr>
              <a:t>s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20581" y="6989731"/>
            <a:ext cx="172720" cy="156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75" dirty="0">
                <a:solidFill>
                  <a:srgbClr val="A5A5A5"/>
                </a:solidFill>
                <a:latin typeface="Times New Roman"/>
                <a:cs typeface="Times New Roman"/>
              </a:rPr>
              <a:t>66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90600" y="533400"/>
            <a:ext cx="2438400" cy="533400"/>
          </a:xfrm>
          <a:custGeom>
            <a:avLst/>
            <a:gdLst/>
            <a:ahLst/>
            <a:cxnLst/>
            <a:rect l="l" t="t" r="r" b="b"/>
            <a:pathLst>
              <a:path w="2438400" h="533400">
                <a:moveTo>
                  <a:pt x="0" y="0"/>
                </a:moveTo>
                <a:lnTo>
                  <a:pt x="2438400" y="0"/>
                </a:lnTo>
                <a:lnTo>
                  <a:pt x="2438400" y="533400"/>
                </a:lnTo>
                <a:lnTo>
                  <a:pt x="0" y="533400"/>
                </a:lnTo>
                <a:lnTo>
                  <a:pt x="0" y="0"/>
                </a:lnTo>
                <a:close/>
              </a:path>
            </a:pathLst>
          </a:custGeom>
          <a:solidFill>
            <a:srgbClr val="5093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50748" y="626363"/>
            <a:ext cx="2064131" cy="3642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709137" y="844311"/>
            <a:ext cx="131445" cy="168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10" dirty="0">
                <a:solidFill>
                  <a:srgbClr val="FFFFFF"/>
                </a:solidFill>
                <a:latin typeface="Times New Roman"/>
                <a:cs typeface="Times New Roman"/>
              </a:rPr>
              <a:t>®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92935" y="6864118"/>
            <a:ext cx="7924800" cy="3505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4785">
              <a:lnSpc>
                <a:spcPts val="875"/>
              </a:lnSpc>
            </a:pPr>
            <a:r>
              <a:rPr sz="750" spc="-10" dirty="0">
                <a:latin typeface="Times New Roman"/>
                <a:cs typeface="Times New Roman"/>
              </a:rPr>
              <a:t>N</a:t>
            </a:r>
            <a:r>
              <a:rPr sz="750" spc="45" dirty="0">
                <a:latin typeface="Times New Roman"/>
                <a:cs typeface="Times New Roman"/>
              </a:rPr>
              <a:t>o</a:t>
            </a:r>
            <a:r>
              <a:rPr sz="750" spc="5" dirty="0">
                <a:latin typeface="Times New Roman"/>
                <a:cs typeface="Times New Roman"/>
              </a:rPr>
              <a:t>t</a:t>
            </a:r>
            <a:r>
              <a:rPr sz="750" spc="80" dirty="0">
                <a:latin typeface="Times New Roman"/>
                <a:cs typeface="Times New Roman"/>
              </a:rPr>
              <a:t>e</a:t>
            </a:r>
            <a:r>
              <a:rPr sz="750" dirty="0">
                <a:latin typeface="Times New Roman"/>
                <a:cs typeface="Times New Roman"/>
              </a:rPr>
              <a:t>:</a:t>
            </a:r>
            <a:r>
              <a:rPr sz="750" spc="10" dirty="0">
                <a:latin typeface="Times New Roman"/>
                <a:cs typeface="Times New Roman"/>
              </a:rPr>
              <a:t> </a:t>
            </a:r>
            <a:r>
              <a:rPr sz="750" spc="35" dirty="0">
                <a:latin typeface="Times New Roman"/>
                <a:cs typeface="Times New Roman"/>
              </a:rPr>
              <a:t>R</a:t>
            </a:r>
            <a:r>
              <a:rPr sz="750" spc="85" dirty="0">
                <a:latin typeface="Times New Roman"/>
                <a:cs typeface="Times New Roman"/>
              </a:rPr>
              <a:t>es</a:t>
            </a:r>
            <a:r>
              <a:rPr sz="750" spc="40" dirty="0">
                <a:latin typeface="Times New Roman"/>
                <a:cs typeface="Times New Roman"/>
              </a:rPr>
              <a:t>u</a:t>
            </a:r>
            <a:r>
              <a:rPr sz="750" spc="-40" dirty="0">
                <a:latin typeface="Times New Roman"/>
                <a:cs typeface="Times New Roman"/>
              </a:rPr>
              <a:t>l</a:t>
            </a:r>
            <a:r>
              <a:rPr sz="750" dirty="0">
                <a:latin typeface="Times New Roman"/>
                <a:cs typeface="Times New Roman"/>
              </a:rPr>
              <a:t>t</a:t>
            </a:r>
            <a:r>
              <a:rPr sz="750" spc="80" dirty="0">
                <a:latin typeface="Times New Roman"/>
                <a:cs typeface="Times New Roman"/>
              </a:rPr>
              <a:t>s</a:t>
            </a:r>
            <a:r>
              <a:rPr sz="750" spc="-15" dirty="0">
                <a:latin typeface="Times New Roman"/>
                <a:cs typeface="Times New Roman"/>
              </a:rPr>
              <a:t> </a:t>
            </a:r>
            <a:r>
              <a:rPr sz="750" spc="85" dirty="0">
                <a:latin typeface="Times New Roman"/>
                <a:cs typeface="Times New Roman"/>
              </a:rPr>
              <a:t>s</a:t>
            </a:r>
            <a:r>
              <a:rPr sz="750" spc="5" dirty="0">
                <a:latin typeface="Times New Roman"/>
                <a:cs typeface="Times New Roman"/>
              </a:rPr>
              <a:t>t</a:t>
            </a:r>
            <a:r>
              <a:rPr sz="750" spc="80" dirty="0">
                <a:latin typeface="Times New Roman"/>
                <a:cs typeface="Times New Roman"/>
              </a:rPr>
              <a:t>a</a:t>
            </a:r>
            <a:r>
              <a:rPr sz="750" spc="-5" dirty="0">
                <a:latin typeface="Times New Roman"/>
                <a:cs typeface="Times New Roman"/>
              </a:rPr>
              <a:t>r</a:t>
            </a:r>
            <a:r>
              <a:rPr sz="750" spc="5" dirty="0">
                <a:latin typeface="Times New Roman"/>
                <a:cs typeface="Times New Roman"/>
              </a:rPr>
              <a:t>t</a:t>
            </a:r>
            <a:r>
              <a:rPr sz="750" spc="-50" dirty="0">
                <a:latin typeface="Times New Roman"/>
                <a:cs typeface="Times New Roman"/>
              </a:rPr>
              <a:t>i</a:t>
            </a:r>
            <a:r>
              <a:rPr sz="750" spc="30" dirty="0">
                <a:latin typeface="Times New Roman"/>
                <a:cs typeface="Times New Roman"/>
              </a:rPr>
              <a:t>n</a:t>
            </a:r>
            <a:r>
              <a:rPr sz="750" spc="45" dirty="0">
                <a:latin typeface="Times New Roman"/>
                <a:cs typeface="Times New Roman"/>
              </a:rPr>
              <a:t>g</a:t>
            </a:r>
            <a:r>
              <a:rPr sz="750" spc="-5" dirty="0">
                <a:latin typeface="Times New Roman"/>
                <a:cs typeface="Times New Roman"/>
              </a:rPr>
              <a:t> </a:t>
            </a:r>
            <a:r>
              <a:rPr sz="750" spc="30" dirty="0">
                <a:latin typeface="Times New Roman"/>
                <a:cs typeface="Times New Roman"/>
              </a:rPr>
              <a:t>F</a:t>
            </a:r>
            <a:r>
              <a:rPr sz="750" spc="-45" dirty="0">
                <a:latin typeface="Times New Roman"/>
                <a:cs typeface="Times New Roman"/>
              </a:rPr>
              <a:t>Y</a:t>
            </a:r>
            <a:r>
              <a:rPr sz="750" spc="40" dirty="0">
                <a:latin typeface="Times New Roman"/>
                <a:cs typeface="Times New Roman"/>
              </a:rPr>
              <a:t>1</a:t>
            </a:r>
            <a:r>
              <a:rPr sz="750" spc="45" dirty="0">
                <a:latin typeface="Times New Roman"/>
                <a:cs typeface="Times New Roman"/>
              </a:rPr>
              <a:t>7</a:t>
            </a:r>
            <a:r>
              <a:rPr sz="750" dirty="0">
                <a:latin typeface="Times New Roman"/>
                <a:cs typeface="Times New Roman"/>
              </a:rPr>
              <a:t> </a:t>
            </a:r>
            <a:r>
              <a:rPr sz="750" spc="40" dirty="0">
                <a:latin typeface="Times New Roman"/>
                <a:cs typeface="Times New Roman"/>
              </a:rPr>
              <a:t>Q</a:t>
            </a:r>
            <a:r>
              <a:rPr sz="750" spc="45" dirty="0">
                <a:latin typeface="Times New Roman"/>
                <a:cs typeface="Times New Roman"/>
              </a:rPr>
              <a:t>1</a:t>
            </a:r>
            <a:r>
              <a:rPr sz="750" spc="10" dirty="0">
                <a:latin typeface="Times New Roman"/>
                <a:cs typeface="Times New Roman"/>
              </a:rPr>
              <a:t> </a:t>
            </a:r>
            <a:r>
              <a:rPr sz="750" spc="85" dirty="0">
                <a:latin typeface="Times New Roman"/>
                <a:cs typeface="Times New Roman"/>
              </a:rPr>
              <a:t>a</a:t>
            </a:r>
            <a:r>
              <a:rPr sz="750" spc="-5" dirty="0">
                <a:latin typeface="Times New Roman"/>
                <a:cs typeface="Times New Roman"/>
              </a:rPr>
              <a:t>r</a:t>
            </a:r>
            <a:r>
              <a:rPr sz="750" spc="85" dirty="0">
                <a:latin typeface="Times New Roman"/>
                <a:cs typeface="Times New Roman"/>
              </a:rPr>
              <a:t>e</a:t>
            </a:r>
            <a:r>
              <a:rPr sz="750" spc="15" dirty="0">
                <a:latin typeface="Times New Roman"/>
                <a:cs typeface="Times New Roman"/>
              </a:rPr>
              <a:t> </a:t>
            </a:r>
            <a:r>
              <a:rPr sz="750" spc="40" dirty="0">
                <a:latin typeface="Times New Roman"/>
                <a:cs typeface="Times New Roman"/>
              </a:rPr>
              <a:t>b</a:t>
            </a:r>
            <a:r>
              <a:rPr sz="750" spc="85" dirty="0">
                <a:latin typeface="Times New Roman"/>
                <a:cs typeface="Times New Roman"/>
              </a:rPr>
              <a:t>as</a:t>
            </a:r>
            <a:r>
              <a:rPr sz="750" spc="80" dirty="0">
                <a:latin typeface="Times New Roman"/>
                <a:cs typeface="Times New Roman"/>
              </a:rPr>
              <a:t>e</a:t>
            </a:r>
            <a:r>
              <a:rPr sz="750" spc="45" dirty="0">
                <a:latin typeface="Times New Roman"/>
                <a:cs typeface="Times New Roman"/>
              </a:rPr>
              <a:t>d</a:t>
            </a:r>
            <a:r>
              <a:rPr sz="750" spc="-20" dirty="0">
                <a:latin typeface="Times New Roman"/>
                <a:cs typeface="Times New Roman"/>
              </a:rPr>
              <a:t> </a:t>
            </a:r>
            <a:r>
              <a:rPr sz="750" spc="45" dirty="0">
                <a:latin typeface="Times New Roman"/>
                <a:cs typeface="Times New Roman"/>
              </a:rPr>
              <a:t>on</a:t>
            </a:r>
            <a:r>
              <a:rPr sz="750" dirty="0">
                <a:latin typeface="Times New Roman"/>
                <a:cs typeface="Times New Roman"/>
              </a:rPr>
              <a:t> </a:t>
            </a:r>
            <a:r>
              <a:rPr sz="750" spc="-10" dirty="0">
                <a:latin typeface="Times New Roman"/>
                <a:cs typeface="Times New Roman"/>
              </a:rPr>
              <a:t>D</a:t>
            </a:r>
            <a:r>
              <a:rPr sz="750" spc="85" dirty="0">
                <a:latin typeface="Times New Roman"/>
                <a:cs typeface="Times New Roman"/>
              </a:rPr>
              <a:t>a</a:t>
            </a:r>
            <a:r>
              <a:rPr sz="750" spc="-10" dirty="0">
                <a:latin typeface="Times New Roman"/>
                <a:cs typeface="Times New Roman"/>
              </a:rPr>
              <a:t>y</a:t>
            </a:r>
            <a:r>
              <a:rPr sz="750" spc="80" dirty="0">
                <a:latin typeface="Times New Roman"/>
                <a:cs typeface="Times New Roman"/>
              </a:rPr>
              <a:t>s</a:t>
            </a:r>
            <a:r>
              <a:rPr sz="750" spc="20" dirty="0">
                <a:latin typeface="Times New Roman"/>
                <a:cs typeface="Times New Roman"/>
              </a:rPr>
              <a:t> </a:t>
            </a:r>
            <a:r>
              <a:rPr sz="750" spc="-50" dirty="0">
                <a:latin typeface="Times New Roman"/>
                <a:cs typeface="Times New Roman"/>
              </a:rPr>
              <a:t>L</a:t>
            </a:r>
            <a:r>
              <a:rPr sz="750" spc="85" dirty="0">
                <a:latin typeface="Times New Roman"/>
                <a:cs typeface="Times New Roman"/>
              </a:rPr>
              <a:t>e</a:t>
            </a:r>
            <a:r>
              <a:rPr sz="750" spc="-45" dirty="0">
                <a:latin typeface="Times New Roman"/>
                <a:cs typeface="Times New Roman"/>
              </a:rPr>
              <a:t>f</a:t>
            </a:r>
            <a:r>
              <a:rPr sz="750" dirty="0">
                <a:latin typeface="Times New Roman"/>
                <a:cs typeface="Times New Roman"/>
              </a:rPr>
              <a:t>t</a:t>
            </a:r>
            <a:r>
              <a:rPr sz="750" spc="10" dirty="0">
                <a:latin typeface="Times New Roman"/>
                <a:cs typeface="Times New Roman"/>
              </a:rPr>
              <a:t> </a:t>
            </a:r>
            <a:r>
              <a:rPr sz="750" spc="40" dirty="0">
                <a:latin typeface="Times New Roman"/>
                <a:cs typeface="Times New Roman"/>
              </a:rPr>
              <a:t>G</a:t>
            </a:r>
            <a:r>
              <a:rPr sz="750" spc="-5" dirty="0">
                <a:latin typeface="Times New Roman"/>
                <a:cs typeface="Times New Roman"/>
              </a:rPr>
              <a:t>r</a:t>
            </a:r>
            <a:r>
              <a:rPr sz="750" spc="45" dirty="0">
                <a:latin typeface="Times New Roman"/>
                <a:cs typeface="Times New Roman"/>
              </a:rPr>
              <a:t>o</a:t>
            </a:r>
            <a:r>
              <a:rPr sz="750" spc="40" dirty="0">
                <a:latin typeface="Times New Roman"/>
                <a:cs typeface="Times New Roman"/>
              </a:rPr>
              <a:t>u</a:t>
            </a:r>
            <a:r>
              <a:rPr sz="750" spc="45" dirty="0">
                <a:latin typeface="Times New Roman"/>
                <a:cs typeface="Times New Roman"/>
              </a:rPr>
              <a:t>p</a:t>
            </a:r>
            <a:r>
              <a:rPr sz="750" spc="-5" dirty="0">
                <a:latin typeface="Times New Roman"/>
                <a:cs typeface="Times New Roman"/>
              </a:rPr>
              <a:t> (D</a:t>
            </a:r>
            <a:r>
              <a:rPr sz="750" spc="-50" dirty="0">
                <a:latin typeface="Times New Roman"/>
                <a:cs typeface="Times New Roman"/>
              </a:rPr>
              <a:t>L</a:t>
            </a:r>
            <a:r>
              <a:rPr sz="750" spc="40" dirty="0">
                <a:latin typeface="Times New Roman"/>
                <a:cs typeface="Times New Roman"/>
              </a:rPr>
              <a:t>G</a:t>
            </a:r>
            <a:r>
              <a:rPr sz="750" dirty="0">
                <a:latin typeface="Times New Roman"/>
                <a:cs typeface="Times New Roman"/>
              </a:rPr>
              <a:t>)</a:t>
            </a:r>
            <a:r>
              <a:rPr sz="750" spc="10" dirty="0">
                <a:latin typeface="Times New Roman"/>
                <a:cs typeface="Times New Roman"/>
              </a:rPr>
              <a:t> </a:t>
            </a:r>
            <a:r>
              <a:rPr sz="750" spc="85" dirty="0">
                <a:latin typeface="Times New Roman"/>
                <a:cs typeface="Times New Roman"/>
              </a:rPr>
              <a:t>a</a:t>
            </a:r>
            <a:r>
              <a:rPr sz="750" spc="40" dirty="0">
                <a:latin typeface="Times New Roman"/>
                <a:cs typeface="Times New Roman"/>
              </a:rPr>
              <a:t>p</a:t>
            </a:r>
            <a:r>
              <a:rPr sz="750" spc="45" dirty="0">
                <a:latin typeface="Times New Roman"/>
                <a:cs typeface="Times New Roman"/>
              </a:rPr>
              <a:t>p</a:t>
            </a:r>
            <a:r>
              <a:rPr sz="750" spc="-5" dirty="0">
                <a:latin typeface="Times New Roman"/>
                <a:cs typeface="Times New Roman"/>
              </a:rPr>
              <a:t>r</a:t>
            </a:r>
            <a:r>
              <a:rPr sz="750" spc="45" dirty="0">
                <a:latin typeface="Times New Roman"/>
                <a:cs typeface="Times New Roman"/>
              </a:rPr>
              <a:t>o</a:t>
            </a:r>
            <a:r>
              <a:rPr sz="750" spc="80" dirty="0">
                <a:latin typeface="Times New Roman"/>
                <a:cs typeface="Times New Roman"/>
              </a:rPr>
              <a:t>a</a:t>
            </a:r>
            <a:r>
              <a:rPr sz="750" spc="40" dirty="0">
                <a:latin typeface="Times New Roman"/>
                <a:cs typeface="Times New Roman"/>
              </a:rPr>
              <a:t>c</a:t>
            </a:r>
            <a:r>
              <a:rPr sz="750" spc="25" dirty="0">
                <a:latin typeface="Times New Roman"/>
                <a:cs typeface="Times New Roman"/>
              </a:rPr>
              <a:t>h</a:t>
            </a:r>
            <a:r>
              <a:rPr sz="750" spc="20" dirty="0">
                <a:latin typeface="Times New Roman"/>
                <a:cs typeface="Times New Roman"/>
              </a:rPr>
              <a:t>,</a:t>
            </a:r>
            <a:r>
              <a:rPr sz="750" dirty="0">
                <a:latin typeface="Times New Roman"/>
                <a:cs typeface="Times New Roman"/>
              </a:rPr>
              <a:t> </a:t>
            </a:r>
            <a:r>
              <a:rPr sz="750" spc="-35" dirty="0">
                <a:latin typeface="Times New Roman"/>
                <a:cs typeface="Times New Roman"/>
              </a:rPr>
              <a:t>w</a:t>
            </a:r>
            <a:r>
              <a:rPr sz="750" spc="45" dirty="0">
                <a:latin typeface="Times New Roman"/>
                <a:cs typeface="Times New Roman"/>
              </a:rPr>
              <a:t>h</a:t>
            </a:r>
            <a:r>
              <a:rPr sz="750" spc="80" dirty="0">
                <a:latin typeface="Times New Roman"/>
                <a:cs typeface="Times New Roman"/>
              </a:rPr>
              <a:t>e</a:t>
            </a:r>
            <a:r>
              <a:rPr sz="750" spc="5" dirty="0">
                <a:latin typeface="Times New Roman"/>
                <a:cs typeface="Times New Roman"/>
              </a:rPr>
              <a:t>r</a:t>
            </a:r>
            <a:r>
              <a:rPr sz="750" spc="80" dirty="0">
                <a:latin typeface="Times New Roman"/>
                <a:cs typeface="Times New Roman"/>
              </a:rPr>
              <a:t>e</a:t>
            </a:r>
            <a:r>
              <a:rPr sz="750" spc="85" dirty="0">
                <a:latin typeface="Times New Roman"/>
                <a:cs typeface="Times New Roman"/>
              </a:rPr>
              <a:t>a</a:t>
            </a:r>
            <a:r>
              <a:rPr sz="750" spc="80" dirty="0">
                <a:latin typeface="Times New Roman"/>
                <a:cs typeface="Times New Roman"/>
              </a:rPr>
              <a:t>s</a:t>
            </a:r>
            <a:r>
              <a:rPr sz="750" spc="5" dirty="0">
                <a:latin typeface="Times New Roman"/>
                <a:cs typeface="Times New Roman"/>
              </a:rPr>
              <a:t> </a:t>
            </a:r>
            <a:r>
              <a:rPr sz="750" spc="80" dirty="0">
                <a:latin typeface="Times New Roman"/>
                <a:cs typeface="Times New Roman"/>
              </a:rPr>
              <a:t>a</a:t>
            </a:r>
            <a:r>
              <a:rPr sz="750" spc="-40" dirty="0">
                <a:latin typeface="Times New Roman"/>
                <a:cs typeface="Times New Roman"/>
              </a:rPr>
              <a:t>l</a:t>
            </a:r>
            <a:r>
              <a:rPr sz="750" spc="-45" dirty="0">
                <a:latin typeface="Times New Roman"/>
                <a:cs typeface="Times New Roman"/>
              </a:rPr>
              <a:t>l</a:t>
            </a:r>
            <a:r>
              <a:rPr sz="750" dirty="0">
                <a:latin typeface="Times New Roman"/>
                <a:cs typeface="Times New Roman"/>
              </a:rPr>
              <a:t> </a:t>
            </a:r>
            <a:r>
              <a:rPr sz="750" spc="45" dirty="0">
                <a:latin typeface="Times New Roman"/>
                <a:cs typeface="Times New Roman"/>
              </a:rPr>
              <a:t>p</a:t>
            </a:r>
            <a:r>
              <a:rPr sz="750" spc="-5" dirty="0">
                <a:latin typeface="Times New Roman"/>
                <a:cs typeface="Times New Roman"/>
              </a:rPr>
              <a:t>r</a:t>
            </a:r>
            <a:r>
              <a:rPr sz="750" spc="-50" dirty="0">
                <a:latin typeface="Times New Roman"/>
                <a:cs typeface="Times New Roman"/>
              </a:rPr>
              <a:t>i</a:t>
            </a:r>
            <a:r>
              <a:rPr sz="750" spc="45" dirty="0">
                <a:latin typeface="Times New Roman"/>
                <a:cs typeface="Times New Roman"/>
              </a:rPr>
              <a:t>o</a:t>
            </a:r>
            <a:r>
              <a:rPr sz="750" dirty="0">
                <a:latin typeface="Times New Roman"/>
                <a:cs typeface="Times New Roman"/>
              </a:rPr>
              <a:t>r</a:t>
            </a:r>
            <a:r>
              <a:rPr sz="750" spc="5" dirty="0">
                <a:latin typeface="Times New Roman"/>
                <a:cs typeface="Times New Roman"/>
              </a:rPr>
              <a:t> </a:t>
            </a:r>
            <a:r>
              <a:rPr sz="750" spc="40" dirty="0">
                <a:latin typeface="Times New Roman"/>
                <a:cs typeface="Times New Roman"/>
              </a:rPr>
              <a:t>q</a:t>
            </a:r>
            <a:r>
              <a:rPr sz="750" spc="45" dirty="0">
                <a:latin typeface="Times New Roman"/>
                <a:cs typeface="Times New Roman"/>
              </a:rPr>
              <a:t>u</a:t>
            </a:r>
            <a:r>
              <a:rPr sz="750" spc="80" dirty="0">
                <a:latin typeface="Times New Roman"/>
                <a:cs typeface="Times New Roman"/>
              </a:rPr>
              <a:t>a</a:t>
            </a:r>
            <a:r>
              <a:rPr sz="750" spc="5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t</a:t>
            </a:r>
            <a:r>
              <a:rPr sz="750" spc="85" dirty="0">
                <a:latin typeface="Times New Roman"/>
                <a:cs typeface="Times New Roman"/>
              </a:rPr>
              <a:t>e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spc="80" dirty="0">
                <a:latin typeface="Times New Roman"/>
                <a:cs typeface="Times New Roman"/>
              </a:rPr>
              <a:t>s</a:t>
            </a:r>
            <a:r>
              <a:rPr sz="750" spc="-85" dirty="0">
                <a:latin typeface="Times New Roman"/>
                <a:cs typeface="Times New Roman"/>
              </a:rPr>
              <a:t>’</a:t>
            </a:r>
            <a:r>
              <a:rPr sz="750" spc="-20" dirty="0">
                <a:latin typeface="Times New Roman"/>
                <a:cs typeface="Times New Roman"/>
              </a:rPr>
              <a:t> </a:t>
            </a:r>
            <a:r>
              <a:rPr sz="750" spc="-5" dirty="0">
                <a:latin typeface="Times New Roman"/>
                <a:cs typeface="Times New Roman"/>
              </a:rPr>
              <a:t>r</a:t>
            </a:r>
            <a:r>
              <a:rPr sz="750" spc="85" dirty="0">
                <a:latin typeface="Times New Roman"/>
                <a:cs typeface="Times New Roman"/>
              </a:rPr>
              <a:t>e</a:t>
            </a:r>
            <a:r>
              <a:rPr sz="750" spc="80" dirty="0">
                <a:latin typeface="Times New Roman"/>
                <a:cs typeface="Times New Roman"/>
              </a:rPr>
              <a:t>s</a:t>
            </a:r>
            <a:r>
              <a:rPr sz="750" spc="45" dirty="0">
                <a:latin typeface="Times New Roman"/>
                <a:cs typeface="Times New Roman"/>
              </a:rPr>
              <a:t>u</a:t>
            </a:r>
            <a:r>
              <a:rPr sz="750" spc="-50" dirty="0">
                <a:latin typeface="Times New Roman"/>
                <a:cs typeface="Times New Roman"/>
              </a:rPr>
              <a:t>l</a:t>
            </a:r>
            <a:r>
              <a:rPr sz="750" spc="5" dirty="0">
                <a:latin typeface="Times New Roman"/>
                <a:cs typeface="Times New Roman"/>
              </a:rPr>
              <a:t>t</a:t>
            </a:r>
            <a:r>
              <a:rPr sz="750" spc="80" dirty="0">
                <a:latin typeface="Times New Roman"/>
                <a:cs typeface="Times New Roman"/>
              </a:rPr>
              <a:t>s</a:t>
            </a:r>
            <a:r>
              <a:rPr sz="750" spc="-15" dirty="0">
                <a:latin typeface="Times New Roman"/>
                <a:cs typeface="Times New Roman"/>
              </a:rPr>
              <a:t> </a:t>
            </a:r>
            <a:r>
              <a:rPr sz="750" spc="80" dirty="0">
                <a:latin typeface="Times New Roman"/>
                <a:cs typeface="Times New Roman"/>
              </a:rPr>
              <a:t>a</a:t>
            </a:r>
            <a:r>
              <a:rPr sz="750" spc="5" dirty="0">
                <a:latin typeface="Times New Roman"/>
                <a:cs typeface="Times New Roman"/>
              </a:rPr>
              <a:t>r</a:t>
            </a:r>
            <a:r>
              <a:rPr sz="750" spc="85" dirty="0">
                <a:latin typeface="Times New Roman"/>
                <a:cs typeface="Times New Roman"/>
              </a:rPr>
              <a:t>e</a:t>
            </a:r>
            <a:r>
              <a:rPr sz="750" dirty="0">
                <a:latin typeface="Times New Roman"/>
                <a:cs typeface="Times New Roman"/>
              </a:rPr>
              <a:t> </a:t>
            </a:r>
            <a:r>
              <a:rPr sz="750" spc="40" dirty="0">
                <a:latin typeface="Times New Roman"/>
                <a:cs typeface="Times New Roman"/>
              </a:rPr>
              <a:t>b</a:t>
            </a:r>
            <a:r>
              <a:rPr sz="750" spc="85" dirty="0">
                <a:latin typeface="Times New Roman"/>
                <a:cs typeface="Times New Roman"/>
              </a:rPr>
              <a:t>as</a:t>
            </a:r>
            <a:r>
              <a:rPr sz="750" spc="80" dirty="0">
                <a:latin typeface="Times New Roman"/>
                <a:cs typeface="Times New Roman"/>
              </a:rPr>
              <a:t>e</a:t>
            </a:r>
            <a:r>
              <a:rPr sz="750" spc="45" dirty="0">
                <a:latin typeface="Times New Roman"/>
                <a:cs typeface="Times New Roman"/>
              </a:rPr>
              <a:t>d</a:t>
            </a:r>
            <a:r>
              <a:rPr sz="750" spc="-15" dirty="0">
                <a:latin typeface="Times New Roman"/>
                <a:cs typeface="Times New Roman"/>
              </a:rPr>
              <a:t> </a:t>
            </a:r>
            <a:r>
              <a:rPr sz="750" spc="45" dirty="0">
                <a:latin typeface="Times New Roman"/>
                <a:cs typeface="Times New Roman"/>
              </a:rPr>
              <a:t>on</a:t>
            </a:r>
            <a:r>
              <a:rPr sz="750" dirty="0">
                <a:latin typeface="Times New Roman"/>
                <a:cs typeface="Times New Roman"/>
              </a:rPr>
              <a:t> </a:t>
            </a:r>
            <a:r>
              <a:rPr sz="750" spc="-45" dirty="0">
                <a:latin typeface="Times New Roman"/>
                <a:cs typeface="Times New Roman"/>
              </a:rPr>
              <a:t>L</a:t>
            </a:r>
            <a:r>
              <a:rPr sz="750" spc="80" dirty="0">
                <a:latin typeface="Times New Roman"/>
                <a:cs typeface="Times New Roman"/>
              </a:rPr>
              <a:t>a</a:t>
            </a:r>
            <a:r>
              <a:rPr sz="750" spc="85" dirty="0">
                <a:latin typeface="Times New Roman"/>
                <a:cs typeface="Times New Roman"/>
              </a:rPr>
              <a:t>s</a:t>
            </a:r>
            <a:r>
              <a:rPr sz="750" dirty="0">
                <a:latin typeface="Times New Roman"/>
                <a:cs typeface="Times New Roman"/>
              </a:rPr>
              <a:t>t</a:t>
            </a:r>
            <a:r>
              <a:rPr sz="750" spc="10" dirty="0">
                <a:latin typeface="Times New Roman"/>
                <a:cs typeface="Times New Roman"/>
              </a:rPr>
              <a:t> </a:t>
            </a:r>
            <a:r>
              <a:rPr sz="750" spc="80" dirty="0">
                <a:latin typeface="Times New Roman"/>
                <a:cs typeface="Times New Roman"/>
              </a:rPr>
              <a:t>P</a:t>
            </a:r>
            <a:r>
              <a:rPr sz="750" spc="-5" dirty="0">
                <a:latin typeface="Times New Roman"/>
                <a:cs typeface="Times New Roman"/>
              </a:rPr>
              <a:t>r</a:t>
            </a:r>
            <a:r>
              <a:rPr sz="750" spc="40" dirty="0">
                <a:latin typeface="Times New Roman"/>
                <a:cs typeface="Times New Roman"/>
              </a:rPr>
              <a:t>o</a:t>
            </a:r>
            <a:r>
              <a:rPr sz="750" spc="45" dirty="0">
                <a:latin typeface="Times New Roman"/>
                <a:cs typeface="Times New Roman"/>
              </a:rPr>
              <a:t>c</a:t>
            </a:r>
            <a:r>
              <a:rPr sz="750" spc="85" dirty="0">
                <a:latin typeface="Times New Roman"/>
                <a:cs typeface="Times New Roman"/>
              </a:rPr>
              <a:t>e</a:t>
            </a:r>
            <a:r>
              <a:rPr sz="750" spc="70" dirty="0">
                <a:latin typeface="Times New Roman"/>
                <a:cs typeface="Times New Roman"/>
              </a:rPr>
              <a:t>s</a:t>
            </a:r>
            <a:r>
              <a:rPr sz="750" spc="85" dirty="0">
                <a:latin typeface="Times New Roman"/>
                <a:cs typeface="Times New Roman"/>
              </a:rPr>
              <a:t>s</a:t>
            </a:r>
            <a:r>
              <a:rPr sz="750" spc="-65" dirty="0">
                <a:latin typeface="Times New Roman"/>
                <a:cs typeface="Times New Roman"/>
              </a:rPr>
              <a:t>i</a:t>
            </a:r>
            <a:r>
              <a:rPr sz="750" spc="30" dirty="0">
                <a:latin typeface="Times New Roman"/>
                <a:cs typeface="Times New Roman"/>
              </a:rPr>
              <a:t>n</a:t>
            </a:r>
            <a:r>
              <a:rPr sz="750" spc="45" dirty="0">
                <a:latin typeface="Times New Roman"/>
                <a:cs typeface="Times New Roman"/>
              </a:rPr>
              <a:t>g</a:t>
            </a:r>
            <a:r>
              <a:rPr sz="750" spc="-5" dirty="0">
                <a:latin typeface="Times New Roman"/>
                <a:cs typeface="Times New Roman"/>
              </a:rPr>
              <a:t> </a:t>
            </a:r>
            <a:r>
              <a:rPr sz="750" spc="40" dirty="0">
                <a:latin typeface="Times New Roman"/>
                <a:cs typeface="Times New Roman"/>
              </a:rPr>
              <a:t>Op</a:t>
            </a:r>
            <a:r>
              <a:rPr sz="750" spc="85" dirty="0">
                <a:latin typeface="Times New Roman"/>
                <a:cs typeface="Times New Roman"/>
              </a:rPr>
              <a:t>e</a:t>
            </a:r>
            <a:r>
              <a:rPr sz="750" spc="-5" dirty="0">
                <a:latin typeface="Times New Roman"/>
                <a:cs typeface="Times New Roman"/>
              </a:rPr>
              <a:t>r</a:t>
            </a:r>
            <a:r>
              <a:rPr sz="750" spc="85" dirty="0">
                <a:latin typeface="Times New Roman"/>
                <a:cs typeface="Times New Roman"/>
              </a:rPr>
              <a:t>a</a:t>
            </a:r>
            <a:r>
              <a:rPr sz="750" dirty="0">
                <a:latin typeface="Times New Roman"/>
                <a:cs typeface="Times New Roman"/>
              </a:rPr>
              <a:t>t</a:t>
            </a:r>
            <a:r>
              <a:rPr sz="750" spc="-50" dirty="0">
                <a:latin typeface="Times New Roman"/>
                <a:cs typeface="Times New Roman"/>
              </a:rPr>
              <a:t>i</a:t>
            </a:r>
            <a:r>
              <a:rPr sz="750" spc="30" dirty="0">
                <a:latin typeface="Times New Roman"/>
                <a:cs typeface="Times New Roman"/>
              </a:rPr>
              <a:t>o</a:t>
            </a:r>
            <a:r>
              <a:rPr sz="750" spc="45" dirty="0">
                <a:latin typeface="Times New Roman"/>
                <a:cs typeface="Times New Roman"/>
              </a:rPr>
              <a:t>n</a:t>
            </a:r>
            <a:r>
              <a:rPr sz="750" spc="-20" dirty="0">
                <a:latin typeface="Times New Roman"/>
                <a:cs typeface="Times New Roman"/>
              </a:rPr>
              <a:t> </a:t>
            </a:r>
            <a:r>
              <a:rPr sz="750" spc="-5" dirty="0">
                <a:latin typeface="Times New Roman"/>
                <a:cs typeface="Times New Roman"/>
              </a:rPr>
              <a:t>(</a:t>
            </a:r>
            <a:r>
              <a:rPr sz="750" spc="-45" dirty="0">
                <a:latin typeface="Times New Roman"/>
                <a:cs typeface="Times New Roman"/>
              </a:rPr>
              <a:t>L</a:t>
            </a:r>
            <a:r>
              <a:rPr sz="750" spc="80" dirty="0">
                <a:latin typeface="Times New Roman"/>
                <a:cs typeface="Times New Roman"/>
              </a:rPr>
              <a:t>P</a:t>
            </a:r>
            <a:r>
              <a:rPr sz="750" spc="30" dirty="0">
                <a:latin typeface="Times New Roman"/>
                <a:cs typeface="Times New Roman"/>
              </a:rPr>
              <a:t>O</a:t>
            </a:r>
            <a:r>
              <a:rPr sz="750" dirty="0">
                <a:latin typeface="Times New Roman"/>
                <a:cs typeface="Times New Roman"/>
              </a:rPr>
              <a:t>)</a:t>
            </a:r>
            <a:r>
              <a:rPr sz="750" spc="20" dirty="0">
                <a:latin typeface="Times New Roman"/>
                <a:cs typeface="Times New Roman"/>
              </a:rPr>
              <a:t> </a:t>
            </a:r>
            <a:r>
              <a:rPr sz="750" spc="80" dirty="0">
                <a:latin typeface="Times New Roman"/>
                <a:cs typeface="Times New Roman"/>
              </a:rPr>
              <a:t>a</a:t>
            </a:r>
            <a:r>
              <a:rPr sz="750" spc="45" dirty="0">
                <a:latin typeface="Times New Roman"/>
                <a:cs typeface="Times New Roman"/>
              </a:rPr>
              <a:t>p</a:t>
            </a:r>
            <a:r>
              <a:rPr sz="750" spc="40" dirty="0">
                <a:latin typeface="Times New Roman"/>
                <a:cs typeface="Times New Roman"/>
              </a:rPr>
              <a:t>p</a:t>
            </a:r>
            <a:r>
              <a:rPr sz="750" spc="5" dirty="0">
                <a:latin typeface="Times New Roman"/>
                <a:cs typeface="Times New Roman"/>
              </a:rPr>
              <a:t>r</a:t>
            </a:r>
            <a:r>
              <a:rPr sz="750" spc="40" dirty="0">
                <a:latin typeface="Times New Roman"/>
                <a:cs typeface="Times New Roman"/>
              </a:rPr>
              <a:t>o</a:t>
            </a:r>
            <a:r>
              <a:rPr sz="750" spc="70" dirty="0">
                <a:latin typeface="Times New Roman"/>
                <a:cs typeface="Times New Roman"/>
              </a:rPr>
              <a:t>a</a:t>
            </a:r>
            <a:r>
              <a:rPr sz="750" spc="45" dirty="0">
                <a:latin typeface="Times New Roman"/>
                <a:cs typeface="Times New Roman"/>
              </a:rPr>
              <a:t>c</a:t>
            </a:r>
            <a:r>
              <a:rPr sz="750" spc="30" dirty="0">
                <a:latin typeface="Times New Roman"/>
                <a:cs typeface="Times New Roman"/>
              </a:rPr>
              <a:t>h</a:t>
            </a:r>
            <a:r>
              <a:rPr sz="750" spc="20" dirty="0">
                <a:latin typeface="Times New Roman"/>
                <a:cs typeface="Times New Roman"/>
              </a:rPr>
              <a:t>.</a:t>
            </a:r>
            <a:r>
              <a:rPr sz="750" spc="-15" dirty="0">
                <a:latin typeface="Times New Roman"/>
                <a:cs typeface="Times New Roman"/>
              </a:rPr>
              <a:t> </a:t>
            </a:r>
            <a:r>
              <a:rPr sz="750" spc="75" dirty="0">
                <a:latin typeface="Times New Roman"/>
                <a:cs typeface="Times New Roman"/>
              </a:rPr>
              <a:t>P</a:t>
            </a:r>
            <a:r>
              <a:rPr sz="750" spc="5" dirty="0">
                <a:latin typeface="Times New Roman"/>
                <a:cs typeface="Times New Roman"/>
              </a:rPr>
              <a:t>r</a:t>
            </a:r>
            <a:r>
              <a:rPr sz="750" spc="80" dirty="0">
                <a:latin typeface="Times New Roman"/>
                <a:cs typeface="Times New Roman"/>
              </a:rPr>
              <a:t>e</a:t>
            </a:r>
            <a:r>
              <a:rPr sz="750" spc="-40" dirty="0">
                <a:latin typeface="Times New Roman"/>
                <a:cs typeface="Times New Roman"/>
              </a:rPr>
              <a:t>l</a:t>
            </a:r>
            <a:r>
              <a:rPr sz="750" spc="-50" dirty="0">
                <a:latin typeface="Times New Roman"/>
                <a:cs typeface="Times New Roman"/>
              </a:rPr>
              <a:t>i</a:t>
            </a:r>
            <a:r>
              <a:rPr sz="750" spc="45" dirty="0">
                <a:latin typeface="Times New Roman"/>
                <a:cs typeface="Times New Roman"/>
              </a:rPr>
              <a:t>m</a:t>
            </a:r>
            <a:r>
              <a:rPr sz="750" spc="-50" dirty="0">
                <a:latin typeface="Times New Roman"/>
                <a:cs typeface="Times New Roman"/>
              </a:rPr>
              <a:t>i</a:t>
            </a:r>
            <a:r>
              <a:rPr sz="750" spc="30" dirty="0">
                <a:latin typeface="Times New Roman"/>
                <a:cs typeface="Times New Roman"/>
              </a:rPr>
              <a:t>n</a:t>
            </a:r>
            <a:r>
              <a:rPr sz="750" spc="85" dirty="0">
                <a:latin typeface="Times New Roman"/>
                <a:cs typeface="Times New Roman"/>
              </a:rPr>
              <a:t>a</a:t>
            </a:r>
            <a:r>
              <a:rPr sz="750" spc="-2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y</a:t>
            </a:r>
            <a:endParaRPr sz="750">
              <a:latin typeface="Times New Roman"/>
              <a:cs typeface="Times New Roman"/>
            </a:endParaRPr>
          </a:p>
          <a:p>
            <a:pPr marL="184785" marR="49530" indent="-172720">
              <a:lnSpc>
                <a:spcPts val="900"/>
              </a:lnSpc>
              <a:spcBef>
                <a:spcPts val="55"/>
              </a:spcBef>
            </a:pPr>
            <a:r>
              <a:rPr sz="1200" spc="-7" baseline="-13888" dirty="0">
                <a:solidFill>
                  <a:srgbClr val="BFBFBF"/>
                </a:solidFill>
                <a:latin typeface="Century Gothic"/>
                <a:cs typeface="Century Gothic"/>
              </a:rPr>
              <a:t>F</a:t>
            </a:r>
            <a:r>
              <a:rPr sz="1200" baseline="-13888" dirty="0">
                <a:solidFill>
                  <a:srgbClr val="BFBFBF"/>
                </a:solidFill>
                <a:latin typeface="Century Gothic"/>
                <a:cs typeface="Century Gothic"/>
              </a:rPr>
              <a:t>e</a:t>
            </a:r>
            <a:r>
              <a:rPr sz="1200" spc="-157" baseline="-13888" dirty="0">
                <a:solidFill>
                  <a:srgbClr val="BFBFBF"/>
                </a:solidFill>
                <a:latin typeface="Century Gothic"/>
                <a:cs typeface="Century Gothic"/>
              </a:rPr>
              <a:t>b</a:t>
            </a:r>
            <a:r>
              <a:rPr sz="750" spc="-315" dirty="0">
                <a:latin typeface="Times New Roman"/>
                <a:cs typeface="Times New Roman"/>
              </a:rPr>
              <a:t>F</a:t>
            </a:r>
            <a:r>
              <a:rPr sz="1200" baseline="-13888" dirty="0">
                <a:solidFill>
                  <a:srgbClr val="BFBFBF"/>
                </a:solidFill>
                <a:latin typeface="Century Gothic"/>
                <a:cs typeface="Century Gothic"/>
              </a:rPr>
              <a:t>r</a:t>
            </a:r>
            <a:r>
              <a:rPr sz="1200" spc="-577" baseline="-13888" dirty="0">
                <a:solidFill>
                  <a:srgbClr val="BFBFBF"/>
                </a:solidFill>
                <a:latin typeface="Century Gothic"/>
                <a:cs typeface="Century Gothic"/>
              </a:rPr>
              <a:t>u</a:t>
            </a:r>
            <a:r>
              <a:rPr sz="750" spc="-165" dirty="0">
                <a:latin typeface="Times New Roman"/>
                <a:cs typeface="Times New Roman"/>
              </a:rPr>
              <a:t>Y</a:t>
            </a:r>
            <a:r>
              <a:rPr sz="1200" spc="-644" baseline="-13888" dirty="0">
                <a:solidFill>
                  <a:srgbClr val="BFBFBF"/>
                </a:solidFill>
                <a:latin typeface="Century Gothic"/>
                <a:cs typeface="Century Gothic"/>
              </a:rPr>
              <a:t>a</a:t>
            </a:r>
            <a:r>
              <a:rPr sz="750" spc="45" dirty="0">
                <a:latin typeface="Times New Roman"/>
                <a:cs typeface="Times New Roman"/>
              </a:rPr>
              <a:t>1</a:t>
            </a:r>
            <a:r>
              <a:rPr sz="750" spc="-370" dirty="0">
                <a:latin typeface="Times New Roman"/>
                <a:cs typeface="Times New Roman"/>
              </a:rPr>
              <a:t>8</a:t>
            </a:r>
            <a:r>
              <a:rPr sz="1200" baseline="-13888" dirty="0">
                <a:solidFill>
                  <a:srgbClr val="BFBFBF"/>
                </a:solidFill>
                <a:latin typeface="Century Gothic"/>
                <a:cs typeface="Century Gothic"/>
              </a:rPr>
              <a:t>r</a:t>
            </a:r>
            <a:r>
              <a:rPr sz="1200" spc="-97" baseline="-13888" dirty="0">
                <a:solidFill>
                  <a:srgbClr val="BFBFBF"/>
                </a:solidFill>
                <a:latin typeface="Century Gothic"/>
                <a:cs typeface="Century Gothic"/>
              </a:rPr>
              <a:t>y</a:t>
            </a:r>
            <a:r>
              <a:rPr sz="750" spc="-285" dirty="0">
                <a:latin typeface="Times New Roman"/>
                <a:cs typeface="Times New Roman"/>
              </a:rPr>
              <a:t>Q</a:t>
            </a:r>
            <a:r>
              <a:rPr sz="1200" spc="-187" baseline="-13888" dirty="0">
                <a:solidFill>
                  <a:srgbClr val="BFBFBF"/>
                </a:solidFill>
                <a:latin typeface="Century Gothic"/>
                <a:cs typeface="Century Gothic"/>
              </a:rPr>
              <a:t>2</a:t>
            </a:r>
            <a:r>
              <a:rPr sz="750" spc="-260" dirty="0">
                <a:latin typeface="Times New Roman"/>
                <a:cs typeface="Times New Roman"/>
              </a:rPr>
              <a:t>1</a:t>
            </a:r>
            <a:r>
              <a:rPr sz="1200" spc="-7" baseline="-13888" dirty="0">
                <a:solidFill>
                  <a:srgbClr val="BFBFBF"/>
                </a:solidFill>
                <a:latin typeface="Century Gothic"/>
                <a:cs typeface="Century Gothic"/>
              </a:rPr>
              <a:t>0</a:t>
            </a:r>
            <a:r>
              <a:rPr sz="1200" spc="-585" baseline="-13888" dirty="0">
                <a:solidFill>
                  <a:srgbClr val="BFBFBF"/>
                </a:solidFill>
                <a:latin typeface="Century Gothic"/>
                <a:cs typeface="Century Gothic"/>
              </a:rPr>
              <a:t>1</a:t>
            </a:r>
            <a:r>
              <a:rPr sz="750" spc="5" dirty="0">
                <a:latin typeface="Times New Roman"/>
                <a:cs typeface="Times New Roman"/>
              </a:rPr>
              <a:t>t</a:t>
            </a:r>
            <a:r>
              <a:rPr sz="750" spc="-215" dirty="0">
                <a:latin typeface="Times New Roman"/>
                <a:cs typeface="Times New Roman"/>
              </a:rPr>
              <a:t>h</a:t>
            </a:r>
            <a:r>
              <a:rPr sz="1200" spc="-284" baseline="-13888" dirty="0">
                <a:solidFill>
                  <a:srgbClr val="BFBFBF"/>
                </a:solidFill>
                <a:latin typeface="Century Gothic"/>
                <a:cs typeface="Century Gothic"/>
              </a:rPr>
              <a:t>8</a:t>
            </a:r>
            <a:r>
              <a:rPr sz="750" spc="-5" dirty="0">
                <a:latin typeface="Times New Roman"/>
                <a:cs typeface="Times New Roman"/>
              </a:rPr>
              <a:t>r</a:t>
            </a:r>
            <a:r>
              <a:rPr sz="750" spc="40" dirty="0">
                <a:latin typeface="Times New Roman"/>
                <a:cs typeface="Times New Roman"/>
              </a:rPr>
              <a:t>o</a:t>
            </a:r>
            <a:r>
              <a:rPr sz="750" spc="45" dirty="0">
                <a:latin typeface="Times New Roman"/>
                <a:cs typeface="Times New Roman"/>
              </a:rPr>
              <a:t>ugh</a:t>
            </a:r>
            <a:r>
              <a:rPr sz="750" spc="-30" dirty="0">
                <a:latin typeface="Times New Roman"/>
                <a:cs typeface="Times New Roman"/>
              </a:rPr>
              <a:t> </a:t>
            </a:r>
            <a:r>
              <a:rPr sz="750" spc="45" dirty="0">
                <a:latin typeface="Times New Roman"/>
                <a:cs typeface="Times New Roman"/>
              </a:rPr>
              <a:t>1</a:t>
            </a:r>
            <a:r>
              <a:rPr sz="750" dirty="0">
                <a:latin typeface="Times New Roman"/>
                <a:cs typeface="Times New Roman"/>
              </a:rPr>
              <a:t>/</a:t>
            </a:r>
            <a:r>
              <a:rPr sz="750" spc="45" dirty="0">
                <a:latin typeface="Times New Roman"/>
                <a:cs typeface="Times New Roman"/>
              </a:rPr>
              <a:t>26</a:t>
            </a:r>
            <a:r>
              <a:rPr sz="750" dirty="0">
                <a:latin typeface="Times New Roman"/>
                <a:cs typeface="Times New Roman"/>
              </a:rPr>
              <a:t>/</a:t>
            </a:r>
            <a:r>
              <a:rPr sz="750" spc="45" dirty="0">
                <a:latin typeface="Times New Roman"/>
                <a:cs typeface="Times New Roman"/>
              </a:rPr>
              <a:t>1</a:t>
            </a:r>
            <a:r>
              <a:rPr sz="750" spc="30" dirty="0">
                <a:latin typeface="Times New Roman"/>
                <a:cs typeface="Times New Roman"/>
              </a:rPr>
              <a:t>8</a:t>
            </a:r>
            <a:r>
              <a:rPr sz="750" spc="20" dirty="0">
                <a:latin typeface="Times New Roman"/>
                <a:cs typeface="Times New Roman"/>
              </a:rPr>
              <a:t>.</a:t>
            </a:r>
            <a:r>
              <a:rPr sz="750" spc="-5" dirty="0">
                <a:latin typeface="Times New Roman"/>
                <a:cs typeface="Times New Roman"/>
              </a:rPr>
              <a:t> </a:t>
            </a:r>
            <a:r>
              <a:rPr sz="750" spc="80" dirty="0">
                <a:latin typeface="Times New Roman"/>
                <a:cs typeface="Times New Roman"/>
              </a:rPr>
              <a:t>P</a:t>
            </a:r>
            <a:r>
              <a:rPr sz="750" spc="-5" dirty="0">
                <a:latin typeface="Times New Roman"/>
                <a:cs typeface="Times New Roman"/>
              </a:rPr>
              <a:t>r</a:t>
            </a:r>
            <a:r>
              <a:rPr sz="750" spc="-50" dirty="0">
                <a:latin typeface="Times New Roman"/>
                <a:cs typeface="Times New Roman"/>
              </a:rPr>
              <a:t>i</a:t>
            </a:r>
            <a:r>
              <a:rPr sz="750" spc="45" dirty="0">
                <a:latin typeface="Times New Roman"/>
                <a:cs typeface="Times New Roman"/>
              </a:rPr>
              <a:t>o</a:t>
            </a:r>
            <a:r>
              <a:rPr sz="750" dirty="0">
                <a:latin typeface="Times New Roman"/>
                <a:cs typeface="Times New Roman"/>
              </a:rPr>
              <a:t>r</a:t>
            </a:r>
            <a:r>
              <a:rPr sz="750" spc="-1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</a:t>
            </a:r>
            <a:r>
              <a:rPr sz="750" spc="45" dirty="0">
                <a:latin typeface="Times New Roman"/>
                <a:cs typeface="Times New Roman"/>
              </a:rPr>
              <a:t>o</a:t>
            </a:r>
            <a:r>
              <a:rPr sz="750" spc="15" dirty="0">
                <a:latin typeface="Times New Roman"/>
                <a:cs typeface="Times New Roman"/>
              </a:rPr>
              <a:t> </a:t>
            </a:r>
            <a:r>
              <a:rPr sz="750" spc="30" dirty="0">
                <a:latin typeface="Times New Roman"/>
                <a:cs typeface="Times New Roman"/>
              </a:rPr>
              <a:t>F</a:t>
            </a:r>
            <a:r>
              <a:rPr sz="750" spc="-45" dirty="0">
                <a:latin typeface="Times New Roman"/>
                <a:cs typeface="Times New Roman"/>
              </a:rPr>
              <a:t>Y</a:t>
            </a:r>
            <a:r>
              <a:rPr sz="750" spc="45" dirty="0">
                <a:latin typeface="Times New Roman"/>
                <a:cs typeface="Times New Roman"/>
              </a:rPr>
              <a:t>17</a:t>
            </a:r>
            <a:r>
              <a:rPr sz="750" spc="10" dirty="0">
                <a:latin typeface="Times New Roman"/>
                <a:cs typeface="Times New Roman"/>
              </a:rPr>
              <a:t> </a:t>
            </a:r>
            <a:r>
              <a:rPr sz="750" spc="40" dirty="0">
                <a:latin typeface="Times New Roman"/>
                <a:cs typeface="Times New Roman"/>
              </a:rPr>
              <a:t>Q2</a:t>
            </a:r>
            <a:r>
              <a:rPr sz="750" spc="20" dirty="0">
                <a:latin typeface="Times New Roman"/>
                <a:cs typeface="Times New Roman"/>
              </a:rPr>
              <a:t>,</a:t>
            </a:r>
            <a:r>
              <a:rPr sz="750" spc="25" dirty="0">
                <a:latin typeface="Times New Roman"/>
                <a:cs typeface="Times New Roman"/>
              </a:rPr>
              <a:t> </a:t>
            </a:r>
            <a:r>
              <a:rPr sz="750" spc="-10" dirty="0">
                <a:latin typeface="Times New Roman"/>
                <a:cs typeface="Times New Roman"/>
              </a:rPr>
              <a:t>U</a:t>
            </a:r>
            <a:r>
              <a:rPr sz="750" spc="80" dirty="0">
                <a:latin typeface="Times New Roman"/>
                <a:cs typeface="Times New Roman"/>
              </a:rPr>
              <a:t>SPS</a:t>
            </a:r>
            <a:r>
              <a:rPr sz="750" dirty="0">
                <a:latin typeface="Times New Roman"/>
                <a:cs typeface="Times New Roman"/>
              </a:rPr>
              <a:t> </a:t>
            </a:r>
            <a:r>
              <a:rPr sz="750" spc="-35" dirty="0">
                <a:latin typeface="Times New Roman"/>
                <a:cs typeface="Times New Roman"/>
              </a:rPr>
              <a:t>M</a:t>
            </a:r>
            <a:r>
              <a:rPr sz="750" spc="85" dirty="0">
                <a:latin typeface="Times New Roman"/>
                <a:cs typeface="Times New Roman"/>
              </a:rPr>
              <a:t>a</a:t>
            </a:r>
            <a:r>
              <a:rPr sz="750" spc="-5" dirty="0">
                <a:latin typeface="Times New Roman"/>
                <a:cs typeface="Times New Roman"/>
              </a:rPr>
              <a:t>r</a:t>
            </a:r>
            <a:r>
              <a:rPr sz="750" spc="5" dirty="0">
                <a:latin typeface="Times New Roman"/>
                <a:cs typeface="Times New Roman"/>
              </a:rPr>
              <a:t>k</a:t>
            </a:r>
            <a:r>
              <a:rPr sz="750" spc="80" dirty="0">
                <a:latin typeface="Times New Roman"/>
                <a:cs typeface="Times New Roman"/>
              </a:rPr>
              <a:t>e</a:t>
            </a:r>
            <a:r>
              <a:rPr sz="750" spc="5" dirty="0">
                <a:latin typeface="Times New Roman"/>
                <a:cs typeface="Times New Roman"/>
              </a:rPr>
              <a:t>t</a:t>
            </a:r>
            <a:r>
              <a:rPr sz="750" spc="-65" dirty="0">
                <a:latin typeface="Times New Roman"/>
                <a:cs typeface="Times New Roman"/>
              </a:rPr>
              <a:t>i</a:t>
            </a:r>
            <a:r>
              <a:rPr sz="750" spc="45" dirty="0">
                <a:latin typeface="Times New Roman"/>
                <a:cs typeface="Times New Roman"/>
              </a:rPr>
              <a:t>ng</a:t>
            </a:r>
            <a:r>
              <a:rPr sz="750" spc="-20" dirty="0">
                <a:latin typeface="Times New Roman"/>
                <a:cs typeface="Times New Roman"/>
              </a:rPr>
              <a:t> </a:t>
            </a:r>
            <a:r>
              <a:rPr sz="750" spc="-35" dirty="0">
                <a:latin typeface="Times New Roman"/>
                <a:cs typeface="Times New Roman"/>
              </a:rPr>
              <a:t>M</a:t>
            </a:r>
            <a:r>
              <a:rPr sz="750" spc="80" dirty="0">
                <a:latin typeface="Times New Roman"/>
                <a:cs typeface="Times New Roman"/>
              </a:rPr>
              <a:t>a</a:t>
            </a:r>
            <a:r>
              <a:rPr sz="750" spc="-40" dirty="0">
                <a:latin typeface="Times New Roman"/>
                <a:cs typeface="Times New Roman"/>
              </a:rPr>
              <a:t>i</a:t>
            </a:r>
            <a:r>
              <a:rPr sz="750" spc="-50" dirty="0">
                <a:latin typeface="Times New Roman"/>
                <a:cs typeface="Times New Roman"/>
              </a:rPr>
              <a:t>l</a:t>
            </a:r>
            <a:r>
              <a:rPr sz="750" spc="-20" dirty="0">
                <a:latin typeface="Times New Roman"/>
                <a:cs typeface="Times New Roman"/>
              </a:rPr>
              <a:t>®</a:t>
            </a:r>
            <a:r>
              <a:rPr sz="750" spc="-15" dirty="0">
                <a:latin typeface="Times New Roman"/>
                <a:cs typeface="Times New Roman"/>
              </a:rPr>
              <a:t> </a:t>
            </a:r>
            <a:r>
              <a:rPr sz="750" spc="-35" dirty="0">
                <a:latin typeface="Times New Roman"/>
                <a:cs typeface="Times New Roman"/>
              </a:rPr>
              <a:t>w</a:t>
            </a:r>
            <a:r>
              <a:rPr sz="750" spc="80" dirty="0">
                <a:latin typeface="Times New Roman"/>
                <a:cs typeface="Times New Roman"/>
              </a:rPr>
              <a:t>as</a:t>
            </a:r>
            <a:r>
              <a:rPr sz="750" spc="35" dirty="0">
                <a:latin typeface="Times New Roman"/>
                <a:cs typeface="Times New Roman"/>
              </a:rPr>
              <a:t> </a:t>
            </a:r>
            <a:r>
              <a:rPr sz="750" spc="-5" dirty="0">
                <a:latin typeface="Times New Roman"/>
                <a:cs typeface="Times New Roman"/>
              </a:rPr>
              <a:t>r</a:t>
            </a:r>
            <a:r>
              <a:rPr sz="750" spc="85" dirty="0">
                <a:latin typeface="Times New Roman"/>
                <a:cs typeface="Times New Roman"/>
              </a:rPr>
              <a:t>e</a:t>
            </a:r>
            <a:r>
              <a:rPr sz="750" spc="-45" dirty="0">
                <a:latin typeface="Times New Roman"/>
                <a:cs typeface="Times New Roman"/>
              </a:rPr>
              <a:t>f</a:t>
            </a:r>
            <a:r>
              <a:rPr sz="750" spc="85" dirty="0">
                <a:latin typeface="Times New Roman"/>
                <a:cs typeface="Times New Roman"/>
              </a:rPr>
              <a:t>e</a:t>
            </a:r>
            <a:r>
              <a:rPr sz="750" spc="-5" dirty="0">
                <a:latin typeface="Times New Roman"/>
                <a:cs typeface="Times New Roman"/>
              </a:rPr>
              <a:t>r</a:t>
            </a:r>
            <a:r>
              <a:rPr sz="750" spc="5" dirty="0">
                <a:latin typeface="Times New Roman"/>
                <a:cs typeface="Times New Roman"/>
              </a:rPr>
              <a:t>r</a:t>
            </a:r>
            <a:r>
              <a:rPr sz="750" spc="80" dirty="0">
                <a:latin typeface="Times New Roman"/>
                <a:cs typeface="Times New Roman"/>
              </a:rPr>
              <a:t>e</a:t>
            </a:r>
            <a:r>
              <a:rPr sz="750" spc="45" dirty="0">
                <a:latin typeface="Times New Roman"/>
                <a:cs typeface="Times New Roman"/>
              </a:rPr>
              <a:t>d</a:t>
            </a:r>
            <a:r>
              <a:rPr sz="750" spc="-2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</a:t>
            </a:r>
            <a:r>
              <a:rPr sz="750" spc="45" dirty="0">
                <a:latin typeface="Times New Roman"/>
                <a:cs typeface="Times New Roman"/>
              </a:rPr>
              <a:t>o</a:t>
            </a:r>
            <a:r>
              <a:rPr sz="750" spc="15" dirty="0">
                <a:latin typeface="Times New Roman"/>
                <a:cs typeface="Times New Roman"/>
              </a:rPr>
              <a:t> </a:t>
            </a:r>
            <a:r>
              <a:rPr sz="750" spc="85" dirty="0">
                <a:latin typeface="Times New Roman"/>
                <a:cs typeface="Times New Roman"/>
              </a:rPr>
              <a:t>a</a:t>
            </a:r>
            <a:r>
              <a:rPr sz="750" spc="80" dirty="0">
                <a:latin typeface="Times New Roman"/>
                <a:cs typeface="Times New Roman"/>
              </a:rPr>
              <a:t>s</a:t>
            </a:r>
            <a:r>
              <a:rPr sz="750" spc="15" dirty="0">
                <a:latin typeface="Times New Roman"/>
                <a:cs typeface="Times New Roman"/>
              </a:rPr>
              <a:t> </a:t>
            </a:r>
            <a:r>
              <a:rPr sz="750" spc="80" dirty="0">
                <a:latin typeface="Times New Roman"/>
                <a:cs typeface="Times New Roman"/>
              </a:rPr>
              <a:t>S</a:t>
            </a:r>
            <a:r>
              <a:rPr sz="750" spc="5" dirty="0">
                <a:latin typeface="Times New Roman"/>
                <a:cs typeface="Times New Roman"/>
              </a:rPr>
              <a:t>t</a:t>
            </a:r>
            <a:r>
              <a:rPr sz="750" spc="80" dirty="0">
                <a:latin typeface="Times New Roman"/>
                <a:cs typeface="Times New Roman"/>
              </a:rPr>
              <a:t>a</a:t>
            </a:r>
            <a:r>
              <a:rPr sz="750" spc="45" dirty="0">
                <a:latin typeface="Times New Roman"/>
                <a:cs typeface="Times New Roman"/>
              </a:rPr>
              <a:t>n</a:t>
            </a:r>
            <a:r>
              <a:rPr sz="750" spc="40" dirty="0">
                <a:latin typeface="Times New Roman"/>
                <a:cs typeface="Times New Roman"/>
              </a:rPr>
              <a:t>d</a:t>
            </a:r>
            <a:r>
              <a:rPr sz="750" spc="70" dirty="0">
                <a:latin typeface="Times New Roman"/>
                <a:cs typeface="Times New Roman"/>
              </a:rPr>
              <a:t>a</a:t>
            </a:r>
            <a:r>
              <a:rPr sz="750" spc="5" dirty="0">
                <a:latin typeface="Times New Roman"/>
                <a:cs typeface="Times New Roman"/>
              </a:rPr>
              <a:t>r</a:t>
            </a:r>
            <a:r>
              <a:rPr sz="750" spc="45" dirty="0">
                <a:latin typeface="Times New Roman"/>
                <a:cs typeface="Times New Roman"/>
              </a:rPr>
              <a:t>d</a:t>
            </a:r>
            <a:r>
              <a:rPr sz="750" spc="-30" dirty="0">
                <a:latin typeface="Times New Roman"/>
                <a:cs typeface="Times New Roman"/>
              </a:rPr>
              <a:t> </a:t>
            </a:r>
            <a:r>
              <a:rPr sz="750" spc="-35" dirty="0">
                <a:latin typeface="Times New Roman"/>
                <a:cs typeface="Times New Roman"/>
              </a:rPr>
              <a:t>M</a:t>
            </a:r>
            <a:r>
              <a:rPr sz="750" spc="85" dirty="0">
                <a:latin typeface="Times New Roman"/>
                <a:cs typeface="Times New Roman"/>
              </a:rPr>
              <a:t>a</a:t>
            </a:r>
            <a:r>
              <a:rPr sz="750" spc="-50" dirty="0">
                <a:latin typeface="Times New Roman"/>
                <a:cs typeface="Times New Roman"/>
              </a:rPr>
              <a:t>il</a:t>
            </a:r>
            <a:r>
              <a:rPr sz="750" spc="-25" dirty="0">
                <a:latin typeface="Times New Roman"/>
                <a:cs typeface="Times New Roman"/>
              </a:rPr>
              <a:t>®</a:t>
            </a:r>
            <a:r>
              <a:rPr sz="750" spc="20" dirty="0">
                <a:latin typeface="Times New Roman"/>
                <a:cs typeface="Times New Roman"/>
              </a:rPr>
              <a:t>.</a:t>
            </a:r>
            <a:r>
              <a:rPr sz="750" dirty="0">
                <a:latin typeface="Times New Roman"/>
                <a:cs typeface="Times New Roman"/>
              </a:rPr>
              <a:t> </a:t>
            </a:r>
            <a:r>
              <a:rPr sz="750" spc="75" dirty="0">
                <a:latin typeface="Times New Roman"/>
                <a:cs typeface="Times New Roman"/>
              </a:rPr>
              <a:t>S</a:t>
            </a:r>
            <a:r>
              <a:rPr sz="750" spc="85" dirty="0">
                <a:latin typeface="Times New Roman"/>
                <a:cs typeface="Times New Roman"/>
              </a:rPr>
              <a:t>e</a:t>
            </a:r>
            <a:r>
              <a:rPr sz="750" spc="-5" dirty="0">
                <a:latin typeface="Times New Roman"/>
                <a:cs typeface="Times New Roman"/>
              </a:rPr>
              <a:t>r</a:t>
            </a:r>
            <a:r>
              <a:rPr sz="750" spc="20" dirty="0">
                <a:latin typeface="Times New Roman"/>
                <a:cs typeface="Times New Roman"/>
              </a:rPr>
              <a:t>v</a:t>
            </a:r>
            <a:r>
              <a:rPr sz="750" spc="-50" dirty="0">
                <a:latin typeface="Times New Roman"/>
                <a:cs typeface="Times New Roman"/>
              </a:rPr>
              <a:t>i</a:t>
            </a:r>
            <a:r>
              <a:rPr sz="750" spc="30" dirty="0">
                <a:latin typeface="Times New Roman"/>
                <a:cs typeface="Times New Roman"/>
              </a:rPr>
              <a:t>c</a:t>
            </a:r>
            <a:r>
              <a:rPr sz="750" spc="85" dirty="0">
                <a:latin typeface="Times New Roman"/>
                <a:cs typeface="Times New Roman"/>
              </a:rPr>
              <a:t>e</a:t>
            </a:r>
            <a:r>
              <a:rPr sz="750" spc="-20" dirty="0">
                <a:latin typeface="Times New Roman"/>
                <a:cs typeface="Times New Roman"/>
              </a:rPr>
              <a:t> </a:t>
            </a:r>
            <a:r>
              <a:rPr sz="750" spc="45" dirty="0">
                <a:latin typeface="Times New Roman"/>
                <a:cs typeface="Times New Roman"/>
              </a:rPr>
              <a:t>p</a:t>
            </a:r>
            <a:r>
              <a:rPr sz="750" spc="80" dirty="0">
                <a:latin typeface="Times New Roman"/>
                <a:cs typeface="Times New Roman"/>
              </a:rPr>
              <a:t>e</a:t>
            </a:r>
            <a:r>
              <a:rPr sz="750" spc="-5" dirty="0">
                <a:latin typeface="Times New Roman"/>
                <a:cs typeface="Times New Roman"/>
              </a:rPr>
              <a:t>r</a:t>
            </a:r>
            <a:r>
              <a:rPr sz="750" spc="-40" dirty="0">
                <a:latin typeface="Times New Roman"/>
                <a:cs typeface="Times New Roman"/>
              </a:rPr>
              <a:t>f</a:t>
            </a:r>
            <a:r>
              <a:rPr sz="750" spc="45" dirty="0">
                <a:latin typeface="Times New Roman"/>
                <a:cs typeface="Times New Roman"/>
              </a:rPr>
              <a:t>o</a:t>
            </a:r>
            <a:r>
              <a:rPr sz="750" spc="-5" dirty="0">
                <a:latin typeface="Times New Roman"/>
                <a:cs typeface="Times New Roman"/>
              </a:rPr>
              <a:t>r</a:t>
            </a:r>
            <a:r>
              <a:rPr sz="750" spc="45" dirty="0">
                <a:latin typeface="Times New Roman"/>
                <a:cs typeface="Times New Roman"/>
              </a:rPr>
              <a:t>m</a:t>
            </a:r>
            <a:r>
              <a:rPr sz="750" spc="70" dirty="0">
                <a:latin typeface="Times New Roman"/>
                <a:cs typeface="Times New Roman"/>
              </a:rPr>
              <a:t>a</a:t>
            </a:r>
            <a:r>
              <a:rPr sz="750" spc="45" dirty="0">
                <a:latin typeface="Times New Roman"/>
                <a:cs typeface="Times New Roman"/>
              </a:rPr>
              <a:t>n</a:t>
            </a:r>
            <a:r>
              <a:rPr sz="750" spc="30" dirty="0">
                <a:latin typeface="Times New Roman"/>
                <a:cs typeface="Times New Roman"/>
              </a:rPr>
              <a:t>c</a:t>
            </a:r>
            <a:r>
              <a:rPr sz="750" spc="85" dirty="0">
                <a:latin typeface="Times New Roman"/>
                <a:cs typeface="Times New Roman"/>
              </a:rPr>
              <a:t>e</a:t>
            </a:r>
            <a:r>
              <a:rPr sz="750" spc="-20" dirty="0">
                <a:latin typeface="Times New Roman"/>
                <a:cs typeface="Times New Roman"/>
              </a:rPr>
              <a:t> </a:t>
            </a:r>
            <a:r>
              <a:rPr sz="750" spc="45" dirty="0">
                <a:latin typeface="Times New Roman"/>
                <a:cs typeface="Times New Roman"/>
              </a:rPr>
              <a:t>m</a:t>
            </a:r>
            <a:r>
              <a:rPr sz="750" spc="80" dirty="0">
                <a:latin typeface="Times New Roman"/>
                <a:cs typeface="Times New Roman"/>
              </a:rPr>
              <a:t>e</a:t>
            </a:r>
            <a:r>
              <a:rPr sz="750" spc="85" dirty="0">
                <a:latin typeface="Times New Roman"/>
                <a:cs typeface="Times New Roman"/>
              </a:rPr>
              <a:t>as</a:t>
            </a:r>
            <a:r>
              <a:rPr sz="750" spc="30" dirty="0">
                <a:latin typeface="Times New Roman"/>
                <a:cs typeface="Times New Roman"/>
              </a:rPr>
              <a:t>u</a:t>
            </a:r>
            <a:r>
              <a:rPr sz="750" spc="-5" dirty="0">
                <a:latin typeface="Times New Roman"/>
                <a:cs typeface="Times New Roman"/>
              </a:rPr>
              <a:t>r</a:t>
            </a:r>
            <a:r>
              <a:rPr sz="750" spc="80" dirty="0">
                <a:latin typeface="Times New Roman"/>
                <a:cs typeface="Times New Roman"/>
              </a:rPr>
              <a:t>e</a:t>
            </a:r>
            <a:r>
              <a:rPr sz="750" spc="35" dirty="0">
                <a:latin typeface="Times New Roman"/>
                <a:cs typeface="Times New Roman"/>
              </a:rPr>
              <a:t>m</a:t>
            </a:r>
            <a:r>
              <a:rPr sz="750" spc="70" dirty="0">
                <a:latin typeface="Times New Roman"/>
                <a:cs typeface="Times New Roman"/>
              </a:rPr>
              <a:t>e</a:t>
            </a:r>
            <a:r>
              <a:rPr sz="750" spc="30" dirty="0">
                <a:latin typeface="Times New Roman"/>
                <a:cs typeface="Times New Roman"/>
              </a:rPr>
              <a:t>n</a:t>
            </a:r>
            <a:r>
              <a:rPr sz="750" dirty="0">
                <a:latin typeface="Times New Roman"/>
                <a:cs typeface="Times New Roman"/>
              </a:rPr>
              <a:t>t</a:t>
            </a:r>
            <a:r>
              <a:rPr sz="750" spc="-5" dirty="0">
                <a:latin typeface="Times New Roman"/>
                <a:cs typeface="Times New Roman"/>
              </a:rPr>
              <a:t> </a:t>
            </a:r>
            <a:r>
              <a:rPr sz="750" spc="-25" dirty="0">
                <a:latin typeface="Times New Roman"/>
                <a:cs typeface="Times New Roman"/>
              </a:rPr>
              <a:t>w</a:t>
            </a:r>
            <a:r>
              <a:rPr sz="750" spc="80" dirty="0">
                <a:latin typeface="Times New Roman"/>
                <a:cs typeface="Times New Roman"/>
              </a:rPr>
              <a:t>as</a:t>
            </a:r>
            <a:r>
              <a:rPr sz="750" spc="30" dirty="0">
                <a:latin typeface="Times New Roman"/>
                <a:cs typeface="Times New Roman"/>
              </a:rPr>
              <a:t> </a:t>
            </a:r>
            <a:r>
              <a:rPr sz="750" spc="85" dirty="0">
                <a:latin typeface="Times New Roman"/>
                <a:cs typeface="Times New Roman"/>
              </a:rPr>
              <a:t>s</a:t>
            </a:r>
            <a:r>
              <a:rPr sz="750" spc="45" dirty="0">
                <a:latin typeface="Times New Roman"/>
                <a:cs typeface="Times New Roman"/>
              </a:rPr>
              <a:t>u</a:t>
            </a:r>
            <a:r>
              <a:rPr sz="750" spc="85" dirty="0">
                <a:latin typeface="Times New Roman"/>
                <a:cs typeface="Times New Roman"/>
              </a:rPr>
              <a:t>s</a:t>
            </a:r>
            <a:r>
              <a:rPr sz="750" spc="40" dirty="0">
                <a:latin typeface="Times New Roman"/>
                <a:cs typeface="Times New Roman"/>
              </a:rPr>
              <a:t>p</a:t>
            </a:r>
            <a:r>
              <a:rPr sz="750" spc="85" dirty="0">
                <a:latin typeface="Times New Roman"/>
                <a:cs typeface="Times New Roman"/>
              </a:rPr>
              <a:t>e</a:t>
            </a:r>
            <a:r>
              <a:rPr sz="750" spc="30" dirty="0">
                <a:latin typeface="Times New Roman"/>
                <a:cs typeface="Times New Roman"/>
              </a:rPr>
              <a:t>nd</a:t>
            </a:r>
            <a:r>
              <a:rPr sz="750" spc="80" dirty="0">
                <a:latin typeface="Times New Roman"/>
                <a:cs typeface="Times New Roman"/>
              </a:rPr>
              <a:t>e</a:t>
            </a:r>
            <a:r>
              <a:rPr sz="750" spc="45" dirty="0">
                <a:latin typeface="Times New Roman"/>
                <a:cs typeface="Times New Roman"/>
              </a:rPr>
              <a:t>d</a:t>
            </a:r>
            <a:r>
              <a:rPr sz="750" spc="-20" dirty="0">
                <a:latin typeface="Times New Roman"/>
                <a:cs typeface="Times New Roman"/>
              </a:rPr>
              <a:t> </a:t>
            </a:r>
            <a:r>
              <a:rPr sz="750" spc="-40" dirty="0">
                <a:latin typeface="Times New Roman"/>
                <a:cs typeface="Times New Roman"/>
              </a:rPr>
              <a:t>f</a:t>
            </a:r>
            <a:r>
              <a:rPr sz="750" spc="40" dirty="0">
                <a:latin typeface="Times New Roman"/>
                <a:cs typeface="Times New Roman"/>
              </a:rPr>
              <a:t>o</a:t>
            </a:r>
            <a:r>
              <a:rPr sz="750" dirty="0">
                <a:latin typeface="Times New Roman"/>
                <a:cs typeface="Times New Roman"/>
              </a:rPr>
              <a:t>r</a:t>
            </a:r>
            <a:r>
              <a:rPr sz="750" spc="5" dirty="0">
                <a:latin typeface="Times New Roman"/>
                <a:cs typeface="Times New Roman"/>
              </a:rPr>
              <a:t> </a:t>
            </a:r>
            <a:r>
              <a:rPr sz="750" spc="45" dirty="0">
                <a:latin typeface="Times New Roman"/>
                <a:cs typeface="Times New Roman"/>
              </a:rPr>
              <a:t>m</a:t>
            </a:r>
            <a:r>
              <a:rPr sz="750" spc="80" dirty="0">
                <a:latin typeface="Times New Roman"/>
                <a:cs typeface="Times New Roman"/>
              </a:rPr>
              <a:t>a</a:t>
            </a:r>
            <a:r>
              <a:rPr sz="750" spc="-40" dirty="0">
                <a:latin typeface="Times New Roman"/>
                <a:cs typeface="Times New Roman"/>
              </a:rPr>
              <a:t>i</a:t>
            </a:r>
            <a:r>
              <a:rPr sz="750" spc="-45" dirty="0">
                <a:latin typeface="Times New Roman"/>
                <a:cs typeface="Times New Roman"/>
              </a:rPr>
              <a:t>l</a:t>
            </a:r>
            <a:r>
              <a:rPr sz="750" dirty="0">
                <a:latin typeface="Times New Roman"/>
                <a:cs typeface="Times New Roman"/>
              </a:rPr>
              <a:t> </a:t>
            </a:r>
            <a:r>
              <a:rPr sz="750" spc="45" dirty="0">
                <a:latin typeface="Times New Roman"/>
                <a:cs typeface="Times New Roman"/>
              </a:rPr>
              <a:t>o</a:t>
            </a:r>
            <a:r>
              <a:rPr sz="750" spc="-5" dirty="0">
                <a:latin typeface="Times New Roman"/>
                <a:cs typeface="Times New Roman"/>
              </a:rPr>
              <a:t>r</a:t>
            </a:r>
            <a:r>
              <a:rPr sz="750" spc="-50" dirty="0">
                <a:latin typeface="Times New Roman"/>
                <a:cs typeface="Times New Roman"/>
              </a:rPr>
              <a:t>i</a:t>
            </a:r>
            <a:r>
              <a:rPr sz="750" spc="45" dirty="0">
                <a:latin typeface="Times New Roman"/>
                <a:cs typeface="Times New Roman"/>
              </a:rPr>
              <a:t>g</a:t>
            </a:r>
            <a:r>
              <a:rPr sz="750" spc="-50" dirty="0">
                <a:latin typeface="Times New Roman"/>
                <a:cs typeface="Times New Roman"/>
              </a:rPr>
              <a:t>i</a:t>
            </a:r>
            <a:r>
              <a:rPr sz="750" spc="45" dirty="0">
                <a:latin typeface="Times New Roman"/>
                <a:cs typeface="Times New Roman"/>
              </a:rPr>
              <a:t>n</a:t>
            </a:r>
            <a:r>
              <a:rPr sz="750" spc="70" dirty="0">
                <a:latin typeface="Times New Roman"/>
                <a:cs typeface="Times New Roman"/>
              </a:rPr>
              <a:t>a</a:t>
            </a:r>
            <a:r>
              <a:rPr sz="750" dirty="0">
                <a:latin typeface="Times New Roman"/>
                <a:cs typeface="Times New Roman"/>
              </a:rPr>
              <a:t>t</a:t>
            </a:r>
            <a:r>
              <a:rPr sz="750" spc="-55" dirty="0">
                <a:latin typeface="Times New Roman"/>
                <a:cs typeface="Times New Roman"/>
              </a:rPr>
              <a:t>i</a:t>
            </a:r>
            <a:r>
              <a:rPr sz="750" spc="45" dirty="0">
                <a:latin typeface="Times New Roman"/>
                <a:cs typeface="Times New Roman"/>
              </a:rPr>
              <a:t>ng</a:t>
            </a:r>
            <a:r>
              <a:rPr sz="750" spc="-30" dirty="0">
                <a:latin typeface="Times New Roman"/>
                <a:cs typeface="Times New Roman"/>
              </a:rPr>
              <a:t> </a:t>
            </a:r>
            <a:r>
              <a:rPr sz="750" spc="-40" dirty="0">
                <a:latin typeface="Times New Roman"/>
                <a:cs typeface="Times New Roman"/>
              </a:rPr>
              <a:t>f</a:t>
            </a:r>
            <a:r>
              <a:rPr sz="750" spc="-5" dirty="0">
                <a:latin typeface="Times New Roman"/>
                <a:cs typeface="Times New Roman"/>
              </a:rPr>
              <a:t>r</a:t>
            </a:r>
            <a:r>
              <a:rPr sz="750" spc="45" dirty="0">
                <a:latin typeface="Times New Roman"/>
                <a:cs typeface="Times New Roman"/>
              </a:rPr>
              <a:t>o</a:t>
            </a:r>
            <a:r>
              <a:rPr sz="750" spc="40" dirty="0">
                <a:latin typeface="Times New Roman"/>
                <a:cs typeface="Times New Roman"/>
              </a:rPr>
              <a:t>m</a:t>
            </a:r>
            <a:r>
              <a:rPr sz="750" spc="-5" dirty="0">
                <a:latin typeface="Times New Roman"/>
                <a:cs typeface="Times New Roman"/>
              </a:rPr>
              <a:t> </a:t>
            </a:r>
            <a:r>
              <a:rPr sz="750" spc="40" dirty="0">
                <a:latin typeface="Times New Roman"/>
                <a:cs typeface="Times New Roman"/>
              </a:rPr>
              <a:t>o</a:t>
            </a:r>
            <a:r>
              <a:rPr sz="750" dirty="0">
                <a:latin typeface="Times New Roman"/>
                <a:cs typeface="Times New Roman"/>
              </a:rPr>
              <a:t>r </a:t>
            </a:r>
            <a:r>
              <a:rPr sz="750" spc="45" dirty="0">
                <a:latin typeface="Times New Roman"/>
                <a:cs typeface="Times New Roman"/>
              </a:rPr>
              <a:t>d</a:t>
            </a:r>
            <a:r>
              <a:rPr sz="750" spc="80" dirty="0">
                <a:latin typeface="Times New Roman"/>
                <a:cs typeface="Times New Roman"/>
              </a:rPr>
              <a:t>e</a:t>
            </a:r>
            <a:r>
              <a:rPr sz="750" spc="85" dirty="0">
                <a:latin typeface="Times New Roman"/>
                <a:cs typeface="Times New Roman"/>
              </a:rPr>
              <a:t>s</a:t>
            </a:r>
            <a:r>
              <a:rPr sz="750" dirty="0">
                <a:latin typeface="Times New Roman"/>
                <a:cs typeface="Times New Roman"/>
              </a:rPr>
              <a:t>t</a:t>
            </a:r>
            <a:r>
              <a:rPr sz="750" spc="-40" dirty="0">
                <a:latin typeface="Times New Roman"/>
                <a:cs typeface="Times New Roman"/>
              </a:rPr>
              <a:t>i</a:t>
            </a:r>
            <a:r>
              <a:rPr sz="750" spc="40" dirty="0">
                <a:latin typeface="Times New Roman"/>
                <a:cs typeface="Times New Roman"/>
              </a:rPr>
              <a:t>n</a:t>
            </a:r>
            <a:r>
              <a:rPr sz="750" spc="70" dirty="0">
                <a:latin typeface="Times New Roman"/>
                <a:cs typeface="Times New Roman"/>
              </a:rPr>
              <a:t>e</a:t>
            </a:r>
            <a:r>
              <a:rPr sz="750" spc="45" dirty="0">
                <a:latin typeface="Times New Roman"/>
                <a:cs typeface="Times New Roman"/>
              </a:rPr>
              <a:t>d</a:t>
            </a:r>
            <a:r>
              <a:rPr sz="750" spc="-20" dirty="0">
                <a:latin typeface="Times New Roman"/>
                <a:cs typeface="Times New Roman"/>
              </a:rPr>
              <a:t> </a:t>
            </a:r>
            <a:r>
              <a:rPr sz="750" spc="5" dirty="0">
                <a:latin typeface="Times New Roman"/>
                <a:cs typeface="Times New Roman"/>
              </a:rPr>
              <a:t>t</a:t>
            </a:r>
            <a:r>
              <a:rPr sz="750" spc="45" dirty="0">
                <a:latin typeface="Times New Roman"/>
                <a:cs typeface="Times New Roman"/>
              </a:rPr>
              <a:t>o</a:t>
            </a:r>
            <a:r>
              <a:rPr sz="750" spc="10" dirty="0">
                <a:latin typeface="Times New Roman"/>
                <a:cs typeface="Times New Roman"/>
              </a:rPr>
              <a:t> </a:t>
            </a:r>
            <a:r>
              <a:rPr sz="750" spc="40" dirty="0">
                <a:latin typeface="Times New Roman"/>
                <a:cs typeface="Times New Roman"/>
              </a:rPr>
              <a:t>C</a:t>
            </a:r>
            <a:r>
              <a:rPr sz="750" spc="80" dirty="0">
                <a:latin typeface="Times New Roman"/>
                <a:cs typeface="Times New Roman"/>
              </a:rPr>
              <a:t>a</a:t>
            </a:r>
            <a:r>
              <a:rPr sz="750" spc="-5" dirty="0">
                <a:latin typeface="Times New Roman"/>
                <a:cs typeface="Times New Roman"/>
              </a:rPr>
              <a:t>r</a:t>
            </a:r>
            <a:r>
              <a:rPr sz="750" spc="-40" dirty="0">
                <a:latin typeface="Times New Roman"/>
                <a:cs typeface="Times New Roman"/>
              </a:rPr>
              <a:t>i</a:t>
            </a:r>
            <a:r>
              <a:rPr sz="750" spc="40" dirty="0">
                <a:latin typeface="Times New Roman"/>
                <a:cs typeface="Times New Roman"/>
              </a:rPr>
              <a:t>b</a:t>
            </a:r>
            <a:r>
              <a:rPr sz="750" spc="45" dirty="0">
                <a:latin typeface="Times New Roman"/>
                <a:cs typeface="Times New Roman"/>
              </a:rPr>
              <a:t>b</a:t>
            </a:r>
            <a:r>
              <a:rPr sz="750" spc="80" dirty="0">
                <a:latin typeface="Times New Roman"/>
                <a:cs typeface="Times New Roman"/>
              </a:rPr>
              <a:t>e</a:t>
            </a:r>
            <a:r>
              <a:rPr sz="750" spc="70" dirty="0">
                <a:latin typeface="Times New Roman"/>
                <a:cs typeface="Times New Roman"/>
              </a:rPr>
              <a:t>a</a:t>
            </a:r>
            <a:r>
              <a:rPr sz="750" spc="45" dirty="0">
                <a:latin typeface="Times New Roman"/>
                <a:cs typeface="Times New Roman"/>
              </a:rPr>
              <a:t>n</a:t>
            </a:r>
            <a:r>
              <a:rPr sz="750" spc="-20" dirty="0">
                <a:latin typeface="Times New Roman"/>
                <a:cs typeface="Times New Roman"/>
              </a:rPr>
              <a:t> </a:t>
            </a:r>
            <a:r>
              <a:rPr sz="750" spc="-10" dirty="0">
                <a:latin typeface="Times New Roman"/>
                <a:cs typeface="Times New Roman"/>
              </a:rPr>
              <a:t>D</a:t>
            </a:r>
            <a:r>
              <a:rPr sz="750" spc="-40" dirty="0">
                <a:latin typeface="Times New Roman"/>
                <a:cs typeface="Times New Roman"/>
              </a:rPr>
              <a:t>i</a:t>
            </a:r>
            <a:r>
              <a:rPr sz="750" spc="80" dirty="0">
                <a:latin typeface="Times New Roman"/>
                <a:cs typeface="Times New Roman"/>
              </a:rPr>
              <a:t>s</a:t>
            </a:r>
            <a:r>
              <a:rPr sz="750" spc="5" dirty="0">
                <a:latin typeface="Times New Roman"/>
                <a:cs typeface="Times New Roman"/>
              </a:rPr>
              <a:t>t</a:t>
            </a:r>
            <a:r>
              <a:rPr sz="750" spc="-5" dirty="0">
                <a:latin typeface="Times New Roman"/>
                <a:cs typeface="Times New Roman"/>
              </a:rPr>
              <a:t>r</a:t>
            </a:r>
            <a:r>
              <a:rPr sz="750" spc="-40" dirty="0">
                <a:latin typeface="Times New Roman"/>
                <a:cs typeface="Times New Roman"/>
              </a:rPr>
              <a:t>i</a:t>
            </a:r>
            <a:r>
              <a:rPr sz="750" spc="40" dirty="0">
                <a:latin typeface="Times New Roman"/>
                <a:cs typeface="Times New Roman"/>
              </a:rPr>
              <a:t>c</a:t>
            </a:r>
            <a:r>
              <a:rPr sz="750" dirty="0">
                <a:latin typeface="Times New Roman"/>
                <a:cs typeface="Times New Roman"/>
              </a:rPr>
              <a:t>t</a:t>
            </a:r>
            <a:r>
              <a:rPr sz="750" spc="-15" dirty="0">
                <a:latin typeface="Times New Roman"/>
                <a:cs typeface="Times New Roman"/>
              </a:rPr>
              <a:t> </a:t>
            </a:r>
            <a:r>
              <a:rPr sz="750" spc="85" dirty="0">
                <a:latin typeface="Times New Roman"/>
                <a:cs typeface="Times New Roman"/>
              </a:rPr>
              <a:t>s</a:t>
            </a:r>
            <a:r>
              <a:rPr sz="750" spc="5" dirty="0">
                <a:latin typeface="Times New Roman"/>
                <a:cs typeface="Times New Roman"/>
              </a:rPr>
              <a:t>t</a:t>
            </a:r>
            <a:r>
              <a:rPr sz="750" spc="80" dirty="0">
                <a:latin typeface="Times New Roman"/>
                <a:cs typeface="Times New Roman"/>
              </a:rPr>
              <a:t>a</a:t>
            </a:r>
            <a:r>
              <a:rPr sz="750" spc="-5" dirty="0">
                <a:latin typeface="Times New Roman"/>
                <a:cs typeface="Times New Roman"/>
              </a:rPr>
              <a:t>r</a:t>
            </a:r>
            <a:r>
              <a:rPr sz="750" spc="5" dirty="0">
                <a:latin typeface="Times New Roman"/>
                <a:cs typeface="Times New Roman"/>
              </a:rPr>
              <a:t>t</a:t>
            </a:r>
            <a:r>
              <a:rPr sz="750" spc="-50" dirty="0">
                <a:latin typeface="Times New Roman"/>
                <a:cs typeface="Times New Roman"/>
              </a:rPr>
              <a:t>i</a:t>
            </a:r>
            <a:r>
              <a:rPr sz="750" spc="45" dirty="0">
                <a:latin typeface="Times New Roman"/>
                <a:cs typeface="Times New Roman"/>
              </a:rPr>
              <a:t>ng</a:t>
            </a:r>
            <a:r>
              <a:rPr sz="750" spc="-20" dirty="0">
                <a:latin typeface="Times New Roman"/>
                <a:cs typeface="Times New Roman"/>
              </a:rPr>
              <a:t> </a:t>
            </a:r>
            <a:r>
              <a:rPr sz="750" spc="40" dirty="0">
                <a:latin typeface="Times New Roman"/>
                <a:cs typeface="Times New Roman"/>
              </a:rPr>
              <a:t>9</a:t>
            </a:r>
            <a:r>
              <a:rPr sz="750" spc="5" dirty="0">
                <a:latin typeface="Times New Roman"/>
                <a:cs typeface="Times New Roman"/>
              </a:rPr>
              <a:t>/</a:t>
            </a:r>
            <a:r>
              <a:rPr sz="750" spc="40" dirty="0">
                <a:latin typeface="Times New Roman"/>
                <a:cs typeface="Times New Roman"/>
              </a:rPr>
              <a:t>1</a:t>
            </a:r>
            <a:r>
              <a:rPr sz="750" spc="45" dirty="0">
                <a:latin typeface="Times New Roman"/>
                <a:cs typeface="Times New Roman"/>
              </a:rPr>
              <a:t>6</a:t>
            </a:r>
            <a:r>
              <a:rPr sz="750" dirty="0">
                <a:latin typeface="Times New Roman"/>
                <a:cs typeface="Times New Roman"/>
              </a:rPr>
              <a:t>/</a:t>
            </a:r>
            <a:r>
              <a:rPr sz="750" spc="45" dirty="0">
                <a:latin typeface="Times New Roman"/>
                <a:cs typeface="Times New Roman"/>
              </a:rPr>
              <a:t>17</a:t>
            </a:r>
            <a:r>
              <a:rPr sz="750" spc="-20" dirty="0">
                <a:latin typeface="Times New Roman"/>
                <a:cs typeface="Times New Roman"/>
              </a:rPr>
              <a:t> </a:t>
            </a:r>
            <a:r>
              <a:rPr sz="750" spc="40" dirty="0">
                <a:latin typeface="Times New Roman"/>
                <a:cs typeface="Times New Roman"/>
              </a:rPr>
              <a:t>d</a:t>
            </a:r>
            <a:r>
              <a:rPr sz="750" spc="45" dirty="0">
                <a:latin typeface="Times New Roman"/>
                <a:cs typeface="Times New Roman"/>
              </a:rPr>
              <a:t>u</a:t>
            </a:r>
            <a:r>
              <a:rPr sz="750" spc="85" dirty="0">
                <a:latin typeface="Times New Roman"/>
                <a:cs typeface="Times New Roman"/>
              </a:rPr>
              <a:t>e</a:t>
            </a:r>
            <a:r>
              <a:rPr sz="750" dirty="0">
                <a:latin typeface="Times New Roman"/>
                <a:cs typeface="Times New Roman"/>
              </a:rPr>
              <a:t> t</a:t>
            </a:r>
            <a:r>
              <a:rPr sz="750" spc="45" dirty="0">
                <a:latin typeface="Times New Roman"/>
                <a:cs typeface="Times New Roman"/>
              </a:rPr>
              <a:t>o</a:t>
            </a:r>
            <a:r>
              <a:rPr sz="750" spc="1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</a:t>
            </a:r>
            <a:r>
              <a:rPr sz="750" spc="45" dirty="0">
                <a:latin typeface="Times New Roman"/>
                <a:cs typeface="Times New Roman"/>
              </a:rPr>
              <a:t>h</a:t>
            </a:r>
            <a:r>
              <a:rPr sz="750" spc="85" dirty="0">
                <a:latin typeface="Times New Roman"/>
                <a:cs typeface="Times New Roman"/>
              </a:rPr>
              <a:t>e</a:t>
            </a:r>
            <a:r>
              <a:rPr sz="750" dirty="0">
                <a:latin typeface="Times New Roman"/>
                <a:cs typeface="Times New Roman"/>
              </a:rPr>
              <a:t> </a:t>
            </a:r>
            <a:r>
              <a:rPr sz="750" spc="45" dirty="0">
                <a:latin typeface="Times New Roman"/>
                <a:cs typeface="Times New Roman"/>
              </a:rPr>
              <a:t>d</a:t>
            </a:r>
            <a:r>
              <a:rPr sz="750" spc="80" dirty="0">
                <a:latin typeface="Times New Roman"/>
                <a:cs typeface="Times New Roman"/>
              </a:rPr>
              <a:t>e</a:t>
            </a:r>
            <a:r>
              <a:rPr sz="750" spc="15" dirty="0">
                <a:latin typeface="Times New Roman"/>
                <a:cs typeface="Times New Roman"/>
              </a:rPr>
              <a:t>v</a:t>
            </a:r>
            <a:r>
              <a:rPr sz="750" spc="70" dirty="0">
                <a:latin typeface="Times New Roman"/>
                <a:cs typeface="Times New Roman"/>
              </a:rPr>
              <a:t>a</a:t>
            </a:r>
            <a:r>
              <a:rPr sz="750" spc="85" dirty="0">
                <a:latin typeface="Times New Roman"/>
                <a:cs typeface="Times New Roman"/>
              </a:rPr>
              <a:t>s</a:t>
            </a:r>
            <a:r>
              <a:rPr sz="750" spc="-10" dirty="0">
                <a:latin typeface="Times New Roman"/>
                <a:cs typeface="Times New Roman"/>
              </a:rPr>
              <a:t>t</a:t>
            </a:r>
            <a:r>
              <a:rPr sz="750" spc="85" dirty="0">
                <a:latin typeface="Times New Roman"/>
                <a:cs typeface="Times New Roman"/>
              </a:rPr>
              <a:t>a</a:t>
            </a:r>
            <a:r>
              <a:rPr sz="750" spc="-10" dirty="0">
                <a:latin typeface="Times New Roman"/>
                <a:cs typeface="Times New Roman"/>
              </a:rPr>
              <a:t>t</a:t>
            </a:r>
            <a:r>
              <a:rPr sz="750" spc="-50" dirty="0">
                <a:latin typeface="Times New Roman"/>
                <a:cs typeface="Times New Roman"/>
              </a:rPr>
              <a:t>i</a:t>
            </a:r>
            <a:r>
              <a:rPr sz="750" spc="30" dirty="0">
                <a:latin typeface="Times New Roman"/>
                <a:cs typeface="Times New Roman"/>
              </a:rPr>
              <a:t>n</a:t>
            </a:r>
            <a:r>
              <a:rPr sz="750" spc="45" dirty="0">
                <a:latin typeface="Times New Roman"/>
                <a:cs typeface="Times New Roman"/>
              </a:rPr>
              <a:t>g</a:t>
            </a:r>
            <a:r>
              <a:rPr sz="750" spc="-20" dirty="0">
                <a:latin typeface="Times New Roman"/>
                <a:cs typeface="Times New Roman"/>
              </a:rPr>
              <a:t> </a:t>
            </a:r>
            <a:r>
              <a:rPr sz="750" spc="-50" dirty="0">
                <a:latin typeface="Times New Roman"/>
                <a:cs typeface="Times New Roman"/>
              </a:rPr>
              <a:t>i</a:t>
            </a:r>
            <a:r>
              <a:rPr sz="750" spc="45" dirty="0">
                <a:latin typeface="Times New Roman"/>
                <a:cs typeface="Times New Roman"/>
              </a:rPr>
              <a:t>mp</a:t>
            </a:r>
            <a:r>
              <a:rPr sz="750" spc="80" dirty="0">
                <a:latin typeface="Times New Roman"/>
                <a:cs typeface="Times New Roman"/>
              </a:rPr>
              <a:t>a</a:t>
            </a:r>
            <a:r>
              <a:rPr sz="750" spc="45" dirty="0">
                <a:latin typeface="Times New Roman"/>
                <a:cs typeface="Times New Roman"/>
              </a:rPr>
              <a:t>c</a:t>
            </a:r>
            <a:r>
              <a:rPr sz="750" spc="5" dirty="0">
                <a:latin typeface="Times New Roman"/>
                <a:cs typeface="Times New Roman"/>
              </a:rPr>
              <a:t>t</a:t>
            </a:r>
            <a:r>
              <a:rPr sz="750" spc="80" dirty="0">
                <a:latin typeface="Times New Roman"/>
                <a:cs typeface="Times New Roman"/>
              </a:rPr>
              <a:t>s</a:t>
            </a:r>
            <a:r>
              <a:rPr sz="750" spc="-15" dirty="0">
                <a:latin typeface="Times New Roman"/>
                <a:cs typeface="Times New Roman"/>
              </a:rPr>
              <a:t> </a:t>
            </a:r>
            <a:r>
              <a:rPr sz="750" spc="40" dirty="0">
                <a:latin typeface="Times New Roman"/>
                <a:cs typeface="Times New Roman"/>
              </a:rPr>
              <a:t>o</a:t>
            </a:r>
            <a:r>
              <a:rPr sz="750" spc="-45" dirty="0">
                <a:latin typeface="Times New Roman"/>
                <a:cs typeface="Times New Roman"/>
              </a:rPr>
              <a:t>f</a:t>
            </a:r>
            <a:r>
              <a:rPr sz="750" spc="25" dirty="0">
                <a:latin typeface="Times New Roman"/>
                <a:cs typeface="Times New Roman"/>
              </a:rPr>
              <a:t> </a:t>
            </a:r>
            <a:r>
              <a:rPr sz="750" spc="-10" dirty="0">
                <a:latin typeface="Times New Roman"/>
                <a:cs typeface="Times New Roman"/>
              </a:rPr>
              <a:t>H</a:t>
            </a:r>
            <a:r>
              <a:rPr sz="750" spc="45" dirty="0">
                <a:latin typeface="Times New Roman"/>
                <a:cs typeface="Times New Roman"/>
              </a:rPr>
              <a:t>u</a:t>
            </a:r>
            <a:r>
              <a:rPr sz="750" spc="-5" dirty="0">
                <a:latin typeface="Times New Roman"/>
                <a:cs typeface="Times New Roman"/>
              </a:rPr>
              <a:t>rr</a:t>
            </a:r>
            <a:r>
              <a:rPr sz="750" spc="-40" dirty="0">
                <a:latin typeface="Times New Roman"/>
                <a:cs typeface="Times New Roman"/>
              </a:rPr>
              <a:t>i</a:t>
            </a:r>
            <a:r>
              <a:rPr sz="750" spc="40" dirty="0">
                <a:latin typeface="Times New Roman"/>
                <a:cs typeface="Times New Roman"/>
              </a:rPr>
              <a:t>c</a:t>
            </a:r>
            <a:r>
              <a:rPr sz="750" spc="85" dirty="0">
                <a:latin typeface="Times New Roman"/>
                <a:cs typeface="Times New Roman"/>
              </a:rPr>
              <a:t>a</a:t>
            </a:r>
            <a:r>
              <a:rPr sz="750" spc="30" dirty="0">
                <a:latin typeface="Times New Roman"/>
                <a:cs typeface="Times New Roman"/>
              </a:rPr>
              <a:t>n</a:t>
            </a:r>
            <a:r>
              <a:rPr sz="750" spc="70" dirty="0">
                <a:latin typeface="Times New Roman"/>
                <a:cs typeface="Times New Roman"/>
              </a:rPr>
              <a:t>e</a:t>
            </a:r>
            <a:r>
              <a:rPr sz="750" spc="80" dirty="0">
                <a:latin typeface="Times New Roman"/>
                <a:cs typeface="Times New Roman"/>
              </a:rPr>
              <a:t>s</a:t>
            </a:r>
            <a:r>
              <a:rPr sz="750" spc="-15" dirty="0">
                <a:latin typeface="Times New Roman"/>
                <a:cs typeface="Times New Roman"/>
              </a:rPr>
              <a:t> </a:t>
            </a:r>
            <a:r>
              <a:rPr sz="750" spc="-45" dirty="0">
                <a:latin typeface="Times New Roman"/>
                <a:cs typeface="Times New Roman"/>
              </a:rPr>
              <a:t>I</a:t>
            </a:r>
            <a:r>
              <a:rPr sz="750" spc="5" dirty="0">
                <a:latin typeface="Times New Roman"/>
                <a:cs typeface="Times New Roman"/>
              </a:rPr>
              <a:t>r</a:t>
            </a:r>
            <a:r>
              <a:rPr sz="750" spc="45" dirty="0">
                <a:latin typeface="Times New Roman"/>
                <a:cs typeface="Times New Roman"/>
              </a:rPr>
              <a:t>m</a:t>
            </a:r>
            <a:r>
              <a:rPr sz="750" spc="85" dirty="0">
                <a:latin typeface="Times New Roman"/>
                <a:cs typeface="Times New Roman"/>
              </a:rPr>
              <a:t>a</a:t>
            </a:r>
            <a:r>
              <a:rPr sz="750" dirty="0">
                <a:latin typeface="Times New Roman"/>
                <a:cs typeface="Times New Roman"/>
              </a:rPr>
              <a:t> </a:t>
            </a:r>
            <a:r>
              <a:rPr sz="750" spc="80" dirty="0">
                <a:latin typeface="Times New Roman"/>
                <a:cs typeface="Times New Roman"/>
              </a:rPr>
              <a:t>a</a:t>
            </a:r>
            <a:r>
              <a:rPr sz="750" spc="45" dirty="0">
                <a:latin typeface="Times New Roman"/>
                <a:cs typeface="Times New Roman"/>
              </a:rPr>
              <a:t>nd</a:t>
            </a:r>
            <a:r>
              <a:rPr sz="750" dirty="0">
                <a:latin typeface="Times New Roman"/>
                <a:cs typeface="Times New Roman"/>
              </a:rPr>
              <a:t> </a:t>
            </a:r>
            <a:r>
              <a:rPr sz="750" spc="-35" dirty="0">
                <a:latin typeface="Times New Roman"/>
                <a:cs typeface="Times New Roman"/>
              </a:rPr>
              <a:t>M</a:t>
            </a:r>
            <a:r>
              <a:rPr sz="750" spc="85" dirty="0">
                <a:latin typeface="Times New Roman"/>
                <a:cs typeface="Times New Roman"/>
              </a:rPr>
              <a:t>a</a:t>
            </a:r>
            <a:r>
              <a:rPr sz="750" spc="-5" dirty="0">
                <a:latin typeface="Times New Roman"/>
                <a:cs typeface="Times New Roman"/>
              </a:rPr>
              <a:t>r</a:t>
            </a:r>
            <a:r>
              <a:rPr sz="750" spc="-50" dirty="0">
                <a:latin typeface="Times New Roman"/>
                <a:cs typeface="Times New Roman"/>
              </a:rPr>
              <a:t>i</a:t>
            </a:r>
            <a:r>
              <a:rPr sz="750" spc="85" dirty="0">
                <a:latin typeface="Times New Roman"/>
                <a:cs typeface="Times New Roman"/>
              </a:rPr>
              <a:t>a</a:t>
            </a:r>
            <a:r>
              <a:rPr sz="750" spc="20" dirty="0">
                <a:latin typeface="Times New Roman"/>
                <a:cs typeface="Times New Roman"/>
              </a:rPr>
              <a:t>.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059805">
              <a:lnSpc>
                <a:spcPts val="2460"/>
              </a:lnSpc>
            </a:pPr>
            <a:r>
              <a:rPr spc="-165" dirty="0"/>
              <a:t>U</a:t>
            </a:r>
            <a:r>
              <a:rPr spc="-70" dirty="0"/>
              <a:t>S</a:t>
            </a:r>
            <a:r>
              <a:rPr spc="10" dirty="0"/>
              <a:t>P</a:t>
            </a:r>
            <a:r>
              <a:rPr spc="-70" dirty="0"/>
              <a:t>S</a:t>
            </a:r>
            <a:r>
              <a:rPr spc="40" dirty="0"/>
              <a:t> </a:t>
            </a:r>
            <a:r>
              <a:rPr spc="15" dirty="0"/>
              <a:t>M</a:t>
            </a:r>
            <a:r>
              <a:rPr spc="459" dirty="0"/>
              <a:t>a</a:t>
            </a:r>
            <a:r>
              <a:rPr spc="-30" dirty="0"/>
              <a:t>r</a:t>
            </a:r>
            <a:r>
              <a:rPr spc="160" dirty="0"/>
              <a:t>k</a:t>
            </a:r>
            <a:r>
              <a:rPr spc="405" dirty="0"/>
              <a:t>e</a:t>
            </a:r>
            <a:r>
              <a:rPr spc="45" dirty="0"/>
              <a:t>t</a:t>
            </a:r>
            <a:r>
              <a:rPr spc="-80" dirty="0"/>
              <a:t>i</a:t>
            </a:r>
            <a:r>
              <a:rPr spc="204" dirty="0"/>
              <a:t>n</a:t>
            </a:r>
            <a:r>
              <a:rPr spc="325" dirty="0"/>
              <a:t>g</a:t>
            </a:r>
            <a:r>
              <a:rPr spc="40" dirty="0"/>
              <a:t> </a:t>
            </a:r>
            <a:r>
              <a:rPr spc="15" dirty="0"/>
              <a:t>M</a:t>
            </a:r>
            <a:r>
              <a:rPr spc="445" dirty="0"/>
              <a:t>a</a:t>
            </a:r>
            <a:r>
              <a:rPr spc="-80" dirty="0"/>
              <a:t>il</a:t>
            </a:r>
            <a:r>
              <a:rPr spc="-50" dirty="0"/>
              <a:t>®</a:t>
            </a:r>
          </a:p>
          <a:p>
            <a:pPr marL="6094730">
              <a:lnSpc>
                <a:spcPct val="100000"/>
              </a:lnSpc>
            </a:pPr>
            <a:r>
              <a:rPr sz="1800" spc="-20" dirty="0">
                <a:latin typeface="Century Gothic"/>
                <a:cs typeface="Century Gothic"/>
              </a:rPr>
              <a:t>P</a:t>
            </a:r>
            <a:r>
              <a:rPr sz="1800" spc="-10" dirty="0">
                <a:latin typeface="Century Gothic"/>
                <a:cs typeface="Century Gothic"/>
              </a:rPr>
              <a:t>er</a:t>
            </a:r>
            <a:r>
              <a:rPr sz="1800" spc="-20" dirty="0">
                <a:latin typeface="Century Gothic"/>
                <a:cs typeface="Century Gothic"/>
              </a:rPr>
              <a:t>f</a:t>
            </a:r>
            <a:r>
              <a:rPr sz="1800" spc="-5" dirty="0">
                <a:latin typeface="Century Gothic"/>
                <a:cs typeface="Century Gothic"/>
              </a:rPr>
              <a:t>o</a:t>
            </a:r>
            <a:r>
              <a:rPr sz="1800" spc="-10" dirty="0">
                <a:latin typeface="Century Gothic"/>
                <a:cs typeface="Century Gothic"/>
              </a:rPr>
              <a:t>r</a:t>
            </a:r>
            <a:r>
              <a:rPr sz="1800" spc="-15" dirty="0">
                <a:latin typeface="Century Gothic"/>
                <a:cs typeface="Century Gothic"/>
              </a:rPr>
              <a:t>m</a:t>
            </a:r>
            <a:r>
              <a:rPr sz="1800" spc="-10" dirty="0">
                <a:latin typeface="Century Gothic"/>
                <a:cs typeface="Century Gothic"/>
              </a:rPr>
              <a:t>a</a:t>
            </a:r>
            <a:r>
              <a:rPr sz="1800" spc="-35" dirty="0">
                <a:latin typeface="Century Gothic"/>
                <a:cs typeface="Century Gothic"/>
              </a:rPr>
              <a:t>n</a:t>
            </a:r>
            <a:r>
              <a:rPr sz="1800" spc="-10" dirty="0">
                <a:latin typeface="Century Gothic"/>
                <a:cs typeface="Century Gothic"/>
              </a:rPr>
              <a:t>c</a:t>
            </a:r>
            <a:r>
              <a:rPr sz="1800" spc="-15" dirty="0">
                <a:latin typeface="Century Gothic"/>
                <a:cs typeface="Century Gothic"/>
              </a:rPr>
              <a:t>e</a:t>
            </a:r>
            <a:r>
              <a:rPr sz="1800" spc="5" dirty="0">
                <a:latin typeface="Century Gothic"/>
                <a:cs typeface="Century Gothic"/>
              </a:rPr>
              <a:t> </a:t>
            </a:r>
            <a:r>
              <a:rPr sz="1800" spc="-5" dirty="0">
                <a:latin typeface="Century Gothic"/>
                <a:cs typeface="Century Gothic"/>
              </a:rPr>
              <a:t>b</a:t>
            </a:r>
            <a:r>
              <a:rPr sz="1800" dirty="0">
                <a:latin typeface="Century Gothic"/>
                <a:cs typeface="Century Gothic"/>
              </a:rPr>
              <a:t>y</a:t>
            </a:r>
            <a:r>
              <a:rPr sz="1800" spc="10" dirty="0">
                <a:latin typeface="Century Gothic"/>
                <a:cs typeface="Century Gothic"/>
              </a:rPr>
              <a:t> </a:t>
            </a:r>
            <a:r>
              <a:rPr sz="1800" spc="-5" dirty="0">
                <a:latin typeface="Century Gothic"/>
                <a:cs typeface="Century Gothic"/>
              </a:rPr>
              <a:t>Q</a:t>
            </a:r>
            <a:r>
              <a:rPr sz="1800" spc="-10" dirty="0">
                <a:latin typeface="Century Gothic"/>
                <a:cs typeface="Century Gothic"/>
              </a:rPr>
              <a:t>uar</a:t>
            </a:r>
            <a:r>
              <a:rPr sz="1800" spc="-25" dirty="0">
                <a:latin typeface="Century Gothic"/>
                <a:cs typeface="Century Gothic"/>
              </a:rPr>
              <a:t>t</a:t>
            </a:r>
            <a:r>
              <a:rPr sz="1800" spc="-10" dirty="0">
                <a:latin typeface="Century Gothic"/>
                <a:cs typeface="Century Gothic"/>
              </a:rPr>
              <a:t>er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495044" y="4724400"/>
            <a:ext cx="7611109" cy="0"/>
          </a:xfrm>
          <a:custGeom>
            <a:avLst/>
            <a:gdLst/>
            <a:ahLst/>
            <a:cxnLst/>
            <a:rect l="l" t="t" r="r" b="b"/>
            <a:pathLst>
              <a:path w="7611109">
                <a:moveTo>
                  <a:pt x="0" y="0"/>
                </a:moveTo>
                <a:lnTo>
                  <a:pt x="7610855" y="0"/>
                </a:lnTo>
              </a:path>
            </a:pathLst>
          </a:custGeom>
          <a:ln w="10413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495044" y="4209288"/>
            <a:ext cx="7611109" cy="0"/>
          </a:xfrm>
          <a:custGeom>
            <a:avLst/>
            <a:gdLst/>
            <a:ahLst/>
            <a:cxnLst/>
            <a:rect l="l" t="t" r="r" b="b"/>
            <a:pathLst>
              <a:path w="7611109">
                <a:moveTo>
                  <a:pt x="0" y="0"/>
                </a:moveTo>
                <a:lnTo>
                  <a:pt x="7610855" y="0"/>
                </a:lnTo>
              </a:path>
            </a:pathLst>
          </a:custGeom>
          <a:ln w="10414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495044" y="3694176"/>
            <a:ext cx="7611109" cy="0"/>
          </a:xfrm>
          <a:custGeom>
            <a:avLst/>
            <a:gdLst/>
            <a:ahLst/>
            <a:cxnLst/>
            <a:rect l="l" t="t" r="r" b="b"/>
            <a:pathLst>
              <a:path w="7611109">
                <a:moveTo>
                  <a:pt x="0" y="0"/>
                </a:moveTo>
                <a:lnTo>
                  <a:pt x="7610855" y="0"/>
                </a:lnTo>
              </a:path>
            </a:pathLst>
          </a:custGeom>
          <a:ln w="10414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495044" y="3179063"/>
            <a:ext cx="7611109" cy="0"/>
          </a:xfrm>
          <a:custGeom>
            <a:avLst/>
            <a:gdLst/>
            <a:ahLst/>
            <a:cxnLst/>
            <a:rect l="l" t="t" r="r" b="b"/>
            <a:pathLst>
              <a:path w="7611109">
                <a:moveTo>
                  <a:pt x="0" y="0"/>
                </a:moveTo>
                <a:lnTo>
                  <a:pt x="7610855" y="0"/>
                </a:lnTo>
              </a:path>
            </a:pathLst>
          </a:custGeom>
          <a:ln w="10414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495044" y="2662427"/>
            <a:ext cx="7611109" cy="0"/>
          </a:xfrm>
          <a:custGeom>
            <a:avLst/>
            <a:gdLst/>
            <a:ahLst/>
            <a:cxnLst/>
            <a:rect l="l" t="t" r="r" b="b"/>
            <a:pathLst>
              <a:path w="7611109">
                <a:moveTo>
                  <a:pt x="0" y="0"/>
                </a:moveTo>
                <a:lnTo>
                  <a:pt x="7610855" y="0"/>
                </a:lnTo>
              </a:path>
            </a:pathLst>
          </a:custGeom>
          <a:ln w="10413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495044" y="2147315"/>
            <a:ext cx="7611109" cy="0"/>
          </a:xfrm>
          <a:custGeom>
            <a:avLst/>
            <a:gdLst/>
            <a:ahLst/>
            <a:cxnLst/>
            <a:rect l="l" t="t" r="r" b="b"/>
            <a:pathLst>
              <a:path w="7611109">
                <a:moveTo>
                  <a:pt x="0" y="0"/>
                </a:moveTo>
                <a:lnTo>
                  <a:pt x="7610855" y="0"/>
                </a:lnTo>
              </a:path>
            </a:pathLst>
          </a:custGeom>
          <a:ln w="10413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495044" y="5241035"/>
            <a:ext cx="7611109" cy="0"/>
          </a:xfrm>
          <a:custGeom>
            <a:avLst/>
            <a:gdLst/>
            <a:ahLst/>
            <a:cxnLst/>
            <a:rect l="l" t="t" r="r" b="b"/>
            <a:pathLst>
              <a:path w="7611109">
                <a:moveTo>
                  <a:pt x="0" y="0"/>
                </a:moveTo>
                <a:lnTo>
                  <a:pt x="7610855" y="0"/>
                </a:lnTo>
              </a:path>
            </a:pathLst>
          </a:custGeom>
          <a:ln w="10413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495044" y="5241035"/>
            <a:ext cx="0" cy="541020"/>
          </a:xfrm>
          <a:custGeom>
            <a:avLst/>
            <a:gdLst/>
            <a:ahLst/>
            <a:cxnLst/>
            <a:rect l="l" t="t" r="r" b="b"/>
            <a:pathLst>
              <a:path h="541020">
                <a:moveTo>
                  <a:pt x="0" y="0"/>
                </a:moveTo>
                <a:lnTo>
                  <a:pt x="0" y="541020"/>
                </a:lnTo>
              </a:path>
            </a:pathLst>
          </a:custGeom>
          <a:ln w="10413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878836" y="5241035"/>
            <a:ext cx="0" cy="541020"/>
          </a:xfrm>
          <a:custGeom>
            <a:avLst/>
            <a:gdLst/>
            <a:ahLst/>
            <a:cxnLst/>
            <a:rect l="l" t="t" r="r" b="b"/>
            <a:pathLst>
              <a:path h="541020">
                <a:moveTo>
                  <a:pt x="0" y="0"/>
                </a:moveTo>
                <a:lnTo>
                  <a:pt x="0" y="541020"/>
                </a:lnTo>
              </a:path>
            </a:pathLst>
          </a:custGeom>
          <a:ln w="10413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262628" y="5241035"/>
            <a:ext cx="0" cy="541020"/>
          </a:xfrm>
          <a:custGeom>
            <a:avLst/>
            <a:gdLst/>
            <a:ahLst/>
            <a:cxnLst/>
            <a:rect l="l" t="t" r="r" b="b"/>
            <a:pathLst>
              <a:path h="541020">
                <a:moveTo>
                  <a:pt x="0" y="0"/>
                </a:moveTo>
                <a:lnTo>
                  <a:pt x="0" y="541020"/>
                </a:lnTo>
              </a:path>
            </a:pathLst>
          </a:custGeom>
          <a:ln w="10413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646420" y="5241035"/>
            <a:ext cx="0" cy="541020"/>
          </a:xfrm>
          <a:custGeom>
            <a:avLst/>
            <a:gdLst/>
            <a:ahLst/>
            <a:cxnLst/>
            <a:rect l="l" t="t" r="r" b="b"/>
            <a:pathLst>
              <a:path h="541020">
                <a:moveTo>
                  <a:pt x="0" y="0"/>
                </a:moveTo>
                <a:lnTo>
                  <a:pt x="0" y="541020"/>
                </a:lnTo>
              </a:path>
            </a:pathLst>
          </a:custGeom>
          <a:ln w="10413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030211" y="5241035"/>
            <a:ext cx="0" cy="541020"/>
          </a:xfrm>
          <a:custGeom>
            <a:avLst/>
            <a:gdLst/>
            <a:ahLst/>
            <a:cxnLst/>
            <a:rect l="l" t="t" r="r" b="b"/>
            <a:pathLst>
              <a:path h="541020">
                <a:moveTo>
                  <a:pt x="0" y="0"/>
                </a:moveTo>
                <a:lnTo>
                  <a:pt x="0" y="541020"/>
                </a:lnTo>
              </a:path>
            </a:pathLst>
          </a:custGeom>
          <a:ln w="10414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414004" y="5241035"/>
            <a:ext cx="0" cy="541020"/>
          </a:xfrm>
          <a:custGeom>
            <a:avLst/>
            <a:gdLst/>
            <a:ahLst/>
            <a:cxnLst/>
            <a:rect l="l" t="t" r="r" b="b"/>
            <a:pathLst>
              <a:path h="541020">
                <a:moveTo>
                  <a:pt x="0" y="0"/>
                </a:moveTo>
                <a:lnTo>
                  <a:pt x="0" y="541020"/>
                </a:lnTo>
              </a:path>
            </a:pathLst>
          </a:custGeom>
          <a:ln w="10414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105900" y="5241035"/>
            <a:ext cx="0" cy="541020"/>
          </a:xfrm>
          <a:custGeom>
            <a:avLst/>
            <a:gdLst/>
            <a:ahLst/>
            <a:cxnLst/>
            <a:rect l="l" t="t" r="r" b="b"/>
            <a:pathLst>
              <a:path h="541020">
                <a:moveTo>
                  <a:pt x="0" y="0"/>
                </a:moveTo>
                <a:lnTo>
                  <a:pt x="0" y="541020"/>
                </a:lnTo>
              </a:path>
            </a:pathLst>
          </a:custGeom>
          <a:ln w="10413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655064" y="2545080"/>
            <a:ext cx="7291070" cy="1527175"/>
          </a:xfrm>
          <a:custGeom>
            <a:avLst/>
            <a:gdLst/>
            <a:ahLst/>
            <a:cxnLst/>
            <a:rect l="l" t="t" r="r" b="b"/>
            <a:pathLst>
              <a:path w="7291070" h="1527175">
                <a:moveTo>
                  <a:pt x="5571759" y="419100"/>
                </a:moveTo>
                <a:lnTo>
                  <a:pt x="5554980" y="419100"/>
                </a:lnTo>
                <a:lnTo>
                  <a:pt x="5548022" y="412204"/>
                </a:lnTo>
                <a:lnTo>
                  <a:pt x="5885687" y="131063"/>
                </a:lnTo>
                <a:lnTo>
                  <a:pt x="5887212" y="129539"/>
                </a:lnTo>
                <a:lnTo>
                  <a:pt x="5888735" y="129539"/>
                </a:lnTo>
                <a:lnTo>
                  <a:pt x="5890260" y="128016"/>
                </a:lnTo>
                <a:lnTo>
                  <a:pt x="6236208" y="0"/>
                </a:lnTo>
                <a:lnTo>
                  <a:pt x="6242303" y="0"/>
                </a:lnTo>
                <a:lnTo>
                  <a:pt x="6297973" y="21335"/>
                </a:lnTo>
                <a:lnTo>
                  <a:pt x="6234683" y="21335"/>
                </a:lnTo>
                <a:lnTo>
                  <a:pt x="6238427" y="22770"/>
                </a:lnTo>
                <a:lnTo>
                  <a:pt x="5904592" y="146304"/>
                </a:lnTo>
                <a:lnTo>
                  <a:pt x="5899403" y="146304"/>
                </a:lnTo>
                <a:lnTo>
                  <a:pt x="5571759" y="419100"/>
                </a:lnTo>
                <a:close/>
              </a:path>
              <a:path w="7291070" h="1527175">
                <a:moveTo>
                  <a:pt x="6238427" y="22770"/>
                </a:moveTo>
                <a:lnTo>
                  <a:pt x="6234683" y="21335"/>
                </a:lnTo>
                <a:lnTo>
                  <a:pt x="6242303" y="21335"/>
                </a:lnTo>
                <a:lnTo>
                  <a:pt x="6238427" y="22770"/>
                </a:lnTo>
                <a:close/>
              </a:path>
              <a:path w="7291070" h="1527175">
                <a:moveTo>
                  <a:pt x="6578877" y="153251"/>
                </a:moveTo>
                <a:lnTo>
                  <a:pt x="6238427" y="22770"/>
                </a:lnTo>
                <a:lnTo>
                  <a:pt x="6242303" y="21335"/>
                </a:lnTo>
                <a:lnTo>
                  <a:pt x="6297973" y="21335"/>
                </a:lnTo>
                <a:lnTo>
                  <a:pt x="6588251" y="132587"/>
                </a:lnTo>
                <a:lnTo>
                  <a:pt x="6591299" y="134112"/>
                </a:lnTo>
                <a:lnTo>
                  <a:pt x="6592824" y="135635"/>
                </a:lnTo>
                <a:lnTo>
                  <a:pt x="6594348" y="138683"/>
                </a:lnTo>
                <a:lnTo>
                  <a:pt x="6599097" y="147828"/>
                </a:lnTo>
                <a:lnTo>
                  <a:pt x="6576060" y="147828"/>
                </a:lnTo>
                <a:lnTo>
                  <a:pt x="6578877" y="153251"/>
                </a:lnTo>
                <a:close/>
              </a:path>
              <a:path w="7291070" h="1527175">
                <a:moveTo>
                  <a:pt x="4185785" y="822959"/>
                </a:moveTo>
                <a:lnTo>
                  <a:pt x="4171188" y="822959"/>
                </a:lnTo>
                <a:lnTo>
                  <a:pt x="4163107" y="815484"/>
                </a:lnTo>
                <a:lnTo>
                  <a:pt x="4501896" y="461771"/>
                </a:lnTo>
                <a:lnTo>
                  <a:pt x="4847844" y="59435"/>
                </a:lnTo>
                <a:lnTo>
                  <a:pt x="4849367" y="57912"/>
                </a:lnTo>
                <a:lnTo>
                  <a:pt x="4852415" y="56387"/>
                </a:lnTo>
                <a:lnTo>
                  <a:pt x="4855464" y="56387"/>
                </a:lnTo>
                <a:lnTo>
                  <a:pt x="5201412" y="73151"/>
                </a:lnTo>
                <a:lnTo>
                  <a:pt x="5204460" y="73151"/>
                </a:lnTo>
                <a:lnTo>
                  <a:pt x="5207508" y="74675"/>
                </a:lnTo>
                <a:lnTo>
                  <a:pt x="4863083" y="74675"/>
                </a:lnTo>
                <a:lnTo>
                  <a:pt x="4855464" y="77724"/>
                </a:lnTo>
                <a:lnTo>
                  <a:pt x="4860263" y="77956"/>
                </a:lnTo>
                <a:lnTo>
                  <a:pt x="4517136" y="477011"/>
                </a:lnTo>
                <a:lnTo>
                  <a:pt x="4185785" y="822959"/>
                </a:lnTo>
                <a:close/>
              </a:path>
              <a:path w="7291070" h="1527175">
                <a:moveTo>
                  <a:pt x="4860263" y="77956"/>
                </a:moveTo>
                <a:lnTo>
                  <a:pt x="4855464" y="77724"/>
                </a:lnTo>
                <a:lnTo>
                  <a:pt x="4863083" y="74675"/>
                </a:lnTo>
                <a:lnTo>
                  <a:pt x="4860263" y="77956"/>
                </a:lnTo>
                <a:close/>
              </a:path>
              <a:path w="7291070" h="1527175">
                <a:moveTo>
                  <a:pt x="5196633" y="94256"/>
                </a:moveTo>
                <a:lnTo>
                  <a:pt x="4860263" y="77956"/>
                </a:lnTo>
                <a:lnTo>
                  <a:pt x="4863083" y="74675"/>
                </a:lnTo>
                <a:lnTo>
                  <a:pt x="5207508" y="74675"/>
                </a:lnTo>
                <a:lnTo>
                  <a:pt x="5224407" y="91439"/>
                </a:lnTo>
                <a:lnTo>
                  <a:pt x="5193792" y="91439"/>
                </a:lnTo>
                <a:lnTo>
                  <a:pt x="5196633" y="94256"/>
                </a:lnTo>
                <a:close/>
              </a:path>
              <a:path w="7291070" h="1527175">
                <a:moveTo>
                  <a:pt x="5201412" y="94487"/>
                </a:moveTo>
                <a:lnTo>
                  <a:pt x="5196633" y="94256"/>
                </a:lnTo>
                <a:lnTo>
                  <a:pt x="5193792" y="91439"/>
                </a:lnTo>
                <a:lnTo>
                  <a:pt x="5201412" y="94487"/>
                </a:lnTo>
                <a:close/>
              </a:path>
              <a:path w="7291070" h="1527175">
                <a:moveTo>
                  <a:pt x="5227482" y="94487"/>
                </a:moveTo>
                <a:lnTo>
                  <a:pt x="5201412" y="94487"/>
                </a:lnTo>
                <a:lnTo>
                  <a:pt x="5193792" y="91439"/>
                </a:lnTo>
                <a:lnTo>
                  <a:pt x="5224407" y="91439"/>
                </a:lnTo>
                <a:lnTo>
                  <a:pt x="5227482" y="94487"/>
                </a:lnTo>
                <a:close/>
              </a:path>
              <a:path w="7291070" h="1527175">
                <a:moveTo>
                  <a:pt x="5550408" y="438911"/>
                </a:moveTo>
                <a:lnTo>
                  <a:pt x="5544312" y="437387"/>
                </a:lnTo>
                <a:lnTo>
                  <a:pt x="5539740" y="434339"/>
                </a:lnTo>
                <a:lnTo>
                  <a:pt x="5196633" y="94256"/>
                </a:lnTo>
                <a:lnTo>
                  <a:pt x="5201412" y="94487"/>
                </a:lnTo>
                <a:lnTo>
                  <a:pt x="5227482" y="94487"/>
                </a:lnTo>
                <a:lnTo>
                  <a:pt x="5548022" y="412204"/>
                </a:lnTo>
                <a:lnTo>
                  <a:pt x="5539740" y="419100"/>
                </a:lnTo>
                <a:lnTo>
                  <a:pt x="5571759" y="419100"/>
                </a:lnTo>
                <a:lnTo>
                  <a:pt x="5553455" y="434339"/>
                </a:lnTo>
                <a:lnTo>
                  <a:pt x="5550408" y="438911"/>
                </a:lnTo>
                <a:close/>
              </a:path>
              <a:path w="7291070" h="1527175">
                <a:moveTo>
                  <a:pt x="5896355" y="149351"/>
                </a:moveTo>
                <a:lnTo>
                  <a:pt x="5899403" y="146304"/>
                </a:lnTo>
                <a:lnTo>
                  <a:pt x="5904592" y="146304"/>
                </a:lnTo>
                <a:lnTo>
                  <a:pt x="5896355" y="149351"/>
                </a:lnTo>
                <a:close/>
              </a:path>
              <a:path w="7291070" h="1527175">
                <a:moveTo>
                  <a:pt x="6580631" y="153924"/>
                </a:moveTo>
                <a:lnTo>
                  <a:pt x="6578877" y="153251"/>
                </a:lnTo>
                <a:lnTo>
                  <a:pt x="6576060" y="147828"/>
                </a:lnTo>
                <a:lnTo>
                  <a:pt x="6580631" y="153924"/>
                </a:lnTo>
                <a:close/>
              </a:path>
              <a:path w="7291070" h="1527175">
                <a:moveTo>
                  <a:pt x="6602264" y="153924"/>
                </a:moveTo>
                <a:lnTo>
                  <a:pt x="6580631" y="153924"/>
                </a:lnTo>
                <a:lnTo>
                  <a:pt x="6576060" y="147828"/>
                </a:lnTo>
                <a:lnTo>
                  <a:pt x="6599097" y="147828"/>
                </a:lnTo>
                <a:lnTo>
                  <a:pt x="6602264" y="153924"/>
                </a:lnTo>
                <a:close/>
              </a:path>
              <a:path w="7291070" h="1527175">
                <a:moveTo>
                  <a:pt x="7280148" y="955547"/>
                </a:moveTo>
                <a:lnTo>
                  <a:pt x="7274051" y="952499"/>
                </a:lnTo>
                <a:lnTo>
                  <a:pt x="6926580" y="818387"/>
                </a:lnTo>
                <a:lnTo>
                  <a:pt x="6925055" y="818387"/>
                </a:lnTo>
                <a:lnTo>
                  <a:pt x="6923531" y="816863"/>
                </a:lnTo>
                <a:lnTo>
                  <a:pt x="6922008" y="813815"/>
                </a:lnTo>
                <a:lnTo>
                  <a:pt x="6578877" y="153251"/>
                </a:lnTo>
                <a:lnTo>
                  <a:pt x="6580631" y="153924"/>
                </a:lnTo>
                <a:lnTo>
                  <a:pt x="6602264" y="153924"/>
                </a:lnTo>
                <a:lnTo>
                  <a:pt x="6937129" y="798575"/>
                </a:lnTo>
                <a:lnTo>
                  <a:pt x="6934199" y="798575"/>
                </a:lnTo>
                <a:lnTo>
                  <a:pt x="6940296" y="804671"/>
                </a:lnTo>
                <a:lnTo>
                  <a:pt x="6949994" y="804671"/>
                </a:lnTo>
                <a:lnTo>
                  <a:pt x="7281671" y="932687"/>
                </a:lnTo>
                <a:lnTo>
                  <a:pt x="7287767" y="935735"/>
                </a:lnTo>
                <a:lnTo>
                  <a:pt x="7290815" y="941831"/>
                </a:lnTo>
                <a:lnTo>
                  <a:pt x="7287767" y="946403"/>
                </a:lnTo>
                <a:lnTo>
                  <a:pt x="7286244" y="952499"/>
                </a:lnTo>
                <a:lnTo>
                  <a:pt x="7280148" y="955547"/>
                </a:lnTo>
                <a:close/>
              </a:path>
              <a:path w="7291070" h="1527175">
                <a:moveTo>
                  <a:pt x="1733269" y="846697"/>
                </a:moveTo>
                <a:lnTo>
                  <a:pt x="2078735" y="382523"/>
                </a:lnTo>
                <a:lnTo>
                  <a:pt x="2080260" y="379475"/>
                </a:lnTo>
                <a:lnTo>
                  <a:pt x="2083307" y="377952"/>
                </a:lnTo>
                <a:lnTo>
                  <a:pt x="2086356" y="377952"/>
                </a:lnTo>
                <a:lnTo>
                  <a:pt x="2432303" y="324611"/>
                </a:lnTo>
                <a:lnTo>
                  <a:pt x="2436876" y="324611"/>
                </a:lnTo>
                <a:lnTo>
                  <a:pt x="2439923" y="326135"/>
                </a:lnTo>
                <a:lnTo>
                  <a:pt x="2442972" y="329183"/>
                </a:lnTo>
                <a:lnTo>
                  <a:pt x="2451208" y="341375"/>
                </a:lnTo>
                <a:lnTo>
                  <a:pt x="2424684" y="341375"/>
                </a:lnTo>
                <a:lnTo>
                  <a:pt x="2428487" y="347006"/>
                </a:lnTo>
                <a:lnTo>
                  <a:pt x="2119056" y="394715"/>
                </a:lnTo>
                <a:lnTo>
                  <a:pt x="2097023" y="394715"/>
                </a:lnTo>
                <a:lnTo>
                  <a:pt x="2089403" y="399287"/>
                </a:lnTo>
                <a:lnTo>
                  <a:pt x="2093621" y="399287"/>
                </a:lnTo>
                <a:lnTo>
                  <a:pt x="1761284" y="845819"/>
                </a:lnTo>
                <a:lnTo>
                  <a:pt x="1734311" y="845819"/>
                </a:lnTo>
                <a:lnTo>
                  <a:pt x="1733269" y="846697"/>
                </a:lnTo>
                <a:close/>
              </a:path>
              <a:path w="7291070" h="1527175">
                <a:moveTo>
                  <a:pt x="2428487" y="347006"/>
                </a:moveTo>
                <a:lnTo>
                  <a:pt x="2424684" y="341375"/>
                </a:lnTo>
                <a:lnTo>
                  <a:pt x="2435352" y="345948"/>
                </a:lnTo>
                <a:lnTo>
                  <a:pt x="2428487" y="347006"/>
                </a:lnTo>
                <a:close/>
              </a:path>
              <a:path w="7291070" h="1527175">
                <a:moveTo>
                  <a:pt x="3127248" y="1133855"/>
                </a:moveTo>
                <a:lnTo>
                  <a:pt x="3121151" y="1133855"/>
                </a:lnTo>
                <a:lnTo>
                  <a:pt x="3119628" y="1130807"/>
                </a:lnTo>
                <a:lnTo>
                  <a:pt x="2773680" y="854963"/>
                </a:lnTo>
                <a:lnTo>
                  <a:pt x="2772156" y="854963"/>
                </a:lnTo>
                <a:lnTo>
                  <a:pt x="2772156" y="853439"/>
                </a:lnTo>
                <a:lnTo>
                  <a:pt x="2770631" y="853439"/>
                </a:lnTo>
                <a:lnTo>
                  <a:pt x="2428487" y="347006"/>
                </a:lnTo>
                <a:lnTo>
                  <a:pt x="2435352" y="345948"/>
                </a:lnTo>
                <a:lnTo>
                  <a:pt x="2424684" y="341375"/>
                </a:lnTo>
                <a:lnTo>
                  <a:pt x="2451208" y="341375"/>
                </a:lnTo>
                <a:lnTo>
                  <a:pt x="2786860" y="838200"/>
                </a:lnTo>
                <a:lnTo>
                  <a:pt x="2785872" y="838200"/>
                </a:lnTo>
                <a:lnTo>
                  <a:pt x="2788920" y="841248"/>
                </a:lnTo>
                <a:lnTo>
                  <a:pt x="2789694" y="841248"/>
                </a:lnTo>
                <a:lnTo>
                  <a:pt x="3122896" y="1106928"/>
                </a:lnTo>
                <a:lnTo>
                  <a:pt x="3116580" y="1118615"/>
                </a:lnTo>
                <a:lnTo>
                  <a:pt x="3139809" y="1118615"/>
                </a:lnTo>
                <a:lnTo>
                  <a:pt x="3134867" y="1127759"/>
                </a:lnTo>
                <a:lnTo>
                  <a:pt x="3133344" y="1130807"/>
                </a:lnTo>
                <a:lnTo>
                  <a:pt x="3127248" y="1133855"/>
                </a:lnTo>
                <a:close/>
              </a:path>
              <a:path w="7291070" h="1527175">
                <a:moveTo>
                  <a:pt x="2089403" y="399287"/>
                </a:moveTo>
                <a:lnTo>
                  <a:pt x="2097023" y="394715"/>
                </a:lnTo>
                <a:lnTo>
                  <a:pt x="2094167" y="398553"/>
                </a:lnTo>
                <a:lnTo>
                  <a:pt x="2089403" y="399287"/>
                </a:lnTo>
                <a:close/>
              </a:path>
              <a:path w="7291070" h="1527175">
                <a:moveTo>
                  <a:pt x="2094167" y="398553"/>
                </a:moveTo>
                <a:lnTo>
                  <a:pt x="2097023" y="394715"/>
                </a:lnTo>
                <a:lnTo>
                  <a:pt x="2119056" y="394715"/>
                </a:lnTo>
                <a:lnTo>
                  <a:pt x="2094167" y="398553"/>
                </a:lnTo>
                <a:close/>
              </a:path>
              <a:path w="7291070" h="1527175">
                <a:moveTo>
                  <a:pt x="2093621" y="399287"/>
                </a:moveTo>
                <a:lnTo>
                  <a:pt x="2089403" y="399287"/>
                </a:lnTo>
                <a:lnTo>
                  <a:pt x="2094167" y="398553"/>
                </a:lnTo>
                <a:lnTo>
                  <a:pt x="2093621" y="399287"/>
                </a:lnTo>
                <a:close/>
              </a:path>
              <a:path w="7291070" h="1527175">
                <a:moveTo>
                  <a:pt x="5554980" y="419100"/>
                </a:moveTo>
                <a:lnTo>
                  <a:pt x="5539740" y="419100"/>
                </a:lnTo>
                <a:lnTo>
                  <a:pt x="5548022" y="412204"/>
                </a:lnTo>
                <a:lnTo>
                  <a:pt x="5554980" y="419100"/>
                </a:lnTo>
                <a:close/>
              </a:path>
              <a:path w="7291070" h="1527175">
                <a:moveTo>
                  <a:pt x="3139809" y="1118615"/>
                </a:moveTo>
                <a:lnTo>
                  <a:pt x="3116580" y="1118615"/>
                </a:lnTo>
                <a:lnTo>
                  <a:pt x="3131820" y="1114044"/>
                </a:lnTo>
                <a:lnTo>
                  <a:pt x="3122896" y="1106928"/>
                </a:lnTo>
                <a:lnTo>
                  <a:pt x="3462528" y="478535"/>
                </a:lnTo>
                <a:lnTo>
                  <a:pt x="3464051" y="473963"/>
                </a:lnTo>
                <a:lnTo>
                  <a:pt x="3468623" y="472439"/>
                </a:lnTo>
                <a:lnTo>
                  <a:pt x="3473196" y="472439"/>
                </a:lnTo>
                <a:lnTo>
                  <a:pt x="3665389" y="487679"/>
                </a:lnTo>
                <a:lnTo>
                  <a:pt x="3480815" y="487679"/>
                </a:lnTo>
                <a:lnTo>
                  <a:pt x="3470148" y="493775"/>
                </a:lnTo>
                <a:lnTo>
                  <a:pt x="3477218" y="494336"/>
                </a:lnTo>
                <a:lnTo>
                  <a:pt x="3139809" y="1118615"/>
                </a:lnTo>
                <a:close/>
              </a:path>
              <a:path w="7291070" h="1527175">
                <a:moveTo>
                  <a:pt x="3477218" y="494336"/>
                </a:moveTo>
                <a:lnTo>
                  <a:pt x="3470148" y="493775"/>
                </a:lnTo>
                <a:lnTo>
                  <a:pt x="3480815" y="487679"/>
                </a:lnTo>
                <a:lnTo>
                  <a:pt x="3477218" y="494336"/>
                </a:lnTo>
                <a:close/>
              </a:path>
              <a:path w="7291070" h="1527175">
                <a:moveTo>
                  <a:pt x="3813032" y="520965"/>
                </a:moveTo>
                <a:lnTo>
                  <a:pt x="3477218" y="494336"/>
                </a:lnTo>
                <a:lnTo>
                  <a:pt x="3480815" y="487679"/>
                </a:lnTo>
                <a:lnTo>
                  <a:pt x="3665389" y="487679"/>
                </a:lnTo>
                <a:lnTo>
                  <a:pt x="3819144" y="499871"/>
                </a:lnTo>
                <a:lnTo>
                  <a:pt x="3820667" y="499871"/>
                </a:lnTo>
                <a:lnTo>
                  <a:pt x="3823715" y="501396"/>
                </a:lnTo>
                <a:lnTo>
                  <a:pt x="3825239" y="502919"/>
                </a:lnTo>
                <a:lnTo>
                  <a:pt x="3841713" y="518159"/>
                </a:lnTo>
                <a:lnTo>
                  <a:pt x="3809999" y="518159"/>
                </a:lnTo>
                <a:lnTo>
                  <a:pt x="3813032" y="520965"/>
                </a:lnTo>
                <a:close/>
              </a:path>
              <a:path w="7291070" h="1527175">
                <a:moveTo>
                  <a:pt x="12192" y="1527047"/>
                </a:moveTo>
                <a:lnTo>
                  <a:pt x="7620" y="1523999"/>
                </a:lnTo>
                <a:lnTo>
                  <a:pt x="1524" y="1522475"/>
                </a:lnTo>
                <a:lnTo>
                  <a:pt x="0" y="1514855"/>
                </a:lnTo>
                <a:lnTo>
                  <a:pt x="3048" y="1510283"/>
                </a:lnTo>
                <a:lnTo>
                  <a:pt x="348996" y="790956"/>
                </a:lnTo>
                <a:lnTo>
                  <a:pt x="348996" y="789431"/>
                </a:lnTo>
                <a:lnTo>
                  <a:pt x="352043" y="786383"/>
                </a:lnTo>
                <a:lnTo>
                  <a:pt x="697991" y="510539"/>
                </a:lnTo>
                <a:lnTo>
                  <a:pt x="699516" y="509015"/>
                </a:lnTo>
                <a:lnTo>
                  <a:pt x="704087" y="509015"/>
                </a:lnTo>
                <a:lnTo>
                  <a:pt x="1050035" y="516635"/>
                </a:lnTo>
                <a:lnTo>
                  <a:pt x="1054608" y="516635"/>
                </a:lnTo>
                <a:lnTo>
                  <a:pt x="1057656" y="518159"/>
                </a:lnTo>
                <a:lnTo>
                  <a:pt x="1059179" y="522731"/>
                </a:lnTo>
                <a:lnTo>
                  <a:pt x="1061742" y="527304"/>
                </a:lnTo>
                <a:lnTo>
                  <a:pt x="710183" y="527304"/>
                </a:lnTo>
                <a:lnTo>
                  <a:pt x="704087" y="530352"/>
                </a:lnTo>
                <a:lnTo>
                  <a:pt x="706300" y="530400"/>
                </a:lnTo>
                <a:lnTo>
                  <a:pt x="368058" y="800100"/>
                </a:lnTo>
                <a:lnTo>
                  <a:pt x="367284" y="800100"/>
                </a:lnTo>
                <a:lnTo>
                  <a:pt x="364235" y="803148"/>
                </a:lnTo>
                <a:lnTo>
                  <a:pt x="365818" y="803148"/>
                </a:lnTo>
                <a:lnTo>
                  <a:pt x="21336" y="1519427"/>
                </a:lnTo>
                <a:lnTo>
                  <a:pt x="19812" y="1523999"/>
                </a:lnTo>
                <a:lnTo>
                  <a:pt x="12192" y="1527047"/>
                </a:lnTo>
                <a:close/>
              </a:path>
              <a:path w="7291070" h="1527175">
                <a:moveTo>
                  <a:pt x="3816096" y="521208"/>
                </a:moveTo>
                <a:lnTo>
                  <a:pt x="3813032" y="520965"/>
                </a:lnTo>
                <a:lnTo>
                  <a:pt x="3809999" y="518159"/>
                </a:lnTo>
                <a:lnTo>
                  <a:pt x="3816096" y="521208"/>
                </a:lnTo>
                <a:close/>
              </a:path>
              <a:path w="7291070" h="1527175">
                <a:moveTo>
                  <a:pt x="3845008" y="521208"/>
                </a:moveTo>
                <a:lnTo>
                  <a:pt x="3816096" y="521208"/>
                </a:lnTo>
                <a:lnTo>
                  <a:pt x="3809999" y="518159"/>
                </a:lnTo>
                <a:lnTo>
                  <a:pt x="3841713" y="518159"/>
                </a:lnTo>
                <a:lnTo>
                  <a:pt x="3845008" y="521208"/>
                </a:lnTo>
                <a:close/>
              </a:path>
              <a:path w="7291070" h="1527175">
                <a:moveTo>
                  <a:pt x="4166615" y="842771"/>
                </a:moveTo>
                <a:lnTo>
                  <a:pt x="4160520" y="842771"/>
                </a:lnTo>
                <a:lnTo>
                  <a:pt x="4155948" y="838200"/>
                </a:lnTo>
                <a:lnTo>
                  <a:pt x="3813032" y="520965"/>
                </a:lnTo>
                <a:lnTo>
                  <a:pt x="3816096" y="521208"/>
                </a:lnTo>
                <a:lnTo>
                  <a:pt x="3845008" y="521208"/>
                </a:lnTo>
                <a:lnTo>
                  <a:pt x="4163107" y="815484"/>
                </a:lnTo>
                <a:lnTo>
                  <a:pt x="4155948" y="822959"/>
                </a:lnTo>
                <a:lnTo>
                  <a:pt x="4185785" y="822959"/>
                </a:lnTo>
                <a:lnTo>
                  <a:pt x="4171188" y="838200"/>
                </a:lnTo>
                <a:lnTo>
                  <a:pt x="4166615" y="842771"/>
                </a:lnTo>
                <a:close/>
              </a:path>
              <a:path w="7291070" h="1527175">
                <a:moveTo>
                  <a:pt x="706300" y="530400"/>
                </a:moveTo>
                <a:lnTo>
                  <a:pt x="704087" y="530352"/>
                </a:lnTo>
                <a:lnTo>
                  <a:pt x="710183" y="527304"/>
                </a:lnTo>
                <a:lnTo>
                  <a:pt x="706300" y="530400"/>
                </a:lnTo>
                <a:close/>
              </a:path>
              <a:path w="7291070" h="1527175">
                <a:moveTo>
                  <a:pt x="1044237" y="537844"/>
                </a:moveTo>
                <a:lnTo>
                  <a:pt x="706300" y="530400"/>
                </a:lnTo>
                <a:lnTo>
                  <a:pt x="710183" y="527304"/>
                </a:lnTo>
                <a:lnTo>
                  <a:pt x="1061742" y="527304"/>
                </a:lnTo>
                <a:lnTo>
                  <a:pt x="1064305" y="531875"/>
                </a:lnTo>
                <a:lnTo>
                  <a:pt x="1040891" y="531875"/>
                </a:lnTo>
                <a:lnTo>
                  <a:pt x="1044237" y="537844"/>
                </a:lnTo>
                <a:close/>
              </a:path>
              <a:path w="7291070" h="1527175">
                <a:moveTo>
                  <a:pt x="1050035" y="537971"/>
                </a:moveTo>
                <a:lnTo>
                  <a:pt x="1044237" y="537844"/>
                </a:lnTo>
                <a:lnTo>
                  <a:pt x="1040891" y="531875"/>
                </a:lnTo>
                <a:lnTo>
                  <a:pt x="1050035" y="537971"/>
                </a:lnTo>
                <a:close/>
              </a:path>
              <a:path w="7291070" h="1527175">
                <a:moveTo>
                  <a:pt x="1067721" y="537971"/>
                </a:moveTo>
                <a:lnTo>
                  <a:pt x="1050035" y="537971"/>
                </a:lnTo>
                <a:lnTo>
                  <a:pt x="1040891" y="531875"/>
                </a:lnTo>
                <a:lnTo>
                  <a:pt x="1064305" y="531875"/>
                </a:lnTo>
                <a:lnTo>
                  <a:pt x="1067721" y="537971"/>
                </a:lnTo>
                <a:close/>
              </a:path>
              <a:path w="7291070" h="1527175">
                <a:moveTo>
                  <a:pt x="1400556" y="1155191"/>
                </a:moveTo>
                <a:lnTo>
                  <a:pt x="1394460" y="1155191"/>
                </a:lnTo>
                <a:lnTo>
                  <a:pt x="1388364" y="1152144"/>
                </a:lnTo>
                <a:lnTo>
                  <a:pt x="1386839" y="1149096"/>
                </a:lnTo>
                <a:lnTo>
                  <a:pt x="1044237" y="537844"/>
                </a:lnTo>
                <a:lnTo>
                  <a:pt x="1050035" y="537971"/>
                </a:lnTo>
                <a:lnTo>
                  <a:pt x="1067721" y="537971"/>
                </a:lnTo>
                <a:lnTo>
                  <a:pt x="1398594" y="1128295"/>
                </a:lnTo>
                <a:lnTo>
                  <a:pt x="1388364" y="1136903"/>
                </a:lnTo>
                <a:lnTo>
                  <a:pt x="1405127" y="1139951"/>
                </a:lnTo>
                <a:lnTo>
                  <a:pt x="1416570" y="1139951"/>
                </a:lnTo>
                <a:lnTo>
                  <a:pt x="1402080" y="1152144"/>
                </a:lnTo>
                <a:lnTo>
                  <a:pt x="1400556" y="1155191"/>
                </a:lnTo>
                <a:close/>
              </a:path>
              <a:path w="7291070" h="1527175">
                <a:moveTo>
                  <a:pt x="6940296" y="804671"/>
                </a:moveTo>
                <a:lnTo>
                  <a:pt x="6934199" y="798575"/>
                </a:lnTo>
                <a:lnTo>
                  <a:pt x="6937864" y="799990"/>
                </a:lnTo>
                <a:lnTo>
                  <a:pt x="6940296" y="804671"/>
                </a:lnTo>
                <a:close/>
              </a:path>
              <a:path w="7291070" h="1527175">
                <a:moveTo>
                  <a:pt x="6937864" y="799990"/>
                </a:moveTo>
                <a:lnTo>
                  <a:pt x="6934199" y="798575"/>
                </a:lnTo>
                <a:lnTo>
                  <a:pt x="6937129" y="798575"/>
                </a:lnTo>
                <a:lnTo>
                  <a:pt x="6937864" y="799990"/>
                </a:lnTo>
                <a:close/>
              </a:path>
              <a:path w="7291070" h="1527175">
                <a:moveTo>
                  <a:pt x="6949994" y="804671"/>
                </a:moveTo>
                <a:lnTo>
                  <a:pt x="6940296" y="804671"/>
                </a:lnTo>
                <a:lnTo>
                  <a:pt x="6937864" y="799990"/>
                </a:lnTo>
                <a:lnTo>
                  <a:pt x="6949994" y="804671"/>
                </a:lnTo>
                <a:close/>
              </a:path>
              <a:path w="7291070" h="1527175">
                <a:moveTo>
                  <a:pt x="364235" y="803148"/>
                </a:moveTo>
                <a:lnTo>
                  <a:pt x="367284" y="800100"/>
                </a:lnTo>
                <a:lnTo>
                  <a:pt x="366802" y="801101"/>
                </a:lnTo>
                <a:lnTo>
                  <a:pt x="364235" y="803148"/>
                </a:lnTo>
                <a:close/>
              </a:path>
              <a:path w="7291070" h="1527175">
                <a:moveTo>
                  <a:pt x="366802" y="801101"/>
                </a:moveTo>
                <a:lnTo>
                  <a:pt x="367284" y="800100"/>
                </a:lnTo>
                <a:lnTo>
                  <a:pt x="368058" y="800100"/>
                </a:lnTo>
                <a:lnTo>
                  <a:pt x="366802" y="801101"/>
                </a:lnTo>
                <a:close/>
              </a:path>
              <a:path w="7291070" h="1527175">
                <a:moveTo>
                  <a:pt x="365818" y="803148"/>
                </a:moveTo>
                <a:lnTo>
                  <a:pt x="364235" y="803148"/>
                </a:lnTo>
                <a:lnTo>
                  <a:pt x="366802" y="801101"/>
                </a:lnTo>
                <a:lnTo>
                  <a:pt x="365818" y="803148"/>
                </a:lnTo>
                <a:close/>
              </a:path>
              <a:path w="7291070" h="1527175">
                <a:moveTo>
                  <a:pt x="4171188" y="822959"/>
                </a:moveTo>
                <a:lnTo>
                  <a:pt x="4155948" y="822959"/>
                </a:lnTo>
                <a:lnTo>
                  <a:pt x="4163107" y="815484"/>
                </a:lnTo>
                <a:lnTo>
                  <a:pt x="4171188" y="822959"/>
                </a:lnTo>
                <a:close/>
              </a:path>
              <a:path w="7291070" h="1527175">
                <a:moveTo>
                  <a:pt x="2788920" y="841248"/>
                </a:moveTo>
                <a:lnTo>
                  <a:pt x="2785872" y="838200"/>
                </a:lnTo>
                <a:lnTo>
                  <a:pt x="2788015" y="839909"/>
                </a:lnTo>
                <a:lnTo>
                  <a:pt x="2788920" y="841248"/>
                </a:lnTo>
                <a:close/>
              </a:path>
              <a:path w="7291070" h="1527175">
                <a:moveTo>
                  <a:pt x="2788015" y="839909"/>
                </a:moveTo>
                <a:lnTo>
                  <a:pt x="2785872" y="838200"/>
                </a:lnTo>
                <a:lnTo>
                  <a:pt x="2786860" y="838200"/>
                </a:lnTo>
                <a:lnTo>
                  <a:pt x="2788015" y="839909"/>
                </a:lnTo>
                <a:close/>
              </a:path>
              <a:path w="7291070" h="1527175">
                <a:moveTo>
                  <a:pt x="2789694" y="841248"/>
                </a:moveTo>
                <a:lnTo>
                  <a:pt x="2788920" y="841248"/>
                </a:lnTo>
                <a:lnTo>
                  <a:pt x="2788015" y="839909"/>
                </a:lnTo>
                <a:lnTo>
                  <a:pt x="2789694" y="841248"/>
                </a:lnTo>
                <a:close/>
              </a:path>
              <a:path w="7291070" h="1527175">
                <a:moveTo>
                  <a:pt x="1732788" y="847344"/>
                </a:moveTo>
                <a:lnTo>
                  <a:pt x="1733269" y="846697"/>
                </a:lnTo>
                <a:lnTo>
                  <a:pt x="1734311" y="845819"/>
                </a:lnTo>
                <a:lnTo>
                  <a:pt x="1732788" y="847344"/>
                </a:lnTo>
                <a:close/>
              </a:path>
              <a:path w="7291070" h="1527175">
                <a:moveTo>
                  <a:pt x="1760150" y="847344"/>
                </a:moveTo>
                <a:lnTo>
                  <a:pt x="1732788" y="847344"/>
                </a:lnTo>
                <a:lnTo>
                  <a:pt x="1734311" y="845819"/>
                </a:lnTo>
                <a:lnTo>
                  <a:pt x="1761284" y="845819"/>
                </a:lnTo>
                <a:lnTo>
                  <a:pt x="1760150" y="847344"/>
                </a:lnTo>
                <a:close/>
              </a:path>
              <a:path w="7291070" h="1527175">
                <a:moveTo>
                  <a:pt x="1416570" y="1139951"/>
                </a:moveTo>
                <a:lnTo>
                  <a:pt x="1405127" y="1139951"/>
                </a:lnTo>
                <a:lnTo>
                  <a:pt x="1398594" y="1128295"/>
                </a:lnTo>
                <a:lnTo>
                  <a:pt x="1733269" y="846697"/>
                </a:lnTo>
                <a:lnTo>
                  <a:pt x="1732788" y="847344"/>
                </a:lnTo>
                <a:lnTo>
                  <a:pt x="1760150" y="847344"/>
                </a:lnTo>
                <a:lnTo>
                  <a:pt x="1751076" y="859535"/>
                </a:lnTo>
                <a:lnTo>
                  <a:pt x="1749552" y="861059"/>
                </a:lnTo>
                <a:lnTo>
                  <a:pt x="1748027" y="861059"/>
                </a:lnTo>
                <a:lnTo>
                  <a:pt x="1416570" y="1139951"/>
                </a:lnTo>
                <a:close/>
              </a:path>
              <a:path w="7291070" h="1527175">
                <a:moveTo>
                  <a:pt x="3116580" y="1118615"/>
                </a:moveTo>
                <a:lnTo>
                  <a:pt x="3122896" y="1106928"/>
                </a:lnTo>
                <a:lnTo>
                  <a:pt x="3131820" y="1114044"/>
                </a:lnTo>
                <a:lnTo>
                  <a:pt x="3116580" y="1118615"/>
                </a:lnTo>
                <a:close/>
              </a:path>
              <a:path w="7291070" h="1527175">
                <a:moveTo>
                  <a:pt x="1405127" y="1139951"/>
                </a:moveTo>
                <a:lnTo>
                  <a:pt x="1388364" y="1136903"/>
                </a:lnTo>
                <a:lnTo>
                  <a:pt x="1398594" y="1128295"/>
                </a:lnTo>
                <a:lnTo>
                  <a:pt x="1405127" y="1139951"/>
                </a:lnTo>
                <a:close/>
              </a:path>
            </a:pathLst>
          </a:custGeom>
          <a:solidFill>
            <a:srgbClr val="FF5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655064" y="2532887"/>
            <a:ext cx="7291070" cy="1064260"/>
          </a:xfrm>
          <a:custGeom>
            <a:avLst/>
            <a:gdLst/>
            <a:ahLst/>
            <a:cxnLst/>
            <a:rect l="l" t="t" r="r" b="b"/>
            <a:pathLst>
              <a:path w="7291070" h="1064260">
                <a:moveTo>
                  <a:pt x="5582486" y="364236"/>
                </a:moveTo>
                <a:lnTo>
                  <a:pt x="5553455" y="364236"/>
                </a:lnTo>
                <a:lnTo>
                  <a:pt x="5547973" y="360009"/>
                </a:lnTo>
                <a:lnTo>
                  <a:pt x="5887211" y="146303"/>
                </a:lnTo>
                <a:lnTo>
                  <a:pt x="5888736" y="146303"/>
                </a:lnTo>
                <a:lnTo>
                  <a:pt x="6234684" y="1524"/>
                </a:lnTo>
                <a:lnTo>
                  <a:pt x="6237732" y="0"/>
                </a:lnTo>
                <a:lnTo>
                  <a:pt x="6242304" y="0"/>
                </a:lnTo>
                <a:lnTo>
                  <a:pt x="6293997" y="19812"/>
                </a:lnTo>
                <a:lnTo>
                  <a:pt x="6243827" y="19812"/>
                </a:lnTo>
                <a:lnTo>
                  <a:pt x="6234684" y="21336"/>
                </a:lnTo>
                <a:lnTo>
                  <a:pt x="6237556" y="22436"/>
                </a:lnTo>
                <a:lnTo>
                  <a:pt x="5897879" y="164591"/>
                </a:lnTo>
                <a:lnTo>
                  <a:pt x="5899404" y="164591"/>
                </a:lnTo>
                <a:lnTo>
                  <a:pt x="5582486" y="364236"/>
                </a:lnTo>
                <a:close/>
              </a:path>
              <a:path w="7291070" h="1064260">
                <a:moveTo>
                  <a:pt x="6237556" y="22436"/>
                </a:moveTo>
                <a:lnTo>
                  <a:pt x="6234684" y="21336"/>
                </a:lnTo>
                <a:lnTo>
                  <a:pt x="6243827" y="19812"/>
                </a:lnTo>
                <a:lnTo>
                  <a:pt x="6237556" y="22436"/>
                </a:lnTo>
                <a:close/>
              </a:path>
              <a:path w="7291070" h="1064260">
                <a:moveTo>
                  <a:pt x="6579023" y="153307"/>
                </a:moveTo>
                <a:lnTo>
                  <a:pt x="6237556" y="22436"/>
                </a:lnTo>
                <a:lnTo>
                  <a:pt x="6243827" y="19812"/>
                </a:lnTo>
                <a:lnTo>
                  <a:pt x="6293997" y="19812"/>
                </a:lnTo>
                <a:lnTo>
                  <a:pt x="6588252" y="132588"/>
                </a:lnTo>
                <a:lnTo>
                  <a:pt x="6591300" y="134112"/>
                </a:lnTo>
                <a:lnTo>
                  <a:pt x="6594348" y="137160"/>
                </a:lnTo>
                <a:lnTo>
                  <a:pt x="6603482" y="149351"/>
                </a:lnTo>
                <a:lnTo>
                  <a:pt x="6576059" y="149351"/>
                </a:lnTo>
                <a:lnTo>
                  <a:pt x="6579023" y="153307"/>
                </a:lnTo>
                <a:close/>
              </a:path>
              <a:path w="7291070" h="1064260">
                <a:moveTo>
                  <a:pt x="4502065" y="469199"/>
                </a:moveTo>
                <a:lnTo>
                  <a:pt x="4847844" y="76199"/>
                </a:lnTo>
                <a:lnTo>
                  <a:pt x="4849368" y="74676"/>
                </a:lnTo>
                <a:lnTo>
                  <a:pt x="4852415" y="73151"/>
                </a:lnTo>
                <a:lnTo>
                  <a:pt x="4855463" y="73151"/>
                </a:lnTo>
                <a:lnTo>
                  <a:pt x="5132221" y="91439"/>
                </a:lnTo>
                <a:lnTo>
                  <a:pt x="4863083" y="91439"/>
                </a:lnTo>
                <a:lnTo>
                  <a:pt x="4855463" y="94488"/>
                </a:lnTo>
                <a:lnTo>
                  <a:pt x="4860130" y="94796"/>
                </a:lnTo>
                <a:lnTo>
                  <a:pt x="4531885" y="467868"/>
                </a:lnTo>
                <a:lnTo>
                  <a:pt x="4504944" y="467868"/>
                </a:lnTo>
                <a:lnTo>
                  <a:pt x="4502065" y="469199"/>
                </a:lnTo>
                <a:close/>
              </a:path>
              <a:path w="7291070" h="1064260">
                <a:moveTo>
                  <a:pt x="4860130" y="94796"/>
                </a:moveTo>
                <a:lnTo>
                  <a:pt x="4855463" y="94488"/>
                </a:lnTo>
                <a:lnTo>
                  <a:pt x="4863083" y="91439"/>
                </a:lnTo>
                <a:lnTo>
                  <a:pt x="4860130" y="94796"/>
                </a:lnTo>
                <a:close/>
              </a:path>
              <a:path w="7291070" h="1064260">
                <a:moveTo>
                  <a:pt x="5196906" y="117050"/>
                </a:moveTo>
                <a:lnTo>
                  <a:pt x="4860130" y="94796"/>
                </a:lnTo>
                <a:lnTo>
                  <a:pt x="4863083" y="91439"/>
                </a:lnTo>
                <a:lnTo>
                  <a:pt x="5132221" y="91439"/>
                </a:lnTo>
                <a:lnTo>
                  <a:pt x="5201411" y="96012"/>
                </a:lnTo>
                <a:lnTo>
                  <a:pt x="5204459" y="96012"/>
                </a:lnTo>
                <a:lnTo>
                  <a:pt x="5205984" y="97536"/>
                </a:lnTo>
                <a:lnTo>
                  <a:pt x="5207507" y="97536"/>
                </a:lnTo>
                <a:lnTo>
                  <a:pt x="5231230" y="115824"/>
                </a:lnTo>
                <a:lnTo>
                  <a:pt x="5195316" y="115824"/>
                </a:lnTo>
                <a:lnTo>
                  <a:pt x="5196906" y="117050"/>
                </a:lnTo>
                <a:close/>
              </a:path>
              <a:path w="7291070" h="1064260">
                <a:moveTo>
                  <a:pt x="5201411" y="117347"/>
                </a:moveTo>
                <a:lnTo>
                  <a:pt x="5196906" y="117050"/>
                </a:lnTo>
                <a:lnTo>
                  <a:pt x="5195316" y="115824"/>
                </a:lnTo>
                <a:lnTo>
                  <a:pt x="5201411" y="117347"/>
                </a:lnTo>
                <a:close/>
              </a:path>
              <a:path w="7291070" h="1064260">
                <a:moveTo>
                  <a:pt x="5233206" y="117347"/>
                </a:moveTo>
                <a:lnTo>
                  <a:pt x="5201411" y="117347"/>
                </a:lnTo>
                <a:lnTo>
                  <a:pt x="5195316" y="115824"/>
                </a:lnTo>
                <a:lnTo>
                  <a:pt x="5231230" y="115824"/>
                </a:lnTo>
                <a:lnTo>
                  <a:pt x="5233206" y="117347"/>
                </a:lnTo>
                <a:close/>
              </a:path>
              <a:path w="7291070" h="1064260">
                <a:moveTo>
                  <a:pt x="5548884" y="384048"/>
                </a:moveTo>
                <a:lnTo>
                  <a:pt x="5544311" y="384048"/>
                </a:lnTo>
                <a:lnTo>
                  <a:pt x="5541264" y="382524"/>
                </a:lnTo>
                <a:lnTo>
                  <a:pt x="5196906" y="117050"/>
                </a:lnTo>
                <a:lnTo>
                  <a:pt x="5201411" y="117347"/>
                </a:lnTo>
                <a:lnTo>
                  <a:pt x="5233206" y="117347"/>
                </a:lnTo>
                <a:lnTo>
                  <a:pt x="5547973" y="360009"/>
                </a:lnTo>
                <a:lnTo>
                  <a:pt x="5541264" y="364236"/>
                </a:lnTo>
                <a:lnTo>
                  <a:pt x="5582486" y="364236"/>
                </a:lnTo>
                <a:lnTo>
                  <a:pt x="5553455" y="382524"/>
                </a:lnTo>
                <a:lnTo>
                  <a:pt x="5548884" y="384048"/>
                </a:lnTo>
                <a:close/>
              </a:path>
              <a:path w="7291070" h="1064260">
                <a:moveTo>
                  <a:pt x="6580632" y="153924"/>
                </a:moveTo>
                <a:lnTo>
                  <a:pt x="6579023" y="153307"/>
                </a:lnTo>
                <a:lnTo>
                  <a:pt x="6576059" y="149351"/>
                </a:lnTo>
                <a:lnTo>
                  <a:pt x="6580632" y="153924"/>
                </a:lnTo>
                <a:close/>
              </a:path>
              <a:path w="7291070" h="1064260">
                <a:moveTo>
                  <a:pt x="6606907" y="153924"/>
                </a:moveTo>
                <a:lnTo>
                  <a:pt x="6580632" y="153924"/>
                </a:lnTo>
                <a:lnTo>
                  <a:pt x="6576059" y="149351"/>
                </a:lnTo>
                <a:lnTo>
                  <a:pt x="6603482" y="149351"/>
                </a:lnTo>
                <a:lnTo>
                  <a:pt x="6606907" y="153924"/>
                </a:lnTo>
                <a:close/>
              </a:path>
              <a:path w="7291070" h="1064260">
                <a:moveTo>
                  <a:pt x="7277100" y="853440"/>
                </a:moveTo>
                <a:lnTo>
                  <a:pt x="7272527" y="850392"/>
                </a:lnTo>
                <a:lnTo>
                  <a:pt x="6925055" y="614172"/>
                </a:lnTo>
                <a:lnTo>
                  <a:pt x="6922007" y="611124"/>
                </a:lnTo>
                <a:lnTo>
                  <a:pt x="6579023" y="153307"/>
                </a:lnTo>
                <a:lnTo>
                  <a:pt x="6580632" y="153924"/>
                </a:lnTo>
                <a:lnTo>
                  <a:pt x="6606907" y="153924"/>
                </a:lnTo>
                <a:lnTo>
                  <a:pt x="6938012" y="595884"/>
                </a:lnTo>
                <a:lnTo>
                  <a:pt x="6937248" y="595884"/>
                </a:lnTo>
                <a:lnTo>
                  <a:pt x="6940295" y="598932"/>
                </a:lnTo>
                <a:lnTo>
                  <a:pt x="6941731" y="598932"/>
                </a:lnTo>
                <a:lnTo>
                  <a:pt x="7284720" y="832104"/>
                </a:lnTo>
                <a:lnTo>
                  <a:pt x="7289291" y="835152"/>
                </a:lnTo>
                <a:lnTo>
                  <a:pt x="7290816" y="842772"/>
                </a:lnTo>
                <a:lnTo>
                  <a:pt x="7284720" y="851916"/>
                </a:lnTo>
                <a:lnTo>
                  <a:pt x="7277100" y="853440"/>
                </a:lnTo>
                <a:close/>
              </a:path>
              <a:path w="7291070" h="1064260">
                <a:moveTo>
                  <a:pt x="15240" y="989076"/>
                </a:moveTo>
                <a:lnTo>
                  <a:pt x="7620" y="989076"/>
                </a:lnTo>
                <a:lnTo>
                  <a:pt x="4572" y="984504"/>
                </a:lnTo>
                <a:lnTo>
                  <a:pt x="0" y="979932"/>
                </a:lnTo>
                <a:lnTo>
                  <a:pt x="0" y="972312"/>
                </a:lnTo>
                <a:lnTo>
                  <a:pt x="4572" y="969264"/>
                </a:lnTo>
                <a:lnTo>
                  <a:pt x="350520" y="653796"/>
                </a:lnTo>
                <a:lnTo>
                  <a:pt x="697992" y="387096"/>
                </a:lnTo>
                <a:lnTo>
                  <a:pt x="699515" y="387096"/>
                </a:lnTo>
                <a:lnTo>
                  <a:pt x="701040" y="385572"/>
                </a:lnTo>
                <a:lnTo>
                  <a:pt x="1046988" y="278891"/>
                </a:lnTo>
                <a:lnTo>
                  <a:pt x="1051559" y="277368"/>
                </a:lnTo>
                <a:lnTo>
                  <a:pt x="1056132" y="278891"/>
                </a:lnTo>
                <a:lnTo>
                  <a:pt x="1057655" y="281939"/>
                </a:lnTo>
                <a:lnTo>
                  <a:pt x="1069187" y="295656"/>
                </a:lnTo>
                <a:lnTo>
                  <a:pt x="1042415" y="295656"/>
                </a:lnTo>
                <a:lnTo>
                  <a:pt x="1047664" y="301899"/>
                </a:lnTo>
                <a:lnTo>
                  <a:pt x="712078" y="405384"/>
                </a:lnTo>
                <a:lnTo>
                  <a:pt x="710184" y="405384"/>
                </a:lnTo>
                <a:lnTo>
                  <a:pt x="707136" y="406908"/>
                </a:lnTo>
                <a:lnTo>
                  <a:pt x="708193" y="406908"/>
                </a:lnTo>
                <a:lnTo>
                  <a:pt x="365759" y="669036"/>
                </a:lnTo>
                <a:lnTo>
                  <a:pt x="19812" y="984504"/>
                </a:lnTo>
                <a:lnTo>
                  <a:pt x="15240" y="989076"/>
                </a:lnTo>
                <a:close/>
              </a:path>
              <a:path w="7291070" h="1064260">
                <a:moveTo>
                  <a:pt x="1047664" y="301899"/>
                </a:moveTo>
                <a:lnTo>
                  <a:pt x="1042415" y="295656"/>
                </a:lnTo>
                <a:lnTo>
                  <a:pt x="1053084" y="300228"/>
                </a:lnTo>
                <a:lnTo>
                  <a:pt x="1047664" y="301899"/>
                </a:lnTo>
                <a:close/>
              </a:path>
              <a:path w="7291070" h="1064260">
                <a:moveTo>
                  <a:pt x="1395984" y="711708"/>
                </a:moveTo>
                <a:lnTo>
                  <a:pt x="1392935" y="711708"/>
                </a:lnTo>
                <a:lnTo>
                  <a:pt x="1389888" y="710184"/>
                </a:lnTo>
                <a:lnTo>
                  <a:pt x="1388363" y="707136"/>
                </a:lnTo>
                <a:lnTo>
                  <a:pt x="1047664" y="301899"/>
                </a:lnTo>
                <a:lnTo>
                  <a:pt x="1053084" y="300228"/>
                </a:lnTo>
                <a:lnTo>
                  <a:pt x="1042415" y="295656"/>
                </a:lnTo>
                <a:lnTo>
                  <a:pt x="1069187" y="295656"/>
                </a:lnTo>
                <a:lnTo>
                  <a:pt x="1400895" y="690198"/>
                </a:lnTo>
                <a:lnTo>
                  <a:pt x="1395984" y="690372"/>
                </a:lnTo>
                <a:lnTo>
                  <a:pt x="1403604" y="693420"/>
                </a:lnTo>
                <a:lnTo>
                  <a:pt x="1752620" y="693420"/>
                </a:lnTo>
                <a:lnTo>
                  <a:pt x="1748027" y="697992"/>
                </a:lnTo>
                <a:lnTo>
                  <a:pt x="1744980" y="699516"/>
                </a:lnTo>
                <a:lnTo>
                  <a:pt x="1741931" y="699516"/>
                </a:lnTo>
                <a:lnTo>
                  <a:pt x="1395984" y="711708"/>
                </a:lnTo>
                <a:close/>
              </a:path>
              <a:path w="7291070" h="1064260">
                <a:moveTo>
                  <a:pt x="1737206" y="678346"/>
                </a:moveTo>
                <a:lnTo>
                  <a:pt x="2081784" y="335280"/>
                </a:lnTo>
                <a:lnTo>
                  <a:pt x="2084831" y="333756"/>
                </a:lnTo>
                <a:lnTo>
                  <a:pt x="2087880" y="333756"/>
                </a:lnTo>
                <a:lnTo>
                  <a:pt x="2433827" y="329184"/>
                </a:lnTo>
                <a:lnTo>
                  <a:pt x="2436876" y="329184"/>
                </a:lnTo>
                <a:lnTo>
                  <a:pt x="2438400" y="330708"/>
                </a:lnTo>
                <a:lnTo>
                  <a:pt x="2441447" y="332232"/>
                </a:lnTo>
                <a:lnTo>
                  <a:pt x="2458659" y="347472"/>
                </a:lnTo>
                <a:lnTo>
                  <a:pt x="2426208" y="347472"/>
                </a:lnTo>
                <a:lnTo>
                  <a:pt x="2429711" y="350574"/>
                </a:lnTo>
                <a:lnTo>
                  <a:pt x="2318513" y="352043"/>
                </a:lnTo>
                <a:lnTo>
                  <a:pt x="2095500" y="352043"/>
                </a:lnTo>
                <a:lnTo>
                  <a:pt x="2087880" y="355091"/>
                </a:lnTo>
                <a:lnTo>
                  <a:pt x="2092438" y="355091"/>
                </a:lnTo>
                <a:lnTo>
                  <a:pt x="1767927" y="678180"/>
                </a:lnTo>
                <a:lnTo>
                  <a:pt x="1741931" y="678180"/>
                </a:lnTo>
                <a:lnTo>
                  <a:pt x="1737206" y="678346"/>
                </a:lnTo>
                <a:close/>
              </a:path>
              <a:path w="7291070" h="1064260">
                <a:moveTo>
                  <a:pt x="2429711" y="350574"/>
                </a:moveTo>
                <a:lnTo>
                  <a:pt x="2426208" y="347472"/>
                </a:lnTo>
                <a:lnTo>
                  <a:pt x="2433827" y="350520"/>
                </a:lnTo>
                <a:lnTo>
                  <a:pt x="2429711" y="350574"/>
                </a:lnTo>
                <a:close/>
              </a:path>
              <a:path w="7291070" h="1064260">
                <a:moveTo>
                  <a:pt x="3130296" y="1063752"/>
                </a:moveTo>
                <a:lnTo>
                  <a:pt x="3122675" y="1063752"/>
                </a:lnTo>
                <a:lnTo>
                  <a:pt x="3119628" y="1062228"/>
                </a:lnTo>
                <a:lnTo>
                  <a:pt x="3118104" y="1060704"/>
                </a:lnTo>
                <a:lnTo>
                  <a:pt x="2772155" y="653796"/>
                </a:lnTo>
                <a:lnTo>
                  <a:pt x="2429711" y="350574"/>
                </a:lnTo>
                <a:lnTo>
                  <a:pt x="2433827" y="350520"/>
                </a:lnTo>
                <a:lnTo>
                  <a:pt x="2426208" y="347472"/>
                </a:lnTo>
                <a:lnTo>
                  <a:pt x="2458659" y="347472"/>
                </a:lnTo>
                <a:lnTo>
                  <a:pt x="2787396" y="638556"/>
                </a:lnTo>
                <a:lnTo>
                  <a:pt x="3124344" y="1034878"/>
                </a:lnTo>
                <a:lnTo>
                  <a:pt x="3116580" y="1046988"/>
                </a:lnTo>
                <a:lnTo>
                  <a:pt x="3142686" y="1046988"/>
                </a:lnTo>
                <a:lnTo>
                  <a:pt x="3134868" y="1059180"/>
                </a:lnTo>
                <a:lnTo>
                  <a:pt x="3133344" y="1062228"/>
                </a:lnTo>
                <a:lnTo>
                  <a:pt x="3130296" y="1063752"/>
                </a:lnTo>
                <a:close/>
              </a:path>
              <a:path w="7291070" h="1064260">
                <a:moveTo>
                  <a:pt x="2087880" y="355091"/>
                </a:moveTo>
                <a:lnTo>
                  <a:pt x="2095500" y="352043"/>
                </a:lnTo>
                <a:lnTo>
                  <a:pt x="2092499" y="355030"/>
                </a:lnTo>
                <a:lnTo>
                  <a:pt x="2087880" y="355091"/>
                </a:lnTo>
                <a:close/>
              </a:path>
              <a:path w="7291070" h="1064260">
                <a:moveTo>
                  <a:pt x="2092499" y="355030"/>
                </a:moveTo>
                <a:lnTo>
                  <a:pt x="2095500" y="352043"/>
                </a:lnTo>
                <a:lnTo>
                  <a:pt x="2318513" y="352043"/>
                </a:lnTo>
                <a:lnTo>
                  <a:pt x="2092499" y="355030"/>
                </a:lnTo>
                <a:close/>
              </a:path>
              <a:path w="7291070" h="1064260">
                <a:moveTo>
                  <a:pt x="2092438" y="355091"/>
                </a:moveTo>
                <a:lnTo>
                  <a:pt x="2087880" y="355091"/>
                </a:lnTo>
                <a:lnTo>
                  <a:pt x="2092499" y="355030"/>
                </a:lnTo>
                <a:close/>
              </a:path>
              <a:path w="7291070" h="1064260">
                <a:moveTo>
                  <a:pt x="5553455" y="364236"/>
                </a:moveTo>
                <a:lnTo>
                  <a:pt x="5541264" y="364236"/>
                </a:lnTo>
                <a:lnTo>
                  <a:pt x="5547973" y="360009"/>
                </a:lnTo>
                <a:lnTo>
                  <a:pt x="5553455" y="364236"/>
                </a:lnTo>
                <a:close/>
              </a:path>
              <a:path w="7291070" h="1064260">
                <a:moveTo>
                  <a:pt x="707136" y="406908"/>
                </a:moveTo>
                <a:lnTo>
                  <a:pt x="710184" y="405384"/>
                </a:lnTo>
                <a:lnTo>
                  <a:pt x="708906" y="406362"/>
                </a:lnTo>
                <a:lnTo>
                  <a:pt x="707136" y="406908"/>
                </a:lnTo>
                <a:close/>
              </a:path>
              <a:path w="7291070" h="1064260">
                <a:moveTo>
                  <a:pt x="708906" y="406362"/>
                </a:moveTo>
                <a:lnTo>
                  <a:pt x="710184" y="405384"/>
                </a:lnTo>
                <a:lnTo>
                  <a:pt x="712078" y="405384"/>
                </a:lnTo>
                <a:lnTo>
                  <a:pt x="708906" y="406362"/>
                </a:lnTo>
                <a:close/>
              </a:path>
              <a:path w="7291070" h="1064260">
                <a:moveTo>
                  <a:pt x="708193" y="406908"/>
                </a:moveTo>
                <a:lnTo>
                  <a:pt x="707136" y="406908"/>
                </a:lnTo>
                <a:lnTo>
                  <a:pt x="708906" y="406362"/>
                </a:lnTo>
                <a:lnTo>
                  <a:pt x="708193" y="406908"/>
                </a:lnTo>
                <a:close/>
              </a:path>
              <a:path w="7291070" h="1064260">
                <a:moveTo>
                  <a:pt x="3142686" y="1046988"/>
                </a:moveTo>
                <a:lnTo>
                  <a:pt x="3116580" y="1046988"/>
                </a:lnTo>
                <a:lnTo>
                  <a:pt x="3133344" y="1045464"/>
                </a:lnTo>
                <a:lnTo>
                  <a:pt x="3124344" y="1034878"/>
                </a:lnTo>
                <a:lnTo>
                  <a:pt x="3462528" y="507492"/>
                </a:lnTo>
                <a:lnTo>
                  <a:pt x="3464052" y="504444"/>
                </a:lnTo>
                <a:lnTo>
                  <a:pt x="3467099" y="502920"/>
                </a:lnTo>
                <a:lnTo>
                  <a:pt x="3470147" y="502920"/>
                </a:lnTo>
                <a:lnTo>
                  <a:pt x="3816096" y="464820"/>
                </a:lnTo>
                <a:lnTo>
                  <a:pt x="3820668" y="464820"/>
                </a:lnTo>
                <a:lnTo>
                  <a:pt x="3822191" y="466344"/>
                </a:lnTo>
                <a:lnTo>
                  <a:pt x="3861355" y="484632"/>
                </a:lnTo>
                <a:lnTo>
                  <a:pt x="3813047" y="484632"/>
                </a:lnTo>
                <a:lnTo>
                  <a:pt x="3816852" y="486408"/>
                </a:lnTo>
                <a:lnTo>
                  <a:pt x="3514709" y="519684"/>
                </a:lnTo>
                <a:lnTo>
                  <a:pt x="3480815" y="519684"/>
                </a:lnTo>
                <a:lnTo>
                  <a:pt x="3473196" y="524256"/>
                </a:lnTo>
                <a:lnTo>
                  <a:pt x="3477884" y="524256"/>
                </a:lnTo>
                <a:lnTo>
                  <a:pt x="3142686" y="1046988"/>
                </a:lnTo>
                <a:close/>
              </a:path>
              <a:path w="7291070" h="1064260">
                <a:moveTo>
                  <a:pt x="4501896" y="469392"/>
                </a:moveTo>
                <a:lnTo>
                  <a:pt x="4502065" y="469199"/>
                </a:lnTo>
                <a:lnTo>
                  <a:pt x="4504944" y="467868"/>
                </a:lnTo>
                <a:lnTo>
                  <a:pt x="4501896" y="469392"/>
                </a:lnTo>
                <a:close/>
              </a:path>
              <a:path w="7291070" h="1064260">
                <a:moveTo>
                  <a:pt x="4530544" y="469392"/>
                </a:moveTo>
                <a:lnTo>
                  <a:pt x="4501896" y="469392"/>
                </a:lnTo>
                <a:lnTo>
                  <a:pt x="4504944" y="467868"/>
                </a:lnTo>
                <a:lnTo>
                  <a:pt x="4531885" y="467868"/>
                </a:lnTo>
                <a:lnTo>
                  <a:pt x="4530544" y="469392"/>
                </a:lnTo>
                <a:close/>
              </a:path>
              <a:path w="7291070" h="1064260">
                <a:moveTo>
                  <a:pt x="4207676" y="627888"/>
                </a:moveTo>
                <a:lnTo>
                  <a:pt x="4168139" y="627888"/>
                </a:lnTo>
                <a:lnTo>
                  <a:pt x="4163589" y="625763"/>
                </a:lnTo>
                <a:lnTo>
                  <a:pt x="4502065" y="469199"/>
                </a:lnTo>
                <a:lnTo>
                  <a:pt x="4501896" y="469392"/>
                </a:lnTo>
                <a:lnTo>
                  <a:pt x="4530544" y="469392"/>
                </a:lnTo>
                <a:lnTo>
                  <a:pt x="4517136" y="484632"/>
                </a:lnTo>
                <a:lnTo>
                  <a:pt x="4515612" y="486156"/>
                </a:lnTo>
                <a:lnTo>
                  <a:pt x="4514088" y="486156"/>
                </a:lnTo>
                <a:lnTo>
                  <a:pt x="4207676" y="627888"/>
                </a:lnTo>
                <a:close/>
              </a:path>
              <a:path w="7291070" h="1064260">
                <a:moveTo>
                  <a:pt x="3816852" y="486408"/>
                </a:moveTo>
                <a:lnTo>
                  <a:pt x="3813047" y="484632"/>
                </a:lnTo>
                <a:lnTo>
                  <a:pt x="3819144" y="486156"/>
                </a:lnTo>
                <a:lnTo>
                  <a:pt x="3816852" y="486408"/>
                </a:lnTo>
                <a:close/>
              </a:path>
              <a:path w="7291070" h="1064260">
                <a:moveTo>
                  <a:pt x="4165091" y="647700"/>
                </a:moveTo>
                <a:lnTo>
                  <a:pt x="4162044" y="647700"/>
                </a:lnTo>
                <a:lnTo>
                  <a:pt x="4158996" y="646176"/>
                </a:lnTo>
                <a:lnTo>
                  <a:pt x="3816852" y="486408"/>
                </a:lnTo>
                <a:lnTo>
                  <a:pt x="3819144" y="486156"/>
                </a:lnTo>
                <a:lnTo>
                  <a:pt x="3813047" y="484632"/>
                </a:lnTo>
                <a:lnTo>
                  <a:pt x="3861355" y="484632"/>
                </a:lnTo>
                <a:lnTo>
                  <a:pt x="4163589" y="625763"/>
                </a:lnTo>
                <a:lnTo>
                  <a:pt x="4158996" y="627888"/>
                </a:lnTo>
                <a:lnTo>
                  <a:pt x="4207676" y="627888"/>
                </a:lnTo>
                <a:lnTo>
                  <a:pt x="4168139" y="646176"/>
                </a:lnTo>
                <a:lnTo>
                  <a:pt x="4165091" y="647700"/>
                </a:lnTo>
                <a:close/>
              </a:path>
              <a:path w="7291070" h="1064260">
                <a:moveTo>
                  <a:pt x="3473196" y="524256"/>
                </a:moveTo>
                <a:lnTo>
                  <a:pt x="3480815" y="519684"/>
                </a:lnTo>
                <a:lnTo>
                  <a:pt x="3478240" y="523700"/>
                </a:lnTo>
                <a:lnTo>
                  <a:pt x="3473196" y="524256"/>
                </a:lnTo>
                <a:close/>
              </a:path>
              <a:path w="7291070" h="1064260">
                <a:moveTo>
                  <a:pt x="3478240" y="523700"/>
                </a:moveTo>
                <a:lnTo>
                  <a:pt x="3480815" y="519684"/>
                </a:lnTo>
                <a:lnTo>
                  <a:pt x="3514709" y="519684"/>
                </a:lnTo>
                <a:lnTo>
                  <a:pt x="3478240" y="523700"/>
                </a:lnTo>
                <a:close/>
              </a:path>
              <a:path w="7291070" h="1064260">
                <a:moveTo>
                  <a:pt x="3477884" y="524256"/>
                </a:moveTo>
                <a:lnTo>
                  <a:pt x="3473196" y="524256"/>
                </a:lnTo>
                <a:lnTo>
                  <a:pt x="3478240" y="523700"/>
                </a:lnTo>
                <a:lnTo>
                  <a:pt x="3477884" y="524256"/>
                </a:lnTo>
                <a:close/>
              </a:path>
              <a:path w="7291070" h="1064260">
                <a:moveTo>
                  <a:pt x="6940295" y="598932"/>
                </a:moveTo>
                <a:lnTo>
                  <a:pt x="6937248" y="595884"/>
                </a:lnTo>
                <a:lnTo>
                  <a:pt x="6938805" y="596942"/>
                </a:lnTo>
                <a:lnTo>
                  <a:pt x="6940295" y="598932"/>
                </a:lnTo>
                <a:close/>
              </a:path>
              <a:path w="7291070" h="1064260">
                <a:moveTo>
                  <a:pt x="6938805" y="596942"/>
                </a:moveTo>
                <a:lnTo>
                  <a:pt x="6937248" y="595884"/>
                </a:lnTo>
                <a:lnTo>
                  <a:pt x="6938012" y="595884"/>
                </a:lnTo>
                <a:lnTo>
                  <a:pt x="6938805" y="596942"/>
                </a:lnTo>
                <a:close/>
              </a:path>
              <a:path w="7291070" h="1064260">
                <a:moveTo>
                  <a:pt x="6941731" y="598932"/>
                </a:moveTo>
                <a:lnTo>
                  <a:pt x="6940295" y="598932"/>
                </a:lnTo>
                <a:lnTo>
                  <a:pt x="6938805" y="596942"/>
                </a:lnTo>
                <a:lnTo>
                  <a:pt x="6941731" y="598932"/>
                </a:lnTo>
                <a:close/>
              </a:path>
              <a:path w="7291070" h="1064260">
                <a:moveTo>
                  <a:pt x="4168139" y="627888"/>
                </a:moveTo>
                <a:lnTo>
                  <a:pt x="4158996" y="627888"/>
                </a:lnTo>
                <a:lnTo>
                  <a:pt x="4163589" y="625763"/>
                </a:lnTo>
                <a:lnTo>
                  <a:pt x="4168139" y="627888"/>
                </a:lnTo>
                <a:close/>
              </a:path>
              <a:path w="7291070" h="1064260">
                <a:moveTo>
                  <a:pt x="1734312" y="681228"/>
                </a:moveTo>
                <a:lnTo>
                  <a:pt x="1737206" y="678346"/>
                </a:lnTo>
                <a:lnTo>
                  <a:pt x="1741931" y="678180"/>
                </a:lnTo>
                <a:lnTo>
                  <a:pt x="1734312" y="681228"/>
                </a:lnTo>
                <a:close/>
              </a:path>
              <a:path w="7291070" h="1064260">
                <a:moveTo>
                  <a:pt x="1764865" y="681228"/>
                </a:moveTo>
                <a:lnTo>
                  <a:pt x="1734312" y="681228"/>
                </a:lnTo>
                <a:lnTo>
                  <a:pt x="1741931" y="678180"/>
                </a:lnTo>
                <a:lnTo>
                  <a:pt x="1767927" y="678180"/>
                </a:lnTo>
                <a:lnTo>
                  <a:pt x="1764865" y="681228"/>
                </a:lnTo>
                <a:close/>
              </a:path>
              <a:path w="7291070" h="1064260">
                <a:moveTo>
                  <a:pt x="1752620" y="693420"/>
                </a:moveTo>
                <a:lnTo>
                  <a:pt x="1403604" y="693420"/>
                </a:lnTo>
                <a:lnTo>
                  <a:pt x="1400895" y="690198"/>
                </a:lnTo>
                <a:lnTo>
                  <a:pt x="1737206" y="678346"/>
                </a:lnTo>
                <a:lnTo>
                  <a:pt x="1734312" y="681228"/>
                </a:lnTo>
                <a:lnTo>
                  <a:pt x="1764865" y="681228"/>
                </a:lnTo>
                <a:lnTo>
                  <a:pt x="1752620" y="693420"/>
                </a:lnTo>
                <a:close/>
              </a:path>
              <a:path w="7291070" h="1064260">
                <a:moveTo>
                  <a:pt x="1403604" y="693420"/>
                </a:moveTo>
                <a:lnTo>
                  <a:pt x="1395984" y="690372"/>
                </a:lnTo>
                <a:lnTo>
                  <a:pt x="1400895" y="690198"/>
                </a:lnTo>
                <a:lnTo>
                  <a:pt x="1403604" y="693420"/>
                </a:lnTo>
                <a:close/>
              </a:path>
              <a:path w="7291070" h="1064260">
                <a:moveTo>
                  <a:pt x="3116580" y="1046988"/>
                </a:moveTo>
                <a:lnTo>
                  <a:pt x="3124344" y="1034878"/>
                </a:lnTo>
                <a:lnTo>
                  <a:pt x="3133344" y="1045464"/>
                </a:lnTo>
                <a:lnTo>
                  <a:pt x="3116580" y="1046988"/>
                </a:lnTo>
                <a:close/>
              </a:path>
            </a:pathLst>
          </a:custGeom>
          <a:solidFill>
            <a:srgbClr val="663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2669527" y="5809731"/>
            <a:ext cx="4717415" cy="709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88489" marR="1564005" indent="249554">
              <a:lnSpc>
                <a:spcPct val="155800"/>
              </a:lnSpc>
              <a:tabLst>
                <a:tab pos="2705100" algn="l"/>
              </a:tabLst>
            </a:pPr>
            <a:r>
              <a:rPr sz="1200" spc="125" dirty="0">
                <a:solidFill>
                  <a:srgbClr val="595959"/>
                </a:solidFill>
                <a:latin typeface="Times New Roman"/>
                <a:cs typeface="Times New Roman"/>
              </a:rPr>
              <a:t>P</a:t>
            </a:r>
            <a:r>
              <a:rPr sz="1200" spc="65" dirty="0">
                <a:solidFill>
                  <a:srgbClr val="595959"/>
                </a:solidFill>
                <a:latin typeface="Times New Roman"/>
                <a:cs typeface="Times New Roman"/>
              </a:rPr>
              <a:t>o</a:t>
            </a:r>
            <a:r>
              <a:rPr sz="1200" spc="130" dirty="0">
                <a:solidFill>
                  <a:srgbClr val="595959"/>
                </a:solidFill>
                <a:latin typeface="Times New Roman"/>
                <a:cs typeface="Times New Roman"/>
              </a:rPr>
              <a:t>s</a:t>
            </a:r>
            <a:r>
              <a:rPr sz="1200" spc="-5" dirty="0">
                <a:solidFill>
                  <a:srgbClr val="595959"/>
                </a:solidFill>
                <a:latin typeface="Times New Roman"/>
                <a:cs typeface="Times New Roman"/>
              </a:rPr>
              <a:t>t</a:t>
            </a:r>
            <a:r>
              <a:rPr sz="1200" spc="130" dirty="0">
                <a:solidFill>
                  <a:srgbClr val="595959"/>
                </a:solidFill>
                <a:latin typeface="Times New Roman"/>
                <a:cs typeface="Times New Roman"/>
              </a:rPr>
              <a:t>a</a:t>
            </a:r>
            <a:r>
              <a:rPr sz="1200" spc="-70" dirty="0">
                <a:solidFill>
                  <a:srgbClr val="595959"/>
                </a:solidFill>
                <a:latin typeface="Times New Roman"/>
                <a:cs typeface="Times New Roman"/>
              </a:rPr>
              <a:t>l</a:t>
            </a:r>
            <a:r>
              <a:rPr sz="1200" spc="2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200" spc="60" dirty="0">
                <a:solidFill>
                  <a:srgbClr val="595959"/>
                </a:solidFill>
                <a:latin typeface="Times New Roman"/>
                <a:cs typeface="Times New Roman"/>
              </a:rPr>
              <a:t>Q</a:t>
            </a:r>
            <a:r>
              <a:rPr sz="1200" spc="65" dirty="0">
                <a:solidFill>
                  <a:srgbClr val="595959"/>
                </a:solidFill>
                <a:latin typeface="Times New Roman"/>
                <a:cs typeface="Times New Roman"/>
              </a:rPr>
              <a:t>u</a:t>
            </a:r>
            <a:r>
              <a:rPr sz="1200" spc="130" dirty="0">
                <a:solidFill>
                  <a:srgbClr val="595959"/>
                </a:solidFill>
                <a:latin typeface="Times New Roman"/>
                <a:cs typeface="Times New Roman"/>
              </a:rPr>
              <a:t>a</a:t>
            </a:r>
            <a:r>
              <a:rPr sz="1200" spc="-5" dirty="0">
                <a:solidFill>
                  <a:srgbClr val="595959"/>
                </a:solidFill>
                <a:latin typeface="Times New Roman"/>
                <a:cs typeface="Times New Roman"/>
              </a:rPr>
              <a:t>rt</a:t>
            </a:r>
            <a:r>
              <a:rPr sz="1200" spc="130" dirty="0">
                <a:solidFill>
                  <a:srgbClr val="595959"/>
                </a:solidFill>
                <a:latin typeface="Times New Roman"/>
                <a:cs typeface="Times New Roman"/>
              </a:rPr>
              <a:t>e</a:t>
            </a:r>
            <a:r>
              <a:rPr sz="1200" dirty="0">
                <a:solidFill>
                  <a:srgbClr val="595959"/>
                </a:solidFill>
                <a:latin typeface="Times New Roman"/>
                <a:cs typeface="Times New Roman"/>
              </a:rPr>
              <a:t>r </a:t>
            </a:r>
            <a:r>
              <a:rPr sz="1200" spc="-5" dirty="0">
                <a:solidFill>
                  <a:srgbClr val="595959"/>
                </a:solidFill>
                <a:latin typeface="Times New Roman"/>
                <a:cs typeface="Times New Roman"/>
              </a:rPr>
              <a:t>D</a:t>
            </a:r>
            <a:r>
              <a:rPr sz="1200" spc="125" dirty="0">
                <a:solidFill>
                  <a:srgbClr val="595959"/>
                </a:solidFill>
                <a:latin typeface="Times New Roman"/>
                <a:cs typeface="Times New Roman"/>
              </a:rPr>
              <a:t>S</a:t>
            </a:r>
            <a:r>
              <a:rPr sz="1200" spc="55" dirty="0">
                <a:solidFill>
                  <a:srgbClr val="595959"/>
                </a:solidFill>
                <a:latin typeface="Times New Roman"/>
                <a:cs typeface="Times New Roman"/>
              </a:rPr>
              <a:t>C</a:t>
            </a:r>
            <a:r>
              <a:rPr sz="1200" spc="60" dirty="0">
                <a:solidFill>
                  <a:srgbClr val="595959"/>
                </a:solidFill>
                <a:latin typeface="Times New Roman"/>
                <a:cs typeface="Times New Roman"/>
              </a:rPr>
              <a:t>F</a:t>
            </a:r>
            <a:r>
              <a:rPr sz="1200" dirty="0">
                <a:solidFill>
                  <a:srgbClr val="595959"/>
                </a:solidFill>
                <a:latin typeface="Times New Roman"/>
                <a:cs typeface="Times New Roman"/>
              </a:rPr>
              <a:t>	</a:t>
            </a:r>
            <a:r>
              <a:rPr sz="1200" spc="-5" dirty="0">
                <a:solidFill>
                  <a:srgbClr val="595959"/>
                </a:solidFill>
                <a:latin typeface="Times New Roman"/>
                <a:cs typeface="Times New Roman"/>
              </a:rPr>
              <a:t>DND</a:t>
            </a:r>
            <a:r>
              <a:rPr sz="1200" spc="60" dirty="0">
                <a:solidFill>
                  <a:srgbClr val="595959"/>
                </a:solidFill>
                <a:latin typeface="Times New Roman"/>
                <a:cs typeface="Times New Roman"/>
              </a:rPr>
              <a:t>C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50"/>
              </a:spcBef>
            </a:pPr>
            <a:r>
              <a:rPr sz="900" spc="20" dirty="0">
                <a:solidFill>
                  <a:srgbClr val="3F3F3F"/>
                </a:solidFill>
                <a:latin typeface="Times New Roman"/>
                <a:cs typeface="Times New Roman"/>
              </a:rPr>
              <a:t>N</a:t>
            </a:r>
            <a:r>
              <a:rPr sz="900" spc="55" dirty="0">
                <a:solidFill>
                  <a:srgbClr val="3F3F3F"/>
                </a:solidFill>
                <a:latin typeface="Times New Roman"/>
                <a:cs typeface="Times New Roman"/>
              </a:rPr>
              <a:t>o</a:t>
            </a:r>
            <a:r>
              <a:rPr sz="900" spc="5" dirty="0">
                <a:solidFill>
                  <a:srgbClr val="3F3F3F"/>
                </a:solidFill>
                <a:latin typeface="Times New Roman"/>
                <a:cs typeface="Times New Roman"/>
              </a:rPr>
              <a:t>t</a:t>
            </a:r>
            <a:r>
              <a:rPr sz="900" spc="105" dirty="0">
                <a:solidFill>
                  <a:srgbClr val="3F3F3F"/>
                </a:solidFill>
                <a:latin typeface="Times New Roman"/>
                <a:cs typeface="Times New Roman"/>
              </a:rPr>
              <a:t>e</a:t>
            </a:r>
            <a:r>
              <a:rPr sz="900" spc="5" dirty="0">
                <a:solidFill>
                  <a:srgbClr val="3F3F3F"/>
                </a:solidFill>
                <a:latin typeface="Times New Roman"/>
                <a:cs typeface="Times New Roman"/>
              </a:rPr>
              <a:t>:</a:t>
            </a:r>
            <a:r>
              <a:rPr sz="900" spc="55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900" spc="20" dirty="0">
                <a:solidFill>
                  <a:srgbClr val="3F3F3F"/>
                </a:solidFill>
                <a:latin typeface="Times New Roman"/>
                <a:cs typeface="Times New Roman"/>
              </a:rPr>
              <a:t>DD</a:t>
            </a:r>
            <a:r>
              <a:rPr sz="900" spc="10" dirty="0">
                <a:solidFill>
                  <a:srgbClr val="3F3F3F"/>
                </a:solidFill>
                <a:latin typeface="Times New Roman"/>
                <a:cs typeface="Times New Roman"/>
              </a:rPr>
              <a:t>U</a:t>
            </a:r>
            <a:r>
              <a:rPr sz="900" spc="15" dirty="0">
                <a:solidFill>
                  <a:srgbClr val="3F3F3F"/>
                </a:solidFill>
                <a:latin typeface="Times New Roman"/>
                <a:cs typeface="Times New Roman"/>
              </a:rPr>
              <a:t>-</a:t>
            </a:r>
            <a:r>
              <a:rPr sz="900" spc="60" dirty="0">
                <a:solidFill>
                  <a:srgbClr val="3F3F3F"/>
                </a:solidFill>
                <a:latin typeface="Times New Roman"/>
                <a:cs typeface="Times New Roman"/>
              </a:rPr>
              <a:t>E</a:t>
            </a:r>
            <a:r>
              <a:rPr sz="900" spc="55" dirty="0">
                <a:solidFill>
                  <a:srgbClr val="3F3F3F"/>
                </a:solidFill>
                <a:latin typeface="Times New Roman"/>
                <a:cs typeface="Times New Roman"/>
              </a:rPr>
              <a:t>n</a:t>
            </a:r>
            <a:r>
              <a:rPr sz="900" spc="15" dirty="0">
                <a:solidFill>
                  <a:srgbClr val="3F3F3F"/>
                </a:solidFill>
                <a:latin typeface="Times New Roman"/>
                <a:cs typeface="Times New Roman"/>
              </a:rPr>
              <a:t>t</a:t>
            </a:r>
            <a:r>
              <a:rPr sz="900" spc="5" dirty="0">
                <a:solidFill>
                  <a:srgbClr val="3F3F3F"/>
                </a:solidFill>
                <a:latin typeface="Times New Roman"/>
                <a:cs typeface="Times New Roman"/>
              </a:rPr>
              <a:t>r</a:t>
            </a:r>
            <a:r>
              <a:rPr sz="900" spc="15" dirty="0">
                <a:solidFill>
                  <a:srgbClr val="3F3F3F"/>
                </a:solidFill>
                <a:latin typeface="Times New Roman"/>
                <a:cs typeface="Times New Roman"/>
              </a:rPr>
              <a:t>y</a:t>
            </a:r>
            <a:r>
              <a:rPr sz="900" spc="65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900" spc="35" dirty="0">
                <a:solidFill>
                  <a:srgbClr val="3F3F3F"/>
                </a:solidFill>
                <a:latin typeface="Times New Roman"/>
                <a:cs typeface="Times New Roman"/>
              </a:rPr>
              <a:t>=</a:t>
            </a:r>
            <a:r>
              <a:rPr sz="900" spc="40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900" spc="5" dirty="0">
                <a:solidFill>
                  <a:srgbClr val="3F3F3F"/>
                </a:solidFill>
                <a:latin typeface="Times New Roman"/>
                <a:cs typeface="Times New Roman"/>
              </a:rPr>
              <a:t>T</a:t>
            </a:r>
            <a:r>
              <a:rPr sz="900" spc="30" dirty="0">
                <a:solidFill>
                  <a:srgbClr val="3F3F3F"/>
                </a:solidFill>
                <a:latin typeface="Times New Roman"/>
                <a:cs typeface="Times New Roman"/>
              </a:rPr>
              <a:t>w</a:t>
            </a:r>
            <a:r>
              <a:rPr sz="900" spc="65" dirty="0">
                <a:solidFill>
                  <a:srgbClr val="3F3F3F"/>
                </a:solidFill>
                <a:latin typeface="Times New Roman"/>
                <a:cs typeface="Times New Roman"/>
              </a:rPr>
              <a:t>o</a:t>
            </a:r>
            <a:r>
              <a:rPr sz="900" spc="50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900" spc="20" dirty="0">
                <a:solidFill>
                  <a:srgbClr val="3F3F3F"/>
                </a:solidFill>
                <a:latin typeface="Times New Roman"/>
                <a:cs typeface="Times New Roman"/>
              </a:rPr>
              <a:t>D</a:t>
            </a:r>
            <a:r>
              <a:rPr sz="900" spc="105" dirty="0">
                <a:solidFill>
                  <a:srgbClr val="3F3F3F"/>
                </a:solidFill>
                <a:latin typeface="Times New Roman"/>
                <a:cs typeface="Times New Roman"/>
              </a:rPr>
              <a:t>a</a:t>
            </a:r>
            <a:r>
              <a:rPr sz="900" spc="-15" dirty="0">
                <a:solidFill>
                  <a:srgbClr val="3F3F3F"/>
                </a:solidFill>
                <a:latin typeface="Times New Roman"/>
                <a:cs typeface="Times New Roman"/>
              </a:rPr>
              <a:t>y</a:t>
            </a:r>
            <a:r>
              <a:rPr sz="900" spc="30" dirty="0">
                <a:solidFill>
                  <a:srgbClr val="3F3F3F"/>
                </a:solidFill>
                <a:latin typeface="Times New Roman"/>
                <a:cs typeface="Times New Roman"/>
              </a:rPr>
              <a:t>,</a:t>
            </a:r>
            <a:r>
              <a:rPr sz="900" spc="85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900" spc="10" dirty="0">
                <a:solidFill>
                  <a:srgbClr val="3F3F3F"/>
                </a:solidFill>
                <a:latin typeface="Times New Roman"/>
                <a:cs typeface="Times New Roman"/>
              </a:rPr>
              <a:t>D</a:t>
            </a:r>
            <a:r>
              <a:rPr sz="900" spc="120" dirty="0">
                <a:solidFill>
                  <a:srgbClr val="3F3F3F"/>
                </a:solidFill>
                <a:latin typeface="Times New Roman"/>
                <a:cs typeface="Times New Roman"/>
              </a:rPr>
              <a:t>S</a:t>
            </a:r>
            <a:r>
              <a:rPr sz="900" spc="65" dirty="0">
                <a:solidFill>
                  <a:srgbClr val="3F3F3F"/>
                </a:solidFill>
                <a:latin typeface="Times New Roman"/>
                <a:cs typeface="Times New Roman"/>
              </a:rPr>
              <a:t>C</a:t>
            </a:r>
            <a:r>
              <a:rPr sz="900" spc="70" dirty="0">
                <a:solidFill>
                  <a:srgbClr val="3F3F3F"/>
                </a:solidFill>
                <a:latin typeface="Times New Roman"/>
                <a:cs typeface="Times New Roman"/>
              </a:rPr>
              <a:t>F</a:t>
            </a:r>
            <a:r>
              <a:rPr sz="900" spc="55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900" spc="35" dirty="0">
                <a:solidFill>
                  <a:srgbClr val="3F3F3F"/>
                </a:solidFill>
                <a:latin typeface="Times New Roman"/>
                <a:cs typeface="Times New Roman"/>
              </a:rPr>
              <a:t>=</a:t>
            </a:r>
            <a:r>
              <a:rPr sz="900" spc="30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900" spc="5" dirty="0">
                <a:solidFill>
                  <a:srgbClr val="3F3F3F"/>
                </a:solidFill>
                <a:latin typeface="Times New Roman"/>
                <a:cs typeface="Times New Roman"/>
              </a:rPr>
              <a:t>T</a:t>
            </a:r>
            <a:r>
              <a:rPr sz="900" spc="55" dirty="0">
                <a:solidFill>
                  <a:srgbClr val="3F3F3F"/>
                </a:solidFill>
                <a:latin typeface="Times New Roman"/>
                <a:cs typeface="Times New Roman"/>
              </a:rPr>
              <a:t>h</a:t>
            </a:r>
            <a:r>
              <a:rPr sz="900" spc="5" dirty="0">
                <a:solidFill>
                  <a:srgbClr val="3F3F3F"/>
                </a:solidFill>
                <a:latin typeface="Times New Roman"/>
                <a:cs typeface="Times New Roman"/>
              </a:rPr>
              <a:t>r</a:t>
            </a:r>
            <a:r>
              <a:rPr sz="900" spc="114" dirty="0">
                <a:solidFill>
                  <a:srgbClr val="3F3F3F"/>
                </a:solidFill>
                <a:latin typeface="Times New Roman"/>
                <a:cs typeface="Times New Roman"/>
              </a:rPr>
              <a:t>e</a:t>
            </a:r>
            <a:r>
              <a:rPr sz="900" spc="105" dirty="0">
                <a:solidFill>
                  <a:srgbClr val="3F3F3F"/>
                </a:solidFill>
                <a:latin typeface="Times New Roman"/>
                <a:cs typeface="Times New Roman"/>
              </a:rPr>
              <a:t>e</a:t>
            </a:r>
            <a:r>
              <a:rPr sz="900" spc="5" dirty="0">
                <a:solidFill>
                  <a:srgbClr val="3F3F3F"/>
                </a:solidFill>
                <a:latin typeface="Times New Roman"/>
                <a:cs typeface="Times New Roman"/>
              </a:rPr>
              <a:t>-T</a:t>
            </a:r>
            <a:r>
              <a:rPr sz="900" spc="55" dirty="0">
                <a:solidFill>
                  <a:srgbClr val="3F3F3F"/>
                </a:solidFill>
                <a:latin typeface="Times New Roman"/>
                <a:cs typeface="Times New Roman"/>
              </a:rPr>
              <a:t>o</a:t>
            </a:r>
            <a:r>
              <a:rPr sz="900" spc="15" dirty="0">
                <a:solidFill>
                  <a:srgbClr val="3F3F3F"/>
                </a:solidFill>
                <a:latin typeface="Times New Roman"/>
                <a:cs typeface="Times New Roman"/>
              </a:rPr>
              <a:t>-</a:t>
            </a:r>
            <a:r>
              <a:rPr sz="900" spc="80" dirty="0">
                <a:solidFill>
                  <a:srgbClr val="3F3F3F"/>
                </a:solidFill>
                <a:latin typeface="Times New Roman"/>
                <a:cs typeface="Times New Roman"/>
              </a:rPr>
              <a:t>F</a:t>
            </a:r>
            <a:r>
              <a:rPr sz="900" spc="-60" dirty="0">
                <a:solidFill>
                  <a:srgbClr val="3F3F3F"/>
                </a:solidFill>
                <a:latin typeface="Times New Roman"/>
                <a:cs typeface="Times New Roman"/>
              </a:rPr>
              <a:t>i</a:t>
            </a:r>
            <a:r>
              <a:rPr sz="900" spc="25" dirty="0">
                <a:solidFill>
                  <a:srgbClr val="3F3F3F"/>
                </a:solidFill>
                <a:latin typeface="Times New Roman"/>
                <a:cs typeface="Times New Roman"/>
              </a:rPr>
              <a:t>v</a:t>
            </a:r>
            <a:r>
              <a:rPr sz="900" spc="105" dirty="0">
                <a:solidFill>
                  <a:srgbClr val="3F3F3F"/>
                </a:solidFill>
                <a:latin typeface="Times New Roman"/>
                <a:cs typeface="Times New Roman"/>
              </a:rPr>
              <a:t>e</a:t>
            </a:r>
            <a:r>
              <a:rPr sz="900" spc="15" dirty="0">
                <a:solidFill>
                  <a:srgbClr val="3F3F3F"/>
                </a:solidFill>
                <a:latin typeface="Times New Roman"/>
                <a:cs typeface="Times New Roman"/>
              </a:rPr>
              <a:t>-</a:t>
            </a:r>
            <a:r>
              <a:rPr sz="900" spc="20" dirty="0">
                <a:solidFill>
                  <a:srgbClr val="3F3F3F"/>
                </a:solidFill>
                <a:latin typeface="Times New Roman"/>
                <a:cs typeface="Times New Roman"/>
              </a:rPr>
              <a:t>D</a:t>
            </a:r>
            <a:r>
              <a:rPr sz="900" spc="125" dirty="0">
                <a:solidFill>
                  <a:srgbClr val="3F3F3F"/>
                </a:solidFill>
                <a:latin typeface="Times New Roman"/>
                <a:cs typeface="Times New Roman"/>
              </a:rPr>
              <a:t>a</a:t>
            </a:r>
            <a:r>
              <a:rPr sz="900" spc="15" dirty="0">
                <a:solidFill>
                  <a:srgbClr val="3F3F3F"/>
                </a:solidFill>
                <a:latin typeface="Times New Roman"/>
                <a:cs typeface="Times New Roman"/>
              </a:rPr>
              <a:t>y</a:t>
            </a:r>
            <a:r>
              <a:rPr sz="900" spc="30" dirty="0">
                <a:solidFill>
                  <a:srgbClr val="3F3F3F"/>
                </a:solidFill>
                <a:latin typeface="Times New Roman"/>
                <a:cs typeface="Times New Roman"/>
              </a:rPr>
              <a:t>,</a:t>
            </a:r>
            <a:r>
              <a:rPr sz="900" spc="95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900" spc="20" dirty="0">
                <a:solidFill>
                  <a:srgbClr val="3F3F3F"/>
                </a:solidFill>
                <a:latin typeface="Times New Roman"/>
                <a:cs typeface="Times New Roman"/>
              </a:rPr>
              <a:t>DND</a:t>
            </a:r>
            <a:r>
              <a:rPr sz="900" spc="70" dirty="0">
                <a:solidFill>
                  <a:srgbClr val="3F3F3F"/>
                </a:solidFill>
                <a:latin typeface="Times New Roman"/>
                <a:cs typeface="Times New Roman"/>
              </a:rPr>
              <a:t>C</a:t>
            </a:r>
            <a:r>
              <a:rPr sz="900" spc="35" dirty="0">
                <a:solidFill>
                  <a:srgbClr val="3F3F3F"/>
                </a:solidFill>
                <a:latin typeface="Times New Roman"/>
                <a:cs typeface="Times New Roman"/>
              </a:rPr>
              <a:t> =</a:t>
            </a:r>
            <a:r>
              <a:rPr sz="900" spc="40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900" spc="70" dirty="0">
                <a:solidFill>
                  <a:srgbClr val="3F3F3F"/>
                </a:solidFill>
                <a:latin typeface="Times New Roman"/>
                <a:cs typeface="Times New Roman"/>
              </a:rPr>
              <a:t>F</a:t>
            </a:r>
            <a:r>
              <a:rPr sz="900" spc="-50" dirty="0">
                <a:solidFill>
                  <a:srgbClr val="3F3F3F"/>
                </a:solidFill>
                <a:latin typeface="Times New Roman"/>
                <a:cs typeface="Times New Roman"/>
              </a:rPr>
              <a:t>i</a:t>
            </a:r>
            <a:r>
              <a:rPr sz="900" spc="15" dirty="0">
                <a:solidFill>
                  <a:srgbClr val="3F3F3F"/>
                </a:solidFill>
                <a:latin typeface="Times New Roman"/>
                <a:cs typeface="Times New Roman"/>
              </a:rPr>
              <a:t>v</a:t>
            </a:r>
            <a:r>
              <a:rPr sz="900" spc="105" dirty="0">
                <a:solidFill>
                  <a:srgbClr val="3F3F3F"/>
                </a:solidFill>
                <a:latin typeface="Times New Roman"/>
                <a:cs typeface="Times New Roman"/>
              </a:rPr>
              <a:t>e</a:t>
            </a:r>
            <a:r>
              <a:rPr sz="900" spc="15" dirty="0">
                <a:solidFill>
                  <a:srgbClr val="3F3F3F"/>
                </a:solidFill>
                <a:latin typeface="Times New Roman"/>
                <a:cs typeface="Times New Roman"/>
              </a:rPr>
              <a:t>-</a:t>
            </a:r>
            <a:r>
              <a:rPr sz="900" spc="20" dirty="0">
                <a:solidFill>
                  <a:srgbClr val="3F3F3F"/>
                </a:solidFill>
                <a:latin typeface="Times New Roman"/>
                <a:cs typeface="Times New Roman"/>
              </a:rPr>
              <a:t>D</a:t>
            </a:r>
            <a:r>
              <a:rPr sz="900" spc="114" dirty="0">
                <a:solidFill>
                  <a:srgbClr val="3F3F3F"/>
                </a:solidFill>
                <a:latin typeface="Times New Roman"/>
                <a:cs typeface="Times New Roman"/>
              </a:rPr>
              <a:t>a</a:t>
            </a:r>
            <a:r>
              <a:rPr sz="900" spc="-15" dirty="0">
                <a:solidFill>
                  <a:srgbClr val="3F3F3F"/>
                </a:solidFill>
                <a:latin typeface="Times New Roman"/>
                <a:cs typeface="Times New Roman"/>
              </a:rPr>
              <a:t>y</a:t>
            </a:r>
            <a:r>
              <a:rPr sz="900" spc="15" dirty="0">
                <a:solidFill>
                  <a:srgbClr val="3F3F3F"/>
                </a:solidFill>
                <a:latin typeface="Times New Roman"/>
                <a:cs typeface="Times New Roman"/>
              </a:rPr>
              <a:t>-</a:t>
            </a:r>
            <a:r>
              <a:rPr sz="900" spc="-25" dirty="0">
                <a:solidFill>
                  <a:srgbClr val="3F3F3F"/>
                </a:solidFill>
                <a:latin typeface="Times New Roman"/>
                <a:cs typeface="Times New Roman"/>
              </a:rPr>
              <a:t>A</a:t>
            </a:r>
            <a:r>
              <a:rPr sz="900" spc="55" dirty="0">
                <a:solidFill>
                  <a:srgbClr val="3F3F3F"/>
                </a:solidFill>
                <a:latin typeface="Times New Roman"/>
                <a:cs typeface="Times New Roman"/>
              </a:rPr>
              <a:t>nd</a:t>
            </a:r>
            <a:r>
              <a:rPr sz="900" spc="25" dirty="0">
                <a:solidFill>
                  <a:srgbClr val="3F3F3F"/>
                </a:solidFill>
                <a:latin typeface="Times New Roman"/>
                <a:cs typeface="Times New Roman"/>
              </a:rPr>
              <a:t>-</a:t>
            </a:r>
            <a:r>
              <a:rPr sz="900" spc="-45" dirty="0">
                <a:solidFill>
                  <a:srgbClr val="3F3F3F"/>
                </a:solidFill>
                <a:latin typeface="Times New Roman"/>
                <a:cs typeface="Times New Roman"/>
              </a:rPr>
              <a:t>A</a:t>
            </a:r>
            <a:r>
              <a:rPr sz="900" spc="75" dirty="0">
                <a:solidFill>
                  <a:srgbClr val="3F3F3F"/>
                </a:solidFill>
                <a:latin typeface="Times New Roman"/>
                <a:cs typeface="Times New Roman"/>
              </a:rPr>
              <a:t>b</a:t>
            </a:r>
            <a:r>
              <a:rPr sz="900" spc="65" dirty="0">
                <a:solidFill>
                  <a:srgbClr val="3F3F3F"/>
                </a:solidFill>
                <a:latin typeface="Times New Roman"/>
                <a:cs typeface="Times New Roman"/>
              </a:rPr>
              <a:t>o</a:t>
            </a:r>
            <a:r>
              <a:rPr sz="900" spc="15" dirty="0">
                <a:solidFill>
                  <a:srgbClr val="3F3F3F"/>
                </a:solidFill>
                <a:latin typeface="Times New Roman"/>
                <a:cs typeface="Times New Roman"/>
              </a:rPr>
              <a:t>v</a:t>
            </a:r>
            <a:r>
              <a:rPr sz="900" spc="114" dirty="0">
                <a:solidFill>
                  <a:srgbClr val="3F3F3F"/>
                </a:solidFill>
                <a:latin typeface="Times New Roman"/>
                <a:cs typeface="Times New Roman"/>
              </a:rPr>
              <a:t>e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098299" y="1521296"/>
            <a:ext cx="7317105" cy="17475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80104" marR="5080" indent="-2824480">
              <a:lnSpc>
                <a:spcPts val="2020"/>
              </a:lnSpc>
            </a:pPr>
            <a:r>
              <a:rPr sz="1700" spc="-25" dirty="0">
                <a:solidFill>
                  <a:srgbClr val="4F80BC"/>
                </a:solidFill>
                <a:latin typeface="Century Gothic"/>
                <a:cs typeface="Century Gothic"/>
              </a:rPr>
              <a:t>U</a:t>
            </a:r>
            <a:r>
              <a:rPr sz="1700" spc="-10" dirty="0">
                <a:solidFill>
                  <a:srgbClr val="4F80BC"/>
                </a:solidFill>
                <a:latin typeface="Century Gothic"/>
                <a:cs typeface="Century Gothic"/>
              </a:rPr>
              <a:t>S</a:t>
            </a:r>
            <a:r>
              <a:rPr sz="1700" spc="-15" dirty="0">
                <a:solidFill>
                  <a:srgbClr val="4F80BC"/>
                </a:solidFill>
                <a:latin typeface="Century Gothic"/>
                <a:cs typeface="Century Gothic"/>
              </a:rPr>
              <a:t>P</a:t>
            </a:r>
            <a:r>
              <a:rPr sz="1700" spc="-10" dirty="0">
                <a:solidFill>
                  <a:srgbClr val="4F80BC"/>
                </a:solidFill>
                <a:latin typeface="Century Gothic"/>
                <a:cs typeface="Century Gothic"/>
              </a:rPr>
              <a:t>S</a:t>
            </a:r>
            <a:r>
              <a:rPr sz="1700" spc="-30" dirty="0">
                <a:solidFill>
                  <a:srgbClr val="4F80BC"/>
                </a:solidFill>
                <a:latin typeface="Century Gothic"/>
                <a:cs typeface="Century Gothic"/>
              </a:rPr>
              <a:t> </a:t>
            </a:r>
            <a:r>
              <a:rPr sz="1700" dirty="0">
                <a:solidFill>
                  <a:srgbClr val="4F80BC"/>
                </a:solidFill>
                <a:latin typeface="Century Gothic"/>
                <a:cs typeface="Century Gothic"/>
              </a:rPr>
              <a:t>M</a:t>
            </a:r>
            <a:r>
              <a:rPr sz="1700" spc="-20" dirty="0">
                <a:solidFill>
                  <a:srgbClr val="4F80BC"/>
                </a:solidFill>
                <a:latin typeface="Century Gothic"/>
                <a:cs typeface="Century Gothic"/>
              </a:rPr>
              <a:t>a</a:t>
            </a:r>
            <a:r>
              <a:rPr sz="1700" spc="-30" dirty="0">
                <a:solidFill>
                  <a:srgbClr val="4F80BC"/>
                </a:solidFill>
                <a:latin typeface="Century Gothic"/>
                <a:cs typeface="Century Gothic"/>
              </a:rPr>
              <a:t>r</a:t>
            </a:r>
            <a:r>
              <a:rPr sz="1700" spc="0" dirty="0">
                <a:solidFill>
                  <a:srgbClr val="4F80BC"/>
                </a:solidFill>
                <a:latin typeface="Century Gothic"/>
                <a:cs typeface="Century Gothic"/>
              </a:rPr>
              <a:t>k</a:t>
            </a:r>
            <a:r>
              <a:rPr sz="1700" spc="-15" dirty="0">
                <a:solidFill>
                  <a:srgbClr val="4F80BC"/>
                </a:solidFill>
                <a:latin typeface="Century Gothic"/>
                <a:cs typeface="Century Gothic"/>
              </a:rPr>
              <a:t>e</a:t>
            </a:r>
            <a:r>
              <a:rPr sz="1700" spc="-25" dirty="0">
                <a:solidFill>
                  <a:srgbClr val="4F80BC"/>
                </a:solidFill>
                <a:latin typeface="Century Gothic"/>
                <a:cs typeface="Century Gothic"/>
              </a:rPr>
              <a:t>t</a:t>
            </a:r>
            <a:r>
              <a:rPr sz="1700" spc="5" dirty="0">
                <a:solidFill>
                  <a:srgbClr val="4F80BC"/>
                </a:solidFill>
                <a:latin typeface="Century Gothic"/>
                <a:cs typeface="Century Gothic"/>
              </a:rPr>
              <a:t>i</a:t>
            </a:r>
            <a:r>
              <a:rPr sz="1700" spc="-15" dirty="0">
                <a:solidFill>
                  <a:srgbClr val="4F80BC"/>
                </a:solidFill>
                <a:latin typeface="Century Gothic"/>
                <a:cs typeface="Century Gothic"/>
              </a:rPr>
              <a:t>ng</a:t>
            </a:r>
            <a:r>
              <a:rPr sz="1700" spc="-20" dirty="0">
                <a:solidFill>
                  <a:srgbClr val="4F80BC"/>
                </a:solidFill>
                <a:latin typeface="Century Gothic"/>
                <a:cs typeface="Century Gothic"/>
              </a:rPr>
              <a:t> Ma</a:t>
            </a:r>
            <a:r>
              <a:rPr sz="1700" spc="-5" dirty="0">
                <a:solidFill>
                  <a:srgbClr val="4F80BC"/>
                </a:solidFill>
                <a:latin typeface="Century Gothic"/>
                <a:cs typeface="Century Gothic"/>
              </a:rPr>
              <a:t>i</a:t>
            </a:r>
            <a:r>
              <a:rPr sz="1700" spc="5" dirty="0">
                <a:solidFill>
                  <a:srgbClr val="4F80BC"/>
                </a:solidFill>
                <a:latin typeface="Century Gothic"/>
                <a:cs typeface="Century Gothic"/>
              </a:rPr>
              <a:t>l</a:t>
            </a:r>
            <a:r>
              <a:rPr sz="1700" spc="-15" dirty="0">
                <a:solidFill>
                  <a:srgbClr val="4F80BC"/>
                </a:solidFill>
                <a:latin typeface="Century Gothic"/>
                <a:cs typeface="Century Gothic"/>
              </a:rPr>
              <a:t>®</a:t>
            </a:r>
            <a:r>
              <a:rPr sz="1700" spc="-45" dirty="0">
                <a:solidFill>
                  <a:srgbClr val="4F80BC"/>
                </a:solidFill>
                <a:latin typeface="Century Gothic"/>
                <a:cs typeface="Century Gothic"/>
              </a:rPr>
              <a:t> </a:t>
            </a:r>
            <a:r>
              <a:rPr sz="1700" spc="-25" dirty="0">
                <a:solidFill>
                  <a:srgbClr val="4F80BC"/>
                </a:solidFill>
                <a:latin typeface="Century Gothic"/>
                <a:cs typeface="Century Gothic"/>
              </a:rPr>
              <a:t>D</a:t>
            </a:r>
            <a:r>
              <a:rPr sz="1700" dirty="0">
                <a:solidFill>
                  <a:srgbClr val="4F80BC"/>
                </a:solidFill>
                <a:latin typeface="Century Gothic"/>
                <a:cs typeface="Century Gothic"/>
              </a:rPr>
              <a:t>e</a:t>
            </a:r>
            <a:r>
              <a:rPr sz="1700" spc="-10" dirty="0">
                <a:solidFill>
                  <a:srgbClr val="4F80BC"/>
                </a:solidFill>
                <a:latin typeface="Century Gothic"/>
                <a:cs typeface="Century Gothic"/>
              </a:rPr>
              <a:t>s</a:t>
            </a:r>
            <a:r>
              <a:rPr sz="1700" spc="-25" dirty="0">
                <a:solidFill>
                  <a:srgbClr val="4F80BC"/>
                </a:solidFill>
                <a:latin typeface="Century Gothic"/>
                <a:cs typeface="Century Gothic"/>
              </a:rPr>
              <a:t>t</a:t>
            </a:r>
            <a:r>
              <a:rPr sz="1700" spc="5" dirty="0">
                <a:solidFill>
                  <a:srgbClr val="4F80BC"/>
                </a:solidFill>
                <a:latin typeface="Century Gothic"/>
                <a:cs typeface="Century Gothic"/>
              </a:rPr>
              <a:t>i</a:t>
            </a:r>
            <a:r>
              <a:rPr sz="1700" spc="-15" dirty="0">
                <a:solidFill>
                  <a:srgbClr val="4F80BC"/>
                </a:solidFill>
                <a:latin typeface="Century Gothic"/>
                <a:cs typeface="Century Gothic"/>
              </a:rPr>
              <a:t>n</a:t>
            </a:r>
            <a:r>
              <a:rPr sz="1700" spc="-20" dirty="0">
                <a:solidFill>
                  <a:srgbClr val="4F80BC"/>
                </a:solidFill>
                <a:latin typeface="Century Gothic"/>
                <a:cs typeface="Century Gothic"/>
              </a:rPr>
              <a:t>a</a:t>
            </a:r>
            <a:r>
              <a:rPr sz="1700" spc="-25" dirty="0">
                <a:solidFill>
                  <a:srgbClr val="4F80BC"/>
                </a:solidFill>
                <a:latin typeface="Century Gothic"/>
                <a:cs typeface="Century Gothic"/>
              </a:rPr>
              <a:t>t</a:t>
            </a:r>
            <a:r>
              <a:rPr sz="1700" spc="5" dirty="0">
                <a:solidFill>
                  <a:srgbClr val="4F80BC"/>
                </a:solidFill>
                <a:latin typeface="Century Gothic"/>
                <a:cs typeface="Century Gothic"/>
              </a:rPr>
              <a:t>i</a:t>
            </a:r>
            <a:r>
              <a:rPr sz="1700" spc="-25" dirty="0">
                <a:solidFill>
                  <a:srgbClr val="4F80BC"/>
                </a:solidFill>
                <a:latin typeface="Century Gothic"/>
                <a:cs typeface="Century Gothic"/>
              </a:rPr>
              <a:t>o</a:t>
            </a:r>
            <a:r>
              <a:rPr sz="1700" spc="-15" dirty="0">
                <a:solidFill>
                  <a:srgbClr val="4F80BC"/>
                </a:solidFill>
                <a:latin typeface="Century Gothic"/>
                <a:cs typeface="Century Gothic"/>
              </a:rPr>
              <a:t>n</a:t>
            </a:r>
            <a:r>
              <a:rPr sz="1700" spc="-50" dirty="0">
                <a:solidFill>
                  <a:srgbClr val="4F80BC"/>
                </a:solidFill>
                <a:latin typeface="Century Gothic"/>
                <a:cs typeface="Century Gothic"/>
              </a:rPr>
              <a:t> </a:t>
            </a:r>
            <a:r>
              <a:rPr sz="1700" spc="-5" dirty="0">
                <a:solidFill>
                  <a:srgbClr val="4F80BC"/>
                </a:solidFill>
                <a:latin typeface="Century Gothic"/>
                <a:cs typeface="Century Gothic"/>
              </a:rPr>
              <a:t>E</a:t>
            </a:r>
            <a:r>
              <a:rPr sz="1700" spc="-15" dirty="0">
                <a:solidFill>
                  <a:srgbClr val="4F80BC"/>
                </a:solidFill>
                <a:latin typeface="Century Gothic"/>
                <a:cs typeface="Century Gothic"/>
              </a:rPr>
              <a:t>n</a:t>
            </a:r>
            <a:r>
              <a:rPr sz="1700" spc="-25" dirty="0">
                <a:solidFill>
                  <a:srgbClr val="4F80BC"/>
                </a:solidFill>
                <a:latin typeface="Century Gothic"/>
                <a:cs typeface="Century Gothic"/>
              </a:rPr>
              <a:t>t</a:t>
            </a:r>
            <a:r>
              <a:rPr sz="1700" spc="-10" dirty="0">
                <a:solidFill>
                  <a:srgbClr val="4F80BC"/>
                </a:solidFill>
                <a:latin typeface="Century Gothic"/>
                <a:cs typeface="Century Gothic"/>
              </a:rPr>
              <a:t>ry </a:t>
            </a:r>
            <a:r>
              <a:rPr sz="1700" spc="-20" dirty="0">
                <a:solidFill>
                  <a:srgbClr val="4F80BC"/>
                </a:solidFill>
                <a:latin typeface="Century Gothic"/>
                <a:cs typeface="Century Gothic"/>
              </a:rPr>
              <a:t>F</a:t>
            </a:r>
            <a:r>
              <a:rPr sz="1700" spc="20" dirty="0">
                <a:solidFill>
                  <a:srgbClr val="4F80BC"/>
                </a:solidFill>
                <a:latin typeface="Century Gothic"/>
                <a:cs typeface="Century Gothic"/>
              </a:rPr>
              <a:t>Y</a:t>
            </a:r>
            <a:r>
              <a:rPr sz="1700" spc="-20" dirty="0">
                <a:solidFill>
                  <a:srgbClr val="4F80BC"/>
                </a:solidFill>
                <a:latin typeface="Century Gothic"/>
                <a:cs typeface="Century Gothic"/>
              </a:rPr>
              <a:t>1</a:t>
            </a:r>
            <a:r>
              <a:rPr sz="1700" spc="-10" dirty="0">
                <a:solidFill>
                  <a:srgbClr val="4F80BC"/>
                </a:solidFill>
                <a:latin typeface="Century Gothic"/>
                <a:cs typeface="Century Gothic"/>
              </a:rPr>
              <a:t>3</a:t>
            </a:r>
            <a:r>
              <a:rPr sz="1700" spc="-40" dirty="0">
                <a:solidFill>
                  <a:srgbClr val="4F80BC"/>
                </a:solidFill>
                <a:latin typeface="Century Gothic"/>
                <a:cs typeface="Century Gothic"/>
              </a:rPr>
              <a:t> </a:t>
            </a:r>
            <a:r>
              <a:rPr sz="1700" spc="-25" dirty="0">
                <a:solidFill>
                  <a:srgbClr val="4F80BC"/>
                </a:solidFill>
                <a:latin typeface="Century Gothic"/>
                <a:cs typeface="Century Gothic"/>
              </a:rPr>
              <a:t>t</a:t>
            </a:r>
            <a:r>
              <a:rPr sz="1700" spc="-15" dirty="0">
                <a:solidFill>
                  <a:srgbClr val="4F80BC"/>
                </a:solidFill>
                <a:latin typeface="Century Gothic"/>
                <a:cs typeface="Century Gothic"/>
              </a:rPr>
              <a:t>o</a:t>
            </a:r>
            <a:r>
              <a:rPr sz="1700" spc="-5" dirty="0">
                <a:solidFill>
                  <a:srgbClr val="4F80BC"/>
                </a:solidFill>
                <a:latin typeface="Century Gothic"/>
                <a:cs typeface="Century Gothic"/>
              </a:rPr>
              <a:t> </a:t>
            </a:r>
            <a:r>
              <a:rPr sz="1700" spc="-20" dirty="0">
                <a:solidFill>
                  <a:srgbClr val="4F80BC"/>
                </a:solidFill>
                <a:latin typeface="Century Gothic"/>
                <a:cs typeface="Century Gothic"/>
              </a:rPr>
              <a:t>F</a:t>
            </a:r>
            <a:r>
              <a:rPr sz="1700" spc="20" dirty="0">
                <a:solidFill>
                  <a:srgbClr val="4F80BC"/>
                </a:solidFill>
                <a:latin typeface="Century Gothic"/>
                <a:cs typeface="Century Gothic"/>
              </a:rPr>
              <a:t>Y</a:t>
            </a:r>
            <a:r>
              <a:rPr sz="1700" dirty="0">
                <a:solidFill>
                  <a:srgbClr val="4F80BC"/>
                </a:solidFill>
                <a:latin typeface="Century Gothic"/>
                <a:cs typeface="Century Gothic"/>
              </a:rPr>
              <a:t>1</a:t>
            </a:r>
            <a:r>
              <a:rPr sz="1700" spc="-10" dirty="0">
                <a:solidFill>
                  <a:srgbClr val="4F80BC"/>
                </a:solidFill>
                <a:latin typeface="Century Gothic"/>
                <a:cs typeface="Century Gothic"/>
              </a:rPr>
              <a:t>8</a:t>
            </a:r>
            <a:r>
              <a:rPr sz="1700" spc="-55" dirty="0">
                <a:solidFill>
                  <a:srgbClr val="4F80BC"/>
                </a:solidFill>
                <a:latin typeface="Century Gothic"/>
                <a:cs typeface="Century Gothic"/>
              </a:rPr>
              <a:t> </a:t>
            </a:r>
            <a:r>
              <a:rPr sz="1700" spc="-15" dirty="0">
                <a:solidFill>
                  <a:srgbClr val="4F80BC"/>
                </a:solidFill>
                <a:latin typeface="Century Gothic"/>
                <a:cs typeface="Century Gothic"/>
              </a:rPr>
              <a:t>P</a:t>
            </a:r>
            <a:r>
              <a:rPr sz="1700" spc="-10" dirty="0">
                <a:solidFill>
                  <a:srgbClr val="4F80BC"/>
                </a:solidFill>
                <a:latin typeface="Century Gothic"/>
                <a:cs typeface="Century Gothic"/>
              </a:rPr>
              <a:t>er</a:t>
            </a:r>
            <a:r>
              <a:rPr sz="1700" spc="-15" dirty="0">
                <a:solidFill>
                  <a:srgbClr val="4F80BC"/>
                </a:solidFill>
                <a:latin typeface="Century Gothic"/>
                <a:cs typeface="Century Gothic"/>
              </a:rPr>
              <a:t>f</a:t>
            </a:r>
            <a:r>
              <a:rPr sz="1700" spc="-25" dirty="0">
                <a:solidFill>
                  <a:srgbClr val="4F80BC"/>
                </a:solidFill>
                <a:latin typeface="Century Gothic"/>
                <a:cs typeface="Century Gothic"/>
              </a:rPr>
              <a:t>o</a:t>
            </a:r>
            <a:r>
              <a:rPr sz="1700" spc="-10" dirty="0">
                <a:solidFill>
                  <a:srgbClr val="4F80BC"/>
                </a:solidFill>
                <a:latin typeface="Century Gothic"/>
                <a:cs typeface="Century Gothic"/>
              </a:rPr>
              <a:t>r</a:t>
            </a:r>
            <a:r>
              <a:rPr sz="1700" spc="-15" dirty="0">
                <a:solidFill>
                  <a:srgbClr val="4F80BC"/>
                </a:solidFill>
                <a:latin typeface="Century Gothic"/>
                <a:cs typeface="Century Gothic"/>
              </a:rPr>
              <a:t>m</a:t>
            </a:r>
            <a:r>
              <a:rPr sz="1700" spc="-20" dirty="0">
                <a:solidFill>
                  <a:srgbClr val="4F80BC"/>
                </a:solidFill>
                <a:latin typeface="Century Gothic"/>
                <a:cs typeface="Century Gothic"/>
              </a:rPr>
              <a:t>a</a:t>
            </a:r>
            <a:r>
              <a:rPr sz="1700" spc="-15" dirty="0">
                <a:solidFill>
                  <a:srgbClr val="4F80BC"/>
                </a:solidFill>
                <a:latin typeface="Century Gothic"/>
                <a:cs typeface="Century Gothic"/>
              </a:rPr>
              <a:t>n</a:t>
            </a:r>
            <a:r>
              <a:rPr sz="1700" spc="-30" dirty="0">
                <a:solidFill>
                  <a:srgbClr val="4F80BC"/>
                </a:solidFill>
                <a:latin typeface="Century Gothic"/>
                <a:cs typeface="Century Gothic"/>
              </a:rPr>
              <a:t>c</a:t>
            </a:r>
            <a:r>
              <a:rPr sz="1700" spc="-15" dirty="0">
                <a:solidFill>
                  <a:srgbClr val="4F80BC"/>
                </a:solidFill>
                <a:latin typeface="Century Gothic"/>
                <a:cs typeface="Century Gothic"/>
              </a:rPr>
              <a:t>e</a:t>
            </a:r>
            <a:r>
              <a:rPr sz="1700" spc="-5" dirty="0">
                <a:solidFill>
                  <a:srgbClr val="4F80BC"/>
                </a:solidFill>
                <a:latin typeface="Century Gothic"/>
                <a:cs typeface="Century Gothic"/>
              </a:rPr>
              <a:t> </a:t>
            </a:r>
            <a:r>
              <a:rPr sz="1700" spc="-20" dirty="0">
                <a:solidFill>
                  <a:srgbClr val="4F80BC"/>
                </a:solidFill>
                <a:latin typeface="Century Gothic"/>
                <a:cs typeface="Century Gothic"/>
              </a:rPr>
              <a:t>B</a:t>
            </a:r>
            <a:r>
              <a:rPr sz="1700" spc="-10" dirty="0">
                <a:solidFill>
                  <a:srgbClr val="4F80BC"/>
                </a:solidFill>
                <a:latin typeface="Century Gothic"/>
                <a:cs typeface="Century Gothic"/>
              </a:rPr>
              <a:t>y </a:t>
            </a:r>
            <a:r>
              <a:rPr sz="1700" dirty="0">
                <a:solidFill>
                  <a:srgbClr val="4F80BC"/>
                </a:solidFill>
                <a:latin typeface="Century Gothic"/>
                <a:cs typeface="Century Gothic"/>
              </a:rPr>
              <a:t>Q</a:t>
            </a:r>
            <a:r>
              <a:rPr sz="1700" spc="-10" dirty="0">
                <a:solidFill>
                  <a:srgbClr val="4F80BC"/>
                </a:solidFill>
                <a:latin typeface="Century Gothic"/>
                <a:cs typeface="Century Gothic"/>
              </a:rPr>
              <a:t>u</a:t>
            </a:r>
            <a:r>
              <a:rPr sz="1700" spc="-20" dirty="0">
                <a:solidFill>
                  <a:srgbClr val="4F80BC"/>
                </a:solidFill>
                <a:latin typeface="Century Gothic"/>
                <a:cs typeface="Century Gothic"/>
              </a:rPr>
              <a:t>a</a:t>
            </a:r>
            <a:r>
              <a:rPr sz="1700" spc="-30" dirty="0">
                <a:solidFill>
                  <a:srgbClr val="4F80BC"/>
                </a:solidFill>
                <a:latin typeface="Century Gothic"/>
                <a:cs typeface="Century Gothic"/>
              </a:rPr>
              <a:t>r</a:t>
            </a:r>
            <a:r>
              <a:rPr sz="1700" spc="-10" dirty="0">
                <a:solidFill>
                  <a:srgbClr val="4F80BC"/>
                </a:solidFill>
                <a:latin typeface="Century Gothic"/>
                <a:cs typeface="Century Gothic"/>
              </a:rPr>
              <a:t>ter</a:t>
            </a:r>
            <a:endParaRPr sz="1700">
              <a:latin typeface="Century Gothic"/>
              <a:cs typeface="Century Gothic"/>
            </a:endParaRPr>
          </a:p>
          <a:p>
            <a:pPr marR="7029450" algn="ctr">
              <a:lnSpc>
                <a:spcPct val="100000"/>
              </a:lnSpc>
              <a:spcBef>
                <a:spcPts val="219"/>
              </a:spcBef>
            </a:pPr>
            <a:r>
              <a:rPr sz="1200" spc="55" dirty="0">
                <a:solidFill>
                  <a:srgbClr val="595959"/>
                </a:solidFill>
                <a:latin typeface="Times New Roman"/>
                <a:cs typeface="Times New Roman"/>
              </a:rPr>
              <a:t>1</a:t>
            </a:r>
            <a:r>
              <a:rPr sz="1200" spc="65" dirty="0">
                <a:solidFill>
                  <a:srgbClr val="595959"/>
                </a:solidFill>
                <a:latin typeface="Times New Roman"/>
                <a:cs typeface="Times New Roman"/>
              </a:rPr>
              <a:t>00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050">
              <a:latin typeface="Times New Roman"/>
              <a:cs typeface="Times New Roman"/>
            </a:endParaRPr>
          </a:p>
          <a:p>
            <a:pPr marR="6946900" algn="ctr">
              <a:lnSpc>
                <a:spcPct val="100000"/>
              </a:lnSpc>
            </a:pPr>
            <a:r>
              <a:rPr sz="1200" spc="55" dirty="0">
                <a:solidFill>
                  <a:srgbClr val="595959"/>
                </a:solidFill>
                <a:latin typeface="Times New Roman"/>
                <a:cs typeface="Times New Roman"/>
              </a:rPr>
              <a:t>9</a:t>
            </a:r>
            <a:r>
              <a:rPr sz="1200" spc="65" dirty="0">
                <a:solidFill>
                  <a:srgbClr val="595959"/>
                </a:solidFill>
                <a:latin typeface="Times New Roman"/>
                <a:cs typeface="Times New Roman"/>
              </a:rPr>
              <a:t>5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8"/>
              </a:spcBef>
            </a:pPr>
            <a:endParaRPr sz="1050">
              <a:latin typeface="Times New Roman"/>
              <a:cs typeface="Times New Roman"/>
            </a:endParaRPr>
          </a:p>
          <a:p>
            <a:pPr marR="6946900" algn="ctr">
              <a:lnSpc>
                <a:spcPct val="100000"/>
              </a:lnSpc>
            </a:pPr>
            <a:r>
              <a:rPr sz="1200" spc="55" dirty="0">
                <a:solidFill>
                  <a:srgbClr val="595959"/>
                </a:solidFill>
                <a:latin typeface="Times New Roman"/>
                <a:cs typeface="Times New Roman"/>
              </a:rPr>
              <a:t>9</a:t>
            </a:r>
            <a:r>
              <a:rPr sz="1200" spc="65" dirty="0">
                <a:solidFill>
                  <a:srgbClr val="595959"/>
                </a:solidFill>
                <a:latin typeface="Times New Roman"/>
                <a:cs typeface="Times New Roman"/>
              </a:rPr>
              <a:t>0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8924033" y="3270814"/>
            <a:ext cx="323850" cy="374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65" dirty="0">
                <a:solidFill>
                  <a:srgbClr val="663300"/>
                </a:solidFill>
                <a:latin typeface="Times New Roman"/>
                <a:cs typeface="Times New Roman"/>
              </a:rPr>
              <a:t>88</a:t>
            </a:r>
            <a:r>
              <a:rPr sz="1200" spc="30" dirty="0">
                <a:solidFill>
                  <a:srgbClr val="663300"/>
                </a:solidFill>
                <a:latin typeface="Times New Roman"/>
                <a:cs typeface="Times New Roman"/>
              </a:rPr>
              <a:t>.</a:t>
            </a:r>
            <a:r>
              <a:rPr sz="1200" spc="65" dirty="0">
                <a:solidFill>
                  <a:srgbClr val="663300"/>
                </a:solidFill>
                <a:latin typeface="Times New Roman"/>
                <a:cs typeface="Times New Roman"/>
              </a:rPr>
              <a:t>1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200" spc="65" dirty="0">
                <a:solidFill>
                  <a:srgbClr val="FF5050"/>
                </a:solidFill>
                <a:latin typeface="Times New Roman"/>
                <a:cs typeface="Times New Roman"/>
              </a:rPr>
              <a:t>87</a:t>
            </a:r>
            <a:r>
              <a:rPr sz="1200" spc="30" dirty="0">
                <a:solidFill>
                  <a:srgbClr val="FF5050"/>
                </a:solidFill>
                <a:latin typeface="Times New Roman"/>
                <a:cs typeface="Times New Roman"/>
              </a:rPr>
              <a:t>.</a:t>
            </a:r>
            <a:r>
              <a:rPr sz="1200" spc="65" dirty="0">
                <a:solidFill>
                  <a:srgbClr val="FF5050"/>
                </a:solidFill>
                <a:latin typeface="Times New Roman"/>
                <a:cs typeface="Times New Roman"/>
              </a:rPr>
              <a:t>0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182089" y="4121215"/>
            <a:ext cx="194310" cy="1209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55" dirty="0">
                <a:solidFill>
                  <a:srgbClr val="595959"/>
                </a:solidFill>
                <a:latin typeface="Times New Roman"/>
                <a:cs typeface="Times New Roman"/>
              </a:rPr>
              <a:t>8</a:t>
            </a:r>
            <a:r>
              <a:rPr sz="1200" spc="65" dirty="0">
                <a:solidFill>
                  <a:srgbClr val="595959"/>
                </a:solidFill>
                <a:latin typeface="Times New Roman"/>
                <a:cs typeface="Times New Roman"/>
              </a:rPr>
              <a:t>0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200" spc="55" dirty="0">
                <a:solidFill>
                  <a:srgbClr val="595959"/>
                </a:solidFill>
                <a:latin typeface="Times New Roman"/>
                <a:cs typeface="Times New Roman"/>
              </a:rPr>
              <a:t>7</a:t>
            </a:r>
            <a:r>
              <a:rPr sz="1200" spc="65" dirty="0">
                <a:solidFill>
                  <a:srgbClr val="595959"/>
                </a:solidFill>
                <a:latin typeface="Times New Roman"/>
                <a:cs typeface="Times New Roman"/>
              </a:rPr>
              <a:t>5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9"/>
              </a:spcBef>
            </a:pPr>
            <a:endParaRPr sz="1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200" spc="55" dirty="0">
                <a:solidFill>
                  <a:srgbClr val="595959"/>
                </a:solidFill>
                <a:latin typeface="Times New Roman"/>
                <a:cs typeface="Times New Roman"/>
              </a:rPr>
              <a:t>7</a:t>
            </a:r>
            <a:r>
              <a:rPr sz="1200" spc="65" dirty="0">
                <a:solidFill>
                  <a:srgbClr val="595959"/>
                </a:solidFill>
                <a:latin typeface="Times New Roman"/>
                <a:cs typeface="Times New Roman"/>
              </a:rPr>
              <a:t>0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182089" y="3606048"/>
            <a:ext cx="19431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55" dirty="0">
                <a:solidFill>
                  <a:srgbClr val="595959"/>
                </a:solidFill>
                <a:latin typeface="Times New Roman"/>
                <a:cs typeface="Times New Roman"/>
              </a:rPr>
              <a:t>8</a:t>
            </a:r>
            <a:r>
              <a:rPr sz="1200" spc="65" dirty="0">
                <a:solidFill>
                  <a:srgbClr val="595959"/>
                </a:solidFill>
                <a:latin typeface="Times New Roman"/>
                <a:cs typeface="Times New Roman"/>
              </a:rPr>
              <a:t>5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553935" y="5334320"/>
            <a:ext cx="1267460" cy="449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1484" marR="5080" indent="-439420">
              <a:lnSpc>
                <a:spcPct val="148300"/>
              </a:lnSpc>
              <a:tabLst>
                <a:tab pos="358140" algn="l"/>
                <a:tab pos="704215" algn="l"/>
                <a:tab pos="1050290" algn="l"/>
              </a:tabLst>
            </a:pPr>
            <a:r>
              <a:rPr sz="1200" spc="60" dirty="0">
                <a:solidFill>
                  <a:srgbClr val="595959"/>
                </a:solidFill>
                <a:latin typeface="Times New Roman"/>
                <a:cs typeface="Times New Roman"/>
              </a:rPr>
              <a:t>Q</a:t>
            </a:r>
            <a:r>
              <a:rPr sz="1200" spc="65" dirty="0">
                <a:solidFill>
                  <a:srgbClr val="595959"/>
                </a:solidFill>
                <a:latin typeface="Times New Roman"/>
                <a:cs typeface="Times New Roman"/>
              </a:rPr>
              <a:t>1	</a:t>
            </a:r>
            <a:r>
              <a:rPr sz="1200" spc="60" dirty="0">
                <a:solidFill>
                  <a:srgbClr val="595959"/>
                </a:solidFill>
                <a:latin typeface="Times New Roman"/>
                <a:cs typeface="Times New Roman"/>
              </a:rPr>
              <a:t>Q</a:t>
            </a:r>
            <a:r>
              <a:rPr sz="1200" spc="65" dirty="0">
                <a:solidFill>
                  <a:srgbClr val="595959"/>
                </a:solidFill>
                <a:latin typeface="Times New Roman"/>
                <a:cs typeface="Times New Roman"/>
              </a:rPr>
              <a:t>2	</a:t>
            </a:r>
            <a:r>
              <a:rPr sz="1200" spc="60" dirty="0">
                <a:solidFill>
                  <a:srgbClr val="595959"/>
                </a:solidFill>
                <a:latin typeface="Times New Roman"/>
                <a:cs typeface="Times New Roman"/>
              </a:rPr>
              <a:t>Q</a:t>
            </a:r>
            <a:r>
              <a:rPr sz="1200" spc="65" dirty="0">
                <a:solidFill>
                  <a:srgbClr val="595959"/>
                </a:solidFill>
                <a:latin typeface="Times New Roman"/>
                <a:cs typeface="Times New Roman"/>
              </a:rPr>
              <a:t>3	</a:t>
            </a:r>
            <a:r>
              <a:rPr sz="1200" spc="60" dirty="0">
                <a:solidFill>
                  <a:srgbClr val="595959"/>
                </a:solidFill>
                <a:latin typeface="Times New Roman"/>
                <a:cs typeface="Times New Roman"/>
              </a:rPr>
              <a:t>Q</a:t>
            </a:r>
            <a:r>
              <a:rPr sz="1200" spc="65" dirty="0">
                <a:solidFill>
                  <a:srgbClr val="595959"/>
                </a:solidFill>
                <a:latin typeface="Times New Roman"/>
                <a:cs typeface="Times New Roman"/>
              </a:rPr>
              <a:t>4</a:t>
            </a:r>
            <a:r>
              <a:rPr sz="1200" spc="3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200" spc="60" dirty="0">
                <a:solidFill>
                  <a:srgbClr val="595959"/>
                </a:solidFill>
                <a:latin typeface="Times New Roman"/>
                <a:cs typeface="Times New Roman"/>
              </a:rPr>
              <a:t>F</a:t>
            </a:r>
            <a:r>
              <a:rPr sz="1200" spc="-80" dirty="0">
                <a:solidFill>
                  <a:srgbClr val="595959"/>
                </a:solidFill>
                <a:latin typeface="Times New Roman"/>
                <a:cs typeface="Times New Roman"/>
              </a:rPr>
              <a:t>Y</a:t>
            </a:r>
            <a:r>
              <a:rPr sz="1200" spc="65" dirty="0">
                <a:solidFill>
                  <a:srgbClr val="595959"/>
                </a:solidFill>
                <a:latin typeface="Times New Roman"/>
                <a:cs typeface="Times New Roman"/>
              </a:rPr>
              <a:t>13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937723" y="5334320"/>
            <a:ext cx="1267460" cy="449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1484" marR="5080" indent="-439420">
              <a:lnSpc>
                <a:spcPct val="148300"/>
              </a:lnSpc>
              <a:tabLst>
                <a:tab pos="358140" algn="l"/>
                <a:tab pos="704215" algn="l"/>
                <a:tab pos="1050290" algn="l"/>
              </a:tabLst>
            </a:pPr>
            <a:r>
              <a:rPr sz="1200" spc="60" dirty="0">
                <a:solidFill>
                  <a:srgbClr val="595959"/>
                </a:solidFill>
                <a:latin typeface="Times New Roman"/>
                <a:cs typeface="Times New Roman"/>
              </a:rPr>
              <a:t>Q</a:t>
            </a:r>
            <a:r>
              <a:rPr sz="1200" spc="65" dirty="0">
                <a:solidFill>
                  <a:srgbClr val="595959"/>
                </a:solidFill>
                <a:latin typeface="Times New Roman"/>
                <a:cs typeface="Times New Roman"/>
              </a:rPr>
              <a:t>1	</a:t>
            </a:r>
            <a:r>
              <a:rPr sz="1200" spc="60" dirty="0">
                <a:solidFill>
                  <a:srgbClr val="595959"/>
                </a:solidFill>
                <a:latin typeface="Times New Roman"/>
                <a:cs typeface="Times New Roman"/>
              </a:rPr>
              <a:t>Q</a:t>
            </a:r>
            <a:r>
              <a:rPr sz="1200" spc="65" dirty="0">
                <a:solidFill>
                  <a:srgbClr val="595959"/>
                </a:solidFill>
                <a:latin typeface="Times New Roman"/>
                <a:cs typeface="Times New Roman"/>
              </a:rPr>
              <a:t>2	</a:t>
            </a:r>
            <a:r>
              <a:rPr sz="1200" spc="60" dirty="0">
                <a:solidFill>
                  <a:srgbClr val="595959"/>
                </a:solidFill>
                <a:latin typeface="Times New Roman"/>
                <a:cs typeface="Times New Roman"/>
              </a:rPr>
              <a:t>Q</a:t>
            </a:r>
            <a:r>
              <a:rPr sz="1200" spc="65" dirty="0">
                <a:solidFill>
                  <a:srgbClr val="595959"/>
                </a:solidFill>
                <a:latin typeface="Times New Roman"/>
                <a:cs typeface="Times New Roman"/>
              </a:rPr>
              <a:t>3	</a:t>
            </a:r>
            <a:r>
              <a:rPr sz="1200" spc="60" dirty="0">
                <a:solidFill>
                  <a:srgbClr val="595959"/>
                </a:solidFill>
                <a:latin typeface="Times New Roman"/>
                <a:cs typeface="Times New Roman"/>
              </a:rPr>
              <a:t>Q</a:t>
            </a:r>
            <a:r>
              <a:rPr sz="1200" spc="65" dirty="0">
                <a:solidFill>
                  <a:srgbClr val="595959"/>
                </a:solidFill>
                <a:latin typeface="Times New Roman"/>
                <a:cs typeface="Times New Roman"/>
              </a:rPr>
              <a:t>4</a:t>
            </a:r>
            <a:r>
              <a:rPr sz="1200" spc="3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200" spc="60" dirty="0">
                <a:solidFill>
                  <a:srgbClr val="595959"/>
                </a:solidFill>
                <a:latin typeface="Times New Roman"/>
                <a:cs typeface="Times New Roman"/>
              </a:rPr>
              <a:t>F</a:t>
            </a:r>
            <a:r>
              <a:rPr sz="1200" spc="-80" dirty="0">
                <a:solidFill>
                  <a:srgbClr val="595959"/>
                </a:solidFill>
                <a:latin typeface="Times New Roman"/>
                <a:cs typeface="Times New Roman"/>
              </a:rPr>
              <a:t>Y</a:t>
            </a:r>
            <a:r>
              <a:rPr sz="1200" spc="65" dirty="0">
                <a:solidFill>
                  <a:srgbClr val="595959"/>
                </a:solidFill>
                <a:latin typeface="Times New Roman"/>
                <a:cs typeface="Times New Roman"/>
              </a:rPr>
              <a:t>14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321512" y="5334320"/>
            <a:ext cx="1267460" cy="449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1484" marR="5080" indent="-439420">
              <a:lnSpc>
                <a:spcPct val="148300"/>
              </a:lnSpc>
              <a:tabLst>
                <a:tab pos="358140" algn="l"/>
                <a:tab pos="704215" algn="l"/>
                <a:tab pos="1050290" algn="l"/>
              </a:tabLst>
            </a:pPr>
            <a:r>
              <a:rPr sz="1200" spc="60" dirty="0">
                <a:solidFill>
                  <a:srgbClr val="595959"/>
                </a:solidFill>
                <a:latin typeface="Times New Roman"/>
                <a:cs typeface="Times New Roman"/>
              </a:rPr>
              <a:t>Q</a:t>
            </a:r>
            <a:r>
              <a:rPr sz="1200" spc="65" dirty="0">
                <a:solidFill>
                  <a:srgbClr val="595959"/>
                </a:solidFill>
                <a:latin typeface="Times New Roman"/>
                <a:cs typeface="Times New Roman"/>
              </a:rPr>
              <a:t>1	</a:t>
            </a:r>
            <a:r>
              <a:rPr sz="1200" spc="60" dirty="0">
                <a:solidFill>
                  <a:srgbClr val="595959"/>
                </a:solidFill>
                <a:latin typeface="Times New Roman"/>
                <a:cs typeface="Times New Roman"/>
              </a:rPr>
              <a:t>Q</a:t>
            </a:r>
            <a:r>
              <a:rPr sz="1200" spc="65" dirty="0">
                <a:solidFill>
                  <a:srgbClr val="595959"/>
                </a:solidFill>
                <a:latin typeface="Times New Roman"/>
                <a:cs typeface="Times New Roman"/>
              </a:rPr>
              <a:t>2	</a:t>
            </a:r>
            <a:r>
              <a:rPr sz="1200" spc="60" dirty="0">
                <a:solidFill>
                  <a:srgbClr val="595959"/>
                </a:solidFill>
                <a:latin typeface="Times New Roman"/>
                <a:cs typeface="Times New Roman"/>
              </a:rPr>
              <a:t>Q</a:t>
            </a:r>
            <a:r>
              <a:rPr sz="1200" spc="65" dirty="0">
                <a:solidFill>
                  <a:srgbClr val="595959"/>
                </a:solidFill>
                <a:latin typeface="Times New Roman"/>
                <a:cs typeface="Times New Roman"/>
              </a:rPr>
              <a:t>3	</a:t>
            </a:r>
            <a:r>
              <a:rPr sz="1200" spc="60" dirty="0">
                <a:solidFill>
                  <a:srgbClr val="595959"/>
                </a:solidFill>
                <a:latin typeface="Times New Roman"/>
                <a:cs typeface="Times New Roman"/>
              </a:rPr>
              <a:t>Q</a:t>
            </a:r>
            <a:r>
              <a:rPr sz="1200" spc="65" dirty="0">
                <a:solidFill>
                  <a:srgbClr val="595959"/>
                </a:solidFill>
                <a:latin typeface="Times New Roman"/>
                <a:cs typeface="Times New Roman"/>
              </a:rPr>
              <a:t>4</a:t>
            </a:r>
            <a:r>
              <a:rPr sz="1200" spc="3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200" spc="60" dirty="0">
                <a:solidFill>
                  <a:srgbClr val="595959"/>
                </a:solidFill>
                <a:latin typeface="Times New Roman"/>
                <a:cs typeface="Times New Roman"/>
              </a:rPr>
              <a:t>F</a:t>
            </a:r>
            <a:r>
              <a:rPr sz="1200" spc="-80" dirty="0">
                <a:solidFill>
                  <a:srgbClr val="595959"/>
                </a:solidFill>
                <a:latin typeface="Times New Roman"/>
                <a:cs typeface="Times New Roman"/>
              </a:rPr>
              <a:t>Y</a:t>
            </a:r>
            <a:r>
              <a:rPr sz="1200" spc="65" dirty="0">
                <a:solidFill>
                  <a:srgbClr val="595959"/>
                </a:solidFill>
                <a:latin typeface="Times New Roman"/>
                <a:cs typeface="Times New Roman"/>
              </a:rPr>
              <a:t>15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5705300" y="5334320"/>
            <a:ext cx="1267460" cy="449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1484" marR="5080" indent="-439420">
              <a:lnSpc>
                <a:spcPct val="148300"/>
              </a:lnSpc>
              <a:tabLst>
                <a:tab pos="358140" algn="l"/>
                <a:tab pos="704215" algn="l"/>
                <a:tab pos="1050290" algn="l"/>
              </a:tabLst>
            </a:pPr>
            <a:r>
              <a:rPr sz="1200" spc="60" dirty="0">
                <a:solidFill>
                  <a:srgbClr val="595959"/>
                </a:solidFill>
                <a:latin typeface="Times New Roman"/>
                <a:cs typeface="Times New Roman"/>
              </a:rPr>
              <a:t>Q</a:t>
            </a:r>
            <a:r>
              <a:rPr sz="1200" spc="65" dirty="0">
                <a:solidFill>
                  <a:srgbClr val="595959"/>
                </a:solidFill>
                <a:latin typeface="Times New Roman"/>
                <a:cs typeface="Times New Roman"/>
              </a:rPr>
              <a:t>1	</a:t>
            </a:r>
            <a:r>
              <a:rPr sz="1200" spc="60" dirty="0">
                <a:solidFill>
                  <a:srgbClr val="595959"/>
                </a:solidFill>
                <a:latin typeface="Times New Roman"/>
                <a:cs typeface="Times New Roman"/>
              </a:rPr>
              <a:t>Q</a:t>
            </a:r>
            <a:r>
              <a:rPr sz="1200" spc="65" dirty="0">
                <a:solidFill>
                  <a:srgbClr val="595959"/>
                </a:solidFill>
                <a:latin typeface="Times New Roman"/>
                <a:cs typeface="Times New Roman"/>
              </a:rPr>
              <a:t>2	</a:t>
            </a:r>
            <a:r>
              <a:rPr sz="1200" spc="60" dirty="0">
                <a:solidFill>
                  <a:srgbClr val="595959"/>
                </a:solidFill>
                <a:latin typeface="Times New Roman"/>
                <a:cs typeface="Times New Roman"/>
              </a:rPr>
              <a:t>Q</a:t>
            </a:r>
            <a:r>
              <a:rPr sz="1200" spc="65" dirty="0">
                <a:solidFill>
                  <a:srgbClr val="595959"/>
                </a:solidFill>
                <a:latin typeface="Times New Roman"/>
                <a:cs typeface="Times New Roman"/>
              </a:rPr>
              <a:t>3	</a:t>
            </a:r>
            <a:r>
              <a:rPr sz="1200" spc="60" dirty="0">
                <a:solidFill>
                  <a:srgbClr val="595959"/>
                </a:solidFill>
                <a:latin typeface="Times New Roman"/>
                <a:cs typeface="Times New Roman"/>
              </a:rPr>
              <a:t>Q</a:t>
            </a:r>
            <a:r>
              <a:rPr sz="1200" spc="65" dirty="0">
                <a:solidFill>
                  <a:srgbClr val="595959"/>
                </a:solidFill>
                <a:latin typeface="Times New Roman"/>
                <a:cs typeface="Times New Roman"/>
              </a:rPr>
              <a:t>4</a:t>
            </a:r>
            <a:r>
              <a:rPr sz="1200" spc="3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200" spc="60" dirty="0">
                <a:solidFill>
                  <a:srgbClr val="595959"/>
                </a:solidFill>
                <a:latin typeface="Times New Roman"/>
                <a:cs typeface="Times New Roman"/>
              </a:rPr>
              <a:t>F</a:t>
            </a:r>
            <a:r>
              <a:rPr sz="1200" spc="-80" dirty="0">
                <a:solidFill>
                  <a:srgbClr val="595959"/>
                </a:solidFill>
                <a:latin typeface="Times New Roman"/>
                <a:cs typeface="Times New Roman"/>
              </a:rPr>
              <a:t>Y</a:t>
            </a:r>
            <a:r>
              <a:rPr sz="1200" spc="65" dirty="0">
                <a:solidFill>
                  <a:srgbClr val="595959"/>
                </a:solidFill>
                <a:latin typeface="Times New Roman"/>
                <a:cs typeface="Times New Roman"/>
              </a:rPr>
              <a:t>16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7089088" y="5334320"/>
            <a:ext cx="1267460" cy="449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1484" marR="5080" indent="-439420">
              <a:lnSpc>
                <a:spcPct val="148300"/>
              </a:lnSpc>
              <a:tabLst>
                <a:tab pos="358140" algn="l"/>
                <a:tab pos="704215" algn="l"/>
                <a:tab pos="1050290" algn="l"/>
              </a:tabLst>
            </a:pPr>
            <a:r>
              <a:rPr sz="1200" spc="60" dirty="0">
                <a:solidFill>
                  <a:srgbClr val="595959"/>
                </a:solidFill>
                <a:latin typeface="Times New Roman"/>
                <a:cs typeface="Times New Roman"/>
              </a:rPr>
              <a:t>Q</a:t>
            </a:r>
            <a:r>
              <a:rPr sz="1200" spc="65" dirty="0">
                <a:solidFill>
                  <a:srgbClr val="595959"/>
                </a:solidFill>
                <a:latin typeface="Times New Roman"/>
                <a:cs typeface="Times New Roman"/>
              </a:rPr>
              <a:t>1	</a:t>
            </a:r>
            <a:r>
              <a:rPr sz="1200" spc="60" dirty="0">
                <a:solidFill>
                  <a:srgbClr val="595959"/>
                </a:solidFill>
                <a:latin typeface="Times New Roman"/>
                <a:cs typeface="Times New Roman"/>
              </a:rPr>
              <a:t>Q</a:t>
            </a:r>
            <a:r>
              <a:rPr sz="1200" spc="65" dirty="0">
                <a:solidFill>
                  <a:srgbClr val="595959"/>
                </a:solidFill>
                <a:latin typeface="Times New Roman"/>
                <a:cs typeface="Times New Roman"/>
              </a:rPr>
              <a:t>2	</a:t>
            </a:r>
            <a:r>
              <a:rPr sz="1200" spc="60" dirty="0">
                <a:solidFill>
                  <a:srgbClr val="595959"/>
                </a:solidFill>
                <a:latin typeface="Times New Roman"/>
                <a:cs typeface="Times New Roman"/>
              </a:rPr>
              <a:t>Q</a:t>
            </a:r>
            <a:r>
              <a:rPr sz="1200" spc="65" dirty="0">
                <a:solidFill>
                  <a:srgbClr val="595959"/>
                </a:solidFill>
                <a:latin typeface="Times New Roman"/>
                <a:cs typeface="Times New Roman"/>
              </a:rPr>
              <a:t>3	</a:t>
            </a:r>
            <a:r>
              <a:rPr sz="1200" spc="60" dirty="0">
                <a:solidFill>
                  <a:srgbClr val="595959"/>
                </a:solidFill>
                <a:latin typeface="Times New Roman"/>
                <a:cs typeface="Times New Roman"/>
              </a:rPr>
              <a:t>Q</a:t>
            </a:r>
            <a:r>
              <a:rPr sz="1200" spc="65" dirty="0">
                <a:solidFill>
                  <a:srgbClr val="595959"/>
                </a:solidFill>
                <a:latin typeface="Times New Roman"/>
                <a:cs typeface="Times New Roman"/>
              </a:rPr>
              <a:t>4</a:t>
            </a:r>
            <a:r>
              <a:rPr sz="1200" spc="3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200" spc="60" dirty="0">
                <a:solidFill>
                  <a:srgbClr val="595959"/>
                </a:solidFill>
                <a:latin typeface="Times New Roman"/>
                <a:cs typeface="Times New Roman"/>
              </a:rPr>
              <a:t>F</a:t>
            </a:r>
            <a:r>
              <a:rPr sz="1200" spc="-80" dirty="0">
                <a:solidFill>
                  <a:srgbClr val="595959"/>
                </a:solidFill>
                <a:latin typeface="Times New Roman"/>
                <a:cs typeface="Times New Roman"/>
              </a:rPr>
              <a:t>Y</a:t>
            </a:r>
            <a:r>
              <a:rPr sz="1200" spc="65" dirty="0">
                <a:solidFill>
                  <a:srgbClr val="595959"/>
                </a:solidFill>
                <a:latin typeface="Times New Roman"/>
                <a:cs typeface="Times New Roman"/>
              </a:rPr>
              <a:t>17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8472877" y="5334320"/>
            <a:ext cx="575310" cy="449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5410" marR="5080" indent="-93345">
              <a:lnSpc>
                <a:spcPct val="148300"/>
              </a:lnSpc>
              <a:tabLst>
                <a:tab pos="358140" algn="l"/>
              </a:tabLst>
            </a:pPr>
            <a:r>
              <a:rPr sz="1200" spc="60" dirty="0">
                <a:solidFill>
                  <a:srgbClr val="595959"/>
                </a:solidFill>
                <a:latin typeface="Times New Roman"/>
                <a:cs typeface="Times New Roman"/>
              </a:rPr>
              <a:t>Q</a:t>
            </a:r>
            <a:r>
              <a:rPr sz="1200" spc="65" dirty="0">
                <a:solidFill>
                  <a:srgbClr val="595959"/>
                </a:solidFill>
                <a:latin typeface="Times New Roman"/>
                <a:cs typeface="Times New Roman"/>
              </a:rPr>
              <a:t>1	</a:t>
            </a:r>
            <a:r>
              <a:rPr sz="1200" spc="60" dirty="0">
                <a:solidFill>
                  <a:srgbClr val="595959"/>
                </a:solidFill>
                <a:latin typeface="Times New Roman"/>
                <a:cs typeface="Times New Roman"/>
              </a:rPr>
              <a:t>Q</a:t>
            </a:r>
            <a:r>
              <a:rPr sz="1200" spc="65" dirty="0">
                <a:solidFill>
                  <a:srgbClr val="595959"/>
                </a:solidFill>
                <a:latin typeface="Times New Roman"/>
                <a:cs typeface="Times New Roman"/>
              </a:rPr>
              <a:t>2</a:t>
            </a:r>
            <a:r>
              <a:rPr sz="1200" spc="3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200" spc="60" dirty="0">
                <a:solidFill>
                  <a:srgbClr val="595959"/>
                </a:solidFill>
                <a:latin typeface="Times New Roman"/>
                <a:cs typeface="Times New Roman"/>
              </a:rPr>
              <a:t>F</a:t>
            </a:r>
            <a:r>
              <a:rPr sz="1200" spc="-80" dirty="0">
                <a:solidFill>
                  <a:srgbClr val="595959"/>
                </a:solidFill>
                <a:latin typeface="Times New Roman"/>
                <a:cs typeface="Times New Roman"/>
              </a:rPr>
              <a:t>Y</a:t>
            </a:r>
            <a:r>
              <a:rPr sz="1200" spc="65" dirty="0">
                <a:solidFill>
                  <a:srgbClr val="595959"/>
                </a:solidFill>
                <a:latin typeface="Times New Roman"/>
                <a:cs typeface="Times New Roman"/>
              </a:rPr>
              <a:t>18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905569" y="3109053"/>
            <a:ext cx="177800" cy="117094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595959"/>
                </a:solidFill>
                <a:latin typeface="Times New Roman"/>
                <a:cs typeface="Times New Roman"/>
              </a:rPr>
              <a:t>Pe</a:t>
            </a:r>
            <a:r>
              <a:rPr sz="1200" spc="-5" dirty="0">
                <a:solidFill>
                  <a:srgbClr val="595959"/>
                </a:solidFill>
                <a:latin typeface="Times New Roman"/>
                <a:cs typeface="Times New Roman"/>
              </a:rPr>
              <a:t>r</a:t>
            </a:r>
            <a:r>
              <a:rPr sz="1200" dirty="0">
                <a:solidFill>
                  <a:srgbClr val="595959"/>
                </a:solidFill>
                <a:latin typeface="Times New Roman"/>
                <a:cs typeface="Times New Roman"/>
              </a:rPr>
              <a:t>cent</a:t>
            </a:r>
            <a:r>
              <a:rPr sz="1200" spc="15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595959"/>
                </a:solidFill>
                <a:latin typeface="Times New Roman"/>
                <a:cs typeface="Times New Roman"/>
              </a:rPr>
              <a:t>On</a:t>
            </a:r>
            <a:r>
              <a:rPr sz="1200" spc="15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200" spc="-40" dirty="0">
                <a:solidFill>
                  <a:srgbClr val="595959"/>
                </a:solidFill>
                <a:latin typeface="Times New Roman"/>
                <a:cs typeface="Times New Roman"/>
              </a:rPr>
              <a:t>T</a:t>
            </a:r>
            <a:r>
              <a:rPr sz="1200" spc="-5" dirty="0">
                <a:solidFill>
                  <a:srgbClr val="595959"/>
                </a:solidFill>
                <a:latin typeface="Times New Roman"/>
                <a:cs typeface="Times New Roman"/>
              </a:rPr>
              <a:t>i</a:t>
            </a:r>
            <a:r>
              <a:rPr sz="1200" spc="5" dirty="0">
                <a:solidFill>
                  <a:srgbClr val="595959"/>
                </a:solidFill>
                <a:latin typeface="Times New Roman"/>
                <a:cs typeface="Times New Roman"/>
              </a:rPr>
              <a:t>m</a:t>
            </a:r>
            <a:r>
              <a:rPr sz="1200" dirty="0">
                <a:solidFill>
                  <a:srgbClr val="595959"/>
                </a:solidFill>
                <a:latin typeface="Times New Roman"/>
                <a:cs typeface="Times New Roman"/>
              </a:rPr>
              <a:t>e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4277867" y="6181344"/>
            <a:ext cx="265430" cy="0"/>
          </a:xfrm>
          <a:custGeom>
            <a:avLst/>
            <a:gdLst/>
            <a:ahLst/>
            <a:cxnLst/>
            <a:rect l="l" t="t" r="r" b="b"/>
            <a:pathLst>
              <a:path w="265429">
                <a:moveTo>
                  <a:pt x="0" y="0"/>
                </a:moveTo>
                <a:lnTo>
                  <a:pt x="265175" y="0"/>
                </a:lnTo>
              </a:path>
            </a:pathLst>
          </a:custGeom>
          <a:ln w="22606">
            <a:solidFill>
              <a:srgbClr val="FF5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094732" y="6181344"/>
            <a:ext cx="265430" cy="0"/>
          </a:xfrm>
          <a:custGeom>
            <a:avLst/>
            <a:gdLst/>
            <a:ahLst/>
            <a:cxnLst/>
            <a:rect l="l" t="t" r="r" b="b"/>
            <a:pathLst>
              <a:path w="265429">
                <a:moveTo>
                  <a:pt x="0" y="0"/>
                </a:moveTo>
                <a:lnTo>
                  <a:pt x="265175" y="0"/>
                </a:lnTo>
              </a:path>
            </a:pathLst>
          </a:custGeom>
          <a:ln w="22606">
            <a:solidFill>
              <a:srgbClr val="663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90600" y="533400"/>
            <a:ext cx="2438400" cy="533400"/>
          </a:xfrm>
          <a:custGeom>
            <a:avLst/>
            <a:gdLst/>
            <a:ahLst/>
            <a:cxnLst/>
            <a:rect l="l" t="t" r="r" b="b"/>
            <a:pathLst>
              <a:path w="2438400" h="533400">
                <a:moveTo>
                  <a:pt x="0" y="0"/>
                </a:moveTo>
                <a:lnTo>
                  <a:pt x="2438400" y="0"/>
                </a:lnTo>
                <a:lnTo>
                  <a:pt x="2438400" y="533400"/>
                </a:lnTo>
                <a:lnTo>
                  <a:pt x="0" y="533400"/>
                </a:lnTo>
                <a:lnTo>
                  <a:pt x="0" y="0"/>
                </a:lnTo>
                <a:close/>
              </a:path>
            </a:pathLst>
          </a:custGeom>
          <a:solidFill>
            <a:srgbClr val="5093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50748" y="626363"/>
            <a:ext cx="2064131" cy="3642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57200" y="1112519"/>
            <a:ext cx="9144000" cy="6202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8285">
              <a:lnSpc>
                <a:spcPct val="100000"/>
              </a:lnSpc>
              <a:tabLst>
                <a:tab pos="8822690" algn="r"/>
              </a:tabLst>
            </a:pPr>
            <a:r>
              <a:rPr sz="1200" spc="-7" baseline="6944" dirty="0">
                <a:solidFill>
                  <a:srgbClr val="BFBFBF"/>
                </a:solidFill>
                <a:latin typeface="Century Gothic"/>
                <a:cs typeface="Century Gothic"/>
              </a:rPr>
              <a:t>F</a:t>
            </a:r>
            <a:r>
              <a:rPr sz="1200" baseline="6944" dirty="0">
                <a:solidFill>
                  <a:srgbClr val="BFBFBF"/>
                </a:solidFill>
                <a:latin typeface="Century Gothic"/>
                <a:cs typeface="Century Gothic"/>
              </a:rPr>
              <a:t>e</a:t>
            </a:r>
            <a:r>
              <a:rPr sz="1200" spc="7" baseline="6944" dirty="0">
                <a:solidFill>
                  <a:srgbClr val="BFBFBF"/>
                </a:solidFill>
                <a:latin typeface="Century Gothic"/>
                <a:cs typeface="Century Gothic"/>
              </a:rPr>
              <a:t>b</a:t>
            </a:r>
            <a:r>
              <a:rPr sz="1200" baseline="6944" dirty="0">
                <a:solidFill>
                  <a:srgbClr val="BFBFBF"/>
                </a:solidFill>
                <a:latin typeface="Century Gothic"/>
                <a:cs typeface="Century Gothic"/>
              </a:rPr>
              <a:t>ru</a:t>
            </a:r>
            <a:r>
              <a:rPr sz="1200" spc="7" baseline="6944" dirty="0">
                <a:solidFill>
                  <a:srgbClr val="BFBFBF"/>
                </a:solidFill>
                <a:latin typeface="Century Gothic"/>
                <a:cs typeface="Century Gothic"/>
              </a:rPr>
              <a:t>a</a:t>
            </a:r>
            <a:r>
              <a:rPr sz="1200" baseline="6944" dirty="0">
                <a:solidFill>
                  <a:srgbClr val="BFBFBF"/>
                </a:solidFill>
                <a:latin typeface="Century Gothic"/>
                <a:cs typeface="Century Gothic"/>
              </a:rPr>
              <a:t>ry</a:t>
            </a:r>
            <a:r>
              <a:rPr sz="1200" spc="-30" baseline="6944" dirty="0">
                <a:solidFill>
                  <a:srgbClr val="BFBFBF"/>
                </a:solidFill>
                <a:latin typeface="Century Gothic"/>
                <a:cs typeface="Century Gothic"/>
              </a:rPr>
              <a:t> </a:t>
            </a:r>
            <a:r>
              <a:rPr sz="1200" spc="-7" baseline="6944" dirty="0">
                <a:solidFill>
                  <a:srgbClr val="BFBFBF"/>
                </a:solidFill>
                <a:latin typeface="Century Gothic"/>
                <a:cs typeface="Century Gothic"/>
              </a:rPr>
              <a:t>201</a:t>
            </a:r>
            <a:r>
              <a:rPr sz="1200" baseline="6944" dirty="0">
                <a:solidFill>
                  <a:srgbClr val="BFBFBF"/>
                </a:solidFill>
                <a:latin typeface="Century Gothic"/>
                <a:cs typeface="Century Gothic"/>
              </a:rPr>
              <a:t>8</a:t>
            </a:r>
            <a:r>
              <a:rPr sz="1000" spc="5" dirty="0">
                <a:solidFill>
                  <a:srgbClr val="A5A5A5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A5A5A5"/>
                </a:solidFill>
                <a:latin typeface="Times New Roman"/>
                <a:cs typeface="Times New Roman"/>
              </a:rPr>
              <a:t>	</a:t>
            </a:r>
            <a:r>
              <a:rPr sz="1000" spc="75" dirty="0">
                <a:solidFill>
                  <a:srgbClr val="A5A5A5"/>
                </a:solidFill>
                <a:latin typeface="Times New Roman"/>
                <a:cs typeface="Times New Roman"/>
              </a:rPr>
              <a:t>67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709137" y="844311"/>
            <a:ext cx="131445" cy="168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10" dirty="0">
                <a:solidFill>
                  <a:srgbClr val="FFFFFF"/>
                </a:solidFill>
                <a:latin typeface="Times New Roman"/>
                <a:cs typeface="Times New Roman"/>
              </a:rPr>
              <a:t>®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57200" y="1112519"/>
            <a:ext cx="9144000" cy="6202680"/>
          </a:xfrm>
          <a:custGeom>
            <a:avLst/>
            <a:gdLst/>
            <a:ahLst/>
            <a:cxnLst/>
            <a:rect l="l" t="t" r="r" b="b"/>
            <a:pathLst>
              <a:path w="9144000" h="6202680">
                <a:moveTo>
                  <a:pt x="0" y="0"/>
                </a:moveTo>
                <a:lnTo>
                  <a:pt x="9144000" y="0"/>
                </a:lnTo>
                <a:lnTo>
                  <a:pt x="9144000" y="6202679"/>
                </a:lnTo>
                <a:lnTo>
                  <a:pt x="0" y="6202679"/>
                </a:lnTo>
                <a:lnTo>
                  <a:pt x="0" y="0"/>
                </a:lnTo>
                <a:close/>
              </a:path>
            </a:pathLst>
          </a:custGeom>
          <a:solidFill>
            <a:srgbClr val="5093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192522" y="3623658"/>
            <a:ext cx="5673090" cy="287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690"/>
              </a:lnSpc>
            </a:pPr>
            <a:r>
              <a:rPr sz="2250" spc="-2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250" spc="225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2250" spc="4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2250" spc="434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250" spc="-3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2250" spc="360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2250" spc="-3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2250" spc="-90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250" spc="110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2250" spc="434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250" spc="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50" spc="3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250" spc="225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2250" spc="484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250" spc="-90" dirty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2250" spc="180" dirty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2250" spc="15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2250" spc="-90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250" spc="434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2250" spc="110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2250" spc="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50" spc="-90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2250" spc="434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250" spc="-3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2250" spc="135" dirty="0">
                <a:solidFill>
                  <a:srgbClr val="FFFFFF"/>
                </a:solidFill>
                <a:latin typeface="Times New Roman"/>
                <a:cs typeface="Times New Roman"/>
              </a:rPr>
              <a:t>v</a:t>
            </a:r>
            <a:r>
              <a:rPr sz="2250" spc="-90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250" spc="409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2250" spc="434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250" spc="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50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2250" spc="434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250" spc="-3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2250" spc="-120" dirty="0">
                <a:solidFill>
                  <a:srgbClr val="FFFFFF"/>
                </a:solidFill>
                <a:latin typeface="Times New Roman"/>
                <a:cs typeface="Times New Roman"/>
              </a:rPr>
              <a:t>f</a:t>
            </a:r>
            <a:r>
              <a:rPr sz="2250" spc="315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2250" spc="-3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2250" spc="365" dirty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2250" spc="484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250" spc="225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2250" spc="434" dirty="0">
                <a:solidFill>
                  <a:srgbClr val="FFFFFF"/>
                </a:solidFill>
                <a:latin typeface="Times New Roman"/>
                <a:cs typeface="Times New Roman"/>
              </a:rPr>
              <a:t>ce</a:t>
            </a:r>
            <a:endParaRPr sz="225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524496" y="4181433"/>
            <a:ext cx="3010535" cy="698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250" spc="-10" dirty="0">
                <a:solidFill>
                  <a:srgbClr val="DAE2F2"/>
                </a:solidFill>
                <a:latin typeface="Century Gothic"/>
                <a:cs typeface="Century Gothic"/>
              </a:rPr>
              <a:t>U</a:t>
            </a:r>
            <a:r>
              <a:rPr sz="2250" dirty="0">
                <a:solidFill>
                  <a:srgbClr val="DAE2F2"/>
                </a:solidFill>
                <a:latin typeface="Century Gothic"/>
                <a:cs typeface="Century Gothic"/>
              </a:rPr>
              <a:t>S</a:t>
            </a:r>
            <a:r>
              <a:rPr sz="2250" spc="-5" dirty="0">
                <a:solidFill>
                  <a:srgbClr val="DAE2F2"/>
                </a:solidFill>
                <a:latin typeface="Century Gothic"/>
                <a:cs typeface="Century Gothic"/>
              </a:rPr>
              <a:t>P</a:t>
            </a:r>
            <a:r>
              <a:rPr sz="2250" dirty="0">
                <a:solidFill>
                  <a:srgbClr val="DAE2F2"/>
                </a:solidFill>
                <a:latin typeface="Century Gothic"/>
                <a:cs typeface="Century Gothic"/>
              </a:rPr>
              <a:t>S</a:t>
            </a:r>
            <a:r>
              <a:rPr sz="2250" spc="10" dirty="0">
                <a:solidFill>
                  <a:srgbClr val="DAE2F2"/>
                </a:solidFill>
                <a:latin typeface="Century Gothic"/>
                <a:cs typeface="Century Gothic"/>
              </a:rPr>
              <a:t> </a:t>
            </a:r>
            <a:r>
              <a:rPr sz="2250" dirty="0">
                <a:solidFill>
                  <a:srgbClr val="DAE2F2"/>
                </a:solidFill>
                <a:latin typeface="Century Gothic"/>
                <a:cs typeface="Century Gothic"/>
              </a:rPr>
              <a:t>M</a:t>
            </a:r>
            <a:r>
              <a:rPr sz="2250" spc="-10" dirty="0">
                <a:solidFill>
                  <a:srgbClr val="DAE2F2"/>
                </a:solidFill>
                <a:latin typeface="Century Gothic"/>
                <a:cs typeface="Century Gothic"/>
              </a:rPr>
              <a:t>a</a:t>
            </a:r>
            <a:r>
              <a:rPr sz="2250" spc="5" dirty="0">
                <a:solidFill>
                  <a:srgbClr val="DAE2F2"/>
                </a:solidFill>
                <a:latin typeface="Century Gothic"/>
                <a:cs typeface="Century Gothic"/>
              </a:rPr>
              <a:t>r</a:t>
            </a:r>
            <a:r>
              <a:rPr sz="2250" spc="-5" dirty="0">
                <a:solidFill>
                  <a:srgbClr val="DAE2F2"/>
                </a:solidFill>
                <a:latin typeface="Century Gothic"/>
                <a:cs typeface="Century Gothic"/>
              </a:rPr>
              <a:t>k</a:t>
            </a:r>
            <a:r>
              <a:rPr sz="2250" spc="-25" dirty="0">
                <a:solidFill>
                  <a:srgbClr val="DAE2F2"/>
                </a:solidFill>
                <a:latin typeface="Century Gothic"/>
                <a:cs typeface="Century Gothic"/>
              </a:rPr>
              <a:t>e</a:t>
            </a:r>
            <a:r>
              <a:rPr sz="2250" spc="-10" dirty="0">
                <a:solidFill>
                  <a:srgbClr val="DAE2F2"/>
                </a:solidFill>
                <a:latin typeface="Century Gothic"/>
                <a:cs typeface="Century Gothic"/>
              </a:rPr>
              <a:t>t</a:t>
            </a:r>
            <a:r>
              <a:rPr sz="2250" spc="20" dirty="0">
                <a:solidFill>
                  <a:srgbClr val="DAE2F2"/>
                </a:solidFill>
                <a:latin typeface="Century Gothic"/>
                <a:cs typeface="Century Gothic"/>
              </a:rPr>
              <a:t>i</a:t>
            </a:r>
            <a:r>
              <a:rPr sz="2250" spc="-25" dirty="0">
                <a:solidFill>
                  <a:srgbClr val="DAE2F2"/>
                </a:solidFill>
                <a:latin typeface="Century Gothic"/>
                <a:cs typeface="Century Gothic"/>
              </a:rPr>
              <a:t>n</a:t>
            </a:r>
            <a:r>
              <a:rPr sz="2250" dirty="0">
                <a:solidFill>
                  <a:srgbClr val="DAE2F2"/>
                </a:solidFill>
                <a:latin typeface="Century Gothic"/>
                <a:cs typeface="Century Gothic"/>
              </a:rPr>
              <a:t>g</a:t>
            </a:r>
            <a:r>
              <a:rPr sz="2250" spc="-20" dirty="0">
                <a:solidFill>
                  <a:srgbClr val="DAE2F2"/>
                </a:solidFill>
                <a:latin typeface="Century Gothic"/>
                <a:cs typeface="Century Gothic"/>
              </a:rPr>
              <a:t> </a:t>
            </a:r>
            <a:r>
              <a:rPr sz="2250" dirty="0">
                <a:solidFill>
                  <a:srgbClr val="DAE2F2"/>
                </a:solidFill>
                <a:latin typeface="Century Gothic"/>
                <a:cs typeface="Century Gothic"/>
              </a:rPr>
              <a:t>M</a:t>
            </a:r>
            <a:r>
              <a:rPr sz="2250" spc="-10" dirty="0">
                <a:solidFill>
                  <a:srgbClr val="DAE2F2"/>
                </a:solidFill>
                <a:latin typeface="Century Gothic"/>
                <a:cs typeface="Century Gothic"/>
              </a:rPr>
              <a:t>a</a:t>
            </a:r>
            <a:r>
              <a:rPr sz="2250" spc="20" dirty="0">
                <a:solidFill>
                  <a:srgbClr val="DAE2F2"/>
                </a:solidFill>
                <a:latin typeface="Century Gothic"/>
                <a:cs typeface="Century Gothic"/>
              </a:rPr>
              <a:t>i</a:t>
            </a:r>
            <a:r>
              <a:rPr sz="2250" dirty="0">
                <a:solidFill>
                  <a:srgbClr val="DAE2F2"/>
                </a:solidFill>
                <a:latin typeface="Century Gothic"/>
                <a:cs typeface="Century Gothic"/>
              </a:rPr>
              <a:t>l®</a:t>
            </a:r>
            <a:endParaRPr sz="2250">
              <a:latin typeface="Century Gothic"/>
              <a:cs typeface="Century Gothic"/>
            </a:endParaRPr>
          </a:p>
          <a:p>
            <a:pPr algn="ctr">
              <a:lnSpc>
                <a:spcPts val="2690"/>
              </a:lnSpc>
              <a:spcBef>
                <a:spcPts val="540"/>
              </a:spcBef>
            </a:pPr>
            <a:r>
              <a:rPr sz="2250" spc="-5" dirty="0">
                <a:solidFill>
                  <a:srgbClr val="DAE2F2"/>
                </a:solidFill>
                <a:latin typeface="Century Gothic"/>
                <a:cs typeface="Century Gothic"/>
              </a:rPr>
              <a:t>L</a:t>
            </a:r>
            <a:r>
              <a:rPr sz="2250" dirty="0">
                <a:solidFill>
                  <a:srgbClr val="DAE2F2"/>
                </a:solidFill>
                <a:latin typeface="Century Gothic"/>
                <a:cs typeface="Century Gothic"/>
              </a:rPr>
              <a:t>e</a:t>
            </a:r>
            <a:r>
              <a:rPr sz="2250" spc="-10" dirty="0">
                <a:solidFill>
                  <a:srgbClr val="DAE2F2"/>
                </a:solidFill>
                <a:latin typeface="Century Gothic"/>
                <a:cs typeface="Century Gothic"/>
              </a:rPr>
              <a:t>tt</a:t>
            </a:r>
            <a:r>
              <a:rPr sz="2250" dirty="0">
                <a:solidFill>
                  <a:srgbClr val="DAE2F2"/>
                </a:solidFill>
                <a:latin typeface="Century Gothic"/>
                <a:cs typeface="Century Gothic"/>
              </a:rPr>
              <a:t>e</a:t>
            </a:r>
            <a:r>
              <a:rPr sz="2250" spc="-10" dirty="0">
                <a:solidFill>
                  <a:srgbClr val="DAE2F2"/>
                </a:solidFill>
                <a:latin typeface="Century Gothic"/>
                <a:cs typeface="Century Gothic"/>
              </a:rPr>
              <a:t>r</a:t>
            </a:r>
            <a:r>
              <a:rPr sz="2250" dirty="0">
                <a:solidFill>
                  <a:srgbClr val="DAE2F2"/>
                </a:solidFill>
                <a:latin typeface="Century Gothic"/>
                <a:cs typeface="Century Gothic"/>
              </a:rPr>
              <a:t>s</a:t>
            </a:r>
            <a:endParaRPr sz="225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20581" y="6989731"/>
            <a:ext cx="172720" cy="156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75" dirty="0">
                <a:solidFill>
                  <a:srgbClr val="A5A5A5"/>
                </a:solidFill>
                <a:latin typeface="Times New Roman"/>
                <a:cs typeface="Times New Roman"/>
              </a:rPr>
              <a:t>68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90600" y="533400"/>
            <a:ext cx="2438400" cy="533400"/>
          </a:xfrm>
          <a:custGeom>
            <a:avLst/>
            <a:gdLst/>
            <a:ahLst/>
            <a:cxnLst/>
            <a:rect l="l" t="t" r="r" b="b"/>
            <a:pathLst>
              <a:path w="2438400" h="533400">
                <a:moveTo>
                  <a:pt x="0" y="0"/>
                </a:moveTo>
                <a:lnTo>
                  <a:pt x="2438400" y="0"/>
                </a:lnTo>
                <a:lnTo>
                  <a:pt x="2438400" y="533400"/>
                </a:lnTo>
                <a:lnTo>
                  <a:pt x="0" y="533400"/>
                </a:lnTo>
                <a:lnTo>
                  <a:pt x="0" y="0"/>
                </a:lnTo>
                <a:close/>
              </a:path>
            </a:pathLst>
          </a:custGeom>
          <a:solidFill>
            <a:srgbClr val="5093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50748" y="626363"/>
            <a:ext cx="2064131" cy="3642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709137" y="844311"/>
            <a:ext cx="131445" cy="168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10" dirty="0">
                <a:solidFill>
                  <a:srgbClr val="FFFFFF"/>
                </a:solidFill>
                <a:latin typeface="Times New Roman"/>
                <a:cs typeface="Times New Roman"/>
              </a:rPr>
              <a:t>®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92935" y="6900685"/>
            <a:ext cx="7924800" cy="3505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4785">
              <a:lnSpc>
                <a:spcPts val="875"/>
              </a:lnSpc>
            </a:pPr>
            <a:r>
              <a:rPr sz="750" spc="-10" dirty="0">
                <a:latin typeface="Times New Roman"/>
                <a:cs typeface="Times New Roman"/>
              </a:rPr>
              <a:t>N</a:t>
            </a:r>
            <a:r>
              <a:rPr sz="750" spc="45" dirty="0">
                <a:latin typeface="Times New Roman"/>
                <a:cs typeface="Times New Roman"/>
              </a:rPr>
              <a:t>o</a:t>
            </a:r>
            <a:r>
              <a:rPr sz="750" spc="5" dirty="0">
                <a:latin typeface="Times New Roman"/>
                <a:cs typeface="Times New Roman"/>
              </a:rPr>
              <a:t>t</a:t>
            </a:r>
            <a:r>
              <a:rPr sz="750" spc="80" dirty="0">
                <a:latin typeface="Times New Roman"/>
                <a:cs typeface="Times New Roman"/>
              </a:rPr>
              <a:t>e</a:t>
            </a:r>
            <a:r>
              <a:rPr sz="750" dirty="0">
                <a:latin typeface="Times New Roman"/>
                <a:cs typeface="Times New Roman"/>
              </a:rPr>
              <a:t>:</a:t>
            </a:r>
            <a:r>
              <a:rPr sz="750" spc="10" dirty="0">
                <a:latin typeface="Times New Roman"/>
                <a:cs typeface="Times New Roman"/>
              </a:rPr>
              <a:t> </a:t>
            </a:r>
            <a:r>
              <a:rPr sz="750" spc="35" dirty="0">
                <a:latin typeface="Times New Roman"/>
                <a:cs typeface="Times New Roman"/>
              </a:rPr>
              <a:t>R</a:t>
            </a:r>
            <a:r>
              <a:rPr sz="750" spc="85" dirty="0">
                <a:latin typeface="Times New Roman"/>
                <a:cs typeface="Times New Roman"/>
              </a:rPr>
              <a:t>es</a:t>
            </a:r>
            <a:r>
              <a:rPr sz="750" spc="40" dirty="0">
                <a:latin typeface="Times New Roman"/>
                <a:cs typeface="Times New Roman"/>
              </a:rPr>
              <a:t>u</a:t>
            </a:r>
            <a:r>
              <a:rPr sz="750" spc="-40" dirty="0">
                <a:latin typeface="Times New Roman"/>
                <a:cs typeface="Times New Roman"/>
              </a:rPr>
              <a:t>l</a:t>
            </a:r>
            <a:r>
              <a:rPr sz="750" dirty="0">
                <a:latin typeface="Times New Roman"/>
                <a:cs typeface="Times New Roman"/>
              </a:rPr>
              <a:t>t</a:t>
            </a:r>
            <a:r>
              <a:rPr sz="750" spc="80" dirty="0">
                <a:latin typeface="Times New Roman"/>
                <a:cs typeface="Times New Roman"/>
              </a:rPr>
              <a:t>s</a:t>
            </a:r>
            <a:r>
              <a:rPr sz="750" spc="-15" dirty="0">
                <a:latin typeface="Times New Roman"/>
                <a:cs typeface="Times New Roman"/>
              </a:rPr>
              <a:t> </a:t>
            </a:r>
            <a:r>
              <a:rPr sz="750" spc="85" dirty="0">
                <a:latin typeface="Times New Roman"/>
                <a:cs typeface="Times New Roman"/>
              </a:rPr>
              <a:t>s</a:t>
            </a:r>
            <a:r>
              <a:rPr sz="750" spc="5" dirty="0">
                <a:latin typeface="Times New Roman"/>
                <a:cs typeface="Times New Roman"/>
              </a:rPr>
              <a:t>t</a:t>
            </a:r>
            <a:r>
              <a:rPr sz="750" spc="80" dirty="0">
                <a:latin typeface="Times New Roman"/>
                <a:cs typeface="Times New Roman"/>
              </a:rPr>
              <a:t>a</a:t>
            </a:r>
            <a:r>
              <a:rPr sz="750" spc="-5" dirty="0">
                <a:latin typeface="Times New Roman"/>
                <a:cs typeface="Times New Roman"/>
              </a:rPr>
              <a:t>r</a:t>
            </a:r>
            <a:r>
              <a:rPr sz="750" spc="5" dirty="0">
                <a:latin typeface="Times New Roman"/>
                <a:cs typeface="Times New Roman"/>
              </a:rPr>
              <a:t>t</a:t>
            </a:r>
            <a:r>
              <a:rPr sz="750" spc="-50" dirty="0">
                <a:latin typeface="Times New Roman"/>
                <a:cs typeface="Times New Roman"/>
              </a:rPr>
              <a:t>i</a:t>
            </a:r>
            <a:r>
              <a:rPr sz="750" spc="30" dirty="0">
                <a:latin typeface="Times New Roman"/>
                <a:cs typeface="Times New Roman"/>
              </a:rPr>
              <a:t>n</a:t>
            </a:r>
            <a:r>
              <a:rPr sz="750" spc="45" dirty="0">
                <a:latin typeface="Times New Roman"/>
                <a:cs typeface="Times New Roman"/>
              </a:rPr>
              <a:t>g</a:t>
            </a:r>
            <a:r>
              <a:rPr sz="750" spc="-5" dirty="0">
                <a:latin typeface="Times New Roman"/>
                <a:cs typeface="Times New Roman"/>
              </a:rPr>
              <a:t> </a:t>
            </a:r>
            <a:r>
              <a:rPr sz="750" spc="30" dirty="0">
                <a:latin typeface="Times New Roman"/>
                <a:cs typeface="Times New Roman"/>
              </a:rPr>
              <a:t>F</a:t>
            </a:r>
            <a:r>
              <a:rPr sz="750" spc="-45" dirty="0">
                <a:latin typeface="Times New Roman"/>
                <a:cs typeface="Times New Roman"/>
              </a:rPr>
              <a:t>Y</a:t>
            </a:r>
            <a:r>
              <a:rPr sz="750" spc="40" dirty="0">
                <a:latin typeface="Times New Roman"/>
                <a:cs typeface="Times New Roman"/>
              </a:rPr>
              <a:t>1</a:t>
            </a:r>
            <a:r>
              <a:rPr sz="750" spc="45" dirty="0">
                <a:latin typeface="Times New Roman"/>
                <a:cs typeface="Times New Roman"/>
              </a:rPr>
              <a:t>7</a:t>
            </a:r>
            <a:r>
              <a:rPr sz="750" dirty="0">
                <a:latin typeface="Times New Roman"/>
                <a:cs typeface="Times New Roman"/>
              </a:rPr>
              <a:t> </a:t>
            </a:r>
            <a:r>
              <a:rPr sz="750" spc="40" dirty="0">
                <a:latin typeface="Times New Roman"/>
                <a:cs typeface="Times New Roman"/>
              </a:rPr>
              <a:t>Q</a:t>
            </a:r>
            <a:r>
              <a:rPr sz="750" spc="45" dirty="0">
                <a:latin typeface="Times New Roman"/>
                <a:cs typeface="Times New Roman"/>
              </a:rPr>
              <a:t>1</a:t>
            </a:r>
            <a:r>
              <a:rPr sz="750" spc="10" dirty="0">
                <a:latin typeface="Times New Roman"/>
                <a:cs typeface="Times New Roman"/>
              </a:rPr>
              <a:t> </a:t>
            </a:r>
            <a:r>
              <a:rPr sz="750" spc="85" dirty="0">
                <a:latin typeface="Times New Roman"/>
                <a:cs typeface="Times New Roman"/>
              </a:rPr>
              <a:t>a</a:t>
            </a:r>
            <a:r>
              <a:rPr sz="750" spc="-5" dirty="0">
                <a:latin typeface="Times New Roman"/>
                <a:cs typeface="Times New Roman"/>
              </a:rPr>
              <a:t>r</a:t>
            </a:r>
            <a:r>
              <a:rPr sz="750" spc="85" dirty="0">
                <a:latin typeface="Times New Roman"/>
                <a:cs typeface="Times New Roman"/>
              </a:rPr>
              <a:t>e</a:t>
            </a:r>
            <a:r>
              <a:rPr sz="750" spc="15" dirty="0">
                <a:latin typeface="Times New Roman"/>
                <a:cs typeface="Times New Roman"/>
              </a:rPr>
              <a:t> </a:t>
            </a:r>
            <a:r>
              <a:rPr sz="750" spc="40" dirty="0">
                <a:latin typeface="Times New Roman"/>
                <a:cs typeface="Times New Roman"/>
              </a:rPr>
              <a:t>b</a:t>
            </a:r>
            <a:r>
              <a:rPr sz="750" spc="85" dirty="0">
                <a:latin typeface="Times New Roman"/>
                <a:cs typeface="Times New Roman"/>
              </a:rPr>
              <a:t>as</a:t>
            </a:r>
            <a:r>
              <a:rPr sz="750" spc="80" dirty="0">
                <a:latin typeface="Times New Roman"/>
                <a:cs typeface="Times New Roman"/>
              </a:rPr>
              <a:t>e</a:t>
            </a:r>
            <a:r>
              <a:rPr sz="750" spc="45" dirty="0">
                <a:latin typeface="Times New Roman"/>
                <a:cs typeface="Times New Roman"/>
              </a:rPr>
              <a:t>d</a:t>
            </a:r>
            <a:r>
              <a:rPr sz="750" spc="-20" dirty="0">
                <a:latin typeface="Times New Roman"/>
                <a:cs typeface="Times New Roman"/>
              </a:rPr>
              <a:t> </a:t>
            </a:r>
            <a:r>
              <a:rPr sz="750" spc="45" dirty="0">
                <a:latin typeface="Times New Roman"/>
                <a:cs typeface="Times New Roman"/>
              </a:rPr>
              <a:t>on</a:t>
            </a:r>
            <a:r>
              <a:rPr sz="750" dirty="0">
                <a:latin typeface="Times New Roman"/>
                <a:cs typeface="Times New Roman"/>
              </a:rPr>
              <a:t> </a:t>
            </a:r>
            <a:r>
              <a:rPr sz="750" spc="-10" dirty="0">
                <a:latin typeface="Times New Roman"/>
                <a:cs typeface="Times New Roman"/>
              </a:rPr>
              <a:t>D</a:t>
            </a:r>
            <a:r>
              <a:rPr sz="750" spc="85" dirty="0">
                <a:latin typeface="Times New Roman"/>
                <a:cs typeface="Times New Roman"/>
              </a:rPr>
              <a:t>a</a:t>
            </a:r>
            <a:r>
              <a:rPr sz="750" spc="-10" dirty="0">
                <a:latin typeface="Times New Roman"/>
                <a:cs typeface="Times New Roman"/>
              </a:rPr>
              <a:t>y</a:t>
            </a:r>
            <a:r>
              <a:rPr sz="750" spc="80" dirty="0">
                <a:latin typeface="Times New Roman"/>
                <a:cs typeface="Times New Roman"/>
              </a:rPr>
              <a:t>s</a:t>
            </a:r>
            <a:r>
              <a:rPr sz="750" spc="20" dirty="0">
                <a:latin typeface="Times New Roman"/>
                <a:cs typeface="Times New Roman"/>
              </a:rPr>
              <a:t> </a:t>
            </a:r>
            <a:r>
              <a:rPr sz="750" spc="-50" dirty="0">
                <a:latin typeface="Times New Roman"/>
                <a:cs typeface="Times New Roman"/>
              </a:rPr>
              <a:t>L</a:t>
            </a:r>
            <a:r>
              <a:rPr sz="750" spc="85" dirty="0">
                <a:latin typeface="Times New Roman"/>
                <a:cs typeface="Times New Roman"/>
              </a:rPr>
              <a:t>e</a:t>
            </a:r>
            <a:r>
              <a:rPr sz="750" spc="-45" dirty="0">
                <a:latin typeface="Times New Roman"/>
                <a:cs typeface="Times New Roman"/>
              </a:rPr>
              <a:t>f</a:t>
            </a:r>
            <a:r>
              <a:rPr sz="750" dirty="0">
                <a:latin typeface="Times New Roman"/>
                <a:cs typeface="Times New Roman"/>
              </a:rPr>
              <a:t>t</a:t>
            </a:r>
            <a:r>
              <a:rPr sz="750" spc="10" dirty="0">
                <a:latin typeface="Times New Roman"/>
                <a:cs typeface="Times New Roman"/>
              </a:rPr>
              <a:t> </a:t>
            </a:r>
            <a:r>
              <a:rPr sz="750" spc="40" dirty="0">
                <a:latin typeface="Times New Roman"/>
                <a:cs typeface="Times New Roman"/>
              </a:rPr>
              <a:t>G</a:t>
            </a:r>
            <a:r>
              <a:rPr sz="750" spc="-5" dirty="0">
                <a:latin typeface="Times New Roman"/>
                <a:cs typeface="Times New Roman"/>
              </a:rPr>
              <a:t>r</a:t>
            </a:r>
            <a:r>
              <a:rPr sz="750" spc="45" dirty="0">
                <a:latin typeface="Times New Roman"/>
                <a:cs typeface="Times New Roman"/>
              </a:rPr>
              <a:t>o</a:t>
            </a:r>
            <a:r>
              <a:rPr sz="750" spc="40" dirty="0">
                <a:latin typeface="Times New Roman"/>
                <a:cs typeface="Times New Roman"/>
              </a:rPr>
              <a:t>u</a:t>
            </a:r>
            <a:r>
              <a:rPr sz="750" spc="45" dirty="0">
                <a:latin typeface="Times New Roman"/>
                <a:cs typeface="Times New Roman"/>
              </a:rPr>
              <a:t>p</a:t>
            </a:r>
            <a:r>
              <a:rPr sz="750" spc="-5" dirty="0">
                <a:latin typeface="Times New Roman"/>
                <a:cs typeface="Times New Roman"/>
              </a:rPr>
              <a:t> (D</a:t>
            </a:r>
            <a:r>
              <a:rPr sz="750" spc="-50" dirty="0">
                <a:latin typeface="Times New Roman"/>
                <a:cs typeface="Times New Roman"/>
              </a:rPr>
              <a:t>L</a:t>
            </a:r>
            <a:r>
              <a:rPr sz="750" spc="40" dirty="0">
                <a:latin typeface="Times New Roman"/>
                <a:cs typeface="Times New Roman"/>
              </a:rPr>
              <a:t>G</a:t>
            </a:r>
            <a:r>
              <a:rPr sz="750" dirty="0">
                <a:latin typeface="Times New Roman"/>
                <a:cs typeface="Times New Roman"/>
              </a:rPr>
              <a:t>)</a:t>
            </a:r>
            <a:r>
              <a:rPr sz="750" spc="10" dirty="0">
                <a:latin typeface="Times New Roman"/>
                <a:cs typeface="Times New Roman"/>
              </a:rPr>
              <a:t> </a:t>
            </a:r>
            <a:r>
              <a:rPr sz="750" spc="85" dirty="0">
                <a:latin typeface="Times New Roman"/>
                <a:cs typeface="Times New Roman"/>
              </a:rPr>
              <a:t>a</a:t>
            </a:r>
            <a:r>
              <a:rPr sz="750" spc="40" dirty="0">
                <a:latin typeface="Times New Roman"/>
                <a:cs typeface="Times New Roman"/>
              </a:rPr>
              <a:t>p</a:t>
            </a:r>
            <a:r>
              <a:rPr sz="750" spc="45" dirty="0">
                <a:latin typeface="Times New Roman"/>
                <a:cs typeface="Times New Roman"/>
              </a:rPr>
              <a:t>p</a:t>
            </a:r>
            <a:r>
              <a:rPr sz="750" spc="-5" dirty="0">
                <a:latin typeface="Times New Roman"/>
                <a:cs typeface="Times New Roman"/>
              </a:rPr>
              <a:t>r</a:t>
            </a:r>
            <a:r>
              <a:rPr sz="750" spc="45" dirty="0">
                <a:latin typeface="Times New Roman"/>
                <a:cs typeface="Times New Roman"/>
              </a:rPr>
              <a:t>o</a:t>
            </a:r>
            <a:r>
              <a:rPr sz="750" spc="80" dirty="0">
                <a:latin typeface="Times New Roman"/>
                <a:cs typeface="Times New Roman"/>
              </a:rPr>
              <a:t>a</a:t>
            </a:r>
            <a:r>
              <a:rPr sz="750" spc="40" dirty="0">
                <a:latin typeface="Times New Roman"/>
                <a:cs typeface="Times New Roman"/>
              </a:rPr>
              <a:t>c</a:t>
            </a:r>
            <a:r>
              <a:rPr sz="750" spc="25" dirty="0">
                <a:latin typeface="Times New Roman"/>
                <a:cs typeface="Times New Roman"/>
              </a:rPr>
              <a:t>h</a:t>
            </a:r>
            <a:r>
              <a:rPr sz="750" spc="20" dirty="0">
                <a:latin typeface="Times New Roman"/>
                <a:cs typeface="Times New Roman"/>
              </a:rPr>
              <a:t>,</a:t>
            </a:r>
            <a:r>
              <a:rPr sz="750" dirty="0">
                <a:latin typeface="Times New Roman"/>
                <a:cs typeface="Times New Roman"/>
              </a:rPr>
              <a:t> </a:t>
            </a:r>
            <a:r>
              <a:rPr sz="750" spc="-35" dirty="0">
                <a:latin typeface="Times New Roman"/>
                <a:cs typeface="Times New Roman"/>
              </a:rPr>
              <a:t>w</a:t>
            </a:r>
            <a:r>
              <a:rPr sz="750" spc="45" dirty="0">
                <a:latin typeface="Times New Roman"/>
                <a:cs typeface="Times New Roman"/>
              </a:rPr>
              <a:t>h</a:t>
            </a:r>
            <a:r>
              <a:rPr sz="750" spc="80" dirty="0">
                <a:latin typeface="Times New Roman"/>
                <a:cs typeface="Times New Roman"/>
              </a:rPr>
              <a:t>e</a:t>
            </a:r>
            <a:r>
              <a:rPr sz="750" spc="5" dirty="0">
                <a:latin typeface="Times New Roman"/>
                <a:cs typeface="Times New Roman"/>
              </a:rPr>
              <a:t>r</a:t>
            </a:r>
            <a:r>
              <a:rPr sz="750" spc="80" dirty="0">
                <a:latin typeface="Times New Roman"/>
                <a:cs typeface="Times New Roman"/>
              </a:rPr>
              <a:t>e</a:t>
            </a:r>
            <a:r>
              <a:rPr sz="750" spc="85" dirty="0">
                <a:latin typeface="Times New Roman"/>
                <a:cs typeface="Times New Roman"/>
              </a:rPr>
              <a:t>a</a:t>
            </a:r>
            <a:r>
              <a:rPr sz="750" spc="80" dirty="0">
                <a:latin typeface="Times New Roman"/>
                <a:cs typeface="Times New Roman"/>
              </a:rPr>
              <a:t>s</a:t>
            </a:r>
            <a:r>
              <a:rPr sz="750" spc="5" dirty="0">
                <a:latin typeface="Times New Roman"/>
                <a:cs typeface="Times New Roman"/>
              </a:rPr>
              <a:t> </a:t>
            </a:r>
            <a:r>
              <a:rPr sz="750" spc="80" dirty="0">
                <a:latin typeface="Times New Roman"/>
                <a:cs typeface="Times New Roman"/>
              </a:rPr>
              <a:t>a</a:t>
            </a:r>
            <a:r>
              <a:rPr sz="750" spc="-40" dirty="0">
                <a:latin typeface="Times New Roman"/>
                <a:cs typeface="Times New Roman"/>
              </a:rPr>
              <a:t>l</a:t>
            </a:r>
            <a:r>
              <a:rPr sz="750" spc="-45" dirty="0">
                <a:latin typeface="Times New Roman"/>
                <a:cs typeface="Times New Roman"/>
              </a:rPr>
              <a:t>l</a:t>
            </a:r>
            <a:r>
              <a:rPr sz="750" dirty="0">
                <a:latin typeface="Times New Roman"/>
                <a:cs typeface="Times New Roman"/>
              </a:rPr>
              <a:t> </a:t>
            </a:r>
            <a:r>
              <a:rPr sz="750" spc="45" dirty="0">
                <a:latin typeface="Times New Roman"/>
                <a:cs typeface="Times New Roman"/>
              </a:rPr>
              <a:t>p</a:t>
            </a:r>
            <a:r>
              <a:rPr sz="750" spc="-5" dirty="0">
                <a:latin typeface="Times New Roman"/>
                <a:cs typeface="Times New Roman"/>
              </a:rPr>
              <a:t>r</a:t>
            </a:r>
            <a:r>
              <a:rPr sz="750" spc="-50" dirty="0">
                <a:latin typeface="Times New Roman"/>
                <a:cs typeface="Times New Roman"/>
              </a:rPr>
              <a:t>i</a:t>
            </a:r>
            <a:r>
              <a:rPr sz="750" spc="45" dirty="0">
                <a:latin typeface="Times New Roman"/>
                <a:cs typeface="Times New Roman"/>
              </a:rPr>
              <a:t>o</a:t>
            </a:r>
            <a:r>
              <a:rPr sz="750" dirty="0">
                <a:latin typeface="Times New Roman"/>
                <a:cs typeface="Times New Roman"/>
              </a:rPr>
              <a:t>r</a:t>
            </a:r>
            <a:r>
              <a:rPr sz="750" spc="5" dirty="0">
                <a:latin typeface="Times New Roman"/>
                <a:cs typeface="Times New Roman"/>
              </a:rPr>
              <a:t> </a:t>
            </a:r>
            <a:r>
              <a:rPr sz="750" spc="40" dirty="0">
                <a:latin typeface="Times New Roman"/>
                <a:cs typeface="Times New Roman"/>
              </a:rPr>
              <a:t>q</a:t>
            </a:r>
            <a:r>
              <a:rPr sz="750" spc="45" dirty="0">
                <a:latin typeface="Times New Roman"/>
                <a:cs typeface="Times New Roman"/>
              </a:rPr>
              <a:t>u</a:t>
            </a:r>
            <a:r>
              <a:rPr sz="750" spc="80" dirty="0">
                <a:latin typeface="Times New Roman"/>
                <a:cs typeface="Times New Roman"/>
              </a:rPr>
              <a:t>a</a:t>
            </a:r>
            <a:r>
              <a:rPr sz="750" spc="5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t</a:t>
            </a:r>
            <a:r>
              <a:rPr sz="750" spc="85" dirty="0">
                <a:latin typeface="Times New Roman"/>
                <a:cs typeface="Times New Roman"/>
              </a:rPr>
              <a:t>e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spc="80" dirty="0">
                <a:latin typeface="Times New Roman"/>
                <a:cs typeface="Times New Roman"/>
              </a:rPr>
              <a:t>s</a:t>
            </a:r>
            <a:r>
              <a:rPr sz="750" spc="-85" dirty="0">
                <a:latin typeface="Times New Roman"/>
                <a:cs typeface="Times New Roman"/>
              </a:rPr>
              <a:t>’</a:t>
            </a:r>
            <a:r>
              <a:rPr sz="750" spc="-20" dirty="0">
                <a:latin typeface="Times New Roman"/>
                <a:cs typeface="Times New Roman"/>
              </a:rPr>
              <a:t> </a:t>
            </a:r>
            <a:r>
              <a:rPr sz="750" spc="-5" dirty="0">
                <a:latin typeface="Times New Roman"/>
                <a:cs typeface="Times New Roman"/>
              </a:rPr>
              <a:t>r</a:t>
            </a:r>
            <a:r>
              <a:rPr sz="750" spc="85" dirty="0">
                <a:latin typeface="Times New Roman"/>
                <a:cs typeface="Times New Roman"/>
              </a:rPr>
              <a:t>e</a:t>
            </a:r>
            <a:r>
              <a:rPr sz="750" spc="80" dirty="0">
                <a:latin typeface="Times New Roman"/>
                <a:cs typeface="Times New Roman"/>
              </a:rPr>
              <a:t>s</a:t>
            </a:r>
            <a:r>
              <a:rPr sz="750" spc="45" dirty="0">
                <a:latin typeface="Times New Roman"/>
                <a:cs typeface="Times New Roman"/>
              </a:rPr>
              <a:t>u</a:t>
            </a:r>
            <a:r>
              <a:rPr sz="750" spc="-50" dirty="0">
                <a:latin typeface="Times New Roman"/>
                <a:cs typeface="Times New Roman"/>
              </a:rPr>
              <a:t>l</a:t>
            </a:r>
            <a:r>
              <a:rPr sz="750" spc="5" dirty="0">
                <a:latin typeface="Times New Roman"/>
                <a:cs typeface="Times New Roman"/>
              </a:rPr>
              <a:t>t</a:t>
            </a:r>
            <a:r>
              <a:rPr sz="750" spc="80" dirty="0">
                <a:latin typeface="Times New Roman"/>
                <a:cs typeface="Times New Roman"/>
              </a:rPr>
              <a:t>s</a:t>
            </a:r>
            <a:r>
              <a:rPr sz="750" spc="-15" dirty="0">
                <a:latin typeface="Times New Roman"/>
                <a:cs typeface="Times New Roman"/>
              </a:rPr>
              <a:t> </a:t>
            </a:r>
            <a:r>
              <a:rPr sz="750" spc="80" dirty="0">
                <a:latin typeface="Times New Roman"/>
                <a:cs typeface="Times New Roman"/>
              </a:rPr>
              <a:t>a</a:t>
            </a:r>
            <a:r>
              <a:rPr sz="750" spc="5" dirty="0">
                <a:latin typeface="Times New Roman"/>
                <a:cs typeface="Times New Roman"/>
              </a:rPr>
              <a:t>r</a:t>
            </a:r>
            <a:r>
              <a:rPr sz="750" spc="85" dirty="0">
                <a:latin typeface="Times New Roman"/>
                <a:cs typeface="Times New Roman"/>
              </a:rPr>
              <a:t>e</a:t>
            </a:r>
            <a:r>
              <a:rPr sz="750" dirty="0">
                <a:latin typeface="Times New Roman"/>
                <a:cs typeface="Times New Roman"/>
              </a:rPr>
              <a:t> </a:t>
            </a:r>
            <a:r>
              <a:rPr sz="750" spc="40" dirty="0">
                <a:latin typeface="Times New Roman"/>
                <a:cs typeface="Times New Roman"/>
              </a:rPr>
              <a:t>b</a:t>
            </a:r>
            <a:r>
              <a:rPr sz="750" spc="85" dirty="0">
                <a:latin typeface="Times New Roman"/>
                <a:cs typeface="Times New Roman"/>
              </a:rPr>
              <a:t>as</a:t>
            </a:r>
            <a:r>
              <a:rPr sz="750" spc="80" dirty="0">
                <a:latin typeface="Times New Roman"/>
                <a:cs typeface="Times New Roman"/>
              </a:rPr>
              <a:t>e</a:t>
            </a:r>
            <a:r>
              <a:rPr sz="750" spc="45" dirty="0">
                <a:latin typeface="Times New Roman"/>
                <a:cs typeface="Times New Roman"/>
              </a:rPr>
              <a:t>d</a:t>
            </a:r>
            <a:r>
              <a:rPr sz="750" spc="-15" dirty="0">
                <a:latin typeface="Times New Roman"/>
                <a:cs typeface="Times New Roman"/>
              </a:rPr>
              <a:t> </a:t>
            </a:r>
            <a:r>
              <a:rPr sz="750" spc="45" dirty="0">
                <a:latin typeface="Times New Roman"/>
                <a:cs typeface="Times New Roman"/>
              </a:rPr>
              <a:t>on</a:t>
            </a:r>
            <a:r>
              <a:rPr sz="750" dirty="0">
                <a:latin typeface="Times New Roman"/>
                <a:cs typeface="Times New Roman"/>
              </a:rPr>
              <a:t> </a:t>
            </a:r>
            <a:r>
              <a:rPr sz="750" spc="-45" dirty="0">
                <a:latin typeface="Times New Roman"/>
                <a:cs typeface="Times New Roman"/>
              </a:rPr>
              <a:t>L</a:t>
            </a:r>
            <a:r>
              <a:rPr sz="750" spc="80" dirty="0">
                <a:latin typeface="Times New Roman"/>
                <a:cs typeface="Times New Roman"/>
              </a:rPr>
              <a:t>a</a:t>
            </a:r>
            <a:r>
              <a:rPr sz="750" spc="85" dirty="0">
                <a:latin typeface="Times New Roman"/>
                <a:cs typeface="Times New Roman"/>
              </a:rPr>
              <a:t>s</a:t>
            </a:r>
            <a:r>
              <a:rPr sz="750" dirty="0">
                <a:latin typeface="Times New Roman"/>
                <a:cs typeface="Times New Roman"/>
              </a:rPr>
              <a:t>t</a:t>
            </a:r>
            <a:r>
              <a:rPr sz="750" spc="10" dirty="0">
                <a:latin typeface="Times New Roman"/>
                <a:cs typeface="Times New Roman"/>
              </a:rPr>
              <a:t> </a:t>
            </a:r>
            <a:r>
              <a:rPr sz="750" spc="80" dirty="0">
                <a:latin typeface="Times New Roman"/>
                <a:cs typeface="Times New Roman"/>
              </a:rPr>
              <a:t>P</a:t>
            </a:r>
            <a:r>
              <a:rPr sz="750" spc="-5" dirty="0">
                <a:latin typeface="Times New Roman"/>
                <a:cs typeface="Times New Roman"/>
              </a:rPr>
              <a:t>r</a:t>
            </a:r>
            <a:r>
              <a:rPr sz="750" spc="40" dirty="0">
                <a:latin typeface="Times New Roman"/>
                <a:cs typeface="Times New Roman"/>
              </a:rPr>
              <a:t>o</a:t>
            </a:r>
            <a:r>
              <a:rPr sz="750" spc="45" dirty="0">
                <a:latin typeface="Times New Roman"/>
                <a:cs typeface="Times New Roman"/>
              </a:rPr>
              <a:t>c</a:t>
            </a:r>
            <a:r>
              <a:rPr sz="750" spc="85" dirty="0">
                <a:latin typeface="Times New Roman"/>
                <a:cs typeface="Times New Roman"/>
              </a:rPr>
              <a:t>e</a:t>
            </a:r>
            <a:r>
              <a:rPr sz="750" spc="70" dirty="0">
                <a:latin typeface="Times New Roman"/>
                <a:cs typeface="Times New Roman"/>
              </a:rPr>
              <a:t>s</a:t>
            </a:r>
            <a:r>
              <a:rPr sz="750" spc="85" dirty="0">
                <a:latin typeface="Times New Roman"/>
                <a:cs typeface="Times New Roman"/>
              </a:rPr>
              <a:t>s</a:t>
            </a:r>
            <a:r>
              <a:rPr sz="750" spc="-65" dirty="0">
                <a:latin typeface="Times New Roman"/>
                <a:cs typeface="Times New Roman"/>
              </a:rPr>
              <a:t>i</a:t>
            </a:r>
            <a:r>
              <a:rPr sz="750" spc="30" dirty="0">
                <a:latin typeface="Times New Roman"/>
                <a:cs typeface="Times New Roman"/>
              </a:rPr>
              <a:t>n</a:t>
            </a:r>
            <a:r>
              <a:rPr sz="750" spc="45" dirty="0">
                <a:latin typeface="Times New Roman"/>
                <a:cs typeface="Times New Roman"/>
              </a:rPr>
              <a:t>g</a:t>
            </a:r>
            <a:r>
              <a:rPr sz="750" spc="-5" dirty="0">
                <a:latin typeface="Times New Roman"/>
                <a:cs typeface="Times New Roman"/>
              </a:rPr>
              <a:t> </a:t>
            </a:r>
            <a:r>
              <a:rPr sz="750" spc="40" dirty="0">
                <a:latin typeface="Times New Roman"/>
                <a:cs typeface="Times New Roman"/>
              </a:rPr>
              <a:t>Op</a:t>
            </a:r>
            <a:r>
              <a:rPr sz="750" spc="85" dirty="0">
                <a:latin typeface="Times New Roman"/>
                <a:cs typeface="Times New Roman"/>
              </a:rPr>
              <a:t>e</a:t>
            </a:r>
            <a:r>
              <a:rPr sz="750" spc="-5" dirty="0">
                <a:latin typeface="Times New Roman"/>
                <a:cs typeface="Times New Roman"/>
              </a:rPr>
              <a:t>r</a:t>
            </a:r>
            <a:r>
              <a:rPr sz="750" spc="85" dirty="0">
                <a:latin typeface="Times New Roman"/>
                <a:cs typeface="Times New Roman"/>
              </a:rPr>
              <a:t>a</a:t>
            </a:r>
            <a:r>
              <a:rPr sz="750" dirty="0">
                <a:latin typeface="Times New Roman"/>
                <a:cs typeface="Times New Roman"/>
              </a:rPr>
              <a:t>t</a:t>
            </a:r>
            <a:r>
              <a:rPr sz="750" spc="-50" dirty="0">
                <a:latin typeface="Times New Roman"/>
                <a:cs typeface="Times New Roman"/>
              </a:rPr>
              <a:t>i</a:t>
            </a:r>
            <a:r>
              <a:rPr sz="750" spc="30" dirty="0">
                <a:latin typeface="Times New Roman"/>
                <a:cs typeface="Times New Roman"/>
              </a:rPr>
              <a:t>o</a:t>
            </a:r>
            <a:r>
              <a:rPr sz="750" spc="45" dirty="0">
                <a:latin typeface="Times New Roman"/>
                <a:cs typeface="Times New Roman"/>
              </a:rPr>
              <a:t>n</a:t>
            </a:r>
            <a:r>
              <a:rPr sz="750" spc="-20" dirty="0">
                <a:latin typeface="Times New Roman"/>
                <a:cs typeface="Times New Roman"/>
              </a:rPr>
              <a:t> </a:t>
            </a:r>
            <a:r>
              <a:rPr sz="750" spc="-5" dirty="0">
                <a:latin typeface="Times New Roman"/>
                <a:cs typeface="Times New Roman"/>
              </a:rPr>
              <a:t>(</a:t>
            </a:r>
            <a:r>
              <a:rPr sz="750" spc="-45" dirty="0">
                <a:latin typeface="Times New Roman"/>
                <a:cs typeface="Times New Roman"/>
              </a:rPr>
              <a:t>L</a:t>
            </a:r>
            <a:r>
              <a:rPr sz="750" spc="80" dirty="0">
                <a:latin typeface="Times New Roman"/>
                <a:cs typeface="Times New Roman"/>
              </a:rPr>
              <a:t>P</a:t>
            </a:r>
            <a:r>
              <a:rPr sz="750" spc="30" dirty="0">
                <a:latin typeface="Times New Roman"/>
                <a:cs typeface="Times New Roman"/>
              </a:rPr>
              <a:t>O</a:t>
            </a:r>
            <a:r>
              <a:rPr sz="750" dirty="0">
                <a:latin typeface="Times New Roman"/>
                <a:cs typeface="Times New Roman"/>
              </a:rPr>
              <a:t>)</a:t>
            </a:r>
            <a:r>
              <a:rPr sz="750" spc="20" dirty="0">
                <a:latin typeface="Times New Roman"/>
                <a:cs typeface="Times New Roman"/>
              </a:rPr>
              <a:t> </a:t>
            </a:r>
            <a:r>
              <a:rPr sz="750" spc="80" dirty="0">
                <a:latin typeface="Times New Roman"/>
                <a:cs typeface="Times New Roman"/>
              </a:rPr>
              <a:t>a</a:t>
            </a:r>
            <a:r>
              <a:rPr sz="750" spc="45" dirty="0">
                <a:latin typeface="Times New Roman"/>
                <a:cs typeface="Times New Roman"/>
              </a:rPr>
              <a:t>p</a:t>
            </a:r>
            <a:r>
              <a:rPr sz="750" spc="40" dirty="0">
                <a:latin typeface="Times New Roman"/>
                <a:cs typeface="Times New Roman"/>
              </a:rPr>
              <a:t>p</a:t>
            </a:r>
            <a:r>
              <a:rPr sz="750" spc="5" dirty="0">
                <a:latin typeface="Times New Roman"/>
                <a:cs typeface="Times New Roman"/>
              </a:rPr>
              <a:t>r</a:t>
            </a:r>
            <a:r>
              <a:rPr sz="750" spc="40" dirty="0">
                <a:latin typeface="Times New Roman"/>
                <a:cs typeface="Times New Roman"/>
              </a:rPr>
              <a:t>o</a:t>
            </a:r>
            <a:r>
              <a:rPr sz="750" spc="70" dirty="0">
                <a:latin typeface="Times New Roman"/>
                <a:cs typeface="Times New Roman"/>
              </a:rPr>
              <a:t>a</a:t>
            </a:r>
            <a:r>
              <a:rPr sz="750" spc="45" dirty="0">
                <a:latin typeface="Times New Roman"/>
                <a:cs typeface="Times New Roman"/>
              </a:rPr>
              <a:t>c</a:t>
            </a:r>
            <a:r>
              <a:rPr sz="750" spc="30" dirty="0">
                <a:latin typeface="Times New Roman"/>
                <a:cs typeface="Times New Roman"/>
              </a:rPr>
              <a:t>h</a:t>
            </a:r>
            <a:r>
              <a:rPr sz="750" spc="20" dirty="0">
                <a:latin typeface="Times New Roman"/>
                <a:cs typeface="Times New Roman"/>
              </a:rPr>
              <a:t>.</a:t>
            </a:r>
            <a:r>
              <a:rPr sz="750" spc="-15" dirty="0">
                <a:latin typeface="Times New Roman"/>
                <a:cs typeface="Times New Roman"/>
              </a:rPr>
              <a:t> </a:t>
            </a:r>
            <a:r>
              <a:rPr sz="750" spc="75" dirty="0">
                <a:latin typeface="Times New Roman"/>
                <a:cs typeface="Times New Roman"/>
              </a:rPr>
              <a:t>P</a:t>
            </a:r>
            <a:r>
              <a:rPr sz="750" spc="5" dirty="0">
                <a:latin typeface="Times New Roman"/>
                <a:cs typeface="Times New Roman"/>
              </a:rPr>
              <a:t>r</a:t>
            </a:r>
            <a:r>
              <a:rPr sz="750" spc="80" dirty="0">
                <a:latin typeface="Times New Roman"/>
                <a:cs typeface="Times New Roman"/>
              </a:rPr>
              <a:t>e</a:t>
            </a:r>
            <a:r>
              <a:rPr sz="750" spc="-40" dirty="0">
                <a:latin typeface="Times New Roman"/>
                <a:cs typeface="Times New Roman"/>
              </a:rPr>
              <a:t>l</a:t>
            </a:r>
            <a:r>
              <a:rPr sz="750" spc="-50" dirty="0">
                <a:latin typeface="Times New Roman"/>
                <a:cs typeface="Times New Roman"/>
              </a:rPr>
              <a:t>i</a:t>
            </a:r>
            <a:r>
              <a:rPr sz="750" spc="45" dirty="0">
                <a:latin typeface="Times New Roman"/>
                <a:cs typeface="Times New Roman"/>
              </a:rPr>
              <a:t>m</a:t>
            </a:r>
            <a:r>
              <a:rPr sz="750" spc="-50" dirty="0">
                <a:latin typeface="Times New Roman"/>
                <a:cs typeface="Times New Roman"/>
              </a:rPr>
              <a:t>i</a:t>
            </a:r>
            <a:r>
              <a:rPr sz="750" spc="30" dirty="0">
                <a:latin typeface="Times New Roman"/>
                <a:cs typeface="Times New Roman"/>
              </a:rPr>
              <a:t>n</a:t>
            </a:r>
            <a:r>
              <a:rPr sz="750" spc="85" dirty="0">
                <a:latin typeface="Times New Roman"/>
                <a:cs typeface="Times New Roman"/>
              </a:rPr>
              <a:t>a</a:t>
            </a:r>
            <a:r>
              <a:rPr sz="750" spc="-2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y</a:t>
            </a:r>
            <a:endParaRPr sz="750">
              <a:latin typeface="Times New Roman"/>
              <a:cs typeface="Times New Roman"/>
            </a:endParaRPr>
          </a:p>
          <a:p>
            <a:pPr marL="184785" marR="49530" indent="-172720">
              <a:lnSpc>
                <a:spcPts val="900"/>
              </a:lnSpc>
              <a:spcBef>
                <a:spcPts val="55"/>
              </a:spcBef>
            </a:pPr>
            <a:r>
              <a:rPr sz="1200" spc="-7" baseline="3472" dirty="0">
                <a:solidFill>
                  <a:srgbClr val="BFBFBF"/>
                </a:solidFill>
                <a:latin typeface="Century Gothic"/>
                <a:cs typeface="Century Gothic"/>
              </a:rPr>
              <a:t>F</a:t>
            </a:r>
            <a:r>
              <a:rPr sz="1200" baseline="3472" dirty="0">
                <a:solidFill>
                  <a:srgbClr val="BFBFBF"/>
                </a:solidFill>
                <a:latin typeface="Century Gothic"/>
                <a:cs typeface="Century Gothic"/>
              </a:rPr>
              <a:t>e</a:t>
            </a:r>
            <a:r>
              <a:rPr sz="1200" spc="-157" baseline="3472" dirty="0">
                <a:solidFill>
                  <a:srgbClr val="BFBFBF"/>
                </a:solidFill>
                <a:latin typeface="Century Gothic"/>
                <a:cs typeface="Century Gothic"/>
              </a:rPr>
              <a:t>b</a:t>
            </a:r>
            <a:r>
              <a:rPr sz="750" spc="-315" dirty="0">
                <a:latin typeface="Times New Roman"/>
                <a:cs typeface="Times New Roman"/>
              </a:rPr>
              <a:t>F</a:t>
            </a:r>
            <a:r>
              <a:rPr sz="1200" baseline="3472" dirty="0">
                <a:solidFill>
                  <a:srgbClr val="BFBFBF"/>
                </a:solidFill>
                <a:latin typeface="Century Gothic"/>
                <a:cs typeface="Century Gothic"/>
              </a:rPr>
              <a:t>r</a:t>
            </a:r>
            <a:r>
              <a:rPr sz="1200" spc="-577" baseline="3472" dirty="0">
                <a:solidFill>
                  <a:srgbClr val="BFBFBF"/>
                </a:solidFill>
                <a:latin typeface="Century Gothic"/>
                <a:cs typeface="Century Gothic"/>
              </a:rPr>
              <a:t>u</a:t>
            </a:r>
            <a:r>
              <a:rPr sz="750" spc="-165" dirty="0">
                <a:latin typeface="Times New Roman"/>
                <a:cs typeface="Times New Roman"/>
              </a:rPr>
              <a:t>Y</a:t>
            </a:r>
            <a:r>
              <a:rPr sz="1200" spc="-644" baseline="3472" dirty="0">
                <a:solidFill>
                  <a:srgbClr val="BFBFBF"/>
                </a:solidFill>
                <a:latin typeface="Century Gothic"/>
                <a:cs typeface="Century Gothic"/>
              </a:rPr>
              <a:t>a</a:t>
            </a:r>
            <a:r>
              <a:rPr sz="750" spc="45" dirty="0">
                <a:latin typeface="Times New Roman"/>
                <a:cs typeface="Times New Roman"/>
              </a:rPr>
              <a:t>1</a:t>
            </a:r>
            <a:r>
              <a:rPr sz="750" spc="-370" dirty="0">
                <a:latin typeface="Times New Roman"/>
                <a:cs typeface="Times New Roman"/>
              </a:rPr>
              <a:t>8</a:t>
            </a:r>
            <a:r>
              <a:rPr sz="1200" baseline="3472" dirty="0">
                <a:solidFill>
                  <a:srgbClr val="BFBFBF"/>
                </a:solidFill>
                <a:latin typeface="Century Gothic"/>
                <a:cs typeface="Century Gothic"/>
              </a:rPr>
              <a:t>r</a:t>
            </a:r>
            <a:r>
              <a:rPr sz="1200" spc="-97" baseline="3472" dirty="0">
                <a:solidFill>
                  <a:srgbClr val="BFBFBF"/>
                </a:solidFill>
                <a:latin typeface="Century Gothic"/>
                <a:cs typeface="Century Gothic"/>
              </a:rPr>
              <a:t>y</a:t>
            </a:r>
            <a:r>
              <a:rPr sz="750" spc="-285" dirty="0">
                <a:latin typeface="Times New Roman"/>
                <a:cs typeface="Times New Roman"/>
              </a:rPr>
              <a:t>Q</a:t>
            </a:r>
            <a:r>
              <a:rPr sz="1200" spc="-187" baseline="3472" dirty="0">
                <a:solidFill>
                  <a:srgbClr val="BFBFBF"/>
                </a:solidFill>
                <a:latin typeface="Century Gothic"/>
                <a:cs typeface="Century Gothic"/>
              </a:rPr>
              <a:t>2</a:t>
            </a:r>
            <a:r>
              <a:rPr sz="750" spc="-260" dirty="0">
                <a:latin typeface="Times New Roman"/>
                <a:cs typeface="Times New Roman"/>
              </a:rPr>
              <a:t>2</a:t>
            </a:r>
            <a:r>
              <a:rPr sz="1200" spc="-7" baseline="3472" dirty="0">
                <a:solidFill>
                  <a:srgbClr val="BFBFBF"/>
                </a:solidFill>
                <a:latin typeface="Century Gothic"/>
                <a:cs typeface="Century Gothic"/>
              </a:rPr>
              <a:t>0</a:t>
            </a:r>
            <a:r>
              <a:rPr sz="1200" spc="-585" baseline="3472" dirty="0">
                <a:solidFill>
                  <a:srgbClr val="BFBFBF"/>
                </a:solidFill>
                <a:latin typeface="Century Gothic"/>
                <a:cs typeface="Century Gothic"/>
              </a:rPr>
              <a:t>1</a:t>
            </a:r>
            <a:r>
              <a:rPr sz="750" spc="5" dirty="0">
                <a:latin typeface="Times New Roman"/>
                <a:cs typeface="Times New Roman"/>
              </a:rPr>
              <a:t>t</a:t>
            </a:r>
            <a:r>
              <a:rPr sz="750" spc="-215" dirty="0">
                <a:latin typeface="Times New Roman"/>
                <a:cs typeface="Times New Roman"/>
              </a:rPr>
              <a:t>h</a:t>
            </a:r>
            <a:r>
              <a:rPr sz="1200" spc="-284" baseline="3472" dirty="0">
                <a:solidFill>
                  <a:srgbClr val="BFBFBF"/>
                </a:solidFill>
                <a:latin typeface="Century Gothic"/>
                <a:cs typeface="Century Gothic"/>
              </a:rPr>
              <a:t>8</a:t>
            </a:r>
            <a:r>
              <a:rPr sz="750" spc="-5" dirty="0">
                <a:latin typeface="Times New Roman"/>
                <a:cs typeface="Times New Roman"/>
              </a:rPr>
              <a:t>r</a:t>
            </a:r>
            <a:r>
              <a:rPr sz="750" spc="40" dirty="0">
                <a:latin typeface="Times New Roman"/>
                <a:cs typeface="Times New Roman"/>
              </a:rPr>
              <a:t>o</a:t>
            </a:r>
            <a:r>
              <a:rPr sz="750" spc="45" dirty="0">
                <a:latin typeface="Times New Roman"/>
                <a:cs typeface="Times New Roman"/>
              </a:rPr>
              <a:t>ugh</a:t>
            </a:r>
            <a:r>
              <a:rPr sz="750" spc="-30" dirty="0">
                <a:latin typeface="Times New Roman"/>
                <a:cs typeface="Times New Roman"/>
              </a:rPr>
              <a:t> </a:t>
            </a:r>
            <a:r>
              <a:rPr sz="750" spc="45" dirty="0">
                <a:latin typeface="Times New Roman"/>
                <a:cs typeface="Times New Roman"/>
              </a:rPr>
              <a:t>1</a:t>
            </a:r>
            <a:r>
              <a:rPr sz="750" dirty="0">
                <a:latin typeface="Times New Roman"/>
                <a:cs typeface="Times New Roman"/>
              </a:rPr>
              <a:t>/</a:t>
            </a:r>
            <a:r>
              <a:rPr sz="750" spc="45" dirty="0">
                <a:latin typeface="Times New Roman"/>
                <a:cs typeface="Times New Roman"/>
              </a:rPr>
              <a:t>26</a:t>
            </a:r>
            <a:r>
              <a:rPr sz="750" dirty="0">
                <a:latin typeface="Times New Roman"/>
                <a:cs typeface="Times New Roman"/>
              </a:rPr>
              <a:t>/</a:t>
            </a:r>
            <a:r>
              <a:rPr sz="750" spc="45" dirty="0">
                <a:latin typeface="Times New Roman"/>
                <a:cs typeface="Times New Roman"/>
              </a:rPr>
              <a:t>1</a:t>
            </a:r>
            <a:r>
              <a:rPr sz="750" spc="30" dirty="0">
                <a:latin typeface="Times New Roman"/>
                <a:cs typeface="Times New Roman"/>
              </a:rPr>
              <a:t>8</a:t>
            </a:r>
            <a:r>
              <a:rPr sz="750" spc="20" dirty="0">
                <a:latin typeface="Times New Roman"/>
                <a:cs typeface="Times New Roman"/>
              </a:rPr>
              <a:t>.</a:t>
            </a:r>
            <a:r>
              <a:rPr sz="750" spc="-5" dirty="0">
                <a:latin typeface="Times New Roman"/>
                <a:cs typeface="Times New Roman"/>
              </a:rPr>
              <a:t> </a:t>
            </a:r>
            <a:r>
              <a:rPr sz="750" spc="80" dirty="0">
                <a:latin typeface="Times New Roman"/>
                <a:cs typeface="Times New Roman"/>
              </a:rPr>
              <a:t>P</a:t>
            </a:r>
            <a:r>
              <a:rPr sz="750" spc="-5" dirty="0">
                <a:latin typeface="Times New Roman"/>
                <a:cs typeface="Times New Roman"/>
              </a:rPr>
              <a:t>r</a:t>
            </a:r>
            <a:r>
              <a:rPr sz="750" spc="-50" dirty="0">
                <a:latin typeface="Times New Roman"/>
                <a:cs typeface="Times New Roman"/>
              </a:rPr>
              <a:t>i</a:t>
            </a:r>
            <a:r>
              <a:rPr sz="750" spc="45" dirty="0">
                <a:latin typeface="Times New Roman"/>
                <a:cs typeface="Times New Roman"/>
              </a:rPr>
              <a:t>o</a:t>
            </a:r>
            <a:r>
              <a:rPr sz="750" dirty="0">
                <a:latin typeface="Times New Roman"/>
                <a:cs typeface="Times New Roman"/>
              </a:rPr>
              <a:t>r</a:t>
            </a:r>
            <a:r>
              <a:rPr sz="750" spc="-1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</a:t>
            </a:r>
            <a:r>
              <a:rPr sz="750" spc="45" dirty="0">
                <a:latin typeface="Times New Roman"/>
                <a:cs typeface="Times New Roman"/>
              </a:rPr>
              <a:t>o</a:t>
            </a:r>
            <a:r>
              <a:rPr sz="750" spc="15" dirty="0">
                <a:latin typeface="Times New Roman"/>
                <a:cs typeface="Times New Roman"/>
              </a:rPr>
              <a:t> </a:t>
            </a:r>
            <a:r>
              <a:rPr sz="750" spc="30" dirty="0">
                <a:latin typeface="Times New Roman"/>
                <a:cs typeface="Times New Roman"/>
              </a:rPr>
              <a:t>F</a:t>
            </a:r>
            <a:r>
              <a:rPr sz="750" spc="-45" dirty="0">
                <a:latin typeface="Times New Roman"/>
                <a:cs typeface="Times New Roman"/>
              </a:rPr>
              <a:t>Y</a:t>
            </a:r>
            <a:r>
              <a:rPr sz="750" spc="45" dirty="0">
                <a:latin typeface="Times New Roman"/>
                <a:cs typeface="Times New Roman"/>
              </a:rPr>
              <a:t>17</a:t>
            </a:r>
            <a:r>
              <a:rPr sz="750" spc="10" dirty="0">
                <a:latin typeface="Times New Roman"/>
                <a:cs typeface="Times New Roman"/>
              </a:rPr>
              <a:t> </a:t>
            </a:r>
            <a:r>
              <a:rPr sz="750" spc="40" dirty="0">
                <a:latin typeface="Times New Roman"/>
                <a:cs typeface="Times New Roman"/>
              </a:rPr>
              <a:t>Q2</a:t>
            </a:r>
            <a:r>
              <a:rPr sz="750" spc="20" dirty="0">
                <a:latin typeface="Times New Roman"/>
                <a:cs typeface="Times New Roman"/>
              </a:rPr>
              <a:t>,</a:t>
            </a:r>
            <a:r>
              <a:rPr sz="750" spc="25" dirty="0">
                <a:latin typeface="Times New Roman"/>
                <a:cs typeface="Times New Roman"/>
              </a:rPr>
              <a:t> </a:t>
            </a:r>
            <a:r>
              <a:rPr sz="750" spc="-10" dirty="0">
                <a:latin typeface="Times New Roman"/>
                <a:cs typeface="Times New Roman"/>
              </a:rPr>
              <a:t>U</a:t>
            </a:r>
            <a:r>
              <a:rPr sz="750" spc="80" dirty="0">
                <a:latin typeface="Times New Roman"/>
                <a:cs typeface="Times New Roman"/>
              </a:rPr>
              <a:t>SPS</a:t>
            </a:r>
            <a:r>
              <a:rPr sz="750" dirty="0">
                <a:latin typeface="Times New Roman"/>
                <a:cs typeface="Times New Roman"/>
              </a:rPr>
              <a:t> </a:t>
            </a:r>
            <a:r>
              <a:rPr sz="750" spc="-35" dirty="0">
                <a:latin typeface="Times New Roman"/>
                <a:cs typeface="Times New Roman"/>
              </a:rPr>
              <a:t>M</a:t>
            </a:r>
            <a:r>
              <a:rPr sz="750" spc="85" dirty="0">
                <a:latin typeface="Times New Roman"/>
                <a:cs typeface="Times New Roman"/>
              </a:rPr>
              <a:t>a</a:t>
            </a:r>
            <a:r>
              <a:rPr sz="750" spc="-5" dirty="0">
                <a:latin typeface="Times New Roman"/>
                <a:cs typeface="Times New Roman"/>
              </a:rPr>
              <a:t>r</a:t>
            </a:r>
            <a:r>
              <a:rPr sz="750" spc="5" dirty="0">
                <a:latin typeface="Times New Roman"/>
                <a:cs typeface="Times New Roman"/>
              </a:rPr>
              <a:t>k</a:t>
            </a:r>
            <a:r>
              <a:rPr sz="750" spc="80" dirty="0">
                <a:latin typeface="Times New Roman"/>
                <a:cs typeface="Times New Roman"/>
              </a:rPr>
              <a:t>e</a:t>
            </a:r>
            <a:r>
              <a:rPr sz="750" spc="5" dirty="0">
                <a:latin typeface="Times New Roman"/>
                <a:cs typeface="Times New Roman"/>
              </a:rPr>
              <a:t>t</a:t>
            </a:r>
            <a:r>
              <a:rPr sz="750" spc="-65" dirty="0">
                <a:latin typeface="Times New Roman"/>
                <a:cs typeface="Times New Roman"/>
              </a:rPr>
              <a:t>i</a:t>
            </a:r>
            <a:r>
              <a:rPr sz="750" spc="45" dirty="0">
                <a:latin typeface="Times New Roman"/>
                <a:cs typeface="Times New Roman"/>
              </a:rPr>
              <a:t>ng</a:t>
            </a:r>
            <a:r>
              <a:rPr sz="750" spc="-20" dirty="0">
                <a:latin typeface="Times New Roman"/>
                <a:cs typeface="Times New Roman"/>
              </a:rPr>
              <a:t> </a:t>
            </a:r>
            <a:r>
              <a:rPr sz="750" spc="-35" dirty="0">
                <a:latin typeface="Times New Roman"/>
                <a:cs typeface="Times New Roman"/>
              </a:rPr>
              <a:t>M</a:t>
            </a:r>
            <a:r>
              <a:rPr sz="750" spc="80" dirty="0">
                <a:latin typeface="Times New Roman"/>
                <a:cs typeface="Times New Roman"/>
              </a:rPr>
              <a:t>a</a:t>
            </a:r>
            <a:r>
              <a:rPr sz="750" spc="-40" dirty="0">
                <a:latin typeface="Times New Roman"/>
                <a:cs typeface="Times New Roman"/>
              </a:rPr>
              <a:t>i</a:t>
            </a:r>
            <a:r>
              <a:rPr sz="750" spc="-50" dirty="0">
                <a:latin typeface="Times New Roman"/>
                <a:cs typeface="Times New Roman"/>
              </a:rPr>
              <a:t>l</a:t>
            </a:r>
            <a:r>
              <a:rPr sz="750" spc="-20" dirty="0">
                <a:latin typeface="Times New Roman"/>
                <a:cs typeface="Times New Roman"/>
              </a:rPr>
              <a:t>®</a:t>
            </a:r>
            <a:r>
              <a:rPr sz="750" spc="-15" dirty="0">
                <a:latin typeface="Times New Roman"/>
                <a:cs typeface="Times New Roman"/>
              </a:rPr>
              <a:t> </a:t>
            </a:r>
            <a:r>
              <a:rPr sz="750" spc="-35" dirty="0">
                <a:latin typeface="Times New Roman"/>
                <a:cs typeface="Times New Roman"/>
              </a:rPr>
              <a:t>w</a:t>
            </a:r>
            <a:r>
              <a:rPr sz="750" spc="80" dirty="0">
                <a:latin typeface="Times New Roman"/>
                <a:cs typeface="Times New Roman"/>
              </a:rPr>
              <a:t>as</a:t>
            </a:r>
            <a:r>
              <a:rPr sz="750" spc="35" dirty="0">
                <a:latin typeface="Times New Roman"/>
                <a:cs typeface="Times New Roman"/>
              </a:rPr>
              <a:t> </a:t>
            </a:r>
            <a:r>
              <a:rPr sz="750" spc="-5" dirty="0">
                <a:latin typeface="Times New Roman"/>
                <a:cs typeface="Times New Roman"/>
              </a:rPr>
              <a:t>r</a:t>
            </a:r>
            <a:r>
              <a:rPr sz="750" spc="85" dirty="0">
                <a:latin typeface="Times New Roman"/>
                <a:cs typeface="Times New Roman"/>
              </a:rPr>
              <a:t>e</a:t>
            </a:r>
            <a:r>
              <a:rPr sz="750" spc="-45" dirty="0">
                <a:latin typeface="Times New Roman"/>
                <a:cs typeface="Times New Roman"/>
              </a:rPr>
              <a:t>f</a:t>
            </a:r>
            <a:r>
              <a:rPr sz="750" spc="85" dirty="0">
                <a:latin typeface="Times New Roman"/>
                <a:cs typeface="Times New Roman"/>
              </a:rPr>
              <a:t>e</a:t>
            </a:r>
            <a:r>
              <a:rPr sz="750" spc="-5" dirty="0">
                <a:latin typeface="Times New Roman"/>
                <a:cs typeface="Times New Roman"/>
              </a:rPr>
              <a:t>r</a:t>
            </a:r>
            <a:r>
              <a:rPr sz="750" spc="5" dirty="0">
                <a:latin typeface="Times New Roman"/>
                <a:cs typeface="Times New Roman"/>
              </a:rPr>
              <a:t>r</a:t>
            </a:r>
            <a:r>
              <a:rPr sz="750" spc="80" dirty="0">
                <a:latin typeface="Times New Roman"/>
                <a:cs typeface="Times New Roman"/>
              </a:rPr>
              <a:t>e</a:t>
            </a:r>
            <a:r>
              <a:rPr sz="750" spc="45" dirty="0">
                <a:latin typeface="Times New Roman"/>
                <a:cs typeface="Times New Roman"/>
              </a:rPr>
              <a:t>d</a:t>
            </a:r>
            <a:r>
              <a:rPr sz="750" spc="-2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</a:t>
            </a:r>
            <a:r>
              <a:rPr sz="750" spc="45" dirty="0">
                <a:latin typeface="Times New Roman"/>
                <a:cs typeface="Times New Roman"/>
              </a:rPr>
              <a:t>o</a:t>
            </a:r>
            <a:r>
              <a:rPr sz="750" spc="15" dirty="0">
                <a:latin typeface="Times New Roman"/>
                <a:cs typeface="Times New Roman"/>
              </a:rPr>
              <a:t> </a:t>
            </a:r>
            <a:r>
              <a:rPr sz="750" spc="85" dirty="0">
                <a:latin typeface="Times New Roman"/>
                <a:cs typeface="Times New Roman"/>
              </a:rPr>
              <a:t>a</a:t>
            </a:r>
            <a:r>
              <a:rPr sz="750" spc="80" dirty="0">
                <a:latin typeface="Times New Roman"/>
                <a:cs typeface="Times New Roman"/>
              </a:rPr>
              <a:t>s</a:t>
            </a:r>
            <a:r>
              <a:rPr sz="750" spc="15" dirty="0">
                <a:latin typeface="Times New Roman"/>
                <a:cs typeface="Times New Roman"/>
              </a:rPr>
              <a:t> </a:t>
            </a:r>
            <a:r>
              <a:rPr sz="750" spc="80" dirty="0">
                <a:latin typeface="Times New Roman"/>
                <a:cs typeface="Times New Roman"/>
              </a:rPr>
              <a:t>S</a:t>
            </a:r>
            <a:r>
              <a:rPr sz="750" spc="5" dirty="0">
                <a:latin typeface="Times New Roman"/>
                <a:cs typeface="Times New Roman"/>
              </a:rPr>
              <a:t>t</a:t>
            </a:r>
            <a:r>
              <a:rPr sz="750" spc="80" dirty="0">
                <a:latin typeface="Times New Roman"/>
                <a:cs typeface="Times New Roman"/>
              </a:rPr>
              <a:t>a</a:t>
            </a:r>
            <a:r>
              <a:rPr sz="750" spc="45" dirty="0">
                <a:latin typeface="Times New Roman"/>
                <a:cs typeface="Times New Roman"/>
              </a:rPr>
              <a:t>n</a:t>
            </a:r>
            <a:r>
              <a:rPr sz="750" spc="40" dirty="0">
                <a:latin typeface="Times New Roman"/>
                <a:cs typeface="Times New Roman"/>
              </a:rPr>
              <a:t>d</a:t>
            </a:r>
            <a:r>
              <a:rPr sz="750" spc="70" dirty="0">
                <a:latin typeface="Times New Roman"/>
                <a:cs typeface="Times New Roman"/>
              </a:rPr>
              <a:t>a</a:t>
            </a:r>
            <a:r>
              <a:rPr sz="750" spc="5" dirty="0">
                <a:latin typeface="Times New Roman"/>
                <a:cs typeface="Times New Roman"/>
              </a:rPr>
              <a:t>r</a:t>
            </a:r>
            <a:r>
              <a:rPr sz="750" spc="45" dirty="0">
                <a:latin typeface="Times New Roman"/>
                <a:cs typeface="Times New Roman"/>
              </a:rPr>
              <a:t>d</a:t>
            </a:r>
            <a:r>
              <a:rPr sz="750" spc="-30" dirty="0">
                <a:latin typeface="Times New Roman"/>
                <a:cs typeface="Times New Roman"/>
              </a:rPr>
              <a:t> </a:t>
            </a:r>
            <a:r>
              <a:rPr sz="750" spc="-35" dirty="0">
                <a:latin typeface="Times New Roman"/>
                <a:cs typeface="Times New Roman"/>
              </a:rPr>
              <a:t>M</a:t>
            </a:r>
            <a:r>
              <a:rPr sz="750" spc="85" dirty="0">
                <a:latin typeface="Times New Roman"/>
                <a:cs typeface="Times New Roman"/>
              </a:rPr>
              <a:t>a</a:t>
            </a:r>
            <a:r>
              <a:rPr sz="750" spc="-50" dirty="0">
                <a:latin typeface="Times New Roman"/>
                <a:cs typeface="Times New Roman"/>
              </a:rPr>
              <a:t>il</a:t>
            </a:r>
            <a:r>
              <a:rPr sz="750" spc="-25" dirty="0">
                <a:latin typeface="Times New Roman"/>
                <a:cs typeface="Times New Roman"/>
              </a:rPr>
              <a:t>®</a:t>
            </a:r>
            <a:r>
              <a:rPr sz="750" spc="20" dirty="0">
                <a:latin typeface="Times New Roman"/>
                <a:cs typeface="Times New Roman"/>
              </a:rPr>
              <a:t>.</a:t>
            </a:r>
            <a:r>
              <a:rPr sz="750" dirty="0">
                <a:latin typeface="Times New Roman"/>
                <a:cs typeface="Times New Roman"/>
              </a:rPr>
              <a:t> </a:t>
            </a:r>
            <a:r>
              <a:rPr sz="750" spc="75" dirty="0">
                <a:latin typeface="Times New Roman"/>
                <a:cs typeface="Times New Roman"/>
              </a:rPr>
              <a:t>S</a:t>
            </a:r>
            <a:r>
              <a:rPr sz="750" spc="85" dirty="0">
                <a:latin typeface="Times New Roman"/>
                <a:cs typeface="Times New Roman"/>
              </a:rPr>
              <a:t>e</a:t>
            </a:r>
            <a:r>
              <a:rPr sz="750" spc="-5" dirty="0">
                <a:latin typeface="Times New Roman"/>
                <a:cs typeface="Times New Roman"/>
              </a:rPr>
              <a:t>r</a:t>
            </a:r>
            <a:r>
              <a:rPr sz="750" spc="20" dirty="0">
                <a:latin typeface="Times New Roman"/>
                <a:cs typeface="Times New Roman"/>
              </a:rPr>
              <a:t>v</a:t>
            </a:r>
            <a:r>
              <a:rPr sz="750" spc="-50" dirty="0">
                <a:latin typeface="Times New Roman"/>
                <a:cs typeface="Times New Roman"/>
              </a:rPr>
              <a:t>i</a:t>
            </a:r>
            <a:r>
              <a:rPr sz="750" spc="30" dirty="0">
                <a:latin typeface="Times New Roman"/>
                <a:cs typeface="Times New Roman"/>
              </a:rPr>
              <a:t>c</a:t>
            </a:r>
            <a:r>
              <a:rPr sz="750" spc="85" dirty="0">
                <a:latin typeface="Times New Roman"/>
                <a:cs typeface="Times New Roman"/>
              </a:rPr>
              <a:t>e</a:t>
            </a:r>
            <a:r>
              <a:rPr sz="750" spc="-20" dirty="0">
                <a:latin typeface="Times New Roman"/>
                <a:cs typeface="Times New Roman"/>
              </a:rPr>
              <a:t> </a:t>
            </a:r>
            <a:r>
              <a:rPr sz="750" spc="45" dirty="0">
                <a:latin typeface="Times New Roman"/>
                <a:cs typeface="Times New Roman"/>
              </a:rPr>
              <a:t>p</a:t>
            </a:r>
            <a:r>
              <a:rPr sz="750" spc="80" dirty="0">
                <a:latin typeface="Times New Roman"/>
                <a:cs typeface="Times New Roman"/>
              </a:rPr>
              <a:t>e</a:t>
            </a:r>
            <a:r>
              <a:rPr sz="750" spc="-5" dirty="0">
                <a:latin typeface="Times New Roman"/>
                <a:cs typeface="Times New Roman"/>
              </a:rPr>
              <a:t>r</a:t>
            </a:r>
            <a:r>
              <a:rPr sz="750" spc="-40" dirty="0">
                <a:latin typeface="Times New Roman"/>
                <a:cs typeface="Times New Roman"/>
              </a:rPr>
              <a:t>f</a:t>
            </a:r>
            <a:r>
              <a:rPr sz="750" spc="45" dirty="0">
                <a:latin typeface="Times New Roman"/>
                <a:cs typeface="Times New Roman"/>
              </a:rPr>
              <a:t>o</a:t>
            </a:r>
            <a:r>
              <a:rPr sz="750" spc="-5" dirty="0">
                <a:latin typeface="Times New Roman"/>
                <a:cs typeface="Times New Roman"/>
              </a:rPr>
              <a:t>r</a:t>
            </a:r>
            <a:r>
              <a:rPr sz="750" spc="45" dirty="0">
                <a:latin typeface="Times New Roman"/>
                <a:cs typeface="Times New Roman"/>
              </a:rPr>
              <a:t>m</a:t>
            </a:r>
            <a:r>
              <a:rPr sz="750" spc="70" dirty="0">
                <a:latin typeface="Times New Roman"/>
                <a:cs typeface="Times New Roman"/>
              </a:rPr>
              <a:t>a</a:t>
            </a:r>
            <a:r>
              <a:rPr sz="750" spc="45" dirty="0">
                <a:latin typeface="Times New Roman"/>
                <a:cs typeface="Times New Roman"/>
              </a:rPr>
              <a:t>n</a:t>
            </a:r>
            <a:r>
              <a:rPr sz="750" spc="30" dirty="0">
                <a:latin typeface="Times New Roman"/>
                <a:cs typeface="Times New Roman"/>
              </a:rPr>
              <a:t>c</a:t>
            </a:r>
            <a:r>
              <a:rPr sz="750" spc="85" dirty="0">
                <a:latin typeface="Times New Roman"/>
                <a:cs typeface="Times New Roman"/>
              </a:rPr>
              <a:t>e</a:t>
            </a:r>
            <a:r>
              <a:rPr sz="750" spc="-20" dirty="0">
                <a:latin typeface="Times New Roman"/>
                <a:cs typeface="Times New Roman"/>
              </a:rPr>
              <a:t> </a:t>
            </a:r>
            <a:r>
              <a:rPr sz="750" spc="45" dirty="0">
                <a:latin typeface="Times New Roman"/>
                <a:cs typeface="Times New Roman"/>
              </a:rPr>
              <a:t>m</a:t>
            </a:r>
            <a:r>
              <a:rPr sz="750" spc="80" dirty="0">
                <a:latin typeface="Times New Roman"/>
                <a:cs typeface="Times New Roman"/>
              </a:rPr>
              <a:t>e</a:t>
            </a:r>
            <a:r>
              <a:rPr sz="750" spc="85" dirty="0">
                <a:latin typeface="Times New Roman"/>
                <a:cs typeface="Times New Roman"/>
              </a:rPr>
              <a:t>as</a:t>
            </a:r>
            <a:r>
              <a:rPr sz="750" spc="30" dirty="0">
                <a:latin typeface="Times New Roman"/>
                <a:cs typeface="Times New Roman"/>
              </a:rPr>
              <a:t>u</a:t>
            </a:r>
            <a:r>
              <a:rPr sz="750" spc="-5" dirty="0">
                <a:latin typeface="Times New Roman"/>
                <a:cs typeface="Times New Roman"/>
              </a:rPr>
              <a:t>r</a:t>
            </a:r>
            <a:r>
              <a:rPr sz="750" spc="80" dirty="0">
                <a:latin typeface="Times New Roman"/>
                <a:cs typeface="Times New Roman"/>
              </a:rPr>
              <a:t>e</a:t>
            </a:r>
            <a:r>
              <a:rPr sz="750" spc="35" dirty="0">
                <a:latin typeface="Times New Roman"/>
                <a:cs typeface="Times New Roman"/>
              </a:rPr>
              <a:t>m</a:t>
            </a:r>
            <a:r>
              <a:rPr sz="750" spc="70" dirty="0">
                <a:latin typeface="Times New Roman"/>
                <a:cs typeface="Times New Roman"/>
              </a:rPr>
              <a:t>e</a:t>
            </a:r>
            <a:r>
              <a:rPr sz="750" spc="30" dirty="0">
                <a:latin typeface="Times New Roman"/>
                <a:cs typeface="Times New Roman"/>
              </a:rPr>
              <a:t>n</a:t>
            </a:r>
            <a:r>
              <a:rPr sz="750" dirty="0">
                <a:latin typeface="Times New Roman"/>
                <a:cs typeface="Times New Roman"/>
              </a:rPr>
              <a:t>t</a:t>
            </a:r>
            <a:r>
              <a:rPr sz="750" spc="-5" dirty="0">
                <a:latin typeface="Times New Roman"/>
                <a:cs typeface="Times New Roman"/>
              </a:rPr>
              <a:t> </a:t>
            </a:r>
            <a:r>
              <a:rPr sz="750" spc="-25" dirty="0">
                <a:latin typeface="Times New Roman"/>
                <a:cs typeface="Times New Roman"/>
              </a:rPr>
              <a:t>w</a:t>
            </a:r>
            <a:r>
              <a:rPr sz="750" spc="80" dirty="0">
                <a:latin typeface="Times New Roman"/>
                <a:cs typeface="Times New Roman"/>
              </a:rPr>
              <a:t>as</a:t>
            </a:r>
            <a:r>
              <a:rPr sz="750" spc="30" dirty="0">
                <a:latin typeface="Times New Roman"/>
                <a:cs typeface="Times New Roman"/>
              </a:rPr>
              <a:t> </a:t>
            </a:r>
            <a:r>
              <a:rPr sz="750" spc="85" dirty="0">
                <a:latin typeface="Times New Roman"/>
                <a:cs typeface="Times New Roman"/>
              </a:rPr>
              <a:t>s</a:t>
            </a:r>
            <a:r>
              <a:rPr sz="750" spc="45" dirty="0">
                <a:latin typeface="Times New Roman"/>
                <a:cs typeface="Times New Roman"/>
              </a:rPr>
              <a:t>u</a:t>
            </a:r>
            <a:r>
              <a:rPr sz="750" spc="85" dirty="0">
                <a:latin typeface="Times New Roman"/>
                <a:cs typeface="Times New Roman"/>
              </a:rPr>
              <a:t>s</a:t>
            </a:r>
            <a:r>
              <a:rPr sz="750" spc="40" dirty="0">
                <a:latin typeface="Times New Roman"/>
                <a:cs typeface="Times New Roman"/>
              </a:rPr>
              <a:t>p</a:t>
            </a:r>
            <a:r>
              <a:rPr sz="750" spc="85" dirty="0">
                <a:latin typeface="Times New Roman"/>
                <a:cs typeface="Times New Roman"/>
              </a:rPr>
              <a:t>e</a:t>
            </a:r>
            <a:r>
              <a:rPr sz="750" spc="30" dirty="0">
                <a:latin typeface="Times New Roman"/>
                <a:cs typeface="Times New Roman"/>
              </a:rPr>
              <a:t>nd</a:t>
            </a:r>
            <a:r>
              <a:rPr sz="750" spc="80" dirty="0">
                <a:latin typeface="Times New Roman"/>
                <a:cs typeface="Times New Roman"/>
              </a:rPr>
              <a:t>e</a:t>
            </a:r>
            <a:r>
              <a:rPr sz="750" spc="45" dirty="0">
                <a:latin typeface="Times New Roman"/>
                <a:cs typeface="Times New Roman"/>
              </a:rPr>
              <a:t>d</a:t>
            </a:r>
            <a:r>
              <a:rPr sz="750" spc="-20" dirty="0">
                <a:latin typeface="Times New Roman"/>
                <a:cs typeface="Times New Roman"/>
              </a:rPr>
              <a:t> </a:t>
            </a:r>
            <a:r>
              <a:rPr sz="750" spc="-40" dirty="0">
                <a:latin typeface="Times New Roman"/>
                <a:cs typeface="Times New Roman"/>
              </a:rPr>
              <a:t>f</a:t>
            </a:r>
            <a:r>
              <a:rPr sz="750" spc="40" dirty="0">
                <a:latin typeface="Times New Roman"/>
                <a:cs typeface="Times New Roman"/>
              </a:rPr>
              <a:t>o</a:t>
            </a:r>
            <a:r>
              <a:rPr sz="750" dirty="0">
                <a:latin typeface="Times New Roman"/>
                <a:cs typeface="Times New Roman"/>
              </a:rPr>
              <a:t>r</a:t>
            </a:r>
            <a:r>
              <a:rPr sz="750" spc="5" dirty="0">
                <a:latin typeface="Times New Roman"/>
                <a:cs typeface="Times New Roman"/>
              </a:rPr>
              <a:t> </a:t>
            </a:r>
            <a:r>
              <a:rPr sz="750" spc="45" dirty="0">
                <a:latin typeface="Times New Roman"/>
                <a:cs typeface="Times New Roman"/>
              </a:rPr>
              <a:t>m</a:t>
            </a:r>
            <a:r>
              <a:rPr sz="750" spc="80" dirty="0">
                <a:latin typeface="Times New Roman"/>
                <a:cs typeface="Times New Roman"/>
              </a:rPr>
              <a:t>a</a:t>
            </a:r>
            <a:r>
              <a:rPr sz="750" spc="-40" dirty="0">
                <a:latin typeface="Times New Roman"/>
                <a:cs typeface="Times New Roman"/>
              </a:rPr>
              <a:t>i</a:t>
            </a:r>
            <a:r>
              <a:rPr sz="750" spc="-45" dirty="0">
                <a:latin typeface="Times New Roman"/>
                <a:cs typeface="Times New Roman"/>
              </a:rPr>
              <a:t>l</a:t>
            </a:r>
            <a:r>
              <a:rPr sz="750" dirty="0">
                <a:latin typeface="Times New Roman"/>
                <a:cs typeface="Times New Roman"/>
              </a:rPr>
              <a:t> </a:t>
            </a:r>
            <a:r>
              <a:rPr sz="750" spc="45" dirty="0">
                <a:latin typeface="Times New Roman"/>
                <a:cs typeface="Times New Roman"/>
              </a:rPr>
              <a:t>o</a:t>
            </a:r>
            <a:r>
              <a:rPr sz="750" spc="-5" dirty="0">
                <a:latin typeface="Times New Roman"/>
                <a:cs typeface="Times New Roman"/>
              </a:rPr>
              <a:t>r</a:t>
            </a:r>
            <a:r>
              <a:rPr sz="750" spc="-50" dirty="0">
                <a:latin typeface="Times New Roman"/>
                <a:cs typeface="Times New Roman"/>
              </a:rPr>
              <a:t>i</a:t>
            </a:r>
            <a:r>
              <a:rPr sz="750" spc="45" dirty="0">
                <a:latin typeface="Times New Roman"/>
                <a:cs typeface="Times New Roman"/>
              </a:rPr>
              <a:t>g</a:t>
            </a:r>
            <a:r>
              <a:rPr sz="750" spc="-50" dirty="0">
                <a:latin typeface="Times New Roman"/>
                <a:cs typeface="Times New Roman"/>
              </a:rPr>
              <a:t>i</a:t>
            </a:r>
            <a:r>
              <a:rPr sz="750" spc="45" dirty="0">
                <a:latin typeface="Times New Roman"/>
                <a:cs typeface="Times New Roman"/>
              </a:rPr>
              <a:t>n</a:t>
            </a:r>
            <a:r>
              <a:rPr sz="750" spc="70" dirty="0">
                <a:latin typeface="Times New Roman"/>
                <a:cs typeface="Times New Roman"/>
              </a:rPr>
              <a:t>a</a:t>
            </a:r>
            <a:r>
              <a:rPr sz="750" dirty="0">
                <a:latin typeface="Times New Roman"/>
                <a:cs typeface="Times New Roman"/>
              </a:rPr>
              <a:t>t</a:t>
            </a:r>
            <a:r>
              <a:rPr sz="750" spc="-55" dirty="0">
                <a:latin typeface="Times New Roman"/>
                <a:cs typeface="Times New Roman"/>
              </a:rPr>
              <a:t>i</a:t>
            </a:r>
            <a:r>
              <a:rPr sz="750" spc="45" dirty="0">
                <a:latin typeface="Times New Roman"/>
                <a:cs typeface="Times New Roman"/>
              </a:rPr>
              <a:t>ng</a:t>
            </a:r>
            <a:r>
              <a:rPr sz="750" spc="-30" dirty="0">
                <a:latin typeface="Times New Roman"/>
                <a:cs typeface="Times New Roman"/>
              </a:rPr>
              <a:t> </a:t>
            </a:r>
            <a:r>
              <a:rPr sz="750" spc="-40" dirty="0">
                <a:latin typeface="Times New Roman"/>
                <a:cs typeface="Times New Roman"/>
              </a:rPr>
              <a:t>f</a:t>
            </a:r>
            <a:r>
              <a:rPr sz="750" spc="-5" dirty="0">
                <a:latin typeface="Times New Roman"/>
                <a:cs typeface="Times New Roman"/>
              </a:rPr>
              <a:t>r</a:t>
            </a:r>
            <a:r>
              <a:rPr sz="750" spc="45" dirty="0">
                <a:latin typeface="Times New Roman"/>
                <a:cs typeface="Times New Roman"/>
              </a:rPr>
              <a:t>o</a:t>
            </a:r>
            <a:r>
              <a:rPr sz="750" spc="40" dirty="0">
                <a:latin typeface="Times New Roman"/>
                <a:cs typeface="Times New Roman"/>
              </a:rPr>
              <a:t>m</a:t>
            </a:r>
            <a:r>
              <a:rPr sz="750" spc="-5" dirty="0">
                <a:latin typeface="Times New Roman"/>
                <a:cs typeface="Times New Roman"/>
              </a:rPr>
              <a:t> </a:t>
            </a:r>
            <a:r>
              <a:rPr sz="750" spc="40" dirty="0">
                <a:latin typeface="Times New Roman"/>
                <a:cs typeface="Times New Roman"/>
              </a:rPr>
              <a:t>o</a:t>
            </a:r>
            <a:r>
              <a:rPr sz="750" dirty="0">
                <a:latin typeface="Times New Roman"/>
                <a:cs typeface="Times New Roman"/>
              </a:rPr>
              <a:t>r </a:t>
            </a:r>
            <a:r>
              <a:rPr sz="750" spc="45" dirty="0">
                <a:latin typeface="Times New Roman"/>
                <a:cs typeface="Times New Roman"/>
              </a:rPr>
              <a:t>d</a:t>
            </a:r>
            <a:r>
              <a:rPr sz="750" spc="80" dirty="0">
                <a:latin typeface="Times New Roman"/>
                <a:cs typeface="Times New Roman"/>
              </a:rPr>
              <a:t>e</a:t>
            </a:r>
            <a:r>
              <a:rPr sz="750" spc="85" dirty="0">
                <a:latin typeface="Times New Roman"/>
                <a:cs typeface="Times New Roman"/>
              </a:rPr>
              <a:t>s</a:t>
            </a:r>
            <a:r>
              <a:rPr sz="750" dirty="0">
                <a:latin typeface="Times New Roman"/>
                <a:cs typeface="Times New Roman"/>
              </a:rPr>
              <a:t>t</a:t>
            </a:r>
            <a:r>
              <a:rPr sz="750" spc="-40" dirty="0">
                <a:latin typeface="Times New Roman"/>
                <a:cs typeface="Times New Roman"/>
              </a:rPr>
              <a:t>i</a:t>
            </a:r>
            <a:r>
              <a:rPr sz="750" spc="40" dirty="0">
                <a:latin typeface="Times New Roman"/>
                <a:cs typeface="Times New Roman"/>
              </a:rPr>
              <a:t>n</a:t>
            </a:r>
            <a:r>
              <a:rPr sz="750" spc="70" dirty="0">
                <a:latin typeface="Times New Roman"/>
                <a:cs typeface="Times New Roman"/>
              </a:rPr>
              <a:t>e</a:t>
            </a:r>
            <a:r>
              <a:rPr sz="750" spc="45" dirty="0">
                <a:latin typeface="Times New Roman"/>
                <a:cs typeface="Times New Roman"/>
              </a:rPr>
              <a:t>d</a:t>
            </a:r>
            <a:r>
              <a:rPr sz="750" spc="-20" dirty="0">
                <a:latin typeface="Times New Roman"/>
                <a:cs typeface="Times New Roman"/>
              </a:rPr>
              <a:t> </a:t>
            </a:r>
            <a:r>
              <a:rPr sz="750" spc="5" dirty="0">
                <a:latin typeface="Times New Roman"/>
                <a:cs typeface="Times New Roman"/>
              </a:rPr>
              <a:t>t</a:t>
            </a:r>
            <a:r>
              <a:rPr sz="750" spc="45" dirty="0">
                <a:latin typeface="Times New Roman"/>
                <a:cs typeface="Times New Roman"/>
              </a:rPr>
              <a:t>o</a:t>
            </a:r>
            <a:r>
              <a:rPr sz="750" spc="10" dirty="0">
                <a:latin typeface="Times New Roman"/>
                <a:cs typeface="Times New Roman"/>
              </a:rPr>
              <a:t> </a:t>
            </a:r>
            <a:r>
              <a:rPr sz="750" spc="40" dirty="0">
                <a:latin typeface="Times New Roman"/>
                <a:cs typeface="Times New Roman"/>
              </a:rPr>
              <a:t>C</a:t>
            </a:r>
            <a:r>
              <a:rPr sz="750" spc="80" dirty="0">
                <a:latin typeface="Times New Roman"/>
                <a:cs typeface="Times New Roman"/>
              </a:rPr>
              <a:t>a</a:t>
            </a:r>
            <a:r>
              <a:rPr sz="750" spc="-5" dirty="0">
                <a:latin typeface="Times New Roman"/>
                <a:cs typeface="Times New Roman"/>
              </a:rPr>
              <a:t>r</a:t>
            </a:r>
            <a:r>
              <a:rPr sz="750" spc="-40" dirty="0">
                <a:latin typeface="Times New Roman"/>
                <a:cs typeface="Times New Roman"/>
              </a:rPr>
              <a:t>i</a:t>
            </a:r>
            <a:r>
              <a:rPr sz="750" spc="40" dirty="0">
                <a:latin typeface="Times New Roman"/>
                <a:cs typeface="Times New Roman"/>
              </a:rPr>
              <a:t>b</a:t>
            </a:r>
            <a:r>
              <a:rPr sz="750" spc="45" dirty="0">
                <a:latin typeface="Times New Roman"/>
                <a:cs typeface="Times New Roman"/>
              </a:rPr>
              <a:t>b</a:t>
            </a:r>
            <a:r>
              <a:rPr sz="750" spc="80" dirty="0">
                <a:latin typeface="Times New Roman"/>
                <a:cs typeface="Times New Roman"/>
              </a:rPr>
              <a:t>e</a:t>
            </a:r>
            <a:r>
              <a:rPr sz="750" spc="70" dirty="0">
                <a:latin typeface="Times New Roman"/>
                <a:cs typeface="Times New Roman"/>
              </a:rPr>
              <a:t>a</a:t>
            </a:r>
            <a:r>
              <a:rPr sz="750" spc="45" dirty="0">
                <a:latin typeface="Times New Roman"/>
                <a:cs typeface="Times New Roman"/>
              </a:rPr>
              <a:t>n</a:t>
            </a:r>
            <a:r>
              <a:rPr sz="750" spc="-20" dirty="0">
                <a:latin typeface="Times New Roman"/>
                <a:cs typeface="Times New Roman"/>
              </a:rPr>
              <a:t> </a:t>
            </a:r>
            <a:r>
              <a:rPr sz="750" spc="-10" dirty="0">
                <a:latin typeface="Times New Roman"/>
                <a:cs typeface="Times New Roman"/>
              </a:rPr>
              <a:t>D</a:t>
            </a:r>
            <a:r>
              <a:rPr sz="750" spc="-40" dirty="0">
                <a:latin typeface="Times New Roman"/>
                <a:cs typeface="Times New Roman"/>
              </a:rPr>
              <a:t>i</a:t>
            </a:r>
            <a:r>
              <a:rPr sz="750" spc="80" dirty="0">
                <a:latin typeface="Times New Roman"/>
                <a:cs typeface="Times New Roman"/>
              </a:rPr>
              <a:t>s</a:t>
            </a:r>
            <a:r>
              <a:rPr sz="750" spc="5" dirty="0">
                <a:latin typeface="Times New Roman"/>
                <a:cs typeface="Times New Roman"/>
              </a:rPr>
              <a:t>t</a:t>
            </a:r>
            <a:r>
              <a:rPr sz="750" spc="-5" dirty="0">
                <a:latin typeface="Times New Roman"/>
                <a:cs typeface="Times New Roman"/>
              </a:rPr>
              <a:t>r</a:t>
            </a:r>
            <a:r>
              <a:rPr sz="750" spc="-40" dirty="0">
                <a:latin typeface="Times New Roman"/>
                <a:cs typeface="Times New Roman"/>
              </a:rPr>
              <a:t>i</a:t>
            </a:r>
            <a:r>
              <a:rPr sz="750" spc="40" dirty="0">
                <a:latin typeface="Times New Roman"/>
                <a:cs typeface="Times New Roman"/>
              </a:rPr>
              <a:t>c</a:t>
            </a:r>
            <a:r>
              <a:rPr sz="750" dirty="0">
                <a:latin typeface="Times New Roman"/>
                <a:cs typeface="Times New Roman"/>
              </a:rPr>
              <a:t>t</a:t>
            </a:r>
            <a:r>
              <a:rPr sz="750" spc="-15" dirty="0">
                <a:latin typeface="Times New Roman"/>
                <a:cs typeface="Times New Roman"/>
              </a:rPr>
              <a:t> </a:t>
            </a:r>
            <a:r>
              <a:rPr sz="750" spc="85" dirty="0">
                <a:latin typeface="Times New Roman"/>
                <a:cs typeface="Times New Roman"/>
              </a:rPr>
              <a:t>s</a:t>
            </a:r>
            <a:r>
              <a:rPr sz="750" spc="5" dirty="0">
                <a:latin typeface="Times New Roman"/>
                <a:cs typeface="Times New Roman"/>
              </a:rPr>
              <a:t>t</a:t>
            </a:r>
            <a:r>
              <a:rPr sz="750" spc="80" dirty="0">
                <a:latin typeface="Times New Roman"/>
                <a:cs typeface="Times New Roman"/>
              </a:rPr>
              <a:t>a</a:t>
            </a:r>
            <a:r>
              <a:rPr sz="750" spc="-5" dirty="0">
                <a:latin typeface="Times New Roman"/>
                <a:cs typeface="Times New Roman"/>
              </a:rPr>
              <a:t>r</a:t>
            </a:r>
            <a:r>
              <a:rPr sz="750" spc="5" dirty="0">
                <a:latin typeface="Times New Roman"/>
                <a:cs typeface="Times New Roman"/>
              </a:rPr>
              <a:t>t</a:t>
            </a:r>
            <a:r>
              <a:rPr sz="750" spc="-50" dirty="0">
                <a:latin typeface="Times New Roman"/>
                <a:cs typeface="Times New Roman"/>
              </a:rPr>
              <a:t>i</a:t>
            </a:r>
            <a:r>
              <a:rPr sz="750" spc="45" dirty="0">
                <a:latin typeface="Times New Roman"/>
                <a:cs typeface="Times New Roman"/>
              </a:rPr>
              <a:t>ng</a:t>
            </a:r>
            <a:r>
              <a:rPr sz="750" spc="-20" dirty="0">
                <a:latin typeface="Times New Roman"/>
                <a:cs typeface="Times New Roman"/>
              </a:rPr>
              <a:t> </a:t>
            </a:r>
            <a:r>
              <a:rPr sz="750" spc="40" dirty="0">
                <a:latin typeface="Times New Roman"/>
                <a:cs typeface="Times New Roman"/>
              </a:rPr>
              <a:t>9</a:t>
            </a:r>
            <a:r>
              <a:rPr sz="750" spc="5" dirty="0">
                <a:latin typeface="Times New Roman"/>
                <a:cs typeface="Times New Roman"/>
              </a:rPr>
              <a:t>/</a:t>
            </a:r>
            <a:r>
              <a:rPr sz="750" spc="40" dirty="0">
                <a:latin typeface="Times New Roman"/>
                <a:cs typeface="Times New Roman"/>
              </a:rPr>
              <a:t>1</a:t>
            </a:r>
            <a:r>
              <a:rPr sz="750" spc="45" dirty="0">
                <a:latin typeface="Times New Roman"/>
                <a:cs typeface="Times New Roman"/>
              </a:rPr>
              <a:t>6</a:t>
            </a:r>
            <a:r>
              <a:rPr sz="750" dirty="0">
                <a:latin typeface="Times New Roman"/>
                <a:cs typeface="Times New Roman"/>
              </a:rPr>
              <a:t>/</a:t>
            </a:r>
            <a:r>
              <a:rPr sz="750" spc="45" dirty="0">
                <a:latin typeface="Times New Roman"/>
                <a:cs typeface="Times New Roman"/>
              </a:rPr>
              <a:t>17</a:t>
            </a:r>
            <a:r>
              <a:rPr sz="750" spc="-20" dirty="0">
                <a:latin typeface="Times New Roman"/>
                <a:cs typeface="Times New Roman"/>
              </a:rPr>
              <a:t> </a:t>
            </a:r>
            <a:r>
              <a:rPr sz="750" spc="40" dirty="0">
                <a:latin typeface="Times New Roman"/>
                <a:cs typeface="Times New Roman"/>
              </a:rPr>
              <a:t>d</a:t>
            </a:r>
            <a:r>
              <a:rPr sz="750" spc="45" dirty="0">
                <a:latin typeface="Times New Roman"/>
                <a:cs typeface="Times New Roman"/>
              </a:rPr>
              <a:t>u</a:t>
            </a:r>
            <a:r>
              <a:rPr sz="750" spc="85" dirty="0">
                <a:latin typeface="Times New Roman"/>
                <a:cs typeface="Times New Roman"/>
              </a:rPr>
              <a:t>e</a:t>
            </a:r>
            <a:r>
              <a:rPr sz="750" dirty="0">
                <a:latin typeface="Times New Roman"/>
                <a:cs typeface="Times New Roman"/>
              </a:rPr>
              <a:t> t</a:t>
            </a:r>
            <a:r>
              <a:rPr sz="750" spc="45" dirty="0">
                <a:latin typeface="Times New Roman"/>
                <a:cs typeface="Times New Roman"/>
              </a:rPr>
              <a:t>o</a:t>
            </a:r>
            <a:r>
              <a:rPr sz="750" spc="1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</a:t>
            </a:r>
            <a:r>
              <a:rPr sz="750" spc="45" dirty="0">
                <a:latin typeface="Times New Roman"/>
                <a:cs typeface="Times New Roman"/>
              </a:rPr>
              <a:t>h</a:t>
            </a:r>
            <a:r>
              <a:rPr sz="750" spc="85" dirty="0">
                <a:latin typeface="Times New Roman"/>
                <a:cs typeface="Times New Roman"/>
              </a:rPr>
              <a:t>e</a:t>
            </a:r>
            <a:r>
              <a:rPr sz="750" dirty="0">
                <a:latin typeface="Times New Roman"/>
                <a:cs typeface="Times New Roman"/>
              </a:rPr>
              <a:t> </a:t>
            </a:r>
            <a:r>
              <a:rPr sz="750" spc="45" dirty="0">
                <a:latin typeface="Times New Roman"/>
                <a:cs typeface="Times New Roman"/>
              </a:rPr>
              <a:t>d</a:t>
            </a:r>
            <a:r>
              <a:rPr sz="750" spc="80" dirty="0">
                <a:latin typeface="Times New Roman"/>
                <a:cs typeface="Times New Roman"/>
              </a:rPr>
              <a:t>e</a:t>
            </a:r>
            <a:r>
              <a:rPr sz="750" spc="15" dirty="0">
                <a:latin typeface="Times New Roman"/>
                <a:cs typeface="Times New Roman"/>
              </a:rPr>
              <a:t>v</a:t>
            </a:r>
            <a:r>
              <a:rPr sz="750" spc="70" dirty="0">
                <a:latin typeface="Times New Roman"/>
                <a:cs typeface="Times New Roman"/>
              </a:rPr>
              <a:t>a</a:t>
            </a:r>
            <a:r>
              <a:rPr sz="750" spc="85" dirty="0">
                <a:latin typeface="Times New Roman"/>
                <a:cs typeface="Times New Roman"/>
              </a:rPr>
              <a:t>s</a:t>
            </a:r>
            <a:r>
              <a:rPr sz="750" spc="-10" dirty="0">
                <a:latin typeface="Times New Roman"/>
                <a:cs typeface="Times New Roman"/>
              </a:rPr>
              <a:t>t</a:t>
            </a:r>
            <a:r>
              <a:rPr sz="750" spc="85" dirty="0">
                <a:latin typeface="Times New Roman"/>
                <a:cs typeface="Times New Roman"/>
              </a:rPr>
              <a:t>a</a:t>
            </a:r>
            <a:r>
              <a:rPr sz="750" spc="-10" dirty="0">
                <a:latin typeface="Times New Roman"/>
                <a:cs typeface="Times New Roman"/>
              </a:rPr>
              <a:t>t</a:t>
            </a:r>
            <a:r>
              <a:rPr sz="750" spc="-50" dirty="0">
                <a:latin typeface="Times New Roman"/>
                <a:cs typeface="Times New Roman"/>
              </a:rPr>
              <a:t>i</a:t>
            </a:r>
            <a:r>
              <a:rPr sz="750" spc="30" dirty="0">
                <a:latin typeface="Times New Roman"/>
                <a:cs typeface="Times New Roman"/>
              </a:rPr>
              <a:t>n</a:t>
            </a:r>
            <a:r>
              <a:rPr sz="750" spc="45" dirty="0">
                <a:latin typeface="Times New Roman"/>
                <a:cs typeface="Times New Roman"/>
              </a:rPr>
              <a:t>g</a:t>
            </a:r>
            <a:r>
              <a:rPr sz="750" spc="-20" dirty="0">
                <a:latin typeface="Times New Roman"/>
                <a:cs typeface="Times New Roman"/>
              </a:rPr>
              <a:t> </a:t>
            </a:r>
            <a:r>
              <a:rPr sz="750" spc="-50" dirty="0">
                <a:latin typeface="Times New Roman"/>
                <a:cs typeface="Times New Roman"/>
              </a:rPr>
              <a:t>i</a:t>
            </a:r>
            <a:r>
              <a:rPr sz="750" spc="45" dirty="0">
                <a:latin typeface="Times New Roman"/>
                <a:cs typeface="Times New Roman"/>
              </a:rPr>
              <a:t>mp</a:t>
            </a:r>
            <a:r>
              <a:rPr sz="750" spc="80" dirty="0">
                <a:latin typeface="Times New Roman"/>
                <a:cs typeface="Times New Roman"/>
              </a:rPr>
              <a:t>a</a:t>
            </a:r>
            <a:r>
              <a:rPr sz="750" spc="45" dirty="0">
                <a:latin typeface="Times New Roman"/>
                <a:cs typeface="Times New Roman"/>
              </a:rPr>
              <a:t>c</a:t>
            </a:r>
            <a:r>
              <a:rPr sz="750" spc="5" dirty="0">
                <a:latin typeface="Times New Roman"/>
                <a:cs typeface="Times New Roman"/>
              </a:rPr>
              <a:t>t</a:t>
            </a:r>
            <a:r>
              <a:rPr sz="750" spc="80" dirty="0">
                <a:latin typeface="Times New Roman"/>
                <a:cs typeface="Times New Roman"/>
              </a:rPr>
              <a:t>s</a:t>
            </a:r>
            <a:r>
              <a:rPr sz="750" spc="-15" dirty="0">
                <a:latin typeface="Times New Roman"/>
                <a:cs typeface="Times New Roman"/>
              </a:rPr>
              <a:t> </a:t>
            </a:r>
            <a:r>
              <a:rPr sz="750" spc="40" dirty="0">
                <a:latin typeface="Times New Roman"/>
                <a:cs typeface="Times New Roman"/>
              </a:rPr>
              <a:t>o</a:t>
            </a:r>
            <a:r>
              <a:rPr sz="750" spc="-45" dirty="0">
                <a:latin typeface="Times New Roman"/>
                <a:cs typeface="Times New Roman"/>
              </a:rPr>
              <a:t>f</a:t>
            </a:r>
            <a:r>
              <a:rPr sz="750" spc="25" dirty="0">
                <a:latin typeface="Times New Roman"/>
                <a:cs typeface="Times New Roman"/>
              </a:rPr>
              <a:t> </a:t>
            </a:r>
            <a:r>
              <a:rPr sz="750" spc="-10" dirty="0">
                <a:latin typeface="Times New Roman"/>
                <a:cs typeface="Times New Roman"/>
              </a:rPr>
              <a:t>H</a:t>
            </a:r>
            <a:r>
              <a:rPr sz="750" spc="45" dirty="0">
                <a:latin typeface="Times New Roman"/>
                <a:cs typeface="Times New Roman"/>
              </a:rPr>
              <a:t>u</a:t>
            </a:r>
            <a:r>
              <a:rPr sz="750" spc="-5" dirty="0">
                <a:latin typeface="Times New Roman"/>
                <a:cs typeface="Times New Roman"/>
              </a:rPr>
              <a:t>rr</a:t>
            </a:r>
            <a:r>
              <a:rPr sz="750" spc="-40" dirty="0">
                <a:latin typeface="Times New Roman"/>
                <a:cs typeface="Times New Roman"/>
              </a:rPr>
              <a:t>i</a:t>
            </a:r>
            <a:r>
              <a:rPr sz="750" spc="40" dirty="0">
                <a:latin typeface="Times New Roman"/>
                <a:cs typeface="Times New Roman"/>
              </a:rPr>
              <a:t>c</a:t>
            </a:r>
            <a:r>
              <a:rPr sz="750" spc="85" dirty="0">
                <a:latin typeface="Times New Roman"/>
                <a:cs typeface="Times New Roman"/>
              </a:rPr>
              <a:t>a</a:t>
            </a:r>
            <a:r>
              <a:rPr sz="750" spc="30" dirty="0">
                <a:latin typeface="Times New Roman"/>
                <a:cs typeface="Times New Roman"/>
              </a:rPr>
              <a:t>n</a:t>
            </a:r>
            <a:r>
              <a:rPr sz="750" spc="70" dirty="0">
                <a:latin typeface="Times New Roman"/>
                <a:cs typeface="Times New Roman"/>
              </a:rPr>
              <a:t>e</a:t>
            </a:r>
            <a:r>
              <a:rPr sz="750" spc="80" dirty="0">
                <a:latin typeface="Times New Roman"/>
                <a:cs typeface="Times New Roman"/>
              </a:rPr>
              <a:t>s</a:t>
            </a:r>
            <a:r>
              <a:rPr sz="750" spc="-15" dirty="0">
                <a:latin typeface="Times New Roman"/>
                <a:cs typeface="Times New Roman"/>
              </a:rPr>
              <a:t> </a:t>
            </a:r>
            <a:r>
              <a:rPr sz="750" spc="-45" dirty="0">
                <a:latin typeface="Times New Roman"/>
                <a:cs typeface="Times New Roman"/>
              </a:rPr>
              <a:t>I</a:t>
            </a:r>
            <a:r>
              <a:rPr sz="750" spc="5" dirty="0">
                <a:latin typeface="Times New Roman"/>
                <a:cs typeface="Times New Roman"/>
              </a:rPr>
              <a:t>r</a:t>
            </a:r>
            <a:r>
              <a:rPr sz="750" spc="45" dirty="0">
                <a:latin typeface="Times New Roman"/>
                <a:cs typeface="Times New Roman"/>
              </a:rPr>
              <a:t>m</a:t>
            </a:r>
            <a:r>
              <a:rPr sz="750" spc="85" dirty="0">
                <a:latin typeface="Times New Roman"/>
                <a:cs typeface="Times New Roman"/>
              </a:rPr>
              <a:t>a</a:t>
            </a:r>
            <a:r>
              <a:rPr sz="750" dirty="0">
                <a:latin typeface="Times New Roman"/>
                <a:cs typeface="Times New Roman"/>
              </a:rPr>
              <a:t> </a:t>
            </a:r>
            <a:r>
              <a:rPr sz="750" spc="80" dirty="0">
                <a:latin typeface="Times New Roman"/>
                <a:cs typeface="Times New Roman"/>
              </a:rPr>
              <a:t>a</a:t>
            </a:r>
            <a:r>
              <a:rPr sz="750" spc="45" dirty="0">
                <a:latin typeface="Times New Roman"/>
                <a:cs typeface="Times New Roman"/>
              </a:rPr>
              <a:t>nd</a:t>
            </a:r>
            <a:r>
              <a:rPr sz="750" dirty="0">
                <a:latin typeface="Times New Roman"/>
                <a:cs typeface="Times New Roman"/>
              </a:rPr>
              <a:t> </a:t>
            </a:r>
            <a:r>
              <a:rPr sz="750" spc="-35" dirty="0">
                <a:latin typeface="Times New Roman"/>
                <a:cs typeface="Times New Roman"/>
              </a:rPr>
              <a:t>M</a:t>
            </a:r>
            <a:r>
              <a:rPr sz="750" spc="85" dirty="0">
                <a:latin typeface="Times New Roman"/>
                <a:cs typeface="Times New Roman"/>
              </a:rPr>
              <a:t>a</a:t>
            </a:r>
            <a:r>
              <a:rPr sz="750" spc="-5" dirty="0">
                <a:latin typeface="Times New Roman"/>
                <a:cs typeface="Times New Roman"/>
              </a:rPr>
              <a:t>r</a:t>
            </a:r>
            <a:r>
              <a:rPr sz="750" spc="-50" dirty="0">
                <a:latin typeface="Times New Roman"/>
                <a:cs typeface="Times New Roman"/>
              </a:rPr>
              <a:t>i</a:t>
            </a:r>
            <a:r>
              <a:rPr sz="750" spc="85" dirty="0">
                <a:latin typeface="Times New Roman"/>
                <a:cs typeface="Times New Roman"/>
              </a:rPr>
              <a:t>a</a:t>
            </a:r>
            <a:r>
              <a:rPr sz="750" spc="20" dirty="0">
                <a:latin typeface="Times New Roman"/>
                <a:cs typeface="Times New Roman"/>
              </a:rPr>
              <a:t>.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599496" y="1527382"/>
            <a:ext cx="4999990" cy="4965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49450" marR="5080" indent="-1937385">
              <a:lnSpc>
                <a:spcPts val="2020"/>
              </a:lnSpc>
            </a:pPr>
            <a:r>
              <a:rPr sz="1700" spc="-25" dirty="0">
                <a:solidFill>
                  <a:srgbClr val="4F80BC"/>
                </a:solidFill>
                <a:latin typeface="Century Gothic"/>
                <a:cs typeface="Century Gothic"/>
              </a:rPr>
              <a:t>U</a:t>
            </a:r>
            <a:r>
              <a:rPr sz="1700" spc="-10" dirty="0">
                <a:solidFill>
                  <a:srgbClr val="4F80BC"/>
                </a:solidFill>
                <a:latin typeface="Century Gothic"/>
                <a:cs typeface="Century Gothic"/>
              </a:rPr>
              <a:t>S</a:t>
            </a:r>
            <a:r>
              <a:rPr sz="1700" spc="-15" dirty="0">
                <a:solidFill>
                  <a:srgbClr val="4F80BC"/>
                </a:solidFill>
                <a:latin typeface="Century Gothic"/>
                <a:cs typeface="Century Gothic"/>
              </a:rPr>
              <a:t>P</a:t>
            </a:r>
            <a:r>
              <a:rPr sz="1700" spc="-10" dirty="0">
                <a:solidFill>
                  <a:srgbClr val="4F80BC"/>
                </a:solidFill>
                <a:latin typeface="Century Gothic"/>
                <a:cs typeface="Century Gothic"/>
              </a:rPr>
              <a:t>S</a:t>
            </a:r>
            <a:r>
              <a:rPr sz="1700" spc="-30" dirty="0">
                <a:solidFill>
                  <a:srgbClr val="4F80BC"/>
                </a:solidFill>
                <a:latin typeface="Century Gothic"/>
                <a:cs typeface="Century Gothic"/>
              </a:rPr>
              <a:t> </a:t>
            </a:r>
            <a:r>
              <a:rPr sz="1700" dirty="0">
                <a:solidFill>
                  <a:srgbClr val="4F80BC"/>
                </a:solidFill>
                <a:latin typeface="Century Gothic"/>
                <a:cs typeface="Century Gothic"/>
              </a:rPr>
              <a:t>M</a:t>
            </a:r>
            <a:r>
              <a:rPr sz="1700" spc="-20" dirty="0">
                <a:solidFill>
                  <a:srgbClr val="4F80BC"/>
                </a:solidFill>
                <a:latin typeface="Century Gothic"/>
                <a:cs typeface="Century Gothic"/>
              </a:rPr>
              <a:t>a</a:t>
            </a:r>
            <a:r>
              <a:rPr sz="1700" spc="-30" dirty="0">
                <a:solidFill>
                  <a:srgbClr val="4F80BC"/>
                </a:solidFill>
                <a:latin typeface="Century Gothic"/>
                <a:cs typeface="Century Gothic"/>
              </a:rPr>
              <a:t>r</a:t>
            </a:r>
            <a:r>
              <a:rPr sz="1700" spc="0" dirty="0">
                <a:solidFill>
                  <a:srgbClr val="4F80BC"/>
                </a:solidFill>
                <a:latin typeface="Century Gothic"/>
                <a:cs typeface="Century Gothic"/>
              </a:rPr>
              <a:t>k</a:t>
            </a:r>
            <a:r>
              <a:rPr sz="1700" spc="-15" dirty="0">
                <a:solidFill>
                  <a:srgbClr val="4F80BC"/>
                </a:solidFill>
                <a:latin typeface="Century Gothic"/>
                <a:cs typeface="Century Gothic"/>
              </a:rPr>
              <a:t>e</a:t>
            </a:r>
            <a:r>
              <a:rPr sz="1700" spc="-25" dirty="0">
                <a:solidFill>
                  <a:srgbClr val="4F80BC"/>
                </a:solidFill>
                <a:latin typeface="Century Gothic"/>
                <a:cs typeface="Century Gothic"/>
              </a:rPr>
              <a:t>t</a:t>
            </a:r>
            <a:r>
              <a:rPr sz="1700" spc="5" dirty="0">
                <a:solidFill>
                  <a:srgbClr val="4F80BC"/>
                </a:solidFill>
                <a:latin typeface="Century Gothic"/>
                <a:cs typeface="Century Gothic"/>
              </a:rPr>
              <a:t>i</a:t>
            </a:r>
            <a:r>
              <a:rPr sz="1700" spc="-15" dirty="0">
                <a:solidFill>
                  <a:srgbClr val="4F80BC"/>
                </a:solidFill>
                <a:latin typeface="Century Gothic"/>
                <a:cs typeface="Century Gothic"/>
              </a:rPr>
              <a:t>ng</a:t>
            </a:r>
            <a:r>
              <a:rPr sz="1700" spc="-20" dirty="0">
                <a:solidFill>
                  <a:srgbClr val="4F80BC"/>
                </a:solidFill>
                <a:latin typeface="Century Gothic"/>
                <a:cs typeface="Century Gothic"/>
              </a:rPr>
              <a:t> Ma</a:t>
            </a:r>
            <a:r>
              <a:rPr sz="1700" spc="-5" dirty="0">
                <a:solidFill>
                  <a:srgbClr val="4F80BC"/>
                </a:solidFill>
                <a:latin typeface="Century Gothic"/>
                <a:cs typeface="Century Gothic"/>
              </a:rPr>
              <a:t>i</a:t>
            </a:r>
            <a:r>
              <a:rPr sz="1700" spc="5" dirty="0">
                <a:solidFill>
                  <a:srgbClr val="4F80BC"/>
                </a:solidFill>
                <a:latin typeface="Century Gothic"/>
                <a:cs typeface="Century Gothic"/>
              </a:rPr>
              <a:t>l</a:t>
            </a:r>
            <a:r>
              <a:rPr sz="1700" spc="-15" dirty="0">
                <a:solidFill>
                  <a:srgbClr val="4F80BC"/>
                </a:solidFill>
                <a:latin typeface="Century Gothic"/>
                <a:cs typeface="Century Gothic"/>
              </a:rPr>
              <a:t>®</a:t>
            </a:r>
            <a:r>
              <a:rPr sz="1700" spc="-45" dirty="0">
                <a:solidFill>
                  <a:srgbClr val="4F80BC"/>
                </a:solidFill>
                <a:latin typeface="Century Gothic"/>
                <a:cs typeface="Century Gothic"/>
              </a:rPr>
              <a:t> </a:t>
            </a:r>
            <a:r>
              <a:rPr sz="1700" spc="-20" dirty="0">
                <a:solidFill>
                  <a:srgbClr val="4F80BC"/>
                </a:solidFill>
                <a:latin typeface="Century Gothic"/>
                <a:cs typeface="Century Gothic"/>
              </a:rPr>
              <a:t>F</a:t>
            </a:r>
            <a:r>
              <a:rPr sz="1700" spc="20" dirty="0">
                <a:solidFill>
                  <a:srgbClr val="4F80BC"/>
                </a:solidFill>
                <a:latin typeface="Century Gothic"/>
                <a:cs typeface="Century Gothic"/>
              </a:rPr>
              <a:t>Y</a:t>
            </a:r>
            <a:r>
              <a:rPr sz="1700" spc="-20" dirty="0">
                <a:solidFill>
                  <a:srgbClr val="4F80BC"/>
                </a:solidFill>
                <a:latin typeface="Century Gothic"/>
                <a:cs typeface="Century Gothic"/>
              </a:rPr>
              <a:t>1</a:t>
            </a:r>
            <a:r>
              <a:rPr sz="1700" spc="-10" dirty="0">
                <a:solidFill>
                  <a:srgbClr val="4F80BC"/>
                </a:solidFill>
                <a:latin typeface="Century Gothic"/>
                <a:cs typeface="Century Gothic"/>
              </a:rPr>
              <a:t>3</a:t>
            </a:r>
            <a:r>
              <a:rPr sz="1700" spc="-40" dirty="0">
                <a:solidFill>
                  <a:srgbClr val="4F80BC"/>
                </a:solidFill>
                <a:latin typeface="Century Gothic"/>
                <a:cs typeface="Century Gothic"/>
              </a:rPr>
              <a:t> </a:t>
            </a:r>
            <a:r>
              <a:rPr sz="1700" spc="-10" dirty="0">
                <a:solidFill>
                  <a:srgbClr val="4F80BC"/>
                </a:solidFill>
                <a:latin typeface="Century Gothic"/>
                <a:cs typeface="Century Gothic"/>
              </a:rPr>
              <a:t>to</a:t>
            </a:r>
            <a:r>
              <a:rPr sz="1700" spc="-5" dirty="0">
                <a:solidFill>
                  <a:srgbClr val="4F80BC"/>
                </a:solidFill>
                <a:latin typeface="Century Gothic"/>
                <a:cs typeface="Century Gothic"/>
              </a:rPr>
              <a:t> </a:t>
            </a:r>
            <a:r>
              <a:rPr sz="1700" spc="-20" dirty="0">
                <a:solidFill>
                  <a:srgbClr val="4F80BC"/>
                </a:solidFill>
                <a:latin typeface="Century Gothic"/>
                <a:cs typeface="Century Gothic"/>
              </a:rPr>
              <a:t>F</a:t>
            </a:r>
            <a:r>
              <a:rPr sz="1700" spc="20" dirty="0">
                <a:solidFill>
                  <a:srgbClr val="4F80BC"/>
                </a:solidFill>
                <a:latin typeface="Century Gothic"/>
                <a:cs typeface="Century Gothic"/>
              </a:rPr>
              <a:t>Y</a:t>
            </a:r>
            <a:r>
              <a:rPr sz="1700" spc="-20" dirty="0">
                <a:solidFill>
                  <a:srgbClr val="4F80BC"/>
                </a:solidFill>
                <a:latin typeface="Century Gothic"/>
                <a:cs typeface="Century Gothic"/>
              </a:rPr>
              <a:t>1</a:t>
            </a:r>
            <a:r>
              <a:rPr sz="1700" spc="-10" dirty="0">
                <a:solidFill>
                  <a:srgbClr val="4F80BC"/>
                </a:solidFill>
                <a:latin typeface="Century Gothic"/>
                <a:cs typeface="Century Gothic"/>
              </a:rPr>
              <a:t>8</a:t>
            </a:r>
            <a:r>
              <a:rPr sz="1700" spc="-40" dirty="0">
                <a:solidFill>
                  <a:srgbClr val="4F80BC"/>
                </a:solidFill>
                <a:latin typeface="Century Gothic"/>
                <a:cs typeface="Century Gothic"/>
              </a:rPr>
              <a:t> </a:t>
            </a:r>
            <a:r>
              <a:rPr sz="1700" spc="-15" dirty="0">
                <a:solidFill>
                  <a:srgbClr val="4F80BC"/>
                </a:solidFill>
                <a:latin typeface="Century Gothic"/>
                <a:cs typeface="Century Gothic"/>
              </a:rPr>
              <a:t>P</a:t>
            </a:r>
            <a:r>
              <a:rPr sz="1700" spc="-10" dirty="0">
                <a:solidFill>
                  <a:srgbClr val="4F80BC"/>
                </a:solidFill>
                <a:latin typeface="Century Gothic"/>
                <a:cs typeface="Century Gothic"/>
              </a:rPr>
              <a:t>er</a:t>
            </a:r>
            <a:r>
              <a:rPr sz="1700" spc="-15" dirty="0">
                <a:solidFill>
                  <a:srgbClr val="4F80BC"/>
                </a:solidFill>
                <a:latin typeface="Century Gothic"/>
                <a:cs typeface="Century Gothic"/>
              </a:rPr>
              <a:t>f</a:t>
            </a:r>
            <a:r>
              <a:rPr sz="1700" spc="-25" dirty="0">
                <a:solidFill>
                  <a:srgbClr val="4F80BC"/>
                </a:solidFill>
                <a:latin typeface="Century Gothic"/>
                <a:cs typeface="Century Gothic"/>
              </a:rPr>
              <a:t>o</a:t>
            </a:r>
            <a:r>
              <a:rPr sz="1700" spc="-10" dirty="0">
                <a:solidFill>
                  <a:srgbClr val="4F80BC"/>
                </a:solidFill>
                <a:latin typeface="Century Gothic"/>
                <a:cs typeface="Century Gothic"/>
              </a:rPr>
              <a:t>r</a:t>
            </a:r>
            <a:r>
              <a:rPr sz="1700" spc="-15" dirty="0">
                <a:solidFill>
                  <a:srgbClr val="4F80BC"/>
                </a:solidFill>
                <a:latin typeface="Century Gothic"/>
                <a:cs typeface="Century Gothic"/>
              </a:rPr>
              <a:t>m</a:t>
            </a:r>
            <a:r>
              <a:rPr sz="1700" spc="-20" dirty="0">
                <a:solidFill>
                  <a:srgbClr val="4F80BC"/>
                </a:solidFill>
                <a:latin typeface="Century Gothic"/>
                <a:cs typeface="Century Gothic"/>
              </a:rPr>
              <a:t>a</a:t>
            </a:r>
            <a:r>
              <a:rPr sz="1700" spc="-15" dirty="0">
                <a:solidFill>
                  <a:srgbClr val="4F80BC"/>
                </a:solidFill>
                <a:latin typeface="Century Gothic"/>
                <a:cs typeface="Century Gothic"/>
              </a:rPr>
              <a:t>n</a:t>
            </a:r>
            <a:r>
              <a:rPr sz="1700" spc="-30" dirty="0">
                <a:solidFill>
                  <a:srgbClr val="4F80BC"/>
                </a:solidFill>
                <a:latin typeface="Century Gothic"/>
                <a:cs typeface="Century Gothic"/>
              </a:rPr>
              <a:t>c</a:t>
            </a:r>
            <a:r>
              <a:rPr sz="1700" spc="-15" dirty="0">
                <a:solidFill>
                  <a:srgbClr val="4F80BC"/>
                </a:solidFill>
                <a:latin typeface="Century Gothic"/>
                <a:cs typeface="Century Gothic"/>
              </a:rPr>
              <a:t>e</a:t>
            </a:r>
            <a:r>
              <a:rPr sz="1700" spc="-5" dirty="0">
                <a:solidFill>
                  <a:srgbClr val="4F80BC"/>
                </a:solidFill>
                <a:latin typeface="Century Gothic"/>
                <a:cs typeface="Century Gothic"/>
              </a:rPr>
              <a:t> </a:t>
            </a:r>
            <a:r>
              <a:rPr sz="1700" spc="-20" dirty="0">
                <a:solidFill>
                  <a:srgbClr val="4F80BC"/>
                </a:solidFill>
                <a:latin typeface="Century Gothic"/>
                <a:cs typeface="Century Gothic"/>
              </a:rPr>
              <a:t>B</a:t>
            </a:r>
            <a:r>
              <a:rPr sz="1700" spc="-10" dirty="0">
                <a:solidFill>
                  <a:srgbClr val="4F80BC"/>
                </a:solidFill>
                <a:latin typeface="Century Gothic"/>
                <a:cs typeface="Century Gothic"/>
              </a:rPr>
              <a:t>y </a:t>
            </a:r>
            <a:r>
              <a:rPr sz="1700" spc="-20" dirty="0">
                <a:solidFill>
                  <a:srgbClr val="4F80BC"/>
                </a:solidFill>
                <a:latin typeface="Century Gothic"/>
                <a:cs typeface="Century Gothic"/>
              </a:rPr>
              <a:t>Q</a:t>
            </a:r>
            <a:r>
              <a:rPr sz="1700" spc="0" dirty="0">
                <a:solidFill>
                  <a:srgbClr val="4F80BC"/>
                </a:solidFill>
                <a:latin typeface="Century Gothic"/>
                <a:cs typeface="Century Gothic"/>
              </a:rPr>
              <a:t>u</a:t>
            </a:r>
            <a:r>
              <a:rPr sz="1700" spc="-20" dirty="0">
                <a:solidFill>
                  <a:srgbClr val="4F80BC"/>
                </a:solidFill>
                <a:latin typeface="Century Gothic"/>
                <a:cs typeface="Century Gothic"/>
              </a:rPr>
              <a:t>a</a:t>
            </a:r>
            <a:r>
              <a:rPr sz="1700" spc="-30" dirty="0">
                <a:solidFill>
                  <a:srgbClr val="4F80BC"/>
                </a:solidFill>
                <a:latin typeface="Century Gothic"/>
                <a:cs typeface="Century Gothic"/>
              </a:rPr>
              <a:t>r</a:t>
            </a:r>
            <a:r>
              <a:rPr sz="1700" spc="-10" dirty="0">
                <a:solidFill>
                  <a:srgbClr val="4F80BC"/>
                </a:solidFill>
                <a:latin typeface="Century Gothic"/>
                <a:cs typeface="Century Gothic"/>
              </a:rPr>
              <a:t>ter</a:t>
            </a:r>
            <a:endParaRPr sz="1700">
              <a:latin typeface="Century Gothic"/>
              <a:cs typeface="Century Gothic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979670">
              <a:lnSpc>
                <a:spcPts val="2460"/>
              </a:lnSpc>
            </a:pPr>
            <a:r>
              <a:rPr spc="-165" dirty="0"/>
              <a:t>U</a:t>
            </a:r>
            <a:r>
              <a:rPr spc="-70" dirty="0"/>
              <a:t>S</a:t>
            </a:r>
            <a:r>
              <a:rPr spc="10" dirty="0"/>
              <a:t>P</a:t>
            </a:r>
            <a:r>
              <a:rPr spc="-70" dirty="0"/>
              <a:t>S</a:t>
            </a:r>
            <a:r>
              <a:rPr spc="40" dirty="0"/>
              <a:t> </a:t>
            </a:r>
            <a:r>
              <a:rPr spc="15" dirty="0"/>
              <a:t>M</a:t>
            </a:r>
            <a:r>
              <a:rPr spc="459" dirty="0"/>
              <a:t>a</a:t>
            </a:r>
            <a:r>
              <a:rPr spc="-30" dirty="0"/>
              <a:t>r</a:t>
            </a:r>
            <a:r>
              <a:rPr spc="160" dirty="0"/>
              <a:t>k</a:t>
            </a:r>
            <a:r>
              <a:rPr spc="405" dirty="0"/>
              <a:t>e</a:t>
            </a:r>
            <a:r>
              <a:rPr spc="45" dirty="0"/>
              <a:t>t</a:t>
            </a:r>
            <a:r>
              <a:rPr spc="-80" dirty="0"/>
              <a:t>i</a:t>
            </a:r>
            <a:r>
              <a:rPr spc="204" dirty="0"/>
              <a:t>n</a:t>
            </a:r>
            <a:r>
              <a:rPr spc="325" dirty="0"/>
              <a:t>g</a:t>
            </a:r>
            <a:r>
              <a:rPr spc="40" dirty="0"/>
              <a:t> </a:t>
            </a:r>
            <a:r>
              <a:rPr spc="15" dirty="0"/>
              <a:t>M</a:t>
            </a:r>
            <a:r>
              <a:rPr spc="445" dirty="0"/>
              <a:t>a</a:t>
            </a:r>
            <a:r>
              <a:rPr spc="-80" dirty="0"/>
              <a:t>il</a:t>
            </a:r>
            <a:r>
              <a:rPr spc="-50" dirty="0"/>
              <a:t>®</a:t>
            </a:r>
            <a:r>
              <a:rPr spc="45" dirty="0"/>
              <a:t> </a:t>
            </a:r>
            <a:r>
              <a:rPr spc="95" dirty="0"/>
              <a:t>(</a:t>
            </a:r>
            <a:r>
              <a:rPr spc="-355" dirty="0"/>
              <a:t>L</a:t>
            </a:r>
            <a:r>
              <a:rPr spc="405" dirty="0"/>
              <a:t>e</a:t>
            </a:r>
            <a:r>
              <a:rPr spc="60" dirty="0"/>
              <a:t>t</a:t>
            </a:r>
            <a:r>
              <a:rPr spc="45" dirty="0"/>
              <a:t>t</a:t>
            </a:r>
            <a:r>
              <a:rPr spc="405" dirty="0"/>
              <a:t>e</a:t>
            </a:r>
            <a:r>
              <a:rPr spc="-30" dirty="0"/>
              <a:t>r</a:t>
            </a:r>
            <a:r>
              <a:rPr spc="100" dirty="0"/>
              <a:t>s</a:t>
            </a:r>
            <a:r>
              <a:rPr spc="95" dirty="0"/>
              <a:t>)</a:t>
            </a:r>
          </a:p>
          <a:p>
            <a:pPr marL="6094730">
              <a:lnSpc>
                <a:spcPct val="100000"/>
              </a:lnSpc>
            </a:pPr>
            <a:r>
              <a:rPr sz="1800" spc="-20" dirty="0">
                <a:latin typeface="Century Gothic"/>
                <a:cs typeface="Century Gothic"/>
              </a:rPr>
              <a:t>P</a:t>
            </a:r>
            <a:r>
              <a:rPr sz="1800" spc="-10" dirty="0">
                <a:latin typeface="Century Gothic"/>
                <a:cs typeface="Century Gothic"/>
              </a:rPr>
              <a:t>er</a:t>
            </a:r>
            <a:r>
              <a:rPr sz="1800" spc="-20" dirty="0">
                <a:latin typeface="Century Gothic"/>
                <a:cs typeface="Century Gothic"/>
              </a:rPr>
              <a:t>f</a:t>
            </a:r>
            <a:r>
              <a:rPr sz="1800" spc="-5" dirty="0">
                <a:latin typeface="Century Gothic"/>
                <a:cs typeface="Century Gothic"/>
              </a:rPr>
              <a:t>o</a:t>
            </a:r>
            <a:r>
              <a:rPr sz="1800" spc="-10" dirty="0">
                <a:latin typeface="Century Gothic"/>
                <a:cs typeface="Century Gothic"/>
              </a:rPr>
              <a:t>r</a:t>
            </a:r>
            <a:r>
              <a:rPr sz="1800" spc="-15" dirty="0">
                <a:latin typeface="Century Gothic"/>
                <a:cs typeface="Century Gothic"/>
              </a:rPr>
              <a:t>m</a:t>
            </a:r>
            <a:r>
              <a:rPr sz="1800" spc="-10" dirty="0">
                <a:latin typeface="Century Gothic"/>
                <a:cs typeface="Century Gothic"/>
              </a:rPr>
              <a:t>a</a:t>
            </a:r>
            <a:r>
              <a:rPr sz="1800" spc="-35" dirty="0">
                <a:latin typeface="Century Gothic"/>
                <a:cs typeface="Century Gothic"/>
              </a:rPr>
              <a:t>n</a:t>
            </a:r>
            <a:r>
              <a:rPr sz="1800" spc="-10" dirty="0">
                <a:latin typeface="Century Gothic"/>
                <a:cs typeface="Century Gothic"/>
              </a:rPr>
              <a:t>c</a:t>
            </a:r>
            <a:r>
              <a:rPr sz="1800" spc="-15" dirty="0">
                <a:latin typeface="Century Gothic"/>
                <a:cs typeface="Century Gothic"/>
              </a:rPr>
              <a:t>e</a:t>
            </a:r>
            <a:r>
              <a:rPr sz="1800" spc="5" dirty="0">
                <a:latin typeface="Century Gothic"/>
                <a:cs typeface="Century Gothic"/>
              </a:rPr>
              <a:t> </a:t>
            </a:r>
            <a:r>
              <a:rPr sz="1800" spc="-5" dirty="0">
                <a:latin typeface="Century Gothic"/>
                <a:cs typeface="Century Gothic"/>
              </a:rPr>
              <a:t>b</a:t>
            </a:r>
            <a:r>
              <a:rPr sz="1800" dirty="0">
                <a:latin typeface="Century Gothic"/>
                <a:cs typeface="Century Gothic"/>
              </a:rPr>
              <a:t>y</a:t>
            </a:r>
            <a:r>
              <a:rPr sz="1800" spc="10" dirty="0">
                <a:latin typeface="Century Gothic"/>
                <a:cs typeface="Century Gothic"/>
              </a:rPr>
              <a:t> </a:t>
            </a:r>
            <a:r>
              <a:rPr sz="1800" spc="-5" dirty="0">
                <a:latin typeface="Century Gothic"/>
                <a:cs typeface="Century Gothic"/>
              </a:rPr>
              <a:t>Q</a:t>
            </a:r>
            <a:r>
              <a:rPr sz="1800" spc="-10" dirty="0">
                <a:latin typeface="Century Gothic"/>
                <a:cs typeface="Century Gothic"/>
              </a:rPr>
              <a:t>uar</a:t>
            </a:r>
            <a:r>
              <a:rPr sz="1800" spc="-25" dirty="0">
                <a:latin typeface="Century Gothic"/>
                <a:cs typeface="Century Gothic"/>
              </a:rPr>
              <a:t>t</a:t>
            </a:r>
            <a:r>
              <a:rPr sz="1800" spc="-10" dirty="0">
                <a:latin typeface="Century Gothic"/>
                <a:cs typeface="Century Gothic"/>
              </a:rPr>
              <a:t>er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459991" y="5170932"/>
            <a:ext cx="7646034" cy="0"/>
          </a:xfrm>
          <a:custGeom>
            <a:avLst/>
            <a:gdLst/>
            <a:ahLst/>
            <a:cxnLst/>
            <a:rect l="l" t="t" r="r" b="b"/>
            <a:pathLst>
              <a:path w="7646034">
                <a:moveTo>
                  <a:pt x="0" y="0"/>
                </a:moveTo>
                <a:lnTo>
                  <a:pt x="7645907" y="0"/>
                </a:lnTo>
              </a:path>
            </a:pathLst>
          </a:custGeom>
          <a:ln w="10413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459991" y="4861560"/>
            <a:ext cx="7646034" cy="0"/>
          </a:xfrm>
          <a:custGeom>
            <a:avLst/>
            <a:gdLst/>
            <a:ahLst/>
            <a:cxnLst/>
            <a:rect l="l" t="t" r="r" b="b"/>
            <a:pathLst>
              <a:path w="7646034">
                <a:moveTo>
                  <a:pt x="0" y="0"/>
                </a:moveTo>
                <a:lnTo>
                  <a:pt x="7645907" y="0"/>
                </a:lnTo>
              </a:path>
            </a:pathLst>
          </a:custGeom>
          <a:ln w="10414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459991" y="4552188"/>
            <a:ext cx="7646034" cy="0"/>
          </a:xfrm>
          <a:custGeom>
            <a:avLst/>
            <a:gdLst/>
            <a:ahLst/>
            <a:cxnLst/>
            <a:rect l="l" t="t" r="r" b="b"/>
            <a:pathLst>
              <a:path w="7646034">
                <a:moveTo>
                  <a:pt x="0" y="0"/>
                </a:moveTo>
                <a:lnTo>
                  <a:pt x="7645907" y="0"/>
                </a:lnTo>
              </a:path>
            </a:pathLst>
          </a:custGeom>
          <a:ln w="10413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459991" y="4242816"/>
            <a:ext cx="7646034" cy="0"/>
          </a:xfrm>
          <a:custGeom>
            <a:avLst/>
            <a:gdLst/>
            <a:ahLst/>
            <a:cxnLst/>
            <a:rect l="l" t="t" r="r" b="b"/>
            <a:pathLst>
              <a:path w="7646034">
                <a:moveTo>
                  <a:pt x="0" y="0"/>
                </a:moveTo>
                <a:lnTo>
                  <a:pt x="7645907" y="0"/>
                </a:lnTo>
              </a:path>
            </a:pathLst>
          </a:custGeom>
          <a:ln w="10413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459991" y="3933444"/>
            <a:ext cx="7646034" cy="0"/>
          </a:xfrm>
          <a:custGeom>
            <a:avLst/>
            <a:gdLst/>
            <a:ahLst/>
            <a:cxnLst/>
            <a:rect l="l" t="t" r="r" b="b"/>
            <a:pathLst>
              <a:path w="7646034">
                <a:moveTo>
                  <a:pt x="0" y="0"/>
                </a:moveTo>
                <a:lnTo>
                  <a:pt x="7645907" y="0"/>
                </a:lnTo>
              </a:path>
            </a:pathLst>
          </a:custGeom>
          <a:ln w="10413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459991" y="3624072"/>
            <a:ext cx="7646034" cy="0"/>
          </a:xfrm>
          <a:custGeom>
            <a:avLst/>
            <a:gdLst/>
            <a:ahLst/>
            <a:cxnLst/>
            <a:rect l="l" t="t" r="r" b="b"/>
            <a:pathLst>
              <a:path w="7646034">
                <a:moveTo>
                  <a:pt x="0" y="0"/>
                </a:moveTo>
                <a:lnTo>
                  <a:pt x="7645907" y="0"/>
                </a:lnTo>
              </a:path>
            </a:pathLst>
          </a:custGeom>
          <a:ln w="10413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459991" y="3314700"/>
            <a:ext cx="7646034" cy="0"/>
          </a:xfrm>
          <a:custGeom>
            <a:avLst/>
            <a:gdLst/>
            <a:ahLst/>
            <a:cxnLst/>
            <a:rect l="l" t="t" r="r" b="b"/>
            <a:pathLst>
              <a:path w="7646034">
                <a:moveTo>
                  <a:pt x="0" y="0"/>
                </a:moveTo>
                <a:lnTo>
                  <a:pt x="7645907" y="0"/>
                </a:lnTo>
              </a:path>
            </a:pathLst>
          </a:custGeom>
          <a:ln w="10414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459991" y="3005328"/>
            <a:ext cx="7646034" cy="0"/>
          </a:xfrm>
          <a:custGeom>
            <a:avLst/>
            <a:gdLst/>
            <a:ahLst/>
            <a:cxnLst/>
            <a:rect l="l" t="t" r="r" b="b"/>
            <a:pathLst>
              <a:path w="7646034">
                <a:moveTo>
                  <a:pt x="0" y="0"/>
                </a:moveTo>
                <a:lnTo>
                  <a:pt x="7645907" y="0"/>
                </a:lnTo>
              </a:path>
            </a:pathLst>
          </a:custGeom>
          <a:ln w="10414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459991" y="2695956"/>
            <a:ext cx="7646034" cy="0"/>
          </a:xfrm>
          <a:custGeom>
            <a:avLst/>
            <a:gdLst/>
            <a:ahLst/>
            <a:cxnLst/>
            <a:rect l="l" t="t" r="r" b="b"/>
            <a:pathLst>
              <a:path w="7646034">
                <a:moveTo>
                  <a:pt x="0" y="0"/>
                </a:moveTo>
                <a:lnTo>
                  <a:pt x="7645907" y="0"/>
                </a:lnTo>
              </a:path>
            </a:pathLst>
          </a:custGeom>
          <a:ln w="10413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459991" y="2386584"/>
            <a:ext cx="7646034" cy="0"/>
          </a:xfrm>
          <a:custGeom>
            <a:avLst/>
            <a:gdLst/>
            <a:ahLst/>
            <a:cxnLst/>
            <a:rect l="l" t="t" r="r" b="b"/>
            <a:pathLst>
              <a:path w="7646034">
                <a:moveTo>
                  <a:pt x="0" y="0"/>
                </a:moveTo>
                <a:lnTo>
                  <a:pt x="7645907" y="0"/>
                </a:lnTo>
              </a:path>
            </a:pathLst>
          </a:custGeom>
          <a:ln w="10414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459991" y="5480304"/>
            <a:ext cx="7646034" cy="0"/>
          </a:xfrm>
          <a:custGeom>
            <a:avLst/>
            <a:gdLst/>
            <a:ahLst/>
            <a:cxnLst/>
            <a:rect l="l" t="t" r="r" b="b"/>
            <a:pathLst>
              <a:path w="7646034">
                <a:moveTo>
                  <a:pt x="0" y="0"/>
                </a:moveTo>
                <a:lnTo>
                  <a:pt x="7645908" y="0"/>
                </a:lnTo>
              </a:path>
            </a:pathLst>
          </a:custGeom>
          <a:ln w="10414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459991" y="5480303"/>
            <a:ext cx="0" cy="542925"/>
          </a:xfrm>
          <a:custGeom>
            <a:avLst/>
            <a:gdLst/>
            <a:ahLst/>
            <a:cxnLst/>
            <a:rect l="l" t="t" r="r" b="b"/>
            <a:pathLst>
              <a:path h="542925">
                <a:moveTo>
                  <a:pt x="0" y="0"/>
                </a:moveTo>
                <a:lnTo>
                  <a:pt x="0" y="542544"/>
                </a:lnTo>
              </a:path>
            </a:pathLst>
          </a:custGeom>
          <a:ln w="10413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849879" y="5480303"/>
            <a:ext cx="0" cy="542925"/>
          </a:xfrm>
          <a:custGeom>
            <a:avLst/>
            <a:gdLst/>
            <a:ahLst/>
            <a:cxnLst/>
            <a:rect l="l" t="t" r="r" b="b"/>
            <a:pathLst>
              <a:path h="542925">
                <a:moveTo>
                  <a:pt x="0" y="0"/>
                </a:moveTo>
                <a:lnTo>
                  <a:pt x="0" y="542544"/>
                </a:lnTo>
              </a:path>
            </a:pathLst>
          </a:custGeom>
          <a:ln w="10413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239767" y="5480303"/>
            <a:ext cx="0" cy="542925"/>
          </a:xfrm>
          <a:custGeom>
            <a:avLst/>
            <a:gdLst/>
            <a:ahLst/>
            <a:cxnLst/>
            <a:rect l="l" t="t" r="r" b="b"/>
            <a:pathLst>
              <a:path h="542925">
                <a:moveTo>
                  <a:pt x="0" y="0"/>
                </a:moveTo>
                <a:lnTo>
                  <a:pt x="0" y="542544"/>
                </a:lnTo>
              </a:path>
            </a:pathLst>
          </a:custGeom>
          <a:ln w="10413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629655" y="5480303"/>
            <a:ext cx="0" cy="542925"/>
          </a:xfrm>
          <a:custGeom>
            <a:avLst/>
            <a:gdLst/>
            <a:ahLst/>
            <a:cxnLst/>
            <a:rect l="l" t="t" r="r" b="b"/>
            <a:pathLst>
              <a:path h="542925">
                <a:moveTo>
                  <a:pt x="0" y="0"/>
                </a:moveTo>
                <a:lnTo>
                  <a:pt x="0" y="542544"/>
                </a:lnTo>
              </a:path>
            </a:pathLst>
          </a:custGeom>
          <a:ln w="10414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021068" y="5480303"/>
            <a:ext cx="0" cy="542925"/>
          </a:xfrm>
          <a:custGeom>
            <a:avLst/>
            <a:gdLst/>
            <a:ahLst/>
            <a:cxnLst/>
            <a:rect l="l" t="t" r="r" b="b"/>
            <a:pathLst>
              <a:path h="542925">
                <a:moveTo>
                  <a:pt x="0" y="0"/>
                </a:moveTo>
                <a:lnTo>
                  <a:pt x="0" y="542544"/>
                </a:lnTo>
              </a:path>
            </a:pathLst>
          </a:custGeom>
          <a:ln w="10414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410955" y="5480303"/>
            <a:ext cx="0" cy="542925"/>
          </a:xfrm>
          <a:custGeom>
            <a:avLst/>
            <a:gdLst/>
            <a:ahLst/>
            <a:cxnLst/>
            <a:rect l="l" t="t" r="r" b="b"/>
            <a:pathLst>
              <a:path h="542925">
                <a:moveTo>
                  <a:pt x="0" y="0"/>
                </a:moveTo>
                <a:lnTo>
                  <a:pt x="0" y="542544"/>
                </a:lnTo>
              </a:path>
            </a:pathLst>
          </a:custGeom>
          <a:ln w="10414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105900" y="5480303"/>
            <a:ext cx="0" cy="542925"/>
          </a:xfrm>
          <a:custGeom>
            <a:avLst/>
            <a:gdLst/>
            <a:ahLst/>
            <a:cxnLst/>
            <a:rect l="l" t="t" r="r" b="b"/>
            <a:pathLst>
              <a:path h="542925">
                <a:moveTo>
                  <a:pt x="0" y="0"/>
                </a:moveTo>
                <a:lnTo>
                  <a:pt x="0" y="542544"/>
                </a:lnTo>
              </a:path>
            </a:pathLst>
          </a:custGeom>
          <a:ln w="10413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621536" y="2471927"/>
            <a:ext cx="7322820" cy="347980"/>
          </a:xfrm>
          <a:custGeom>
            <a:avLst/>
            <a:gdLst/>
            <a:ahLst/>
            <a:cxnLst/>
            <a:rect l="l" t="t" r="r" b="b"/>
            <a:pathLst>
              <a:path w="7322820" h="347980">
                <a:moveTo>
                  <a:pt x="5693440" y="94488"/>
                </a:moveTo>
                <a:lnTo>
                  <a:pt x="5576315" y="94488"/>
                </a:lnTo>
                <a:lnTo>
                  <a:pt x="5574342" y="94020"/>
                </a:lnTo>
                <a:lnTo>
                  <a:pt x="5919215" y="32004"/>
                </a:lnTo>
                <a:lnTo>
                  <a:pt x="6266688" y="0"/>
                </a:lnTo>
                <a:lnTo>
                  <a:pt x="6269736" y="0"/>
                </a:lnTo>
                <a:lnTo>
                  <a:pt x="6464320" y="21336"/>
                </a:lnTo>
                <a:lnTo>
                  <a:pt x="6266688" y="21336"/>
                </a:lnTo>
                <a:lnTo>
                  <a:pt x="6268079" y="21488"/>
                </a:lnTo>
                <a:lnTo>
                  <a:pt x="5922263" y="53340"/>
                </a:lnTo>
                <a:lnTo>
                  <a:pt x="5693440" y="94488"/>
                </a:lnTo>
                <a:close/>
              </a:path>
              <a:path w="7322820" h="347980">
                <a:moveTo>
                  <a:pt x="4426610" y="138684"/>
                </a:moveTo>
                <a:lnTo>
                  <a:pt x="4183379" y="138684"/>
                </a:lnTo>
                <a:lnTo>
                  <a:pt x="4181925" y="138544"/>
                </a:lnTo>
                <a:lnTo>
                  <a:pt x="4527803" y="108204"/>
                </a:lnTo>
                <a:lnTo>
                  <a:pt x="4526279" y="108204"/>
                </a:lnTo>
                <a:lnTo>
                  <a:pt x="4875276" y="7619"/>
                </a:lnTo>
                <a:lnTo>
                  <a:pt x="4878324" y="7619"/>
                </a:lnTo>
                <a:lnTo>
                  <a:pt x="5225795" y="12192"/>
                </a:lnTo>
                <a:lnTo>
                  <a:pt x="5228844" y="12192"/>
                </a:lnTo>
                <a:lnTo>
                  <a:pt x="5299625" y="28955"/>
                </a:lnTo>
                <a:lnTo>
                  <a:pt x="4878324" y="28955"/>
                </a:lnTo>
                <a:lnTo>
                  <a:pt x="4881238" y="28994"/>
                </a:lnTo>
                <a:lnTo>
                  <a:pt x="4532376" y="129540"/>
                </a:lnTo>
                <a:lnTo>
                  <a:pt x="4530852" y="129540"/>
                </a:lnTo>
                <a:lnTo>
                  <a:pt x="4426610" y="138684"/>
                </a:lnTo>
                <a:close/>
              </a:path>
              <a:path w="7322820" h="347980">
                <a:moveTo>
                  <a:pt x="6268079" y="21488"/>
                </a:moveTo>
                <a:lnTo>
                  <a:pt x="6266688" y="21336"/>
                </a:lnTo>
                <a:lnTo>
                  <a:pt x="6269736" y="21336"/>
                </a:lnTo>
                <a:lnTo>
                  <a:pt x="6268079" y="21488"/>
                </a:lnTo>
                <a:close/>
              </a:path>
              <a:path w="7322820" h="347980">
                <a:moveTo>
                  <a:pt x="6614160" y="59436"/>
                </a:moveTo>
                <a:lnTo>
                  <a:pt x="6268079" y="21488"/>
                </a:lnTo>
                <a:lnTo>
                  <a:pt x="6269736" y="21336"/>
                </a:lnTo>
                <a:lnTo>
                  <a:pt x="6464320" y="21336"/>
                </a:lnTo>
                <a:lnTo>
                  <a:pt x="6617208" y="38100"/>
                </a:lnTo>
                <a:lnTo>
                  <a:pt x="6618731" y="38100"/>
                </a:lnTo>
                <a:lnTo>
                  <a:pt x="6620256" y="39624"/>
                </a:lnTo>
                <a:lnTo>
                  <a:pt x="6660738" y="57912"/>
                </a:lnTo>
                <a:lnTo>
                  <a:pt x="6611111" y="57912"/>
                </a:lnTo>
                <a:lnTo>
                  <a:pt x="6614160" y="59436"/>
                </a:lnTo>
                <a:close/>
              </a:path>
              <a:path w="7322820" h="347980">
                <a:moveTo>
                  <a:pt x="4881238" y="28994"/>
                </a:moveTo>
                <a:lnTo>
                  <a:pt x="4878324" y="28955"/>
                </a:lnTo>
                <a:lnTo>
                  <a:pt x="4881371" y="28955"/>
                </a:lnTo>
                <a:lnTo>
                  <a:pt x="4881238" y="28994"/>
                </a:lnTo>
                <a:close/>
              </a:path>
              <a:path w="7322820" h="347980">
                <a:moveTo>
                  <a:pt x="5574792" y="115824"/>
                </a:moveTo>
                <a:lnTo>
                  <a:pt x="5570220" y="115824"/>
                </a:lnTo>
                <a:lnTo>
                  <a:pt x="5222747" y="33528"/>
                </a:lnTo>
                <a:lnTo>
                  <a:pt x="5225795" y="33528"/>
                </a:lnTo>
                <a:lnTo>
                  <a:pt x="4881238" y="28994"/>
                </a:lnTo>
                <a:lnTo>
                  <a:pt x="4881371" y="28955"/>
                </a:lnTo>
                <a:lnTo>
                  <a:pt x="5299625" y="28955"/>
                </a:lnTo>
                <a:lnTo>
                  <a:pt x="5574342" y="94020"/>
                </a:lnTo>
                <a:lnTo>
                  <a:pt x="5571744" y="94488"/>
                </a:lnTo>
                <a:lnTo>
                  <a:pt x="5693440" y="94488"/>
                </a:lnTo>
                <a:lnTo>
                  <a:pt x="5574792" y="115824"/>
                </a:lnTo>
                <a:close/>
              </a:path>
              <a:path w="7322820" h="347980">
                <a:moveTo>
                  <a:pt x="7313676" y="295656"/>
                </a:moveTo>
                <a:lnTo>
                  <a:pt x="7307579" y="294132"/>
                </a:lnTo>
                <a:lnTo>
                  <a:pt x="6960108" y="216408"/>
                </a:lnTo>
                <a:lnTo>
                  <a:pt x="6958583" y="214884"/>
                </a:lnTo>
                <a:lnTo>
                  <a:pt x="6611111" y="57912"/>
                </a:lnTo>
                <a:lnTo>
                  <a:pt x="6660738" y="57912"/>
                </a:lnTo>
                <a:lnTo>
                  <a:pt x="6967727" y="196596"/>
                </a:lnTo>
                <a:lnTo>
                  <a:pt x="6971493" y="196596"/>
                </a:lnTo>
                <a:lnTo>
                  <a:pt x="7312151" y="272796"/>
                </a:lnTo>
                <a:lnTo>
                  <a:pt x="7318247" y="274320"/>
                </a:lnTo>
                <a:lnTo>
                  <a:pt x="7322820" y="280416"/>
                </a:lnTo>
                <a:lnTo>
                  <a:pt x="7321295" y="284988"/>
                </a:lnTo>
                <a:lnTo>
                  <a:pt x="7319772" y="291084"/>
                </a:lnTo>
                <a:lnTo>
                  <a:pt x="7313676" y="295656"/>
                </a:lnTo>
                <a:close/>
              </a:path>
              <a:path w="7322820" h="347980">
                <a:moveTo>
                  <a:pt x="1821115" y="211836"/>
                </a:moveTo>
                <a:lnTo>
                  <a:pt x="1749552" y="211836"/>
                </a:lnTo>
                <a:lnTo>
                  <a:pt x="1746627" y="211797"/>
                </a:lnTo>
                <a:lnTo>
                  <a:pt x="2093976" y="103631"/>
                </a:lnTo>
                <a:lnTo>
                  <a:pt x="2095499" y="103631"/>
                </a:lnTo>
                <a:lnTo>
                  <a:pt x="2442972" y="73152"/>
                </a:lnTo>
                <a:lnTo>
                  <a:pt x="2447544" y="73152"/>
                </a:lnTo>
                <a:lnTo>
                  <a:pt x="2523553" y="94488"/>
                </a:lnTo>
                <a:lnTo>
                  <a:pt x="2441448" y="94488"/>
                </a:lnTo>
                <a:lnTo>
                  <a:pt x="2442536" y="94793"/>
                </a:lnTo>
                <a:lnTo>
                  <a:pt x="2098548" y="124967"/>
                </a:lnTo>
                <a:lnTo>
                  <a:pt x="2100072" y="124967"/>
                </a:lnTo>
                <a:lnTo>
                  <a:pt x="1821115" y="211836"/>
                </a:lnTo>
                <a:close/>
              </a:path>
              <a:path w="7322820" h="347980">
                <a:moveTo>
                  <a:pt x="5576315" y="94488"/>
                </a:moveTo>
                <a:lnTo>
                  <a:pt x="5571744" y="94488"/>
                </a:lnTo>
                <a:lnTo>
                  <a:pt x="5574342" y="94020"/>
                </a:lnTo>
                <a:lnTo>
                  <a:pt x="5576315" y="94488"/>
                </a:lnTo>
                <a:close/>
              </a:path>
              <a:path w="7322820" h="347980">
                <a:moveTo>
                  <a:pt x="2442536" y="94793"/>
                </a:moveTo>
                <a:lnTo>
                  <a:pt x="2441448" y="94488"/>
                </a:lnTo>
                <a:lnTo>
                  <a:pt x="2446019" y="94488"/>
                </a:lnTo>
                <a:lnTo>
                  <a:pt x="2442536" y="94793"/>
                </a:lnTo>
                <a:close/>
              </a:path>
              <a:path w="7322820" h="347980">
                <a:moveTo>
                  <a:pt x="2788919" y="192024"/>
                </a:moveTo>
                <a:lnTo>
                  <a:pt x="2442536" y="94793"/>
                </a:lnTo>
                <a:lnTo>
                  <a:pt x="2446019" y="94488"/>
                </a:lnTo>
                <a:lnTo>
                  <a:pt x="2523553" y="94488"/>
                </a:lnTo>
                <a:lnTo>
                  <a:pt x="2795016" y="170688"/>
                </a:lnTo>
                <a:lnTo>
                  <a:pt x="2796540" y="170688"/>
                </a:lnTo>
                <a:lnTo>
                  <a:pt x="2796540" y="172212"/>
                </a:lnTo>
                <a:lnTo>
                  <a:pt x="2837419" y="190500"/>
                </a:lnTo>
                <a:lnTo>
                  <a:pt x="2787395" y="190500"/>
                </a:lnTo>
                <a:lnTo>
                  <a:pt x="2788919" y="192024"/>
                </a:lnTo>
                <a:close/>
              </a:path>
              <a:path w="7322820" h="347980">
                <a:moveTo>
                  <a:pt x="9143" y="329184"/>
                </a:moveTo>
                <a:lnTo>
                  <a:pt x="4571" y="326136"/>
                </a:lnTo>
                <a:lnTo>
                  <a:pt x="1523" y="320040"/>
                </a:lnTo>
                <a:lnTo>
                  <a:pt x="0" y="313944"/>
                </a:lnTo>
                <a:lnTo>
                  <a:pt x="3047" y="309372"/>
                </a:lnTo>
                <a:lnTo>
                  <a:pt x="9143" y="306324"/>
                </a:lnTo>
                <a:lnTo>
                  <a:pt x="356616" y="192024"/>
                </a:lnTo>
                <a:lnTo>
                  <a:pt x="705612" y="121919"/>
                </a:lnTo>
                <a:lnTo>
                  <a:pt x="707135" y="121919"/>
                </a:lnTo>
                <a:lnTo>
                  <a:pt x="1054608" y="103631"/>
                </a:lnTo>
                <a:lnTo>
                  <a:pt x="1057656" y="103631"/>
                </a:lnTo>
                <a:lnTo>
                  <a:pt x="1129194" y="124967"/>
                </a:lnTo>
                <a:lnTo>
                  <a:pt x="1051560" y="124967"/>
                </a:lnTo>
                <a:lnTo>
                  <a:pt x="1052017" y="125104"/>
                </a:lnTo>
                <a:lnTo>
                  <a:pt x="707135" y="143255"/>
                </a:lnTo>
                <a:lnTo>
                  <a:pt x="708660" y="143255"/>
                </a:lnTo>
                <a:lnTo>
                  <a:pt x="362711" y="213360"/>
                </a:lnTo>
                <a:lnTo>
                  <a:pt x="15239" y="327660"/>
                </a:lnTo>
                <a:lnTo>
                  <a:pt x="9143" y="329184"/>
                </a:lnTo>
                <a:close/>
              </a:path>
              <a:path w="7322820" h="347980">
                <a:moveTo>
                  <a:pt x="3175319" y="327660"/>
                </a:moveTo>
                <a:lnTo>
                  <a:pt x="3144011" y="327660"/>
                </a:lnTo>
                <a:lnTo>
                  <a:pt x="3137840" y="324899"/>
                </a:lnTo>
                <a:lnTo>
                  <a:pt x="3480816" y="114300"/>
                </a:lnTo>
                <a:lnTo>
                  <a:pt x="3482340" y="112776"/>
                </a:lnTo>
                <a:lnTo>
                  <a:pt x="3486911" y="112776"/>
                </a:lnTo>
                <a:lnTo>
                  <a:pt x="3834384" y="105155"/>
                </a:lnTo>
                <a:lnTo>
                  <a:pt x="4056472" y="126492"/>
                </a:lnTo>
                <a:lnTo>
                  <a:pt x="3834384" y="126492"/>
                </a:lnTo>
                <a:lnTo>
                  <a:pt x="3556406" y="132588"/>
                </a:lnTo>
                <a:lnTo>
                  <a:pt x="3493008" y="132588"/>
                </a:lnTo>
                <a:lnTo>
                  <a:pt x="3486911" y="134112"/>
                </a:lnTo>
                <a:lnTo>
                  <a:pt x="3490526" y="134112"/>
                </a:lnTo>
                <a:lnTo>
                  <a:pt x="3175319" y="327660"/>
                </a:lnTo>
                <a:close/>
              </a:path>
              <a:path w="7322820" h="347980">
                <a:moveTo>
                  <a:pt x="1052017" y="125104"/>
                </a:moveTo>
                <a:lnTo>
                  <a:pt x="1051560" y="124967"/>
                </a:lnTo>
                <a:lnTo>
                  <a:pt x="1054608" y="124967"/>
                </a:lnTo>
                <a:lnTo>
                  <a:pt x="1052017" y="125104"/>
                </a:lnTo>
                <a:close/>
              </a:path>
              <a:path w="7322820" h="347980">
                <a:moveTo>
                  <a:pt x="1752599" y="233172"/>
                </a:moveTo>
                <a:lnTo>
                  <a:pt x="1749552" y="233172"/>
                </a:lnTo>
                <a:lnTo>
                  <a:pt x="1402080" y="228600"/>
                </a:lnTo>
                <a:lnTo>
                  <a:pt x="1399031" y="228600"/>
                </a:lnTo>
                <a:lnTo>
                  <a:pt x="1052017" y="125104"/>
                </a:lnTo>
                <a:lnTo>
                  <a:pt x="1054608" y="124967"/>
                </a:lnTo>
                <a:lnTo>
                  <a:pt x="1129194" y="124967"/>
                </a:lnTo>
                <a:lnTo>
                  <a:pt x="1405127" y="207264"/>
                </a:lnTo>
                <a:lnTo>
                  <a:pt x="1402080" y="207264"/>
                </a:lnTo>
                <a:lnTo>
                  <a:pt x="1746627" y="211797"/>
                </a:lnTo>
                <a:lnTo>
                  <a:pt x="1821115" y="211836"/>
                </a:lnTo>
                <a:lnTo>
                  <a:pt x="1752599" y="233172"/>
                </a:lnTo>
                <a:close/>
              </a:path>
              <a:path w="7322820" h="347980">
                <a:moveTo>
                  <a:pt x="4183379" y="160020"/>
                </a:moveTo>
                <a:lnTo>
                  <a:pt x="4180332" y="160020"/>
                </a:lnTo>
                <a:lnTo>
                  <a:pt x="3834384" y="126492"/>
                </a:lnTo>
                <a:lnTo>
                  <a:pt x="4056472" y="126492"/>
                </a:lnTo>
                <a:lnTo>
                  <a:pt x="4181925" y="138544"/>
                </a:lnTo>
                <a:lnTo>
                  <a:pt x="4180332" y="138684"/>
                </a:lnTo>
                <a:lnTo>
                  <a:pt x="4426610" y="138684"/>
                </a:lnTo>
                <a:lnTo>
                  <a:pt x="4183379" y="160020"/>
                </a:lnTo>
                <a:close/>
              </a:path>
              <a:path w="7322820" h="347980">
                <a:moveTo>
                  <a:pt x="3486911" y="134112"/>
                </a:moveTo>
                <a:lnTo>
                  <a:pt x="3493008" y="132588"/>
                </a:lnTo>
                <a:lnTo>
                  <a:pt x="3490660" y="134029"/>
                </a:lnTo>
                <a:lnTo>
                  <a:pt x="3486911" y="134112"/>
                </a:lnTo>
                <a:close/>
              </a:path>
              <a:path w="7322820" h="347980">
                <a:moveTo>
                  <a:pt x="3490660" y="134029"/>
                </a:moveTo>
                <a:lnTo>
                  <a:pt x="3493008" y="132588"/>
                </a:lnTo>
                <a:lnTo>
                  <a:pt x="3556406" y="132588"/>
                </a:lnTo>
                <a:lnTo>
                  <a:pt x="3490660" y="134029"/>
                </a:lnTo>
                <a:close/>
              </a:path>
              <a:path w="7322820" h="347980">
                <a:moveTo>
                  <a:pt x="3490526" y="134112"/>
                </a:moveTo>
                <a:lnTo>
                  <a:pt x="3486911" y="134112"/>
                </a:lnTo>
                <a:lnTo>
                  <a:pt x="3490660" y="134029"/>
                </a:lnTo>
                <a:lnTo>
                  <a:pt x="3490526" y="134112"/>
                </a:lnTo>
                <a:close/>
              </a:path>
              <a:path w="7322820" h="347980">
                <a:moveTo>
                  <a:pt x="4183379" y="138684"/>
                </a:moveTo>
                <a:lnTo>
                  <a:pt x="4180332" y="138684"/>
                </a:lnTo>
                <a:lnTo>
                  <a:pt x="4181925" y="138544"/>
                </a:lnTo>
                <a:lnTo>
                  <a:pt x="4183379" y="138684"/>
                </a:lnTo>
                <a:close/>
              </a:path>
              <a:path w="7322820" h="347980">
                <a:moveTo>
                  <a:pt x="3142487" y="347472"/>
                </a:moveTo>
                <a:lnTo>
                  <a:pt x="3137916" y="347472"/>
                </a:lnTo>
                <a:lnTo>
                  <a:pt x="3134868" y="345948"/>
                </a:lnTo>
                <a:lnTo>
                  <a:pt x="2787395" y="190500"/>
                </a:lnTo>
                <a:lnTo>
                  <a:pt x="2837419" y="190500"/>
                </a:lnTo>
                <a:lnTo>
                  <a:pt x="3137840" y="324899"/>
                </a:lnTo>
                <a:lnTo>
                  <a:pt x="3133344" y="327660"/>
                </a:lnTo>
                <a:lnTo>
                  <a:pt x="3175319" y="327660"/>
                </a:lnTo>
                <a:lnTo>
                  <a:pt x="3145535" y="345948"/>
                </a:lnTo>
                <a:lnTo>
                  <a:pt x="3142487" y="347472"/>
                </a:lnTo>
                <a:close/>
              </a:path>
              <a:path w="7322820" h="347980">
                <a:moveTo>
                  <a:pt x="6971493" y="196596"/>
                </a:moveTo>
                <a:lnTo>
                  <a:pt x="6967727" y="196596"/>
                </a:lnTo>
                <a:lnTo>
                  <a:pt x="6964679" y="195072"/>
                </a:lnTo>
                <a:lnTo>
                  <a:pt x="6971493" y="196596"/>
                </a:lnTo>
                <a:close/>
              </a:path>
              <a:path w="7322820" h="347980">
                <a:moveTo>
                  <a:pt x="1749552" y="211836"/>
                </a:moveTo>
                <a:lnTo>
                  <a:pt x="1746503" y="211836"/>
                </a:lnTo>
                <a:lnTo>
                  <a:pt x="1749552" y="211836"/>
                </a:lnTo>
                <a:close/>
              </a:path>
              <a:path w="7322820" h="347980">
                <a:moveTo>
                  <a:pt x="3144011" y="327660"/>
                </a:moveTo>
                <a:lnTo>
                  <a:pt x="3133344" y="327660"/>
                </a:lnTo>
                <a:lnTo>
                  <a:pt x="3137840" y="324899"/>
                </a:lnTo>
                <a:lnTo>
                  <a:pt x="3144011" y="327660"/>
                </a:lnTo>
                <a:close/>
              </a:path>
            </a:pathLst>
          </a:custGeom>
          <a:solidFill>
            <a:srgbClr val="006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623060" y="3165348"/>
            <a:ext cx="7321550" cy="611505"/>
          </a:xfrm>
          <a:custGeom>
            <a:avLst/>
            <a:gdLst/>
            <a:ahLst/>
            <a:cxnLst/>
            <a:rect l="l" t="t" r="r" b="b"/>
            <a:pathLst>
              <a:path w="7321550" h="611504">
                <a:moveTo>
                  <a:pt x="4523166" y="335670"/>
                </a:moveTo>
                <a:lnTo>
                  <a:pt x="4870703" y="65532"/>
                </a:lnTo>
                <a:lnTo>
                  <a:pt x="4872227" y="65532"/>
                </a:lnTo>
                <a:lnTo>
                  <a:pt x="4873752" y="64008"/>
                </a:lnTo>
                <a:lnTo>
                  <a:pt x="4875276" y="64008"/>
                </a:lnTo>
                <a:lnTo>
                  <a:pt x="5222747" y="0"/>
                </a:lnTo>
                <a:lnTo>
                  <a:pt x="5225795" y="0"/>
                </a:lnTo>
                <a:lnTo>
                  <a:pt x="5228844" y="1523"/>
                </a:lnTo>
                <a:lnTo>
                  <a:pt x="5272735" y="19812"/>
                </a:lnTo>
                <a:lnTo>
                  <a:pt x="5219699" y="19812"/>
                </a:lnTo>
                <a:lnTo>
                  <a:pt x="5224104" y="21647"/>
                </a:lnTo>
                <a:lnTo>
                  <a:pt x="4894870" y="82295"/>
                </a:lnTo>
                <a:lnTo>
                  <a:pt x="4882895" y="82295"/>
                </a:lnTo>
                <a:lnTo>
                  <a:pt x="4878324" y="85343"/>
                </a:lnTo>
                <a:lnTo>
                  <a:pt x="4878974" y="85343"/>
                </a:lnTo>
                <a:lnTo>
                  <a:pt x="4557427" y="335279"/>
                </a:lnTo>
                <a:lnTo>
                  <a:pt x="4524755" y="335279"/>
                </a:lnTo>
                <a:lnTo>
                  <a:pt x="4523166" y="335670"/>
                </a:lnTo>
                <a:close/>
              </a:path>
              <a:path w="7321550" h="611504">
                <a:moveTo>
                  <a:pt x="5930950" y="146303"/>
                </a:moveTo>
                <a:lnTo>
                  <a:pt x="5576315" y="146303"/>
                </a:lnTo>
                <a:lnTo>
                  <a:pt x="5572563" y="144740"/>
                </a:lnTo>
                <a:lnTo>
                  <a:pt x="5919215" y="128015"/>
                </a:lnTo>
                <a:lnTo>
                  <a:pt x="5916167" y="128015"/>
                </a:lnTo>
                <a:lnTo>
                  <a:pt x="6263640" y="6095"/>
                </a:lnTo>
                <a:lnTo>
                  <a:pt x="6268211" y="6095"/>
                </a:lnTo>
                <a:lnTo>
                  <a:pt x="6396227" y="27432"/>
                </a:lnTo>
                <a:lnTo>
                  <a:pt x="6265163" y="27432"/>
                </a:lnTo>
                <a:lnTo>
                  <a:pt x="6268263" y="27948"/>
                </a:lnTo>
                <a:lnTo>
                  <a:pt x="5930950" y="146303"/>
                </a:lnTo>
                <a:close/>
              </a:path>
              <a:path w="7321550" h="611504">
                <a:moveTo>
                  <a:pt x="5224104" y="21647"/>
                </a:moveTo>
                <a:lnTo>
                  <a:pt x="5219699" y="19812"/>
                </a:lnTo>
                <a:lnTo>
                  <a:pt x="5225795" y="21336"/>
                </a:lnTo>
                <a:lnTo>
                  <a:pt x="5224104" y="21647"/>
                </a:lnTo>
                <a:close/>
              </a:path>
              <a:path w="7321550" h="611504">
                <a:moveTo>
                  <a:pt x="5571744" y="166115"/>
                </a:moveTo>
                <a:lnTo>
                  <a:pt x="5568695" y="166115"/>
                </a:lnTo>
                <a:lnTo>
                  <a:pt x="5567172" y="164591"/>
                </a:lnTo>
                <a:lnTo>
                  <a:pt x="5224104" y="21647"/>
                </a:lnTo>
                <a:lnTo>
                  <a:pt x="5225795" y="21336"/>
                </a:lnTo>
                <a:lnTo>
                  <a:pt x="5219699" y="19812"/>
                </a:lnTo>
                <a:lnTo>
                  <a:pt x="5272735" y="19812"/>
                </a:lnTo>
                <a:lnTo>
                  <a:pt x="5572563" y="144740"/>
                </a:lnTo>
                <a:lnTo>
                  <a:pt x="5571744" y="144779"/>
                </a:lnTo>
                <a:lnTo>
                  <a:pt x="5576315" y="146303"/>
                </a:lnTo>
                <a:lnTo>
                  <a:pt x="5930950" y="146303"/>
                </a:lnTo>
                <a:lnTo>
                  <a:pt x="5922263" y="149351"/>
                </a:lnTo>
                <a:lnTo>
                  <a:pt x="5919215" y="149351"/>
                </a:lnTo>
                <a:lnTo>
                  <a:pt x="5571744" y="166115"/>
                </a:lnTo>
                <a:close/>
              </a:path>
              <a:path w="7321550" h="611504">
                <a:moveTo>
                  <a:pt x="6268263" y="27948"/>
                </a:moveTo>
                <a:lnTo>
                  <a:pt x="6265163" y="27432"/>
                </a:lnTo>
                <a:lnTo>
                  <a:pt x="6269736" y="27432"/>
                </a:lnTo>
                <a:lnTo>
                  <a:pt x="6268263" y="27948"/>
                </a:lnTo>
                <a:close/>
              </a:path>
              <a:path w="7321550" h="611504">
                <a:moveTo>
                  <a:pt x="6609350" y="84796"/>
                </a:moveTo>
                <a:lnTo>
                  <a:pt x="6268263" y="27948"/>
                </a:lnTo>
                <a:lnTo>
                  <a:pt x="6269736" y="27432"/>
                </a:lnTo>
                <a:lnTo>
                  <a:pt x="6396227" y="27432"/>
                </a:lnTo>
                <a:lnTo>
                  <a:pt x="6615683" y="64008"/>
                </a:lnTo>
                <a:lnTo>
                  <a:pt x="6617208" y="64008"/>
                </a:lnTo>
                <a:lnTo>
                  <a:pt x="6618731" y="65532"/>
                </a:lnTo>
                <a:lnTo>
                  <a:pt x="6620256" y="65532"/>
                </a:lnTo>
                <a:lnTo>
                  <a:pt x="6644358" y="83819"/>
                </a:lnTo>
                <a:lnTo>
                  <a:pt x="6608063" y="83819"/>
                </a:lnTo>
                <a:lnTo>
                  <a:pt x="6609350" y="84796"/>
                </a:lnTo>
                <a:close/>
              </a:path>
              <a:path w="7321550" h="611504">
                <a:moveTo>
                  <a:pt x="4878324" y="85343"/>
                </a:moveTo>
                <a:lnTo>
                  <a:pt x="4882895" y="82295"/>
                </a:lnTo>
                <a:lnTo>
                  <a:pt x="4879176" y="85186"/>
                </a:lnTo>
                <a:lnTo>
                  <a:pt x="4878324" y="85343"/>
                </a:lnTo>
                <a:close/>
              </a:path>
              <a:path w="7321550" h="611504">
                <a:moveTo>
                  <a:pt x="4879176" y="85186"/>
                </a:moveTo>
                <a:lnTo>
                  <a:pt x="4882895" y="82295"/>
                </a:lnTo>
                <a:lnTo>
                  <a:pt x="4894870" y="82295"/>
                </a:lnTo>
                <a:lnTo>
                  <a:pt x="4879176" y="85186"/>
                </a:lnTo>
                <a:close/>
              </a:path>
              <a:path w="7321550" h="611504">
                <a:moveTo>
                  <a:pt x="6612636" y="85343"/>
                </a:moveTo>
                <a:lnTo>
                  <a:pt x="6609350" y="84796"/>
                </a:lnTo>
                <a:lnTo>
                  <a:pt x="6608063" y="83819"/>
                </a:lnTo>
                <a:lnTo>
                  <a:pt x="6612636" y="85343"/>
                </a:lnTo>
                <a:close/>
              </a:path>
              <a:path w="7321550" h="611504">
                <a:moveTo>
                  <a:pt x="6646366" y="85343"/>
                </a:moveTo>
                <a:lnTo>
                  <a:pt x="6612636" y="85343"/>
                </a:lnTo>
                <a:lnTo>
                  <a:pt x="6608063" y="83819"/>
                </a:lnTo>
                <a:lnTo>
                  <a:pt x="6644358" y="83819"/>
                </a:lnTo>
                <a:lnTo>
                  <a:pt x="6646366" y="85343"/>
                </a:lnTo>
                <a:close/>
              </a:path>
              <a:path w="7321550" h="611504">
                <a:moveTo>
                  <a:pt x="7309104" y="536447"/>
                </a:moveTo>
                <a:lnTo>
                  <a:pt x="7304531" y="533399"/>
                </a:lnTo>
                <a:lnTo>
                  <a:pt x="6957060" y="347471"/>
                </a:lnTo>
                <a:lnTo>
                  <a:pt x="6955536" y="347471"/>
                </a:lnTo>
                <a:lnTo>
                  <a:pt x="6609350" y="84796"/>
                </a:lnTo>
                <a:lnTo>
                  <a:pt x="6612636" y="85343"/>
                </a:lnTo>
                <a:lnTo>
                  <a:pt x="6646366" y="85343"/>
                </a:lnTo>
                <a:lnTo>
                  <a:pt x="6967727" y="329183"/>
                </a:lnTo>
                <a:lnTo>
                  <a:pt x="6966204" y="329183"/>
                </a:lnTo>
                <a:lnTo>
                  <a:pt x="7313676" y="515111"/>
                </a:lnTo>
                <a:lnTo>
                  <a:pt x="7319772" y="518159"/>
                </a:lnTo>
                <a:lnTo>
                  <a:pt x="7321295" y="524255"/>
                </a:lnTo>
                <a:lnTo>
                  <a:pt x="7318247" y="528827"/>
                </a:lnTo>
                <a:lnTo>
                  <a:pt x="7315199" y="534923"/>
                </a:lnTo>
                <a:lnTo>
                  <a:pt x="7309104" y="536447"/>
                </a:lnTo>
                <a:close/>
              </a:path>
              <a:path w="7321550" h="611504">
                <a:moveTo>
                  <a:pt x="4878974" y="85343"/>
                </a:moveTo>
                <a:lnTo>
                  <a:pt x="4878324" y="85343"/>
                </a:lnTo>
                <a:lnTo>
                  <a:pt x="4879176" y="85186"/>
                </a:lnTo>
                <a:lnTo>
                  <a:pt x="4878974" y="85343"/>
                </a:lnTo>
                <a:close/>
              </a:path>
              <a:path w="7321550" h="611504">
                <a:moveTo>
                  <a:pt x="353825" y="417869"/>
                </a:moveTo>
                <a:lnTo>
                  <a:pt x="697991" y="131064"/>
                </a:lnTo>
                <a:lnTo>
                  <a:pt x="701039" y="128015"/>
                </a:lnTo>
                <a:lnTo>
                  <a:pt x="707135" y="128015"/>
                </a:lnTo>
                <a:lnTo>
                  <a:pt x="905691" y="146303"/>
                </a:lnTo>
                <a:lnTo>
                  <a:pt x="711708" y="146303"/>
                </a:lnTo>
                <a:lnTo>
                  <a:pt x="704087" y="149351"/>
                </a:lnTo>
                <a:lnTo>
                  <a:pt x="707656" y="149680"/>
                </a:lnTo>
                <a:lnTo>
                  <a:pt x="386181" y="417575"/>
                </a:lnTo>
                <a:lnTo>
                  <a:pt x="356616" y="417575"/>
                </a:lnTo>
                <a:lnTo>
                  <a:pt x="353825" y="417869"/>
                </a:lnTo>
                <a:close/>
              </a:path>
              <a:path w="7321550" h="611504">
                <a:moveTo>
                  <a:pt x="5576315" y="146303"/>
                </a:moveTo>
                <a:lnTo>
                  <a:pt x="5571744" y="144779"/>
                </a:lnTo>
                <a:lnTo>
                  <a:pt x="5572563" y="144740"/>
                </a:lnTo>
                <a:lnTo>
                  <a:pt x="5576315" y="146303"/>
                </a:lnTo>
                <a:close/>
              </a:path>
              <a:path w="7321550" h="611504">
                <a:moveTo>
                  <a:pt x="707656" y="149680"/>
                </a:moveTo>
                <a:lnTo>
                  <a:pt x="704087" y="149351"/>
                </a:lnTo>
                <a:lnTo>
                  <a:pt x="711708" y="146303"/>
                </a:lnTo>
                <a:lnTo>
                  <a:pt x="707656" y="149680"/>
                </a:lnTo>
                <a:close/>
              </a:path>
              <a:path w="7321550" h="611504">
                <a:moveTo>
                  <a:pt x="1051464" y="181347"/>
                </a:moveTo>
                <a:lnTo>
                  <a:pt x="707656" y="149680"/>
                </a:lnTo>
                <a:lnTo>
                  <a:pt x="711708" y="146303"/>
                </a:lnTo>
                <a:lnTo>
                  <a:pt x="905691" y="146303"/>
                </a:lnTo>
                <a:lnTo>
                  <a:pt x="1054608" y="160020"/>
                </a:lnTo>
                <a:lnTo>
                  <a:pt x="1056131" y="160020"/>
                </a:lnTo>
                <a:lnTo>
                  <a:pt x="1057656" y="161544"/>
                </a:lnTo>
                <a:lnTo>
                  <a:pt x="1093294" y="179832"/>
                </a:lnTo>
                <a:lnTo>
                  <a:pt x="1048512" y="179832"/>
                </a:lnTo>
                <a:lnTo>
                  <a:pt x="1051464" y="181347"/>
                </a:lnTo>
                <a:close/>
              </a:path>
              <a:path w="7321550" h="611504">
                <a:moveTo>
                  <a:pt x="1782489" y="417575"/>
                </a:moveTo>
                <a:lnTo>
                  <a:pt x="1741931" y="417575"/>
                </a:lnTo>
                <a:lnTo>
                  <a:pt x="1749552" y="416051"/>
                </a:lnTo>
                <a:lnTo>
                  <a:pt x="1745649" y="415179"/>
                </a:lnTo>
                <a:lnTo>
                  <a:pt x="2089403" y="193547"/>
                </a:lnTo>
                <a:lnTo>
                  <a:pt x="2090927" y="192023"/>
                </a:lnTo>
                <a:lnTo>
                  <a:pt x="2095499" y="192023"/>
                </a:lnTo>
                <a:lnTo>
                  <a:pt x="2442972" y="176783"/>
                </a:lnTo>
                <a:lnTo>
                  <a:pt x="2444495" y="176783"/>
                </a:lnTo>
                <a:lnTo>
                  <a:pt x="2555055" y="198120"/>
                </a:lnTo>
                <a:lnTo>
                  <a:pt x="2441448" y="198120"/>
                </a:lnTo>
                <a:lnTo>
                  <a:pt x="2441730" y="198174"/>
                </a:lnTo>
                <a:lnTo>
                  <a:pt x="2130247" y="211835"/>
                </a:lnTo>
                <a:lnTo>
                  <a:pt x="2101595" y="211835"/>
                </a:lnTo>
                <a:lnTo>
                  <a:pt x="2095499" y="213359"/>
                </a:lnTo>
                <a:lnTo>
                  <a:pt x="2099232" y="213359"/>
                </a:lnTo>
                <a:lnTo>
                  <a:pt x="1782489" y="417575"/>
                </a:lnTo>
                <a:close/>
              </a:path>
              <a:path w="7321550" h="611504">
                <a:moveTo>
                  <a:pt x="1051560" y="181356"/>
                </a:moveTo>
                <a:lnTo>
                  <a:pt x="1048512" y="179832"/>
                </a:lnTo>
                <a:lnTo>
                  <a:pt x="1051560" y="181356"/>
                </a:lnTo>
                <a:close/>
              </a:path>
              <a:path w="7321550" h="611504">
                <a:moveTo>
                  <a:pt x="1096264" y="181356"/>
                </a:moveTo>
                <a:lnTo>
                  <a:pt x="1051542" y="181347"/>
                </a:lnTo>
                <a:lnTo>
                  <a:pt x="1048512" y="179832"/>
                </a:lnTo>
                <a:lnTo>
                  <a:pt x="1093294" y="179832"/>
                </a:lnTo>
                <a:lnTo>
                  <a:pt x="1096264" y="181356"/>
                </a:lnTo>
                <a:close/>
              </a:path>
              <a:path w="7321550" h="611504">
                <a:moveTo>
                  <a:pt x="1751076" y="437387"/>
                </a:moveTo>
                <a:lnTo>
                  <a:pt x="1744980" y="437387"/>
                </a:lnTo>
                <a:lnTo>
                  <a:pt x="1397507" y="359663"/>
                </a:lnTo>
                <a:lnTo>
                  <a:pt x="1395984" y="358139"/>
                </a:lnTo>
                <a:lnTo>
                  <a:pt x="1051464" y="181347"/>
                </a:lnTo>
                <a:lnTo>
                  <a:pt x="1096264" y="181356"/>
                </a:lnTo>
                <a:lnTo>
                  <a:pt x="1402158" y="338327"/>
                </a:lnTo>
                <a:lnTo>
                  <a:pt x="1405127" y="339851"/>
                </a:lnTo>
                <a:lnTo>
                  <a:pt x="1408893" y="339851"/>
                </a:lnTo>
                <a:lnTo>
                  <a:pt x="1745649" y="415179"/>
                </a:lnTo>
                <a:lnTo>
                  <a:pt x="1741931" y="417575"/>
                </a:lnTo>
                <a:lnTo>
                  <a:pt x="1782489" y="417575"/>
                </a:lnTo>
                <a:lnTo>
                  <a:pt x="1754123" y="435863"/>
                </a:lnTo>
                <a:lnTo>
                  <a:pt x="1751076" y="437387"/>
                </a:lnTo>
                <a:close/>
              </a:path>
              <a:path w="7321550" h="611504">
                <a:moveTo>
                  <a:pt x="2441730" y="198174"/>
                </a:moveTo>
                <a:lnTo>
                  <a:pt x="2441448" y="198120"/>
                </a:lnTo>
                <a:lnTo>
                  <a:pt x="2442972" y="198120"/>
                </a:lnTo>
                <a:lnTo>
                  <a:pt x="2441730" y="198174"/>
                </a:lnTo>
                <a:close/>
              </a:path>
              <a:path w="7321550" h="611504">
                <a:moveTo>
                  <a:pt x="2785168" y="264452"/>
                </a:moveTo>
                <a:lnTo>
                  <a:pt x="2441730" y="198174"/>
                </a:lnTo>
                <a:lnTo>
                  <a:pt x="2442972" y="198120"/>
                </a:lnTo>
                <a:lnTo>
                  <a:pt x="2555055" y="198120"/>
                </a:lnTo>
                <a:lnTo>
                  <a:pt x="2791968" y="243839"/>
                </a:lnTo>
                <a:lnTo>
                  <a:pt x="2795016" y="243839"/>
                </a:lnTo>
                <a:lnTo>
                  <a:pt x="2813438" y="262127"/>
                </a:lnTo>
                <a:lnTo>
                  <a:pt x="2782824" y="262127"/>
                </a:lnTo>
                <a:lnTo>
                  <a:pt x="2785168" y="264452"/>
                </a:lnTo>
                <a:close/>
              </a:path>
              <a:path w="7321550" h="611504">
                <a:moveTo>
                  <a:pt x="2095499" y="213359"/>
                </a:moveTo>
                <a:lnTo>
                  <a:pt x="2101595" y="211835"/>
                </a:lnTo>
                <a:lnTo>
                  <a:pt x="2099504" y="213184"/>
                </a:lnTo>
                <a:lnTo>
                  <a:pt x="2095499" y="213359"/>
                </a:lnTo>
                <a:close/>
              </a:path>
              <a:path w="7321550" h="611504">
                <a:moveTo>
                  <a:pt x="2099504" y="213184"/>
                </a:moveTo>
                <a:lnTo>
                  <a:pt x="2101595" y="211835"/>
                </a:lnTo>
                <a:lnTo>
                  <a:pt x="2130247" y="211835"/>
                </a:lnTo>
                <a:lnTo>
                  <a:pt x="2099504" y="213184"/>
                </a:lnTo>
                <a:close/>
              </a:path>
              <a:path w="7321550" h="611504">
                <a:moveTo>
                  <a:pt x="2099232" y="213359"/>
                </a:moveTo>
                <a:lnTo>
                  <a:pt x="2095499" y="213359"/>
                </a:lnTo>
                <a:lnTo>
                  <a:pt x="2099504" y="213184"/>
                </a:lnTo>
                <a:lnTo>
                  <a:pt x="2099232" y="213359"/>
                </a:lnTo>
                <a:close/>
              </a:path>
              <a:path w="7321550" h="611504">
                <a:moveTo>
                  <a:pt x="2788919" y="265175"/>
                </a:moveTo>
                <a:lnTo>
                  <a:pt x="2785168" y="264452"/>
                </a:lnTo>
                <a:lnTo>
                  <a:pt x="2782824" y="262127"/>
                </a:lnTo>
                <a:lnTo>
                  <a:pt x="2788919" y="265175"/>
                </a:lnTo>
                <a:close/>
              </a:path>
              <a:path w="7321550" h="611504">
                <a:moveTo>
                  <a:pt x="2816513" y="265175"/>
                </a:moveTo>
                <a:lnTo>
                  <a:pt x="2788919" y="265175"/>
                </a:lnTo>
                <a:lnTo>
                  <a:pt x="2782824" y="262127"/>
                </a:lnTo>
                <a:lnTo>
                  <a:pt x="2813438" y="262127"/>
                </a:lnTo>
                <a:lnTo>
                  <a:pt x="2816513" y="265175"/>
                </a:lnTo>
                <a:close/>
              </a:path>
              <a:path w="7321550" h="611504">
                <a:moveTo>
                  <a:pt x="3137916" y="611123"/>
                </a:moveTo>
                <a:lnTo>
                  <a:pt x="3133344" y="609599"/>
                </a:lnTo>
                <a:lnTo>
                  <a:pt x="2785168" y="264452"/>
                </a:lnTo>
                <a:lnTo>
                  <a:pt x="2788919" y="265175"/>
                </a:lnTo>
                <a:lnTo>
                  <a:pt x="2816513" y="265175"/>
                </a:lnTo>
                <a:lnTo>
                  <a:pt x="3140447" y="586267"/>
                </a:lnTo>
                <a:lnTo>
                  <a:pt x="3133344" y="589787"/>
                </a:lnTo>
                <a:lnTo>
                  <a:pt x="3145535" y="591311"/>
                </a:lnTo>
                <a:lnTo>
                  <a:pt x="3176312" y="591311"/>
                </a:lnTo>
                <a:lnTo>
                  <a:pt x="3142487" y="608076"/>
                </a:lnTo>
                <a:lnTo>
                  <a:pt x="3137916" y="611123"/>
                </a:lnTo>
                <a:close/>
              </a:path>
              <a:path w="7321550" h="611504">
                <a:moveTo>
                  <a:pt x="4521708" y="336803"/>
                </a:moveTo>
                <a:lnTo>
                  <a:pt x="4523166" y="335670"/>
                </a:lnTo>
                <a:lnTo>
                  <a:pt x="4524755" y="335279"/>
                </a:lnTo>
                <a:lnTo>
                  <a:pt x="4521708" y="336803"/>
                </a:lnTo>
                <a:close/>
              </a:path>
              <a:path w="7321550" h="611504">
                <a:moveTo>
                  <a:pt x="4555467" y="336803"/>
                </a:moveTo>
                <a:lnTo>
                  <a:pt x="4521708" y="336803"/>
                </a:lnTo>
                <a:lnTo>
                  <a:pt x="4524755" y="335279"/>
                </a:lnTo>
                <a:lnTo>
                  <a:pt x="4557427" y="335279"/>
                </a:lnTo>
                <a:lnTo>
                  <a:pt x="4555467" y="336803"/>
                </a:lnTo>
                <a:close/>
              </a:path>
              <a:path w="7321550" h="611504">
                <a:moveTo>
                  <a:pt x="4270247" y="420623"/>
                </a:moveTo>
                <a:lnTo>
                  <a:pt x="4180332" y="420623"/>
                </a:lnTo>
                <a:lnTo>
                  <a:pt x="4177706" y="420520"/>
                </a:lnTo>
                <a:lnTo>
                  <a:pt x="4523166" y="335670"/>
                </a:lnTo>
                <a:lnTo>
                  <a:pt x="4521708" y="336803"/>
                </a:lnTo>
                <a:lnTo>
                  <a:pt x="4555467" y="336803"/>
                </a:lnTo>
                <a:lnTo>
                  <a:pt x="4533900" y="353567"/>
                </a:lnTo>
                <a:lnTo>
                  <a:pt x="4532376" y="355091"/>
                </a:lnTo>
                <a:lnTo>
                  <a:pt x="4532376" y="356615"/>
                </a:lnTo>
                <a:lnTo>
                  <a:pt x="4530852" y="356615"/>
                </a:lnTo>
                <a:lnTo>
                  <a:pt x="4270247" y="420623"/>
                </a:lnTo>
                <a:close/>
              </a:path>
              <a:path w="7321550" h="611504">
                <a:moveTo>
                  <a:pt x="1405127" y="339851"/>
                </a:moveTo>
                <a:lnTo>
                  <a:pt x="1402080" y="338327"/>
                </a:lnTo>
                <a:lnTo>
                  <a:pt x="1402218" y="338358"/>
                </a:lnTo>
                <a:lnTo>
                  <a:pt x="1405127" y="339851"/>
                </a:lnTo>
                <a:close/>
              </a:path>
              <a:path w="7321550" h="611504">
                <a:moveTo>
                  <a:pt x="1402218" y="338358"/>
                </a:moveTo>
                <a:lnTo>
                  <a:pt x="1402080" y="338327"/>
                </a:lnTo>
                <a:lnTo>
                  <a:pt x="1402218" y="338358"/>
                </a:lnTo>
                <a:close/>
              </a:path>
              <a:path w="7321550" h="611504">
                <a:moveTo>
                  <a:pt x="1408893" y="339851"/>
                </a:moveTo>
                <a:lnTo>
                  <a:pt x="1405127" y="339851"/>
                </a:lnTo>
                <a:lnTo>
                  <a:pt x="1402218" y="338358"/>
                </a:lnTo>
                <a:lnTo>
                  <a:pt x="1408893" y="339851"/>
                </a:lnTo>
                <a:close/>
              </a:path>
              <a:path w="7321550" h="611504">
                <a:moveTo>
                  <a:pt x="3176312" y="591311"/>
                </a:moveTo>
                <a:lnTo>
                  <a:pt x="3145535" y="591311"/>
                </a:lnTo>
                <a:lnTo>
                  <a:pt x="3140447" y="586267"/>
                </a:lnTo>
                <a:lnTo>
                  <a:pt x="3480816" y="417575"/>
                </a:lnTo>
                <a:lnTo>
                  <a:pt x="3482340" y="416051"/>
                </a:lnTo>
                <a:lnTo>
                  <a:pt x="3485387" y="416051"/>
                </a:lnTo>
                <a:lnTo>
                  <a:pt x="3832860" y="406907"/>
                </a:lnTo>
                <a:lnTo>
                  <a:pt x="4177706" y="420520"/>
                </a:lnTo>
                <a:lnTo>
                  <a:pt x="4177284" y="420623"/>
                </a:lnTo>
                <a:lnTo>
                  <a:pt x="4270247" y="420623"/>
                </a:lnTo>
                <a:lnTo>
                  <a:pt x="4239223" y="428243"/>
                </a:lnTo>
                <a:lnTo>
                  <a:pt x="3832860" y="428243"/>
                </a:lnTo>
                <a:lnTo>
                  <a:pt x="3543299" y="435863"/>
                </a:lnTo>
                <a:lnTo>
                  <a:pt x="3489960" y="435863"/>
                </a:lnTo>
                <a:lnTo>
                  <a:pt x="3485387" y="437387"/>
                </a:lnTo>
                <a:lnTo>
                  <a:pt x="3486885" y="437387"/>
                </a:lnTo>
                <a:lnTo>
                  <a:pt x="3176312" y="591311"/>
                </a:lnTo>
                <a:close/>
              </a:path>
              <a:path w="7321550" h="611504">
                <a:moveTo>
                  <a:pt x="1741931" y="417575"/>
                </a:moveTo>
                <a:lnTo>
                  <a:pt x="1745649" y="415179"/>
                </a:lnTo>
                <a:lnTo>
                  <a:pt x="1749552" y="416051"/>
                </a:lnTo>
                <a:lnTo>
                  <a:pt x="1741931" y="417575"/>
                </a:lnTo>
                <a:close/>
              </a:path>
              <a:path w="7321550" h="611504">
                <a:moveTo>
                  <a:pt x="350520" y="420623"/>
                </a:moveTo>
                <a:lnTo>
                  <a:pt x="353825" y="417869"/>
                </a:lnTo>
                <a:lnTo>
                  <a:pt x="356616" y="417575"/>
                </a:lnTo>
                <a:lnTo>
                  <a:pt x="350520" y="420623"/>
                </a:lnTo>
                <a:close/>
              </a:path>
              <a:path w="7321550" h="611504">
                <a:moveTo>
                  <a:pt x="382523" y="420623"/>
                </a:moveTo>
                <a:lnTo>
                  <a:pt x="350520" y="420623"/>
                </a:lnTo>
                <a:lnTo>
                  <a:pt x="356616" y="417575"/>
                </a:lnTo>
                <a:lnTo>
                  <a:pt x="386181" y="417575"/>
                </a:lnTo>
                <a:lnTo>
                  <a:pt x="382523" y="420623"/>
                </a:lnTo>
                <a:close/>
              </a:path>
              <a:path w="7321550" h="611504">
                <a:moveTo>
                  <a:pt x="12191" y="475487"/>
                </a:moveTo>
                <a:lnTo>
                  <a:pt x="6095" y="475487"/>
                </a:lnTo>
                <a:lnTo>
                  <a:pt x="0" y="472439"/>
                </a:lnTo>
                <a:lnTo>
                  <a:pt x="0" y="460247"/>
                </a:lnTo>
                <a:lnTo>
                  <a:pt x="3047" y="454151"/>
                </a:lnTo>
                <a:lnTo>
                  <a:pt x="9143" y="454151"/>
                </a:lnTo>
                <a:lnTo>
                  <a:pt x="353825" y="417869"/>
                </a:lnTo>
                <a:lnTo>
                  <a:pt x="350520" y="420623"/>
                </a:lnTo>
                <a:lnTo>
                  <a:pt x="382523" y="420623"/>
                </a:lnTo>
                <a:lnTo>
                  <a:pt x="364235" y="435863"/>
                </a:lnTo>
                <a:lnTo>
                  <a:pt x="361187" y="438911"/>
                </a:lnTo>
                <a:lnTo>
                  <a:pt x="359663" y="438911"/>
                </a:lnTo>
                <a:lnTo>
                  <a:pt x="12191" y="475487"/>
                </a:lnTo>
                <a:close/>
              </a:path>
              <a:path w="7321550" h="611504">
                <a:moveTo>
                  <a:pt x="4180332" y="420623"/>
                </a:moveTo>
                <a:lnTo>
                  <a:pt x="4177284" y="420623"/>
                </a:lnTo>
                <a:lnTo>
                  <a:pt x="4177706" y="420520"/>
                </a:lnTo>
                <a:lnTo>
                  <a:pt x="4180332" y="420623"/>
                </a:lnTo>
                <a:close/>
              </a:path>
              <a:path w="7321550" h="611504">
                <a:moveTo>
                  <a:pt x="4183379" y="441959"/>
                </a:moveTo>
                <a:lnTo>
                  <a:pt x="4180332" y="441959"/>
                </a:lnTo>
                <a:lnTo>
                  <a:pt x="3832860" y="428243"/>
                </a:lnTo>
                <a:lnTo>
                  <a:pt x="4239223" y="428243"/>
                </a:lnTo>
                <a:lnTo>
                  <a:pt x="4183379" y="441959"/>
                </a:lnTo>
                <a:close/>
              </a:path>
              <a:path w="7321550" h="611504">
                <a:moveTo>
                  <a:pt x="3485387" y="437387"/>
                </a:moveTo>
                <a:lnTo>
                  <a:pt x="3489960" y="435863"/>
                </a:lnTo>
                <a:lnTo>
                  <a:pt x="3486968" y="437346"/>
                </a:lnTo>
                <a:lnTo>
                  <a:pt x="3485387" y="437387"/>
                </a:lnTo>
                <a:close/>
              </a:path>
              <a:path w="7321550" h="611504">
                <a:moveTo>
                  <a:pt x="3486968" y="437346"/>
                </a:moveTo>
                <a:lnTo>
                  <a:pt x="3489960" y="435863"/>
                </a:lnTo>
                <a:lnTo>
                  <a:pt x="3543299" y="435863"/>
                </a:lnTo>
                <a:lnTo>
                  <a:pt x="3486968" y="437346"/>
                </a:lnTo>
                <a:close/>
              </a:path>
              <a:path w="7321550" h="611504">
                <a:moveTo>
                  <a:pt x="3486885" y="437387"/>
                </a:moveTo>
                <a:lnTo>
                  <a:pt x="3485387" y="437387"/>
                </a:lnTo>
                <a:lnTo>
                  <a:pt x="3486968" y="437346"/>
                </a:lnTo>
                <a:close/>
              </a:path>
              <a:path w="7321550" h="611504">
                <a:moveTo>
                  <a:pt x="3145535" y="591311"/>
                </a:moveTo>
                <a:lnTo>
                  <a:pt x="3133344" y="589787"/>
                </a:lnTo>
                <a:lnTo>
                  <a:pt x="3140447" y="586267"/>
                </a:lnTo>
                <a:lnTo>
                  <a:pt x="3145535" y="591311"/>
                </a:lnTo>
                <a:close/>
              </a:path>
            </a:pathLst>
          </a:custGeom>
          <a:solidFill>
            <a:srgbClr val="663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8925522" y="2676470"/>
            <a:ext cx="32385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65" dirty="0">
                <a:solidFill>
                  <a:srgbClr val="0066FF"/>
                </a:solidFill>
                <a:latin typeface="Times New Roman"/>
                <a:cs typeface="Times New Roman"/>
              </a:rPr>
              <a:t>88</a:t>
            </a:r>
            <a:r>
              <a:rPr sz="1200" spc="30" dirty="0">
                <a:solidFill>
                  <a:srgbClr val="0066FF"/>
                </a:solidFill>
                <a:latin typeface="Times New Roman"/>
                <a:cs typeface="Times New Roman"/>
              </a:rPr>
              <a:t>.</a:t>
            </a:r>
            <a:r>
              <a:rPr sz="1200" spc="65" dirty="0">
                <a:solidFill>
                  <a:srgbClr val="0066FF"/>
                </a:solidFill>
                <a:latin typeface="Times New Roman"/>
                <a:cs typeface="Times New Roman"/>
              </a:rPr>
              <a:t>1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8925522" y="3609099"/>
            <a:ext cx="32385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65" dirty="0">
                <a:solidFill>
                  <a:srgbClr val="663300"/>
                </a:solidFill>
                <a:latin typeface="Times New Roman"/>
                <a:cs typeface="Times New Roman"/>
              </a:rPr>
              <a:t>57</a:t>
            </a:r>
            <a:r>
              <a:rPr sz="1200" spc="30" dirty="0">
                <a:solidFill>
                  <a:srgbClr val="663300"/>
                </a:solidFill>
                <a:latin typeface="Times New Roman"/>
                <a:cs typeface="Times New Roman"/>
              </a:rPr>
              <a:t>.</a:t>
            </a:r>
            <a:r>
              <a:rPr sz="1200" spc="65" dirty="0">
                <a:solidFill>
                  <a:srgbClr val="663300"/>
                </a:solidFill>
                <a:latin typeface="Times New Roman"/>
                <a:cs typeface="Times New Roman"/>
              </a:rPr>
              <a:t>9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147040" y="4464115"/>
            <a:ext cx="194310" cy="1106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200" spc="55" dirty="0">
                <a:solidFill>
                  <a:srgbClr val="595959"/>
                </a:solidFill>
                <a:latin typeface="Times New Roman"/>
                <a:cs typeface="Times New Roman"/>
              </a:rPr>
              <a:t>3</a:t>
            </a:r>
            <a:r>
              <a:rPr sz="1200" spc="65" dirty="0">
                <a:solidFill>
                  <a:srgbClr val="595959"/>
                </a:solidFill>
                <a:latin typeface="Times New Roman"/>
                <a:cs typeface="Times New Roman"/>
              </a:rPr>
              <a:t>0</a:t>
            </a:r>
            <a:endParaRPr sz="12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994"/>
              </a:spcBef>
            </a:pPr>
            <a:r>
              <a:rPr sz="1200" spc="55" dirty="0">
                <a:solidFill>
                  <a:srgbClr val="595959"/>
                </a:solidFill>
                <a:latin typeface="Times New Roman"/>
                <a:cs typeface="Times New Roman"/>
              </a:rPr>
              <a:t>2</a:t>
            </a:r>
            <a:r>
              <a:rPr sz="1200" spc="65" dirty="0">
                <a:solidFill>
                  <a:srgbClr val="595959"/>
                </a:solidFill>
                <a:latin typeface="Times New Roman"/>
                <a:cs typeface="Times New Roman"/>
              </a:rPr>
              <a:t>0</a:t>
            </a:r>
            <a:endParaRPr sz="12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994"/>
              </a:spcBef>
            </a:pPr>
            <a:r>
              <a:rPr sz="1200" spc="55" dirty="0">
                <a:solidFill>
                  <a:srgbClr val="595959"/>
                </a:solidFill>
                <a:latin typeface="Times New Roman"/>
                <a:cs typeface="Times New Roman"/>
              </a:rPr>
              <a:t>1</a:t>
            </a:r>
            <a:r>
              <a:rPr sz="1200" spc="65" dirty="0">
                <a:solidFill>
                  <a:srgbClr val="595959"/>
                </a:solidFill>
                <a:latin typeface="Times New Roman"/>
                <a:cs typeface="Times New Roman"/>
              </a:rPr>
              <a:t>0</a:t>
            </a:r>
            <a:endParaRPr sz="1200">
              <a:latin typeface="Times New Roman"/>
              <a:cs typeface="Times New Roman"/>
            </a:endParaRPr>
          </a:p>
          <a:p>
            <a:pPr marL="83820" algn="ctr">
              <a:lnSpc>
                <a:spcPct val="100000"/>
              </a:lnSpc>
              <a:spcBef>
                <a:spcPts val="994"/>
              </a:spcBef>
            </a:pPr>
            <a:r>
              <a:rPr sz="1200" spc="65" dirty="0">
                <a:solidFill>
                  <a:srgbClr val="595959"/>
                </a:solidFill>
                <a:latin typeface="Times New Roman"/>
                <a:cs typeface="Times New Roman"/>
              </a:rPr>
              <a:t>0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147040" y="3537513"/>
            <a:ext cx="194310" cy="795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55" dirty="0">
                <a:solidFill>
                  <a:srgbClr val="595959"/>
                </a:solidFill>
                <a:latin typeface="Times New Roman"/>
                <a:cs typeface="Times New Roman"/>
              </a:rPr>
              <a:t>6</a:t>
            </a:r>
            <a:r>
              <a:rPr sz="1200" spc="65" dirty="0">
                <a:solidFill>
                  <a:srgbClr val="595959"/>
                </a:solidFill>
                <a:latin typeface="Times New Roman"/>
                <a:cs typeface="Times New Roman"/>
              </a:rPr>
              <a:t>0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85"/>
              </a:spcBef>
            </a:pPr>
            <a:r>
              <a:rPr sz="1200" spc="55" dirty="0">
                <a:solidFill>
                  <a:srgbClr val="595959"/>
                </a:solidFill>
                <a:latin typeface="Times New Roman"/>
                <a:cs typeface="Times New Roman"/>
              </a:rPr>
              <a:t>5</a:t>
            </a:r>
            <a:r>
              <a:rPr sz="1200" spc="65" dirty="0">
                <a:solidFill>
                  <a:srgbClr val="595959"/>
                </a:solidFill>
                <a:latin typeface="Times New Roman"/>
                <a:cs typeface="Times New Roman"/>
              </a:rPr>
              <a:t>0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</a:pPr>
            <a:r>
              <a:rPr sz="1200" spc="55" dirty="0">
                <a:solidFill>
                  <a:srgbClr val="595959"/>
                </a:solidFill>
                <a:latin typeface="Times New Roman"/>
                <a:cs typeface="Times New Roman"/>
              </a:rPr>
              <a:t>4</a:t>
            </a:r>
            <a:r>
              <a:rPr sz="1200" spc="65" dirty="0">
                <a:solidFill>
                  <a:srgbClr val="595959"/>
                </a:solidFill>
                <a:latin typeface="Times New Roman"/>
                <a:cs typeface="Times New Roman"/>
              </a:rPr>
              <a:t>0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147040" y="2918762"/>
            <a:ext cx="194310" cy="487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55" dirty="0">
                <a:solidFill>
                  <a:srgbClr val="595959"/>
                </a:solidFill>
                <a:latin typeface="Times New Roman"/>
                <a:cs typeface="Times New Roman"/>
              </a:rPr>
              <a:t>8</a:t>
            </a:r>
            <a:r>
              <a:rPr sz="1200" spc="65" dirty="0">
                <a:solidFill>
                  <a:srgbClr val="595959"/>
                </a:solidFill>
                <a:latin typeface="Times New Roman"/>
                <a:cs typeface="Times New Roman"/>
              </a:rPr>
              <a:t>0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</a:pPr>
            <a:r>
              <a:rPr sz="1200" spc="55" dirty="0">
                <a:solidFill>
                  <a:srgbClr val="595959"/>
                </a:solidFill>
                <a:latin typeface="Times New Roman"/>
                <a:cs typeface="Times New Roman"/>
              </a:rPr>
              <a:t>7</a:t>
            </a:r>
            <a:r>
              <a:rPr sz="1200" spc="65" dirty="0">
                <a:solidFill>
                  <a:srgbClr val="595959"/>
                </a:solidFill>
                <a:latin typeface="Times New Roman"/>
                <a:cs typeface="Times New Roman"/>
              </a:rPr>
              <a:t>0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061687" y="2300010"/>
            <a:ext cx="279400" cy="487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200" spc="55" dirty="0">
                <a:solidFill>
                  <a:srgbClr val="595959"/>
                </a:solidFill>
                <a:latin typeface="Times New Roman"/>
                <a:cs typeface="Times New Roman"/>
              </a:rPr>
              <a:t>1</a:t>
            </a:r>
            <a:r>
              <a:rPr sz="1200" spc="65" dirty="0">
                <a:solidFill>
                  <a:srgbClr val="595959"/>
                </a:solidFill>
                <a:latin typeface="Times New Roman"/>
                <a:cs typeface="Times New Roman"/>
              </a:rPr>
              <a:t>00</a:t>
            </a:r>
            <a:endParaRPr sz="1200">
              <a:latin typeface="Times New Roman"/>
              <a:cs typeface="Times New Roman"/>
            </a:endParaRPr>
          </a:p>
          <a:p>
            <a:pPr marL="85090" algn="ctr">
              <a:lnSpc>
                <a:spcPct val="100000"/>
              </a:lnSpc>
              <a:spcBef>
                <a:spcPts val="994"/>
              </a:spcBef>
            </a:pPr>
            <a:r>
              <a:rPr sz="1200" spc="55" dirty="0">
                <a:solidFill>
                  <a:srgbClr val="595959"/>
                </a:solidFill>
                <a:latin typeface="Times New Roman"/>
                <a:cs typeface="Times New Roman"/>
              </a:rPr>
              <a:t>9</a:t>
            </a:r>
            <a:r>
              <a:rPr sz="1200" spc="65" dirty="0">
                <a:solidFill>
                  <a:srgbClr val="595959"/>
                </a:solidFill>
                <a:latin typeface="Times New Roman"/>
                <a:cs typeface="Times New Roman"/>
              </a:rPr>
              <a:t>0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518886" y="5573560"/>
            <a:ext cx="1271905" cy="449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4659" marR="5080" indent="-442595">
              <a:lnSpc>
                <a:spcPct val="148300"/>
              </a:lnSpc>
              <a:tabLst>
                <a:tab pos="360045" algn="l"/>
                <a:tab pos="707390" algn="l"/>
                <a:tab pos="1054735" algn="l"/>
              </a:tabLst>
            </a:pPr>
            <a:r>
              <a:rPr sz="1200" spc="60" dirty="0">
                <a:solidFill>
                  <a:srgbClr val="595959"/>
                </a:solidFill>
                <a:latin typeface="Times New Roman"/>
                <a:cs typeface="Times New Roman"/>
              </a:rPr>
              <a:t>Q</a:t>
            </a:r>
            <a:r>
              <a:rPr sz="1200" spc="65" dirty="0">
                <a:solidFill>
                  <a:srgbClr val="595959"/>
                </a:solidFill>
                <a:latin typeface="Times New Roman"/>
                <a:cs typeface="Times New Roman"/>
              </a:rPr>
              <a:t>1	</a:t>
            </a:r>
            <a:r>
              <a:rPr sz="1200" spc="60" dirty="0">
                <a:solidFill>
                  <a:srgbClr val="595959"/>
                </a:solidFill>
                <a:latin typeface="Times New Roman"/>
                <a:cs typeface="Times New Roman"/>
              </a:rPr>
              <a:t>Q</a:t>
            </a:r>
            <a:r>
              <a:rPr sz="1200" spc="65" dirty="0">
                <a:solidFill>
                  <a:srgbClr val="595959"/>
                </a:solidFill>
                <a:latin typeface="Times New Roman"/>
                <a:cs typeface="Times New Roman"/>
              </a:rPr>
              <a:t>2	</a:t>
            </a:r>
            <a:r>
              <a:rPr sz="1200" spc="60" dirty="0">
                <a:solidFill>
                  <a:srgbClr val="595959"/>
                </a:solidFill>
                <a:latin typeface="Times New Roman"/>
                <a:cs typeface="Times New Roman"/>
              </a:rPr>
              <a:t>Q</a:t>
            </a:r>
            <a:r>
              <a:rPr sz="1200" spc="65" dirty="0">
                <a:solidFill>
                  <a:srgbClr val="595959"/>
                </a:solidFill>
                <a:latin typeface="Times New Roman"/>
                <a:cs typeface="Times New Roman"/>
              </a:rPr>
              <a:t>3	</a:t>
            </a:r>
            <a:r>
              <a:rPr sz="1200" spc="60" dirty="0">
                <a:solidFill>
                  <a:srgbClr val="595959"/>
                </a:solidFill>
                <a:latin typeface="Times New Roman"/>
                <a:cs typeface="Times New Roman"/>
              </a:rPr>
              <a:t>Q</a:t>
            </a:r>
            <a:r>
              <a:rPr sz="1200" spc="65" dirty="0">
                <a:solidFill>
                  <a:srgbClr val="595959"/>
                </a:solidFill>
                <a:latin typeface="Times New Roman"/>
                <a:cs typeface="Times New Roman"/>
              </a:rPr>
              <a:t>4</a:t>
            </a:r>
            <a:r>
              <a:rPr sz="1200" spc="3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200" spc="60" dirty="0">
                <a:solidFill>
                  <a:srgbClr val="595959"/>
                </a:solidFill>
                <a:latin typeface="Times New Roman"/>
                <a:cs typeface="Times New Roman"/>
              </a:rPr>
              <a:t>F</a:t>
            </a:r>
            <a:r>
              <a:rPr sz="1200" spc="-80" dirty="0">
                <a:solidFill>
                  <a:srgbClr val="595959"/>
                </a:solidFill>
                <a:latin typeface="Times New Roman"/>
                <a:cs typeface="Times New Roman"/>
              </a:rPr>
              <a:t>Y</a:t>
            </a:r>
            <a:r>
              <a:rPr sz="1200" spc="65" dirty="0">
                <a:solidFill>
                  <a:srgbClr val="595959"/>
                </a:solidFill>
                <a:latin typeface="Times New Roman"/>
                <a:cs typeface="Times New Roman"/>
              </a:rPr>
              <a:t>13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2908770" y="5573560"/>
            <a:ext cx="1273175" cy="449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4659" marR="5080" indent="-442595">
              <a:lnSpc>
                <a:spcPct val="148300"/>
              </a:lnSpc>
              <a:tabLst>
                <a:tab pos="360045" algn="l"/>
                <a:tab pos="707390" algn="l"/>
                <a:tab pos="1056005" algn="l"/>
              </a:tabLst>
            </a:pPr>
            <a:r>
              <a:rPr sz="1200" spc="60" dirty="0">
                <a:solidFill>
                  <a:srgbClr val="595959"/>
                </a:solidFill>
                <a:latin typeface="Times New Roman"/>
                <a:cs typeface="Times New Roman"/>
              </a:rPr>
              <a:t>Q</a:t>
            </a:r>
            <a:r>
              <a:rPr sz="1200" spc="65" dirty="0">
                <a:solidFill>
                  <a:srgbClr val="595959"/>
                </a:solidFill>
                <a:latin typeface="Times New Roman"/>
                <a:cs typeface="Times New Roman"/>
              </a:rPr>
              <a:t>1	</a:t>
            </a:r>
            <a:r>
              <a:rPr sz="1200" spc="60" dirty="0">
                <a:solidFill>
                  <a:srgbClr val="595959"/>
                </a:solidFill>
                <a:latin typeface="Times New Roman"/>
                <a:cs typeface="Times New Roman"/>
              </a:rPr>
              <a:t>Q</a:t>
            </a:r>
            <a:r>
              <a:rPr sz="1200" spc="65" dirty="0">
                <a:solidFill>
                  <a:srgbClr val="595959"/>
                </a:solidFill>
                <a:latin typeface="Times New Roman"/>
                <a:cs typeface="Times New Roman"/>
              </a:rPr>
              <a:t>2	</a:t>
            </a:r>
            <a:r>
              <a:rPr sz="1200" spc="60" dirty="0">
                <a:solidFill>
                  <a:srgbClr val="595959"/>
                </a:solidFill>
                <a:latin typeface="Times New Roman"/>
                <a:cs typeface="Times New Roman"/>
              </a:rPr>
              <a:t>Q</a:t>
            </a:r>
            <a:r>
              <a:rPr sz="1200" spc="65" dirty="0">
                <a:solidFill>
                  <a:srgbClr val="595959"/>
                </a:solidFill>
                <a:latin typeface="Times New Roman"/>
                <a:cs typeface="Times New Roman"/>
              </a:rPr>
              <a:t>3	</a:t>
            </a:r>
            <a:r>
              <a:rPr sz="1200" spc="60" dirty="0">
                <a:solidFill>
                  <a:srgbClr val="595959"/>
                </a:solidFill>
                <a:latin typeface="Times New Roman"/>
                <a:cs typeface="Times New Roman"/>
              </a:rPr>
              <a:t>Q</a:t>
            </a:r>
            <a:r>
              <a:rPr sz="1200" spc="65" dirty="0">
                <a:solidFill>
                  <a:srgbClr val="595959"/>
                </a:solidFill>
                <a:latin typeface="Times New Roman"/>
                <a:cs typeface="Times New Roman"/>
              </a:rPr>
              <a:t>4</a:t>
            </a:r>
            <a:r>
              <a:rPr sz="1200" spc="3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200" spc="60" dirty="0">
                <a:solidFill>
                  <a:srgbClr val="595959"/>
                </a:solidFill>
                <a:latin typeface="Times New Roman"/>
                <a:cs typeface="Times New Roman"/>
              </a:rPr>
              <a:t>F</a:t>
            </a:r>
            <a:r>
              <a:rPr sz="1200" spc="-80" dirty="0">
                <a:solidFill>
                  <a:srgbClr val="595959"/>
                </a:solidFill>
                <a:latin typeface="Times New Roman"/>
                <a:cs typeface="Times New Roman"/>
              </a:rPr>
              <a:t>Y</a:t>
            </a:r>
            <a:r>
              <a:rPr sz="1200" spc="65" dirty="0">
                <a:solidFill>
                  <a:srgbClr val="595959"/>
                </a:solidFill>
                <a:latin typeface="Times New Roman"/>
                <a:cs typeface="Times New Roman"/>
              </a:rPr>
              <a:t>14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4300179" y="5573560"/>
            <a:ext cx="1271905" cy="449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2755" marR="5080" indent="-440690">
              <a:lnSpc>
                <a:spcPct val="148300"/>
              </a:lnSpc>
              <a:tabLst>
                <a:tab pos="360045" algn="l"/>
                <a:tab pos="707390" algn="l"/>
                <a:tab pos="1054735" algn="l"/>
              </a:tabLst>
            </a:pPr>
            <a:r>
              <a:rPr sz="1200" spc="60" dirty="0">
                <a:solidFill>
                  <a:srgbClr val="595959"/>
                </a:solidFill>
                <a:latin typeface="Times New Roman"/>
                <a:cs typeface="Times New Roman"/>
              </a:rPr>
              <a:t>Q</a:t>
            </a:r>
            <a:r>
              <a:rPr sz="1200" spc="65" dirty="0">
                <a:solidFill>
                  <a:srgbClr val="595959"/>
                </a:solidFill>
                <a:latin typeface="Times New Roman"/>
                <a:cs typeface="Times New Roman"/>
              </a:rPr>
              <a:t>1	</a:t>
            </a:r>
            <a:r>
              <a:rPr sz="1200" spc="60" dirty="0">
                <a:solidFill>
                  <a:srgbClr val="595959"/>
                </a:solidFill>
                <a:latin typeface="Times New Roman"/>
                <a:cs typeface="Times New Roman"/>
              </a:rPr>
              <a:t>Q</a:t>
            </a:r>
            <a:r>
              <a:rPr sz="1200" spc="65" dirty="0">
                <a:solidFill>
                  <a:srgbClr val="595959"/>
                </a:solidFill>
                <a:latin typeface="Times New Roman"/>
                <a:cs typeface="Times New Roman"/>
              </a:rPr>
              <a:t>2	</a:t>
            </a:r>
            <a:r>
              <a:rPr sz="1200" spc="60" dirty="0">
                <a:solidFill>
                  <a:srgbClr val="595959"/>
                </a:solidFill>
                <a:latin typeface="Times New Roman"/>
                <a:cs typeface="Times New Roman"/>
              </a:rPr>
              <a:t>Q</a:t>
            </a:r>
            <a:r>
              <a:rPr sz="1200" spc="65" dirty="0">
                <a:solidFill>
                  <a:srgbClr val="595959"/>
                </a:solidFill>
                <a:latin typeface="Times New Roman"/>
                <a:cs typeface="Times New Roman"/>
              </a:rPr>
              <a:t>3	</a:t>
            </a:r>
            <a:r>
              <a:rPr sz="1200" spc="60" dirty="0">
                <a:solidFill>
                  <a:srgbClr val="595959"/>
                </a:solidFill>
                <a:latin typeface="Times New Roman"/>
                <a:cs typeface="Times New Roman"/>
              </a:rPr>
              <a:t>Q</a:t>
            </a:r>
            <a:r>
              <a:rPr sz="1200" spc="65" dirty="0">
                <a:solidFill>
                  <a:srgbClr val="595959"/>
                </a:solidFill>
                <a:latin typeface="Times New Roman"/>
                <a:cs typeface="Times New Roman"/>
              </a:rPr>
              <a:t>4</a:t>
            </a:r>
            <a:r>
              <a:rPr sz="1200" spc="3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200" spc="60" dirty="0">
                <a:solidFill>
                  <a:srgbClr val="595959"/>
                </a:solidFill>
                <a:latin typeface="Times New Roman"/>
                <a:cs typeface="Times New Roman"/>
              </a:rPr>
              <a:t>F</a:t>
            </a:r>
            <a:r>
              <a:rPr sz="1200" spc="-80" dirty="0">
                <a:solidFill>
                  <a:srgbClr val="595959"/>
                </a:solidFill>
                <a:latin typeface="Times New Roman"/>
                <a:cs typeface="Times New Roman"/>
              </a:rPr>
              <a:t>Y</a:t>
            </a:r>
            <a:r>
              <a:rPr sz="1200" spc="65" dirty="0">
                <a:solidFill>
                  <a:srgbClr val="595959"/>
                </a:solidFill>
                <a:latin typeface="Times New Roman"/>
                <a:cs typeface="Times New Roman"/>
              </a:rPr>
              <a:t>15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5690063" y="5573560"/>
            <a:ext cx="1271905" cy="449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2755" marR="5080" indent="-440690">
              <a:lnSpc>
                <a:spcPct val="148300"/>
              </a:lnSpc>
              <a:tabLst>
                <a:tab pos="360045" algn="l"/>
                <a:tab pos="707390" algn="l"/>
                <a:tab pos="1054735" algn="l"/>
              </a:tabLst>
            </a:pPr>
            <a:r>
              <a:rPr sz="1200" spc="60" dirty="0">
                <a:solidFill>
                  <a:srgbClr val="595959"/>
                </a:solidFill>
                <a:latin typeface="Times New Roman"/>
                <a:cs typeface="Times New Roman"/>
              </a:rPr>
              <a:t>Q</a:t>
            </a:r>
            <a:r>
              <a:rPr sz="1200" spc="65" dirty="0">
                <a:solidFill>
                  <a:srgbClr val="595959"/>
                </a:solidFill>
                <a:latin typeface="Times New Roman"/>
                <a:cs typeface="Times New Roman"/>
              </a:rPr>
              <a:t>1	</a:t>
            </a:r>
            <a:r>
              <a:rPr sz="1200" spc="60" dirty="0">
                <a:solidFill>
                  <a:srgbClr val="595959"/>
                </a:solidFill>
                <a:latin typeface="Times New Roman"/>
                <a:cs typeface="Times New Roman"/>
              </a:rPr>
              <a:t>Q</a:t>
            </a:r>
            <a:r>
              <a:rPr sz="1200" spc="65" dirty="0">
                <a:solidFill>
                  <a:srgbClr val="595959"/>
                </a:solidFill>
                <a:latin typeface="Times New Roman"/>
                <a:cs typeface="Times New Roman"/>
              </a:rPr>
              <a:t>2	</a:t>
            </a:r>
            <a:r>
              <a:rPr sz="1200" spc="60" dirty="0">
                <a:solidFill>
                  <a:srgbClr val="595959"/>
                </a:solidFill>
                <a:latin typeface="Times New Roman"/>
                <a:cs typeface="Times New Roman"/>
              </a:rPr>
              <a:t>Q</a:t>
            </a:r>
            <a:r>
              <a:rPr sz="1200" spc="65" dirty="0">
                <a:solidFill>
                  <a:srgbClr val="595959"/>
                </a:solidFill>
                <a:latin typeface="Times New Roman"/>
                <a:cs typeface="Times New Roman"/>
              </a:rPr>
              <a:t>3	</a:t>
            </a:r>
            <a:r>
              <a:rPr sz="1200" spc="60" dirty="0">
                <a:solidFill>
                  <a:srgbClr val="595959"/>
                </a:solidFill>
                <a:latin typeface="Times New Roman"/>
                <a:cs typeface="Times New Roman"/>
              </a:rPr>
              <a:t>Q</a:t>
            </a:r>
            <a:r>
              <a:rPr sz="1200" spc="65" dirty="0">
                <a:solidFill>
                  <a:srgbClr val="595959"/>
                </a:solidFill>
                <a:latin typeface="Times New Roman"/>
                <a:cs typeface="Times New Roman"/>
              </a:rPr>
              <a:t>4</a:t>
            </a:r>
            <a:r>
              <a:rPr sz="1200" spc="3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200" spc="60" dirty="0">
                <a:solidFill>
                  <a:srgbClr val="595959"/>
                </a:solidFill>
                <a:latin typeface="Times New Roman"/>
                <a:cs typeface="Times New Roman"/>
              </a:rPr>
              <a:t>F</a:t>
            </a:r>
            <a:r>
              <a:rPr sz="1200" spc="-80" dirty="0">
                <a:solidFill>
                  <a:srgbClr val="595959"/>
                </a:solidFill>
                <a:latin typeface="Times New Roman"/>
                <a:cs typeface="Times New Roman"/>
              </a:rPr>
              <a:t>Y</a:t>
            </a:r>
            <a:r>
              <a:rPr sz="1200" spc="65" dirty="0">
                <a:solidFill>
                  <a:srgbClr val="595959"/>
                </a:solidFill>
                <a:latin typeface="Times New Roman"/>
                <a:cs typeface="Times New Roman"/>
              </a:rPr>
              <a:t>16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7079948" y="5573560"/>
            <a:ext cx="57658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60045" algn="l"/>
              </a:tabLst>
            </a:pPr>
            <a:r>
              <a:rPr sz="1200" spc="60" dirty="0">
                <a:solidFill>
                  <a:srgbClr val="595959"/>
                </a:solidFill>
                <a:latin typeface="Times New Roman"/>
                <a:cs typeface="Times New Roman"/>
              </a:rPr>
              <a:t>Q</a:t>
            </a:r>
            <a:r>
              <a:rPr sz="1200" spc="65" dirty="0">
                <a:solidFill>
                  <a:srgbClr val="595959"/>
                </a:solidFill>
                <a:latin typeface="Times New Roman"/>
                <a:cs typeface="Times New Roman"/>
              </a:rPr>
              <a:t>1	</a:t>
            </a:r>
            <a:r>
              <a:rPr sz="1200" spc="60" dirty="0">
                <a:solidFill>
                  <a:srgbClr val="595959"/>
                </a:solidFill>
                <a:latin typeface="Times New Roman"/>
                <a:cs typeface="Times New Roman"/>
              </a:rPr>
              <a:t>Q</a:t>
            </a:r>
            <a:r>
              <a:rPr sz="1200" spc="65" dirty="0">
                <a:solidFill>
                  <a:srgbClr val="595959"/>
                </a:solidFill>
                <a:latin typeface="Times New Roman"/>
                <a:cs typeface="Times New Roman"/>
              </a:rPr>
              <a:t>2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7774890" y="5573560"/>
            <a:ext cx="57658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60045" algn="l"/>
              </a:tabLst>
            </a:pPr>
            <a:r>
              <a:rPr sz="1200" spc="60" dirty="0">
                <a:solidFill>
                  <a:srgbClr val="595959"/>
                </a:solidFill>
                <a:latin typeface="Times New Roman"/>
                <a:cs typeface="Times New Roman"/>
              </a:rPr>
              <a:t>Q</a:t>
            </a:r>
            <a:r>
              <a:rPr sz="1200" spc="65" dirty="0">
                <a:solidFill>
                  <a:srgbClr val="595959"/>
                </a:solidFill>
                <a:latin typeface="Times New Roman"/>
                <a:cs typeface="Times New Roman"/>
              </a:rPr>
              <a:t>3	</a:t>
            </a:r>
            <a:r>
              <a:rPr sz="1200" spc="60" dirty="0">
                <a:solidFill>
                  <a:srgbClr val="595959"/>
                </a:solidFill>
                <a:latin typeface="Times New Roman"/>
                <a:cs typeface="Times New Roman"/>
              </a:rPr>
              <a:t>Q</a:t>
            </a:r>
            <a:r>
              <a:rPr sz="1200" spc="65" dirty="0">
                <a:solidFill>
                  <a:srgbClr val="595959"/>
                </a:solidFill>
                <a:latin typeface="Times New Roman"/>
                <a:cs typeface="Times New Roman"/>
              </a:rPr>
              <a:t>4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8469832" y="5573560"/>
            <a:ext cx="576580" cy="449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6680" marR="5080" indent="-94615">
              <a:lnSpc>
                <a:spcPct val="148300"/>
              </a:lnSpc>
              <a:tabLst>
                <a:tab pos="360045" algn="l"/>
              </a:tabLst>
            </a:pPr>
            <a:r>
              <a:rPr sz="1200" spc="60" dirty="0">
                <a:solidFill>
                  <a:srgbClr val="595959"/>
                </a:solidFill>
                <a:latin typeface="Times New Roman"/>
                <a:cs typeface="Times New Roman"/>
              </a:rPr>
              <a:t>Q</a:t>
            </a:r>
            <a:r>
              <a:rPr sz="1200" spc="65" dirty="0">
                <a:solidFill>
                  <a:srgbClr val="595959"/>
                </a:solidFill>
                <a:latin typeface="Times New Roman"/>
                <a:cs typeface="Times New Roman"/>
              </a:rPr>
              <a:t>1	</a:t>
            </a:r>
            <a:r>
              <a:rPr sz="1200" spc="60" dirty="0">
                <a:solidFill>
                  <a:srgbClr val="595959"/>
                </a:solidFill>
                <a:latin typeface="Times New Roman"/>
                <a:cs typeface="Times New Roman"/>
              </a:rPr>
              <a:t>Q</a:t>
            </a:r>
            <a:r>
              <a:rPr sz="1200" spc="65" dirty="0">
                <a:solidFill>
                  <a:srgbClr val="595959"/>
                </a:solidFill>
                <a:latin typeface="Times New Roman"/>
                <a:cs typeface="Times New Roman"/>
              </a:rPr>
              <a:t>2</a:t>
            </a:r>
            <a:r>
              <a:rPr sz="1200" spc="3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200" spc="60" dirty="0">
                <a:solidFill>
                  <a:srgbClr val="595959"/>
                </a:solidFill>
                <a:latin typeface="Times New Roman"/>
                <a:cs typeface="Times New Roman"/>
              </a:rPr>
              <a:t>F</a:t>
            </a:r>
            <a:r>
              <a:rPr sz="1200" spc="-80" dirty="0">
                <a:solidFill>
                  <a:srgbClr val="595959"/>
                </a:solidFill>
                <a:latin typeface="Times New Roman"/>
                <a:cs typeface="Times New Roman"/>
              </a:rPr>
              <a:t>Y</a:t>
            </a:r>
            <a:r>
              <a:rPr sz="1200" spc="65" dirty="0">
                <a:solidFill>
                  <a:srgbClr val="595959"/>
                </a:solidFill>
                <a:latin typeface="Times New Roman"/>
                <a:cs typeface="Times New Roman"/>
              </a:rPr>
              <a:t>18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7521966" y="5844845"/>
            <a:ext cx="38925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60" dirty="0">
                <a:solidFill>
                  <a:srgbClr val="595959"/>
                </a:solidFill>
                <a:latin typeface="Times New Roman"/>
                <a:cs typeface="Times New Roman"/>
              </a:rPr>
              <a:t>F</a:t>
            </a:r>
            <a:r>
              <a:rPr sz="1200" spc="-80" dirty="0">
                <a:solidFill>
                  <a:srgbClr val="595959"/>
                </a:solidFill>
                <a:latin typeface="Times New Roman"/>
                <a:cs typeface="Times New Roman"/>
              </a:rPr>
              <a:t>Y</a:t>
            </a:r>
            <a:r>
              <a:rPr sz="1200" spc="65" dirty="0">
                <a:solidFill>
                  <a:srgbClr val="595959"/>
                </a:solidFill>
                <a:latin typeface="Times New Roman"/>
                <a:cs typeface="Times New Roman"/>
              </a:rPr>
              <a:t>17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868957" y="3349856"/>
            <a:ext cx="177800" cy="117094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595959"/>
                </a:solidFill>
                <a:latin typeface="Times New Roman"/>
                <a:cs typeface="Times New Roman"/>
              </a:rPr>
              <a:t>Pe</a:t>
            </a:r>
            <a:r>
              <a:rPr sz="1200" spc="-5" dirty="0">
                <a:solidFill>
                  <a:srgbClr val="595959"/>
                </a:solidFill>
                <a:latin typeface="Times New Roman"/>
                <a:cs typeface="Times New Roman"/>
              </a:rPr>
              <a:t>r</a:t>
            </a:r>
            <a:r>
              <a:rPr sz="1200" dirty="0">
                <a:solidFill>
                  <a:srgbClr val="595959"/>
                </a:solidFill>
                <a:latin typeface="Times New Roman"/>
                <a:cs typeface="Times New Roman"/>
              </a:rPr>
              <a:t>cent</a:t>
            </a:r>
            <a:r>
              <a:rPr sz="1200" spc="15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595959"/>
                </a:solidFill>
                <a:latin typeface="Times New Roman"/>
                <a:cs typeface="Times New Roman"/>
              </a:rPr>
              <a:t>On</a:t>
            </a:r>
            <a:r>
              <a:rPr sz="1200" spc="15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200" spc="-40" dirty="0">
                <a:solidFill>
                  <a:srgbClr val="595959"/>
                </a:solidFill>
                <a:latin typeface="Times New Roman"/>
                <a:cs typeface="Times New Roman"/>
              </a:rPr>
              <a:t>T</a:t>
            </a:r>
            <a:r>
              <a:rPr sz="1200" spc="-5" dirty="0">
                <a:solidFill>
                  <a:srgbClr val="595959"/>
                </a:solidFill>
                <a:latin typeface="Times New Roman"/>
                <a:cs typeface="Times New Roman"/>
              </a:rPr>
              <a:t>i</a:t>
            </a:r>
            <a:r>
              <a:rPr sz="1200" spc="5" dirty="0">
                <a:solidFill>
                  <a:srgbClr val="595959"/>
                </a:solidFill>
                <a:latin typeface="Times New Roman"/>
                <a:cs typeface="Times New Roman"/>
              </a:rPr>
              <a:t>m</a:t>
            </a:r>
            <a:r>
              <a:rPr sz="1200" dirty="0">
                <a:solidFill>
                  <a:srgbClr val="595959"/>
                </a:solidFill>
                <a:latin typeface="Times New Roman"/>
                <a:cs typeface="Times New Roman"/>
              </a:rPr>
              <a:t>e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4777227" y="6049065"/>
            <a:ext cx="1010919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125" dirty="0">
                <a:solidFill>
                  <a:srgbClr val="595959"/>
                </a:solidFill>
                <a:latin typeface="Times New Roman"/>
                <a:cs typeface="Times New Roman"/>
              </a:rPr>
              <a:t>P</a:t>
            </a:r>
            <a:r>
              <a:rPr sz="1200" spc="65" dirty="0">
                <a:solidFill>
                  <a:srgbClr val="595959"/>
                </a:solidFill>
                <a:latin typeface="Times New Roman"/>
                <a:cs typeface="Times New Roman"/>
              </a:rPr>
              <a:t>o</a:t>
            </a:r>
            <a:r>
              <a:rPr sz="1200" spc="130" dirty="0">
                <a:solidFill>
                  <a:srgbClr val="595959"/>
                </a:solidFill>
                <a:latin typeface="Times New Roman"/>
                <a:cs typeface="Times New Roman"/>
              </a:rPr>
              <a:t>s</a:t>
            </a:r>
            <a:r>
              <a:rPr sz="1200" spc="-5" dirty="0">
                <a:solidFill>
                  <a:srgbClr val="595959"/>
                </a:solidFill>
                <a:latin typeface="Times New Roman"/>
                <a:cs typeface="Times New Roman"/>
              </a:rPr>
              <a:t>t</a:t>
            </a:r>
            <a:r>
              <a:rPr sz="1200" spc="130" dirty="0">
                <a:solidFill>
                  <a:srgbClr val="595959"/>
                </a:solidFill>
                <a:latin typeface="Times New Roman"/>
                <a:cs typeface="Times New Roman"/>
              </a:rPr>
              <a:t>a</a:t>
            </a:r>
            <a:r>
              <a:rPr sz="1200" spc="-70" dirty="0">
                <a:solidFill>
                  <a:srgbClr val="595959"/>
                </a:solidFill>
                <a:latin typeface="Times New Roman"/>
                <a:cs typeface="Times New Roman"/>
              </a:rPr>
              <a:t>l</a:t>
            </a:r>
            <a:r>
              <a:rPr sz="1200" spc="2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200" spc="60" dirty="0">
                <a:solidFill>
                  <a:srgbClr val="595959"/>
                </a:solidFill>
                <a:latin typeface="Times New Roman"/>
                <a:cs typeface="Times New Roman"/>
              </a:rPr>
              <a:t>Q</a:t>
            </a:r>
            <a:r>
              <a:rPr sz="1200" spc="65" dirty="0">
                <a:solidFill>
                  <a:srgbClr val="595959"/>
                </a:solidFill>
                <a:latin typeface="Times New Roman"/>
                <a:cs typeface="Times New Roman"/>
              </a:rPr>
              <a:t>u</a:t>
            </a:r>
            <a:r>
              <a:rPr sz="1200" spc="130" dirty="0">
                <a:solidFill>
                  <a:srgbClr val="595959"/>
                </a:solidFill>
                <a:latin typeface="Times New Roman"/>
                <a:cs typeface="Times New Roman"/>
              </a:rPr>
              <a:t>a</a:t>
            </a:r>
            <a:r>
              <a:rPr sz="1200" spc="-5" dirty="0">
                <a:solidFill>
                  <a:srgbClr val="595959"/>
                </a:solidFill>
                <a:latin typeface="Times New Roman"/>
                <a:cs typeface="Times New Roman"/>
              </a:rPr>
              <a:t>rt</a:t>
            </a:r>
            <a:r>
              <a:rPr sz="1200" spc="130" dirty="0">
                <a:solidFill>
                  <a:srgbClr val="595959"/>
                </a:solidFill>
                <a:latin typeface="Times New Roman"/>
                <a:cs typeface="Times New Roman"/>
              </a:rPr>
              <a:t>e</a:t>
            </a:r>
            <a:r>
              <a:rPr sz="1200" dirty="0">
                <a:solidFill>
                  <a:srgbClr val="595959"/>
                </a:solidFill>
                <a:latin typeface="Times New Roman"/>
                <a:cs typeface="Times New Roman"/>
              </a:rPr>
              <a:t>r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3872483" y="6444996"/>
            <a:ext cx="265430" cy="0"/>
          </a:xfrm>
          <a:custGeom>
            <a:avLst/>
            <a:gdLst/>
            <a:ahLst/>
            <a:cxnLst/>
            <a:rect l="l" t="t" r="r" b="b"/>
            <a:pathLst>
              <a:path w="265429">
                <a:moveTo>
                  <a:pt x="0" y="0"/>
                </a:moveTo>
                <a:lnTo>
                  <a:pt x="265175" y="0"/>
                </a:lnTo>
              </a:path>
            </a:pathLst>
          </a:custGeom>
          <a:ln w="22606">
            <a:solidFill>
              <a:srgbClr val="0066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4140189" y="6358394"/>
            <a:ext cx="845819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5" dirty="0">
                <a:solidFill>
                  <a:srgbClr val="595959"/>
                </a:solidFill>
                <a:latin typeface="Times New Roman"/>
                <a:cs typeface="Times New Roman"/>
              </a:rPr>
              <a:t>D</a:t>
            </a:r>
            <a:r>
              <a:rPr sz="1200" spc="130" dirty="0">
                <a:solidFill>
                  <a:srgbClr val="595959"/>
                </a:solidFill>
                <a:latin typeface="Times New Roman"/>
                <a:cs typeface="Times New Roman"/>
              </a:rPr>
              <a:t>e</a:t>
            </a:r>
            <a:r>
              <a:rPr sz="1200" spc="114" dirty="0">
                <a:solidFill>
                  <a:srgbClr val="595959"/>
                </a:solidFill>
                <a:latin typeface="Times New Roman"/>
                <a:cs typeface="Times New Roman"/>
              </a:rPr>
              <a:t>s</a:t>
            </a:r>
            <a:r>
              <a:rPr sz="1200" spc="-5" dirty="0">
                <a:solidFill>
                  <a:srgbClr val="595959"/>
                </a:solidFill>
                <a:latin typeface="Times New Roman"/>
                <a:cs typeface="Times New Roman"/>
              </a:rPr>
              <a:t>t</a:t>
            </a:r>
            <a:r>
              <a:rPr sz="1200" spc="35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200" spc="-85" dirty="0">
                <a:solidFill>
                  <a:srgbClr val="595959"/>
                </a:solidFill>
                <a:latin typeface="Times New Roman"/>
                <a:cs typeface="Times New Roman"/>
              </a:rPr>
              <a:t>L</a:t>
            </a:r>
            <a:r>
              <a:rPr sz="1200" spc="130" dirty="0">
                <a:solidFill>
                  <a:srgbClr val="595959"/>
                </a:solidFill>
                <a:latin typeface="Times New Roman"/>
                <a:cs typeface="Times New Roman"/>
              </a:rPr>
              <a:t>e</a:t>
            </a:r>
            <a:r>
              <a:rPr sz="1200" spc="-15" dirty="0">
                <a:solidFill>
                  <a:srgbClr val="595959"/>
                </a:solidFill>
                <a:latin typeface="Times New Roman"/>
                <a:cs typeface="Times New Roman"/>
              </a:rPr>
              <a:t>t</a:t>
            </a:r>
            <a:r>
              <a:rPr sz="1200" spc="-5" dirty="0">
                <a:solidFill>
                  <a:srgbClr val="595959"/>
                </a:solidFill>
                <a:latin typeface="Times New Roman"/>
                <a:cs typeface="Times New Roman"/>
              </a:rPr>
              <a:t>t</a:t>
            </a:r>
            <a:r>
              <a:rPr sz="1200" spc="130" dirty="0">
                <a:solidFill>
                  <a:srgbClr val="595959"/>
                </a:solidFill>
                <a:latin typeface="Times New Roman"/>
                <a:cs typeface="Times New Roman"/>
              </a:rPr>
              <a:t>e</a:t>
            </a:r>
            <a:r>
              <a:rPr sz="1200" spc="-5" dirty="0">
                <a:solidFill>
                  <a:srgbClr val="595959"/>
                </a:solidFill>
                <a:latin typeface="Times New Roman"/>
                <a:cs typeface="Times New Roman"/>
              </a:rPr>
              <a:t>r</a:t>
            </a:r>
            <a:r>
              <a:rPr sz="1200" spc="130" dirty="0">
                <a:solidFill>
                  <a:srgbClr val="595959"/>
                </a:solidFill>
                <a:latin typeface="Times New Roman"/>
                <a:cs typeface="Times New Roman"/>
              </a:rPr>
              <a:t>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5145024" y="6444996"/>
            <a:ext cx="265430" cy="0"/>
          </a:xfrm>
          <a:custGeom>
            <a:avLst/>
            <a:gdLst/>
            <a:ahLst/>
            <a:cxnLst/>
            <a:rect l="l" t="t" r="r" b="b"/>
            <a:pathLst>
              <a:path w="265429">
                <a:moveTo>
                  <a:pt x="0" y="0"/>
                </a:moveTo>
                <a:lnTo>
                  <a:pt x="265175" y="0"/>
                </a:lnTo>
              </a:path>
            </a:pathLst>
          </a:custGeom>
          <a:ln w="22606">
            <a:solidFill>
              <a:srgbClr val="663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5412722" y="6358394"/>
            <a:ext cx="81978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60" dirty="0">
                <a:solidFill>
                  <a:srgbClr val="595959"/>
                </a:solidFill>
                <a:latin typeface="Times New Roman"/>
                <a:cs typeface="Times New Roman"/>
              </a:rPr>
              <a:t>O</a:t>
            </a:r>
            <a:r>
              <a:rPr sz="1200" spc="-5" dirty="0">
                <a:solidFill>
                  <a:srgbClr val="595959"/>
                </a:solidFill>
                <a:latin typeface="Times New Roman"/>
                <a:cs typeface="Times New Roman"/>
              </a:rPr>
              <a:t>r</a:t>
            </a:r>
            <a:r>
              <a:rPr sz="1200" spc="-75" dirty="0">
                <a:solidFill>
                  <a:srgbClr val="595959"/>
                </a:solidFill>
                <a:latin typeface="Times New Roman"/>
                <a:cs typeface="Times New Roman"/>
              </a:rPr>
              <a:t>i</a:t>
            </a:r>
            <a:r>
              <a:rPr sz="1200" spc="65" dirty="0">
                <a:solidFill>
                  <a:srgbClr val="595959"/>
                </a:solidFill>
                <a:latin typeface="Times New Roman"/>
                <a:cs typeface="Times New Roman"/>
              </a:rPr>
              <a:t>g</a:t>
            </a:r>
            <a:r>
              <a:rPr sz="1200" spc="25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200" spc="-75" dirty="0">
                <a:solidFill>
                  <a:srgbClr val="595959"/>
                </a:solidFill>
                <a:latin typeface="Times New Roman"/>
                <a:cs typeface="Times New Roman"/>
              </a:rPr>
              <a:t>L</a:t>
            </a:r>
            <a:r>
              <a:rPr sz="1200" spc="120" dirty="0">
                <a:solidFill>
                  <a:srgbClr val="595959"/>
                </a:solidFill>
                <a:latin typeface="Times New Roman"/>
                <a:cs typeface="Times New Roman"/>
              </a:rPr>
              <a:t>e</a:t>
            </a:r>
            <a:r>
              <a:rPr sz="1200" spc="-5" dirty="0">
                <a:solidFill>
                  <a:srgbClr val="595959"/>
                </a:solidFill>
                <a:latin typeface="Times New Roman"/>
                <a:cs typeface="Times New Roman"/>
              </a:rPr>
              <a:t>t</a:t>
            </a:r>
            <a:r>
              <a:rPr sz="1200" spc="-15" dirty="0">
                <a:solidFill>
                  <a:srgbClr val="595959"/>
                </a:solidFill>
                <a:latin typeface="Times New Roman"/>
                <a:cs typeface="Times New Roman"/>
              </a:rPr>
              <a:t>t</a:t>
            </a:r>
            <a:r>
              <a:rPr sz="1200" spc="130" dirty="0">
                <a:solidFill>
                  <a:srgbClr val="595959"/>
                </a:solidFill>
                <a:latin typeface="Times New Roman"/>
                <a:cs typeface="Times New Roman"/>
              </a:rPr>
              <a:t>e</a:t>
            </a:r>
            <a:r>
              <a:rPr sz="1200" spc="-5" dirty="0">
                <a:solidFill>
                  <a:srgbClr val="595959"/>
                </a:solidFill>
                <a:latin typeface="Times New Roman"/>
                <a:cs typeface="Times New Roman"/>
              </a:rPr>
              <a:t>r</a:t>
            </a:r>
            <a:r>
              <a:rPr sz="1200" spc="130" dirty="0">
                <a:solidFill>
                  <a:srgbClr val="595959"/>
                </a:solidFill>
                <a:latin typeface="Times New Roman"/>
                <a:cs typeface="Times New Roman"/>
              </a:rPr>
              <a:t>s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20581" y="6989731"/>
            <a:ext cx="172720" cy="156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75" dirty="0">
                <a:solidFill>
                  <a:srgbClr val="A5A5A5"/>
                </a:solidFill>
                <a:latin typeface="Times New Roman"/>
                <a:cs typeface="Times New Roman"/>
              </a:rPr>
              <a:t>69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90600" y="533400"/>
            <a:ext cx="2438400" cy="533400"/>
          </a:xfrm>
          <a:custGeom>
            <a:avLst/>
            <a:gdLst/>
            <a:ahLst/>
            <a:cxnLst/>
            <a:rect l="l" t="t" r="r" b="b"/>
            <a:pathLst>
              <a:path w="2438400" h="533400">
                <a:moveTo>
                  <a:pt x="0" y="0"/>
                </a:moveTo>
                <a:lnTo>
                  <a:pt x="2438400" y="0"/>
                </a:lnTo>
                <a:lnTo>
                  <a:pt x="2438400" y="533400"/>
                </a:lnTo>
                <a:lnTo>
                  <a:pt x="0" y="533400"/>
                </a:lnTo>
                <a:lnTo>
                  <a:pt x="0" y="0"/>
                </a:lnTo>
                <a:close/>
              </a:path>
            </a:pathLst>
          </a:custGeom>
          <a:solidFill>
            <a:srgbClr val="5093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50748" y="626363"/>
            <a:ext cx="2064131" cy="3642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709137" y="844311"/>
            <a:ext cx="131445" cy="168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10" dirty="0">
                <a:solidFill>
                  <a:srgbClr val="FFFFFF"/>
                </a:solidFill>
                <a:latin typeface="Times New Roman"/>
                <a:cs typeface="Times New Roman"/>
              </a:rPr>
              <a:t>®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915924" y="4600955"/>
            <a:ext cx="8290559" cy="23256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92935" y="7000940"/>
            <a:ext cx="7819390" cy="2819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spc="-5" dirty="0">
                <a:solidFill>
                  <a:srgbClr val="BFBFBF"/>
                </a:solidFill>
                <a:latin typeface="Century Gothic"/>
                <a:cs typeface="Century Gothic"/>
              </a:rPr>
              <a:t>F</a:t>
            </a:r>
            <a:r>
              <a:rPr sz="800" dirty="0">
                <a:solidFill>
                  <a:srgbClr val="BFBFBF"/>
                </a:solidFill>
                <a:latin typeface="Century Gothic"/>
                <a:cs typeface="Century Gothic"/>
              </a:rPr>
              <a:t>e</a:t>
            </a:r>
            <a:r>
              <a:rPr sz="800" spc="5" dirty="0">
                <a:solidFill>
                  <a:srgbClr val="BFBFBF"/>
                </a:solidFill>
                <a:latin typeface="Century Gothic"/>
                <a:cs typeface="Century Gothic"/>
              </a:rPr>
              <a:t>b</a:t>
            </a:r>
            <a:r>
              <a:rPr sz="800" dirty="0">
                <a:solidFill>
                  <a:srgbClr val="BFBFBF"/>
                </a:solidFill>
                <a:latin typeface="Century Gothic"/>
                <a:cs typeface="Century Gothic"/>
              </a:rPr>
              <a:t>ru</a:t>
            </a:r>
            <a:r>
              <a:rPr sz="800" spc="5" dirty="0">
                <a:solidFill>
                  <a:srgbClr val="BFBFBF"/>
                </a:solidFill>
                <a:latin typeface="Century Gothic"/>
                <a:cs typeface="Century Gothic"/>
              </a:rPr>
              <a:t>a</a:t>
            </a:r>
            <a:r>
              <a:rPr sz="800" dirty="0">
                <a:solidFill>
                  <a:srgbClr val="BFBFBF"/>
                </a:solidFill>
                <a:latin typeface="Century Gothic"/>
                <a:cs typeface="Century Gothic"/>
              </a:rPr>
              <a:t>ry</a:t>
            </a:r>
            <a:r>
              <a:rPr sz="800" spc="-20" dirty="0">
                <a:solidFill>
                  <a:srgbClr val="BFBFBF"/>
                </a:solidFill>
                <a:latin typeface="Century Gothic"/>
                <a:cs typeface="Century Gothic"/>
              </a:rPr>
              <a:t> </a:t>
            </a:r>
            <a:r>
              <a:rPr sz="800" spc="-5" dirty="0">
                <a:solidFill>
                  <a:srgbClr val="BFBFBF"/>
                </a:solidFill>
                <a:latin typeface="Century Gothic"/>
                <a:cs typeface="Century Gothic"/>
              </a:rPr>
              <a:t>201</a:t>
            </a:r>
            <a:r>
              <a:rPr sz="800" dirty="0">
                <a:solidFill>
                  <a:srgbClr val="BFBFBF"/>
                </a:solidFill>
                <a:latin typeface="Century Gothic"/>
                <a:cs typeface="Century Gothic"/>
              </a:rPr>
              <a:t>8</a:t>
            </a:r>
            <a:endParaRPr sz="800">
              <a:latin typeface="Century Gothic"/>
              <a:cs typeface="Century Gothic"/>
            </a:endParaRPr>
          </a:p>
          <a:p>
            <a:pPr marL="132715">
              <a:lnSpc>
                <a:spcPct val="100000"/>
              </a:lnSpc>
              <a:spcBef>
                <a:spcPts val="315"/>
              </a:spcBef>
            </a:pPr>
            <a:r>
              <a:rPr sz="750" spc="80" dirty="0">
                <a:latin typeface="Times New Roman"/>
                <a:cs typeface="Times New Roman"/>
              </a:rPr>
              <a:t>Se</a:t>
            </a:r>
            <a:r>
              <a:rPr sz="750" spc="5" dirty="0">
                <a:latin typeface="Times New Roman"/>
                <a:cs typeface="Times New Roman"/>
              </a:rPr>
              <a:t>r</a:t>
            </a:r>
            <a:r>
              <a:rPr sz="750" spc="15" dirty="0">
                <a:latin typeface="Times New Roman"/>
                <a:cs typeface="Times New Roman"/>
              </a:rPr>
              <a:t>v</a:t>
            </a:r>
            <a:r>
              <a:rPr sz="750" spc="-50" dirty="0">
                <a:latin typeface="Times New Roman"/>
                <a:cs typeface="Times New Roman"/>
              </a:rPr>
              <a:t>i</a:t>
            </a:r>
            <a:r>
              <a:rPr sz="750" spc="30" dirty="0">
                <a:latin typeface="Times New Roman"/>
                <a:cs typeface="Times New Roman"/>
              </a:rPr>
              <a:t>c</a:t>
            </a:r>
            <a:r>
              <a:rPr sz="750" spc="85" dirty="0">
                <a:latin typeface="Times New Roman"/>
                <a:cs typeface="Times New Roman"/>
              </a:rPr>
              <a:t>e</a:t>
            </a:r>
            <a:r>
              <a:rPr sz="750" spc="-20" dirty="0">
                <a:latin typeface="Times New Roman"/>
                <a:cs typeface="Times New Roman"/>
              </a:rPr>
              <a:t> </a:t>
            </a:r>
            <a:r>
              <a:rPr sz="750" spc="45" dirty="0">
                <a:latin typeface="Times New Roman"/>
                <a:cs typeface="Times New Roman"/>
              </a:rPr>
              <a:t>p</a:t>
            </a:r>
            <a:r>
              <a:rPr sz="750" spc="80" dirty="0">
                <a:latin typeface="Times New Roman"/>
                <a:cs typeface="Times New Roman"/>
              </a:rPr>
              <a:t>e</a:t>
            </a:r>
            <a:r>
              <a:rPr sz="750" spc="5" dirty="0">
                <a:latin typeface="Times New Roman"/>
                <a:cs typeface="Times New Roman"/>
              </a:rPr>
              <a:t>r</a:t>
            </a:r>
            <a:r>
              <a:rPr sz="750" spc="-45" dirty="0">
                <a:latin typeface="Times New Roman"/>
                <a:cs typeface="Times New Roman"/>
              </a:rPr>
              <a:t>f</a:t>
            </a:r>
            <a:r>
              <a:rPr sz="750" spc="45" dirty="0">
                <a:latin typeface="Times New Roman"/>
                <a:cs typeface="Times New Roman"/>
              </a:rPr>
              <a:t>o</a:t>
            </a:r>
            <a:r>
              <a:rPr sz="750" spc="-5" dirty="0">
                <a:latin typeface="Times New Roman"/>
                <a:cs typeface="Times New Roman"/>
              </a:rPr>
              <a:t>r</a:t>
            </a:r>
            <a:r>
              <a:rPr sz="750" spc="45" dirty="0">
                <a:latin typeface="Times New Roman"/>
                <a:cs typeface="Times New Roman"/>
              </a:rPr>
              <a:t>m</a:t>
            </a:r>
            <a:r>
              <a:rPr sz="750" spc="70" dirty="0">
                <a:latin typeface="Times New Roman"/>
                <a:cs typeface="Times New Roman"/>
              </a:rPr>
              <a:t>a</a:t>
            </a:r>
            <a:r>
              <a:rPr sz="750" spc="30" dirty="0">
                <a:latin typeface="Times New Roman"/>
                <a:cs typeface="Times New Roman"/>
              </a:rPr>
              <a:t>n</a:t>
            </a:r>
            <a:r>
              <a:rPr sz="750" spc="45" dirty="0">
                <a:latin typeface="Times New Roman"/>
                <a:cs typeface="Times New Roman"/>
              </a:rPr>
              <a:t>c</a:t>
            </a:r>
            <a:r>
              <a:rPr sz="750" spc="85" dirty="0">
                <a:latin typeface="Times New Roman"/>
                <a:cs typeface="Times New Roman"/>
              </a:rPr>
              <a:t>e</a:t>
            </a:r>
            <a:r>
              <a:rPr sz="750" spc="-20" dirty="0">
                <a:latin typeface="Times New Roman"/>
                <a:cs typeface="Times New Roman"/>
              </a:rPr>
              <a:t> </a:t>
            </a:r>
            <a:r>
              <a:rPr sz="750" spc="45" dirty="0">
                <a:latin typeface="Times New Roman"/>
                <a:cs typeface="Times New Roman"/>
              </a:rPr>
              <a:t>m</a:t>
            </a:r>
            <a:r>
              <a:rPr sz="750" spc="80" dirty="0">
                <a:latin typeface="Times New Roman"/>
                <a:cs typeface="Times New Roman"/>
              </a:rPr>
              <a:t>e</a:t>
            </a:r>
            <a:r>
              <a:rPr sz="750" spc="85" dirty="0">
                <a:latin typeface="Times New Roman"/>
                <a:cs typeface="Times New Roman"/>
              </a:rPr>
              <a:t>as</a:t>
            </a:r>
            <a:r>
              <a:rPr sz="750" spc="30" dirty="0">
                <a:latin typeface="Times New Roman"/>
                <a:cs typeface="Times New Roman"/>
              </a:rPr>
              <a:t>u</a:t>
            </a:r>
            <a:r>
              <a:rPr sz="750" spc="-5" dirty="0">
                <a:latin typeface="Times New Roman"/>
                <a:cs typeface="Times New Roman"/>
              </a:rPr>
              <a:t>r</a:t>
            </a:r>
            <a:r>
              <a:rPr sz="750" spc="70" dirty="0">
                <a:latin typeface="Times New Roman"/>
                <a:cs typeface="Times New Roman"/>
              </a:rPr>
              <a:t>e</a:t>
            </a:r>
            <a:r>
              <a:rPr sz="750" spc="35" dirty="0">
                <a:latin typeface="Times New Roman"/>
                <a:cs typeface="Times New Roman"/>
              </a:rPr>
              <a:t>m</a:t>
            </a:r>
            <a:r>
              <a:rPr sz="750" spc="80" dirty="0">
                <a:latin typeface="Times New Roman"/>
                <a:cs typeface="Times New Roman"/>
              </a:rPr>
              <a:t>e</a:t>
            </a:r>
            <a:r>
              <a:rPr sz="750" spc="30" dirty="0">
                <a:latin typeface="Times New Roman"/>
                <a:cs typeface="Times New Roman"/>
              </a:rPr>
              <a:t>n</a:t>
            </a:r>
            <a:r>
              <a:rPr sz="750" dirty="0">
                <a:latin typeface="Times New Roman"/>
                <a:cs typeface="Times New Roman"/>
              </a:rPr>
              <a:t>t</a:t>
            </a:r>
            <a:r>
              <a:rPr sz="750" spc="-5" dirty="0">
                <a:latin typeface="Times New Roman"/>
                <a:cs typeface="Times New Roman"/>
              </a:rPr>
              <a:t> </a:t>
            </a:r>
            <a:r>
              <a:rPr sz="750" spc="-25" dirty="0">
                <a:latin typeface="Times New Roman"/>
                <a:cs typeface="Times New Roman"/>
              </a:rPr>
              <a:t>w</a:t>
            </a:r>
            <a:r>
              <a:rPr sz="750" spc="80" dirty="0">
                <a:latin typeface="Times New Roman"/>
                <a:cs typeface="Times New Roman"/>
              </a:rPr>
              <a:t>as</a:t>
            </a:r>
            <a:r>
              <a:rPr sz="750" spc="35" dirty="0">
                <a:latin typeface="Times New Roman"/>
                <a:cs typeface="Times New Roman"/>
              </a:rPr>
              <a:t> </a:t>
            </a:r>
            <a:r>
              <a:rPr sz="750" spc="80" dirty="0">
                <a:latin typeface="Times New Roman"/>
                <a:cs typeface="Times New Roman"/>
              </a:rPr>
              <a:t>s</a:t>
            </a:r>
            <a:r>
              <a:rPr sz="750" spc="45" dirty="0">
                <a:latin typeface="Times New Roman"/>
                <a:cs typeface="Times New Roman"/>
              </a:rPr>
              <a:t>u</a:t>
            </a:r>
            <a:r>
              <a:rPr sz="750" spc="85" dirty="0">
                <a:latin typeface="Times New Roman"/>
                <a:cs typeface="Times New Roman"/>
              </a:rPr>
              <a:t>s</a:t>
            </a:r>
            <a:r>
              <a:rPr sz="750" spc="40" dirty="0">
                <a:latin typeface="Times New Roman"/>
                <a:cs typeface="Times New Roman"/>
              </a:rPr>
              <a:t>p</a:t>
            </a:r>
            <a:r>
              <a:rPr sz="750" spc="70" dirty="0">
                <a:latin typeface="Times New Roman"/>
                <a:cs typeface="Times New Roman"/>
              </a:rPr>
              <a:t>e</a:t>
            </a:r>
            <a:r>
              <a:rPr sz="750" spc="45" dirty="0">
                <a:latin typeface="Times New Roman"/>
                <a:cs typeface="Times New Roman"/>
              </a:rPr>
              <a:t>n</a:t>
            </a:r>
            <a:r>
              <a:rPr sz="750" spc="30" dirty="0">
                <a:latin typeface="Times New Roman"/>
                <a:cs typeface="Times New Roman"/>
              </a:rPr>
              <a:t>d</a:t>
            </a:r>
            <a:r>
              <a:rPr sz="750" spc="70" dirty="0">
                <a:latin typeface="Times New Roman"/>
                <a:cs typeface="Times New Roman"/>
              </a:rPr>
              <a:t>e</a:t>
            </a:r>
            <a:r>
              <a:rPr sz="750" spc="45" dirty="0">
                <a:latin typeface="Times New Roman"/>
                <a:cs typeface="Times New Roman"/>
              </a:rPr>
              <a:t>d</a:t>
            </a:r>
            <a:r>
              <a:rPr sz="750" spc="-15" dirty="0">
                <a:latin typeface="Times New Roman"/>
                <a:cs typeface="Times New Roman"/>
              </a:rPr>
              <a:t> </a:t>
            </a:r>
            <a:r>
              <a:rPr sz="750" spc="-40" dirty="0">
                <a:latin typeface="Times New Roman"/>
                <a:cs typeface="Times New Roman"/>
              </a:rPr>
              <a:t>f</a:t>
            </a:r>
            <a:r>
              <a:rPr sz="750" spc="40" dirty="0">
                <a:latin typeface="Times New Roman"/>
                <a:cs typeface="Times New Roman"/>
              </a:rPr>
              <a:t>o</a:t>
            </a:r>
            <a:r>
              <a:rPr sz="750" dirty="0">
                <a:latin typeface="Times New Roman"/>
                <a:cs typeface="Times New Roman"/>
              </a:rPr>
              <a:t>r</a:t>
            </a:r>
            <a:r>
              <a:rPr sz="750" spc="5" dirty="0">
                <a:latin typeface="Times New Roman"/>
                <a:cs typeface="Times New Roman"/>
              </a:rPr>
              <a:t> </a:t>
            </a:r>
            <a:r>
              <a:rPr sz="750" spc="45" dirty="0">
                <a:latin typeface="Times New Roman"/>
                <a:cs typeface="Times New Roman"/>
              </a:rPr>
              <a:t>m</a:t>
            </a:r>
            <a:r>
              <a:rPr sz="750" spc="85" dirty="0">
                <a:latin typeface="Times New Roman"/>
                <a:cs typeface="Times New Roman"/>
              </a:rPr>
              <a:t>a</a:t>
            </a:r>
            <a:r>
              <a:rPr sz="750" spc="-50" dirty="0">
                <a:latin typeface="Times New Roman"/>
                <a:cs typeface="Times New Roman"/>
              </a:rPr>
              <a:t>i</a:t>
            </a:r>
            <a:r>
              <a:rPr sz="750" spc="-45" dirty="0">
                <a:latin typeface="Times New Roman"/>
                <a:cs typeface="Times New Roman"/>
              </a:rPr>
              <a:t>l</a:t>
            </a:r>
            <a:r>
              <a:rPr sz="750" spc="-10" dirty="0">
                <a:latin typeface="Times New Roman"/>
                <a:cs typeface="Times New Roman"/>
              </a:rPr>
              <a:t> </a:t>
            </a:r>
            <a:r>
              <a:rPr sz="750" spc="40" dirty="0">
                <a:latin typeface="Times New Roman"/>
                <a:cs typeface="Times New Roman"/>
              </a:rPr>
              <a:t>o</a:t>
            </a:r>
            <a:r>
              <a:rPr sz="750" spc="5" dirty="0">
                <a:latin typeface="Times New Roman"/>
                <a:cs typeface="Times New Roman"/>
              </a:rPr>
              <a:t>r</a:t>
            </a:r>
            <a:r>
              <a:rPr sz="750" spc="-50" dirty="0">
                <a:latin typeface="Times New Roman"/>
                <a:cs typeface="Times New Roman"/>
              </a:rPr>
              <a:t>i</a:t>
            </a:r>
            <a:r>
              <a:rPr sz="750" spc="45" dirty="0">
                <a:latin typeface="Times New Roman"/>
                <a:cs typeface="Times New Roman"/>
              </a:rPr>
              <a:t>g</a:t>
            </a:r>
            <a:r>
              <a:rPr sz="750" spc="-50" dirty="0">
                <a:latin typeface="Times New Roman"/>
                <a:cs typeface="Times New Roman"/>
              </a:rPr>
              <a:t>i</a:t>
            </a:r>
            <a:r>
              <a:rPr sz="750" spc="40" dirty="0">
                <a:latin typeface="Times New Roman"/>
                <a:cs typeface="Times New Roman"/>
              </a:rPr>
              <a:t>n</a:t>
            </a:r>
            <a:r>
              <a:rPr sz="750" spc="85" dirty="0">
                <a:latin typeface="Times New Roman"/>
                <a:cs typeface="Times New Roman"/>
              </a:rPr>
              <a:t>a</a:t>
            </a:r>
            <a:r>
              <a:rPr sz="750" spc="5" dirty="0">
                <a:latin typeface="Times New Roman"/>
                <a:cs typeface="Times New Roman"/>
              </a:rPr>
              <a:t>t</a:t>
            </a:r>
            <a:r>
              <a:rPr sz="750" spc="-65" dirty="0">
                <a:latin typeface="Times New Roman"/>
                <a:cs typeface="Times New Roman"/>
              </a:rPr>
              <a:t>i</a:t>
            </a:r>
            <a:r>
              <a:rPr sz="750" spc="30" dirty="0">
                <a:latin typeface="Times New Roman"/>
                <a:cs typeface="Times New Roman"/>
              </a:rPr>
              <a:t>n</a:t>
            </a:r>
            <a:r>
              <a:rPr sz="750" spc="45" dirty="0">
                <a:latin typeface="Times New Roman"/>
                <a:cs typeface="Times New Roman"/>
              </a:rPr>
              <a:t>g</a:t>
            </a:r>
            <a:r>
              <a:rPr sz="750" spc="-15" dirty="0">
                <a:latin typeface="Times New Roman"/>
                <a:cs typeface="Times New Roman"/>
              </a:rPr>
              <a:t> </a:t>
            </a:r>
            <a:r>
              <a:rPr sz="750" spc="-40" dirty="0">
                <a:latin typeface="Times New Roman"/>
                <a:cs typeface="Times New Roman"/>
              </a:rPr>
              <a:t>f</a:t>
            </a:r>
            <a:r>
              <a:rPr sz="750" spc="-5" dirty="0">
                <a:latin typeface="Times New Roman"/>
                <a:cs typeface="Times New Roman"/>
              </a:rPr>
              <a:t>r</a:t>
            </a:r>
            <a:r>
              <a:rPr sz="750" spc="45" dirty="0">
                <a:latin typeface="Times New Roman"/>
                <a:cs typeface="Times New Roman"/>
              </a:rPr>
              <a:t>o</a:t>
            </a:r>
            <a:r>
              <a:rPr sz="750" spc="40" dirty="0">
                <a:latin typeface="Times New Roman"/>
                <a:cs typeface="Times New Roman"/>
              </a:rPr>
              <a:t>m</a:t>
            </a:r>
            <a:r>
              <a:rPr sz="750" spc="-5" dirty="0">
                <a:latin typeface="Times New Roman"/>
                <a:cs typeface="Times New Roman"/>
              </a:rPr>
              <a:t> </a:t>
            </a:r>
            <a:r>
              <a:rPr sz="750" spc="40" dirty="0">
                <a:latin typeface="Times New Roman"/>
                <a:cs typeface="Times New Roman"/>
              </a:rPr>
              <a:t>o</a:t>
            </a:r>
            <a:r>
              <a:rPr sz="750" dirty="0">
                <a:latin typeface="Times New Roman"/>
                <a:cs typeface="Times New Roman"/>
              </a:rPr>
              <a:t>r</a:t>
            </a:r>
            <a:r>
              <a:rPr sz="750" spc="20" dirty="0">
                <a:latin typeface="Times New Roman"/>
                <a:cs typeface="Times New Roman"/>
              </a:rPr>
              <a:t> </a:t>
            </a:r>
            <a:r>
              <a:rPr sz="750" spc="40" dirty="0">
                <a:latin typeface="Times New Roman"/>
                <a:cs typeface="Times New Roman"/>
              </a:rPr>
              <a:t>d</a:t>
            </a:r>
            <a:r>
              <a:rPr sz="750" spc="85" dirty="0">
                <a:latin typeface="Times New Roman"/>
                <a:cs typeface="Times New Roman"/>
              </a:rPr>
              <a:t>es</a:t>
            </a:r>
            <a:r>
              <a:rPr sz="750" dirty="0">
                <a:latin typeface="Times New Roman"/>
                <a:cs typeface="Times New Roman"/>
              </a:rPr>
              <a:t>t</a:t>
            </a:r>
            <a:r>
              <a:rPr sz="750" spc="-50" dirty="0">
                <a:latin typeface="Times New Roman"/>
                <a:cs typeface="Times New Roman"/>
              </a:rPr>
              <a:t>i</a:t>
            </a:r>
            <a:r>
              <a:rPr sz="750" spc="45" dirty="0">
                <a:latin typeface="Times New Roman"/>
                <a:cs typeface="Times New Roman"/>
              </a:rPr>
              <a:t>n</a:t>
            </a:r>
            <a:r>
              <a:rPr sz="750" spc="70" dirty="0">
                <a:latin typeface="Times New Roman"/>
                <a:cs typeface="Times New Roman"/>
              </a:rPr>
              <a:t>e</a:t>
            </a:r>
            <a:r>
              <a:rPr sz="750" spc="45" dirty="0">
                <a:latin typeface="Times New Roman"/>
                <a:cs typeface="Times New Roman"/>
              </a:rPr>
              <a:t>d</a:t>
            </a:r>
            <a:r>
              <a:rPr sz="750" spc="-2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</a:t>
            </a:r>
            <a:r>
              <a:rPr sz="750" spc="45" dirty="0">
                <a:latin typeface="Times New Roman"/>
                <a:cs typeface="Times New Roman"/>
              </a:rPr>
              <a:t>o</a:t>
            </a:r>
            <a:r>
              <a:rPr sz="750" spc="15" dirty="0">
                <a:latin typeface="Times New Roman"/>
                <a:cs typeface="Times New Roman"/>
              </a:rPr>
              <a:t> </a:t>
            </a:r>
            <a:r>
              <a:rPr sz="750" spc="35" dirty="0">
                <a:latin typeface="Times New Roman"/>
                <a:cs typeface="Times New Roman"/>
              </a:rPr>
              <a:t>C</a:t>
            </a:r>
            <a:r>
              <a:rPr sz="750" spc="85" dirty="0">
                <a:latin typeface="Times New Roman"/>
                <a:cs typeface="Times New Roman"/>
              </a:rPr>
              <a:t>a</a:t>
            </a:r>
            <a:r>
              <a:rPr sz="750" spc="-5" dirty="0">
                <a:latin typeface="Times New Roman"/>
                <a:cs typeface="Times New Roman"/>
              </a:rPr>
              <a:t>r</a:t>
            </a:r>
            <a:r>
              <a:rPr sz="750" spc="-50" dirty="0">
                <a:latin typeface="Times New Roman"/>
                <a:cs typeface="Times New Roman"/>
              </a:rPr>
              <a:t>i</a:t>
            </a:r>
            <a:r>
              <a:rPr sz="750" spc="45" dirty="0">
                <a:latin typeface="Times New Roman"/>
                <a:cs typeface="Times New Roman"/>
              </a:rPr>
              <a:t>bb</a:t>
            </a:r>
            <a:r>
              <a:rPr sz="750" spc="80" dirty="0">
                <a:latin typeface="Times New Roman"/>
                <a:cs typeface="Times New Roman"/>
              </a:rPr>
              <a:t>e</a:t>
            </a:r>
            <a:r>
              <a:rPr sz="750" spc="70" dirty="0">
                <a:latin typeface="Times New Roman"/>
                <a:cs typeface="Times New Roman"/>
              </a:rPr>
              <a:t>a</a:t>
            </a:r>
            <a:r>
              <a:rPr sz="750" spc="45" dirty="0">
                <a:latin typeface="Times New Roman"/>
                <a:cs typeface="Times New Roman"/>
              </a:rPr>
              <a:t>n</a:t>
            </a:r>
            <a:r>
              <a:rPr sz="750" spc="-20" dirty="0">
                <a:latin typeface="Times New Roman"/>
                <a:cs typeface="Times New Roman"/>
              </a:rPr>
              <a:t> </a:t>
            </a:r>
            <a:r>
              <a:rPr sz="750" spc="-10" dirty="0">
                <a:latin typeface="Times New Roman"/>
                <a:cs typeface="Times New Roman"/>
              </a:rPr>
              <a:t>D</a:t>
            </a:r>
            <a:r>
              <a:rPr sz="750" spc="-50" dirty="0">
                <a:latin typeface="Times New Roman"/>
                <a:cs typeface="Times New Roman"/>
              </a:rPr>
              <a:t>i</a:t>
            </a:r>
            <a:r>
              <a:rPr sz="750" spc="85" dirty="0">
                <a:latin typeface="Times New Roman"/>
                <a:cs typeface="Times New Roman"/>
              </a:rPr>
              <a:t>s</a:t>
            </a:r>
            <a:r>
              <a:rPr sz="750" spc="5" dirty="0">
                <a:latin typeface="Times New Roman"/>
                <a:cs typeface="Times New Roman"/>
              </a:rPr>
              <a:t>t</a:t>
            </a:r>
            <a:r>
              <a:rPr sz="750" spc="-5" dirty="0">
                <a:latin typeface="Times New Roman"/>
                <a:cs typeface="Times New Roman"/>
              </a:rPr>
              <a:t>r</a:t>
            </a:r>
            <a:r>
              <a:rPr sz="750" spc="-50" dirty="0">
                <a:latin typeface="Times New Roman"/>
                <a:cs typeface="Times New Roman"/>
              </a:rPr>
              <a:t>i</a:t>
            </a:r>
            <a:r>
              <a:rPr sz="750" spc="45" dirty="0">
                <a:latin typeface="Times New Roman"/>
                <a:cs typeface="Times New Roman"/>
              </a:rPr>
              <a:t>c</a:t>
            </a:r>
            <a:r>
              <a:rPr sz="750" dirty="0">
                <a:latin typeface="Times New Roman"/>
                <a:cs typeface="Times New Roman"/>
              </a:rPr>
              <a:t>t </a:t>
            </a:r>
            <a:r>
              <a:rPr sz="750" spc="-50" dirty="0">
                <a:latin typeface="Times New Roman"/>
                <a:cs typeface="Times New Roman"/>
              </a:rPr>
              <a:t>i</a:t>
            </a:r>
            <a:r>
              <a:rPr sz="750" spc="45" dirty="0">
                <a:latin typeface="Times New Roman"/>
                <a:cs typeface="Times New Roman"/>
              </a:rPr>
              <a:t>n</a:t>
            </a:r>
            <a:r>
              <a:rPr sz="750" dirty="0">
                <a:latin typeface="Times New Roman"/>
                <a:cs typeface="Times New Roman"/>
              </a:rPr>
              <a:t> </a:t>
            </a:r>
            <a:r>
              <a:rPr sz="750" spc="30" dirty="0">
                <a:latin typeface="Times New Roman"/>
                <a:cs typeface="Times New Roman"/>
              </a:rPr>
              <a:t>F</a:t>
            </a:r>
            <a:r>
              <a:rPr sz="750" spc="-45" dirty="0">
                <a:latin typeface="Times New Roman"/>
                <a:cs typeface="Times New Roman"/>
              </a:rPr>
              <a:t>Y</a:t>
            </a:r>
            <a:r>
              <a:rPr sz="750" spc="40" dirty="0">
                <a:latin typeface="Times New Roman"/>
                <a:cs typeface="Times New Roman"/>
              </a:rPr>
              <a:t>1</a:t>
            </a:r>
            <a:r>
              <a:rPr sz="750" spc="45" dirty="0">
                <a:latin typeface="Times New Roman"/>
                <a:cs typeface="Times New Roman"/>
              </a:rPr>
              <a:t>8</a:t>
            </a:r>
            <a:r>
              <a:rPr sz="750" spc="15" dirty="0">
                <a:latin typeface="Times New Roman"/>
                <a:cs typeface="Times New Roman"/>
              </a:rPr>
              <a:t> </a:t>
            </a:r>
            <a:r>
              <a:rPr sz="750" spc="40" dirty="0">
                <a:latin typeface="Times New Roman"/>
                <a:cs typeface="Times New Roman"/>
              </a:rPr>
              <a:t>Q</a:t>
            </a:r>
            <a:r>
              <a:rPr sz="750" spc="45" dirty="0">
                <a:latin typeface="Times New Roman"/>
                <a:cs typeface="Times New Roman"/>
              </a:rPr>
              <a:t>2</a:t>
            </a:r>
            <a:r>
              <a:rPr sz="750" spc="10" dirty="0">
                <a:latin typeface="Times New Roman"/>
                <a:cs typeface="Times New Roman"/>
              </a:rPr>
              <a:t> </a:t>
            </a:r>
            <a:r>
              <a:rPr sz="750" spc="45" dirty="0">
                <a:latin typeface="Times New Roman"/>
                <a:cs typeface="Times New Roman"/>
              </a:rPr>
              <a:t>d</a:t>
            </a:r>
            <a:r>
              <a:rPr sz="750" spc="40" dirty="0">
                <a:latin typeface="Times New Roman"/>
                <a:cs typeface="Times New Roman"/>
              </a:rPr>
              <a:t>u</a:t>
            </a:r>
            <a:r>
              <a:rPr sz="750" spc="85" dirty="0">
                <a:latin typeface="Times New Roman"/>
                <a:cs typeface="Times New Roman"/>
              </a:rPr>
              <a:t>e</a:t>
            </a:r>
            <a:r>
              <a:rPr sz="750" dirty="0">
                <a:latin typeface="Times New Roman"/>
                <a:cs typeface="Times New Roman"/>
              </a:rPr>
              <a:t> </a:t>
            </a:r>
            <a:r>
              <a:rPr sz="750" spc="5" dirty="0">
                <a:latin typeface="Times New Roman"/>
                <a:cs typeface="Times New Roman"/>
              </a:rPr>
              <a:t>t</a:t>
            </a:r>
            <a:r>
              <a:rPr sz="750" spc="45" dirty="0">
                <a:latin typeface="Times New Roman"/>
                <a:cs typeface="Times New Roman"/>
              </a:rPr>
              <a:t>o</a:t>
            </a:r>
            <a:r>
              <a:rPr sz="750" dirty="0">
                <a:latin typeface="Times New Roman"/>
                <a:cs typeface="Times New Roman"/>
              </a:rPr>
              <a:t> t</a:t>
            </a:r>
            <a:r>
              <a:rPr sz="750" spc="45" dirty="0">
                <a:latin typeface="Times New Roman"/>
                <a:cs typeface="Times New Roman"/>
              </a:rPr>
              <a:t>h</a:t>
            </a:r>
            <a:r>
              <a:rPr sz="750" spc="85" dirty="0">
                <a:latin typeface="Times New Roman"/>
                <a:cs typeface="Times New Roman"/>
              </a:rPr>
              <a:t>e</a:t>
            </a:r>
            <a:r>
              <a:rPr sz="750" spc="10" dirty="0">
                <a:latin typeface="Times New Roman"/>
                <a:cs typeface="Times New Roman"/>
              </a:rPr>
              <a:t> </a:t>
            </a:r>
            <a:r>
              <a:rPr sz="750" spc="45" dirty="0">
                <a:latin typeface="Times New Roman"/>
                <a:cs typeface="Times New Roman"/>
              </a:rPr>
              <a:t>d</a:t>
            </a:r>
            <a:r>
              <a:rPr sz="750" spc="80" dirty="0">
                <a:latin typeface="Times New Roman"/>
                <a:cs typeface="Times New Roman"/>
              </a:rPr>
              <a:t>e</a:t>
            </a:r>
            <a:r>
              <a:rPr sz="750" spc="20" dirty="0">
                <a:latin typeface="Times New Roman"/>
                <a:cs typeface="Times New Roman"/>
              </a:rPr>
              <a:t>v</a:t>
            </a:r>
            <a:r>
              <a:rPr sz="750" spc="70" dirty="0">
                <a:latin typeface="Times New Roman"/>
                <a:cs typeface="Times New Roman"/>
              </a:rPr>
              <a:t>as</a:t>
            </a:r>
            <a:r>
              <a:rPr sz="750" spc="5" dirty="0">
                <a:latin typeface="Times New Roman"/>
                <a:cs typeface="Times New Roman"/>
              </a:rPr>
              <a:t>t</a:t>
            </a:r>
            <a:r>
              <a:rPr sz="750" spc="70" dirty="0">
                <a:latin typeface="Times New Roman"/>
                <a:cs typeface="Times New Roman"/>
              </a:rPr>
              <a:t>a</a:t>
            </a:r>
            <a:r>
              <a:rPr sz="750" dirty="0">
                <a:latin typeface="Times New Roman"/>
                <a:cs typeface="Times New Roman"/>
              </a:rPr>
              <a:t>t</a:t>
            </a:r>
            <a:r>
              <a:rPr sz="750" spc="-50" dirty="0">
                <a:latin typeface="Times New Roman"/>
                <a:cs typeface="Times New Roman"/>
              </a:rPr>
              <a:t>i</a:t>
            </a:r>
            <a:r>
              <a:rPr sz="750" spc="30" dirty="0">
                <a:latin typeface="Times New Roman"/>
                <a:cs typeface="Times New Roman"/>
              </a:rPr>
              <a:t>n</a:t>
            </a:r>
            <a:r>
              <a:rPr sz="750" spc="45" dirty="0">
                <a:latin typeface="Times New Roman"/>
                <a:cs typeface="Times New Roman"/>
              </a:rPr>
              <a:t>g</a:t>
            </a:r>
            <a:r>
              <a:rPr sz="750" spc="-20" dirty="0">
                <a:latin typeface="Times New Roman"/>
                <a:cs typeface="Times New Roman"/>
              </a:rPr>
              <a:t> </a:t>
            </a:r>
            <a:r>
              <a:rPr sz="750" spc="-50" dirty="0">
                <a:latin typeface="Times New Roman"/>
                <a:cs typeface="Times New Roman"/>
              </a:rPr>
              <a:t>i</a:t>
            </a:r>
            <a:r>
              <a:rPr sz="750" spc="45" dirty="0">
                <a:latin typeface="Times New Roman"/>
                <a:cs typeface="Times New Roman"/>
              </a:rPr>
              <a:t>mp</a:t>
            </a:r>
            <a:r>
              <a:rPr sz="750" spc="85" dirty="0">
                <a:latin typeface="Times New Roman"/>
                <a:cs typeface="Times New Roman"/>
              </a:rPr>
              <a:t>a</a:t>
            </a:r>
            <a:r>
              <a:rPr sz="750" spc="40" dirty="0">
                <a:latin typeface="Times New Roman"/>
                <a:cs typeface="Times New Roman"/>
              </a:rPr>
              <a:t>c</a:t>
            </a:r>
            <a:r>
              <a:rPr sz="750" spc="-10" dirty="0">
                <a:latin typeface="Times New Roman"/>
                <a:cs typeface="Times New Roman"/>
              </a:rPr>
              <a:t>t</a:t>
            </a:r>
            <a:r>
              <a:rPr sz="750" spc="80" dirty="0">
                <a:latin typeface="Times New Roman"/>
                <a:cs typeface="Times New Roman"/>
              </a:rPr>
              <a:t>s</a:t>
            </a:r>
            <a:r>
              <a:rPr sz="750" spc="-15" dirty="0">
                <a:latin typeface="Times New Roman"/>
                <a:cs typeface="Times New Roman"/>
              </a:rPr>
              <a:t> </a:t>
            </a:r>
            <a:r>
              <a:rPr sz="750" spc="45" dirty="0">
                <a:latin typeface="Times New Roman"/>
                <a:cs typeface="Times New Roman"/>
              </a:rPr>
              <a:t>o</a:t>
            </a:r>
            <a:r>
              <a:rPr sz="750" spc="-45" dirty="0">
                <a:latin typeface="Times New Roman"/>
                <a:cs typeface="Times New Roman"/>
              </a:rPr>
              <a:t>f</a:t>
            </a:r>
            <a:r>
              <a:rPr sz="750" spc="15" dirty="0">
                <a:latin typeface="Times New Roman"/>
                <a:cs typeface="Times New Roman"/>
              </a:rPr>
              <a:t> </a:t>
            </a:r>
            <a:r>
              <a:rPr sz="750" spc="-5" dirty="0">
                <a:latin typeface="Times New Roman"/>
                <a:cs typeface="Times New Roman"/>
              </a:rPr>
              <a:t>H</a:t>
            </a:r>
            <a:r>
              <a:rPr sz="750" spc="40" dirty="0">
                <a:latin typeface="Times New Roman"/>
                <a:cs typeface="Times New Roman"/>
              </a:rPr>
              <a:t>u</a:t>
            </a:r>
            <a:r>
              <a:rPr sz="750" spc="5" dirty="0">
                <a:latin typeface="Times New Roman"/>
                <a:cs typeface="Times New Roman"/>
              </a:rPr>
              <a:t>r</a:t>
            </a:r>
            <a:r>
              <a:rPr sz="750" spc="-5" dirty="0">
                <a:latin typeface="Times New Roman"/>
                <a:cs typeface="Times New Roman"/>
              </a:rPr>
              <a:t>r</a:t>
            </a:r>
            <a:r>
              <a:rPr sz="750" spc="-50" dirty="0">
                <a:latin typeface="Times New Roman"/>
                <a:cs typeface="Times New Roman"/>
              </a:rPr>
              <a:t>i</a:t>
            </a:r>
            <a:r>
              <a:rPr sz="750" spc="45" dirty="0">
                <a:latin typeface="Times New Roman"/>
                <a:cs typeface="Times New Roman"/>
              </a:rPr>
              <a:t>c</a:t>
            </a:r>
            <a:r>
              <a:rPr sz="750" spc="85" dirty="0">
                <a:latin typeface="Times New Roman"/>
                <a:cs typeface="Times New Roman"/>
              </a:rPr>
              <a:t>a</a:t>
            </a:r>
            <a:r>
              <a:rPr sz="750" spc="40" dirty="0">
                <a:latin typeface="Times New Roman"/>
                <a:cs typeface="Times New Roman"/>
              </a:rPr>
              <a:t>n</a:t>
            </a:r>
            <a:r>
              <a:rPr sz="750" spc="70" dirty="0">
                <a:latin typeface="Times New Roman"/>
                <a:cs typeface="Times New Roman"/>
              </a:rPr>
              <a:t>e</a:t>
            </a:r>
            <a:r>
              <a:rPr sz="750" spc="80" dirty="0">
                <a:latin typeface="Times New Roman"/>
                <a:cs typeface="Times New Roman"/>
              </a:rPr>
              <a:t>s</a:t>
            </a:r>
            <a:r>
              <a:rPr sz="750" spc="-15" dirty="0">
                <a:latin typeface="Times New Roman"/>
                <a:cs typeface="Times New Roman"/>
              </a:rPr>
              <a:t> </a:t>
            </a:r>
            <a:r>
              <a:rPr sz="750" spc="-40" dirty="0">
                <a:latin typeface="Times New Roman"/>
                <a:cs typeface="Times New Roman"/>
              </a:rPr>
              <a:t>I</a:t>
            </a:r>
            <a:r>
              <a:rPr sz="750" spc="-5" dirty="0">
                <a:latin typeface="Times New Roman"/>
                <a:cs typeface="Times New Roman"/>
              </a:rPr>
              <a:t>r</a:t>
            </a:r>
            <a:r>
              <a:rPr sz="750" spc="45" dirty="0">
                <a:latin typeface="Times New Roman"/>
                <a:cs typeface="Times New Roman"/>
              </a:rPr>
              <a:t>m</a:t>
            </a:r>
            <a:r>
              <a:rPr sz="750" spc="85" dirty="0">
                <a:latin typeface="Times New Roman"/>
                <a:cs typeface="Times New Roman"/>
              </a:rPr>
              <a:t>a</a:t>
            </a:r>
            <a:r>
              <a:rPr sz="750" dirty="0">
                <a:latin typeface="Times New Roman"/>
                <a:cs typeface="Times New Roman"/>
              </a:rPr>
              <a:t> </a:t>
            </a:r>
            <a:r>
              <a:rPr sz="750" spc="85" dirty="0">
                <a:latin typeface="Times New Roman"/>
                <a:cs typeface="Times New Roman"/>
              </a:rPr>
              <a:t>a</a:t>
            </a:r>
            <a:r>
              <a:rPr sz="750" spc="40" dirty="0">
                <a:latin typeface="Times New Roman"/>
                <a:cs typeface="Times New Roman"/>
              </a:rPr>
              <a:t>n</a:t>
            </a:r>
            <a:r>
              <a:rPr sz="750" spc="45" dirty="0">
                <a:latin typeface="Times New Roman"/>
                <a:cs typeface="Times New Roman"/>
              </a:rPr>
              <a:t>d</a:t>
            </a:r>
            <a:r>
              <a:rPr sz="750" spc="-5" dirty="0">
                <a:latin typeface="Times New Roman"/>
                <a:cs typeface="Times New Roman"/>
              </a:rPr>
              <a:t> </a:t>
            </a:r>
            <a:r>
              <a:rPr sz="750" spc="-35" dirty="0">
                <a:latin typeface="Times New Roman"/>
                <a:cs typeface="Times New Roman"/>
              </a:rPr>
              <a:t>M</a:t>
            </a:r>
            <a:r>
              <a:rPr sz="750" spc="80" dirty="0">
                <a:latin typeface="Times New Roman"/>
                <a:cs typeface="Times New Roman"/>
              </a:rPr>
              <a:t>a</a:t>
            </a:r>
            <a:r>
              <a:rPr sz="750" spc="5" dirty="0">
                <a:latin typeface="Times New Roman"/>
                <a:cs typeface="Times New Roman"/>
              </a:rPr>
              <a:t>r</a:t>
            </a:r>
            <a:r>
              <a:rPr sz="750" spc="-50" dirty="0">
                <a:latin typeface="Times New Roman"/>
                <a:cs typeface="Times New Roman"/>
              </a:rPr>
              <a:t>i</a:t>
            </a:r>
            <a:r>
              <a:rPr sz="750" spc="85" dirty="0">
                <a:latin typeface="Times New Roman"/>
                <a:cs typeface="Times New Roman"/>
              </a:rPr>
              <a:t>a</a:t>
            </a:r>
            <a:r>
              <a:rPr sz="750" spc="20" dirty="0">
                <a:latin typeface="Times New Roman"/>
                <a:cs typeface="Times New Roman"/>
              </a:rPr>
              <a:t>.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56125">
              <a:lnSpc>
                <a:spcPct val="100000"/>
              </a:lnSpc>
            </a:pPr>
            <a:r>
              <a:rPr spc="-165" dirty="0"/>
              <a:t>U</a:t>
            </a:r>
            <a:r>
              <a:rPr spc="-70" dirty="0"/>
              <a:t>S</a:t>
            </a:r>
            <a:r>
              <a:rPr spc="10" dirty="0"/>
              <a:t>P</a:t>
            </a:r>
            <a:r>
              <a:rPr spc="-70" dirty="0"/>
              <a:t>S</a:t>
            </a:r>
            <a:r>
              <a:rPr spc="40" dirty="0"/>
              <a:t> </a:t>
            </a:r>
            <a:r>
              <a:rPr spc="15" dirty="0"/>
              <a:t>M</a:t>
            </a:r>
            <a:r>
              <a:rPr spc="459" dirty="0"/>
              <a:t>a</a:t>
            </a:r>
            <a:r>
              <a:rPr spc="-30" dirty="0"/>
              <a:t>r</a:t>
            </a:r>
            <a:r>
              <a:rPr spc="160" dirty="0"/>
              <a:t>k</a:t>
            </a:r>
            <a:r>
              <a:rPr spc="405" dirty="0"/>
              <a:t>e</a:t>
            </a:r>
            <a:r>
              <a:rPr spc="45" dirty="0"/>
              <a:t>t</a:t>
            </a:r>
            <a:r>
              <a:rPr spc="-80" dirty="0"/>
              <a:t>i</a:t>
            </a:r>
            <a:r>
              <a:rPr spc="204" dirty="0"/>
              <a:t>n</a:t>
            </a:r>
            <a:r>
              <a:rPr spc="325" dirty="0"/>
              <a:t>g</a:t>
            </a:r>
            <a:r>
              <a:rPr spc="40" dirty="0"/>
              <a:t> </a:t>
            </a:r>
            <a:r>
              <a:rPr spc="15" dirty="0"/>
              <a:t>M</a:t>
            </a:r>
            <a:r>
              <a:rPr spc="445" dirty="0"/>
              <a:t>a</a:t>
            </a:r>
            <a:r>
              <a:rPr spc="-80" dirty="0"/>
              <a:t>il</a:t>
            </a:r>
            <a:r>
              <a:rPr spc="-50" dirty="0"/>
              <a:t>®</a:t>
            </a:r>
            <a:r>
              <a:rPr spc="45" dirty="0"/>
              <a:t> </a:t>
            </a:r>
            <a:r>
              <a:rPr spc="95" dirty="0"/>
              <a:t>(</a:t>
            </a:r>
            <a:r>
              <a:rPr spc="-355" dirty="0"/>
              <a:t>L</a:t>
            </a:r>
            <a:r>
              <a:rPr spc="405" dirty="0"/>
              <a:t>e</a:t>
            </a:r>
            <a:r>
              <a:rPr spc="60" dirty="0"/>
              <a:t>t</a:t>
            </a:r>
            <a:r>
              <a:rPr spc="45" dirty="0"/>
              <a:t>t</a:t>
            </a:r>
            <a:r>
              <a:rPr spc="405" dirty="0"/>
              <a:t>e</a:t>
            </a:r>
            <a:r>
              <a:rPr spc="-30" dirty="0"/>
              <a:t>r</a:t>
            </a:r>
            <a:r>
              <a:rPr spc="100" dirty="0"/>
              <a:t>s</a:t>
            </a:r>
            <a:r>
              <a:rPr spc="95" dirty="0"/>
              <a:t>)</a:t>
            </a:r>
          </a:p>
          <a:p>
            <a:pPr marL="7079615">
              <a:lnSpc>
                <a:spcPct val="100000"/>
              </a:lnSpc>
              <a:spcBef>
                <a:spcPts val="260"/>
              </a:spcBef>
            </a:pPr>
            <a:r>
              <a:rPr sz="1800" dirty="0">
                <a:latin typeface="Century Gothic"/>
                <a:cs typeface="Century Gothic"/>
              </a:rPr>
              <a:t>S</a:t>
            </a:r>
            <a:r>
              <a:rPr sz="1800" spc="-10" dirty="0">
                <a:latin typeface="Century Gothic"/>
                <a:cs typeface="Century Gothic"/>
              </a:rPr>
              <a:t>c</a:t>
            </a:r>
            <a:r>
              <a:rPr sz="1800" spc="-25" dirty="0">
                <a:latin typeface="Century Gothic"/>
                <a:cs typeface="Century Gothic"/>
              </a:rPr>
              <a:t>o</a:t>
            </a:r>
            <a:r>
              <a:rPr sz="1800" spc="-10" dirty="0">
                <a:latin typeface="Century Gothic"/>
                <a:cs typeface="Century Gothic"/>
              </a:rPr>
              <a:t>re</a:t>
            </a:r>
            <a:r>
              <a:rPr sz="1800" spc="5" dirty="0">
                <a:latin typeface="Century Gothic"/>
                <a:cs typeface="Century Gothic"/>
              </a:rPr>
              <a:t> </a:t>
            </a:r>
            <a:r>
              <a:rPr sz="1800" spc="-20" dirty="0">
                <a:latin typeface="Century Gothic"/>
                <a:cs typeface="Century Gothic"/>
              </a:rPr>
              <a:t>T</a:t>
            </a:r>
            <a:r>
              <a:rPr sz="1800" spc="-10" dirty="0">
                <a:latin typeface="Century Gothic"/>
                <a:cs typeface="Century Gothic"/>
              </a:rPr>
              <a:t>r</a:t>
            </a:r>
            <a:r>
              <a:rPr sz="1800" spc="-35" dirty="0">
                <a:latin typeface="Century Gothic"/>
                <a:cs typeface="Century Gothic"/>
              </a:rPr>
              <a:t>e</a:t>
            </a:r>
            <a:r>
              <a:rPr sz="1800" spc="-15" dirty="0">
                <a:latin typeface="Century Gothic"/>
                <a:cs typeface="Century Gothic"/>
              </a:rPr>
              <a:t>n</a:t>
            </a:r>
            <a:r>
              <a:rPr sz="1800" dirty="0">
                <a:latin typeface="Century Gothic"/>
                <a:cs typeface="Century Gothic"/>
              </a:rPr>
              <a:t>d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690116" y="3567683"/>
            <a:ext cx="6628130" cy="0"/>
          </a:xfrm>
          <a:custGeom>
            <a:avLst/>
            <a:gdLst/>
            <a:ahLst/>
            <a:cxnLst/>
            <a:rect l="l" t="t" r="r" b="b"/>
            <a:pathLst>
              <a:path w="6628130">
                <a:moveTo>
                  <a:pt x="0" y="0"/>
                </a:moveTo>
                <a:lnTo>
                  <a:pt x="6627876" y="0"/>
                </a:lnTo>
              </a:path>
            </a:pathLst>
          </a:custGeom>
          <a:ln w="10414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618476" y="3313176"/>
            <a:ext cx="699770" cy="0"/>
          </a:xfrm>
          <a:custGeom>
            <a:avLst/>
            <a:gdLst/>
            <a:ahLst/>
            <a:cxnLst/>
            <a:rect l="l" t="t" r="r" b="b"/>
            <a:pathLst>
              <a:path w="699770">
                <a:moveTo>
                  <a:pt x="0" y="0"/>
                </a:moveTo>
                <a:lnTo>
                  <a:pt x="699516" y="0"/>
                </a:lnTo>
              </a:path>
            </a:pathLst>
          </a:custGeom>
          <a:ln w="10413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513576" y="3313176"/>
            <a:ext cx="809625" cy="0"/>
          </a:xfrm>
          <a:custGeom>
            <a:avLst/>
            <a:gdLst/>
            <a:ahLst/>
            <a:cxnLst/>
            <a:rect l="l" t="t" r="r" b="b"/>
            <a:pathLst>
              <a:path w="809625">
                <a:moveTo>
                  <a:pt x="0" y="0"/>
                </a:moveTo>
                <a:lnTo>
                  <a:pt x="809244" y="0"/>
                </a:lnTo>
              </a:path>
            </a:pathLst>
          </a:custGeom>
          <a:ln w="10413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408675" y="3313176"/>
            <a:ext cx="810895" cy="0"/>
          </a:xfrm>
          <a:custGeom>
            <a:avLst/>
            <a:gdLst/>
            <a:ahLst/>
            <a:cxnLst/>
            <a:rect l="l" t="t" r="r" b="b"/>
            <a:pathLst>
              <a:path w="810895">
                <a:moveTo>
                  <a:pt x="0" y="0"/>
                </a:moveTo>
                <a:lnTo>
                  <a:pt x="810768" y="0"/>
                </a:lnTo>
              </a:path>
            </a:pathLst>
          </a:custGeom>
          <a:ln w="10413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303776" y="3313176"/>
            <a:ext cx="810895" cy="0"/>
          </a:xfrm>
          <a:custGeom>
            <a:avLst/>
            <a:gdLst/>
            <a:ahLst/>
            <a:cxnLst/>
            <a:rect l="l" t="t" r="r" b="b"/>
            <a:pathLst>
              <a:path w="810895">
                <a:moveTo>
                  <a:pt x="0" y="0"/>
                </a:moveTo>
                <a:lnTo>
                  <a:pt x="810768" y="0"/>
                </a:lnTo>
              </a:path>
            </a:pathLst>
          </a:custGeom>
          <a:ln w="10413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198876" y="3313176"/>
            <a:ext cx="810895" cy="0"/>
          </a:xfrm>
          <a:custGeom>
            <a:avLst/>
            <a:gdLst/>
            <a:ahLst/>
            <a:cxnLst/>
            <a:rect l="l" t="t" r="r" b="b"/>
            <a:pathLst>
              <a:path w="810895">
                <a:moveTo>
                  <a:pt x="0" y="0"/>
                </a:moveTo>
                <a:lnTo>
                  <a:pt x="810768" y="0"/>
                </a:lnTo>
              </a:path>
            </a:pathLst>
          </a:custGeom>
          <a:ln w="10413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093975" y="3313176"/>
            <a:ext cx="810895" cy="0"/>
          </a:xfrm>
          <a:custGeom>
            <a:avLst/>
            <a:gdLst/>
            <a:ahLst/>
            <a:cxnLst/>
            <a:rect l="l" t="t" r="r" b="b"/>
            <a:pathLst>
              <a:path w="810894">
                <a:moveTo>
                  <a:pt x="0" y="0"/>
                </a:moveTo>
                <a:lnTo>
                  <a:pt x="810768" y="0"/>
                </a:lnTo>
              </a:path>
            </a:pathLst>
          </a:custGeom>
          <a:ln w="10413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690116" y="3313176"/>
            <a:ext cx="109855" cy="0"/>
          </a:xfrm>
          <a:custGeom>
            <a:avLst/>
            <a:gdLst/>
            <a:ahLst/>
            <a:cxnLst/>
            <a:rect l="l" t="t" r="r" b="b"/>
            <a:pathLst>
              <a:path w="109855">
                <a:moveTo>
                  <a:pt x="0" y="0"/>
                </a:moveTo>
                <a:lnTo>
                  <a:pt x="109728" y="0"/>
                </a:lnTo>
              </a:path>
            </a:pathLst>
          </a:custGeom>
          <a:ln w="10413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618476" y="3060191"/>
            <a:ext cx="699770" cy="0"/>
          </a:xfrm>
          <a:custGeom>
            <a:avLst/>
            <a:gdLst/>
            <a:ahLst/>
            <a:cxnLst/>
            <a:rect l="l" t="t" r="r" b="b"/>
            <a:pathLst>
              <a:path w="699770">
                <a:moveTo>
                  <a:pt x="0" y="0"/>
                </a:moveTo>
                <a:lnTo>
                  <a:pt x="699516" y="0"/>
                </a:lnTo>
              </a:path>
            </a:pathLst>
          </a:custGeom>
          <a:ln w="10413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513576" y="3060191"/>
            <a:ext cx="809625" cy="0"/>
          </a:xfrm>
          <a:custGeom>
            <a:avLst/>
            <a:gdLst/>
            <a:ahLst/>
            <a:cxnLst/>
            <a:rect l="l" t="t" r="r" b="b"/>
            <a:pathLst>
              <a:path w="809625">
                <a:moveTo>
                  <a:pt x="0" y="0"/>
                </a:moveTo>
                <a:lnTo>
                  <a:pt x="809244" y="0"/>
                </a:lnTo>
              </a:path>
            </a:pathLst>
          </a:custGeom>
          <a:ln w="10413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408675" y="3060191"/>
            <a:ext cx="810895" cy="0"/>
          </a:xfrm>
          <a:custGeom>
            <a:avLst/>
            <a:gdLst/>
            <a:ahLst/>
            <a:cxnLst/>
            <a:rect l="l" t="t" r="r" b="b"/>
            <a:pathLst>
              <a:path w="810895">
                <a:moveTo>
                  <a:pt x="0" y="0"/>
                </a:moveTo>
                <a:lnTo>
                  <a:pt x="810768" y="0"/>
                </a:lnTo>
              </a:path>
            </a:pathLst>
          </a:custGeom>
          <a:ln w="10413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303776" y="3060191"/>
            <a:ext cx="810895" cy="0"/>
          </a:xfrm>
          <a:custGeom>
            <a:avLst/>
            <a:gdLst/>
            <a:ahLst/>
            <a:cxnLst/>
            <a:rect l="l" t="t" r="r" b="b"/>
            <a:pathLst>
              <a:path w="810895">
                <a:moveTo>
                  <a:pt x="0" y="0"/>
                </a:moveTo>
                <a:lnTo>
                  <a:pt x="810768" y="0"/>
                </a:lnTo>
              </a:path>
            </a:pathLst>
          </a:custGeom>
          <a:ln w="10413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198876" y="3060191"/>
            <a:ext cx="810895" cy="0"/>
          </a:xfrm>
          <a:custGeom>
            <a:avLst/>
            <a:gdLst/>
            <a:ahLst/>
            <a:cxnLst/>
            <a:rect l="l" t="t" r="r" b="b"/>
            <a:pathLst>
              <a:path w="810895">
                <a:moveTo>
                  <a:pt x="0" y="0"/>
                </a:moveTo>
                <a:lnTo>
                  <a:pt x="810768" y="0"/>
                </a:lnTo>
              </a:path>
            </a:pathLst>
          </a:custGeom>
          <a:ln w="10413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093975" y="3060191"/>
            <a:ext cx="810895" cy="0"/>
          </a:xfrm>
          <a:custGeom>
            <a:avLst/>
            <a:gdLst/>
            <a:ahLst/>
            <a:cxnLst/>
            <a:rect l="l" t="t" r="r" b="b"/>
            <a:pathLst>
              <a:path w="810894">
                <a:moveTo>
                  <a:pt x="0" y="0"/>
                </a:moveTo>
                <a:lnTo>
                  <a:pt x="810768" y="0"/>
                </a:lnTo>
              </a:path>
            </a:pathLst>
          </a:custGeom>
          <a:ln w="10413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690116" y="3060191"/>
            <a:ext cx="109855" cy="0"/>
          </a:xfrm>
          <a:custGeom>
            <a:avLst/>
            <a:gdLst/>
            <a:ahLst/>
            <a:cxnLst/>
            <a:rect l="l" t="t" r="r" b="b"/>
            <a:pathLst>
              <a:path w="109855">
                <a:moveTo>
                  <a:pt x="0" y="0"/>
                </a:moveTo>
                <a:lnTo>
                  <a:pt x="109728" y="0"/>
                </a:lnTo>
              </a:path>
            </a:pathLst>
          </a:custGeom>
          <a:ln w="10413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618476" y="2805683"/>
            <a:ext cx="699770" cy="0"/>
          </a:xfrm>
          <a:custGeom>
            <a:avLst/>
            <a:gdLst/>
            <a:ahLst/>
            <a:cxnLst/>
            <a:rect l="l" t="t" r="r" b="b"/>
            <a:pathLst>
              <a:path w="699770">
                <a:moveTo>
                  <a:pt x="0" y="0"/>
                </a:moveTo>
                <a:lnTo>
                  <a:pt x="699516" y="0"/>
                </a:lnTo>
              </a:path>
            </a:pathLst>
          </a:custGeom>
          <a:ln w="10413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513576" y="2805683"/>
            <a:ext cx="809625" cy="0"/>
          </a:xfrm>
          <a:custGeom>
            <a:avLst/>
            <a:gdLst/>
            <a:ahLst/>
            <a:cxnLst/>
            <a:rect l="l" t="t" r="r" b="b"/>
            <a:pathLst>
              <a:path w="809625">
                <a:moveTo>
                  <a:pt x="0" y="0"/>
                </a:moveTo>
                <a:lnTo>
                  <a:pt x="809244" y="0"/>
                </a:lnTo>
              </a:path>
            </a:pathLst>
          </a:custGeom>
          <a:ln w="10413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408675" y="2805683"/>
            <a:ext cx="810895" cy="0"/>
          </a:xfrm>
          <a:custGeom>
            <a:avLst/>
            <a:gdLst/>
            <a:ahLst/>
            <a:cxnLst/>
            <a:rect l="l" t="t" r="r" b="b"/>
            <a:pathLst>
              <a:path w="810895">
                <a:moveTo>
                  <a:pt x="0" y="0"/>
                </a:moveTo>
                <a:lnTo>
                  <a:pt x="810768" y="0"/>
                </a:lnTo>
              </a:path>
            </a:pathLst>
          </a:custGeom>
          <a:ln w="10413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303776" y="2805683"/>
            <a:ext cx="810895" cy="0"/>
          </a:xfrm>
          <a:custGeom>
            <a:avLst/>
            <a:gdLst/>
            <a:ahLst/>
            <a:cxnLst/>
            <a:rect l="l" t="t" r="r" b="b"/>
            <a:pathLst>
              <a:path w="810895">
                <a:moveTo>
                  <a:pt x="0" y="0"/>
                </a:moveTo>
                <a:lnTo>
                  <a:pt x="810768" y="0"/>
                </a:lnTo>
              </a:path>
            </a:pathLst>
          </a:custGeom>
          <a:ln w="10413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198876" y="2805683"/>
            <a:ext cx="810895" cy="0"/>
          </a:xfrm>
          <a:custGeom>
            <a:avLst/>
            <a:gdLst/>
            <a:ahLst/>
            <a:cxnLst/>
            <a:rect l="l" t="t" r="r" b="b"/>
            <a:pathLst>
              <a:path w="810895">
                <a:moveTo>
                  <a:pt x="0" y="0"/>
                </a:moveTo>
                <a:lnTo>
                  <a:pt x="810768" y="0"/>
                </a:lnTo>
              </a:path>
            </a:pathLst>
          </a:custGeom>
          <a:ln w="10413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093975" y="2805683"/>
            <a:ext cx="810895" cy="0"/>
          </a:xfrm>
          <a:custGeom>
            <a:avLst/>
            <a:gdLst/>
            <a:ahLst/>
            <a:cxnLst/>
            <a:rect l="l" t="t" r="r" b="b"/>
            <a:pathLst>
              <a:path w="810894">
                <a:moveTo>
                  <a:pt x="0" y="0"/>
                </a:moveTo>
                <a:lnTo>
                  <a:pt x="810768" y="0"/>
                </a:lnTo>
              </a:path>
            </a:pathLst>
          </a:custGeom>
          <a:ln w="10413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690116" y="2805683"/>
            <a:ext cx="109855" cy="0"/>
          </a:xfrm>
          <a:custGeom>
            <a:avLst/>
            <a:gdLst/>
            <a:ahLst/>
            <a:cxnLst/>
            <a:rect l="l" t="t" r="r" b="b"/>
            <a:pathLst>
              <a:path w="109855">
                <a:moveTo>
                  <a:pt x="0" y="0"/>
                </a:moveTo>
                <a:lnTo>
                  <a:pt x="109728" y="0"/>
                </a:lnTo>
              </a:path>
            </a:pathLst>
          </a:custGeom>
          <a:ln w="10413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618476" y="2551175"/>
            <a:ext cx="699770" cy="0"/>
          </a:xfrm>
          <a:custGeom>
            <a:avLst/>
            <a:gdLst/>
            <a:ahLst/>
            <a:cxnLst/>
            <a:rect l="l" t="t" r="r" b="b"/>
            <a:pathLst>
              <a:path w="699770">
                <a:moveTo>
                  <a:pt x="0" y="0"/>
                </a:moveTo>
                <a:lnTo>
                  <a:pt x="699516" y="0"/>
                </a:lnTo>
              </a:path>
            </a:pathLst>
          </a:custGeom>
          <a:ln w="10413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513576" y="2551175"/>
            <a:ext cx="809625" cy="0"/>
          </a:xfrm>
          <a:custGeom>
            <a:avLst/>
            <a:gdLst/>
            <a:ahLst/>
            <a:cxnLst/>
            <a:rect l="l" t="t" r="r" b="b"/>
            <a:pathLst>
              <a:path w="809625">
                <a:moveTo>
                  <a:pt x="0" y="0"/>
                </a:moveTo>
                <a:lnTo>
                  <a:pt x="809244" y="0"/>
                </a:lnTo>
              </a:path>
            </a:pathLst>
          </a:custGeom>
          <a:ln w="10413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408675" y="2551175"/>
            <a:ext cx="810895" cy="0"/>
          </a:xfrm>
          <a:custGeom>
            <a:avLst/>
            <a:gdLst/>
            <a:ahLst/>
            <a:cxnLst/>
            <a:rect l="l" t="t" r="r" b="b"/>
            <a:pathLst>
              <a:path w="810895">
                <a:moveTo>
                  <a:pt x="0" y="0"/>
                </a:moveTo>
                <a:lnTo>
                  <a:pt x="810768" y="0"/>
                </a:lnTo>
              </a:path>
            </a:pathLst>
          </a:custGeom>
          <a:ln w="10413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303776" y="2551175"/>
            <a:ext cx="810895" cy="0"/>
          </a:xfrm>
          <a:custGeom>
            <a:avLst/>
            <a:gdLst/>
            <a:ahLst/>
            <a:cxnLst/>
            <a:rect l="l" t="t" r="r" b="b"/>
            <a:pathLst>
              <a:path w="810895">
                <a:moveTo>
                  <a:pt x="0" y="0"/>
                </a:moveTo>
                <a:lnTo>
                  <a:pt x="810768" y="0"/>
                </a:lnTo>
              </a:path>
            </a:pathLst>
          </a:custGeom>
          <a:ln w="10413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093975" y="2551175"/>
            <a:ext cx="1915795" cy="0"/>
          </a:xfrm>
          <a:custGeom>
            <a:avLst/>
            <a:gdLst/>
            <a:ahLst/>
            <a:cxnLst/>
            <a:rect l="l" t="t" r="r" b="b"/>
            <a:pathLst>
              <a:path w="1915795">
                <a:moveTo>
                  <a:pt x="0" y="0"/>
                </a:moveTo>
                <a:lnTo>
                  <a:pt x="1915668" y="0"/>
                </a:lnTo>
              </a:path>
            </a:pathLst>
          </a:custGeom>
          <a:ln w="10413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690116" y="2551175"/>
            <a:ext cx="109855" cy="0"/>
          </a:xfrm>
          <a:custGeom>
            <a:avLst/>
            <a:gdLst/>
            <a:ahLst/>
            <a:cxnLst/>
            <a:rect l="l" t="t" r="r" b="b"/>
            <a:pathLst>
              <a:path w="109855">
                <a:moveTo>
                  <a:pt x="0" y="0"/>
                </a:moveTo>
                <a:lnTo>
                  <a:pt x="109728" y="0"/>
                </a:lnTo>
              </a:path>
            </a:pathLst>
          </a:custGeom>
          <a:ln w="10413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618476" y="2296667"/>
            <a:ext cx="699770" cy="0"/>
          </a:xfrm>
          <a:custGeom>
            <a:avLst/>
            <a:gdLst/>
            <a:ahLst/>
            <a:cxnLst/>
            <a:rect l="l" t="t" r="r" b="b"/>
            <a:pathLst>
              <a:path w="699770">
                <a:moveTo>
                  <a:pt x="0" y="0"/>
                </a:moveTo>
                <a:lnTo>
                  <a:pt x="699516" y="0"/>
                </a:lnTo>
              </a:path>
            </a:pathLst>
          </a:custGeom>
          <a:ln w="10414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513576" y="2296667"/>
            <a:ext cx="809625" cy="0"/>
          </a:xfrm>
          <a:custGeom>
            <a:avLst/>
            <a:gdLst/>
            <a:ahLst/>
            <a:cxnLst/>
            <a:rect l="l" t="t" r="r" b="b"/>
            <a:pathLst>
              <a:path w="809625">
                <a:moveTo>
                  <a:pt x="0" y="0"/>
                </a:moveTo>
                <a:lnTo>
                  <a:pt x="809244" y="0"/>
                </a:lnTo>
              </a:path>
            </a:pathLst>
          </a:custGeom>
          <a:ln w="10414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408675" y="2296667"/>
            <a:ext cx="810895" cy="0"/>
          </a:xfrm>
          <a:custGeom>
            <a:avLst/>
            <a:gdLst/>
            <a:ahLst/>
            <a:cxnLst/>
            <a:rect l="l" t="t" r="r" b="b"/>
            <a:pathLst>
              <a:path w="810895">
                <a:moveTo>
                  <a:pt x="0" y="0"/>
                </a:moveTo>
                <a:lnTo>
                  <a:pt x="810768" y="0"/>
                </a:lnTo>
              </a:path>
            </a:pathLst>
          </a:custGeom>
          <a:ln w="10414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157472" y="2296667"/>
            <a:ext cx="957580" cy="0"/>
          </a:xfrm>
          <a:custGeom>
            <a:avLst/>
            <a:gdLst/>
            <a:ahLst/>
            <a:cxnLst/>
            <a:rect l="l" t="t" r="r" b="b"/>
            <a:pathLst>
              <a:path w="957579">
                <a:moveTo>
                  <a:pt x="0" y="0"/>
                </a:moveTo>
                <a:lnTo>
                  <a:pt x="957071" y="0"/>
                </a:lnTo>
              </a:path>
            </a:pathLst>
          </a:custGeom>
          <a:ln w="10414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690116" y="2296667"/>
            <a:ext cx="2319655" cy="0"/>
          </a:xfrm>
          <a:custGeom>
            <a:avLst/>
            <a:gdLst/>
            <a:ahLst/>
            <a:cxnLst/>
            <a:rect l="l" t="t" r="r" b="b"/>
            <a:pathLst>
              <a:path w="2319654">
                <a:moveTo>
                  <a:pt x="0" y="0"/>
                </a:moveTo>
                <a:lnTo>
                  <a:pt x="2319528" y="0"/>
                </a:lnTo>
              </a:path>
            </a:pathLst>
          </a:custGeom>
          <a:ln w="10414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513576" y="2042159"/>
            <a:ext cx="1804670" cy="0"/>
          </a:xfrm>
          <a:custGeom>
            <a:avLst/>
            <a:gdLst/>
            <a:ahLst/>
            <a:cxnLst/>
            <a:rect l="l" t="t" r="r" b="b"/>
            <a:pathLst>
              <a:path w="1804670">
                <a:moveTo>
                  <a:pt x="0" y="0"/>
                </a:moveTo>
                <a:lnTo>
                  <a:pt x="1804416" y="0"/>
                </a:lnTo>
              </a:path>
            </a:pathLst>
          </a:custGeom>
          <a:ln w="10414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408675" y="2042159"/>
            <a:ext cx="957580" cy="0"/>
          </a:xfrm>
          <a:custGeom>
            <a:avLst/>
            <a:gdLst/>
            <a:ahLst/>
            <a:cxnLst/>
            <a:rect l="l" t="t" r="r" b="b"/>
            <a:pathLst>
              <a:path w="957579">
                <a:moveTo>
                  <a:pt x="0" y="0"/>
                </a:moveTo>
                <a:lnTo>
                  <a:pt x="957072" y="0"/>
                </a:lnTo>
              </a:path>
            </a:pathLst>
          </a:custGeom>
          <a:ln w="10414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690116" y="2042159"/>
            <a:ext cx="3424554" cy="0"/>
          </a:xfrm>
          <a:custGeom>
            <a:avLst/>
            <a:gdLst/>
            <a:ahLst/>
            <a:cxnLst/>
            <a:rect l="l" t="t" r="r" b="b"/>
            <a:pathLst>
              <a:path w="3424554">
                <a:moveTo>
                  <a:pt x="0" y="0"/>
                </a:moveTo>
                <a:lnTo>
                  <a:pt x="3424428" y="0"/>
                </a:lnTo>
              </a:path>
            </a:pathLst>
          </a:custGeom>
          <a:ln w="10414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690116" y="1789175"/>
            <a:ext cx="6628130" cy="0"/>
          </a:xfrm>
          <a:custGeom>
            <a:avLst/>
            <a:gdLst/>
            <a:ahLst/>
            <a:cxnLst/>
            <a:rect l="l" t="t" r="r" b="b"/>
            <a:pathLst>
              <a:path w="6628130">
                <a:moveTo>
                  <a:pt x="0" y="0"/>
                </a:moveTo>
                <a:lnTo>
                  <a:pt x="6627876" y="0"/>
                </a:lnTo>
              </a:path>
            </a:pathLst>
          </a:custGeom>
          <a:ln w="10414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690116" y="1534667"/>
            <a:ext cx="6628130" cy="0"/>
          </a:xfrm>
          <a:custGeom>
            <a:avLst/>
            <a:gdLst/>
            <a:ahLst/>
            <a:cxnLst/>
            <a:rect l="l" t="t" r="r" b="b"/>
            <a:pathLst>
              <a:path w="6628130">
                <a:moveTo>
                  <a:pt x="0" y="0"/>
                </a:moveTo>
                <a:lnTo>
                  <a:pt x="6627876" y="0"/>
                </a:lnTo>
              </a:path>
            </a:pathLst>
          </a:custGeom>
          <a:ln w="10414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799844" y="2410967"/>
            <a:ext cx="147955" cy="1156970"/>
          </a:xfrm>
          <a:custGeom>
            <a:avLst/>
            <a:gdLst/>
            <a:ahLst/>
            <a:cxnLst/>
            <a:rect l="l" t="t" r="r" b="b"/>
            <a:pathLst>
              <a:path w="147955" h="1156970">
                <a:moveTo>
                  <a:pt x="147828" y="1156716"/>
                </a:moveTo>
                <a:lnTo>
                  <a:pt x="0" y="1156716"/>
                </a:lnTo>
                <a:lnTo>
                  <a:pt x="0" y="0"/>
                </a:lnTo>
                <a:lnTo>
                  <a:pt x="147828" y="0"/>
                </a:lnTo>
                <a:lnTo>
                  <a:pt x="147828" y="1156716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904744" y="2577083"/>
            <a:ext cx="147955" cy="990600"/>
          </a:xfrm>
          <a:custGeom>
            <a:avLst/>
            <a:gdLst/>
            <a:ahLst/>
            <a:cxnLst/>
            <a:rect l="l" t="t" r="r" b="b"/>
            <a:pathLst>
              <a:path w="147955" h="990600">
                <a:moveTo>
                  <a:pt x="147828" y="990600"/>
                </a:moveTo>
                <a:lnTo>
                  <a:pt x="0" y="990600"/>
                </a:lnTo>
                <a:lnTo>
                  <a:pt x="0" y="0"/>
                </a:lnTo>
                <a:lnTo>
                  <a:pt x="147828" y="0"/>
                </a:lnTo>
                <a:lnTo>
                  <a:pt x="147828" y="990600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009644" y="2235707"/>
            <a:ext cx="147955" cy="1332230"/>
          </a:xfrm>
          <a:custGeom>
            <a:avLst/>
            <a:gdLst/>
            <a:ahLst/>
            <a:cxnLst/>
            <a:rect l="l" t="t" r="r" b="b"/>
            <a:pathLst>
              <a:path w="147954" h="1332229">
                <a:moveTo>
                  <a:pt x="147828" y="1331976"/>
                </a:moveTo>
                <a:lnTo>
                  <a:pt x="0" y="1331976"/>
                </a:lnTo>
                <a:lnTo>
                  <a:pt x="0" y="0"/>
                </a:lnTo>
                <a:lnTo>
                  <a:pt x="147828" y="0"/>
                </a:lnTo>
                <a:lnTo>
                  <a:pt x="147828" y="1331976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114544" y="1863851"/>
            <a:ext cx="146685" cy="1704339"/>
          </a:xfrm>
          <a:custGeom>
            <a:avLst/>
            <a:gdLst/>
            <a:ahLst/>
            <a:cxnLst/>
            <a:rect l="l" t="t" r="r" b="b"/>
            <a:pathLst>
              <a:path w="146685" h="1704339">
                <a:moveTo>
                  <a:pt x="146303" y="1703832"/>
                </a:moveTo>
                <a:lnTo>
                  <a:pt x="0" y="1703832"/>
                </a:lnTo>
                <a:lnTo>
                  <a:pt x="0" y="0"/>
                </a:lnTo>
                <a:lnTo>
                  <a:pt x="146303" y="0"/>
                </a:lnTo>
                <a:lnTo>
                  <a:pt x="146303" y="1703832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219444" y="2048255"/>
            <a:ext cx="146685" cy="1519555"/>
          </a:xfrm>
          <a:custGeom>
            <a:avLst/>
            <a:gdLst/>
            <a:ahLst/>
            <a:cxnLst/>
            <a:rect l="l" t="t" r="r" b="b"/>
            <a:pathLst>
              <a:path w="146685" h="1519554">
                <a:moveTo>
                  <a:pt x="146303" y="1519428"/>
                </a:moveTo>
                <a:lnTo>
                  <a:pt x="0" y="1519428"/>
                </a:lnTo>
                <a:lnTo>
                  <a:pt x="0" y="0"/>
                </a:lnTo>
                <a:lnTo>
                  <a:pt x="146303" y="0"/>
                </a:lnTo>
                <a:lnTo>
                  <a:pt x="146303" y="1519428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322820" y="2234183"/>
            <a:ext cx="147955" cy="1333500"/>
          </a:xfrm>
          <a:custGeom>
            <a:avLst/>
            <a:gdLst/>
            <a:ahLst/>
            <a:cxnLst/>
            <a:rect l="l" t="t" r="r" b="b"/>
            <a:pathLst>
              <a:path w="147954" h="1333500">
                <a:moveTo>
                  <a:pt x="147827" y="1333500"/>
                </a:moveTo>
                <a:lnTo>
                  <a:pt x="0" y="1333500"/>
                </a:lnTo>
                <a:lnTo>
                  <a:pt x="0" y="0"/>
                </a:lnTo>
                <a:lnTo>
                  <a:pt x="147827" y="0"/>
                </a:lnTo>
                <a:lnTo>
                  <a:pt x="147827" y="1333500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947672" y="2442972"/>
            <a:ext cx="146685" cy="1125220"/>
          </a:xfrm>
          <a:custGeom>
            <a:avLst/>
            <a:gdLst/>
            <a:ahLst/>
            <a:cxnLst/>
            <a:rect l="l" t="t" r="r" b="b"/>
            <a:pathLst>
              <a:path w="146685" h="1125220">
                <a:moveTo>
                  <a:pt x="146304" y="1124712"/>
                </a:moveTo>
                <a:lnTo>
                  <a:pt x="0" y="1124712"/>
                </a:lnTo>
                <a:lnTo>
                  <a:pt x="0" y="0"/>
                </a:lnTo>
                <a:lnTo>
                  <a:pt x="146304" y="0"/>
                </a:lnTo>
                <a:lnTo>
                  <a:pt x="146304" y="1124712"/>
                </a:lnTo>
                <a:close/>
              </a:path>
            </a:pathLst>
          </a:custGeom>
          <a:solidFill>
            <a:srgbClr val="0070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052572" y="2619756"/>
            <a:ext cx="146685" cy="948055"/>
          </a:xfrm>
          <a:custGeom>
            <a:avLst/>
            <a:gdLst/>
            <a:ahLst/>
            <a:cxnLst/>
            <a:rect l="l" t="t" r="r" b="b"/>
            <a:pathLst>
              <a:path w="146685" h="948054">
                <a:moveTo>
                  <a:pt x="146304" y="947928"/>
                </a:moveTo>
                <a:lnTo>
                  <a:pt x="0" y="947928"/>
                </a:lnTo>
                <a:lnTo>
                  <a:pt x="0" y="0"/>
                </a:lnTo>
                <a:lnTo>
                  <a:pt x="146304" y="0"/>
                </a:lnTo>
                <a:lnTo>
                  <a:pt x="146304" y="947928"/>
                </a:lnTo>
                <a:close/>
              </a:path>
            </a:pathLst>
          </a:custGeom>
          <a:solidFill>
            <a:srgbClr val="0070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157471" y="2429256"/>
            <a:ext cx="146685" cy="1138555"/>
          </a:xfrm>
          <a:custGeom>
            <a:avLst/>
            <a:gdLst/>
            <a:ahLst/>
            <a:cxnLst/>
            <a:rect l="l" t="t" r="r" b="b"/>
            <a:pathLst>
              <a:path w="146685" h="1138554">
                <a:moveTo>
                  <a:pt x="146304" y="1138428"/>
                </a:moveTo>
                <a:lnTo>
                  <a:pt x="0" y="1138428"/>
                </a:lnTo>
                <a:lnTo>
                  <a:pt x="0" y="0"/>
                </a:lnTo>
                <a:lnTo>
                  <a:pt x="146304" y="0"/>
                </a:lnTo>
                <a:lnTo>
                  <a:pt x="146304" y="1138428"/>
                </a:lnTo>
                <a:close/>
              </a:path>
            </a:pathLst>
          </a:custGeom>
          <a:solidFill>
            <a:srgbClr val="0070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5260847" y="1898904"/>
            <a:ext cx="147955" cy="1668780"/>
          </a:xfrm>
          <a:custGeom>
            <a:avLst/>
            <a:gdLst/>
            <a:ahLst/>
            <a:cxnLst/>
            <a:rect l="l" t="t" r="r" b="b"/>
            <a:pathLst>
              <a:path w="147954" h="1668779">
                <a:moveTo>
                  <a:pt x="147827" y="1668780"/>
                </a:moveTo>
                <a:lnTo>
                  <a:pt x="0" y="1668780"/>
                </a:lnTo>
                <a:lnTo>
                  <a:pt x="0" y="0"/>
                </a:lnTo>
                <a:lnTo>
                  <a:pt x="147827" y="0"/>
                </a:lnTo>
                <a:lnTo>
                  <a:pt x="147827" y="1668780"/>
                </a:lnTo>
                <a:close/>
              </a:path>
            </a:pathLst>
          </a:custGeom>
          <a:solidFill>
            <a:srgbClr val="0070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6365747" y="1969008"/>
            <a:ext cx="147955" cy="1598930"/>
          </a:xfrm>
          <a:custGeom>
            <a:avLst/>
            <a:gdLst/>
            <a:ahLst/>
            <a:cxnLst/>
            <a:rect l="l" t="t" r="r" b="b"/>
            <a:pathLst>
              <a:path w="147954" h="1598929">
                <a:moveTo>
                  <a:pt x="147827" y="1598676"/>
                </a:moveTo>
                <a:lnTo>
                  <a:pt x="0" y="1598676"/>
                </a:lnTo>
                <a:lnTo>
                  <a:pt x="0" y="0"/>
                </a:lnTo>
                <a:lnTo>
                  <a:pt x="147827" y="0"/>
                </a:lnTo>
                <a:lnTo>
                  <a:pt x="147827" y="1598676"/>
                </a:lnTo>
                <a:close/>
              </a:path>
            </a:pathLst>
          </a:custGeom>
          <a:solidFill>
            <a:srgbClr val="0070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7470647" y="2121408"/>
            <a:ext cx="147955" cy="1446530"/>
          </a:xfrm>
          <a:custGeom>
            <a:avLst/>
            <a:gdLst/>
            <a:ahLst/>
            <a:cxnLst/>
            <a:rect l="l" t="t" r="r" b="b"/>
            <a:pathLst>
              <a:path w="147954" h="1446529">
                <a:moveTo>
                  <a:pt x="147827" y="1446276"/>
                </a:moveTo>
                <a:lnTo>
                  <a:pt x="0" y="1446276"/>
                </a:lnTo>
                <a:lnTo>
                  <a:pt x="0" y="0"/>
                </a:lnTo>
                <a:lnTo>
                  <a:pt x="147827" y="0"/>
                </a:lnTo>
                <a:lnTo>
                  <a:pt x="147827" y="1446276"/>
                </a:lnTo>
                <a:close/>
              </a:path>
            </a:pathLst>
          </a:custGeom>
          <a:solidFill>
            <a:srgbClr val="0070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093975" y="3413759"/>
            <a:ext cx="147955" cy="154305"/>
          </a:xfrm>
          <a:custGeom>
            <a:avLst/>
            <a:gdLst/>
            <a:ahLst/>
            <a:cxnLst/>
            <a:rect l="l" t="t" r="r" b="b"/>
            <a:pathLst>
              <a:path w="147955" h="154304">
                <a:moveTo>
                  <a:pt x="147828" y="153924"/>
                </a:moveTo>
                <a:lnTo>
                  <a:pt x="0" y="153924"/>
                </a:lnTo>
                <a:lnTo>
                  <a:pt x="0" y="0"/>
                </a:lnTo>
                <a:lnTo>
                  <a:pt x="147828" y="0"/>
                </a:lnTo>
                <a:lnTo>
                  <a:pt x="147828" y="153924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3198875" y="3432047"/>
            <a:ext cx="147955" cy="135890"/>
          </a:xfrm>
          <a:custGeom>
            <a:avLst/>
            <a:gdLst/>
            <a:ahLst/>
            <a:cxnLst/>
            <a:rect l="l" t="t" r="r" b="b"/>
            <a:pathLst>
              <a:path w="147954" h="135889">
                <a:moveTo>
                  <a:pt x="147828" y="135636"/>
                </a:moveTo>
                <a:lnTo>
                  <a:pt x="0" y="135636"/>
                </a:lnTo>
                <a:lnTo>
                  <a:pt x="0" y="0"/>
                </a:lnTo>
                <a:lnTo>
                  <a:pt x="147828" y="0"/>
                </a:lnTo>
                <a:lnTo>
                  <a:pt x="147828" y="135636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4303776" y="3413759"/>
            <a:ext cx="147955" cy="154305"/>
          </a:xfrm>
          <a:custGeom>
            <a:avLst/>
            <a:gdLst/>
            <a:ahLst/>
            <a:cxnLst/>
            <a:rect l="l" t="t" r="r" b="b"/>
            <a:pathLst>
              <a:path w="147954" h="154304">
                <a:moveTo>
                  <a:pt x="147828" y="153924"/>
                </a:moveTo>
                <a:lnTo>
                  <a:pt x="0" y="153924"/>
                </a:lnTo>
                <a:lnTo>
                  <a:pt x="0" y="0"/>
                </a:lnTo>
                <a:lnTo>
                  <a:pt x="147828" y="0"/>
                </a:lnTo>
                <a:lnTo>
                  <a:pt x="147828" y="153924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5408676" y="3368039"/>
            <a:ext cx="147955" cy="200025"/>
          </a:xfrm>
          <a:custGeom>
            <a:avLst/>
            <a:gdLst/>
            <a:ahLst/>
            <a:cxnLst/>
            <a:rect l="l" t="t" r="r" b="b"/>
            <a:pathLst>
              <a:path w="147954" h="200025">
                <a:moveTo>
                  <a:pt x="147827" y="199644"/>
                </a:moveTo>
                <a:lnTo>
                  <a:pt x="0" y="199644"/>
                </a:lnTo>
                <a:lnTo>
                  <a:pt x="0" y="0"/>
                </a:lnTo>
                <a:lnTo>
                  <a:pt x="147827" y="0"/>
                </a:lnTo>
                <a:lnTo>
                  <a:pt x="147827" y="199644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6513576" y="3357371"/>
            <a:ext cx="147955" cy="210820"/>
          </a:xfrm>
          <a:custGeom>
            <a:avLst/>
            <a:gdLst/>
            <a:ahLst/>
            <a:cxnLst/>
            <a:rect l="l" t="t" r="r" b="b"/>
            <a:pathLst>
              <a:path w="147954" h="210820">
                <a:moveTo>
                  <a:pt x="147827" y="210311"/>
                </a:moveTo>
                <a:lnTo>
                  <a:pt x="0" y="210311"/>
                </a:lnTo>
                <a:lnTo>
                  <a:pt x="0" y="0"/>
                </a:lnTo>
                <a:lnTo>
                  <a:pt x="147827" y="0"/>
                </a:lnTo>
                <a:lnTo>
                  <a:pt x="147827" y="210311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7618476" y="3360420"/>
            <a:ext cx="146685" cy="207645"/>
          </a:xfrm>
          <a:custGeom>
            <a:avLst/>
            <a:gdLst/>
            <a:ahLst/>
            <a:cxnLst/>
            <a:rect l="l" t="t" r="r" b="b"/>
            <a:pathLst>
              <a:path w="146684" h="207645">
                <a:moveTo>
                  <a:pt x="146303" y="207263"/>
                </a:moveTo>
                <a:lnTo>
                  <a:pt x="0" y="207263"/>
                </a:lnTo>
                <a:lnTo>
                  <a:pt x="0" y="0"/>
                </a:lnTo>
                <a:lnTo>
                  <a:pt x="146303" y="0"/>
                </a:lnTo>
                <a:lnTo>
                  <a:pt x="146303" y="207263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241804" y="3375659"/>
            <a:ext cx="147955" cy="192405"/>
          </a:xfrm>
          <a:custGeom>
            <a:avLst/>
            <a:gdLst/>
            <a:ahLst/>
            <a:cxnLst/>
            <a:rect l="l" t="t" r="r" b="b"/>
            <a:pathLst>
              <a:path w="147955" h="192404">
                <a:moveTo>
                  <a:pt x="147828" y="192024"/>
                </a:moveTo>
                <a:lnTo>
                  <a:pt x="0" y="192024"/>
                </a:lnTo>
                <a:lnTo>
                  <a:pt x="0" y="0"/>
                </a:lnTo>
                <a:lnTo>
                  <a:pt x="147828" y="0"/>
                </a:lnTo>
                <a:lnTo>
                  <a:pt x="147828" y="192024"/>
                </a:lnTo>
                <a:close/>
              </a:path>
            </a:pathLst>
          </a:custGeom>
          <a:solidFill>
            <a:srgbClr val="B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3346703" y="3400044"/>
            <a:ext cx="147955" cy="167640"/>
          </a:xfrm>
          <a:custGeom>
            <a:avLst/>
            <a:gdLst/>
            <a:ahLst/>
            <a:cxnLst/>
            <a:rect l="l" t="t" r="r" b="b"/>
            <a:pathLst>
              <a:path w="147954" h="167639">
                <a:moveTo>
                  <a:pt x="147828" y="167639"/>
                </a:moveTo>
                <a:lnTo>
                  <a:pt x="0" y="167639"/>
                </a:lnTo>
                <a:lnTo>
                  <a:pt x="0" y="0"/>
                </a:lnTo>
                <a:lnTo>
                  <a:pt x="147828" y="0"/>
                </a:lnTo>
                <a:lnTo>
                  <a:pt x="147828" y="167639"/>
                </a:lnTo>
                <a:close/>
              </a:path>
            </a:pathLst>
          </a:custGeom>
          <a:solidFill>
            <a:srgbClr val="B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4451603" y="3407664"/>
            <a:ext cx="147955" cy="160020"/>
          </a:xfrm>
          <a:custGeom>
            <a:avLst/>
            <a:gdLst/>
            <a:ahLst/>
            <a:cxnLst/>
            <a:rect l="l" t="t" r="r" b="b"/>
            <a:pathLst>
              <a:path w="147954" h="160020">
                <a:moveTo>
                  <a:pt x="147828" y="160020"/>
                </a:moveTo>
                <a:lnTo>
                  <a:pt x="0" y="160020"/>
                </a:lnTo>
                <a:lnTo>
                  <a:pt x="0" y="0"/>
                </a:lnTo>
                <a:lnTo>
                  <a:pt x="147828" y="0"/>
                </a:lnTo>
                <a:lnTo>
                  <a:pt x="147828" y="160020"/>
                </a:lnTo>
                <a:close/>
              </a:path>
            </a:pathLst>
          </a:custGeom>
          <a:solidFill>
            <a:srgbClr val="B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5556503" y="3342132"/>
            <a:ext cx="146685" cy="226060"/>
          </a:xfrm>
          <a:custGeom>
            <a:avLst/>
            <a:gdLst/>
            <a:ahLst/>
            <a:cxnLst/>
            <a:rect l="l" t="t" r="r" b="b"/>
            <a:pathLst>
              <a:path w="146685" h="226060">
                <a:moveTo>
                  <a:pt x="146303" y="225551"/>
                </a:moveTo>
                <a:lnTo>
                  <a:pt x="0" y="225551"/>
                </a:lnTo>
                <a:lnTo>
                  <a:pt x="0" y="0"/>
                </a:lnTo>
                <a:lnTo>
                  <a:pt x="146303" y="0"/>
                </a:lnTo>
                <a:lnTo>
                  <a:pt x="146303" y="225551"/>
                </a:lnTo>
                <a:close/>
              </a:path>
            </a:pathLst>
          </a:custGeom>
          <a:solidFill>
            <a:srgbClr val="B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6661404" y="3336035"/>
            <a:ext cx="146685" cy="231775"/>
          </a:xfrm>
          <a:custGeom>
            <a:avLst/>
            <a:gdLst/>
            <a:ahLst/>
            <a:cxnLst/>
            <a:rect l="l" t="t" r="r" b="b"/>
            <a:pathLst>
              <a:path w="146684" h="231775">
                <a:moveTo>
                  <a:pt x="146303" y="231648"/>
                </a:moveTo>
                <a:lnTo>
                  <a:pt x="0" y="231648"/>
                </a:lnTo>
                <a:lnTo>
                  <a:pt x="0" y="0"/>
                </a:lnTo>
                <a:lnTo>
                  <a:pt x="146303" y="0"/>
                </a:lnTo>
                <a:lnTo>
                  <a:pt x="146303" y="231648"/>
                </a:lnTo>
                <a:close/>
              </a:path>
            </a:pathLst>
          </a:custGeom>
          <a:solidFill>
            <a:srgbClr val="B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7764780" y="3354323"/>
            <a:ext cx="147955" cy="213360"/>
          </a:xfrm>
          <a:custGeom>
            <a:avLst/>
            <a:gdLst/>
            <a:ahLst/>
            <a:cxnLst/>
            <a:rect l="l" t="t" r="r" b="b"/>
            <a:pathLst>
              <a:path w="147954" h="213360">
                <a:moveTo>
                  <a:pt x="147827" y="213360"/>
                </a:moveTo>
                <a:lnTo>
                  <a:pt x="0" y="213360"/>
                </a:lnTo>
                <a:lnTo>
                  <a:pt x="0" y="0"/>
                </a:lnTo>
                <a:lnTo>
                  <a:pt x="147827" y="0"/>
                </a:lnTo>
                <a:lnTo>
                  <a:pt x="147827" y="213360"/>
                </a:lnTo>
                <a:close/>
              </a:path>
            </a:pathLst>
          </a:custGeom>
          <a:solidFill>
            <a:srgbClr val="B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389632" y="3392423"/>
            <a:ext cx="146685" cy="175260"/>
          </a:xfrm>
          <a:custGeom>
            <a:avLst/>
            <a:gdLst/>
            <a:ahLst/>
            <a:cxnLst/>
            <a:rect l="l" t="t" r="r" b="b"/>
            <a:pathLst>
              <a:path w="146685" h="175260">
                <a:moveTo>
                  <a:pt x="146304" y="175260"/>
                </a:moveTo>
                <a:lnTo>
                  <a:pt x="0" y="175260"/>
                </a:lnTo>
                <a:lnTo>
                  <a:pt x="0" y="0"/>
                </a:lnTo>
                <a:lnTo>
                  <a:pt x="146304" y="0"/>
                </a:lnTo>
                <a:lnTo>
                  <a:pt x="146304" y="175260"/>
                </a:lnTo>
                <a:close/>
              </a:path>
            </a:pathLst>
          </a:custGeom>
          <a:solidFill>
            <a:srgbClr val="6262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3494532" y="3396996"/>
            <a:ext cx="146685" cy="170815"/>
          </a:xfrm>
          <a:custGeom>
            <a:avLst/>
            <a:gdLst/>
            <a:ahLst/>
            <a:cxnLst/>
            <a:rect l="l" t="t" r="r" b="b"/>
            <a:pathLst>
              <a:path w="146685" h="170814">
                <a:moveTo>
                  <a:pt x="146304" y="170687"/>
                </a:moveTo>
                <a:lnTo>
                  <a:pt x="0" y="170687"/>
                </a:lnTo>
                <a:lnTo>
                  <a:pt x="0" y="0"/>
                </a:lnTo>
                <a:lnTo>
                  <a:pt x="146304" y="0"/>
                </a:lnTo>
                <a:lnTo>
                  <a:pt x="146304" y="170687"/>
                </a:lnTo>
                <a:close/>
              </a:path>
            </a:pathLst>
          </a:custGeom>
          <a:solidFill>
            <a:srgbClr val="6262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4599432" y="3407664"/>
            <a:ext cx="146685" cy="160020"/>
          </a:xfrm>
          <a:custGeom>
            <a:avLst/>
            <a:gdLst/>
            <a:ahLst/>
            <a:cxnLst/>
            <a:rect l="l" t="t" r="r" b="b"/>
            <a:pathLst>
              <a:path w="146685" h="160020">
                <a:moveTo>
                  <a:pt x="146304" y="160020"/>
                </a:moveTo>
                <a:lnTo>
                  <a:pt x="0" y="160020"/>
                </a:lnTo>
                <a:lnTo>
                  <a:pt x="0" y="0"/>
                </a:lnTo>
                <a:lnTo>
                  <a:pt x="146304" y="0"/>
                </a:lnTo>
                <a:lnTo>
                  <a:pt x="146304" y="160020"/>
                </a:lnTo>
                <a:close/>
              </a:path>
            </a:pathLst>
          </a:custGeom>
          <a:solidFill>
            <a:srgbClr val="6262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5702808" y="3406140"/>
            <a:ext cx="147955" cy="161925"/>
          </a:xfrm>
          <a:custGeom>
            <a:avLst/>
            <a:gdLst/>
            <a:ahLst/>
            <a:cxnLst/>
            <a:rect l="l" t="t" r="r" b="b"/>
            <a:pathLst>
              <a:path w="147954" h="161925">
                <a:moveTo>
                  <a:pt x="147827" y="161544"/>
                </a:moveTo>
                <a:lnTo>
                  <a:pt x="0" y="161544"/>
                </a:lnTo>
                <a:lnTo>
                  <a:pt x="0" y="0"/>
                </a:lnTo>
                <a:lnTo>
                  <a:pt x="147827" y="0"/>
                </a:lnTo>
                <a:lnTo>
                  <a:pt x="147827" y="161544"/>
                </a:lnTo>
                <a:close/>
              </a:path>
            </a:pathLst>
          </a:custGeom>
          <a:solidFill>
            <a:srgbClr val="6262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6807707" y="3369564"/>
            <a:ext cx="147955" cy="198120"/>
          </a:xfrm>
          <a:custGeom>
            <a:avLst/>
            <a:gdLst/>
            <a:ahLst/>
            <a:cxnLst/>
            <a:rect l="l" t="t" r="r" b="b"/>
            <a:pathLst>
              <a:path w="147954" h="198120">
                <a:moveTo>
                  <a:pt x="147827" y="198120"/>
                </a:moveTo>
                <a:lnTo>
                  <a:pt x="0" y="198120"/>
                </a:lnTo>
                <a:lnTo>
                  <a:pt x="0" y="0"/>
                </a:lnTo>
                <a:lnTo>
                  <a:pt x="147827" y="0"/>
                </a:lnTo>
                <a:lnTo>
                  <a:pt x="147827" y="198120"/>
                </a:lnTo>
                <a:close/>
              </a:path>
            </a:pathLst>
          </a:custGeom>
          <a:solidFill>
            <a:srgbClr val="6262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7912608" y="3366516"/>
            <a:ext cx="147955" cy="201295"/>
          </a:xfrm>
          <a:custGeom>
            <a:avLst/>
            <a:gdLst/>
            <a:ahLst/>
            <a:cxnLst/>
            <a:rect l="l" t="t" r="r" b="b"/>
            <a:pathLst>
              <a:path w="147954" h="201295">
                <a:moveTo>
                  <a:pt x="147827" y="201168"/>
                </a:moveTo>
                <a:lnTo>
                  <a:pt x="0" y="201168"/>
                </a:lnTo>
                <a:lnTo>
                  <a:pt x="0" y="0"/>
                </a:lnTo>
                <a:lnTo>
                  <a:pt x="147827" y="0"/>
                </a:lnTo>
                <a:lnTo>
                  <a:pt x="147827" y="201168"/>
                </a:lnTo>
                <a:close/>
              </a:path>
            </a:pathLst>
          </a:custGeom>
          <a:solidFill>
            <a:srgbClr val="6262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2535935" y="3351276"/>
            <a:ext cx="147955" cy="216535"/>
          </a:xfrm>
          <a:custGeom>
            <a:avLst/>
            <a:gdLst/>
            <a:ahLst/>
            <a:cxnLst/>
            <a:rect l="l" t="t" r="r" b="b"/>
            <a:pathLst>
              <a:path w="147955" h="216535">
                <a:moveTo>
                  <a:pt x="147828" y="216407"/>
                </a:moveTo>
                <a:lnTo>
                  <a:pt x="0" y="216407"/>
                </a:lnTo>
                <a:lnTo>
                  <a:pt x="0" y="0"/>
                </a:lnTo>
                <a:lnTo>
                  <a:pt x="147828" y="0"/>
                </a:lnTo>
                <a:lnTo>
                  <a:pt x="147828" y="216407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3640835" y="3374135"/>
            <a:ext cx="147955" cy="193675"/>
          </a:xfrm>
          <a:custGeom>
            <a:avLst/>
            <a:gdLst/>
            <a:ahLst/>
            <a:cxnLst/>
            <a:rect l="l" t="t" r="r" b="b"/>
            <a:pathLst>
              <a:path w="147954" h="193675">
                <a:moveTo>
                  <a:pt x="147828" y="193547"/>
                </a:moveTo>
                <a:lnTo>
                  <a:pt x="0" y="193547"/>
                </a:lnTo>
                <a:lnTo>
                  <a:pt x="0" y="0"/>
                </a:lnTo>
                <a:lnTo>
                  <a:pt x="147828" y="0"/>
                </a:lnTo>
                <a:lnTo>
                  <a:pt x="147828" y="193547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4745735" y="3403091"/>
            <a:ext cx="147955" cy="165100"/>
          </a:xfrm>
          <a:custGeom>
            <a:avLst/>
            <a:gdLst/>
            <a:ahLst/>
            <a:cxnLst/>
            <a:rect l="l" t="t" r="r" b="b"/>
            <a:pathLst>
              <a:path w="147954" h="165100">
                <a:moveTo>
                  <a:pt x="147828" y="164591"/>
                </a:moveTo>
                <a:lnTo>
                  <a:pt x="0" y="164591"/>
                </a:lnTo>
                <a:lnTo>
                  <a:pt x="0" y="0"/>
                </a:lnTo>
                <a:lnTo>
                  <a:pt x="147828" y="0"/>
                </a:lnTo>
                <a:lnTo>
                  <a:pt x="147828" y="164591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5850635" y="3406140"/>
            <a:ext cx="147955" cy="161925"/>
          </a:xfrm>
          <a:custGeom>
            <a:avLst/>
            <a:gdLst/>
            <a:ahLst/>
            <a:cxnLst/>
            <a:rect l="l" t="t" r="r" b="b"/>
            <a:pathLst>
              <a:path w="147954" h="161925">
                <a:moveTo>
                  <a:pt x="147827" y="161543"/>
                </a:moveTo>
                <a:lnTo>
                  <a:pt x="0" y="161543"/>
                </a:lnTo>
                <a:lnTo>
                  <a:pt x="0" y="0"/>
                </a:lnTo>
                <a:lnTo>
                  <a:pt x="147827" y="0"/>
                </a:lnTo>
                <a:lnTo>
                  <a:pt x="147827" y="161543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6955535" y="3371088"/>
            <a:ext cx="147955" cy="196850"/>
          </a:xfrm>
          <a:custGeom>
            <a:avLst/>
            <a:gdLst/>
            <a:ahLst/>
            <a:cxnLst/>
            <a:rect l="l" t="t" r="r" b="b"/>
            <a:pathLst>
              <a:path w="147954" h="196850">
                <a:moveTo>
                  <a:pt x="147827" y="196595"/>
                </a:moveTo>
                <a:lnTo>
                  <a:pt x="0" y="196595"/>
                </a:lnTo>
                <a:lnTo>
                  <a:pt x="0" y="0"/>
                </a:lnTo>
                <a:lnTo>
                  <a:pt x="147827" y="0"/>
                </a:lnTo>
                <a:lnTo>
                  <a:pt x="147827" y="196595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8060435" y="3343655"/>
            <a:ext cx="146685" cy="224154"/>
          </a:xfrm>
          <a:custGeom>
            <a:avLst/>
            <a:gdLst/>
            <a:ahLst/>
            <a:cxnLst/>
            <a:rect l="l" t="t" r="r" b="b"/>
            <a:pathLst>
              <a:path w="146684" h="224154">
                <a:moveTo>
                  <a:pt x="146303" y="224027"/>
                </a:moveTo>
                <a:lnTo>
                  <a:pt x="0" y="224027"/>
                </a:lnTo>
                <a:lnTo>
                  <a:pt x="0" y="0"/>
                </a:lnTo>
                <a:lnTo>
                  <a:pt x="146303" y="0"/>
                </a:lnTo>
                <a:lnTo>
                  <a:pt x="146303" y="224027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8317992" y="1534667"/>
            <a:ext cx="0" cy="2033270"/>
          </a:xfrm>
          <a:custGeom>
            <a:avLst/>
            <a:gdLst/>
            <a:ahLst/>
            <a:cxnLst/>
            <a:rect l="l" t="t" r="r" b="b"/>
            <a:pathLst>
              <a:path h="2033270">
                <a:moveTo>
                  <a:pt x="0" y="0"/>
                </a:moveTo>
                <a:lnTo>
                  <a:pt x="0" y="2033016"/>
                </a:lnTo>
              </a:path>
            </a:pathLst>
          </a:custGeom>
          <a:ln w="104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1644395" y="3567683"/>
            <a:ext cx="6719570" cy="0"/>
          </a:xfrm>
          <a:custGeom>
            <a:avLst/>
            <a:gdLst/>
            <a:ahLst/>
            <a:cxnLst/>
            <a:rect l="l" t="t" r="r" b="b"/>
            <a:pathLst>
              <a:path w="6719570">
                <a:moveTo>
                  <a:pt x="0" y="0"/>
                </a:moveTo>
                <a:lnTo>
                  <a:pt x="6719316" y="0"/>
                </a:lnTo>
              </a:path>
            </a:pathLst>
          </a:custGeom>
          <a:ln w="104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8317992" y="3308603"/>
            <a:ext cx="45720" cy="9525"/>
          </a:xfrm>
          <a:custGeom>
            <a:avLst/>
            <a:gdLst/>
            <a:ahLst/>
            <a:cxnLst/>
            <a:rect l="l" t="t" r="r" b="b"/>
            <a:pathLst>
              <a:path w="45720" h="9525">
                <a:moveTo>
                  <a:pt x="0" y="4571"/>
                </a:moveTo>
                <a:lnTo>
                  <a:pt x="45720" y="4571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8317992" y="3055619"/>
            <a:ext cx="45720" cy="9525"/>
          </a:xfrm>
          <a:custGeom>
            <a:avLst/>
            <a:gdLst/>
            <a:ahLst/>
            <a:cxnLst/>
            <a:rect l="l" t="t" r="r" b="b"/>
            <a:pathLst>
              <a:path w="45720" h="9525">
                <a:moveTo>
                  <a:pt x="0" y="4571"/>
                </a:moveTo>
                <a:lnTo>
                  <a:pt x="45720" y="4571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8317992" y="2801111"/>
            <a:ext cx="45720" cy="9525"/>
          </a:xfrm>
          <a:custGeom>
            <a:avLst/>
            <a:gdLst/>
            <a:ahLst/>
            <a:cxnLst/>
            <a:rect l="l" t="t" r="r" b="b"/>
            <a:pathLst>
              <a:path w="45720" h="9525">
                <a:moveTo>
                  <a:pt x="0" y="4571"/>
                </a:moveTo>
                <a:lnTo>
                  <a:pt x="45720" y="4571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8317992" y="2546603"/>
            <a:ext cx="45720" cy="9525"/>
          </a:xfrm>
          <a:custGeom>
            <a:avLst/>
            <a:gdLst/>
            <a:ahLst/>
            <a:cxnLst/>
            <a:rect l="l" t="t" r="r" b="b"/>
            <a:pathLst>
              <a:path w="45720" h="9525">
                <a:moveTo>
                  <a:pt x="0" y="4571"/>
                </a:moveTo>
                <a:lnTo>
                  <a:pt x="45720" y="4571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8317992" y="2292095"/>
            <a:ext cx="45720" cy="9525"/>
          </a:xfrm>
          <a:custGeom>
            <a:avLst/>
            <a:gdLst/>
            <a:ahLst/>
            <a:cxnLst/>
            <a:rect l="l" t="t" r="r" b="b"/>
            <a:pathLst>
              <a:path w="45720" h="9525">
                <a:moveTo>
                  <a:pt x="0" y="4572"/>
                </a:moveTo>
                <a:lnTo>
                  <a:pt x="45720" y="4572"/>
                </a:lnTo>
              </a:path>
            </a:pathLst>
          </a:custGeom>
          <a:ln w="104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8317992" y="2037587"/>
            <a:ext cx="45720" cy="9525"/>
          </a:xfrm>
          <a:custGeom>
            <a:avLst/>
            <a:gdLst/>
            <a:ahLst/>
            <a:cxnLst/>
            <a:rect l="l" t="t" r="r" b="b"/>
            <a:pathLst>
              <a:path w="45720" h="9525">
                <a:moveTo>
                  <a:pt x="0" y="4572"/>
                </a:moveTo>
                <a:lnTo>
                  <a:pt x="45720" y="4572"/>
                </a:lnTo>
              </a:path>
            </a:pathLst>
          </a:custGeom>
          <a:ln w="104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8317992" y="1784603"/>
            <a:ext cx="45720" cy="9525"/>
          </a:xfrm>
          <a:custGeom>
            <a:avLst/>
            <a:gdLst/>
            <a:ahLst/>
            <a:cxnLst/>
            <a:rect l="l" t="t" r="r" b="b"/>
            <a:pathLst>
              <a:path w="45720" h="9525">
                <a:moveTo>
                  <a:pt x="0" y="4572"/>
                </a:moveTo>
                <a:lnTo>
                  <a:pt x="45720" y="4572"/>
                </a:lnTo>
              </a:path>
            </a:pathLst>
          </a:custGeom>
          <a:ln w="104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8317992" y="1530095"/>
            <a:ext cx="45720" cy="9525"/>
          </a:xfrm>
          <a:custGeom>
            <a:avLst/>
            <a:gdLst/>
            <a:ahLst/>
            <a:cxnLst/>
            <a:rect l="l" t="t" r="r" b="b"/>
            <a:pathLst>
              <a:path w="45720" h="9525">
                <a:moveTo>
                  <a:pt x="0" y="4572"/>
                </a:moveTo>
                <a:lnTo>
                  <a:pt x="45720" y="4572"/>
                </a:lnTo>
              </a:path>
            </a:pathLst>
          </a:custGeom>
          <a:ln w="104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1690116" y="1534667"/>
            <a:ext cx="0" cy="2033270"/>
          </a:xfrm>
          <a:custGeom>
            <a:avLst/>
            <a:gdLst/>
            <a:ahLst/>
            <a:cxnLst/>
            <a:rect l="l" t="t" r="r" b="b"/>
            <a:pathLst>
              <a:path h="2033270">
                <a:moveTo>
                  <a:pt x="0" y="0"/>
                </a:moveTo>
                <a:lnTo>
                  <a:pt x="0" y="2033016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1644395" y="3308603"/>
            <a:ext cx="45720" cy="9525"/>
          </a:xfrm>
          <a:custGeom>
            <a:avLst/>
            <a:gdLst/>
            <a:ahLst/>
            <a:cxnLst/>
            <a:rect l="l" t="t" r="r" b="b"/>
            <a:pathLst>
              <a:path w="45719" h="9525">
                <a:moveTo>
                  <a:pt x="0" y="4571"/>
                </a:moveTo>
                <a:lnTo>
                  <a:pt x="45719" y="4571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1644395" y="3055619"/>
            <a:ext cx="45720" cy="9525"/>
          </a:xfrm>
          <a:custGeom>
            <a:avLst/>
            <a:gdLst/>
            <a:ahLst/>
            <a:cxnLst/>
            <a:rect l="l" t="t" r="r" b="b"/>
            <a:pathLst>
              <a:path w="45719" h="9525">
                <a:moveTo>
                  <a:pt x="0" y="4571"/>
                </a:moveTo>
                <a:lnTo>
                  <a:pt x="45719" y="4571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1644395" y="2801111"/>
            <a:ext cx="45720" cy="9525"/>
          </a:xfrm>
          <a:custGeom>
            <a:avLst/>
            <a:gdLst/>
            <a:ahLst/>
            <a:cxnLst/>
            <a:rect l="l" t="t" r="r" b="b"/>
            <a:pathLst>
              <a:path w="45719" h="9525">
                <a:moveTo>
                  <a:pt x="0" y="4571"/>
                </a:moveTo>
                <a:lnTo>
                  <a:pt x="45719" y="4571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1644395" y="2546603"/>
            <a:ext cx="45720" cy="9525"/>
          </a:xfrm>
          <a:custGeom>
            <a:avLst/>
            <a:gdLst/>
            <a:ahLst/>
            <a:cxnLst/>
            <a:rect l="l" t="t" r="r" b="b"/>
            <a:pathLst>
              <a:path w="45719" h="9525">
                <a:moveTo>
                  <a:pt x="0" y="4571"/>
                </a:moveTo>
                <a:lnTo>
                  <a:pt x="45719" y="4571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1644395" y="2292095"/>
            <a:ext cx="45720" cy="9525"/>
          </a:xfrm>
          <a:custGeom>
            <a:avLst/>
            <a:gdLst/>
            <a:ahLst/>
            <a:cxnLst/>
            <a:rect l="l" t="t" r="r" b="b"/>
            <a:pathLst>
              <a:path w="45719" h="9525">
                <a:moveTo>
                  <a:pt x="0" y="4572"/>
                </a:moveTo>
                <a:lnTo>
                  <a:pt x="45719" y="4572"/>
                </a:lnTo>
              </a:path>
            </a:pathLst>
          </a:custGeom>
          <a:ln w="104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1644395" y="2037587"/>
            <a:ext cx="45720" cy="9525"/>
          </a:xfrm>
          <a:custGeom>
            <a:avLst/>
            <a:gdLst/>
            <a:ahLst/>
            <a:cxnLst/>
            <a:rect l="l" t="t" r="r" b="b"/>
            <a:pathLst>
              <a:path w="45719" h="9525">
                <a:moveTo>
                  <a:pt x="0" y="4572"/>
                </a:moveTo>
                <a:lnTo>
                  <a:pt x="45719" y="4572"/>
                </a:lnTo>
              </a:path>
            </a:pathLst>
          </a:custGeom>
          <a:ln w="104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1644395" y="1784603"/>
            <a:ext cx="45720" cy="9525"/>
          </a:xfrm>
          <a:custGeom>
            <a:avLst/>
            <a:gdLst/>
            <a:ahLst/>
            <a:cxnLst/>
            <a:rect l="l" t="t" r="r" b="b"/>
            <a:pathLst>
              <a:path w="45719" h="9525">
                <a:moveTo>
                  <a:pt x="0" y="4572"/>
                </a:moveTo>
                <a:lnTo>
                  <a:pt x="45719" y="4572"/>
                </a:lnTo>
              </a:path>
            </a:pathLst>
          </a:custGeom>
          <a:ln w="104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1644395" y="1530095"/>
            <a:ext cx="45720" cy="9525"/>
          </a:xfrm>
          <a:custGeom>
            <a:avLst/>
            <a:gdLst/>
            <a:ahLst/>
            <a:cxnLst/>
            <a:rect l="l" t="t" r="r" b="b"/>
            <a:pathLst>
              <a:path w="45719" h="9525">
                <a:moveTo>
                  <a:pt x="0" y="4572"/>
                </a:moveTo>
                <a:lnTo>
                  <a:pt x="45719" y="4572"/>
                </a:lnTo>
              </a:path>
            </a:pathLst>
          </a:custGeom>
          <a:ln w="104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2235707" y="1623059"/>
            <a:ext cx="5535295" cy="268605"/>
          </a:xfrm>
          <a:custGeom>
            <a:avLst/>
            <a:gdLst/>
            <a:ahLst/>
            <a:cxnLst/>
            <a:rect l="l" t="t" r="r" b="b"/>
            <a:pathLst>
              <a:path w="5535295" h="268605">
                <a:moveTo>
                  <a:pt x="6095" y="128016"/>
                </a:moveTo>
                <a:lnTo>
                  <a:pt x="3047" y="128016"/>
                </a:lnTo>
                <a:lnTo>
                  <a:pt x="0" y="124968"/>
                </a:lnTo>
                <a:lnTo>
                  <a:pt x="0" y="118872"/>
                </a:lnTo>
                <a:lnTo>
                  <a:pt x="3047" y="115824"/>
                </a:lnTo>
                <a:lnTo>
                  <a:pt x="6095" y="115824"/>
                </a:lnTo>
                <a:lnTo>
                  <a:pt x="1110995" y="71628"/>
                </a:lnTo>
                <a:lnTo>
                  <a:pt x="2215896" y="0"/>
                </a:lnTo>
                <a:lnTo>
                  <a:pt x="2356200" y="12192"/>
                </a:lnTo>
                <a:lnTo>
                  <a:pt x="2215896" y="12192"/>
                </a:lnTo>
                <a:lnTo>
                  <a:pt x="1110995" y="83820"/>
                </a:lnTo>
                <a:lnTo>
                  <a:pt x="6095" y="128016"/>
                </a:lnTo>
                <a:close/>
              </a:path>
              <a:path w="5535295" h="268605">
                <a:moveTo>
                  <a:pt x="4425696" y="268224"/>
                </a:moveTo>
                <a:lnTo>
                  <a:pt x="4424171" y="268224"/>
                </a:lnTo>
                <a:lnTo>
                  <a:pt x="3320796" y="108204"/>
                </a:lnTo>
                <a:lnTo>
                  <a:pt x="2215896" y="12192"/>
                </a:lnTo>
                <a:lnTo>
                  <a:pt x="2356200" y="12192"/>
                </a:lnTo>
                <a:lnTo>
                  <a:pt x="3320796" y="96012"/>
                </a:lnTo>
                <a:lnTo>
                  <a:pt x="4426838" y="255976"/>
                </a:lnTo>
                <a:lnTo>
                  <a:pt x="4425696" y="256032"/>
                </a:lnTo>
                <a:lnTo>
                  <a:pt x="4677896" y="256032"/>
                </a:lnTo>
                <a:lnTo>
                  <a:pt x="4425696" y="268224"/>
                </a:lnTo>
                <a:close/>
              </a:path>
              <a:path w="5535295" h="268605">
                <a:moveTo>
                  <a:pt x="4677896" y="256032"/>
                </a:moveTo>
                <a:lnTo>
                  <a:pt x="4427220" y="256032"/>
                </a:lnTo>
                <a:lnTo>
                  <a:pt x="4426838" y="255976"/>
                </a:lnTo>
                <a:lnTo>
                  <a:pt x="5529072" y="202692"/>
                </a:lnTo>
                <a:lnTo>
                  <a:pt x="5532119" y="202692"/>
                </a:lnTo>
                <a:lnTo>
                  <a:pt x="5535167" y="205740"/>
                </a:lnTo>
                <a:lnTo>
                  <a:pt x="5535167" y="211836"/>
                </a:lnTo>
                <a:lnTo>
                  <a:pt x="5532119" y="214884"/>
                </a:lnTo>
                <a:lnTo>
                  <a:pt x="5529072" y="214884"/>
                </a:lnTo>
                <a:lnTo>
                  <a:pt x="4677896" y="256032"/>
                </a:lnTo>
                <a:close/>
              </a:path>
              <a:path w="5535295" h="268605">
                <a:moveTo>
                  <a:pt x="4427220" y="256032"/>
                </a:moveTo>
                <a:lnTo>
                  <a:pt x="4425696" y="256032"/>
                </a:lnTo>
                <a:lnTo>
                  <a:pt x="4426838" y="255976"/>
                </a:lnTo>
                <a:lnTo>
                  <a:pt x="4427220" y="256032"/>
                </a:lnTo>
                <a:close/>
              </a:path>
            </a:pathLst>
          </a:custGeom>
          <a:solidFill>
            <a:srgbClr val="0070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2217420" y="1720595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0" y="25145"/>
                </a:moveTo>
                <a:lnTo>
                  <a:pt x="50291" y="25145"/>
                </a:lnTo>
              </a:path>
            </a:pathLst>
          </a:custGeom>
          <a:ln w="51561">
            <a:solidFill>
              <a:srgbClr val="0070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3322320" y="1676400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0" y="25145"/>
                </a:moveTo>
                <a:lnTo>
                  <a:pt x="50291" y="25145"/>
                </a:lnTo>
              </a:path>
            </a:pathLst>
          </a:custGeom>
          <a:ln w="51561">
            <a:solidFill>
              <a:srgbClr val="0070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4427220" y="1604772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0" y="25145"/>
                </a:moveTo>
                <a:lnTo>
                  <a:pt x="50291" y="25145"/>
                </a:lnTo>
              </a:path>
            </a:pathLst>
          </a:custGeom>
          <a:ln w="51561">
            <a:solidFill>
              <a:srgbClr val="0070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5532120" y="1700783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0" y="25145"/>
                </a:moveTo>
                <a:lnTo>
                  <a:pt x="50292" y="25145"/>
                </a:lnTo>
              </a:path>
            </a:pathLst>
          </a:custGeom>
          <a:ln w="51561">
            <a:solidFill>
              <a:srgbClr val="0070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6637019" y="186080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0" y="25145"/>
                </a:moveTo>
                <a:lnTo>
                  <a:pt x="50292" y="25145"/>
                </a:lnTo>
              </a:path>
            </a:pathLst>
          </a:custGeom>
          <a:ln w="51561">
            <a:solidFill>
              <a:srgbClr val="0070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7740396" y="1807463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0" y="25145"/>
                </a:moveTo>
                <a:lnTo>
                  <a:pt x="50291" y="25145"/>
                </a:lnTo>
              </a:path>
            </a:pathLst>
          </a:custGeom>
          <a:ln w="51561">
            <a:solidFill>
              <a:srgbClr val="0070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2235707" y="1648967"/>
            <a:ext cx="5535295" cy="208915"/>
          </a:xfrm>
          <a:custGeom>
            <a:avLst/>
            <a:gdLst/>
            <a:ahLst/>
            <a:cxnLst/>
            <a:rect l="l" t="t" r="r" b="b"/>
            <a:pathLst>
              <a:path w="5535295" h="208914">
                <a:moveTo>
                  <a:pt x="1277773" y="80772"/>
                </a:moveTo>
                <a:lnTo>
                  <a:pt x="1110995" y="80772"/>
                </a:lnTo>
                <a:lnTo>
                  <a:pt x="2215896" y="0"/>
                </a:lnTo>
                <a:lnTo>
                  <a:pt x="2373738" y="12192"/>
                </a:lnTo>
                <a:lnTo>
                  <a:pt x="2215896" y="12192"/>
                </a:lnTo>
                <a:lnTo>
                  <a:pt x="1277773" y="80772"/>
                </a:lnTo>
                <a:close/>
              </a:path>
              <a:path w="5535295" h="208914">
                <a:moveTo>
                  <a:pt x="4425696" y="208788"/>
                </a:moveTo>
                <a:lnTo>
                  <a:pt x="3320796" y="97536"/>
                </a:lnTo>
                <a:lnTo>
                  <a:pt x="2215896" y="12192"/>
                </a:lnTo>
                <a:lnTo>
                  <a:pt x="2373738" y="12192"/>
                </a:lnTo>
                <a:lnTo>
                  <a:pt x="3320796" y="85344"/>
                </a:lnTo>
                <a:lnTo>
                  <a:pt x="4425696" y="196596"/>
                </a:lnTo>
                <a:lnTo>
                  <a:pt x="4652029" y="196596"/>
                </a:lnTo>
                <a:lnTo>
                  <a:pt x="4425696" y="208788"/>
                </a:lnTo>
                <a:close/>
              </a:path>
              <a:path w="5535295" h="208914">
                <a:moveTo>
                  <a:pt x="1110995" y="92964"/>
                </a:moveTo>
                <a:lnTo>
                  <a:pt x="6095" y="89916"/>
                </a:lnTo>
                <a:lnTo>
                  <a:pt x="3047" y="89916"/>
                </a:lnTo>
                <a:lnTo>
                  <a:pt x="0" y="86868"/>
                </a:lnTo>
                <a:lnTo>
                  <a:pt x="0" y="80772"/>
                </a:lnTo>
                <a:lnTo>
                  <a:pt x="3047" y="77724"/>
                </a:lnTo>
                <a:lnTo>
                  <a:pt x="1277773" y="80772"/>
                </a:lnTo>
                <a:lnTo>
                  <a:pt x="1110995" y="92964"/>
                </a:lnTo>
                <a:close/>
              </a:path>
              <a:path w="5535295" h="208914">
                <a:moveTo>
                  <a:pt x="4652029" y="196596"/>
                </a:moveTo>
                <a:lnTo>
                  <a:pt x="4425696" y="196596"/>
                </a:lnTo>
                <a:lnTo>
                  <a:pt x="5529072" y="137160"/>
                </a:lnTo>
                <a:lnTo>
                  <a:pt x="5532119" y="137160"/>
                </a:lnTo>
                <a:lnTo>
                  <a:pt x="5535167" y="140208"/>
                </a:lnTo>
                <a:lnTo>
                  <a:pt x="5535167" y="146304"/>
                </a:lnTo>
                <a:lnTo>
                  <a:pt x="5532119" y="149352"/>
                </a:lnTo>
                <a:lnTo>
                  <a:pt x="5529072" y="149352"/>
                </a:lnTo>
                <a:lnTo>
                  <a:pt x="4652029" y="196596"/>
                </a:lnTo>
                <a:close/>
              </a:path>
            </a:pathLst>
          </a:custGeom>
          <a:solidFill>
            <a:srgbClr val="B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2205227" y="1696211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38100" y="76200"/>
                </a:moveTo>
                <a:lnTo>
                  <a:pt x="0" y="38100"/>
                </a:lnTo>
                <a:lnTo>
                  <a:pt x="38100" y="0"/>
                </a:lnTo>
                <a:lnTo>
                  <a:pt x="76200" y="38100"/>
                </a:lnTo>
                <a:lnTo>
                  <a:pt x="38100" y="76200"/>
                </a:lnTo>
                <a:close/>
              </a:path>
            </a:pathLst>
          </a:custGeom>
          <a:solidFill>
            <a:srgbClr val="B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3310127" y="1699260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38100" y="76199"/>
                </a:moveTo>
                <a:lnTo>
                  <a:pt x="0" y="38099"/>
                </a:lnTo>
                <a:lnTo>
                  <a:pt x="38100" y="0"/>
                </a:lnTo>
                <a:lnTo>
                  <a:pt x="76200" y="38099"/>
                </a:lnTo>
                <a:lnTo>
                  <a:pt x="38100" y="76199"/>
                </a:lnTo>
                <a:close/>
              </a:path>
            </a:pathLst>
          </a:custGeom>
          <a:solidFill>
            <a:srgbClr val="B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4415027" y="1618487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38100" y="76200"/>
                </a:moveTo>
                <a:lnTo>
                  <a:pt x="0" y="38100"/>
                </a:lnTo>
                <a:lnTo>
                  <a:pt x="38100" y="0"/>
                </a:lnTo>
                <a:lnTo>
                  <a:pt x="76200" y="38100"/>
                </a:lnTo>
                <a:lnTo>
                  <a:pt x="38100" y="76200"/>
                </a:lnTo>
                <a:close/>
              </a:path>
            </a:pathLst>
          </a:custGeom>
          <a:solidFill>
            <a:srgbClr val="B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5519928" y="1703832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38100" y="76200"/>
                </a:moveTo>
                <a:lnTo>
                  <a:pt x="0" y="38100"/>
                </a:lnTo>
                <a:lnTo>
                  <a:pt x="38100" y="0"/>
                </a:lnTo>
                <a:lnTo>
                  <a:pt x="76200" y="38100"/>
                </a:lnTo>
                <a:lnTo>
                  <a:pt x="38100" y="76200"/>
                </a:lnTo>
                <a:close/>
              </a:path>
            </a:pathLst>
          </a:custGeom>
          <a:solidFill>
            <a:srgbClr val="B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6624828" y="1815083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38100" y="76200"/>
                </a:moveTo>
                <a:lnTo>
                  <a:pt x="0" y="38100"/>
                </a:lnTo>
                <a:lnTo>
                  <a:pt x="38100" y="0"/>
                </a:lnTo>
                <a:lnTo>
                  <a:pt x="76200" y="38100"/>
                </a:lnTo>
                <a:lnTo>
                  <a:pt x="38100" y="76200"/>
                </a:lnTo>
                <a:close/>
              </a:path>
            </a:pathLst>
          </a:custGeom>
          <a:solidFill>
            <a:srgbClr val="B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7728203" y="1755648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38100" y="76200"/>
                </a:moveTo>
                <a:lnTo>
                  <a:pt x="0" y="38100"/>
                </a:lnTo>
                <a:lnTo>
                  <a:pt x="38100" y="0"/>
                </a:lnTo>
                <a:lnTo>
                  <a:pt x="76200" y="38100"/>
                </a:lnTo>
                <a:lnTo>
                  <a:pt x="38100" y="76200"/>
                </a:lnTo>
                <a:close/>
              </a:path>
            </a:pathLst>
          </a:custGeom>
          <a:solidFill>
            <a:srgbClr val="B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2235707" y="2348483"/>
            <a:ext cx="5535295" cy="379730"/>
          </a:xfrm>
          <a:custGeom>
            <a:avLst/>
            <a:gdLst/>
            <a:ahLst/>
            <a:cxnLst/>
            <a:rect l="l" t="t" r="r" b="b"/>
            <a:pathLst>
              <a:path w="5535295" h="379730">
                <a:moveTo>
                  <a:pt x="1200036" y="153923"/>
                </a:moveTo>
                <a:lnTo>
                  <a:pt x="1110995" y="153923"/>
                </a:lnTo>
                <a:lnTo>
                  <a:pt x="1110015" y="153848"/>
                </a:lnTo>
                <a:lnTo>
                  <a:pt x="2214371" y="0"/>
                </a:lnTo>
                <a:lnTo>
                  <a:pt x="2217420" y="0"/>
                </a:lnTo>
                <a:lnTo>
                  <a:pt x="2297052" y="12191"/>
                </a:lnTo>
                <a:lnTo>
                  <a:pt x="2214371" y="12191"/>
                </a:lnTo>
                <a:lnTo>
                  <a:pt x="2215824" y="12414"/>
                </a:lnTo>
                <a:lnTo>
                  <a:pt x="1200036" y="153923"/>
                </a:lnTo>
                <a:close/>
              </a:path>
              <a:path w="5535295" h="379730">
                <a:moveTo>
                  <a:pt x="2215824" y="12414"/>
                </a:moveTo>
                <a:lnTo>
                  <a:pt x="2214371" y="12191"/>
                </a:lnTo>
                <a:lnTo>
                  <a:pt x="2217420" y="12191"/>
                </a:lnTo>
                <a:lnTo>
                  <a:pt x="2215824" y="12414"/>
                </a:lnTo>
                <a:close/>
              </a:path>
              <a:path w="5535295" h="379730">
                <a:moveTo>
                  <a:pt x="4425696" y="379475"/>
                </a:moveTo>
                <a:lnTo>
                  <a:pt x="4424171" y="379475"/>
                </a:lnTo>
                <a:lnTo>
                  <a:pt x="3319271" y="181355"/>
                </a:lnTo>
                <a:lnTo>
                  <a:pt x="2215824" y="12414"/>
                </a:lnTo>
                <a:lnTo>
                  <a:pt x="2217420" y="12191"/>
                </a:lnTo>
                <a:lnTo>
                  <a:pt x="2297052" y="12191"/>
                </a:lnTo>
                <a:lnTo>
                  <a:pt x="3322320" y="169163"/>
                </a:lnTo>
                <a:lnTo>
                  <a:pt x="4426772" y="367203"/>
                </a:lnTo>
                <a:lnTo>
                  <a:pt x="4425696" y="367284"/>
                </a:lnTo>
                <a:lnTo>
                  <a:pt x="4589158" y="367284"/>
                </a:lnTo>
                <a:lnTo>
                  <a:pt x="4425696" y="379475"/>
                </a:lnTo>
                <a:close/>
              </a:path>
              <a:path w="5535295" h="379730">
                <a:moveTo>
                  <a:pt x="1112520" y="166115"/>
                </a:moveTo>
                <a:lnTo>
                  <a:pt x="1110995" y="166115"/>
                </a:lnTo>
                <a:lnTo>
                  <a:pt x="6095" y="80771"/>
                </a:lnTo>
                <a:lnTo>
                  <a:pt x="1523" y="80771"/>
                </a:lnTo>
                <a:lnTo>
                  <a:pt x="0" y="77723"/>
                </a:lnTo>
                <a:lnTo>
                  <a:pt x="0" y="70103"/>
                </a:lnTo>
                <a:lnTo>
                  <a:pt x="3047" y="68579"/>
                </a:lnTo>
                <a:lnTo>
                  <a:pt x="6095" y="68579"/>
                </a:lnTo>
                <a:lnTo>
                  <a:pt x="1110015" y="153848"/>
                </a:lnTo>
                <a:lnTo>
                  <a:pt x="1109471" y="153923"/>
                </a:lnTo>
                <a:lnTo>
                  <a:pt x="1200036" y="153923"/>
                </a:lnTo>
                <a:lnTo>
                  <a:pt x="1112520" y="166115"/>
                </a:lnTo>
                <a:close/>
              </a:path>
              <a:path w="5535295" h="379730">
                <a:moveTo>
                  <a:pt x="1110995" y="153923"/>
                </a:moveTo>
                <a:lnTo>
                  <a:pt x="1109471" y="153923"/>
                </a:lnTo>
                <a:lnTo>
                  <a:pt x="1110015" y="153848"/>
                </a:lnTo>
                <a:lnTo>
                  <a:pt x="1110995" y="153923"/>
                </a:lnTo>
                <a:close/>
              </a:path>
              <a:path w="5535295" h="379730">
                <a:moveTo>
                  <a:pt x="4589158" y="367284"/>
                </a:moveTo>
                <a:lnTo>
                  <a:pt x="4427220" y="367284"/>
                </a:lnTo>
                <a:lnTo>
                  <a:pt x="4426772" y="367203"/>
                </a:lnTo>
                <a:lnTo>
                  <a:pt x="5529072" y="284987"/>
                </a:lnTo>
                <a:lnTo>
                  <a:pt x="5532119" y="284987"/>
                </a:lnTo>
                <a:lnTo>
                  <a:pt x="5535167" y="286511"/>
                </a:lnTo>
                <a:lnTo>
                  <a:pt x="5535167" y="294131"/>
                </a:lnTo>
                <a:lnTo>
                  <a:pt x="5532119" y="297179"/>
                </a:lnTo>
                <a:lnTo>
                  <a:pt x="5529072" y="297179"/>
                </a:lnTo>
                <a:lnTo>
                  <a:pt x="4589158" y="367284"/>
                </a:lnTo>
                <a:close/>
              </a:path>
              <a:path w="5535295" h="379730">
                <a:moveTo>
                  <a:pt x="4427220" y="367284"/>
                </a:moveTo>
                <a:lnTo>
                  <a:pt x="4425696" y="367284"/>
                </a:lnTo>
                <a:lnTo>
                  <a:pt x="4426772" y="367203"/>
                </a:lnTo>
                <a:lnTo>
                  <a:pt x="4427220" y="367284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2205227" y="2386583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76200" y="76200"/>
                </a:moveTo>
                <a:lnTo>
                  <a:pt x="0" y="76200"/>
                </a:lnTo>
                <a:lnTo>
                  <a:pt x="38100" y="0"/>
                </a:lnTo>
                <a:lnTo>
                  <a:pt x="76200" y="76200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3310127" y="2471927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76200" y="76199"/>
                </a:moveTo>
                <a:lnTo>
                  <a:pt x="0" y="76199"/>
                </a:lnTo>
                <a:lnTo>
                  <a:pt x="38100" y="0"/>
                </a:lnTo>
                <a:lnTo>
                  <a:pt x="76200" y="76199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4415027" y="2318004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76200" y="76200"/>
                </a:moveTo>
                <a:lnTo>
                  <a:pt x="0" y="76200"/>
                </a:lnTo>
                <a:lnTo>
                  <a:pt x="38100" y="0"/>
                </a:lnTo>
                <a:lnTo>
                  <a:pt x="76200" y="76200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5519928" y="2487167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76200" y="76200"/>
                </a:moveTo>
                <a:lnTo>
                  <a:pt x="0" y="76200"/>
                </a:lnTo>
                <a:lnTo>
                  <a:pt x="38100" y="0"/>
                </a:lnTo>
                <a:lnTo>
                  <a:pt x="76200" y="76200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6624828" y="2685288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76200" y="76200"/>
                </a:moveTo>
                <a:lnTo>
                  <a:pt x="0" y="76200"/>
                </a:lnTo>
                <a:lnTo>
                  <a:pt x="38100" y="0"/>
                </a:lnTo>
                <a:lnTo>
                  <a:pt x="76200" y="76200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7728203" y="2602992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76200" y="76199"/>
                </a:moveTo>
                <a:lnTo>
                  <a:pt x="0" y="76199"/>
                </a:lnTo>
                <a:lnTo>
                  <a:pt x="38100" y="0"/>
                </a:lnTo>
                <a:lnTo>
                  <a:pt x="76200" y="76199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 txBox="1"/>
          <p:nvPr/>
        </p:nvSpPr>
        <p:spPr>
          <a:xfrm>
            <a:off x="2046199" y="1790157"/>
            <a:ext cx="501015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50" dirty="0">
                <a:solidFill>
                  <a:srgbClr val="3F3F3F"/>
                </a:solidFill>
                <a:latin typeface="Times New Roman"/>
                <a:cs typeface="Times New Roman"/>
              </a:rPr>
              <a:t>91.69</a:t>
            </a:r>
            <a:r>
              <a:rPr sz="1100" spc="60" dirty="0">
                <a:solidFill>
                  <a:srgbClr val="3F3F3F"/>
                </a:solidFill>
                <a:latin typeface="Times New Roman"/>
                <a:cs typeface="Times New Roman"/>
              </a:rPr>
              <a:t>%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25" name="object 125"/>
          <p:cNvSpPr txBox="1"/>
          <p:nvPr/>
        </p:nvSpPr>
        <p:spPr>
          <a:xfrm>
            <a:off x="3096256" y="1480781"/>
            <a:ext cx="501015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50" dirty="0">
                <a:solidFill>
                  <a:srgbClr val="3F3F3F"/>
                </a:solidFill>
                <a:latin typeface="Times New Roman"/>
                <a:cs typeface="Times New Roman"/>
              </a:rPr>
              <a:t>93.48</a:t>
            </a:r>
            <a:r>
              <a:rPr sz="1100" spc="60" dirty="0">
                <a:solidFill>
                  <a:srgbClr val="3F3F3F"/>
                </a:solidFill>
                <a:latin typeface="Times New Roman"/>
                <a:cs typeface="Times New Roman"/>
              </a:rPr>
              <a:t>%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26" name="object 126"/>
          <p:cNvSpPr txBox="1"/>
          <p:nvPr/>
        </p:nvSpPr>
        <p:spPr>
          <a:xfrm>
            <a:off x="4201150" y="1410677"/>
            <a:ext cx="501015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50" dirty="0">
                <a:solidFill>
                  <a:srgbClr val="3F3F3F"/>
                </a:solidFill>
                <a:latin typeface="Times New Roman"/>
                <a:cs typeface="Times New Roman"/>
              </a:rPr>
              <a:t>96.27</a:t>
            </a:r>
            <a:r>
              <a:rPr sz="1100" spc="60" dirty="0">
                <a:solidFill>
                  <a:srgbClr val="3F3F3F"/>
                </a:solidFill>
                <a:latin typeface="Times New Roman"/>
                <a:cs typeface="Times New Roman"/>
              </a:rPr>
              <a:t>%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27" name="object 127"/>
          <p:cNvSpPr txBox="1"/>
          <p:nvPr/>
        </p:nvSpPr>
        <p:spPr>
          <a:xfrm>
            <a:off x="5306045" y="1505153"/>
            <a:ext cx="501015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50" dirty="0">
                <a:solidFill>
                  <a:srgbClr val="3F3F3F"/>
                </a:solidFill>
                <a:latin typeface="Times New Roman"/>
                <a:cs typeface="Times New Roman"/>
              </a:rPr>
              <a:t>92.52</a:t>
            </a:r>
            <a:r>
              <a:rPr sz="1100" spc="60" dirty="0">
                <a:solidFill>
                  <a:srgbClr val="3F3F3F"/>
                </a:solidFill>
                <a:latin typeface="Times New Roman"/>
                <a:cs typeface="Times New Roman"/>
              </a:rPr>
              <a:t>%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28" name="object 128"/>
          <p:cNvSpPr txBox="1"/>
          <p:nvPr/>
        </p:nvSpPr>
        <p:spPr>
          <a:xfrm>
            <a:off x="6548143" y="1889220"/>
            <a:ext cx="501015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50" dirty="0">
                <a:solidFill>
                  <a:srgbClr val="3F3F3F"/>
                </a:solidFill>
                <a:latin typeface="Times New Roman"/>
                <a:cs typeface="Times New Roman"/>
              </a:rPr>
              <a:t>86.22</a:t>
            </a:r>
            <a:r>
              <a:rPr sz="1100" spc="60" dirty="0">
                <a:solidFill>
                  <a:srgbClr val="3F3F3F"/>
                </a:solidFill>
                <a:latin typeface="Times New Roman"/>
                <a:cs typeface="Times New Roman"/>
              </a:rPr>
              <a:t>%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29" name="object 129"/>
          <p:cNvSpPr txBox="1"/>
          <p:nvPr/>
        </p:nvSpPr>
        <p:spPr>
          <a:xfrm>
            <a:off x="7532657" y="1835889"/>
            <a:ext cx="501015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50" dirty="0">
                <a:solidFill>
                  <a:srgbClr val="3F3F3F"/>
                </a:solidFill>
                <a:latin typeface="Times New Roman"/>
                <a:cs typeface="Times New Roman"/>
              </a:rPr>
              <a:t>88.31</a:t>
            </a:r>
            <a:r>
              <a:rPr sz="1100" spc="60" dirty="0">
                <a:solidFill>
                  <a:srgbClr val="3F3F3F"/>
                </a:solidFill>
                <a:latin typeface="Times New Roman"/>
                <a:cs typeface="Times New Roman"/>
              </a:rPr>
              <a:t>%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30" name="object 130"/>
          <p:cNvSpPr txBox="1"/>
          <p:nvPr/>
        </p:nvSpPr>
        <p:spPr>
          <a:xfrm>
            <a:off x="1974589" y="1550885"/>
            <a:ext cx="501015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50" dirty="0">
                <a:solidFill>
                  <a:srgbClr val="3F3F3F"/>
                </a:solidFill>
                <a:latin typeface="Times New Roman"/>
                <a:cs typeface="Times New Roman"/>
              </a:rPr>
              <a:t>92.18</a:t>
            </a:r>
            <a:r>
              <a:rPr sz="1100" spc="60" dirty="0">
                <a:solidFill>
                  <a:srgbClr val="3F3F3F"/>
                </a:solidFill>
                <a:latin typeface="Times New Roman"/>
                <a:cs typeface="Times New Roman"/>
              </a:rPr>
              <a:t>%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31" name="object 131"/>
          <p:cNvSpPr txBox="1"/>
          <p:nvPr/>
        </p:nvSpPr>
        <p:spPr>
          <a:xfrm>
            <a:off x="3096256" y="1819116"/>
            <a:ext cx="501015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50" dirty="0">
                <a:solidFill>
                  <a:srgbClr val="3F3F3F"/>
                </a:solidFill>
                <a:latin typeface="Times New Roman"/>
                <a:cs typeface="Times New Roman"/>
              </a:rPr>
              <a:t>92.06</a:t>
            </a:r>
            <a:r>
              <a:rPr sz="1100" spc="60" dirty="0">
                <a:solidFill>
                  <a:srgbClr val="3F3F3F"/>
                </a:solidFill>
                <a:latin typeface="Times New Roman"/>
                <a:cs typeface="Times New Roman"/>
              </a:rPr>
              <a:t>%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32" name="object 132"/>
          <p:cNvSpPr txBox="1"/>
          <p:nvPr/>
        </p:nvSpPr>
        <p:spPr>
          <a:xfrm>
            <a:off x="4201150" y="1739838"/>
            <a:ext cx="501015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50" dirty="0">
                <a:solidFill>
                  <a:srgbClr val="3F3F3F"/>
                </a:solidFill>
                <a:latin typeface="Times New Roman"/>
                <a:cs typeface="Times New Roman"/>
              </a:rPr>
              <a:t>95.22</a:t>
            </a:r>
            <a:r>
              <a:rPr sz="1100" spc="60" dirty="0">
                <a:solidFill>
                  <a:srgbClr val="3F3F3F"/>
                </a:solidFill>
                <a:latin typeface="Times New Roman"/>
                <a:cs typeface="Times New Roman"/>
              </a:rPr>
              <a:t>%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33" name="object 133"/>
          <p:cNvSpPr txBox="1"/>
          <p:nvPr/>
        </p:nvSpPr>
        <p:spPr>
          <a:xfrm>
            <a:off x="5306045" y="1823703"/>
            <a:ext cx="501015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50" dirty="0">
                <a:solidFill>
                  <a:srgbClr val="3F3F3F"/>
                </a:solidFill>
                <a:latin typeface="Times New Roman"/>
                <a:cs typeface="Times New Roman"/>
              </a:rPr>
              <a:t>91.88</a:t>
            </a:r>
            <a:r>
              <a:rPr sz="1100" spc="60" dirty="0">
                <a:solidFill>
                  <a:srgbClr val="3F3F3F"/>
                </a:solidFill>
                <a:latin typeface="Times New Roman"/>
                <a:cs typeface="Times New Roman"/>
              </a:rPr>
              <a:t>%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34" name="object 134"/>
          <p:cNvSpPr txBox="1"/>
          <p:nvPr/>
        </p:nvSpPr>
        <p:spPr>
          <a:xfrm>
            <a:off x="6476516" y="1648442"/>
            <a:ext cx="501015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50" dirty="0">
                <a:solidFill>
                  <a:srgbClr val="3F3F3F"/>
                </a:solidFill>
                <a:latin typeface="Times New Roman"/>
                <a:cs typeface="Times New Roman"/>
              </a:rPr>
              <a:t>87.50</a:t>
            </a:r>
            <a:r>
              <a:rPr sz="1100" spc="60" dirty="0">
                <a:solidFill>
                  <a:srgbClr val="3F3F3F"/>
                </a:solidFill>
                <a:latin typeface="Times New Roman"/>
                <a:cs typeface="Times New Roman"/>
              </a:rPr>
              <a:t>%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35" name="object 135"/>
          <p:cNvSpPr txBox="1"/>
          <p:nvPr/>
        </p:nvSpPr>
        <p:spPr>
          <a:xfrm>
            <a:off x="7534198" y="1599629"/>
            <a:ext cx="501015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50" dirty="0">
                <a:solidFill>
                  <a:srgbClr val="3F3F3F"/>
                </a:solidFill>
                <a:latin typeface="Times New Roman"/>
                <a:cs typeface="Times New Roman"/>
              </a:rPr>
              <a:t>89.86</a:t>
            </a:r>
            <a:r>
              <a:rPr sz="1100" spc="60" dirty="0">
                <a:solidFill>
                  <a:srgbClr val="3F3F3F"/>
                </a:solidFill>
                <a:latin typeface="Times New Roman"/>
                <a:cs typeface="Times New Roman"/>
              </a:rPr>
              <a:t>%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36" name="object 136"/>
          <p:cNvSpPr txBox="1"/>
          <p:nvPr/>
        </p:nvSpPr>
        <p:spPr>
          <a:xfrm>
            <a:off x="1991362" y="2192503"/>
            <a:ext cx="501015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50" dirty="0">
                <a:solidFill>
                  <a:srgbClr val="3F3F3F"/>
                </a:solidFill>
                <a:latin typeface="Times New Roman"/>
                <a:cs typeface="Times New Roman"/>
              </a:rPr>
              <a:t>65.03</a:t>
            </a:r>
            <a:r>
              <a:rPr sz="1100" spc="60" dirty="0">
                <a:solidFill>
                  <a:srgbClr val="3F3F3F"/>
                </a:solidFill>
                <a:latin typeface="Times New Roman"/>
                <a:cs typeface="Times New Roman"/>
              </a:rPr>
              <a:t>%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37" name="object 137"/>
          <p:cNvSpPr txBox="1"/>
          <p:nvPr/>
        </p:nvSpPr>
        <p:spPr>
          <a:xfrm>
            <a:off x="3096256" y="2276299"/>
            <a:ext cx="501015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50" dirty="0">
                <a:solidFill>
                  <a:srgbClr val="3F3F3F"/>
                </a:solidFill>
                <a:latin typeface="Times New Roman"/>
                <a:cs typeface="Times New Roman"/>
              </a:rPr>
              <a:t>61.70</a:t>
            </a:r>
            <a:r>
              <a:rPr sz="1100" spc="60" dirty="0">
                <a:solidFill>
                  <a:srgbClr val="3F3F3F"/>
                </a:solidFill>
                <a:latin typeface="Times New Roman"/>
                <a:cs typeface="Times New Roman"/>
              </a:rPr>
              <a:t>%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38" name="object 138"/>
          <p:cNvSpPr txBox="1"/>
          <p:nvPr/>
        </p:nvSpPr>
        <p:spPr>
          <a:xfrm>
            <a:off x="4201150" y="2122399"/>
            <a:ext cx="501015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50" dirty="0">
                <a:solidFill>
                  <a:srgbClr val="3F3F3F"/>
                </a:solidFill>
                <a:latin typeface="Times New Roman"/>
                <a:cs typeface="Times New Roman"/>
              </a:rPr>
              <a:t>67.74</a:t>
            </a:r>
            <a:r>
              <a:rPr sz="1100" spc="60" dirty="0">
                <a:solidFill>
                  <a:srgbClr val="3F3F3F"/>
                </a:solidFill>
                <a:latin typeface="Times New Roman"/>
                <a:cs typeface="Times New Roman"/>
              </a:rPr>
              <a:t>%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39" name="object 139"/>
          <p:cNvSpPr txBox="1"/>
          <p:nvPr/>
        </p:nvSpPr>
        <p:spPr>
          <a:xfrm>
            <a:off x="5420374" y="2323538"/>
            <a:ext cx="501015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50" dirty="0">
                <a:solidFill>
                  <a:srgbClr val="3F3F3F"/>
                </a:solidFill>
                <a:latin typeface="Times New Roman"/>
                <a:cs typeface="Times New Roman"/>
              </a:rPr>
              <a:t>61.08</a:t>
            </a:r>
            <a:r>
              <a:rPr sz="1100" spc="60" dirty="0">
                <a:solidFill>
                  <a:srgbClr val="3F3F3F"/>
                </a:solidFill>
                <a:latin typeface="Times New Roman"/>
                <a:cs typeface="Times New Roman"/>
              </a:rPr>
              <a:t>%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40" name="object 140"/>
          <p:cNvSpPr txBox="1"/>
          <p:nvPr/>
        </p:nvSpPr>
        <p:spPr>
          <a:xfrm>
            <a:off x="6548143" y="2500304"/>
            <a:ext cx="501015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50" dirty="0">
                <a:solidFill>
                  <a:srgbClr val="3F3F3F"/>
                </a:solidFill>
                <a:latin typeface="Times New Roman"/>
                <a:cs typeface="Times New Roman"/>
              </a:rPr>
              <a:t>53.30</a:t>
            </a:r>
            <a:r>
              <a:rPr sz="1100" spc="60" dirty="0">
                <a:solidFill>
                  <a:srgbClr val="3F3F3F"/>
                </a:solidFill>
                <a:latin typeface="Times New Roman"/>
                <a:cs typeface="Times New Roman"/>
              </a:rPr>
              <a:t>%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41" name="object 141"/>
          <p:cNvSpPr txBox="1"/>
          <p:nvPr/>
        </p:nvSpPr>
        <p:spPr>
          <a:xfrm>
            <a:off x="7677410" y="2439374"/>
            <a:ext cx="501015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50" dirty="0">
                <a:solidFill>
                  <a:srgbClr val="3F3F3F"/>
                </a:solidFill>
                <a:latin typeface="Times New Roman"/>
                <a:cs typeface="Times New Roman"/>
              </a:rPr>
              <a:t>56.49</a:t>
            </a:r>
            <a:r>
              <a:rPr sz="1100" spc="60" dirty="0">
                <a:solidFill>
                  <a:srgbClr val="3F3F3F"/>
                </a:solidFill>
                <a:latin typeface="Times New Roman"/>
                <a:cs typeface="Times New Roman"/>
              </a:rPr>
              <a:t>%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42" name="object 142"/>
          <p:cNvSpPr txBox="1"/>
          <p:nvPr/>
        </p:nvSpPr>
        <p:spPr>
          <a:xfrm>
            <a:off x="8436343" y="1446558"/>
            <a:ext cx="279400" cy="2212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55" dirty="0">
                <a:latin typeface="Times New Roman"/>
                <a:cs typeface="Times New Roman"/>
              </a:rPr>
              <a:t>8</a:t>
            </a:r>
            <a:r>
              <a:rPr sz="1200" spc="65" dirty="0">
                <a:latin typeface="Times New Roman"/>
                <a:cs typeface="Times New Roman"/>
              </a:rPr>
              <a:t>00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60"/>
              </a:spcBef>
            </a:pPr>
            <a:r>
              <a:rPr sz="1200" spc="55" dirty="0">
                <a:latin typeface="Times New Roman"/>
                <a:cs typeface="Times New Roman"/>
              </a:rPr>
              <a:t>7</a:t>
            </a:r>
            <a:r>
              <a:rPr sz="1200" spc="65" dirty="0">
                <a:latin typeface="Times New Roman"/>
                <a:cs typeface="Times New Roman"/>
              </a:rPr>
              <a:t>00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65"/>
              </a:spcBef>
            </a:pPr>
            <a:r>
              <a:rPr sz="1200" spc="55" dirty="0">
                <a:latin typeface="Times New Roman"/>
                <a:cs typeface="Times New Roman"/>
              </a:rPr>
              <a:t>6</a:t>
            </a:r>
            <a:r>
              <a:rPr sz="1200" spc="65" dirty="0">
                <a:latin typeface="Times New Roman"/>
                <a:cs typeface="Times New Roman"/>
              </a:rPr>
              <a:t>00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60"/>
              </a:spcBef>
            </a:pPr>
            <a:r>
              <a:rPr sz="1200" spc="55" dirty="0">
                <a:latin typeface="Times New Roman"/>
                <a:cs typeface="Times New Roman"/>
              </a:rPr>
              <a:t>5</a:t>
            </a:r>
            <a:r>
              <a:rPr sz="1200" spc="65" dirty="0">
                <a:latin typeface="Times New Roman"/>
                <a:cs typeface="Times New Roman"/>
              </a:rPr>
              <a:t>00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50"/>
              </a:spcBef>
            </a:pPr>
            <a:r>
              <a:rPr sz="1200" spc="55" dirty="0">
                <a:latin typeface="Times New Roman"/>
                <a:cs typeface="Times New Roman"/>
              </a:rPr>
              <a:t>4</a:t>
            </a:r>
            <a:r>
              <a:rPr sz="1200" spc="65" dirty="0">
                <a:latin typeface="Times New Roman"/>
                <a:cs typeface="Times New Roman"/>
              </a:rPr>
              <a:t>00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65"/>
              </a:spcBef>
            </a:pPr>
            <a:r>
              <a:rPr sz="1200" spc="55" dirty="0">
                <a:latin typeface="Times New Roman"/>
                <a:cs typeface="Times New Roman"/>
              </a:rPr>
              <a:t>3</a:t>
            </a:r>
            <a:r>
              <a:rPr sz="1200" spc="65" dirty="0">
                <a:latin typeface="Times New Roman"/>
                <a:cs typeface="Times New Roman"/>
              </a:rPr>
              <a:t>00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60"/>
              </a:spcBef>
            </a:pPr>
            <a:r>
              <a:rPr sz="1200" spc="55" dirty="0">
                <a:latin typeface="Times New Roman"/>
                <a:cs typeface="Times New Roman"/>
              </a:rPr>
              <a:t>2</a:t>
            </a:r>
            <a:r>
              <a:rPr sz="1200" spc="65" dirty="0">
                <a:latin typeface="Times New Roman"/>
                <a:cs typeface="Times New Roman"/>
              </a:rPr>
              <a:t>00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60"/>
              </a:spcBef>
            </a:pPr>
            <a:r>
              <a:rPr sz="1200" spc="55" dirty="0">
                <a:latin typeface="Times New Roman"/>
                <a:cs typeface="Times New Roman"/>
              </a:rPr>
              <a:t>1</a:t>
            </a:r>
            <a:r>
              <a:rPr sz="1200" spc="65" dirty="0">
                <a:latin typeface="Times New Roman"/>
                <a:cs typeface="Times New Roman"/>
              </a:rPr>
              <a:t>00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60"/>
              </a:spcBef>
            </a:pPr>
            <a:r>
              <a:rPr sz="1200" spc="65" dirty="0">
                <a:latin typeface="Times New Roman"/>
                <a:cs typeface="Times New Roman"/>
              </a:rPr>
              <a:t>0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43" name="object 143"/>
          <p:cNvSpPr txBox="1"/>
          <p:nvPr/>
        </p:nvSpPr>
        <p:spPr>
          <a:xfrm>
            <a:off x="1157755" y="1446558"/>
            <a:ext cx="414020" cy="2212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200" spc="55" dirty="0">
                <a:latin typeface="Times New Roman"/>
                <a:cs typeface="Times New Roman"/>
              </a:rPr>
              <a:t>1</a:t>
            </a:r>
            <a:r>
              <a:rPr sz="1200" spc="65" dirty="0">
                <a:latin typeface="Times New Roman"/>
                <a:cs typeface="Times New Roman"/>
              </a:rPr>
              <a:t>0</a:t>
            </a:r>
            <a:r>
              <a:rPr sz="1200" spc="55" dirty="0">
                <a:latin typeface="Times New Roman"/>
                <a:cs typeface="Times New Roman"/>
              </a:rPr>
              <a:t>0</a:t>
            </a:r>
            <a:r>
              <a:rPr sz="1200" spc="60" dirty="0">
                <a:latin typeface="Times New Roman"/>
                <a:cs typeface="Times New Roman"/>
              </a:rPr>
              <a:t>%</a:t>
            </a:r>
            <a:endParaRPr sz="1200">
              <a:latin typeface="Times New Roman"/>
              <a:cs typeface="Times New Roman"/>
            </a:endParaRPr>
          </a:p>
          <a:p>
            <a:pPr marL="83185" algn="ctr">
              <a:lnSpc>
                <a:spcPct val="100000"/>
              </a:lnSpc>
              <a:spcBef>
                <a:spcPts val="560"/>
              </a:spcBef>
            </a:pPr>
            <a:r>
              <a:rPr sz="1200" spc="55" dirty="0">
                <a:latin typeface="Times New Roman"/>
                <a:cs typeface="Times New Roman"/>
              </a:rPr>
              <a:t>9</a:t>
            </a:r>
            <a:r>
              <a:rPr sz="1200" spc="65" dirty="0">
                <a:latin typeface="Times New Roman"/>
                <a:cs typeface="Times New Roman"/>
              </a:rPr>
              <a:t>0</a:t>
            </a:r>
            <a:r>
              <a:rPr sz="1200" spc="60" dirty="0">
                <a:latin typeface="Times New Roman"/>
                <a:cs typeface="Times New Roman"/>
              </a:rPr>
              <a:t>%</a:t>
            </a:r>
            <a:endParaRPr sz="1200">
              <a:latin typeface="Times New Roman"/>
              <a:cs typeface="Times New Roman"/>
            </a:endParaRPr>
          </a:p>
          <a:p>
            <a:pPr marL="83185" algn="ctr">
              <a:lnSpc>
                <a:spcPct val="100000"/>
              </a:lnSpc>
              <a:spcBef>
                <a:spcPts val="565"/>
              </a:spcBef>
            </a:pPr>
            <a:r>
              <a:rPr sz="1200" spc="55" dirty="0">
                <a:latin typeface="Times New Roman"/>
                <a:cs typeface="Times New Roman"/>
              </a:rPr>
              <a:t>8</a:t>
            </a:r>
            <a:r>
              <a:rPr sz="1200" spc="65" dirty="0">
                <a:latin typeface="Times New Roman"/>
                <a:cs typeface="Times New Roman"/>
              </a:rPr>
              <a:t>0</a:t>
            </a:r>
            <a:r>
              <a:rPr sz="1200" spc="60" dirty="0">
                <a:latin typeface="Times New Roman"/>
                <a:cs typeface="Times New Roman"/>
              </a:rPr>
              <a:t>%</a:t>
            </a:r>
            <a:endParaRPr sz="1200">
              <a:latin typeface="Times New Roman"/>
              <a:cs typeface="Times New Roman"/>
            </a:endParaRPr>
          </a:p>
          <a:p>
            <a:pPr marL="83185" algn="ctr">
              <a:lnSpc>
                <a:spcPct val="100000"/>
              </a:lnSpc>
              <a:spcBef>
                <a:spcPts val="560"/>
              </a:spcBef>
            </a:pPr>
            <a:r>
              <a:rPr sz="1200" spc="55" dirty="0">
                <a:latin typeface="Times New Roman"/>
                <a:cs typeface="Times New Roman"/>
              </a:rPr>
              <a:t>7</a:t>
            </a:r>
            <a:r>
              <a:rPr sz="1200" spc="65" dirty="0">
                <a:latin typeface="Times New Roman"/>
                <a:cs typeface="Times New Roman"/>
              </a:rPr>
              <a:t>0</a:t>
            </a:r>
            <a:r>
              <a:rPr sz="1200" spc="60" dirty="0">
                <a:latin typeface="Times New Roman"/>
                <a:cs typeface="Times New Roman"/>
              </a:rPr>
              <a:t>%</a:t>
            </a:r>
            <a:endParaRPr sz="1200">
              <a:latin typeface="Times New Roman"/>
              <a:cs typeface="Times New Roman"/>
            </a:endParaRPr>
          </a:p>
          <a:p>
            <a:pPr marL="83185" algn="ctr">
              <a:lnSpc>
                <a:spcPct val="100000"/>
              </a:lnSpc>
              <a:spcBef>
                <a:spcPts val="550"/>
              </a:spcBef>
            </a:pPr>
            <a:r>
              <a:rPr sz="1200" spc="55" dirty="0">
                <a:latin typeface="Times New Roman"/>
                <a:cs typeface="Times New Roman"/>
              </a:rPr>
              <a:t>6</a:t>
            </a:r>
            <a:r>
              <a:rPr sz="1200" spc="65" dirty="0">
                <a:latin typeface="Times New Roman"/>
                <a:cs typeface="Times New Roman"/>
              </a:rPr>
              <a:t>0</a:t>
            </a:r>
            <a:r>
              <a:rPr sz="1200" spc="60" dirty="0">
                <a:latin typeface="Times New Roman"/>
                <a:cs typeface="Times New Roman"/>
              </a:rPr>
              <a:t>%</a:t>
            </a:r>
            <a:endParaRPr sz="1200">
              <a:latin typeface="Times New Roman"/>
              <a:cs typeface="Times New Roman"/>
            </a:endParaRPr>
          </a:p>
          <a:p>
            <a:pPr marL="83185" algn="ctr">
              <a:lnSpc>
                <a:spcPct val="100000"/>
              </a:lnSpc>
              <a:spcBef>
                <a:spcPts val="565"/>
              </a:spcBef>
            </a:pPr>
            <a:r>
              <a:rPr sz="1200" spc="55" dirty="0">
                <a:latin typeface="Times New Roman"/>
                <a:cs typeface="Times New Roman"/>
              </a:rPr>
              <a:t>5</a:t>
            </a:r>
            <a:r>
              <a:rPr sz="1200" spc="65" dirty="0">
                <a:latin typeface="Times New Roman"/>
                <a:cs typeface="Times New Roman"/>
              </a:rPr>
              <a:t>0</a:t>
            </a:r>
            <a:r>
              <a:rPr sz="1200" spc="60" dirty="0">
                <a:latin typeface="Times New Roman"/>
                <a:cs typeface="Times New Roman"/>
              </a:rPr>
              <a:t>%</a:t>
            </a:r>
            <a:endParaRPr sz="1200">
              <a:latin typeface="Times New Roman"/>
              <a:cs typeface="Times New Roman"/>
            </a:endParaRPr>
          </a:p>
          <a:p>
            <a:pPr marL="83185" algn="ctr">
              <a:lnSpc>
                <a:spcPct val="100000"/>
              </a:lnSpc>
              <a:spcBef>
                <a:spcPts val="560"/>
              </a:spcBef>
            </a:pPr>
            <a:r>
              <a:rPr sz="1200" spc="55" dirty="0">
                <a:latin typeface="Times New Roman"/>
                <a:cs typeface="Times New Roman"/>
              </a:rPr>
              <a:t>4</a:t>
            </a:r>
            <a:r>
              <a:rPr sz="1200" spc="65" dirty="0">
                <a:latin typeface="Times New Roman"/>
                <a:cs typeface="Times New Roman"/>
              </a:rPr>
              <a:t>0</a:t>
            </a:r>
            <a:r>
              <a:rPr sz="1200" spc="60" dirty="0">
                <a:latin typeface="Times New Roman"/>
                <a:cs typeface="Times New Roman"/>
              </a:rPr>
              <a:t>%</a:t>
            </a:r>
            <a:endParaRPr sz="1200">
              <a:latin typeface="Times New Roman"/>
              <a:cs typeface="Times New Roman"/>
            </a:endParaRPr>
          </a:p>
          <a:p>
            <a:pPr marL="83185" algn="ctr">
              <a:lnSpc>
                <a:spcPct val="100000"/>
              </a:lnSpc>
              <a:spcBef>
                <a:spcPts val="560"/>
              </a:spcBef>
            </a:pPr>
            <a:r>
              <a:rPr sz="1200" spc="55" dirty="0">
                <a:latin typeface="Times New Roman"/>
                <a:cs typeface="Times New Roman"/>
              </a:rPr>
              <a:t>3</a:t>
            </a:r>
            <a:r>
              <a:rPr sz="1200" spc="65" dirty="0">
                <a:latin typeface="Times New Roman"/>
                <a:cs typeface="Times New Roman"/>
              </a:rPr>
              <a:t>0</a:t>
            </a:r>
            <a:r>
              <a:rPr sz="1200" spc="60" dirty="0">
                <a:latin typeface="Times New Roman"/>
                <a:cs typeface="Times New Roman"/>
              </a:rPr>
              <a:t>%</a:t>
            </a:r>
            <a:endParaRPr sz="1200">
              <a:latin typeface="Times New Roman"/>
              <a:cs typeface="Times New Roman"/>
            </a:endParaRPr>
          </a:p>
          <a:p>
            <a:pPr marL="83185" algn="ctr">
              <a:lnSpc>
                <a:spcPct val="100000"/>
              </a:lnSpc>
              <a:spcBef>
                <a:spcPts val="560"/>
              </a:spcBef>
            </a:pPr>
            <a:r>
              <a:rPr sz="1200" spc="55" dirty="0">
                <a:latin typeface="Times New Roman"/>
                <a:cs typeface="Times New Roman"/>
              </a:rPr>
              <a:t>2</a:t>
            </a:r>
            <a:r>
              <a:rPr sz="1200" spc="65" dirty="0">
                <a:latin typeface="Times New Roman"/>
                <a:cs typeface="Times New Roman"/>
              </a:rPr>
              <a:t>0</a:t>
            </a:r>
            <a:r>
              <a:rPr sz="1200" spc="60" dirty="0">
                <a:latin typeface="Times New Roman"/>
                <a:cs typeface="Times New Roman"/>
              </a:rPr>
              <a:t>%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44" name="object 144"/>
          <p:cNvSpPr txBox="1"/>
          <p:nvPr/>
        </p:nvSpPr>
        <p:spPr>
          <a:xfrm>
            <a:off x="1933445" y="3660966"/>
            <a:ext cx="61785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55" dirty="0">
                <a:latin typeface="Times New Roman"/>
                <a:cs typeface="Times New Roman"/>
              </a:rPr>
              <a:t>1</a:t>
            </a:r>
            <a:r>
              <a:rPr sz="1200" spc="65" dirty="0">
                <a:latin typeface="Times New Roman"/>
                <a:cs typeface="Times New Roman"/>
              </a:rPr>
              <a:t>2</a:t>
            </a:r>
            <a:r>
              <a:rPr sz="1200" spc="-5" dirty="0">
                <a:latin typeface="Times New Roman"/>
                <a:cs typeface="Times New Roman"/>
              </a:rPr>
              <a:t>/</a:t>
            </a:r>
            <a:r>
              <a:rPr sz="1200" spc="55" dirty="0">
                <a:latin typeface="Times New Roman"/>
                <a:cs typeface="Times New Roman"/>
              </a:rPr>
              <a:t>1</a:t>
            </a:r>
            <a:r>
              <a:rPr sz="1200" spc="65" dirty="0">
                <a:latin typeface="Times New Roman"/>
                <a:cs typeface="Times New Roman"/>
              </a:rPr>
              <a:t>6</a:t>
            </a:r>
            <a:r>
              <a:rPr sz="1200" spc="-15" dirty="0">
                <a:latin typeface="Times New Roman"/>
                <a:cs typeface="Times New Roman"/>
              </a:rPr>
              <a:t>/</a:t>
            </a:r>
            <a:r>
              <a:rPr sz="1200" spc="65" dirty="0">
                <a:latin typeface="Times New Roman"/>
                <a:cs typeface="Times New Roman"/>
              </a:rPr>
              <a:t>17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45" name="object 145"/>
          <p:cNvSpPr txBox="1"/>
          <p:nvPr/>
        </p:nvSpPr>
        <p:spPr>
          <a:xfrm>
            <a:off x="3038343" y="3660966"/>
            <a:ext cx="61785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55" dirty="0">
                <a:latin typeface="Times New Roman"/>
                <a:cs typeface="Times New Roman"/>
              </a:rPr>
              <a:t>1</a:t>
            </a:r>
            <a:r>
              <a:rPr sz="1200" spc="65" dirty="0">
                <a:latin typeface="Times New Roman"/>
                <a:cs typeface="Times New Roman"/>
              </a:rPr>
              <a:t>2</a:t>
            </a:r>
            <a:r>
              <a:rPr sz="1200" spc="-5" dirty="0">
                <a:latin typeface="Times New Roman"/>
                <a:cs typeface="Times New Roman"/>
              </a:rPr>
              <a:t>/</a:t>
            </a:r>
            <a:r>
              <a:rPr sz="1200" spc="55" dirty="0">
                <a:latin typeface="Times New Roman"/>
                <a:cs typeface="Times New Roman"/>
              </a:rPr>
              <a:t>2</a:t>
            </a:r>
            <a:r>
              <a:rPr sz="1200" spc="65" dirty="0">
                <a:latin typeface="Times New Roman"/>
                <a:cs typeface="Times New Roman"/>
              </a:rPr>
              <a:t>3</a:t>
            </a:r>
            <a:r>
              <a:rPr sz="1200" spc="-15" dirty="0">
                <a:latin typeface="Times New Roman"/>
                <a:cs typeface="Times New Roman"/>
              </a:rPr>
              <a:t>/</a:t>
            </a:r>
            <a:r>
              <a:rPr sz="1200" spc="65" dirty="0">
                <a:latin typeface="Times New Roman"/>
                <a:cs typeface="Times New Roman"/>
              </a:rPr>
              <a:t>17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46" name="object 146"/>
          <p:cNvSpPr txBox="1"/>
          <p:nvPr/>
        </p:nvSpPr>
        <p:spPr>
          <a:xfrm>
            <a:off x="4143240" y="3660966"/>
            <a:ext cx="61785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55" dirty="0">
                <a:latin typeface="Times New Roman"/>
                <a:cs typeface="Times New Roman"/>
              </a:rPr>
              <a:t>1</a:t>
            </a:r>
            <a:r>
              <a:rPr sz="1200" spc="65" dirty="0">
                <a:latin typeface="Times New Roman"/>
                <a:cs typeface="Times New Roman"/>
              </a:rPr>
              <a:t>2</a:t>
            </a:r>
            <a:r>
              <a:rPr sz="1200" spc="-5" dirty="0">
                <a:latin typeface="Times New Roman"/>
                <a:cs typeface="Times New Roman"/>
              </a:rPr>
              <a:t>/</a:t>
            </a:r>
            <a:r>
              <a:rPr sz="1200" spc="55" dirty="0">
                <a:latin typeface="Times New Roman"/>
                <a:cs typeface="Times New Roman"/>
              </a:rPr>
              <a:t>3</a:t>
            </a:r>
            <a:r>
              <a:rPr sz="1200" spc="65" dirty="0">
                <a:latin typeface="Times New Roman"/>
                <a:cs typeface="Times New Roman"/>
              </a:rPr>
              <a:t>0</a:t>
            </a:r>
            <a:r>
              <a:rPr sz="1200" spc="-15" dirty="0">
                <a:latin typeface="Times New Roman"/>
                <a:cs typeface="Times New Roman"/>
              </a:rPr>
              <a:t>/</a:t>
            </a:r>
            <a:r>
              <a:rPr sz="1200" spc="65" dirty="0">
                <a:latin typeface="Times New Roman"/>
                <a:cs typeface="Times New Roman"/>
              </a:rPr>
              <a:t>17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47" name="object 147"/>
          <p:cNvSpPr txBox="1"/>
          <p:nvPr/>
        </p:nvSpPr>
        <p:spPr>
          <a:xfrm>
            <a:off x="5331957" y="3660966"/>
            <a:ext cx="44894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55" dirty="0">
                <a:latin typeface="Times New Roman"/>
                <a:cs typeface="Times New Roman"/>
              </a:rPr>
              <a:t>1</a:t>
            </a:r>
            <a:r>
              <a:rPr sz="1200" spc="-5" dirty="0">
                <a:latin typeface="Times New Roman"/>
                <a:cs typeface="Times New Roman"/>
              </a:rPr>
              <a:t>/</a:t>
            </a:r>
            <a:r>
              <a:rPr sz="1200" spc="65" dirty="0">
                <a:latin typeface="Times New Roman"/>
                <a:cs typeface="Times New Roman"/>
              </a:rPr>
              <a:t>6</a:t>
            </a:r>
            <a:r>
              <a:rPr sz="1200" spc="-15" dirty="0">
                <a:latin typeface="Times New Roman"/>
                <a:cs typeface="Times New Roman"/>
              </a:rPr>
              <a:t>/</a:t>
            </a:r>
            <a:r>
              <a:rPr sz="1200" spc="65" dirty="0">
                <a:latin typeface="Times New Roman"/>
                <a:cs typeface="Times New Roman"/>
              </a:rPr>
              <a:t>18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48" name="object 148"/>
          <p:cNvSpPr txBox="1"/>
          <p:nvPr/>
        </p:nvSpPr>
        <p:spPr>
          <a:xfrm>
            <a:off x="6394182" y="3660966"/>
            <a:ext cx="53276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55" dirty="0">
                <a:latin typeface="Times New Roman"/>
                <a:cs typeface="Times New Roman"/>
              </a:rPr>
              <a:t>1</a:t>
            </a:r>
            <a:r>
              <a:rPr sz="1200" spc="-5" dirty="0">
                <a:latin typeface="Times New Roman"/>
                <a:cs typeface="Times New Roman"/>
              </a:rPr>
              <a:t>/</a:t>
            </a:r>
            <a:r>
              <a:rPr sz="1200" spc="65" dirty="0">
                <a:latin typeface="Times New Roman"/>
                <a:cs typeface="Times New Roman"/>
              </a:rPr>
              <a:t>1</a:t>
            </a:r>
            <a:r>
              <a:rPr sz="1200" spc="55" dirty="0">
                <a:latin typeface="Times New Roman"/>
                <a:cs typeface="Times New Roman"/>
              </a:rPr>
              <a:t>3</a:t>
            </a:r>
            <a:r>
              <a:rPr sz="1200" spc="-5" dirty="0">
                <a:latin typeface="Times New Roman"/>
                <a:cs typeface="Times New Roman"/>
              </a:rPr>
              <a:t>/</a:t>
            </a:r>
            <a:r>
              <a:rPr sz="1200" spc="55" dirty="0">
                <a:latin typeface="Times New Roman"/>
                <a:cs typeface="Times New Roman"/>
              </a:rPr>
              <a:t>1</a:t>
            </a:r>
            <a:r>
              <a:rPr sz="1200" spc="65" dirty="0">
                <a:latin typeface="Times New Roman"/>
                <a:cs typeface="Times New Roman"/>
              </a:rPr>
              <a:t>8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49" name="object 149"/>
          <p:cNvSpPr txBox="1"/>
          <p:nvPr/>
        </p:nvSpPr>
        <p:spPr>
          <a:xfrm>
            <a:off x="7499079" y="3660966"/>
            <a:ext cx="53276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55" dirty="0">
                <a:latin typeface="Times New Roman"/>
                <a:cs typeface="Times New Roman"/>
              </a:rPr>
              <a:t>1</a:t>
            </a:r>
            <a:r>
              <a:rPr sz="1200" spc="-5" dirty="0">
                <a:latin typeface="Times New Roman"/>
                <a:cs typeface="Times New Roman"/>
              </a:rPr>
              <a:t>/</a:t>
            </a:r>
            <a:r>
              <a:rPr sz="1200" spc="65" dirty="0">
                <a:latin typeface="Times New Roman"/>
                <a:cs typeface="Times New Roman"/>
              </a:rPr>
              <a:t>2</a:t>
            </a:r>
            <a:r>
              <a:rPr sz="1200" spc="55" dirty="0">
                <a:latin typeface="Times New Roman"/>
                <a:cs typeface="Times New Roman"/>
              </a:rPr>
              <a:t>0</a:t>
            </a:r>
            <a:r>
              <a:rPr sz="1200" spc="-5" dirty="0">
                <a:latin typeface="Times New Roman"/>
                <a:cs typeface="Times New Roman"/>
              </a:rPr>
              <a:t>/</a:t>
            </a:r>
            <a:r>
              <a:rPr sz="1200" spc="55" dirty="0">
                <a:latin typeface="Times New Roman"/>
                <a:cs typeface="Times New Roman"/>
              </a:rPr>
              <a:t>1</a:t>
            </a:r>
            <a:r>
              <a:rPr sz="1200" spc="65" dirty="0">
                <a:latin typeface="Times New Roman"/>
                <a:cs typeface="Times New Roman"/>
              </a:rPr>
              <a:t>8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50" name="object 150"/>
          <p:cNvSpPr txBox="1"/>
          <p:nvPr/>
        </p:nvSpPr>
        <p:spPr>
          <a:xfrm>
            <a:off x="8823922" y="2000492"/>
            <a:ext cx="194945" cy="137922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spc="-75" dirty="0">
                <a:latin typeface="Times New Roman"/>
                <a:cs typeface="Times New Roman"/>
              </a:rPr>
              <a:t>V</a:t>
            </a:r>
            <a:r>
              <a:rPr sz="1300" spc="5" dirty="0">
                <a:latin typeface="Times New Roman"/>
                <a:cs typeface="Times New Roman"/>
              </a:rPr>
              <a:t>o</a:t>
            </a:r>
            <a:r>
              <a:rPr sz="1300" spc="10" dirty="0">
                <a:latin typeface="Times New Roman"/>
                <a:cs typeface="Times New Roman"/>
              </a:rPr>
              <a:t>l</a:t>
            </a:r>
            <a:r>
              <a:rPr sz="1300" spc="5" dirty="0">
                <a:latin typeface="Times New Roman"/>
                <a:cs typeface="Times New Roman"/>
              </a:rPr>
              <a:t>u</a:t>
            </a:r>
            <a:r>
              <a:rPr sz="1300" spc="-20" dirty="0">
                <a:latin typeface="Times New Roman"/>
                <a:cs typeface="Times New Roman"/>
              </a:rPr>
              <a:t>m</a:t>
            </a:r>
            <a:r>
              <a:rPr sz="1300" dirty="0">
                <a:latin typeface="Times New Roman"/>
                <a:cs typeface="Times New Roman"/>
              </a:rPr>
              <a:t>e</a:t>
            </a:r>
            <a:r>
              <a:rPr sz="1300" spc="25" dirty="0">
                <a:latin typeface="Times New Roman"/>
                <a:cs typeface="Times New Roman"/>
              </a:rPr>
              <a:t> </a:t>
            </a:r>
            <a:r>
              <a:rPr sz="1300" spc="10" dirty="0">
                <a:latin typeface="Times New Roman"/>
                <a:cs typeface="Times New Roman"/>
              </a:rPr>
              <a:t>i</a:t>
            </a:r>
            <a:r>
              <a:rPr sz="1300" dirty="0">
                <a:latin typeface="Times New Roman"/>
                <a:cs typeface="Times New Roman"/>
              </a:rPr>
              <a:t>n</a:t>
            </a:r>
            <a:r>
              <a:rPr sz="1300" spc="40" dirty="0">
                <a:latin typeface="Times New Roman"/>
                <a:cs typeface="Times New Roman"/>
              </a:rPr>
              <a:t> </a:t>
            </a:r>
            <a:r>
              <a:rPr sz="1300" spc="-20" dirty="0">
                <a:latin typeface="Times New Roman"/>
                <a:cs typeface="Times New Roman"/>
              </a:rPr>
              <a:t>M</a:t>
            </a:r>
            <a:r>
              <a:rPr sz="1300" spc="-5" dirty="0">
                <a:latin typeface="Times New Roman"/>
                <a:cs typeface="Times New Roman"/>
              </a:rPr>
              <a:t>i</a:t>
            </a:r>
            <a:r>
              <a:rPr sz="1300" spc="10" dirty="0">
                <a:latin typeface="Times New Roman"/>
                <a:cs typeface="Times New Roman"/>
              </a:rPr>
              <a:t>l</a:t>
            </a:r>
            <a:r>
              <a:rPr sz="1300" spc="-5" dirty="0">
                <a:latin typeface="Times New Roman"/>
                <a:cs typeface="Times New Roman"/>
              </a:rPr>
              <a:t>l</a:t>
            </a:r>
            <a:r>
              <a:rPr sz="1300" spc="10" dirty="0">
                <a:latin typeface="Times New Roman"/>
                <a:cs typeface="Times New Roman"/>
              </a:rPr>
              <a:t>i</a:t>
            </a:r>
            <a:r>
              <a:rPr sz="1300" spc="5" dirty="0">
                <a:latin typeface="Times New Roman"/>
                <a:cs typeface="Times New Roman"/>
              </a:rPr>
              <a:t>on</a:t>
            </a:r>
            <a:r>
              <a:rPr sz="1300" dirty="0">
                <a:latin typeface="Times New Roman"/>
                <a:cs typeface="Times New Roman"/>
              </a:rPr>
              <a:t>s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151" name="object 151"/>
          <p:cNvSpPr txBox="1"/>
          <p:nvPr/>
        </p:nvSpPr>
        <p:spPr>
          <a:xfrm>
            <a:off x="946940" y="1661087"/>
            <a:ext cx="194945" cy="178117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spc="5" dirty="0">
                <a:latin typeface="Times New Roman"/>
                <a:cs typeface="Times New Roman"/>
              </a:rPr>
              <a:t>S</a:t>
            </a:r>
            <a:r>
              <a:rPr sz="1300" dirty="0">
                <a:latin typeface="Times New Roman"/>
                <a:cs typeface="Times New Roman"/>
              </a:rPr>
              <a:t>c</a:t>
            </a:r>
            <a:r>
              <a:rPr sz="1300" spc="5" dirty="0">
                <a:latin typeface="Times New Roman"/>
                <a:cs typeface="Times New Roman"/>
              </a:rPr>
              <a:t>o</a:t>
            </a:r>
            <a:r>
              <a:rPr sz="1300" spc="-5" dirty="0">
                <a:latin typeface="Times New Roman"/>
                <a:cs typeface="Times New Roman"/>
              </a:rPr>
              <a:t>r</a:t>
            </a:r>
            <a:r>
              <a:rPr sz="1300" dirty="0">
                <a:latin typeface="Times New Roman"/>
                <a:cs typeface="Times New Roman"/>
              </a:rPr>
              <a:t>e</a:t>
            </a:r>
            <a:r>
              <a:rPr sz="1300" spc="25" dirty="0">
                <a:latin typeface="Times New Roman"/>
                <a:cs typeface="Times New Roman"/>
              </a:rPr>
              <a:t> </a:t>
            </a:r>
            <a:r>
              <a:rPr sz="1300" spc="5" dirty="0">
                <a:latin typeface="Times New Roman"/>
                <a:cs typeface="Times New Roman"/>
              </a:rPr>
              <a:t>P</a:t>
            </a:r>
            <a:r>
              <a:rPr sz="1300" spc="-5" dirty="0">
                <a:latin typeface="Times New Roman"/>
                <a:cs typeface="Times New Roman"/>
              </a:rPr>
              <a:t>r</a:t>
            </a:r>
            <a:r>
              <a:rPr sz="1300" spc="10" dirty="0">
                <a:latin typeface="Times New Roman"/>
                <a:cs typeface="Times New Roman"/>
              </a:rPr>
              <a:t>i</a:t>
            </a:r>
            <a:r>
              <a:rPr sz="1300" spc="5" dirty="0">
                <a:latin typeface="Times New Roman"/>
                <a:cs typeface="Times New Roman"/>
              </a:rPr>
              <a:t>o</a:t>
            </a:r>
            <a:r>
              <a:rPr sz="1300" dirty="0">
                <a:latin typeface="Times New Roman"/>
                <a:cs typeface="Times New Roman"/>
              </a:rPr>
              <a:t>r</a:t>
            </a:r>
            <a:r>
              <a:rPr sz="1300" spc="30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to</a:t>
            </a:r>
            <a:r>
              <a:rPr sz="1300" spc="40" dirty="0">
                <a:latin typeface="Times New Roman"/>
                <a:cs typeface="Times New Roman"/>
              </a:rPr>
              <a:t> </a:t>
            </a:r>
            <a:r>
              <a:rPr sz="1300" spc="5" dirty="0">
                <a:latin typeface="Times New Roman"/>
                <a:cs typeface="Times New Roman"/>
              </a:rPr>
              <a:t>La</a:t>
            </a:r>
            <a:r>
              <a:rPr sz="1300" dirty="0">
                <a:latin typeface="Times New Roman"/>
                <a:cs typeface="Times New Roman"/>
              </a:rPr>
              <a:t>st</a:t>
            </a:r>
            <a:r>
              <a:rPr sz="1300" spc="35" dirty="0">
                <a:latin typeface="Times New Roman"/>
                <a:cs typeface="Times New Roman"/>
              </a:rPr>
              <a:t> </a:t>
            </a:r>
            <a:r>
              <a:rPr sz="1300" spc="-20" dirty="0">
                <a:latin typeface="Times New Roman"/>
                <a:cs typeface="Times New Roman"/>
              </a:rPr>
              <a:t>M</a:t>
            </a:r>
            <a:r>
              <a:rPr sz="1300" spc="-5" dirty="0">
                <a:latin typeface="Times New Roman"/>
                <a:cs typeface="Times New Roman"/>
              </a:rPr>
              <a:t>i</a:t>
            </a:r>
            <a:r>
              <a:rPr sz="1300" spc="10" dirty="0">
                <a:latin typeface="Times New Roman"/>
                <a:cs typeface="Times New Roman"/>
              </a:rPr>
              <a:t>l</a:t>
            </a:r>
            <a:r>
              <a:rPr sz="1300" dirty="0">
                <a:latin typeface="Times New Roman"/>
                <a:cs typeface="Times New Roman"/>
              </a:rPr>
              <a:t>e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152" name="object 152"/>
          <p:cNvSpPr/>
          <p:nvPr/>
        </p:nvSpPr>
        <p:spPr>
          <a:xfrm>
            <a:off x="1528572" y="3995927"/>
            <a:ext cx="243840" cy="76200"/>
          </a:xfrm>
          <a:custGeom>
            <a:avLst/>
            <a:gdLst/>
            <a:ahLst/>
            <a:cxnLst/>
            <a:rect l="l" t="t" r="r" b="b"/>
            <a:pathLst>
              <a:path w="243839" h="76200">
                <a:moveTo>
                  <a:pt x="0" y="0"/>
                </a:moveTo>
                <a:lnTo>
                  <a:pt x="243840" y="0"/>
                </a:lnTo>
                <a:lnTo>
                  <a:pt x="243840" y="76200"/>
                </a:lnTo>
                <a:lnTo>
                  <a:pt x="0" y="76200"/>
                </a:lnTo>
                <a:lnTo>
                  <a:pt x="0" y="0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1522475" y="4277867"/>
            <a:ext cx="256540" cy="0"/>
          </a:xfrm>
          <a:custGeom>
            <a:avLst/>
            <a:gdLst/>
            <a:ahLst/>
            <a:cxnLst/>
            <a:rect l="l" t="t" r="r" b="b"/>
            <a:pathLst>
              <a:path w="256539">
                <a:moveTo>
                  <a:pt x="0" y="0"/>
                </a:moveTo>
                <a:lnTo>
                  <a:pt x="256032" y="0"/>
                </a:lnTo>
              </a:path>
            </a:pathLst>
          </a:custGeom>
          <a:ln w="13461">
            <a:solidFill>
              <a:srgbClr val="0070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1623059" y="4251959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0" y="25145"/>
                </a:moveTo>
                <a:lnTo>
                  <a:pt x="50291" y="25145"/>
                </a:lnTo>
              </a:path>
            </a:pathLst>
          </a:custGeom>
          <a:ln w="51561">
            <a:solidFill>
              <a:srgbClr val="0070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3246120" y="4277867"/>
            <a:ext cx="256540" cy="0"/>
          </a:xfrm>
          <a:custGeom>
            <a:avLst/>
            <a:gdLst/>
            <a:ahLst/>
            <a:cxnLst/>
            <a:rect l="l" t="t" r="r" b="b"/>
            <a:pathLst>
              <a:path w="256539">
                <a:moveTo>
                  <a:pt x="0" y="0"/>
                </a:moveTo>
                <a:lnTo>
                  <a:pt x="256031" y="0"/>
                </a:lnTo>
              </a:path>
            </a:pathLst>
          </a:custGeom>
          <a:ln w="13461">
            <a:solidFill>
              <a:srgbClr val="B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3334511" y="4239767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38100" y="76200"/>
                </a:moveTo>
                <a:lnTo>
                  <a:pt x="0" y="38100"/>
                </a:lnTo>
                <a:lnTo>
                  <a:pt x="38100" y="0"/>
                </a:lnTo>
                <a:lnTo>
                  <a:pt x="76200" y="38100"/>
                </a:lnTo>
                <a:lnTo>
                  <a:pt x="38100" y="76200"/>
                </a:lnTo>
                <a:close/>
              </a:path>
            </a:pathLst>
          </a:custGeom>
          <a:solidFill>
            <a:srgbClr val="B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4969764" y="4277867"/>
            <a:ext cx="256540" cy="0"/>
          </a:xfrm>
          <a:custGeom>
            <a:avLst/>
            <a:gdLst/>
            <a:ahLst/>
            <a:cxnLst/>
            <a:rect l="l" t="t" r="r" b="b"/>
            <a:pathLst>
              <a:path w="256539">
                <a:moveTo>
                  <a:pt x="0" y="0"/>
                </a:moveTo>
                <a:lnTo>
                  <a:pt x="256032" y="0"/>
                </a:lnTo>
              </a:path>
            </a:pathLst>
          </a:custGeom>
          <a:ln w="13461">
            <a:solidFill>
              <a:srgbClr val="008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5059679" y="4239767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76200" y="76200"/>
                </a:moveTo>
                <a:lnTo>
                  <a:pt x="0" y="76200"/>
                </a:lnTo>
                <a:lnTo>
                  <a:pt x="38100" y="0"/>
                </a:lnTo>
                <a:lnTo>
                  <a:pt x="76200" y="76200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909827" y="4594860"/>
          <a:ext cx="8308975" cy="23380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50391"/>
                <a:gridCol w="992124"/>
                <a:gridCol w="780287"/>
                <a:gridCol w="637032"/>
                <a:gridCol w="637032"/>
                <a:gridCol w="708659"/>
                <a:gridCol w="992124"/>
                <a:gridCol w="850391"/>
                <a:gridCol w="1089660"/>
                <a:gridCol w="752855"/>
              </a:tblGrid>
              <a:tr h="400811">
                <a:tc>
                  <a:txBody>
                    <a:bodyPr/>
                    <a:lstStyle/>
                    <a:p>
                      <a:pPr marL="207010" marR="102235" indent="-99060">
                        <a:lnSpc>
                          <a:spcPct val="100000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Q2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sz="10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hru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/2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6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/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8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000000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25908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1770" marR="113664" indent="-71755">
                        <a:lnSpc>
                          <a:spcPct val="100000"/>
                        </a:lnSpc>
                      </a:pPr>
                      <a:r>
                        <a:rPr sz="1000" spc="20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es </a:t>
                      </a:r>
                      <a:r>
                        <a:rPr sz="1000" spc="25" dirty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ea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sur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d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25908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3189" marR="38735" indent="-82550">
                        <a:lnSpc>
                          <a:spcPct val="100000"/>
                        </a:lnSpc>
                      </a:pP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roc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ing O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1000" spc="20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ime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25908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6045" marR="34290" indent="-69215">
                        <a:lnSpc>
                          <a:spcPct val="100000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La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0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15" dirty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ile Impa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t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25908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6525" marR="89535" indent="-40005">
                        <a:lnSpc>
                          <a:spcPct val="100000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ll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core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25908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2085" marR="148590" indent="-20320">
                        <a:lnSpc>
                          <a:spcPct val="100000"/>
                        </a:lnSpc>
                      </a:pPr>
                      <a:r>
                        <a:rPr sz="1000" spc="20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rg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t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core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25908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3040" marR="99060" indent="-85725">
                        <a:lnSpc>
                          <a:spcPct val="100000"/>
                        </a:lnSpc>
                      </a:pP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PLY</a:t>
                      </a:r>
                      <a:r>
                        <a:rPr sz="10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ie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ce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s </a:t>
                      </a:r>
                      <a:r>
                        <a:rPr sz="1000" spc="25" dirty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ea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sur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d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25908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5420" marR="179705" indent="2540">
                        <a:lnSpc>
                          <a:spcPct val="100000"/>
                        </a:lnSpc>
                      </a:pP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me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ge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25908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0185" marR="133985" indent="-70485">
                        <a:lnSpc>
                          <a:spcPct val="100000"/>
                        </a:lnSpc>
                      </a:pP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PLY</a:t>
                      </a:r>
                      <a:r>
                        <a:rPr sz="10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ll Q</a:t>
                      </a:r>
                      <a:r>
                        <a:rPr sz="1000" spc="20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sz="10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Sc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e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25908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PLY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spc="-5" dirty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ge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25908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78740">
                        <a:lnSpc>
                          <a:spcPct val="100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sz="9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Lette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s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000000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25908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1285">
                        <a:lnSpc>
                          <a:spcPct val="100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2,240,565,3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7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4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25908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6690">
                        <a:lnSpc>
                          <a:spcPct val="100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90.27%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25908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635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2.25%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25908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6839">
                        <a:lnSpc>
                          <a:spcPct val="100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88.02%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25908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1765">
                        <a:lnSpc>
                          <a:spcPct val="100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91.80%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25908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1285">
                        <a:lnSpc>
                          <a:spcPct val="100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2,248,485,3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9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0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25908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5585">
                        <a:lnSpc>
                          <a:spcPct val="100000"/>
                        </a:lnSpc>
                      </a:pPr>
                      <a:r>
                        <a:rPr sz="900" spc="5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0.35%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25908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2900">
                        <a:lnSpc>
                          <a:spcPct val="100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94.82%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25908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6055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6.80%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000000"/>
                      </a:solidFill>
                      <a:prstDash val="solid"/>
                    </a:lnR>
                    <a:lnT w="25908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78740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ND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9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Lette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s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000000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5900">
                        <a:lnSpc>
                          <a:spcPct val="100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317,843,276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7325">
                        <a:lnSpc>
                          <a:spcPct val="100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90.59%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</a:pPr>
                      <a:r>
                        <a:rPr sz="900" spc="5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1.57%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6839">
                        <a:lnSpc>
                          <a:spcPct val="100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89.02%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1765">
                        <a:lnSpc>
                          <a:spcPct val="100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91.80%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5900">
                        <a:lnSpc>
                          <a:spcPct val="100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294,884,613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5904">
                        <a:lnSpc>
                          <a:spcPct val="100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7.79%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2265">
                        <a:lnSpc>
                          <a:spcPct val="100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94.26%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5420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5.24%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78740">
                        <a:lnSpc>
                          <a:spcPct val="100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E2E</a:t>
                      </a:r>
                      <a:r>
                        <a:rPr sz="9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Lette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s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000000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5900">
                        <a:lnSpc>
                          <a:spcPct val="100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285,617,632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7325">
                        <a:lnSpc>
                          <a:spcPct val="100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59.03%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</a:pPr>
                      <a:r>
                        <a:rPr sz="900" spc="5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1.08%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6839">
                        <a:lnSpc>
                          <a:spcPct val="100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57.95%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1765">
                        <a:lnSpc>
                          <a:spcPct val="100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91.80%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5900">
                        <a:lnSpc>
                          <a:spcPct val="100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274,037,583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5904">
                        <a:lnSpc>
                          <a:spcPct val="100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4.23%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2265">
                        <a:lnSpc>
                          <a:spcPct val="100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64.49%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5420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6.54%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201167">
                <a:tc>
                  <a:txBody>
                    <a:bodyPr/>
                    <a:lstStyle/>
                    <a:p>
                      <a:pPr marL="237490">
                        <a:lnSpc>
                          <a:spcPct val="100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-D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ay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000000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ct val="100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52,631,343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7325">
                        <a:lnSpc>
                          <a:spcPct val="100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82.16%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1.43%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7475">
                        <a:lnSpc>
                          <a:spcPct val="100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80.73%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1765">
                        <a:lnSpc>
                          <a:spcPct val="100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91.80%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ct val="100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55,207,392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6220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4.67%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1630">
                        <a:lnSpc>
                          <a:spcPct val="100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87.29%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5420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6.57%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202692">
                <a:tc>
                  <a:txBody>
                    <a:bodyPr/>
                    <a:lstStyle/>
                    <a:p>
                      <a:pPr marL="237490">
                        <a:lnSpc>
                          <a:spcPct val="100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4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-D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ay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000000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2,126,281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7325">
                        <a:lnSpc>
                          <a:spcPct val="100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88.85%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1.03%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7475">
                        <a:lnSpc>
                          <a:spcPct val="100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87.82%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1765">
                        <a:lnSpc>
                          <a:spcPct val="100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91.80%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1,704,928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3520">
                        <a:lnSpc>
                          <a:spcPct val="100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24.71%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1630">
                        <a:lnSpc>
                          <a:spcPct val="100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87.29%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5104">
                        <a:lnSpc>
                          <a:spcPct val="100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0.53%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202691">
                <a:tc>
                  <a:txBody>
                    <a:bodyPr/>
                    <a:lstStyle/>
                    <a:p>
                      <a:pPr marL="237490">
                        <a:lnSpc>
                          <a:spcPct val="100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5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-D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ay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000000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ct val="100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41,169,885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7325">
                        <a:lnSpc>
                          <a:spcPct val="100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78.37%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1.23%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7475">
                        <a:lnSpc>
                          <a:spcPct val="100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77.14%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1765">
                        <a:lnSpc>
                          <a:spcPct val="100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91.80%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ct val="100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36,199,401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3520">
                        <a:lnSpc>
                          <a:spcPct val="100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13.73%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1630">
                        <a:lnSpc>
                          <a:spcPct val="100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81.48%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5420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4.34%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202692">
                <a:tc>
                  <a:txBody>
                    <a:bodyPr/>
                    <a:lstStyle/>
                    <a:p>
                      <a:pPr marL="237490">
                        <a:lnSpc>
                          <a:spcPct val="100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6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10</a:t>
                      </a:r>
                      <a:r>
                        <a:rPr sz="9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ay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000000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8910">
                        <a:lnSpc>
                          <a:spcPct val="100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182,490,480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7325">
                        <a:lnSpc>
                          <a:spcPct val="100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47.33%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0.96%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7475">
                        <a:lnSpc>
                          <a:spcPct val="100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46.37%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1765">
                        <a:lnSpc>
                          <a:spcPct val="100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91.80%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8910">
                        <a:lnSpc>
                          <a:spcPct val="100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173,683,027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5904">
                        <a:lnSpc>
                          <a:spcPct val="100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5.07%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1630">
                        <a:lnSpc>
                          <a:spcPct val="100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53.40%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5420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7.02%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201167">
                <a:tc>
                  <a:txBody>
                    <a:bodyPr/>
                    <a:lstStyle/>
                    <a:p>
                      <a:pPr marL="205740">
                        <a:lnSpc>
                          <a:spcPct val="100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11+</a:t>
                      </a:r>
                      <a:r>
                        <a:rPr sz="9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ay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000000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7,199,643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7325">
                        <a:lnSpc>
                          <a:spcPct val="100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67.04%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0.86%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7475">
                        <a:lnSpc>
                          <a:spcPct val="100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66.18%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1765">
                        <a:lnSpc>
                          <a:spcPct val="100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91.80%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7,242,835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6220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0.60%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1630">
                        <a:lnSpc>
                          <a:spcPct val="100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66.53%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5420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0.35%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78740">
                        <a:lnSpc>
                          <a:spcPct val="100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900" spc="5" dirty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al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000000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1285">
                        <a:lnSpc>
                          <a:spcPct val="100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2,844,026,2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8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2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8110">
                        <a:lnSpc>
                          <a:spcPct val="100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83.99%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5575">
                        <a:lnSpc>
                          <a:spcPct val="100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91.80%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1285">
                        <a:lnSpc>
                          <a:spcPct val="100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2,817,407,5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8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6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7175">
                        <a:lnSpc>
                          <a:spcPct val="100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0.94%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4170">
                        <a:lnSpc>
                          <a:spcPct val="100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90.85%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7960">
                        <a:lnSpc>
                          <a:spcPct val="100000"/>
                        </a:lnSpc>
                      </a:pPr>
                      <a:r>
                        <a:rPr sz="900" spc="5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6.86%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59" name="object 159"/>
          <p:cNvGraphicFramePr>
            <a:graphicFrameLocks noGrp="1"/>
          </p:cNvGraphicFramePr>
          <p:nvPr/>
        </p:nvGraphicFramePr>
        <p:xfrm>
          <a:off x="1761872" y="3895097"/>
          <a:ext cx="6662420" cy="5251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90343"/>
                <a:gridCol w="1723644"/>
                <a:gridCol w="1723643"/>
                <a:gridCol w="1724407"/>
              </a:tblGrid>
              <a:tr h="262408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LY</a:t>
                      </a:r>
                      <a:r>
                        <a:rPr sz="12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12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e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sz="12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12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e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DND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12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12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e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nd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sz="12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12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e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262408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F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69240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DND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C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69240">
                        <a:lnSpc>
                          <a:spcPct val="10000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nd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d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93736" y="6989731"/>
            <a:ext cx="99060" cy="156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75" dirty="0">
                <a:solidFill>
                  <a:srgbClr val="A5A5A5"/>
                </a:solidFill>
                <a:latin typeface="Times New Roman"/>
                <a:cs typeface="Times New Roman"/>
              </a:rPr>
              <a:t>7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90600" y="533400"/>
            <a:ext cx="2438400" cy="533400"/>
          </a:xfrm>
          <a:custGeom>
            <a:avLst/>
            <a:gdLst/>
            <a:ahLst/>
            <a:cxnLst/>
            <a:rect l="l" t="t" r="r" b="b"/>
            <a:pathLst>
              <a:path w="2438400" h="533400">
                <a:moveTo>
                  <a:pt x="0" y="0"/>
                </a:moveTo>
                <a:lnTo>
                  <a:pt x="2438400" y="0"/>
                </a:lnTo>
                <a:lnTo>
                  <a:pt x="2438400" y="533400"/>
                </a:lnTo>
                <a:lnTo>
                  <a:pt x="0" y="533400"/>
                </a:lnTo>
                <a:lnTo>
                  <a:pt x="0" y="0"/>
                </a:lnTo>
                <a:close/>
              </a:path>
            </a:pathLst>
          </a:custGeom>
          <a:solidFill>
            <a:srgbClr val="5093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50748" y="626363"/>
            <a:ext cx="2064131" cy="3642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709137" y="844311"/>
            <a:ext cx="131445" cy="168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10" dirty="0">
                <a:solidFill>
                  <a:srgbClr val="FFFFFF"/>
                </a:solidFill>
                <a:latin typeface="Times New Roman"/>
                <a:cs typeface="Times New Roman"/>
              </a:rPr>
              <a:t>®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92935" y="7000940"/>
            <a:ext cx="711200" cy="127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spc="-5" dirty="0">
                <a:solidFill>
                  <a:srgbClr val="BFBFBF"/>
                </a:solidFill>
                <a:latin typeface="Century Gothic"/>
                <a:cs typeface="Century Gothic"/>
              </a:rPr>
              <a:t>F</a:t>
            </a:r>
            <a:r>
              <a:rPr sz="800" dirty="0">
                <a:solidFill>
                  <a:srgbClr val="BFBFBF"/>
                </a:solidFill>
                <a:latin typeface="Century Gothic"/>
                <a:cs typeface="Century Gothic"/>
              </a:rPr>
              <a:t>e</a:t>
            </a:r>
            <a:r>
              <a:rPr sz="800" spc="5" dirty="0">
                <a:solidFill>
                  <a:srgbClr val="BFBFBF"/>
                </a:solidFill>
                <a:latin typeface="Century Gothic"/>
                <a:cs typeface="Century Gothic"/>
              </a:rPr>
              <a:t>b</a:t>
            </a:r>
            <a:r>
              <a:rPr sz="800" dirty="0">
                <a:solidFill>
                  <a:srgbClr val="BFBFBF"/>
                </a:solidFill>
                <a:latin typeface="Century Gothic"/>
                <a:cs typeface="Century Gothic"/>
              </a:rPr>
              <a:t>ru</a:t>
            </a:r>
            <a:r>
              <a:rPr sz="800" spc="5" dirty="0">
                <a:solidFill>
                  <a:srgbClr val="BFBFBF"/>
                </a:solidFill>
                <a:latin typeface="Century Gothic"/>
                <a:cs typeface="Century Gothic"/>
              </a:rPr>
              <a:t>a</a:t>
            </a:r>
            <a:r>
              <a:rPr sz="800" dirty="0">
                <a:solidFill>
                  <a:srgbClr val="BFBFBF"/>
                </a:solidFill>
                <a:latin typeface="Century Gothic"/>
                <a:cs typeface="Century Gothic"/>
              </a:rPr>
              <a:t>ry</a:t>
            </a:r>
            <a:r>
              <a:rPr sz="800" spc="-20" dirty="0">
                <a:solidFill>
                  <a:srgbClr val="BFBFBF"/>
                </a:solidFill>
                <a:latin typeface="Century Gothic"/>
                <a:cs typeface="Century Gothic"/>
              </a:rPr>
              <a:t> </a:t>
            </a:r>
            <a:r>
              <a:rPr sz="800" spc="-5" dirty="0">
                <a:solidFill>
                  <a:srgbClr val="BFBFBF"/>
                </a:solidFill>
                <a:latin typeface="Century Gothic"/>
                <a:cs typeface="Century Gothic"/>
              </a:rPr>
              <a:t>201</a:t>
            </a:r>
            <a:r>
              <a:rPr sz="800" dirty="0">
                <a:solidFill>
                  <a:srgbClr val="BFBFBF"/>
                </a:solidFill>
                <a:latin typeface="Century Gothic"/>
                <a:cs typeface="Century Gothic"/>
              </a:rPr>
              <a:t>8</a:t>
            </a:r>
            <a:endParaRPr sz="800">
              <a:latin typeface="Century Gothic"/>
              <a:cs typeface="Century Gothic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7207" rIns="0" bIns="0" rtlCol="0">
            <a:spAutoFit/>
          </a:bodyPr>
          <a:lstStyle/>
          <a:p>
            <a:pPr marL="5231130">
              <a:lnSpc>
                <a:spcPct val="100000"/>
              </a:lnSpc>
            </a:pPr>
            <a:r>
              <a:rPr spc="-110" dirty="0"/>
              <a:t>I</a:t>
            </a:r>
            <a:r>
              <a:rPr spc="204" dirty="0"/>
              <a:t>n</a:t>
            </a:r>
            <a:r>
              <a:rPr spc="-110" dirty="0"/>
              <a:t>f</a:t>
            </a:r>
            <a:r>
              <a:rPr spc="285" dirty="0"/>
              <a:t>o</a:t>
            </a:r>
            <a:r>
              <a:rPr spc="-30" dirty="0"/>
              <a:t>r</a:t>
            </a:r>
            <a:r>
              <a:rPr spc="335" dirty="0"/>
              <a:t>m</a:t>
            </a:r>
            <a:r>
              <a:rPr spc="405" dirty="0"/>
              <a:t>e</a:t>
            </a:r>
            <a:r>
              <a:rPr spc="325" dirty="0"/>
              <a:t>d</a:t>
            </a:r>
            <a:r>
              <a:rPr spc="65" dirty="0"/>
              <a:t> </a:t>
            </a:r>
            <a:r>
              <a:rPr spc="-45" dirty="0"/>
              <a:t>V</a:t>
            </a:r>
            <a:r>
              <a:rPr spc="-80" dirty="0"/>
              <a:t>i</a:t>
            </a:r>
            <a:r>
              <a:rPr spc="100" dirty="0"/>
              <a:t>s</a:t>
            </a:r>
            <a:r>
              <a:rPr spc="-80" dirty="0"/>
              <a:t>i</a:t>
            </a:r>
            <a:r>
              <a:rPr spc="325" dirty="0"/>
              <a:t>b</a:t>
            </a:r>
            <a:r>
              <a:rPr spc="-80" dirty="0"/>
              <a:t>il</a:t>
            </a:r>
            <a:r>
              <a:rPr spc="-100" dirty="0"/>
              <a:t>i</a:t>
            </a:r>
            <a:r>
              <a:rPr spc="60" dirty="0"/>
              <a:t>t</a:t>
            </a:r>
            <a:r>
              <a:rPr spc="160" dirty="0"/>
              <a:t>y</a:t>
            </a:r>
            <a:r>
              <a:rPr spc="85" dirty="0"/>
              <a:t> </a:t>
            </a:r>
            <a:r>
              <a:rPr spc="-160" dirty="0"/>
              <a:t>R</a:t>
            </a:r>
            <a:r>
              <a:rPr spc="260" dirty="0"/>
              <a:t>o</a:t>
            </a:r>
            <a:r>
              <a:rPr spc="459" dirty="0"/>
              <a:t>a</a:t>
            </a:r>
            <a:r>
              <a:rPr spc="325" dirty="0"/>
              <a:t>d</a:t>
            </a:r>
            <a:r>
              <a:rPr spc="335" dirty="0"/>
              <a:t>m</a:t>
            </a:r>
            <a:r>
              <a:rPr spc="445" dirty="0"/>
              <a:t>a</a:t>
            </a:r>
            <a:r>
              <a:rPr spc="325" dirty="0"/>
              <a:t>p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40752" y="1368499"/>
            <a:ext cx="7778750" cy="5059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987425" indent="2253615">
              <a:lnSpc>
                <a:spcPts val="4140"/>
              </a:lnSpc>
            </a:pPr>
            <a:r>
              <a:rPr sz="1800" spc="-20" dirty="0">
                <a:solidFill>
                  <a:srgbClr val="4F80BC"/>
                </a:solidFill>
                <a:latin typeface="Century Gothic"/>
                <a:cs typeface="Century Gothic"/>
              </a:rPr>
              <a:t>P</a:t>
            </a:r>
            <a:r>
              <a:rPr sz="1800" spc="-10" dirty="0">
                <a:solidFill>
                  <a:srgbClr val="4F80BC"/>
                </a:solidFill>
                <a:latin typeface="Century Gothic"/>
                <a:cs typeface="Century Gothic"/>
              </a:rPr>
              <a:t>r</a:t>
            </a:r>
            <a:r>
              <a:rPr sz="1800" spc="-5" dirty="0">
                <a:solidFill>
                  <a:srgbClr val="4F80BC"/>
                </a:solidFill>
                <a:latin typeface="Century Gothic"/>
                <a:cs typeface="Century Gothic"/>
              </a:rPr>
              <a:t>op</a:t>
            </a:r>
            <a:r>
              <a:rPr sz="1800" spc="-25" dirty="0">
                <a:solidFill>
                  <a:srgbClr val="4F80BC"/>
                </a:solidFill>
                <a:latin typeface="Century Gothic"/>
                <a:cs typeface="Century Gothic"/>
              </a:rPr>
              <a:t>o</a:t>
            </a:r>
            <a:r>
              <a:rPr sz="1800" dirty="0">
                <a:solidFill>
                  <a:srgbClr val="4F80BC"/>
                </a:solidFill>
                <a:latin typeface="Century Gothic"/>
                <a:cs typeface="Century Gothic"/>
              </a:rPr>
              <a:t>s</a:t>
            </a:r>
            <a:r>
              <a:rPr sz="1800" spc="-35" dirty="0">
                <a:solidFill>
                  <a:srgbClr val="4F80BC"/>
                </a:solidFill>
                <a:latin typeface="Century Gothic"/>
                <a:cs typeface="Century Gothic"/>
              </a:rPr>
              <a:t>e</a:t>
            </a:r>
            <a:r>
              <a:rPr sz="1800" dirty="0">
                <a:solidFill>
                  <a:srgbClr val="4F80BC"/>
                </a:solidFill>
                <a:latin typeface="Century Gothic"/>
                <a:cs typeface="Century Gothic"/>
              </a:rPr>
              <a:t>d</a:t>
            </a:r>
            <a:r>
              <a:rPr sz="1800" spc="10" dirty="0">
                <a:solidFill>
                  <a:srgbClr val="4F80BC"/>
                </a:solidFill>
                <a:latin typeface="Century Gothic"/>
                <a:cs typeface="Century Gothic"/>
              </a:rPr>
              <a:t> </a:t>
            </a:r>
            <a:r>
              <a:rPr sz="1800" spc="-20" dirty="0">
                <a:solidFill>
                  <a:srgbClr val="4F80BC"/>
                </a:solidFill>
                <a:latin typeface="Century Gothic"/>
                <a:cs typeface="Century Gothic"/>
              </a:rPr>
              <a:t>C</a:t>
            </a:r>
            <a:r>
              <a:rPr sz="1800" spc="-10" dirty="0">
                <a:solidFill>
                  <a:srgbClr val="4F80BC"/>
                </a:solidFill>
                <a:latin typeface="Century Gothic"/>
                <a:cs typeface="Century Gothic"/>
              </a:rPr>
              <a:t>a</a:t>
            </a:r>
            <a:r>
              <a:rPr sz="1800" spc="5" dirty="0">
                <a:solidFill>
                  <a:srgbClr val="4F80BC"/>
                </a:solidFill>
                <a:latin typeface="Century Gothic"/>
                <a:cs typeface="Century Gothic"/>
              </a:rPr>
              <a:t>d</a:t>
            </a:r>
            <a:r>
              <a:rPr sz="1800" spc="-15" dirty="0">
                <a:solidFill>
                  <a:srgbClr val="4F80BC"/>
                </a:solidFill>
                <a:latin typeface="Century Gothic"/>
                <a:cs typeface="Century Gothic"/>
              </a:rPr>
              <a:t>e</a:t>
            </a:r>
            <a:r>
              <a:rPr sz="1800" spc="-35" dirty="0">
                <a:solidFill>
                  <a:srgbClr val="4F80BC"/>
                </a:solidFill>
                <a:latin typeface="Century Gothic"/>
                <a:cs typeface="Century Gothic"/>
              </a:rPr>
              <a:t>n</a:t>
            </a:r>
            <a:r>
              <a:rPr sz="1800" spc="-10" dirty="0">
                <a:solidFill>
                  <a:srgbClr val="4F80BC"/>
                </a:solidFill>
                <a:latin typeface="Century Gothic"/>
                <a:cs typeface="Century Gothic"/>
              </a:rPr>
              <a:t>c</a:t>
            </a:r>
            <a:r>
              <a:rPr sz="1800" spc="-15" dirty="0">
                <a:solidFill>
                  <a:srgbClr val="4F80BC"/>
                </a:solidFill>
                <a:latin typeface="Century Gothic"/>
                <a:cs typeface="Century Gothic"/>
              </a:rPr>
              <a:t>e</a:t>
            </a:r>
            <a:r>
              <a:rPr sz="1800" spc="25" dirty="0">
                <a:solidFill>
                  <a:srgbClr val="4F80BC"/>
                </a:solidFill>
                <a:latin typeface="Century Gothic"/>
                <a:cs typeface="Century Gothic"/>
              </a:rPr>
              <a:t> </a:t>
            </a:r>
            <a:r>
              <a:rPr sz="1800" spc="-25" dirty="0">
                <a:solidFill>
                  <a:srgbClr val="4F80BC"/>
                </a:solidFill>
                <a:latin typeface="Century Gothic"/>
                <a:cs typeface="Century Gothic"/>
              </a:rPr>
              <a:t>o</a:t>
            </a:r>
            <a:r>
              <a:rPr sz="1800" spc="-10" dirty="0">
                <a:solidFill>
                  <a:srgbClr val="4F80BC"/>
                </a:solidFill>
                <a:latin typeface="Century Gothic"/>
                <a:cs typeface="Century Gothic"/>
              </a:rPr>
              <a:t>f</a:t>
            </a:r>
            <a:r>
              <a:rPr sz="1800" spc="15" dirty="0">
                <a:solidFill>
                  <a:srgbClr val="4F80BC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4F80BC"/>
                </a:solidFill>
                <a:latin typeface="Century Gothic"/>
                <a:cs typeface="Century Gothic"/>
              </a:rPr>
              <a:t>A</a:t>
            </a:r>
            <a:r>
              <a:rPr sz="1800" spc="-5" dirty="0">
                <a:solidFill>
                  <a:srgbClr val="4F80BC"/>
                </a:solidFill>
                <a:latin typeface="Century Gothic"/>
                <a:cs typeface="Century Gothic"/>
              </a:rPr>
              <a:t>pp</a:t>
            </a:r>
            <a:r>
              <a:rPr sz="1800" spc="15" dirty="0">
                <a:solidFill>
                  <a:srgbClr val="4F80BC"/>
                </a:solidFill>
                <a:latin typeface="Century Gothic"/>
                <a:cs typeface="Century Gothic"/>
              </a:rPr>
              <a:t>l</a:t>
            </a:r>
            <a:r>
              <a:rPr sz="1800" dirty="0">
                <a:solidFill>
                  <a:srgbClr val="4F80BC"/>
                </a:solidFill>
                <a:latin typeface="Century Gothic"/>
                <a:cs typeface="Century Gothic"/>
              </a:rPr>
              <a:t>i</a:t>
            </a:r>
            <a:r>
              <a:rPr sz="1800" spc="-10" dirty="0">
                <a:solidFill>
                  <a:srgbClr val="4F80BC"/>
                </a:solidFill>
                <a:latin typeface="Century Gothic"/>
                <a:cs typeface="Century Gothic"/>
              </a:rPr>
              <a:t>ca</a:t>
            </a:r>
            <a:r>
              <a:rPr sz="1800" spc="-25" dirty="0">
                <a:solidFill>
                  <a:srgbClr val="4F80BC"/>
                </a:solidFill>
                <a:latin typeface="Century Gothic"/>
                <a:cs typeface="Century Gothic"/>
              </a:rPr>
              <a:t>t</a:t>
            </a:r>
            <a:r>
              <a:rPr sz="1800" spc="15" dirty="0">
                <a:solidFill>
                  <a:srgbClr val="4F80BC"/>
                </a:solidFill>
                <a:latin typeface="Century Gothic"/>
                <a:cs typeface="Century Gothic"/>
              </a:rPr>
              <a:t>i</a:t>
            </a:r>
            <a:r>
              <a:rPr sz="1800" spc="-25" dirty="0">
                <a:solidFill>
                  <a:srgbClr val="4F80BC"/>
                </a:solidFill>
                <a:latin typeface="Century Gothic"/>
                <a:cs typeface="Century Gothic"/>
              </a:rPr>
              <a:t>o</a:t>
            </a:r>
            <a:r>
              <a:rPr sz="1800" spc="-15" dirty="0">
                <a:solidFill>
                  <a:srgbClr val="4F80BC"/>
                </a:solidFill>
                <a:latin typeface="Century Gothic"/>
                <a:cs typeface="Century Gothic"/>
              </a:rPr>
              <a:t>n</a:t>
            </a:r>
            <a:r>
              <a:rPr sz="1800" spc="-5" dirty="0">
                <a:solidFill>
                  <a:srgbClr val="4F80BC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S</a:t>
            </a:r>
            <a:r>
              <a:rPr sz="1800" spc="-10" dirty="0">
                <a:latin typeface="Century Gothic"/>
                <a:cs typeface="Century Gothic"/>
              </a:rPr>
              <a:t>c</a:t>
            </a:r>
            <a:r>
              <a:rPr sz="1800" spc="-25" dirty="0">
                <a:latin typeface="Century Gothic"/>
                <a:cs typeface="Century Gothic"/>
              </a:rPr>
              <a:t>o</a:t>
            </a:r>
            <a:r>
              <a:rPr sz="1800" spc="-5" dirty="0">
                <a:latin typeface="Century Gothic"/>
                <a:cs typeface="Century Gothic"/>
              </a:rPr>
              <a:t>p</a:t>
            </a:r>
            <a:r>
              <a:rPr sz="1800" spc="-15" dirty="0">
                <a:latin typeface="Century Gothic"/>
                <a:cs typeface="Century Gothic"/>
              </a:rPr>
              <a:t>e</a:t>
            </a:r>
            <a:r>
              <a:rPr sz="1800" spc="5" dirty="0">
                <a:latin typeface="Century Gothic"/>
                <a:cs typeface="Century Gothic"/>
              </a:rPr>
              <a:t> </a:t>
            </a:r>
            <a:r>
              <a:rPr sz="1800" spc="-30" dirty="0">
                <a:latin typeface="Century Gothic"/>
                <a:cs typeface="Century Gothic"/>
              </a:rPr>
              <a:t>R</a:t>
            </a:r>
            <a:r>
              <a:rPr sz="1800" spc="-15" dirty="0">
                <a:latin typeface="Century Gothic"/>
                <a:cs typeface="Century Gothic"/>
              </a:rPr>
              <a:t>e</a:t>
            </a:r>
            <a:r>
              <a:rPr sz="1800" spc="25" dirty="0">
                <a:latin typeface="Century Gothic"/>
                <a:cs typeface="Century Gothic"/>
              </a:rPr>
              <a:t>v</a:t>
            </a:r>
            <a:r>
              <a:rPr sz="1800" spc="15" dirty="0">
                <a:latin typeface="Century Gothic"/>
                <a:cs typeface="Century Gothic"/>
              </a:rPr>
              <a:t>i</a:t>
            </a:r>
            <a:r>
              <a:rPr sz="1800" spc="-15" dirty="0">
                <a:latin typeface="Century Gothic"/>
                <a:cs typeface="Century Gothic"/>
              </a:rPr>
              <a:t>e</a:t>
            </a:r>
            <a:r>
              <a:rPr sz="1800" dirty="0">
                <a:latin typeface="Century Gothic"/>
                <a:cs typeface="Century Gothic"/>
              </a:rPr>
              <a:t>w</a:t>
            </a:r>
            <a:r>
              <a:rPr sz="1800" spc="-15" dirty="0">
                <a:latin typeface="Century Gothic"/>
                <a:cs typeface="Century Gothic"/>
              </a:rPr>
              <a:t> </a:t>
            </a:r>
            <a:r>
              <a:rPr sz="1800" spc="-40" dirty="0">
                <a:latin typeface="Century Gothic"/>
                <a:cs typeface="Century Gothic"/>
              </a:rPr>
              <a:t>w</a:t>
            </a:r>
            <a:r>
              <a:rPr sz="1800" spc="15" dirty="0">
                <a:latin typeface="Century Gothic"/>
                <a:cs typeface="Century Gothic"/>
              </a:rPr>
              <a:t>il</a:t>
            </a:r>
            <a:r>
              <a:rPr sz="1800" dirty="0">
                <a:latin typeface="Century Gothic"/>
                <a:cs typeface="Century Gothic"/>
              </a:rPr>
              <a:t>l</a:t>
            </a:r>
            <a:r>
              <a:rPr sz="1800" spc="5" dirty="0">
                <a:latin typeface="Century Gothic"/>
                <a:cs typeface="Century Gothic"/>
              </a:rPr>
              <a:t> </a:t>
            </a:r>
            <a:r>
              <a:rPr sz="1800" spc="-5" dirty="0">
                <a:latin typeface="Century Gothic"/>
                <a:cs typeface="Century Gothic"/>
              </a:rPr>
              <a:t>b</a:t>
            </a:r>
            <a:r>
              <a:rPr sz="1800" spc="-15" dirty="0">
                <a:latin typeface="Century Gothic"/>
                <a:cs typeface="Century Gothic"/>
              </a:rPr>
              <a:t>e</a:t>
            </a:r>
            <a:r>
              <a:rPr sz="1800" spc="5" dirty="0">
                <a:latin typeface="Century Gothic"/>
                <a:cs typeface="Century Gothic"/>
              </a:rPr>
              <a:t> </a:t>
            </a:r>
            <a:r>
              <a:rPr sz="1800" spc="-5" dirty="0">
                <a:latin typeface="Century Gothic"/>
                <a:cs typeface="Century Gothic"/>
              </a:rPr>
              <a:t>p</a:t>
            </a:r>
            <a:r>
              <a:rPr sz="1800" spc="-10" dirty="0">
                <a:latin typeface="Century Gothic"/>
                <a:cs typeface="Century Gothic"/>
              </a:rPr>
              <a:t>r</a:t>
            </a:r>
            <a:r>
              <a:rPr sz="1800" spc="-5" dirty="0">
                <a:latin typeface="Century Gothic"/>
                <a:cs typeface="Century Gothic"/>
              </a:rPr>
              <a:t>o</a:t>
            </a:r>
            <a:r>
              <a:rPr sz="1800" spc="10" dirty="0">
                <a:latin typeface="Century Gothic"/>
                <a:cs typeface="Century Gothic"/>
              </a:rPr>
              <a:t>v</a:t>
            </a:r>
            <a:r>
              <a:rPr sz="1800" spc="15" dirty="0">
                <a:latin typeface="Century Gothic"/>
                <a:cs typeface="Century Gothic"/>
              </a:rPr>
              <a:t>i</a:t>
            </a:r>
            <a:r>
              <a:rPr sz="1800" spc="5" dirty="0">
                <a:latin typeface="Century Gothic"/>
                <a:cs typeface="Century Gothic"/>
              </a:rPr>
              <a:t>d</a:t>
            </a:r>
            <a:r>
              <a:rPr sz="1800" spc="-35" dirty="0">
                <a:latin typeface="Century Gothic"/>
                <a:cs typeface="Century Gothic"/>
              </a:rPr>
              <a:t>e</a:t>
            </a:r>
            <a:r>
              <a:rPr sz="1800" dirty="0">
                <a:latin typeface="Century Gothic"/>
                <a:cs typeface="Century Gothic"/>
              </a:rPr>
              <a:t>d</a:t>
            </a:r>
            <a:r>
              <a:rPr sz="1800" spc="-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4</a:t>
            </a:r>
            <a:r>
              <a:rPr sz="1800" spc="-5" dirty="0">
                <a:latin typeface="Century Gothic"/>
                <a:cs typeface="Century Gothic"/>
              </a:rPr>
              <a:t> </a:t>
            </a:r>
            <a:r>
              <a:rPr sz="1800" spc="-40" dirty="0">
                <a:latin typeface="Century Gothic"/>
                <a:cs typeface="Century Gothic"/>
              </a:rPr>
              <a:t>w</a:t>
            </a:r>
            <a:r>
              <a:rPr sz="1800" spc="-15" dirty="0">
                <a:latin typeface="Century Gothic"/>
                <a:cs typeface="Century Gothic"/>
              </a:rPr>
              <a:t>eek</a:t>
            </a:r>
            <a:r>
              <a:rPr sz="1800" dirty="0">
                <a:latin typeface="Century Gothic"/>
                <a:cs typeface="Century Gothic"/>
              </a:rPr>
              <a:t>s</a:t>
            </a:r>
            <a:r>
              <a:rPr sz="1800" spc="60" dirty="0">
                <a:latin typeface="Century Gothic"/>
                <a:cs typeface="Century Gothic"/>
              </a:rPr>
              <a:t> </a:t>
            </a:r>
            <a:r>
              <a:rPr sz="1800" spc="-5" dirty="0">
                <a:latin typeface="Century Gothic"/>
                <a:cs typeface="Century Gothic"/>
              </a:rPr>
              <a:t>p</a:t>
            </a:r>
            <a:r>
              <a:rPr sz="1800" spc="-10" dirty="0">
                <a:latin typeface="Century Gothic"/>
                <a:cs typeface="Century Gothic"/>
              </a:rPr>
              <a:t>r</a:t>
            </a:r>
            <a:r>
              <a:rPr sz="1800" spc="15" dirty="0">
                <a:latin typeface="Century Gothic"/>
                <a:cs typeface="Century Gothic"/>
              </a:rPr>
              <a:t>i</a:t>
            </a:r>
            <a:r>
              <a:rPr sz="1800" spc="-25" dirty="0">
                <a:latin typeface="Century Gothic"/>
                <a:cs typeface="Century Gothic"/>
              </a:rPr>
              <a:t>o</a:t>
            </a:r>
            <a:r>
              <a:rPr sz="1800" spc="-10" dirty="0">
                <a:latin typeface="Century Gothic"/>
                <a:cs typeface="Century Gothic"/>
              </a:rPr>
              <a:t>r</a:t>
            </a:r>
            <a:r>
              <a:rPr sz="1800" spc="-15" dirty="0">
                <a:latin typeface="Century Gothic"/>
                <a:cs typeface="Century Gothic"/>
              </a:rPr>
              <a:t> </a:t>
            </a:r>
            <a:r>
              <a:rPr sz="1800" spc="-10" dirty="0">
                <a:latin typeface="Century Gothic"/>
                <a:cs typeface="Century Gothic"/>
              </a:rPr>
              <a:t>a</a:t>
            </a:r>
            <a:r>
              <a:rPr sz="1800" spc="-15" dirty="0">
                <a:latin typeface="Century Gothic"/>
                <a:cs typeface="Century Gothic"/>
              </a:rPr>
              <a:t>n</a:t>
            </a:r>
            <a:r>
              <a:rPr sz="1800" dirty="0">
                <a:latin typeface="Century Gothic"/>
                <a:cs typeface="Century Gothic"/>
              </a:rPr>
              <a:t>d</a:t>
            </a:r>
            <a:r>
              <a:rPr sz="1800" spc="-5" dirty="0">
                <a:latin typeface="Century Gothic"/>
                <a:cs typeface="Century Gothic"/>
              </a:rPr>
              <a:t> </a:t>
            </a:r>
            <a:r>
              <a:rPr sz="1800" spc="-20" dirty="0">
                <a:latin typeface="Century Gothic"/>
                <a:cs typeface="Century Gothic"/>
              </a:rPr>
              <a:t>w</a:t>
            </a:r>
            <a:r>
              <a:rPr sz="1800" spc="15" dirty="0">
                <a:latin typeface="Century Gothic"/>
                <a:cs typeface="Century Gothic"/>
              </a:rPr>
              <a:t>il</a:t>
            </a:r>
            <a:r>
              <a:rPr sz="1800" dirty="0">
                <a:latin typeface="Century Gothic"/>
                <a:cs typeface="Century Gothic"/>
              </a:rPr>
              <a:t>l</a:t>
            </a:r>
            <a:r>
              <a:rPr sz="1800" spc="5" dirty="0">
                <a:latin typeface="Century Gothic"/>
                <a:cs typeface="Century Gothic"/>
              </a:rPr>
              <a:t> </a:t>
            </a:r>
            <a:r>
              <a:rPr sz="1800" spc="15" dirty="0">
                <a:latin typeface="Century Gothic"/>
                <a:cs typeface="Century Gothic"/>
              </a:rPr>
              <a:t>i</a:t>
            </a:r>
            <a:r>
              <a:rPr sz="1800" spc="-15" dirty="0">
                <a:latin typeface="Century Gothic"/>
                <a:cs typeface="Century Gothic"/>
              </a:rPr>
              <a:t>n</a:t>
            </a:r>
            <a:r>
              <a:rPr sz="1800" spc="-30" dirty="0">
                <a:latin typeface="Century Gothic"/>
                <a:cs typeface="Century Gothic"/>
              </a:rPr>
              <a:t>c</a:t>
            </a:r>
            <a:r>
              <a:rPr sz="1800" spc="15" dirty="0">
                <a:latin typeface="Century Gothic"/>
                <a:cs typeface="Century Gothic"/>
              </a:rPr>
              <a:t>l</a:t>
            </a:r>
            <a:r>
              <a:rPr sz="1800" spc="-10" dirty="0">
                <a:latin typeface="Century Gothic"/>
                <a:cs typeface="Century Gothic"/>
              </a:rPr>
              <a:t>ude:</a:t>
            </a:r>
            <a:endParaRPr sz="18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39"/>
              </a:spcBef>
            </a:pPr>
            <a:endParaRPr sz="1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spc="-75" dirty="0">
                <a:latin typeface="Century Gothic"/>
                <a:cs typeface="Century Gothic"/>
              </a:rPr>
              <a:t>W</a:t>
            </a:r>
            <a:r>
              <a:rPr sz="1800" spc="-15" dirty="0">
                <a:latin typeface="Century Gothic"/>
                <a:cs typeface="Century Gothic"/>
              </a:rPr>
              <a:t>e</a:t>
            </a:r>
            <a:r>
              <a:rPr sz="1800" dirty="0">
                <a:latin typeface="Century Gothic"/>
                <a:cs typeface="Century Gothic"/>
              </a:rPr>
              <a:t>b</a:t>
            </a:r>
            <a:r>
              <a:rPr sz="1800" spc="55" dirty="0">
                <a:latin typeface="Century Gothic"/>
                <a:cs typeface="Century Gothic"/>
              </a:rPr>
              <a:t> </a:t>
            </a:r>
            <a:r>
              <a:rPr sz="1800" spc="-30" dirty="0">
                <a:latin typeface="Century Gothic"/>
                <a:cs typeface="Century Gothic"/>
              </a:rPr>
              <a:t>c</a:t>
            </a:r>
            <a:r>
              <a:rPr sz="1800" spc="-15" dirty="0">
                <a:latin typeface="Century Gothic"/>
                <a:cs typeface="Century Gothic"/>
              </a:rPr>
              <a:t>h</a:t>
            </a:r>
            <a:r>
              <a:rPr sz="1800" spc="-10" dirty="0">
                <a:latin typeface="Century Gothic"/>
                <a:cs typeface="Century Gothic"/>
              </a:rPr>
              <a:t>a</a:t>
            </a:r>
            <a:r>
              <a:rPr sz="1800" spc="-15" dirty="0">
                <a:latin typeface="Century Gothic"/>
                <a:cs typeface="Century Gothic"/>
              </a:rPr>
              <a:t>n</a:t>
            </a:r>
            <a:r>
              <a:rPr sz="1800" spc="-20" dirty="0">
                <a:latin typeface="Century Gothic"/>
                <a:cs typeface="Century Gothic"/>
              </a:rPr>
              <a:t>g</a:t>
            </a:r>
            <a:r>
              <a:rPr sz="1800" spc="-15" dirty="0">
                <a:latin typeface="Century Gothic"/>
                <a:cs typeface="Century Gothic"/>
              </a:rPr>
              <a:t>e</a:t>
            </a:r>
            <a:r>
              <a:rPr sz="1800" dirty="0">
                <a:latin typeface="Century Gothic"/>
                <a:cs typeface="Century Gothic"/>
              </a:rPr>
              <a:t>s</a:t>
            </a:r>
            <a:r>
              <a:rPr sz="1800" spc="2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–</a:t>
            </a:r>
            <a:r>
              <a:rPr sz="1800" spc="5" dirty="0">
                <a:latin typeface="Century Gothic"/>
                <a:cs typeface="Century Gothic"/>
              </a:rPr>
              <a:t> </a:t>
            </a:r>
            <a:r>
              <a:rPr sz="1800" spc="-10" dirty="0">
                <a:latin typeface="Century Gothic"/>
                <a:cs typeface="Century Gothic"/>
              </a:rPr>
              <a:t>r</a:t>
            </a:r>
            <a:r>
              <a:rPr sz="1800" spc="-35" dirty="0">
                <a:latin typeface="Century Gothic"/>
                <a:cs typeface="Century Gothic"/>
              </a:rPr>
              <a:t>e</a:t>
            </a:r>
            <a:r>
              <a:rPr sz="1800" spc="25" dirty="0">
                <a:latin typeface="Century Gothic"/>
                <a:cs typeface="Century Gothic"/>
              </a:rPr>
              <a:t>v</a:t>
            </a:r>
            <a:r>
              <a:rPr sz="1800" spc="15" dirty="0">
                <a:latin typeface="Century Gothic"/>
                <a:cs typeface="Century Gothic"/>
              </a:rPr>
              <a:t>i</a:t>
            </a:r>
            <a:r>
              <a:rPr sz="1800" spc="-15" dirty="0">
                <a:latin typeface="Century Gothic"/>
                <a:cs typeface="Century Gothic"/>
              </a:rPr>
              <a:t>e</a:t>
            </a:r>
            <a:r>
              <a:rPr sz="1800" dirty="0">
                <a:latin typeface="Century Gothic"/>
                <a:cs typeface="Century Gothic"/>
              </a:rPr>
              <a:t>w</a:t>
            </a:r>
            <a:r>
              <a:rPr sz="1800" spc="-15" dirty="0">
                <a:latin typeface="Century Gothic"/>
                <a:cs typeface="Century Gothic"/>
              </a:rPr>
              <a:t> </a:t>
            </a:r>
            <a:r>
              <a:rPr sz="1800" spc="-40" dirty="0">
                <a:latin typeface="Century Gothic"/>
                <a:cs typeface="Century Gothic"/>
              </a:rPr>
              <a:t>w</a:t>
            </a:r>
            <a:r>
              <a:rPr sz="1800" spc="35" dirty="0">
                <a:latin typeface="Century Gothic"/>
                <a:cs typeface="Century Gothic"/>
              </a:rPr>
              <a:t>i</a:t>
            </a:r>
            <a:r>
              <a:rPr sz="1800" spc="-10" dirty="0">
                <a:latin typeface="Century Gothic"/>
                <a:cs typeface="Century Gothic"/>
              </a:rPr>
              <a:t>r</a:t>
            </a:r>
            <a:r>
              <a:rPr sz="1800" spc="-35" dirty="0">
                <a:latin typeface="Century Gothic"/>
                <a:cs typeface="Century Gothic"/>
              </a:rPr>
              <a:t>e</a:t>
            </a:r>
            <a:r>
              <a:rPr sz="1800" dirty="0">
                <a:latin typeface="Century Gothic"/>
                <a:cs typeface="Century Gothic"/>
              </a:rPr>
              <a:t>f</a:t>
            </a:r>
            <a:r>
              <a:rPr sz="1800" spc="-10" dirty="0">
                <a:latin typeface="Century Gothic"/>
                <a:cs typeface="Century Gothic"/>
              </a:rPr>
              <a:t>ra</a:t>
            </a:r>
            <a:r>
              <a:rPr sz="1800" spc="-15" dirty="0">
                <a:latin typeface="Century Gothic"/>
                <a:cs typeface="Century Gothic"/>
              </a:rPr>
              <a:t>m</a:t>
            </a:r>
            <a:r>
              <a:rPr sz="1800" spc="-35" dirty="0">
                <a:latin typeface="Century Gothic"/>
                <a:cs typeface="Century Gothic"/>
              </a:rPr>
              <a:t>e</a:t>
            </a:r>
            <a:r>
              <a:rPr sz="1800" dirty="0">
                <a:latin typeface="Century Gothic"/>
                <a:cs typeface="Century Gothic"/>
              </a:rPr>
              <a:t>s</a:t>
            </a:r>
            <a:endParaRPr sz="18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47"/>
              </a:spcBef>
            </a:pPr>
            <a:endParaRPr sz="1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spc="10" dirty="0">
                <a:latin typeface="Century Gothic"/>
                <a:cs typeface="Century Gothic"/>
              </a:rPr>
              <a:t>D</a:t>
            </a:r>
            <a:r>
              <a:rPr sz="1800" spc="-10" dirty="0">
                <a:latin typeface="Century Gothic"/>
                <a:cs typeface="Century Gothic"/>
              </a:rPr>
              <a:t>a</a:t>
            </a:r>
            <a:r>
              <a:rPr sz="1800" spc="-25" dirty="0">
                <a:latin typeface="Century Gothic"/>
                <a:cs typeface="Century Gothic"/>
              </a:rPr>
              <a:t>t</a:t>
            </a:r>
            <a:r>
              <a:rPr sz="1800" dirty="0">
                <a:latin typeface="Century Gothic"/>
                <a:cs typeface="Century Gothic"/>
              </a:rPr>
              <a:t>a </a:t>
            </a:r>
            <a:r>
              <a:rPr sz="1800" spc="-10" dirty="0">
                <a:latin typeface="Century Gothic"/>
                <a:cs typeface="Century Gothic"/>
              </a:rPr>
              <a:t>c</a:t>
            </a:r>
            <a:r>
              <a:rPr sz="1800" spc="-35" dirty="0">
                <a:latin typeface="Century Gothic"/>
                <a:cs typeface="Century Gothic"/>
              </a:rPr>
              <a:t>h</a:t>
            </a:r>
            <a:r>
              <a:rPr sz="1800" spc="-10" dirty="0">
                <a:latin typeface="Century Gothic"/>
                <a:cs typeface="Century Gothic"/>
              </a:rPr>
              <a:t>a</a:t>
            </a:r>
            <a:r>
              <a:rPr sz="1800" spc="-15" dirty="0">
                <a:latin typeface="Century Gothic"/>
                <a:cs typeface="Century Gothic"/>
              </a:rPr>
              <a:t>n</a:t>
            </a:r>
            <a:r>
              <a:rPr sz="1800" spc="-20" dirty="0">
                <a:latin typeface="Century Gothic"/>
                <a:cs typeface="Century Gothic"/>
              </a:rPr>
              <a:t>g</a:t>
            </a:r>
            <a:r>
              <a:rPr sz="1800" spc="-15" dirty="0">
                <a:latin typeface="Century Gothic"/>
                <a:cs typeface="Century Gothic"/>
              </a:rPr>
              <a:t>e</a:t>
            </a:r>
            <a:r>
              <a:rPr sz="1800" dirty="0">
                <a:latin typeface="Century Gothic"/>
                <a:cs typeface="Century Gothic"/>
              </a:rPr>
              <a:t>s</a:t>
            </a:r>
            <a:r>
              <a:rPr sz="1800" spc="4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–</a:t>
            </a:r>
            <a:r>
              <a:rPr sz="1800" spc="-15" dirty="0">
                <a:latin typeface="Century Gothic"/>
                <a:cs typeface="Century Gothic"/>
              </a:rPr>
              <a:t> </a:t>
            </a:r>
            <a:r>
              <a:rPr sz="1800" spc="-10" dirty="0">
                <a:latin typeface="Century Gothic"/>
                <a:cs typeface="Century Gothic"/>
              </a:rPr>
              <a:t>re</a:t>
            </a:r>
            <a:r>
              <a:rPr sz="1800" spc="10" dirty="0">
                <a:latin typeface="Century Gothic"/>
                <a:cs typeface="Century Gothic"/>
              </a:rPr>
              <a:t>v</a:t>
            </a:r>
            <a:r>
              <a:rPr sz="1800" spc="35" dirty="0">
                <a:latin typeface="Century Gothic"/>
                <a:cs typeface="Century Gothic"/>
              </a:rPr>
              <a:t>i</a:t>
            </a:r>
            <a:r>
              <a:rPr sz="1800" spc="-35" dirty="0">
                <a:latin typeface="Century Gothic"/>
                <a:cs typeface="Century Gothic"/>
              </a:rPr>
              <a:t>e</a:t>
            </a:r>
            <a:r>
              <a:rPr sz="1800" dirty="0">
                <a:latin typeface="Century Gothic"/>
                <a:cs typeface="Century Gothic"/>
              </a:rPr>
              <a:t>w</a:t>
            </a:r>
            <a:r>
              <a:rPr sz="1800" spc="-15" dirty="0">
                <a:latin typeface="Century Gothic"/>
                <a:cs typeface="Century Gothic"/>
              </a:rPr>
              <a:t> ne</a:t>
            </a:r>
            <a:r>
              <a:rPr sz="1800" dirty="0">
                <a:latin typeface="Century Gothic"/>
                <a:cs typeface="Century Gothic"/>
              </a:rPr>
              <a:t>w</a:t>
            </a:r>
            <a:r>
              <a:rPr sz="1800" spc="20" dirty="0">
                <a:latin typeface="Century Gothic"/>
                <a:cs typeface="Century Gothic"/>
              </a:rPr>
              <a:t> </a:t>
            </a:r>
            <a:r>
              <a:rPr sz="1800" spc="-20" dirty="0">
                <a:latin typeface="Century Gothic"/>
                <a:cs typeface="Century Gothic"/>
              </a:rPr>
              <a:t>f</a:t>
            </a:r>
            <a:r>
              <a:rPr sz="1800" spc="15" dirty="0">
                <a:latin typeface="Century Gothic"/>
                <a:cs typeface="Century Gothic"/>
              </a:rPr>
              <a:t>i</a:t>
            </a:r>
            <a:r>
              <a:rPr sz="1800" spc="-15" dirty="0">
                <a:latin typeface="Century Gothic"/>
                <a:cs typeface="Century Gothic"/>
              </a:rPr>
              <a:t>e</a:t>
            </a:r>
            <a:r>
              <a:rPr sz="1800" spc="15" dirty="0">
                <a:latin typeface="Century Gothic"/>
                <a:cs typeface="Century Gothic"/>
              </a:rPr>
              <a:t>l</a:t>
            </a:r>
            <a:r>
              <a:rPr sz="1800" spc="-10" dirty="0">
                <a:latin typeface="Century Gothic"/>
                <a:cs typeface="Century Gothic"/>
              </a:rPr>
              <a:t>d</a:t>
            </a:r>
            <a:r>
              <a:rPr sz="1800" dirty="0">
                <a:latin typeface="Century Gothic"/>
                <a:cs typeface="Century Gothic"/>
              </a:rPr>
              <a:t>s</a:t>
            </a:r>
            <a:r>
              <a:rPr sz="1800" spc="-10" dirty="0">
                <a:latin typeface="Century Gothic"/>
                <a:cs typeface="Century Gothic"/>
              </a:rPr>
              <a:t> t</a:t>
            </a:r>
            <a:r>
              <a:rPr sz="1800" spc="-35" dirty="0">
                <a:latin typeface="Century Gothic"/>
                <a:cs typeface="Century Gothic"/>
              </a:rPr>
              <a:t>h</a:t>
            </a:r>
            <a:r>
              <a:rPr sz="1800" spc="-10" dirty="0">
                <a:latin typeface="Century Gothic"/>
                <a:cs typeface="Century Gothic"/>
              </a:rPr>
              <a:t>at</a:t>
            </a:r>
            <a:r>
              <a:rPr sz="1800" spc="25" dirty="0">
                <a:latin typeface="Century Gothic"/>
                <a:cs typeface="Century Gothic"/>
              </a:rPr>
              <a:t> </a:t>
            </a:r>
            <a:r>
              <a:rPr sz="1800" spc="-40" dirty="0">
                <a:latin typeface="Century Gothic"/>
                <a:cs typeface="Century Gothic"/>
              </a:rPr>
              <a:t>w</a:t>
            </a:r>
            <a:r>
              <a:rPr sz="1800" spc="35" dirty="0">
                <a:latin typeface="Century Gothic"/>
                <a:cs typeface="Century Gothic"/>
              </a:rPr>
              <a:t>i</a:t>
            </a:r>
            <a:r>
              <a:rPr sz="1800" dirty="0">
                <a:latin typeface="Century Gothic"/>
                <a:cs typeface="Century Gothic"/>
              </a:rPr>
              <a:t>ll</a:t>
            </a:r>
            <a:r>
              <a:rPr sz="1800" spc="5" dirty="0">
                <a:latin typeface="Century Gothic"/>
                <a:cs typeface="Century Gothic"/>
              </a:rPr>
              <a:t> </a:t>
            </a:r>
            <a:r>
              <a:rPr sz="1800" spc="-5" dirty="0">
                <a:latin typeface="Century Gothic"/>
                <a:cs typeface="Century Gothic"/>
              </a:rPr>
              <a:t>b</a:t>
            </a:r>
            <a:r>
              <a:rPr sz="1800" spc="-15" dirty="0">
                <a:latin typeface="Century Gothic"/>
                <a:cs typeface="Century Gothic"/>
              </a:rPr>
              <a:t>e</a:t>
            </a:r>
            <a:r>
              <a:rPr sz="1800" spc="25" dirty="0">
                <a:latin typeface="Century Gothic"/>
                <a:cs typeface="Century Gothic"/>
              </a:rPr>
              <a:t> </a:t>
            </a:r>
            <a:r>
              <a:rPr sz="1800" spc="-10" dirty="0">
                <a:latin typeface="Century Gothic"/>
                <a:cs typeface="Century Gothic"/>
              </a:rPr>
              <a:t>a</a:t>
            </a:r>
            <a:r>
              <a:rPr sz="1800" spc="10" dirty="0">
                <a:latin typeface="Century Gothic"/>
                <a:cs typeface="Century Gothic"/>
              </a:rPr>
              <a:t>v</a:t>
            </a:r>
            <a:r>
              <a:rPr sz="1800" spc="-10" dirty="0">
                <a:latin typeface="Century Gothic"/>
                <a:cs typeface="Century Gothic"/>
              </a:rPr>
              <a:t>a</a:t>
            </a:r>
            <a:r>
              <a:rPr sz="1800" spc="35" dirty="0">
                <a:latin typeface="Century Gothic"/>
                <a:cs typeface="Century Gothic"/>
              </a:rPr>
              <a:t>i</a:t>
            </a:r>
            <a:r>
              <a:rPr sz="1800" dirty="0">
                <a:latin typeface="Century Gothic"/>
                <a:cs typeface="Century Gothic"/>
              </a:rPr>
              <a:t>l</a:t>
            </a:r>
            <a:r>
              <a:rPr sz="1800" spc="-10" dirty="0">
                <a:latin typeface="Century Gothic"/>
                <a:cs typeface="Century Gothic"/>
              </a:rPr>
              <a:t>a</a:t>
            </a:r>
            <a:r>
              <a:rPr sz="1800" spc="-5" dirty="0">
                <a:latin typeface="Century Gothic"/>
                <a:cs typeface="Century Gothic"/>
              </a:rPr>
              <a:t>b</a:t>
            </a:r>
            <a:r>
              <a:rPr sz="1800" dirty="0">
                <a:latin typeface="Century Gothic"/>
                <a:cs typeface="Century Gothic"/>
              </a:rPr>
              <a:t>l</a:t>
            </a:r>
            <a:r>
              <a:rPr sz="1800" spc="-15" dirty="0">
                <a:latin typeface="Century Gothic"/>
                <a:cs typeface="Century Gothic"/>
              </a:rPr>
              <a:t>e</a:t>
            </a:r>
            <a:endParaRPr sz="18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47"/>
              </a:spcBef>
            </a:pPr>
            <a:endParaRPr sz="19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1800" spc="10" dirty="0">
                <a:latin typeface="Century Gothic"/>
                <a:cs typeface="Century Gothic"/>
              </a:rPr>
              <a:t>D</a:t>
            </a:r>
            <a:r>
              <a:rPr sz="1800" spc="-35" dirty="0">
                <a:latin typeface="Century Gothic"/>
                <a:cs typeface="Century Gothic"/>
              </a:rPr>
              <a:t>e</a:t>
            </a:r>
            <a:r>
              <a:rPr sz="1800" spc="-15" dirty="0">
                <a:latin typeface="Century Gothic"/>
                <a:cs typeface="Century Gothic"/>
              </a:rPr>
              <a:t>mo</a:t>
            </a:r>
            <a:r>
              <a:rPr sz="1800" spc="15" dirty="0">
                <a:latin typeface="Century Gothic"/>
                <a:cs typeface="Century Gothic"/>
              </a:rPr>
              <a:t> </a:t>
            </a:r>
            <a:r>
              <a:rPr sz="1800" spc="-10" dirty="0">
                <a:latin typeface="Century Gothic"/>
                <a:cs typeface="Century Gothic"/>
              </a:rPr>
              <a:t>a</a:t>
            </a:r>
            <a:r>
              <a:rPr sz="1800" spc="-35" dirty="0">
                <a:latin typeface="Century Gothic"/>
                <a:cs typeface="Century Gothic"/>
              </a:rPr>
              <a:t>n</a:t>
            </a:r>
            <a:r>
              <a:rPr sz="1800" dirty="0">
                <a:latin typeface="Century Gothic"/>
                <a:cs typeface="Century Gothic"/>
              </a:rPr>
              <a:t>d</a:t>
            </a:r>
            <a:r>
              <a:rPr sz="1800" spc="10" dirty="0">
                <a:latin typeface="Century Gothic"/>
                <a:cs typeface="Century Gothic"/>
              </a:rPr>
              <a:t> D</a:t>
            </a:r>
            <a:r>
              <a:rPr sz="1800" spc="-25" dirty="0">
                <a:latin typeface="Century Gothic"/>
                <a:cs typeface="Century Gothic"/>
              </a:rPr>
              <a:t>o</a:t>
            </a:r>
            <a:r>
              <a:rPr sz="1800" spc="-10" dirty="0">
                <a:latin typeface="Century Gothic"/>
                <a:cs typeface="Century Gothic"/>
              </a:rPr>
              <a:t>c</a:t>
            </a:r>
            <a:r>
              <a:rPr sz="1800" spc="-30" dirty="0">
                <a:latin typeface="Century Gothic"/>
                <a:cs typeface="Century Gothic"/>
              </a:rPr>
              <a:t>u</a:t>
            </a:r>
            <a:r>
              <a:rPr sz="1800" spc="-15" dirty="0">
                <a:latin typeface="Century Gothic"/>
                <a:cs typeface="Century Gothic"/>
              </a:rPr>
              <a:t>men</a:t>
            </a:r>
            <a:r>
              <a:rPr sz="1800" spc="-25" dirty="0">
                <a:latin typeface="Century Gothic"/>
                <a:cs typeface="Century Gothic"/>
              </a:rPr>
              <a:t>t</a:t>
            </a:r>
            <a:r>
              <a:rPr sz="1800" spc="-10" dirty="0">
                <a:latin typeface="Century Gothic"/>
                <a:cs typeface="Century Gothic"/>
              </a:rPr>
              <a:t>a</a:t>
            </a:r>
            <a:r>
              <a:rPr sz="1800" spc="-25" dirty="0">
                <a:latin typeface="Century Gothic"/>
                <a:cs typeface="Century Gothic"/>
              </a:rPr>
              <a:t>t</a:t>
            </a:r>
            <a:r>
              <a:rPr sz="1800" spc="35" dirty="0">
                <a:latin typeface="Century Gothic"/>
                <a:cs typeface="Century Gothic"/>
              </a:rPr>
              <a:t>i</a:t>
            </a:r>
            <a:r>
              <a:rPr sz="1800" spc="-25" dirty="0">
                <a:latin typeface="Century Gothic"/>
                <a:cs typeface="Century Gothic"/>
              </a:rPr>
              <a:t>o</a:t>
            </a:r>
            <a:r>
              <a:rPr sz="1800" spc="-15" dirty="0">
                <a:latin typeface="Century Gothic"/>
                <a:cs typeface="Century Gothic"/>
              </a:rPr>
              <a:t>n</a:t>
            </a:r>
            <a:r>
              <a:rPr sz="1800" spc="25" dirty="0">
                <a:latin typeface="Century Gothic"/>
                <a:cs typeface="Century Gothic"/>
              </a:rPr>
              <a:t> </a:t>
            </a:r>
            <a:r>
              <a:rPr sz="1800" spc="-20" dirty="0">
                <a:latin typeface="Century Gothic"/>
                <a:cs typeface="Century Gothic"/>
              </a:rPr>
              <a:t>P</a:t>
            </a:r>
            <a:r>
              <a:rPr sz="1800" spc="-10" dirty="0">
                <a:latin typeface="Century Gothic"/>
                <a:cs typeface="Century Gothic"/>
              </a:rPr>
              <a:t>re</a:t>
            </a:r>
            <a:r>
              <a:rPr sz="1800" spc="25" dirty="0">
                <a:latin typeface="Century Gothic"/>
                <a:cs typeface="Century Gothic"/>
              </a:rPr>
              <a:t>v</a:t>
            </a:r>
            <a:r>
              <a:rPr sz="1800" spc="15" dirty="0">
                <a:latin typeface="Century Gothic"/>
                <a:cs typeface="Century Gothic"/>
              </a:rPr>
              <a:t>i</a:t>
            </a:r>
            <a:r>
              <a:rPr sz="1800" spc="-15" dirty="0">
                <a:latin typeface="Century Gothic"/>
                <a:cs typeface="Century Gothic"/>
              </a:rPr>
              <a:t>e</a:t>
            </a:r>
            <a:r>
              <a:rPr sz="1800" dirty="0">
                <a:latin typeface="Century Gothic"/>
                <a:cs typeface="Century Gothic"/>
              </a:rPr>
              <a:t>w</a:t>
            </a:r>
            <a:r>
              <a:rPr sz="1800" spc="-35" dirty="0">
                <a:latin typeface="Century Gothic"/>
                <a:cs typeface="Century Gothic"/>
              </a:rPr>
              <a:t> </a:t>
            </a:r>
            <a:r>
              <a:rPr sz="1800" spc="-40" dirty="0">
                <a:latin typeface="Century Gothic"/>
                <a:cs typeface="Century Gothic"/>
              </a:rPr>
              <a:t>w</a:t>
            </a:r>
            <a:r>
              <a:rPr sz="1800" spc="35" dirty="0">
                <a:latin typeface="Century Gothic"/>
                <a:cs typeface="Century Gothic"/>
              </a:rPr>
              <a:t>i</a:t>
            </a:r>
            <a:r>
              <a:rPr sz="1800" dirty="0">
                <a:latin typeface="Century Gothic"/>
                <a:cs typeface="Century Gothic"/>
              </a:rPr>
              <a:t>ll</a:t>
            </a:r>
            <a:r>
              <a:rPr sz="1800" spc="20" dirty="0">
                <a:latin typeface="Century Gothic"/>
                <a:cs typeface="Century Gothic"/>
              </a:rPr>
              <a:t> </a:t>
            </a:r>
            <a:r>
              <a:rPr sz="1800" spc="-5" dirty="0">
                <a:latin typeface="Century Gothic"/>
                <a:cs typeface="Century Gothic"/>
              </a:rPr>
              <a:t>p</a:t>
            </a:r>
            <a:r>
              <a:rPr sz="1800" spc="-10" dirty="0">
                <a:latin typeface="Century Gothic"/>
                <a:cs typeface="Century Gothic"/>
              </a:rPr>
              <a:t>r</a:t>
            </a:r>
            <a:r>
              <a:rPr sz="1800" spc="-25" dirty="0">
                <a:latin typeface="Century Gothic"/>
                <a:cs typeface="Century Gothic"/>
              </a:rPr>
              <a:t>o</a:t>
            </a:r>
            <a:r>
              <a:rPr sz="1800" spc="25" dirty="0">
                <a:latin typeface="Century Gothic"/>
                <a:cs typeface="Century Gothic"/>
              </a:rPr>
              <a:t>v</a:t>
            </a:r>
            <a:r>
              <a:rPr sz="1800" spc="15" dirty="0">
                <a:latin typeface="Century Gothic"/>
                <a:cs typeface="Century Gothic"/>
              </a:rPr>
              <a:t>i</a:t>
            </a:r>
            <a:r>
              <a:rPr sz="1800" spc="-10" dirty="0">
                <a:latin typeface="Century Gothic"/>
                <a:cs typeface="Century Gothic"/>
              </a:rPr>
              <a:t>d</a:t>
            </a:r>
            <a:r>
              <a:rPr sz="1800" spc="-15" dirty="0">
                <a:latin typeface="Century Gothic"/>
                <a:cs typeface="Century Gothic"/>
              </a:rPr>
              <a:t>e</a:t>
            </a:r>
            <a:r>
              <a:rPr sz="1800" dirty="0">
                <a:latin typeface="Century Gothic"/>
                <a:cs typeface="Century Gothic"/>
              </a:rPr>
              <a:t>d</a:t>
            </a:r>
            <a:r>
              <a:rPr sz="1800" spc="-2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1</a:t>
            </a:r>
            <a:r>
              <a:rPr sz="1800" spc="1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-</a:t>
            </a:r>
            <a:r>
              <a:rPr sz="1800" spc="-2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2</a:t>
            </a:r>
            <a:r>
              <a:rPr sz="1800" spc="15" dirty="0">
                <a:latin typeface="Century Gothic"/>
                <a:cs typeface="Century Gothic"/>
              </a:rPr>
              <a:t> </a:t>
            </a:r>
            <a:r>
              <a:rPr sz="1800" spc="-40" dirty="0">
                <a:latin typeface="Century Gothic"/>
                <a:cs typeface="Century Gothic"/>
              </a:rPr>
              <a:t>w</a:t>
            </a:r>
            <a:r>
              <a:rPr sz="1800" spc="-15" dirty="0">
                <a:latin typeface="Century Gothic"/>
                <a:cs typeface="Century Gothic"/>
              </a:rPr>
              <a:t>e</a:t>
            </a:r>
            <a:r>
              <a:rPr sz="1800" spc="-35" dirty="0">
                <a:latin typeface="Century Gothic"/>
                <a:cs typeface="Century Gothic"/>
              </a:rPr>
              <a:t>e</a:t>
            </a:r>
            <a:r>
              <a:rPr sz="1800" spc="0" dirty="0">
                <a:latin typeface="Century Gothic"/>
                <a:cs typeface="Century Gothic"/>
              </a:rPr>
              <a:t>k</a:t>
            </a:r>
            <a:r>
              <a:rPr sz="1800" dirty="0">
                <a:latin typeface="Century Gothic"/>
                <a:cs typeface="Century Gothic"/>
              </a:rPr>
              <a:t>s</a:t>
            </a:r>
            <a:r>
              <a:rPr sz="1800" spc="45" dirty="0">
                <a:latin typeface="Century Gothic"/>
                <a:cs typeface="Century Gothic"/>
              </a:rPr>
              <a:t> </a:t>
            </a:r>
            <a:r>
              <a:rPr sz="1800" spc="-5" dirty="0">
                <a:latin typeface="Century Gothic"/>
                <a:cs typeface="Century Gothic"/>
              </a:rPr>
              <a:t>p</a:t>
            </a:r>
            <a:r>
              <a:rPr sz="1800" spc="-10" dirty="0">
                <a:latin typeface="Century Gothic"/>
                <a:cs typeface="Century Gothic"/>
              </a:rPr>
              <a:t>r</a:t>
            </a:r>
            <a:r>
              <a:rPr sz="1800" spc="35" dirty="0">
                <a:latin typeface="Century Gothic"/>
                <a:cs typeface="Century Gothic"/>
              </a:rPr>
              <a:t>i</a:t>
            </a:r>
            <a:r>
              <a:rPr sz="1800" spc="-25" dirty="0">
                <a:latin typeface="Century Gothic"/>
                <a:cs typeface="Century Gothic"/>
              </a:rPr>
              <a:t>o</a:t>
            </a:r>
            <a:r>
              <a:rPr sz="1800" spc="-10" dirty="0">
                <a:latin typeface="Century Gothic"/>
                <a:cs typeface="Century Gothic"/>
              </a:rPr>
              <a:t>r</a:t>
            </a:r>
            <a:r>
              <a:rPr sz="1800" spc="-15" dirty="0">
                <a:latin typeface="Century Gothic"/>
                <a:cs typeface="Century Gothic"/>
              </a:rPr>
              <a:t> </a:t>
            </a:r>
            <a:r>
              <a:rPr sz="1800" spc="-10" dirty="0">
                <a:latin typeface="Century Gothic"/>
                <a:cs typeface="Century Gothic"/>
              </a:rPr>
              <a:t>a</a:t>
            </a:r>
            <a:r>
              <a:rPr sz="1800" spc="-35" dirty="0">
                <a:latin typeface="Century Gothic"/>
                <a:cs typeface="Century Gothic"/>
              </a:rPr>
              <a:t>n</a:t>
            </a:r>
            <a:r>
              <a:rPr sz="1800" dirty="0">
                <a:latin typeface="Century Gothic"/>
                <a:cs typeface="Century Gothic"/>
              </a:rPr>
              <a:t>d </a:t>
            </a:r>
            <a:r>
              <a:rPr sz="1800" spc="15" dirty="0">
                <a:latin typeface="Century Gothic"/>
                <a:cs typeface="Century Gothic"/>
              </a:rPr>
              <a:t>i</a:t>
            </a:r>
            <a:r>
              <a:rPr sz="1800" spc="-15" dirty="0">
                <a:latin typeface="Century Gothic"/>
                <a:cs typeface="Century Gothic"/>
              </a:rPr>
              <a:t>n</a:t>
            </a:r>
            <a:r>
              <a:rPr sz="1800" spc="-10" dirty="0">
                <a:latin typeface="Century Gothic"/>
                <a:cs typeface="Century Gothic"/>
              </a:rPr>
              <a:t>c</a:t>
            </a:r>
            <a:r>
              <a:rPr sz="1800" dirty="0">
                <a:latin typeface="Century Gothic"/>
                <a:cs typeface="Century Gothic"/>
              </a:rPr>
              <a:t>l</a:t>
            </a:r>
            <a:r>
              <a:rPr sz="1800" spc="-10" dirty="0">
                <a:latin typeface="Century Gothic"/>
                <a:cs typeface="Century Gothic"/>
              </a:rPr>
              <a:t>u</a:t>
            </a:r>
            <a:r>
              <a:rPr sz="1800" spc="5" dirty="0">
                <a:latin typeface="Century Gothic"/>
                <a:cs typeface="Century Gothic"/>
              </a:rPr>
              <a:t>d</a:t>
            </a:r>
            <a:r>
              <a:rPr sz="1800" spc="-35" dirty="0">
                <a:latin typeface="Century Gothic"/>
                <a:cs typeface="Century Gothic"/>
              </a:rPr>
              <a:t>e</a:t>
            </a:r>
            <a:r>
              <a:rPr sz="1800" spc="-5" dirty="0">
                <a:latin typeface="Century Gothic"/>
                <a:cs typeface="Century Gothic"/>
              </a:rPr>
              <a:t>:</a:t>
            </a:r>
            <a:endParaRPr sz="1800">
              <a:latin typeface="Century Gothic"/>
              <a:cs typeface="Century Gothic"/>
            </a:endParaRPr>
          </a:p>
          <a:p>
            <a:pPr marL="622300" indent="-287020">
              <a:lnSpc>
                <a:spcPct val="100000"/>
              </a:lnSpc>
              <a:spcBef>
                <a:spcPts val="980"/>
              </a:spcBef>
              <a:buClr>
                <a:srgbClr val="4472C3"/>
              </a:buClr>
              <a:buFont typeface="Times New Roman"/>
              <a:buChar char="□"/>
              <a:tabLst>
                <a:tab pos="622935" algn="l"/>
              </a:tabLst>
            </a:pPr>
            <a:r>
              <a:rPr sz="1600" spc="-40" dirty="0">
                <a:latin typeface="Century Gothic"/>
                <a:cs typeface="Century Gothic"/>
              </a:rPr>
              <a:t>U</a:t>
            </a:r>
            <a:r>
              <a:rPr sz="1600" spc="-20" dirty="0">
                <a:latin typeface="Century Gothic"/>
                <a:cs typeface="Century Gothic"/>
              </a:rPr>
              <a:t>p</a:t>
            </a:r>
            <a:r>
              <a:rPr sz="1600" spc="-10" dirty="0">
                <a:latin typeface="Century Gothic"/>
                <a:cs typeface="Century Gothic"/>
              </a:rPr>
              <a:t>d</a:t>
            </a:r>
            <a:r>
              <a:rPr sz="1600" spc="-20" dirty="0">
                <a:latin typeface="Century Gothic"/>
                <a:cs typeface="Century Gothic"/>
              </a:rPr>
              <a:t>a</a:t>
            </a:r>
            <a:r>
              <a:rPr sz="1600" spc="-25" dirty="0">
                <a:latin typeface="Century Gothic"/>
                <a:cs typeface="Century Gothic"/>
              </a:rPr>
              <a:t>t</a:t>
            </a:r>
            <a:r>
              <a:rPr sz="1600" spc="-10" dirty="0">
                <a:latin typeface="Century Gothic"/>
                <a:cs typeface="Century Gothic"/>
              </a:rPr>
              <a:t>es</a:t>
            </a:r>
            <a:r>
              <a:rPr sz="1600" spc="35" dirty="0">
                <a:latin typeface="Century Gothic"/>
                <a:cs typeface="Century Gothic"/>
              </a:rPr>
              <a:t> </a:t>
            </a:r>
            <a:r>
              <a:rPr sz="1600" spc="-25" dirty="0">
                <a:latin typeface="Century Gothic"/>
                <a:cs typeface="Century Gothic"/>
              </a:rPr>
              <a:t>t</a:t>
            </a:r>
            <a:r>
              <a:rPr sz="1600" spc="-15" dirty="0">
                <a:latin typeface="Century Gothic"/>
                <a:cs typeface="Century Gothic"/>
              </a:rPr>
              <a:t>o</a:t>
            </a:r>
            <a:r>
              <a:rPr sz="1600" spc="10" dirty="0">
                <a:latin typeface="Century Gothic"/>
                <a:cs typeface="Century Gothic"/>
              </a:rPr>
              <a:t> </a:t>
            </a:r>
            <a:r>
              <a:rPr sz="1600" spc="-40" dirty="0">
                <a:latin typeface="Century Gothic"/>
                <a:cs typeface="Century Gothic"/>
              </a:rPr>
              <a:t>U</a:t>
            </a:r>
            <a:r>
              <a:rPr sz="1600" spc="-10" dirty="0">
                <a:latin typeface="Century Gothic"/>
                <a:cs typeface="Century Gothic"/>
              </a:rPr>
              <a:t>ser</a:t>
            </a:r>
            <a:r>
              <a:rPr sz="1600" spc="35" dirty="0">
                <a:latin typeface="Century Gothic"/>
                <a:cs typeface="Century Gothic"/>
              </a:rPr>
              <a:t> </a:t>
            </a:r>
            <a:r>
              <a:rPr sz="1600" spc="-20" dirty="0">
                <a:latin typeface="Century Gothic"/>
                <a:cs typeface="Century Gothic"/>
              </a:rPr>
              <a:t>G</a:t>
            </a:r>
            <a:r>
              <a:rPr sz="1600" spc="-10" dirty="0">
                <a:latin typeface="Century Gothic"/>
                <a:cs typeface="Century Gothic"/>
              </a:rPr>
              <a:t>uid</a:t>
            </a:r>
            <a:r>
              <a:rPr sz="1600" spc="-15" dirty="0">
                <a:latin typeface="Century Gothic"/>
                <a:cs typeface="Century Gothic"/>
              </a:rPr>
              <a:t>e</a:t>
            </a:r>
            <a:endParaRPr sz="1600">
              <a:latin typeface="Century Gothic"/>
              <a:cs typeface="Century Gothic"/>
            </a:endParaRPr>
          </a:p>
          <a:p>
            <a:pPr marL="622300" marR="4958080" indent="-287020">
              <a:lnSpc>
                <a:spcPct val="100000"/>
              </a:lnSpc>
              <a:spcBef>
                <a:spcPts val="980"/>
              </a:spcBef>
              <a:buClr>
                <a:srgbClr val="4472C3"/>
              </a:buClr>
              <a:buFont typeface="Times New Roman"/>
              <a:buChar char="□"/>
              <a:tabLst>
                <a:tab pos="622935" algn="l"/>
              </a:tabLst>
            </a:pPr>
            <a:r>
              <a:rPr sz="1600" spc="-40" dirty="0">
                <a:latin typeface="Century Gothic"/>
                <a:cs typeface="Century Gothic"/>
              </a:rPr>
              <a:t>U</a:t>
            </a:r>
            <a:r>
              <a:rPr sz="1600" spc="-20" dirty="0">
                <a:latin typeface="Century Gothic"/>
                <a:cs typeface="Century Gothic"/>
              </a:rPr>
              <a:t>p</a:t>
            </a:r>
            <a:r>
              <a:rPr sz="1600" spc="-10" dirty="0">
                <a:latin typeface="Century Gothic"/>
                <a:cs typeface="Century Gothic"/>
              </a:rPr>
              <a:t>d</a:t>
            </a:r>
            <a:r>
              <a:rPr sz="1600" spc="-20" dirty="0">
                <a:latin typeface="Century Gothic"/>
                <a:cs typeface="Century Gothic"/>
              </a:rPr>
              <a:t>a</a:t>
            </a:r>
            <a:r>
              <a:rPr sz="1600" spc="-25" dirty="0">
                <a:latin typeface="Century Gothic"/>
                <a:cs typeface="Century Gothic"/>
              </a:rPr>
              <a:t>t</a:t>
            </a:r>
            <a:r>
              <a:rPr sz="1600" spc="-10" dirty="0">
                <a:latin typeface="Century Gothic"/>
                <a:cs typeface="Century Gothic"/>
              </a:rPr>
              <a:t>es</a:t>
            </a:r>
            <a:r>
              <a:rPr sz="1600" spc="35" dirty="0">
                <a:latin typeface="Century Gothic"/>
                <a:cs typeface="Century Gothic"/>
              </a:rPr>
              <a:t> </a:t>
            </a:r>
            <a:r>
              <a:rPr sz="1600" spc="-25" dirty="0">
                <a:latin typeface="Century Gothic"/>
                <a:cs typeface="Century Gothic"/>
              </a:rPr>
              <a:t>t</a:t>
            </a:r>
            <a:r>
              <a:rPr sz="1600" spc="-15" dirty="0">
                <a:latin typeface="Century Gothic"/>
                <a:cs typeface="Century Gothic"/>
              </a:rPr>
              <a:t>o</a:t>
            </a:r>
            <a:r>
              <a:rPr sz="1600" spc="10" dirty="0">
                <a:latin typeface="Century Gothic"/>
                <a:cs typeface="Century Gothic"/>
              </a:rPr>
              <a:t> </a:t>
            </a:r>
            <a:r>
              <a:rPr sz="1600" spc="-10" dirty="0">
                <a:latin typeface="Century Gothic"/>
                <a:cs typeface="Century Gothic"/>
              </a:rPr>
              <a:t>D</a:t>
            </a:r>
            <a:r>
              <a:rPr sz="1600" spc="-20" dirty="0">
                <a:latin typeface="Century Gothic"/>
                <a:cs typeface="Century Gothic"/>
              </a:rPr>
              <a:t>a</a:t>
            </a:r>
            <a:r>
              <a:rPr sz="1600" spc="-25" dirty="0">
                <a:latin typeface="Century Gothic"/>
                <a:cs typeface="Century Gothic"/>
              </a:rPr>
              <a:t>t</a:t>
            </a:r>
            <a:r>
              <a:rPr sz="1600" spc="-15" dirty="0">
                <a:latin typeface="Century Gothic"/>
                <a:cs typeface="Century Gothic"/>
              </a:rPr>
              <a:t>a</a:t>
            </a:r>
            <a:r>
              <a:rPr sz="1600" spc="-5" dirty="0">
                <a:latin typeface="Century Gothic"/>
                <a:cs typeface="Century Gothic"/>
              </a:rPr>
              <a:t> </a:t>
            </a:r>
            <a:r>
              <a:rPr sz="1600" spc="-20" dirty="0">
                <a:latin typeface="Century Gothic"/>
                <a:cs typeface="Century Gothic"/>
              </a:rPr>
              <a:t>F</a:t>
            </a:r>
            <a:r>
              <a:rPr sz="1600" spc="-30" dirty="0">
                <a:latin typeface="Century Gothic"/>
                <a:cs typeface="Century Gothic"/>
              </a:rPr>
              <a:t>e</a:t>
            </a:r>
            <a:r>
              <a:rPr sz="1600" spc="-15" dirty="0">
                <a:latin typeface="Century Gothic"/>
                <a:cs typeface="Century Gothic"/>
              </a:rPr>
              <a:t>ed</a:t>
            </a:r>
            <a:r>
              <a:rPr sz="1600" spc="-10" dirty="0">
                <a:latin typeface="Century Gothic"/>
                <a:cs typeface="Century Gothic"/>
              </a:rPr>
              <a:t> S</a:t>
            </a:r>
            <a:r>
              <a:rPr sz="1600" spc="-20" dirty="0">
                <a:latin typeface="Century Gothic"/>
                <a:cs typeface="Century Gothic"/>
              </a:rPr>
              <a:t>p</a:t>
            </a:r>
            <a:r>
              <a:rPr sz="1600" spc="-15" dirty="0">
                <a:latin typeface="Century Gothic"/>
                <a:cs typeface="Century Gothic"/>
              </a:rPr>
              <a:t>e</a:t>
            </a:r>
            <a:r>
              <a:rPr sz="1600" spc="-25" dirty="0">
                <a:latin typeface="Century Gothic"/>
                <a:cs typeface="Century Gothic"/>
              </a:rPr>
              <a:t>c</a:t>
            </a:r>
            <a:r>
              <a:rPr sz="1600" spc="5" dirty="0">
                <a:latin typeface="Century Gothic"/>
                <a:cs typeface="Century Gothic"/>
              </a:rPr>
              <a:t>i</a:t>
            </a:r>
            <a:r>
              <a:rPr sz="1600" spc="-10" dirty="0">
                <a:latin typeface="Century Gothic"/>
                <a:cs typeface="Century Gothic"/>
              </a:rPr>
              <a:t>f</a:t>
            </a:r>
            <a:r>
              <a:rPr sz="1600" spc="5" dirty="0">
                <a:latin typeface="Century Gothic"/>
                <a:cs typeface="Century Gothic"/>
              </a:rPr>
              <a:t>i</a:t>
            </a:r>
            <a:r>
              <a:rPr sz="1600" spc="-25" dirty="0">
                <a:latin typeface="Century Gothic"/>
                <a:cs typeface="Century Gothic"/>
              </a:rPr>
              <a:t>c</a:t>
            </a:r>
            <a:r>
              <a:rPr sz="1600" spc="-5" dirty="0">
                <a:latin typeface="Century Gothic"/>
                <a:cs typeface="Century Gothic"/>
              </a:rPr>
              <a:t>a</a:t>
            </a:r>
            <a:r>
              <a:rPr sz="1600" spc="-25" dirty="0">
                <a:latin typeface="Century Gothic"/>
                <a:cs typeface="Century Gothic"/>
              </a:rPr>
              <a:t>t</a:t>
            </a:r>
            <a:r>
              <a:rPr sz="1600" spc="-5" dirty="0">
                <a:latin typeface="Century Gothic"/>
                <a:cs typeface="Century Gothic"/>
              </a:rPr>
              <a:t>i</a:t>
            </a:r>
            <a:r>
              <a:rPr sz="1600" spc="-25" dirty="0">
                <a:latin typeface="Century Gothic"/>
                <a:cs typeface="Century Gothic"/>
              </a:rPr>
              <a:t>o</a:t>
            </a:r>
            <a:r>
              <a:rPr sz="1600" spc="-10" dirty="0">
                <a:latin typeface="Century Gothic"/>
                <a:cs typeface="Century Gothic"/>
              </a:rPr>
              <a:t>ns:</a:t>
            </a:r>
            <a:endParaRPr sz="1600">
              <a:latin typeface="Century Gothic"/>
              <a:cs typeface="Century Gothic"/>
            </a:endParaRPr>
          </a:p>
          <a:p>
            <a:pPr marL="832485" lvl="1" indent="-286385">
              <a:lnSpc>
                <a:spcPct val="100000"/>
              </a:lnSpc>
              <a:spcBef>
                <a:spcPts val="980"/>
              </a:spcBef>
              <a:buClr>
                <a:srgbClr val="4472C3"/>
              </a:buClr>
              <a:buFont typeface="Times New Roman"/>
              <a:buChar char="•"/>
              <a:tabLst>
                <a:tab pos="833119" algn="l"/>
              </a:tabLst>
            </a:pPr>
            <a:r>
              <a:rPr sz="1600" spc="-25" dirty="0">
                <a:latin typeface="Century Gothic"/>
                <a:cs typeface="Century Gothic"/>
              </a:rPr>
              <a:t>D</a:t>
            </a:r>
            <a:r>
              <a:rPr sz="1600" spc="-5" dirty="0">
                <a:latin typeface="Century Gothic"/>
                <a:cs typeface="Century Gothic"/>
              </a:rPr>
              <a:t>a</a:t>
            </a:r>
            <a:r>
              <a:rPr sz="1600" spc="-25" dirty="0">
                <a:latin typeface="Century Gothic"/>
                <a:cs typeface="Century Gothic"/>
              </a:rPr>
              <a:t>t</a:t>
            </a:r>
            <a:r>
              <a:rPr sz="1600" spc="-15" dirty="0">
                <a:latin typeface="Century Gothic"/>
                <a:cs typeface="Century Gothic"/>
              </a:rPr>
              <a:t>a</a:t>
            </a:r>
            <a:r>
              <a:rPr sz="1600" spc="-20" dirty="0">
                <a:latin typeface="Century Gothic"/>
                <a:cs typeface="Century Gothic"/>
              </a:rPr>
              <a:t> </a:t>
            </a:r>
            <a:r>
              <a:rPr sz="1600" spc="-10" dirty="0">
                <a:latin typeface="Century Gothic"/>
                <a:cs typeface="Century Gothic"/>
              </a:rPr>
              <a:t>D</a:t>
            </a:r>
            <a:r>
              <a:rPr sz="1600" spc="-5" dirty="0">
                <a:latin typeface="Century Gothic"/>
                <a:cs typeface="Century Gothic"/>
              </a:rPr>
              <a:t>i</a:t>
            </a:r>
            <a:r>
              <a:rPr sz="1600" spc="-10" dirty="0">
                <a:latin typeface="Century Gothic"/>
                <a:cs typeface="Century Gothic"/>
              </a:rPr>
              <a:t>c</a:t>
            </a:r>
            <a:r>
              <a:rPr sz="1600" spc="-25" dirty="0">
                <a:latin typeface="Century Gothic"/>
                <a:cs typeface="Century Gothic"/>
              </a:rPr>
              <a:t>t</a:t>
            </a:r>
            <a:r>
              <a:rPr sz="1600" spc="-5" dirty="0">
                <a:latin typeface="Century Gothic"/>
                <a:cs typeface="Century Gothic"/>
              </a:rPr>
              <a:t>i</a:t>
            </a:r>
            <a:r>
              <a:rPr sz="1600" spc="-10" dirty="0">
                <a:latin typeface="Century Gothic"/>
                <a:cs typeface="Century Gothic"/>
              </a:rPr>
              <a:t>o</a:t>
            </a:r>
            <a:r>
              <a:rPr sz="1600" spc="-25" dirty="0">
                <a:latin typeface="Century Gothic"/>
                <a:cs typeface="Century Gothic"/>
              </a:rPr>
              <a:t>n</a:t>
            </a:r>
            <a:r>
              <a:rPr sz="1600" spc="-5" dirty="0">
                <a:latin typeface="Century Gothic"/>
                <a:cs typeface="Century Gothic"/>
              </a:rPr>
              <a:t>a</a:t>
            </a:r>
            <a:r>
              <a:rPr sz="1600" spc="-10" dirty="0">
                <a:latin typeface="Century Gothic"/>
                <a:cs typeface="Century Gothic"/>
              </a:rPr>
              <a:t>ry</a:t>
            </a:r>
            <a:endParaRPr sz="1600">
              <a:latin typeface="Century Gothic"/>
              <a:cs typeface="Century Gothic"/>
            </a:endParaRPr>
          </a:p>
          <a:p>
            <a:pPr marL="832485" marR="5537835" lvl="1" indent="-286385">
              <a:lnSpc>
                <a:spcPct val="100000"/>
              </a:lnSpc>
              <a:spcBef>
                <a:spcPts val="985"/>
              </a:spcBef>
              <a:buClr>
                <a:srgbClr val="4472C3"/>
              </a:buClr>
              <a:buFont typeface="Times New Roman"/>
              <a:buChar char="•"/>
              <a:tabLst>
                <a:tab pos="833119" algn="l"/>
              </a:tabLst>
            </a:pPr>
            <a:r>
              <a:rPr sz="1600" spc="-10" dirty="0">
                <a:latin typeface="Century Gothic"/>
                <a:cs typeface="Century Gothic"/>
              </a:rPr>
              <a:t>S</a:t>
            </a:r>
            <a:r>
              <a:rPr sz="1600" spc="-20" dirty="0">
                <a:latin typeface="Century Gothic"/>
                <a:cs typeface="Century Gothic"/>
              </a:rPr>
              <a:t>a</a:t>
            </a:r>
            <a:r>
              <a:rPr sz="1600" spc="-15" dirty="0">
                <a:latin typeface="Century Gothic"/>
                <a:cs typeface="Century Gothic"/>
              </a:rPr>
              <a:t>m</a:t>
            </a:r>
            <a:r>
              <a:rPr sz="1600" spc="-20" dirty="0">
                <a:latin typeface="Century Gothic"/>
                <a:cs typeface="Century Gothic"/>
              </a:rPr>
              <a:t>p</a:t>
            </a:r>
            <a:r>
              <a:rPr sz="1600" spc="5" dirty="0">
                <a:latin typeface="Century Gothic"/>
                <a:cs typeface="Century Gothic"/>
              </a:rPr>
              <a:t>l</a:t>
            </a:r>
            <a:r>
              <a:rPr sz="1600" spc="-15" dirty="0">
                <a:latin typeface="Century Gothic"/>
                <a:cs typeface="Century Gothic"/>
              </a:rPr>
              <a:t>e </a:t>
            </a:r>
            <a:r>
              <a:rPr sz="1600" spc="-20" dirty="0">
                <a:latin typeface="Century Gothic"/>
                <a:cs typeface="Century Gothic"/>
              </a:rPr>
              <a:t>F</a:t>
            </a:r>
            <a:r>
              <a:rPr sz="1600" spc="5" dirty="0">
                <a:latin typeface="Century Gothic"/>
                <a:cs typeface="Century Gothic"/>
              </a:rPr>
              <a:t>il</a:t>
            </a:r>
            <a:r>
              <a:rPr sz="1600" spc="-30" dirty="0">
                <a:latin typeface="Century Gothic"/>
                <a:cs typeface="Century Gothic"/>
              </a:rPr>
              <a:t>e</a:t>
            </a:r>
            <a:r>
              <a:rPr sz="1600" spc="-10" dirty="0">
                <a:latin typeface="Century Gothic"/>
                <a:cs typeface="Century Gothic"/>
              </a:rPr>
              <a:t>s</a:t>
            </a:r>
            <a:r>
              <a:rPr sz="1600" spc="5" dirty="0">
                <a:latin typeface="Century Gothic"/>
                <a:cs typeface="Century Gothic"/>
              </a:rPr>
              <a:t> </a:t>
            </a:r>
            <a:r>
              <a:rPr sz="1600" spc="-10" dirty="0">
                <a:latin typeface="Century Gothic"/>
                <a:cs typeface="Century Gothic"/>
              </a:rPr>
              <a:t>/ xml</a:t>
            </a:r>
            <a:r>
              <a:rPr sz="1600" spc="-15" dirty="0">
                <a:latin typeface="Century Gothic"/>
                <a:cs typeface="Century Gothic"/>
              </a:rPr>
              <a:t> </a:t>
            </a:r>
            <a:r>
              <a:rPr sz="1600" spc="-10" dirty="0">
                <a:latin typeface="Century Gothic"/>
                <a:cs typeface="Century Gothic"/>
              </a:rPr>
              <a:t>Mess</a:t>
            </a:r>
            <a:r>
              <a:rPr sz="1600" spc="-20" dirty="0">
                <a:latin typeface="Century Gothic"/>
                <a:cs typeface="Century Gothic"/>
              </a:rPr>
              <a:t>ag</a:t>
            </a:r>
            <a:r>
              <a:rPr sz="1600" spc="-10" dirty="0">
                <a:latin typeface="Century Gothic"/>
                <a:cs typeface="Century Gothic"/>
              </a:rPr>
              <a:t>es,</a:t>
            </a:r>
            <a:endParaRPr sz="1600">
              <a:latin typeface="Century Gothic"/>
              <a:cs typeface="Century Gothic"/>
            </a:endParaRPr>
          </a:p>
          <a:p>
            <a:pPr marL="832485" lvl="1" indent="-286385">
              <a:lnSpc>
                <a:spcPct val="100000"/>
              </a:lnSpc>
              <a:spcBef>
                <a:spcPts val="985"/>
              </a:spcBef>
              <a:buClr>
                <a:srgbClr val="4472C3"/>
              </a:buClr>
              <a:buFont typeface="Times New Roman"/>
              <a:buChar char="•"/>
              <a:tabLst>
                <a:tab pos="833119" algn="l"/>
              </a:tabLst>
            </a:pPr>
            <a:r>
              <a:rPr sz="1600" spc="-20" dirty="0">
                <a:latin typeface="Century Gothic"/>
                <a:cs typeface="Century Gothic"/>
              </a:rPr>
              <a:t>a</a:t>
            </a:r>
            <a:r>
              <a:rPr sz="1600" spc="-10" dirty="0">
                <a:latin typeface="Century Gothic"/>
                <a:cs typeface="Century Gothic"/>
              </a:rPr>
              <a:t>ny </a:t>
            </a:r>
            <a:r>
              <a:rPr sz="1600" spc="-15" dirty="0">
                <a:latin typeface="Century Gothic"/>
                <a:cs typeface="Century Gothic"/>
              </a:rPr>
              <a:t>new</a:t>
            </a:r>
            <a:r>
              <a:rPr sz="1600" dirty="0">
                <a:latin typeface="Century Gothic"/>
                <a:cs typeface="Century Gothic"/>
              </a:rPr>
              <a:t> O</a:t>
            </a:r>
            <a:r>
              <a:rPr sz="1600" spc="-15" dirty="0">
                <a:latin typeface="Century Gothic"/>
                <a:cs typeface="Century Gothic"/>
              </a:rPr>
              <a:t>p</a:t>
            </a:r>
            <a:r>
              <a:rPr sz="1600" spc="-35" dirty="0">
                <a:latin typeface="Century Gothic"/>
                <a:cs typeface="Century Gothic"/>
              </a:rPr>
              <a:t> </a:t>
            </a:r>
            <a:r>
              <a:rPr sz="1600" spc="-20" dirty="0">
                <a:latin typeface="Century Gothic"/>
                <a:cs typeface="Century Gothic"/>
              </a:rPr>
              <a:t>C</a:t>
            </a:r>
            <a:r>
              <a:rPr sz="1600" spc="-10" dirty="0">
                <a:latin typeface="Century Gothic"/>
                <a:cs typeface="Century Gothic"/>
              </a:rPr>
              <a:t>o</a:t>
            </a:r>
            <a:r>
              <a:rPr sz="1600" spc="-25" dirty="0">
                <a:latin typeface="Century Gothic"/>
                <a:cs typeface="Century Gothic"/>
              </a:rPr>
              <a:t>d</a:t>
            </a:r>
            <a:r>
              <a:rPr sz="1600" spc="-10" dirty="0">
                <a:latin typeface="Century Gothic"/>
                <a:cs typeface="Century Gothic"/>
              </a:rPr>
              <a:t>es</a:t>
            </a:r>
            <a:endParaRPr sz="1600">
              <a:latin typeface="Century Gothic"/>
              <a:cs typeface="Century Gothic"/>
            </a:endParaRPr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3989832" y="4255007"/>
          <a:ext cx="5318760" cy="21869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66316"/>
                <a:gridCol w="1767839"/>
                <a:gridCol w="1766316"/>
              </a:tblGrid>
              <a:tr h="780288">
                <a:tc>
                  <a:txBody>
                    <a:bodyPr/>
                    <a:lstStyle/>
                    <a:p>
                      <a:pPr marL="182245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Scope</a:t>
                      </a:r>
                      <a:r>
                        <a:rPr sz="1600" spc="7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Re</a:t>
                      </a:r>
                      <a:r>
                        <a:rPr sz="1600" spc="-2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sz="16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iew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AD4"/>
                    </a:solidFill>
                  </a:tcPr>
                </a:tc>
                <a:tc>
                  <a:txBody>
                    <a:bodyPr/>
                    <a:lstStyle/>
                    <a:p>
                      <a:pPr marL="115570" marR="111760" indent="2540" algn="ctr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Demo</a:t>
                      </a:r>
                      <a:r>
                        <a:rPr sz="1600" spc="6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&amp; Documentation Preview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AD4"/>
                    </a:solidFill>
                  </a:tcPr>
                </a:tc>
                <a:tc>
                  <a:txBody>
                    <a:bodyPr/>
                    <a:lstStyle/>
                    <a:p>
                      <a:pPr marL="223520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Release</a:t>
                      </a:r>
                      <a:r>
                        <a:rPr sz="1600" spc="7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2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sz="1600" spc="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6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te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AD4"/>
                    </a:solidFill>
                  </a:tcPr>
                </a:tc>
              </a:tr>
              <a:tr h="348995">
                <a:tc>
                  <a:txBody>
                    <a:bodyPr/>
                    <a:lstStyle/>
                    <a:p>
                      <a:pPr marL="505459">
                        <a:lnSpc>
                          <a:spcPct val="100000"/>
                        </a:lnSpc>
                      </a:pPr>
                      <a:r>
                        <a:rPr sz="1600" spc="5" dirty="0">
                          <a:latin typeface="Century Gothic"/>
                          <a:cs typeface="Century Gothic"/>
                        </a:rPr>
                        <a:t>1</a:t>
                      </a:r>
                      <a:r>
                        <a:rPr sz="1600" spc="-15" dirty="0">
                          <a:latin typeface="Century Gothic"/>
                          <a:cs typeface="Century Gothic"/>
                        </a:rPr>
                        <a:t>/</a:t>
                      </a:r>
                      <a:r>
                        <a:rPr sz="1600" spc="5" dirty="0">
                          <a:latin typeface="Century Gothic"/>
                          <a:cs typeface="Century Gothic"/>
                        </a:rPr>
                        <a:t>1</a:t>
                      </a:r>
                      <a:r>
                        <a:rPr sz="1600" spc="-10" dirty="0">
                          <a:latin typeface="Century Gothic"/>
                          <a:cs typeface="Century Gothic"/>
                        </a:rPr>
                        <a:t>9</a:t>
                      </a:r>
                      <a:r>
                        <a:rPr sz="1600" dirty="0">
                          <a:latin typeface="Century Gothic"/>
                          <a:cs typeface="Century Gothic"/>
                        </a:rPr>
                        <a:t>/</a:t>
                      </a:r>
                      <a:r>
                        <a:rPr sz="1600" spc="5" dirty="0">
                          <a:latin typeface="Century Gothic"/>
                          <a:cs typeface="Century Gothic"/>
                        </a:rPr>
                        <a:t>1</a:t>
                      </a:r>
                      <a:r>
                        <a:rPr sz="1600" dirty="0">
                          <a:latin typeface="Century Gothic"/>
                          <a:cs typeface="Century Gothic"/>
                        </a:rPr>
                        <a:t>8</a:t>
                      </a:r>
                      <a:endParaRPr sz="160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  <a:solidFill>
                      <a:srgbClr val="D1DDEF"/>
                    </a:solidFill>
                  </a:tcPr>
                </a:tc>
                <a:tc>
                  <a:txBody>
                    <a:bodyPr/>
                    <a:lstStyle/>
                    <a:p>
                      <a:pPr marL="561340">
                        <a:lnSpc>
                          <a:spcPct val="100000"/>
                        </a:lnSpc>
                      </a:pPr>
                      <a:r>
                        <a:rPr sz="1600" spc="5" dirty="0">
                          <a:latin typeface="Century Gothic"/>
                          <a:cs typeface="Century Gothic"/>
                        </a:rPr>
                        <a:t>2</a:t>
                      </a:r>
                      <a:r>
                        <a:rPr sz="1600" spc="-15" dirty="0">
                          <a:latin typeface="Century Gothic"/>
                          <a:cs typeface="Century Gothic"/>
                        </a:rPr>
                        <a:t>/</a:t>
                      </a:r>
                      <a:r>
                        <a:rPr sz="1600" spc="5" dirty="0">
                          <a:latin typeface="Century Gothic"/>
                          <a:cs typeface="Century Gothic"/>
                        </a:rPr>
                        <a:t>2</a:t>
                      </a:r>
                      <a:r>
                        <a:rPr sz="1600" dirty="0">
                          <a:latin typeface="Century Gothic"/>
                          <a:cs typeface="Century Gothic"/>
                        </a:rPr>
                        <a:t>/</a:t>
                      </a:r>
                      <a:r>
                        <a:rPr sz="1600" spc="-10" dirty="0">
                          <a:latin typeface="Century Gothic"/>
                          <a:cs typeface="Century Gothic"/>
                        </a:rPr>
                        <a:t>1</a:t>
                      </a:r>
                      <a:r>
                        <a:rPr sz="1600" dirty="0">
                          <a:latin typeface="Century Gothic"/>
                          <a:cs typeface="Century Gothic"/>
                        </a:rPr>
                        <a:t>8</a:t>
                      </a:r>
                      <a:endParaRPr sz="160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  <a:solidFill>
                      <a:srgbClr val="D1DDEF"/>
                    </a:solidFill>
                  </a:tcPr>
                </a:tc>
                <a:tc>
                  <a:txBody>
                    <a:bodyPr/>
                    <a:lstStyle/>
                    <a:p>
                      <a:pPr marL="506730">
                        <a:lnSpc>
                          <a:spcPct val="100000"/>
                        </a:lnSpc>
                      </a:pPr>
                      <a:r>
                        <a:rPr sz="1600" spc="-10" dirty="0">
                          <a:latin typeface="Century Gothic"/>
                          <a:cs typeface="Century Gothic"/>
                        </a:rPr>
                        <a:t>2</a:t>
                      </a:r>
                      <a:r>
                        <a:rPr sz="1600" dirty="0">
                          <a:latin typeface="Century Gothic"/>
                          <a:cs typeface="Century Gothic"/>
                        </a:rPr>
                        <a:t>/</a:t>
                      </a:r>
                      <a:r>
                        <a:rPr sz="1600" spc="-10" dirty="0">
                          <a:latin typeface="Century Gothic"/>
                          <a:cs typeface="Century Gothic"/>
                        </a:rPr>
                        <a:t>1</a:t>
                      </a:r>
                      <a:r>
                        <a:rPr sz="1600" spc="5" dirty="0">
                          <a:latin typeface="Century Gothic"/>
                          <a:cs typeface="Century Gothic"/>
                        </a:rPr>
                        <a:t>7</a:t>
                      </a:r>
                      <a:r>
                        <a:rPr sz="1600" dirty="0">
                          <a:latin typeface="Century Gothic"/>
                          <a:cs typeface="Century Gothic"/>
                        </a:rPr>
                        <a:t>/</a:t>
                      </a:r>
                      <a:r>
                        <a:rPr sz="1600" spc="-10" dirty="0">
                          <a:latin typeface="Century Gothic"/>
                          <a:cs typeface="Century Gothic"/>
                        </a:rPr>
                        <a:t>1</a:t>
                      </a:r>
                      <a:r>
                        <a:rPr sz="1600" dirty="0">
                          <a:latin typeface="Century Gothic"/>
                          <a:cs typeface="Century Gothic"/>
                        </a:rPr>
                        <a:t>8</a:t>
                      </a:r>
                      <a:endParaRPr sz="160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  <a:solidFill>
                      <a:srgbClr val="D1DDEF"/>
                    </a:solidFill>
                  </a:tcPr>
                </a:tc>
              </a:tr>
              <a:tr h="348996">
                <a:tc>
                  <a:txBody>
                    <a:bodyPr/>
                    <a:lstStyle/>
                    <a:p>
                      <a:pPr marL="561975">
                        <a:lnSpc>
                          <a:spcPct val="100000"/>
                        </a:lnSpc>
                      </a:pPr>
                      <a:r>
                        <a:rPr sz="1600" spc="5" dirty="0">
                          <a:latin typeface="Century Gothic"/>
                          <a:cs typeface="Century Gothic"/>
                        </a:rPr>
                        <a:t>3</a:t>
                      </a:r>
                      <a:r>
                        <a:rPr sz="1600" spc="-15" dirty="0">
                          <a:latin typeface="Century Gothic"/>
                          <a:cs typeface="Century Gothic"/>
                        </a:rPr>
                        <a:t>/</a:t>
                      </a:r>
                      <a:r>
                        <a:rPr sz="1600" spc="5" dirty="0">
                          <a:latin typeface="Century Gothic"/>
                          <a:cs typeface="Century Gothic"/>
                        </a:rPr>
                        <a:t>2</a:t>
                      </a:r>
                      <a:r>
                        <a:rPr sz="1600" dirty="0">
                          <a:latin typeface="Century Gothic"/>
                          <a:cs typeface="Century Gothic"/>
                        </a:rPr>
                        <a:t>/</a:t>
                      </a:r>
                      <a:r>
                        <a:rPr sz="1600" spc="-10" dirty="0">
                          <a:latin typeface="Century Gothic"/>
                          <a:cs typeface="Century Gothic"/>
                        </a:rPr>
                        <a:t>1</a:t>
                      </a:r>
                      <a:r>
                        <a:rPr sz="1600" dirty="0">
                          <a:latin typeface="Century Gothic"/>
                          <a:cs typeface="Century Gothic"/>
                        </a:rPr>
                        <a:t>8</a:t>
                      </a:r>
                      <a:endParaRPr sz="160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  <a:solidFill>
                      <a:srgbClr val="E9EFF6"/>
                    </a:solidFill>
                  </a:tcPr>
                </a:tc>
                <a:tc>
                  <a:txBody>
                    <a:bodyPr/>
                    <a:lstStyle/>
                    <a:p>
                      <a:pPr marL="506095">
                        <a:lnSpc>
                          <a:spcPct val="100000"/>
                        </a:lnSpc>
                      </a:pPr>
                      <a:r>
                        <a:rPr sz="1600" spc="-10" dirty="0">
                          <a:latin typeface="Century Gothic"/>
                          <a:cs typeface="Century Gothic"/>
                        </a:rPr>
                        <a:t>3</a:t>
                      </a:r>
                      <a:r>
                        <a:rPr sz="1600" dirty="0">
                          <a:latin typeface="Century Gothic"/>
                          <a:cs typeface="Century Gothic"/>
                        </a:rPr>
                        <a:t>/</a:t>
                      </a:r>
                      <a:r>
                        <a:rPr sz="1600" spc="5" dirty="0">
                          <a:latin typeface="Century Gothic"/>
                          <a:cs typeface="Century Gothic"/>
                        </a:rPr>
                        <a:t>1</a:t>
                      </a:r>
                      <a:r>
                        <a:rPr sz="1600" spc="-10" dirty="0">
                          <a:latin typeface="Century Gothic"/>
                          <a:cs typeface="Century Gothic"/>
                        </a:rPr>
                        <a:t>6</a:t>
                      </a:r>
                      <a:r>
                        <a:rPr sz="1600" dirty="0">
                          <a:latin typeface="Century Gothic"/>
                          <a:cs typeface="Century Gothic"/>
                        </a:rPr>
                        <a:t>/</a:t>
                      </a:r>
                      <a:r>
                        <a:rPr sz="1600" spc="-10" dirty="0">
                          <a:latin typeface="Century Gothic"/>
                          <a:cs typeface="Century Gothic"/>
                        </a:rPr>
                        <a:t>1</a:t>
                      </a:r>
                      <a:r>
                        <a:rPr sz="1600" dirty="0">
                          <a:latin typeface="Century Gothic"/>
                          <a:cs typeface="Century Gothic"/>
                        </a:rPr>
                        <a:t>8</a:t>
                      </a:r>
                      <a:endParaRPr sz="160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  <a:solidFill>
                      <a:srgbClr val="E9EFF6"/>
                    </a:solidFill>
                  </a:tcPr>
                </a:tc>
                <a:tc>
                  <a:txBody>
                    <a:bodyPr/>
                    <a:lstStyle/>
                    <a:p>
                      <a:pPr marL="562610">
                        <a:lnSpc>
                          <a:spcPct val="100000"/>
                        </a:lnSpc>
                      </a:pPr>
                      <a:r>
                        <a:rPr sz="1600" spc="-10" dirty="0">
                          <a:latin typeface="Century Gothic"/>
                          <a:cs typeface="Century Gothic"/>
                        </a:rPr>
                        <a:t>4</a:t>
                      </a:r>
                      <a:r>
                        <a:rPr sz="1600" dirty="0">
                          <a:latin typeface="Century Gothic"/>
                          <a:cs typeface="Century Gothic"/>
                        </a:rPr>
                        <a:t>/</a:t>
                      </a:r>
                      <a:r>
                        <a:rPr sz="1600" spc="5" dirty="0">
                          <a:latin typeface="Century Gothic"/>
                          <a:cs typeface="Century Gothic"/>
                        </a:rPr>
                        <a:t>1</a:t>
                      </a:r>
                      <a:r>
                        <a:rPr sz="1600" spc="-15" dirty="0">
                          <a:latin typeface="Century Gothic"/>
                          <a:cs typeface="Century Gothic"/>
                        </a:rPr>
                        <a:t>/</a:t>
                      </a:r>
                      <a:r>
                        <a:rPr sz="1600" spc="5" dirty="0">
                          <a:latin typeface="Century Gothic"/>
                          <a:cs typeface="Century Gothic"/>
                        </a:rPr>
                        <a:t>1</a:t>
                      </a:r>
                      <a:r>
                        <a:rPr sz="1600" dirty="0">
                          <a:latin typeface="Century Gothic"/>
                          <a:cs typeface="Century Gothic"/>
                        </a:rPr>
                        <a:t>8</a:t>
                      </a:r>
                      <a:endParaRPr sz="160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  <a:solidFill>
                      <a:srgbClr val="E9EFF6"/>
                    </a:solidFill>
                  </a:tcPr>
                </a:tc>
              </a:tr>
              <a:tr h="347471">
                <a:tc>
                  <a:txBody>
                    <a:bodyPr/>
                    <a:lstStyle/>
                    <a:p>
                      <a:pPr marL="505459">
                        <a:lnSpc>
                          <a:spcPct val="100000"/>
                        </a:lnSpc>
                      </a:pPr>
                      <a:r>
                        <a:rPr sz="1600" spc="5" dirty="0">
                          <a:latin typeface="Century Gothic"/>
                          <a:cs typeface="Century Gothic"/>
                        </a:rPr>
                        <a:t>4</a:t>
                      </a:r>
                      <a:r>
                        <a:rPr sz="1600" spc="-15" dirty="0">
                          <a:latin typeface="Century Gothic"/>
                          <a:cs typeface="Century Gothic"/>
                        </a:rPr>
                        <a:t>/</a:t>
                      </a:r>
                      <a:r>
                        <a:rPr sz="1600" spc="5" dirty="0">
                          <a:latin typeface="Century Gothic"/>
                          <a:cs typeface="Century Gothic"/>
                        </a:rPr>
                        <a:t>1</a:t>
                      </a:r>
                      <a:r>
                        <a:rPr sz="1600" spc="-10" dirty="0">
                          <a:latin typeface="Century Gothic"/>
                          <a:cs typeface="Century Gothic"/>
                        </a:rPr>
                        <a:t>3</a:t>
                      </a:r>
                      <a:r>
                        <a:rPr sz="1600" dirty="0">
                          <a:latin typeface="Century Gothic"/>
                          <a:cs typeface="Century Gothic"/>
                        </a:rPr>
                        <a:t>/</a:t>
                      </a:r>
                      <a:r>
                        <a:rPr sz="1600" spc="5" dirty="0">
                          <a:latin typeface="Century Gothic"/>
                          <a:cs typeface="Century Gothic"/>
                        </a:rPr>
                        <a:t>1</a:t>
                      </a:r>
                      <a:r>
                        <a:rPr sz="1600" dirty="0">
                          <a:latin typeface="Century Gothic"/>
                          <a:cs typeface="Century Gothic"/>
                        </a:rPr>
                        <a:t>8</a:t>
                      </a:r>
                      <a:endParaRPr sz="160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  <a:solidFill>
                      <a:srgbClr val="D1DDEF"/>
                    </a:solidFill>
                  </a:tcPr>
                </a:tc>
                <a:tc>
                  <a:txBody>
                    <a:bodyPr/>
                    <a:lstStyle/>
                    <a:p>
                      <a:pPr marL="504825">
                        <a:lnSpc>
                          <a:spcPct val="100000"/>
                        </a:lnSpc>
                      </a:pPr>
                      <a:r>
                        <a:rPr sz="1600" spc="5" dirty="0">
                          <a:latin typeface="Century Gothic"/>
                          <a:cs typeface="Century Gothic"/>
                        </a:rPr>
                        <a:t>4</a:t>
                      </a:r>
                      <a:r>
                        <a:rPr sz="1600" dirty="0">
                          <a:latin typeface="Century Gothic"/>
                          <a:cs typeface="Century Gothic"/>
                        </a:rPr>
                        <a:t>/</a:t>
                      </a:r>
                      <a:r>
                        <a:rPr sz="1600" spc="-10" dirty="0">
                          <a:latin typeface="Century Gothic"/>
                          <a:cs typeface="Century Gothic"/>
                        </a:rPr>
                        <a:t>2</a:t>
                      </a:r>
                      <a:r>
                        <a:rPr sz="1600" spc="5" dirty="0">
                          <a:latin typeface="Century Gothic"/>
                          <a:cs typeface="Century Gothic"/>
                        </a:rPr>
                        <a:t>7</a:t>
                      </a:r>
                      <a:r>
                        <a:rPr sz="1600" dirty="0">
                          <a:latin typeface="Century Gothic"/>
                          <a:cs typeface="Century Gothic"/>
                        </a:rPr>
                        <a:t>/</a:t>
                      </a:r>
                      <a:r>
                        <a:rPr sz="1600" spc="-10" dirty="0">
                          <a:latin typeface="Century Gothic"/>
                          <a:cs typeface="Century Gothic"/>
                        </a:rPr>
                        <a:t>1</a:t>
                      </a:r>
                      <a:r>
                        <a:rPr sz="1600" dirty="0">
                          <a:latin typeface="Century Gothic"/>
                          <a:cs typeface="Century Gothic"/>
                        </a:rPr>
                        <a:t>8</a:t>
                      </a:r>
                      <a:endParaRPr sz="160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  <a:solidFill>
                      <a:srgbClr val="D1DDEF"/>
                    </a:solidFill>
                  </a:tcPr>
                </a:tc>
                <a:tc>
                  <a:txBody>
                    <a:bodyPr/>
                    <a:lstStyle/>
                    <a:p>
                      <a:pPr marL="506730">
                        <a:lnSpc>
                          <a:spcPct val="100000"/>
                        </a:lnSpc>
                      </a:pPr>
                      <a:r>
                        <a:rPr sz="1600" spc="-10" dirty="0">
                          <a:latin typeface="Century Gothic"/>
                          <a:cs typeface="Century Gothic"/>
                        </a:rPr>
                        <a:t>5</a:t>
                      </a:r>
                      <a:r>
                        <a:rPr sz="1600" dirty="0">
                          <a:latin typeface="Century Gothic"/>
                          <a:cs typeface="Century Gothic"/>
                        </a:rPr>
                        <a:t>/</a:t>
                      </a:r>
                      <a:r>
                        <a:rPr sz="1600" spc="-10" dirty="0">
                          <a:latin typeface="Century Gothic"/>
                          <a:cs typeface="Century Gothic"/>
                        </a:rPr>
                        <a:t>1</a:t>
                      </a:r>
                      <a:r>
                        <a:rPr sz="1600" spc="5" dirty="0">
                          <a:latin typeface="Century Gothic"/>
                          <a:cs typeface="Century Gothic"/>
                        </a:rPr>
                        <a:t>2</a:t>
                      </a:r>
                      <a:r>
                        <a:rPr sz="1600" dirty="0">
                          <a:latin typeface="Century Gothic"/>
                          <a:cs typeface="Century Gothic"/>
                        </a:rPr>
                        <a:t>/</a:t>
                      </a:r>
                      <a:r>
                        <a:rPr sz="1600" spc="-10" dirty="0">
                          <a:latin typeface="Century Gothic"/>
                          <a:cs typeface="Century Gothic"/>
                        </a:rPr>
                        <a:t>1</a:t>
                      </a:r>
                      <a:r>
                        <a:rPr sz="1600" dirty="0">
                          <a:latin typeface="Century Gothic"/>
                          <a:cs typeface="Century Gothic"/>
                        </a:rPr>
                        <a:t>8</a:t>
                      </a:r>
                      <a:endParaRPr sz="160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  <a:solidFill>
                      <a:srgbClr val="D1DDEF"/>
                    </a:solidFill>
                  </a:tcPr>
                </a:tc>
              </a:tr>
              <a:tr h="348996">
                <a:tc>
                  <a:txBody>
                    <a:bodyPr/>
                    <a:lstStyle/>
                    <a:p>
                      <a:pPr marL="505459">
                        <a:lnSpc>
                          <a:spcPct val="100000"/>
                        </a:lnSpc>
                      </a:pPr>
                      <a:r>
                        <a:rPr sz="1600" spc="5" dirty="0">
                          <a:latin typeface="Century Gothic"/>
                          <a:cs typeface="Century Gothic"/>
                        </a:rPr>
                        <a:t>5</a:t>
                      </a:r>
                      <a:r>
                        <a:rPr sz="1600" spc="-15" dirty="0">
                          <a:latin typeface="Century Gothic"/>
                          <a:cs typeface="Century Gothic"/>
                        </a:rPr>
                        <a:t>/</a:t>
                      </a:r>
                      <a:r>
                        <a:rPr sz="1600" spc="5" dirty="0">
                          <a:latin typeface="Century Gothic"/>
                          <a:cs typeface="Century Gothic"/>
                        </a:rPr>
                        <a:t>2</a:t>
                      </a:r>
                      <a:r>
                        <a:rPr sz="1600" spc="-10" dirty="0">
                          <a:latin typeface="Century Gothic"/>
                          <a:cs typeface="Century Gothic"/>
                        </a:rPr>
                        <a:t>5</a:t>
                      </a:r>
                      <a:r>
                        <a:rPr sz="1600" dirty="0">
                          <a:latin typeface="Century Gothic"/>
                          <a:cs typeface="Century Gothic"/>
                        </a:rPr>
                        <a:t>/</a:t>
                      </a:r>
                      <a:r>
                        <a:rPr sz="1600" spc="5" dirty="0">
                          <a:latin typeface="Century Gothic"/>
                          <a:cs typeface="Century Gothic"/>
                        </a:rPr>
                        <a:t>1</a:t>
                      </a:r>
                      <a:r>
                        <a:rPr sz="1600" dirty="0">
                          <a:latin typeface="Century Gothic"/>
                          <a:cs typeface="Century Gothic"/>
                        </a:rPr>
                        <a:t>8</a:t>
                      </a:r>
                      <a:endParaRPr sz="160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  <a:solidFill>
                      <a:srgbClr val="E9EFF6"/>
                    </a:solidFill>
                  </a:tcPr>
                </a:tc>
                <a:tc>
                  <a:txBody>
                    <a:bodyPr/>
                    <a:lstStyle/>
                    <a:p>
                      <a:pPr marL="561340">
                        <a:lnSpc>
                          <a:spcPct val="100000"/>
                        </a:lnSpc>
                      </a:pPr>
                      <a:r>
                        <a:rPr sz="1600" spc="5" dirty="0">
                          <a:latin typeface="Century Gothic"/>
                          <a:cs typeface="Century Gothic"/>
                        </a:rPr>
                        <a:t>6</a:t>
                      </a:r>
                      <a:r>
                        <a:rPr sz="1600" spc="-15" dirty="0">
                          <a:latin typeface="Century Gothic"/>
                          <a:cs typeface="Century Gothic"/>
                        </a:rPr>
                        <a:t>/</a:t>
                      </a:r>
                      <a:r>
                        <a:rPr sz="1600" spc="5" dirty="0">
                          <a:latin typeface="Century Gothic"/>
                          <a:cs typeface="Century Gothic"/>
                        </a:rPr>
                        <a:t>8</a:t>
                      </a:r>
                      <a:r>
                        <a:rPr sz="1600" dirty="0">
                          <a:latin typeface="Century Gothic"/>
                          <a:cs typeface="Century Gothic"/>
                        </a:rPr>
                        <a:t>/</a:t>
                      </a:r>
                      <a:r>
                        <a:rPr sz="1600" spc="-10" dirty="0">
                          <a:latin typeface="Century Gothic"/>
                          <a:cs typeface="Century Gothic"/>
                        </a:rPr>
                        <a:t>1</a:t>
                      </a:r>
                      <a:r>
                        <a:rPr sz="1600" dirty="0">
                          <a:latin typeface="Century Gothic"/>
                          <a:cs typeface="Century Gothic"/>
                        </a:rPr>
                        <a:t>8</a:t>
                      </a:r>
                      <a:endParaRPr sz="160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  <a:solidFill>
                      <a:srgbClr val="E9EFF6"/>
                    </a:solidFill>
                  </a:tcPr>
                </a:tc>
                <a:tc>
                  <a:txBody>
                    <a:bodyPr/>
                    <a:lstStyle/>
                    <a:p>
                      <a:pPr marL="506730">
                        <a:lnSpc>
                          <a:spcPct val="100000"/>
                        </a:lnSpc>
                      </a:pPr>
                      <a:r>
                        <a:rPr sz="1600" spc="-10" dirty="0">
                          <a:latin typeface="Century Gothic"/>
                          <a:cs typeface="Century Gothic"/>
                        </a:rPr>
                        <a:t>6</a:t>
                      </a:r>
                      <a:r>
                        <a:rPr sz="1600" dirty="0">
                          <a:latin typeface="Century Gothic"/>
                          <a:cs typeface="Century Gothic"/>
                        </a:rPr>
                        <a:t>/</a:t>
                      </a:r>
                      <a:r>
                        <a:rPr sz="1600" spc="-10" dirty="0">
                          <a:latin typeface="Century Gothic"/>
                          <a:cs typeface="Century Gothic"/>
                        </a:rPr>
                        <a:t>2</a:t>
                      </a:r>
                      <a:r>
                        <a:rPr sz="1600" spc="5" dirty="0">
                          <a:latin typeface="Century Gothic"/>
                          <a:cs typeface="Century Gothic"/>
                        </a:rPr>
                        <a:t>3</a:t>
                      </a:r>
                      <a:r>
                        <a:rPr sz="1600" dirty="0">
                          <a:latin typeface="Century Gothic"/>
                          <a:cs typeface="Century Gothic"/>
                        </a:rPr>
                        <a:t>/</a:t>
                      </a:r>
                      <a:r>
                        <a:rPr sz="1600" spc="-10" dirty="0">
                          <a:latin typeface="Century Gothic"/>
                          <a:cs typeface="Century Gothic"/>
                        </a:rPr>
                        <a:t>1</a:t>
                      </a:r>
                      <a:r>
                        <a:rPr sz="1600" dirty="0">
                          <a:latin typeface="Century Gothic"/>
                          <a:cs typeface="Century Gothic"/>
                        </a:rPr>
                        <a:t>8</a:t>
                      </a:r>
                      <a:endParaRPr sz="160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  <a:solidFill>
                      <a:srgbClr val="E9EFF6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20581" y="6989731"/>
            <a:ext cx="172720" cy="156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75" dirty="0">
                <a:solidFill>
                  <a:srgbClr val="A5A5A5"/>
                </a:solidFill>
                <a:latin typeface="Times New Roman"/>
                <a:cs typeface="Times New Roman"/>
              </a:rPr>
              <a:t>70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90600" y="533400"/>
            <a:ext cx="2438400" cy="533400"/>
          </a:xfrm>
          <a:custGeom>
            <a:avLst/>
            <a:gdLst/>
            <a:ahLst/>
            <a:cxnLst/>
            <a:rect l="l" t="t" r="r" b="b"/>
            <a:pathLst>
              <a:path w="2438400" h="533400">
                <a:moveTo>
                  <a:pt x="0" y="0"/>
                </a:moveTo>
                <a:lnTo>
                  <a:pt x="2438400" y="0"/>
                </a:lnTo>
                <a:lnTo>
                  <a:pt x="2438400" y="533400"/>
                </a:lnTo>
                <a:lnTo>
                  <a:pt x="0" y="533400"/>
                </a:lnTo>
                <a:lnTo>
                  <a:pt x="0" y="0"/>
                </a:lnTo>
                <a:close/>
              </a:path>
            </a:pathLst>
          </a:custGeom>
          <a:solidFill>
            <a:srgbClr val="5093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50748" y="626363"/>
            <a:ext cx="2064131" cy="3642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709137" y="844311"/>
            <a:ext cx="131445" cy="168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10" dirty="0">
                <a:solidFill>
                  <a:srgbClr val="FFFFFF"/>
                </a:solidFill>
                <a:latin typeface="Times New Roman"/>
                <a:cs typeface="Times New Roman"/>
              </a:rPr>
              <a:t>®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92935" y="7000940"/>
            <a:ext cx="7791450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1940" marR="5080" indent="-269875">
              <a:lnSpc>
                <a:spcPct val="100000"/>
              </a:lnSpc>
            </a:pPr>
            <a:r>
              <a:rPr sz="1200" spc="-7" baseline="24305" dirty="0">
                <a:solidFill>
                  <a:srgbClr val="BFBFBF"/>
                </a:solidFill>
                <a:latin typeface="Century Gothic"/>
                <a:cs typeface="Century Gothic"/>
              </a:rPr>
              <a:t>F</a:t>
            </a:r>
            <a:r>
              <a:rPr sz="1200" baseline="24305" dirty="0">
                <a:solidFill>
                  <a:srgbClr val="BFBFBF"/>
                </a:solidFill>
                <a:latin typeface="Century Gothic"/>
                <a:cs typeface="Century Gothic"/>
              </a:rPr>
              <a:t>e</a:t>
            </a:r>
            <a:r>
              <a:rPr sz="1200" spc="7" baseline="24305" dirty="0">
                <a:solidFill>
                  <a:srgbClr val="BFBFBF"/>
                </a:solidFill>
                <a:latin typeface="Century Gothic"/>
                <a:cs typeface="Century Gothic"/>
              </a:rPr>
              <a:t>b</a:t>
            </a:r>
            <a:r>
              <a:rPr sz="1200" baseline="24305" dirty="0">
                <a:solidFill>
                  <a:srgbClr val="BFBFBF"/>
                </a:solidFill>
                <a:latin typeface="Century Gothic"/>
                <a:cs typeface="Century Gothic"/>
              </a:rPr>
              <a:t>r</a:t>
            </a:r>
            <a:r>
              <a:rPr sz="1200" spc="-104" baseline="24305" dirty="0">
                <a:solidFill>
                  <a:srgbClr val="BFBFBF"/>
                </a:solidFill>
                <a:latin typeface="Century Gothic"/>
                <a:cs typeface="Century Gothic"/>
              </a:rPr>
              <a:t>u</a:t>
            </a:r>
            <a:r>
              <a:rPr sz="750" spc="-265" dirty="0">
                <a:latin typeface="Times New Roman"/>
                <a:cs typeface="Times New Roman"/>
              </a:rPr>
              <a:t>a</a:t>
            </a:r>
            <a:r>
              <a:rPr sz="1200" spc="-300" baseline="24305" dirty="0">
                <a:solidFill>
                  <a:srgbClr val="BFBFBF"/>
                </a:solidFill>
                <a:latin typeface="Century Gothic"/>
                <a:cs typeface="Century Gothic"/>
              </a:rPr>
              <a:t>a</a:t>
            </a:r>
            <a:r>
              <a:rPr sz="750" spc="-175" dirty="0">
                <a:latin typeface="Times New Roman"/>
                <a:cs typeface="Times New Roman"/>
              </a:rPr>
              <a:t>p</a:t>
            </a:r>
            <a:r>
              <a:rPr sz="1200" spc="-44" baseline="24305" dirty="0">
                <a:solidFill>
                  <a:srgbClr val="BFBFBF"/>
                </a:solidFill>
                <a:latin typeface="Century Gothic"/>
                <a:cs typeface="Century Gothic"/>
              </a:rPr>
              <a:t>r</a:t>
            </a:r>
            <a:r>
              <a:rPr sz="750" spc="-350" dirty="0">
                <a:latin typeface="Times New Roman"/>
                <a:cs typeface="Times New Roman"/>
              </a:rPr>
              <a:t>p</a:t>
            </a:r>
            <a:r>
              <a:rPr sz="1200" spc="-60" baseline="24305" dirty="0">
                <a:solidFill>
                  <a:srgbClr val="BFBFBF"/>
                </a:solidFill>
                <a:latin typeface="Century Gothic"/>
                <a:cs typeface="Century Gothic"/>
              </a:rPr>
              <a:t>y</a:t>
            </a:r>
            <a:r>
              <a:rPr sz="750" spc="-15" dirty="0">
                <a:latin typeface="Times New Roman"/>
                <a:cs typeface="Times New Roman"/>
              </a:rPr>
              <a:t>r</a:t>
            </a:r>
            <a:r>
              <a:rPr sz="1200" spc="-660" baseline="24305" dirty="0">
                <a:solidFill>
                  <a:srgbClr val="BFBFBF"/>
                </a:solidFill>
                <a:latin typeface="Century Gothic"/>
                <a:cs typeface="Century Gothic"/>
              </a:rPr>
              <a:t>2</a:t>
            </a:r>
            <a:r>
              <a:rPr sz="750" spc="45" dirty="0">
                <a:latin typeface="Times New Roman"/>
                <a:cs typeface="Times New Roman"/>
              </a:rPr>
              <a:t>o</a:t>
            </a:r>
            <a:r>
              <a:rPr sz="750" spc="-330" dirty="0">
                <a:latin typeface="Times New Roman"/>
                <a:cs typeface="Times New Roman"/>
              </a:rPr>
              <a:t>a</a:t>
            </a:r>
            <a:r>
              <a:rPr sz="1200" spc="-60" baseline="24305" dirty="0">
                <a:solidFill>
                  <a:srgbClr val="BFBFBF"/>
                </a:solidFill>
                <a:latin typeface="Century Gothic"/>
                <a:cs typeface="Century Gothic"/>
              </a:rPr>
              <a:t>0</a:t>
            </a:r>
            <a:r>
              <a:rPr sz="750" spc="-305" dirty="0">
                <a:latin typeface="Times New Roman"/>
                <a:cs typeface="Times New Roman"/>
              </a:rPr>
              <a:t>c</a:t>
            </a:r>
            <a:r>
              <a:rPr sz="1200" spc="-172" baseline="24305" dirty="0">
                <a:solidFill>
                  <a:srgbClr val="BFBFBF"/>
                </a:solidFill>
                <a:latin typeface="Century Gothic"/>
                <a:cs typeface="Century Gothic"/>
              </a:rPr>
              <a:t>1</a:t>
            </a:r>
            <a:r>
              <a:rPr sz="750" spc="-270" dirty="0">
                <a:latin typeface="Times New Roman"/>
                <a:cs typeface="Times New Roman"/>
              </a:rPr>
              <a:t>h</a:t>
            </a:r>
            <a:r>
              <a:rPr sz="1200" spc="-217" baseline="24305" dirty="0">
                <a:solidFill>
                  <a:srgbClr val="BFBFBF"/>
                </a:solidFill>
                <a:latin typeface="Century Gothic"/>
                <a:cs typeface="Century Gothic"/>
              </a:rPr>
              <a:t>8</a:t>
            </a:r>
            <a:r>
              <a:rPr sz="750" spc="20" dirty="0">
                <a:latin typeface="Times New Roman"/>
                <a:cs typeface="Times New Roman"/>
              </a:rPr>
              <a:t>.</a:t>
            </a:r>
            <a:r>
              <a:rPr sz="750" dirty="0">
                <a:latin typeface="Times New Roman"/>
                <a:cs typeface="Times New Roman"/>
              </a:rPr>
              <a:t> </a:t>
            </a:r>
            <a:r>
              <a:rPr sz="750" spc="75" dirty="0">
                <a:latin typeface="Times New Roman"/>
                <a:cs typeface="Times New Roman"/>
              </a:rPr>
              <a:t>P</a:t>
            </a:r>
            <a:r>
              <a:rPr sz="750" spc="5" dirty="0">
                <a:latin typeface="Times New Roman"/>
                <a:cs typeface="Times New Roman"/>
              </a:rPr>
              <a:t>r</a:t>
            </a:r>
            <a:r>
              <a:rPr sz="750" spc="-50" dirty="0">
                <a:latin typeface="Times New Roman"/>
                <a:cs typeface="Times New Roman"/>
              </a:rPr>
              <a:t>i</a:t>
            </a:r>
            <a:r>
              <a:rPr sz="750" spc="40" dirty="0">
                <a:latin typeface="Times New Roman"/>
                <a:cs typeface="Times New Roman"/>
              </a:rPr>
              <a:t>o</a:t>
            </a:r>
            <a:r>
              <a:rPr sz="750" dirty="0">
                <a:latin typeface="Times New Roman"/>
                <a:cs typeface="Times New Roman"/>
              </a:rPr>
              <a:t>r</a:t>
            </a:r>
            <a:r>
              <a:rPr sz="750" spc="5" dirty="0">
                <a:latin typeface="Times New Roman"/>
                <a:cs typeface="Times New Roman"/>
              </a:rPr>
              <a:t> t</a:t>
            </a:r>
            <a:r>
              <a:rPr sz="750" spc="45" dirty="0">
                <a:latin typeface="Times New Roman"/>
                <a:cs typeface="Times New Roman"/>
              </a:rPr>
              <a:t>o</a:t>
            </a:r>
            <a:r>
              <a:rPr sz="750" dirty="0">
                <a:latin typeface="Times New Roman"/>
                <a:cs typeface="Times New Roman"/>
              </a:rPr>
              <a:t> </a:t>
            </a:r>
            <a:r>
              <a:rPr sz="750" spc="30" dirty="0">
                <a:latin typeface="Times New Roman"/>
                <a:cs typeface="Times New Roman"/>
              </a:rPr>
              <a:t>F</a:t>
            </a:r>
            <a:r>
              <a:rPr sz="750" spc="-45" dirty="0">
                <a:latin typeface="Times New Roman"/>
                <a:cs typeface="Times New Roman"/>
              </a:rPr>
              <a:t>Y</a:t>
            </a:r>
            <a:r>
              <a:rPr sz="750" spc="40" dirty="0">
                <a:latin typeface="Times New Roman"/>
                <a:cs typeface="Times New Roman"/>
              </a:rPr>
              <a:t>1</a:t>
            </a:r>
            <a:r>
              <a:rPr sz="750" spc="45" dirty="0">
                <a:latin typeface="Times New Roman"/>
                <a:cs typeface="Times New Roman"/>
              </a:rPr>
              <a:t>7</a:t>
            </a:r>
            <a:r>
              <a:rPr sz="750" spc="15" dirty="0">
                <a:latin typeface="Times New Roman"/>
                <a:cs typeface="Times New Roman"/>
              </a:rPr>
              <a:t> </a:t>
            </a:r>
            <a:r>
              <a:rPr sz="750" spc="40" dirty="0">
                <a:latin typeface="Times New Roman"/>
                <a:cs typeface="Times New Roman"/>
              </a:rPr>
              <a:t>Q2</a:t>
            </a:r>
            <a:r>
              <a:rPr sz="750" spc="20" dirty="0">
                <a:latin typeface="Times New Roman"/>
                <a:cs typeface="Times New Roman"/>
              </a:rPr>
              <a:t>,</a:t>
            </a:r>
            <a:r>
              <a:rPr sz="750" spc="25" dirty="0">
                <a:latin typeface="Times New Roman"/>
                <a:cs typeface="Times New Roman"/>
              </a:rPr>
              <a:t> </a:t>
            </a:r>
            <a:r>
              <a:rPr sz="750" spc="-10" dirty="0">
                <a:latin typeface="Times New Roman"/>
                <a:cs typeface="Times New Roman"/>
              </a:rPr>
              <a:t>U</a:t>
            </a:r>
            <a:r>
              <a:rPr sz="750" spc="80" dirty="0">
                <a:latin typeface="Times New Roman"/>
                <a:cs typeface="Times New Roman"/>
              </a:rPr>
              <a:t>S</a:t>
            </a:r>
            <a:r>
              <a:rPr sz="750" spc="75" dirty="0">
                <a:latin typeface="Times New Roman"/>
                <a:cs typeface="Times New Roman"/>
              </a:rPr>
              <a:t>P</a:t>
            </a:r>
            <a:r>
              <a:rPr sz="750" spc="80" dirty="0">
                <a:latin typeface="Times New Roman"/>
                <a:cs typeface="Times New Roman"/>
              </a:rPr>
              <a:t>S</a:t>
            </a:r>
            <a:r>
              <a:rPr sz="750" dirty="0">
                <a:latin typeface="Times New Roman"/>
                <a:cs typeface="Times New Roman"/>
              </a:rPr>
              <a:t> </a:t>
            </a:r>
            <a:r>
              <a:rPr sz="750" spc="-30" dirty="0">
                <a:latin typeface="Times New Roman"/>
                <a:cs typeface="Times New Roman"/>
              </a:rPr>
              <a:t>M</a:t>
            </a:r>
            <a:r>
              <a:rPr sz="750" spc="80" dirty="0">
                <a:latin typeface="Times New Roman"/>
                <a:cs typeface="Times New Roman"/>
              </a:rPr>
              <a:t>a</a:t>
            </a:r>
            <a:r>
              <a:rPr sz="750" spc="5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k</a:t>
            </a:r>
            <a:r>
              <a:rPr sz="750" spc="85" dirty="0">
                <a:latin typeface="Times New Roman"/>
                <a:cs typeface="Times New Roman"/>
              </a:rPr>
              <a:t>e</a:t>
            </a:r>
            <a:r>
              <a:rPr sz="750" dirty="0">
                <a:latin typeface="Times New Roman"/>
                <a:cs typeface="Times New Roman"/>
              </a:rPr>
              <a:t>t</a:t>
            </a:r>
            <a:r>
              <a:rPr sz="750" spc="-40" dirty="0">
                <a:latin typeface="Times New Roman"/>
                <a:cs typeface="Times New Roman"/>
              </a:rPr>
              <a:t>i</a:t>
            </a:r>
            <a:r>
              <a:rPr sz="750" spc="30" dirty="0">
                <a:latin typeface="Times New Roman"/>
                <a:cs typeface="Times New Roman"/>
              </a:rPr>
              <a:t>n</a:t>
            </a:r>
            <a:r>
              <a:rPr sz="750" spc="45" dirty="0">
                <a:latin typeface="Times New Roman"/>
                <a:cs typeface="Times New Roman"/>
              </a:rPr>
              <a:t>g</a:t>
            </a:r>
            <a:r>
              <a:rPr sz="750" spc="-30" dirty="0">
                <a:latin typeface="Times New Roman"/>
                <a:cs typeface="Times New Roman"/>
              </a:rPr>
              <a:t> M</a:t>
            </a:r>
            <a:r>
              <a:rPr sz="750" spc="80" dirty="0">
                <a:latin typeface="Times New Roman"/>
                <a:cs typeface="Times New Roman"/>
              </a:rPr>
              <a:t>a</a:t>
            </a:r>
            <a:r>
              <a:rPr sz="750" spc="-50" dirty="0">
                <a:latin typeface="Times New Roman"/>
                <a:cs typeface="Times New Roman"/>
              </a:rPr>
              <a:t>i</a:t>
            </a:r>
            <a:r>
              <a:rPr sz="750" spc="-40" dirty="0">
                <a:latin typeface="Times New Roman"/>
                <a:cs typeface="Times New Roman"/>
              </a:rPr>
              <a:t>l</a:t>
            </a:r>
            <a:r>
              <a:rPr sz="750" spc="-20" dirty="0">
                <a:latin typeface="Times New Roman"/>
                <a:cs typeface="Times New Roman"/>
              </a:rPr>
              <a:t>® </a:t>
            </a:r>
            <a:r>
              <a:rPr sz="750" spc="-25" dirty="0">
                <a:latin typeface="Times New Roman"/>
                <a:cs typeface="Times New Roman"/>
              </a:rPr>
              <a:t>w</a:t>
            </a:r>
            <a:r>
              <a:rPr sz="750" spc="80" dirty="0">
                <a:latin typeface="Times New Roman"/>
                <a:cs typeface="Times New Roman"/>
              </a:rPr>
              <a:t>as</a:t>
            </a:r>
            <a:r>
              <a:rPr sz="750" spc="35" dirty="0">
                <a:latin typeface="Times New Roman"/>
                <a:cs typeface="Times New Roman"/>
              </a:rPr>
              <a:t> </a:t>
            </a:r>
            <a:r>
              <a:rPr sz="750" spc="-5" dirty="0">
                <a:latin typeface="Times New Roman"/>
                <a:cs typeface="Times New Roman"/>
              </a:rPr>
              <a:t>r</a:t>
            </a:r>
            <a:r>
              <a:rPr sz="750" spc="80" dirty="0">
                <a:latin typeface="Times New Roman"/>
                <a:cs typeface="Times New Roman"/>
              </a:rPr>
              <a:t>e</a:t>
            </a:r>
            <a:r>
              <a:rPr sz="750" spc="-40" dirty="0">
                <a:latin typeface="Times New Roman"/>
                <a:cs typeface="Times New Roman"/>
              </a:rPr>
              <a:t>f</a:t>
            </a:r>
            <a:r>
              <a:rPr sz="750" spc="85" dirty="0">
                <a:latin typeface="Times New Roman"/>
                <a:cs typeface="Times New Roman"/>
              </a:rPr>
              <a:t>e</a:t>
            </a:r>
            <a:r>
              <a:rPr sz="750" spc="-5" dirty="0">
                <a:latin typeface="Times New Roman"/>
                <a:cs typeface="Times New Roman"/>
              </a:rPr>
              <a:t>rr</a:t>
            </a:r>
            <a:r>
              <a:rPr sz="750" spc="85" dirty="0">
                <a:latin typeface="Times New Roman"/>
                <a:cs typeface="Times New Roman"/>
              </a:rPr>
              <a:t>e</a:t>
            </a:r>
            <a:r>
              <a:rPr sz="750" spc="45" dirty="0">
                <a:latin typeface="Times New Roman"/>
                <a:cs typeface="Times New Roman"/>
              </a:rPr>
              <a:t>d</a:t>
            </a:r>
            <a:r>
              <a:rPr sz="750" spc="-15" dirty="0">
                <a:latin typeface="Times New Roman"/>
                <a:cs typeface="Times New Roman"/>
              </a:rPr>
              <a:t> </a:t>
            </a:r>
            <a:r>
              <a:rPr sz="750" spc="5" dirty="0">
                <a:latin typeface="Times New Roman"/>
                <a:cs typeface="Times New Roman"/>
              </a:rPr>
              <a:t>t</a:t>
            </a:r>
            <a:r>
              <a:rPr sz="750" spc="45" dirty="0">
                <a:latin typeface="Times New Roman"/>
                <a:cs typeface="Times New Roman"/>
              </a:rPr>
              <a:t>o</a:t>
            </a:r>
            <a:r>
              <a:rPr sz="750" dirty="0">
                <a:latin typeface="Times New Roman"/>
                <a:cs typeface="Times New Roman"/>
              </a:rPr>
              <a:t> </a:t>
            </a:r>
            <a:r>
              <a:rPr sz="750" spc="80" dirty="0">
                <a:latin typeface="Times New Roman"/>
                <a:cs typeface="Times New Roman"/>
              </a:rPr>
              <a:t>as</a:t>
            </a:r>
            <a:r>
              <a:rPr sz="750" spc="20" dirty="0">
                <a:latin typeface="Times New Roman"/>
                <a:cs typeface="Times New Roman"/>
              </a:rPr>
              <a:t> </a:t>
            </a:r>
            <a:r>
              <a:rPr sz="750" spc="80" dirty="0">
                <a:latin typeface="Times New Roman"/>
                <a:cs typeface="Times New Roman"/>
              </a:rPr>
              <a:t>S</a:t>
            </a:r>
            <a:r>
              <a:rPr sz="750" dirty="0">
                <a:latin typeface="Times New Roman"/>
                <a:cs typeface="Times New Roman"/>
              </a:rPr>
              <a:t>t</a:t>
            </a:r>
            <a:r>
              <a:rPr sz="750" spc="85" dirty="0">
                <a:latin typeface="Times New Roman"/>
                <a:cs typeface="Times New Roman"/>
              </a:rPr>
              <a:t>a</a:t>
            </a:r>
            <a:r>
              <a:rPr sz="750" spc="40" dirty="0">
                <a:latin typeface="Times New Roman"/>
                <a:cs typeface="Times New Roman"/>
              </a:rPr>
              <a:t>n</a:t>
            </a:r>
            <a:r>
              <a:rPr sz="750" spc="45" dirty="0">
                <a:latin typeface="Times New Roman"/>
                <a:cs typeface="Times New Roman"/>
              </a:rPr>
              <a:t>d</a:t>
            </a:r>
            <a:r>
              <a:rPr sz="750" spc="80" dirty="0">
                <a:latin typeface="Times New Roman"/>
                <a:cs typeface="Times New Roman"/>
              </a:rPr>
              <a:t>a</a:t>
            </a:r>
            <a:r>
              <a:rPr sz="750" spc="5" dirty="0">
                <a:latin typeface="Times New Roman"/>
                <a:cs typeface="Times New Roman"/>
              </a:rPr>
              <a:t>r</a:t>
            </a:r>
            <a:r>
              <a:rPr sz="750" spc="45" dirty="0">
                <a:latin typeface="Times New Roman"/>
                <a:cs typeface="Times New Roman"/>
              </a:rPr>
              <a:t>d</a:t>
            </a:r>
            <a:r>
              <a:rPr sz="750" spc="-20" dirty="0">
                <a:latin typeface="Times New Roman"/>
                <a:cs typeface="Times New Roman"/>
              </a:rPr>
              <a:t> </a:t>
            </a:r>
            <a:r>
              <a:rPr sz="750" spc="-35" dirty="0">
                <a:latin typeface="Times New Roman"/>
                <a:cs typeface="Times New Roman"/>
              </a:rPr>
              <a:t>M</a:t>
            </a:r>
            <a:r>
              <a:rPr sz="750" spc="80" dirty="0">
                <a:latin typeface="Times New Roman"/>
                <a:cs typeface="Times New Roman"/>
              </a:rPr>
              <a:t>a</a:t>
            </a:r>
            <a:r>
              <a:rPr sz="750" spc="-50" dirty="0">
                <a:latin typeface="Times New Roman"/>
                <a:cs typeface="Times New Roman"/>
              </a:rPr>
              <a:t>i</a:t>
            </a:r>
            <a:r>
              <a:rPr sz="750" spc="-40" dirty="0">
                <a:latin typeface="Times New Roman"/>
                <a:cs typeface="Times New Roman"/>
              </a:rPr>
              <a:t>l</a:t>
            </a:r>
            <a:r>
              <a:rPr sz="750" spc="-25" dirty="0">
                <a:latin typeface="Times New Roman"/>
                <a:cs typeface="Times New Roman"/>
              </a:rPr>
              <a:t>®</a:t>
            </a:r>
            <a:r>
              <a:rPr sz="750" spc="20" dirty="0">
                <a:latin typeface="Times New Roman"/>
                <a:cs typeface="Times New Roman"/>
              </a:rPr>
              <a:t>.</a:t>
            </a:r>
            <a:r>
              <a:rPr sz="750" spc="-20" dirty="0">
                <a:latin typeface="Times New Roman"/>
                <a:cs typeface="Times New Roman"/>
              </a:rPr>
              <a:t> </a:t>
            </a:r>
            <a:r>
              <a:rPr sz="750" spc="80" dirty="0">
                <a:latin typeface="Times New Roman"/>
                <a:cs typeface="Times New Roman"/>
              </a:rPr>
              <a:t>S</a:t>
            </a:r>
            <a:r>
              <a:rPr sz="750" spc="85" dirty="0">
                <a:latin typeface="Times New Roman"/>
                <a:cs typeface="Times New Roman"/>
              </a:rPr>
              <a:t>e</a:t>
            </a:r>
            <a:r>
              <a:rPr sz="750" spc="-5" dirty="0">
                <a:latin typeface="Times New Roman"/>
                <a:cs typeface="Times New Roman"/>
              </a:rPr>
              <a:t>r</a:t>
            </a:r>
            <a:r>
              <a:rPr sz="750" spc="15" dirty="0">
                <a:latin typeface="Times New Roman"/>
                <a:cs typeface="Times New Roman"/>
              </a:rPr>
              <a:t>v</a:t>
            </a:r>
            <a:r>
              <a:rPr sz="750" spc="-40" dirty="0">
                <a:latin typeface="Times New Roman"/>
                <a:cs typeface="Times New Roman"/>
              </a:rPr>
              <a:t>i</a:t>
            </a:r>
            <a:r>
              <a:rPr sz="750" spc="30" dirty="0">
                <a:latin typeface="Times New Roman"/>
                <a:cs typeface="Times New Roman"/>
              </a:rPr>
              <a:t>c</a:t>
            </a:r>
            <a:r>
              <a:rPr sz="750" spc="85" dirty="0">
                <a:latin typeface="Times New Roman"/>
                <a:cs typeface="Times New Roman"/>
              </a:rPr>
              <a:t>e</a:t>
            </a:r>
            <a:r>
              <a:rPr sz="750" spc="-20" dirty="0">
                <a:latin typeface="Times New Roman"/>
                <a:cs typeface="Times New Roman"/>
              </a:rPr>
              <a:t> </a:t>
            </a:r>
            <a:r>
              <a:rPr sz="750" spc="40" dirty="0">
                <a:latin typeface="Times New Roman"/>
                <a:cs typeface="Times New Roman"/>
              </a:rPr>
              <a:t>p</a:t>
            </a:r>
            <a:r>
              <a:rPr sz="750" spc="85" dirty="0">
                <a:latin typeface="Times New Roman"/>
                <a:cs typeface="Times New Roman"/>
              </a:rPr>
              <a:t>e</a:t>
            </a:r>
            <a:r>
              <a:rPr sz="750" spc="-5" dirty="0">
                <a:latin typeface="Times New Roman"/>
                <a:cs typeface="Times New Roman"/>
              </a:rPr>
              <a:t>r</a:t>
            </a:r>
            <a:r>
              <a:rPr sz="750" spc="-40" dirty="0">
                <a:latin typeface="Times New Roman"/>
                <a:cs typeface="Times New Roman"/>
              </a:rPr>
              <a:t>f</a:t>
            </a:r>
            <a:r>
              <a:rPr sz="750" spc="40" dirty="0">
                <a:latin typeface="Times New Roman"/>
                <a:cs typeface="Times New Roman"/>
              </a:rPr>
              <a:t>o</a:t>
            </a:r>
            <a:r>
              <a:rPr sz="750" spc="5" dirty="0">
                <a:latin typeface="Times New Roman"/>
                <a:cs typeface="Times New Roman"/>
              </a:rPr>
              <a:t>r</a:t>
            </a:r>
            <a:r>
              <a:rPr sz="750" spc="45" dirty="0">
                <a:latin typeface="Times New Roman"/>
                <a:cs typeface="Times New Roman"/>
              </a:rPr>
              <a:t>m</a:t>
            </a:r>
            <a:r>
              <a:rPr sz="750" spc="70" dirty="0">
                <a:latin typeface="Times New Roman"/>
                <a:cs typeface="Times New Roman"/>
              </a:rPr>
              <a:t>a</a:t>
            </a:r>
            <a:r>
              <a:rPr sz="750" spc="40" dirty="0">
                <a:latin typeface="Times New Roman"/>
                <a:cs typeface="Times New Roman"/>
              </a:rPr>
              <a:t>n</a:t>
            </a:r>
            <a:r>
              <a:rPr sz="750" spc="30" dirty="0">
                <a:latin typeface="Times New Roman"/>
                <a:cs typeface="Times New Roman"/>
              </a:rPr>
              <a:t>c</a:t>
            </a:r>
            <a:r>
              <a:rPr sz="750" spc="85" dirty="0">
                <a:latin typeface="Times New Roman"/>
                <a:cs typeface="Times New Roman"/>
              </a:rPr>
              <a:t>e</a:t>
            </a:r>
            <a:r>
              <a:rPr sz="750" spc="-20" dirty="0">
                <a:latin typeface="Times New Roman"/>
                <a:cs typeface="Times New Roman"/>
              </a:rPr>
              <a:t> </a:t>
            </a:r>
            <a:r>
              <a:rPr sz="750" spc="45" dirty="0">
                <a:latin typeface="Times New Roman"/>
                <a:cs typeface="Times New Roman"/>
              </a:rPr>
              <a:t>m</a:t>
            </a:r>
            <a:r>
              <a:rPr sz="750" spc="85" dirty="0">
                <a:latin typeface="Times New Roman"/>
                <a:cs typeface="Times New Roman"/>
              </a:rPr>
              <a:t>e</a:t>
            </a:r>
            <a:r>
              <a:rPr sz="750" spc="80" dirty="0">
                <a:latin typeface="Times New Roman"/>
                <a:cs typeface="Times New Roman"/>
              </a:rPr>
              <a:t>a</a:t>
            </a:r>
            <a:r>
              <a:rPr sz="750" spc="85" dirty="0">
                <a:latin typeface="Times New Roman"/>
                <a:cs typeface="Times New Roman"/>
              </a:rPr>
              <a:t>s</a:t>
            </a:r>
            <a:r>
              <a:rPr sz="750" spc="45" dirty="0">
                <a:latin typeface="Times New Roman"/>
                <a:cs typeface="Times New Roman"/>
              </a:rPr>
              <a:t>u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spc="80" dirty="0">
                <a:latin typeface="Times New Roman"/>
                <a:cs typeface="Times New Roman"/>
              </a:rPr>
              <a:t>e</a:t>
            </a:r>
            <a:r>
              <a:rPr sz="750" spc="35" dirty="0">
                <a:latin typeface="Times New Roman"/>
                <a:cs typeface="Times New Roman"/>
              </a:rPr>
              <a:t>m</a:t>
            </a:r>
            <a:r>
              <a:rPr sz="750" spc="70" dirty="0">
                <a:latin typeface="Times New Roman"/>
                <a:cs typeface="Times New Roman"/>
              </a:rPr>
              <a:t>e</a:t>
            </a:r>
            <a:r>
              <a:rPr sz="750" spc="40" dirty="0">
                <a:latin typeface="Times New Roman"/>
                <a:cs typeface="Times New Roman"/>
              </a:rPr>
              <a:t>n</a:t>
            </a:r>
            <a:r>
              <a:rPr sz="750" dirty="0">
                <a:latin typeface="Times New Roman"/>
                <a:cs typeface="Times New Roman"/>
              </a:rPr>
              <a:t>t</a:t>
            </a:r>
            <a:r>
              <a:rPr sz="750" spc="-15" dirty="0">
                <a:latin typeface="Times New Roman"/>
                <a:cs typeface="Times New Roman"/>
              </a:rPr>
              <a:t> </a:t>
            </a:r>
            <a:r>
              <a:rPr sz="750" spc="-35" dirty="0">
                <a:latin typeface="Times New Roman"/>
                <a:cs typeface="Times New Roman"/>
              </a:rPr>
              <a:t>w</a:t>
            </a:r>
            <a:r>
              <a:rPr sz="750" spc="85" dirty="0">
                <a:latin typeface="Times New Roman"/>
                <a:cs typeface="Times New Roman"/>
              </a:rPr>
              <a:t>a</a:t>
            </a:r>
            <a:r>
              <a:rPr sz="750" spc="80" dirty="0">
                <a:latin typeface="Times New Roman"/>
                <a:cs typeface="Times New Roman"/>
              </a:rPr>
              <a:t>s</a:t>
            </a:r>
            <a:r>
              <a:rPr sz="750" spc="30" dirty="0">
                <a:latin typeface="Times New Roman"/>
                <a:cs typeface="Times New Roman"/>
              </a:rPr>
              <a:t> </a:t>
            </a:r>
            <a:r>
              <a:rPr sz="750" spc="85" dirty="0">
                <a:latin typeface="Times New Roman"/>
                <a:cs typeface="Times New Roman"/>
              </a:rPr>
              <a:t>s</a:t>
            </a:r>
            <a:r>
              <a:rPr sz="750" spc="40" dirty="0">
                <a:latin typeface="Times New Roman"/>
                <a:cs typeface="Times New Roman"/>
              </a:rPr>
              <a:t>u</a:t>
            </a:r>
            <a:r>
              <a:rPr sz="750" spc="85" dirty="0">
                <a:latin typeface="Times New Roman"/>
                <a:cs typeface="Times New Roman"/>
              </a:rPr>
              <a:t>s</a:t>
            </a:r>
            <a:r>
              <a:rPr sz="750" spc="45" dirty="0">
                <a:latin typeface="Times New Roman"/>
                <a:cs typeface="Times New Roman"/>
              </a:rPr>
              <a:t>p</a:t>
            </a:r>
            <a:r>
              <a:rPr sz="750" spc="80" dirty="0">
                <a:latin typeface="Times New Roman"/>
                <a:cs typeface="Times New Roman"/>
              </a:rPr>
              <a:t>e</a:t>
            </a:r>
            <a:r>
              <a:rPr sz="750" spc="30" dirty="0">
                <a:latin typeface="Times New Roman"/>
                <a:cs typeface="Times New Roman"/>
              </a:rPr>
              <a:t>nd</a:t>
            </a:r>
            <a:r>
              <a:rPr sz="750" spc="85" dirty="0">
                <a:latin typeface="Times New Roman"/>
                <a:cs typeface="Times New Roman"/>
              </a:rPr>
              <a:t>e</a:t>
            </a:r>
            <a:r>
              <a:rPr sz="750" spc="45" dirty="0">
                <a:latin typeface="Times New Roman"/>
                <a:cs typeface="Times New Roman"/>
              </a:rPr>
              <a:t>d</a:t>
            </a:r>
            <a:r>
              <a:rPr sz="750" spc="-20" dirty="0">
                <a:latin typeface="Times New Roman"/>
                <a:cs typeface="Times New Roman"/>
              </a:rPr>
              <a:t> </a:t>
            </a:r>
            <a:r>
              <a:rPr sz="750" spc="-45" dirty="0">
                <a:latin typeface="Times New Roman"/>
                <a:cs typeface="Times New Roman"/>
              </a:rPr>
              <a:t>f</a:t>
            </a:r>
            <a:r>
              <a:rPr sz="750" spc="45" dirty="0">
                <a:latin typeface="Times New Roman"/>
                <a:cs typeface="Times New Roman"/>
              </a:rPr>
              <a:t>o</a:t>
            </a:r>
            <a:r>
              <a:rPr sz="750" dirty="0">
                <a:latin typeface="Times New Roman"/>
                <a:cs typeface="Times New Roman"/>
              </a:rPr>
              <a:t>r</a:t>
            </a:r>
            <a:r>
              <a:rPr sz="750" spc="10" dirty="0">
                <a:latin typeface="Times New Roman"/>
                <a:cs typeface="Times New Roman"/>
              </a:rPr>
              <a:t> </a:t>
            </a:r>
            <a:r>
              <a:rPr sz="750" spc="45" dirty="0">
                <a:latin typeface="Times New Roman"/>
                <a:cs typeface="Times New Roman"/>
              </a:rPr>
              <a:t>m</a:t>
            </a:r>
            <a:r>
              <a:rPr sz="750" spc="85" dirty="0">
                <a:latin typeface="Times New Roman"/>
                <a:cs typeface="Times New Roman"/>
              </a:rPr>
              <a:t>a</a:t>
            </a:r>
            <a:r>
              <a:rPr sz="750" spc="-50" dirty="0">
                <a:latin typeface="Times New Roman"/>
                <a:cs typeface="Times New Roman"/>
              </a:rPr>
              <a:t>i</a:t>
            </a:r>
            <a:r>
              <a:rPr sz="750" spc="-45" dirty="0">
                <a:latin typeface="Times New Roman"/>
                <a:cs typeface="Times New Roman"/>
              </a:rPr>
              <a:t>l</a:t>
            </a:r>
            <a:r>
              <a:rPr sz="750" spc="-10" dirty="0">
                <a:latin typeface="Times New Roman"/>
                <a:cs typeface="Times New Roman"/>
              </a:rPr>
              <a:t> </a:t>
            </a:r>
            <a:r>
              <a:rPr sz="750" spc="45" dirty="0">
                <a:latin typeface="Times New Roman"/>
                <a:cs typeface="Times New Roman"/>
              </a:rPr>
              <a:t>o</a:t>
            </a:r>
            <a:r>
              <a:rPr sz="750" spc="-5" dirty="0">
                <a:latin typeface="Times New Roman"/>
                <a:cs typeface="Times New Roman"/>
              </a:rPr>
              <a:t>r</a:t>
            </a:r>
            <a:r>
              <a:rPr sz="750" spc="-50" dirty="0">
                <a:latin typeface="Times New Roman"/>
                <a:cs typeface="Times New Roman"/>
              </a:rPr>
              <a:t>i</a:t>
            </a:r>
            <a:r>
              <a:rPr sz="750" spc="45" dirty="0">
                <a:latin typeface="Times New Roman"/>
                <a:cs typeface="Times New Roman"/>
              </a:rPr>
              <a:t>g</a:t>
            </a:r>
            <a:r>
              <a:rPr sz="750" spc="-50" dirty="0">
                <a:latin typeface="Times New Roman"/>
                <a:cs typeface="Times New Roman"/>
              </a:rPr>
              <a:t>i</a:t>
            </a:r>
            <a:r>
              <a:rPr sz="750" spc="40" dirty="0">
                <a:latin typeface="Times New Roman"/>
                <a:cs typeface="Times New Roman"/>
              </a:rPr>
              <a:t>n</a:t>
            </a:r>
            <a:r>
              <a:rPr sz="750" spc="70" dirty="0">
                <a:latin typeface="Times New Roman"/>
                <a:cs typeface="Times New Roman"/>
              </a:rPr>
              <a:t>a</a:t>
            </a:r>
            <a:r>
              <a:rPr sz="750" spc="5" dirty="0">
                <a:latin typeface="Times New Roman"/>
                <a:cs typeface="Times New Roman"/>
              </a:rPr>
              <a:t>t</a:t>
            </a:r>
            <a:r>
              <a:rPr sz="750" spc="-55" dirty="0">
                <a:latin typeface="Times New Roman"/>
                <a:cs typeface="Times New Roman"/>
              </a:rPr>
              <a:t>i</a:t>
            </a:r>
            <a:r>
              <a:rPr sz="750" spc="40" dirty="0">
                <a:latin typeface="Times New Roman"/>
                <a:cs typeface="Times New Roman"/>
              </a:rPr>
              <a:t>n</a:t>
            </a:r>
            <a:r>
              <a:rPr sz="750" spc="45" dirty="0">
                <a:latin typeface="Times New Roman"/>
                <a:cs typeface="Times New Roman"/>
              </a:rPr>
              <a:t>g</a:t>
            </a:r>
            <a:r>
              <a:rPr sz="750" spc="-20" dirty="0">
                <a:latin typeface="Times New Roman"/>
                <a:cs typeface="Times New Roman"/>
              </a:rPr>
              <a:t> </a:t>
            </a:r>
            <a:r>
              <a:rPr sz="750" spc="-40" dirty="0">
                <a:latin typeface="Times New Roman"/>
                <a:cs typeface="Times New Roman"/>
              </a:rPr>
              <a:t>f</a:t>
            </a:r>
            <a:r>
              <a:rPr sz="750" spc="-5" dirty="0">
                <a:latin typeface="Times New Roman"/>
                <a:cs typeface="Times New Roman"/>
              </a:rPr>
              <a:t>r</a:t>
            </a:r>
            <a:r>
              <a:rPr sz="750" spc="40" dirty="0">
                <a:latin typeface="Times New Roman"/>
                <a:cs typeface="Times New Roman"/>
              </a:rPr>
              <a:t>om</a:t>
            </a:r>
            <a:r>
              <a:rPr sz="750" spc="10" dirty="0">
                <a:latin typeface="Times New Roman"/>
                <a:cs typeface="Times New Roman"/>
              </a:rPr>
              <a:t> </a:t>
            </a:r>
            <a:r>
              <a:rPr sz="750" spc="40" dirty="0">
                <a:latin typeface="Times New Roman"/>
                <a:cs typeface="Times New Roman"/>
              </a:rPr>
              <a:t>o</a:t>
            </a:r>
            <a:r>
              <a:rPr sz="750" dirty="0">
                <a:latin typeface="Times New Roman"/>
                <a:cs typeface="Times New Roman"/>
              </a:rPr>
              <a:t>r</a:t>
            </a:r>
            <a:r>
              <a:rPr sz="750" spc="20" dirty="0">
                <a:latin typeface="Times New Roman"/>
                <a:cs typeface="Times New Roman"/>
              </a:rPr>
              <a:t> </a:t>
            </a:r>
            <a:r>
              <a:rPr sz="750" spc="40" dirty="0">
                <a:latin typeface="Times New Roman"/>
                <a:cs typeface="Times New Roman"/>
              </a:rPr>
              <a:t>d</a:t>
            </a:r>
            <a:r>
              <a:rPr sz="750" spc="85" dirty="0">
                <a:latin typeface="Times New Roman"/>
                <a:cs typeface="Times New Roman"/>
              </a:rPr>
              <a:t>es</a:t>
            </a:r>
            <a:r>
              <a:rPr sz="750" dirty="0">
                <a:latin typeface="Times New Roman"/>
                <a:cs typeface="Times New Roman"/>
              </a:rPr>
              <a:t>t</a:t>
            </a:r>
            <a:r>
              <a:rPr sz="750" spc="-40" dirty="0">
                <a:latin typeface="Times New Roman"/>
                <a:cs typeface="Times New Roman"/>
              </a:rPr>
              <a:t>i</a:t>
            </a:r>
            <a:r>
              <a:rPr sz="750" spc="25" dirty="0">
                <a:latin typeface="Times New Roman"/>
                <a:cs typeface="Times New Roman"/>
              </a:rPr>
              <a:t>n</a:t>
            </a:r>
            <a:r>
              <a:rPr sz="750" spc="85" dirty="0">
                <a:latin typeface="Times New Roman"/>
                <a:cs typeface="Times New Roman"/>
              </a:rPr>
              <a:t>e</a:t>
            </a:r>
            <a:r>
              <a:rPr sz="750" spc="45" dirty="0">
                <a:latin typeface="Times New Roman"/>
                <a:cs typeface="Times New Roman"/>
              </a:rPr>
              <a:t>d</a:t>
            </a:r>
            <a:r>
              <a:rPr sz="750" spc="-2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</a:t>
            </a:r>
            <a:r>
              <a:rPr sz="750" spc="45" dirty="0">
                <a:latin typeface="Times New Roman"/>
                <a:cs typeface="Times New Roman"/>
              </a:rPr>
              <a:t>o</a:t>
            </a:r>
            <a:r>
              <a:rPr sz="750" spc="20" dirty="0">
                <a:latin typeface="Times New Roman"/>
                <a:cs typeface="Times New Roman"/>
              </a:rPr>
              <a:t> </a:t>
            </a:r>
            <a:r>
              <a:rPr sz="750" spc="35" dirty="0">
                <a:latin typeface="Times New Roman"/>
                <a:cs typeface="Times New Roman"/>
              </a:rPr>
              <a:t>C</a:t>
            </a:r>
            <a:r>
              <a:rPr sz="750" spc="85" dirty="0">
                <a:latin typeface="Times New Roman"/>
                <a:cs typeface="Times New Roman"/>
              </a:rPr>
              <a:t>a</a:t>
            </a:r>
            <a:r>
              <a:rPr sz="750" spc="-5" dirty="0">
                <a:latin typeface="Times New Roman"/>
                <a:cs typeface="Times New Roman"/>
              </a:rPr>
              <a:t>r</a:t>
            </a:r>
            <a:r>
              <a:rPr sz="750" spc="-40" dirty="0">
                <a:latin typeface="Times New Roman"/>
                <a:cs typeface="Times New Roman"/>
              </a:rPr>
              <a:t>i</a:t>
            </a:r>
            <a:r>
              <a:rPr sz="750" spc="40" dirty="0">
                <a:latin typeface="Times New Roman"/>
                <a:cs typeface="Times New Roman"/>
              </a:rPr>
              <a:t>b</a:t>
            </a:r>
            <a:r>
              <a:rPr sz="750" spc="45" dirty="0">
                <a:latin typeface="Times New Roman"/>
                <a:cs typeface="Times New Roman"/>
              </a:rPr>
              <a:t>b</a:t>
            </a:r>
            <a:r>
              <a:rPr sz="750" spc="80" dirty="0">
                <a:latin typeface="Times New Roman"/>
                <a:cs typeface="Times New Roman"/>
              </a:rPr>
              <a:t>e</a:t>
            </a:r>
            <a:r>
              <a:rPr sz="750" spc="70" dirty="0">
                <a:latin typeface="Times New Roman"/>
                <a:cs typeface="Times New Roman"/>
              </a:rPr>
              <a:t>a</a:t>
            </a:r>
            <a:r>
              <a:rPr sz="750" spc="45" dirty="0">
                <a:latin typeface="Times New Roman"/>
                <a:cs typeface="Times New Roman"/>
              </a:rPr>
              <a:t>n</a:t>
            </a:r>
            <a:r>
              <a:rPr sz="750" spc="-20" dirty="0">
                <a:latin typeface="Times New Roman"/>
                <a:cs typeface="Times New Roman"/>
              </a:rPr>
              <a:t> </a:t>
            </a:r>
            <a:r>
              <a:rPr sz="750" spc="-10" dirty="0">
                <a:latin typeface="Times New Roman"/>
                <a:cs typeface="Times New Roman"/>
              </a:rPr>
              <a:t>D</a:t>
            </a:r>
            <a:r>
              <a:rPr sz="750" spc="-40" dirty="0">
                <a:latin typeface="Times New Roman"/>
                <a:cs typeface="Times New Roman"/>
              </a:rPr>
              <a:t>i</a:t>
            </a:r>
            <a:r>
              <a:rPr sz="750" spc="80" dirty="0">
                <a:latin typeface="Times New Roman"/>
                <a:cs typeface="Times New Roman"/>
              </a:rPr>
              <a:t>s</a:t>
            </a:r>
            <a:r>
              <a:rPr sz="750" spc="5" dirty="0">
                <a:latin typeface="Times New Roman"/>
                <a:cs typeface="Times New Roman"/>
              </a:rPr>
              <a:t>t</a:t>
            </a:r>
            <a:r>
              <a:rPr sz="750" spc="-5" dirty="0">
                <a:latin typeface="Times New Roman"/>
                <a:cs typeface="Times New Roman"/>
              </a:rPr>
              <a:t>r</a:t>
            </a:r>
            <a:r>
              <a:rPr sz="750" spc="-40" dirty="0">
                <a:latin typeface="Times New Roman"/>
                <a:cs typeface="Times New Roman"/>
              </a:rPr>
              <a:t>i</a:t>
            </a:r>
            <a:r>
              <a:rPr sz="750" spc="40" dirty="0">
                <a:latin typeface="Times New Roman"/>
                <a:cs typeface="Times New Roman"/>
              </a:rPr>
              <a:t>c</a:t>
            </a:r>
            <a:r>
              <a:rPr sz="750" dirty="0">
                <a:latin typeface="Times New Roman"/>
                <a:cs typeface="Times New Roman"/>
              </a:rPr>
              <a:t>t</a:t>
            </a:r>
            <a:r>
              <a:rPr sz="750" spc="-15" dirty="0">
                <a:latin typeface="Times New Roman"/>
                <a:cs typeface="Times New Roman"/>
              </a:rPr>
              <a:t> </a:t>
            </a:r>
            <a:r>
              <a:rPr sz="750" spc="85" dirty="0">
                <a:latin typeface="Times New Roman"/>
                <a:cs typeface="Times New Roman"/>
              </a:rPr>
              <a:t>s</a:t>
            </a:r>
            <a:r>
              <a:rPr sz="750" dirty="0">
                <a:latin typeface="Times New Roman"/>
                <a:cs typeface="Times New Roman"/>
              </a:rPr>
              <a:t>t</a:t>
            </a:r>
            <a:r>
              <a:rPr sz="750" spc="85" dirty="0">
                <a:latin typeface="Times New Roman"/>
                <a:cs typeface="Times New Roman"/>
              </a:rPr>
              <a:t>a</a:t>
            </a:r>
            <a:r>
              <a:rPr sz="750" spc="-5" dirty="0">
                <a:latin typeface="Times New Roman"/>
                <a:cs typeface="Times New Roman"/>
              </a:rPr>
              <a:t>r</a:t>
            </a:r>
            <a:r>
              <a:rPr sz="750" spc="5" dirty="0">
                <a:latin typeface="Times New Roman"/>
                <a:cs typeface="Times New Roman"/>
              </a:rPr>
              <a:t>t</a:t>
            </a:r>
            <a:r>
              <a:rPr sz="750" spc="-50" dirty="0">
                <a:latin typeface="Times New Roman"/>
                <a:cs typeface="Times New Roman"/>
              </a:rPr>
              <a:t>i</a:t>
            </a:r>
            <a:r>
              <a:rPr sz="750" spc="45" dirty="0">
                <a:latin typeface="Times New Roman"/>
                <a:cs typeface="Times New Roman"/>
              </a:rPr>
              <a:t>ng</a:t>
            </a:r>
            <a:r>
              <a:rPr sz="750" spc="-30" dirty="0">
                <a:latin typeface="Times New Roman"/>
                <a:cs typeface="Times New Roman"/>
              </a:rPr>
              <a:t> </a:t>
            </a:r>
            <a:r>
              <a:rPr sz="750" spc="45" dirty="0">
                <a:latin typeface="Times New Roman"/>
                <a:cs typeface="Times New Roman"/>
              </a:rPr>
              <a:t>9</a:t>
            </a:r>
            <a:r>
              <a:rPr sz="750" spc="5" dirty="0">
                <a:latin typeface="Times New Roman"/>
                <a:cs typeface="Times New Roman"/>
              </a:rPr>
              <a:t>/</a:t>
            </a:r>
            <a:r>
              <a:rPr sz="750" spc="40" dirty="0">
                <a:latin typeface="Times New Roman"/>
                <a:cs typeface="Times New Roman"/>
              </a:rPr>
              <a:t>1</a:t>
            </a:r>
            <a:r>
              <a:rPr sz="750" spc="45" dirty="0">
                <a:latin typeface="Times New Roman"/>
                <a:cs typeface="Times New Roman"/>
              </a:rPr>
              <a:t>6</a:t>
            </a:r>
            <a:r>
              <a:rPr sz="750" dirty="0">
                <a:latin typeface="Times New Roman"/>
                <a:cs typeface="Times New Roman"/>
              </a:rPr>
              <a:t>/</a:t>
            </a:r>
            <a:r>
              <a:rPr sz="750" spc="45" dirty="0">
                <a:latin typeface="Times New Roman"/>
                <a:cs typeface="Times New Roman"/>
              </a:rPr>
              <a:t>17</a:t>
            </a:r>
            <a:r>
              <a:rPr sz="750" spc="-20" dirty="0">
                <a:latin typeface="Times New Roman"/>
                <a:cs typeface="Times New Roman"/>
              </a:rPr>
              <a:t> </a:t>
            </a:r>
            <a:r>
              <a:rPr sz="750" spc="40" dirty="0">
                <a:latin typeface="Times New Roman"/>
                <a:cs typeface="Times New Roman"/>
              </a:rPr>
              <a:t>d</a:t>
            </a:r>
            <a:r>
              <a:rPr sz="750" spc="45" dirty="0">
                <a:latin typeface="Times New Roman"/>
                <a:cs typeface="Times New Roman"/>
              </a:rPr>
              <a:t>u</a:t>
            </a:r>
            <a:r>
              <a:rPr sz="750" spc="85" dirty="0">
                <a:latin typeface="Times New Roman"/>
                <a:cs typeface="Times New Roman"/>
              </a:rPr>
              <a:t>e</a:t>
            </a:r>
            <a:r>
              <a:rPr sz="750" dirty="0">
                <a:latin typeface="Times New Roman"/>
                <a:cs typeface="Times New Roman"/>
              </a:rPr>
              <a:t> t</a:t>
            </a:r>
            <a:r>
              <a:rPr sz="750" spc="45" dirty="0">
                <a:latin typeface="Times New Roman"/>
                <a:cs typeface="Times New Roman"/>
              </a:rPr>
              <a:t>o</a:t>
            </a:r>
            <a:r>
              <a:rPr sz="750" spc="1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</a:t>
            </a:r>
            <a:r>
              <a:rPr sz="750" spc="45" dirty="0">
                <a:latin typeface="Times New Roman"/>
                <a:cs typeface="Times New Roman"/>
              </a:rPr>
              <a:t>h</a:t>
            </a:r>
            <a:r>
              <a:rPr sz="750" spc="85" dirty="0">
                <a:latin typeface="Times New Roman"/>
                <a:cs typeface="Times New Roman"/>
              </a:rPr>
              <a:t>e</a:t>
            </a:r>
            <a:r>
              <a:rPr sz="750" dirty="0">
                <a:latin typeface="Times New Roman"/>
                <a:cs typeface="Times New Roman"/>
              </a:rPr>
              <a:t> </a:t>
            </a:r>
            <a:r>
              <a:rPr sz="750" spc="40" dirty="0">
                <a:latin typeface="Times New Roman"/>
                <a:cs typeface="Times New Roman"/>
              </a:rPr>
              <a:t>d</a:t>
            </a:r>
            <a:r>
              <a:rPr sz="750" spc="85" dirty="0">
                <a:latin typeface="Times New Roman"/>
                <a:cs typeface="Times New Roman"/>
              </a:rPr>
              <a:t>e</a:t>
            </a:r>
            <a:r>
              <a:rPr sz="750" spc="15" dirty="0">
                <a:latin typeface="Times New Roman"/>
                <a:cs typeface="Times New Roman"/>
              </a:rPr>
              <a:t>v</a:t>
            </a:r>
            <a:r>
              <a:rPr sz="750" spc="85" dirty="0">
                <a:latin typeface="Times New Roman"/>
                <a:cs typeface="Times New Roman"/>
              </a:rPr>
              <a:t>a</a:t>
            </a:r>
            <a:r>
              <a:rPr sz="750" spc="70" dirty="0">
                <a:latin typeface="Times New Roman"/>
                <a:cs typeface="Times New Roman"/>
              </a:rPr>
              <a:t>s</a:t>
            </a:r>
            <a:r>
              <a:rPr sz="750" spc="-10" dirty="0">
                <a:latin typeface="Times New Roman"/>
                <a:cs typeface="Times New Roman"/>
              </a:rPr>
              <a:t>t</a:t>
            </a:r>
            <a:r>
              <a:rPr sz="750" spc="85" dirty="0">
                <a:latin typeface="Times New Roman"/>
                <a:cs typeface="Times New Roman"/>
              </a:rPr>
              <a:t>a</a:t>
            </a:r>
            <a:r>
              <a:rPr sz="750" dirty="0">
                <a:latin typeface="Times New Roman"/>
                <a:cs typeface="Times New Roman"/>
              </a:rPr>
              <a:t>t</a:t>
            </a:r>
            <a:r>
              <a:rPr sz="750" spc="-55" dirty="0">
                <a:latin typeface="Times New Roman"/>
                <a:cs typeface="Times New Roman"/>
              </a:rPr>
              <a:t>i</a:t>
            </a:r>
            <a:r>
              <a:rPr sz="750" spc="30" dirty="0">
                <a:latin typeface="Times New Roman"/>
                <a:cs typeface="Times New Roman"/>
              </a:rPr>
              <a:t>n</a:t>
            </a:r>
            <a:r>
              <a:rPr sz="750" spc="45" dirty="0">
                <a:latin typeface="Times New Roman"/>
                <a:cs typeface="Times New Roman"/>
              </a:rPr>
              <a:t>g</a:t>
            </a:r>
            <a:r>
              <a:rPr sz="750" spc="-15" dirty="0">
                <a:latin typeface="Times New Roman"/>
                <a:cs typeface="Times New Roman"/>
              </a:rPr>
              <a:t> </a:t>
            </a:r>
            <a:r>
              <a:rPr sz="750" spc="-50" dirty="0">
                <a:latin typeface="Times New Roman"/>
                <a:cs typeface="Times New Roman"/>
              </a:rPr>
              <a:t>i</a:t>
            </a:r>
            <a:r>
              <a:rPr sz="750" spc="50" dirty="0">
                <a:latin typeface="Times New Roman"/>
                <a:cs typeface="Times New Roman"/>
              </a:rPr>
              <a:t>m</a:t>
            </a:r>
            <a:r>
              <a:rPr sz="750" spc="40" dirty="0">
                <a:latin typeface="Times New Roman"/>
                <a:cs typeface="Times New Roman"/>
              </a:rPr>
              <a:t>p</a:t>
            </a:r>
            <a:r>
              <a:rPr sz="750" spc="85" dirty="0">
                <a:latin typeface="Times New Roman"/>
                <a:cs typeface="Times New Roman"/>
              </a:rPr>
              <a:t>a</a:t>
            </a:r>
            <a:r>
              <a:rPr sz="750" spc="30" dirty="0">
                <a:latin typeface="Times New Roman"/>
                <a:cs typeface="Times New Roman"/>
              </a:rPr>
              <a:t>c</a:t>
            </a:r>
            <a:r>
              <a:rPr sz="750" dirty="0">
                <a:latin typeface="Times New Roman"/>
                <a:cs typeface="Times New Roman"/>
              </a:rPr>
              <a:t>t</a:t>
            </a:r>
            <a:r>
              <a:rPr sz="750" spc="80" dirty="0">
                <a:latin typeface="Times New Roman"/>
                <a:cs typeface="Times New Roman"/>
              </a:rPr>
              <a:t>s</a:t>
            </a:r>
            <a:r>
              <a:rPr sz="750" spc="-15" dirty="0">
                <a:latin typeface="Times New Roman"/>
                <a:cs typeface="Times New Roman"/>
              </a:rPr>
              <a:t> </a:t>
            </a:r>
            <a:r>
              <a:rPr sz="750" spc="45" dirty="0">
                <a:latin typeface="Times New Roman"/>
                <a:cs typeface="Times New Roman"/>
              </a:rPr>
              <a:t>o</a:t>
            </a:r>
            <a:r>
              <a:rPr sz="750" spc="-45" dirty="0">
                <a:latin typeface="Times New Roman"/>
                <a:cs typeface="Times New Roman"/>
              </a:rPr>
              <a:t>f</a:t>
            </a:r>
            <a:r>
              <a:rPr sz="750" spc="25" dirty="0">
                <a:latin typeface="Times New Roman"/>
                <a:cs typeface="Times New Roman"/>
              </a:rPr>
              <a:t> </a:t>
            </a:r>
            <a:r>
              <a:rPr sz="750" spc="-10" dirty="0">
                <a:latin typeface="Times New Roman"/>
                <a:cs typeface="Times New Roman"/>
              </a:rPr>
              <a:t>H</a:t>
            </a:r>
            <a:r>
              <a:rPr sz="750" spc="45" dirty="0">
                <a:latin typeface="Times New Roman"/>
                <a:cs typeface="Times New Roman"/>
              </a:rPr>
              <a:t>u</a:t>
            </a:r>
            <a:r>
              <a:rPr sz="750" spc="-5" dirty="0">
                <a:latin typeface="Times New Roman"/>
                <a:cs typeface="Times New Roman"/>
              </a:rPr>
              <a:t>rr</a:t>
            </a:r>
            <a:r>
              <a:rPr sz="750" spc="-50" dirty="0">
                <a:latin typeface="Times New Roman"/>
                <a:cs typeface="Times New Roman"/>
              </a:rPr>
              <a:t>i</a:t>
            </a:r>
            <a:r>
              <a:rPr sz="750" spc="45" dirty="0">
                <a:latin typeface="Times New Roman"/>
                <a:cs typeface="Times New Roman"/>
              </a:rPr>
              <a:t>c</a:t>
            </a:r>
            <a:r>
              <a:rPr sz="750" spc="85" dirty="0">
                <a:latin typeface="Times New Roman"/>
                <a:cs typeface="Times New Roman"/>
              </a:rPr>
              <a:t>a</a:t>
            </a:r>
            <a:r>
              <a:rPr sz="750" spc="30" dirty="0">
                <a:latin typeface="Times New Roman"/>
                <a:cs typeface="Times New Roman"/>
              </a:rPr>
              <a:t>n</a:t>
            </a:r>
            <a:r>
              <a:rPr sz="750" spc="70" dirty="0">
                <a:latin typeface="Times New Roman"/>
                <a:cs typeface="Times New Roman"/>
              </a:rPr>
              <a:t>e</a:t>
            </a:r>
            <a:r>
              <a:rPr sz="750" spc="80" dirty="0">
                <a:latin typeface="Times New Roman"/>
                <a:cs typeface="Times New Roman"/>
              </a:rPr>
              <a:t>s</a:t>
            </a:r>
            <a:r>
              <a:rPr sz="750" spc="-15" dirty="0">
                <a:latin typeface="Times New Roman"/>
                <a:cs typeface="Times New Roman"/>
              </a:rPr>
              <a:t> </a:t>
            </a:r>
            <a:r>
              <a:rPr sz="750" spc="-45" dirty="0">
                <a:latin typeface="Times New Roman"/>
                <a:cs typeface="Times New Roman"/>
              </a:rPr>
              <a:t>I</a:t>
            </a:r>
            <a:r>
              <a:rPr sz="750" spc="5" dirty="0">
                <a:latin typeface="Times New Roman"/>
                <a:cs typeface="Times New Roman"/>
              </a:rPr>
              <a:t>r</a:t>
            </a:r>
            <a:r>
              <a:rPr sz="750" spc="45" dirty="0">
                <a:latin typeface="Times New Roman"/>
                <a:cs typeface="Times New Roman"/>
              </a:rPr>
              <a:t>m</a:t>
            </a:r>
            <a:r>
              <a:rPr sz="750" spc="85" dirty="0">
                <a:latin typeface="Times New Roman"/>
                <a:cs typeface="Times New Roman"/>
              </a:rPr>
              <a:t>a</a:t>
            </a:r>
            <a:r>
              <a:rPr sz="750" dirty="0">
                <a:latin typeface="Times New Roman"/>
                <a:cs typeface="Times New Roman"/>
              </a:rPr>
              <a:t> </a:t>
            </a:r>
            <a:r>
              <a:rPr sz="750" spc="80" dirty="0">
                <a:latin typeface="Times New Roman"/>
                <a:cs typeface="Times New Roman"/>
              </a:rPr>
              <a:t>a</a:t>
            </a:r>
            <a:r>
              <a:rPr sz="750" spc="45" dirty="0">
                <a:latin typeface="Times New Roman"/>
                <a:cs typeface="Times New Roman"/>
              </a:rPr>
              <a:t>nd</a:t>
            </a:r>
            <a:r>
              <a:rPr sz="750" dirty="0">
                <a:latin typeface="Times New Roman"/>
                <a:cs typeface="Times New Roman"/>
              </a:rPr>
              <a:t> </a:t>
            </a:r>
            <a:r>
              <a:rPr sz="750" spc="-35" dirty="0">
                <a:latin typeface="Times New Roman"/>
                <a:cs typeface="Times New Roman"/>
              </a:rPr>
              <a:t>M</a:t>
            </a:r>
            <a:r>
              <a:rPr sz="750" spc="80" dirty="0">
                <a:latin typeface="Times New Roman"/>
                <a:cs typeface="Times New Roman"/>
              </a:rPr>
              <a:t>a</a:t>
            </a:r>
            <a:r>
              <a:rPr sz="750" spc="5" dirty="0">
                <a:latin typeface="Times New Roman"/>
                <a:cs typeface="Times New Roman"/>
              </a:rPr>
              <a:t>r</a:t>
            </a:r>
            <a:r>
              <a:rPr sz="750" spc="-50" dirty="0">
                <a:latin typeface="Times New Roman"/>
                <a:cs typeface="Times New Roman"/>
              </a:rPr>
              <a:t>i</a:t>
            </a:r>
            <a:r>
              <a:rPr sz="750" spc="85" dirty="0">
                <a:latin typeface="Times New Roman"/>
                <a:cs typeface="Times New Roman"/>
              </a:rPr>
              <a:t>a</a:t>
            </a:r>
            <a:r>
              <a:rPr sz="750" spc="20" dirty="0">
                <a:latin typeface="Times New Roman"/>
                <a:cs typeface="Times New Roman"/>
              </a:rPr>
              <a:t>.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853657" y="1664518"/>
            <a:ext cx="2352040" cy="240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700" spc="-15" dirty="0">
                <a:solidFill>
                  <a:srgbClr val="4F80BC"/>
                </a:solidFill>
                <a:latin typeface="Century Gothic"/>
                <a:cs typeface="Century Gothic"/>
              </a:rPr>
              <a:t>La</a:t>
            </a:r>
            <a:r>
              <a:rPr sz="1700" spc="-10" dirty="0">
                <a:solidFill>
                  <a:srgbClr val="4F80BC"/>
                </a:solidFill>
                <a:latin typeface="Century Gothic"/>
                <a:cs typeface="Century Gothic"/>
              </a:rPr>
              <a:t>st</a:t>
            </a:r>
            <a:r>
              <a:rPr sz="1700" spc="-30" dirty="0">
                <a:solidFill>
                  <a:srgbClr val="4F80BC"/>
                </a:solidFill>
                <a:latin typeface="Century Gothic"/>
                <a:cs typeface="Century Gothic"/>
              </a:rPr>
              <a:t> </a:t>
            </a:r>
            <a:r>
              <a:rPr sz="1700" dirty="0">
                <a:solidFill>
                  <a:srgbClr val="4F80BC"/>
                </a:solidFill>
                <a:latin typeface="Century Gothic"/>
                <a:cs typeface="Century Gothic"/>
              </a:rPr>
              <a:t>M</a:t>
            </a:r>
            <a:r>
              <a:rPr sz="1700" spc="-5" dirty="0">
                <a:solidFill>
                  <a:srgbClr val="4F80BC"/>
                </a:solidFill>
                <a:latin typeface="Century Gothic"/>
                <a:cs typeface="Century Gothic"/>
              </a:rPr>
              <a:t>i</a:t>
            </a:r>
            <a:r>
              <a:rPr sz="1700" spc="5" dirty="0">
                <a:solidFill>
                  <a:srgbClr val="4F80BC"/>
                </a:solidFill>
                <a:latin typeface="Century Gothic"/>
                <a:cs typeface="Century Gothic"/>
              </a:rPr>
              <a:t>l</a:t>
            </a:r>
            <a:r>
              <a:rPr sz="1700" spc="-15" dirty="0">
                <a:solidFill>
                  <a:srgbClr val="4F80BC"/>
                </a:solidFill>
                <a:latin typeface="Century Gothic"/>
                <a:cs typeface="Century Gothic"/>
              </a:rPr>
              <a:t>e</a:t>
            </a:r>
            <a:r>
              <a:rPr sz="1700" spc="-30" dirty="0">
                <a:solidFill>
                  <a:srgbClr val="4F80BC"/>
                </a:solidFill>
                <a:latin typeface="Century Gothic"/>
                <a:cs typeface="Century Gothic"/>
              </a:rPr>
              <a:t> </a:t>
            </a:r>
            <a:r>
              <a:rPr sz="1700" spc="10" dirty="0">
                <a:solidFill>
                  <a:srgbClr val="4F80BC"/>
                </a:solidFill>
                <a:latin typeface="Century Gothic"/>
                <a:cs typeface="Century Gothic"/>
              </a:rPr>
              <a:t>I</a:t>
            </a:r>
            <a:r>
              <a:rPr sz="1700" spc="-15" dirty="0">
                <a:solidFill>
                  <a:srgbClr val="4F80BC"/>
                </a:solidFill>
                <a:latin typeface="Century Gothic"/>
                <a:cs typeface="Century Gothic"/>
              </a:rPr>
              <a:t>m</a:t>
            </a:r>
            <a:r>
              <a:rPr sz="1700" spc="-20" dirty="0">
                <a:solidFill>
                  <a:srgbClr val="4F80BC"/>
                </a:solidFill>
                <a:latin typeface="Century Gothic"/>
                <a:cs typeface="Century Gothic"/>
              </a:rPr>
              <a:t>pa</a:t>
            </a:r>
            <a:r>
              <a:rPr sz="1700" spc="-10" dirty="0">
                <a:solidFill>
                  <a:srgbClr val="4F80BC"/>
                </a:solidFill>
                <a:latin typeface="Century Gothic"/>
                <a:cs typeface="Century Gothic"/>
              </a:rPr>
              <a:t>ct</a:t>
            </a:r>
            <a:r>
              <a:rPr sz="1700" spc="-45" dirty="0">
                <a:solidFill>
                  <a:srgbClr val="4F80BC"/>
                </a:solidFill>
                <a:latin typeface="Century Gothic"/>
                <a:cs typeface="Century Gothic"/>
              </a:rPr>
              <a:t> </a:t>
            </a:r>
            <a:r>
              <a:rPr sz="1700" spc="-20" dirty="0">
                <a:solidFill>
                  <a:srgbClr val="4F80BC"/>
                </a:solidFill>
                <a:latin typeface="Century Gothic"/>
                <a:cs typeface="Century Gothic"/>
              </a:rPr>
              <a:t>T</a:t>
            </a:r>
            <a:r>
              <a:rPr sz="1700" spc="-10" dirty="0">
                <a:solidFill>
                  <a:srgbClr val="4F80BC"/>
                </a:solidFill>
                <a:latin typeface="Century Gothic"/>
                <a:cs typeface="Century Gothic"/>
              </a:rPr>
              <a:t>rend</a:t>
            </a:r>
            <a:endParaRPr sz="1700">
              <a:latin typeface="Century Gothic"/>
              <a:cs typeface="Century Gothic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979670">
              <a:lnSpc>
                <a:spcPts val="2460"/>
              </a:lnSpc>
            </a:pPr>
            <a:r>
              <a:rPr spc="-165" dirty="0"/>
              <a:t>U</a:t>
            </a:r>
            <a:r>
              <a:rPr spc="-70" dirty="0"/>
              <a:t>S</a:t>
            </a:r>
            <a:r>
              <a:rPr spc="10" dirty="0"/>
              <a:t>P</a:t>
            </a:r>
            <a:r>
              <a:rPr spc="-70" dirty="0"/>
              <a:t>S</a:t>
            </a:r>
            <a:r>
              <a:rPr spc="40" dirty="0"/>
              <a:t> </a:t>
            </a:r>
            <a:r>
              <a:rPr spc="15" dirty="0"/>
              <a:t>M</a:t>
            </a:r>
            <a:r>
              <a:rPr spc="459" dirty="0"/>
              <a:t>a</a:t>
            </a:r>
            <a:r>
              <a:rPr spc="-30" dirty="0"/>
              <a:t>r</a:t>
            </a:r>
            <a:r>
              <a:rPr spc="160" dirty="0"/>
              <a:t>k</a:t>
            </a:r>
            <a:r>
              <a:rPr spc="405" dirty="0"/>
              <a:t>e</a:t>
            </a:r>
            <a:r>
              <a:rPr spc="45" dirty="0"/>
              <a:t>t</a:t>
            </a:r>
            <a:r>
              <a:rPr spc="-80" dirty="0"/>
              <a:t>i</a:t>
            </a:r>
            <a:r>
              <a:rPr spc="204" dirty="0"/>
              <a:t>n</a:t>
            </a:r>
            <a:r>
              <a:rPr spc="325" dirty="0"/>
              <a:t>g</a:t>
            </a:r>
            <a:r>
              <a:rPr spc="40" dirty="0"/>
              <a:t> </a:t>
            </a:r>
            <a:r>
              <a:rPr spc="15" dirty="0"/>
              <a:t>M</a:t>
            </a:r>
            <a:r>
              <a:rPr spc="445" dirty="0"/>
              <a:t>a</a:t>
            </a:r>
            <a:r>
              <a:rPr spc="-80" dirty="0"/>
              <a:t>il</a:t>
            </a:r>
            <a:r>
              <a:rPr spc="-50" dirty="0"/>
              <a:t>®</a:t>
            </a:r>
            <a:r>
              <a:rPr spc="45" dirty="0"/>
              <a:t> </a:t>
            </a:r>
            <a:r>
              <a:rPr spc="95" dirty="0"/>
              <a:t>(</a:t>
            </a:r>
            <a:r>
              <a:rPr spc="-355" dirty="0"/>
              <a:t>L</a:t>
            </a:r>
            <a:r>
              <a:rPr spc="405" dirty="0"/>
              <a:t>e</a:t>
            </a:r>
            <a:r>
              <a:rPr spc="60" dirty="0"/>
              <a:t>t</a:t>
            </a:r>
            <a:r>
              <a:rPr spc="45" dirty="0"/>
              <a:t>t</a:t>
            </a:r>
            <a:r>
              <a:rPr spc="405" dirty="0"/>
              <a:t>e</a:t>
            </a:r>
            <a:r>
              <a:rPr spc="-30" dirty="0"/>
              <a:t>r</a:t>
            </a:r>
            <a:r>
              <a:rPr spc="100" dirty="0"/>
              <a:t>s</a:t>
            </a:r>
            <a:r>
              <a:rPr spc="95" dirty="0"/>
              <a:t>)</a:t>
            </a:r>
          </a:p>
          <a:p>
            <a:pPr marL="6322060">
              <a:lnSpc>
                <a:spcPct val="100000"/>
              </a:lnSpc>
            </a:pPr>
            <a:r>
              <a:rPr sz="1800" spc="-15" dirty="0">
                <a:latin typeface="Century Gothic"/>
                <a:cs typeface="Century Gothic"/>
              </a:rPr>
              <a:t>L</a:t>
            </a:r>
            <a:r>
              <a:rPr sz="1800" spc="-10" dirty="0">
                <a:latin typeface="Century Gothic"/>
                <a:cs typeface="Century Gothic"/>
              </a:rPr>
              <a:t>a</a:t>
            </a:r>
            <a:r>
              <a:rPr sz="1800" dirty="0">
                <a:latin typeface="Century Gothic"/>
                <a:cs typeface="Century Gothic"/>
              </a:rPr>
              <a:t>s</a:t>
            </a:r>
            <a:r>
              <a:rPr sz="1800" spc="-10" dirty="0">
                <a:latin typeface="Century Gothic"/>
                <a:cs typeface="Century Gothic"/>
              </a:rPr>
              <a:t>t</a:t>
            </a:r>
            <a:r>
              <a:rPr sz="1800" spc="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M</a:t>
            </a:r>
            <a:r>
              <a:rPr sz="1800" spc="15" dirty="0">
                <a:latin typeface="Century Gothic"/>
                <a:cs typeface="Century Gothic"/>
              </a:rPr>
              <a:t>i</a:t>
            </a:r>
            <a:r>
              <a:rPr sz="1800" dirty="0">
                <a:latin typeface="Century Gothic"/>
                <a:cs typeface="Century Gothic"/>
              </a:rPr>
              <a:t>l</a:t>
            </a:r>
            <a:r>
              <a:rPr sz="1800" spc="-15" dirty="0">
                <a:latin typeface="Century Gothic"/>
                <a:cs typeface="Century Gothic"/>
              </a:rPr>
              <a:t>e</a:t>
            </a:r>
            <a:r>
              <a:rPr sz="1800" spc="-30" dirty="0">
                <a:latin typeface="Century Gothic"/>
                <a:cs typeface="Century Gothic"/>
              </a:rPr>
              <a:t> </a:t>
            </a:r>
            <a:r>
              <a:rPr sz="1800" spc="25" dirty="0">
                <a:latin typeface="Century Gothic"/>
                <a:cs typeface="Century Gothic"/>
              </a:rPr>
              <a:t>I</a:t>
            </a:r>
            <a:r>
              <a:rPr sz="1800" spc="-15" dirty="0">
                <a:latin typeface="Century Gothic"/>
                <a:cs typeface="Century Gothic"/>
              </a:rPr>
              <a:t>m</a:t>
            </a:r>
            <a:r>
              <a:rPr sz="1800" spc="-5" dirty="0">
                <a:latin typeface="Century Gothic"/>
                <a:cs typeface="Century Gothic"/>
              </a:rPr>
              <a:t>p</a:t>
            </a:r>
            <a:r>
              <a:rPr sz="1800" spc="-10" dirty="0">
                <a:latin typeface="Century Gothic"/>
                <a:cs typeface="Century Gothic"/>
              </a:rPr>
              <a:t>act</a:t>
            </a:r>
            <a:r>
              <a:rPr sz="1800" spc="-30" dirty="0">
                <a:latin typeface="Century Gothic"/>
                <a:cs typeface="Century Gothic"/>
              </a:rPr>
              <a:t> </a:t>
            </a:r>
            <a:r>
              <a:rPr sz="1800" spc="-20" dirty="0">
                <a:latin typeface="Century Gothic"/>
                <a:cs typeface="Century Gothic"/>
              </a:rPr>
              <a:t>T</a:t>
            </a:r>
            <a:r>
              <a:rPr sz="1800" spc="-10" dirty="0">
                <a:latin typeface="Century Gothic"/>
                <a:cs typeface="Century Gothic"/>
              </a:rPr>
              <a:t>ren</a:t>
            </a:r>
            <a:r>
              <a:rPr sz="1800" dirty="0">
                <a:latin typeface="Century Gothic"/>
                <a:cs typeface="Century Gothic"/>
              </a:rPr>
              <a:t>d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62665" y="6935758"/>
            <a:ext cx="7268209" cy="121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50" spc="-10" dirty="0">
                <a:latin typeface="Times New Roman"/>
                <a:cs typeface="Times New Roman"/>
              </a:rPr>
              <a:t>N</a:t>
            </a:r>
            <a:r>
              <a:rPr sz="750" spc="45" dirty="0">
                <a:latin typeface="Times New Roman"/>
                <a:cs typeface="Times New Roman"/>
              </a:rPr>
              <a:t>o</a:t>
            </a:r>
            <a:r>
              <a:rPr sz="750" spc="5" dirty="0">
                <a:latin typeface="Times New Roman"/>
                <a:cs typeface="Times New Roman"/>
              </a:rPr>
              <a:t>t</a:t>
            </a:r>
            <a:r>
              <a:rPr sz="750" spc="80" dirty="0">
                <a:latin typeface="Times New Roman"/>
                <a:cs typeface="Times New Roman"/>
              </a:rPr>
              <a:t>e</a:t>
            </a:r>
            <a:r>
              <a:rPr sz="750" dirty="0">
                <a:latin typeface="Times New Roman"/>
                <a:cs typeface="Times New Roman"/>
              </a:rPr>
              <a:t>:</a:t>
            </a:r>
            <a:r>
              <a:rPr sz="750" spc="10" dirty="0">
                <a:latin typeface="Times New Roman"/>
                <a:cs typeface="Times New Roman"/>
              </a:rPr>
              <a:t> </a:t>
            </a:r>
            <a:r>
              <a:rPr sz="750" spc="40" dirty="0">
                <a:latin typeface="Times New Roman"/>
                <a:cs typeface="Times New Roman"/>
              </a:rPr>
              <a:t>R</a:t>
            </a:r>
            <a:r>
              <a:rPr sz="750" spc="80" dirty="0">
                <a:latin typeface="Times New Roman"/>
                <a:cs typeface="Times New Roman"/>
              </a:rPr>
              <a:t>e</a:t>
            </a:r>
            <a:r>
              <a:rPr sz="750" spc="85" dirty="0">
                <a:latin typeface="Times New Roman"/>
                <a:cs typeface="Times New Roman"/>
              </a:rPr>
              <a:t>s</a:t>
            </a:r>
            <a:r>
              <a:rPr sz="750" spc="40" dirty="0">
                <a:latin typeface="Times New Roman"/>
                <a:cs typeface="Times New Roman"/>
              </a:rPr>
              <a:t>u</a:t>
            </a:r>
            <a:r>
              <a:rPr sz="750" spc="-40" dirty="0">
                <a:latin typeface="Times New Roman"/>
                <a:cs typeface="Times New Roman"/>
              </a:rPr>
              <a:t>l</a:t>
            </a:r>
            <a:r>
              <a:rPr sz="750" dirty="0">
                <a:latin typeface="Times New Roman"/>
                <a:cs typeface="Times New Roman"/>
              </a:rPr>
              <a:t>t</a:t>
            </a:r>
            <a:r>
              <a:rPr sz="750" spc="80" dirty="0">
                <a:latin typeface="Times New Roman"/>
                <a:cs typeface="Times New Roman"/>
              </a:rPr>
              <a:t>s</a:t>
            </a:r>
            <a:r>
              <a:rPr sz="750" spc="-15" dirty="0">
                <a:latin typeface="Times New Roman"/>
                <a:cs typeface="Times New Roman"/>
              </a:rPr>
              <a:t> </a:t>
            </a:r>
            <a:r>
              <a:rPr sz="750" spc="85" dirty="0">
                <a:latin typeface="Times New Roman"/>
                <a:cs typeface="Times New Roman"/>
              </a:rPr>
              <a:t>s</a:t>
            </a:r>
            <a:r>
              <a:rPr sz="750" spc="5" dirty="0">
                <a:latin typeface="Times New Roman"/>
                <a:cs typeface="Times New Roman"/>
              </a:rPr>
              <a:t>t</a:t>
            </a:r>
            <a:r>
              <a:rPr sz="750" spc="80" dirty="0">
                <a:latin typeface="Times New Roman"/>
                <a:cs typeface="Times New Roman"/>
              </a:rPr>
              <a:t>a</a:t>
            </a:r>
            <a:r>
              <a:rPr sz="750" spc="-5" dirty="0">
                <a:latin typeface="Times New Roman"/>
                <a:cs typeface="Times New Roman"/>
              </a:rPr>
              <a:t>r</a:t>
            </a:r>
            <a:r>
              <a:rPr sz="750" spc="5" dirty="0">
                <a:latin typeface="Times New Roman"/>
                <a:cs typeface="Times New Roman"/>
              </a:rPr>
              <a:t>t</a:t>
            </a:r>
            <a:r>
              <a:rPr sz="750" spc="-50" dirty="0">
                <a:latin typeface="Times New Roman"/>
                <a:cs typeface="Times New Roman"/>
              </a:rPr>
              <a:t>i</a:t>
            </a:r>
            <a:r>
              <a:rPr sz="750" spc="30" dirty="0">
                <a:latin typeface="Times New Roman"/>
                <a:cs typeface="Times New Roman"/>
              </a:rPr>
              <a:t>n</a:t>
            </a:r>
            <a:r>
              <a:rPr sz="750" spc="45" dirty="0">
                <a:latin typeface="Times New Roman"/>
                <a:cs typeface="Times New Roman"/>
              </a:rPr>
              <a:t>g</a:t>
            </a:r>
            <a:r>
              <a:rPr sz="750" spc="-5" dirty="0">
                <a:latin typeface="Times New Roman"/>
                <a:cs typeface="Times New Roman"/>
              </a:rPr>
              <a:t> </a:t>
            </a:r>
            <a:r>
              <a:rPr sz="750" spc="-35" dirty="0">
                <a:latin typeface="Times New Roman"/>
                <a:cs typeface="Times New Roman"/>
              </a:rPr>
              <a:t>w</a:t>
            </a:r>
            <a:r>
              <a:rPr sz="750" spc="80" dirty="0">
                <a:latin typeface="Times New Roman"/>
                <a:cs typeface="Times New Roman"/>
              </a:rPr>
              <a:t>e</a:t>
            </a:r>
            <a:r>
              <a:rPr sz="750" spc="85" dirty="0">
                <a:latin typeface="Times New Roman"/>
                <a:cs typeface="Times New Roman"/>
              </a:rPr>
              <a:t>e</a:t>
            </a:r>
            <a:r>
              <a:rPr sz="750" dirty="0">
                <a:latin typeface="Times New Roman"/>
                <a:cs typeface="Times New Roman"/>
              </a:rPr>
              <a:t>k</a:t>
            </a:r>
            <a:r>
              <a:rPr sz="750" spc="20" dirty="0">
                <a:latin typeface="Times New Roman"/>
                <a:cs typeface="Times New Roman"/>
              </a:rPr>
              <a:t> </a:t>
            </a:r>
            <a:r>
              <a:rPr sz="750" spc="80" dirty="0">
                <a:latin typeface="Times New Roman"/>
                <a:cs typeface="Times New Roman"/>
              </a:rPr>
              <a:t>e</a:t>
            </a:r>
            <a:r>
              <a:rPr sz="750" spc="45" dirty="0">
                <a:latin typeface="Times New Roman"/>
                <a:cs typeface="Times New Roman"/>
              </a:rPr>
              <a:t>n</a:t>
            </a:r>
            <a:r>
              <a:rPr sz="750" spc="40" dirty="0">
                <a:latin typeface="Times New Roman"/>
                <a:cs typeface="Times New Roman"/>
              </a:rPr>
              <a:t>d</a:t>
            </a:r>
            <a:r>
              <a:rPr sz="750" spc="-40" dirty="0">
                <a:latin typeface="Times New Roman"/>
                <a:cs typeface="Times New Roman"/>
              </a:rPr>
              <a:t>i</a:t>
            </a:r>
            <a:r>
              <a:rPr sz="750" spc="40" dirty="0">
                <a:latin typeface="Times New Roman"/>
                <a:cs typeface="Times New Roman"/>
              </a:rPr>
              <a:t>n</a:t>
            </a:r>
            <a:r>
              <a:rPr sz="750" spc="45" dirty="0">
                <a:latin typeface="Times New Roman"/>
                <a:cs typeface="Times New Roman"/>
              </a:rPr>
              <a:t>g</a:t>
            </a:r>
            <a:r>
              <a:rPr sz="750" spc="-20" dirty="0">
                <a:latin typeface="Times New Roman"/>
                <a:cs typeface="Times New Roman"/>
              </a:rPr>
              <a:t> </a:t>
            </a:r>
            <a:r>
              <a:rPr sz="750" spc="45" dirty="0">
                <a:latin typeface="Times New Roman"/>
                <a:cs typeface="Times New Roman"/>
              </a:rPr>
              <a:t>1</a:t>
            </a:r>
            <a:r>
              <a:rPr sz="750" spc="40" dirty="0">
                <a:latin typeface="Times New Roman"/>
                <a:cs typeface="Times New Roman"/>
              </a:rPr>
              <a:t>0</a:t>
            </a:r>
            <a:r>
              <a:rPr sz="750" spc="5" dirty="0">
                <a:latin typeface="Times New Roman"/>
                <a:cs typeface="Times New Roman"/>
              </a:rPr>
              <a:t>/</a:t>
            </a:r>
            <a:r>
              <a:rPr sz="750" spc="40" dirty="0">
                <a:latin typeface="Times New Roman"/>
                <a:cs typeface="Times New Roman"/>
              </a:rPr>
              <a:t>2</a:t>
            </a:r>
            <a:r>
              <a:rPr sz="750" spc="45" dirty="0">
                <a:latin typeface="Times New Roman"/>
                <a:cs typeface="Times New Roman"/>
              </a:rPr>
              <a:t>8</a:t>
            </a:r>
            <a:r>
              <a:rPr sz="750" dirty="0">
                <a:latin typeface="Times New Roman"/>
                <a:cs typeface="Times New Roman"/>
              </a:rPr>
              <a:t>/</a:t>
            </a:r>
            <a:r>
              <a:rPr sz="750" spc="30" dirty="0">
                <a:latin typeface="Times New Roman"/>
                <a:cs typeface="Times New Roman"/>
              </a:rPr>
              <a:t>1</a:t>
            </a:r>
            <a:r>
              <a:rPr sz="750" spc="45" dirty="0">
                <a:latin typeface="Times New Roman"/>
                <a:cs typeface="Times New Roman"/>
              </a:rPr>
              <a:t>6</a:t>
            </a:r>
            <a:r>
              <a:rPr sz="750" spc="-5" dirty="0">
                <a:latin typeface="Times New Roman"/>
                <a:cs typeface="Times New Roman"/>
              </a:rPr>
              <a:t> </a:t>
            </a:r>
            <a:r>
              <a:rPr sz="750" spc="80" dirty="0">
                <a:latin typeface="Times New Roman"/>
                <a:cs typeface="Times New Roman"/>
              </a:rPr>
              <a:t>a</a:t>
            </a:r>
            <a:r>
              <a:rPr sz="750" spc="5" dirty="0">
                <a:latin typeface="Times New Roman"/>
                <a:cs typeface="Times New Roman"/>
              </a:rPr>
              <a:t>r</a:t>
            </a:r>
            <a:r>
              <a:rPr sz="750" spc="85" dirty="0">
                <a:latin typeface="Times New Roman"/>
                <a:cs typeface="Times New Roman"/>
              </a:rPr>
              <a:t>e</a:t>
            </a:r>
            <a:r>
              <a:rPr sz="750" dirty="0">
                <a:latin typeface="Times New Roman"/>
                <a:cs typeface="Times New Roman"/>
              </a:rPr>
              <a:t> </a:t>
            </a:r>
            <a:r>
              <a:rPr sz="750" spc="40" dirty="0">
                <a:latin typeface="Times New Roman"/>
                <a:cs typeface="Times New Roman"/>
              </a:rPr>
              <a:t>b</a:t>
            </a:r>
            <a:r>
              <a:rPr sz="750" spc="85" dirty="0">
                <a:latin typeface="Times New Roman"/>
                <a:cs typeface="Times New Roman"/>
              </a:rPr>
              <a:t>a</a:t>
            </a:r>
            <a:r>
              <a:rPr sz="750" spc="80" dirty="0">
                <a:latin typeface="Times New Roman"/>
                <a:cs typeface="Times New Roman"/>
              </a:rPr>
              <a:t>s</a:t>
            </a:r>
            <a:r>
              <a:rPr sz="750" spc="85" dirty="0">
                <a:latin typeface="Times New Roman"/>
                <a:cs typeface="Times New Roman"/>
              </a:rPr>
              <a:t>e</a:t>
            </a:r>
            <a:r>
              <a:rPr sz="750" spc="45" dirty="0">
                <a:latin typeface="Times New Roman"/>
                <a:cs typeface="Times New Roman"/>
              </a:rPr>
              <a:t>d</a:t>
            </a:r>
            <a:r>
              <a:rPr sz="750" spc="-20" dirty="0">
                <a:latin typeface="Times New Roman"/>
                <a:cs typeface="Times New Roman"/>
              </a:rPr>
              <a:t> </a:t>
            </a:r>
            <a:r>
              <a:rPr sz="750" spc="40" dirty="0">
                <a:latin typeface="Times New Roman"/>
                <a:cs typeface="Times New Roman"/>
              </a:rPr>
              <a:t>o</a:t>
            </a:r>
            <a:r>
              <a:rPr sz="750" spc="45" dirty="0">
                <a:latin typeface="Times New Roman"/>
                <a:cs typeface="Times New Roman"/>
              </a:rPr>
              <a:t>n</a:t>
            </a:r>
            <a:r>
              <a:rPr sz="750" spc="15" dirty="0">
                <a:latin typeface="Times New Roman"/>
                <a:cs typeface="Times New Roman"/>
              </a:rPr>
              <a:t> </a:t>
            </a:r>
            <a:r>
              <a:rPr sz="750" spc="-10" dirty="0">
                <a:latin typeface="Times New Roman"/>
                <a:cs typeface="Times New Roman"/>
              </a:rPr>
              <a:t>D</a:t>
            </a:r>
            <a:r>
              <a:rPr sz="750" spc="85" dirty="0">
                <a:latin typeface="Times New Roman"/>
                <a:cs typeface="Times New Roman"/>
              </a:rPr>
              <a:t>a</a:t>
            </a:r>
            <a:r>
              <a:rPr sz="750" spc="-10" dirty="0">
                <a:latin typeface="Times New Roman"/>
                <a:cs typeface="Times New Roman"/>
              </a:rPr>
              <a:t>y</a:t>
            </a:r>
            <a:r>
              <a:rPr sz="750" spc="80" dirty="0">
                <a:latin typeface="Times New Roman"/>
                <a:cs typeface="Times New Roman"/>
              </a:rPr>
              <a:t>s</a:t>
            </a:r>
            <a:r>
              <a:rPr sz="750" spc="5" dirty="0">
                <a:latin typeface="Times New Roman"/>
                <a:cs typeface="Times New Roman"/>
              </a:rPr>
              <a:t> </a:t>
            </a:r>
            <a:r>
              <a:rPr sz="750" spc="-45" dirty="0">
                <a:latin typeface="Times New Roman"/>
                <a:cs typeface="Times New Roman"/>
              </a:rPr>
              <a:t>L</a:t>
            </a:r>
            <a:r>
              <a:rPr sz="750" spc="80" dirty="0">
                <a:latin typeface="Times New Roman"/>
                <a:cs typeface="Times New Roman"/>
              </a:rPr>
              <a:t>e</a:t>
            </a:r>
            <a:r>
              <a:rPr sz="750" spc="-40" dirty="0">
                <a:latin typeface="Times New Roman"/>
                <a:cs typeface="Times New Roman"/>
              </a:rPr>
              <a:t>f</a:t>
            </a:r>
            <a:r>
              <a:rPr sz="750" dirty="0">
                <a:latin typeface="Times New Roman"/>
                <a:cs typeface="Times New Roman"/>
              </a:rPr>
              <a:t>t</a:t>
            </a:r>
            <a:r>
              <a:rPr sz="750" spc="10" dirty="0">
                <a:latin typeface="Times New Roman"/>
                <a:cs typeface="Times New Roman"/>
              </a:rPr>
              <a:t> </a:t>
            </a:r>
            <a:r>
              <a:rPr sz="750" spc="40" dirty="0">
                <a:latin typeface="Times New Roman"/>
                <a:cs typeface="Times New Roman"/>
              </a:rPr>
              <a:t>G</a:t>
            </a:r>
            <a:r>
              <a:rPr sz="750" spc="-5" dirty="0">
                <a:latin typeface="Times New Roman"/>
                <a:cs typeface="Times New Roman"/>
              </a:rPr>
              <a:t>r</a:t>
            </a:r>
            <a:r>
              <a:rPr sz="750" spc="45" dirty="0">
                <a:latin typeface="Times New Roman"/>
                <a:cs typeface="Times New Roman"/>
              </a:rPr>
              <a:t>o</a:t>
            </a:r>
            <a:r>
              <a:rPr sz="750" spc="40" dirty="0">
                <a:latin typeface="Times New Roman"/>
                <a:cs typeface="Times New Roman"/>
              </a:rPr>
              <a:t>u</a:t>
            </a:r>
            <a:r>
              <a:rPr sz="750" spc="45" dirty="0">
                <a:latin typeface="Times New Roman"/>
                <a:cs typeface="Times New Roman"/>
              </a:rPr>
              <a:t>p</a:t>
            </a:r>
            <a:r>
              <a:rPr sz="750" dirty="0">
                <a:latin typeface="Times New Roman"/>
                <a:cs typeface="Times New Roman"/>
              </a:rPr>
              <a:t> </a:t>
            </a:r>
            <a:r>
              <a:rPr sz="750" spc="-5" dirty="0">
                <a:latin typeface="Times New Roman"/>
                <a:cs typeface="Times New Roman"/>
              </a:rPr>
              <a:t>(D</a:t>
            </a:r>
            <a:r>
              <a:rPr sz="750" spc="-50" dirty="0">
                <a:latin typeface="Times New Roman"/>
                <a:cs typeface="Times New Roman"/>
              </a:rPr>
              <a:t>L</a:t>
            </a:r>
            <a:r>
              <a:rPr sz="750" spc="40" dirty="0">
                <a:latin typeface="Times New Roman"/>
                <a:cs typeface="Times New Roman"/>
              </a:rPr>
              <a:t>G</a:t>
            </a:r>
            <a:r>
              <a:rPr sz="750" dirty="0">
                <a:latin typeface="Times New Roman"/>
                <a:cs typeface="Times New Roman"/>
              </a:rPr>
              <a:t>)</a:t>
            </a:r>
            <a:r>
              <a:rPr sz="750" spc="5" dirty="0">
                <a:latin typeface="Times New Roman"/>
                <a:cs typeface="Times New Roman"/>
              </a:rPr>
              <a:t> </a:t>
            </a:r>
            <a:r>
              <a:rPr sz="750" spc="80" dirty="0">
                <a:latin typeface="Times New Roman"/>
                <a:cs typeface="Times New Roman"/>
              </a:rPr>
              <a:t>a</a:t>
            </a:r>
            <a:r>
              <a:rPr sz="750" spc="45" dirty="0">
                <a:latin typeface="Times New Roman"/>
                <a:cs typeface="Times New Roman"/>
              </a:rPr>
              <a:t>pp</a:t>
            </a:r>
            <a:r>
              <a:rPr sz="750" spc="-5" dirty="0">
                <a:latin typeface="Times New Roman"/>
                <a:cs typeface="Times New Roman"/>
              </a:rPr>
              <a:t>r</a:t>
            </a:r>
            <a:r>
              <a:rPr sz="750" spc="40" dirty="0">
                <a:latin typeface="Times New Roman"/>
                <a:cs typeface="Times New Roman"/>
              </a:rPr>
              <a:t>o</a:t>
            </a:r>
            <a:r>
              <a:rPr sz="750" spc="85" dirty="0">
                <a:latin typeface="Times New Roman"/>
                <a:cs typeface="Times New Roman"/>
              </a:rPr>
              <a:t>a</a:t>
            </a:r>
            <a:r>
              <a:rPr sz="750" spc="30" dirty="0">
                <a:latin typeface="Times New Roman"/>
                <a:cs typeface="Times New Roman"/>
              </a:rPr>
              <a:t>ch</a:t>
            </a:r>
            <a:r>
              <a:rPr sz="750" spc="20" dirty="0">
                <a:latin typeface="Times New Roman"/>
                <a:cs typeface="Times New Roman"/>
              </a:rPr>
              <a:t>,</a:t>
            </a:r>
            <a:r>
              <a:rPr sz="750" dirty="0">
                <a:latin typeface="Times New Roman"/>
                <a:cs typeface="Times New Roman"/>
              </a:rPr>
              <a:t> </a:t>
            </a:r>
            <a:r>
              <a:rPr sz="750" spc="-35" dirty="0">
                <a:latin typeface="Times New Roman"/>
                <a:cs typeface="Times New Roman"/>
              </a:rPr>
              <a:t>w</a:t>
            </a:r>
            <a:r>
              <a:rPr sz="750" spc="40" dirty="0">
                <a:latin typeface="Times New Roman"/>
                <a:cs typeface="Times New Roman"/>
              </a:rPr>
              <a:t>h</a:t>
            </a:r>
            <a:r>
              <a:rPr sz="750" spc="85" dirty="0">
                <a:latin typeface="Times New Roman"/>
                <a:cs typeface="Times New Roman"/>
              </a:rPr>
              <a:t>e</a:t>
            </a:r>
            <a:r>
              <a:rPr sz="750" spc="-5" dirty="0">
                <a:latin typeface="Times New Roman"/>
                <a:cs typeface="Times New Roman"/>
              </a:rPr>
              <a:t>r</a:t>
            </a:r>
            <a:r>
              <a:rPr sz="750" spc="85" dirty="0">
                <a:latin typeface="Times New Roman"/>
                <a:cs typeface="Times New Roman"/>
              </a:rPr>
              <a:t>e</a:t>
            </a:r>
            <a:r>
              <a:rPr sz="750" spc="80" dirty="0">
                <a:latin typeface="Times New Roman"/>
                <a:cs typeface="Times New Roman"/>
              </a:rPr>
              <a:t>as</a:t>
            </a:r>
            <a:r>
              <a:rPr sz="750" spc="15" dirty="0">
                <a:latin typeface="Times New Roman"/>
                <a:cs typeface="Times New Roman"/>
              </a:rPr>
              <a:t> </a:t>
            </a:r>
            <a:r>
              <a:rPr sz="750" spc="80" dirty="0">
                <a:latin typeface="Times New Roman"/>
                <a:cs typeface="Times New Roman"/>
              </a:rPr>
              <a:t>a</a:t>
            </a:r>
            <a:r>
              <a:rPr sz="750" spc="-50" dirty="0">
                <a:latin typeface="Times New Roman"/>
                <a:cs typeface="Times New Roman"/>
              </a:rPr>
              <a:t>l</a:t>
            </a:r>
            <a:r>
              <a:rPr sz="750" spc="-45" dirty="0">
                <a:latin typeface="Times New Roman"/>
                <a:cs typeface="Times New Roman"/>
              </a:rPr>
              <a:t>l</a:t>
            </a:r>
            <a:r>
              <a:rPr sz="750" spc="5" dirty="0">
                <a:latin typeface="Times New Roman"/>
                <a:cs typeface="Times New Roman"/>
              </a:rPr>
              <a:t> </a:t>
            </a:r>
            <a:r>
              <a:rPr sz="750" spc="40" dirty="0">
                <a:latin typeface="Times New Roman"/>
                <a:cs typeface="Times New Roman"/>
              </a:rPr>
              <a:t>p</a:t>
            </a:r>
            <a:r>
              <a:rPr sz="750" spc="5" dirty="0">
                <a:latin typeface="Times New Roman"/>
                <a:cs typeface="Times New Roman"/>
              </a:rPr>
              <a:t>r</a:t>
            </a:r>
            <a:r>
              <a:rPr sz="750" spc="-50" dirty="0">
                <a:latin typeface="Times New Roman"/>
                <a:cs typeface="Times New Roman"/>
              </a:rPr>
              <a:t>i</a:t>
            </a:r>
            <a:r>
              <a:rPr sz="750" spc="45" dirty="0">
                <a:latin typeface="Times New Roman"/>
                <a:cs typeface="Times New Roman"/>
              </a:rPr>
              <a:t>o</a:t>
            </a:r>
            <a:r>
              <a:rPr sz="750" dirty="0">
                <a:latin typeface="Times New Roman"/>
                <a:cs typeface="Times New Roman"/>
              </a:rPr>
              <a:t>r</a:t>
            </a:r>
            <a:r>
              <a:rPr sz="750" spc="-5" dirty="0">
                <a:latin typeface="Times New Roman"/>
                <a:cs typeface="Times New Roman"/>
              </a:rPr>
              <a:t> </a:t>
            </a:r>
            <a:r>
              <a:rPr sz="750" spc="-25" dirty="0">
                <a:latin typeface="Times New Roman"/>
                <a:cs typeface="Times New Roman"/>
              </a:rPr>
              <a:t>w</a:t>
            </a:r>
            <a:r>
              <a:rPr sz="750" spc="80" dirty="0">
                <a:latin typeface="Times New Roman"/>
                <a:cs typeface="Times New Roman"/>
              </a:rPr>
              <a:t>e</a:t>
            </a:r>
            <a:r>
              <a:rPr sz="750" spc="85" dirty="0">
                <a:latin typeface="Times New Roman"/>
                <a:cs typeface="Times New Roman"/>
              </a:rPr>
              <a:t>e</a:t>
            </a:r>
            <a:r>
              <a:rPr sz="750" dirty="0">
                <a:latin typeface="Times New Roman"/>
                <a:cs typeface="Times New Roman"/>
              </a:rPr>
              <a:t>k</a:t>
            </a:r>
            <a:r>
              <a:rPr sz="750" spc="85" dirty="0">
                <a:latin typeface="Times New Roman"/>
                <a:cs typeface="Times New Roman"/>
              </a:rPr>
              <a:t>s</a:t>
            </a:r>
            <a:r>
              <a:rPr sz="750" spc="-85" dirty="0">
                <a:latin typeface="Times New Roman"/>
                <a:cs typeface="Times New Roman"/>
              </a:rPr>
              <a:t>’</a:t>
            </a:r>
            <a:r>
              <a:rPr sz="750" spc="5" dirty="0">
                <a:latin typeface="Times New Roman"/>
                <a:cs typeface="Times New Roman"/>
              </a:rPr>
              <a:t> </a:t>
            </a:r>
            <a:r>
              <a:rPr sz="750" spc="-5" dirty="0">
                <a:latin typeface="Times New Roman"/>
                <a:cs typeface="Times New Roman"/>
              </a:rPr>
              <a:t>r</a:t>
            </a:r>
            <a:r>
              <a:rPr sz="750" spc="85" dirty="0">
                <a:latin typeface="Times New Roman"/>
                <a:cs typeface="Times New Roman"/>
              </a:rPr>
              <a:t>es</a:t>
            </a:r>
            <a:r>
              <a:rPr sz="750" spc="40" dirty="0">
                <a:latin typeface="Times New Roman"/>
                <a:cs typeface="Times New Roman"/>
              </a:rPr>
              <a:t>u</a:t>
            </a:r>
            <a:r>
              <a:rPr sz="750" spc="-50" dirty="0">
                <a:latin typeface="Times New Roman"/>
                <a:cs typeface="Times New Roman"/>
              </a:rPr>
              <a:t>l</a:t>
            </a:r>
            <a:r>
              <a:rPr sz="750" spc="5" dirty="0">
                <a:latin typeface="Times New Roman"/>
                <a:cs typeface="Times New Roman"/>
              </a:rPr>
              <a:t>t</a:t>
            </a:r>
            <a:r>
              <a:rPr sz="750" spc="80" dirty="0">
                <a:latin typeface="Times New Roman"/>
                <a:cs typeface="Times New Roman"/>
              </a:rPr>
              <a:t>s</a:t>
            </a:r>
            <a:r>
              <a:rPr sz="750" spc="-15" dirty="0">
                <a:latin typeface="Times New Roman"/>
                <a:cs typeface="Times New Roman"/>
              </a:rPr>
              <a:t> </a:t>
            </a:r>
            <a:r>
              <a:rPr sz="750" spc="85" dirty="0">
                <a:latin typeface="Times New Roman"/>
                <a:cs typeface="Times New Roman"/>
              </a:rPr>
              <a:t>a</a:t>
            </a:r>
            <a:r>
              <a:rPr sz="750" spc="-5" dirty="0">
                <a:latin typeface="Times New Roman"/>
                <a:cs typeface="Times New Roman"/>
              </a:rPr>
              <a:t>r</a:t>
            </a:r>
            <a:r>
              <a:rPr sz="750" spc="85" dirty="0">
                <a:latin typeface="Times New Roman"/>
                <a:cs typeface="Times New Roman"/>
              </a:rPr>
              <a:t>e</a:t>
            </a:r>
            <a:r>
              <a:rPr sz="750" dirty="0">
                <a:latin typeface="Times New Roman"/>
                <a:cs typeface="Times New Roman"/>
              </a:rPr>
              <a:t> </a:t>
            </a:r>
            <a:r>
              <a:rPr sz="750" spc="40" dirty="0">
                <a:latin typeface="Times New Roman"/>
                <a:cs typeface="Times New Roman"/>
              </a:rPr>
              <a:t>b</a:t>
            </a:r>
            <a:r>
              <a:rPr sz="750" spc="85" dirty="0">
                <a:latin typeface="Times New Roman"/>
                <a:cs typeface="Times New Roman"/>
              </a:rPr>
              <a:t>as</a:t>
            </a:r>
            <a:r>
              <a:rPr sz="750" spc="80" dirty="0">
                <a:latin typeface="Times New Roman"/>
                <a:cs typeface="Times New Roman"/>
              </a:rPr>
              <a:t>e</a:t>
            </a:r>
            <a:r>
              <a:rPr sz="750" spc="45" dirty="0">
                <a:latin typeface="Times New Roman"/>
                <a:cs typeface="Times New Roman"/>
              </a:rPr>
              <a:t>d</a:t>
            </a:r>
            <a:r>
              <a:rPr sz="750" spc="-5" dirty="0">
                <a:latin typeface="Times New Roman"/>
                <a:cs typeface="Times New Roman"/>
              </a:rPr>
              <a:t> </a:t>
            </a:r>
            <a:r>
              <a:rPr sz="750" spc="40" dirty="0">
                <a:latin typeface="Times New Roman"/>
                <a:cs typeface="Times New Roman"/>
              </a:rPr>
              <a:t>o</a:t>
            </a:r>
            <a:r>
              <a:rPr sz="750" spc="45" dirty="0">
                <a:latin typeface="Times New Roman"/>
                <a:cs typeface="Times New Roman"/>
              </a:rPr>
              <a:t>n</a:t>
            </a:r>
            <a:r>
              <a:rPr sz="750" dirty="0">
                <a:latin typeface="Times New Roman"/>
                <a:cs typeface="Times New Roman"/>
              </a:rPr>
              <a:t> </a:t>
            </a:r>
            <a:r>
              <a:rPr sz="750" spc="-45" dirty="0">
                <a:latin typeface="Times New Roman"/>
                <a:cs typeface="Times New Roman"/>
              </a:rPr>
              <a:t>L</a:t>
            </a:r>
            <a:r>
              <a:rPr sz="750" spc="80" dirty="0">
                <a:latin typeface="Times New Roman"/>
                <a:cs typeface="Times New Roman"/>
              </a:rPr>
              <a:t>a</a:t>
            </a:r>
            <a:r>
              <a:rPr sz="750" spc="85" dirty="0">
                <a:latin typeface="Times New Roman"/>
                <a:cs typeface="Times New Roman"/>
              </a:rPr>
              <a:t>s</a:t>
            </a:r>
            <a:r>
              <a:rPr sz="750" dirty="0">
                <a:latin typeface="Times New Roman"/>
                <a:cs typeface="Times New Roman"/>
              </a:rPr>
              <a:t>t</a:t>
            </a:r>
            <a:r>
              <a:rPr sz="750" spc="10" dirty="0">
                <a:latin typeface="Times New Roman"/>
                <a:cs typeface="Times New Roman"/>
              </a:rPr>
              <a:t> </a:t>
            </a:r>
            <a:r>
              <a:rPr sz="750" spc="80" dirty="0">
                <a:latin typeface="Times New Roman"/>
                <a:cs typeface="Times New Roman"/>
              </a:rPr>
              <a:t>P</a:t>
            </a:r>
            <a:r>
              <a:rPr sz="750" spc="-5" dirty="0">
                <a:latin typeface="Times New Roman"/>
                <a:cs typeface="Times New Roman"/>
              </a:rPr>
              <a:t>r</a:t>
            </a:r>
            <a:r>
              <a:rPr sz="750" spc="45" dirty="0">
                <a:latin typeface="Times New Roman"/>
                <a:cs typeface="Times New Roman"/>
              </a:rPr>
              <a:t>o</a:t>
            </a:r>
            <a:r>
              <a:rPr sz="750" spc="40" dirty="0">
                <a:latin typeface="Times New Roman"/>
                <a:cs typeface="Times New Roman"/>
              </a:rPr>
              <a:t>c</a:t>
            </a:r>
            <a:r>
              <a:rPr sz="750" spc="85" dirty="0">
                <a:latin typeface="Times New Roman"/>
                <a:cs typeface="Times New Roman"/>
              </a:rPr>
              <a:t>es</a:t>
            </a:r>
            <a:r>
              <a:rPr sz="750" spc="70" dirty="0">
                <a:latin typeface="Times New Roman"/>
                <a:cs typeface="Times New Roman"/>
              </a:rPr>
              <a:t>s</a:t>
            </a:r>
            <a:r>
              <a:rPr sz="750" spc="-55" dirty="0">
                <a:latin typeface="Times New Roman"/>
                <a:cs typeface="Times New Roman"/>
              </a:rPr>
              <a:t>i</a:t>
            </a:r>
            <a:r>
              <a:rPr sz="750" spc="40" dirty="0">
                <a:latin typeface="Times New Roman"/>
                <a:cs typeface="Times New Roman"/>
              </a:rPr>
              <a:t>n</a:t>
            </a:r>
            <a:r>
              <a:rPr sz="750" spc="45" dirty="0">
                <a:latin typeface="Times New Roman"/>
                <a:cs typeface="Times New Roman"/>
              </a:rPr>
              <a:t>g</a:t>
            </a:r>
            <a:r>
              <a:rPr sz="750" spc="-20" dirty="0">
                <a:latin typeface="Times New Roman"/>
                <a:cs typeface="Times New Roman"/>
              </a:rPr>
              <a:t> </a:t>
            </a:r>
            <a:r>
              <a:rPr sz="750" spc="40" dirty="0">
                <a:latin typeface="Times New Roman"/>
                <a:cs typeface="Times New Roman"/>
              </a:rPr>
              <a:t>Op</a:t>
            </a:r>
            <a:r>
              <a:rPr sz="750" spc="85" dirty="0">
                <a:latin typeface="Times New Roman"/>
                <a:cs typeface="Times New Roman"/>
              </a:rPr>
              <a:t>e</a:t>
            </a:r>
            <a:r>
              <a:rPr sz="750" spc="-5" dirty="0">
                <a:latin typeface="Times New Roman"/>
                <a:cs typeface="Times New Roman"/>
              </a:rPr>
              <a:t>r</a:t>
            </a:r>
            <a:r>
              <a:rPr sz="750" spc="85" dirty="0">
                <a:latin typeface="Times New Roman"/>
                <a:cs typeface="Times New Roman"/>
              </a:rPr>
              <a:t>a</a:t>
            </a:r>
            <a:r>
              <a:rPr sz="750" dirty="0">
                <a:latin typeface="Times New Roman"/>
                <a:cs typeface="Times New Roman"/>
              </a:rPr>
              <a:t>t</a:t>
            </a:r>
            <a:r>
              <a:rPr sz="750" spc="-50" dirty="0">
                <a:latin typeface="Times New Roman"/>
                <a:cs typeface="Times New Roman"/>
              </a:rPr>
              <a:t>i</a:t>
            </a:r>
            <a:r>
              <a:rPr sz="750" spc="30" dirty="0">
                <a:latin typeface="Times New Roman"/>
                <a:cs typeface="Times New Roman"/>
              </a:rPr>
              <a:t>o</a:t>
            </a:r>
            <a:r>
              <a:rPr sz="750" spc="45" dirty="0">
                <a:latin typeface="Times New Roman"/>
                <a:cs typeface="Times New Roman"/>
              </a:rPr>
              <a:t>n</a:t>
            </a:r>
            <a:r>
              <a:rPr sz="750" spc="-20" dirty="0">
                <a:latin typeface="Times New Roman"/>
                <a:cs typeface="Times New Roman"/>
              </a:rPr>
              <a:t> </a:t>
            </a:r>
            <a:r>
              <a:rPr sz="750" spc="5" dirty="0">
                <a:latin typeface="Times New Roman"/>
                <a:cs typeface="Times New Roman"/>
              </a:rPr>
              <a:t>(</a:t>
            </a:r>
            <a:r>
              <a:rPr sz="750" spc="-50" dirty="0">
                <a:latin typeface="Times New Roman"/>
                <a:cs typeface="Times New Roman"/>
              </a:rPr>
              <a:t>L</a:t>
            </a:r>
            <a:r>
              <a:rPr sz="750" spc="80" dirty="0">
                <a:latin typeface="Times New Roman"/>
                <a:cs typeface="Times New Roman"/>
              </a:rPr>
              <a:t>P</a:t>
            </a:r>
            <a:r>
              <a:rPr sz="750" spc="40" dirty="0">
                <a:latin typeface="Times New Roman"/>
                <a:cs typeface="Times New Roman"/>
              </a:rPr>
              <a:t>O</a:t>
            </a:r>
            <a:r>
              <a:rPr sz="750" dirty="0">
                <a:latin typeface="Times New Roman"/>
                <a:cs typeface="Times New Roman"/>
              </a:rPr>
              <a:t>)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825751" y="4690871"/>
            <a:ext cx="7089775" cy="0"/>
          </a:xfrm>
          <a:custGeom>
            <a:avLst/>
            <a:gdLst/>
            <a:ahLst/>
            <a:cxnLst/>
            <a:rect l="l" t="t" r="r" b="b"/>
            <a:pathLst>
              <a:path w="7089775">
                <a:moveTo>
                  <a:pt x="0" y="0"/>
                </a:moveTo>
                <a:lnTo>
                  <a:pt x="7089648" y="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825751" y="4133088"/>
            <a:ext cx="7089775" cy="0"/>
          </a:xfrm>
          <a:custGeom>
            <a:avLst/>
            <a:gdLst/>
            <a:ahLst/>
            <a:cxnLst/>
            <a:rect l="l" t="t" r="r" b="b"/>
            <a:pathLst>
              <a:path w="7089775">
                <a:moveTo>
                  <a:pt x="0" y="0"/>
                </a:moveTo>
                <a:lnTo>
                  <a:pt x="7089648" y="0"/>
                </a:lnTo>
              </a:path>
            </a:pathLst>
          </a:custGeom>
          <a:ln w="104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825751" y="3576828"/>
            <a:ext cx="7089775" cy="0"/>
          </a:xfrm>
          <a:custGeom>
            <a:avLst/>
            <a:gdLst/>
            <a:ahLst/>
            <a:cxnLst/>
            <a:rect l="l" t="t" r="r" b="b"/>
            <a:pathLst>
              <a:path w="7089775">
                <a:moveTo>
                  <a:pt x="0" y="0"/>
                </a:moveTo>
                <a:lnTo>
                  <a:pt x="7089648" y="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825751" y="3020567"/>
            <a:ext cx="7089775" cy="0"/>
          </a:xfrm>
          <a:custGeom>
            <a:avLst/>
            <a:gdLst/>
            <a:ahLst/>
            <a:cxnLst/>
            <a:rect l="l" t="t" r="r" b="b"/>
            <a:pathLst>
              <a:path w="7089775">
                <a:moveTo>
                  <a:pt x="0" y="0"/>
                </a:moveTo>
                <a:lnTo>
                  <a:pt x="7089648" y="0"/>
                </a:lnTo>
              </a:path>
            </a:pathLst>
          </a:custGeom>
          <a:ln w="104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825751" y="2462783"/>
            <a:ext cx="7089775" cy="0"/>
          </a:xfrm>
          <a:custGeom>
            <a:avLst/>
            <a:gdLst/>
            <a:ahLst/>
            <a:cxnLst/>
            <a:rect l="l" t="t" r="r" b="b"/>
            <a:pathLst>
              <a:path w="7089775">
                <a:moveTo>
                  <a:pt x="0" y="0"/>
                </a:moveTo>
                <a:lnTo>
                  <a:pt x="7089648" y="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825752" y="2462783"/>
            <a:ext cx="0" cy="2784475"/>
          </a:xfrm>
          <a:custGeom>
            <a:avLst/>
            <a:gdLst/>
            <a:ahLst/>
            <a:cxnLst/>
            <a:rect l="l" t="t" r="r" b="b"/>
            <a:pathLst>
              <a:path h="2784475">
                <a:moveTo>
                  <a:pt x="0" y="0"/>
                </a:moveTo>
                <a:lnTo>
                  <a:pt x="0" y="2784348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161032" y="2462783"/>
            <a:ext cx="0" cy="2784475"/>
          </a:xfrm>
          <a:custGeom>
            <a:avLst/>
            <a:gdLst/>
            <a:ahLst/>
            <a:cxnLst/>
            <a:rect l="l" t="t" r="r" b="b"/>
            <a:pathLst>
              <a:path h="2784475">
                <a:moveTo>
                  <a:pt x="0" y="0"/>
                </a:moveTo>
                <a:lnTo>
                  <a:pt x="0" y="2784348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488692" y="2462783"/>
            <a:ext cx="0" cy="2784475"/>
          </a:xfrm>
          <a:custGeom>
            <a:avLst/>
            <a:gdLst/>
            <a:ahLst/>
            <a:cxnLst/>
            <a:rect l="l" t="t" r="r" b="b"/>
            <a:pathLst>
              <a:path h="2784475">
                <a:moveTo>
                  <a:pt x="0" y="0"/>
                </a:moveTo>
                <a:lnTo>
                  <a:pt x="0" y="2784348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820924" y="2462783"/>
            <a:ext cx="0" cy="2784475"/>
          </a:xfrm>
          <a:custGeom>
            <a:avLst/>
            <a:gdLst/>
            <a:ahLst/>
            <a:cxnLst/>
            <a:rect l="l" t="t" r="r" b="b"/>
            <a:pathLst>
              <a:path h="2784475">
                <a:moveTo>
                  <a:pt x="0" y="0"/>
                </a:moveTo>
                <a:lnTo>
                  <a:pt x="0" y="2784348"/>
                </a:lnTo>
              </a:path>
            </a:pathLst>
          </a:custGeom>
          <a:ln w="104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156204" y="2462783"/>
            <a:ext cx="0" cy="2784475"/>
          </a:xfrm>
          <a:custGeom>
            <a:avLst/>
            <a:gdLst/>
            <a:ahLst/>
            <a:cxnLst/>
            <a:rect l="l" t="t" r="r" b="b"/>
            <a:pathLst>
              <a:path h="2784475">
                <a:moveTo>
                  <a:pt x="0" y="0"/>
                </a:moveTo>
                <a:lnTo>
                  <a:pt x="0" y="2784348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491484" y="2462783"/>
            <a:ext cx="0" cy="2784475"/>
          </a:xfrm>
          <a:custGeom>
            <a:avLst/>
            <a:gdLst/>
            <a:ahLst/>
            <a:cxnLst/>
            <a:rect l="l" t="t" r="r" b="b"/>
            <a:pathLst>
              <a:path h="2784475">
                <a:moveTo>
                  <a:pt x="0" y="0"/>
                </a:moveTo>
                <a:lnTo>
                  <a:pt x="0" y="2784348"/>
                </a:lnTo>
              </a:path>
            </a:pathLst>
          </a:custGeom>
          <a:ln w="104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820667" y="2462783"/>
            <a:ext cx="0" cy="2784475"/>
          </a:xfrm>
          <a:custGeom>
            <a:avLst/>
            <a:gdLst/>
            <a:ahLst/>
            <a:cxnLst/>
            <a:rect l="l" t="t" r="r" b="b"/>
            <a:pathLst>
              <a:path h="2784475">
                <a:moveTo>
                  <a:pt x="0" y="0"/>
                </a:moveTo>
                <a:lnTo>
                  <a:pt x="0" y="2784348"/>
                </a:lnTo>
              </a:path>
            </a:pathLst>
          </a:custGeom>
          <a:ln w="104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152900" y="2462783"/>
            <a:ext cx="0" cy="2784475"/>
          </a:xfrm>
          <a:custGeom>
            <a:avLst/>
            <a:gdLst/>
            <a:ahLst/>
            <a:cxnLst/>
            <a:rect l="l" t="t" r="r" b="b"/>
            <a:pathLst>
              <a:path h="2784475">
                <a:moveTo>
                  <a:pt x="0" y="0"/>
                </a:moveTo>
                <a:lnTo>
                  <a:pt x="0" y="2784348"/>
                </a:lnTo>
              </a:path>
            </a:pathLst>
          </a:custGeom>
          <a:ln w="104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488179" y="2462783"/>
            <a:ext cx="0" cy="2784475"/>
          </a:xfrm>
          <a:custGeom>
            <a:avLst/>
            <a:gdLst/>
            <a:ahLst/>
            <a:cxnLst/>
            <a:rect l="l" t="t" r="r" b="b"/>
            <a:pathLst>
              <a:path h="2784475">
                <a:moveTo>
                  <a:pt x="0" y="0"/>
                </a:moveTo>
                <a:lnTo>
                  <a:pt x="0" y="2784348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823460" y="2462783"/>
            <a:ext cx="0" cy="2784475"/>
          </a:xfrm>
          <a:custGeom>
            <a:avLst/>
            <a:gdLst/>
            <a:ahLst/>
            <a:cxnLst/>
            <a:rect l="l" t="t" r="r" b="b"/>
            <a:pathLst>
              <a:path h="2784475">
                <a:moveTo>
                  <a:pt x="0" y="0"/>
                </a:moveTo>
                <a:lnTo>
                  <a:pt x="0" y="2784348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151120" y="2462783"/>
            <a:ext cx="0" cy="2784475"/>
          </a:xfrm>
          <a:custGeom>
            <a:avLst/>
            <a:gdLst/>
            <a:ahLst/>
            <a:cxnLst/>
            <a:rect l="l" t="t" r="r" b="b"/>
            <a:pathLst>
              <a:path h="2784475">
                <a:moveTo>
                  <a:pt x="0" y="0"/>
                </a:moveTo>
                <a:lnTo>
                  <a:pt x="0" y="2784348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483352" y="2462783"/>
            <a:ext cx="0" cy="2784475"/>
          </a:xfrm>
          <a:custGeom>
            <a:avLst/>
            <a:gdLst/>
            <a:ahLst/>
            <a:cxnLst/>
            <a:rect l="l" t="t" r="r" b="b"/>
            <a:pathLst>
              <a:path h="2784475">
                <a:moveTo>
                  <a:pt x="0" y="0"/>
                </a:moveTo>
                <a:lnTo>
                  <a:pt x="0" y="2784348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818632" y="2462783"/>
            <a:ext cx="0" cy="2784475"/>
          </a:xfrm>
          <a:custGeom>
            <a:avLst/>
            <a:gdLst/>
            <a:ahLst/>
            <a:cxnLst/>
            <a:rect l="l" t="t" r="r" b="b"/>
            <a:pathLst>
              <a:path h="2784475">
                <a:moveTo>
                  <a:pt x="0" y="0"/>
                </a:moveTo>
                <a:lnTo>
                  <a:pt x="0" y="2784348"/>
                </a:lnTo>
              </a:path>
            </a:pathLst>
          </a:custGeom>
          <a:ln w="104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153911" y="2462783"/>
            <a:ext cx="0" cy="2784475"/>
          </a:xfrm>
          <a:custGeom>
            <a:avLst/>
            <a:gdLst/>
            <a:ahLst/>
            <a:cxnLst/>
            <a:rect l="l" t="t" r="r" b="b"/>
            <a:pathLst>
              <a:path h="2784475">
                <a:moveTo>
                  <a:pt x="0" y="0"/>
                </a:moveTo>
                <a:lnTo>
                  <a:pt x="0" y="2784348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486144" y="2462783"/>
            <a:ext cx="0" cy="2784475"/>
          </a:xfrm>
          <a:custGeom>
            <a:avLst/>
            <a:gdLst/>
            <a:ahLst/>
            <a:cxnLst/>
            <a:rect l="l" t="t" r="r" b="b"/>
            <a:pathLst>
              <a:path h="2784475">
                <a:moveTo>
                  <a:pt x="0" y="0"/>
                </a:moveTo>
                <a:lnTo>
                  <a:pt x="0" y="2784348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818376" y="2462783"/>
            <a:ext cx="0" cy="2784475"/>
          </a:xfrm>
          <a:custGeom>
            <a:avLst/>
            <a:gdLst/>
            <a:ahLst/>
            <a:cxnLst/>
            <a:rect l="l" t="t" r="r" b="b"/>
            <a:pathLst>
              <a:path h="2784475">
                <a:moveTo>
                  <a:pt x="0" y="0"/>
                </a:moveTo>
                <a:lnTo>
                  <a:pt x="0" y="2784348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153656" y="2462783"/>
            <a:ext cx="0" cy="2784475"/>
          </a:xfrm>
          <a:custGeom>
            <a:avLst/>
            <a:gdLst/>
            <a:ahLst/>
            <a:cxnLst/>
            <a:rect l="l" t="t" r="r" b="b"/>
            <a:pathLst>
              <a:path h="2784475">
                <a:moveTo>
                  <a:pt x="0" y="0"/>
                </a:moveTo>
                <a:lnTo>
                  <a:pt x="0" y="2784348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488935" y="2462783"/>
            <a:ext cx="0" cy="2784475"/>
          </a:xfrm>
          <a:custGeom>
            <a:avLst/>
            <a:gdLst/>
            <a:ahLst/>
            <a:cxnLst/>
            <a:rect l="l" t="t" r="r" b="b"/>
            <a:pathLst>
              <a:path h="2784475">
                <a:moveTo>
                  <a:pt x="0" y="0"/>
                </a:moveTo>
                <a:lnTo>
                  <a:pt x="0" y="2784348"/>
                </a:lnTo>
              </a:path>
            </a:pathLst>
          </a:custGeom>
          <a:ln w="104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816596" y="2462783"/>
            <a:ext cx="0" cy="2784475"/>
          </a:xfrm>
          <a:custGeom>
            <a:avLst/>
            <a:gdLst/>
            <a:ahLst/>
            <a:cxnLst/>
            <a:rect l="l" t="t" r="r" b="b"/>
            <a:pathLst>
              <a:path h="2784475">
                <a:moveTo>
                  <a:pt x="0" y="0"/>
                </a:moveTo>
                <a:lnTo>
                  <a:pt x="0" y="2784348"/>
                </a:lnTo>
              </a:path>
            </a:pathLst>
          </a:custGeom>
          <a:ln w="104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148828" y="2462783"/>
            <a:ext cx="0" cy="2784475"/>
          </a:xfrm>
          <a:custGeom>
            <a:avLst/>
            <a:gdLst/>
            <a:ahLst/>
            <a:cxnLst/>
            <a:rect l="l" t="t" r="r" b="b"/>
            <a:pathLst>
              <a:path h="2784475">
                <a:moveTo>
                  <a:pt x="0" y="0"/>
                </a:moveTo>
                <a:lnTo>
                  <a:pt x="0" y="2784348"/>
                </a:lnTo>
              </a:path>
            </a:pathLst>
          </a:custGeom>
          <a:ln w="104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8484107" y="2462783"/>
            <a:ext cx="0" cy="2784475"/>
          </a:xfrm>
          <a:custGeom>
            <a:avLst/>
            <a:gdLst/>
            <a:ahLst/>
            <a:cxnLst/>
            <a:rect l="l" t="t" r="r" b="b"/>
            <a:pathLst>
              <a:path h="2784475">
                <a:moveTo>
                  <a:pt x="0" y="0"/>
                </a:moveTo>
                <a:lnTo>
                  <a:pt x="0" y="2784348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819388" y="2462783"/>
            <a:ext cx="0" cy="2784475"/>
          </a:xfrm>
          <a:custGeom>
            <a:avLst/>
            <a:gdLst/>
            <a:ahLst/>
            <a:cxnLst/>
            <a:rect l="l" t="t" r="r" b="b"/>
            <a:pathLst>
              <a:path h="2784475">
                <a:moveTo>
                  <a:pt x="0" y="0"/>
                </a:moveTo>
                <a:lnTo>
                  <a:pt x="0" y="2784348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821179" y="2458211"/>
            <a:ext cx="7099300" cy="2794000"/>
          </a:xfrm>
          <a:custGeom>
            <a:avLst/>
            <a:gdLst/>
            <a:ahLst/>
            <a:cxnLst/>
            <a:rect l="l" t="t" r="r" b="b"/>
            <a:pathLst>
              <a:path w="7099300" h="2794000">
                <a:moveTo>
                  <a:pt x="7094219" y="2793491"/>
                </a:moveTo>
                <a:lnTo>
                  <a:pt x="4572" y="2793491"/>
                </a:lnTo>
                <a:lnTo>
                  <a:pt x="1524" y="2791968"/>
                </a:lnTo>
                <a:lnTo>
                  <a:pt x="0" y="2788920"/>
                </a:lnTo>
                <a:lnTo>
                  <a:pt x="0" y="4572"/>
                </a:lnTo>
                <a:lnTo>
                  <a:pt x="1524" y="1524"/>
                </a:lnTo>
                <a:lnTo>
                  <a:pt x="4572" y="0"/>
                </a:lnTo>
                <a:lnTo>
                  <a:pt x="7094219" y="0"/>
                </a:lnTo>
                <a:lnTo>
                  <a:pt x="7097267" y="1524"/>
                </a:lnTo>
                <a:lnTo>
                  <a:pt x="7098792" y="4572"/>
                </a:lnTo>
                <a:lnTo>
                  <a:pt x="9144" y="4572"/>
                </a:lnTo>
                <a:lnTo>
                  <a:pt x="4572" y="9144"/>
                </a:lnTo>
                <a:lnTo>
                  <a:pt x="9144" y="9144"/>
                </a:lnTo>
                <a:lnTo>
                  <a:pt x="9144" y="2784347"/>
                </a:lnTo>
                <a:lnTo>
                  <a:pt x="4572" y="2784347"/>
                </a:lnTo>
                <a:lnTo>
                  <a:pt x="9144" y="2788920"/>
                </a:lnTo>
                <a:lnTo>
                  <a:pt x="7098792" y="2788920"/>
                </a:lnTo>
                <a:lnTo>
                  <a:pt x="7097267" y="2791968"/>
                </a:lnTo>
                <a:lnTo>
                  <a:pt x="7094219" y="2793491"/>
                </a:lnTo>
                <a:close/>
              </a:path>
              <a:path w="7099300" h="2794000">
                <a:moveTo>
                  <a:pt x="9144" y="9144"/>
                </a:moveTo>
                <a:lnTo>
                  <a:pt x="4572" y="9144"/>
                </a:lnTo>
                <a:lnTo>
                  <a:pt x="9144" y="4572"/>
                </a:lnTo>
                <a:lnTo>
                  <a:pt x="9144" y="9144"/>
                </a:lnTo>
                <a:close/>
              </a:path>
              <a:path w="7099300" h="2794000">
                <a:moveTo>
                  <a:pt x="7089648" y="9144"/>
                </a:moveTo>
                <a:lnTo>
                  <a:pt x="9144" y="9144"/>
                </a:lnTo>
                <a:lnTo>
                  <a:pt x="9144" y="4572"/>
                </a:lnTo>
                <a:lnTo>
                  <a:pt x="7089648" y="4572"/>
                </a:lnTo>
                <a:lnTo>
                  <a:pt x="7089648" y="9144"/>
                </a:lnTo>
                <a:close/>
              </a:path>
              <a:path w="7099300" h="2794000">
                <a:moveTo>
                  <a:pt x="7089648" y="2788920"/>
                </a:moveTo>
                <a:lnTo>
                  <a:pt x="7089648" y="4572"/>
                </a:lnTo>
                <a:lnTo>
                  <a:pt x="7094219" y="9144"/>
                </a:lnTo>
                <a:lnTo>
                  <a:pt x="7098792" y="9144"/>
                </a:lnTo>
                <a:lnTo>
                  <a:pt x="7098792" y="2784347"/>
                </a:lnTo>
                <a:lnTo>
                  <a:pt x="7094219" y="2784347"/>
                </a:lnTo>
                <a:lnTo>
                  <a:pt x="7089648" y="2788920"/>
                </a:lnTo>
                <a:close/>
              </a:path>
              <a:path w="7099300" h="2794000">
                <a:moveTo>
                  <a:pt x="7098792" y="9144"/>
                </a:moveTo>
                <a:lnTo>
                  <a:pt x="7094219" y="9144"/>
                </a:lnTo>
                <a:lnTo>
                  <a:pt x="7089648" y="4572"/>
                </a:lnTo>
                <a:lnTo>
                  <a:pt x="7098792" y="4572"/>
                </a:lnTo>
                <a:lnTo>
                  <a:pt x="7098792" y="9144"/>
                </a:lnTo>
                <a:close/>
              </a:path>
              <a:path w="7099300" h="2794000">
                <a:moveTo>
                  <a:pt x="9144" y="2788920"/>
                </a:moveTo>
                <a:lnTo>
                  <a:pt x="4572" y="2784347"/>
                </a:lnTo>
                <a:lnTo>
                  <a:pt x="9144" y="2784347"/>
                </a:lnTo>
                <a:lnTo>
                  <a:pt x="9144" y="2788920"/>
                </a:lnTo>
                <a:close/>
              </a:path>
              <a:path w="7099300" h="2794000">
                <a:moveTo>
                  <a:pt x="7089648" y="2788920"/>
                </a:moveTo>
                <a:lnTo>
                  <a:pt x="9144" y="2788920"/>
                </a:lnTo>
                <a:lnTo>
                  <a:pt x="9144" y="2784347"/>
                </a:lnTo>
                <a:lnTo>
                  <a:pt x="7089648" y="2784347"/>
                </a:lnTo>
                <a:lnTo>
                  <a:pt x="7089648" y="2788920"/>
                </a:lnTo>
                <a:close/>
              </a:path>
              <a:path w="7099300" h="2794000">
                <a:moveTo>
                  <a:pt x="7098792" y="2788920"/>
                </a:moveTo>
                <a:lnTo>
                  <a:pt x="7089648" y="2788920"/>
                </a:lnTo>
                <a:lnTo>
                  <a:pt x="7094219" y="2784347"/>
                </a:lnTo>
                <a:lnTo>
                  <a:pt x="7098792" y="2784347"/>
                </a:lnTo>
                <a:lnTo>
                  <a:pt x="7098792" y="27889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825751" y="5247132"/>
            <a:ext cx="7089775" cy="0"/>
          </a:xfrm>
          <a:custGeom>
            <a:avLst/>
            <a:gdLst/>
            <a:ahLst/>
            <a:cxnLst/>
            <a:rect l="l" t="t" r="r" b="b"/>
            <a:pathLst>
              <a:path w="7089775">
                <a:moveTo>
                  <a:pt x="0" y="0"/>
                </a:moveTo>
                <a:lnTo>
                  <a:pt x="7089648" y="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804542" y="2738627"/>
            <a:ext cx="7147306" cy="19644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1336051" y="2376210"/>
            <a:ext cx="372745" cy="2962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55" dirty="0">
                <a:latin typeface="Times New Roman"/>
                <a:cs typeface="Times New Roman"/>
              </a:rPr>
              <a:t>2</a:t>
            </a:r>
            <a:r>
              <a:rPr sz="1200" spc="30" dirty="0">
                <a:latin typeface="Times New Roman"/>
                <a:cs typeface="Times New Roman"/>
              </a:rPr>
              <a:t>.</a:t>
            </a:r>
            <a:r>
              <a:rPr sz="1200" spc="65" dirty="0">
                <a:latin typeface="Times New Roman"/>
                <a:cs typeface="Times New Roman"/>
              </a:rPr>
              <a:t>5</a:t>
            </a:r>
            <a:r>
              <a:rPr sz="1200" spc="60" dirty="0">
                <a:latin typeface="Times New Roman"/>
                <a:cs typeface="Times New Roman"/>
              </a:rPr>
              <a:t>%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7"/>
              </a:spcBef>
            </a:pPr>
            <a:endParaRPr sz="13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200" spc="55" dirty="0">
                <a:latin typeface="Times New Roman"/>
                <a:cs typeface="Times New Roman"/>
              </a:rPr>
              <a:t>2</a:t>
            </a:r>
            <a:r>
              <a:rPr sz="1200" spc="30" dirty="0">
                <a:latin typeface="Times New Roman"/>
                <a:cs typeface="Times New Roman"/>
              </a:rPr>
              <a:t>.</a:t>
            </a:r>
            <a:r>
              <a:rPr sz="1200" spc="65" dirty="0">
                <a:latin typeface="Times New Roman"/>
                <a:cs typeface="Times New Roman"/>
              </a:rPr>
              <a:t>0</a:t>
            </a:r>
            <a:r>
              <a:rPr sz="1200" spc="60" dirty="0">
                <a:latin typeface="Times New Roman"/>
                <a:cs typeface="Times New Roman"/>
              </a:rPr>
              <a:t>%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7"/>
              </a:spcBef>
            </a:pPr>
            <a:endParaRPr sz="13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200" spc="55" dirty="0">
                <a:latin typeface="Times New Roman"/>
                <a:cs typeface="Times New Roman"/>
              </a:rPr>
              <a:t>1</a:t>
            </a:r>
            <a:r>
              <a:rPr sz="1200" spc="30" dirty="0">
                <a:latin typeface="Times New Roman"/>
                <a:cs typeface="Times New Roman"/>
              </a:rPr>
              <a:t>.</a:t>
            </a:r>
            <a:r>
              <a:rPr sz="1200" spc="65" dirty="0">
                <a:latin typeface="Times New Roman"/>
                <a:cs typeface="Times New Roman"/>
              </a:rPr>
              <a:t>5</a:t>
            </a:r>
            <a:r>
              <a:rPr sz="1200" spc="60" dirty="0">
                <a:latin typeface="Times New Roman"/>
                <a:cs typeface="Times New Roman"/>
              </a:rPr>
              <a:t>%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9"/>
              </a:spcBef>
            </a:pPr>
            <a:endParaRPr sz="13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200" spc="55" dirty="0">
                <a:latin typeface="Times New Roman"/>
                <a:cs typeface="Times New Roman"/>
              </a:rPr>
              <a:t>1</a:t>
            </a:r>
            <a:r>
              <a:rPr sz="1200" spc="30" dirty="0">
                <a:latin typeface="Times New Roman"/>
                <a:cs typeface="Times New Roman"/>
              </a:rPr>
              <a:t>.</a:t>
            </a:r>
            <a:r>
              <a:rPr sz="1200" spc="65" dirty="0">
                <a:latin typeface="Times New Roman"/>
                <a:cs typeface="Times New Roman"/>
              </a:rPr>
              <a:t>0</a:t>
            </a:r>
            <a:r>
              <a:rPr sz="1200" spc="60" dirty="0">
                <a:latin typeface="Times New Roman"/>
                <a:cs typeface="Times New Roman"/>
              </a:rPr>
              <a:t>%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7"/>
              </a:spcBef>
            </a:pPr>
            <a:endParaRPr sz="13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200" spc="55" dirty="0">
                <a:latin typeface="Times New Roman"/>
                <a:cs typeface="Times New Roman"/>
              </a:rPr>
              <a:t>0</a:t>
            </a:r>
            <a:r>
              <a:rPr sz="1200" spc="30" dirty="0">
                <a:latin typeface="Times New Roman"/>
                <a:cs typeface="Times New Roman"/>
              </a:rPr>
              <a:t>.</a:t>
            </a:r>
            <a:r>
              <a:rPr sz="1200" spc="65" dirty="0">
                <a:latin typeface="Times New Roman"/>
                <a:cs typeface="Times New Roman"/>
              </a:rPr>
              <a:t>5</a:t>
            </a:r>
            <a:r>
              <a:rPr sz="1200" spc="60" dirty="0">
                <a:latin typeface="Times New Roman"/>
                <a:cs typeface="Times New Roman"/>
              </a:rPr>
              <a:t>%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3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200" spc="55" dirty="0">
                <a:latin typeface="Times New Roman"/>
                <a:cs typeface="Times New Roman"/>
              </a:rPr>
              <a:t>0</a:t>
            </a:r>
            <a:r>
              <a:rPr sz="1200" spc="30" dirty="0">
                <a:latin typeface="Times New Roman"/>
                <a:cs typeface="Times New Roman"/>
              </a:rPr>
              <a:t>.</a:t>
            </a:r>
            <a:r>
              <a:rPr sz="1200" spc="65" dirty="0">
                <a:latin typeface="Times New Roman"/>
                <a:cs typeface="Times New Roman"/>
              </a:rPr>
              <a:t>0</a:t>
            </a:r>
            <a:r>
              <a:rPr sz="1200" spc="60" dirty="0">
                <a:latin typeface="Times New Roman"/>
                <a:cs typeface="Times New Roman"/>
              </a:rPr>
              <a:t>%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1459991" y="5366003"/>
            <a:ext cx="7382255" cy="39928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1125272" y="3227727"/>
            <a:ext cx="194945" cy="125666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spc="5" dirty="0">
                <a:latin typeface="Times New Roman"/>
                <a:cs typeface="Times New Roman"/>
              </a:rPr>
              <a:t>La</a:t>
            </a:r>
            <a:r>
              <a:rPr sz="1300" dirty="0">
                <a:latin typeface="Times New Roman"/>
                <a:cs typeface="Times New Roman"/>
              </a:rPr>
              <a:t>st</a:t>
            </a:r>
            <a:r>
              <a:rPr sz="1300" spc="25" dirty="0">
                <a:latin typeface="Times New Roman"/>
                <a:cs typeface="Times New Roman"/>
              </a:rPr>
              <a:t> </a:t>
            </a:r>
            <a:r>
              <a:rPr sz="1300" spc="-20" dirty="0">
                <a:latin typeface="Times New Roman"/>
                <a:cs typeface="Times New Roman"/>
              </a:rPr>
              <a:t>M</a:t>
            </a:r>
            <a:r>
              <a:rPr sz="1300" spc="10" dirty="0">
                <a:latin typeface="Times New Roman"/>
                <a:cs typeface="Times New Roman"/>
              </a:rPr>
              <a:t>i</a:t>
            </a:r>
            <a:r>
              <a:rPr sz="1300" spc="-5" dirty="0">
                <a:latin typeface="Times New Roman"/>
                <a:cs typeface="Times New Roman"/>
              </a:rPr>
              <a:t>l</a:t>
            </a:r>
            <a:r>
              <a:rPr sz="1300" dirty="0">
                <a:latin typeface="Times New Roman"/>
                <a:cs typeface="Times New Roman"/>
              </a:rPr>
              <a:t>e</a:t>
            </a:r>
            <a:r>
              <a:rPr sz="1300" spc="50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I</a:t>
            </a:r>
            <a:r>
              <a:rPr sz="1300" spc="-5" dirty="0">
                <a:latin typeface="Times New Roman"/>
                <a:cs typeface="Times New Roman"/>
              </a:rPr>
              <a:t>m</a:t>
            </a:r>
            <a:r>
              <a:rPr sz="1300" spc="5" dirty="0">
                <a:latin typeface="Times New Roman"/>
                <a:cs typeface="Times New Roman"/>
              </a:rPr>
              <a:t>pa</a:t>
            </a:r>
            <a:r>
              <a:rPr sz="1300" dirty="0">
                <a:latin typeface="Times New Roman"/>
                <a:cs typeface="Times New Roman"/>
              </a:rPr>
              <a:t>ct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4569990" y="5909112"/>
            <a:ext cx="974725" cy="194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spc="160" dirty="0">
                <a:latin typeface="Times New Roman"/>
                <a:cs typeface="Times New Roman"/>
              </a:rPr>
              <a:t>P</a:t>
            </a:r>
            <a:r>
              <a:rPr sz="1300" spc="85" dirty="0">
                <a:latin typeface="Times New Roman"/>
                <a:cs typeface="Times New Roman"/>
              </a:rPr>
              <a:t>o</a:t>
            </a:r>
            <a:r>
              <a:rPr sz="1300" spc="155" dirty="0">
                <a:latin typeface="Times New Roman"/>
                <a:cs typeface="Times New Roman"/>
              </a:rPr>
              <a:t>s</a:t>
            </a:r>
            <a:r>
              <a:rPr sz="1300" spc="5" dirty="0">
                <a:latin typeface="Times New Roman"/>
                <a:cs typeface="Times New Roman"/>
              </a:rPr>
              <a:t>t</a:t>
            </a:r>
            <a:r>
              <a:rPr sz="1300" spc="165" dirty="0">
                <a:latin typeface="Times New Roman"/>
                <a:cs typeface="Times New Roman"/>
              </a:rPr>
              <a:t>a</a:t>
            </a:r>
            <a:r>
              <a:rPr sz="1300" spc="-70" dirty="0">
                <a:latin typeface="Times New Roman"/>
                <a:cs typeface="Times New Roman"/>
              </a:rPr>
              <a:t>l</a:t>
            </a:r>
            <a:r>
              <a:rPr sz="1300" spc="15" dirty="0">
                <a:latin typeface="Times New Roman"/>
                <a:cs typeface="Times New Roman"/>
              </a:rPr>
              <a:t> W</a:t>
            </a:r>
            <a:r>
              <a:rPr sz="1300" spc="165" dirty="0">
                <a:latin typeface="Times New Roman"/>
                <a:cs typeface="Times New Roman"/>
              </a:rPr>
              <a:t>ee</a:t>
            </a:r>
            <a:r>
              <a:rPr sz="1300" spc="10" dirty="0">
                <a:latin typeface="Times New Roman"/>
                <a:cs typeface="Times New Roman"/>
              </a:rPr>
              <a:t>k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3919728" y="6224015"/>
            <a:ext cx="262255" cy="0"/>
          </a:xfrm>
          <a:custGeom>
            <a:avLst/>
            <a:gdLst/>
            <a:ahLst/>
            <a:cxnLst/>
            <a:rect l="l" t="t" r="r" b="b"/>
            <a:pathLst>
              <a:path w="262254">
                <a:moveTo>
                  <a:pt x="0" y="0"/>
                </a:moveTo>
                <a:lnTo>
                  <a:pt x="262127" y="0"/>
                </a:lnTo>
              </a:path>
            </a:pathLst>
          </a:custGeom>
          <a:ln w="19557">
            <a:solidFill>
              <a:srgbClr val="0070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026408" y="6199632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5">
                <a:moveTo>
                  <a:pt x="24383" y="48767"/>
                </a:moveTo>
                <a:lnTo>
                  <a:pt x="0" y="24383"/>
                </a:lnTo>
                <a:lnTo>
                  <a:pt x="24383" y="0"/>
                </a:lnTo>
                <a:lnTo>
                  <a:pt x="48767" y="24383"/>
                </a:lnTo>
                <a:lnTo>
                  <a:pt x="24383" y="48767"/>
                </a:lnTo>
                <a:close/>
              </a:path>
            </a:pathLst>
          </a:custGeom>
          <a:solidFill>
            <a:srgbClr val="0070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4185879" y="6137478"/>
            <a:ext cx="78740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5" dirty="0">
                <a:latin typeface="Times New Roman"/>
                <a:cs typeface="Times New Roman"/>
              </a:rPr>
              <a:t>D</a:t>
            </a:r>
            <a:r>
              <a:rPr sz="1200" spc="130" dirty="0">
                <a:latin typeface="Times New Roman"/>
                <a:cs typeface="Times New Roman"/>
              </a:rPr>
              <a:t>e</a:t>
            </a:r>
            <a:r>
              <a:rPr sz="1200" spc="114" dirty="0">
                <a:latin typeface="Times New Roman"/>
                <a:cs typeface="Times New Roman"/>
              </a:rPr>
              <a:t>s</a:t>
            </a:r>
            <a:r>
              <a:rPr sz="1200" spc="-5" dirty="0">
                <a:latin typeface="Times New Roman"/>
                <a:cs typeface="Times New Roman"/>
              </a:rPr>
              <a:t>t</a:t>
            </a:r>
            <a:r>
              <a:rPr sz="1200" spc="-75" dirty="0">
                <a:latin typeface="Times New Roman"/>
                <a:cs typeface="Times New Roman"/>
              </a:rPr>
              <a:t>i</a:t>
            </a:r>
            <a:r>
              <a:rPr sz="1200" spc="65" dirty="0">
                <a:latin typeface="Times New Roman"/>
                <a:cs typeface="Times New Roman"/>
              </a:rPr>
              <a:t>n</a:t>
            </a:r>
            <a:r>
              <a:rPr sz="1200" spc="120" dirty="0">
                <a:latin typeface="Times New Roman"/>
                <a:cs typeface="Times New Roman"/>
              </a:rPr>
              <a:t>a</a:t>
            </a:r>
            <a:r>
              <a:rPr sz="1200" spc="-5" dirty="0">
                <a:latin typeface="Times New Roman"/>
                <a:cs typeface="Times New Roman"/>
              </a:rPr>
              <a:t>t</a:t>
            </a:r>
            <a:r>
              <a:rPr sz="1200" spc="-75" dirty="0">
                <a:latin typeface="Times New Roman"/>
                <a:cs typeface="Times New Roman"/>
              </a:rPr>
              <a:t>i</a:t>
            </a:r>
            <a:r>
              <a:rPr sz="1200" spc="65" dirty="0">
                <a:latin typeface="Times New Roman"/>
                <a:cs typeface="Times New Roman"/>
              </a:rPr>
              <a:t>on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5074920" y="6224015"/>
            <a:ext cx="262255" cy="0"/>
          </a:xfrm>
          <a:custGeom>
            <a:avLst/>
            <a:gdLst/>
            <a:ahLst/>
            <a:cxnLst/>
            <a:rect l="l" t="t" r="r" b="b"/>
            <a:pathLst>
              <a:path w="262254">
                <a:moveTo>
                  <a:pt x="0" y="0"/>
                </a:moveTo>
                <a:lnTo>
                  <a:pt x="262127" y="0"/>
                </a:lnTo>
              </a:path>
            </a:pathLst>
          </a:custGeom>
          <a:ln w="19557">
            <a:solidFill>
              <a:srgbClr val="B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184647" y="6204203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0" y="19050"/>
                </a:moveTo>
                <a:lnTo>
                  <a:pt x="38100" y="19050"/>
                </a:lnTo>
              </a:path>
            </a:pathLst>
          </a:custGeom>
          <a:ln w="39370">
            <a:solidFill>
              <a:srgbClr val="B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5339610" y="6137478"/>
            <a:ext cx="79502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65" dirty="0">
                <a:latin typeface="Times New Roman"/>
                <a:cs typeface="Times New Roman"/>
              </a:rPr>
              <a:t>E</a:t>
            </a:r>
            <a:r>
              <a:rPr sz="1200" spc="55" dirty="0">
                <a:latin typeface="Times New Roman"/>
                <a:cs typeface="Times New Roman"/>
              </a:rPr>
              <a:t>nd</a:t>
            </a:r>
            <a:r>
              <a:rPr sz="1200" spc="5" dirty="0">
                <a:latin typeface="Times New Roman"/>
                <a:cs typeface="Times New Roman"/>
              </a:rPr>
              <a:t>-</a:t>
            </a:r>
            <a:r>
              <a:rPr sz="1200" spc="-15" dirty="0">
                <a:latin typeface="Times New Roman"/>
                <a:cs typeface="Times New Roman"/>
              </a:rPr>
              <a:t>t</a:t>
            </a:r>
            <a:r>
              <a:rPr sz="1200" spc="65" dirty="0">
                <a:latin typeface="Times New Roman"/>
                <a:cs typeface="Times New Roman"/>
              </a:rPr>
              <a:t>o</a:t>
            </a:r>
            <a:r>
              <a:rPr sz="1200" spc="-5" dirty="0">
                <a:latin typeface="Times New Roman"/>
                <a:cs typeface="Times New Roman"/>
              </a:rPr>
              <a:t>-</a:t>
            </a:r>
            <a:r>
              <a:rPr sz="1200" spc="65" dirty="0">
                <a:latin typeface="Times New Roman"/>
                <a:cs typeface="Times New Roman"/>
              </a:rPr>
              <a:t>E</a:t>
            </a:r>
            <a:r>
              <a:rPr sz="1200" spc="55" dirty="0">
                <a:latin typeface="Times New Roman"/>
                <a:cs typeface="Times New Roman"/>
              </a:rPr>
              <a:t>n</a:t>
            </a:r>
            <a:r>
              <a:rPr sz="1200" spc="65" dirty="0">
                <a:latin typeface="Times New Roman"/>
                <a:cs typeface="Times New Roman"/>
              </a:rPr>
              <a:t>d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20581" y="6989731"/>
            <a:ext cx="172720" cy="156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75" dirty="0">
                <a:solidFill>
                  <a:srgbClr val="A5A5A5"/>
                </a:solidFill>
                <a:latin typeface="Times New Roman"/>
                <a:cs typeface="Times New Roman"/>
              </a:rPr>
              <a:t>71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90600" y="533400"/>
            <a:ext cx="2438400" cy="533400"/>
          </a:xfrm>
          <a:custGeom>
            <a:avLst/>
            <a:gdLst/>
            <a:ahLst/>
            <a:cxnLst/>
            <a:rect l="l" t="t" r="r" b="b"/>
            <a:pathLst>
              <a:path w="2438400" h="533400">
                <a:moveTo>
                  <a:pt x="0" y="0"/>
                </a:moveTo>
                <a:lnTo>
                  <a:pt x="2438400" y="0"/>
                </a:lnTo>
                <a:lnTo>
                  <a:pt x="2438400" y="533400"/>
                </a:lnTo>
                <a:lnTo>
                  <a:pt x="0" y="533400"/>
                </a:lnTo>
                <a:lnTo>
                  <a:pt x="0" y="0"/>
                </a:lnTo>
                <a:close/>
              </a:path>
            </a:pathLst>
          </a:custGeom>
          <a:solidFill>
            <a:srgbClr val="5093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50748" y="626363"/>
            <a:ext cx="2064131" cy="3642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709137" y="844311"/>
            <a:ext cx="131445" cy="168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10" dirty="0">
                <a:solidFill>
                  <a:srgbClr val="FFFFFF"/>
                </a:solidFill>
                <a:latin typeface="Times New Roman"/>
                <a:cs typeface="Times New Roman"/>
              </a:rPr>
              <a:t>®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92935" y="6931158"/>
            <a:ext cx="8006715" cy="236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1605">
              <a:lnSpc>
                <a:spcPts val="875"/>
              </a:lnSpc>
            </a:pPr>
            <a:r>
              <a:rPr sz="750" spc="-10" dirty="0">
                <a:latin typeface="Times New Roman"/>
                <a:cs typeface="Times New Roman"/>
              </a:rPr>
              <a:t>N</a:t>
            </a:r>
            <a:r>
              <a:rPr sz="750" spc="45" dirty="0">
                <a:latin typeface="Times New Roman"/>
                <a:cs typeface="Times New Roman"/>
              </a:rPr>
              <a:t>o</a:t>
            </a:r>
            <a:r>
              <a:rPr sz="750" spc="5" dirty="0">
                <a:latin typeface="Times New Roman"/>
                <a:cs typeface="Times New Roman"/>
              </a:rPr>
              <a:t>t</a:t>
            </a:r>
            <a:r>
              <a:rPr sz="750" spc="80" dirty="0">
                <a:latin typeface="Times New Roman"/>
                <a:cs typeface="Times New Roman"/>
              </a:rPr>
              <a:t>e</a:t>
            </a:r>
            <a:r>
              <a:rPr sz="750" dirty="0">
                <a:latin typeface="Times New Roman"/>
                <a:cs typeface="Times New Roman"/>
              </a:rPr>
              <a:t>:</a:t>
            </a:r>
            <a:r>
              <a:rPr sz="750" spc="10" dirty="0">
                <a:latin typeface="Times New Roman"/>
                <a:cs typeface="Times New Roman"/>
              </a:rPr>
              <a:t> </a:t>
            </a:r>
            <a:r>
              <a:rPr sz="750" spc="80" dirty="0">
                <a:latin typeface="Times New Roman"/>
                <a:cs typeface="Times New Roman"/>
              </a:rPr>
              <a:t>Se</a:t>
            </a:r>
            <a:r>
              <a:rPr sz="750" spc="5" dirty="0">
                <a:latin typeface="Times New Roman"/>
                <a:cs typeface="Times New Roman"/>
              </a:rPr>
              <a:t>r</a:t>
            </a:r>
            <a:r>
              <a:rPr sz="750" spc="15" dirty="0">
                <a:latin typeface="Times New Roman"/>
                <a:cs typeface="Times New Roman"/>
              </a:rPr>
              <a:t>v</a:t>
            </a:r>
            <a:r>
              <a:rPr sz="750" spc="-55" dirty="0">
                <a:latin typeface="Times New Roman"/>
                <a:cs typeface="Times New Roman"/>
              </a:rPr>
              <a:t>i</a:t>
            </a:r>
            <a:r>
              <a:rPr sz="750" spc="40" dirty="0">
                <a:latin typeface="Times New Roman"/>
                <a:cs typeface="Times New Roman"/>
              </a:rPr>
              <a:t>c</a:t>
            </a:r>
            <a:r>
              <a:rPr sz="750" spc="85" dirty="0">
                <a:latin typeface="Times New Roman"/>
                <a:cs typeface="Times New Roman"/>
              </a:rPr>
              <a:t>e</a:t>
            </a:r>
            <a:r>
              <a:rPr sz="750" spc="-20" dirty="0">
                <a:latin typeface="Times New Roman"/>
                <a:cs typeface="Times New Roman"/>
              </a:rPr>
              <a:t> </a:t>
            </a:r>
            <a:r>
              <a:rPr sz="750" spc="45" dirty="0">
                <a:latin typeface="Times New Roman"/>
                <a:cs typeface="Times New Roman"/>
              </a:rPr>
              <a:t>p</a:t>
            </a:r>
            <a:r>
              <a:rPr sz="750" spc="80" dirty="0">
                <a:latin typeface="Times New Roman"/>
                <a:cs typeface="Times New Roman"/>
              </a:rPr>
              <a:t>e</a:t>
            </a:r>
            <a:r>
              <a:rPr sz="750" spc="5" dirty="0">
                <a:latin typeface="Times New Roman"/>
                <a:cs typeface="Times New Roman"/>
              </a:rPr>
              <a:t>r</a:t>
            </a:r>
            <a:r>
              <a:rPr sz="750" spc="-45" dirty="0">
                <a:latin typeface="Times New Roman"/>
                <a:cs typeface="Times New Roman"/>
              </a:rPr>
              <a:t>f</a:t>
            </a:r>
            <a:r>
              <a:rPr sz="750" spc="45" dirty="0">
                <a:latin typeface="Times New Roman"/>
                <a:cs typeface="Times New Roman"/>
              </a:rPr>
              <a:t>o</a:t>
            </a:r>
            <a:r>
              <a:rPr sz="750" spc="-5" dirty="0">
                <a:latin typeface="Times New Roman"/>
                <a:cs typeface="Times New Roman"/>
              </a:rPr>
              <a:t>r</a:t>
            </a:r>
            <a:r>
              <a:rPr sz="750" spc="35" dirty="0">
                <a:latin typeface="Times New Roman"/>
                <a:cs typeface="Times New Roman"/>
              </a:rPr>
              <a:t>m</a:t>
            </a:r>
            <a:r>
              <a:rPr sz="750" spc="80" dirty="0">
                <a:latin typeface="Times New Roman"/>
                <a:cs typeface="Times New Roman"/>
              </a:rPr>
              <a:t>a</a:t>
            </a:r>
            <a:r>
              <a:rPr sz="750" spc="30" dirty="0">
                <a:latin typeface="Times New Roman"/>
                <a:cs typeface="Times New Roman"/>
              </a:rPr>
              <a:t>nc</a:t>
            </a:r>
            <a:r>
              <a:rPr sz="750" spc="85" dirty="0">
                <a:latin typeface="Times New Roman"/>
                <a:cs typeface="Times New Roman"/>
              </a:rPr>
              <a:t>e</a:t>
            </a:r>
            <a:r>
              <a:rPr sz="750" spc="-20" dirty="0">
                <a:latin typeface="Times New Roman"/>
                <a:cs typeface="Times New Roman"/>
              </a:rPr>
              <a:t> </a:t>
            </a:r>
            <a:r>
              <a:rPr sz="750" spc="5" dirty="0">
                <a:latin typeface="Times New Roman"/>
                <a:cs typeface="Times New Roman"/>
              </a:rPr>
              <a:t>r</a:t>
            </a:r>
            <a:r>
              <a:rPr sz="750" spc="80" dirty="0">
                <a:latin typeface="Times New Roman"/>
                <a:cs typeface="Times New Roman"/>
              </a:rPr>
              <a:t>e</a:t>
            </a:r>
            <a:r>
              <a:rPr sz="750" spc="85" dirty="0">
                <a:latin typeface="Times New Roman"/>
                <a:cs typeface="Times New Roman"/>
              </a:rPr>
              <a:t>s</a:t>
            </a:r>
            <a:r>
              <a:rPr sz="750" spc="40" dirty="0">
                <a:latin typeface="Times New Roman"/>
                <a:cs typeface="Times New Roman"/>
              </a:rPr>
              <a:t>u</a:t>
            </a:r>
            <a:r>
              <a:rPr sz="750" spc="-40" dirty="0">
                <a:latin typeface="Times New Roman"/>
                <a:cs typeface="Times New Roman"/>
              </a:rPr>
              <a:t>l</a:t>
            </a:r>
            <a:r>
              <a:rPr sz="750" dirty="0">
                <a:latin typeface="Times New Roman"/>
                <a:cs typeface="Times New Roman"/>
              </a:rPr>
              <a:t>t</a:t>
            </a:r>
            <a:r>
              <a:rPr sz="750" spc="80" dirty="0">
                <a:latin typeface="Times New Roman"/>
                <a:cs typeface="Times New Roman"/>
              </a:rPr>
              <a:t>s</a:t>
            </a:r>
            <a:r>
              <a:rPr sz="750" spc="-15" dirty="0">
                <a:latin typeface="Times New Roman"/>
                <a:cs typeface="Times New Roman"/>
              </a:rPr>
              <a:t> </a:t>
            </a:r>
            <a:r>
              <a:rPr sz="750" spc="-50" dirty="0">
                <a:latin typeface="Times New Roman"/>
                <a:cs typeface="Times New Roman"/>
              </a:rPr>
              <a:t>i</a:t>
            </a:r>
            <a:r>
              <a:rPr sz="750" spc="45" dirty="0">
                <a:latin typeface="Times New Roman"/>
                <a:cs typeface="Times New Roman"/>
              </a:rPr>
              <a:t>nc</a:t>
            </a:r>
            <a:r>
              <a:rPr sz="750" spc="-50" dirty="0">
                <a:latin typeface="Times New Roman"/>
                <a:cs typeface="Times New Roman"/>
              </a:rPr>
              <a:t>l</a:t>
            </a:r>
            <a:r>
              <a:rPr sz="750" spc="45" dirty="0">
                <a:latin typeface="Times New Roman"/>
                <a:cs typeface="Times New Roman"/>
              </a:rPr>
              <a:t>u</a:t>
            </a:r>
            <a:r>
              <a:rPr sz="750" spc="40" dirty="0">
                <a:latin typeface="Times New Roman"/>
                <a:cs typeface="Times New Roman"/>
              </a:rPr>
              <a:t>d</a:t>
            </a:r>
            <a:r>
              <a:rPr sz="750" spc="-55" dirty="0">
                <a:latin typeface="Times New Roman"/>
                <a:cs typeface="Times New Roman"/>
              </a:rPr>
              <a:t>i</a:t>
            </a:r>
            <a:r>
              <a:rPr sz="750" spc="40" dirty="0">
                <a:latin typeface="Times New Roman"/>
                <a:cs typeface="Times New Roman"/>
              </a:rPr>
              <a:t>n</a:t>
            </a:r>
            <a:r>
              <a:rPr sz="750" spc="45" dirty="0">
                <a:latin typeface="Times New Roman"/>
                <a:cs typeface="Times New Roman"/>
              </a:rPr>
              <a:t>g</a:t>
            </a:r>
            <a:r>
              <a:rPr sz="750" spc="-20" dirty="0">
                <a:latin typeface="Times New Roman"/>
                <a:cs typeface="Times New Roman"/>
              </a:rPr>
              <a:t> </a:t>
            </a:r>
            <a:r>
              <a:rPr sz="750" spc="-45" dirty="0">
                <a:latin typeface="Times New Roman"/>
                <a:cs typeface="Times New Roman"/>
              </a:rPr>
              <a:t>L</a:t>
            </a:r>
            <a:r>
              <a:rPr sz="750" spc="80" dirty="0">
                <a:latin typeface="Times New Roman"/>
                <a:cs typeface="Times New Roman"/>
              </a:rPr>
              <a:t>a</a:t>
            </a:r>
            <a:r>
              <a:rPr sz="750" spc="85" dirty="0">
                <a:latin typeface="Times New Roman"/>
                <a:cs typeface="Times New Roman"/>
              </a:rPr>
              <a:t>s</a:t>
            </a:r>
            <a:r>
              <a:rPr sz="750" dirty="0">
                <a:latin typeface="Times New Roman"/>
                <a:cs typeface="Times New Roman"/>
              </a:rPr>
              <a:t>t</a:t>
            </a:r>
            <a:r>
              <a:rPr sz="750" spc="-5" dirty="0">
                <a:latin typeface="Times New Roman"/>
                <a:cs typeface="Times New Roman"/>
              </a:rPr>
              <a:t> </a:t>
            </a:r>
            <a:r>
              <a:rPr sz="750" spc="-30" dirty="0">
                <a:latin typeface="Times New Roman"/>
                <a:cs typeface="Times New Roman"/>
              </a:rPr>
              <a:t>M</a:t>
            </a:r>
            <a:r>
              <a:rPr sz="750" spc="-50" dirty="0">
                <a:latin typeface="Times New Roman"/>
                <a:cs typeface="Times New Roman"/>
              </a:rPr>
              <a:t>il</a:t>
            </a:r>
            <a:r>
              <a:rPr sz="750" spc="85" dirty="0">
                <a:latin typeface="Times New Roman"/>
                <a:cs typeface="Times New Roman"/>
              </a:rPr>
              <a:t>e</a:t>
            </a:r>
            <a:r>
              <a:rPr sz="750" spc="20" dirty="0">
                <a:latin typeface="Times New Roman"/>
                <a:cs typeface="Times New Roman"/>
              </a:rPr>
              <a:t>.</a:t>
            </a:r>
            <a:r>
              <a:rPr sz="750" spc="-5" dirty="0">
                <a:latin typeface="Times New Roman"/>
                <a:cs typeface="Times New Roman"/>
              </a:rPr>
              <a:t> </a:t>
            </a:r>
            <a:r>
              <a:rPr sz="750" spc="40" dirty="0">
                <a:latin typeface="Times New Roman"/>
                <a:cs typeface="Times New Roman"/>
              </a:rPr>
              <a:t>Q2</a:t>
            </a:r>
            <a:r>
              <a:rPr sz="750" dirty="0">
                <a:latin typeface="Times New Roman"/>
                <a:cs typeface="Times New Roman"/>
              </a:rPr>
              <a:t>TD</a:t>
            </a:r>
            <a:r>
              <a:rPr sz="750" spc="20" dirty="0">
                <a:latin typeface="Times New Roman"/>
                <a:cs typeface="Times New Roman"/>
              </a:rPr>
              <a:t> </a:t>
            </a:r>
            <a:r>
              <a:rPr sz="750" spc="80" dirty="0">
                <a:latin typeface="Times New Roman"/>
                <a:cs typeface="Times New Roman"/>
              </a:rPr>
              <a:t>s</a:t>
            </a:r>
            <a:r>
              <a:rPr sz="750" spc="45" dirty="0">
                <a:latin typeface="Times New Roman"/>
                <a:cs typeface="Times New Roman"/>
              </a:rPr>
              <a:t>co</a:t>
            </a:r>
            <a:r>
              <a:rPr sz="750" spc="-5" dirty="0">
                <a:latin typeface="Times New Roman"/>
                <a:cs typeface="Times New Roman"/>
              </a:rPr>
              <a:t>r</a:t>
            </a:r>
            <a:r>
              <a:rPr sz="750" spc="85" dirty="0">
                <a:latin typeface="Times New Roman"/>
                <a:cs typeface="Times New Roman"/>
              </a:rPr>
              <a:t>e</a:t>
            </a:r>
            <a:r>
              <a:rPr sz="750" spc="80" dirty="0">
                <a:latin typeface="Times New Roman"/>
                <a:cs typeface="Times New Roman"/>
              </a:rPr>
              <a:t>s</a:t>
            </a:r>
            <a:r>
              <a:rPr sz="750" spc="-1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</a:t>
            </a:r>
            <a:r>
              <a:rPr sz="750" spc="45" dirty="0">
                <a:latin typeface="Times New Roman"/>
                <a:cs typeface="Times New Roman"/>
              </a:rPr>
              <a:t>h</a:t>
            </a:r>
            <a:r>
              <a:rPr sz="750" spc="-5" dirty="0">
                <a:latin typeface="Times New Roman"/>
                <a:cs typeface="Times New Roman"/>
              </a:rPr>
              <a:t>r</a:t>
            </a:r>
            <a:r>
              <a:rPr sz="750" spc="45" dirty="0">
                <a:latin typeface="Times New Roman"/>
                <a:cs typeface="Times New Roman"/>
              </a:rPr>
              <a:t>o</a:t>
            </a:r>
            <a:r>
              <a:rPr sz="750" spc="40" dirty="0">
                <a:latin typeface="Times New Roman"/>
                <a:cs typeface="Times New Roman"/>
              </a:rPr>
              <a:t>u</a:t>
            </a:r>
            <a:r>
              <a:rPr sz="750" spc="45" dirty="0">
                <a:latin typeface="Times New Roman"/>
                <a:cs typeface="Times New Roman"/>
              </a:rPr>
              <a:t>gh</a:t>
            </a:r>
            <a:r>
              <a:rPr sz="750" spc="-20" dirty="0">
                <a:latin typeface="Times New Roman"/>
                <a:cs typeface="Times New Roman"/>
              </a:rPr>
              <a:t> </a:t>
            </a:r>
            <a:r>
              <a:rPr sz="750" spc="40" dirty="0">
                <a:latin typeface="Times New Roman"/>
                <a:cs typeface="Times New Roman"/>
              </a:rPr>
              <a:t>1</a:t>
            </a:r>
            <a:r>
              <a:rPr sz="750" spc="5" dirty="0">
                <a:latin typeface="Times New Roman"/>
                <a:cs typeface="Times New Roman"/>
              </a:rPr>
              <a:t>/</a:t>
            </a:r>
            <a:r>
              <a:rPr sz="750" spc="40" dirty="0">
                <a:latin typeface="Times New Roman"/>
                <a:cs typeface="Times New Roman"/>
              </a:rPr>
              <a:t>2</a:t>
            </a:r>
            <a:r>
              <a:rPr sz="750" spc="45" dirty="0">
                <a:latin typeface="Times New Roman"/>
                <a:cs typeface="Times New Roman"/>
              </a:rPr>
              <a:t>6</a:t>
            </a:r>
            <a:r>
              <a:rPr sz="750" dirty="0">
                <a:latin typeface="Times New Roman"/>
                <a:cs typeface="Times New Roman"/>
              </a:rPr>
              <a:t>/</a:t>
            </a:r>
            <a:r>
              <a:rPr sz="750" spc="45" dirty="0">
                <a:latin typeface="Times New Roman"/>
                <a:cs typeface="Times New Roman"/>
              </a:rPr>
              <a:t>1</a:t>
            </a:r>
            <a:r>
              <a:rPr sz="750" spc="30" dirty="0">
                <a:latin typeface="Times New Roman"/>
                <a:cs typeface="Times New Roman"/>
              </a:rPr>
              <a:t>8</a:t>
            </a:r>
            <a:r>
              <a:rPr sz="750" spc="20" dirty="0">
                <a:latin typeface="Times New Roman"/>
                <a:cs typeface="Times New Roman"/>
              </a:rPr>
              <a:t>.</a:t>
            </a:r>
            <a:r>
              <a:rPr sz="750" spc="-15" dirty="0">
                <a:latin typeface="Times New Roman"/>
                <a:cs typeface="Times New Roman"/>
              </a:rPr>
              <a:t> </a:t>
            </a:r>
            <a:r>
              <a:rPr sz="750" spc="75" dirty="0">
                <a:latin typeface="Times New Roman"/>
                <a:cs typeface="Times New Roman"/>
              </a:rPr>
              <a:t>S</a:t>
            </a:r>
            <a:r>
              <a:rPr sz="750" spc="85" dirty="0">
                <a:latin typeface="Times New Roman"/>
                <a:cs typeface="Times New Roman"/>
              </a:rPr>
              <a:t>e</a:t>
            </a:r>
            <a:r>
              <a:rPr sz="750" spc="-5" dirty="0">
                <a:latin typeface="Times New Roman"/>
                <a:cs typeface="Times New Roman"/>
              </a:rPr>
              <a:t>r</a:t>
            </a:r>
            <a:r>
              <a:rPr sz="750" spc="20" dirty="0">
                <a:latin typeface="Times New Roman"/>
                <a:cs typeface="Times New Roman"/>
              </a:rPr>
              <a:t>v</a:t>
            </a:r>
            <a:r>
              <a:rPr sz="750" spc="-50" dirty="0">
                <a:latin typeface="Times New Roman"/>
                <a:cs typeface="Times New Roman"/>
              </a:rPr>
              <a:t>i</a:t>
            </a:r>
            <a:r>
              <a:rPr sz="750" spc="30" dirty="0">
                <a:latin typeface="Times New Roman"/>
                <a:cs typeface="Times New Roman"/>
              </a:rPr>
              <a:t>c</a:t>
            </a:r>
            <a:r>
              <a:rPr sz="750" spc="85" dirty="0">
                <a:latin typeface="Times New Roman"/>
                <a:cs typeface="Times New Roman"/>
              </a:rPr>
              <a:t>e</a:t>
            </a:r>
            <a:r>
              <a:rPr sz="750" spc="-20" dirty="0">
                <a:latin typeface="Times New Roman"/>
                <a:cs typeface="Times New Roman"/>
              </a:rPr>
              <a:t> </a:t>
            </a:r>
            <a:r>
              <a:rPr sz="750" spc="40" dirty="0">
                <a:latin typeface="Times New Roman"/>
                <a:cs typeface="Times New Roman"/>
              </a:rPr>
              <a:t>p</a:t>
            </a:r>
            <a:r>
              <a:rPr sz="750" spc="85" dirty="0">
                <a:latin typeface="Times New Roman"/>
                <a:cs typeface="Times New Roman"/>
              </a:rPr>
              <a:t>e</a:t>
            </a:r>
            <a:r>
              <a:rPr sz="750" spc="-5" dirty="0">
                <a:latin typeface="Times New Roman"/>
                <a:cs typeface="Times New Roman"/>
              </a:rPr>
              <a:t>r</a:t>
            </a:r>
            <a:r>
              <a:rPr sz="750" spc="-40" dirty="0">
                <a:latin typeface="Times New Roman"/>
                <a:cs typeface="Times New Roman"/>
              </a:rPr>
              <a:t>f</a:t>
            </a:r>
            <a:r>
              <a:rPr sz="750" spc="40" dirty="0">
                <a:latin typeface="Times New Roman"/>
                <a:cs typeface="Times New Roman"/>
              </a:rPr>
              <a:t>o</a:t>
            </a:r>
            <a:r>
              <a:rPr sz="750" spc="5" dirty="0">
                <a:latin typeface="Times New Roman"/>
                <a:cs typeface="Times New Roman"/>
              </a:rPr>
              <a:t>r</a:t>
            </a:r>
            <a:r>
              <a:rPr sz="750" spc="45" dirty="0">
                <a:latin typeface="Times New Roman"/>
                <a:cs typeface="Times New Roman"/>
              </a:rPr>
              <a:t>m</a:t>
            </a:r>
            <a:r>
              <a:rPr sz="750" spc="70" dirty="0">
                <a:latin typeface="Times New Roman"/>
                <a:cs typeface="Times New Roman"/>
              </a:rPr>
              <a:t>a</a:t>
            </a:r>
            <a:r>
              <a:rPr sz="750" spc="40" dirty="0">
                <a:latin typeface="Times New Roman"/>
                <a:cs typeface="Times New Roman"/>
              </a:rPr>
              <a:t>nc</a:t>
            </a:r>
            <a:r>
              <a:rPr sz="750" spc="85" dirty="0">
                <a:latin typeface="Times New Roman"/>
                <a:cs typeface="Times New Roman"/>
              </a:rPr>
              <a:t>e</a:t>
            </a:r>
            <a:r>
              <a:rPr sz="750" spc="-30" dirty="0">
                <a:latin typeface="Times New Roman"/>
                <a:cs typeface="Times New Roman"/>
              </a:rPr>
              <a:t> </a:t>
            </a:r>
            <a:r>
              <a:rPr sz="750" spc="45" dirty="0">
                <a:latin typeface="Times New Roman"/>
                <a:cs typeface="Times New Roman"/>
              </a:rPr>
              <a:t>m</a:t>
            </a:r>
            <a:r>
              <a:rPr sz="750" spc="85" dirty="0">
                <a:latin typeface="Times New Roman"/>
                <a:cs typeface="Times New Roman"/>
              </a:rPr>
              <a:t>ea</a:t>
            </a:r>
            <a:r>
              <a:rPr sz="750" spc="80" dirty="0">
                <a:latin typeface="Times New Roman"/>
                <a:cs typeface="Times New Roman"/>
              </a:rPr>
              <a:t>s</a:t>
            </a:r>
            <a:r>
              <a:rPr sz="750" spc="45" dirty="0">
                <a:latin typeface="Times New Roman"/>
                <a:cs typeface="Times New Roman"/>
              </a:rPr>
              <a:t>u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spc="80" dirty="0">
                <a:latin typeface="Times New Roman"/>
                <a:cs typeface="Times New Roman"/>
              </a:rPr>
              <a:t>e</a:t>
            </a:r>
            <a:r>
              <a:rPr sz="750" spc="35" dirty="0">
                <a:latin typeface="Times New Roman"/>
                <a:cs typeface="Times New Roman"/>
              </a:rPr>
              <a:t>m</a:t>
            </a:r>
            <a:r>
              <a:rPr sz="750" spc="70" dirty="0">
                <a:latin typeface="Times New Roman"/>
                <a:cs typeface="Times New Roman"/>
              </a:rPr>
              <a:t>e</a:t>
            </a:r>
            <a:r>
              <a:rPr sz="750" spc="40" dirty="0">
                <a:latin typeface="Times New Roman"/>
                <a:cs typeface="Times New Roman"/>
              </a:rPr>
              <a:t>n</a:t>
            </a:r>
            <a:r>
              <a:rPr sz="750" dirty="0">
                <a:latin typeface="Times New Roman"/>
                <a:cs typeface="Times New Roman"/>
              </a:rPr>
              <a:t>t</a:t>
            </a:r>
            <a:r>
              <a:rPr sz="750" spc="-15" dirty="0">
                <a:latin typeface="Times New Roman"/>
                <a:cs typeface="Times New Roman"/>
              </a:rPr>
              <a:t> </a:t>
            </a:r>
            <a:r>
              <a:rPr sz="750" spc="-35" dirty="0">
                <a:latin typeface="Times New Roman"/>
                <a:cs typeface="Times New Roman"/>
              </a:rPr>
              <a:t>w</a:t>
            </a:r>
            <a:r>
              <a:rPr sz="750" spc="85" dirty="0">
                <a:latin typeface="Times New Roman"/>
                <a:cs typeface="Times New Roman"/>
              </a:rPr>
              <a:t>a</a:t>
            </a:r>
            <a:r>
              <a:rPr sz="750" spc="80" dirty="0">
                <a:latin typeface="Times New Roman"/>
                <a:cs typeface="Times New Roman"/>
              </a:rPr>
              <a:t>s</a:t>
            </a:r>
            <a:r>
              <a:rPr sz="750" spc="30" dirty="0">
                <a:latin typeface="Times New Roman"/>
                <a:cs typeface="Times New Roman"/>
              </a:rPr>
              <a:t> </a:t>
            </a:r>
            <a:r>
              <a:rPr sz="750" spc="85" dirty="0">
                <a:latin typeface="Times New Roman"/>
                <a:cs typeface="Times New Roman"/>
              </a:rPr>
              <a:t>s</a:t>
            </a:r>
            <a:r>
              <a:rPr sz="750" spc="45" dirty="0">
                <a:latin typeface="Times New Roman"/>
                <a:cs typeface="Times New Roman"/>
              </a:rPr>
              <a:t>u</a:t>
            </a:r>
            <a:r>
              <a:rPr sz="750" spc="80" dirty="0">
                <a:latin typeface="Times New Roman"/>
                <a:cs typeface="Times New Roman"/>
              </a:rPr>
              <a:t>s</a:t>
            </a:r>
            <a:r>
              <a:rPr sz="750" spc="45" dirty="0">
                <a:latin typeface="Times New Roman"/>
                <a:cs typeface="Times New Roman"/>
              </a:rPr>
              <a:t>p</a:t>
            </a:r>
            <a:r>
              <a:rPr sz="750" spc="80" dirty="0">
                <a:latin typeface="Times New Roman"/>
                <a:cs typeface="Times New Roman"/>
              </a:rPr>
              <a:t>e</a:t>
            </a:r>
            <a:r>
              <a:rPr sz="750" spc="30" dirty="0">
                <a:latin typeface="Times New Roman"/>
                <a:cs typeface="Times New Roman"/>
              </a:rPr>
              <a:t>n</a:t>
            </a:r>
            <a:r>
              <a:rPr sz="750" spc="45" dirty="0">
                <a:latin typeface="Times New Roman"/>
                <a:cs typeface="Times New Roman"/>
              </a:rPr>
              <a:t>d</a:t>
            </a:r>
            <a:r>
              <a:rPr sz="750" spc="70" dirty="0">
                <a:latin typeface="Times New Roman"/>
                <a:cs typeface="Times New Roman"/>
              </a:rPr>
              <a:t>e</a:t>
            </a:r>
            <a:r>
              <a:rPr sz="750" spc="45" dirty="0">
                <a:latin typeface="Times New Roman"/>
                <a:cs typeface="Times New Roman"/>
              </a:rPr>
              <a:t>d</a:t>
            </a:r>
            <a:r>
              <a:rPr sz="750" spc="-20" dirty="0">
                <a:latin typeface="Times New Roman"/>
                <a:cs typeface="Times New Roman"/>
              </a:rPr>
              <a:t> </a:t>
            </a:r>
            <a:r>
              <a:rPr sz="750" spc="-45" dirty="0">
                <a:latin typeface="Times New Roman"/>
                <a:cs typeface="Times New Roman"/>
              </a:rPr>
              <a:t>f</a:t>
            </a:r>
            <a:r>
              <a:rPr sz="750" spc="45" dirty="0">
                <a:latin typeface="Times New Roman"/>
                <a:cs typeface="Times New Roman"/>
              </a:rPr>
              <a:t>o</a:t>
            </a:r>
            <a:r>
              <a:rPr sz="750" dirty="0">
                <a:latin typeface="Times New Roman"/>
                <a:cs typeface="Times New Roman"/>
              </a:rPr>
              <a:t>r</a:t>
            </a:r>
            <a:r>
              <a:rPr sz="750" spc="10" dirty="0">
                <a:latin typeface="Times New Roman"/>
                <a:cs typeface="Times New Roman"/>
              </a:rPr>
              <a:t> </a:t>
            </a:r>
            <a:r>
              <a:rPr sz="750" spc="45" dirty="0">
                <a:latin typeface="Times New Roman"/>
                <a:cs typeface="Times New Roman"/>
              </a:rPr>
              <a:t>m</a:t>
            </a:r>
            <a:r>
              <a:rPr sz="750" spc="85" dirty="0">
                <a:latin typeface="Times New Roman"/>
                <a:cs typeface="Times New Roman"/>
              </a:rPr>
              <a:t>a</a:t>
            </a:r>
            <a:r>
              <a:rPr sz="750" spc="-50" dirty="0">
                <a:latin typeface="Times New Roman"/>
                <a:cs typeface="Times New Roman"/>
              </a:rPr>
              <a:t>i</a:t>
            </a:r>
            <a:r>
              <a:rPr sz="750" spc="-45" dirty="0">
                <a:latin typeface="Times New Roman"/>
                <a:cs typeface="Times New Roman"/>
              </a:rPr>
              <a:t>l</a:t>
            </a:r>
            <a:r>
              <a:rPr sz="750" spc="-10" dirty="0">
                <a:latin typeface="Times New Roman"/>
                <a:cs typeface="Times New Roman"/>
              </a:rPr>
              <a:t> </a:t>
            </a:r>
            <a:r>
              <a:rPr sz="750" spc="45" dirty="0">
                <a:latin typeface="Times New Roman"/>
                <a:cs typeface="Times New Roman"/>
              </a:rPr>
              <a:t>o</a:t>
            </a:r>
            <a:r>
              <a:rPr sz="750" spc="-5" dirty="0">
                <a:latin typeface="Times New Roman"/>
                <a:cs typeface="Times New Roman"/>
              </a:rPr>
              <a:t>r</a:t>
            </a:r>
            <a:r>
              <a:rPr sz="750" spc="-50" dirty="0">
                <a:latin typeface="Times New Roman"/>
                <a:cs typeface="Times New Roman"/>
              </a:rPr>
              <a:t>i</a:t>
            </a:r>
            <a:r>
              <a:rPr sz="750" spc="45" dirty="0">
                <a:latin typeface="Times New Roman"/>
                <a:cs typeface="Times New Roman"/>
              </a:rPr>
              <a:t>g</a:t>
            </a:r>
            <a:r>
              <a:rPr sz="750" spc="-50" dirty="0">
                <a:latin typeface="Times New Roman"/>
                <a:cs typeface="Times New Roman"/>
              </a:rPr>
              <a:t>i</a:t>
            </a:r>
            <a:r>
              <a:rPr sz="750" spc="45" dirty="0">
                <a:latin typeface="Times New Roman"/>
                <a:cs typeface="Times New Roman"/>
              </a:rPr>
              <a:t>n</a:t>
            </a:r>
            <a:r>
              <a:rPr sz="750" spc="70" dirty="0">
                <a:latin typeface="Times New Roman"/>
                <a:cs typeface="Times New Roman"/>
              </a:rPr>
              <a:t>a</a:t>
            </a:r>
            <a:r>
              <a:rPr sz="750" dirty="0">
                <a:latin typeface="Times New Roman"/>
                <a:cs typeface="Times New Roman"/>
              </a:rPr>
              <a:t>t</a:t>
            </a:r>
            <a:r>
              <a:rPr sz="750" spc="-50" dirty="0">
                <a:latin typeface="Times New Roman"/>
                <a:cs typeface="Times New Roman"/>
              </a:rPr>
              <a:t>i</a:t>
            </a:r>
            <a:r>
              <a:rPr sz="750" spc="30" dirty="0">
                <a:latin typeface="Times New Roman"/>
                <a:cs typeface="Times New Roman"/>
              </a:rPr>
              <a:t>n</a:t>
            </a:r>
            <a:r>
              <a:rPr sz="750" spc="45" dirty="0">
                <a:latin typeface="Times New Roman"/>
                <a:cs typeface="Times New Roman"/>
              </a:rPr>
              <a:t>g</a:t>
            </a:r>
            <a:r>
              <a:rPr sz="750" spc="-20" dirty="0">
                <a:latin typeface="Times New Roman"/>
                <a:cs typeface="Times New Roman"/>
              </a:rPr>
              <a:t> </a:t>
            </a:r>
            <a:r>
              <a:rPr sz="750" spc="-40" dirty="0">
                <a:latin typeface="Times New Roman"/>
                <a:cs typeface="Times New Roman"/>
              </a:rPr>
              <a:t>f</a:t>
            </a:r>
            <a:r>
              <a:rPr sz="750" spc="-5" dirty="0">
                <a:latin typeface="Times New Roman"/>
                <a:cs typeface="Times New Roman"/>
              </a:rPr>
              <a:t>r</a:t>
            </a:r>
            <a:r>
              <a:rPr sz="750" spc="45" dirty="0">
                <a:latin typeface="Times New Roman"/>
                <a:cs typeface="Times New Roman"/>
              </a:rPr>
              <a:t>o</a:t>
            </a:r>
            <a:r>
              <a:rPr sz="750" spc="40" dirty="0">
                <a:latin typeface="Times New Roman"/>
                <a:cs typeface="Times New Roman"/>
              </a:rPr>
              <a:t>m</a:t>
            </a:r>
            <a:r>
              <a:rPr sz="750" spc="5" dirty="0">
                <a:latin typeface="Times New Roman"/>
                <a:cs typeface="Times New Roman"/>
              </a:rPr>
              <a:t> </a:t>
            </a:r>
            <a:r>
              <a:rPr sz="750" spc="45" dirty="0">
                <a:latin typeface="Times New Roman"/>
                <a:cs typeface="Times New Roman"/>
              </a:rPr>
              <a:t>o</a:t>
            </a:r>
            <a:r>
              <a:rPr sz="750" dirty="0">
                <a:latin typeface="Times New Roman"/>
                <a:cs typeface="Times New Roman"/>
              </a:rPr>
              <a:t>r</a:t>
            </a:r>
            <a:r>
              <a:rPr sz="750" spc="10" dirty="0">
                <a:latin typeface="Times New Roman"/>
                <a:cs typeface="Times New Roman"/>
              </a:rPr>
              <a:t> </a:t>
            </a:r>
            <a:r>
              <a:rPr sz="750" spc="45" dirty="0">
                <a:latin typeface="Times New Roman"/>
                <a:cs typeface="Times New Roman"/>
              </a:rPr>
              <a:t>d</a:t>
            </a:r>
            <a:r>
              <a:rPr sz="750" spc="80" dirty="0">
                <a:latin typeface="Times New Roman"/>
                <a:cs typeface="Times New Roman"/>
              </a:rPr>
              <a:t>e</a:t>
            </a:r>
            <a:r>
              <a:rPr sz="750" spc="85" dirty="0">
                <a:latin typeface="Times New Roman"/>
                <a:cs typeface="Times New Roman"/>
              </a:rPr>
              <a:t>s</a:t>
            </a:r>
            <a:r>
              <a:rPr sz="750" dirty="0">
                <a:latin typeface="Times New Roman"/>
                <a:cs typeface="Times New Roman"/>
              </a:rPr>
              <a:t>t</a:t>
            </a:r>
            <a:r>
              <a:rPr sz="750" spc="-40" dirty="0">
                <a:latin typeface="Times New Roman"/>
                <a:cs typeface="Times New Roman"/>
              </a:rPr>
              <a:t>i</a:t>
            </a:r>
            <a:r>
              <a:rPr sz="750" spc="30" dirty="0">
                <a:latin typeface="Times New Roman"/>
                <a:cs typeface="Times New Roman"/>
              </a:rPr>
              <a:t>n</a:t>
            </a:r>
            <a:r>
              <a:rPr sz="750" spc="80" dirty="0">
                <a:latin typeface="Times New Roman"/>
                <a:cs typeface="Times New Roman"/>
              </a:rPr>
              <a:t>e</a:t>
            </a:r>
            <a:r>
              <a:rPr sz="750" spc="45" dirty="0">
                <a:latin typeface="Times New Roman"/>
                <a:cs typeface="Times New Roman"/>
              </a:rPr>
              <a:t>d</a:t>
            </a:r>
            <a:r>
              <a:rPr sz="750" spc="-20" dirty="0">
                <a:latin typeface="Times New Roman"/>
                <a:cs typeface="Times New Roman"/>
              </a:rPr>
              <a:t> </a:t>
            </a:r>
            <a:r>
              <a:rPr sz="750" spc="5" dirty="0">
                <a:latin typeface="Times New Roman"/>
                <a:cs typeface="Times New Roman"/>
              </a:rPr>
              <a:t>t</a:t>
            </a:r>
            <a:r>
              <a:rPr sz="750" spc="45" dirty="0">
                <a:latin typeface="Times New Roman"/>
                <a:cs typeface="Times New Roman"/>
              </a:rPr>
              <a:t>o</a:t>
            </a:r>
            <a:r>
              <a:rPr sz="750" spc="10" dirty="0">
                <a:latin typeface="Times New Roman"/>
                <a:cs typeface="Times New Roman"/>
              </a:rPr>
              <a:t> </a:t>
            </a:r>
            <a:r>
              <a:rPr sz="750" spc="35" dirty="0">
                <a:latin typeface="Times New Roman"/>
                <a:cs typeface="Times New Roman"/>
              </a:rPr>
              <a:t>C</a:t>
            </a:r>
            <a:r>
              <a:rPr sz="750" spc="85" dirty="0">
                <a:latin typeface="Times New Roman"/>
                <a:cs typeface="Times New Roman"/>
              </a:rPr>
              <a:t>a</a:t>
            </a:r>
            <a:r>
              <a:rPr sz="750" spc="-5" dirty="0">
                <a:latin typeface="Times New Roman"/>
                <a:cs typeface="Times New Roman"/>
              </a:rPr>
              <a:t>r</a:t>
            </a:r>
            <a:r>
              <a:rPr sz="750" spc="-40" dirty="0">
                <a:latin typeface="Times New Roman"/>
                <a:cs typeface="Times New Roman"/>
              </a:rPr>
              <a:t>i</a:t>
            </a:r>
            <a:r>
              <a:rPr sz="750" spc="40" dirty="0">
                <a:latin typeface="Times New Roman"/>
                <a:cs typeface="Times New Roman"/>
              </a:rPr>
              <a:t>b</a:t>
            </a:r>
            <a:r>
              <a:rPr sz="750" spc="45" dirty="0">
                <a:latin typeface="Times New Roman"/>
                <a:cs typeface="Times New Roman"/>
              </a:rPr>
              <a:t>b</a:t>
            </a:r>
            <a:r>
              <a:rPr sz="750" spc="70" dirty="0">
                <a:latin typeface="Times New Roman"/>
                <a:cs typeface="Times New Roman"/>
              </a:rPr>
              <a:t>e</a:t>
            </a:r>
            <a:r>
              <a:rPr sz="750" spc="80" dirty="0">
                <a:latin typeface="Times New Roman"/>
                <a:cs typeface="Times New Roman"/>
              </a:rPr>
              <a:t>a</a:t>
            </a:r>
            <a:r>
              <a:rPr sz="750" spc="45" dirty="0">
                <a:latin typeface="Times New Roman"/>
                <a:cs typeface="Times New Roman"/>
              </a:rPr>
              <a:t>n</a:t>
            </a:r>
            <a:endParaRPr sz="750">
              <a:latin typeface="Times New Roman"/>
              <a:cs typeface="Times New Roman"/>
            </a:endParaRPr>
          </a:p>
          <a:p>
            <a:pPr marL="12700">
              <a:lnSpc>
                <a:spcPts val="935"/>
              </a:lnSpc>
            </a:pPr>
            <a:r>
              <a:rPr sz="1200" spc="-7" baseline="20833" dirty="0">
                <a:solidFill>
                  <a:srgbClr val="BFBFBF"/>
                </a:solidFill>
                <a:latin typeface="Century Gothic"/>
                <a:cs typeface="Century Gothic"/>
              </a:rPr>
              <a:t>F</a:t>
            </a:r>
            <a:r>
              <a:rPr sz="1200" baseline="20833" dirty="0">
                <a:solidFill>
                  <a:srgbClr val="BFBFBF"/>
                </a:solidFill>
                <a:latin typeface="Century Gothic"/>
                <a:cs typeface="Century Gothic"/>
              </a:rPr>
              <a:t>e</a:t>
            </a:r>
            <a:r>
              <a:rPr sz="1200" spc="-660" baseline="20833" dirty="0">
                <a:solidFill>
                  <a:srgbClr val="BFBFBF"/>
                </a:solidFill>
                <a:latin typeface="Century Gothic"/>
                <a:cs typeface="Century Gothic"/>
              </a:rPr>
              <a:t>b</a:t>
            </a:r>
            <a:r>
              <a:rPr sz="750" spc="-105" dirty="0">
                <a:latin typeface="Times New Roman"/>
                <a:cs typeface="Times New Roman"/>
              </a:rPr>
              <a:t>D</a:t>
            </a:r>
            <a:r>
              <a:rPr sz="1200" spc="-225" baseline="20833" dirty="0">
                <a:solidFill>
                  <a:srgbClr val="BFBFBF"/>
                </a:solidFill>
                <a:latin typeface="Century Gothic"/>
                <a:cs typeface="Century Gothic"/>
              </a:rPr>
              <a:t>r</a:t>
            </a:r>
            <a:r>
              <a:rPr sz="750" spc="-65" dirty="0">
                <a:latin typeface="Times New Roman"/>
                <a:cs typeface="Times New Roman"/>
              </a:rPr>
              <a:t>i</a:t>
            </a:r>
            <a:r>
              <a:rPr sz="1200" spc="-697" baseline="20833" dirty="0">
                <a:solidFill>
                  <a:srgbClr val="BFBFBF"/>
                </a:solidFill>
                <a:latin typeface="Century Gothic"/>
                <a:cs typeface="Century Gothic"/>
              </a:rPr>
              <a:t>u</a:t>
            </a:r>
            <a:r>
              <a:rPr sz="750" spc="80" dirty="0">
                <a:latin typeface="Times New Roman"/>
                <a:cs typeface="Times New Roman"/>
              </a:rPr>
              <a:t>s</a:t>
            </a:r>
            <a:r>
              <a:rPr sz="750" spc="-125" dirty="0">
                <a:latin typeface="Times New Roman"/>
                <a:cs typeface="Times New Roman"/>
              </a:rPr>
              <a:t>t</a:t>
            </a:r>
            <a:r>
              <a:rPr sz="1200" spc="-630" baseline="20833" dirty="0">
                <a:solidFill>
                  <a:srgbClr val="BFBFBF"/>
                </a:solidFill>
                <a:latin typeface="Century Gothic"/>
                <a:cs typeface="Century Gothic"/>
              </a:rPr>
              <a:t>a</a:t>
            </a:r>
            <a:r>
              <a:rPr sz="750" spc="-5" dirty="0">
                <a:latin typeface="Times New Roman"/>
                <a:cs typeface="Times New Roman"/>
              </a:rPr>
              <a:t>r</a:t>
            </a:r>
            <a:r>
              <a:rPr sz="750" spc="-45" dirty="0">
                <a:latin typeface="Times New Roman"/>
                <a:cs typeface="Times New Roman"/>
              </a:rPr>
              <a:t>i</a:t>
            </a:r>
            <a:r>
              <a:rPr sz="1200" spc="-359" baseline="20833" dirty="0">
                <a:solidFill>
                  <a:srgbClr val="BFBFBF"/>
                </a:solidFill>
                <a:latin typeface="Century Gothic"/>
                <a:cs typeface="Century Gothic"/>
              </a:rPr>
              <a:t>r</a:t>
            </a:r>
            <a:r>
              <a:rPr sz="750" spc="-100" dirty="0">
                <a:latin typeface="Times New Roman"/>
                <a:cs typeface="Times New Roman"/>
              </a:rPr>
              <a:t>c</a:t>
            </a:r>
            <a:r>
              <a:rPr sz="1200" spc="-442" baseline="20833" dirty="0">
                <a:solidFill>
                  <a:srgbClr val="BFBFBF"/>
                </a:solidFill>
                <a:latin typeface="Century Gothic"/>
                <a:cs typeface="Century Gothic"/>
              </a:rPr>
              <a:t>y</a:t>
            </a:r>
            <a:r>
              <a:rPr sz="750" dirty="0">
                <a:latin typeface="Times New Roman"/>
                <a:cs typeface="Times New Roman"/>
              </a:rPr>
              <a:t>t</a:t>
            </a:r>
            <a:r>
              <a:rPr sz="750" spc="-15" dirty="0">
                <a:latin typeface="Times New Roman"/>
                <a:cs typeface="Times New Roman"/>
              </a:rPr>
              <a:t> </a:t>
            </a:r>
            <a:r>
              <a:rPr sz="750" spc="-105" dirty="0">
                <a:latin typeface="Times New Roman"/>
                <a:cs typeface="Times New Roman"/>
              </a:rPr>
              <a:t>i</a:t>
            </a:r>
            <a:r>
              <a:rPr sz="1200" spc="-592" baseline="20833" dirty="0">
                <a:solidFill>
                  <a:srgbClr val="BFBFBF"/>
                </a:solidFill>
                <a:latin typeface="Century Gothic"/>
                <a:cs typeface="Century Gothic"/>
              </a:rPr>
              <a:t>2</a:t>
            </a:r>
            <a:r>
              <a:rPr sz="750" spc="10" dirty="0">
                <a:latin typeface="Times New Roman"/>
                <a:cs typeface="Times New Roman"/>
              </a:rPr>
              <a:t>n</a:t>
            </a:r>
            <a:r>
              <a:rPr sz="1200" spc="-315" baseline="20833" dirty="0">
                <a:solidFill>
                  <a:srgbClr val="BFBFBF"/>
                </a:solidFill>
                <a:latin typeface="Century Gothic"/>
                <a:cs typeface="Century Gothic"/>
              </a:rPr>
              <a:t>0</a:t>
            </a:r>
            <a:r>
              <a:rPr sz="750" spc="-220" dirty="0">
                <a:latin typeface="Times New Roman"/>
                <a:cs typeface="Times New Roman"/>
              </a:rPr>
              <a:t>F</a:t>
            </a:r>
            <a:r>
              <a:rPr sz="1200" spc="-292" baseline="20833" dirty="0">
                <a:solidFill>
                  <a:srgbClr val="BFBFBF"/>
                </a:solidFill>
                <a:latin typeface="Century Gothic"/>
                <a:cs typeface="Century Gothic"/>
              </a:rPr>
              <a:t>1</a:t>
            </a:r>
            <a:r>
              <a:rPr sz="750" spc="-360" dirty="0">
                <a:latin typeface="Times New Roman"/>
                <a:cs typeface="Times New Roman"/>
              </a:rPr>
              <a:t>Y</a:t>
            </a:r>
            <a:r>
              <a:rPr sz="1200" spc="-195" baseline="20833" dirty="0">
                <a:solidFill>
                  <a:srgbClr val="BFBFBF"/>
                </a:solidFill>
                <a:latin typeface="Century Gothic"/>
                <a:cs typeface="Century Gothic"/>
              </a:rPr>
              <a:t>8</a:t>
            </a:r>
            <a:r>
              <a:rPr sz="750" spc="40" dirty="0">
                <a:latin typeface="Times New Roman"/>
                <a:cs typeface="Times New Roman"/>
              </a:rPr>
              <a:t>1</a:t>
            </a:r>
            <a:r>
              <a:rPr sz="750" spc="45" dirty="0">
                <a:latin typeface="Times New Roman"/>
                <a:cs typeface="Times New Roman"/>
              </a:rPr>
              <a:t>8</a:t>
            </a:r>
            <a:r>
              <a:rPr sz="750" spc="15" dirty="0">
                <a:latin typeface="Times New Roman"/>
                <a:cs typeface="Times New Roman"/>
              </a:rPr>
              <a:t> </a:t>
            </a:r>
            <a:r>
              <a:rPr sz="750" spc="40" dirty="0">
                <a:latin typeface="Times New Roman"/>
                <a:cs typeface="Times New Roman"/>
              </a:rPr>
              <a:t>Q</a:t>
            </a:r>
            <a:r>
              <a:rPr sz="750" spc="45" dirty="0">
                <a:latin typeface="Times New Roman"/>
                <a:cs typeface="Times New Roman"/>
              </a:rPr>
              <a:t>2</a:t>
            </a:r>
            <a:r>
              <a:rPr sz="750" spc="10" dirty="0">
                <a:latin typeface="Times New Roman"/>
                <a:cs typeface="Times New Roman"/>
              </a:rPr>
              <a:t> </a:t>
            </a:r>
            <a:r>
              <a:rPr sz="750" spc="45" dirty="0">
                <a:latin typeface="Times New Roman"/>
                <a:cs typeface="Times New Roman"/>
              </a:rPr>
              <a:t>d</a:t>
            </a:r>
            <a:r>
              <a:rPr sz="750" spc="40" dirty="0">
                <a:latin typeface="Times New Roman"/>
                <a:cs typeface="Times New Roman"/>
              </a:rPr>
              <a:t>u</a:t>
            </a:r>
            <a:r>
              <a:rPr sz="750" spc="85" dirty="0">
                <a:latin typeface="Times New Roman"/>
                <a:cs typeface="Times New Roman"/>
              </a:rPr>
              <a:t>e</a:t>
            </a:r>
            <a:r>
              <a:rPr sz="750" spc="-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</a:t>
            </a:r>
            <a:r>
              <a:rPr sz="750" spc="45" dirty="0">
                <a:latin typeface="Times New Roman"/>
                <a:cs typeface="Times New Roman"/>
              </a:rPr>
              <a:t>o</a:t>
            </a:r>
            <a:r>
              <a:rPr sz="750" spc="1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</a:t>
            </a:r>
            <a:r>
              <a:rPr sz="750" spc="45" dirty="0">
                <a:latin typeface="Times New Roman"/>
                <a:cs typeface="Times New Roman"/>
              </a:rPr>
              <a:t>h</a:t>
            </a:r>
            <a:r>
              <a:rPr sz="750" spc="85" dirty="0">
                <a:latin typeface="Times New Roman"/>
                <a:cs typeface="Times New Roman"/>
              </a:rPr>
              <a:t>e</a:t>
            </a:r>
            <a:r>
              <a:rPr sz="750" dirty="0">
                <a:latin typeface="Times New Roman"/>
                <a:cs typeface="Times New Roman"/>
              </a:rPr>
              <a:t> </a:t>
            </a:r>
            <a:r>
              <a:rPr sz="750" spc="45" dirty="0">
                <a:latin typeface="Times New Roman"/>
                <a:cs typeface="Times New Roman"/>
              </a:rPr>
              <a:t>d</a:t>
            </a:r>
            <a:r>
              <a:rPr sz="750" spc="80" dirty="0">
                <a:latin typeface="Times New Roman"/>
                <a:cs typeface="Times New Roman"/>
              </a:rPr>
              <a:t>e</a:t>
            </a:r>
            <a:r>
              <a:rPr sz="750" spc="15" dirty="0">
                <a:latin typeface="Times New Roman"/>
                <a:cs typeface="Times New Roman"/>
              </a:rPr>
              <a:t>v</a:t>
            </a:r>
            <a:r>
              <a:rPr sz="750" spc="85" dirty="0">
                <a:latin typeface="Times New Roman"/>
                <a:cs typeface="Times New Roman"/>
              </a:rPr>
              <a:t>a</a:t>
            </a:r>
            <a:r>
              <a:rPr sz="750" spc="70" dirty="0">
                <a:latin typeface="Times New Roman"/>
                <a:cs typeface="Times New Roman"/>
              </a:rPr>
              <a:t>s</a:t>
            </a:r>
            <a:r>
              <a:rPr sz="750" spc="5" dirty="0">
                <a:latin typeface="Times New Roman"/>
                <a:cs typeface="Times New Roman"/>
              </a:rPr>
              <a:t>t</a:t>
            </a:r>
            <a:r>
              <a:rPr sz="750" spc="70" dirty="0">
                <a:latin typeface="Times New Roman"/>
                <a:cs typeface="Times New Roman"/>
              </a:rPr>
              <a:t>a</a:t>
            </a:r>
            <a:r>
              <a:rPr sz="750" dirty="0">
                <a:latin typeface="Times New Roman"/>
                <a:cs typeface="Times New Roman"/>
              </a:rPr>
              <a:t>t</a:t>
            </a:r>
            <a:r>
              <a:rPr sz="750" spc="-55" dirty="0">
                <a:latin typeface="Times New Roman"/>
                <a:cs typeface="Times New Roman"/>
              </a:rPr>
              <a:t>i</a:t>
            </a:r>
            <a:r>
              <a:rPr sz="750" spc="45" dirty="0">
                <a:latin typeface="Times New Roman"/>
                <a:cs typeface="Times New Roman"/>
              </a:rPr>
              <a:t>ng</a:t>
            </a:r>
            <a:r>
              <a:rPr sz="750" spc="-30" dirty="0">
                <a:latin typeface="Times New Roman"/>
                <a:cs typeface="Times New Roman"/>
              </a:rPr>
              <a:t> </a:t>
            </a:r>
            <a:r>
              <a:rPr sz="750" spc="-40" dirty="0">
                <a:latin typeface="Times New Roman"/>
                <a:cs typeface="Times New Roman"/>
              </a:rPr>
              <a:t>i</a:t>
            </a:r>
            <a:r>
              <a:rPr sz="750" spc="45" dirty="0">
                <a:latin typeface="Times New Roman"/>
                <a:cs typeface="Times New Roman"/>
              </a:rPr>
              <a:t>m</a:t>
            </a:r>
            <a:r>
              <a:rPr sz="750" spc="40" dirty="0">
                <a:latin typeface="Times New Roman"/>
                <a:cs typeface="Times New Roman"/>
              </a:rPr>
              <a:t>p</a:t>
            </a:r>
            <a:r>
              <a:rPr sz="750" spc="85" dirty="0">
                <a:latin typeface="Times New Roman"/>
                <a:cs typeface="Times New Roman"/>
              </a:rPr>
              <a:t>a</a:t>
            </a:r>
            <a:r>
              <a:rPr sz="750" spc="45" dirty="0">
                <a:latin typeface="Times New Roman"/>
                <a:cs typeface="Times New Roman"/>
              </a:rPr>
              <a:t>c</a:t>
            </a:r>
            <a:r>
              <a:rPr sz="750" spc="-10" dirty="0">
                <a:latin typeface="Times New Roman"/>
                <a:cs typeface="Times New Roman"/>
              </a:rPr>
              <a:t>t</a:t>
            </a:r>
            <a:r>
              <a:rPr sz="750" spc="80" dirty="0">
                <a:latin typeface="Times New Roman"/>
                <a:cs typeface="Times New Roman"/>
              </a:rPr>
              <a:t>s</a:t>
            </a:r>
            <a:r>
              <a:rPr sz="750" spc="-15" dirty="0">
                <a:latin typeface="Times New Roman"/>
                <a:cs typeface="Times New Roman"/>
              </a:rPr>
              <a:t> </a:t>
            </a:r>
            <a:r>
              <a:rPr sz="750" spc="40" dirty="0">
                <a:latin typeface="Times New Roman"/>
                <a:cs typeface="Times New Roman"/>
              </a:rPr>
              <a:t>o</a:t>
            </a:r>
            <a:r>
              <a:rPr sz="750" spc="-45" dirty="0">
                <a:latin typeface="Times New Roman"/>
                <a:cs typeface="Times New Roman"/>
              </a:rPr>
              <a:t>f</a:t>
            </a:r>
            <a:r>
              <a:rPr sz="750" spc="25" dirty="0">
                <a:latin typeface="Times New Roman"/>
                <a:cs typeface="Times New Roman"/>
              </a:rPr>
              <a:t> </a:t>
            </a:r>
            <a:r>
              <a:rPr sz="750" spc="-10" dirty="0">
                <a:latin typeface="Times New Roman"/>
                <a:cs typeface="Times New Roman"/>
              </a:rPr>
              <a:t>H</a:t>
            </a:r>
            <a:r>
              <a:rPr sz="750" spc="45" dirty="0">
                <a:latin typeface="Times New Roman"/>
                <a:cs typeface="Times New Roman"/>
              </a:rPr>
              <a:t>u</a:t>
            </a:r>
            <a:r>
              <a:rPr sz="750" spc="-5" dirty="0">
                <a:latin typeface="Times New Roman"/>
                <a:cs typeface="Times New Roman"/>
              </a:rPr>
              <a:t>rr</a:t>
            </a:r>
            <a:r>
              <a:rPr sz="750" spc="-40" dirty="0">
                <a:latin typeface="Times New Roman"/>
                <a:cs typeface="Times New Roman"/>
              </a:rPr>
              <a:t>i</a:t>
            </a:r>
            <a:r>
              <a:rPr sz="750" spc="40" dirty="0">
                <a:latin typeface="Times New Roman"/>
                <a:cs typeface="Times New Roman"/>
              </a:rPr>
              <a:t>c</a:t>
            </a:r>
            <a:r>
              <a:rPr sz="750" spc="85" dirty="0">
                <a:latin typeface="Times New Roman"/>
                <a:cs typeface="Times New Roman"/>
              </a:rPr>
              <a:t>a</a:t>
            </a:r>
            <a:r>
              <a:rPr sz="750" spc="30" dirty="0">
                <a:latin typeface="Times New Roman"/>
                <a:cs typeface="Times New Roman"/>
              </a:rPr>
              <a:t>n</a:t>
            </a:r>
            <a:r>
              <a:rPr sz="750" spc="80" dirty="0">
                <a:latin typeface="Times New Roman"/>
                <a:cs typeface="Times New Roman"/>
              </a:rPr>
              <a:t>es</a:t>
            </a:r>
            <a:r>
              <a:rPr sz="750" spc="-15" dirty="0">
                <a:latin typeface="Times New Roman"/>
                <a:cs typeface="Times New Roman"/>
              </a:rPr>
              <a:t> </a:t>
            </a:r>
            <a:r>
              <a:rPr sz="750" spc="-40" dirty="0">
                <a:latin typeface="Times New Roman"/>
                <a:cs typeface="Times New Roman"/>
              </a:rPr>
              <a:t>I</a:t>
            </a:r>
            <a:r>
              <a:rPr sz="750" spc="-5" dirty="0">
                <a:latin typeface="Times New Roman"/>
                <a:cs typeface="Times New Roman"/>
              </a:rPr>
              <a:t>r</a:t>
            </a:r>
            <a:r>
              <a:rPr sz="750" spc="45" dirty="0">
                <a:latin typeface="Times New Roman"/>
                <a:cs typeface="Times New Roman"/>
              </a:rPr>
              <a:t>m</a:t>
            </a:r>
            <a:r>
              <a:rPr sz="750" spc="85" dirty="0">
                <a:latin typeface="Times New Roman"/>
                <a:cs typeface="Times New Roman"/>
              </a:rPr>
              <a:t>a</a:t>
            </a:r>
            <a:r>
              <a:rPr sz="750" spc="-5" dirty="0">
                <a:latin typeface="Times New Roman"/>
                <a:cs typeface="Times New Roman"/>
              </a:rPr>
              <a:t> </a:t>
            </a:r>
            <a:r>
              <a:rPr sz="750" spc="80" dirty="0">
                <a:latin typeface="Times New Roman"/>
                <a:cs typeface="Times New Roman"/>
              </a:rPr>
              <a:t>a</a:t>
            </a:r>
            <a:r>
              <a:rPr sz="750" spc="45" dirty="0">
                <a:latin typeface="Times New Roman"/>
                <a:cs typeface="Times New Roman"/>
              </a:rPr>
              <a:t>nd</a:t>
            </a:r>
            <a:r>
              <a:rPr sz="750" dirty="0">
                <a:latin typeface="Times New Roman"/>
                <a:cs typeface="Times New Roman"/>
              </a:rPr>
              <a:t> </a:t>
            </a:r>
            <a:r>
              <a:rPr sz="750" spc="-35" dirty="0">
                <a:latin typeface="Times New Roman"/>
                <a:cs typeface="Times New Roman"/>
              </a:rPr>
              <a:t>M</a:t>
            </a:r>
            <a:r>
              <a:rPr sz="750" spc="85" dirty="0">
                <a:latin typeface="Times New Roman"/>
                <a:cs typeface="Times New Roman"/>
              </a:rPr>
              <a:t>a</a:t>
            </a:r>
            <a:r>
              <a:rPr sz="750" spc="-5" dirty="0">
                <a:latin typeface="Times New Roman"/>
                <a:cs typeface="Times New Roman"/>
              </a:rPr>
              <a:t>r</a:t>
            </a:r>
            <a:r>
              <a:rPr sz="750" spc="-50" dirty="0">
                <a:latin typeface="Times New Roman"/>
                <a:cs typeface="Times New Roman"/>
              </a:rPr>
              <a:t>i</a:t>
            </a:r>
            <a:r>
              <a:rPr sz="750" spc="85" dirty="0">
                <a:latin typeface="Times New Roman"/>
                <a:cs typeface="Times New Roman"/>
              </a:rPr>
              <a:t>a</a:t>
            </a:r>
            <a:r>
              <a:rPr sz="750" spc="20" dirty="0">
                <a:latin typeface="Times New Roman"/>
                <a:cs typeface="Times New Roman"/>
              </a:rPr>
              <a:t>.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525071" y="1556341"/>
            <a:ext cx="7465695" cy="4965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08685" marR="5080" indent="-896619">
              <a:lnSpc>
                <a:spcPts val="2020"/>
              </a:lnSpc>
            </a:pPr>
            <a:r>
              <a:rPr sz="1700" spc="-20" dirty="0">
                <a:solidFill>
                  <a:srgbClr val="4F80BC"/>
                </a:solidFill>
                <a:latin typeface="Century Gothic"/>
                <a:cs typeface="Century Gothic"/>
              </a:rPr>
              <a:t>Q</a:t>
            </a:r>
            <a:r>
              <a:rPr sz="1700" dirty="0">
                <a:solidFill>
                  <a:srgbClr val="4F80BC"/>
                </a:solidFill>
                <a:latin typeface="Century Gothic"/>
                <a:cs typeface="Century Gothic"/>
              </a:rPr>
              <a:t>2</a:t>
            </a:r>
            <a:r>
              <a:rPr sz="1700" spc="-20" dirty="0">
                <a:solidFill>
                  <a:srgbClr val="4F80BC"/>
                </a:solidFill>
                <a:latin typeface="Century Gothic"/>
                <a:cs typeface="Century Gothic"/>
              </a:rPr>
              <a:t>T</a:t>
            </a:r>
            <a:r>
              <a:rPr sz="1700" spc="-15" dirty="0">
                <a:solidFill>
                  <a:srgbClr val="4F80BC"/>
                </a:solidFill>
                <a:latin typeface="Century Gothic"/>
                <a:cs typeface="Century Gothic"/>
              </a:rPr>
              <a:t>D</a:t>
            </a:r>
            <a:r>
              <a:rPr sz="1700" spc="-25" dirty="0">
                <a:solidFill>
                  <a:srgbClr val="4F80BC"/>
                </a:solidFill>
                <a:latin typeface="Century Gothic"/>
                <a:cs typeface="Century Gothic"/>
              </a:rPr>
              <a:t> D</a:t>
            </a:r>
            <a:r>
              <a:rPr sz="1700" spc="-10" dirty="0">
                <a:solidFill>
                  <a:srgbClr val="4F80BC"/>
                </a:solidFill>
                <a:latin typeface="Century Gothic"/>
                <a:cs typeface="Century Gothic"/>
              </a:rPr>
              <a:t>S</a:t>
            </a:r>
            <a:r>
              <a:rPr sz="1700" spc="-20" dirty="0">
                <a:solidFill>
                  <a:srgbClr val="4F80BC"/>
                </a:solidFill>
                <a:latin typeface="Century Gothic"/>
                <a:cs typeface="Century Gothic"/>
              </a:rPr>
              <a:t>C</a:t>
            </a:r>
            <a:r>
              <a:rPr sz="1700" spc="-10" dirty="0">
                <a:solidFill>
                  <a:srgbClr val="4F80BC"/>
                </a:solidFill>
                <a:latin typeface="Century Gothic"/>
                <a:cs typeface="Century Gothic"/>
              </a:rPr>
              <a:t>F</a:t>
            </a:r>
            <a:r>
              <a:rPr sz="1700" spc="-25" dirty="0">
                <a:solidFill>
                  <a:srgbClr val="4F80BC"/>
                </a:solidFill>
                <a:latin typeface="Century Gothic"/>
                <a:cs typeface="Century Gothic"/>
              </a:rPr>
              <a:t> </a:t>
            </a:r>
            <a:r>
              <a:rPr sz="1700" spc="-20" dirty="0">
                <a:solidFill>
                  <a:srgbClr val="4F80BC"/>
                </a:solidFill>
                <a:latin typeface="Century Gothic"/>
                <a:cs typeface="Century Gothic"/>
              </a:rPr>
              <a:t>a</a:t>
            </a:r>
            <a:r>
              <a:rPr sz="1700" spc="-15" dirty="0">
                <a:solidFill>
                  <a:srgbClr val="4F80BC"/>
                </a:solidFill>
                <a:latin typeface="Century Gothic"/>
                <a:cs typeface="Century Gothic"/>
              </a:rPr>
              <a:t>nd</a:t>
            </a:r>
            <a:r>
              <a:rPr sz="1700" spc="-10" dirty="0">
                <a:solidFill>
                  <a:srgbClr val="4F80BC"/>
                </a:solidFill>
                <a:latin typeface="Century Gothic"/>
                <a:cs typeface="Century Gothic"/>
              </a:rPr>
              <a:t> </a:t>
            </a:r>
            <a:r>
              <a:rPr sz="1700" spc="-25" dirty="0">
                <a:solidFill>
                  <a:srgbClr val="4F80BC"/>
                </a:solidFill>
                <a:latin typeface="Century Gothic"/>
                <a:cs typeface="Century Gothic"/>
              </a:rPr>
              <a:t>D</a:t>
            </a:r>
            <a:r>
              <a:rPr sz="1700" spc="-15" dirty="0">
                <a:solidFill>
                  <a:srgbClr val="4F80BC"/>
                </a:solidFill>
                <a:latin typeface="Century Gothic"/>
                <a:cs typeface="Century Gothic"/>
              </a:rPr>
              <a:t>N</a:t>
            </a:r>
            <a:r>
              <a:rPr sz="1700" spc="-25" dirty="0">
                <a:solidFill>
                  <a:srgbClr val="4F80BC"/>
                </a:solidFill>
                <a:latin typeface="Century Gothic"/>
                <a:cs typeface="Century Gothic"/>
              </a:rPr>
              <a:t>D</a:t>
            </a:r>
            <a:r>
              <a:rPr sz="1700" spc="-15" dirty="0">
                <a:solidFill>
                  <a:srgbClr val="4F80BC"/>
                </a:solidFill>
                <a:latin typeface="Century Gothic"/>
                <a:cs typeface="Century Gothic"/>
              </a:rPr>
              <a:t>C</a:t>
            </a:r>
            <a:r>
              <a:rPr sz="1700" spc="-20" dirty="0">
                <a:solidFill>
                  <a:srgbClr val="4F80BC"/>
                </a:solidFill>
                <a:latin typeface="Century Gothic"/>
                <a:cs typeface="Century Gothic"/>
              </a:rPr>
              <a:t> Ma</a:t>
            </a:r>
            <a:r>
              <a:rPr sz="1700" spc="-10" dirty="0">
                <a:solidFill>
                  <a:srgbClr val="4F80BC"/>
                </a:solidFill>
                <a:latin typeface="Century Gothic"/>
                <a:cs typeface="Century Gothic"/>
              </a:rPr>
              <a:t>r</a:t>
            </a:r>
            <a:r>
              <a:rPr sz="1700" spc="-15" dirty="0">
                <a:solidFill>
                  <a:srgbClr val="4F80BC"/>
                </a:solidFill>
                <a:latin typeface="Century Gothic"/>
                <a:cs typeface="Century Gothic"/>
              </a:rPr>
              <a:t>k</a:t>
            </a:r>
            <a:r>
              <a:rPr sz="1700" spc="-10" dirty="0">
                <a:solidFill>
                  <a:srgbClr val="4F80BC"/>
                </a:solidFill>
                <a:latin typeface="Century Gothic"/>
                <a:cs typeface="Century Gothic"/>
              </a:rPr>
              <a:t>eting</a:t>
            </a:r>
            <a:r>
              <a:rPr sz="1700" spc="-20" dirty="0">
                <a:solidFill>
                  <a:srgbClr val="4F80BC"/>
                </a:solidFill>
                <a:latin typeface="Century Gothic"/>
                <a:cs typeface="Century Gothic"/>
              </a:rPr>
              <a:t> </a:t>
            </a:r>
            <a:r>
              <a:rPr sz="1700" spc="-15" dirty="0">
                <a:solidFill>
                  <a:srgbClr val="4F80BC"/>
                </a:solidFill>
                <a:latin typeface="Century Gothic"/>
                <a:cs typeface="Century Gothic"/>
              </a:rPr>
              <a:t>Le</a:t>
            </a:r>
            <a:r>
              <a:rPr sz="1700" spc="-25" dirty="0">
                <a:solidFill>
                  <a:srgbClr val="4F80BC"/>
                </a:solidFill>
                <a:latin typeface="Century Gothic"/>
                <a:cs typeface="Century Gothic"/>
              </a:rPr>
              <a:t>t</a:t>
            </a:r>
            <a:r>
              <a:rPr sz="1700" spc="-10" dirty="0">
                <a:solidFill>
                  <a:srgbClr val="4F80BC"/>
                </a:solidFill>
                <a:latin typeface="Century Gothic"/>
                <a:cs typeface="Century Gothic"/>
              </a:rPr>
              <a:t>ters</a:t>
            </a:r>
            <a:r>
              <a:rPr sz="1700" spc="-15" dirty="0">
                <a:solidFill>
                  <a:srgbClr val="4F80BC"/>
                </a:solidFill>
                <a:latin typeface="Century Gothic"/>
                <a:cs typeface="Century Gothic"/>
              </a:rPr>
              <a:t> </a:t>
            </a:r>
            <a:r>
              <a:rPr sz="1700" spc="-10" dirty="0">
                <a:solidFill>
                  <a:srgbClr val="4F80BC"/>
                </a:solidFill>
                <a:latin typeface="Century Gothic"/>
                <a:cs typeface="Century Gothic"/>
              </a:rPr>
              <a:t>sc</a:t>
            </a:r>
            <a:r>
              <a:rPr sz="1700" spc="-25" dirty="0">
                <a:solidFill>
                  <a:srgbClr val="4F80BC"/>
                </a:solidFill>
                <a:latin typeface="Century Gothic"/>
                <a:cs typeface="Century Gothic"/>
              </a:rPr>
              <a:t>o</a:t>
            </a:r>
            <a:r>
              <a:rPr sz="1700" spc="-10" dirty="0">
                <a:solidFill>
                  <a:srgbClr val="4F80BC"/>
                </a:solidFill>
                <a:latin typeface="Century Gothic"/>
                <a:cs typeface="Century Gothic"/>
              </a:rPr>
              <a:t>res</a:t>
            </a:r>
            <a:r>
              <a:rPr sz="1700" spc="-15" dirty="0">
                <a:solidFill>
                  <a:srgbClr val="4F80BC"/>
                </a:solidFill>
                <a:latin typeface="Century Gothic"/>
                <a:cs typeface="Century Gothic"/>
              </a:rPr>
              <a:t> </a:t>
            </a:r>
            <a:r>
              <a:rPr sz="1700" spc="-20" dirty="0">
                <a:solidFill>
                  <a:srgbClr val="4F80BC"/>
                </a:solidFill>
                <a:latin typeface="Century Gothic"/>
                <a:cs typeface="Century Gothic"/>
              </a:rPr>
              <a:t>w</a:t>
            </a:r>
            <a:r>
              <a:rPr sz="1700" spc="-25" dirty="0">
                <a:solidFill>
                  <a:srgbClr val="4F80BC"/>
                </a:solidFill>
                <a:latin typeface="Century Gothic"/>
                <a:cs typeface="Century Gothic"/>
              </a:rPr>
              <a:t>o</a:t>
            </a:r>
            <a:r>
              <a:rPr sz="1700" spc="-10" dirty="0">
                <a:solidFill>
                  <a:srgbClr val="4F80BC"/>
                </a:solidFill>
                <a:latin typeface="Century Gothic"/>
                <a:cs typeface="Century Gothic"/>
              </a:rPr>
              <a:t>u</a:t>
            </a:r>
            <a:r>
              <a:rPr sz="1700" spc="5" dirty="0">
                <a:solidFill>
                  <a:srgbClr val="4F80BC"/>
                </a:solidFill>
                <a:latin typeface="Century Gothic"/>
                <a:cs typeface="Century Gothic"/>
              </a:rPr>
              <a:t>l</a:t>
            </a:r>
            <a:r>
              <a:rPr sz="1700" spc="-15" dirty="0">
                <a:solidFill>
                  <a:srgbClr val="4F80BC"/>
                </a:solidFill>
                <a:latin typeface="Century Gothic"/>
                <a:cs typeface="Century Gothic"/>
              </a:rPr>
              <a:t>d</a:t>
            </a:r>
            <a:r>
              <a:rPr sz="1700" spc="-40" dirty="0">
                <a:solidFill>
                  <a:srgbClr val="4F80BC"/>
                </a:solidFill>
                <a:latin typeface="Century Gothic"/>
                <a:cs typeface="Century Gothic"/>
              </a:rPr>
              <a:t> </a:t>
            </a:r>
            <a:r>
              <a:rPr sz="1700" spc="-20" dirty="0">
                <a:solidFill>
                  <a:srgbClr val="4F80BC"/>
                </a:solidFill>
                <a:latin typeface="Century Gothic"/>
                <a:cs typeface="Century Gothic"/>
              </a:rPr>
              <a:t>b</a:t>
            </a:r>
            <a:r>
              <a:rPr sz="1700" spc="-15" dirty="0">
                <a:solidFill>
                  <a:srgbClr val="4F80BC"/>
                </a:solidFill>
                <a:latin typeface="Century Gothic"/>
                <a:cs typeface="Century Gothic"/>
              </a:rPr>
              <a:t>e </a:t>
            </a:r>
            <a:r>
              <a:rPr sz="1700" spc="-20" dirty="0">
                <a:solidFill>
                  <a:srgbClr val="4F80BC"/>
                </a:solidFill>
                <a:latin typeface="Century Gothic"/>
                <a:cs typeface="Century Gothic"/>
              </a:rPr>
              <a:t>ab</a:t>
            </a:r>
            <a:r>
              <a:rPr sz="1700" spc="-25" dirty="0">
                <a:solidFill>
                  <a:srgbClr val="4F80BC"/>
                </a:solidFill>
                <a:latin typeface="Century Gothic"/>
                <a:cs typeface="Century Gothic"/>
              </a:rPr>
              <a:t>o</a:t>
            </a:r>
            <a:r>
              <a:rPr sz="1700" spc="15" dirty="0">
                <a:solidFill>
                  <a:srgbClr val="4F80BC"/>
                </a:solidFill>
                <a:latin typeface="Century Gothic"/>
                <a:cs typeface="Century Gothic"/>
              </a:rPr>
              <a:t>v</a:t>
            </a:r>
            <a:r>
              <a:rPr sz="1700" spc="-15" dirty="0">
                <a:solidFill>
                  <a:srgbClr val="4F80BC"/>
                </a:solidFill>
                <a:latin typeface="Century Gothic"/>
                <a:cs typeface="Century Gothic"/>
              </a:rPr>
              <a:t>e</a:t>
            </a:r>
            <a:r>
              <a:rPr sz="1700" spc="-30" dirty="0">
                <a:solidFill>
                  <a:srgbClr val="4F80BC"/>
                </a:solidFill>
                <a:latin typeface="Century Gothic"/>
                <a:cs typeface="Century Gothic"/>
              </a:rPr>
              <a:t> </a:t>
            </a:r>
            <a:r>
              <a:rPr sz="1700" spc="-20" dirty="0">
                <a:solidFill>
                  <a:srgbClr val="4F80BC"/>
                </a:solidFill>
                <a:latin typeface="Century Gothic"/>
                <a:cs typeface="Century Gothic"/>
              </a:rPr>
              <a:t>9</a:t>
            </a:r>
            <a:r>
              <a:rPr sz="1700" dirty="0">
                <a:solidFill>
                  <a:srgbClr val="4F80BC"/>
                </a:solidFill>
                <a:latin typeface="Century Gothic"/>
                <a:cs typeface="Century Gothic"/>
              </a:rPr>
              <a:t>7</a:t>
            </a:r>
            <a:r>
              <a:rPr sz="1700" spc="-35" dirty="0">
                <a:solidFill>
                  <a:srgbClr val="4F80BC"/>
                </a:solidFill>
                <a:latin typeface="Century Gothic"/>
                <a:cs typeface="Century Gothic"/>
              </a:rPr>
              <a:t>.</a:t>
            </a:r>
            <a:r>
              <a:rPr sz="1700" dirty="0">
                <a:solidFill>
                  <a:srgbClr val="4F80BC"/>
                </a:solidFill>
                <a:latin typeface="Century Gothic"/>
                <a:cs typeface="Century Gothic"/>
              </a:rPr>
              <a:t>0</a:t>
            </a:r>
            <a:r>
              <a:rPr sz="1700" spc="-20" dirty="0">
                <a:solidFill>
                  <a:srgbClr val="4F80BC"/>
                </a:solidFill>
                <a:latin typeface="Century Gothic"/>
                <a:cs typeface="Century Gothic"/>
              </a:rPr>
              <a:t>6</a:t>
            </a:r>
            <a:r>
              <a:rPr sz="1700" spc="-15" dirty="0">
                <a:solidFill>
                  <a:srgbClr val="4F80BC"/>
                </a:solidFill>
                <a:latin typeface="Century Gothic"/>
                <a:cs typeface="Century Gothic"/>
              </a:rPr>
              <a:t>%</a:t>
            </a:r>
            <a:r>
              <a:rPr sz="1700" spc="-5" dirty="0">
                <a:solidFill>
                  <a:srgbClr val="4F80BC"/>
                </a:solidFill>
                <a:latin typeface="Century Gothic"/>
                <a:cs typeface="Century Gothic"/>
              </a:rPr>
              <a:t> </a:t>
            </a:r>
            <a:r>
              <a:rPr sz="1700" spc="-45" dirty="0">
                <a:solidFill>
                  <a:srgbClr val="4F80BC"/>
                </a:solidFill>
                <a:latin typeface="Century Gothic"/>
                <a:cs typeface="Century Gothic"/>
              </a:rPr>
              <a:t>(</a:t>
            </a:r>
            <a:r>
              <a:rPr sz="1700" spc="-5" dirty="0">
                <a:solidFill>
                  <a:srgbClr val="4F80BC"/>
                </a:solidFill>
                <a:latin typeface="Century Gothic"/>
                <a:cs typeface="Century Gothic"/>
              </a:rPr>
              <a:t>p</a:t>
            </a:r>
            <a:r>
              <a:rPr sz="1700" spc="-30" dirty="0">
                <a:solidFill>
                  <a:srgbClr val="4F80BC"/>
                </a:solidFill>
                <a:latin typeface="Century Gothic"/>
                <a:cs typeface="Century Gothic"/>
              </a:rPr>
              <a:t>r</a:t>
            </a:r>
            <a:r>
              <a:rPr sz="1700" spc="5" dirty="0">
                <a:solidFill>
                  <a:srgbClr val="4F80BC"/>
                </a:solidFill>
                <a:latin typeface="Century Gothic"/>
                <a:cs typeface="Century Gothic"/>
              </a:rPr>
              <a:t>i</a:t>
            </a:r>
            <a:r>
              <a:rPr sz="1700" spc="-25" dirty="0">
                <a:solidFill>
                  <a:srgbClr val="4F80BC"/>
                </a:solidFill>
                <a:latin typeface="Century Gothic"/>
                <a:cs typeface="Century Gothic"/>
              </a:rPr>
              <a:t>o</a:t>
            </a:r>
            <a:r>
              <a:rPr sz="1700" spc="-10" dirty="0">
                <a:solidFill>
                  <a:srgbClr val="4F80BC"/>
                </a:solidFill>
                <a:latin typeface="Century Gothic"/>
                <a:cs typeface="Century Gothic"/>
              </a:rPr>
              <a:t>r</a:t>
            </a:r>
            <a:r>
              <a:rPr sz="1700" spc="15" dirty="0">
                <a:solidFill>
                  <a:srgbClr val="4F80BC"/>
                </a:solidFill>
                <a:latin typeface="Century Gothic"/>
                <a:cs typeface="Century Gothic"/>
              </a:rPr>
              <a:t> </a:t>
            </a:r>
            <a:r>
              <a:rPr sz="1700" spc="-25" dirty="0">
                <a:solidFill>
                  <a:srgbClr val="4F80BC"/>
                </a:solidFill>
                <a:latin typeface="Century Gothic"/>
                <a:cs typeface="Century Gothic"/>
              </a:rPr>
              <a:t>t</a:t>
            </a:r>
            <a:r>
              <a:rPr sz="1700" spc="-15" dirty="0">
                <a:solidFill>
                  <a:srgbClr val="4F80BC"/>
                </a:solidFill>
                <a:latin typeface="Century Gothic"/>
                <a:cs typeface="Century Gothic"/>
              </a:rPr>
              <a:t>o</a:t>
            </a:r>
            <a:r>
              <a:rPr sz="1700" spc="-5" dirty="0">
                <a:solidFill>
                  <a:srgbClr val="4F80BC"/>
                </a:solidFill>
                <a:latin typeface="Century Gothic"/>
                <a:cs typeface="Century Gothic"/>
              </a:rPr>
              <a:t> </a:t>
            </a:r>
            <a:r>
              <a:rPr sz="1700" spc="25" dirty="0">
                <a:solidFill>
                  <a:srgbClr val="4F80BC"/>
                </a:solidFill>
                <a:latin typeface="Century Gothic"/>
                <a:cs typeface="Century Gothic"/>
              </a:rPr>
              <a:t>l</a:t>
            </a:r>
            <a:r>
              <a:rPr sz="1700" spc="-20" dirty="0">
                <a:solidFill>
                  <a:srgbClr val="4F80BC"/>
                </a:solidFill>
                <a:latin typeface="Century Gothic"/>
                <a:cs typeface="Century Gothic"/>
              </a:rPr>
              <a:t>a</a:t>
            </a:r>
            <a:r>
              <a:rPr sz="1700" spc="-10" dirty="0">
                <a:solidFill>
                  <a:srgbClr val="4F80BC"/>
                </a:solidFill>
                <a:latin typeface="Century Gothic"/>
                <a:cs typeface="Century Gothic"/>
              </a:rPr>
              <a:t>st</a:t>
            </a:r>
            <a:r>
              <a:rPr sz="1700" spc="-45" dirty="0">
                <a:solidFill>
                  <a:srgbClr val="4F80BC"/>
                </a:solidFill>
                <a:latin typeface="Century Gothic"/>
                <a:cs typeface="Century Gothic"/>
              </a:rPr>
              <a:t> </a:t>
            </a:r>
            <a:r>
              <a:rPr sz="1700" spc="-35" dirty="0">
                <a:solidFill>
                  <a:srgbClr val="4F80BC"/>
                </a:solidFill>
                <a:latin typeface="Century Gothic"/>
                <a:cs typeface="Century Gothic"/>
              </a:rPr>
              <a:t>m</a:t>
            </a:r>
            <a:r>
              <a:rPr sz="1700" spc="5" dirty="0">
                <a:solidFill>
                  <a:srgbClr val="4F80BC"/>
                </a:solidFill>
                <a:latin typeface="Century Gothic"/>
                <a:cs typeface="Century Gothic"/>
              </a:rPr>
              <a:t>il</a:t>
            </a:r>
            <a:r>
              <a:rPr sz="1700" spc="-15" dirty="0">
                <a:solidFill>
                  <a:srgbClr val="4F80BC"/>
                </a:solidFill>
                <a:latin typeface="Century Gothic"/>
                <a:cs typeface="Century Gothic"/>
              </a:rPr>
              <a:t>e</a:t>
            </a:r>
            <a:r>
              <a:rPr sz="1700" spc="-30" dirty="0">
                <a:solidFill>
                  <a:srgbClr val="4F80BC"/>
                </a:solidFill>
                <a:latin typeface="Century Gothic"/>
                <a:cs typeface="Century Gothic"/>
              </a:rPr>
              <a:t>)</a:t>
            </a:r>
            <a:r>
              <a:rPr sz="1700" spc="-5" dirty="0">
                <a:solidFill>
                  <a:srgbClr val="4F80BC"/>
                </a:solidFill>
                <a:latin typeface="Century Gothic"/>
                <a:cs typeface="Century Gothic"/>
              </a:rPr>
              <a:t>,</a:t>
            </a:r>
            <a:r>
              <a:rPr sz="1700" spc="-25" dirty="0">
                <a:solidFill>
                  <a:srgbClr val="4F80BC"/>
                </a:solidFill>
                <a:latin typeface="Century Gothic"/>
                <a:cs typeface="Century Gothic"/>
              </a:rPr>
              <a:t> </a:t>
            </a:r>
            <a:r>
              <a:rPr sz="1700" spc="5" dirty="0">
                <a:solidFill>
                  <a:srgbClr val="4F80BC"/>
                </a:solidFill>
                <a:latin typeface="Century Gothic"/>
                <a:cs typeface="Century Gothic"/>
              </a:rPr>
              <a:t>i</a:t>
            </a:r>
            <a:r>
              <a:rPr sz="1700" spc="-10" dirty="0">
                <a:solidFill>
                  <a:srgbClr val="4F80BC"/>
                </a:solidFill>
                <a:latin typeface="Century Gothic"/>
                <a:cs typeface="Century Gothic"/>
              </a:rPr>
              <a:t>f</a:t>
            </a:r>
            <a:r>
              <a:rPr sz="1700" spc="-40" dirty="0">
                <a:solidFill>
                  <a:srgbClr val="4F80BC"/>
                </a:solidFill>
                <a:latin typeface="Century Gothic"/>
                <a:cs typeface="Century Gothic"/>
              </a:rPr>
              <a:t> </a:t>
            </a:r>
            <a:r>
              <a:rPr sz="1700" spc="-20" dirty="0">
                <a:solidFill>
                  <a:srgbClr val="4F80BC"/>
                </a:solidFill>
                <a:latin typeface="Century Gothic"/>
                <a:cs typeface="Century Gothic"/>
              </a:rPr>
              <a:t>p</a:t>
            </a:r>
            <a:r>
              <a:rPr sz="1700" spc="5" dirty="0">
                <a:solidFill>
                  <a:srgbClr val="4F80BC"/>
                </a:solidFill>
                <a:latin typeface="Century Gothic"/>
                <a:cs typeface="Century Gothic"/>
              </a:rPr>
              <a:t>i</a:t>
            </a:r>
            <a:r>
              <a:rPr sz="1700" spc="-15" dirty="0">
                <a:solidFill>
                  <a:srgbClr val="4F80BC"/>
                </a:solidFill>
                <a:latin typeface="Century Gothic"/>
                <a:cs typeface="Century Gothic"/>
              </a:rPr>
              <a:t>e</a:t>
            </a:r>
            <a:r>
              <a:rPr sz="1700" spc="-10" dirty="0">
                <a:solidFill>
                  <a:srgbClr val="4F80BC"/>
                </a:solidFill>
                <a:latin typeface="Century Gothic"/>
                <a:cs typeface="Century Gothic"/>
              </a:rPr>
              <a:t>ces</a:t>
            </a:r>
            <a:r>
              <a:rPr sz="1700" spc="-45" dirty="0">
                <a:solidFill>
                  <a:srgbClr val="4F80BC"/>
                </a:solidFill>
                <a:latin typeface="Century Gothic"/>
                <a:cs typeface="Century Gothic"/>
              </a:rPr>
              <a:t> </a:t>
            </a:r>
            <a:r>
              <a:rPr sz="1700" spc="-10" dirty="0">
                <a:solidFill>
                  <a:srgbClr val="4F80BC"/>
                </a:solidFill>
                <a:latin typeface="Century Gothic"/>
                <a:cs typeface="Century Gothic"/>
              </a:rPr>
              <a:t>th</a:t>
            </a:r>
            <a:r>
              <a:rPr sz="1700" spc="-20" dirty="0">
                <a:solidFill>
                  <a:srgbClr val="4F80BC"/>
                </a:solidFill>
                <a:latin typeface="Century Gothic"/>
                <a:cs typeface="Century Gothic"/>
              </a:rPr>
              <a:t>a</a:t>
            </a:r>
            <a:r>
              <a:rPr sz="1700" spc="-10" dirty="0">
                <a:solidFill>
                  <a:srgbClr val="4F80BC"/>
                </a:solidFill>
                <a:latin typeface="Century Gothic"/>
                <a:cs typeface="Century Gothic"/>
              </a:rPr>
              <a:t>t</a:t>
            </a:r>
            <a:r>
              <a:rPr sz="1700" spc="-15" dirty="0">
                <a:solidFill>
                  <a:srgbClr val="4F80BC"/>
                </a:solidFill>
                <a:latin typeface="Century Gothic"/>
                <a:cs typeface="Century Gothic"/>
              </a:rPr>
              <a:t> fa</a:t>
            </a:r>
            <a:r>
              <a:rPr sz="1700" spc="5" dirty="0">
                <a:solidFill>
                  <a:srgbClr val="4F80BC"/>
                </a:solidFill>
                <a:latin typeface="Century Gothic"/>
                <a:cs typeface="Century Gothic"/>
              </a:rPr>
              <a:t>il</a:t>
            </a:r>
            <a:r>
              <a:rPr sz="1700" spc="-15" dirty="0">
                <a:solidFill>
                  <a:srgbClr val="4F80BC"/>
                </a:solidFill>
                <a:latin typeface="Century Gothic"/>
                <a:cs typeface="Century Gothic"/>
              </a:rPr>
              <a:t>ed</a:t>
            </a:r>
            <a:r>
              <a:rPr sz="1700" spc="-40" dirty="0">
                <a:solidFill>
                  <a:srgbClr val="4F80BC"/>
                </a:solidFill>
                <a:latin typeface="Century Gothic"/>
                <a:cs typeface="Century Gothic"/>
              </a:rPr>
              <a:t> </a:t>
            </a:r>
            <a:r>
              <a:rPr sz="1700" spc="-20" dirty="0">
                <a:solidFill>
                  <a:srgbClr val="4F80BC"/>
                </a:solidFill>
                <a:latin typeface="Century Gothic"/>
                <a:cs typeface="Century Gothic"/>
              </a:rPr>
              <a:t>b</a:t>
            </a:r>
            <a:r>
              <a:rPr sz="1700" spc="-10" dirty="0">
                <a:solidFill>
                  <a:srgbClr val="4F80BC"/>
                </a:solidFill>
                <a:latin typeface="Century Gothic"/>
                <a:cs typeface="Century Gothic"/>
              </a:rPr>
              <a:t>y 1</a:t>
            </a:r>
            <a:r>
              <a:rPr sz="1700" spc="-25" dirty="0">
                <a:solidFill>
                  <a:srgbClr val="4F80BC"/>
                </a:solidFill>
                <a:latin typeface="Century Gothic"/>
                <a:cs typeface="Century Gothic"/>
              </a:rPr>
              <a:t> </a:t>
            </a:r>
            <a:r>
              <a:rPr sz="1700" spc="-10" dirty="0">
                <a:solidFill>
                  <a:srgbClr val="4F80BC"/>
                </a:solidFill>
                <a:latin typeface="Century Gothic"/>
                <a:cs typeface="Century Gothic"/>
              </a:rPr>
              <a:t>d</a:t>
            </a:r>
            <a:r>
              <a:rPr sz="1700" spc="-20" dirty="0">
                <a:solidFill>
                  <a:srgbClr val="4F80BC"/>
                </a:solidFill>
                <a:latin typeface="Century Gothic"/>
                <a:cs typeface="Century Gothic"/>
              </a:rPr>
              <a:t>a</a:t>
            </a:r>
            <a:r>
              <a:rPr sz="1700" spc="-10" dirty="0">
                <a:solidFill>
                  <a:srgbClr val="4F80BC"/>
                </a:solidFill>
                <a:latin typeface="Century Gothic"/>
                <a:cs typeface="Century Gothic"/>
              </a:rPr>
              <a:t>y </a:t>
            </a:r>
            <a:r>
              <a:rPr sz="1700" spc="-20" dirty="0">
                <a:solidFill>
                  <a:srgbClr val="4F80BC"/>
                </a:solidFill>
                <a:latin typeface="Century Gothic"/>
                <a:cs typeface="Century Gothic"/>
              </a:rPr>
              <a:t>pa</a:t>
            </a:r>
            <a:r>
              <a:rPr sz="1700" spc="-10" dirty="0">
                <a:solidFill>
                  <a:srgbClr val="4F80BC"/>
                </a:solidFill>
                <a:latin typeface="Century Gothic"/>
                <a:cs typeface="Century Gothic"/>
              </a:rPr>
              <a:t>ssed</a:t>
            </a:r>
            <a:endParaRPr sz="1700">
              <a:latin typeface="Century Gothic"/>
              <a:cs typeface="Century Gothic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979670">
              <a:lnSpc>
                <a:spcPts val="2460"/>
              </a:lnSpc>
            </a:pPr>
            <a:r>
              <a:rPr spc="-165" dirty="0"/>
              <a:t>U</a:t>
            </a:r>
            <a:r>
              <a:rPr spc="-70" dirty="0"/>
              <a:t>S</a:t>
            </a:r>
            <a:r>
              <a:rPr spc="10" dirty="0"/>
              <a:t>P</a:t>
            </a:r>
            <a:r>
              <a:rPr spc="-70" dirty="0"/>
              <a:t>S</a:t>
            </a:r>
            <a:r>
              <a:rPr spc="40" dirty="0"/>
              <a:t> </a:t>
            </a:r>
            <a:r>
              <a:rPr spc="15" dirty="0"/>
              <a:t>M</a:t>
            </a:r>
            <a:r>
              <a:rPr spc="459" dirty="0"/>
              <a:t>a</a:t>
            </a:r>
            <a:r>
              <a:rPr spc="-30" dirty="0"/>
              <a:t>r</a:t>
            </a:r>
            <a:r>
              <a:rPr spc="160" dirty="0"/>
              <a:t>k</a:t>
            </a:r>
            <a:r>
              <a:rPr spc="405" dirty="0"/>
              <a:t>e</a:t>
            </a:r>
            <a:r>
              <a:rPr spc="45" dirty="0"/>
              <a:t>t</a:t>
            </a:r>
            <a:r>
              <a:rPr spc="-80" dirty="0"/>
              <a:t>i</a:t>
            </a:r>
            <a:r>
              <a:rPr spc="204" dirty="0"/>
              <a:t>n</a:t>
            </a:r>
            <a:r>
              <a:rPr spc="325" dirty="0"/>
              <a:t>g</a:t>
            </a:r>
            <a:r>
              <a:rPr spc="40" dirty="0"/>
              <a:t> </a:t>
            </a:r>
            <a:r>
              <a:rPr spc="15" dirty="0"/>
              <a:t>M</a:t>
            </a:r>
            <a:r>
              <a:rPr spc="445" dirty="0"/>
              <a:t>a</a:t>
            </a:r>
            <a:r>
              <a:rPr spc="-80" dirty="0"/>
              <a:t>il</a:t>
            </a:r>
            <a:r>
              <a:rPr spc="-50" dirty="0"/>
              <a:t>®</a:t>
            </a:r>
            <a:r>
              <a:rPr spc="45" dirty="0"/>
              <a:t> </a:t>
            </a:r>
            <a:r>
              <a:rPr spc="95" dirty="0"/>
              <a:t>(</a:t>
            </a:r>
            <a:r>
              <a:rPr spc="-355" dirty="0"/>
              <a:t>L</a:t>
            </a:r>
            <a:r>
              <a:rPr spc="405" dirty="0"/>
              <a:t>e</a:t>
            </a:r>
            <a:r>
              <a:rPr spc="60" dirty="0"/>
              <a:t>t</a:t>
            </a:r>
            <a:r>
              <a:rPr spc="45" dirty="0"/>
              <a:t>t</a:t>
            </a:r>
            <a:r>
              <a:rPr spc="405" dirty="0"/>
              <a:t>e</a:t>
            </a:r>
            <a:r>
              <a:rPr spc="-30" dirty="0"/>
              <a:t>r</a:t>
            </a:r>
            <a:r>
              <a:rPr spc="100" dirty="0"/>
              <a:t>s</a:t>
            </a:r>
            <a:r>
              <a:rPr spc="95" dirty="0"/>
              <a:t>)</a:t>
            </a:r>
          </a:p>
          <a:p>
            <a:pPr marL="6916420">
              <a:lnSpc>
                <a:spcPct val="100000"/>
              </a:lnSpc>
            </a:pPr>
            <a:r>
              <a:rPr sz="1800" dirty="0">
                <a:latin typeface="Century Gothic"/>
                <a:cs typeface="Century Gothic"/>
              </a:rPr>
              <a:t>S</a:t>
            </a:r>
            <a:r>
              <a:rPr sz="1800" spc="-10" dirty="0">
                <a:latin typeface="Century Gothic"/>
                <a:cs typeface="Century Gothic"/>
              </a:rPr>
              <a:t>er</a:t>
            </a:r>
            <a:r>
              <a:rPr sz="1800" spc="10" dirty="0">
                <a:latin typeface="Century Gothic"/>
                <a:cs typeface="Century Gothic"/>
              </a:rPr>
              <a:t>v</a:t>
            </a:r>
            <a:r>
              <a:rPr sz="1800" spc="35" dirty="0">
                <a:latin typeface="Century Gothic"/>
                <a:cs typeface="Century Gothic"/>
              </a:rPr>
              <a:t>i</a:t>
            </a:r>
            <a:r>
              <a:rPr sz="1800" spc="-30" dirty="0">
                <a:latin typeface="Century Gothic"/>
                <a:cs typeface="Century Gothic"/>
              </a:rPr>
              <a:t>c</a:t>
            </a:r>
            <a:r>
              <a:rPr sz="1800" spc="-15" dirty="0">
                <a:latin typeface="Century Gothic"/>
                <a:cs typeface="Century Gothic"/>
              </a:rPr>
              <a:t>e </a:t>
            </a:r>
            <a:r>
              <a:rPr sz="1800" spc="-25" dirty="0">
                <a:latin typeface="Century Gothic"/>
                <a:cs typeface="Century Gothic"/>
              </a:rPr>
              <a:t>V</a:t>
            </a:r>
            <a:r>
              <a:rPr sz="1800" spc="-10" dirty="0">
                <a:latin typeface="Century Gothic"/>
                <a:cs typeface="Century Gothic"/>
              </a:rPr>
              <a:t>ar</a:t>
            </a:r>
            <a:r>
              <a:rPr sz="1800" spc="15" dirty="0">
                <a:latin typeface="Century Gothic"/>
                <a:cs typeface="Century Gothic"/>
              </a:rPr>
              <a:t>i</a:t>
            </a:r>
            <a:r>
              <a:rPr sz="1800" spc="-10" dirty="0">
                <a:latin typeface="Century Gothic"/>
                <a:cs typeface="Century Gothic"/>
              </a:rPr>
              <a:t>a</a:t>
            </a:r>
            <a:r>
              <a:rPr sz="1800" spc="-15" dirty="0">
                <a:latin typeface="Century Gothic"/>
                <a:cs typeface="Century Gothic"/>
              </a:rPr>
              <a:t>n</a:t>
            </a:r>
            <a:r>
              <a:rPr sz="1800" spc="-10" dirty="0">
                <a:latin typeface="Century Gothic"/>
                <a:cs typeface="Century Gothic"/>
              </a:rPr>
              <a:t>c</a:t>
            </a:r>
            <a:r>
              <a:rPr sz="1800" spc="-15" dirty="0">
                <a:latin typeface="Century Gothic"/>
                <a:cs typeface="Century Gothic"/>
              </a:rPr>
              <a:t>e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598407" y="5632703"/>
            <a:ext cx="243840" cy="0"/>
          </a:xfrm>
          <a:custGeom>
            <a:avLst/>
            <a:gdLst/>
            <a:ahLst/>
            <a:cxnLst/>
            <a:rect l="l" t="t" r="r" b="b"/>
            <a:pathLst>
              <a:path w="243840">
                <a:moveTo>
                  <a:pt x="0" y="0"/>
                </a:moveTo>
                <a:lnTo>
                  <a:pt x="243839" y="0"/>
                </a:lnTo>
              </a:path>
            </a:pathLst>
          </a:custGeom>
          <a:ln w="10413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163055" y="5632703"/>
            <a:ext cx="486409" cy="0"/>
          </a:xfrm>
          <a:custGeom>
            <a:avLst/>
            <a:gdLst/>
            <a:ahLst/>
            <a:cxnLst/>
            <a:rect l="l" t="t" r="r" b="b"/>
            <a:pathLst>
              <a:path w="486409">
                <a:moveTo>
                  <a:pt x="0" y="0"/>
                </a:moveTo>
                <a:lnTo>
                  <a:pt x="486156" y="0"/>
                </a:lnTo>
              </a:path>
            </a:pathLst>
          </a:custGeom>
          <a:ln w="10413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727703" y="5632703"/>
            <a:ext cx="487680" cy="0"/>
          </a:xfrm>
          <a:custGeom>
            <a:avLst/>
            <a:gdLst/>
            <a:ahLst/>
            <a:cxnLst/>
            <a:rect l="l" t="t" r="r" b="b"/>
            <a:pathLst>
              <a:path w="487679">
                <a:moveTo>
                  <a:pt x="0" y="0"/>
                </a:moveTo>
                <a:lnTo>
                  <a:pt x="487679" y="0"/>
                </a:lnTo>
              </a:path>
            </a:pathLst>
          </a:custGeom>
          <a:ln w="10413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536191" y="5632703"/>
            <a:ext cx="243840" cy="0"/>
          </a:xfrm>
          <a:custGeom>
            <a:avLst/>
            <a:gdLst/>
            <a:ahLst/>
            <a:cxnLst/>
            <a:rect l="l" t="t" r="r" b="b"/>
            <a:pathLst>
              <a:path w="243839">
                <a:moveTo>
                  <a:pt x="0" y="0"/>
                </a:moveTo>
                <a:lnTo>
                  <a:pt x="243840" y="0"/>
                </a:lnTo>
              </a:path>
            </a:pathLst>
          </a:custGeom>
          <a:ln w="10413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598407" y="5167884"/>
            <a:ext cx="243840" cy="0"/>
          </a:xfrm>
          <a:custGeom>
            <a:avLst/>
            <a:gdLst/>
            <a:ahLst/>
            <a:cxnLst/>
            <a:rect l="l" t="t" r="r" b="b"/>
            <a:pathLst>
              <a:path w="243840">
                <a:moveTo>
                  <a:pt x="0" y="0"/>
                </a:moveTo>
                <a:lnTo>
                  <a:pt x="243839" y="0"/>
                </a:lnTo>
              </a:path>
            </a:pathLst>
          </a:custGeom>
          <a:ln w="10413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163055" y="5167884"/>
            <a:ext cx="486409" cy="0"/>
          </a:xfrm>
          <a:custGeom>
            <a:avLst/>
            <a:gdLst/>
            <a:ahLst/>
            <a:cxnLst/>
            <a:rect l="l" t="t" r="r" b="b"/>
            <a:pathLst>
              <a:path w="486409">
                <a:moveTo>
                  <a:pt x="0" y="0"/>
                </a:moveTo>
                <a:lnTo>
                  <a:pt x="486156" y="0"/>
                </a:lnTo>
              </a:path>
            </a:pathLst>
          </a:custGeom>
          <a:ln w="10413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727703" y="5167884"/>
            <a:ext cx="487680" cy="0"/>
          </a:xfrm>
          <a:custGeom>
            <a:avLst/>
            <a:gdLst/>
            <a:ahLst/>
            <a:cxnLst/>
            <a:rect l="l" t="t" r="r" b="b"/>
            <a:pathLst>
              <a:path w="487679">
                <a:moveTo>
                  <a:pt x="0" y="0"/>
                </a:moveTo>
                <a:lnTo>
                  <a:pt x="487679" y="0"/>
                </a:lnTo>
              </a:path>
            </a:pathLst>
          </a:custGeom>
          <a:ln w="10413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536191" y="5167884"/>
            <a:ext cx="243840" cy="0"/>
          </a:xfrm>
          <a:custGeom>
            <a:avLst/>
            <a:gdLst/>
            <a:ahLst/>
            <a:cxnLst/>
            <a:rect l="l" t="t" r="r" b="b"/>
            <a:pathLst>
              <a:path w="243839">
                <a:moveTo>
                  <a:pt x="0" y="0"/>
                </a:moveTo>
                <a:lnTo>
                  <a:pt x="243840" y="0"/>
                </a:lnTo>
              </a:path>
            </a:pathLst>
          </a:custGeom>
          <a:ln w="10413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598407" y="4704588"/>
            <a:ext cx="243840" cy="0"/>
          </a:xfrm>
          <a:custGeom>
            <a:avLst/>
            <a:gdLst/>
            <a:ahLst/>
            <a:cxnLst/>
            <a:rect l="l" t="t" r="r" b="b"/>
            <a:pathLst>
              <a:path w="243840">
                <a:moveTo>
                  <a:pt x="0" y="0"/>
                </a:moveTo>
                <a:lnTo>
                  <a:pt x="243839" y="0"/>
                </a:lnTo>
              </a:path>
            </a:pathLst>
          </a:custGeom>
          <a:ln w="10413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163055" y="4704588"/>
            <a:ext cx="486409" cy="0"/>
          </a:xfrm>
          <a:custGeom>
            <a:avLst/>
            <a:gdLst/>
            <a:ahLst/>
            <a:cxnLst/>
            <a:rect l="l" t="t" r="r" b="b"/>
            <a:pathLst>
              <a:path w="486409">
                <a:moveTo>
                  <a:pt x="0" y="0"/>
                </a:moveTo>
                <a:lnTo>
                  <a:pt x="486156" y="0"/>
                </a:lnTo>
              </a:path>
            </a:pathLst>
          </a:custGeom>
          <a:ln w="10413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727703" y="4704588"/>
            <a:ext cx="487680" cy="0"/>
          </a:xfrm>
          <a:custGeom>
            <a:avLst/>
            <a:gdLst/>
            <a:ahLst/>
            <a:cxnLst/>
            <a:rect l="l" t="t" r="r" b="b"/>
            <a:pathLst>
              <a:path w="487679">
                <a:moveTo>
                  <a:pt x="0" y="0"/>
                </a:moveTo>
                <a:lnTo>
                  <a:pt x="487679" y="0"/>
                </a:lnTo>
              </a:path>
            </a:pathLst>
          </a:custGeom>
          <a:ln w="10413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536191" y="4704588"/>
            <a:ext cx="243840" cy="0"/>
          </a:xfrm>
          <a:custGeom>
            <a:avLst/>
            <a:gdLst/>
            <a:ahLst/>
            <a:cxnLst/>
            <a:rect l="l" t="t" r="r" b="b"/>
            <a:pathLst>
              <a:path w="243839">
                <a:moveTo>
                  <a:pt x="0" y="0"/>
                </a:moveTo>
                <a:lnTo>
                  <a:pt x="243840" y="0"/>
                </a:lnTo>
              </a:path>
            </a:pathLst>
          </a:custGeom>
          <a:ln w="10413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598407" y="4239767"/>
            <a:ext cx="243840" cy="0"/>
          </a:xfrm>
          <a:custGeom>
            <a:avLst/>
            <a:gdLst/>
            <a:ahLst/>
            <a:cxnLst/>
            <a:rect l="l" t="t" r="r" b="b"/>
            <a:pathLst>
              <a:path w="243840">
                <a:moveTo>
                  <a:pt x="0" y="0"/>
                </a:moveTo>
                <a:lnTo>
                  <a:pt x="243839" y="0"/>
                </a:lnTo>
              </a:path>
            </a:pathLst>
          </a:custGeom>
          <a:ln w="10414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163055" y="4239767"/>
            <a:ext cx="974090" cy="0"/>
          </a:xfrm>
          <a:custGeom>
            <a:avLst/>
            <a:gdLst/>
            <a:ahLst/>
            <a:cxnLst/>
            <a:rect l="l" t="t" r="r" b="b"/>
            <a:pathLst>
              <a:path w="974090">
                <a:moveTo>
                  <a:pt x="0" y="0"/>
                </a:moveTo>
                <a:lnTo>
                  <a:pt x="973835" y="0"/>
                </a:lnTo>
              </a:path>
            </a:pathLst>
          </a:custGeom>
          <a:ln w="10414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727703" y="4239767"/>
            <a:ext cx="487680" cy="0"/>
          </a:xfrm>
          <a:custGeom>
            <a:avLst/>
            <a:gdLst/>
            <a:ahLst/>
            <a:cxnLst/>
            <a:rect l="l" t="t" r="r" b="b"/>
            <a:pathLst>
              <a:path w="487679">
                <a:moveTo>
                  <a:pt x="0" y="0"/>
                </a:moveTo>
                <a:lnTo>
                  <a:pt x="487679" y="0"/>
                </a:lnTo>
              </a:path>
            </a:pathLst>
          </a:custGeom>
          <a:ln w="10414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536191" y="4239767"/>
            <a:ext cx="243840" cy="0"/>
          </a:xfrm>
          <a:custGeom>
            <a:avLst/>
            <a:gdLst/>
            <a:ahLst/>
            <a:cxnLst/>
            <a:rect l="l" t="t" r="r" b="b"/>
            <a:pathLst>
              <a:path w="243839">
                <a:moveTo>
                  <a:pt x="0" y="0"/>
                </a:moveTo>
                <a:lnTo>
                  <a:pt x="243840" y="0"/>
                </a:lnTo>
              </a:path>
            </a:pathLst>
          </a:custGeom>
          <a:ln w="10414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598407" y="3774948"/>
            <a:ext cx="243840" cy="0"/>
          </a:xfrm>
          <a:custGeom>
            <a:avLst/>
            <a:gdLst/>
            <a:ahLst/>
            <a:cxnLst/>
            <a:rect l="l" t="t" r="r" b="b"/>
            <a:pathLst>
              <a:path w="243840">
                <a:moveTo>
                  <a:pt x="0" y="0"/>
                </a:moveTo>
                <a:lnTo>
                  <a:pt x="243839" y="0"/>
                </a:lnTo>
              </a:path>
            </a:pathLst>
          </a:custGeom>
          <a:ln w="10413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163055" y="3774948"/>
            <a:ext cx="974090" cy="0"/>
          </a:xfrm>
          <a:custGeom>
            <a:avLst/>
            <a:gdLst/>
            <a:ahLst/>
            <a:cxnLst/>
            <a:rect l="l" t="t" r="r" b="b"/>
            <a:pathLst>
              <a:path w="974090">
                <a:moveTo>
                  <a:pt x="0" y="0"/>
                </a:moveTo>
                <a:lnTo>
                  <a:pt x="973835" y="0"/>
                </a:lnTo>
              </a:path>
            </a:pathLst>
          </a:custGeom>
          <a:ln w="10413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727703" y="3774948"/>
            <a:ext cx="487680" cy="0"/>
          </a:xfrm>
          <a:custGeom>
            <a:avLst/>
            <a:gdLst/>
            <a:ahLst/>
            <a:cxnLst/>
            <a:rect l="l" t="t" r="r" b="b"/>
            <a:pathLst>
              <a:path w="487679">
                <a:moveTo>
                  <a:pt x="0" y="0"/>
                </a:moveTo>
                <a:lnTo>
                  <a:pt x="487679" y="0"/>
                </a:lnTo>
              </a:path>
            </a:pathLst>
          </a:custGeom>
          <a:ln w="10413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536191" y="3774948"/>
            <a:ext cx="243840" cy="0"/>
          </a:xfrm>
          <a:custGeom>
            <a:avLst/>
            <a:gdLst/>
            <a:ahLst/>
            <a:cxnLst/>
            <a:rect l="l" t="t" r="r" b="b"/>
            <a:pathLst>
              <a:path w="243839">
                <a:moveTo>
                  <a:pt x="0" y="0"/>
                </a:moveTo>
                <a:lnTo>
                  <a:pt x="243840" y="0"/>
                </a:lnTo>
              </a:path>
            </a:pathLst>
          </a:custGeom>
          <a:ln w="10413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598407" y="3311652"/>
            <a:ext cx="243840" cy="0"/>
          </a:xfrm>
          <a:custGeom>
            <a:avLst/>
            <a:gdLst/>
            <a:ahLst/>
            <a:cxnLst/>
            <a:rect l="l" t="t" r="r" b="b"/>
            <a:pathLst>
              <a:path w="243840">
                <a:moveTo>
                  <a:pt x="0" y="0"/>
                </a:moveTo>
                <a:lnTo>
                  <a:pt x="243839" y="0"/>
                </a:lnTo>
              </a:path>
            </a:pathLst>
          </a:custGeom>
          <a:ln w="10413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163055" y="3311652"/>
            <a:ext cx="1461770" cy="0"/>
          </a:xfrm>
          <a:custGeom>
            <a:avLst/>
            <a:gdLst/>
            <a:ahLst/>
            <a:cxnLst/>
            <a:rect l="l" t="t" r="r" b="b"/>
            <a:pathLst>
              <a:path w="1461770">
                <a:moveTo>
                  <a:pt x="0" y="0"/>
                </a:moveTo>
                <a:lnTo>
                  <a:pt x="1461515" y="0"/>
                </a:lnTo>
              </a:path>
            </a:pathLst>
          </a:custGeom>
          <a:ln w="10413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727703" y="3311652"/>
            <a:ext cx="487680" cy="0"/>
          </a:xfrm>
          <a:custGeom>
            <a:avLst/>
            <a:gdLst/>
            <a:ahLst/>
            <a:cxnLst/>
            <a:rect l="l" t="t" r="r" b="b"/>
            <a:pathLst>
              <a:path w="487679">
                <a:moveTo>
                  <a:pt x="0" y="0"/>
                </a:moveTo>
                <a:lnTo>
                  <a:pt x="487679" y="0"/>
                </a:lnTo>
              </a:path>
            </a:pathLst>
          </a:custGeom>
          <a:ln w="10413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536191" y="3311652"/>
            <a:ext cx="243840" cy="0"/>
          </a:xfrm>
          <a:custGeom>
            <a:avLst/>
            <a:gdLst/>
            <a:ahLst/>
            <a:cxnLst/>
            <a:rect l="l" t="t" r="r" b="b"/>
            <a:pathLst>
              <a:path w="243839">
                <a:moveTo>
                  <a:pt x="0" y="0"/>
                </a:moveTo>
                <a:lnTo>
                  <a:pt x="243840" y="0"/>
                </a:lnTo>
              </a:path>
            </a:pathLst>
          </a:custGeom>
          <a:ln w="10413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163055" y="2846832"/>
            <a:ext cx="2679700" cy="0"/>
          </a:xfrm>
          <a:custGeom>
            <a:avLst/>
            <a:gdLst/>
            <a:ahLst/>
            <a:cxnLst/>
            <a:rect l="l" t="t" r="r" b="b"/>
            <a:pathLst>
              <a:path w="2679700">
                <a:moveTo>
                  <a:pt x="0" y="0"/>
                </a:moveTo>
                <a:lnTo>
                  <a:pt x="2679191" y="0"/>
                </a:lnTo>
              </a:path>
            </a:pathLst>
          </a:custGeom>
          <a:ln w="10414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727703" y="2846832"/>
            <a:ext cx="487680" cy="0"/>
          </a:xfrm>
          <a:custGeom>
            <a:avLst/>
            <a:gdLst/>
            <a:ahLst/>
            <a:cxnLst/>
            <a:rect l="l" t="t" r="r" b="b"/>
            <a:pathLst>
              <a:path w="487679">
                <a:moveTo>
                  <a:pt x="0" y="0"/>
                </a:moveTo>
                <a:lnTo>
                  <a:pt x="487679" y="0"/>
                </a:lnTo>
              </a:path>
            </a:pathLst>
          </a:custGeom>
          <a:ln w="10414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536191" y="2846832"/>
            <a:ext cx="730250" cy="0"/>
          </a:xfrm>
          <a:custGeom>
            <a:avLst/>
            <a:gdLst/>
            <a:ahLst/>
            <a:cxnLst/>
            <a:rect l="l" t="t" r="r" b="b"/>
            <a:pathLst>
              <a:path w="730250">
                <a:moveTo>
                  <a:pt x="0" y="0"/>
                </a:moveTo>
                <a:lnTo>
                  <a:pt x="729995" y="0"/>
                </a:lnTo>
              </a:path>
            </a:pathLst>
          </a:custGeom>
          <a:ln w="10414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536191" y="2382011"/>
            <a:ext cx="7306309" cy="0"/>
          </a:xfrm>
          <a:custGeom>
            <a:avLst/>
            <a:gdLst/>
            <a:ahLst/>
            <a:cxnLst/>
            <a:rect l="l" t="t" r="r" b="b"/>
            <a:pathLst>
              <a:path w="7306309">
                <a:moveTo>
                  <a:pt x="0" y="0"/>
                </a:moveTo>
                <a:lnTo>
                  <a:pt x="7306055" y="0"/>
                </a:lnTo>
              </a:path>
            </a:pathLst>
          </a:custGeom>
          <a:ln w="10413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780032" y="2834639"/>
            <a:ext cx="486409" cy="3263265"/>
          </a:xfrm>
          <a:custGeom>
            <a:avLst/>
            <a:gdLst/>
            <a:ahLst/>
            <a:cxnLst/>
            <a:rect l="l" t="t" r="r" b="b"/>
            <a:pathLst>
              <a:path w="486410" h="3263265">
                <a:moveTo>
                  <a:pt x="486156" y="3262883"/>
                </a:moveTo>
                <a:lnTo>
                  <a:pt x="0" y="3262883"/>
                </a:lnTo>
                <a:lnTo>
                  <a:pt x="0" y="0"/>
                </a:lnTo>
                <a:lnTo>
                  <a:pt x="486156" y="0"/>
                </a:lnTo>
                <a:lnTo>
                  <a:pt x="486156" y="3262883"/>
                </a:lnTo>
                <a:close/>
              </a:path>
            </a:pathLst>
          </a:custGeom>
          <a:solidFill>
            <a:srgbClr val="4F80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215384" y="2819400"/>
            <a:ext cx="486409" cy="3278504"/>
          </a:xfrm>
          <a:custGeom>
            <a:avLst/>
            <a:gdLst/>
            <a:ahLst/>
            <a:cxnLst/>
            <a:rect l="l" t="t" r="r" b="b"/>
            <a:pathLst>
              <a:path w="486410" h="3278504">
                <a:moveTo>
                  <a:pt x="486156" y="3278123"/>
                </a:moveTo>
                <a:lnTo>
                  <a:pt x="0" y="3278123"/>
                </a:lnTo>
                <a:lnTo>
                  <a:pt x="0" y="0"/>
                </a:lnTo>
                <a:lnTo>
                  <a:pt x="486156" y="0"/>
                </a:lnTo>
                <a:lnTo>
                  <a:pt x="486156" y="3278123"/>
                </a:lnTo>
                <a:close/>
              </a:path>
            </a:pathLst>
          </a:custGeom>
          <a:solidFill>
            <a:srgbClr val="4F80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649211" y="4283964"/>
            <a:ext cx="487680" cy="1813560"/>
          </a:xfrm>
          <a:custGeom>
            <a:avLst/>
            <a:gdLst/>
            <a:ahLst/>
            <a:cxnLst/>
            <a:rect l="l" t="t" r="r" b="b"/>
            <a:pathLst>
              <a:path w="487679" h="1813560">
                <a:moveTo>
                  <a:pt x="487680" y="1813559"/>
                </a:moveTo>
                <a:lnTo>
                  <a:pt x="0" y="1813559"/>
                </a:lnTo>
                <a:lnTo>
                  <a:pt x="0" y="0"/>
                </a:lnTo>
                <a:lnTo>
                  <a:pt x="487680" y="0"/>
                </a:lnTo>
                <a:lnTo>
                  <a:pt x="487680" y="1813559"/>
                </a:lnTo>
                <a:close/>
              </a:path>
            </a:pathLst>
          </a:custGeom>
          <a:solidFill>
            <a:srgbClr val="4F80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266188" y="2491739"/>
            <a:ext cx="487680" cy="3606165"/>
          </a:xfrm>
          <a:custGeom>
            <a:avLst/>
            <a:gdLst/>
            <a:ahLst/>
            <a:cxnLst/>
            <a:rect l="l" t="t" r="r" b="b"/>
            <a:pathLst>
              <a:path w="487680" h="3606165">
                <a:moveTo>
                  <a:pt x="487680" y="3605783"/>
                </a:moveTo>
                <a:lnTo>
                  <a:pt x="0" y="3605783"/>
                </a:lnTo>
                <a:lnTo>
                  <a:pt x="0" y="0"/>
                </a:lnTo>
                <a:lnTo>
                  <a:pt x="487680" y="0"/>
                </a:lnTo>
                <a:lnTo>
                  <a:pt x="487680" y="3605783"/>
                </a:lnTo>
                <a:close/>
              </a:path>
            </a:pathLst>
          </a:custGeom>
          <a:solidFill>
            <a:srgbClr val="BF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701539" y="2519172"/>
            <a:ext cx="487680" cy="3578860"/>
          </a:xfrm>
          <a:custGeom>
            <a:avLst/>
            <a:gdLst/>
            <a:ahLst/>
            <a:cxnLst/>
            <a:rect l="l" t="t" r="r" b="b"/>
            <a:pathLst>
              <a:path w="487679" h="3578860">
                <a:moveTo>
                  <a:pt x="487680" y="3578351"/>
                </a:moveTo>
                <a:lnTo>
                  <a:pt x="0" y="3578351"/>
                </a:lnTo>
                <a:lnTo>
                  <a:pt x="0" y="0"/>
                </a:lnTo>
                <a:lnTo>
                  <a:pt x="487680" y="0"/>
                </a:lnTo>
                <a:lnTo>
                  <a:pt x="487680" y="3578351"/>
                </a:lnTo>
                <a:close/>
              </a:path>
            </a:pathLst>
          </a:custGeom>
          <a:solidFill>
            <a:srgbClr val="BF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136891" y="3585972"/>
            <a:ext cx="487680" cy="2512060"/>
          </a:xfrm>
          <a:custGeom>
            <a:avLst/>
            <a:gdLst/>
            <a:ahLst/>
            <a:cxnLst/>
            <a:rect l="l" t="t" r="r" b="b"/>
            <a:pathLst>
              <a:path w="487679" h="2512060">
                <a:moveTo>
                  <a:pt x="487680" y="2511552"/>
                </a:moveTo>
                <a:lnTo>
                  <a:pt x="0" y="2511552"/>
                </a:lnTo>
                <a:lnTo>
                  <a:pt x="0" y="0"/>
                </a:lnTo>
                <a:lnTo>
                  <a:pt x="487680" y="0"/>
                </a:lnTo>
                <a:lnTo>
                  <a:pt x="487680" y="2511552"/>
                </a:lnTo>
                <a:close/>
              </a:path>
            </a:pathLst>
          </a:custGeom>
          <a:solidFill>
            <a:srgbClr val="BF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753867" y="2421636"/>
            <a:ext cx="486409" cy="3676015"/>
          </a:xfrm>
          <a:custGeom>
            <a:avLst/>
            <a:gdLst/>
            <a:ahLst/>
            <a:cxnLst/>
            <a:rect l="l" t="t" r="r" b="b"/>
            <a:pathLst>
              <a:path w="486410" h="3676015">
                <a:moveTo>
                  <a:pt x="486156" y="3675888"/>
                </a:moveTo>
                <a:lnTo>
                  <a:pt x="0" y="3675888"/>
                </a:lnTo>
                <a:lnTo>
                  <a:pt x="0" y="0"/>
                </a:lnTo>
                <a:lnTo>
                  <a:pt x="486156" y="0"/>
                </a:lnTo>
                <a:lnTo>
                  <a:pt x="486156" y="3675888"/>
                </a:lnTo>
                <a:close/>
              </a:path>
            </a:pathLst>
          </a:custGeom>
          <a:solidFill>
            <a:srgbClr val="9ABA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189220" y="2444496"/>
            <a:ext cx="486409" cy="3653154"/>
          </a:xfrm>
          <a:custGeom>
            <a:avLst/>
            <a:gdLst/>
            <a:ahLst/>
            <a:cxnLst/>
            <a:rect l="l" t="t" r="r" b="b"/>
            <a:pathLst>
              <a:path w="486410" h="3653154">
                <a:moveTo>
                  <a:pt x="486156" y="3653028"/>
                </a:moveTo>
                <a:lnTo>
                  <a:pt x="0" y="3653028"/>
                </a:lnTo>
                <a:lnTo>
                  <a:pt x="0" y="0"/>
                </a:lnTo>
                <a:lnTo>
                  <a:pt x="486156" y="0"/>
                </a:lnTo>
                <a:lnTo>
                  <a:pt x="486156" y="3653028"/>
                </a:lnTo>
                <a:close/>
              </a:path>
            </a:pathLst>
          </a:custGeom>
          <a:solidFill>
            <a:srgbClr val="9ABA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624571" y="3144011"/>
            <a:ext cx="486409" cy="2954020"/>
          </a:xfrm>
          <a:custGeom>
            <a:avLst/>
            <a:gdLst/>
            <a:ahLst/>
            <a:cxnLst/>
            <a:rect l="l" t="t" r="r" b="b"/>
            <a:pathLst>
              <a:path w="486409" h="2954020">
                <a:moveTo>
                  <a:pt x="486156" y="2953512"/>
                </a:moveTo>
                <a:lnTo>
                  <a:pt x="0" y="2953512"/>
                </a:lnTo>
                <a:lnTo>
                  <a:pt x="0" y="0"/>
                </a:lnTo>
                <a:lnTo>
                  <a:pt x="486156" y="0"/>
                </a:lnTo>
                <a:lnTo>
                  <a:pt x="486156" y="2953512"/>
                </a:lnTo>
                <a:close/>
              </a:path>
            </a:pathLst>
          </a:custGeom>
          <a:solidFill>
            <a:srgbClr val="9ABA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240024" y="2401824"/>
            <a:ext cx="487680" cy="3695700"/>
          </a:xfrm>
          <a:custGeom>
            <a:avLst/>
            <a:gdLst/>
            <a:ahLst/>
            <a:cxnLst/>
            <a:rect l="l" t="t" r="r" b="b"/>
            <a:pathLst>
              <a:path w="487679" h="3695700">
                <a:moveTo>
                  <a:pt x="487680" y="3695700"/>
                </a:moveTo>
                <a:lnTo>
                  <a:pt x="0" y="3695700"/>
                </a:lnTo>
                <a:lnTo>
                  <a:pt x="0" y="0"/>
                </a:lnTo>
                <a:lnTo>
                  <a:pt x="487680" y="0"/>
                </a:lnTo>
                <a:lnTo>
                  <a:pt x="487680" y="3695700"/>
                </a:lnTo>
                <a:close/>
              </a:path>
            </a:pathLst>
          </a:custGeom>
          <a:solidFill>
            <a:srgbClr val="8EA8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675376" y="2415539"/>
            <a:ext cx="487680" cy="3682365"/>
          </a:xfrm>
          <a:custGeom>
            <a:avLst/>
            <a:gdLst/>
            <a:ahLst/>
            <a:cxnLst/>
            <a:rect l="l" t="t" r="r" b="b"/>
            <a:pathLst>
              <a:path w="487679" h="3682365">
                <a:moveTo>
                  <a:pt x="487680" y="3681984"/>
                </a:moveTo>
                <a:lnTo>
                  <a:pt x="0" y="3681984"/>
                </a:lnTo>
                <a:lnTo>
                  <a:pt x="0" y="0"/>
                </a:lnTo>
                <a:lnTo>
                  <a:pt x="487680" y="0"/>
                </a:lnTo>
                <a:lnTo>
                  <a:pt x="487680" y="3681984"/>
                </a:lnTo>
                <a:close/>
              </a:path>
            </a:pathLst>
          </a:custGeom>
          <a:solidFill>
            <a:srgbClr val="8EA8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8110728" y="2851404"/>
            <a:ext cx="487680" cy="3246120"/>
          </a:xfrm>
          <a:custGeom>
            <a:avLst/>
            <a:gdLst/>
            <a:ahLst/>
            <a:cxnLst/>
            <a:rect l="l" t="t" r="r" b="b"/>
            <a:pathLst>
              <a:path w="487679" h="3246120">
                <a:moveTo>
                  <a:pt x="487680" y="3246119"/>
                </a:moveTo>
                <a:lnTo>
                  <a:pt x="0" y="3246119"/>
                </a:lnTo>
                <a:lnTo>
                  <a:pt x="0" y="0"/>
                </a:lnTo>
                <a:lnTo>
                  <a:pt x="487680" y="0"/>
                </a:lnTo>
                <a:lnTo>
                  <a:pt x="487680" y="3246119"/>
                </a:lnTo>
                <a:close/>
              </a:path>
            </a:pathLst>
          </a:custGeom>
          <a:solidFill>
            <a:srgbClr val="8EA8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536191" y="2382011"/>
            <a:ext cx="0" cy="3716020"/>
          </a:xfrm>
          <a:custGeom>
            <a:avLst/>
            <a:gdLst/>
            <a:ahLst/>
            <a:cxnLst/>
            <a:rect l="l" t="t" r="r" b="b"/>
            <a:pathLst>
              <a:path h="3716020">
                <a:moveTo>
                  <a:pt x="0" y="0"/>
                </a:moveTo>
                <a:lnTo>
                  <a:pt x="0" y="3715511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536191" y="6097523"/>
            <a:ext cx="7306309" cy="0"/>
          </a:xfrm>
          <a:custGeom>
            <a:avLst/>
            <a:gdLst/>
            <a:ahLst/>
            <a:cxnLst/>
            <a:rect l="l" t="t" r="r" b="b"/>
            <a:pathLst>
              <a:path w="7306309">
                <a:moveTo>
                  <a:pt x="0" y="0"/>
                </a:moveTo>
                <a:lnTo>
                  <a:pt x="7306056" y="0"/>
                </a:lnTo>
              </a:path>
            </a:pathLst>
          </a:custGeom>
          <a:ln w="104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1771876" y="2622233"/>
            <a:ext cx="501015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50" dirty="0">
                <a:solidFill>
                  <a:srgbClr val="3F3F3F"/>
                </a:solidFill>
                <a:latin typeface="Times New Roman"/>
                <a:cs typeface="Times New Roman"/>
              </a:rPr>
              <a:t>90.27</a:t>
            </a:r>
            <a:r>
              <a:rPr sz="1100" spc="60" dirty="0">
                <a:solidFill>
                  <a:srgbClr val="3F3F3F"/>
                </a:solidFill>
                <a:latin typeface="Times New Roman"/>
                <a:cs typeface="Times New Roman"/>
              </a:rPr>
              <a:t>%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4207243" y="2607035"/>
            <a:ext cx="501015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50" dirty="0">
                <a:solidFill>
                  <a:srgbClr val="3F3F3F"/>
                </a:solidFill>
                <a:latin typeface="Times New Roman"/>
                <a:cs typeface="Times New Roman"/>
              </a:rPr>
              <a:t>90.59</a:t>
            </a:r>
            <a:r>
              <a:rPr sz="1100" spc="60" dirty="0">
                <a:solidFill>
                  <a:srgbClr val="3F3F3F"/>
                </a:solidFill>
                <a:latin typeface="Times New Roman"/>
                <a:cs typeface="Times New Roman"/>
              </a:rPr>
              <a:t>%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6642620" y="4073130"/>
            <a:ext cx="501015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50" dirty="0">
                <a:solidFill>
                  <a:srgbClr val="3F3F3F"/>
                </a:solidFill>
                <a:latin typeface="Times New Roman"/>
                <a:cs typeface="Times New Roman"/>
              </a:rPr>
              <a:t>59.03</a:t>
            </a:r>
            <a:r>
              <a:rPr sz="1100" spc="60" dirty="0">
                <a:solidFill>
                  <a:srgbClr val="3F3F3F"/>
                </a:solidFill>
                <a:latin typeface="Times New Roman"/>
                <a:cs typeface="Times New Roman"/>
              </a:rPr>
              <a:t>%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2259593" y="2267194"/>
            <a:ext cx="147447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50" dirty="0">
                <a:solidFill>
                  <a:srgbClr val="3F3F3F"/>
                </a:solidFill>
                <a:latin typeface="Times New Roman"/>
                <a:cs typeface="Times New Roman"/>
              </a:rPr>
              <a:t>97.65</a:t>
            </a:r>
            <a:r>
              <a:rPr sz="1100" spc="60" dirty="0">
                <a:solidFill>
                  <a:srgbClr val="3F3F3F"/>
                </a:solidFill>
                <a:latin typeface="Times New Roman"/>
                <a:cs typeface="Times New Roman"/>
              </a:rPr>
              <a:t>%</a:t>
            </a:r>
            <a:r>
              <a:rPr sz="1100" spc="-180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1650" spc="75" baseline="5050" dirty="0">
                <a:solidFill>
                  <a:srgbClr val="3F3F3F"/>
                </a:solidFill>
                <a:latin typeface="Times New Roman"/>
                <a:cs typeface="Times New Roman"/>
              </a:rPr>
              <a:t>99.16</a:t>
            </a:r>
            <a:r>
              <a:rPr sz="1650" spc="217" baseline="5050" dirty="0">
                <a:solidFill>
                  <a:srgbClr val="3F3F3F"/>
                </a:solidFill>
                <a:latin typeface="Times New Roman"/>
                <a:cs typeface="Times New Roman"/>
              </a:rPr>
              <a:t>%</a:t>
            </a:r>
            <a:r>
              <a:rPr sz="1650" spc="75" baseline="5050" dirty="0">
                <a:solidFill>
                  <a:srgbClr val="3F3F3F"/>
                </a:solidFill>
                <a:latin typeface="Times New Roman"/>
                <a:cs typeface="Times New Roman"/>
              </a:rPr>
              <a:t>99.57</a:t>
            </a:r>
            <a:r>
              <a:rPr sz="1650" spc="89" baseline="5050" dirty="0">
                <a:solidFill>
                  <a:srgbClr val="3F3F3F"/>
                </a:solidFill>
                <a:latin typeface="Times New Roman"/>
                <a:cs typeface="Times New Roman"/>
              </a:rPr>
              <a:t>%</a:t>
            </a:r>
            <a:endParaRPr sz="1650" baseline="5050">
              <a:latin typeface="Times New Roman"/>
              <a:cs typeface="Times New Roman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4694944" y="2267194"/>
            <a:ext cx="1475105" cy="2057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50" spc="75" baseline="-15151" dirty="0">
                <a:solidFill>
                  <a:srgbClr val="3F3F3F"/>
                </a:solidFill>
                <a:latin typeface="Times New Roman"/>
                <a:cs typeface="Times New Roman"/>
              </a:rPr>
              <a:t>97.06</a:t>
            </a:r>
            <a:r>
              <a:rPr sz="1650" spc="89" baseline="-15151" dirty="0">
                <a:solidFill>
                  <a:srgbClr val="3F3F3F"/>
                </a:solidFill>
                <a:latin typeface="Times New Roman"/>
                <a:cs typeface="Times New Roman"/>
              </a:rPr>
              <a:t>%</a:t>
            </a:r>
            <a:r>
              <a:rPr sz="1650" spc="-270" baseline="-15151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1100" spc="50" dirty="0">
                <a:solidFill>
                  <a:srgbClr val="3F3F3F"/>
                </a:solidFill>
                <a:latin typeface="Times New Roman"/>
                <a:cs typeface="Times New Roman"/>
              </a:rPr>
              <a:t>98.67</a:t>
            </a:r>
            <a:r>
              <a:rPr sz="1100" spc="145" dirty="0">
                <a:solidFill>
                  <a:srgbClr val="3F3F3F"/>
                </a:solidFill>
                <a:latin typeface="Times New Roman"/>
                <a:cs typeface="Times New Roman"/>
              </a:rPr>
              <a:t>%</a:t>
            </a:r>
            <a:r>
              <a:rPr sz="1100" spc="50" dirty="0">
                <a:solidFill>
                  <a:srgbClr val="3F3F3F"/>
                </a:solidFill>
                <a:latin typeface="Times New Roman"/>
                <a:cs typeface="Times New Roman"/>
              </a:rPr>
              <a:t>9</a:t>
            </a:r>
            <a:r>
              <a:rPr sz="1100" spc="45" dirty="0">
                <a:solidFill>
                  <a:srgbClr val="3F3F3F"/>
                </a:solidFill>
                <a:latin typeface="Times New Roman"/>
                <a:cs typeface="Times New Roman"/>
              </a:rPr>
              <a:t>9.</a:t>
            </a:r>
            <a:r>
              <a:rPr sz="1100" spc="50" dirty="0">
                <a:solidFill>
                  <a:srgbClr val="3F3F3F"/>
                </a:solidFill>
                <a:latin typeface="Times New Roman"/>
                <a:cs typeface="Times New Roman"/>
              </a:rPr>
              <a:t>2</a:t>
            </a:r>
            <a:r>
              <a:rPr sz="1100" spc="60" dirty="0">
                <a:solidFill>
                  <a:srgbClr val="3F3F3F"/>
                </a:solidFill>
                <a:latin typeface="Times New Roman"/>
                <a:cs typeface="Times New Roman"/>
              </a:rPr>
              <a:t>7%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1087657" y="2933184"/>
            <a:ext cx="7029450" cy="933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r">
              <a:lnSpc>
                <a:spcPct val="100000"/>
              </a:lnSpc>
            </a:pPr>
            <a:r>
              <a:rPr sz="1100" spc="50" dirty="0">
                <a:solidFill>
                  <a:srgbClr val="3F3F3F"/>
                </a:solidFill>
                <a:latin typeface="Times New Roman"/>
                <a:cs typeface="Times New Roman"/>
              </a:rPr>
              <a:t>83.58</a:t>
            </a:r>
            <a:r>
              <a:rPr sz="1100" spc="60" dirty="0">
                <a:solidFill>
                  <a:srgbClr val="3F3F3F"/>
                </a:solidFill>
                <a:latin typeface="Times New Roman"/>
                <a:cs typeface="Times New Roman"/>
              </a:rPr>
              <a:t>%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 marR="490855" algn="r">
              <a:lnSpc>
                <a:spcPct val="100000"/>
              </a:lnSpc>
              <a:spcBef>
                <a:spcPts val="880"/>
              </a:spcBef>
            </a:pPr>
            <a:r>
              <a:rPr sz="1100" spc="50" dirty="0">
                <a:solidFill>
                  <a:srgbClr val="3F3F3F"/>
                </a:solidFill>
                <a:latin typeface="Times New Roman"/>
                <a:cs typeface="Times New Roman"/>
              </a:rPr>
              <a:t>74.07</a:t>
            </a:r>
            <a:r>
              <a:rPr sz="1100" spc="60" dirty="0">
                <a:solidFill>
                  <a:srgbClr val="3F3F3F"/>
                </a:solidFill>
                <a:latin typeface="Times New Roman"/>
                <a:cs typeface="Times New Roman"/>
              </a:rPr>
              <a:t>%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3"/>
              </a:spcBef>
            </a:pPr>
            <a:endParaRPr sz="9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200" spc="55" dirty="0">
                <a:latin typeface="Times New Roman"/>
                <a:cs typeface="Times New Roman"/>
              </a:rPr>
              <a:t>7</a:t>
            </a:r>
            <a:r>
              <a:rPr sz="1200" spc="65" dirty="0">
                <a:latin typeface="Times New Roman"/>
                <a:cs typeface="Times New Roman"/>
              </a:rPr>
              <a:t>0</a:t>
            </a:r>
            <a:r>
              <a:rPr sz="1200" spc="60" dirty="0">
                <a:latin typeface="Times New Roman"/>
                <a:cs typeface="Times New Roman"/>
              </a:rPr>
              <a:t>%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8104137" y="2639006"/>
            <a:ext cx="501015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50" dirty="0">
                <a:solidFill>
                  <a:srgbClr val="3F3F3F"/>
                </a:solidFill>
                <a:latin typeface="Times New Roman"/>
                <a:cs typeface="Times New Roman"/>
              </a:rPr>
              <a:t>89.90</a:t>
            </a:r>
            <a:r>
              <a:rPr sz="1100" spc="60" dirty="0">
                <a:solidFill>
                  <a:srgbClr val="3F3F3F"/>
                </a:solidFill>
                <a:latin typeface="Times New Roman"/>
                <a:cs typeface="Times New Roman"/>
              </a:rPr>
              <a:t>%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1087657" y="4616505"/>
            <a:ext cx="330200" cy="15709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55" dirty="0">
                <a:latin typeface="Times New Roman"/>
                <a:cs typeface="Times New Roman"/>
              </a:rPr>
              <a:t>5</a:t>
            </a:r>
            <a:r>
              <a:rPr sz="1200" spc="65" dirty="0">
                <a:latin typeface="Times New Roman"/>
                <a:cs typeface="Times New Roman"/>
              </a:rPr>
              <a:t>0</a:t>
            </a:r>
            <a:r>
              <a:rPr sz="1200" spc="60" dirty="0">
                <a:latin typeface="Times New Roman"/>
                <a:cs typeface="Times New Roman"/>
              </a:rPr>
              <a:t>%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sz="1200" spc="55" dirty="0">
                <a:latin typeface="Times New Roman"/>
                <a:cs typeface="Times New Roman"/>
              </a:rPr>
              <a:t>4</a:t>
            </a:r>
            <a:r>
              <a:rPr sz="1200" spc="65" dirty="0">
                <a:latin typeface="Times New Roman"/>
                <a:cs typeface="Times New Roman"/>
              </a:rPr>
              <a:t>0</a:t>
            </a:r>
            <a:r>
              <a:rPr sz="1200" spc="60" dirty="0">
                <a:latin typeface="Times New Roman"/>
                <a:cs typeface="Times New Roman"/>
              </a:rPr>
              <a:t>%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25"/>
              </a:spcBef>
            </a:pPr>
            <a:r>
              <a:rPr sz="1200" spc="55" dirty="0">
                <a:latin typeface="Times New Roman"/>
                <a:cs typeface="Times New Roman"/>
              </a:rPr>
              <a:t>3</a:t>
            </a:r>
            <a:r>
              <a:rPr sz="1200" spc="65" dirty="0">
                <a:latin typeface="Times New Roman"/>
                <a:cs typeface="Times New Roman"/>
              </a:rPr>
              <a:t>0</a:t>
            </a:r>
            <a:r>
              <a:rPr sz="1200" spc="60" dirty="0">
                <a:latin typeface="Times New Roman"/>
                <a:cs typeface="Times New Roman"/>
              </a:rPr>
              <a:t>%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sz="1200" spc="55" dirty="0">
                <a:latin typeface="Times New Roman"/>
                <a:cs typeface="Times New Roman"/>
              </a:rPr>
              <a:t>2</a:t>
            </a:r>
            <a:r>
              <a:rPr sz="1200" spc="65" dirty="0">
                <a:latin typeface="Times New Roman"/>
                <a:cs typeface="Times New Roman"/>
              </a:rPr>
              <a:t>0</a:t>
            </a:r>
            <a:r>
              <a:rPr sz="1200" spc="60" dirty="0">
                <a:latin typeface="Times New Roman"/>
                <a:cs typeface="Times New Roman"/>
              </a:rPr>
              <a:t>%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1087657" y="4151650"/>
            <a:ext cx="33020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55" dirty="0">
                <a:latin typeface="Times New Roman"/>
                <a:cs typeface="Times New Roman"/>
              </a:rPr>
              <a:t>6</a:t>
            </a:r>
            <a:r>
              <a:rPr sz="1200" spc="65" dirty="0">
                <a:latin typeface="Times New Roman"/>
                <a:cs typeface="Times New Roman"/>
              </a:rPr>
              <a:t>0</a:t>
            </a:r>
            <a:r>
              <a:rPr sz="1200" spc="60" dirty="0">
                <a:latin typeface="Times New Roman"/>
                <a:cs typeface="Times New Roman"/>
              </a:rPr>
              <a:t>%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1003793" y="2295471"/>
            <a:ext cx="41402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55" dirty="0">
                <a:latin typeface="Times New Roman"/>
                <a:cs typeface="Times New Roman"/>
              </a:rPr>
              <a:t>1</a:t>
            </a:r>
            <a:r>
              <a:rPr sz="1200" spc="65" dirty="0">
                <a:latin typeface="Times New Roman"/>
                <a:cs typeface="Times New Roman"/>
              </a:rPr>
              <a:t>0</a:t>
            </a:r>
            <a:r>
              <a:rPr sz="1200" spc="55" dirty="0">
                <a:latin typeface="Times New Roman"/>
                <a:cs typeface="Times New Roman"/>
              </a:rPr>
              <a:t>0</a:t>
            </a:r>
            <a:r>
              <a:rPr sz="1200" spc="60" dirty="0">
                <a:latin typeface="Times New Roman"/>
                <a:cs typeface="Times New Roman"/>
              </a:rPr>
              <a:t>%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2533891" y="6190731"/>
            <a:ext cx="44005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5" dirty="0">
                <a:latin typeface="Times New Roman"/>
                <a:cs typeface="Times New Roman"/>
              </a:rPr>
              <a:t>D</a:t>
            </a:r>
            <a:r>
              <a:rPr sz="1200" spc="125" dirty="0">
                <a:latin typeface="Times New Roman"/>
                <a:cs typeface="Times New Roman"/>
              </a:rPr>
              <a:t>S</a:t>
            </a:r>
            <a:r>
              <a:rPr sz="1200" spc="55" dirty="0">
                <a:latin typeface="Times New Roman"/>
                <a:cs typeface="Times New Roman"/>
              </a:rPr>
              <a:t>C</a:t>
            </a:r>
            <a:r>
              <a:rPr sz="1200" spc="60" dirty="0">
                <a:latin typeface="Times New Roman"/>
                <a:cs typeface="Times New Roman"/>
              </a:rPr>
              <a:t>F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1674875" y="6483096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0" y="0"/>
                </a:moveTo>
                <a:lnTo>
                  <a:pt x="76200" y="0"/>
                </a:lnTo>
                <a:lnTo>
                  <a:pt x="76200" y="76200"/>
                </a:lnTo>
                <a:lnTo>
                  <a:pt x="0" y="76200"/>
                </a:lnTo>
                <a:lnTo>
                  <a:pt x="0" y="0"/>
                </a:lnTo>
                <a:close/>
              </a:path>
            </a:pathLst>
          </a:custGeom>
          <a:solidFill>
            <a:srgbClr val="4F80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822448" y="6483096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0" y="0"/>
                </a:moveTo>
                <a:lnTo>
                  <a:pt x="76200" y="0"/>
                </a:lnTo>
                <a:lnTo>
                  <a:pt x="76200" y="76200"/>
                </a:lnTo>
                <a:lnTo>
                  <a:pt x="0" y="76200"/>
                </a:lnTo>
                <a:lnTo>
                  <a:pt x="0" y="0"/>
                </a:lnTo>
                <a:close/>
              </a:path>
            </a:pathLst>
          </a:custGeom>
          <a:solidFill>
            <a:srgbClr val="BF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4700015" y="6483096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0" y="0"/>
                </a:moveTo>
                <a:lnTo>
                  <a:pt x="76200" y="0"/>
                </a:lnTo>
                <a:lnTo>
                  <a:pt x="76200" y="76200"/>
                </a:lnTo>
                <a:lnTo>
                  <a:pt x="0" y="76200"/>
                </a:lnTo>
                <a:lnTo>
                  <a:pt x="0" y="0"/>
                </a:lnTo>
                <a:close/>
              </a:path>
            </a:pathLst>
          </a:custGeom>
          <a:solidFill>
            <a:srgbClr val="9ABA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 txBox="1"/>
          <p:nvPr/>
        </p:nvSpPr>
        <p:spPr>
          <a:xfrm>
            <a:off x="4797040" y="6190731"/>
            <a:ext cx="1517015" cy="421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2085">
              <a:lnSpc>
                <a:spcPct val="100000"/>
              </a:lnSpc>
            </a:pPr>
            <a:r>
              <a:rPr sz="1200" spc="-5" dirty="0">
                <a:latin typeface="Times New Roman"/>
                <a:cs typeface="Times New Roman"/>
              </a:rPr>
              <a:t>DND</a:t>
            </a:r>
            <a:r>
              <a:rPr sz="1200" spc="60" dirty="0">
                <a:latin typeface="Times New Roman"/>
                <a:cs typeface="Times New Roman"/>
              </a:rPr>
              <a:t>C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1200" spc="-70" dirty="0">
                <a:latin typeface="Times New Roman"/>
                <a:cs typeface="Times New Roman"/>
              </a:rPr>
              <a:t>If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125" dirty="0">
                <a:latin typeface="Times New Roman"/>
                <a:cs typeface="Times New Roman"/>
              </a:rPr>
              <a:t>S</a:t>
            </a:r>
            <a:r>
              <a:rPr sz="1200" spc="120" dirty="0">
                <a:latin typeface="Times New Roman"/>
                <a:cs typeface="Times New Roman"/>
              </a:rPr>
              <a:t>e</a:t>
            </a:r>
            <a:r>
              <a:rPr sz="1200" spc="-5" dirty="0">
                <a:latin typeface="Times New Roman"/>
                <a:cs typeface="Times New Roman"/>
              </a:rPr>
              <a:t>r</a:t>
            </a:r>
            <a:r>
              <a:rPr sz="1200" dirty="0">
                <a:latin typeface="Times New Roman"/>
                <a:cs typeface="Times New Roman"/>
              </a:rPr>
              <a:t>v</a:t>
            </a:r>
            <a:r>
              <a:rPr sz="1200" spc="-75" dirty="0">
                <a:latin typeface="Times New Roman"/>
                <a:cs typeface="Times New Roman"/>
              </a:rPr>
              <a:t>i</a:t>
            </a:r>
            <a:r>
              <a:rPr sz="1200" spc="60" dirty="0">
                <a:latin typeface="Times New Roman"/>
                <a:cs typeface="Times New Roman"/>
              </a:rPr>
              <a:t>c</a:t>
            </a:r>
            <a:r>
              <a:rPr sz="1200" spc="130" dirty="0">
                <a:latin typeface="Times New Roman"/>
                <a:cs typeface="Times New Roman"/>
              </a:rPr>
              <a:t>e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-70" dirty="0">
                <a:latin typeface="Times New Roman"/>
                <a:cs typeface="Times New Roman"/>
              </a:rPr>
              <a:t>V</a:t>
            </a:r>
            <a:r>
              <a:rPr sz="1200" spc="120" dirty="0">
                <a:latin typeface="Times New Roman"/>
                <a:cs typeface="Times New Roman"/>
              </a:rPr>
              <a:t>a</a:t>
            </a:r>
            <a:r>
              <a:rPr sz="1200" spc="5" dirty="0">
                <a:latin typeface="Times New Roman"/>
                <a:cs typeface="Times New Roman"/>
              </a:rPr>
              <a:t>r</a:t>
            </a:r>
            <a:r>
              <a:rPr sz="1200" spc="-75" dirty="0">
                <a:latin typeface="Times New Roman"/>
                <a:cs typeface="Times New Roman"/>
              </a:rPr>
              <a:t>i</a:t>
            </a:r>
            <a:r>
              <a:rPr sz="1200" spc="120" dirty="0">
                <a:latin typeface="Times New Roman"/>
                <a:cs typeface="Times New Roman"/>
              </a:rPr>
              <a:t>a</a:t>
            </a:r>
            <a:r>
              <a:rPr sz="1200" spc="65" dirty="0">
                <a:latin typeface="Times New Roman"/>
                <a:cs typeface="Times New Roman"/>
              </a:rPr>
              <a:t>n</a:t>
            </a:r>
            <a:r>
              <a:rPr sz="1200" spc="60" dirty="0">
                <a:latin typeface="Times New Roman"/>
                <a:cs typeface="Times New Roman"/>
              </a:rPr>
              <a:t>c</a:t>
            </a:r>
            <a:r>
              <a:rPr sz="1200" spc="130" dirty="0">
                <a:latin typeface="Times New Roman"/>
                <a:cs typeface="Times New Roman"/>
              </a:rPr>
              <a:t>e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15" dirty="0">
                <a:latin typeface="Times New Roman"/>
                <a:cs typeface="Times New Roman"/>
              </a:rPr>
              <a:t>+</a:t>
            </a:r>
            <a:r>
              <a:rPr sz="1200" spc="65" dirty="0">
                <a:latin typeface="Times New Roman"/>
                <a:cs typeface="Times New Roman"/>
              </a:rPr>
              <a:t>2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6577583" y="6483096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0" y="0"/>
                </a:moveTo>
                <a:lnTo>
                  <a:pt x="76200" y="0"/>
                </a:lnTo>
                <a:lnTo>
                  <a:pt x="76200" y="76200"/>
                </a:lnTo>
                <a:lnTo>
                  <a:pt x="0" y="76200"/>
                </a:lnTo>
                <a:lnTo>
                  <a:pt x="0" y="0"/>
                </a:lnTo>
                <a:close/>
              </a:path>
            </a:pathLst>
          </a:custGeom>
          <a:solidFill>
            <a:srgbClr val="8EA8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 txBox="1"/>
          <p:nvPr/>
        </p:nvSpPr>
        <p:spPr>
          <a:xfrm>
            <a:off x="6674595" y="6190731"/>
            <a:ext cx="1517015" cy="421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63880">
              <a:lnSpc>
                <a:spcPct val="100000"/>
              </a:lnSpc>
            </a:pPr>
            <a:r>
              <a:rPr sz="1200" spc="65" dirty="0">
                <a:latin typeface="Times New Roman"/>
                <a:cs typeface="Times New Roman"/>
              </a:rPr>
              <a:t>E</a:t>
            </a:r>
            <a:r>
              <a:rPr sz="1200" spc="55" dirty="0">
                <a:latin typeface="Times New Roman"/>
                <a:cs typeface="Times New Roman"/>
              </a:rPr>
              <a:t>nd</a:t>
            </a:r>
            <a:r>
              <a:rPr sz="1200" spc="5" dirty="0">
                <a:latin typeface="Times New Roman"/>
                <a:cs typeface="Times New Roman"/>
              </a:rPr>
              <a:t>-</a:t>
            </a:r>
            <a:r>
              <a:rPr sz="1200" spc="-15" dirty="0">
                <a:latin typeface="Times New Roman"/>
                <a:cs typeface="Times New Roman"/>
              </a:rPr>
              <a:t>t</a:t>
            </a:r>
            <a:r>
              <a:rPr sz="1200" spc="65" dirty="0">
                <a:latin typeface="Times New Roman"/>
                <a:cs typeface="Times New Roman"/>
              </a:rPr>
              <a:t>o</a:t>
            </a:r>
            <a:r>
              <a:rPr sz="1200" spc="-5" dirty="0">
                <a:latin typeface="Times New Roman"/>
                <a:cs typeface="Times New Roman"/>
              </a:rPr>
              <a:t>-</a:t>
            </a:r>
            <a:r>
              <a:rPr sz="1200" spc="65" dirty="0">
                <a:latin typeface="Times New Roman"/>
                <a:cs typeface="Times New Roman"/>
              </a:rPr>
              <a:t>E</a:t>
            </a:r>
            <a:r>
              <a:rPr sz="1200" spc="55" dirty="0">
                <a:latin typeface="Times New Roman"/>
                <a:cs typeface="Times New Roman"/>
              </a:rPr>
              <a:t>n</a:t>
            </a:r>
            <a:r>
              <a:rPr sz="1200" spc="65" dirty="0">
                <a:latin typeface="Times New Roman"/>
                <a:cs typeface="Times New Roman"/>
              </a:rPr>
              <a:t>d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1200" spc="-70" dirty="0">
                <a:latin typeface="Times New Roman"/>
                <a:cs typeface="Times New Roman"/>
              </a:rPr>
              <a:t>If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125" dirty="0">
                <a:latin typeface="Times New Roman"/>
                <a:cs typeface="Times New Roman"/>
              </a:rPr>
              <a:t>S</a:t>
            </a:r>
            <a:r>
              <a:rPr sz="1200" spc="120" dirty="0">
                <a:latin typeface="Times New Roman"/>
                <a:cs typeface="Times New Roman"/>
              </a:rPr>
              <a:t>e</a:t>
            </a:r>
            <a:r>
              <a:rPr sz="1200" spc="-5" dirty="0">
                <a:latin typeface="Times New Roman"/>
                <a:cs typeface="Times New Roman"/>
              </a:rPr>
              <a:t>r</a:t>
            </a:r>
            <a:r>
              <a:rPr sz="1200" dirty="0">
                <a:latin typeface="Times New Roman"/>
                <a:cs typeface="Times New Roman"/>
              </a:rPr>
              <a:t>v</a:t>
            </a:r>
            <a:r>
              <a:rPr sz="1200" spc="-75" dirty="0">
                <a:latin typeface="Times New Roman"/>
                <a:cs typeface="Times New Roman"/>
              </a:rPr>
              <a:t>i</a:t>
            </a:r>
            <a:r>
              <a:rPr sz="1200" spc="60" dirty="0">
                <a:latin typeface="Times New Roman"/>
                <a:cs typeface="Times New Roman"/>
              </a:rPr>
              <a:t>c</a:t>
            </a:r>
            <a:r>
              <a:rPr sz="1200" spc="130" dirty="0">
                <a:latin typeface="Times New Roman"/>
                <a:cs typeface="Times New Roman"/>
              </a:rPr>
              <a:t>e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-70" dirty="0">
                <a:latin typeface="Times New Roman"/>
                <a:cs typeface="Times New Roman"/>
              </a:rPr>
              <a:t>V</a:t>
            </a:r>
            <a:r>
              <a:rPr sz="1200" spc="120" dirty="0">
                <a:latin typeface="Times New Roman"/>
                <a:cs typeface="Times New Roman"/>
              </a:rPr>
              <a:t>a</a:t>
            </a:r>
            <a:r>
              <a:rPr sz="1200" spc="5" dirty="0">
                <a:latin typeface="Times New Roman"/>
                <a:cs typeface="Times New Roman"/>
              </a:rPr>
              <a:t>r</a:t>
            </a:r>
            <a:r>
              <a:rPr sz="1200" spc="-75" dirty="0">
                <a:latin typeface="Times New Roman"/>
                <a:cs typeface="Times New Roman"/>
              </a:rPr>
              <a:t>i</a:t>
            </a:r>
            <a:r>
              <a:rPr sz="1200" spc="120" dirty="0">
                <a:latin typeface="Times New Roman"/>
                <a:cs typeface="Times New Roman"/>
              </a:rPr>
              <a:t>a</a:t>
            </a:r>
            <a:r>
              <a:rPr sz="1200" spc="65" dirty="0">
                <a:latin typeface="Times New Roman"/>
                <a:cs typeface="Times New Roman"/>
              </a:rPr>
              <a:t>n</a:t>
            </a:r>
            <a:r>
              <a:rPr sz="1200" spc="60" dirty="0">
                <a:latin typeface="Times New Roman"/>
                <a:cs typeface="Times New Roman"/>
              </a:rPr>
              <a:t>c</a:t>
            </a:r>
            <a:r>
              <a:rPr sz="1200" spc="130" dirty="0">
                <a:latin typeface="Times New Roman"/>
                <a:cs typeface="Times New Roman"/>
              </a:rPr>
              <a:t>e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15" dirty="0">
                <a:latin typeface="Times New Roman"/>
                <a:cs typeface="Times New Roman"/>
              </a:rPr>
              <a:t>+</a:t>
            </a:r>
            <a:r>
              <a:rPr sz="1200" spc="65" dirty="0">
                <a:latin typeface="Times New Roman"/>
                <a:cs typeface="Times New Roman"/>
              </a:rPr>
              <a:t>3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1771893" y="6434575"/>
            <a:ext cx="78549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60" dirty="0">
                <a:latin typeface="Times New Roman"/>
                <a:cs typeface="Times New Roman"/>
              </a:rPr>
              <a:t>Q</a:t>
            </a:r>
            <a:r>
              <a:rPr sz="1200" spc="-10" dirty="0">
                <a:latin typeface="Times New Roman"/>
                <a:cs typeface="Times New Roman"/>
              </a:rPr>
              <a:t>TD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spc="125" dirty="0">
                <a:latin typeface="Times New Roman"/>
                <a:cs typeface="Times New Roman"/>
              </a:rPr>
              <a:t>S</a:t>
            </a:r>
            <a:r>
              <a:rPr sz="1200" spc="60" dirty="0">
                <a:latin typeface="Times New Roman"/>
                <a:cs typeface="Times New Roman"/>
              </a:rPr>
              <a:t>c</a:t>
            </a:r>
            <a:r>
              <a:rPr sz="1200" spc="55" dirty="0">
                <a:latin typeface="Times New Roman"/>
                <a:cs typeface="Times New Roman"/>
              </a:rPr>
              <a:t>o</a:t>
            </a:r>
            <a:r>
              <a:rPr sz="1200" spc="-5" dirty="0">
                <a:latin typeface="Times New Roman"/>
                <a:cs typeface="Times New Roman"/>
              </a:rPr>
              <a:t>r</a:t>
            </a:r>
            <a:r>
              <a:rPr sz="1200" spc="130" dirty="0">
                <a:latin typeface="Times New Roman"/>
                <a:cs typeface="Times New Roman"/>
              </a:rPr>
              <a:t>e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2919504" y="6434575"/>
            <a:ext cx="151701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70" dirty="0">
                <a:latin typeface="Times New Roman"/>
                <a:cs typeface="Times New Roman"/>
              </a:rPr>
              <a:t>If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125" dirty="0">
                <a:latin typeface="Times New Roman"/>
                <a:cs typeface="Times New Roman"/>
              </a:rPr>
              <a:t>S</a:t>
            </a:r>
            <a:r>
              <a:rPr sz="1200" spc="120" dirty="0">
                <a:latin typeface="Times New Roman"/>
                <a:cs typeface="Times New Roman"/>
              </a:rPr>
              <a:t>e</a:t>
            </a:r>
            <a:r>
              <a:rPr sz="1200" spc="-5" dirty="0">
                <a:latin typeface="Times New Roman"/>
                <a:cs typeface="Times New Roman"/>
              </a:rPr>
              <a:t>r</a:t>
            </a:r>
            <a:r>
              <a:rPr sz="1200" dirty="0">
                <a:latin typeface="Times New Roman"/>
                <a:cs typeface="Times New Roman"/>
              </a:rPr>
              <a:t>v</a:t>
            </a:r>
            <a:r>
              <a:rPr sz="1200" spc="-75" dirty="0">
                <a:latin typeface="Times New Roman"/>
                <a:cs typeface="Times New Roman"/>
              </a:rPr>
              <a:t>i</a:t>
            </a:r>
            <a:r>
              <a:rPr sz="1200" spc="60" dirty="0">
                <a:latin typeface="Times New Roman"/>
                <a:cs typeface="Times New Roman"/>
              </a:rPr>
              <a:t>c</a:t>
            </a:r>
            <a:r>
              <a:rPr sz="1200" spc="130" dirty="0">
                <a:latin typeface="Times New Roman"/>
                <a:cs typeface="Times New Roman"/>
              </a:rPr>
              <a:t>e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-70" dirty="0">
                <a:latin typeface="Times New Roman"/>
                <a:cs typeface="Times New Roman"/>
              </a:rPr>
              <a:t>V</a:t>
            </a:r>
            <a:r>
              <a:rPr sz="1200" spc="120" dirty="0">
                <a:latin typeface="Times New Roman"/>
                <a:cs typeface="Times New Roman"/>
              </a:rPr>
              <a:t>a</a:t>
            </a:r>
            <a:r>
              <a:rPr sz="1200" spc="5" dirty="0">
                <a:latin typeface="Times New Roman"/>
                <a:cs typeface="Times New Roman"/>
              </a:rPr>
              <a:t>r</a:t>
            </a:r>
            <a:r>
              <a:rPr sz="1200" spc="-75" dirty="0">
                <a:latin typeface="Times New Roman"/>
                <a:cs typeface="Times New Roman"/>
              </a:rPr>
              <a:t>i</a:t>
            </a:r>
            <a:r>
              <a:rPr sz="1200" spc="120" dirty="0">
                <a:latin typeface="Times New Roman"/>
                <a:cs typeface="Times New Roman"/>
              </a:rPr>
              <a:t>a</a:t>
            </a:r>
            <a:r>
              <a:rPr sz="1200" spc="65" dirty="0">
                <a:latin typeface="Times New Roman"/>
                <a:cs typeface="Times New Roman"/>
              </a:rPr>
              <a:t>n</a:t>
            </a:r>
            <a:r>
              <a:rPr sz="1200" spc="60" dirty="0">
                <a:latin typeface="Times New Roman"/>
                <a:cs typeface="Times New Roman"/>
              </a:rPr>
              <a:t>c</a:t>
            </a:r>
            <a:r>
              <a:rPr sz="1200" spc="130" dirty="0">
                <a:latin typeface="Times New Roman"/>
                <a:cs typeface="Times New Roman"/>
              </a:rPr>
              <a:t>e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15" dirty="0">
                <a:latin typeface="Times New Roman"/>
                <a:cs typeface="Times New Roman"/>
              </a:rPr>
              <a:t>+</a:t>
            </a:r>
            <a:r>
              <a:rPr sz="1200" spc="65" dirty="0">
                <a:latin typeface="Times New Roman"/>
                <a:cs typeface="Times New Roman"/>
              </a:rPr>
              <a:t>1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90600" y="533400"/>
            <a:ext cx="2438400" cy="533400"/>
          </a:xfrm>
          <a:custGeom>
            <a:avLst/>
            <a:gdLst/>
            <a:ahLst/>
            <a:cxnLst/>
            <a:rect l="l" t="t" r="r" b="b"/>
            <a:pathLst>
              <a:path w="2438400" h="533400">
                <a:moveTo>
                  <a:pt x="0" y="0"/>
                </a:moveTo>
                <a:lnTo>
                  <a:pt x="2438400" y="0"/>
                </a:lnTo>
                <a:lnTo>
                  <a:pt x="2438400" y="533400"/>
                </a:lnTo>
                <a:lnTo>
                  <a:pt x="0" y="533400"/>
                </a:lnTo>
                <a:lnTo>
                  <a:pt x="0" y="0"/>
                </a:lnTo>
                <a:close/>
              </a:path>
            </a:pathLst>
          </a:custGeom>
          <a:solidFill>
            <a:srgbClr val="5093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50748" y="626363"/>
            <a:ext cx="2064131" cy="3642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57200" y="1112519"/>
            <a:ext cx="9144000" cy="6202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8285">
              <a:lnSpc>
                <a:spcPct val="100000"/>
              </a:lnSpc>
              <a:tabLst>
                <a:tab pos="8822690" algn="r"/>
              </a:tabLst>
            </a:pPr>
            <a:r>
              <a:rPr sz="1200" spc="-7" baseline="6944" dirty="0">
                <a:solidFill>
                  <a:srgbClr val="BFBFBF"/>
                </a:solidFill>
                <a:latin typeface="Century Gothic"/>
                <a:cs typeface="Century Gothic"/>
              </a:rPr>
              <a:t>F</a:t>
            </a:r>
            <a:r>
              <a:rPr sz="1200" baseline="6944" dirty="0">
                <a:solidFill>
                  <a:srgbClr val="BFBFBF"/>
                </a:solidFill>
                <a:latin typeface="Century Gothic"/>
                <a:cs typeface="Century Gothic"/>
              </a:rPr>
              <a:t>e</a:t>
            </a:r>
            <a:r>
              <a:rPr sz="1200" spc="7" baseline="6944" dirty="0">
                <a:solidFill>
                  <a:srgbClr val="BFBFBF"/>
                </a:solidFill>
                <a:latin typeface="Century Gothic"/>
                <a:cs typeface="Century Gothic"/>
              </a:rPr>
              <a:t>b</a:t>
            </a:r>
            <a:r>
              <a:rPr sz="1200" baseline="6944" dirty="0">
                <a:solidFill>
                  <a:srgbClr val="BFBFBF"/>
                </a:solidFill>
                <a:latin typeface="Century Gothic"/>
                <a:cs typeface="Century Gothic"/>
              </a:rPr>
              <a:t>ru</a:t>
            </a:r>
            <a:r>
              <a:rPr sz="1200" spc="7" baseline="6944" dirty="0">
                <a:solidFill>
                  <a:srgbClr val="BFBFBF"/>
                </a:solidFill>
                <a:latin typeface="Century Gothic"/>
                <a:cs typeface="Century Gothic"/>
              </a:rPr>
              <a:t>a</a:t>
            </a:r>
            <a:r>
              <a:rPr sz="1200" baseline="6944" dirty="0">
                <a:solidFill>
                  <a:srgbClr val="BFBFBF"/>
                </a:solidFill>
                <a:latin typeface="Century Gothic"/>
                <a:cs typeface="Century Gothic"/>
              </a:rPr>
              <a:t>ry</a:t>
            </a:r>
            <a:r>
              <a:rPr sz="1200" spc="-30" baseline="6944" dirty="0">
                <a:solidFill>
                  <a:srgbClr val="BFBFBF"/>
                </a:solidFill>
                <a:latin typeface="Century Gothic"/>
                <a:cs typeface="Century Gothic"/>
              </a:rPr>
              <a:t> </a:t>
            </a:r>
            <a:r>
              <a:rPr sz="1200" spc="-7" baseline="6944" dirty="0">
                <a:solidFill>
                  <a:srgbClr val="BFBFBF"/>
                </a:solidFill>
                <a:latin typeface="Century Gothic"/>
                <a:cs typeface="Century Gothic"/>
              </a:rPr>
              <a:t>201</a:t>
            </a:r>
            <a:r>
              <a:rPr sz="1200" baseline="6944" dirty="0">
                <a:solidFill>
                  <a:srgbClr val="BFBFBF"/>
                </a:solidFill>
                <a:latin typeface="Century Gothic"/>
                <a:cs typeface="Century Gothic"/>
              </a:rPr>
              <a:t>8</a:t>
            </a:r>
            <a:r>
              <a:rPr sz="1000" spc="5" dirty="0">
                <a:solidFill>
                  <a:srgbClr val="A5A5A5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A5A5A5"/>
                </a:solidFill>
                <a:latin typeface="Times New Roman"/>
                <a:cs typeface="Times New Roman"/>
              </a:rPr>
              <a:t>	</a:t>
            </a:r>
            <a:r>
              <a:rPr sz="1000" spc="75" dirty="0">
                <a:solidFill>
                  <a:srgbClr val="A5A5A5"/>
                </a:solidFill>
                <a:latin typeface="Times New Roman"/>
                <a:cs typeface="Times New Roman"/>
              </a:rPr>
              <a:t>72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709137" y="844311"/>
            <a:ext cx="131445" cy="168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10" dirty="0">
                <a:solidFill>
                  <a:srgbClr val="FFFFFF"/>
                </a:solidFill>
                <a:latin typeface="Times New Roman"/>
                <a:cs typeface="Times New Roman"/>
              </a:rPr>
              <a:t>®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57200" y="1112519"/>
            <a:ext cx="9144000" cy="6202680"/>
          </a:xfrm>
          <a:custGeom>
            <a:avLst/>
            <a:gdLst/>
            <a:ahLst/>
            <a:cxnLst/>
            <a:rect l="l" t="t" r="r" b="b"/>
            <a:pathLst>
              <a:path w="9144000" h="6202680">
                <a:moveTo>
                  <a:pt x="0" y="0"/>
                </a:moveTo>
                <a:lnTo>
                  <a:pt x="9144000" y="0"/>
                </a:lnTo>
                <a:lnTo>
                  <a:pt x="9144000" y="6202679"/>
                </a:lnTo>
                <a:lnTo>
                  <a:pt x="0" y="6202679"/>
                </a:lnTo>
                <a:lnTo>
                  <a:pt x="0" y="0"/>
                </a:lnTo>
                <a:close/>
              </a:path>
            </a:pathLst>
          </a:custGeom>
          <a:solidFill>
            <a:srgbClr val="5093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192522" y="3623658"/>
            <a:ext cx="5673090" cy="287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690"/>
              </a:lnSpc>
            </a:pPr>
            <a:r>
              <a:rPr sz="2250" spc="-2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250" spc="225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2250" spc="4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2250" spc="434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250" spc="-3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2250" spc="360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2250" spc="-3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2250" spc="-90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250" spc="110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2250" spc="434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250" spc="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50" spc="3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250" spc="225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2250" spc="484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250" spc="-90" dirty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2250" spc="180" dirty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2250" spc="15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2250" spc="-90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250" spc="434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2250" spc="110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2250" spc="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50" spc="-90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2250" spc="434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250" spc="-3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2250" spc="135" dirty="0">
                <a:solidFill>
                  <a:srgbClr val="FFFFFF"/>
                </a:solidFill>
                <a:latin typeface="Times New Roman"/>
                <a:cs typeface="Times New Roman"/>
              </a:rPr>
              <a:t>v</a:t>
            </a:r>
            <a:r>
              <a:rPr sz="2250" spc="-90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250" spc="409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2250" spc="434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250" spc="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50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2250" spc="434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250" spc="-3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2250" spc="-120" dirty="0">
                <a:solidFill>
                  <a:srgbClr val="FFFFFF"/>
                </a:solidFill>
                <a:latin typeface="Times New Roman"/>
                <a:cs typeface="Times New Roman"/>
              </a:rPr>
              <a:t>f</a:t>
            </a:r>
            <a:r>
              <a:rPr sz="2250" spc="315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2250" spc="-3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2250" spc="365" dirty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2250" spc="484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250" spc="225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2250" spc="434" dirty="0">
                <a:solidFill>
                  <a:srgbClr val="FFFFFF"/>
                </a:solidFill>
                <a:latin typeface="Times New Roman"/>
                <a:cs typeface="Times New Roman"/>
              </a:rPr>
              <a:t>ce</a:t>
            </a:r>
            <a:endParaRPr sz="225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524496" y="4181433"/>
            <a:ext cx="3010535" cy="698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250" spc="-10" dirty="0">
                <a:solidFill>
                  <a:srgbClr val="DAE2F2"/>
                </a:solidFill>
                <a:latin typeface="Century Gothic"/>
                <a:cs typeface="Century Gothic"/>
              </a:rPr>
              <a:t>U</a:t>
            </a:r>
            <a:r>
              <a:rPr sz="2250" dirty="0">
                <a:solidFill>
                  <a:srgbClr val="DAE2F2"/>
                </a:solidFill>
                <a:latin typeface="Century Gothic"/>
                <a:cs typeface="Century Gothic"/>
              </a:rPr>
              <a:t>S</a:t>
            </a:r>
            <a:r>
              <a:rPr sz="2250" spc="-5" dirty="0">
                <a:solidFill>
                  <a:srgbClr val="DAE2F2"/>
                </a:solidFill>
                <a:latin typeface="Century Gothic"/>
                <a:cs typeface="Century Gothic"/>
              </a:rPr>
              <a:t>P</a:t>
            </a:r>
            <a:r>
              <a:rPr sz="2250" dirty="0">
                <a:solidFill>
                  <a:srgbClr val="DAE2F2"/>
                </a:solidFill>
                <a:latin typeface="Century Gothic"/>
                <a:cs typeface="Century Gothic"/>
              </a:rPr>
              <a:t>S</a:t>
            </a:r>
            <a:r>
              <a:rPr sz="2250" spc="10" dirty="0">
                <a:solidFill>
                  <a:srgbClr val="DAE2F2"/>
                </a:solidFill>
                <a:latin typeface="Century Gothic"/>
                <a:cs typeface="Century Gothic"/>
              </a:rPr>
              <a:t> </a:t>
            </a:r>
            <a:r>
              <a:rPr sz="2250" dirty="0">
                <a:solidFill>
                  <a:srgbClr val="DAE2F2"/>
                </a:solidFill>
                <a:latin typeface="Century Gothic"/>
                <a:cs typeface="Century Gothic"/>
              </a:rPr>
              <a:t>M</a:t>
            </a:r>
            <a:r>
              <a:rPr sz="2250" spc="-10" dirty="0">
                <a:solidFill>
                  <a:srgbClr val="DAE2F2"/>
                </a:solidFill>
                <a:latin typeface="Century Gothic"/>
                <a:cs typeface="Century Gothic"/>
              </a:rPr>
              <a:t>a</a:t>
            </a:r>
            <a:r>
              <a:rPr sz="2250" spc="5" dirty="0">
                <a:solidFill>
                  <a:srgbClr val="DAE2F2"/>
                </a:solidFill>
                <a:latin typeface="Century Gothic"/>
                <a:cs typeface="Century Gothic"/>
              </a:rPr>
              <a:t>r</a:t>
            </a:r>
            <a:r>
              <a:rPr sz="2250" spc="-5" dirty="0">
                <a:solidFill>
                  <a:srgbClr val="DAE2F2"/>
                </a:solidFill>
                <a:latin typeface="Century Gothic"/>
                <a:cs typeface="Century Gothic"/>
              </a:rPr>
              <a:t>k</a:t>
            </a:r>
            <a:r>
              <a:rPr sz="2250" spc="-25" dirty="0">
                <a:solidFill>
                  <a:srgbClr val="DAE2F2"/>
                </a:solidFill>
                <a:latin typeface="Century Gothic"/>
                <a:cs typeface="Century Gothic"/>
              </a:rPr>
              <a:t>e</a:t>
            </a:r>
            <a:r>
              <a:rPr sz="2250" spc="-10" dirty="0">
                <a:solidFill>
                  <a:srgbClr val="DAE2F2"/>
                </a:solidFill>
                <a:latin typeface="Century Gothic"/>
                <a:cs typeface="Century Gothic"/>
              </a:rPr>
              <a:t>t</a:t>
            </a:r>
            <a:r>
              <a:rPr sz="2250" spc="20" dirty="0">
                <a:solidFill>
                  <a:srgbClr val="DAE2F2"/>
                </a:solidFill>
                <a:latin typeface="Century Gothic"/>
                <a:cs typeface="Century Gothic"/>
              </a:rPr>
              <a:t>i</a:t>
            </a:r>
            <a:r>
              <a:rPr sz="2250" spc="-25" dirty="0">
                <a:solidFill>
                  <a:srgbClr val="DAE2F2"/>
                </a:solidFill>
                <a:latin typeface="Century Gothic"/>
                <a:cs typeface="Century Gothic"/>
              </a:rPr>
              <a:t>n</a:t>
            </a:r>
            <a:r>
              <a:rPr sz="2250" dirty="0">
                <a:solidFill>
                  <a:srgbClr val="DAE2F2"/>
                </a:solidFill>
                <a:latin typeface="Century Gothic"/>
                <a:cs typeface="Century Gothic"/>
              </a:rPr>
              <a:t>g</a:t>
            </a:r>
            <a:r>
              <a:rPr sz="2250" spc="-20" dirty="0">
                <a:solidFill>
                  <a:srgbClr val="DAE2F2"/>
                </a:solidFill>
                <a:latin typeface="Century Gothic"/>
                <a:cs typeface="Century Gothic"/>
              </a:rPr>
              <a:t> </a:t>
            </a:r>
            <a:r>
              <a:rPr sz="2250" dirty="0">
                <a:solidFill>
                  <a:srgbClr val="DAE2F2"/>
                </a:solidFill>
                <a:latin typeface="Century Gothic"/>
                <a:cs typeface="Century Gothic"/>
              </a:rPr>
              <a:t>M</a:t>
            </a:r>
            <a:r>
              <a:rPr sz="2250" spc="-10" dirty="0">
                <a:solidFill>
                  <a:srgbClr val="DAE2F2"/>
                </a:solidFill>
                <a:latin typeface="Century Gothic"/>
                <a:cs typeface="Century Gothic"/>
              </a:rPr>
              <a:t>a</a:t>
            </a:r>
            <a:r>
              <a:rPr sz="2250" spc="20" dirty="0">
                <a:solidFill>
                  <a:srgbClr val="DAE2F2"/>
                </a:solidFill>
                <a:latin typeface="Century Gothic"/>
                <a:cs typeface="Century Gothic"/>
              </a:rPr>
              <a:t>i</a:t>
            </a:r>
            <a:r>
              <a:rPr sz="2250" dirty="0">
                <a:solidFill>
                  <a:srgbClr val="DAE2F2"/>
                </a:solidFill>
                <a:latin typeface="Century Gothic"/>
                <a:cs typeface="Century Gothic"/>
              </a:rPr>
              <a:t>l®</a:t>
            </a:r>
            <a:endParaRPr sz="2250">
              <a:latin typeface="Century Gothic"/>
              <a:cs typeface="Century Gothic"/>
            </a:endParaRPr>
          </a:p>
          <a:p>
            <a:pPr algn="ctr">
              <a:lnSpc>
                <a:spcPts val="2690"/>
              </a:lnSpc>
              <a:spcBef>
                <a:spcPts val="540"/>
              </a:spcBef>
            </a:pPr>
            <a:r>
              <a:rPr sz="2250" spc="-10" dirty="0">
                <a:solidFill>
                  <a:srgbClr val="DAE2F2"/>
                </a:solidFill>
                <a:latin typeface="Century Gothic"/>
                <a:cs typeface="Century Gothic"/>
              </a:rPr>
              <a:t>F</a:t>
            </a:r>
            <a:r>
              <a:rPr sz="2250" dirty="0">
                <a:solidFill>
                  <a:srgbClr val="DAE2F2"/>
                </a:solidFill>
                <a:latin typeface="Century Gothic"/>
                <a:cs typeface="Century Gothic"/>
              </a:rPr>
              <a:t>l</a:t>
            </a:r>
            <a:r>
              <a:rPr sz="2250" spc="-10" dirty="0">
                <a:solidFill>
                  <a:srgbClr val="DAE2F2"/>
                </a:solidFill>
                <a:latin typeface="Century Gothic"/>
                <a:cs typeface="Century Gothic"/>
              </a:rPr>
              <a:t>at</a:t>
            </a:r>
            <a:r>
              <a:rPr sz="2250" dirty="0">
                <a:solidFill>
                  <a:srgbClr val="DAE2F2"/>
                </a:solidFill>
                <a:latin typeface="Century Gothic"/>
                <a:cs typeface="Century Gothic"/>
              </a:rPr>
              <a:t>s</a:t>
            </a:r>
            <a:endParaRPr sz="225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20581" y="6989731"/>
            <a:ext cx="172720" cy="156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75" dirty="0">
                <a:solidFill>
                  <a:srgbClr val="A5A5A5"/>
                </a:solidFill>
                <a:latin typeface="Times New Roman"/>
                <a:cs typeface="Times New Roman"/>
              </a:rPr>
              <a:t>73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90600" y="533400"/>
            <a:ext cx="2438400" cy="533400"/>
          </a:xfrm>
          <a:custGeom>
            <a:avLst/>
            <a:gdLst/>
            <a:ahLst/>
            <a:cxnLst/>
            <a:rect l="l" t="t" r="r" b="b"/>
            <a:pathLst>
              <a:path w="2438400" h="533400">
                <a:moveTo>
                  <a:pt x="0" y="0"/>
                </a:moveTo>
                <a:lnTo>
                  <a:pt x="2438400" y="0"/>
                </a:lnTo>
                <a:lnTo>
                  <a:pt x="2438400" y="533400"/>
                </a:lnTo>
                <a:lnTo>
                  <a:pt x="0" y="533400"/>
                </a:lnTo>
                <a:lnTo>
                  <a:pt x="0" y="0"/>
                </a:lnTo>
                <a:close/>
              </a:path>
            </a:pathLst>
          </a:custGeom>
          <a:solidFill>
            <a:srgbClr val="5093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50748" y="626363"/>
            <a:ext cx="2064131" cy="3642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709137" y="844311"/>
            <a:ext cx="131445" cy="168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10" dirty="0">
                <a:solidFill>
                  <a:srgbClr val="FFFFFF"/>
                </a:solidFill>
                <a:latin typeface="Times New Roman"/>
                <a:cs typeface="Times New Roman"/>
              </a:rPr>
              <a:t>®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495044" y="5195316"/>
            <a:ext cx="7611109" cy="0"/>
          </a:xfrm>
          <a:custGeom>
            <a:avLst/>
            <a:gdLst/>
            <a:ahLst/>
            <a:cxnLst/>
            <a:rect l="l" t="t" r="r" b="b"/>
            <a:pathLst>
              <a:path w="7611109">
                <a:moveTo>
                  <a:pt x="0" y="0"/>
                </a:moveTo>
                <a:lnTo>
                  <a:pt x="7610855" y="0"/>
                </a:lnTo>
              </a:path>
            </a:pathLst>
          </a:custGeom>
          <a:ln w="10413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495044" y="4885944"/>
            <a:ext cx="7611109" cy="0"/>
          </a:xfrm>
          <a:custGeom>
            <a:avLst/>
            <a:gdLst/>
            <a:ahLst/>
            <a:cxnLst/>
            <a:rect l="l" t="t" r="r" b="b"/>
            <a:pathLst>
              <a:path w="7611109">
                <a:moveTo>
                  <a:pt x="0" y="0"/>
                </a:moveTo>
                <a:lnTo>
                  <a:pt x="7610855" y="0"/>
                </a:lnTo>
              </a:path>
            </a:pathLst>
          </a:custGeom>
          <a:ln w="10414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95044" y="4576572"/>
            <a:ext cx="7611109" cy="0"/>
          </a:xfrm>
          <a:custGeom>
            <a:avLst/>
            <a:gdLst/>
            <a:ahLst/>
            <a:cxnLst/>
            <a:rect l="l" t="t" r="r" b="b"/>
            <a:pathLst>
              <a:path w="7611109">
                <a:moveTo>
                  <a:pt x="0" y="0"/>
                </a:moveTo>
                <a:lnTo>
                  <a:pt x="7610855" y="0"/>
                </a:lnTo>
              </a:path>
            </a:pathLst>
          </a:custGeom>
          <a:ln w="10413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495044" y="4267200"/>
            <a:ext cx="7611109" cy="0"/>
          </a:xfrm>
          <a:custGeom>
            <a:avLst/>
            <a:gdLst/>
            <a:ahLst/>
            <a:cxnLst/>
            <a:rect l="l" t="t" r="r" b="b"/>
            <a:pathLst>
              <a:path w="7611109">
                <a:moveTo>
                  <a:pt x="0" y="0"/>
                </a:moveTo>
                <a:lnTo>
                  <a:pt x="7610855" y="0"/>
                </a:lnTo>
              </a:path>
            </a:pathLst>
          </a:custGeom>
          <a:ln w="10413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495044" y="3957828"/>
            <a:ext cx="7611109" cy="0"/>
          </a:xfrm>
          <a:custGeom>
            <a:avLst/>
            <a:gdLst/>
            <a:ahLst/>
            <a:cxnLst/>
            <a:rect l="l" t="t" r="r" b="b"/>
            <a:pathLst>
              <a:path w="7611109">
                <a:moveTo>
                  <a:pt x="0" y="0"/>
                </a:moveTo>
                <a:lnTo>
                  <a:pt x="7610855" y="0"/>
                </a:lnTo>
              </a:path>
            </a:pathLst>
          </a:custGeom>
          <a:ln w="10413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495044" y="3648456"/>
            <a:ext cx="7611109" cy="0"/>
          </a:xfrm>
          <a:custGeom>
            <a:avLst/>
            <a:gdLst/>
            <a:ahLst/>
            <a:cxnLst/>
            <a:rect l="l" t="t" r="r" b="b"/>
            <a:pathLst>
              <a:path w="7611109">
                <a:moveTo>
                  <a:pt x="0" y="0"/>
                </a:moveTo>
                <a:lnTo>
                  <a:pt x="7610855" y="0"/>
                </a:lnTo>
              </a:path>
            </a:pathLst>
          </a:custGeom>
          <a:ln w="10413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495044" y="3339084"/>
            <a:ext cx="7611109" cy="0"/>
          </a:xfrm>
          <a:custGeom>
            <a:avLst/>
            <a:gdLst/>
            <a:ahLst/>
            <a:cxnLst/>
            <a:rect l="l" t="t" r="r" b="b"/>
            <a:pathLst>
              <a:path w="7611109">
                <a:moveTo>
                  <a:pt x="0" y="0"/>
                </a:moveTo>
                <a:lnTo>
                  <a:pt x="7610855" y="0"/>
                </a:lnTo>
              </a:path>
            </a:pathLst>
          </a:custGeom>
          <a:ln w="10414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495044" y="3029712"/>
            <a:ext cx="7611109" cy="0"/>
          </a:xfrm>
          <a:custGeom>
            <a:avLst/>
            <a:gdLst/>
            <a:ahLst/>
            <a:cxnLst/>
            <a:rect l="l" t="t" r="r" b="b"/>
            <a:pathLst>
              <a:path w="7611109">
                <a:moveTo>
                  <a:pt x="0" y="0"/>
                </a:moveTo>
                <a:lnTo>
                  <a:pt x="7610855" y="0"/>
                </a:lnTo>
              </a:path>
            </a:pathLst>
          </a:custGeom>
          <a:ln w="10414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495044" y="2720340"/>
            <a:ext cx="7611109" cy="0"/>
          </a:xfrm>
          <a:custGeom>
            <a:avLst/>
            <a:gdLst/>
            <a:ahLst/>
            <a:cxnLst/>
            <a:rect l="l" t="t" r="r" b="b"/>
            <a:pathLst>
              <a:path w="7611109">
                <a:moveTo>
                  <a:pt x="0" y="0"/>
                </a:moveTo>
                <a:lnTo>
                  <a:pt x="7610855" y="0"/>
                </a:lnTo>
              </a:path>
            </a:pathLst>
          </a:custGeom>
          <a:ln w="10413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495044" y="2410968"/>
            <a:ext cx="7611109" cy="0"/>
          </a:xfrm>
          <a:custGeom>
            <a:avLst/>
            <a:gdLst/>
            <a:ahLst/>
            <a:cxnLst/>
            <a:rect l="l" t="t" r="r" b="b"/>
            <a:pathLst>
              <a:path w="7611109">
                <a:moveTo>
                  <a:pt x="0" y="0"/>
                </a:moveTo>
                <a:lnTo>
                  <a:pt x="7610855" y="0"/>
                </a:lnTo>
              </a:path>
            </a:pathLst>
          </a:custGeom>
          <a:ln w="10414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495044" y="5503164"/>
            <a:ext cx="7611109" cy="0"/>
          </a:xfrm>
          <a:custGeom>
            <a:avLst/>
            <a:gdLst/>
            <a:ahLst/>
            <a:cxnLst/>
            <a:rect l="l" t="t" r="r" b="b"/>
            <a:pathLst>
              <a:path w="7611109">
                <a:moveTo>
                  <a:pt x="0" y="0"/>
                </a:moveTo>
                <a:lnTo>
                  <a:pt x="7610855" y="0"/>
                </a:lnTo>
              </a:path>
            </a:pathLst>
          </a:custGeom>
          <a:ln w="10413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495044" y="5503164"/>
            <a:ext cx="0" cy="542925"/>
          </a:xfrm>
          <a:custGeom>
            <a:avLst/>
            <a:gdLst/>
            <a:ahLst/>
            <a:cxnLst/>
            <a:rect l="l" t="t" r="r" b="b"/>
            <a:pathLst>
              <a:path h="542925">
                <a:moveTo>
                  <a:pt x="0" y="0"/>
                </a:moveTo>
                <a:lnTo>
                  <a:pt x="0" y="542543"/>
                </a:lnTo>
              </a:path>
            </a:pathLst>
          </a:custGeom>
          <a:ln w="10413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878836" y="5503164"/>
            <a:ext cx="0" cy="542925"/>
          </a:xfrm>
          <a:custGeom>
            <a:avLst/>
            <a:gdLst/>
            <a:ahLst/>
            <a:cxnLst/>
            <a:rect l="l" t="t" r="r" b="b"/>
            <a:pathLst>
              <a:path h="542925">
                <a:moveTo>
                  <a:pt x="0" y="0"/>
                </a:moveTo>
                <a:lnTo>
                  <a:pt x="0" y="542543"/>
                </a:lnTo>
              </a:path>
            </a:pathLst>
          </a:custGeom>
          <a:ln w="10413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262628" y="5503164"/>
            <a:ext cx="0" cy="542925"/>
          </a:xfrm>
          <a:custGeom>
            <a:avLst/>
            <a:gdLst/>
            <a:ahLst/>
            <a:cxnLst/>
            <a:rect l="l" t="t" r="r" b="b"/>
            <a:pathLst>
              <a:path h="542925">
                <a:moveTo>
                  <a:pt x="0" y="0"/>
                </a:moveTo>
                <a:lnTo>
                  <a:pt x="0" y="542543"/>
                </a:lnTo>
              </a:path>
            </a:pathLst>
          </a:custGeom>
          <a:ln w="10413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646420" y="5503164"/>
            <a:ext cx="0" cy="542925"/>
          </a:xfrm>
          <a:custGeom>
            <a:avLst/>
            <a:gdLst/>
            <a:ahLst/>
            <a:cxnLst/>
            <a:rect l="l" t="t" r="r" b="b"/>
            <a:pathLst>
              <a:path h="542925">
                <a:moveTo>
                  <a:pt x="0" y="0"/>
                </a:moveTo>
                <a:lnTo>
                  <a:pt x="0" y="542543"/>
                </a:lnTo>
              </a:path>
            </a:pathLst>
          </a:custGeom>
          <a:ln w="10413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030211" y="5503164"/>
            <a:ext cx="0" cy="542925"/>
          </a:xfrm>
          <a:custGeom>
            <a:avLst/>
            <a:gdLst/>
            <a:ahLst/>
            <a:cxnLst/>
            <a:rect l="l" t="t" r="r" b="b"/>
            <a:pathLst>
              <a:path h="542925">
                <a:moveTo>
                  <a:pt x="0" y="0"/>
                </a:moveTo>
                <a:lnTo>
                  <a:pt x="0" y="542543"/>
                </a:lnTo>
              </a:path>
            </a:pathLst>
          </a:custGeom>
          <a:ln w="10414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414004" y="5503164"/>
            <a:ext cx="0" cy="542925"/>
          </a:xfrm>
          <a:custGeom>
            <a:avLst/>
            <a:gdLst/>
            <a:ahLst/>
            <a:cxnLst/>
            <a:rect l="l" t="t" r="r" b="b"/>
            <a:pathLst>
              <a:path h="542925">
                <a:moveTo>
                  <a:pt x="0" y="0"/>
                </a:moveTo>
                <a:lnTo>
                  <a:pt x="0" y="542543"/>
                </a:lnTo>
              </a:path>
            </a:pathLst>
          </a:custGeom>
          <a:ln w="10414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105900" y="5503164"/>
            <a:ext cx="0" cy="542925"/>
          </a:xfrm>
          <a:custGeom>
            <a:avLst/>
            <a:gdLst/>
            <a:ahLst/>
            <a:cxnLst/>
            <a:rect l="l" t="t" r="r" b="b"/>
            <a:pathLst>
              <a:path h="542925">
                <a:moveTo>
                  <a:pt x="0" y="0"/>
                </a:moveTo>
                <a:lnTo>
                  <a:pt x="0" y="542543"/>
                </a:lnTo>
              </a:path>
            </a:pathLst>
          </a:custGeom>
          <a:ln w="10413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653539" y="2662427"/>
            <a:ext cx="7292340" cy="472440"/>
          </a:xfrm>
          <a:custGeom>
            <a:avLst/>
            <a:gdLst/>
            <a:ahLst/>
            <a:cxnLst/>
            <a:rect l="l" t="t" r="r" b="b"/>
            <a:pathLst>
              <a:path w="7292340" h="472439">
                <a:moveTo>
                  <a:pt x="4206031" y="347472"/>
                </a:moveTo>
                <a:lnTo>
                  <a:pt x="4169663" y="347472"/>
                </a:lnTo>
                <a:lnTo>
                  <a:pt x="4163611" y="344645"/>
                </a:lnTo>
                <a:lnTo>
                  <a:pt x="4504944" y="135636"/>
                </a:lnTo>
                <a:lnTo>
                  <a:pt x="4506468" y="135636"/>
                </a:lnTo>
                <a:lnTo>
                  <a:pt x="4852415" y="1524"/>
                </a:lnTo>
                <a:lnTo>
                  <a:pt x="4853939" y="0"/>
                </a:lnTo>
                <a:lnTo>
                  <a:pt x="4856987" y="0"/>
                </a:lnTo>
                <a:lnTo>
                  <a:pt x="5202935" y="7619"/>
                </a:lnTo>
                <a:lnTo>
                  <a:pt x="5205983" y="7619"/>
                </a:lnTo>
                <a:lnTo>
                  <a:pt x="5254709" y="22860"/>
                </a:lnTo>
                <a:lnTo>
                  <a:pt x="4861560" y="22860"/>
                </a:lnTo>
                <a:lnTo>
                  <a:pt x="4856987" y="24384"/>
                </a:lnTo>
                <a:lnTo>
                  <a:pt x="4857594" y="24397"/>
                </a:lnTo>
                <a:lnTo>
                  <a:pt x="4515612" y="156972"/>
                </a:lnTo>
                <a:lnTo>
                  <a:pt x="4517136" y="156972"/>
                </a:lnTo>
                <a:lnTo>
                  <a:pt x="4206031" y="347472"/>
                </a:lnTo>
                <a:close/>
              </a:path>
              <a:path w="7292340" h="472439">
                <a:moveTo>
                  <a:pt x="5692335" y="115824"/>
                </a:moveTo>
                <a:lnTo>
                  <a:pt x="5551931" y="115824"/>
                </a:lnTo>
                <a:lnTo>
                  <a:pt x="5550310" y="115317"/>
                </a:lnTo>
                <a:lnTo>
                  <a:pt x="6089656" y="24384"/>
                </a:lnTo>
                <a:lnTo>
                  <a:pt x="6239256" y="0"/>
                </a:lnTo>
                <a:lnTo>
                  <a:pt x="6242303" y="0"/>
                </a:lnTo>
                <a:lnTo>
                  <a:pt x="6396058" y="24384"/>
                </a:lnTo>
                <a:lnTo>
                  <a:pt x="6239256" y="24384"/>
                </a:lnTo>
                <a:lnTo>
                  <a:pt x="6240800" y="24628"/>
                </a:lnTo>
                <a:lnTo>
                  <a:pt x="5692335" y="115824"/>
                </a:lnTo>
                <a:close/>
              </a:path>
              <a:path w="7292340" h="472439">
                <a:moveTo>
                  <a:pt x="4857594" y="24397"/>
                </a:moveTo>
                <a:lnTo>
                  <a:pt x="4856987" y="24384"/>
                </a:lnTo>
                <a:lnTo>
                  <a:pt x="4861560" y="22860"/>
                </a:lnTo>
                <a:lnTo>
                  <a:pt x="4857594" y="24397"/>
                </a:lnTo>
                <a:close/>
              </a:path>
              <a:path w="7292340" h="472439">
                <a:moveTo>
                  <a:pt x="5550408" y="140208"/>
                </a:moveTo>
                <a:lnTo>
                  <a:pt x="5545835" y="140208"/>
                </a:lnTo>
                <a:lnTo>
                  <a:pt x="5199888" y="32004"/>
                </a:lnTo>
                <a:lnTo>
                  <a:pt x="5202935" y="32004"/>
                </a:lnTo>
                <a:lnTo>
                  <a:pt x="4857594" y="24397"/>
                </a:lnTo>
                <a:lnTo>
                  <a:pt x="4861560" y="22860"/>
                </a:lnTo>
                <a:lnTo>
                  <a:pt x="5254709" y="22860"/>
                </a:lnTo>
                <a:lnTo>
                  <a:pt x="5550310" y="115317"/>
                </a:lnTo>
                <a:lnTo>
                  <a:pt x="5547360" y="115824"/>
                </a:lnTo>
                <a:lnTo>
                  <a:pt x="5692335" y="115824"/>
                </a:lnTo>
                <a:lnTo>
                  <a:pt x="5550408" y="140208"/>
                </a:lnTo>
                <a:close/>
              </a:path>
              <a:path w="7292340" h="472439">
                <a:moveTo>
                  <a:pt x="6240800" y="24628"/>
                </a:moveTo>
                <a:lnTo>
                  <a:pt x="6239256" y="24384"/>
                </a:lnTo>
                <a:lnTo>
                  <a:pt x="6242303" y="24384"/>
                </a:lnTo>
                <a:lnTo>
                  <a:pt x="6240800" y="24628"/>
                </a:lnTo>
                <a:close/>
              </a:path>
              <a:path w="7292340" h="472439">
                <a:moveTo>
                  <a:pt x="6582386" y="78801"/>
                </a:moveTo>
                <a:lnTo>
                  <a:pt x="6240800" y="24628"/>
                </a:lnTo>
                <a:lnTo>
                  <a:pt x="6242303" y="24384"/>
                </a:lnTo>
                <a:lnTo>
                  <a:pt x="6396058" y="24384"/>
                </a:lnTo>
                <a:lnTo>
                  <a:pt x="6588251" y="54864"/>
                </a:lnTo>
                <a:lnTo>
                  <a:pt x="6589776" y="54864"/>
                </a:lnTo>
                <a:lnTo>
                  <a:pt x="6591299" y="56388"/>
                </a:lnTo>
                <a:lnTo>
                  <a:pt x="6592824" y="56388"/>
                </a:lnTo>
                <a:lnTo>
                  <a:pt x="6627571" y="77724"/>
                </a:lnTo>
                <a:lnTo>
                  <a:pt x="6580631" y="77724"/>
                </a:lnTo>
                <a:lnTo>
                  <a:pt x="6582386" y="78801"/>
                </a:lnTo>
                <a:close/>
              </a:path>
              <a:path w="7292340" h="472439">
                <a:moveTo>
                  <a:pt x="1442374" y="376428"/>
                </a:moveTo>
                <a:lnTo>
                  <a:pt x="1405128" y="376428"/>
                </a:lnTo>
                <a:lnTo>
                  <a:pt x="1398425" y="371319"/>
                </a:lnTo>
                <a:lnTo>
                  <a:pt x="1737359" y="198120"/>
                </a:lnTo>
                <a:lnTo>
                  <a:pt x="2084832" y="41148"/>
                </a:lnTo>
                <a:lnTo>
                  <a:pt x="2086355" y="39624"/>
                </a:lnTo>
                <a:lnTo>
                  <a:pt x="2089404" y="39624"/>
                </a:lnTo>
                <a:lnTo>
                  <a:pt x="2435351" y="60960"/>
                </a:lnTo>
                <a:lnTo>
                  <a:pt x="2438400" y="60960"/>
                </a:lnTo>
                <a:lnTo>
                  <a:pt x="2439924" y="62484"/>
                </a:lnTo>
                <a:lnTo>
                  <a:pt x="2093975" y="62484"/>
                </a:lnTo>
                <a:lnTo>
                  <a:pt x="2087879" y="64008"/>
                </a:lnTo>
                <a:lnTo>
                  <a:pt x="2090304" y="64157"/>
                </a:lnTo>
                <a:lnTo>
                  <a:pt x="1749551" y="219456"/>
                </a:lnTo>
                <a:lnTo>
                  <a:pt x="1442374" y="376428"/>
                </a:lnTo>
                <a:close/>
              </a:path>
              <a:path w="7292340" h="472439">
                <a:moveTo>
                  <a:pt x="2090304" y="64157"/>
                </a:moveTo>
                <a:lnTo>
                  <a:pt x="2087879" y="64008"/>
                </a:lnTo>
                <a:lnTo>
                  <a:pt x="2093975" y="62484"/>
                </a:lnTo>
                <a:lnTo>
                  <a:pt x="2090304" y="64157"/>
                </a:lnTo>
                <a:close/>
              </a:path>
              <a:path w="7292340" h="472439">
                <a:moveTo>
                  <a:pt x="2431359" y="85191"/>
                </a:moveTo>
                <a:lnTo>
                  <a:pt x="2090304" y="64157"/>
                </a:lnTo>
                <a:lnTo>
                  <a:pt x="2093975" y="62484"/>
                </a:lnTo>
                <a:lnTo>
                  <a:pt x="2441447" y="62484"/>
                </a:lnTo>
                <a:lnTo>
                  <a:pt x="2474172" y="83819"/>
                </a:lnTo>
                <a:lnTo>
                  <a:pt x="2429255" y="83819"/>
                </a:lnTo>
                <a:lnTo>
                  <a:pt x="2431359" y="85191"/>
                </a:lnTo>
                <a:close/>
              </a:path>
              <a:path w="7292340" h="472439">
                <a:moveTo>
                  <a:pt x="16763" y="472440"/>
                </a:moveTo>
                <a:lnTo>
                  <a:pt x="9143" y="470916"/>
                </a:lnTo>
                <a:lnTo>
                  <a:pt x="0" y="461772"/>
                </a:lnTo>
                <a:lnTo>
                  <a:pt x="0" y="454152"/>
                </a:lnTo>
                <a:lnTo>
                  <a:pt x="6095" y="449580"/>
                </a:lnTo>
                <a:lnTo>
                  <a:pt x="352043" y="163068"/>
                </a:lnTo>
                <a:lnTo>
                  <a:pt x="355091" y="160020"/>
                </a:lnTo>
                <a:lnTo>
                  <a:pt x="356615" y="160020"/>
                </a:lnTo>
                <a:lnTo>
                  <a:pt x="702564" y="74676"/>
                </a:lnTo>
                <a:lnTo>
                  <a:pt x="707135" y="74676"/>
                </a:lnTo>
                <a:lnTo>
                  <a:pt x="947795" y="99060"/>
                </a:lnTo>
                <a:lnTo>
                  <a:pt x="704087" y="99060"/>
                </a:lnTo>
                <a:lnTo>
                  <a:pt x="707328" y="99388"/>
                </a:lnTo>
                <a:lnTo>
                  <a:pt x="375067" y="181356"/>
                </a:lnTo>
                <a:lnTo>
                  <a:pt x="367283" y="181356"/>
                </a:lnTo>
                <a:lnTo>
                  <a:pt x="362711" y="184404"/>
                </a:lnTo>
                <a:lnTo>
                  <a:pt x="363603" y="184404"/>
                </a:lnTo>
                <a:lnTo>
                  <a:pt x="21335" y="467868"/>
                </a:lnTo>
                <a:lnTo>
                  <a:pt x="16763" y="472440"/>
                </a:lnTo>
                <a:close/>
              </a:path>
              <a:path w="7292340" h="472439">
                <a:moveTo>
                  <a:pt x="6585203" y="79248"/>
                </a:moveTo>
                <a:lnTo>
                  <a:pt x="6582386" y="78801"/>
                </a:lnTo>
                <a:lnTo>
                  <a:pt x="6580631" y="77724"/>
                </a:lnTo>
                <a:lnTo>
                  <a:pt x="6585203" y="79248"/>
                </a:lnTo>
                <a:close/>
              </a:path>
              <a:path w="7292340" h="472439">
                <a:moveTo>
                  <a:pt x="6630053" y="79248"/>
                </a:moveTo>
                <a:lnTo>
                  <a:pt x="6585203" y="79248"/>
                </a:lnTo>
                <a:lnTo>
                  <a:pt x="6580631" y="77724"/>
                </a:lnTo>
                <a:lnTo>
                  <a:pt x="6627571" y="77724"/>
                </a:lnTo>
                <a:lnTo>
                  <a:pt x="6630053" y="79248"/>
                </a:lnTo>
                <a:close/>
              </a:path>
              <a:path w="7292340" h="472439">
                <a:moveTo>
                  <a:pt x="7286244" y="295656"/>
                </a:moveTo>
                <a:lnTo>
                  <a:pt x="7280147" y="295656"/>
                </a:lnTo>
                <a:lnTo>
                  <a:pt x="6934199" y="292608"/>
                </a:lnTo>
                <a:lnTo>
                  <a:pt x="6929628" y="292608"/>
                </a:lnTo>
                <a:lnTo>
                  <a:pt x="6928103" y="291084"/>
                </a:lnTo>
                <a:lnTo>
                  <a:pt x="6582386" y="78801"/>
                </a:lnTo>
                <a:lnTo>
                  <a:pt x="6585203" y="79248"/>
                </a:lnTo>
                <a:lnTo>
                  <a:pt x="6630053" y="79248"/>
                </a:lnTo>
                <a:lnTo>
                  <a:pt x="6937814" y="268224"/>
                </a:lnTo>
                <a:lnTo>
                  <a:pt x="6934199" y="268224"/>
                </a:lnTo>
                <a:lnTo>
                  <a:pt x="6940296" y="269748"/>
                </a:lnTo>
                <a:lnTo>
                  <a:pt x="7107174" y="269748"/>
                </a:lnTo>
                <a:lnTo>
                  <a:pt x="7286244" y="271272"/>
                </a:lnTo>
                <a:lnTo>
                  <a:pt x="7292340" y="277368"/>
                </a:lnTo>
                <a:lnTo>
                  <a:pt x="7292340" y="289560"/>
                </a:lnTo>
                <a:lnTo>
                  <a:pt x="7286244" y="295656"/>
                </a:lnTo>
                <a:close/>
              </a:path>
              <a:path w="7292340" h="472439">
                <a:moveTo>
                  <a:pt x="2433828" y="85343"/>
                </a:moveTo>
                <a:lnTo>
                  <a:pt x="2431359" y="85191"/>
                </a:lnTo>
                <a:lnTo>
                  <a:pt x="2429255" y="83819"/>
                </a:lnTo>
                <a:lnTo>
                  <a:pt x="2433828" y="85343"/>
                </a:lnTo>
                <a:close/>
              </a:path>
              <a:path w="7292340" h="472439">
                <a:moveTo>
                  <a:pt x="2476510" y="85343"/>
                </a:moveTo>
                <a:lnTo>
                  <a:pt x="2433828" y="85343"/>
                </a:lnTo>
                <a:lnTo>
                  <a:pt x="2429255" y="83819"/>
                </a:lnTo>
                <a:lnTo>
                  <a:pt x="2474172" y="83819"/>
                </a:lnTo>
                <a:lnTo>
                  <a:pt x="2476510" y="85343"/>
                </a:lnTo>
                <a:close/>
              </a:path>
              <a:path w="7292340" h="472439">
                <a:moveTo>
                  <a:pt x="2782823" y="310896"/>
                </a:moveTo>
                <a:lnTo>
                  <a:pt x="2776728" y="310896"/>
                </a:lnTo>
                <a:lnTo>
                  <a:pt x="2775204" y="309372"/>
                </a:lnTo>
                <a:lnTo>
                  <a:pt x="2431359" y="85191"/>
                </a:lnTo>
                <a:lnTo>
                  <a:pt x="2433828" y="85343"/>
                </a:lnTo>
                <a:lnTo>
                  <a:pt x="2476510" y="85343"/>
                </a:lnTo>
                <a:lnTo>
                  <a:pt x="2783890" y="285750"/>
                </a:lnTo>
                <a:lnTo>
                  <a:pt x="2779776" y="286512"/>
                </a:lnTo>
                <a:lnTo>
                  <a:pt x="2787396" y="288036"/>
                </a:lnTo>
                <a:lnTo>
                  <a:pt x="2906376" y="288036"/>
                </a:lnTo>
                <a:lnTo>
                  <a:pt x="2782823" y="310896"/>
                </a:lnTo>
                <a:close/>
              </a:path>
              <a:path w="7292340" h="472439">
                <a:moveTo>
                  <a:pt x="707328" y="99388"/>
                </a:moveTo>
                <a:lnTo>
                  <a:pt x="704087" y="99060"/>
                </a:lnTo>
                <a:lnTo>
                  <a:pt x="708660" y="99060"/>
                </a:lnTo>
                <a:lnTo>
                  <a:pt x="707328" y="99388"/>
                </a:lnTo>
                <a:close/>
              </a:path>
              <a:path w="7292340" h="472439">
                <a:moveTo>
                  <a:pt x="1047617" y="133867"/>
                </a:moveTo>
                <a:lnTo>
                  <a:pt x="707328" y="99388"/>
                </a:lnTo>
                <a:lnTo>
                  <a:pt x="708660" y="99060"/>
                </a:lnTo>
                <a:lnTo>
                  <a:pt x="947795" y="99060"/>
                </a:lnTo>
                <a:lnTo>
                  <a:pt x="1053083" y="109728"/>
                </a:lnTo>
                <a:lnTo>
                  <a:pt x="1054608" y="109728"/>
                </a:lnTo>
                <a:lnTo>
                  <a:pt x="1057656" y="111252"/>
                </a:lnTo>
                <a:lnTo>
                  <a:pt x="1059179" y="112776"/>
                </a:lnTo>
                <a:lnTo>
                  <a:pt x="1083176" y="131064"/>
                </a:lnTo>
                <a:lnTo>
                  <a:pt x="1043939" y="131064"/>
                </a:lnTo>
                <a:lnTo>
                  <a:pt x="1047617" y="133867"/>
                </a:lnTo>
                <a:close/>
              </a:path>
              <a:path w="7292340" h="472439">
                <a:moveTo>
                  <a:pt x="5551931" y="115824"/>
                </a:moveTo>
                <a:lnTo>
                  <a:pt x="5547360" y="115824"/>
                </a:lnTo>
                <a:lnTo>
                  <a:pt x="5550310" y="115317"/>
                </a:lnTo>
                <a:lnTo>
                  <a:pt x="5551931" y="115824"/>
                </a:lnTo>
                <a:close/>
              </a:path>
              <a:path w="7292340" h="472439">
                <a:moveTo>
                  <a:pt x="1050035" y="134112"/>
                </a:moveTo>
                <a:lnTo>
                  <a:pt x="1047617" y="133867"/>
                </a:lnTo>
                <a:lnTo>
                  <a:pt x="1043939" y="131064"/>
                </a:lnTo>
                <a:lnTo>
                  <a:pt x="1050035" y="134112"/>
                </a:lnTo>
                <a:close/>
              </a:path>
              <a:path w="7292340" h="472439">
                <a:moveTo>
                  <a:pt x="1087175" y="134112"/>
                </a:moveTo>
                <a:lnTo>
                  <a:pt x="1050035" y="134112"/>
                </a:lnTo>
                <a:lnTo>
                  <a:pt x="1043939" y="131064"/>
                </a:lnTo>
                <a:lnTo>
                  <a:pt x="1083176" y="131064"/>
                </a:lnTo>
                <a:lnTo>
                  <a:pt x="1087175" y="134112"/>
                </a:lnTo>
                <a:close/>
              </a:path>
              <a:path w="7292340" h="472439">
                <a:moveTo>
                  <a:pt x="1399032" y="397764"/>
                </a:moveTo>
                <a:lnTo>
                  <a:pt x="1394459" y="397764"/>
                </a:lnTo>
                <a:lnTo>
                  <a:pt x="1389887" y="394716"/>
                </a:lnTo>
                <a:lnTo>
                  <a:pt x="1047617" y="133867"/>
                </a:lnTo>
                <a:lnTo>
                  <a:pt x="1050035" y="134112"/>
                </a:lnTo>
                <a:lnTo>
                  <a:pt x="1087175" y="134112"/>
                </a:lnTo>
                <a:lnTo>
                  <a:pt x="1398425" y="371319"/>
                </a:lnTo>
                <a:lnTo>
                  <a:pt x="1391412" y="374904"/>
                </a:lnTo>
                <a:lnTo>
                  <a:pt x="1405128" y="376428"/>
                </a:lnTo>
                <a:lnTo>
                  <a:pt x="1442374" y="376428"/>
                </a:lnTo>
                <a:lnTo>
                  <a:pt x="1403604" y="396240"/>
                </a:lnTo>
                <a:lnTo>
                  <a:pt x="1399032" y="397764"/>
                </a:lnTo>
                <a:close/>
              </a:path>
              <a:path w="7292340" h="472439">
                <a:moveTo>
                  <a:pt x="2906376" y="288036"/>
                </a:moveTo>
                <a:lnTo>
                  <a:pt x="2787396" y="288036"/>
                </a:lnTo>
                <a:lnTo>
                  <a:pt x="2783890" y="285750"/>
                </a:lnTo>
                <a:lnTo>
                  <a:pt x="3125723" y="222504"/>
                </a:lnTo>
                <a:lnTo>
                  <a:pt x="3470147" y="135636"/>
                </a:lnTo>
                <a:lnTo>
                  <a:pt x="3474720" y="135636"/>
                </a:lnTo>
                <a:lnTo>
                  <a:pt x="3647694" y="160020"/>
                </a:lnTo>
                <a:lnTo>
                  <a:pt x="3471671" y="160020"/>
                </a:lnTo>
                <a:lnTo>
                  <a:pt x="3474595" y="160432"/>
                </a:lnTo>
                <a:lnTo>
                  <a:pt x="3128771" y="246888"/>
                </a:lnTo>
                <a:lnTo>
                  <a:pt x="2906376" y="288036"/>
                </a:lnTo>
                <a:close/>
              </a:path>
              <a:path w="7292340" h="472439">
                <a:moveTo>
                  <a:pt x="3474595" y="160432"/>
                </a:moveTo>
                <a:lnTo>
                  <a:pt x="3471671" y="160020"/>
                </a:lnTo>
                <a:lnTo>
                  <a:pt x="3476244" y="160020"/>
                </a:lnTo>
                <a:lnTo>
                  <a:pt x="3474595" y="160432"/>
                </a:lnTo>
                <a:close/>
              </a:path>
              <a:path w="7292340" h="472439">
                <a:moveTo>
                  <a:pt x="3817620" y="208788"/>
                </a:moveTo>
                <a:lnTo>
                  <a:pt x="3474595" y="160432"/>
                </a:lnTo>
                <a:lnTo>
                  <a:pt x="3476244" y="160020"/>
                </a:lnTo>
                <a:lnTo>
                  <a:pt x="3647694" y="160020"/>
                </a:lnTo>
                <a:lnTo>
                  <a:pt x="3820668" y="184404"/>
                </a:lnTo>
                <a:lnTo>
                  <a:pt x="3823715" y="184404"/>
                </a:lnTo>
                <a:lnTo>
                  <a:pt x="3823715" y="185928"/>
                </a:lnTo>
                <a:lnTo>
                  <a:pt x="3869407" y="207264"/>
                </a:lnTo>
                <a:lnTo>
                  <a:pt x="3814571" y="207264"/>
                </a:lnTo>
                <a:lnTo>
                  <a:pt x="3817620" y="208788"/>
                </a:lnTo>
                <a:close/>
              </a:path>
              <a:path w="7292340" h="472439">
                <a:moveTo>
                  <a:pt x="362711" y="184404"/>
                </a:moveTo>
                <a:lnTo>
                  <a:pt x="367283" y="181356"/>
                </a:lnTo>
                <a:lnTo>
                  <a:pt x="363981" y="184090"/>
                </a:lnTo>
                <a:lnTo>
                  <a:pt x="362711" y="184404"/>
                </a:lnTo>
                <a:close/>
              </a:path>
              <a:path w="7292340" h="472439">
                <a:moveTo>
                  <a:pt x="363981" y="184090"/>
                </a:moveTo>
                <a:lnTo>
                  <a:pt x="367283" y="181356"/>
                </a:lnTo>
                <a:lnTo>
                  <a:pt x="375067" y="181356"/>
                </a:lnTo>
                <a:lnTo>
                  <a:pt x="363981" y="184090"/>
                </a:lnTo>
                <a:close/>
              </a:path>
              <a:path w="7292340" h="472439">
                <a:moveTo>
                  <a:pt x="363603" y="184404"/>
                </a:moveTo>
                <a:lnTo>
                  <a:pt x="362711" y="184404"/>
                </a:lnTo>
                <a:lnTo>
                  <a:pt x="363981" y="184090"/>
                </a:lnTo>
                <a:lnTo>
                  <a:pt x="363603" y="184404"/>
                </a:lnTo>
                <a:close/>
              </a:path>
              <a:path w="7292340" h="472439">
                <a:moveTo>
                  <a:pt x="4168139" y="370332"/>
                </a:moveTo>
                <a:lnTo>
                  <a:pt x="4163568" y="370332"/>
                </a:lnTo>
                <a:lnTo>
                  <a:pt x="4160520" y="368808"/>
                </a:lnTo>
                <a:lnTo>
                  <a:pt x="3814571" y="207264"/>
                </a:lnTo>
                <a:lnTo>
                  <a:pt x="3869407" y="207264"/>
                </a:lnTo>
                <a:lnTo>
                  <a:pt x="4163611" y="344645"/>
                </a:lnTo>
                <a:lnTo>
                  <a:pt x="4158996" y="347472"/>
                </a:lnTo>
                <a:lnTo>
                  <a:pt x="4206031" y="347472"/>
                </a:lnTo>
                <a:lnTo>
                  <a:pt x="4171187" y="368808"/>
                </a:lnTo>
                <a:lnTo>
                  <a:pt x="4168139" y="370332"/>
                </a:lnTo>
                <a:close/>
              </a:path>
              <a:path w="7292340" h="472439">
                <a:moveTo>
                  <a:pt x="6940296" y="269748"/>
                </a:moveTo>
                <a:lnTo>
                  <a:pt x="6934199" y="268224"/>
                </a:lnTo>
                <a:lnTo>
                  <a:pt x="6937866" y="268256"/>
                </a:lnTo>
                <a:lnTo>
                  <a:pt x="6940296" y="269748"/>
                </a:lnTo>
                <a:close/>
              </a:path>
              <a:path w="7292340" h="472439">
                <a:moveTo>
                  <a:pt x="6937866" y="268256"/>
                </a:moveTo>
                <a:lnTo>
                  <a:pt x="6934199" y="268224"/>
                </a:lnTo>
                <a:lnTo>
                  <a:pt x="6937814" y="268224"/>
                </a:lnTo>
                <a:close/>
              </a:path>
              <a:path w="7292340" h="472439">
                <a:moveTo>
                  <a:pt x="7107174" y="269748"/>
                </a:moveTo>
                <a:lnTo>
                  <a:pt x="6940296" y="269748"/>
                </a:lnTo>
                <a:lnTo>
                  <a:pt x="6937866" y="268256"/>
                </a:lnTo>
                <a:lnTo>
                  <a:pt x="7107174" y="269748"/>
                </a:lnTo>
                <a:close/>
              </a:path>
              <a:path w="7292340" h="472439">
                <a:moveTo>
                  <a:pt x="2787396" y="288036"/>
                </a:moveTo>
                <a:lnTo>
                  <a:pt x="2779776" y="286512"/>
                </a:lnTo>
                <a:lnTo>
                  <a:pt x="2783890" y="285750"/>
                </a:lnTo>
                <a:lnTo>
                  <a:pt x="2787396" y="288036"/>
                </a:lnTo>
                <a:close/>
              </a:path>
              <a:path w="7292340" h="472439">
                <a:moveTo>
                  <a:pt x="4169663" y="347472"/>
                </a:moveTo>
                <a:lnTo>
                  <a:pt x="4158996" y="347472"/>
                </a:lnTo>
                <a:lnTo>
                  <a:pt x="4163611" y="344645"/>
                </a:lnTo>
                <a:lnTo>
                  <a:pt x="4169663" y="347472"/>
                </a:lnTo>
                <a:close/>
              </a:path>
              <a:path w="7292340" h="472439">
                <a:moveTo>
                  <a:pt x="1405128" y="376428"/>
                </a:moveTo>
                <a:lnTo>
                  <a:pt x="1391412" y="374904"/>
                </a:lnTo>
                <a:lnTo>
                  <a:pt x="1398425" y="371319"/>
                </a:lnTo>
                <a:lnTo>
                  <a:pt x="1405128" y="376428"/>
                </a:lnTo>
                <a:close/>
              </a:path>
            </a:pathLst>
          </a:custGeom>
          <a:solidFill>
            <a:srgbClr val="FF5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653539" y="3442715"/>
            <a:ext cx="7294245" cy="631190"/>
          </a:xfrm>
          <a:custGeom>
            <a:avLst/>
            <a:gdLst/>
            <a:ahLst/>
            <a:cxnLst/>
            <a:rect l="l" t="t" r="r" b="b"/>
            <a:pathLst>
              <a:path w="7294245" h="631189">
                <a:moveTo>
                  <a:pt x="4501895" y="385571"/>
                </a:moveTo>
                <a:lnTo>
                  <a:pt x="4847843" y="22859"/>
                </a:lnTo>
                <a:lnTo>
                  <a:pt x="4850892" y="21335"/>
                </a:lnTo>
                <a:lnTo>
                  <a:pt x="4852416" y="19811"/>
                </a:lnTo>
                <a:lnTo>
                  <a:pt x="4856987" y="19811"/>
                </a:lnTo>
                <a:lnTo>
                  <a:pt x="5202935" y="0"/>
                </a:lnTo>
                <a:lnTo>
                  <a:pt x="5205984" y="0"/>
                </a:lnTo>
                <a:lnTo>
                  <a:pt x="5207507" y="1524"/>
                </a:lnTo>
                <a:lnTo>
                  <a:pt x="5260730" y="22859"/>
                </a:lnTo>
                <a:lnTo>
                  <a:pt x="5198364" y="22859"/>
                </a:lnTo>
                <a:lnTo>
                  <a:pt x="5202262" y="24422"/>
                </a:lnTo>
                <a:lnTo>
                  <a:pt x="4936821" y="39624"/>
                </a:lnTo>
                <a:lnTo>
                  <a:pt x="4866132" y="39624"/>
                </a:lnTo>
                <a:lnTo>
                  <a:pt x="4856987" y="44196"/>
                </a:lnTo>
                <a:lnTo>
                  <a:pt x="4861771" y="44196"/>
                </a:lnTo>
                <a:lnTo>
                  <a:pt x="4537626" y="384047"/>
                </a:lnTo>
                <a:lnTo>
                  <a:pt x="4504943" y="384047"/>
                </a:lnTo>
                <a:lnTo>
                  <a:pt x="4501895" y="385571"/>
                </a:lnTo>
                <a:close/>
              </a:path>
              <a:path w="7294245" h="631189">
                <a:moveTo>
                  <a:pt x="5202262" y="24422"/>
                </a:moveTo>
                <a:lnTo>
                  <a:pt x="5198364" y="22859"/>
                </a:lnTo>
                <a:lnTo>
                  <a:pt x="5202935" y="24383"/>
                </a:lnTo>
                <a:lnTo>
                  <a:pt x="5202262" y="24422"/>
                </a:lnTo>
                <a:close/>
              </a:path>
              <a:path w="7294245" h="631189">
                <a:moveTo>
                  <a:pt x="5897880" y="281939"/>
                </a:moveTo>
                <a:lnTo>
                  <a:pt x="5890260" y="281939"/>
                </a:lnTo>
                <a:lnTo>
                  <a:pt x="5544312" y="161543"/>
                </a:lnTo>
                <a:lnTo>
                  <a:pt x="5202262" y="24422"/>
                </a:lnTo>
                <a:lnTo>
                  <a:pt x="5202935" y="24383"/>
                </a:lnTo>
                <a:lnTo>
                  <a:pt x="5198364" y="22859"/>
                </a:lnTo>
                <a:lnTo>
                  <a:pt x="5260730" y="22859"/>
                </a:lnTo>
                <a:lnTo>
                  <a:pt x="5553455" y="140207"/>
                </a:lnTo>
                <a:lnTo>
                  <a:pt x="5894691" y="255957"/>
                </a:lnTo>
                <a:lnTo>
                  <a:pt x="5888735" y="259079"/>
                </a:lnTo>
                <a:lnTo>
                  <a:pt x="5941627" y="259079"/>
                </a:lnTo>
                <a:lnTo>
                  <a:pt x="5900928" y="280415"/>
                </a:lnTo>
                <a:lnTo>
                  <a:pt x="5897880" y="281939"/>
                </a:lnTo>
                <a:close/>
              </a:path>
              <a:path w="7294245" h="631189">
                <a:moveTo>
                  <a:pt x="4856987" y="44196"/>
                </a:moveTo>
                <a:lnTo>
                  <a:pt x="4866132" y="39624"/>
                </a:lnTo>
                <a:lnTo>
                  <a:pt x="4862047" y="43906"/>
                </a:lnTo>
                <a:lnTo>
                  <a:pt x="4856987" y="44196"/>
                </a:lnTo>
                <a:close/>
              </a:path>
              <a:path w="7294245" h="631189">
                <a:moveTo>
                  <a:pt x="4862047" y="43906"/>
                </a:moveTo>
                <a:lnTo>
                  <a:pt x="4866132" y="39624"/>
                </a:lnTo>
                <a:lnTo>
                  <a:pt x="4936821" y="39624"/>
                </a:lnTo>
                <a:lnTo>
                  <a:pt x="4862047" y="43906"/>
                </a:lnTo>
                <a:close/>
              </a:path>
              <a:path w="7294245" h="631189">
                <a:moveTo>
                  <a:pt x="4861771" y="44196"/>
                </a:moveTo>
                <a:lnTo>
                  <a:pt x="4856987" y="44196"/>
                </a:lnTo>
                <a:lnTo>
                  <a:pt x="4862047" y="43906"/>
                </a:lnTo>
                <a:lnTo>
                  <a:pt x="4861771" y="44196"/>
                </a:lnTo>
                <a:close/>
              </a:path>
              <a:path w="7294245" h="631189">
                <a:moveTo>
                  <a:pt x="5941627" y="259079"/>
                </a:moveTo>
                <a:lnTo>
                  <a:pt x="5888735" y="259079"/>
                </a:lnTo>
                <a:lnTo>
                  <a:pt x="5899403" y="257555"/>
                </a:lnTo>
                <a:lnTo>
                  <a:pt x="5894691" y="255957"/>
                </a:lnTo>
                <a:lnTo>
                  <a:pt x="6234684" y="77724"/>
                </a:lnTo>
                <a:lnTo>
                  <a:pt x="6236207" y="76200"/>
                </a:lnTo>
                <a:lnTo>
                  <a:pt x="6240780" y="76200"/>
                </a:lnTo>
                <a:lnTo>
                  <a:pt x="6586728" y="88391"/>
                </a:lnTo>
                <a:lnTo>
                  <a:pt x="6589775" y="88391"/>
                </a:lnTo>
                <a:lnTo>
                  <a:pt x="6595871" y="91439"/>
                </a:lnTo>
                <a:lnTo>
                  <a:pt x="6603805" y="99059"/>
                </a:lnTo>
                <a:lnTo>
                  <a:pt x="6246875" y="99059"/>
                </a:lnTo>
                <a:lnTo>
                  <a:pt x="6240780" y="100583"/>
                </a:lnTo>
                <a:lnTo>
                  <a:pt x="6243767" y="100689"/>
                </a:lnTo>
                <a:lnTo>
                  <a:pt x="5941627" y="259079"/>
                </a:lnTo>
                <a:close/>
              </a:path>
              <a:path w="7294245" h="631189">
                <a:moveTo>
                  <a:pt x="6243767" y="100689"/>
                </a:moveTo>
                <a:lnTo>
                  <a:pt x="6240780" y="100583"/>
                </a:lnTo>
                <a:lnTo>
                  <a:pt x="6246875" y="99059"/>
                </a:lnTo>
                <a:lnTo>
                  <a:pt x="6243767" y="100689"/>
                </a:lnTo>
                <a:close/>
              </a:path>
              <a:path w="7294245" h="631189">
                <a:moveTo>
                  <a:pt x="6580529" y="112557"/>
                </a:moveTo>
                <a:lnTo>
                  <a:pt x="6243767" y="100689"/>
                </a:lnTo>
                <a:lnTo>
                  <a:pt x="6246875" y="99059"/>
                </a:lnTo>
                <a:lnTo>
                  <a:pt x="6603805" y="99059"/>
                </a:lnTo>
                <a:lnTo>
                  <a:pt x="6614911" y="109728"/>
                </a:lnTo>
                <a:lnTo>
                  <a:pt x="6577584" y="109728"/>
                </a:lnTo>
                <a:lnTo>
                  <a:pt x="6580529" y="112557"/>
                </a:lnTo>
                <a:close/>
              </a:path>
              <a:path w="7294245" h="631189">
                <a:moveTo>
                  <a:pt x="6586728" y="112776"/>
                </a:moveTo>
                <a:lnTo>
                  <a:pt x="6580529" y="112557"/>
                </a:lnTo>
                <a:lnTo>
                  <a:pt x="6577584" y="109728"/>
                </a:lnTo>
                <a:lnTo>
                  <a:pt x="6586728" y="112776"/>
                </a:lnTo>
                <a:close/>
              </a:path>
              <a:path w="7294245" h="631189">
                <a:moveTo>
                  <a:pt x="6618084" y="112776"/>
                </a:moveTo>
                <a:lnTo>
                  <a:pt x="6586728" y="112776"/>
                </a:lnTo>
                <a:lnTo>
                  <a:pt x="6577584" y="109728"/>
                </a:lnTo>
                <a:lnTo>
                  <a:pt x="6614911" y="109728"/>
                </a:lnTo>
                <a:lnTo>
                  <a:pt x="6618084" y="112776"/>
                </a:lnTo>
                <a:close/>
              </a:path>
              <a:path w="7294245" h="631189">
                <a:moveTo>
                  <a:pt x="7280148" y="630935"/>
                </a:moveTo>
                <a:lnTo>
                  <a:pt x="7274051" y="627887"/>
                </a:lnTo>
                <a:lnTo>
                  <a:pt x="6928103" y="445007"/>
                </a:lnTo>
                <a:lnTo>
                  <a:pt x="6926580" y="443483"/>
                </a:lnTo>
                <a:lnTo>
                  <a:pt x="6925055" y="443483"/>
                </a:lnTo>
                <a:lnTo>
                  <a:pt x="6580529" y="112557"/>
                </a:lnTo>
                <a:lnTo>
                  <a:pt x="6586728" y="112776"/>
                </a:lnTo>
                <a:lnTo>
                  <a:pt x="6618084" y="112776"/>
                </a:lnTo>
                <a:lnTo>
                  <a:pt x="6941757" y="423671"/>
                </a:lnTo>
                <a:lnTo>
                  <a:pt x="6940296" y="423671"/>
                </a:lnTo>
                <a:lnTo>
                  <a:pt x="7286244" y="606551"/>
                </a:lnTo>
                <a:lnTo>
                  <a:pt x="7292339" y="609599"/>
                </a:lnTo>
                <a:lnTo>
                  <a:pt x="7293864" y="617219"/>
                </a:lnTo>
                <a:lnTo>
                  <a:pt x="7287768" y="629411"/>
                </a:lnTo>
                <a:lnTo>
                  <a:pt x="7280148" y="630935"/>
                </a:lnTo>
                <a:close/>
              </a:path>
              <a:path w="7294245" h="631189">
                <a:moveTo>
                  <a:pt x="409927" y="388619"/>
                </a:moveTo>
                <a:lnTo>
                  <a:pt x="355092" y="388619"/>
                </a:lnTo>
                <a:lnTo>
                  <a:pt x="701040" y="227075"/>
                </a:lnTo>
                <a:lnTo>
                  <a:pt x="701040" y="225551"/>
                </a:lnTo>
                <a:lnTo>
                  <a:pt x="704088" y="225551"/>
                </a:lnTo>
                <a:lnTo>
                  <a:pt x="1050036" y="198119"/>
                </a:lnTo>
                <a:lnTo>
                  <a:pt x="1056132" y="198119"/>
                </a:lnTo>
                <a:lnTo>
                  <a:pt x="1057655" y="199643"/>
                </a:lnTo>
                <a:lnTo>
                  <a:pt x="1089519" y="220979"/>
                </a:lnTo>
                <a:lnTo>
                  <a:pt x="1045463" y="220979"/>
                </a:lnTo>
                <a:lnTo>
                  <a:pt x="1048305" y="222882"/>
                </a:lnTo>
                <a:lnTo>
                  <a:pt x="726355" y="248411"/>
                </a:lnTo>
                <a:lnTo>
                  <a:pt x="710184" y="248411"/>
                </a:lnTo>
                <a:lnTo>
                  <a:pt x="409927" y="388619"/>
                </a:lnTo>
                <a:close/>
              </a:path>
              <a:path w="7294245" h="631189">
                <a:moveTo>
                  <a:pt x="1770750" y="524255"/>
                </a:moveTo>
                <a:lnTo>
                  <a:pt x="1735835" y="524255"/>
                </a:lnTo>
                <a:lnTo>
                  <a:pt x="1746504" y="521207"/>
                </a:lnTo>
                <a:lnTo>
                  <a:pt x="1740751" y="519687"/>
                </a:lnTo>
                <a:lnTo>
                  <a:pt x="2081784" y="202691"/>
                </a:lnTo>
                <a:lnTo>
                  <a:pt x="2083308" y="201167"/>
                </a:lnTo>
                <a:lnTo>
                  <a:pt x="2086355" y="199643"/>
                </a:lnTo>
                <a:lnTo>
                  <a:pt x="2090927" y="199643"/>
                </a:lnTo>
                <a:lnTo>
                  <a:pt x="2311076" y="220979"/>
                </a:lnTo>
                <a:lnTo>
                  <a:pt x="2097023" y="220979"/>
                </a:lnTo>
                <a:lnTo>
                  <a:pt x="2087880" y="224027"/>
                </a:lnTo>
                <a:lnTo>
                  <a:pt x="2093191" y="224542"/>
                </a:lnTo>
                <a:lnTo>
                  <a:pt x="1770750" y="524255"/>
                </a:lnTo>
                <a:close/>
              </a:path>
              <a:path w="7294245" h="631189">
                <a:moveTo>
                  <a:pt x="1048305" y="222882"/>
                </a:moveTo>
                <a:lnTo>
                  <a:pt x="1045463" y="220979"/>
                </a:lnTo>
                <a:lnTo>
                  <a:pt x="1053084" y="222503"/>
                </a:lnTo>
                <a:lnTo>
                  <a:pt x="1048305" y="222882"/>
                </a:lnTo>
                <a:close/>
              </a:path>
              <a:path w="7294245" h="631189">
                <a:moveTo>
                  <a:pt x="1748027" y="545591"/>
                </a:moveTo>
                <a:lnTo>
                  <a:pt x="1740408" y="545591"/>
                </a:lnTo>
                <a:lnTo>
                  <a:pt x="1394459" y="454151"/>
                </a:lnTo>
                <a:lnTo>
                  <a:pt x="1392935" y="452627"/>
                </a:lnTo>
                <a:lnTo>
                  <a:pt x="1391412" y="452627"/>
                </a:lnTo>
                <a:lnTo>
                  <a:pt x="1048305" y="222882"/>
                </a:lnTo>
                <a:lnTo>
                  <a:pt x="1053084" y="222503"/>
                </a:lnTo>
                <a:lnTo>
                  <a:pt x="1045463" y="220979"/>
                </a:lnTo>
                <a:lnTo>
                  <a:pt x="1089519" y="220979"/>
                </a:lnTo>
                <a:lnTo>
                  <a:pt x="1401328" y="429767"/>
                </a:lnTo>
                <a:lnTo>
                  <a:pt x="1400555" y="429767"/>
                </a:lnTo>
                <a:lnTo>
                  <a:pt x="1403604" y="431291"/>
                </a:lnTo>
                <a:lnTo>
                  <a:pt x="1406321" y="431291"/>
                </a:lnTo>
                <a:lnTo>
                  <a:pt x="1740751" y="519687"/>
                </a:lnTo>
                <a:lnTo>
                  <a:pt x="1735835" y="524255"/>
                </a:lnTo>
                <a:lnTo>
                  <a:pt x="1770750" y="524255"/>
                </a:lnTo>
                <a:lnTo>
                  <a:pt x="1751076" y="542543"/>
                </a:lnTo>
                <a:lnTo>
                  <a:pt x="1748027" y="545591"/>
                </a:lnTo>
                <a:close/>
              </a:path>
              <a:path w="7294245" h="631189">
                <a:moveTo>
                  <a:pt x="2093191" y="224542"/>
                </a:moveTo>
                <a:lnTo>
                  <a:pt x="2087880" y="224027"/>
                </a:lnTo>
                <a:lnTo>
                  <a:pt x="2097023" y="220979"/>
                </a:lnTo>
                <a:lnTo>
                  <a:pt x="2093191" y="224542"/>
                </a:lnTo>
                <a:close/>
              </a:path>
              <a:path w="7294245" h="631189">
                <a:moveTo>
                  <a:pt x="2777783" y="333652"/>
                </a:moveTo>
                <a:lnTo>
                  <a:pt x="2433827" y="257555"/>
                </a:lnTo>
                <a:lnTo>
                  <a:pt x="2093191" y="224542"/>
                </a:lnTo>
                <a:lnTo>
                  <a:pt x="2097023" y="220979"/>
                </a:lnTo>
                <a:lnTo>
                  <a:pt x="2311076" y="220979"/>
                </a:lnTo>
                <a:lnTo>
                  <a:pt x="2436876" y="233172"/>
                </a:lnTo>
                <a:lnTo>
                  <a:pt x="2784348" y="309372"/>
                </a:lnTo>
                <a:lnTo>
                  <a:pt x="2785871" y="310896"/>
                </a:lnTo>
                <a:lnTo>
                  <a:pt x="2787395" y="310896"/>
                </a:lnTo>
                <a:lnTo>
                  <a:pt x="2826142" y="332231"/>
                </a:lnTo>
                <a:lnTo>
                  <a:pt x="2775203" y="332231"/>
                </a:lnTo>
                <a:lnTo>
                  <a:pt x="2777783" y="333652"/>
                </a:lnTo>
                <a:close/>
              </a:path>
              <a:path w="7294245" h="631189">
                <a:moveTo>
                  <a:pt x="707136" y="249935"/>
                </a:moveTo>
                <a:lnTo>
                  <a:pt x="710184" y="248411"/>
                </a:lnTo>
                <a:lnTo>
                  <a:pt x="726355" y="248411"/>
                </a:lnTo>
                <a:lnTo>
                  <a:pt x="707136" y="249935"/>
                </a:lnTo>
                <a:close/>
              </a:path>
              <a:path w="7294245" h="631189">
                <a:moveTo>
                  <a:pt x="5888735" y="259079"/>
                </a:moveTo>
                <a:lnTo>
                  <a:pt x="5894691" y="255957"/>
                </a:lnTo>
                <a:lnTo>
                  <a:pt x="5899403" y="257555"/>
                </a:lnTo>
                <a:lnTo>
                  <a:pt x="5888735" y="259079"/>
                </a:lnTo>
                <a:close/>
              </a:path>
              <a:path w="7294245" h="631189">
                <a:moveTo>
                  <a:pt x="2778251" y="333755"/>
                </a:moveTo>
                <a:lnTo>
                  <a:pt x="2777783" y="333652"/>
                </a:lnTo>
                <a:lnTo>
                  <a:pt x="2775203" y="332231"/>
                </a:lnTo>
                <a:lnTo>
                  <a:pt x="2778251" y="333755"/>
                </a:lnTo>
                <a:close/>
              </a:path>
              <a:path w="7294245" h="631189">
                <a:moveTo>
                  <a:pt x="2828909" y="333755"/>
                </a:moveTo>
                <a:lnTo>
                  <a:pt x="2778251" y="333755"/>
                </a:lnTo>
                <a:lnTo>
                  <a:pt x="2775203" y="332231"/>
                </a:lnTo>
                <a:lnTo>
                  <a:pt x="2826142" y="332231"/>
                </a:lnTo>
                <a:lnTo>
                  <a:pt x="2828909" y="333755"/>
                </a:lnTo>
                <a:close/>
              </a:path>
              <a:path w="7294245" h="631189">
                <a:moveTo>
                  <a:pt x="3128771" y="524255"/>
                </a:moveTo>
                <a:lnTo>
                  <a:pt x="3124200" y="524255"/>
                </a:lnTo>
                <a:lnTo>
                  <a:pt x="3121151" y="522731"/>
                </a:lnTo>
                <a:lnTo>
                  <a:pt x="2777783" y="333652"/>
                </a:lnTo>
                <a:lnTo>
                  <a:pt x="2778251" y="333755"/>
                </a:lnTo>
                <a:lnTo>
                  <a:pt x="2828909" y="333755"/>
                </a:lnTo>
                <a:lnTo>
                  <a:pt x="3129688" y="499383"/>
                </a:lnTo>
                <a:lnTo>
                  <a:pt x="3125724" y="499871"/>
                </a:lnTo>
                <a:lnTo>
                  <a:pt x="3133343" y="501395"/>
                </a:lnTo>
                <a:lnTo>
                  <a:pt x="3314101" y="501395"/>
                </a:lnTo>
                <a:lnTo>
                  <a:pt x="3128771" y="524255"/>
                </a:lnTo>
                <a:close/>
              </a:path>
              <a:path w="7294245" h="631189">
                <a:moveTo>
                  <a:pt x="4211548" y="566927"/>
                </a:moveTo>
                <a:lnTo>
                  <a:pt x="4158995" y="566927"/>
                </a:lnTo>
                <a:lnTo>
                  <a:pt x="4166616" y="565403"/>
                </a:lnTo>
                <a:lnTo>
                  <a:pt x="4162995" y="564813"/>
                </a:lnTo>
                <a:lnTo>
                  <a:pt x="4504943" y="384047"/>
                </a:lnTo>
                <a:lnTo>
                  <a:pt x="4537626" y="384047"/>
                </a:lnTo>
                <a:lnTo>
                  <a:pt x="4520184" y="402335"/>
                </a:lnTo>
                <a:lnTo>
                  <a:pt x="4517135" y="405383"/>
                </a:lnTo>
                <a:lnTo>
                  <a:pt x="4211548" y="566927"/>
                </a:lnTo>
                <a:close/>
              </a:path>
              <a:path w="7294245" h="631189">
                <a:moveTo>
                  <a:pt x="10668" y="495299"/>
                </a:moveTo>
                <a:lnTo>
                  <a:pt x="3048" y="490727"/>
                </a:lnTo>
                <a:lnTo>
                  <a:pt x="0" y="478535"/>
                </a:lnTo>
                <a:lnTo>
                  <a:pt x="4572" y="470915"/>
                </a:lnTo>
                <a:lnTo>
                  <a:pt x="10668" y="469391"/>
                </a:lnTo>
                <a:lnTo>
                  <a:pt x="356616" y="387095"/>
                </a:lnTo>
                <a:lnTo>
                  <a:pt x="355092" y="388619"/>
                </a:lnTo>
                <a:lnTo>
                  <a:pt x="409927" y="388619"/>
                </a:lnTo>
                <a:lnTo>
                  <a:pt x="364235" y="409955"/>
                </a:lnTo>
                <a:lnTo>
                  <a:pt x="362711" y="411479"/>
                </a:lnTo>
                <a:lnTo>
                  <a:pt x="16764" y="493775"/>
                </a:lnTo>
                <a:lnTo>
                  <a:pt x="10668" y="495299"/>
                </a:lnTo>
                <a:close/>
              </a:path>
              <a:path w="7294245" h="631189">
                <a:moveTo>
                  <a:pt x="6943344" y="425195"/>
                </a:moveTo>
                <a:lnTo>
                  <a:pt x="6940296" y="423671"/>
                </a:lnTo>
                <a:lnTo>
                  <a:pt x="6941757" y="423671"/>
                </a:lnTo>
                <a:lnTo>
                  <a:pt x="6943344" y="425195"/>
                </a:lnTo>
                <a:close/>
              </a:path>
              <a:path w="7294245" h="631189">
                <a:moveTo>
                  <a:pt x="1403604" y="431291"/>
                </a:moveTo>
                <a:lnTo>
                  <a:pt x="1400555" y="429767"/>
                </a:lnTo>
                <a:lnTo>
                  <a:pt x="1401831" y="430105"/>
                </a:lnTo>
                <a:lnTo>
                  <a:pt x="1403604" y="431291"/>
                </a:lnTo>
                <a:close/>
              </a:path>
              <a:path w="7294245" h="631189">
                <a:moveTo>
                  <a:pt x="1401831" y="430105"/>
                </a:moveTo>
                <a:lnTo>
                  <a:pt x="1400555" y="429767"/>
                </a:lnTo>
                <a:lnTo>
                  <a:pt x="1401328" y="429767"/>
                </a:lnTo>
                <a:lnTo>
                  <a:pt x="1401831" y="430105"/>
                </a:lnTo>
                <a:close/>
              </a:path>
              <a:path w="7294245" h="631189">
                <a:moveTo>
                  <a:pt x="1406321" y="431291"/>
                </a:moveTo>
                <a:lnTo>
                  <a:pt x="1403604" y="431291"/>
                </a:lnTo>
                <a:lnTo>
                  <a:pt x="1401831" y="430105"/>
                </a:lnTo>
                <a:lnTo>
                  <a:pt x="1406321" y="431291"/>
                </a:lnTo>
                <a:close/>
              </a:path>
              <a:path w="7294245" h="631189">
                <a:moveTo>
                  <a:pt x="3314101" y="501395"/>
                </a:moveTo>
                <a:lnTo>
                  <a:pt x="3133343" y="501395"/>
                </a:lnTo>
                <a:lnTo>
                  <a:pt x="3129688" y="499383"/>
                </a:lnTo>
                <a:lnTo>
                  <a:pt x="3471671" y="457199"/>
                </a:lnTo>
                <a:lnTo>
                  <a:pt x="3474719" y="457199"/>
                </a:lnTo>
                <a:lnTo>
                  <a:pt x="3637519" y="481583"/>
                </a:lnTo>
                <a:lnTo>
                  <a:pt x="3471671" y="481583"/>
                </a:lnTo>
                <a:lnTo>
                  <a:pt x="3473048" y="481790"/>
                </a:lnTo>
                <a:lnTo>
                  <a:pt x="3314101" y="501395"/>
                </a:lnTo>
                <a:close/>
              </a:path>
              <a:path w="7294245" h="631189">
                <a:moveTo>
                  <a:pt x="3473048" y="481790"/>
                </a:moveTo>
                <a:lnTo>
                  <a:pt x="3471671" y="481583"/>
                </a:lnTo>
                <a:lnTo>
                  <a:pt x="3474719" y="481583"/>
                </a:lnTo>
                <a:lnTo>
                  <a:pt x="3473048" y="481790"/>
                </a:lnTo>
                <a:close/>
              </a:path>
              <a:path w="7294245" h="631189">
                <a:moveTo>
                  <a:pt x="4168140" y="589787"/>
                </a:moveTo>
                <a:lnTo>
                  <a:pt x="4163568" y="589787"/>
                </a:lnTo>
                <a:lnTo>
                  <a:pt x="3817619" y="533399"/>
                </a:lnTo>
                <a:lnTo>
                  <a:pt x="3473048" y="481790"/>
                </a:lnTo>
                <a:lnTo>
                  <a:pt x="3474719" y="481583"/>
                </a:lnTo>
                <a:lnTo>
                  <a:pt x="3637519" y="481583"/>
                </a:lnTo>
                <a:lnTo>
                  <a:pt x="3820668" y="509015"/>
                </a:lnTo>
                <a:lnTo>
                  <a:pt x="4162995" y="564813"/>
                </a:lnTo>
                <a:lnTo>
                  <a:pt x="4158995" y="566927"/>
                </a:lnTo>
                <a:lnTo>
                  <a:pt x="4211548" y="566927"/>
                </a:lnTo>
                <a:lnTo>
                  <a:pt x="4171187" y="588263"/>
                </a:lnTo>
                <a:lnTo>
                  <a:pt x="4168140" y="589787"/>
                </a:lnTo>
                <a:close/>
              </a:path>
              <a:path w="7294245" h="631189">
                <a:moveTo>
                  <a:pt x="3133343" y="501395"/>
                </a:moveTo>
                <a:lnTo>
                  <a:pt x="3125724" y="499871"/>
                </a:lnTo>
                <a:lnTo>
                  <a:pt x="3129688" y="499383"/>
                </a:lnTo>
                <a:lnTo>
                  <a:pt x="3133343" y="501395"/>
                </a:lnTo>
                <a:close/>
              </a:path>
              <a:path w="7294245" h="631189">
                <a:moveTo>
                  <a:pt x="1735835" y="524255"/>
                </a:moveTo>
                <a:lnTo>
                  <a:pt x="1740751" y="519687"/>
                </a:lnTo>
                <a:lnTo>
                  <a:pt x="1746504" y="521207"/>
                </a:lnTo>
                <a:lnTo>
                  <a:pt x="1735835" y="524255"/>
                </a:lnTo>
                <a:close/>
              </a:path>
              <a:path w="7294245" h="631189">
                <a:moveTo>
                  <a:pt x="4158995" y="566927"/>
                </a:moveTo>
                <a:lnTo>
                  <a:pt x="4162995" y="564813"/>
                </a:lnTo>
                <a:lnTo>
                  <a:pt x="4166616" y="565403"/>
                </a:lnTo>
                <a:lnTo>
                  <a:pt x="4158995" y="566927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692935" y="6886972"/>
            <a:ext cx="7924800" cy="3505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4785">
              <a:lnSpc>
                <a:spcPts val="894"/>
              </a:lnSpc>
            </a:pPr>
            <a:r>
              <a:rPr sz="750" spc="-10" dirty="0">
                <a:latin typeface="Times New Roman"/>
                <a:cs typeface="Times New Roman"/>
              </a:rPr>
              <a:t>N</a:t>
            </a:r>
            <a:r>
              <a:rPr sz="750" spc="45" dirty="0">
                <a:latin typeface="Times New Roman"/>
                <a:cs typeface="Times New Roman"/>
              </a:rPr>
              <a:t>o</a:t>
            </a:r>
            <a:r>
              <a:rPr sz="750" spc="5" dirty="0">
                <a:latin typeface="Times New Roman"/>
                <a:cs typeface="Times New Roman"/>
              </a:rPr>
              <a:t>t</a:t>
            </a:r>
            <a:r>
              <a:rPr sz="750" spc="80" dirty="0">
                <a:latin typeface="Times New Roman"/>
                <a:cs typeface="Times New Roman"/>
              </a:rPr>
              <a:t>e</a:t>
            </a:r>
            <a:r>
              <a:rPr sz="750" dirty="0">
                <a:latin typeface="Times New Roman"/>
                <a:cs typeface="Times New Roman"/>
              </a:rPr>
              <a:t>:</a:t>
            </a:r>
            <a:r>
              <a:rPr sz="750" spc="10" dirty="0">
                <a:latin typeface="Times New Roman"/>
                <a:cs typeface="Times New Roman"/>
              </a:rPr>
              <a:t> </a:t>
            </a:r>
            <a:r>
              <a:rPr sz="750" spc="35" dirty="0">
                <a:latin typeface="Times New Roman"/>
                <a:cs typeface="Times New Roman"/>
              </a:rPr>
              <a:t>R</a:t>
            </a:r>
            <a:r>
              <a:rPr sz="750" spc="85" dirty="0">
                <a:latin typeface="Times New Roman"/>
                <a:cs typeface="Times New Roman"/>
              </a:rPr>
              <a:t>es</a:t>
            </a:r>
            <a:r>
              <a:rPr sz="750" spc="40" dirty="0">
                <a:latin typeface="Times New Roman"/>
                <a:cs typeface="Times New Roman"/>
              </a:rPr>
              <a:t>u</a:t>
            </a:r>
            <a:r>
              <a:rPr sz="750" spc="-40" dirty="0">
                <a:latin typeface="Times New Roman"/>
                <a:cs typeface="Times New Roman"/>
              </a:rPr>
              <a:t>l</a:t>
            </a:r>
            <a:r>
              <a:rPr sz="750" dirty="0">
                <a:latin typeface="Times New Roman"/>
                <a:cs typeface="Times New Roman"/>
              </a:rPr>
              <a:t>t</a:t>
            </a:r>
            <a:r>
              <a:rPr sz="750" spc="80" dirty="0">
                <a:latin typeface="Times New Roman"/>
                <a:cs typeface="Times New Roman"/>
              </a:rPr>
              <a:t>s</a:t>
            </a:r>
            <a:r>
              <a:rPr sz="750" spc="-15" dirty="0">
                <a:latin typeface="Times New Roman"/>
                <a:cs typeface="Times New Roman"/>
              </a:rPr>
              <a:t> </a:t>
            </a:r>
            <a:r>
              <a:rPr sz="750" spc="85" dirty="0">
                <a:latin typeface="Times New Roman"/>
                <a:cs typeface="Times New Roman"/>
              </a:rPr>
              <a:t>s</a:t>
            </a:r>
            <a:r>
              <a:rPr sz="750" spc="5" dirty="0">
                <a:latin typeface="Times New Roman"/>
                <a:cs typeface="Times New Roman"/>
              </a:rPr>
              <a:t>t</a:t>
            </a:r>
            <a:r>
              <a:rPr sz="750" spc="80" dirty="0">
                <a:latin typeface="Times New Roman"/>
                <a:cs typeface="Times New Roman"/>
              </a:rPr>
              <a:t>a</a:t>
            </a:r>
            <a:r>
              <a:rPr sz="750" spc="-5" dirty="0">
                <a:latin typeface="Times New Roman"/>
                <a:cs typeface="Times New Roman"/>
              </a:rPr>
              <a:t>r</a:t>
            </a:r>
            <a:r>
              <a:rPr sz="750" spc="5" dirty="0">
                <a:latin typeface="Times New Roman"/>
                <a:cs typeface="Times New Roman"/>
              </a:rPr>
              <a:t>t</a:t>
            </a:r>
            <a:r>
              <a:rPr sz="750" spc="-50" dirty="0">
                <a:latin typeface="Times New Roman"/>
                <a:cs typeface="Times New Roman"/>
              </a:rPr>
              <a:t>i</a:t>
            </a:r>
            <a:r>
              <a:rPr sz="750" spc="30" dirty="0">
                <a:latin typeface="Times New Roman"/>
                <a:cs typeface="Times New Roman"/>
              </a:rPr>
              <a:t>n</a:t>
            </a:r>
            <a:r>
              <a:rPr sz="750" spc="45" dirty="0">
                <a:latin typeface="Times New Roman"/>
                <a:cs typeface="Times New Roman"/>
              </a:rPr>
              <a:t>g</a:t>
            </a:r>
            <a:r>
              <a:rPr sz="750" spc="-5" dirty="0">
                <a:latin typeface="Times New Roman"/>
                <a:cs typeface="Times New Roman"/>
              </a:rPr>
              <a:t> </a:t>
            </a:r>
            <a:r>
              <a:rPr sz="750" spc="30" dirty="0">
                <a:latin typeface="Times New Roman"/>
                <a:cs typeface="Times New Roman"/>
              </a:rPr>
              <a:t>F</a:t>
            </a:r>
            <a:r>
              <a:rPr sz="750" spc="-45" dirty="0">
                <a:latin typeface="Times New Roman"/>
                <a:cs typeface="Times New Roman"/>
              </a:rPr>
              <a:t>Y</a:t>
            </a:r>
            <a:r>
              <a:rPr sz="750" spc="40" dirty="0">
                <a:latin typeface="Times New Roman"/>
                <a:cs typeface="Times New Roman"/>
              </a:rPr>
              <a:t>1</a:t>
            </a:r>
            <a:r>
              <a:rPr sz="750" spc="45" dirty="0">
                <a:latin typeface="Times New Roman"/>
                <a:cs typeface="Times New Roman"/>
              </a:rPr>
              <a:t>7</a:t>
            </a:r>
            <a:r>
              <a:rPr sz="750" dirty="0">
                <a:latin typeface="Times New Roman"/>
                <a:cs typeface="Times New Roman"/>
              </a:rPr>
              <a:t> </a:t>
            </a:r>
            <a:r>
              <a:rPr sz="750" spc="40" dirty="0">
                <a:latin typeface="Times New Roman"/>
                <a:cs typeface="Times New Roman"/>
              </a:rPr>
              <a:t>Q</a:t>
            </a:r>
            <a:r>
              <a:rPr sz="750" spc="45" dirty="0">
                <a:latin typeface="Times New Roman"/>
                <a:cs typeface="Times New Roman"/>
              </a:rPr>
              <a:t>1</a:t>
            </a:r>
            <a:r>
              <a:rPr sz="750" spc="10" dirty="0">
                <a:latin typeface="Times New Roman"/>
                <a:cs typeface="Times New Roman"/>
              </a:rPr>
              <a:t> </a:t>
            </a:r>
            <a:r>
              <a:rPr sz="750" spc="85" dirty="0">
                <a:latin typeface="Times New Roman"/>
                <a:cs typeface="Times New Roman"/>
              </a:rPr>
              <a:t>a</a:t>
            </a:r>
            <a:r>
              <a:rPr sz="750" spc="-5" dirty="0">
                <a:latin typeface="Times New Roman"/>
                <a:cs typeface="Times New Roman"/>
              </a:rPr>
              <a:t>r</a:t>
            </a:r>
            <a:r>
              <a:rPr sz="750" spc="85" dirty="0">
                <a:latin typeface="Times New Roman"/>
                <a:cs typeface="Times New Roman"/>
              </a:rPr>
              <a:t>e</a:t>
            </a:r>
            <a:r>
              <a:rPr sz="750" spc="15" dirty="0">
                <a:latin typeface="Times New Roman"/>
                <a:cs typeface="Times New Roman"/>
              </a:rPr>
              <a:t> </a:t>
            </a:r>
            <a:r>
              <a:rPr sz="750" spc="40" dirty="0">
                <a:latin typeface="Times New Roman"/>
                <a:cs typeface="Times New Roman"/>
              </a:rPr>
              <a:t>b</a:t>
            </a:r>
            <a:r>
              <a:rPr sz="750" spc="85" dirty="0">
                <a:latin typeface="Times New Roman"/>
                <a:cs typeface="Times New Roman"/>
              </a:rPr>
              <a:t>as</a:t>
            </a:r>
            <a:r>
              <a:rPr sz="750" spc="80" dirty="0">
                <a:latin typeface="Times New Roman"/>
                <a:cs typeface="Times New Roman"/>
              </a:rPr>
              <a:t>e</a:t>
            </a:r>
            <a:r>
              <a:rPr sz="750" spc="45" dirty="0">
                <a:latin typeface="Times New Roman"/>
                <a:cs typeface="Times New Roman"/>
              </a:rPr>
              <a:t>d</a:t>
            </a:r>
            <a:r>
              <a:rPr sz="750" spc="-20" dirty="0">
                <a:latin typeface="Times New Roman"/>
                <a:cs typeface="Times New Roman"/>
              </a:rPr>
              <a:t> </a:t>
            </a:r>
            <a:r>
              <a:rPr sz="750" spc="45" dirty="0">
                <a:latin typeface="Times New Roman"/>
                <a:cs typeface="Times New Roman"/>
              </a:rPr>
              <a:t>on</a:t>
            </a:r>
            <a:r>
              <a:rPr sz="750" dirty="0">
                <a:latin typeface="Times New Roman"/>
                <a:cs typeface="Times New Roman"/>
              </a:rPr>
              <a:t> </a:t>
            </a:r>
            <a:r>
              <a:rPr sz="750" spc="-10" dirty="0">
                <a:latin typeface="Times New Roman"/>
                <a:cs typeface="Times New Roman"/>
              </a:rPr>
              <a:t>D</a:t>
            </a:r>
            <a:r>
              <a:rPr sz="750" spc="85" dirty="0">
                <a:latin typeface="Times New Roman"/>
                <a:cs typeface="Times New Roman"/>
              </a:rPr>
              <a:t>a</a:t>
            </a:r>
            <a:r>
              <a:rPr sz="750" spc="-10" dirty="0">
                <a:latin typeface="Times New Roman"/>
                <a:cs typeface="Times New Roman"/>
              </a:rPr>
              <a:t>y</a:t>
            </a:r>
            <a:r>
              <a:rPr sz="750" spc="80" dirty="0">
                <a:latin typeface="Times New Roman"/>
                <a:cs typeface="Times New Roman"/>
              </a:rPr>
              <a:t>s</a:t>
            </a:r>
            <a:r>
              <a:rPr sz="750" spc="20" dirty="0">
                <a:latin typeface="Times New Roman"/>
                <a:cs typeface="Times New Roman"/>
              </a:rPr>
              <a:t> </a:t>
            </a:r>
            <a:r>
              <a:rPr sz="750" spc="-50" dirty="0">
                <a:latin typeface="Times New Roman"/>
                <a:cs typeface="Times New Roman"/>
              </a:rPr>
              <a:t>L</a:t>
            </a:r>
            <a:r>
              <a:rPr sz="750" spc="85" dirty="0">
                <a:latin typeface="Times New Roman"/>
                <a:cs typeface="Times New Roman"/>
              </a:rPr>
              <a:t>e</a:t>
            </a:r>
            <a:r>
              <a:rPr sz="750" spc="-45" dirty="0">
                <a:latin typeface="Times New Roman"/>
                <a:cs typeface="Times New Roman"/>
              </a:rPr>
              <a:t>f</a:t>
            </a:r>
            <a:r>
              <a:rPr sz="750" dirty="0">
                <a:latin typeface="Times New Roman"/>
                <a:cs typeface="Times New Roman"/>
              </a:rPr>
              <a:t>t</a:t>
            </a:r>
            <a:r>
              <a:rPr sz="750" spc="10" dirty="0">
                <a:latin typeface="Times New Roman"/>
                <a:cs typeface="Times New Roman"/>
              </a:rPr>
              <a:t> </a:t>
            </a:r>
            <a:r>
              <a:rPr sz="750" spc="40" dirty="0">
                <a:latin typeface="Times New Roman"/>
                <a:cs typeface="Times New Roman"/>
              </a:rPr>
              <a:t>G</a:t>
            </a:r>
            <a:r>
              <a:rPr sz="750" spc="-5" dirty="0">
                <a:latin typeface="Times New Roman"/>
                <a:cs typeface="Times New Roman"/>
              </a:rPr>
              <a:t>r</a:t>
            </a:r>
            <a:r>
              <a:rPr sz="750" spc="45" dirty="0">
                <a:latin typeface="Times New Roman"/>
                <a:cs typeface="Times New Roman"/>
              </a:rPr>
              <a:t>o</a:t>
            </a:r>
            <a:r>
              <a:rPr sz="750" spc="40" dirty="0">
                <a:latin typeface="Times New Roman"/>
                <a:cs typeface="Times New Roman"/>
              </a:rPr>
              <a:t>u</a:t>
            </a:r>
            <a:r>
              <a:rPr sz="750" spc="45" dirty="0">
                <a:latin typeface="Times New Roman"/>
                <a:cs typeface="Times New Roman"/>
              </a:rPr>
              <a:t>p</a:t>
            </a:r>
            <a:r>
              <a:rPr sz="750" spc="-5" dirty="0">
                <a:latin typeface="Times New Roman"/>
                <a:cs typeface="Times New Roman"/>
              </a:rPr>
              <a:t> (D</a:t>
            </a:r>
            <a:r>
              <a:rPr sz="750" spc="-50" dirty="0">
                <a:latin typeface="Times New Roman"/>
                <a:cs typeface="Times New Roman"/>
              </a:rPr>
              <a:t>L</a:t>
            </a:r>
            <a:r>
              <a:rPr sz="750" spc="40" dirty="0">
                <a:latin typeface="Times New Roman"/>
                <a:cs typeface="Times New Roman"/>
              </a:rPr>
              <a:t>G</a:t>
            </a:r>
            <a:r>
              <a:rPr sz="750" dirty="0">
                <a:latin typeface="Times New Roman"/>
                <a:cs typeface="Times New Roman"/>
              </a:rPr>
              <a:t>)</a:t>
            </a:r>
            <a:r>
              <a:rPr sz="750" spc="10" dirty="0">
                <a:latin typeface="Times New Roman"/>
                <a:cs typeface="Times New Roman"/>
              </a:rPr>
              <a:t> </a:t>
            </a:r>
            <a:r>
              <a:rPr sz="750" spc="85" dirty="0">
                <a:latin typeface="Times New Roman"/>
                <a:cs typeface="Times New Roman"/>
              </a:rPr>
              <a:t>a</a:t>
            </a:r>
            <a:r>
              <a:rPr sz="750" spc="40" dirty="0">
                <a:latin typeface="Times New Roman"/>
                <a:cs typeface="Times New Roman"/>
              </a:rPr>
              <a:t>p</a:t>
            </a:r>
            <a:r>
              <a:rPr sz="750" spc="45" dirty="0">
                <a:latin typeface="Times New Roman"/>
                <a:cs typeface="Times New Roman"/>
              </a:rPr>
              <a:t>p</a:t>
            </a:r>
            <a:r>
              <a:rPr sz="750" spc="-5" dirty="0">
                <a:latin typeface="Times New Roman"/>
                <a:cs typeface="Times New Roman"/>
              </a:rPr>
              <a:t>r</a:t>
            </a:r>
            <a:r>
              <a:rPr sz="750" spc="45" dirty="0">
                <a:latin typeface="Times New Roman"/>
                <a:cs typeface="Times New Roman"/>
              </a:rPr>
              <a:t>o</a:t>
            </a:r>
            <a:r>
              <a:rPr sz="750" spc="80" dirty="0">
                <a:latin typeface="Times New Roman"/>
                <a:cs typeface="Times New Roman"/>
              </a:rPr>
              <a:t>a</a:t>
            </a:r>
            <a:r>
              <a:rPr sz="750" spc="40" dirty="0">
                <a:latin typeface="Times New Roman"/>
                <a:cs typeface="Times New Roman"/>
              </a:rPr>
              <a:t>c</a:t>
            </a:r>
            <a:r>
              <a:rPr sz="750" spc="25" dirty="0">
                <a:latin typeface="Times New Roman"/>
                <a:cs typeface="Times New Roman"/>
              </a:rPr>
              <a:t>h</a:t>
            </a:r>
            <a:r>
              <a:rPr sz="750" spc="20" dirty="0">
                <a:latin typeface="Times New Roman"/>
                <a:cs typeface="Times New Roman"/>
              </a:rPr>
              <a:t>,</a:t>
            </a:r>
            <a:r>
              <a:rPr sz="750" dirty="0">
                <a:latin typeface="Times New Roman"/>
                <a:cs typeface="Times New Roman"/>
              </a:rPr>
              <a:t> </a:t>
            </a:r>
            <a:r>
              <a:rPr sz="750" spc="-35" dirty="0">
                <a:latin typeface="Times New Roman"/>
                <a:cs typeface="Times New Roman"/>
              </a:rPr>
              <a:t>w</a:t>
            </a:r>
            <a:r>
              <a:rPr sz="750" spc="45" dirty="0">
                <a:latin typeface="Times New Roman"/>
                <a:cs typeface="Times New Roman"/>
              </a:rPr>
              <a:t>h</a:t>
            </a:r>
            <a:r>
              <a:rPr sz="750" spc="80" dirty="0">
                <a:latin typeface="Times New Roman"/>
                <a:cs typeface="Times New Roman"/>
              </a:rPr>
              <a:t>e</a:t>
            </a:r>
            <a:r>
              <a:rPr sz="750" spc="5" dirty="0">
                <a:latin typeface="Times New Roman"/>
                <a:cs typeface="Times New Roman"/>
              </a:rPr>
              <a:t>r</a:t>
            </a:r>
            <a:r>
              <a:rPr sz="750" spc="80" dirty="0">
                <a:latin typeface="Times New Roman"/>
                <a:cs typeface="Times New Roman"/>
              </a:rPr>
              <a:t>e</a:t>
            </a:r>
            <a:r>
              <a:rPr sz="750" spc="85" dirty="0">
                <a:latin typeface="Times New Roman"/>
                <a:cs typeface="Times New Roman"/>
              </a:rPr>
              <a:t>a</a:t>
            </a:r>
            <a:r>
              <a:rPr sz="750" spc="80" dirty="0">
                <a:latin typeface="Times New Roman"/>
                <a:cs typeface="Times New Roman"/>
              </a:rPr>
              <a:t>s</a:t>
            </a:r>
            <a:r>
              <a:rPr sz="750" spc="5" dirty="0">
                <a:latin typeface="Times New Roman"/>
                <a:cs typeface="Times New Roman"/>
              </a:rPr>
              <a:t> </a:t>
            </a:r>
            <a:r>
              <a:rPr sz="750" spc="80" dirty="0">
                <a:latin typeface="Times New Roman"/>
                <a:cs typeface="Times New Roman"/>
              </a:rPr>
              <a:t>a</a:t>
            </a:r>
            <a:r>
              <a:rPr sz="750" spc="-40" dirty="0">
                <a:latin typeface="Times New Roman"/>
                <a:cs typeface="Times New Roman"/>
              </a:rPr>
              <a:t>l</a:t>
            </a:r>
            <a:r>
              <a:rPr sz="750" spc="-45" dirty="0">
                <a:latin typeface="Times New Roman"/>
                <a:cs typeface="Times New Roman"/>
              </a:rPr>
              <a:t>l</a:t>
            </a:r>
            <a:r>
              <a:rPr sz="750" dirty="0">
                <a:latin typeface="Times New Roman"/>
                <a:cs typeface="Times New Roman"/>
              </a:rPr>
              <a:t> </a:t>
            </a:r>
            <a:r>
              <a:rPr sz="750" spc="45" dirty="0">
                <a:latin typeface="Times New Roman"/>
                <a:cs typeface="Times New Roman"/>
              </a:rPr>
              <a:t>p</a:t>
            </a:r>
            <a:r>
              <a:rPr sz="750" spc="-5" dirty="0">
                <a:latin typeface="Times New Roman"/>
                <a:cs typeface="Times New Roman"/>
              </a:rPr>
              <a:t>r</a:t>
            </a:r>
            <a:r>
              <a:rPr sz="750" spc="-50" dirty="0">
                <a:latin typeface="Times New Roman"/>
                <a:cs typeface="Times New Roman"/>
              </a:rPr>
              <a:t>i</a:t>
            </a:r>
            <a:r>
              <a:rPr sz="750" spc="45" dirty="0">
                <a:latin typeface="Times New Roman"/>
                <a:cs typeface="Times New Roman"/>
              </a:rPr>
              <a:t>o</a:t>
            </a:r>
            <a:r>
              <a:rPr sz="750" dirty="0">
                <a:latin typeface="Times New Roman"/>
                <a:cs typeface="Times New Roman"/>
              </a:rPr>
              <a:t>r</a:t>
            </a:r>
            <a:r>
              <a:rPr sz="750" spc="5" dirty="0">
                <a:latin typeface="Times New Roman"/>
                <a:cs typeface="Times New Roman"/>
              </a:rPr>
              <a:t> </a:t>
            </a:r>
            <a:r>
              <a:rPr sz="750" spc="40" dirty="0">
                <a:latin typeface="Times New Roman"/>
                <a:cs typeface="Times New Roman"/>
              </a:rPr>
              <a:t>q</a:t>
            </a:r>
            <a:r>
              <a:rPr sz="750" spc="45" dirty="0">
                <a:latin typeface="Times New Roman"/>
                <a:cs typeface="Times New Roman"/>
              </a:rPr>
              <a:t>u</a:t>
            </a:r>
            <a:r>
              <a:rPr sz="750" spc="80" dirty="0">
                <a:latin typeface="Times New Roman"/>
                <a:cs typeface="Times New Roman"/>
              </a:rPr>
              <a:t>a</a:t>
            </a:r>
            <a:r>
              <a:rPr sz="750" spc="5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t</a:t>
            </a:r>
            <a:r>
              <a:rPr sz="750" spc="85" dirty="0">
                <a:latin typeface="Times New Roman"/>
                <a:cs typeface="Times New Roman"/>
              </a:rPr>
              <a:t>e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spc="80" dirty="0">
                <a:latin typeface="Times New Roman"/>
                <a:cs typeface="Times New Roman"/>
              </a:rPr>
              <a:t>s</a:t>
            </a:r>
            <a:r>
              <a:rPr sz="750" spc="-85" dirty="0">
                <a:latin typeface="Times New Roman"/>
                <a:cs typeface="Times New Roman"/>
              </a:rPr>
              <a:t>’</a:t>
            </a:r>
            <a:r>
              <a:rPr sz="750" spc="-20" dirty="0">
                <a:latin typeface="Times New Roman"/>
                <a:cs typeface="Times New Roman"/>
              </a:rPr>
              <a:t> </a:t>
            </a:r>
            <a:r>
              <a:rPr sz="750" spc="-5" dirty="0">
                <a:latin typeface="Times New Roman"/>
                <a:cs typeface="Times New Roman"/>
              </a:rPr>
              <a:t>r</a:t>
            </a:r>
            <a:r>
              <a:rPr sz="750" spc="85" dirty="0">
                <a:latin typeface="Times New Roman"/>
                <a:cs typeface="Times New Roman"/>
              </a:rPr>
              <a:t>e</a:t>
            </a:r>
            <a:r>
              <a:rPr sz="750" spc="80" dirty="0">
                <a:latin typeface="Times New Roman"/>
                <a:cs typeface="Times New Roman"/>
              </a:rPr>
              <a:t>s</a:t>
            </a:r>
            <a:r>
              <a:rPr sz="750" spc="45" dirty="0">
                <a:latin typeface="Times New Roman"/>
                <a:cs typeface="Times New Roman"/>
              </a:rPr>
              <a:t>u</a:t>
            </a:r>
            <a:r>
              <a:rPr sz="750" spc="-50" dirty="0">
                <a:latin typeface="Times New Roman"/>
                <a:cs typeface="Times New Roman"/>
              </a:rPr>
              <a:t>l</a:t>
            </a:r>
            <a:r>
              <a:rPr sz="750" spc="5" dirty="0">
                <a:latin typeface="Times New Roman"/>
                <a:cs typeface="Times New Roman"/>
              </a:rPr>
              <a:t>t</a:t>
            </a:r>
            <a:r>
              <a:rPr sz="750" spc="80" dirty="0">
                <a:latin typeface="Times New Roman"/>
                <a:cs typeface="Times New Roman"/>
              </a:rPr>
              <a:t>s</a:t>
            </a:r>
            <a:r>
              <a:rPr sz="750" spc="-15" dirty="0">
                <a:latin typeface="Times New Roman"/>
                <a:cs typeface="Times New Roman"/>
              </a:rPr>
              <a:t> </a:t>
            </a:r>
            <a:r>
              <a:rPr sz="750" spc="80" dirty="0">
                <a:latin typeface="Times New Roman"/>
                <a:cs typeface="Times New Roman"/>
              </a:rPr>
              <a:t>a</a:t>
            </a:r>
            <a:r>
              <a:rPr sz="750" spc="5" dirty="0">
                <a:latin typeface="Times New Roman"/>
                <a:cs typeface="Times New Roman"/>
              </a:rPr>
              <a:t>r</a:t>
            </a:r>
            <a:r>
              <a:rPr sz="750" spc="85" dirty="0">
                <a:latin typeface="Times New Roman"/>
                <a:cs typeface="Times New Roman"/>
              </a:rPr>
              <a:t>e</a:t>
            </a:r>
            <a:r>
              <a:rPr sz="750" dirty="0">
                <a:latin typeface="Times New Roman"/>
                <a:cs typeface="Times New Roman"/>
              </a:rPr>
              <a:t> </a:t>
            </a:r>
            <a:r>
              <a:rPr sz="750" spc="40" dirty="0">
                <a:latin typeface="Times New Roman"/>
                <a:cs typeface="Times New Roman"/>
              </a:rPr>
              <a:t>b</a:t>
            </a:r>
            <a:r>
              <a:rPr sz="750" spc="85" dirty="0">
                <a:latin typeface="Times New Roman"/>
                <a:cs typeface="Times New Roman"/>
              </a:rPr>
              <a:t>as</a:t>
            </a:r>
            <a:r>
              <a:rPr sz="750" spc="80" dirty="0">
                <a:latin typeface="Times New Roman"/>
                <a:cs typeface="Times New Roman"/>
              </a:rPr>
              <a:t>e</a:t>
            </a:r>
            <a:r>
              <a:rPr sz="750" spc="45" dirty="0">
                <a:latin typeface="Times New Roman"/>
                <a:cs typeface="Times New Roman"/>
              </a:rPr>
              <a:t>d</a:t>
            </a:r>
            <a:r>
              <a:rPr sz="750" spc="-15" dirty="0">
                <a:latin typeface="Times New Roman"/>
                <a:cs typeface="Times New Roman"/>
              </a:rPr>
              <a:t> </a:t>
            </a:r>
            <a:r>
              <a:rPr sz="750" spc="45" dirty="0">
                <a:latin typeface="Times New Roman"/>
                <a:cs typeface="Times New Roman"/>
              </a:rPr>
              <a:t>on</a:t>
            </a:r>
            <a:r>
              <a:rPr sz="750" dirty="0">
                <a:latin typeface="Times New Roman"/>
                <a:cs typeface="Times New Roman"/>
              </a:rPr>
              <a:t> </a:t>
            </a:r>
            <a:r>
              <a:rPr sz="750" spc="-45" dirty="0">
                <a:latin typeface="Times New Roman"/>
                <a:cs typeface="Times New Roman"/>
              </a:rPr>
              <a:t>L</a:t>
            </a:r>
            <a:r>
              <a:rPr sz="750" spc="80" dirty="0">
                <a:latin typeface="Times New Roman"/>
                <a:cs typeface="Times New Roman"/>
              </a:rPr>
              <a:t>a</a:t>
            </a:r>
            <a:r>
              <a:rPr sz="750" spc="85" dirty="0">
                <a:latin typeface="Times New Roman"/>
                <a:cs typeface="Times New Roman"/>
              </a:rPr>
              <a:t>s</a:t>
            </a:r>
            <a:r>
              <a:rPr sz="750" dirty="0">
                <a:latin typeface="Times New Roman"/>
                <a:cs typeface="Times New Roman"/>
              </a:rPr>
              <a:t>t</a:t>
            </a:r>
            <a:r>
              <a:rPr sz="750" spc="10" dirty="0">
                <a:latin typeface="Times New Roman"/>
                <a:cs typeface="Times New Roman"/>
              </a:rPr>
              <a:t> </a:t>
            </a:r>
            <a:r>
              <a:rPr sz="750" spc="80" dirty="0">
                <a:latin typeface="Times New Roman"/>
                <a:cs typeface="Times New Roman"/>
              </a:rPr>
              <a:t>P</a:t>
            </a:r>
            <a:r>
              <a:rPr sz="750" spc="-5" dirty="0">
                <a:latin typeface="Times New Roman"/>
                <a:cs typeface="Times New Roman"/>
              </a:rPr>
              <a:t>r</a:t>
            </a:r>
            <a:r>
              <a:rPr sz="750" spc="40" dirty="0">
                <a:latin typeface="Times New Roman"/>
                <a:cs typeface="Times New Roman"/>
              </a:rPr>
              <a:t>o</a:t>
            </a:r>
            <a:r>
              <a:rPr sz="750" spc="45" dirty="0">
                <a:latin typeface="Times New Roman"/>
                <a:cs typeface="Times New Roman"/>
              </a:rPr>
              <a:t>c</a:t>
            </a:r>
            <a:r>
              <a:rPr sz="750" spc="85" dirty="0">
                <a:latin typeface="Times New Roman"/>
                <a:cs typeface="Times New Roman"/>
              </a:rPr>
              <a:t>e</a:t>
            </a:r>
            <a:r>
              <a:rPr sz="750" spc="70" dirty="0">
                <a:latin typeface="Times New Roman"/>
                <a:cs typeface="Times New Roman"/>
              </a:rPr>
              <a:t>s</a:t>
            </a:r>
            <a:r>
              <a:rPr sz="750" spc="85" dirty="0">
                <a:latin typeface="Times New Roman"/>
                <a:cs typeface="Times New Roman"/>
              </a:rPr>
              <a:t>s</a:t>
            </a:r>
            <a:r>
              <a:rPr sz="750" spc="-65" dirty="0">
                <a:latin typeface="Times New Roman"/>
                <a:cs typeface="Times New Roman"/>
              </a:rPr>
              <a:t>i</a:t>
            </a:r>
            <a:r>
              <a:rPr sz="750" spc="30" dirty="0">
                <a:latin typeface="Times New Roman"/>
                <a:cs typeface="Times New Roman"/>
              </a:rPr>
              <a:t>n</a:t>
            </a:r>
            <a:r>
              <a:rPr sz="750" spc="45" dirty="0">
                <a:latin typeface="Times New Roman"/>
                <a:cs typeface="Times New Roman"/>
              </a:rPr>
              <a:t>g</a:t>
            </a:r>
            <a:r>
              <a:rPr sz="750" spc="-5" dirty="0">
                <a:latin typeface="Times New Roman"/>
                <a:cs typeface="Times New Roman"/>
              </a:rPr>
              <a:t> </a:t>
            </a:r>
            <a:r>
              <a:rPr sz="750" spc="40" dirty="0">
                <a:latin typeface="Times New Roman"/>
                <a:cs typeface="Times New Roman"/>
              </a:rPr>
              <a:t>Op</a:t>
            </a:r>
            <a:r>
              <a:rPr sz="750" spc="85" dirty="0">
                <a:latin typeface="Times New Roman"/>
                <a:cs typeface="Times New Roman"/>
              </a:rPr>
              <a:t>e</a:t>
            </a:r>
            <a:r>
              <a:rPr sz="750" spc="-5" dirty="0">
                <a:latin typeface="Times New Roman"/>
                <a:cs typeface="Times New Roman"/>
              </a:rPr>
              <a:t>r</a:t>
            </a:r>
            <a:r>
              <a:rPr sz="750" spc="85" dirty="0">
                <a:latin typeface="Times New Roman"/>
                <a:cs typeface="Times New Roman"/>
              </a:rPr>
              <a:t>a</a:t>
            </a:r>
            <a:r>
              <a:rPr sz="750" dirty="0">
                <a:latin typeface="Times New Roman"/>
                <a:cs typeface="Times New Roman"/>
              </a:rPr>
              <a:t>t</a:t>
            </a:r>
            <a:r>
              <a:rPr sz="750" spc="-50" dirty="0">
                <a:latin typeface="Times New Roman"/>
                <a:cs typeface="Times New Roman"/>
              </a:rPr>
              <a:t>i</a:t>
            </a:r>
            <a:r>
              <a:rPr sz="750" spc="30" dirty="0">
                <a:latin typeface="Times New Roman"/>
                <a:cs typeface="Times New Roman"/>
              </a:rPr>
              <a:t>o</a:t>
            </a:r>
            <a:r>
              <a:rPr sz="750" spc="45" dirty="0">
                <a:latin typeface="Times New Roman"/>
                <a:cs typeface="Times New Roman"/>
              </a:rPr>
              <a:t>n</a:t>
            </a:r>
            <a:r>
              <a:rPr sz="750" spc="-20" dirty="0">
                <a:latin typeface="Times New Roman"/>
                <a:cs typeface="Times New Roman"/>
              </a:rPr>
              <a:t> </a:t>
            </a:r>
            <a:r>
              <a:rPr sz="750" spc="-5" dirty="0">
                <a:latin typeface="Times New Roman"/>
                <a:cs typeface="Times New Roman"/>
              </a:rPr>
              <a:t>(</a:t>
            </a:r>
            <a:r>
              <a:rPr sz="750" spc="-45" dirty="0">
                <a:latin typeface="Times New Roman"/>
                <a:cs typeface="Times New Roman"/>
              </a:rPr>
              <a:t>L</a:t>
            </a:r>
            <a:r>
              <a:rPr sz="750" spc="80" dirty="0">
                <a:latin typeface="Times New Roman"/>
                <a:cs typeface="Times New Roman"/>
              </a:rPr>
              <a:t>P</a:t>
            </a:r>
            <a:r>
              <a:rPr sz="750" spc="30" dirty="0">
                <a:latin typeface="Times New Roman"/>
                <a:cs typeface="Times New Roman"/>
              </a:rPr>
              <a:t>O</a:t>
            </a:r>
            <a:r>
              <a:rPr sz="750" dirty="0">
                <a:latin typeface="Times New Roman"/>
                <a:cs typeface="Times New Roman"/>
              </a:rPr>
              <a:t>)</a:t>
            </a:r>
            <a:r>
              <a:rPr sz="750" spc="20" dirty="0">
                <a:latin typeface="Times New Roman"/>
                <a:cs typeface="Times New Roman"/>
              </a:rPr>
              <a:t> </a:t>
            </a:r>
            <a:r>
              <a:rPr sz="750" spc="80" dirty="0">
                <a:latin typeface="Times New Roman"/>
                <a:cs typeface="Times New Roman"/>
              </a:rPr>
              <a:t>a</a:t>
            </a:r>
            <a:r>
              <a:rPr sz="750" spc="45" dirty="0">
                <a:latin typeface="Times New Roman"/>
                <a:cs typeface="Times New Roman"/>
              </a:rPr>
              <a:t>p</a:t>
            </a:r>
            <a:r>
              <a:rPr sz="750" spc="40" dirty="0">
                <a:latin typeface="Times New Roman"/>
                <a:cs typeface="Times New Roman"/>
              </a:rPr>
              <a:t>p</a:t>
            </a:r>
            <a:r>
              <a:rPr sz="750" spc="5" dirty="0">
                <a:latin typeface="Times New Roman"/>
                <a:cs typeface="Times New Roman"/>
              </a:rPr>
              <a:t>r</a:t>
            </a:r>
            <a:r>
              <a:rPr sz="750" spc="40" dirty="0">
                <a:latin typeface="Times New Roman"/>
                <a:cs typeface="Times New Roman"/>
              </a:rPr>
              <a:t>o</a:t>
            </a:r>
            <a:r>
              <a:rPr sz="750" spc="70" dirty="0">
                <a:latin typeface="Times New Roman"/>
                <a:cs typeface="Times New Roman"/>
              </a:rPr>
              <a:t>a</a:t>
            </a:r>
            <a:r>
              <a:rPr sz="750" spc="45" dirty="0">
                <a:latin typeface="Times New Roman"/>
                <a:cs typeface="Times New Roman"/>
              </a:rPr>
              <a:t>c</a:t>
            </a:r>
            <a:r>
              <a:rPr sz="750" spc="30" dirty="0">
                <a:latin typeface="Times New Roman"/>
                <a:cs typeface="Times New Roman"/>
              </a:rPr>
              <a:t>h</a:t>
            </a:r>
            <a:r>
              <a:rPr sz="750" spc="20" dirty="0">
                <a:latin typeface="Times New Roman"/>
                <a:cs typeface="Times New Roman"/>
              </a:rPr>
              <a:t>.</a:t>
            </a:r>
            <a:r>
              <a:rPr sz="750" spc="-15" dirty="0">
                <a:latin typeface="Times New Roman"/>
                <a:cs typeface="Times New Roman"/>
              </a:rPr>
              <a:t> </a:t>
            </a:r>
            <a:r>
              <a:rPr sz="750" spc="75" dirty="0">
                <a:latin typeface="Times New Roman"/>
                <a:cs typeface="Times New Roman"/>
              </a:rPr>
              <a:t>P</a:t>
            </a:r>
            <a:r>
              <a:rPr sz="750" spc="5" dirty="0">
                <a:latin typeface="Times New Roman"/>
                <a:cs typeface="Times New Roman"/>
              </a:rPr>
              <a:t>r</a:t>
            </a:r>
            <a:r>
              <a:rPr sz="750" spc="80" dirty="0">
                <a:latin typeface="Times New Roman"/>
                <a:cs typeface="Times New Roman"/>
              </a:rPr>
              <a:t>e</a:t>
            </a:r>
            <a:r>
              <a:rPr sz="750" spc="-40" dirty="0">
                <a:latin typeface="Times New Roman"/>
                <a:cs typeface="Times New Roman"/>
              </a:rPr>
              <a:t>l</a:t>
            </a:r>
            <a:r>
              <a:rPr sz="750" spc="-50" dirty="0">
                <a:latin typeface="Times New Roman"/>
                <a:cs typeface="Times New Roman"/>
              </a:rPr>
              <a:t>i</a:t>
            </a:r>
            <a:r>
              <a:rPr sz="750" spc="45" dirty="0">
                <a:latin typeface="Times New Roman"/>
                <a:cs typeface="Times New Roman"/>
              </a:rPr>
              <a:t>m</a:t>
            </a:r>
            <a:r>
              <a:rPr sz="750" spc="-50" dirty="0">
                <a:latin typeface="Times New Roman"/>
                <a:cs typeface="Times New Roman"/>
              </a:rPr>
              <a:t>i</a:t>
            </a:r>
            <a:r>
              <a:rPr sz="750" spc="30" dirty="0">
                <a:latin typeface="Times New Roman"/>
                <a:cs typeface="Times New Roman"/>
              </a:rPr>
              <a:t>n</a:t>
            </a:r>
            <a:r>
              <a:rPr sz="750" spc="85" dirty="0">
                <a:latin typeface="Times New Roman"/>
                <a:cs typeface="Times New Roman"/>
              </a:rPr>
              <a:t>a</a:t>
            </a:r>
            <a:r>
              <a:rPr sz="750" spc="-2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y</a:t>
            </a:r>
            <a:endParaRPr sz="750">
              <a:latin typeface="Times New Roman"/>
              <a:cs typeface="Times New Roman"/>
            </a:endParaRPr>
          </a:p>
          <a:p>
            <a:pPr marL="184785" marR="49530" indent="-172720">
              <a:lnSpc>
                <a:spcPts val="860"/>
              </a:lnSpc>
              <a:spcBef>
                <a:spcPts val="105"/>
              </a:spcBef>
            </a:pPr>
            <a:r>
              <a:rPr sz="800" spc="-5" dirty="0">
                <a:solidFill>
                  <a:srgbClr val="BFBFBF"/>
                </a:solidFill>
                <a:latin typeface="Century Gothic"/>
                <a:cs typeface="Century Gothic"/>
              </a:rPr>
              <a:t>F</a:t>
            </a:r>
            <a:r>
              <a:rPr sz="800" dirty="0">
                <a:solidFill>
                  <a:srgbClr val="BFBFBF"/>
                </a:solidFill>
                <a:latin typeface="Century Gothic"/>
                <a:cs typeface="Century Gothic"/>
              </a:rPr>
              <a:t>e</a:t>
            </a:r>
            <a:r>
              <a:rPr sz="800" spc="-105" dirty="0">
                <a:solidFill>
                  <a:srgbClr val="BFBFBF"/>
                </a:solidFill>
                <a:latin typeface="Century Gothic"/>
                <a:cs typeface="Century Gothic"/>
              </a:rPr>
              <a:t>b</a:t>
            </a:r>
            <a:r>
              <a:rPr sz="1125" spc="-472" baseline="3703" dirty="0">
                <a:latin typeface="Times New Roman"/>
                <a:cs typeface="Times New Roman"/>
              </a:rPr>
              <a:t>F</a:t>
            </a:r>
            <a:r>
              <a:rPr sz="800" dirty="0">
                <a:solidFill>
                  <a:srgbClr val="BFBFBF"/>
                </a:solidFill>
                <a:latin typeface="Century Gothic"/>
                <a:cs typeface="Century Gothic"/>
              </a:rPr>
              <a:t>r</a:t>
            </a:r>
            <a:r>
              <a:rPr sz="800" spc="-385" dirty="0">
                <a:solidFill>
                  <a:srgbClr val="BFBFBF"/>
                </a:solidFill>
                <a:latin typeface="Century Gothic"/>
                <a:cs typeface="Century Gothic"/>
              </a:rPr>
              <a:t>u</a:t>
            </a:r>
            <a:r>
              <a:rPr sz="1125" spc="-247" baseline="3703" dirty="0">
                <a:latin typeface="Times New Roman"/>
                <a:cs typeface="Times New Roman"/>
              </a:rPr>
              <a:t>Y</a:t>
            </a:r>
            <a:r>
              <a:rPr sz="800" spc="-430" dirty="0">
                <a:solidFill>
                  <a:srgbClr val="BFBFBF"/>
                </a:solidFill>
                <a:latin typeface="Century Gothic"/>
                <a:cs typeface="Century Gothic"/>
              </a:rPr>
              <a:t>a</a:t>
            </a:r>
            <a:r>
              <a:rPr sz="1125" spc="67" baseline="3703" dirty="0">
                <a:latin typeface="Times New Roman"/>
                <a:cs typeface="Times New Roman"/>
              </a:rPr>
              <a:t>1</a:t>
            </a:r>
            <a:r>
              <a:rPr sz="1125" spc="-555" baseline="3703" dirty="0">
                <a:latin typeface="Times New Roman"/>
                <a:cs typeface="Times New Roman"/>
              </a:rPr>
              <a:t>8</a:t>
            </a:r>
            <a:r>
              <a:rPr sz="800" dirty="0">
                <a:solidFill>
                  <a:srgbClr val="BFBFBF"/>
                </a:solidFill>
                <a:latin typeface="Century Gothic"/>
                <a:cs typeface="Century Gothic"/>
              </a:rPr>
              <a:t>r</a:t>
            </a:r>
            <a:r>
              <a:rPr sz="800" spc="-65" dirty="0">
                <a:solidFill>
                  <a:srgbClr val="BFBFBF"/>
                </a:solidFill>
                <a:latin typeface="Century Gothic"/>
                <a:cs typeface="Century Gothic"/>
              </a:rPr>
              <a:t>y</a:t>
            </a:r>
            <a:r>
              <a:rPr sz="1125" spc="-427" baseline="3703" dirty="0">
                <a:latin typeface="Times New Roman"/>
                <a:cs typeface="Times New Roman"/>
              </a:rPr>
              <a:t>Q</a:t>
            </a:r>
            <a:r>
              <a:rPr sz="800" spc="-125" dirty="0">
                <a:solidFill>
                  <a:srgbClr val="BFBFBF"/>
                </a:solidFill>
                <a:latin typeface="Century Gothic"/>
                <a:cs typeface="Century Gothic"/>
              </a:rPr>
              <a:t>2</a:t>
            </a:r>
            <a:r>
              <a:rPr sz="1125" spc="-390" baseline="3703" dirty="0">
                <a:latin typeface="Times New Roman"/>
                <a:cs typeface="Times New Roman"/>
              </a:rPr>
              <a:t>2</a:t>
            </a:r>
            <a:r>
              <a:rPr sz="800" spc="-5" dirty="0">
                <a:solidFill>
                  <a:srgbClr val="BFBFBF"/>
                </a:solidFill>
                <a:latin typeface="Century Gothic"/>
                <a:cs typeface="Century Gothic"/>
              </a:rPr>
              <a:t>0</a:t>
            </a:r>
            <a:r>
              <a:rPr sz="800" spc="-390" dirty="0">
                <a:solidFill>
                  <a:srgbClr val="BFBFBF"/>
                </a:solidFill>
                <a:latin typeface="Century Gothic"/>
                <a:cs typeface="Century Gothic"/>
              </a:rPr>
              <a:t>1</a:t>
            </a:r>
            <a:r>
              <a:rPr sz="1125" spc="7" baseline="3703" dirty="0">
                <a:latin typeface="Times New Roman"/>
                <a:cs typeface="Times New Roman"/>
              </a:rPr>
              <a:t>t</a:t>
            </a:r>
            <a:r>
              <a:rPr sz="1125" spc="-322" baseline="3703" dirty="0">
                <a:latin typeface="Times New Roman"/>
                <a:cs typeface="Times New Roman"/>
              </a:rPr>
              <a:t>h</a:t>
            </a:r>
            <a:r>
              <a:rPr sz="800" spc="-190" dirty="0">
                <a:solidFill>
                  <a:srgbClr val="BFBFBF"/>
                </a:solidFill>
                <a:latin typeface="Century Gothic"/>
                <a:cs typeface="Century Gothic"/>
              </a:rPr>
              <a:t>8</a:t>
            </a:r>
            <a:r>
              <a:rPr sz="1125" spc="-7" baseline="3703" dirty="0">
                <a:latin typeface="Times New Roman"/>
                <a:cs typeface="Times New Roman"/>
              </a:rPr>
              <a:t>r</a:t>
            </a:r>
            <a:r>
              <a:rPr sz="1125" spc="60" baseline="3703" dirty="0">
                <a:latin typeface="Times New Roman"/>
                <a:cs typeface="Times New Roman"/>
              </a:rPr>
              <a:t>o</a:t>
            </a:r>
            <a:r>
              <a:rPr sz="1125" spc="67" baseline="3703" dirty="0">
                <a:latin typeface="Times New Roman"/>
                <a:cs typeface="Times New Roman"/>
              </a:rPr>
              <a:t>ugh</a:t>
            </a:r>
            <a:r>
              <a:rPr sz="1125" spc="-44" baseline="3703" dirty="0">
                <a:latin typeface="Times New Roman"/>
                <a:cs typeface="Times New Roman"/>
              </a:rPr>
              <a:t> </a:t>
            </a:r>
            <a:r>
              <a:rPr sz="1125" spc="67" baseline="3703" dirty="0">
                <a:latin typeface="Times New Roman"/>
                <a:cs typeface="Times New Roman"/>
              </a:rPr>
              <a:t>1</a:t>
            </a:r>
            <a:r>
              <a:rPr sz="1125" baseline="3703" dirty="0">
                <a:latin typeface="Times New Roman"/>
                <a:cs typeface="Times New Roman"/>
              </a:rPr>
              <a:t>/</a:t>
            </a:r>
            <a:r>
              <a:rPr sz="1125" spc="67" baseline="3703" dirty="0">
                <a:latin typeface="Times New Roman"/>
                <a:cs typeface="Times New Roman"/>
              </a:rPr>
              <a:t>26</a:t>
            </a:r>
            <a:r>
              <a:rPr sz="1125" baseline="3703" dirty="0">
                <a:latin typeface="Times New Roman"/>
                <a:cs typeface="Times New Roman"/>
              </a:rPr>
              <a:t>/</a:t>
            </a:r>
            <a:r>
              <a:rPr sz="1125" spc="67" baseline="3703" dirty="0">
                <a:latin typeface="Times New Roman"/>
                <a:cs typeface="Times New Roman"/>
              </a:rPr>
              <a:t>1</a:t>
            </a:r>
            <a:r>
              <a:rPr sz="1125" spc="44" baseline="3703" dirty="0">
                <a:latin typeface="Times New Roman"/>
                <a:cs typeface="Times New Roman"/>
              </a:rPr>
              <a:t>8</a:t>
            </a:r>
            <a:r>
              <a:rPr sz="1125" spc="30" baseline="3703" dirty="0">
                <a:latin typeface="Times New Roman"/>
                <a:cs typeface="Times New Roman"/>
              </a:rPr>
              <a:t>.</a:t>
            </a:r>
            <a:r>
              <a:rPr sz="1125" spc="-7" baseline="3703" dirty="0">
                <a:latin typeface="Times New Roman"/>
                <a:cs typeface="Times New Roman"/>
              </a:rPr>
              <a:t> </a:t>
            </a:r>
            <a:r>
              <a:rPr sz="1125" spc="120" baseline="3703" dirty="0">
                <a:latin typeface="Times New Roman"/>
                <a:cs typeface="Times New Roman"/>
              </a:rPr>
              <a:t>P</a:t>
            </a:r>
            <a:r>
              <a:rPr sz="1125" spc="-7" baseline="3703" dirty="0">
                <a:latin typeface="Times New Roman"/>
                <a:cs typeface="Times New Roman"/>
              </a:rPr>
              <a:t>r</a:t>
            </a:r>
            <a:r>
              <a:rPr sz="1125" spc="-75" baseline="3703" dirty="0">
                <a:latin typeface="Times New Roman"/>
                <a:cs typeface="Times New Roman"/>
              </a:rPr>
              <a:t>i</a:t>
            </a:r>
            <a:r>
              <a:rPr sz="1125" spc="67" baseline="3703" dirty="0">
                <a:latin typeface="Times New Roman"/>
                <a:cs typeface="Times New Roman"/>
              </a:rPr>
              <a:t>o</a:t>
            </a:r>
            <a:r>
              <a:rPr sz="1125" baseline="3703" dirty="0">
                <a:latin typeface="Times New Roman"/>
                <a:cs typeface="Times New Roman"/>
              </a:rPr>
              <a:t>r</a:t>
            </a:r>
            <a:r>
              <a:rPr sz="1125" spc="-15" baseline="3703" dirty="0">
                <a:latin typeface="Times New Roman"/>
                <a:cs typeface="Times New Roman"/>
              </a:rPr>
              <a:t> </a:t>
            </a:r>
            <a:r>
              <a:rPr sz="1125" baseline="3703" dirty="0">
                <a:latin typeface="Times New Roman"/>
                <a:cs typeface="Times New Roman"/>
              </a:rPr>
              <a:t>t</a:t>
            </a:r>
            <a:r>
              <a:rPr sz="1125" spc="67" baseline="3703" dirty="0">
                <a:latin typeface="Times New Roman"/>
                <a:cs typeface="Times New Roman"/>
              </a:rPr>
              <a:t>o</a:t>
            </a:r>
            <a:r>
              <a:rPr sz="1125" spc="22" baseline="3703" dirty="0">
                <a:latin typeface="Times New Roman"/>
                <a:cs typeface="Times New Roman"/>
              </a:rPr>
              <a:t> </a:t>
            </a:r>
            <a:r>
              <a:rPr sz="1125" spc="44" baseline="3703" dirty="0">
                <a:latin typeface="Times New Roman"/>
                <a:cs typeface="Times New Roman"/>
              </a:rPr>
              <a:t>F</a:t>
            </a:r>
            <a:r>
              <a:rPr sz="1125" spc="-67" baseline="3703" dirty="0">
                <a:latin typeface="Times New Roman"/>
                <a:cs typeface="Times New Roman"/>
              </a:rPr>
              <a:t>Y</a:t>
            </a:r>
            <a:r>
              <a:rPr sz="1125" spc="67" baseline="3703" dirty="0">
                <a:latin typeface="Times New Roman"/>
                <a:cs typeface="Times New Roman"/>
              </a:rPr>
              <a:t>17</a:t>
            </a:r>
            <a:r>
              <a:rPr sz="1125" spc="15" baseline="3703" dirty="0">
                <a:latin typeface="Times New Roman"/>
                <a:cs typeface="Times New Roman"/>
              </a:rPr>
              <a:t> </a:t>
            </a:r>
            <a:r>
              <a:rPr sz="1125" spc="60" baseline="3703" dirty="0">
                <a:latin typeface="Times New Roman"/>
                <a:cs typeface="Times New Roman"/>
              </a:rPr>
              <a:t>Q2</a:t>
            </a:r>
            <a:r>
              <a:rPr sz="1125" spc="30" baseline="3703" dirty="0">
                <a:latin typeface="Times New Roman"/>
                <a:cs typeface="Times New Roman"/>
              </a:rPr>
              <a:t>,</a:t>
            </a:r>
            <a:r>
              <a:rPr sz="1125" spc="37" baseline="3703" dirty="0">
                <a:latin typeface="Times New Roman"/>
                <a:cs typeface="Times New Roman"/>
              </a:rPr>
              <a:t> </a:t>
            </a:r>
            <a:r>
              <a:rPr sz="1125" spc="-15" baseline="3703" dirty="0">
                <a:latin typeface="Times New Roman"/>
                <a:cs typeface="Times New Roman"/>
              </a:rPr>
              <a:t>U</a:t>
            </a:r>
            <a:r>
              <a:rPr sz="1125" spc="120" baseline="3703" dirty="0">
                <a:latin typeface="Times New Roman"/>
                <a:cs typeface="Times New Roman"/>
              </a:rPr>
              <a:t>SPS</a:t>
            </a:r>
            <a:r>
              <a:rPr sz="1125" baseline="3703" dirty="0">
                <a:latin typeface="Times New Roman"/>
                <a:cs typeface="Times New Roman"/>
              </a:rPr>
              <a:t> </a:t>
            </a:r>
            <a:r>
              <a:rPr sz="1125" spc="-52" baseline="3703" dirty="0">
                <a:latin typeface="Times New Roman"/>
                <a:cs typeface="Times New Roman"/>
              </a:rPr>
              <a:t>M</a:t>
            </a:r>
            <a:r>
              <a:rPr sz="1125" spc="127" baseline="3703" dirty="0">
                <a:latin typeface="Times New Roman"/>
                <a:cs typeface="Times New Roman"/>
              </a:rPr>
              <a:t>a</a:t>
            </a:r>
            <a:r>
              <a:rPr sz="1125" spc="-7" baseline="3703" dirty="0">
                <a:latin typeface="Times New Roman"/>
                <a:cs typeface="Times New Roman"/>
              </a:rPr>
              <a:t>r</a:t>
            </a:r>
            <a:r>
              <a:rPr sz="1125" spc="7" baseline="3703" dirty="0">
                <a:latin typeface="Times New Roman"/>
                <a:cs typeface="Times New Roman"/>
              </a:rPr>
              <a:t>k</a:t>
            </a:r>
            <a:r>
              <a:rPr sz="1125" spc="120" baseline="3703" dirty="0">
                <a:latin typeface="Times New Roman"/>
                <a:cs typeface="Times New Roman"/>
              </a:rPr>
              <a:t>e</a:t>
            </a:r>
            <a:r>
              <a:rPr sz="1125" spc="7" baseline="3703" dirty="0">
                <a:latin typeface="Times New Roman"/>
                <a:cs typeface="Times New Roman"/>
              </a:rPr>
              <a:t>t</a:t>
            </a:r>
            <a:r>
              <a:rPr sz="1125" spc="-97" baseline="3703" dirty="0">
                <a:latin typeface="Times New Roman"/>
                <a:cs typeface="Times New Roman"/>
              </a:rPr>
              <a:t>i</a:t>
            </a:r>
            <a:r>
              <a:rPr sz="1125" spc="67" baseline="3703" dirty="0">
                <a:latin typeface="Times New Roman"/>
                <a:cs typeface="Times New Roman"/>
              </a:rPr>
              <a:t>ng</a:t>
            </a:r>
            <a:r>
              <a:rPr sz="1125" spc="-30" baseline="3703" dirty="0">
                <a:latin typeface="Times New Roman"/>
                <a:cs typeface="Times New Roman"/>
              </a:rPr>
              <a:t> </a:t>
            </a:r>
            <a:r>
              <a:rPr sz="1125" spc="-52" baseline="3703" dirty="0">
                <a:latin typeface="Times New Roman"/>
                <a:cs typeface="Times New Roman"/>
              </a:rPr>
              <a:t>M</a:t>
            </a:r>
            <a:r>
              <a:rPr sz="1125" spc="120" baseline="3703" dirty="0">
                <a:latin typeface="Times New Roman"/>
                <a:cs typeface="Times New Roman"/>
              </a:rPr>
              <a:t>a</a:t>
            </a:r>
            <a:r>
              <a:rPr sz="1125" spc="-60" baseline="3703" dirty="0">
                <a:latin typeface="Times New Roman"/>
                <a:cs typeface="Times New Roman"/>
              </a:rPr>
              <a:t>i</a:t>
            </a:r>
            <a:r>
              <a:rPr sz="1125" spc="-75" baseline="3703" dirty="0">
                <a:latin typeface="Times New Roman"/>
                <a:cs typeface="Times New Roman"/>
              </a:rPr>
              <a:t>l</a:t>
            </a:r>
            <a:r>
              <a:rPr sz="1125" spc="-30" baseline="3703" dirty="0">
                <a:latin typeface="Times New Roman"/>
                <a:cs typeface="Times New Roman"/>
              </a:rPr>
              <a:t>®</a:t>
            </a:r>
            <a:r>
              <a:rPr sz="1125" spc="-22" baseline="3703" dirty="0">
                <a:latin typeface="Times New Roman"/>
                <a:cs typeface="Times New Roman"/>
              </a:rPr>
              <a:t> </a:t>
            </a:r>
            <a:r>
              <a:rPr sz="1125" spc="-52" baseline="3703" dirty="0">
                <a:latin typeface="Times New Roman"/>
                <a:cs typeface="Times New Roman"/>
              </a:rPr>
              <a:t>w</a:t>
            </a:r>
            <a:r>
              <a:rPr sz="1125" spc="120" baseline="3703" dirty="0">
                <a:latin typeface="Times New Roman"/>
                <a:cs typeface="Times New Roman"/>
              </a:rPr>
              <a:t>as</a:t>
            </a:r>
            <a:r>
              <a:rPr sz="1125" spc="52" baseline="3703" dirty="0">
                <a:latin typeface="Times New Roman"/>
                <a:cs typeface="Times New Roman"/>
              </a:rPr>
              <a:t> </a:t>
            </a:r>
            <a:r>
              <a:rPr sz="1125" spc="-7" baseline="3703" dirty="0">
                <a:latin typeface="Times New Roman"/>
                <a:cs typeface="Times New Roman"/>
              </a:rPr>
              <a:t>r</a:t>
            </a:r>
            <a:r>
              <a:rPr sz="1125" spc="127" baseline="3703" dirty="0">
                <a:latin typeface="Times New Roman"/>
                <a:cs typeface="Times New Roman"/>
              </a:rPr>
              <a:t>e</a:t>
            </a:r>
            <a:r>
              <a:rPr sz="1125" spc="-67" baseline="3703" dirty="0">
                <a:latin typeface="Times New Roman"/>
                <a:cs typeface="Times New Roman"/>
              </a:rPr>
              <a:t>f</a:t>
            </a:r>
            <a:r>
              <a:rPr sz="1125" spc="127" baseline="3703" dirty="0">
                <a:latin typeface="Times New Roman"/>
                <a:cs typeface="Times New Roman"/>
              </a:rPr>
              <a:t>e</a:t>
            </a:r>
            <a:r>
              <a:rPr sz="1125" spc="-7" baseline="3703" dirty="0">
                <a:latin typeface="Times New Roman"/>
                <a:cs typeface="Times New Roman"/>
              </a:rPr>
              <a:t>r</a:t>
            </a:r>
            <a:r>
              <a:rPr sz="1125" spc="7" baseline="3703" dirty="0">
                <a:latin typeface="Times New Roman"/>
                <a:cs typeface="Times New Roman"/>
              </a:rPr>
              <a:t>r</a:t>
            </a:r>
            <a:r>
              <a:rPr sz="1125" spc="120" baseline="3703" dirty="0">
                <a:latin typeface="Times New Roman"/>
                <a:cs typeface="Times New Roman"/>
              </a:rPr>
              <a:t>e</a:t>
            </a:r>
            <a:r>
              <a:rPr sz="1125" spc="67" baseline="3703" dirty="0">
                <a:latin typeface="Times New Roman"/>
                <a:cs typeface="Times New Roman"/>
              </a:rPr>
              <a:t>d</a:t>
            </a:r>
            <a:r>
              <a:rPr sz="1125" spc="-30" baseline="3703" dirty="0">
                <a:latin typeface="Times New Roman"/>
                <a:cs typeface="Times New Roman"/>
              </a:rPr>
              <a:t> </a:t>
            </a:r>
            <a:r>
              <a:rPr sz="1125" baseline="3703" dirty="0">
                <a:latin typeface="Times New Roman"/>
                <a:cs typeface="Times New Roman"/>
              </a:rPr>
              <a:t>t</a:t>
            </a:r>
            <a:r>
              <a:rPr sz="1125" spc="67" baseline="3703" dirty="0">
                <a:latin typeface="Times New Roman"/>
                <a:cs typeface="Times New Roman"/>
              </a:rPr>
              <a:t>o</a:t>
            </a:r>
            <a:r>
              <a:rPr sz="1125" spc="22" baseline="3703" dirty="0">
                <a:latin typeface="Times New Roman"/>
                <a:cs typeface="Times New Roman"/>
              </a:rPr>
              <a:t> </a:t>
            </a:r>
            <a:r>
              <a:rPr sz="1125" spc="127" baseline="3703" dirty="0">
                <a:latin typeface="Times New Roman"/>
                <a:cs typeface="Times New Roman"/>
              </a:rPr>
              <a:t>a</a:t>
            </a:r>
            <a:r>
              <a:rPr sz="1125" spc="120" baseline="3703" dirty="0">
                <a:latin typeface="Times New Roman"/>
                <a:cs typeface="Times New Roman"/>
              </a:rPr>
              <a:t>s</a:t>
            </a:r>
            <a:r>
              <a:rPr sz="1125" spc="22" baseline="3703" dirty="0">
                <a:latin typeface="Times New Roman"/>
                <a:cs typeface="Times New Roman"/>
              </a:rPr>
              <a:t> </a:t>
            </a:r>
            <a:r>
              <a:rPr sz="1125" spc="120" baseline="3703" dirty="0">
                <a:latin typeface="Times New Roman"/>
                <a:cs typeface="Times New Roman"/>
              </a:rPr>
              <a:t>S</a:t>
            </a:r>
            <a:r>
              <a:rPr sz="1125" spc="7" baseline="3703" dirty="0">
                <a:latin typeface="Times New Roman"/>
                <a:cs typeface="Times New Roman"/>
              </a:rPr>
              <a:t>t</a:t>
            </a:r>
            <a:r>
              <a:rPr sz="1125" spc="120" baseline="3703" dirty="0">
                <a:latin typeface="Times New Roman"/>
                <a:cs typeface="Times New Roman"/>
              </a:rPr>
              <a:t>a</a:t>
            </a:r>
            <a:r>
              <a:rPr sz="1125" spc="67" baseline="3703" dirty="0">
                <a:latin typeface="Times New Roman"/>
                <a:cs typeface="Times New Roman"/>
              </a:rPr>
              <a:t>n</a:t>
            </a:r>
            <a:r>
              <a:rPr sz="1125" spc="60" baseline="3703" dirty="0">
                <a:latin typeface="Times New Roman"/>
                <a:cs typeface="Times New Roman"/>
              </a:rPr>
              <a:t>d</a:t>
            </a:r>
            <a:r>
              <a:rPr sz="1125" spc="104" baseline="3703" dirty="0">
                <a:latin typeface="Times New Roman"/>
                <a:cs typeface="Times New Roman"/>
              </a:rPr>
              <a:t>a</a:t>
            </a:r>
            <a:r>
              <a:rPr sz="1125" spc="7" baseline="3703" dirty="0">
                <a:latin typeface="Times New Roman"/>
                <a:cs typeface="Times New Roman"/>
              </a:rPr>
              <a:t>r</a:t>
            </a:r>
            <a:r>
              <a:rPr sz="1125" spc="67" baseline="3703" dirty="0">
                <a:latin typeface="Times New Roman"/>
                <a:cs typeface="Times New Roman"/>
              </a:rPr>
              <a:t>d</a:t>
            </a:r>
            <a:r>
              <a:rPr sz="1125" spc="-44" baseline="3703" dirty="0">
                <a:latin typeface="Times New Roman"/>
                <a:cs typeface="Times New Roman"/>
              </a:rPr>
              <a:t> </a:t>
            </a:r>
            <a:r>
              <a:rPr sz="1125" spc="-52" baseline="3703" dirty="0">
                <a:latin typeface="Times New Roman"/>
                <a:cs typeface="Times New Roman"/>
              </a:rPr>
              <a:t>M</a:t>
            </a:r>
            <a:r>
              <a:rPr sz="1125" spc="127" baseline="3703" dirty="0">
                <a:latin typeface="Times New Roman"/>
                <a:cs typeface="Times New Roman"/>
              </a:rPr>
              <a:t>a</a:t>
            </a:r>
            <a:r>
              <a:rPr sz="1125" spc="-75" baseline="3703" dirty="0">
                <a:latin typeface="Times New Roman"/>
                <a:cs typeface="Times New Roman"/>
              </a:rPr>
              <a:t>il</a:t>
            </a:r>
            <a:r>
              <a:rPr sz="1125" spc="-37" baseline="3703" dirty="0">
                <a:latin typeface="Times New Roman"/>
                <a:cs typeface="Times New Roman"/>
              </a:rPr>
              <a:t>®</a:t>
            </a:r>
            <a:r>
              <a:rPr sz="1125" spc="30" baseline="3703" dirty="0">
                <a:latin typeface="Times New Roman"/>
                <a:cs typeface="Times New Roman"/>
              </a:rPr>
              <a:t>.</a:t>
            </a:r>
            <a:r>
              <a:rPr sz="1125" baseline="3703" dirty="0">
                <a:latin typeface="Times New Roman"/>
                <a:cs typeface="Times New Roman"/>
              </a:rPr>
              <a:t> </a:t>
            </a:r>
            <a:r>
              <a:rPr sz="1125" spc="112" baseline="3703" dirty="0">
                <a:latin typeface="Times New Roman"/>
                <a:cs typeface="Times New Roman"/>
              </a:rPr>
              <a:t>S</a:t>
            </a:r>
            <a:r>
              <a:rPr sz="1125" spc="127" baseline="3703" dirty="0">
                <a:latin typeface="Times New Roman"/>
                <a:cs typeface="Times New Roman"/>
              </a:rPr>
              <a:t>e</a:t>
            </a:r>
            <a:r>
              <a:rPr sz="1125" spc="-7" baseline="3703" dirty="0">
                <a:latin typeface="Times New Roman"/>
                <a:cs typeface="Times New Roman"/>
              </a:rPr>
              <a:t>r</a:t>
            </a:r>
            <a:r>
              <a:rPr sz="1125" spc="30" baseline="3703" dirty="0">
                <a:latin typeface="Times New Roman"/>
                <a:cs typeface="Times New Roman"/>
              </a:rPr>
              <a:t>v</a:t>
            </a:r>
            <a:r>
              <a:rPr sz="1125" spc="-75" baseline="3703" dirty="0">
                <a:latin typeface="Times New Roman"/>
                <a:cs typeface="Times New Roman"/>
              </a:rPr>
              <a:t>i</a:t>
            </a:r>
            <a:r>
              <a:rPr sz="1125" spc="44" baseline="3703" dirty="0">
                <a:latin typeface="Times New Roman"/>
                <a:cs typeface="Times New Roman"/>
              </a:rPr>
              <a:t>c</a:t>
            </a:r>
            <a:r>
              <a:rPr sz="1125" spc="127" baseline="3703" dirty="0">
                <a:latin typeface="Times New Roman"/>
                <a:cs typeface="Times New Roman"/>
              </a:rPr>
              <a:t>e</a:t>
            </a:r>
            <a:r>
              <a:rPr sz="1125" spc="-30" baseline="3703" dirty="0">
                <a:latin typeface="Times New Roman"/>
                <a:cs typeface="Times New Roman"/>
              </a:rPr>
              <a:t> </a:t>
            </a:r>
            <a:r>
              <a:rPr sz="1125" spc="67" baseline="3703" dirty="0">
                <a:latin typeface="Times New Roman"/>
                <a:cs typeface="Times New Roman"/>
              </a:rPr>
              <a:t>p</a:t>
            </a:r>
            <a:r>
              <a:rPr sz="1125" spc="120" baseline="3703" dirty="0">
                <a:latin typeface="Times New Roman"/>
                <a:cs typeface="Times New Roman"/>
              </a:rPr>
              <a:t>e</a:t>
            </a:r>
            <a:r>
              <a:rPr sz="1125" spc="-7" baseline="3703" dirty="0">
                <a:latin typeface="Times New Roman"/>
                <a:cs typeface="Times New Roman"/>
              </a:rPr>
              <a:t>r</a:t>
            </a:r>
            <a:r>
              <a:rPr sz="1125" spc="-60" baseline="3703" dirty="0">
                <a:latin typeface="Times New Roman"/>
                <a:cs typeface="Times New Roman"/>
              </a:rPr>
              <a:t>f</a:t>
            </a:r>
            <a:r>
              <a:rPr sz="1125" spc="67" baseline="3703" dirty="0">
                <a:latin typeface="Times New Roman"/>
                <a:cs typeface="Times New Roman"/>
              </a:rPr>
              <a:t>o</a:t>
            </a:r>
            <a:r>
              <a:rPr sz="1125" spc="-7" baseline="3703" dirty="0">
                <a:latin typeface="Times New Roman"/>
                <a:cs typeface="Times New Roman"/>
              </a:rPr>
              <a:t>r</a:t>
            </a:r>
            <a:r>
              <a:rPr sz="1125" spc="67" baseline="3703" dirty="0">
                <a:latin typeface="Times New Roman"/>
                <a:cs typeface="Times New Roman"/>
              </a:rPr>
              <a:t>m</a:t>
            </a:r>
            <a:r>
              <a:rPr sz="1125" spc="104" baseline="3703" dirty="0">
                <a:latin typeface="Times New Roman"/>
                <a:cs typeface="Times New Roman"/>
              </a:rPr>
              <a:t>a</a:t>
            </a:r>
            <a:r>
              <a:rPr sz="1125" spc="67" baseline="3703" dirty="0">
                <a:latin typeface="Times New Roman"/>
                <a:cs typeface="Times New Roman"/>
              </a:rPr>
              <a:t>n</a:t>
            </a:r>
            <a:r>
              <a:rPr sz="1125" spc="44" baseline="3703" dirty="0">
                <a:latin typeface="Times New Roman"/>
                <a:cs typeface="Times New Roman"/>
              </a:rPr>
              <a:t>c</a:t>
            </a:r>
            <a:r>
              <a:rPr sz="1125" spc="127" baseline="3703" dirty="0">
                <a:latin typeface="Times New Roman"/>
                <a:cs typeface="Times New Roman"/>
              </a:rPr>
              <a:t>e</a:t>
            </a:r>
            <a:r>
              <a:rPr sz="1125" spc="-30" baseline="3703" dirty="0">
                <a:latin typeface="Times New Roman"/>
                <a:cs typeface="Times New Roman"/>
              </a:rPr>
              <a:t> </a:t>
            </a:r>
            <a:r>
              <a:rPr sz="1125" spc="67" baseline="3703" dirty="0">
                <a:latin typeface="Times New Roman"/>
                <a:cs typeface="Times New Roman"/>
              </a:rPr>
              <a:t>m</a:t>
            </a:r>
            <a:r>
              <a:rPr sz="1125" spc="120" baseline="3703" dirty="0">
                <a:latin typeface="Times New Roman"/>
                <a:cs typeface="Times New Roman"/>
              </a:rPr>
              <a:t>e</a:t>
            </a:r>
            <a:r>
              <a:rPr sz="1125" spc="127" baseline="3703" dirty="0">
                <a:latin typeface="Times New Roman"/>
                <a:cs typeface="Times New Roman"/>
              </a:rPr>
              <a:t>as</a:t>
            </a:r>
            <a:r>
              <a:rPr sz="1125" spc="44" baseline="3703" dirty="0">
                <a:latin typeface="Times New Roman"/>
                <a:cs typeface="Times New Roman"/>
              </a:rPr>
              <a:t>u</a:t>
            </a:r>
            <a:r>
              <a:rPr sz="1125" spc="-7" baseline="3703" dirty="0">
                <a:latin typeface="Times New Roman"/>
                <a:cs typeface="Times New Roman"/>
              </a:rPr>
              <a:t>r</a:t>
            </a:r>
            <a:r>
              <a:rPr sz="1125" spc="120" baseline="3703" dirty="0">
                <a:latin typeface="Times New Roman"/>
                <a:cs typeface="Times New Roman"/>
              </a:rPr>
              <a:t>e</a:t>
            </a:r>
            <a:r>
              <a:rPr sz="1125" spc="52" baseline="3703" dirty="0">
                <a:latin typeface="Times New Roman"/>
                <a:cs typeface="Times New Roman"/>
              </a:rPr>
              <a:t>m</a:t>
            </a:r>
            <a:r>
              <a:rPr sz="1125" spc="104" baseline="3703" dirty="0">
                <a:latin typeface="Times New Roman"/>
                <a:cs typeface="Times New Roman"/>
              </a:rPr>
              <a:t>e</a:t>
            </a:r>
            <a:r>
              <a:rPr sz="1125" spc="44" baseline="3703" dirty="0">
                <a:latin typeface="Times New Roman"/>
                <a:cs typeface="Times New Roman"/>
              </a:rPr>
              <a:t>n</a:t>
            </a:r>
            <a:r>
              <a:rPr sz="1125" baseline="3703" dirty="0">
                <a:latin typeface="Times New Roman"/>
                <a:cs typeface="Times New Roman"/>
              </a:rPr>
              <a:t>t</a:t>
            </a:r>
            <a:r>
              <a:rPr sz="1125" spc="-7" baseline="3703" dirty="0">
                <a:latin typeface="Times New Roman"/>
                <a:cs typeface="Times New Roman"/>
              </a:rPr>
              <a:t> </a:t>
            </a:r>
            <a:r>
              <a:rPr sz="1125" spc="-37" baseline="3703" dirty="0">
                <a:latin typeface="Times New Roman"/>
                <a:cs typeface="Times New Roman"/>
              </a:rPr>
              <a:t>w</a:t>
            </a:r>
            <a:r>
              <a:rPr sz="1125" spc="120" baseline="3703" dirty="0">
                <a:latin typeface="Times New Roman"/>
                <a:cs typeface="Times New Roman"/>
              </a:rPr>
              <a:t>as</a:t>
            </a:r>
            <a:r>
              <a:rPr sz="1125" spc="44" baseline="3703" dirty="0">
                <a:latin typeface="Times New Roman"/>
                <a:cs typeface="Times New Roman"/>
              </a:rPr>
              <a:t> </a:t>
            </a:r>
            <a:r>
              <a:rPr sz="1125" spc="127" baseline="3703" dirty="0">
                <a:latin typeface="Times New Roman"/>
                <a:cs typeface="Times New Roman"/>
              </a:rPr>
              <a:t>s</a:t>
            </a:r>
            <a:r>
              <a:rPr sz="1125" spc="67" baseline="3703" dirty="0">
                <a:latin typeface="Times New Roman"/>
                <a:cs typeface="Times New Roman"/>
              </a:rPr>
              <a:t>u</a:t>
            </a:r>
            <a:r>
              <a:rPr sz="1125" spc="127" baseline="3703" dirty="0">
                <a:latin typeface="Times New Roman"/>
                <a:cs typeface="Times New Roman"/>
              </a:rPr>
              <a:t>s</a:t>
            </a:r>
            <a:r>
              <a:rPr sz="1125" spc="60" baseline="3703" dirty="0">
                <a:latin typeface="Times New Roman"/>
                <a:cs typeface="Times New Roman"/>
              </a:rPr>
              <a:t>p</a:t>
            </a:r>
            <a:r>
              <a:rPr sz="1125" spc="127" baseline="3703" dirty="0">
                <a:latin typeface="Times New Roman"/>
                <a:cs typeface="Times New Roman"/>
              </a:rPr>
              <a:t>e</a:t>
            </a:r>
            <a:r>
              <a:rPr sz="1125" spc="44" baseline="3703" dirty="0">
                <a:latin typeface="Times New Roman"/>
                <a:cs typeface="Times New Roman"/>
              </a:rPr>
              <a:t>nd</a:t>
            </a:r>
            <a:r>
              <a:rPr sz="1125" spc="120" baseline="3703" dirty="0">
                <a:latin typeface="Times New Roman"/>
                <a:cs typeface="Times New Roman"/>
              </a:rPr>
              <a:t>e</a:t>
            </a:r>
            <a:r>
              <a:rPr sz="1125" spc="67" baseline="3703" dirty="0">
                <a:latin typeface="Times New Roman"/>
                <a:cs typeface="Times New Roman"/>
              </a:rPr>
              <a:t>d</a:t>
            </a:r>
            <a:r>
              <a:rPr sz="1125" spc="-30" baseline="3703" dirty="0">
                <a:latin typeface="Times New Roman"/>
                <a:cs typeface="Times New Roman"/>
              </a:rPr>
              <a:t> </a:t>
            </a:r>
            <a:r>
              <a:rPr sz="1125" spc="-60" baseline="3703" dirty="0">
                <a:latin typeface="Times New Roman"/>
                <a:cs typeface="Times New Roman"/>
              </a:rPr>
              <a:t>f</a:t>
            </a:r>
            <a:r>
              <a:rPr sz="1125" spc="60" baseline="3703" dirty="0">
                <a:latin typeface="Times New Roman"/>
                <a:cs typeface="Times New Roman"/>
              </a:rPr>
              <a:t>o</a:t>
            </a:r>
            <a:r>
              <a:rPr sz="1125" baseline="3703" dirty="0">
                <a:latin typeface="Times New Roman"/>
                <a:cs typeface="Times New Roman"/>
              </a:rPr>
              <a:t>r</a:t>
            </a:r>
            <a:r>
              <a:rPr sz="1125" spc="7" baseline="3703" dirty="0">
                <a:latin typeface="Times New Roman"/>
                <a:cs typeface="Times New Roman"/>
              </a:rPr>
              <a:t> </a:t>
            </a:r>
            <a:r>
              <a:rPr sz="1125" spc="67" baseline="3703" dirty="0">
                <a:latin typeface="Times New Roman"/>
                <a:cs typeface="Times New Roman"/>
              </a:rPr>
              <a:t>m</a:t>
            </a:r>
            <a:r>
              <a:rPr sz="1125" spc="120" baseline="3703" dirty="0">
                <a:latin typeface="Times New Roman"/>
                <a:cs typeface="Times New Roman"/>
              </a:rPr>
              <a:t>a</a:t>
            </a:r>
            <a:r>
              <a:rPr sz="1125" spc="-60" baseline="3703" dirty="0">
                <a:latin typeface="Times New Roman"/>
                <a:cs typeface="Times New Roman"/>
              </a:rPr>
              <a:t>i</a:t>
            </a:r>
            <a:r>
              <a:rPr sz="1125" spc="-67" baseline="3703" dirty="0">
                <a:latin typeface="Times New Roman"/>
                <a:cs typeface="Times New Roman"/>
              </a:rPr>
              <a:t>l</a:t>
            </a:r>
            <a:r>
              <a:rPr sz="1125" baseline="3703" dirty="0">
                <a:latin typeface="Times New Roman"/>
                <a:cs typeface="Times New Roman"/>
              </a:rPr>
              <a:t> </a:t>
            </a:r>
            <a:r>
              <a:rPr sz="1125" spc="67" baseline="3703" dirty="0">
                <a:latin typeface="Times New Roman"/>
                <a:cs typeface="Times New Roman"/>
              </a:rPr>
              <a:t>o</a:t>
            </a:r>
            <a:r>
              <a:rPr sz="1125" spc="-7" baseline="3703" dirty="0">
                <a:latin typeface="Times New Roman"/>
                <a:cs typeface="Times New Roman"/>
              </a:rPr>
              <a:t>r</a:t>
            </a:r>
            <a:r>
              <a:rPr sz="1125" spc="-75" baseline="3703" dirty="0">
                <a:latin typeface="Times New Roman"/>
                <a:cs typeface="Times New Roman"/>
              </a:rPr>
              <a:t>i</a:t>
            </a:r>
            <a:r>
              <a:rPr sz="1125" spc="67" baseline="3703" dirty="0">
                <a:latin typeface="Times New Roman"/>
                <a:cs typeface="Times New Roman"/>
              </a:rPr>
              <a:t>g</a:t>
            </a:r>
            <a:r>
              <a:rPr sz="1125" spc="-75" baseline="3703" dirty="0">
                <a:latin typeface="Times New Roman"/>
                <a:cs typeface="Times New Roman"/>
              </a:rPr>
              <a:t>i</a:t>
            </a:r>
            <a:r>
              <a:rPr sz="1125" spc="67" baseline="3703" dirty="0">
                <a:latin typeface="Times New Roman"/>
                <a:cs typeface="Times New Roman"/>
              </a:rPr>
              <a:t>n</a:t>
            </a:r>
            <a:r>
              <a:rPr sz="1125" spc="104" baseline="3703" dirty="0">
                <a:latin typeface="Times New Roman"/>
                <a:cs typeface="Times New Roman"/>
              </a:rPr>
              <a:t>a</a:t>
            </a:r>
            <a:r>
              <a:rPr sz="1125" baseline="3703" dirty="0">
                <a:latin typeface="Times New Roman"/>
                <a:cs typeface="Times New Roman"/>
              </a:rPr>
              <a:t>t</a:t>
            </a:r>
            <a:r>
              <a:rPr sz="1125" spc="-82" baseline="3703" dirty="0">
                <a:latin typeface="Times New Roman"/>
                <a:cs typeface="Times New Roman"/>
              </a:rPr>
              <a:t>i</a:t>
            </a:r>
            <a:r>
              <a:rPr sz="1125" spc="67" baseline="3703" dirty="0">
                <a:latin typeface="Times New Roman"/>
                <a:cs typeface="Times New Roman"/>
              </a:rPr>
              <a:t>ng</a:t>
            </a:r>
            <a:r>
              <a:rPr sz="1125" spc="-44" baseline="3703" dirty="0">
                <a:latin typeface="Times New Roman"/>
                <a:cs typeface="Times New Roman"/>
              </a:rPr>
              <a:t> </a:t>
            </a:r>
            <a:r>
              <a:rPr sz="1125" spc="-60" baseline="3703" dirty="0">
                <a:latin typeface="Times New Roman"/>
                <a:cs typeface="Times New Roman"/>
              </a:rPr>
              <a:t>f</a:t>
            </a:r>
            <a:r>
              <a:rPr sz="1125" spc="-7" baseline="3703" dirty="0">
                <a:latin typeface="Times New Roman"/>
                <a:cs typeface="Times New Roman"/>
              </a:rPr>
              <a:t>r</a:t>
            </a:r>
            <a:r>
              <a:rPr sz="1125" spc="67" baseline="3703" dirty="0">
                <a:latin typeface="Times New Roman"/>
                <a:cs typeface="Times New Roman"/>
              </a:rPr>
              <a:t>o</a:t>
            </a:r>
            <a:r>
              <a:rPr sz="1125" spc="60" baseline="3703" dirty="0">
                <a:latin typeface="Times New Roman"/>
                <a:cs typeface="Times New Roman"/>
              </a:rPr>
              <a:t>m</a:t>
            </a:r>
            <a:r>
              <a:rPr sz="1125" spc="-7" baseline="3703" dirty="0">
                <a:latin typeface="Times New Roman"/>
                <a:cs typeface="Times New Roman"/>
              </a:rPr>
              <a:t> </a:t>
            </a:r>
            <a:r>
              <a:rPr sz="1125" spc="60" baseline="3703" dirty="0">
                <a:latin typeface="Times New Roman"/>
                <a:cs typeface="Times New Roman"/>
              </a:rPr>
              <a:t>o</a:t>
            </a:r>
            <a:r>
              <a:rPr sz="1125" baseline="3703" dirty="0">
                <a:latin typeface="Times New Roman"/>
                <a:cs typeface="Times New Roman"/>
              </a:rPr>
              <a:t>r </a:t>
            </a:r>
            <a:r>
              <a:rPr sz="750" spc="45" dirty="0">
                <a:latin typeface="Times New Roman"/>
                <a:cs typeface="Times New Roman"/>
              </a:rPr>
              <a:t>d</a:t>
            </a:r>
            <a:r>
              <a:rPr sz="750" spc="80" dirty="0">
                <a:latin typeface="Times New Roman"/>
                <a:cs typeface="Times New Roman"/>
              </a:rPr>
              <a:t>e</a:t>
            </a:r>
            <a:r>
              <a:rPr sz="750" spc="85" dirty="0">
                <a:latin typeface="Times New Roman"/>
                <a:cs typeface="Times New Roman"/>
              </a:rPr>
              <a:t>s</a:t>
            </a:r>
            <a:r>
              <a:rPr sz="750" dirty="0">
                <a:latin typeface="Times New Roman"/>
                <a:cs typeface="Times New Roman"/>
              </a:rPr>
              <a:t>t</a:t>
            </a:r>
            <a:r>
              <a:rPr sz="750" spc="-40" dirty="0">
                <a:latin typeface="Times New Roman"/>
                <a:cs typeface="Times New Roman"/>
              </a:rPr>
              <a:t>i</a:t>
            </a:r>
            <a:r>
              <a:rPr sz="750" spc="40" dirty="0">
                <a:latin typeface="Times New Roman"/>
                <a:cs typeface="Times New Roman"/>
              </a:rPr>
              <a:t>n</a:t>
            </a:r>
            <a:r>
              <a:rPr sz="750" spc="70" dirty="0">
                <a:latin typeface="Times New Roman"/>
                <a:cs typeface="Times New Roman"/>
              </a:rPr>
              <a:t>e</a:t>
            </a:r>
            <a:r>
              <a:rPr sz="750" spc="45" dirty="0">
                <a:latin typeface="Times New Roman"/>
                <a:cs typeface="Times New Roman"/>
              </a:rPr>
              <a:t>d</a:t>
            </a:r>
            <a:r>
              <a:rPr sz="750" spc="-20" dirty="0">
                <a:latin typeface="Times New Roman"/>
                <a:cs typeface="Times New Roman"/>
              </a:rPr>
              <a:t> </a:t>
            </a:r>
            <a:r>
              <a:rPr sz="750" spc="5" dirty="0">
                <a:latin typeface="Times New Roman"/>
                <a:cs typeface="Times New Roman"/>
              </a:rPr>
              <a:t>t</a:t>
            </a:r>
            <a:r>
              <a:rPr sz="750" spc="45" dirty="0">
                <a:latin typeface="Times New Roman"/>
                <a:cs typeface="Times New Roman"/>
              </a:rPr>
              <a:t>o</a:t>
            </a:r>
            <a:r>
              <a:rPr sz="750" spc="10" dirty="0">
                <a:latin typeface="Times New Roman"/>
                <a:cs typeface="Times New Roman"/>
              </a:rPr>
              <a:t> </a:t>
            </a:r>
            <a:r>
              <a:rPr sz="750" spc="40" dirty="0">
                <a:latin typeface="Times New Roman"/>
                <a:cs typeface="Times New Roman"/>
              </a:rPr>
              <a:t>C</a:t>
            </a:r>
            <a:r>
              <a:rPr sz="750" spc="80" dirty="0">
                <a:latin typeface="Times New Roman"/>
                <a:cs typeface="Times New Roman"/>
              </a:rPr>
              <a:t>a</a:t>
            </a:r>
            <a:r>
              <a:rPr sz="750" spc="-5" dirty="0">
                <a:latin typeface="Times New Roman"/>
                <a:cs typeface="Times New Roman"/>
              </a:rPr>
              <a:t>r</a:t>
            </a:r>
            <a:r>
              <a:rPr sz="750" spc="-40" dirty="0">
                <a:latin typeface="Times New Roman"/>
                <a:cs typeface="Times New Roman"/>
              </a:rPr>
              <a:t>i</a:t>
            </a:r>
            <a:r>
              <a:rPr sz="750" spc="40" dirty="0">
                <a:latin typeface="Times New Roman"/>
                <a:cs typeface="Times New Roman"/>
              </a:rPr>
              <a:t>b</a:t>
            </a:r>
            <a:r>
              <a:rPr sz="750" spc="45" dirty="0">
                <a:latin typeface="Times New Roman"/>
                <a:cs typeface="Times New Roman"/>
              </a:rPr>
              <a:t>b</a:t>
            </a:r>
            <a:r>
              <a:rPr sz="750" spc="80" dirty="0">
                <a:latin typeface="Times New Roman"/>
                <a:cs typeface="Times New Roman"/>
              </a:rPr>
              <a:t>e</a:t>
            </a:r>
            <a:r>
              <a:rPr sz="750" spc="70" dirty="0">
                <a:latin typeface="Times New Roman"/>
                <a:cs typeface="Times New Roman"/>
              </a:rPr>
              <a:t>a</a:t>
            </a:r>
            <a:r>
              <a:rPr sz="750" spc="45" dirty="0">
                <a:latin typeface="Times New Roman"/>
                <a:cs typeface="Times New Roman"/>
              </a:rPr>
              <a:t>n</a:t>
            </a:r>
            <a:r>
              <a:rPr sz="750" spc="-20" dirty="0">
                <a:latin typeface="Times New Roman"/>
                <a:cs typeface="Times New Roman"/>
              </a:rPr>
              <a:t> </a:t>
            </a:r>
            <a:r>
              <a:rPr sz="750" spc="-10" dirty="0">
                <a:latin typeface="Times New Roman"/>
                <a:cs typeface="Times New Roman"/>
              </a:rPr>
              <a:t>D</a:t>
            </a:r>
            <a:r>
              <a:rPr sz="750" spc="-40" dirty="0">
                <a:latin typeface="Times New Roman"/>
                <a:cs typeface="Times New Roman"/>
              </a:rPr>
              <a:t>i</a:t>
            </a:r>
            <a:r>
              <a:rPr sz="750" spc="80" dirty="0">
                <a:latin typeface="Times New Roman"/>
                <a:cs typeface="Times New Roman"/>
              </a:rPr>
              <a:t>s</a:t>
            </a:r>
            <a:r>
              <a:rPr sz="750" spc="5" dirty="0">
                <a:latin typeface="Times New Roman"/>
                <a:cs typeface="Times New Roman"/>
              </a:rPr>
              <a:t>t</a:t>
            </a:r>
            <a:r>
              <a:rPr sz="750" spc="-5" dirty="0">
                <a:latin typeface="Times New Roman"/>
                <a:cs typeface="Times New Roman"/>
              </a:rPr>
              <a:t>r</a:t>
            </a:r>
            <a:r>
              <a:rPr sz="750" spc="-40" dirty="0">
                <a:latin typeface="Times New Roman"/>
                <a:cs typeface="Times New Roman"/>
              </a:rPr>
              <a:t>i</a:t>
            </a:r>
            <a:r>
              <a:rPr sz="750" spc="40" dirty="0">
                <a:latin typeface="Times New Roman"/>
                <a:cs typeface="Times New Roman"/>
              </a:rPr>
              <a:t>c</a:t>
            </a:r>
            <a:r>
              <a:rPr sz="750" dirty="0">
                <a:latin typeface="Times New Roman"/>
                <a:cs typeface="Times New Roman"/>
              </a:rPr>
              <a:t>t</a:t>
            </a:r>
            <a:r>
              <a:rPr sz="750" spc="-15" dirty="0">
                <a:latin typeface="Times New Roman"/>
                <a:cs typeface="Times New Roman"/>
              </a:rPr>
              <a:t> </a:t>
            </a:r>
            <a:r>
              <a:rPr sz="750" spc="85" dirty="0">
                <a:latin typeface="Times New Roman"/>
                <a:cs typeface="Times New Roman"/>
              </a:rPr>
              <a:t>s</a:t>
            </a:r>
            <a:r>
              <a:rPr sz="750" spc="5" dirty="0">
                <a:latin typeface="Times New Roman"/>
                <a:cs typeface="Times New Roman"/>
              </a:rPr>
              <a:t>t</a:t>
            </a:r>
            <a:r>
              <a:rPr sz="750" spc="80" dirty="0">
                <a:latin typeface="Times New Roman"/>
                <a:cs typeface="Times New Roman"/>
              </a:rPr>
              <a:t>a</a:t>
            </a:r>
            <a:r>
              <a:rPr sz="750" spc="-5" dirty="0">
                <a:latin typeface="Times New Roman"/>
                <a:cs typeface="Times New Roman"/>
              </a:rPr>
              <a:t>r</a:t>
            </a:r>
            <a:r>
              <a:rPr sz="750" spc="5" dirty="0">
                <a:latin typeface="Times New Roman"/>
                <a:cs typeface="Times New Roman"/>
              </a:rPr>
              <a:t>t</a:t>
            </a:r>
            <a:r>
              <a:rPr sz="750" spc="-50" dirty="0">
                <a:latin typeface="Times New Roman"/>
                <a:cs typeface="Times New Roman"/>
              </a:rPr>
              <a:t>i</a:t>
            </a:r>
            <a:r>
              <a:rPr sz="750" spc="45" dirty="0">
                <a:latin typeface="Times New Roman"/>
                <a:cs typeface="Times New Roman"/>
              </a:rPr>
              <a:t>ng</a:t>
            </a:r>
            <a:r>
              <a:rPr sz="750" spc="-20" dirty="0">
                <a:latin typeface="Times New Roman"/>
                <a:cs typeface="Times New Roman"/>
              </a:rPr>
              <a:t> </a:t>
            </a:r>
            <a:r>
              <a:rPr sz="750" spc="40" dirty="0">
                <a:latin typeface="Times New Roman"/>
                <a:cs typeface="Times New Roman"/>
              </a:rPr>
              <a:t>9</a:t>
            </a:r>
            <a:r>
              <a:rPr sz="750" spc="5" dirty="0">
                <a:latin typeface="Times New Roman"/>
                <a:cs typeface="Times New Roman"/>
              </a:rPr>
              <a:t>/</a:t>
            </a:r>
            <a:r>
              <a:rPr sz="750" spc="40" dirty="0">
                <a:latin typeface="Times New Roman"/>
                <a:cs typeface="Times New Roman"/>
              </a:rPr>
              <a:t>1</a:t>
            </a:r>
            <a:r>
              <a:rPr sz="750" spc="45" dirty="0">
                <a:latin typeface="Times New Roman"/>
                <a:cs typeface="Times New Roman"/>
              </a:rPr>
              <a:t>6</a:t>
            </a:r>
            <a:r>
              <a:rPr sz="750" dirty="0">
                <a:latin typeface="Times New Roman"/>
                <a:cs typeface="Times New Roman"/>
              </a:rPr>
              <a:t>/</a:t>
            </a:r>
            <a:r>
              <a:rPr sz="750" spc="45" dirty="0">
                <a:latin typeface="Times New Roman"/>
                <a:cs typeface="Times New Roman"/>
              </a:rPr>
              <a:t>17</a:t>
            </a:r>
            <a:r>
              <a:rPr sz="750" spc="-20" dirty="0">
                <a:latin typeface="Times New Roman"/>
                <a:cs typeface="Times New Roman"/>
              </a:rPr>
              <a:t> </a:t>
            </a:r>
            <a:r>
              <a:rPr sz="750" spc="40" dirty="0">
                <a:latin typeface="Times New Roman"/>
                <a:cs typeface="Times New Roman"/>
              </a:rPr>
              <a:t>d</a:t>
            </a:r>
            <a:r>
              <a:rPr sz="750" spc="45" dirty="0">
                <a:latin typeface="Times New Roman"/>
                <a:cs typeface="Times New Roman"/>
              </a:rPr>
              <a:t>u</a:t>
            </a:r>
            <a:r>
              <a:rPr sz="750" spc="85" dirty="0">
                <a:latin typeface="Times New Roman"/>
                <a:cs typeface="Times New Roman"/>
              </a:rPr>
              <a:t>e</a:t>
            </a:r>
            <a:r>
              <a:rPr sz="750" dirty="0">
                <a:latin typeface="Times New Roman"/>
                <a:cs typeface="Times New Roman"/>
              </a:rPr>
              <a:t> t</a:t>
            </a:r>
            <a:r>
              <a:rPr sz="750" spc="45" dirty="0">
                <a:latin typeface="Times New Roman"/>
                <a:cs typeface="Times New Roman"/>
              </a:rPr>
              <a:t>o</a:t>
            </a:r>
            <a:r>
              <a:rPr sz="750" spc="1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</a:t>
            </a:r>
            <a:r>
              <a:rPr sz="750" spc="45" dirty="0">
                <a:latin typeface="Times New Roman"/>
                <a:cs typeface="Times New Roman"/>
              </a:rPr>
              <a:t>h</a:t>
            </a:r>
            <a:r>
              <a:rPr sz="750" spc="85" dirty="0">
                <a:latin typeface="Times New Roman"/>
                <a:cs typeface="Times New Roman"/>
              </a:rPr>
              <a:t>e</a:t>
            </a:r>
            <a:r>
              <a:rPr sz="750" dirty="0">
                <a:latin typeface="Times New Roman"/>
                <a:cs typeface="Times New Roman"/>
              </a:rPr>
              <a:t> </a:t>
            </a:r>
            <a:r>
              <a:rPr sz="750" spc="45" dirty="0">
                <a:latin typeface="Times New Roman"/>
                <a:cs typeface="Times New Roman"/>
              </a:rPr>
              <a:t>d</a:t>
            </a:r>
            <a:r>
              <a:rPr sz="750" spc="80" dirty="0">
                <a:latin typeface="Times New Roman"/>
                <a:cs typeface="Times New Roman"/>
              </a:rPr>
              <a:t>e</a:t>
            </a:r>
            <a:r>
              <a:rPr sz="750" spc="15" dirty="0">
                <a:latin typeface="Times New Roman"/>
                <a:cs typeface="Times New Roman"/>
              </a:rPr>
              <a:t>v</a:t>
            </a:r>
            <a:r>
              <a:rPr sz="750" spc="70" dirty="0">
                <a:latin typeface="Times New Roman"/>
                <a:cs typeface="Times New Roman"/>
              </a:rPr>
              <a:t>a</a:t>
            </a:r>
            <a:r>
              <a:rPr sz="750" spc="85" dirty="0">
                <a:latin typeface="Times New Roman"/>
                <a:cs typeface="Times New Roman"/>
              </a:rPr>
              <a:t>s</a:t>
            </a:r>
            <a:r>
              <a:rPr sz="750" spc="-10" dirty="0">
                <a:latin typeface="Times New Roman"/>
                <a:cs typeface="Times New Roman"/>
              </a:rPr>
              <a:t>t</a:t>
            </a:r>
            <a:r>
              <a:rPr sz="750" spc="85" dirty="0">
                <a:latin typeface="Times New Roman"/>
                <a:cs typeface="Times New Roman"/>
              </a:rPr>
              <a:t>a</a:t>
            </a:r>
            <a:r>
              <a:rPr sz="750" spc="-10" dirty="0">
                <a:latin typeface="Times New Roman"/>
                <a:cs typeface="Times New Roman"/>
              </a:rPr>
              <a:t>t</a:t>
            </a:r>
            <a:r>
              <a:rPr sz="750" spc="-50" dirty="0">
                <a:latin typeface="Times New Roman"/>
                <a:cs typeface="Times New Roman"/>
              </a:rPr>
              <a:t>i</a:t>
            </a:r>
            <a:r>
              <a:rPr sz="750" spc="30" dirty="0">
                <a:latin typeface="Times New Roman"/>
                <a:cs typeface="Times New Roman"/>
              </a:rPr>
              <a:t>n</a:t>
            </a:r>
            <a:r>
              <a:rPr sz="750" spc="45" dirty="0">
                <a:latin typeface="Times New Roman"/>
                <a:cs typeface="Times New Roman"/>
              </a:rPr>
              <a:t>g</a:t>
            </a:r>
            <a:r>
              <a:rPr sz="750" spc="-20" dirty="0">
                <a:latin typeface="Times New Roman"/>
                <a:cs typeface="Times New Roman"/>
              </a:rPr>
              <a:t> </a:t>
            </a:r>
            <a:r>
              <a:rPr sz="750" spc="-50" dirty="0">
                <a:latin typeface="Times New Roman"/>
                <a:cs typeface="Times New Roman"/>
              </a:rPr>
              <a:t>i</a:t>
            </a:r>
            <a:r>
              <a:rPr sz="750" spc="45" dirty="0">
                <a:latin typeface="Times New Roman"/>
                <a:cs typeface="Times New Roman"/>
              </a:rPr>
              <a:t>mp</a:t>
            </a:r>
            <a:r>
              <a:rPr sz="750" spc="80" dirty="0">
                <a:latin typeface="Times New Roman"/>
                <a:cs typeface="Times New Roman"/>
              </a:rPr>
              <a:t>a</a:t>
            </a:r>
            <a:r>
              <a:rPr sz="750" spc="45" dirty="0">
                <a:latin typeface="Times New Roman"/>
                <a:cs typeface="Times New Roman"/>
              </a:rPr>
              <a:t>c</a:t>
            </a:r>
            <a:r>
              <a:rPr sz="750" spc="5" dirty="0">
                <a:latin typeface="Times New Roman"/>
                <a:cs typeface="Times New Roman"/>
              </a:rPr>
              <a:t>t</a:t>
            </a:r>
            <a:r>
              <a:rPr sz="750" spc="80" dirty="0">
                <a:latin typeface="Times New Roman"/>
                <a:cs typeface="Times New Roman"/>
              </a:rPr>
              <a:t>s</a:t>
            </a:r>
            <a:r>
              <a:rPr sz="750" spc="-15" dirty="0">
                <a:latin typeface="Times New Roman"/>
                <a:cs typeface="Times New Roman"/>
              </a:rPr>
              <a:t> </a:t>
            </a:r>
            <a:r>
              <a:rPr sz="750" spc="40" dirty="0">
                <a:latin typeface="Times New Roman"/>
                <a:cs typeface="Times New Roman"/>
              </a:rPr>
              <a:t>o</a:t>
            </a:r>
            <a:r>
              <a:rPr sz="750" spc="-45" dirty="0">
                <a:latin typeface="Times New Roman"/>
                <a:cs typeface="Times New Roman"/>
              </a:rPr>
              <a:t>f</a:t>
            </a:r>
            <a:r>
              <a:rPr sz="750" spc="25" dirty="0">
                <a:latin typeface="Times New Roman"/>
                <a:cs typeface="Times New Roman"/>
              </a:rPr>
              <a:t> </a:t>
            </a:r>
            <a:r>
              <a:rPr sz="750" spc="-10" dirty="0">
                <a:latin typeface="Times New Roman"/>
                <a:cs typeface="Times New Roman"/>
              </a:rPr>
              <a:t>H</a:t>
            </a:r>
            <a:r>
              <a:rPr sz="750" spc="45" dirty="0">
                <a:latin typeface="Times New Roman"/>
                <a:cs typeface="Times New Roman"/>
              </a:rPr>
              <a:t>u</a:t>
            </a:r>
            <a:r>
              <a:rPr sz="750" spc="-5" dirty="0">
                <a:latin typeface="Times New Roman"/>
                <a:cs typeface="Times New Roman"/>
              </a:rPr>
              <a:t>rr</a:t>
            </a:r>
            <a:r>
              <a:rPr sz="750" spc="-40" dirty="0">
                <a:latin typeface="Times New Roman"/>
                <a:cs typeface="Times New Roman"/>
              </a:rPr>
              <a:t>i</a:t>
            </a:r>
            <a:r>
              <a:rPr sz="750" spc="40" dirty="0">
                <a:latin typeface="Times New Roman"/>
                <a:cs typeface="Times New Roman"/>
              </a:rPr>
              <a:t>c</a:t>
            </a:r>
            <a:r>
              <a:rPr sz="750" spc="85" dirty="0">
                <a:latin typeface="Times New Roman"/>
                <a:cs typeface="Times New Roman"/>
              </a:rPr>
              <a:t>a</a:t>
            </a:r>
            <a:r>
              <a:rPr sz="750" spc="30" dirty="0">
                <a:latin typeface="Times New Roman"/>
                <a:cs typeface="Times New Roman"/>
              </a:rPr>
              <a:t>n</a:t>
            </a:r>
            <a:r>
              <a:rPr sz="750" spc="70" dirty="0">
                <a:latin typeface="Times New Roman"/>
                <a:cs typeface="Times New Roman"/>
              </a:rPr>
              <a:t>e</a:t>
            </a:r>
            <a:r>
              <a:rPr sz="750" spc="80" dirty="0">
                <a:latin typeface="Times New Roman"/>
                <a:cs typeface="Times New Roman"/>
              </a:rPr>
              <a:t>s</a:t>
            </a:r>
            <a:r>
              <a:rPr sz="750" spc="-15" dirty="0">
                <a:latin typeface="Times New Roman"/>
                <a:cs typeface="Times New Roman"/>
              </a:rPr>
              <a:t> </a:t>
            </a:r>
            <a:r>
              <a:rPr sz="750" spc="-45" dirty="0">
                <a:latin typeface="Times New Roman"/>
                <a:cs typeface="Times New Roman"/>
              </a:rPr>
              <a:t>I</a:t>
            </a:r>
            <a:r>
              <a:rPr sz="750" spc="5" dirty="0">
                <a:latin typeface="Times New Roman"/>
                <a:cs typeface="Times New Roman"/>
              </a:rPr>
              <a:t>r</a:t>
            </a:r>
            <a:r>
              <a:rPr sz="750" spc="45" dirty="0">
                <a:latin typeface="Times New Roman"/>
                <a:cs typeface="Times New Roman"/>
              </a:rPr>
              <a:t>m</a:t>
            </a:r>
            <a:r>
              <a:rPr sz="750" spc="85" dirty="0">
                <a:latin typeface="Times New Roman"/>
                <a:cs typeface="Times New Roman"/>
              </a:rPr>
              <a:t>a</a:t>
            </a:r>
            <a:r>
              <a:rPr sz="750" dirty="0">
                <a:latin typeface="Times New Roman"/>
                <a:cs typeface="Times New Roman"/>
              </a:rPr>
              <a:t> </a:t>
            </a:r>
            <a:r>
              <a:rPr sz="750" spc="80" dirty="0">
                <a:latin typeface="Times New Roman"/>
                <a:cs typeface="Times New Roman"/>
              </a:rPr>
              <a:t>a</a:t>
            </a:r>
            <a:r>
              <a:rPr sz="750" spc="45" dirty="0">
                <a:latin typeface="Times New Roman"/>
                <a:cs typeface="Times New Roman"/>
              </a:rPr>
              <a:t>nd</a:t>
            </a:r>
            <a:r>
              <a:rPr sz="750" dirty="0">
                <a:latin typeface="Times New Roman"/>
                <a:cs typeface="Times New Roman"/>
              </a:rPr>
              <a:t> </a:t>
            </a:r>
            <a:r>
              <a:rPr sz="750" spc="-35" dirty="0">
                <a:latin typeface="Times New Roman"/>
                <a:cs typeface="Times New Roman"/>
              </a:rPr>
              <a:t>M</a:t>
            </a:r>
            <a:r>
              <a:rPr sz="750" spc="85" dirty="0">
                <a:latin typeface="Times New Roman"/>
                <a:cs typeface="Times New Roman"/>
              </a:rPr>
              <a:t>a</a:t>
            </a:r>
            <a:r>
              <a:rPr sz="750" spc="-5" dirty="0">
                <a:latin typeface="Times New Roman"/>
                <a:cs typeface="Times New Roman"/>
              </a:rPr>
              <a:t>r</a:t>
            </a:r>
            <a:r>
              <a:rPr sz="750" spc="-50" dirty="0">
                <a:latin typeface="Times New Roman"/>
                <a:cs typeface="Times New Roman"/>
              </a:rPr>
              <a:t>i</a:t>
            </a:r>
            <a:r>
              <a:rPr sz="750" spc="85" dirty="0">
                <a:latin typeface="Times New Roman"/>
                <a:cs typeface="Times New Roman"/>
              </a:rPr>
              <a:t>a</a:t>
            </a:r>
            <a:r>
              <a:rPr sz="750" spc="20" dirty="0">
                <a:latin typeface="Times New Roman"/>
                <a:cs typeface="Times New Roman"/>
              </a:rPr>
              <a:t>.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098299" y="1542596"/>
            <a:ext cx="6501130" cy="12674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50590" marR="5080" indent="-1937385">
              <a:lnSpc>
                <a:spcPts val="2020"/>
              </a:lnSpc>
            </a:pPr>
            <a:r>
              <a:rPr sz="1700" spc="-25" dirty="0">
                <a:solidFill>
                  <a:srgbClr val="4F80BC"/>
                </a:solidFill>
                <a:latin typeface="Century Gothic"/>
                <a:cs typeface="Century Gothic"/>
              </a:rPr>
              <a:t>U</a:t>
            </a:r>
            <a:r>
              <a:rPr sz="1700" spc="-10" dirty="0">
                <a:solidFill>
                  <a:srgbClr val="4F80BC"/>
                </a:solidFill>
                <a:latin typeface="Century Gothic"/>
                <a:cs typeface="Century Gothic"/>
              </a:rPr>
              <a:t>S</a:t>
            </a:r>
            <a:r>
              <a:rPr sz="1700" spc="-15" dirty="0">
                <a:solidFill>
                  <a:srgbClr val="4F80BC"/>
                </a:solidFill>
                <a:latin typeface="Century Gothic"/>
                <a:cs typeface="Century Gothic"/>
              </a:rPr>
              <a:t>P</a:t>
            </a:r>
            <a:r>
              <a:rPr sz="1700" spc="-10" dirty="0">
                <a:solidFill>
                  <a:srgbClr val="4F80BC"/>
                </a:solidFill>
                <a:latin typeface="Century Gothic"/>
                <a:cs typeface="Century Gothic"/>
              </a:rPr>
              <a:t>S</a:t>
            </a:r>
            <a:r>
              <a:rPr sz="1700" spc="-30" dirty="0">
                <a:solidFill>
                  <a:srgbClr val="4F80BC"/>
                </a:solidFill>
                <a:latin typeface="Century Gothic"/>
                <a:cs typeface="Century Gothic"/>
              </a:rPr>
              <a:t> </a:t>
            </a:r>
            <a:r>
              <a:rPr sz="1700" dirty="0">
                <a:solidFill>
                  <a:srgbClr val="4F80BC"/>
                </a:solidFill>
                <a:latin typeface="Century Gothic"/>
                <a:cs typeface="Century Gothic"/>
              </a:rPr>
              <a:t>M</a:t>
            </a:r>
            <a:r>
              <a:rPr sz="1700" spc="-20" dirty="0">
                <a:solidFill>
                  <a:srgbClr val="4F80BC"/>
                </a:solidFill>
                <a:latin typeface="Century Gothic"/>
                <a:cs typeface="Century Gothic"/>
              </a:rPr>
              <a:t>a</a:t>
            </a:r>
            <a:r>
              <a:rPr sz="1700" spc="-30" dirty="0">
                <a:solidFill>
                  <a:srgbClr val="4F80BC"/>
                </a:solidFill>
                <a:latin typeface="Century Gothic"/>
                <a:cs typeface="Century Gothic"/>
              </a:rPr>
              <a:t>r</a:t>
            </a:r>
            <a:r>
              <a:rPr sz="1700" spc="0" dirty="0">
                <a:solidFill>
                  <a:srgbClr val="4F80BC"/>
                </a:solidFill>
                <a:latin typeface="Century Gothic"/>
                <a:cs typeface="Century Gothic"/>
              </a:rPr>
              <a:t>k</a:t>
            </a:r>
            <a:r>
              <a:rPr sz="1700" spc="-15" dirty="0">
                <a:solidFill>
                  <a:srgbClr val="4F80BC"/>
                </a:solidFill>
                <a:latin typeface="Century Gothic"/>
                <a:cs typeface="Century Gothic"/>
              </a:rPr>
              <a:t>e</a:t>
            </a:r>
            <a:r>
              <a:rPr sz="1700" spc="-25" dirty="0">
                <a:solidFill>
                  <a:srgbClr val="4F80BC"/>
                </a:solidFill>
                <a:latin typeface="Century Gothic"/>
                <a:cs typeface="Century Gothic"/>
              </a:rPr>
              <a:t>t</a:t>
            </a:r>
            <a:r>
              <a:rPr sz="1700" spc="5" dirty="0">
                <a:solidFill>
                  <a:srgbClr val="4F80BC"/>
                </a:solidFill>
                <a:latin typeface="Century Gothic"/>
                <a:cs typeface="Century Gothic"/>
              </a:rPr>
              <a:t>i</a:t>
            </a:r>
            <a:r>
              <a:rPr sz="1700" spc="-15" dirty="0">
                <a:solidFill>
                  <a:srgbClr val="4F80BC"/>
                </a:solidFill>
                <a:latin typeface="Century Gothic"/>
                <a:cs typeface="Century Gothic"/>
              </a:rPr>
              <a:t>ng</a:t>
            </a:r>
            <a:r>
              <a:rPr sz="1700" spc="-20" dirty="0">
                <a:solidFill>
                  <a:srgbClr val="4F80BC"/>
                </a:solidFill>
                <a:latin typeface="Century Gothic"/>
                <a:cs typeface="Century Gothic"/>
              </a:rPr>
              <a:t> Ma</a:t>
            </a:r>
            <a:r>
              <a:rPr sz="1700" spc="-5" dirty="0">
                <a:solidFill>
                  <a:srgbClr val="4F80BC"/>
                </a:solidFill>
                <a:latin typeface="Century Gothic"/>
                <a:cs typeface="Century Gothic"/>
              </a:rPr>
              <a:t>i</a:t>
            </a:r>
            <a:r>
              <a:rPr sz="1700" spc="5" dirty="0">
                <a:solidFill>
                  <a:srgbClr val="4F80BC"/>
                </a:solidFill>
                <a:latin typeface="Century Gothic"/>
                <a:cs typeface="Century Gothic"/>
              </a:rPr>
              <a:t>l</a:t>
            </a:r>
            <a:r>
              <a:rPr sz="1700" spc="-15" dirty="0">
                <a:solidFill>
                  <a:srgbClr val="4F80BC"/>
                </a:solidFill>
                <a:latin typeface="Century Gothic"/>
                <a:cs typeface="Century Gothic"/>
              </a:rPr>
              <a:t>®</a:t>
            </a:r>
            <a:r>
              <a:rPr sz="1700" spc="-45" dirty="0">
                <a:solidFill>
                  <a:srgbClr val="4F80BC"/>
                </a:solidFill>
                <a:latin typeface="Century Gothic"/>
                <a:cs typeface="Century Gothic"/>
              </a:rPr>
              <a:t> </a:t>
            </a:r>
            <a:r>
              <a:rPr sz="1700" spc="-20" dirty="0">
                <a:solidFill>
                  <a:srgbClr val="4F80BC"/>
                </a:solidFill>
                <a:latin typeface="Century Gothic"/>
                <a:cs typeface="Century Gothic"/>
              </a:rPr>
              <a:t>F</a:t>
            </a:r>
            <a:r>
              <a:rPr sz="1700" spc="20" dirty="0">
                <a:solidFill>
                  <a:srgbClr val="4F80BC"/>
                </a:solidFill>
                <a:latin typeface="Century Gothic"/>
                <a:cs typeface="Century Gothic"/>
              </a:rPr>
              <a:t>Y</a:t>
            </a:r>
            <a:r>
              <a:rPr sz="1700" spc="-20" dirty="0">
                <a:solidFill>
                  <a:srgbClr val="4F80BC"/>
                </a:solidFill>
                <a:latin typeface="Century Gothic"/>
                <a:cs typeface="Century Gothic"/>
              </a:rPr>
              <a:t>1</a:t>
            </a:r>
            <a:r>
              <a:rPr sz="1700" spc="-10" dirty="0">
                <a:solidFill>
                  <a:srgbClr val="4F80BC"/>
                </a:solidFill>
                <a:latin typeface="Century Gothic"/>
                <a:cs typeface="Century Gothic"/>
              </a:rPr>
              <a:t>3</a:t>
            </a:r>
            <a:r>
              <a:rPr sz="1700" spc="-40" dirty="0">
                <a:solidFill>
                  <a:srgbClr val="4F80BC"/>
                </a:solidFill>
                <a:latin typeface="Century Gothic"/>
                <a:cs typeface="Century Gothic"/>
              </a:rPr>
              <a:t> </a:t>
            </a:r>
            <a:r>
              <a:rPr sz="1700" spc="-10" dirty="0">
                <a:solidFill>
                  <a:srgbClr val="4F80BC"/>
                </a:solidFill>
                <a:latin typeface="Century Gothic"/>
                <a:cs typeface="Century Gothic"/>
              </a:rPr>
              <a:t>to</a:t>
            </a:r>
            <a:r>
              <a:rPr sz="1700" spc="-5" dirty="0">
                <a:solidFill>
                  <a:srgbClr val="4F80BC"/>
                </a:solidFill>
                <a:latin typeface="Century Gothic"/>
                <a:cs typeface="Century Gothic"/>
              </a:rPr>
              <a:t> </a:t>
            </a:r>
            <a:r>
              <a:rPr sz="1700" spc="-20" dirty="0">
                <a:solidFill>
                  <a:srgbClr val="4F80BC"/>
                </a:solidFill>
                <a:latin typeface="Century Gothic"/>
                <a:cs typeface="Century Gothic"/>
              </a:rPr>
              <a:t>F</a:t>
            </a:r>
            <a:r>
              <a:rPr sz="1700" spc="20" dirty="0">
                <a:solidFill>
                  <a:srgbClr val="4F80BC"/>
                </a:solidFill>
                <a:latin typeface="Century Gothic"/>
                <a:cs typeface="Century Gothic"/>
              </a:rPr>
              <a:t>Y</a:t>
            </a:r>
            <a:r>
              <a:rPr sz="1700" spc="-20" dirty="0">
                <a:solidFill>
                  <a:srgbClr val="4F80BC"/>
                </a:solidFill>
                <a:latin typeface="Century Gothic"/>
                <a:cs typeface="Century Gothic"/>
              </a:rPr>
              <a:t>1</a:t>
            </a:r>
            <a:r>
              <a:rPr sz="1700" spc="-10" dirty="0">
                <a:solidFill>
                  <a:srgbClr val="4F80BC"/>
                </a:solidFill>
                <a:latin typeface="Century Gothic"/>
                <a:cs typeface="Century Gothic"/>
              </a:rPr>
              <a:t>8</a:t>
            </a:r>
            <a:r>
              <a:rPr sz="1700" spc="-40" dirty="0">
                <a:solidFill>
                  <a:srgbClr val="4F80BC"/>
                </a:solidFill>
                <a:latin typeface="Century Gothic"/>
                <a:cs typeface="Century Gothic"/>
              </a:rPr>
              <a:t> </a:t>
            </a:r>
            <a:r>
              <a:rPr sz="1700" spc="-15" dirty="0">
                <a:solidFill>
                  <a:srgbClr val="4F80BC"/>
                </a:solidFill>
                <a:latin typeface="Century Gothic"/>
                <a:cs typeface="Century Gothic"/>
              </a:rPr>
              <a:t>P</a:t>
            </a:r>
            <a:r>
              <a:rPr sz="1700" spc="-10" dirty="0">
                <a:solidFill>
                  <a:srgbClr val="4F80BC"/>
                </a:solidFill>
                <a:latin typeface="Century Gothic"/>
                <a:cs typeface="Century Gothic"/>
              </a:rPr>
              <a:t>er</a:t>
            </a:r>
            <a:r>
              <a:rPr sz="1700" spc="-15" dirty="0">
                <a:solidFill>
                  <a:srgbClr val="4F80BC"/>
                </a:solidFill>
                <a:latin typeface="Century Gothic"/>
                <a:cs typeface="Century Gothic"/>
              </a:rPr>
              <a:t>f</a:t>
            </a:r>
            <a:r>
              <a:rPr sz="1700" spc="-25" dirty="0">
                <a:solidFill>
                  <a:srgbClr val="4F80BC"/>
                </a:solidFill>
                <a:latin typeface="Century Gothic"/>
                <a:cs typeface="Century Gothic"/>
              </a:rPr>
              <a:t>o</a:t>
            </a:r>
            <a:r>
              <a:rPr sz="1700" spc="-10" dirty="0">
                <a:solidFill>
                  <a:srgbClr val="4F80BC"/>
                </a:solidFill>
                <a:latin typeface="Century Gothic"/>
                <a:cs typeface="Century Gothic"/>
              </a:rPr>
              <a:t>r</a:t>
            </a:r>
            <a:r>
              <a:rPr sz="1700" spc="-15" dirty="0">
                <a:solidFill>
                  <a:srgbClr val="4F80BC"/>
                </a:solidFill>
                <a:latin typeface="Century Gothic"/>
                <a:cs typeface="Century Gothic"/>
              </a:rPr>
              <a:t>m</a:t>
            </a:r>
            <a:r>
              <a:rPr sz="1700" spc="-20" dirty="0">
                <a:solidFill>
                  <a:srgbClr val="4F80BC"/>
                </a:solidFill>
                <a:latin typeface="Century Gothic"/>
                <a:cs typeface="Century Gothic"/>
              </a:rPr>
              <a:t>a</a:t>
            </a:r>
            <a:r>
              <a:rPr sz="1700" spc="-15" dirty="0">
                <a:solidFill>
                  <a:srgbClr val="4F80BC"/>
                </a:solidFill>
                <a:latin typeface="Century Gothic"/>
                <a:cs typeface="Century Gothic"/>
              </a:rPr>
              <a:t>n</a:t>
            </a:r>
            <a:r>
              <a:rPr sz="1700" spc="-30" dirty="0">
                <a:solidFill>
                  <a:srgbClr val="4F80BC"/>
                </a:solidFill>
                <a:latin typeface="Century Gothic"/>
                <a:cs typeface="Century Gothic"/>
              </a:rPr>
              <a:t>c</a:t>
            </a:r>
            <a:r>
              <a:rPr sz="1700" spc="-15" dirty="0">
                <a:solidFill>
                  <a:srgbClr val="4F80BC"/>
                </a:solidFill>
                <a:latin typeface="Century Gothic"/>
                <a:cs typeface="Century Gothic"/>
              </a:rPr>
              <a:t>e</a:t>
            </a:r>
            <a:r>
              <a:rPr sz="1700" spc="-5" dirty="0">
                <a:solidFill>
                  <a:srgbClr val="4F80BC"/>
                </a:solidFill>
                <a:latin typeface="Century Gothic"/>
                <a:cs typeface="Century Gothic"/>
              </a:rPr>
              <a:t> </a:t>
            </a:r>
            <a:r>
              <a:rPr sz="1700" spc="-20" dirty="0">
                <a:solidFill>
                  <a:srgbClr val="4F80BC"/>
                </a:solidFill>
                <a:latin typeface="Century Gothic"/>
                <a:cs typeface="Century Gothic"/>
              </a:rPr>
              <a:t>B</a:t>
            </a:r>
            <a:r>
              <a:rPr sz="1700" spc="-10" dirty="0">
                <a:solidFill>
                  <a:srgbClr val="4F80BC"/>
                </a:solidFill>
                <a:latin typeface="Century Gothic"/>
                <a:cs typeface="Century Gothic"/>
              </a:rPr>
              <a:t>y </a:t>
            </a:r>
            <a:r>
              <a:rPr sz="1700" spc="-20" dirty="0">
                <a:solidFill>
                  <a:srgbClr val="4F80BC"/>
                </a:solidFill>
                <a:latin typeface="Century Gothic"/>
                <a:cs typeface="Century Gothic"/>
              </a:rPr>
              <a:t>Q</a:t>
            </a:r>
            <a:r>
              <a:rPr sz="1700" spc="0" dirty="0">
                <a:solidFill>
                  <a:srgbClr val="4F80BC"/>
                </a:solidFill>
                <a:latin typeface="Century Gothic"/>
                <a:cs typeface="Century Gothic"/>
              </a:rPr>
              <a:t>u</a:t>
            </a:r>
            <a:r>
              <a:rPr sz="1700" spc="-20" dirty="0">
                <a:solidFill>
                  <a:srgbClr val="4F80BC"/>
                </a:solidFill>
                <a:latin typeface="Century Gothic"/>
                <a:cs typeface="Century Gothic"/>
              </a:rPr>
              <a:t>a</a:t>
            </a:r>
            <a:r>
              <a:rPr sz="1700" spc="-30" dirty="0">
                <a:solidFill>
                  <a:srgbClr val="4F80BC"/>
                </a:solidFill>
                <a:latin typeface="Century Gothic"/>
                <a:cs typeface="Century Gothic"/>
              </a:rPr>
              <a:t>r</a:t>
            </a:r>
            <a:r>
              <a:rPr sz="1700" spc="-10" dirty="0">
                <a:solidFill>
                  <a:srgbClr val="4F80BC"/>
                </a:solidFill>
                <a:latin typeface="Century Gothic"/>
                <a:cs typeface="Century Gothic"/>
              </a:rPr>
              <a:t>ter</a:t>
            </a:r>
            <a:endParaRPr sz="17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sz="1850">
              <a:latin typeface="Times New Roman"/>
              <a:cs typeface="Times New Roman"/>
            </a:endParaRPr>
          </a:p>
          <a:p>
            <a:pPr marR="6213475" algn="ctr">
              <a:lnSpc>
                <a:spcPct val="100000"/>
              </a:lnSpc>
            </a:pPr>
            <a:r>
              <a:rPr sz="1200" spc="55" dirty="0">
                <a:solidFill>
                  <a:srgbClr val="595959"/>
                </a:solidFill>
                <a:latin typeface="Times New Roman"/>
                <a:cs typeface="Times New Roman"/>
              </a:rPr>
              <a:t>1</a:t>
            </a:r>
            <a:r>
              <a:rPr sz="1200" spc="65" dirty="0">
                <a:solidFill>
                  <a:srgbClr val="595959"/>
                </a:solidFill>
                <a:latin typeface="Times New Roman"/>
                <a:cs typeface="Times New Roman"/>
              </a:rPr>
              <a:t>00</a:t>
            </a:r>
            <a:endParaRPr sz="1200">
              <a:latin typeface="Times New Roman"/>
              <a:cs typeface="Times New Roman"/>
            </a:endParaRPr>
          </a:p>
          <a:p>
            <a:pPr marR="6131560" algn="ctr">
              <a:lnSpc>
                <a:spcPct val="100000"/>
              </a:lnSpc>
              <a:spcBef>
                <a:spcPts val="994"/>
              </a:spcBef>
            </a:pPr>
            <a:r>
              <a:rPr sz="1200" spc="55" dirty="0">
                <a:solidFill>
                  <a:srgbClr val="595959"/>
                </a:solidFill>
                <a:latin typeface="Times New Roman"/>
                <a:cs typeface="Times New Roman"/>
              </a:rPr>
              <a:t>9</a:t>
            </a:r>
            <a:r>
              <a:rPr sz="1200" spc="65" dirty="0">
                <a:solidFill>
                  <a:srgbClr val="595959"/>
                </a:solidFill>
                <a:latin typeface="Times New Roman"/>
                <a:cs typeface="Times New Roman"/>
              </a:rPr>
              <a:t>0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231130">
              <a:lnSpc>
                <a:spcPts val="2460"/>
              </a:lnSpc>
            </a:pPr>
            <a:r>
              <a:rPr spc="-165" dirty="0"/>
              <a:t>U</a:t>
            </a:r>
            <a:r>
              <a:rPr spc="-70" dirty="0"/>
              <a:t>S</a:t>
            </a:r>
            <a:r>
              <a:rPr spc="-15" dirty="0"/>
              <a:t>P</a:t>
            </a:r>
            <a:r>
              <a:rPr spc="-70" dirty="0"/>
              <a:t>S</a:t>
            </a:r>
            <a:r>
              <a:rPr spc="65" dirty="0"/>
              <a:t> </a:t>
            </a:r>
            <a:r>
              <a:rPr spc="15" dirty="0"/>
              <a:t>M</a:t>
            </a:r>
            <a:r>
              <a:rPr spc="459" dirty="0"/>
              <a:t>a</a:t>
            </a:r>
            <a:r>
              <a:rPr spc="-30" dirty="0"/>
              <a:t>r</a:t>
            </a:r>
            <a:r>
              <a:rPr spc="160" dirty="0"/>
              <a:t>k</a:t>
            </a:r>
            <a:r>
              <a:rPr spc="405" dirty="0"/>
              <a:t>e</a:t>
            </a:r>
            <a:r>
              <a:rPr spc="45" dirty="0"/>
              <a:t>t</a:t>
            </a:r>
            <a:r>
              <a:rPr spc="-80" dirty="0"/>
              <a:t>i</a:t>
            </a:r>
            <a:r>
              <a:rPr spc="204" dirty="0"/>
              <a:t>n</a:t>
            </a:r>
            <a:r>
              <a:rPr spc="325" dirty="0"/>
              <a:t>g</a:t>
            </a:r>
            <a:r>
              <a:rPr spc="40" dirty="0"/>
              <a:t> </a:t>
            </a:r>
            <a:r>
              <a:rPr spc="15" dirty="0"/>
              <a:t>M</a:t>
            </a:r>
            <a:r>
              <a:rPr spc="445" dirty="0"/>
              <a:t>a</a:t>
            </a:r>
            <a:r>
              <a:rPr spc="-80" dirty="0"/>
              <a:t>il</a:t>
            </a:r>
            <a:r>
              <a:rPr spc="-50" dirty="0"/>
              <a:t>®</a:t>
            </a:r>
            <a:r>
              <a:rPr spc="45" dirty="0"/>
              <a:t> </a:t>
            </a:r>
            <a:r>
              <a:rPr spc="95" dirty="0"/>
              <a:t>(</a:t>
            </a:r>
            <a:r>
              <a:rPr spc="-120" dirty="0"/>
              <a:t>Fl</a:t>
            </a:r>
            <a:r>
              <a:rPr spc="459" dirty="0"/>
              <a:t>a</a:t>
            </a:r>
            <a:r>
              <a:rPr spc="45" dirty="0"/>
              <a:t>t</a:t>
            </a:r>
            <a:r>
              <a:rPr spc="100" dirty="0"/>
              <a:t>s</a:t>
            </a:r>
            <a:r>
              <a:rPr spc="95" dirty="0"/>
              <a:t>)</a:t>
            </a:r>
          </a:p>
          <a:p>
            <a:pPr marL="6094730">
              <a:lnSpc>
                <a:spcPct val="100000"/>
              </a:lnSpc>
            </a:pPr>
            <a:r>
              <a:rPr sz="1800" spc="-20" dirty="0">
                <a:latin typeface="Century Gothic"/>
                <a:cs typeface="Century Gothic"/>
              </a:rPr>
              <a:t>P</a:t>
            </a:r>
            <a:r>
              <a:rPr sz="1800" spc="-10" dirty="0">
                <a:latin typeface="Century Gothic"/>
                <a:cs typeface="Century Gothic"/>
              </a:rPr>
              <a:t>er</a:t>
            </a:r>
            <a:r>
              <a:rPr sz="1800" spc="-20" dirty="0">
                <a:latin typeface="Century Gothic"/>
                <a:cs typeface="Century Gothic"/>
              </a:rPr>
              <a:t>f</a:t>
            </a:r>
            <a:r>
              <a:rPr sz="1800" spc="-5" dirty="0">
                <a:latin typeface="Century Gothic"/>
                <a:cs typeface="Century Gothic"/>
              </a:rPr>
              <a:t>o</a:t>
            </a:r>
            <a:r>
              <a:rPr sz="1800" spc="-10" dirty="0">
                <a:latin typeface="Century Gothic"/>
                <a:cs typeface="Century Gothic"/>
              </a:rPr>
              <a:t>r</a:t>
            </a:r>
            <a:r>
              <a:rPr sz="1800" spc="-15" dirty="0">
                <a:latin typeface="Century Gothic"/>
                <a:cs typeface="Century Gothic"/>
              </a:rPr>
              <a:t>m</a:t>
            </a:r>
            <a:r>
              <a:rPr sz="1800" spc="-10" dirty="0">
                <a:latin typeface="Century Gothic"/>
                <a:cs typeface="Century Gothic"/>
              </a:rPr>
              <a:t>a</a:t>
            </a:r>
            <a:r>
              <a:rPr sz="1800" spc="-35" dirty="0">
                <a:latin typeface="Century Gothic"/>
                <a:cs typeface="Century Gothic"/>
              </a:rPr>
              <a:t>n</a:t>
            </a:r>
            <a:r>
              <a:rPr sz="1800" spc="-10" dirty="0">
                <a:latin typeface="Century Gothic"/>
                <a:cs typeface="Century Gothic"/>
              </a:rPr>
              <a:t>c</a:t>
            </a:r>
            <a:r>
              <a:rPr sz="1800" spc="-15" dirty="0">
                <a:latin typeface="Century Gothic"/>
                <a:cs typeface="Century Gothic"/>
              </a:rPr>
              <a:t>e</a:t>
            </a:r>
            <a:r>
              <a:rPr sz="1800" spc="5" dirty="0">
                <a:latin typeface="Century Gothic"/>
                <a:cs typeface="Century Gothic"/>
              </a:rPr>
              <a:t> </a:t>
            </a:r>
            <a:r>
              <a:rPr sz="1800" spc="-5" dirty="0">
                <a:latin typeface="Century Gothic"/>
                <a:cs typeface="Century Gothic"/>
              </a:rPr>
              <a:t>b</a:t>
            </a:r>
            <a:r>
              <a:rPr sz="1800" dirty="0">
                <a:latin typeface="Century Gothic"/>
                <a:cs typeface="Century Gothic"/>
              </a:rPr>
              <a:t>y</a:t>
            </a:r>
            <a:r>
              <a:rPr sz="1800" spc="10" dirty="0">
                <a:latin typeface="Century Gothic"/>
                <a:cs typeface="Century Gothic"/>
              </a:rPr>
              <a:t> </a:t>
            </a:r>
            <a:r>
              <a:rPr sz="1800" spc="-5" dirty="0">
                <a:latin typeface="Century Gothic"/>
                <a:cs typeface="Century Gothic"/>
              </a:rPr>
              <a:t>Q</a:t>
            </a:r>
            <a:r>
              <a:rPr sz="1800" spc="-10" dirty="0">
                <a:latin typeface="Century Gothic"/>
                <a:cs typeface="Century Gothic"/>
              </a:rPr>
              <a:t>uar</a:t>
            </a:r>
            <a:r>
              <a:rPr sz="1800" spc="-25" dirty="0">
                <a:latin typeface="Century Gothic"/>
                <a:cs typeface="Century Gothic"/>
              </a:rPr>
              <a:t>t</a:t>
            </a:r>
            <a:r>
              <a:rPr sz="1800" spc="-10" dirty="0">
                <a:latin typeface="Century Gothic"/>
                <a:cs typeface="Century Gothic"/>
              </a:rPr>
              <a:t>er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8925522" y="2866969"/>
            <a:ext cx="32385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65" dirty="0">
                <a:solidFill>
                  <a:srgbClr val="FF5050"/>
                </a:solidFill>
                <a:latin typeface="Times New Roman"/>
                <a:cs typeface="Times New Roman"/>
              </a:rPr>
              <a:t>82</a:t>
            </a:r>
            <a:r>
              <a:rPr sz="1200" spc="30" dirty="0">
                <a:solidFill>
                  <a:srgbClr val="FF5050"/>
                </a:solidFill>
                <a:latin typeface="Times New Roman"/>
                <a:cs typeface="Times New Roman"/>
              </a:rPr>
              <a:t>.</a:t>
            </a:r>
            <a:r>
              <a:rPr sz="1200" spc="65" dirty="0">
                <a:solidFill>
                  <a:srgbClr val="FF5050"/>
                </a:solidFill>
                <a:latin typeface="Times New Roman"/>
                <a:cs typeface="Times New Roman"/>
              </a:rPr>
              <a:t>7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8925522" y="3979457"/>
            <a:ext cx="32385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65" dirty="0">
                <a:solidFill>
                  <a:srgbClr val="008000"/>
                </a:solidFill>
                <a:latin typeface="Times New Roman"/>
                <a:cs typeface="Times New Roman"/>
              </a:rPr>
              <a:t>46</a:t>
            </a:r>
            <a:r>
              <a:rPr sz="1200" spc="30" dirty="0">
                <a:solidFill>
                  <a:srgbClr val="008000"/>
                </a:solidFill>
                <a:latin typeface="Times New Roman"/>
                <a:cs typeface="Times New Roman"/>
              </a:rPr>
              <a:t>.</a:t>
            </a:r>
            <a:r>
              <a:rPr sz="1200" spc="65" dirty="0">
                <a:solidFill>
                  <a:srgbClr val="008000"/>
                </a:solidFill>
                <a:latin typeface="Times New Roman"/>
                <a:cs typeface="Times New Roman"/>
              </a:rPr>
              <a:t>7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182089" y="4797842"/>
            <a:ext cx="195580" cy="7969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200" spc="55" dirty="0">
                <a:solidFill>
                  <a:srgbClr val="595959"/>
                </a:solidFill>
                <a:latin typeface="Times New Roman"/>
                <a:cs typeface="Times New Roman"/>
              </a:rPr>
              <a:t>2</a:t>
            </a:r>
            <a:r>
              <a:rPr sz="1200" spc="65" dirty="0">
                <a:solidFill>
                  <a:srgbClr val="595959"/>
                </a:solidFill>
                <a:latin typeface="Times New Roman"/>
                <a:cs typeface="Times New Roman"/>
              </a:rPr>
              <a:t>0</a:t>
            </a:r>
            <a:endParaRPr sz="12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994"/>
              </a:spcBef>
            </a:pPr>
            <a:r>
              <a:rPr sz="1200" spc="55" dirty="0">
                <a:solidFill>
                  <a:srgbClr val="595959"/>
                </a:solidFill>
                <a:latin typeface="Times New Roman"/>
                <a:cs typeface="Times New Roman"/>
              </a:rPr>
              <a:t>1</a:t>
            </a:r>
            <a:r>
              <a:rPr sz="1200" spc="65" dirty="0">
                <a:solidFill>
                  <a:srgbClr val="595959"/>
                </a:solidFill>
                <a:latin typeface="Times New Roman"/>
                <a:cs typeface="Times New Roman"/>
              </a:rPr>
              <a:t>0</a:t>
            </a:r>
            <a:endParaRPr sz="1200">
              <a:latin typeface="Times New Roman"/>
              <a:cs typeface="Times New Roman"/>
            </a:endParaRPr>
          </a:p>
          <a:p>
            <a:pPr marL="85090" algn="ctr">
              <a:lnSpc>
                <a:spcPct val="100000"/>
              </a:lnSpc>
              <a:spcBef>
                <a:spcPts val="994"/>
              </a:spcBef>
            </a:pPr>
            <a:r>
              <a:rPr sz="1200" spc="65" dirty="0">
                <a:solidFill>
                  <a:srgbClr val="595959"/>
                </a:solidFill>
                <a:latin typeface="Times New Roman"/>
                <a:cs typeface="Times New Roman"/>
              </a:rPr>
              <a:t>0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182089" y="3869697"/>
            <a:ext cx="194310" cy="7969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55" dirty="0">
                <a:solidFill>
                  <a:srgbClr val="595959"/>
                </a:solidFill>
                <a:latin typeface="Times New Roman"/>
                <a:cs typeface="Times New Roman"/>
              </a:rPr>
              <a:t>5</a:t>
            </a:r>
            <a:r>
              <a:rPr sz="1200" spc="65" dirty="0">
                <a:solidFill>
                  <a:srgbClr val="595959"/>
                </a:solidFill>
                <a:latin typeface="Times New Roman"/>
                <a:cs typeface="Times New Roman"/>
              </a:rPr>
              <a:t>0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</a:pPr>
            <a:r>
              <a:rPr sz="1200" spc="55" dirty="0">
                <a:solidFill>
                  <a:srgbClr val="595959"/>
                </a:solidFill>
                <a:latin typeface="Times New Roman"/>
                <a:cs typeface="Times New Roman"/>
              </a:rPr>
              <a:t>4</a:t>
            </a:r>
            <a:r>
              <a:rPr sz="1200" spc="65" dirty="0">
                <a:solidFill>
                  <a:srgbClr val="595959"/>
                </a:solidFill>
                <a:latin typeface="Times New Roman"/>
                <a:cs typeface="Times New Roman"/>
              </a:rPr>
              <a:t>0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</a:pPr>
            <a:r>
              <a:rPr sz="1200" spc="55" dirty="0">
                <a:solidFill>
                  <a:srgbClr val="595959"/>
                </a:solidFill>
                <a:latin typeface="Times New Roman"/>
                <a:cs typeface="Times New Roman"/>
              </a:rPr>
              <a:t>3</a:t>
            </a:r>
            <a:r>
              <a:rPr sz="1200" spc="65" dirty="0">
                <a:solidFill>
                  <a:srgbClr val="595959"/>
                </a:solidFill>
                <a:latin typeface="Times New Roman"/>
                <a:cs typeface="Times New Roman"/>
              </a:rPr>
              <a:t>0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182089" y="2941607"/>
            <a:ext cx="194310" cy="7969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55" dirty="0">
                <a:solidFill>
                  <a:srgbClr val="595959"/>
                </a:solidFill>
                <a:latin typeface="Times New Roman"/>
                <a:cs typeface="Times New Roman"/>
              </a:rPr>
              <a:t>8</a:t>
            </a:r>
            <a:r>
              <a:rPr sz="1200" spc="65" dirty="0">
                <a:solidFill>
                  <a:srgbClr val="595959"/>
                </a:solidFill>
                <a:latin typeface="Times New Roman"/>
                <a:cs typeface="Times New Roman"/>
              </a:rPr>
              <a:t>0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</a:pPr>
            <a:r>
              <a:rPr sz="1200" spc="55" dirty="0">
                <a:solidFill>
                  <a:srgbClr val="595959"/>
                </a:solidFill>
                <a:latin typeface="Times New Roman"/>
                <a:cs typeface="Times New Roman"/>
              </a:rPr>
              <a:t>7</a:t>
            </a:r>
            <a:r>
              <a:rPr sz="1200" spc="65" dirty="0">
                <a:solidFill>
                  <a:srgbClr val="595959"/>
                </a:solidFill>
                <a:latin typeface="Times New Roman"/>
                <a:cs typeface="Times New Roman"/>
              </a:rPr>
              <a:t>0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</a:pPr>
            <a:r>
              <a:rPr sz="1200" spc="55" dirty="0">
                <a:solidFill>
                  <a:srgbClr val="595959"/>
                </a:solidFill>
                <a:latin typeface="Times New Roman"/>
                <a:cs typeface="Times New Roman"/>
              </a:rPr>
              <a:t>6</a:t>
            </a:r>
            <a:r>
              <a:rPr sz="1200" spc="65" dirty="0">
                <a:solidFill>
                  <a:srgbClr val="595959"/>
                </a:solidFill>
                <a:latin typeface="Times New Roman"/>
                <a:cs typeface="Times New Roman"/>
              </a:rPr>
              <a:t>0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553935" y="5597978"/>
            <a:ext cx="1267460" cy="449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1484" marR="5080" indent="-439420">
              <a:lnSpc>
                <a:spcPct val="148300"/>
              </a:lnSpc>
              <a:tabLst>
                <a:tab pos="358140" algn="l"/>
                <a:tab pos="704215" algn="l"/>
                <a:tab pos="1050290" algn="l"/>
              </a:tabLst>
            </a:pPr>
            <a:r>
              <a:rPr sz="1200" spc="60" dirty="0">
                <a:solidFill>
                  <a:srgbClr val="595959"/>
                </a:solidFill>
                <a:latin typeface="Times New Roman"/>
                <a:cs typeface="Times New Roman"/>
              </a:rPr>
              <a:t>Q</a:t>
            </a:r>
            <a:r>
              <a:rPr sz="1200" spc="65" dirty="0">
                <a:solidFill>
                  <a:srgbClr val="595959"/>
                </a:solidFill>
                <a:latin typeface="Times New Roman"/>
                <a:cs typeface="Times New Roman"/>
              </a:rPr>
              <a:t>1	</a:t>
            </a:r>
            <a:r>
              <a:rPr sz="1200" spc="60" dirty="0">
                <a:solidFill>
                  <a:srgbClr val="595959"/>
                </a:solidFill>
                <a:latin typeface="Times New Roman"/>
                <a:cs typeface="Times New Roman"/>
              </a:rPr>
              <a:t>Q</a:t>
            </a:r>
            <a:r>
              <a:rPr sz="1200" spc="65" dirty="0">
                <a:solidFill>
                  <a:srgbClr val="595959"/>
                </a:solidFill>
                <a:latin typeface="Times New Roman"/>
                <a:cs typeface="Times New Roman"/>
              </a:rPr>
              <a:t>2	</a:t>
            </a:r>
            <a:r>
              <a:rPr sz="1200" spc="60" dirty="0">
                <a:solidFill>
                  <a:srgbClr val="595959"/>
                </a:solidFill>
                <a:latin typeface="Times New Roman"/>
                <a:cs typeface="Times New Roman"/>
              </a:rPr>
              <a:t>Q</a:t>
            </a:r>
            <a:r>
              <a:rPr sz="1200" spc="65" dirty="0">
                <a:solidFill>
                  <a:srgbClr val="595959"/>
                </a:solidFill>
                <a:latin typeface="Times New Roman"/>
                <a:cs typeface="Times New Roman"/>
              </a:rPr>
              <a:t>3	</a:t>
            </a:r>
            <a:r>
              <a:rPr sz="1200" spc="60" dirty="0">
                <a:solidFill>
                  <a:srgbClr val="595959"/>
                </a:solidFill>
                <a:latin typeface="Times New Roman"/>
                <a:cs typeface="Times New Roman"/>
              </a:rPr>
              <a:t>Q</a:t>
            </a:r>
            <a:r>
              <a:rPr sz="1200" spc="65" dirty="0">
                <a:solidFill>
                  <a:srgbClr val="595959"/>
                </a:solidFill>
                <a:latin typeface="Times New Roman"/>
                <a:cs typeface="Times New Roman"/>
              </a:rPr>
              <a:t>4</a:t>
            </a:r>
            <a:r>
              <a:rPr sz="1200" spc="3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200" spc="60" dirty="0">
                <a:solidFill>
                  <a:srgbClr val="595959"/>
                </a:solidFill>
                <a:latin typeface="Times New Roman"/>
                <a:cs typeface="Times New Roman"/>
              </a:rPr>
              <a:t>F</a:t>
            </a:r>
            <a:r>
              <a:rPr sz="1200" spc="-80" dirty="0">
                <a:solidFill>
                  <a:srgbClr val="595959"/>
                </a:solidFill>
                <a:latin typeface="Times New Roman"/>
                <a:cs typeface="Times New Roman"/>
              </a:rPr>
              <a:t>Y</a:t>
            </a:r>
            <a:r>
              <a:rPr sz="1200" spc="65" dirty="0">
                <a:solidFill>
                  <a:srgbClr val="595959"/>
                </a:solidFill>
                <a:latin typeface="Times New Roman"/>
                <a:cs typeface="Times New Roman"/>
              </a:rPr>
              <a:t>13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2937723" y="5597978"/>
            <a:ext cx="1267460" cy="449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1484" marR="5080" indent="-439420">
              <a:lnSpc>
                <a:spcPct val="148300"/>
              </a:lnSpc>
              <a:tabLst>
                <a:tab pos="358140" algn="l"/>
                <a:tab pos="704215" algn="l"/>
                <a:tab pos="1050290" algn="l"/>
              </a:tabLst>
            </a:pPr>
            <a:r>
              <a:rPr sz="1200" spc="60" dirty="0">
                <a:solidFill>
                  <a:srgbClr val="595959"/>
                </a:solidFill>
                <a:latin typeface="Times New Roman"/>
                <a:cs typeface="Times New Roman"/>
              </a:rPr>
              <a:t>Q</a:t>
            </a:r>
            <a:r>
              <a:rPr sz="1200" spc="65" dirty="0">
                <a:solidFill>
                  <a:srgbClr val="595959"/>
                </a:solidFill>
                <a:latin typeface="Times New Roman"/>
                <a:cs typeface="Times New Roman"/>
              </a:rPr>
              <a:t>1	</a:t>
            </a:r>
            <a:r>
              <a:rPr sz="1200" spc="60" dirty="0">
                <a:solidFill>
                  <a:srgbClr val="595959"/>
                </a:solidFill>
                <a:latin typeface="Times New Roman"/>
                <a:cs typeface="Times New Roman"/>
              </a:rPr>
              <a:t>Q</a:t>
            </a:r>
            <a:r>
              <a:rPr sz="1200" spc="65" dirty="0">
                <a:solidFill>
                  <a:srgbClr val="595959"/>
                </a:solidFill>
                <a:latin typeface="Times New Roman"/>
                <a:cs typeface="Times New Roman"/>
              </a:rPr>
              <a:t>2	</a:t>
            </a:r>
            <a:r>
              <a:rPr sz="1200" spc="60" dirty="0">
                <a:solidFill>
                  <a:srgbClr val="595959"/>
                </a:solidFill>
                <a:latin typeface="Times New Roman"/>
                <a:cs typeface="Times New Roman"/>
              </a:rPr>
              <a:t>Q</a:t>
            </a:r>
            <a:r>
              <a:rPr sz="1200" spc="65" dirty="0">
                <a:solidFill>
                  <a:srgbClr val="595959"/>
                </a:solidFill>
                <a:latin typeface="Times New Roman"/>
                <a:cs typeface="Times New Roman"/>
              </a:rPr>
              <a:t>3	</a:t>
            </a:r>
            <a:r>
              <a:rPr sz="1200" spc="60" dirty="0">
                <a:solidFill>
                  <a:srgbClr val="595959"/>
                </a:solidFill>
                <a:latin typeface="Times New Roman"/>
                <a:cs typeface="Times New Roman"/>
              </a:rPr>
              <a:t>Q</a:t>
            </a:r>
            <a:r>
              <a:rPr sz="1200" spc="65" dirty="0">
                <a:solidFill>
                  <a:srgbClr val="595959"/>
                </a:solidFill>
                <a:latin typeface="Times New Roman"/>
                <a:cs typeface="Times New Roman"/>
              </a:rPr>
              <a:t>4</a:t>
            </a:r>
            <a:r>
              <a:rPr sz="1200" spc="3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200" spc="60" dirty="0">
                <a:solidFill>
                  <a:srgbClr val="595959"/>
                </a:solidFill>
                <a:latin typeface="Times New Roman"/>
                <a:cs typeface="Times New Roman"/>
              </a:rPr>
              <a:t>F</a:t>
            </a:r>
            <a:r>
              <a:rPr sz="1200" spc="-80" dirty="0">
                <a:solidFill>
                  <a:srgbClr val="595959"/>
                </a:solidFill>
                <a:latin typeface="Times New Roman"/>
                <a:cs typeface="Times New Roman"/>
              </a:rPr>
              <a:t>Y</a:t>
            </a:r>
            <a:r>
              <a:rPr sz="1200" spc="65" dirty="0">
                <a:solidFill>
                  <a:srgbClr val="595959"/>
                </a:solidFill>
                <a:latin typeface="Times New Roman"/>
                <a:cs typeface="Times New Roman"/>
              </a:rPr>
              <a:t>14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4321512" y="5597978"/>
            <a:ext cx="1267460" cy="449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1484" marR="5080" indent="-439420">
              <a:lnSpc>
                <a:spcPct val="148300"/>
              </a:lnSpc>
              <a:tabLst>
                <a:tab pos="358140" algn="l"/>
                <a:tab pos="704215" algn="l"/>
                <a:tab pos="1050290" algn="l"/>
              </a:tabLst>
            </a:pPr>
            <a:r>
              <a:rPr sz="1200" spc="60" dirty="0">
                <a:solidFill>
                  <a:srgbClr val="595959"/>
                </a:solidFill>
                <a:latin typeface="Times New Roman"/>
                <a:cs typeface="Times New Roman"/>
              </a:rPr>
              <a:t>Q</a:t>
            </a:r>
            <a:r>
              <a:rPr sz="1200" spc="65" dirty="0">
                <a:solidFill>
                  <a:srgbClr val="595959"/>
                </a:solidFill>
                <a:latin typeface="Times New Roman"/>
                <a:cs typeface="Times New Roman"/>
              </a:rPr>
              <a:t>1	</a:t>
            </a:r>
            <a:r>
              <a:rPr sz="1200" spc="60" dirty="0">
                <a:solidFill>
                  <a:srgbClr val="595959"/>
                </a:solidFill>
                <a:latin typeface="Times New Roman"/>
                <a:cs typeface="Times New Roman"/>
              </a:rPr>
              <a:t>Q</a:t>
            </a:r>
            <a:r>
              <a:rPr sz="1200" spc="65" dirty="0">
                <a:solidFill>
                  <a:srgbClr val="595959"/>
                </a:solidFill>
                <a:latin typeface="Times New Roman"/>
                <a:cs typeface="Times New Roman"/>
              </a:rPr>
              <a:t>2	</a:t>
            </a:r>
            <a:r>
              <a:rPr sz="1200" spc="60" dirty="0">
                <a:solidFill>
                  <a:srgbClr val="595959"/>
                </a:solidFill>
                <a:latin typeface="Times New Roman"/>
                <a:cs typeface="Times New Roman"/>
              </a:rPr>
              <a:t>Q</a:t>
            </a:r>
            <a:r>
              <a:rPr sz="1200" spc="65" dirty="0">
                <a:solidFill>
                  <a:srgbClr val="595959"/>
                </a:solidFill>
                <a:latin typeface="Times New Roman"/>
                <a:cs typeface="Times New Roman"/>
              </a:rPr>
              <a:t>3	</a:t>
            </a:r>
            <a:r>
              <a:rPr sz="1200" spc="60" dirty="0">
                <a:solidFill>
                  <a:srgbClr val="595959"/>
                </a:solidFill>
                <a:latin typeface="Times New Roman"/>
                <a:cs typeface="Times New Roman"/>
              </a:rPr>
              <a:t>Q</a:t>
            </a:r>
            <a:r>
              <a:rPr sz="1200" spc="65" dirty="0">
                <a:solidFill>
                  <a:srgbClr val="595959"/>
                </a:solidFill>
                <a:latin typeface="Times New Roman"/>
                <a:cs typeface="Times New Roman"/>
              </a:rPr>
              <a:t>4</a:t>
            </a:r>
            <a:r>
              <a:rPr sz="1200" spc="3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200" spc="60" dirty="0">
                <a:solidFill>
                  <a:srgbClr val="595959"/>
                </a:solidFill>
                <a:latin typeface="Times New Roman"/>
                <a:cs typeface="Times New Roman"/>
              </a:rPr>
              <a:t>F</a:t>
            </a:r>
            <a:r>
              <a:rPr sz="1200" spc="-80" dirty="0">
                <a:solidFill>
                  <a:srgbClr val="595959"/>
                </a:solidFill>
                <a:latin typeface="Times New Roman"/>
                <a:cs typeface="Times New Roman"/>
              </a:rPr>
              <a:t>Y</a:t>
            </a:r>
            <a:r>
              <a:rPr sz="1200" spc="65" dirty="0">
                <a:solidFill>
                  <a:srgbClr val="595959"/>
                </a:solidFill>
                <a:latin typeface="Times New Roman"/>
                <a:cs typeface="Times New Roman"/>
              </a:rPr>
              <a:t>15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705300" y="5597978"/>
            <a:ext cx="1267460" cy="449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1484" marR="5080" indent="-439420">
              <a:lnSpc>
                <a:spcPct val="148300"/>
              </a:lnSpc>
              <a:tabLst>
                <a:tab pos="358140" algn="l"/>
                <a:tab pos="704215" algn="l"/>
                <a:tab pos="1050290" algn="l"/>
              </a:tabLst>
            </a:pPr>
            <a:r>
              <a:rPr sz="1200" spc="60" dirty="0">
                <a:solidFill>
                  <a:srgbClr val="595959"/>
                </a:solidFill>
                <a:latin typeface="Times New Roman"/>
                <a:cs typeface="Times New Roman"/>
              </a:rPr>
              <a:t>Q</a:t>
            </a:r>
            <a:r>
              <a:rPr sz="1200" spc="65" dirty="0">
                <a:solidFill>
                  <a:srgbClr val="595959"/>
                </a:solidFill>
                <a:latin typeface="Times New Roman"/>
                <a:cs typeface="Times New Roman"/>
              </a:rPr>
              <a:t>1	</a:t>
            </a:r>
            <a:r>
              <a:rPr sz="1200" spc="60" dirty="0">
                <a:solidFill>
                  <a:srgbClr val="595959"/>
                </a:solidFill>
                <a:latin typeface="Times New Roman"/>
                <a:cs typeface="Times New Roman"/>
              </a:rPr>
              <a:t>Q</a:t>
            </a:r>
            <a:r>
              <a:rPr sz="1200" spc="65" dirty="0">
                <a:solidFill>
                  <a:srgbClr val="595959"/>
                </a:solidFill>
                <a:latin typeface="Times New Roman"/>
                <a:cs typeface="Times New Roman"/>
              </a:rPr>
              <a:t>2	</a:t>
            </a:r>
            <a:r>
              <a:rPr sz="1200" spc="60" dirty="0">
                <a:solidFill>
                  <a:srgbClr val="595959"/>
                </a:solidFill>
                <a:latin typeface="Times New Roman"/>
                <a:cs typeface="Times New Roman"/>
              </a:rPr>
              <a:t>Q</a:t>
            </a:r>
            <a:r>
              <a:rPr sz="1200" spc="65" dirty="0">
                <a:solidFill>
                  <a:srgbClr val="595959"/>
                </a:solidFill>
                <a:latin typeface="Times New Roman"/>
                <a:cs typeface="Times New Roman"/>
              </a:rPr>
              <a:t>3	</a:t>
            </a:r>
            <a:r>
              <a:rPr sz="1200" spc="60" dirty="0">
                <a:solidFill>
                  <a:srgbClr val="595959"/>
                </a:solidFill>
                <a:latin typeface="Times New Roman"/>
                <a:cs typeface="Times New Roman"/>
              </a:rPr>
              <a:t>Q</a:t>
            </a:r>
            <a:r>
              <a:rPr sz="1200" spc="65" dirty="0">
                <a:solidFill>
                  <a:srgbClr val="595959"/>
                </a:solidFill>
                <a:latin typeface="Times New Roman"/>
                <a:cs typeface="Times New Roman"/>
              </a:rPr>
              <a:t>4</a:t>
            </a:r>
            <a:r>
              <a:rPr sz="1200" spc="3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200" spc="60" dirty="0">
                <a:solidFill>
                  <a:srgbClr val="595959"/>
                </a:solidFill>
                <a:latin typeface="Times New Roman"/>
                <a:cs typeface="Times New Roman"/>
              </a:rPr>
              <a:t>F</a:t>
            </a:r>
            <a:r>
              <a:rPr sz="1200" spc="-80" dirty="0">
                <a:solidFill>
                  <a:srgbClr val="595959"/>
                </a:solidFill>
                <a:latin typeface="Times New Roman"/>
                <a:cs typeface="Times New Roman"/>
              </a:rPr>
              <a:t>Y</a:t>
            </a:r>
            <a:r>
              <a:rPr sz="1200" spc="65" dirty="0">
                <a:solidFill>
                  <a:srgbClr val="595959"/>
                </a:solidFill>
                <a:latin typeface="Times New Roman"/>
                <a:cs typeface="Times New Roman"/>
              </a:rPr>
              <a:t>16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7089088" y="5597978"/>
            <a:ext cx="57531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58140" algn="l"/>
              </a:tabLst>
            </a:pPr>
            <a:r>
              <a:rPr sz="1200" spc="60" dirty="0">
                <a:solidFill>
                  <a:srgbClr val="595959"/>
                </a:solidFill>
                <a:latin typeface="Times New Roman"/>
                <a:cs typeface="Times New Roman"/>
              </a:rPr>
              <a:t>Q</a:t>
            </a:r>
            <a:r>
              <a:rPr sz="1200" spc="65" dirty="0">
                <a:solidFill>
                  <a:srgbClr val="595959"/>
                </a:solidFill>
                <a:latin typeface="Times New Roman"/>
                <a:cs typeface="Times New Roman"/>
              </a:rPr>
              <a:t>1	</a:t>
            </a:r>
            <a:r>
              <a:rPr sz="1200" spc="60" dirty="0">
                <a:solidFill>
                  <a:srgbClr val="595959"/>
                </a:solidFill>
                <a:latin typeface="Times New Roman"/>
                <a:cs typeface="Times New Roman"/>
              </a:rPr>
              <a:t>Q</a:t>
            </a:r>
            <a:r>
              <a:rPr sz="1200" spc="65" dirty="0">
                <a:solidFill>
                  <a:srgbClr val="595959"/>
                </a:solidFill>
                <a:latin typeface="Times New Roman"/>
                <a:cs typeface="Times New Roman"/>
              </a:rPr>
              <a:t>2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7780983" y="5597978"/>
            <a:ext cx="57531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58140" algn="l"/>
              </a:tabLst>
            </a:pPr>
            <a:r>
              <a:rPr sz="1200" spc="60" dirty="0">
                <a:solidFill>
                  <a:srgbClr val="595959"/>
                </a:solidFill>
                <a:latin typeface="Times New Roman"/>
                <a:cs typeface="Times New Roman"/>
              </a:rPr>
              <a:t>Q</a:t>
            </a:r>
            <a:r>
              <a:rPr sz="1200" spc="65" dirty="0">
                <a:solidFill>
                  <a:srgbClr val="595959"/>
                </a:solidFill>
                <a:latin typeface="Times New Roman"/>
                <a:cs typeface="Times New Roman"/>
              </a:rPr>
              <a:t>3	</a:t>
            </a:r>
            <a:r>
              <a:rPr sz="1200" spc="60" dirty="0">
                <a:solidFill>
                  <a:srgbClr val="595959"/>
                </a:solidFill>
                <a:latin typeface="Times New Roman"/>
                <a:cs typeface="Times New Roman"/>
              </a:rPr>
              <a:t>Q</a:t>
            </a:r>
            <a:r>
              <a:rPr sz="1200" spc="65" dirty="0">
                <a:solidFill>
                  <a:srgbClr val="595959"/>
                </a:solidFill>
                <a:latin typeface="Times New Roman"/>
                <a:cs typeface="Times New Roman"/>
              </a:rPr>
              <a:t>4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8472877" y="5597978"/>
            <a:ext cx="575310" cy="449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5410" marR="5080" indent="-93345">
              <a:lnSpc>
                <a:spcPct val="148300"/>
              </a:lnSpc>
              <a:tabLst>
                <a:tab pos="358140" algn="l"/>
              </a:tabLst>
            </a:pPr>
            <a:r>
              <a:rPr sz="1200" spc="60" dirty="0">
                <a:solidFill>
                  <a:srgbClr val="595959"/>
                </a:solidFill>
                <a:latin typeface="Times New Roman"/>
                <a:cs typeface="Times New Roman"/>
              </a:rPr>
              <a:t>Q</a:t>
            </a:r>
            <a:r>
              <a:rPr sz="1200" spc="65" dirty="0">
                <a:solidFill>
                  <a:srgbClr val="595959"/>
                </a:solidFill>
                <a:latin typeface="Times New Roman"/>
                <a:cs typeface="Times New Roman"/>
              </a:rPr>
              <a:t>1	</a:t>
            </a:r>
            <a:r>
              <a:rPr sz="1200" spc="60" dirty="0">
                <a:solidFill>
                  <a:srgbClr val="595959"/>
                </a:solidFill>
                <a:latin typeface="Times New Roman"/>
                <a:cs typeface="Times New Roman"/>
              </a:rPr>
              <a:t>Q</a:t>
            </a:r>
            <a:r>
              <a:rPr sz="1200" spc="65" dirty="0">
                <a:solidFill>
                  <a:srgbClr val="595959"/>
                </a:solidFill>
                <a:latin typeface="Times New Roman"/>
                <a:cs typeface="Times New Roman"/>
              </a:rPr>
              <a:t>2</a:t>
            </a:r>
            <a:r>
              <a:rPr sz="1200" spc="3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200" spc="60" dirty="0">
                <a:solidFill>
                  <a:srgbClr val="595959"/>
                </a:solidFill>
                <a:latin typeface="Times New Roman"/>
                <a:cs typeface="Times New Roman"/>
              </a:rPr>
              <a:t>F</a:t>
            </a:r>
            <a:r>
              <a:rPr sz="1200" spc="-80" dirty="0">
                <a:solidFill>
                  <a:srgbClr val="595959"/>
                </a:solidFill>
                <a:latin typeface="Times New Roman"/>
                <a:cs typeface="Times New Roman"/>
              </a:rPr>
              <a:t>Y</a:t>
            </a:r>
            <a:r>
              <a:rPr sz="1200" spc="65" dirty="0">
                <a:solidFill>
                  <a:srgbClr val="595959"/>
                </a:solidFill>
                <a:latin typeface="Times New Roman"/>
                <a:cs typeface="Times New Roman"/>
              </a:rPr>
              <a:t>18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7528055" y="5869216"/>
            <a:ext cx="38925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60" dirty="0">
                <a:solidFill>
                  <a:srgbClr val="595959"/>
                </a:solidFill>
                <a:latin typeface="Times New Roman"/>
                <a:cs typeface="Times New Roman"/>
              </a:rPr>
              <a:t>F</a:t>
            </a:r>
            <a:r>
              <a:rPr sz="1200" spc="-80" dirty="0">
                <a:solidFill>
                  <a:srgbClr val="595959"/>
                </a:solidFill>
                <a:latin typeface="Times New Roman"/>
                <a:cs typeface="Times New Roman"/>
              </a:rPr>
              <a:t>Y</a:t>
            </a:r>
            <a:r>
              <a:rPr sz="1200" spc="65" dirty="0">
                <a:solidFill>
                  <a:srgbClr val="595959"/>
                </a:solidFill>
                <a:latin typeface="Times New Roman"/>
                <a:cs typeface="Times New Roman"/>
              </a:rPr>
              <a:t>17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905569" y="3372701"/>
            <a:ext cx="177800" cy="117094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595959"/>
                </a:solidFill>
                <a:latin typeface="Times New Roman"/>
                <a:cs typeface="Times New Roman"/>
              </a:rPr>
              <a:t>Pe</a:t>
            </a:r>
            <a:r>
              <a:rPr sz="1200" spc="-5" dirty="0">
                <a:solidFill>
                  <a:srgbClr val="595959"/>
                </a:solidFill>
                <a:latin typeface="Times New Roman"/>
                <a:cs typeface="Times New Roman"/>
              </a:rPr>
              <a:t>r</a:t>
            </a:r>
            <a:r>
              <a:rPr sz="1200" dirty="0">
                <a:solidFill>
                  <a:srgbClr val="595959"/>
                </a:solidFill>
                <a:latin typeface="Times New Roman"/>
                <a:cs typeface="Times New Roman"/>
              </a:rPr>
              <a:t>cent</a:t>
            </a:r>
            <a:r>
              <a:rPr sz="1200" spc="15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595959"/>
                </a:solidFill>
                <a:latin typeface="Times New Roman"/>
                <a:cs typeface="Times New Roman"/>
              </a:rPr>
              <a:t>On</a:t>
            </a:r>
            <a:r>
              <a:rPr sz="1200" spc="15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200" spc="-40" dirty="0">
                <a:solidFill>
                  <a:srgbClr val="595959"/>
                </a:solidFill>
                <a:latin typeface="Times New Roman"/>
                <a:cs typeface="Times New Roman"/>
              </a:rPr>
              <a:t>T</a:t>
            </a:r>
            <a:r>
              <a:rPr sz="1200" spc="-5" dirty="0">
                <a:solidFill>
                  <a:srgbClr val="595959"/>
                </a:solidFill>
                <a:latin typeface="Times New Roman"/>
                <a:cs typeface="Times New Roman"/>
              </a:rPr>
              <a:t>i</a:t>
            </a:r>
            <a:r>
              <a:rPr sz="1200" spc="5" dirty="0">
                <a:solidFill>
                  <a:srgbClr val="595959"/>
                </a:solidFill>
                <a:latin typeface="Times New Roman"/>
                <a:cs typeface="Times New Roman"/>
              </a:rPr>
              <a:t>m</a:t>
            </a:r>
            <a:r>
              <a:rPr sz="1200" dirty="0">
                <a:solidFill>
                  <a:srgbClr val="595959"/>
                </a:solidFill>
                <a:latin typeface="Times New Roman"/>
                <a:cs typeface="Times New Roman"/>
              </a:rPr>
              <a:t>e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4795459" y="6073482"/>
            <a:ext cx="1010919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125" dirty="0">
                <a:solidFill>
                  <a:srgbClr val="595959"/>
                </a:solidFill>
                <a:latin typeface="Times New Roman"/>
                <a:cs typeface="Times New Roman"/>
              </a:rPr>
              <a:t>P</a:t>
            </a:r>
            <a:r>
              <a:rPr sz="1200" spc="65" dirty="0">
                <a:solidFill>
                  <a:srgbClr val="595959"/>
                </a:solidFill>
                <a:latin typeface="Times New Roman"/>
                <a:cs typeface="Times New Roman"/>
              </a:rPr>
              <a:t>o</a:t>
            </a:r>
            <a:r>
              <a:rPr sz="1200" spc="130" dirty="0">
                <a:solidFill>
                  <a:srgbClr val="595959"/>
                </a:solidFill>
                <a:latin typeface="Times New Roman"/>
                <a:cs typeface="Times New Roman"/>
              </a:rPr>
              <a:t>s</a:t>
            </a:r>
            <a:r>
              <a:rPr sz="1200" spc="-5" dirty="0">
                <a:solidFill>
                  <a:srgbClr val="595959"/>
                </a:solidFill>
                <a:latin typeface="Times New Roman"/>
                <a:cs typeface="Times New Roman"/>
              </a:rPr>
              <a:t>t</a:t>
            </a:r>
            <a:r>
              <a:rPr sz="1200" spc="130" dirty="0">
                <a:solidFill>
                  <a:srgbClr val="595959"/>
                </a:solidFill>
                <a:latin typeface="Times New Roman"/>
                <a:cs typeface="Times New Roman"/>
              </a:rPr>
              <a:t>a</a:t>
            </a:r>
            <a:r>
              <a:rPr sz="1200" spc="-70" dirty="0">
                <a:solidFill>
                  <a:srgbClr val="595959"/>
                </a:solidFill>
                <a:latin typeface="Times New Roman"/>
                <a:cs typeface="Times New Roman"/>
              </a:rPr>
              <a:t>l</a:t>
            </a:r>
            <a:r>
              <a:rPr sz="1200" spc="2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200" spc="60" dirty="0">
                <a:solidFill>
                  <a:srgbClr val="595959"/>
                </a:solidFill>
                <a:latin typeface="Times New Roman"/>
                <a:cs typeface="Times New Roman"/>
              </a:rPr>
              <a:t>Q</a:t>
            </a:r>
            <a:r>
              <a:rPr sz="1200" spc="65" dirty="0">
                <a:solidFill>
                  <a:srgbClr val="595959"/>
                </a:solidFill>
                <a:latin typeface="Times New Roman"/>
                <a:cs typeface="Times New Roman"/>
              </a:rPr>
              <a:t>u</a:t>
            </a:r>
            <a:r>
              <a:rPr sz="1200" spc="130" dirty="0">
                <a:solidFill>
                  <a:srgbClr val="595959"/>
                </a:solidFill>
                <a:latin typeface="Times New Roman"/>
                <a:cs typeface="Times New Roman"/>
              </a:rPr>
              <a:t>a</a:t>
            </a:r>
            <a:r>
              <a:rPr sz="1200" spc="-5" dirty="0">
                <a:solidFill>
                  <a:srgbClr val="595959"/>
                </a:solidFill>
                <a:latin typeface="Times New Roman"/>
                <a:cs typeface="Times New Roman"/>
              </a:rPr>
              <a:t>rt</a:t>
            </a:r>
            <a:r>
              <a:rPr sz="1200" spc="130" dirty="0">
                <a:solidFill>
                  <a:srgbClr val="595959"/>
                </a:solidFill>
                <a:latin typeface="Times New Roman"/>
                <a:cs typeface="Times New Roman"/>
              </a:rPr>
              <a:t>e</a:t>
            </a:r>
            <a:r>
              <a:rPr sz="1200" dirty="0">
                <a:solidFill>
                  <a:srgbClr val="595959"/>
                </a:solidFill>
                <a:latin typeface="Times New Roman"/>
                <a:cs typeface="Times New Roman"/>
              </a:rPr>
              <a:t>r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4015740" y="6444995"/>
            <a:ext cx="268605" cy="0"/>
          </a:xfrm>
          <a:custGeom>
            <a:avLst/>
            <a:gdLst/>
            <a:ahLst/>
            <a:cxnLst/>
            <a:rect l="l" t="t" r="r" b="b"/>
            <a:pathLst>
              <a:path w="268604">
                <a:moveTo>
                  <a:pt x="0" y="0"/>
                </a:moveTo>
                <a:lnTo>
                  <a:pt x="268223" y="0"/>
                </a:lnTo>
              </a:path>
            </a:pathLst>
          </a:custGeom>
          <a:ln w="25654">
            <a:solidFill>
              <a:srgbClr val="FF5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4284998" y="6358394"/>
            <a:ext cx="70993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5" dirty="0">
                <a:solidFill>
                  <a:srgbClr val="595959"/>
                </a:solidFill>
                <a:latin typeface="Times New Roman"/>
                <a:cs typeface="Times New Roman"/>
              </a:rPr>
              <a:t>D</a:t>
            </a:r>
            <a:r>
              <a:rPr sz="1200" spc="130" dirty="0">
                <a:solidFill>
                  <a:srgbClr val="595959"/>
                </a:solidFill>
                <a:latin typeface="Times New Roman"/>
                <a:cs typeface="Times New Roman"/>
              </a:rPr>
              <a:t>e</a:t>
            </a:r>
            <a:r>
              <a:rPr sz="1200" spc="114" dirty="0">
                <a:solidFill>
                  <a:srgbClr val="595959"/>
                </a:solidFill>
                <a:latin typeface="Times New Roman"/>
                <a:cs typeface="Times New Roman"/>
              </a:rPr>
              <a:t>s</a:t>
            </a:r>
            <a:r>
              <a:rPr sz="1200" spc="-5" dirty="0">
                <a:solidFill>
                  <a:srgbClr val="595959"/>
                </a:solidFill>
                <a:latin typeface="Times New Roman"/>
                <a:cs typeface="Times New Roman"/>
              </a:rPr>
              <a:t>t</a:t>
            </a:r>
            <a:r>
              <a:rPr sz="1200" spc="35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200" spc="60" dirty="0">
                <a:solidFill>
                  <a:srgbClr val="595959"/>
                </a:solidFill>
                <a:latin typeface="Times New Roman"/>
                <a:cs typeface="Times New Roman"/>
              </a:rPr>
              <a:t>F</a:t>
            </a:r>
            <a:r>
              <a:rPr sz="1200" spc="-75" dirty="0">
                <a:solidFill>
                  <a:srgbClr val="595959"/>
                </a:solidFill>
                <a:latin typeface="Times New Roman"/>
                <a:cs typeface="Times New Roman"/>
              </a:rPr>
              <a:t>l</a:t>
            </a:r>
            <a:r>
              <a:rPr sz="1200" spc="120" dirty="0">
                <a:solidFill>
                  <a:srgbClr val="595959"/>
                </a:solidFill>
                <a:latin typeface="Times New Roman"/>
                <a:cs typeface="Times New Roman"/>
              </a:rPr>
              <a:t>a</a:t>
            </a:r>
            <a:r>
              <a:rPr sz="1200" spc="-5" dirty="0">
                <a:solidFill>
                  <a:srgbClr val="595959"/>
                </a:solidFill>
                <a:latin typeface="Times New Roman"/>
                <a:cs typeface="Times New Roman"/>
              </a:rPr>
              <a:t>t</a:t>
            </a:r>
            <a:r>
              <a:rPr sz="1200" spc="130" dirty="0">
                <a:solidFill>
                  <a:srgbClr val="595959"/>
                </a:solidFill>
                <a:latin typeface="Times New Roman"/>
                <a:cs typeface="Times New Roman"/>
              </a:rPr>
              <a:t>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5134355" y="6444995"/>
            <a:ext cx="268605" cy="0"/>
          </a:xfrm>
          <a:custGeom>
            <a:avLst/>
            <a:gdLst/>
            <a:ahLst/>
            <a:cxnLst/>
            <a:rect l="l" t="t" r="r" b="b"/>
            <a:pathLst>
              <a:path w="268604">
                <a:moveTo>
                  <a:pt x="0" y="0"/>
                </a:moveTo>
                <a:lnTo>
                  <a:pt x="268223" y="0"/>
                </a:lnTo>
              </a:path>
            </a:pathLst>
          </a:custGeom>
          <a:ln w="25654">
            <a:solidFill>
              <a:srgbClr val="008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5403606" y="6358394"/>
            <a:ext cx="68389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60" dirty="0">
                <a:solidFill>
                  <a:srgbClr val="595959"/>
                </a:solidFill>
                <a:latin typeface="Times New Roman"/>
                <a:cs typeface="Times New Roman"/>
              </a:rPr>
              <a:t>O</a:t>
            </a:r>
            <a:r>
              <a:rPr sz="1200" spc="-5" dirty="0">
                <a:solidFill>
                  <a:srgbClr val="595959"/>
                </a:solidFill>
                <a:latin typeface="Times New Roman"/>
                <a:cs typeface="Times New Roman"/>
              </a:rPr>
              <a:t>r</a:t>
            </a:r>
            <a:r>
              <a:rPr sz="1200" spc="-75" dirty="0">
                <a:solidFill>
                  <a:srgbClr val="595959"/>
                </a:solidFill>
                <a:latin typeface="Times New Roman"/>
                <a:cs typeface="Times New Roman"/>
              </a:rPr>
              <a:t>i</a:t>
            </a:r>
            <a:r>
              <a:rPr sz="1200" spc="65" dirty="0">
                <a:solidFill>
                  <a:srgbClr val="595959"/>
                </a:solidFill>
                <a:latin typeface="Times New Roman"/>
                <a:cs typeface="Times New Roman"/>
              </a:rPr>
              <a:t>g</a:t>
            </a:r>
            <a:r>
              <a:rPr sz="1200" spc="25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200" spc="60" dirty="0">
                <a:solidFill>
                  <a:srgbClr val="595959"/>
                </a:solidFill>
                <a:latin typeface="Times New Roman"/>
                <a:cs typeface="Times New Roman"/>
              </a:rPr>
              <a:t>F</a:t>
            </a:r>
            <a:r>
              <a:rPr sz="1200" spc="-75" dirty="0">
                <a:solidFill>
                  <a:srgbClr val="595959"/>
                </a:solidFill>
                <a:latin typeface="Times New Roman"/>
                <a:cs typeface="Times New Roman"/>
              </a:rPr>
              <a:t>l</a:t>
            </a:r>
            <a:r>
              <a:rPr sz="1200" spc="130" dirty="0">
                <a:solidFill>
                  <a:srgbClr val="595959"/>
                </a:solidFill>
                <a:latin typeface="Times New Roman"/>
                <a:cs typeface="Times New Roman"/>
              </a:rPr>
              <a:t>a</a:t>
            </a:r>
            <a:r>
              <a:rPr sz="1200" spc="-15" dirty="0">
                <a:solidFill>
                  <a:srgbClr val="595959"/>
                </a:solidFill>
                <a:latin typeface="Times New Roman"/>
                <a:cs typeface="Times New Roman"/>
              </a:rPr>
              <a:t>t</a:t>
            </a:r>
            <a:r>
              <a:rPr sz="1200" spc="130" dirty="0">
                <a:solidFill>
                  <a:srgbClr val="595959"/>
                </a:solidFill>
                <a:latin typeface="Times New Roman"/>
                <a:cs typeface="Times New Roman"/>
              </a:rPr>
              <a:t>s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20581" y="6989731"/>
            <a:ext cx="172720" cy="156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75" dirty="0">
                <a:solidFill>
                  <a:srgbClr val="A5A5A5"/>
                </a:solidFill>
                <a:latin typeface="Times New Roman"/>
                <a:cs typeface="Times New Roman"/>
              </a:rPr>
              <a:t>74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90600" y="533400"/>
            <a:ext cx="2438400" cy="533400"/>
          </a:xfrm>
          <a:custGeom>
            <a:avLst/>
            <a:gdLst/>
            <a:ahLst/>
            <a:cxnLst/>
            <a:rect l="l" t="t" r="r" b="b"/>
            <a:pathLst>
              <a:path w="2438400" h="533400">
                <a:moveTo>
                  <a:pt x="0" y="0"/>
                </a:moveTo>
                <a:lnTo>
                  <a:pt x="2438400" y="0"/>
                </a:lnTo>
                <a:lnTo>
                  <a:pt x="2438400" y="533400"/>
                </a:lnTo>
                <a:lnTo>
                  <a:pt x="0" y="533400"/>
                </a:lnTo>
                <a:lnTo>
                  <a:pt x="0" y="0"/>
                </a:lnTo>
                <a:close/>
              </a:path>
            </a:pathLst>
          </a:custGeom>
          <a:solidFill>
            <a:srgbClr val="5093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50748" y="626363"/>
            <a:ext cx="2064131" cy="3642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709137" y="844311"/>
            <a:ext cx="131445" cy="168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10" dirty="0">
                <a:solidFill>
                  <a:srgbClr val="FFFFFF"/>
                </a:solidFill>
                <a:latin typeface="Times New Roman"/>
                <a:cs typeface="Times New Roman"/>
              </a:rPr>
              <a:t>®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92935" y="7000940"/>
            <a:ext cx="7852409" cy="2882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5260" marR="5080" indent="-163195">
              <a:lnSpc>
                <a:spcPct val="100000"/>
              </a:lnSpc>
            </a:pPr>
            <a:r>
              <a:rPr sz="1200" spc="-7" baseline="24305" dirty="0">
                <a:solidFill>
                  <a:srgbClr val="BFBFBF"/>
                </a:solidFill>
                <a:latin typeface="Century Gothic"/>
                <a:cs typeface="Century Gothic"/>
              </a:rPr>
              <a:t>F</a:t>
            </a:r>
            <a:r>
              <a:rPr sz="1200" baseline="24305" dirty="0">
                <a:solidFill>
                  <a:srgbClr val="BFBFBF"/>
                </a:solidFill>
                <a:latin typeface="Century Gothic"/>
                <a:cs typeface="Century Gothic"/>
              </a:rPr>
              <a:t>e</a:t>
            </a:r>
            <a:r>
              <a:rPr sz="1200" spc="-262" baseline="24305" dirty="0">
                <a:solidFill>
                  <a:srgbClr val="BFBFBF"/>
                </a:solidFill>
                <a:latin typeface="Century Gothic"/>
                <a:cs typeface="Century Gothic"/>
              </a:rPr>
              <a:t>b</a:t>
            </a:r>
            <a:r>
              <a:rPr sz="750" spc="-200" dirty="0">
                <a:latin typeface="Times New Roman"/>
                <a:cs typeface="Times New Roman"/>
              </a:rPr>
              <a:t>*</a:t>
            </a:r>
            <a:r>
              <a:rPr sz="1200" baseline="24305" dirty="0">
                <a:solidFill>
                  <a:srgbClr val="BFBFBF"/>
                </a:solidFill>
                <a:latin typeface="Century Gothic"/>
                <a:cs typeface="Century Gothic"/>
              </a:rPr>
              <a:t>r</a:t>
            </a:r>
            <a:r>
              <a:rPr sz="1200" spc="-607" baseline="24305" dirty="0">
                <a:solidFill>
                  <a:srgbClr val="BFBFBF"/>
                </a:solidFill>
                <a:latin typeface="Century Gothic"/>
                <a:cs typeface="Century Gothic"/>
              </a:rPr>
              <a:t>u</a:t>
            </a:r>
            <a:r>
              <a:rPr sz="750" spc="-270" dirty="0">
                <a:latin typeface="Times New Roman"/>
                <a:cs typeface="Times New Roman"/>
              </a:rPr>
              <a:t>M</a:t>
            </a:r>
            <a:r>
              <a:rPr sz="1200" spc="-480" baseline="24305" dirty="0">
                <a:solidFill>
                  <a:srgbClr val="BFBFBF"/>
                </a:solidFill>
                <a:latin typeface="Century Gothic"/>
                <a:cs typeface="Century Gothic"/>
              </a:rPr>
              <a:t>a</a:t>
            </a:r>
            <a:r>
              <a:rPr sz="750" spc="-15" dirty="0">
                <a:latin typeface="Times New Roman"/>
                <a:cs typeface="Times New Roman"/>
              </a:rPr>
              <a:t>a</a:t>
            </a:r>
            <a:r>
              <a:rPr sz="1200" spc="-225" baseline="24305" dirty="0">
                <a:solidFill>
                  <a:srgbClr val="BFBFBF"/>
                </a:solidFill>
                <a:latin typeface="Century Gothic"/>
                <a:cs typeface="Century Gothic"/>
              </a:rPr>
              <a:t>r</a:t>
            </a:r>
            <a:r>
              <a:rPr sz="750" spc="-65" dirty="0">
                <a:latin typeface="Times New Roman"/>
                <a:cs typeface="Times New Roman"/>
              </a:rPr>
              <a:t>i</a:t>
            </a:r>
            <a:r>
              <a:rPr sz="1200" spc="-615" baseline="24305" dirty="0">
                <a:solidFill>
                  <a:srgbClr val="BFBFBF"/>
                </a:solidFill>
                <a:latin typeface="Century Gothic"/>
                <a:cs typeface="Century Gothic"/>
              </a:rPr>
              <a:t>y</a:t>
            </a:r>
            <a:r>
              <a:rPr sz="750" spc="-45" dirty="0">
                <a:latin typeface="Times New Roman"/>
                <a:cs typeface="Times New Roman"/>
              </a:rPr>
              <a:t>l</a:t>
            </a:r>
            <a:r>
              <a:rPr sz="750" spc="-10" dirty="0">
                <a:latin typeface="Times New Roman"/>
                <a:cs typeface="Times New Roman"/>
              </a:rPr>
              <a:t> </a:t>
            </a:r>
            <a:r>
              <a:rPr sz="750" spc="-114" dirty="0">
                <a:latin typeface="Times New Roman"/>
                <a:cs typeface="Times New Roman"/>
              </a:rPr>
              <a:t>d</a:t>
            </a:r>
            <a:r>
              <a:rPr sz="1200" spc="-442" baseline="24305" dirty="0">
                <a:solidFill>
                  <a:srgbClr val="BFBFBF"/>
                </a:solidFill>
                <a:latin typeface="Century Gothic"/>
                <a:cs typeface="Century Gothic"/>
              </a:rPr>
              <a:t>2</a:t>
            </a:r>
            <a:r>
              <a:rPr sz="750" spc="-50" dirty="0">
                <a:latin typeface="Times New Roman"/>
                <a:cs typeface="Times New Roman"/>
              </a:rPr>
              <a:t>e</a:t>
            </a:r>
            <a:r>
              <a:rPr sz="1200" spc="-472" baseline="24305" dirty="0">
                <a:solidFill>
                  <a:srgbClr val="BFBFBF"/>
                </a:solidFill>
                <a:latin typeface="Century Gothic"/>
                <a:cs typeface="Century Gothic"/>
              </a:rPr>
              <a:t>0</a:t>
            </a:r>
            <a:r>
              <a:rPr sz="750" spc="10" dirty="0">
                <a:latin typeface="Times New Roman"/>
                <a:cs typeface="Times New Roman"/>
              </a:rPr>
              <a:t>s</a:t>
            </a:r>
            <a:r>
              <a:rPr sz="1200" spc="-569" baseline="24305" dirty="0">
                <a:solidFill>
                  <a:srgbClr val="BFBFBF"/>
                </a:solidFill>
                <a:latin typeface="Century Gothic"/>
                <a:cs typeface="Century Gothic"/>
              </a:rPr>
              <a:t>1</a:t>
            </a:r>
            <a:r>
              <a:rPr sz="750" spc="5" dirty="0">
                <a:latin typeface="Times New Roman"/>
                <a:cs typeface="Times New Roman"/>
              </a:rPr>
              <a:t>t</a:t>
            </a:r>
            <a:r>
              <a:rPr sz="750" spc="-60" dirty="0">
                <a:latin typeface="Times New Roman"/>
                <a:cs typeface="Times New Roman"/>
              </a:rPr>
              <a:t>i</a:t>
            </a:r>
            <a:r>
              <a:rPr sz="1200" spc="-652" baseline="24305" dirty="0">
                <a:solidFill>
                  <a:srgbClr val="BFBFBF"/>
                </a:solidFill>
                <a:latin typeface="Century Gothic"/>
                <a:cs typeface="Century Gothic"/>
              </a:rPr>
              <a:t>8</a:t>
            </a:r>
            <a:r>
              <a:rPr sz="750" spc="45" dirty="0">
                <a:latin typeface="Times New Roman"/>
                <a:cs typeface="Times New Roman"/>
              </a:rPr>
              <a:t>n</a:t>
            </a:r>
            <a:r>
              <a:rPr sz="750" spc="70" dirty="0">
                <a:latin typeface="Times New Roman"/>
                <a:cs typeface="Times New Roman"/>
              </a:rPr>
              <a:t>e</a:t>
            </a:r>
            <a:r>
              <a:rPr sz="750" spc="45" dirty="0">
                <a:latin typeface="Times New Roman"/>
                <a:cs typeface="Times New Roman"/>
              </a:rPr>
              <a:t>d</a:t>
            </a:r>
            <a:r>
              <a:rPr sz="750" spc="-2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</a:t>
            </a:r>
            <a:r>
              <a:rPr sz="750" spc="45" dirty="0">
                <a:latin typeface="Times New Roman"/>
                <a:cs typeface="Times New Roman"/>
              </a:rPr>
              <a:t>o</a:t>
            </a:r>
            <a:r>
              <a:rPr sz="750" spc="15" dirty="0">
                <a:latin typeface="Times New Roman"/>
                <a:cs typeface="Times New Roman"/>
              </a:rPr>
              <a:t> </a:t>
            </a:r>
            <a:r>
              <a:rPr sz="750" spc="30" dirty="0">
                <a:latin typeface="Times New Roman"/>
                <a:cs typeface="Times New Roman"/>
              </a:rPr>
              <a:t>F</a:t>
            </a:r>
            <a:r>
              <a:rPr sz="750" spc="80" dirty="0">
                <a:latin typeface="Times New Roman"/>
                <a:cs typeface="Times New Roman"/>
              </a:rPr>
              <a:t>SS</a:t>
            </a:r>
            <a:r>
              <a:rPr sz="750" spc="1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Z</a:t>
            </a:r>
            <a:r>
              <a:rPr sz="750" spc="40" dirty="0">
                <a:latin typeface="Times New Roman"/>
                <a:cs typeface="Times New Roman"/>
              </a:rPr>
              <a:t>o</a:t>
            </a:r>
            <a:r>
              <a:rPr sz="750" spc="45" dirty="0">
                <a:latin typeface="Times New Roman"/>
                <a:cs typeface="Times New Roman"/>
              </a:rPr>
              <a:t>n</a:t>
            </a:r>
            <a:r>
              <a:rPr sz="750" spc="85" dirty="0">
                <a:latin typeface="Times New Roman"/>
                <a:cs typeface="Times New Roman"/>
              </a:rPr>
              <a:t>e</a:t>
            </a:r>
            <a:r>
              <a:rPr sz="750" spc="10" dirty="0">
                <a:latin typeface="Times New Roman"/>
                <a:cs typeface="Times New Roman"/>
              </a:rPr>
              <a:t> </a:t>
            </a:r>
            <a:r>
              <a:rPr sz="750" spc="85" dirty="0">
                <a:latin typeface="Times New Roman"/>
                <a:cs typeface="Times New Roman"/>
              </a:rPr>
              <a:t>a</a:t>
            </a:r>
            <a:r>
              <a:rPr sz="750" spc="40" dirty="0">
                <a:latin typeface="Times New Roman"/>
                <a:cs typeface="Times New Roman"/>
              </a:rPr>
              <a:t>n</a:t>
            </a:r>
            <a:r>
              <a:rPr sz="750" spc="45" dirty="0">
                <a:latin typeface="Times New Roman"/>
                <a:cs typeface="Times New Roman"/>
              </a:rPr>
              <a:t>d</a:t>
            </a:r>
            <a:r>
              <a:rPr sz="750" dirty="0">
                <a:latin typeface="Times New Roman"/>
                <a:cs typeface="Times New Roman"/>
              </a:rPr>
              <a:t> </a:t>
            </a:r>
            <a:r>
              <a:rPr sz="750" spc="-5" dirty="0">
                <a:latin typeface="Times New Roman"/>
                <a:cs typeface="Times New Roman"/>
              </a:rPr>
              <a:t>N</a:t>
            </a:r>
            <a:r>
              <a:rPr sz="750" spc="40" dirty="0">
                <a:latin typeface="Times New Roman"/>
                <a:cs typeface="Times New Roman"/>
              </a:rPr>
              <a:t>o</a:t>
            </a:r>
            <a:r>
              <a:rPr sz="750" spc="45" dirty="0">
                <a:latin typeface="Times New Roman"/>
                <a:cs typeface="Times New Roman"/>
              </a:rPr>
              <a:t>n</a:t>
            </a:r>
            <a:r>
              <a:rPr sz="750" spc="-5" dirty="0">
                <a:latin typeface="Times New Roman"/>
                <a:cs typeface="Times New Roman"/>
              </a:rPr>
              <a:t>-</a:t>
            </a:r>
            <a:r>
              <a:rPr sz="750" spc="40" dirty="0">
                <a:latin typeface="Times New Roman"/>
                <a:cs typeface="Times New Roman"/>
              </a:rPr>
              <a:t>F</a:t>
            </a:r>
            <a:r>
              <a:rPr sz="750" spc="75" dirty="0">
                <a:latin typeface="Times New Roman"/>
                <a:cs typeface="Times New Roman"/>
              </a:rPr>
              <a:t>S</a:t>
            </a:r>
            <a:r>
              <a:rPr sz="750" spc="80" dirty="0">
                <a:latin typeface="Times New Roman"/>
                <a:cs typeface="Times New Roman"/>
              </a:rPr>
              <a:t>S</a:t>
            </a:r>
            <a:r>
              <a:rPr sz="750" dirty="0">
                <a:latin typeface="Times New Roman"/>
                <a:cs typeface="Times New Roman"/>
              </a:rPr>
              <a:t> Z</a:t>
            </a:r>
            <a:r>
              <a:rPr sz="750" spc="40" dirty="0">
                <a:latin typeface="Times New Roman"/>
                <a:cs typeface="Times New Roman"/>
              </a:rPr>
              <a:t>o</a:t>
            </a:r>
            <a:r>
              <a:rPr sz="750" spc="45" dirty="0">
                <a:latin typeface="Times New Roman"/>
                <a:cs typeface="Times New Roman"/>
              </a:rPr>
              <a:t>n</a:t>
            </a:r>
            <a:r>
              <a:rPr sz="750" spc="85" dirty="0">
                <a:latin typeface="Times New Roman"/>
                <a:cs typeface="Times New Roman"/>
              </a:rPr>
              <a:t>e</a:t>
            </a:r>
            <a:r>
              <a:rPr sz="750" dirty="0">
                <a:latin typeface="Times New Roman"/>
                <a:cs typeface="Times New Roman"/>
              </a:rPr>
              <a:t> </a:t>
            </a:r>
            <a:r>
              <a:rPr sz="750" spc="-50" dirty="0">
                <a:latin typeface="Times New Roman"/>
                <a:cs typeface="Times New Roman"/>
              </a:rPr>
              <a:t>i</a:t>
            </a:r>
            <a:r>
              <a:rPr sz="750" spc="80" dirty="0">
                <a:latin typeface="Times New Roman"/>
                <a:cs typeface="Times New Roman"/>
              </a:rPr>
              <a:t>s</a:t>
            </a:r>
            <a:r>
              <a:rPr sz="750" spc="5" dirty="0">
                <a:latin typeface="Times New Roman"/>
                <a:cs typeface="Times New Roman"/>
              </a:rPr>
              <a:t> </a:t>
            </a:r>
            <a:r>
              <a:rPr sz="750" spc="45" dirty="0">
                <a:latin typeface="Times New Roman"/>
                <a:cs typeface="Times New Roman"/>
              </a:rPr>
              <a:t>d</a:t>
            </a:r>
            <a:r>
              <a:rPr sz="750" spc="80" dirty="0">
                <a:latin typeface="Times New Roman"/>
                <a:cs typeface="Times New Roman"/>
              </a:rPr>
              <a:t>e</a:t>
            </a:r>
            <a:r>
              <a:rPr sz="750" spc="5" dirty="0">
                <a:latin typeface="Times New Roman"/>
                <a:cs typeface="Times New Roman"/>
              </a:rPr>
              <a:t>t</a:t>
            </a:r>
            <a:r>
              <a:rPr sz="750" spc="80" dirty="0">
                <a:latin typeface="Times New Roman"/>
                <a:cs typeface="Times New Roman"/>
              </a:rPr>
              <a:t>e</a:t>
            </a:r>
            <a:r>
              <a:rPr sz="750" spc="5" dirty="0">
                <a:latin typeface="Times New Roman"/>
                <a:cs typeface="Times New Roman"/>
              </a:rPr>
              <a:t>r</a:t>
            </a:r>
            <a:r>
              <a:rPr sz="750" spc="45" dirty="0">
                <a:latin typeface="Times New Roman"/>
                <a:cs typeface="Times New Roman"/>
              </a:rPr>
              <a:t>m</a:t>
            </a:r>
            <a:r>
              <a:rPr sz="750" spc="-50" dirty="0">
                <a:latin typeface="Times New Roman"/>
                <a:cs typeface="Times New Roman"/>
              </a:rPr>
              <a:t>i</a:t>
            </a:r>
            <a:r>
              <a:rPr sz="750" spc="30" dirty="0">
                <a:latin typeface="Times New Roman"/>
                <a:cs typeface="Times New Roman"/>
              </a:rPr>
              <a:t>n</a:t>
            </a:r>
            <a:r>
              <a:rPr sz="750" spc="70" dirty="0">
                <a:latin typeface="Times New Roman"/>
                <a:cs typeface="Times New Roman"/>
              </a:rPr>
              <a:t>e</a:t>
            </a:r>
            <a:r>
              <a:rPr sz="750" spc="45" dirty="0">
                <a:latin typeface="Times New Roman"/>
                <a:cs typeface="Times New Roman"/>
              </a:rPr>
              <a:t>d</a:t>
            </a:r>
            <a:r>
              <a:rPr sz="750" spc="-15" dirty="0">
                <a:latin typeface="Times New Roman"/>
                <a:cs typeface="Times New Roman"/>
              </a:rPr>
              <a:t> </a:t>
            </a:r>
            <a:r>
              <a:rPr sz="750" spc="45" dirty="0">
                <a:latin typeface="Times New Roman"/>
                <a:cs typeface="Times New Roman"/>
              </a:rPr>
              <a:t>b</a:t>
            </a:r>
            <a:r>
              <a:rPr sz="750" spc="80" dirty="0">
                <a:latin typeface="Times New Roman"/>
                <a:cs typeface="Times New Roman"/>
              </a:rPr>
              <a:t>a</a:t>
            </a:r>
            <a:r>
              <a:rPr sz="750" spc="85" dirty="0">
                <a:latin typeface="Times New Roman"/>
                <a:cs typeface="Times New Roman"/>
              </a:rPr>
              <a:t>se</a:t>
            </a:r>
            <a:r>
              <a:rPr sz="750" spc="45" dirty="0">
                <a:latin typeface="Times New Roman"/>
                <a:cs typeface="Times New Roman"/>
              </a:rPr>
              <a:t>d</a:t>
            </a:r>
            <a:r>
              <a:rPr sz="750" spc="-20" dirty="0">
                <a:latin typeface="Times New Roman"/>
                <a:cs typeface="Times New Roman"/>
              </a:rPr>
              <a:t> </a:t>
            </a:r>
            <a:r>
              <a:rPr sz="750" spc="40" dirty="0">
                <a:latin typeface="Times New Roman"/>
                <a:cs typeface="Times New Roman"/>
              </a:rPr>
              <a:t>o</a:t>
            </a:r>
            <a:r>
              <a:rPr sz="750" spc="45" dirty="0">
                <a:latin typeface="Times New Roman"/>
                <a:cs typeface="Times New Roman"/>
              </a:rPr>
              <a:t>n</a:t>
            </a:r>
            <a:r>
              <a:rPr sz="750" dirty="0">
                <a:latin typeface="Times New Roman"/>
                <a:cs typeface="Times New Roman"/>
              </a:rPr>
              <a:t> </a:t>
            </a:r>
            <a:r>
              <a:rPr sz="750" spc="-45" dirty="0">
                <a:latin typeface="Times New Roman"/>
                <a:cs typeface="Times New Roman"/>
              </a:rPr>
              <a:t>L</a:t>
            </a:r>
            <a:r>
              <a:rPr sz="750" spc="40" dirty="0">
                <a:latin typeface="Times New Roman"/>
                <a:cs typeface="Times New Roman"/>
              </a:rPr>
              <a:t>0</a:t>
            </a:r>
            <a:r>
              <a:rPr sz="750" spc="45" dirty="0">
                <a:latin typeface="Times New Roman"/>
                <a:cs typeface="Times New Roman"/>
              </a:rPr>
              <a:t>06</a:t>
            </a:r>
            <a:r>
              <a:rPr sz="750" dirty="0">
                <a:latin typeface="Times New Roman"/>
                <a:cs typeface="Times New Roman"/>
              </a:rPr>
              <a:t> </a:t>
            </a:r>
            <a:r>
              <a:rPr sz="750" spc="-50" dirty="0">
                <a:latin typeface="Times New Roman"/>
                <a:cs typeface="Times New Roman"/>
              </a:rPr>
              <a:t>L</a:t>
            </a:r>
            <a:r>
              <a:rPr sz="750" spc="85" dirty="0">
                <a:latin typeface="Times New Roman"/>
                <a:cs typeface="Times New Roman"/>
              </a:rPr>
              <a:t>a</a:t>
            </a:r>
            <a:r>
              <a:rPr sz="750" spc="40" dirty="0">
                <a:latin typeface="Times New Roman"/>
                <a:cs typeface="Times New Roman"/>
              </a:rPr>
              <a:t>b</a:t>
            </a:r>
            <a:r>
              <a:rPr sz="750" spc="85" dirty="0">
                <a:latin typeface="Times New Roman"/>
                <a:cs typeface="Times New Roman"/>
              </a:rPr>
              <a:t>e</a:t>
            </a:r>
            <a:r>
              <a:rPr sz="750" spc="-50" dirty="0">
                <a:latin typeface="Times New Roman"/>
                <a:cs typeface="Times New Roman"/>
              </a:rPr>
              <a:t>l</a:t>
            </a:r>
            <a:r>
              <a:rPr sz="750" spc="-55" dirty="0">
                <a:latin typeface="Times New Roman"/>
                <a:cs typeface="Times New Roman"/>
              </a:rPr>
              <a:t>i</a:t>
            </a:r>
            <a:r>
              <a:rPr sz="750" spc="40" dirty="0">
                <a:latin typeface="Times New Roman"/>
                <a:cs typeface="Times New Roman"/>
              </a:rPr>
              <a:t>n</a:t>
            </a:r>
            <a:r>
              <a:rPr sz="750" spc="45" dirty="0">
                <a:latin typeface="Times New Roman"/>
                <a:cs typeface="Times New Roman"/>
              </a:rPr>
              <a:t>g</a:t>
            </a:r>
            <a:r>
              <a:rPr sz="750" spc="-20" dirty="0">
                <a:latin typeface="Times New Roman"/>
                <a:cs typeface="Times New Roman"/>
              </a:rPr>
              <a:t> </a:t>
            </a:r>
            <a:r>
              <a:rPr sz="750" spc="-45" dirty="0">
                <a:latin typeface="Times New Roman"/>
                <a:cs typeface="Times New Roman"/>
              </a:rPr>
              <a:t>L</a:t>
            </a:r>
            <a:r>
              <a:rPr sz="750" spc="-50" dirty="0">
                <a:latin typeface="Times New Roman"/>
                <a:cs typeface="Times New Roman"/>
              </a:rPr>
              <a:t>i</a:t>
            </a:r>
            <a:r>
              <a:rPr sz="750" spc="85" dirty="0">
                <a:latin typeface="Times New Roman"/>
                <a:cs typeface="Times New Roman"/>
              </a:rPr>
              <a:t>s</a:t>
            </a:r>
            <a:r>
              <a:rPr sz="750" dirty="0">
                <a:latin typeface="Times New Roman"/>
                <a:cs typeface="Times New Roman"/>
              </a:rPr>
              <a:t>t</a:t>
            </a:r>
            <a:r>
              <a:rPr sz="750" spc="20" dirty="0">
                <a:latin typeface="Times New Roman"/>
                <a:cs typeface="Times New Roman"/>
              </a:rPr>
              <a:t>,</a:t>
            </a:r>
            <a:r>
              <a:rPr sz="750" dirty="0">
                <a:latin typeface="Times New Roman"/>
                <a:cs typeface="Times New Roman"/>
              </a:rPr>
              <a:t> </a:t>
            </a:r>
            <a:r>
              <a:rPr sz="750" spc="80" dirty="0">
                <a:latin typeface="Times New Roman"/>
                <a:cs typeface="Times New Roman"/>
              </a:rPr>
              <a:t>e</a:t>
            </a:r>
            <a:r>
              <a:rPr sz="750" spc="-10" dirty="0">
                <a:latin typeface="Times New Roman"/>
                <a:cs typeface="Times New Roman"/>
              </a:rPr>
              <a:t>x</a:t>
            </a:r>
            <a:r>
              <a:rPr sz="750" spc="45" dirty="0">
                <a:latin typeface="Times New Roman"/>
                <a:cs typeface="Times New Roman"/>
              </a:rPr>
              <a:t>c</a:t>
            </a:r>
            <a:r>
              <a:rPr sz="750" spc="-50" dirty="0">
                <a:latin typeface="Times New Roman"/>
                <a:cs typeface="Times New Roman"/>
              </a:rPr>
              <a:t>l</a:t>
            </a:r>
            <a:r>
              <a:rPr sz="750" spc="45" dirty="0">
                <a:latin typeface="Times New Roman"/>
                <a:cs typeface="Times New Roman"/>
              </a:rPr>
              <a:t>u</a:t>
            </a:r>
            <a:r>
              <a:rPr sz="750" spc="40" dirty="0">
                <a:latin typeface="Times New Roman"/>
                <a:cs typeface="Times New Roman"/>
              </a:rPr>
              <a:t>d</a:t>
            </a:r>
            <a:r>
              <a:rPr sz="750" spc="-40" dirty="0">
                <a:latin typeface="Times New Roman"/>
                <a:cs typeface="Times New Roman"/>
              </a:rPr>
              <a:t>i</a:t>
            </a:r>
            <a:r>
              <a:rPr sz="750" spc="30" dirty="0">
                <a:latin typeface="Times New Roman"/>
                <a:cs typeface="Times New Roman"/>
              </a:rPr>
              <a:t>n</a:t>
            </a:r>
            <a:r>
              <a:rPr sz="750" spc="45" dirty="0">
                <a:latin typeface="Times New Roman"/>
                <a:cs typeface="Times New Roman"/>
              </a:rPr>
              <a:t>g</a:t>
            </a:r>
            <a:r>
              <a:rPr sz="750" spc="-30" dirty="0">
                <a:latin typeface="Times New Roman"/>
                <a:cs typeface="Times New Roman"/>
              </a:rPr>
              <a:t> </a:t>
            </a:r>
            <a:r>
              <a:rPr sz="750" spc="40" dirty="0">
                <a:latin typeface="Times New Roman"/>
                <a:cs typeface="Times New Roman"/>
              </a:rPr>
              <a:t>E</a:t>
            </a:r>
            <a:r>
              <a:rPr sz="750" spc="-5" dirty="0">
                <a:latin typeface="Times New Roman"/>
                <a:cs typeface="Times New Roman"/>
              </a:rPr>
              <a:t>D</a:t>
            </a:r>
            <a:r>
              <a:rPr sz="750" spc="-10" dirty="0">
                <a:latin typeface="Times New Roman"/>
                <a:cs typeface="Times New Roman"/>
              </a:rPr>
              <a:t>D</a:t>
            </a:r>
            <a:r>
              <a:rPr sz="750" spc="-40" dirty="0">
                <a:latin typeface="Times New Roman"/>
                <a:cs typeface="Times New Roman"/>
              </a:rPr>
              <a:t>M</a:t>
            </a:r>
            <a:r>
              <a:rPr sz="750" spc="10" dirty="0">
                <a:latin typeface="Times New Roman"/>
                <a:cs typeface="Times New Roman"/>
              </a:rPr>
              <a:t> </a:t>
            </a:r>
            <a:r>
              <a:rPr sz="750" spc="80" dirty="0">
                <a:latin typeface="Times New Roman"/>
                <a:cs typeface="Times New Roman"/>
              </a:rPr>
              <a:t>a</a:t>
            </a:r>
            <a:r>
              <a:rPr sz="750" spc="45" dirty="0">
                <a:latin typeface="Times New Roman"/>
                <a:cs typeface="Times New Roman"/>
              </a:rPr>
              <a:t>nd</a:t>
            </a:r>
            <a:r>
              <a:rPr sz="750" dirty="0">
                <a:latin typeface="Times New Roman"/>
                <a:cs typeface="Times New Roman"/>
              </a:rPr>
              <a:t> </a:t>
            </a:r>
            <a:r>
              <a:rPr sz="750" spc="75" dirty="0">
                <a:latin typeface="Times New Roman"/>
                <a:cs typeface="Times New Roman"/>
              </a:rPr>
              <a:t>S</a:t>
            </a:r>
            <a:r>
              <a:rPr sz="750" spc="85" dirty="0">
                <a:latin typeface="Times New Roman"/>
                <a:cs typeface="Times New Roman"/>
              </a:rPr>
              <a:t>a</a:t>
            </a:r>
            <a:r>
              <a:rPr sz="750" dirty="0">
                <a:latin typeface="Times New Roman"/>
                <a:cs typeface="Times New Roman"/>
              </a:rPr>
              <a:t>t</a:t>
            </a:r>
            <a:r>
              <a:rPr sz="750" spc="45" dirty="0">
                <a:latin typeface="Times New Roman"/>
                <a:cs typeface="Times New Roman"/>
              </a:rPr>
              <a:t>u</a:t>
            </a:r>
            <a:r>
              <a:rPr sz="750" spc="-5" dirty="0">
                <a:latin typeface="Times New Roman"/>
                <a:cs typeface="Times New Roman"/>
              </a:rPr>
              <a:t>r</a:t>
            </a:r>
            <a:r>
              <a:rPr sz="750" spc="85" dirty="0">
                <a:latin typeface="Times New Roman"/>
                <a:cs typeface="Times New Roman"/>
              </a:rPr>
              <a:t>a</a:t>
            </a:r>
            <a:r>
              <a:rPr sz="750" dirty="0">
                <a:latin typeface="Times New Roman"/>
                <a:cs typeface="Times New Roman"/>
              </a:rPr>
              <a:t>t</a:t>
            </a:r>
            <a:r>
              <a:rPr sz="750" spc="-40" dirty="0">
                <a:latin typeface="Times New Roman"/>
                <a:cs typeface="Times New Roman"/>
              </a:rPr>
              <a:t>i</a:t>
            </a:r>
            <a:r>
              <a:rPr sz="750" spc="30" dirty="0">
                <a:latin typeface="Times New Roman"/>
                <a:cs typeface="Times New Roman"/>
              </a:rPr>
              <a:t>o</a:t>
            </a:r>
            <a:r>
              <a:rPr sz="750" spc="45" dirty="0">
                <a:latin typeface="Times New Roman"/>
                <a:cs typeface="Times New Roman"/>
              </a:rPr>
              <a:t>n</a:t>
            </a:r>
            <a:r>
              <a:rPr sz="750" spc="-30" dirty="0">
                <a:latin typeface="Times New Roman"/>
                <a:cs typeface="Times New Roman"/>
              </a:rPr>
              <a:t> </a:t>
            </a:r>
            <a:r>
              <a:rPr sz="750" spc="-35" dirty="0">
                <a:latin typeface="Times New Roman"/>
                <a:cs typeface="Times New Roman"/>
              </a:rPr>
              <a:t>M</a:t>
            </a:r>
            <a:r>
              <a:rPr sz="750" spc="85" dirty="0">
                <a:latin typeface="Times New Roman"/>
                <a:cs typeface="Times New Roman"/>
              </a:rPr>
              <a:t>a</a:t>
            </a:r>
            <a:r>
              <a:rPr sz="750" spc="-50" dirty="0">
                <a:latin typeface="Times New Roman"/>
                <a:cs typeface="Times New Roman"/>
              </a:rPr>
              <a:t>il</a:t>
            </a:r>
            <a:r>
              <a:rPr sz="750" spc="20" dirty="0">
                <a:latin typeface="Times New Roman"/>
                <a:cs typeface="Times New Roman"/>
              </a:rPr>
              <a:t>.</a:t>
            </a:r>
            <a:r>
              <a:rPr sz="750" dirty="0">
                <a:latin typeface="Times New Roman"/>
                <a:cs typeface="Times New Roman"/>
              </a:rPr>
              <a:t> </a:t>
            </a:r>
            <a:r>
              <a:rPr sz="750" spc="80" dirty="0">
                <a:latin typeface="Times New Roman"/>
                <a:cs typeface="Times New Roman"/>
              </a:rPr>
              <a:t>S</a:t>
            </a:r>
            <a:r>
              <a:rPr sz="750" spc="75" dirty="0">
                <a:latin typeface="Times New Roman"/>
                <a:cs typeface="Times New Roman"/>
              </a:rPr>
              <a:t>P</a:t>
            </a:r>
            <a:r>
              <a:rPr sz="750" spc="-45" dirty="0">
                <a:latin typeface="Times New Roman"/>
                <a:cs typeface="Times New Roman"/>
              </a:rPr>
              <a:t>LY</a:t>
            </a:r>
            <a:r>
              <a:rPr sz="750" dirty="0">
                <a:latin typeface="Times New Roman"/>
                <a:cs typeface="Times New Roman"/>
              </a:rPr>
              <a:t> </a:t>
            </a:r>
            <a:r>
              <a:rPr sz="750" spc="30" dirty="0">
                <a:latin typeface="Times New Roman"/>
                <a:cs typeface="Times New Roman"/>
              </a:rPr>
              <a:t>F</a:t>
            </a:r>
            <a:r>
              <a:rPr sz="750" spc="80" dirty="0">
                <a:latin typeface="Times New Roman"/>
                <a:cs typeface="Times New Roman"/>
              </a:rPr>
              <a:t>SS</a:t>
            </a:r>
            <a:r>
              <a:rPr sz="750" spc="25" dirty="0">
                <a:latin typeface="Times New Roman"/>
                <a:cs typeface="Times New Roman"/>
              </a:rPr>
              <a:t> </a:t>
            </a:r>
            <a:r>
              <a:rPr sz="750" spc="85" dirty="0">
                <a:latin typeface="Times New Roman"/>
                <a:cs typeface="Times New Roman"/>
              </a:rPr>
              <a:t>a</a:t>
            </a:r>
            <a:r>
              <a:rPr sz="750" spc="40" dirty="0">
                <a:latin typeface="Times New Roman"/>
                <a:cs typeface="Times New Roman"/>
              </a:rPr>
              <a:t>n</a:t>
            </a:r>
            <a:r>
              <a:rPr sz="750" spc="45" dirty="0">
                <a:latin typeface="Times New Roman"/>
                <a:cs typeface="Times New Roman"/>
              </a:rPr>
              <a:t>d</a:t>
            </a:r>
            <a:r>
              <a:rPr sz="750" dirty="0">
                <a:latin typeface="Times New Roman"/>
                <a:cs typeface="Times New Roman"/>
              </a:rPr>
              <a:t> </a:t>
            </a:r>
            <a:r>
              <a:rPr sz="750" spc="-5" dirty="0">
                <a:latin typeface="Times New Roman"/>
                <a:cs typeface="Times New Roman"/>
              </a:rPr>
              <a:t>N</a:t>
            </a:r>
            <a:r>
              <a:rPr sz="750" spc="40" dirty="0">
                <a:latin typeface="Times New Roman"/>
                <a:cs typeface="Times New Roman"/>
              </a:rPr>
              <a:t>o</a:t>
            </a:r>
            <a:r>
              <a:rPr sz="750" spc="45" dirty="0">
                <a:latin typeface="Times New Roman"/>
                <a:cs typeface="Times New Roman"/>
              </a:rPr>
              <a:t>n</a:t>
            </a:r>
            <a:r>
              <a:rPr sz="750" spc="-5" dirty="0">
                <a:latin typeface="Times New Roman"/>
                <a:cs typeface="Times New Roman"/>
              </a:rPr>
              <a:t>-</a:t>
            </a:r>
            <a:r>
              <a:rPr sz="750" spc="30" dirty="0">
                <a:latin typeface="Times New Roman"/>
                <a:cs typeface="Times New Roman"/>
              </a:rPr>
              <a:t>F</a:t>
            </a:r>
            <a:r>
              <a:rPr sz="750" spc="80" dirty="0">
                <a:latin typeface="Times New Roman"/>
                <a:cs typeface="Times New Roman"/>
              </a:rPr>
              <a:t>SS</a:t>
            </a:r>
            <a:r>
              <a:rPr sz="750" dirty="0">
                <a:latin typeface="Times New Roman"/>
                <a:cs typeface="Times New Roman"/>
              </a:rPr>
              <a:t> </a:t>
            </a:r>
            <a:r>
              <a:rPr sz="750" spc="-10" dirty="0">
                <a:latin typeface="Times New Roman"/>
                <a:cs typeface="Times New Roman"/>
              </a:rPr>
              <a:t>Z</a:t>
            </a:r>
            <a:r>
              <a:rPr sz="750" spc="45" dirty="0">
                <a:latin typeface="Times New Roman"/>
                <a:cs typeface="Times New Roman"/>
              </a:rPr>
              <a:t>o</a:t>
            </a:r>
            <a:r>
              <a:rPr sz="750" spc="40" dirty="0">
                <a:latin typeface="Times New Roman"/>
                <a:cs typeface="Times New Roman"/>
              </a:rPr>
              <a:t>n</a:t>
            </a:r>
            <a:r>
              <a:rPr sz="750" spc="85" dirty="0">
                <a:latin typeface="Times New Roman"/>
                <a:cs typeface="Times New Roman"/>
              </a:rPr>
              <a:t>e</a:t>
            </a:r>
            <a:r>
              <a:rPr sz="750" dirty="0">
                <a:latin typeface="Times New Roman"/>
                <a:cs typeface="Times New Roman"/>
              </a:rPr>
              <a:t> </a:t>
            </a:r>
            <a:r>
              <a:rPr sz="750" spc="85" dirty="0">
                <a:latin typeface="Times New Roman"/>
                <a:cs typeface="Times New Roman"/>
              </a:rPr>
              <a:t>s</a:t>
            </a:r>
            <a:r>
              <a:rPr sz="750" spc="45" dirty="0">
                <a:latin typeface="Times New Roman"/>
                <a:cs typeface="Times New Roman"/>
              </a:rPr>
              <a:t>co</a:t>
            </a:r>
            <a:r>
              <a:rPr sz="750" spc="-5" dirty="0">
                <a:latin typeface="Times New Roman"/>
                <a:cs typeface="Times New Roman"/>
              </a:rPr>
              <a:t>r</a:t>
            </a:r>
            <a:r>
              <a:rPr sz="750" spc="80" dirty="0">
                <a:latin typeface="Times New Roman"/>
                <a:cs typeface="Times New Roman"/>
              </a:rPr>
              <a:t>es</a:t>
            </a:r>
            <a:r>
              <a:rPr sz="750" spc="-15" dirty="0">
                <a:latin typeface="Times New Roman"/>
                <a:cs typeface="Times New Roman"/>
              </a:rPr>
              <a:t> </a:t>
            </a:r>
            <a:r>
              <a:rPr sz="750" spc="85" dirty="0">
                <a:latin typeface="Times New Roman"/>
                <a:cs typeface="Times New Roman"/>
              </a:rPr>
              <a:t>a</a:t>
            </a:r>
            <a:r>
              <a:rPr sz="750" spc="45" dirty="0">
                <a:latin typeface="Times New Roman"/>
                <a:cs typeface="Times New Roman"/>
              </a:rPr>
              <a:t>nd</a:t>
            </a:r>
            <a:r>
              <a:rPr sz="750" dirty="0">
                <a:latin typeface="Times New Roman"/>
                <a:cs typeface="Times New Roman"/>
              </a:rPr>
              <a:t> </a:t>
            </a:r>
            <a:r>
              <a:rPr sz="750" spc="15" dirty="0">
                <a:latin typeface="Times New Roman"/>
                <a:cs typeface="Times New Roman"/>
              </a:rPr>
              <a:t>v</a:t>
            </a:r>
            <a:r>
              <a:rPr sz="750" spc="40" dirty="0">
                <a:latin typeface="Times New Roman"/>
                <a:cs typeface="Times New Roman"/>
              </a:rPr>
              <a:t>o</a:t>
            </a:r>
            <a:r>
              <a:rPr sz="750" spc="-40" dirty="0">
                <a:latin typeface="Times New Roman"/>
                <a:cs typeface="Times New Roman"/>
              </a:rPr>
              <a:t>l</a:t>
            </a:r>
            <a:r>
              <a:rPr sz="750" spc="30" dirty="0">
                <a:latin typeface="Times New Roman"/>
                <a:cs typeface="Times New Roman"/>
              </a:rPr>
              <a:t>um</a:t>
            </a:r>
            <a:r>
              <a:rPr sz="750" spc="85" dirty="0">
                <a:latin typeface="Times New Roman"/>
                <a:cs typeface="Times New Roman"/>
              </a:rPr>
              <a:t>e</a:t>
            </a:r>
            <a:r>
              <a:rPr sz="750" spc="80" dirty="0">
                <a:latin typeface="Times New Roman"/>
                <a:cs typeface="Times New Roman"/>
              </a:rPr>
              <a:t>s</a:t>
            </a:r>
            <a:r>
              <a:rPr sz="750" spc="50" dirty="0">
                <a:latin typeface="Times New Roman"/>
                <a:cs typeface="Times New Roman"/>
              </a:rPr>
              <a:t> </a:t>
            </a:r>
            <a:r>
              <a:rPr sz="750" spc="85" dirty="0">
                <a:latin typeface="Times New Roman"/>
                <a:cs typeface="Times New Roman"/>
              </a:rPr>
              <a:t>a</a:t>
            </a:r>
            <a:r>
              <a:rPr sz="750" spc="-5" dirty="0">
                <a:latin typeface="Times New Roman"/>
                <a:cs typeface="Times New Roman"/>
              </a:rPr>
              <a:t>r</a:t>
            </a:r>
            <a:r>
              <a:rPr sz="750" spc="85" dirty="0">
                <a:latin typeface="Times New Roman"/>
                <a:cs typeface="Times New Roman"/>
              </a:rPr>
              <a:t>e</a:t>
            </a:r>
            <a:r>
              <a:rPr sz="750" dirty="0">
                <a:latin typeface="Times New Roman"/>
                <a:cs typeface="Times New Roman"/>
              </a:rPr>
              <a:t> </a:t>
            </a:r>
            <a:r>
              <a:rPr sz="750" spc="45" dirty="0">
                <a:latin typeface="Times New Roman"/>
                <a:cs typeface="Times New Roman"/>
              </a:rPr>
              <a:t>c</a:t>
            </a:r>
            <a:r>
              <a:rPr sz="750" spc="80" dirty="0">
                <a:latin typeface="Times New Roman"/>
                <a:cs typeface="Times New Roman"/>
              </a:rPr>
              <a:t>a</a:t>
            </a:r>
            <a:r>
              <a:rPr sz="750" spc="-50" dirty="0">
                <a:latin typeface="Times New Roman"/>
                <a:cs typeface="Times New Roman"/>
              </a:rPr>
              <a:t>l</a:t>
            </a:r>
            <a:r>
              <a:rPr sz="750" spc="45" dirty="0">
                <a:latin typeface="Times New Roman"/>
                <a:cs typeface="Times New Roman"/>
              </a:rPr>
              <a:t>cu</a:t>
            </a:r>
            <a:r>
              <a:rPr sz="750" spc="-50" dirty="0">
                <a:latin typeface="Times New Roman"/>
                <a:cs typeface="Times New Roman"/>
              </a:rPr>
              <a:t>l</a:t>
            </a:r>
            <a:r>
              <a:rPr sz="750" spc="70" dirty="0">
                <a:latin typeface="Times New Roman"/>
                <a:cs typeface="Times New Roman"/>
              </a:rPr>
              <a:t>a</a:t>
            </a:r>
            <a:r>
              <a:rPr sz="750" spc="5" dirty="0">
                <a:latin typeface="Times New Roman"/>
                <a:cs typeface="Times New Roman"/>
              </a:rPr>
              <a:t>t</a:t>
            </a:r>
            <a:r>
              <a:rPr sz="750" spc="65" dirty="0">
                <a:latin typeface="Times New Roman"/>
                <a:cs typeface="Times New Roman"/>
              </a:rPr>
              <a:t>e</a:t>
            </a:r>
            <a:r>
              <a:rPr sz="750" spc="45" dirty="0">
                <a:latin typeface="Times New Roman"/>
                <a:cs typeface="Times New Roman"/>
              </a:rPr>
              <a:t>d</a:t>
            </a:r>
            <a:r>
              <a:rPr sz="750" spc="-20" dirty="0">
                <a:latin typeface="Times New Roman"/>
                <a:cs typeface="Times New Roman"/>
              </a:rPr>
              <a:t> </a:t>
            </a:r>
            <a:r>
              <a:rPr sz="750" spc="45" dirty="0">
                <a:latin typeface="Times New Roman"/>
                <a:cs typeface="Times New Roman"/>
              </a:rPr>
              <a:t>u</a:t>
            </a:r>
            <a:r>
              <a:rPr sz="750" spc="85" dirty="0">
                <a:latin typeface="Times New Roman"/>
                <a:cs typeface="Times New Roman"/>
              </a:rPr>
              <a:t>s</a:t>
            </a:r>
            <a:r>
              <a:rPr sz="750" spc="-50" dirty="0">
                <a:latin typeface="Times New Roman"/>
                <a:cs typeface="Times New Roman"/>
              </a:rPr>
              <a:t>i</a:t>
            </a:r>
            <a:r>
              <a:rPr sz="750" spc="40" dirty="0">
                <a:latin typeface="Times New Roman"/>
                <a:cs typeface="Times New Roman"/>
              </a:rPr>
              <a:t>n</a:t>
            </a:r>
            <a:r>
              <a:rPr sz="750" spc="45" dirty="0">
                <a:latin typeface="Times New Roman"/>
                <a:cs typeface="Times New Roman"/>
              </a:rPr>
              <a:t>g</a:t>
            </a:r>
            <a:r>
              <a:rPr sz="750" spc="-5" dirty="0">
                <a:latin typeface="Times New Roman"/>
                <a:cs typeface="Times New Roman"/>
              </a:rPr>
              <a:t> </a:t>
            </a:r>
            <a:r>
              <a:rPr sz="750" spc="45" dirty="0">
                <a:latin typeface="Times New Roman"/>
                <a:cs typeface="Times New Roman"/>
              </a:rPr>
              <a:t>c</a:t>
            </a:r>
            <a:r>
              <a:rPr sz="750" spc="-50" dirty="0">
                <a:latin typeface="Times New Roman"/>
                <a:cs typeface="Times New Roman"/>
              </a:rPr>
              <a:t>l</a:t>
            </a:r>
            <a:r>
              <a:rPr sz="750" spc="80" dirty="0">
                <a:latin typeface="Times New Roman"/>
                <a:cs typeface="Times New Roman"/>
              </a:rPr>
              <a:t>e</a:t>
            </a:r>
            <a:r>
              <a:rPr sz="750" spc="85" dirty="0">
                <a:latin typeface="Times New Roman"/>
                <a:cs typeface="Times New Roman"/>
              </a:rPr>
              <a:t>a</a:t>
            </a:r>
            <a:r>
              <a:rPr sz="750" spc="40" dirty="0">
                <a:latin typeface="Times New Roman"/>
                <a:cs typeface="Times New Roman"/>
              </a:rPr>
              <a:t>n</a:t>
            </a:r>
            <a:r>
              <a:rPr sz="750" spc="80" dirty="0">
                <a:latin typeface="Times New Roman"/>
                <a:cs typeface="Times New Roman"/>
              </a:rPr>
              <a:t>s</a:t>
            </a:r>
            <a:r>
              <a:rPr sz="750" spc="70" dirty="0">
                <a:latin typeface="Times New Roman"/>
                <a:cs typeface="Times New Roman"/>
              </a:rPr>
              <a:t>e</a:t>
            </a:r>
            <a:r>
              <a:rPr sz="750" spc="45" dirty="0">
                <a:latin typeface="Times New Roman"/>
                <a:cs typeface="Times New Roman"/>
              </a:rPr>
              <a:t>d</a:t>
            </a:r>
            <a:r>
              <a:rPr sz="750" spc="-30" dirty="0">
                <a:latin typeface="Times New Roman"/>
                <a:cs typeface="Times New Roman"/>
              </a:rPr>
              <a:t> </a:t>
            </a:r>
            <a:r>
              <a:rPr sz="750" spc="85" dirty="0">
                <a:latin typeface="Times New Roman"/>
                <a:cs typeface="Times New Roman"/>
              </a:rPr>
              <a:t>e</a:t>
            </a:r>
            <a:r>
              <a:rPr sz="750" spc="40" dirty="0">
                <a:latin typeface="Times New Roman"/>
                <a:cs typeface="Times New Roman"/>
              </a:rPr>
              <a:t>n</a:t>
            </a:r>
            <a:r>
              <a:rPr sz="750" spc="45" dirty="0">
                <a:latin typeface="Times New Roman"/>
                <a:cs typeface="Times New Roman"/>
              </a:rPr>
              <a:t>d</a:t>
            </a:r>
            <a:r>
              <a:rPr sz="750" dirty="0">
                <a:latin typeface="Times New Roman"/>
                <a:cs typeface="Times New Roman"/>
              </a:rPr>
              <a:t> </a:t>
            </a:r>
            <a:r>
              <a:rPr sz="750" spc="45" dirty="0">
                <a:latin typeface="Times New Roman"/>
                <a:cs typeface="Times New Roman"/>
              </a:rPr>
              <a:t>o</a:t>
            </a:r>
            <a:r>
              <a:rPr sz="750" spc="-45" dirty="0">
                <a:latin typeface="Times New Roman"/>
                <a:cs typeface="Times New Roman"/>
              </a:rPr>
              <a:t>f</a:t>
            </a:r>
            <a:r>
              <a:rPr sz="750" spc="25" dirty="0">
                <a:latin typeface="Times New Roman"/>
                <a:cs typeface="Times New Roman"/>
              </a:rPr>
              <a:t> </a:t>
            </a:r>
            <a:r>
              <a:rPr sz="750" spc="40" dirty="0">
                <a:latin typeface="Times New Roman"/>
                <a:cs typeface="Times New Roman"/>
              </a:rPr>
              <a:t>q</a:t>
            </a:r>
            <a:r>
              <a:rPr sz="750" spc="45" dirty="0">
                <a:latin typeface="Times New Roman"/>
                <a:cs typeface="Times New Roman"/>
              </a:rPr>
              <a:t>u</a:t>
            </a:r>
            <a:r>
              <a:rPr sz="750" spc="80" dirty="0">
                <a:latin typeface="Times New Roman"/>
                <a:cs typeface="Times New Roman"/>
              </a:rPr>
              <a:t>a</a:t>
            </a:r>
            <a:r>
              <a:rPr sz="750" spc="5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t</a:t>
            </a:r>
            <a:r>
              <a:rPr sz="750" spc="85" dirty="0">
                <a:latin typeface="Times New Roman"/>
                <a:cs typeface="Times New Roman"/>
              </a:rPr>
              <a:t>e</a:t>
            </a:r>
            <a:r>
              <a:rPr sz="750" dirty="0">
                <a:latin typeface="Times New Roman"/>
                <a:cs typeface="Times New Roman"/>
              </a:rPr>
              <a:t>r</a:t>
            </a:r>
            <a:r>
              <a:rPr sz="750" spc="-10" dirty="0">
                <a:latin typeface="Times New Roman"/>
                <a:cs typeface="Times New Roman"/>
              </a:rPr>
              <a:t> </a:t>
            </a:r>
            <a:r>
              <a:rPr sz="750" spc="40" dirty="0">
                <a:latin typeface="Times New Roman"/>
                <a:cs typeface="Times New Roman"/>
              </a:rPr>
              <a:t>d</a:t>
            </a:r>
            <a:r>
              <a:rPr sz="750" spc="85" dirty="0">
                <a:latin typeface="Times New Roman"/>
                <a:cs typeface="Times New Roman"/>
              </a:rPr>
              <a:t>a</a:t>
            </a:r>
            <a:r>
              <a:rPr sz="750" spc="5" dirty="0">
                <a:latin typeface="Times New Roman"/>
                <a:cs typeface="Times New Roman"/>
              </a:rPr>
              <a:t>t</a:t>
            </a:r>
            <a:r>
              <a:rPr sz="750" spc="80" dirty="0">
                <a:latin typeface="Times New Roman"/>
                <a:cs typeface="Times New Roman"/>
              </a:rPr>
              <a:t>a</a:t>
            </a:r>
            <a:r>
              <a:rPr sz="750" spc="20" dirty="0">
                <a:latin typeface="Times New Roman"/>
                <a:cs typeface="Times New Roman"/>
              </a:rPr>
              <a:t>,</a:t>
            </a:r>
            <a:r>
              <a:rPr sz="750" spc="-5" dirty="0">
                <a:latin typeface="Times New Roman"/>
                <a:cs typeface="Times New Roman"/>
              </a:rPr>
              <a:t> </a:t>
            </a:r>
            <a:r>
              <a:rPr sz="750" spc="-25" dirty="0">
                <a:latin typeface="Times New Roman"/>
                <a:cs typeface="Times New Roman"/>
              </a:rPr>
              <a:t>w</a:t>
            </a:r>
            <a:r>
              <a:rPr sz="750" spc="40" dirty="0">
                <a:latin typeface="Times New Roman"/>
                <a:cs typeface="Times New Roman"/>
              </a:rPr>
              <a:t>h</a:t>
            </a:r>
            <a:r>
              <a:rPr sz="750" spc="-50" dirty="0">
                <a:latin typeface="Times New Roman"/>
                <a:cs typeface="Times New Roman"/>
              </a:rPr>
              <a:t>i</a:t>
            </a:r>
            <a:r>
              <a:rPr sz="750" spc="-40" dirty="0">
                <a:latin typeface="Times New Roman"/>
                <a:cs typeface="Times New Roman"/>
              </a:rPr>
              <a:t>l</a:t>
            </a:r>
            <a:r>
              <a:rPr sz="750" spc="85" dirty="0">
                <a:latin typeface="Times New Roman"/>
                <a:cs typeface="Times New Roman"/>
              </a:rPr>
              <a:t>e</a:t>
            </a:r>
            <a:r>
              <a:rPr sz="750" spc="10" dirty="0">
                <a:latin typeface="Times New Roman"/>
                <a:cs typeface="Times New Roman"/>
              </a:rPr>
              <a:t> </a:t>
            </a:r>
            <a:r>
              <a:rPr sz="750" spc="5" dirty="0">
                <a:latin typeface="Times New Roman"/>
                <a:cs typeface="Times New Roman"/>
              </a:rPr>
              <a:t>r</a:t>
            </a:r>
            <a:r>
              <a:rPr sz="750" spc="80" dirty="0">
                <a:latin typeface="Times New Roman"/>
                <a:cs typeface="Times New Roman"/>
              </a:rPr>
              <a:t>e</a:t>
            </a:r>
            <a:r>
              <a:rPr sz="750" spc="85" dirty="0">
                <a:latin typeface="Times New Roman"/>
                <a:cs typeface="Times New Roman"/>
              </a:rPr>
              <a:t>s</a:t>
            </a:r>
            <a:r>
              <a:rPr sz="750" dirty="0">
                <a:latin typeface="Times New Roman"/>
                <a:cs typeface="Times New Roman"/>
              </a:rPr>
              <a:t>t</a:t>
            </a:r>
            <a:r>
              <a:rPr sz="750" spc="10" dirty="0">
                <a:latin typeface="Times New Roman"/>
                <a:cs typeface="Times New Roman"/>
              </a:rPr>
              <a:t> </a:t>
            </a:r>
            <a:r>
              <a:rPr sz="750" spc="40" dirty="0">
                <a:latin typeface="Times New Roman"/>
                <a:cs typeface="Times New Roman"/>
              </a:rPr>
              <a:t>o</a:t>
            </a:r>
            <a:r>
              <a:rPr sz="750" spc="-45" dirty="0">
                <a:latin typeface="Times New Roman"/>
                <a:cs typeface="Times New Roman"/>
              </a:rPr>
              <a:t>f</a:t>
            </a:r>
            <a:r>
              <a:rPr sz="750" spc="25" dirty="0">
                <a:latin typeface="Times New Roman"/>
                <a:cs typeface="Times New Roman"/>
              </a:rPr>
              <a:t> </a:t>
            </a:r>
            <a:r>
              <a:rPr sz="750" spc="80" dirty="0">
                <a:latin typeface="Times New Roman"/>
                <a:cs typeface="Times New Roman"/>
              </a:rPr>
              <a:t>S</a:t>
            </a:r>
            <a:r>
              <a:rPr sz="750" spc="75" dirty="0">
                <a:latin typeface="Times New Roman"/>
                <a:cs typeface="Times New Roman"/>
              </a:rPr>
              <a:t>P</a:t>
            </a:r>
            <a:r>
              <a:rPr sz="750" spc="-45" dirty="0">
                <a:latin typeface="Times New Roman"/>
                <a:cs typeface="Times New Roman"/>
              </a:rPr>
              <a:t>LY</a:t>
            </a:r>
            <a:r>
              <a:rPr sz="750" dirty="0">
                <a:latin typeface="Times New Roman"/>
                <a:cs typeface="Times New Roman"/>
              </a:rPr>
              <a:t> </a:t>
            </a:r>
            <a:r>
              <a:rPr sz="750" spc="45" dirty="0">
                <a:latin typeface="Times New Roman"/>
                <a:cs typeface="Times New Roman"/>
              </a:rPr>
              <a:t>d</a:t>
            </a:r>
            <a:r>
              <a:rPr sz="750" spc="80" dirty="0">
                <a:latin typeface="Times New Roman"/>
                <a:cs typeface="Times New Roman"/>
              </a:rPr>
              <a:t>a</a:t>
            </a:r>
            <a:r>
              <a:rPr sz="750" spc="5" dirty="0">
                <a:latin typeface="Times New Roman"/>
                <a:cs typeface="Times New Roman"/>
              </a:rPr>
              <a:t>t</a:t>
            </a:r>
            <a:r>
              <a:rPr sz="750" spc="85" dirty="0">
                <a:latin typeface="Times New Roman"/>
                <a:cs typeface="Times New Roman"/>
              </a:rPr>
              <a:t>a</a:t>
            </a:r>
            <a:r>
              <a:rPr sz="750" dirty="0">
                <a:latin typeface="Times New Roman"/>
                <a:cs typeface="Times New Roman"/>
              </a:rPr>
              <a:t> </a:t>
            </a:r>
            <a:r>
              <a:rPr sz="750" spc="-35" dirty="0">
                <a:latin typeface="Times New Roman"/>
                <a:cs typeface="Times New Roman"/>
              </a:rPr>
              <a:t>w</a:t>
            </a:r>
            <a:r>
              <a:rPr sz="750" spc="80" dirty="0">
                <a:latin typeface="Times New Roman"/>
                <a:cs typeface="Times New Roman"/>
              </a:rPr>
              <a:t>as</a:t>
            </a:r>
            <a:r>
              <a:rPr sz="750" spc="35" dirty="0">
                <a:latin typeface="Times New Roman"/>
                <a:cs typeface="Times New Roman"/>
              </a:rPr>
              <a:t> </a:t>
            </a:r>
            <a:r>
              <a:rPr sz="750" spc="40" dirty="0">
                <a:latin typeface="Times New Roman"/>
                <a:cs typeface="Times New Roman"/>
              </a:rPr>
              <a:t>b</a:t>
            </a:r>
            <a:r>
              <a:rPr sz="750" spc="85" dirty="0">
                <a:latin typeface="Times New Roman"/>
                <a:cs typeface="Times New Roman"/>
              </a:rPr>
              <a:t>as</a:t>
            </a:r>
            <a:r>
              <a:rPr sz="750" spc="80" dirty="0">
                <a:latin typeface="Times New Roman"/>
                <a:cs typeface="Times New Roman"/>
              </a:rPr>
              <a:t>e</a:t>
            </a:r>
            <a:r>
              <a:rPr sz="750" spc="45" dirty="0">
                <a:latin typeface="Times New Roman"/>
                <a:cs typeface="Times New Roman"/>
              </a:rPr>
              <a:t>d</a:t>
            </a:r>
            <a:r>
              <a:rPr sz="750" spc="-20" dirty="0">
                <a:latin typeface="Times New Roman"/>
                <a:cs typeface="Times New Roman"/>
              </a:rPr>
              <a:t> </a:t>
            </a:r>
            <a:r>
              <a:rPr sz="750" spc="45" dirty="0">
                <a:latin typeface="Times New Roman"/>
                <a:cs typeface="Times New Roman"/>
              </a:rPr>
              <a:t>on</a:t>
            </a:r>
            <a:r>
              <a:rPr sz="750" spc="10" dirty="0">
                <a:latin typeface="Times New Roman"/>
                <a:cs typeface="Times New Roman"/>
              </a:rPr>
              <a:t> </a:t>
            </a:r>
            <a:r>
              <a:rPr sz="750" spc="45" dirty="0">
                <a:latin typeface="Times New Roman"/>
                <a:cs typeface="Times New Roman"/>
              </a:rPr>
              <a:t>p</a:t>
            </a:r>
            <a:r>
              <a:rPr sz="750" spc="-5" dirty="0">
                <a:latin typeface="Times New Roman"/>
                <a:cs typeface="Times New Roman"/>
              </a:rPr>
              <a:t>r</a:t>
            </a:r>
            <a:r>
              <a:rPr sz="750" spc="85" dirty="0">
                <a:latin typeface="Times New Roman"/>
                <a:cs typeface="Times New Roman"/>
              </a:rPr>
              <a:t>e</a:t>
            </a:r>
            <a:r>
              <a:rPr sz="750" spc="-5" dirty="0">
                <a:latin typeface="Times New Roman"/>
                <a:cs typeface="Times New Roman"/>
              </a:rPr>
              <a:t>-</a:t>
            </a:r>
            <a:r>
              <a:rPr sz="750" spc="45" dirty="0">
                <a:latin typeface="Times New Roman"/>
                <a:cs typeface="Times New Roman"/>
              </a:rPr>
              <a:t>c</a:t>
            </a:r>
            <a:r>
              <a:rPr sz="750" spc="-50" dirty="0">
                <a:latin typeface="Times New Roman"/>
                <a:cs typeface="Times New Roman"/>
              </a:rPr>
              <a:t>l</a:t>
            </a:r>
            <a:r>
              <a:rPr sz="750" spc="70" dirty="0">
                <a:latin typeface="Times New Roman"/>
                <a:cs typeface="Times New Roman"/>
              </a:rPr>
              <a:t>e</a:t>
            </a:r>
            <a:r>
              <a:rPr sz="750" spc="80" dirty="0">
                <a:latin typeface="Times New Roman"/>
                <a:cs typeface="Times New Roman"/>
              </a:rPr>
              <a:t>a</a:t>
            </a:r>
            <a:r>
              <a:rPr sz="750" spc="30" dirty="0">
                <a:latin typeface="Times New Roman"/>
                <a:cs typeface="Times New Roman"/>
              </a:rPr>
              <a:t>n</a:t>
            </a:r>
            <a:r>
              <a:rPr sz="750" spc="80" dirty="0">
                <a:latin typeface="Times New Roman"/>
                <a:cs typeface="Times New Roman"/>
              </a:rPr>
              <a:t>se</a:t>
            </a:r>
            <a:r>
              <a:rPr sz="750" spc="45" dirty="0">
                <a:latin typeface="Times New Roman"/>
                <a:cs typeface="Times New Roman"/>
              </a:rPr>
              <a:t>d</a:t>
            </a:r>
            <a:r>
              <a:rPr sz="750" spc="-20" dirty="0">
                <a:latin typeface="Times New Roman"/>
                <a:cs typeface="Times New Roman"/>
              </a:rPr>
              <a:t> </a:t>
            </a:r>
            <a:r>
              <a:rPr sz="750" spc="40" dirty="0">
                <a:latin typeface="Times New Roman"/>
                <a:cs typeface="Times New Roman"/>
              </a:rPr>
              <a:t>d</a:t>
            </a:r>
            <a:r>
              <a:rPr sz="750" spc="85" dirty="0">
                <a:latin typeface="Times New Roman"/>
                <a:cs typeface="Times New Roman"/>
              </a:rPr>
              <a:t>a</a:t>
            </a:r>
            <a:r>
              <a:rPr sz="750" spc="5" dirty="0">
                <a:latin typeface="Times New Roman"/>
                <a:cs typeface="Times New Roman"/>
              </a:rPr>
              <a:t>t</a:t>
            </a:r>
            <a:r>
              <a:rPr sz="750" spc="80" dirty="0">
                <a:latin typeface="Times New Roman"/>
                <a:cs typeface="Times New Roman"/>
              </a:rPr>
              <a:t>a</a:t>
            </a:r>
            <a:r>
              <a:rPr sz="750" spc="20" dirty="0">
                <a:latin typeface="Times New Roman"/>
                <a:cs typeface="Times New Roman"/>
              </a:rPr>
              <a:t>.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231130">
              <a:lnSpc>
                <a:spcPct val="100000"/>
              </a:lnSpc>
            </a:pPr>
            <a:r>
              <a:rPr spc="-165" dirty="0"/>
              <a:t>U</a:t>
            </a:r>
            <a:r>
              <a:rPr spc="-70" dirty="0"/>
              <a:t>S</a:t>
            </a:r>
            <a:r>
              <a:rPr spc="-15" dirty="0"/>
              <a:t>P</a:t>
            </a:r>
            <a:r>
              <a:rPr spc="-70" dirty="0"/>
              <a:t>S</a:t>
            </a:r>
            <a:r>
              <a:rPr spc="65" dirty="0"/>
              <a:t> </a:t>
            </a:r>
            <a:r>
              <a:rPr spc="15" dirty="0"/>
              <a:t>M</a:t>
            </a:r>
            <a:r>
              <a:rPr spc="459" dirty="0"/>
              <a:t>a</a:t>
            </a:r>
            <a:r>
              <a:rPr spc="-30" dirty="0"/>
              <a:t>r</a:t>
            </a:r>
            <a:r>
              <a:rPr spc="160" dirty="0"/>
              <a:t>k</a:t>
            </a:r>
            <a:r>
              <a:rPr spc="405" dirty="0"/>
              <a:t>e</a:t>
            </a:r>
            <a:r>
              <a:rPr spc="45" dirty="0"/>
              <a:t>t</a:t>
            </a:r>
            <a:r>
              <a:rPr spc="-80" dirty="0"/>
              <a:t>i</a:t>
            </a:r>
            <a:r>
              <a:rPr spc="204" dirty="0"/>
              <a:t>n</a:t>
            </a:r>
            <a:r>
              <a:rPr spc="325" dirty="0"/>
              <a:t>g</a:t>
            </a:r>
            <a:r>
              <a:rPr spc="40" dirty="0"/>
              <a:t> </a:t>
            </a:r>
            <a:r>
              <a:rPr spc="15" dirty="0"/>
              <a:t>M</a:t>
            </a:r>
            <a:r>
              <a:rPr spc="445" dirty="0"/>
              <a:t>a</a:t>
            </a:r>
            <a:r>
              <a:rPr spc="-80" dirty="0"/>
              <a:t>il</a:t>
            </a:r>
            <a:r>
              <a:rPr spc="-50" dirty="0"/>
              <a:t>®</a:t>
            </a:r>
            <a:r>
              <a:rPr spc="45" dirty="0"/>
              <a:t> </a:t>
            </a:r>
            <a:r>
              <a:rPr spc="95" dirty="0"/>
              <a:t>(</a:t>
            </a:r>
            <a:r>
              <a:rPr spc="-120" dirty="0"/>
              <a:t>Fl</a:t>
            </a:r>
            <a:r>
              <a:rPr spc="459" dirty="0"/>
              <a:t>a</a:t>
            </a:r>
            <a:r>
              <a:rPr spc="45" dirty="0"/>
              <a:t>t</a:t>
            </a:r>
            <a:r>
              <a:rPr spc="100" dirty="0"/>
              <a:t>s</a:t>
            </a:r>
            <a:r>
              <a:rPr spc="95" dirty="0"/>
              <a:t>)</a:t>
            </a:r>
          </a:p>
          <a:p>
            <a:pPr marL="7503159">
              <a:lnSpc>
                <a:spcPct val="100000"/>
              </a:lnSpc>
              <a:spcBef>
                <a:spcPts val="260"/>
              </a:spcBef>
            </a:pPr>
            <a:r>
              <a:rPr sz="1800" dirty="0">
                <a:latin typeface="Century Gothic"/>
                <a:cs typeface="Century Gothic"/>
              </a:rPr>
              <a:t>S</a:t>
            </a:r>
            <a:r>
              <a:rPr sz="1800" spc="-10" dirty="0">
                <a:latin typeface="Century Gothic"/>
                <a:cs typeface="Century Gothic"/>
              </a:rPr>
              <a:t>c</a:t>
            </a:r>
            <a:r>
              <a:rPr sz="1800" spc="-25" dirty="0">
                <a:latin typeface="Century Gothic"/>
                <a:cs typeface="Century Gothic"/>
              </a:rPr>
              <a:t>o</a:t>
            </a:r>
            <a:r>
              <a:rPr sz="1800" spc="-10" dirty="0">
                <a:latin typeface="Century Gothic"/>
                <a:cs typeface="Century Gothic"/>
              </a:rPr>
              <a:t>re</a:t>
            </a:r>
            <a:r>
              <a:rPr sz="1800" spc="5" dirty="0">
                <a:latin typeface="Century Gothic"/>
                <a:cs typeface="Century Gothic"/>
              </a:rPr>
              <a:t> </a:t>
            </a:r>
            <a:r>
              <a:rPr sz="1800" spc="-20" dirty="0">
                <a:latin typeface="Century Gothic"/>
                <a:cs typeface="Century Gothic"/>
              </a:rPr>
              <a:t>T</a:t>
            </a:r>
            <a:r>
              <a:rPr sz="1800" spc="-10" dirty="0">
                <a:latin typeface="Century Gothic"/>
                <a:cs typeface="Century Gothic"/>
              </a:rPr>
              <a:t>r</a:t>
            </a:r>
            <a:r>
              <a:rPr sz="1800" spc="-35" dirty="0">
                <a:latin typeface="Century Gothic"/>
                <a:cs typeface="Century Gothic"/>
              </a:rPr>
              <a:t>e</a:t>
            </a:r>
            <a:r>
              <a:rPr sz="1800" spc="-15" dirty="0">
                <a:latin typeface="Century Gothic"/>
                <a:cs typeface="Century Gothic"/>
              </a:rPr>
              <a:t>n</a:t>
            </a:r>
            <a:r>
              <a:rPr sz="1800" dirty="0">
                <a:latin typeface="Century Gothic"/>
                <a:cs typeface="Century Gothic"/>
              </a:rPr>
              <a:t>d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56010" y="6938805"/>
            <a:ext cx="7698105" cy="121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50" spc="80" dirty="0">
                <a:latin typeface="Times New Roman"/>
                <a:cs typeface="Times New Roman"/>
              </a:rPr>
              <a:t>Se</a:t>
            </a:r>
            <a:r>
              <a:rPr sz="750" spc="5" dirty="0">
                <a:latin typeface="Times New Roman"/>
                <a:cs typeface="Times New Roman"/>
              </a:rPr>
              <a:t>r</a:t>
            </a:r>
            <a:r>
              <a:rPr sz="750" spc="15" dirty="0">
                <a:latin typeface="Times New Roman"/>
                <a:cs typeface="Times New Roman"/>
              </a:rPr>
              <a:t>v</a:t>
            </a:r>
            <a:r>
              <a:rPr sz="750" spc="-50" dirty="0">
                <a:latin typeface="Times New Roman"/>
                <a:cs typeface="Times New Roman"/>
              </a:rPr>
              <a:t>i</a:t>
            </a:r>
            <a:r>
              <a:rPr sz="750" spc="30" dirty="0">
                <a:latin typeface="Times New Roman"/>
                <a:cs typeface="Times New Roman"/>
              </a:rPr>
              <a:t>c</a:t>
            </a:r>
            <a:r>
              <a:rPr sz="750" spc="85" dirty="0">
                <a:latin typeface="Times New Roman"/>
                <a:cs typeface="Times New Roman"/>
              </a:rPr>
              <a:t>e</a:t>
            </a:r>
            <a:r>
              <a:rPr sz="750" spc="-20" dirty="0">
                <a:latin typeface="Times New Roman"/>
                <a:cs typeface="Times New Roman"/>
              </a:rPr>
              <a:t> </a:t>
            </a:r>
            <a:r>
              <a:rPr sz="750" spc="45" dirty="0">
                <a:latin typeface="Times New Roman"/>
                <a:cs typeface="Times New Roman"/>
              </a:rPr>
              <a:t>p</a:t>
            </a:r>
            <a:r>
              <a:rPr sz="750" spc="80" dirty="0">
                <a:latin typeface="Times New Roman"/>
                <a:cs typeface="Times New Roman"/>
              </a:rPr>
              <a:t>e</a:t>
            </a:r>
            <a:r>
              <a:rPr sz="750" spc="5" dirty="0">
                <a:latin typeface="Times New Roman"/>
                <a:cs typeface="Times New Roman"/>
              </a:rPr>
              <a:t>r</a:t>
            </a:r>
            <a:r>
              <a:rPr sz="750" spc="-45" dirty="0">
                <a:latin typeface="Times New Roman"/>
                <a:cs typeface="Times New Roman"/>
              </a:rPr>
              <a:t>f</a:t>
            </a:r>
            <a:r>
              <a:rPr sz="750" spc="45" dirty="0">
                <a:latin typeface="Times New Roman"/>
                <a:cs typeface="Times New Roman"/>
              </a:rPr>
              <a:t>o</a:t>
            </a:r>
            <a:r>
              <a:rPr sz="750" spc="-5" dirty="0">
                <a:latin typeface="Times New Roman"/>
                <a:cs typeface="Times New Roman"/>
              </a:rPr>
              <a:t>r</a:t>
            </a:r>
            <a:r>
              <a:rPr sz="750" spc="45" dirty="0">
                <a:latin typeface="Times New Roman"/>
                <a:cs typeface="Times New Roman"/>
              </a:rPr>
              <a:t>m</a:t>
            </a:r>
            <a:r>
              <a:rPr sz="750" spc="70" dirty="0">
                <a:latin typeface="Times New Roman"/>
                <a:cs typeface="Times New Roman"/>
              </a:rPr>
              <a:t>a</a:t>
            </a:r>
            <a:r>
              <a:rPr sz="750" spc="30" dirty="0">
                <a:latin typeface="Times New Roman"/>
                <a:cs typeface="Times New Roman"/>
              </a:rPr>
              <a:t>n</a:t>
            </a:r>
            <a:r>
              <a:rPr sz="750" spc="45" dirty="0">
                <a:latin typeface="Times New Roman"/>
                <a:cs typeface="Times New Roman"/>
              </a:rPr>
              <a:t>c</a:t>
            </a:r>
            <a:r>
              <a:rPr sz="750" spc="85" dirty="0">
                <a:latin typeface="Times New Roman"/>
                <a:cs typeface="Times New Roman"/>
              </a:rPr>
              <a:t>e</a:t>
            </a:r>
            <a:r>
              <a:rPr sz="750" spc="-20" dirty="0">
                <a:latin typeface="Times New Roman"/>
                <a:cs typeface="Times New Roman"/>
              </a:rPr>
              <a:t> </a:t>
            </a:r>
            <a:r>
              <a:rPr sz="750" spc="45" dirty="0">
                <a:latin typeface="Times New Roman"/>
                <a:cs typeface="Times New Roman"/>
              </a:rPr>
              <a:t>m</a:t>
            </a:r>
            <a:r>
              <a:rPr sz="750" spc="80" dirty="0">
                <a:latin typeface="Times New Roman"/>
                <a:cs typeface="Times New Roman"/>
              </a:rPr>
              <a:t>e</a:t>
            </a:r>
            <a:r>
              <a:rPr sz="750" spc="85" dirty="0">
                <a:latin typeface="Times New Roman"/>
                <a:cs typeface="Times New Roman"/>
              </a:rPr>
              <a:t>as</a:t>
            </a:r>
            <a:r>
              <a:rPr sz="750" spc="30" dirty="0">
                <a:latin typeface="Times New Roman"/>
                <a:cs typeface="Times New Roman"/>
              </a:rPr>
              <a:t>u</a:t>
            </a:r>
            <a:r>
              <a:rPr sz="750" spc="-5" dirty="0">
                <a:latin typeface="Times New Roman"/>
                <a:cs typeface="Times New Roman"/>
              </a:rPr>
              <a:t>r</a:t>
            </a:r>
            <a:r>
              <a:rPr sz="750" spc="70" dirty="0">
                <a:latin typeface="Times New Roman"/>
                <a:cs typeface="Times New Roman"/>
              </a:rPr>
              <a:t>e</a:t>
            </a:r>
            <a:r>
              <a:rPr sz="750" spc="35" dirty="0">
                <a:latin typeface="Times New Roman"/>
                <a:cs typeface="Times New Roman"/>
              </a:rPr>
              <a:t>m</a:t>
            </a:r>
            <a:r>
              <a:rPr sz="750" spc="80" dirty="0">
                <a:latin typeface="Times New Roman"/>
                <a:cs typeface="Times New Roman"/>
              </a:rPr>
              <a:t>e</a:t>
            </a:r>
            <a:r>
              <a:rPr sz="750" spc="30" dirty="0">
                <a:latin typeface="Times New Roman"/>
                <a:cs typeface="Times New Roman"/>
              </a:rPr>
              <a:t>n</a:t>
            </a:r>
            <a:r>
              <a:rPr sz="750" dirty="0">
                <a:latin typeface="Times New Roman"/>
                <a:cs typeface="Times New Roman"/>
              </a:rPr>
              <a:t>t</a:t>
            </a:r>
            <a:r>
              <a:rPr sz="750" spc="-5" dirty="0">
                <a:latin typeface="Times New Roman"/>
                <a:cs typeface="Times New Roman"/>
              </a:rPr>
              <a:t> </a:t>
            </a:r>
            <a:r>
              <a:rPr sz="750" spc="-25" dirty="0">
                <a:latin typeface="Times New Roman"/>
                <a:cs typeface="Times New Roman"/>
              </a:rPr>
              <a:t>w</a:t>
            </a:r>
            <a:r>
              <a:rPr sz="750" spc="80" dirty="0">
                <a:latin typeface="Times New Roman"/>
                <a:cs typeface="Times New Roman"/>
              </a:rPr>
              <a:t>as</a:t>
            </a:r>
            <a:r>
              <a:rPr sz="750" spc="35" dirty="0">
                <a:latin typeface="Times New Roman"/>
                <a:cs typeface="Times New Roman"/>
              </a:rPr>
              <a:t> </a:t>
            </a:r>
            <a:r>
              <a:rPr sz="750" spc="80" dirty="0">
                <a:latin typeface="Times New Roman"/>
                <a:cs typeface="Times New Roman"/>
              </a:rPr>
              <a:t>s</a:t>
            </a:r>
            <a:r>
              <a:rPr sz="750" spc="45" dirty="0">
                <a:latin typeface="Times New Roman"/>
                <a:cs typeface="Times New Roman"/>
              </a:rPr>
              <a:t>u</a:t>
            </a:r>
            <a:r>
              <a:rPr sz="750" spc="85" dirty="0">
                <a:latin typeface="Times New Roman"/>
                <a:cs typeface="Times New Roman"/>
              </a:rPr>
              <a:t>s</a:t>
            </a:r>
            <a:r>
              <a:rPr sz="750" spc="40" dirty="0">
                <a:latin typeface="Times New Roman"/>
                <a:cs typeface="Times New Roman"/>
              </a:rPr>
              <a:t>p</a:t>
            </a:r>
            <a:r>
              <a:rPr sz="750" spc="70" dirty="0">
                <a:latin typeface="Times New Roman"/>
                <a:cs typeface="Times New Roman"/>
              </a:rPr>
              <a:t>e</a:t>
            </a:r>
            <a:r>
              <a:rPr sz="750" spc="45" dirty="0">
                <a:latin typeface="Times New Roman"/>
                <a:cs typeface="Times New Roman"/>
              </a:rPr>
              <a:t>n</a:t>
            </a:r>
            <a:r>
              <a:rPr sz="750" spc="30" dirty="0">
                <a:latin typeface="Times New Roman"/>
                <a:cs typeface="Times New Roman"/>
              </a:rPr>
              <a:t>d</a:t>
            </a:r>
            <a:r>
              <a:rPr sz="750" spc="70" dirty="0">
                <a:latin typeface="Times New Roman"/>
                <a:cs typeface="Times New Roman"/>
              </a:rPr>
              <a:t>e</a:t>
            </a:r>
            <a:r>
              <a:rPr sz="750" spc="45" dirty="0">
                <a:latin typeface="Times New Roman"/>
                <a:cs typeface="Times New Roman"/>
              </a:rPr>
              <a:t>d</a:t>
            </a:r>
            <a:r>
              <a:rPr sz="750" spc="-15" dirty="0">
                <a:latin typeface="Times New Roman"/>
                <a:cs typeface="Times New Roman"/>
              </a:rPr>
              <a:t> </a:t>
            </a:r>
            <a:r>
              <a:rPr sz="750" spc="-40" dirty="0">
                <a:latin typeface="Times New Roman"/>
                <a:cs typeface="Times New Roman"/>
              </a:rPr>
              <a:t>f</a:t>
            </a:r>
            <a:r>
              <a:rPr sz="750" spc="40" dirty="0">
                <a:latin typeface="Times New Roman"/>
                <a:cs typeface="Times New Roman"/>
              </a:rPr>
              <a:t>o</a:t>
            </a:r>
            <a:r>
              <a:rPr sz="750" dirty="0">
                <a:latin typeface="Times New Roman"/>
                <a:cs typeface="Times New Roman"/>
              </a:rPr>
              <a:t>r</a:t>
            </a:r>
            <a:r>
              <a:rPr sz="750" spc="5" dirty="0">
                <a:latin typeface="Times New Roman"/>
                <a:cs typeface="Times New Roman"/>
              </a:rPr>
              <a:t> </a:t>
            </a:r>
            <a:r>
              <a:rPr sz="750" spc="45" dirty="0">
                <a:latin typeface="Times New Roman"/>
                <a:cs typeface="Times New Roman"/>
              </a:rPr>
              <a:t>m</a:t>
            </a:r>
            <a:r>
              <a:rPr sz="750" spc="85" dirty="0">
                <a:latin typeface="Times New Roman"/>
                <a:cs typeface="Times New Roman"/>
              </a:rPr>
              <a:t>a</a:t>
            </a:r>
            <a:r>
              <a:rPr sz="750" spc="-50" dirty="0">
                <a:latin typeface="Times New Roman"/>
                <a:cs typeface="Times New Roman"/>
              </a:rPr>
              <a:t>i</a:t>
            </a:r>
            <a:r>
              <a:rPr sz="750" spc="-45" dirty="0">
                <a:latin typeface="Times New Roman"/>
                <a:cs typeface="Times New Roman"/>
              </a:rPr>
              <a:t>l</a:t>
            </a:r>
            <a:r>
              <a:rPr sz="750" spc="-10" dirty="0">
                <a:latin typeface="Times New Roman"/>
                <a:cs typeface="Times New Roman"/>
              </a:rPr>
              <a:t> </a:t>
            </a:r>
            <a:r>
              <a:rPr sz="750" spc="40" dirty="0">
                <a:latin typeface="Times New Roman"/>
                <a:cs typeface="Times New Roman"/>
              </a:rPr>
              <a:t>o</a:t>
            </a:r>
            <a:r>
              <a:rPr sz="750" spc="5" dirty="0">
                <a:latin typeface="Times New Roman"/>
                <a:cs typeface="Times New Roman"/>
              </a:rPr>
              <a:t>r</a:t>
            </a:r>
            <a:r>
              <a:rPr sz="750" spc="-50" dirty="0">
                <a:latin typeface="Times New Roman"/>
                <a:cs typeface="Times New Roman"/>
              </a:rPr>
              <a:t>i</a:t>
            </a:r>
            <a:r>
              <a:rPr sz="750" spc="45" dirty="0">
                <a:latin typeface="Times New Roman"/>
                <a:cs typeface="Times New Roman"/>
              </a:rPr>
              <a:t>g</a:t>
            </a:r>
            <a:r>
              <a:rPr sz="750" spc="-50" dirty="0">
                <a:latin typeface="Times New Roman"/>
                <a:cs typeface="Times New Roman"/>
              </a:rPr>
              <a:t>i</a:t>
            </a:r>
            <a:r>
              <a:rPr sz="750" spc="40" dirty="0">
                <a:latin typeface="Times New Roman"/>
                <a:cs typeface="Times New Roman"/>
              </a:rPr>
              <a:t>n</a:t>
            </a:r>
            <a:r>
              <a:rPr sz="750" spc="85" dirty="0">
                <a:latin typeface="Times New Roman"/>
                <a:cs typeface="Times New Roman"/>
              </a:rPr>
              <a:t>a</a:t>
            </a:r>
            <a:r>
              <a:rPr sz="750" dirty="0">
                <a:latin typeface="Times New Roman"/>
                <a:cs typeface="Times New Roman"/>
              </a:rPr>
              <a:t>t</a:t>
            </a:r>
            <a:r>
              <a:rPr sz="750" spc="-55" dirty="0">
                <a:latin typeface="Times New Roman"/>
                <a:cs typeface="Times New Roman"/>
              </a:rPr>
              <a:t>i</a:t>
            </a:r>
            <a:r>
              <a:rPr sz="750" spc="30" dirty="0">
                <a:latin typeface="Times New Roman"/>
                <a:cs typeface="Times New Roman"/>
              </a:rPr>
              <a:t>n</a:t>
            </a:r>
            <a:r>
              <a:rPr sz="750" spc="45" dirty="0">
                <a:latin typeface="Times New Roman"/>
                <a:cs typeface="Times New Roman"/>
              </a:rPr>
              <a:t>g</a:t>
            </a:r>
            <a:r>
              <a:rPr sz="750" spc="-15" dirty="0">
                <a:latin typeface="Times New Roman"/>
                <a:cs typeface="Times New Roman"/>
              </a:rPr>
              <a:t> </a:t>
            </a:r>
            <a:r>
              <a:rPr sz="750" spc="-40" dirty="0">
                <a:latin typeface="Times New Roman"/>
                <a:cs typeface="Times New Roman"/>
              </a:rPr>
              <a:t>f</a:t>
            </a:r>
            <a:r>
              <a:rPr sz="750" spc="-5" dirty="0">
                <a:latin typeface="Times New Roman"/>
                <a:cs typeface="Times New Roman"/>
              </a:rPr>
              <a:t>r</a:t>
            </a:r>
            <a:r>
              <a:rPr sz="750" spc="45" dirty="0">
                <a:latin typeface="Times New Roman"/>
                <a:cs typeface="Times New Roman"/>
              </a:rPr>
              <a:t>o</a:t>
            </a:r>
            <a:r>
              <a:rPr sz="750" spc="40" dirty="0">
                <a:latin typeface="Times New Roman"/>
                <a:cs typeface="Times New Roman"/>
              </a:rPr>
              <a:t>m</a:t>
            </a:r>
            <a:r>
              <a:rPr sz="750" spc="-5" dirty="0">
                <a:latin typeface="Times New Roman"/>
                <a:cs typeface="Times New Roman"/>
              </a:rPr>
              <a:t> </a:t>
            </a:r>
            <a:r>
              <a:rPr sz="750" spc="40" dirty="0">
                <a:latin typeface="Times New Roman"/>
                <a:cs typeface="Times New Roman"/>
              </a:rPr>
              <a:t>o</a:t>
            </a:r>
            <a:r>
              <a:rPr sz="750" dirty="0">
                <a:latin typeface="Times New Roman"/>
                <a:cs typeface="Times New Roman"/>
              </a:rPr>
              <a:t>r</a:t>
            </a:r>
            <a:r>
              <a:rPr sz="750" spc="20" dirty="0">
                <a:latin typeface="Times New Roman"/>
                <a:cs typeface="Times New Roman"/>
              </a:rPr>
              <a:t> </a:t>
            </a:r>
            <a:r>
              <a:rPr sz="750" spc="40" dirty="0">
                <a:latin typeface="Times New Roman"/>
                <a:cs typeface="Times New Roman"/>
              </a:rPr>
              <a:t>d</a:t>
            </a:r>
            <a:r>
              <a:rPr sz="750" spc="85" dirty="0">
                <a:latin typeface="Times New Roman"/>
                <a:cs typeface="Times New Roman"/>
              </a:rPr>
              <a:t>es</a:t>
            </a:r>
            <a:r>
              <a:rPr sz="750" dirty="0">
                <a:latin typeface="Times New Roman"/>
                <a:cs typeface="Times New Roman"/>
              </a:rPr>
              <a:t>t</a:t>
            </a:r>
            <a:r>
              <a:rPr sz="750" spc="-50" dirty="0">
                <a:latin typeface="Times New Roman"/>
                <a:cs typeface="Times New Roman"/>
              </a:rPr>
              <a:t>i</a:t>
            </a:r>
            <a:r>
              <a:rPr sz="750" spc="45" dirty="0">
                <a:latin typeface="Times New Roman"/>
                <a:cs typeface="Times New Roman"/>
              </a:rPr>
              <a:t>n</a:t>
            </a:r>
            <a:r>
              <a:rPr sz="750" spc="70" dirty="0">
                <a:latin typeface="Times New Roman"/>
                <a:cs typeface="Times New Roman"/>
              </a:rPr>
              <a:t>e</a:t>
            </a:r>
            <a:r>
              <a:rPr sz="750" spc="45" dirty="0">
                <a:latin typeface="Times New Roman"/>
                <a:cs typeface="Times New Roman"/>
              </a:rPr>
              <a:t>d</a:t>
            </a:r>
            <a:r>
              <a:rPr sz="750" spc="-2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</a:t>
            </a:r>
            <a:r>
              <a:rPr sz="750" spc="45" dirty="0">
                <a:latin typeface="Times New Roman"/>
                <a:cs typeface="Times New Roman"/>
              </a:rPr>
              <a:t>o</a:t>
            </a:r>
            <a:r>
              <a:rPr sz="750" spc="15" dirty="0">
                <a:latin typeface="Times New Roman"/>
                <a:cs typeface="Times New Roman"/>
              </a:rPr>
              <a:t> </a:t>
            </a:r>
            <a:r>
              <a:rPr sz="750" spc="35" dirty="0">
                <a:latin typeface="Times New Roman"/>
                <a:cs typeface="Times New Roman"/>
              </a:rPr>
              <a:t>C</a:t>
            </a:r>
            <a:r>
              <a:rPr sz="750" spc="85" dirty="0">
                <a:latin typeface="Times New Roman"/>
                <a:cs typeface="Times New Roman"/>
              </a:rPr>
              <a:t>a</a:t>
            </a:r>
            <a:r>
              <a:rPr sz="750" spc="-5" dirty="0">
                <a:latin typeface="Times New Roman"/>
                <a:cs typeface="Times New Roman"/>
              </a:rPr>
              <a:t>r</a:t>
            </a:r>
            <a:r>
              <a:rPr sz="750" spc="-50" dirty="0">
                <a:latin typeface="Times New Roman"/>
                <a:cs typeface="Times New Roman"/>
              </a:rPr>
              <a:t>i</a:t>
            </a:r>
            <a:r>
              <a:rPr sz="750" spc="45" dirty="0">
                <a:latin typeface="Times New Roman"/>
                <a:cs typeface="Times New Roman"/>
              </a:rPr>
              <a:t>b</a:t>
            </a:r>
            <a:r>
              <a:rPr sz="750" spc="40" dirty="0">
                <a:latin typeface="Times New Roman"/>
                <a:cs typeface="Times New Roman"/>
              </a:rPr>
              <a:t>b</a:t>
            </a:r>
            <a:r>
              <a:rPr sz="750" spc="85" dirty="0">
                <a:latin typeface="Times New Roman"/>
                <a:cs typeface="Times New Roman"/>
              </a:rPr>
              <a:t>e</a:t>
            </a:r>
            <a:r>
              <a:rPr sz="750" spc="70" dirty="0">
                <a:latin typeface="Times New Roman"/>
                <a:cs typeface="Times New Roman"/>
              </a:rPr>
              <a:t>a</a:t>
            </a:r>
            <a:r>
              <a:rPr sz="750" spc="45" dirty="0">
                <a:latin typeface="Times New Roman"/>
                <a:cs typeface="Times New Roman"/>
              </a:rPr>
              <a:t>n</a:t>
            </a:r>
            <a:r>
              <a:rPr sz="750" spc="-20" dirty="0">
                <a:latin typeface="Times New Roman"/>
                <a:cs typeface="Times New Roman"/>
              </a:rPr>
              <a:t> </a:t>
            </a:r>
            <a:r>
              <a:rPr sz="750" spc="-10" dirty="0">
                <a:latin typeface="Times New Roman"/>
                <a:cs typeface="Times New Roman"/>
              </a:rPr>
              <a:t>D</a:t>
            </a:r>
            <a:r>
              <a:rPr sz="750" spc="-50" dirty="0">
                <a:latin typeface="Times New Roman"/>
                <a:cs typeface="Times New Roman"/>
              </a:rPr>
              <a:t>i</a:t>
            </a:r>
            <a:r>
              <a:rPr sz="750" spc="85" dirty="0">
                <a:latin typeface="Times New Roman"/>
                <a:cs typeface="Times New Roman"/>
              </a:rPr>
              <a:t>s</a:t>
            </a:r>
            <a:r>
              <a:rPr sz="750" spc="5" dirty="0">
                <a:latin typeface="Times New Roman"/>
                <a:cs typeface="Times New Roman"/>
              </a:rPr>
              <a:t>t</a:t>
            </a:r>
            <a:r>
              <a:rPr sz="750" spc="-5" dirty="0">
                <a:latin typeface="Times New Roman"/>
                <a:cs typeface="Times New Roman"/>
              </a:rPr>
              <a:t>r</a:t>
            </a:r>
            <a:r>
              <a:rPr sz="750" spc="-50" dirty="0">
                <a:latin typeface="Times New Roman"/>
                <a:cs typeface="Times New Roman"/>
              </a:rPr>
              <a:t>i</a:t>
            </a:r>
            <a:r>
              <a:rPr sz="750" spc="45" dirty="0">
                <a:latin typeface="Times New Roman"/>
                <a:cs typeface="Times New Roman"/>
              </a:rPr>
              <a:t>c</a:t>
            </a:r>
            <a:r>
              <a:rPr sz="750" dirty="0">
                <a:latin typeface="Times New Roman"/>
                <a:cs typeface="Times New Roman"/>
              </a:rPr>
              <a:t>t </a:t>
            </a:r>
            <a:r>
              <a:rPr sz="750" spc="-50" dirty="0">
                <a:latin typeface="Times New Roman"/>
                <a:cs typeface="Times New Roman"/>
              </a:rPr>
              <a:t>i</a:t>
            </a:r>
            <a:r>
              <a:rPr sz="750" spc="45" dirty="0">
                <a:latin typeface="Times New Roman"/>
                <a:cs typeface="Times New Roman"/>
              </a:rPr>
              <a:t>n</a:t>
            </a:r>
            <a:r>
              <a:rPr sz="750" dirty="0">
                <a:latin typeface="Times New Roman"/>
                <a:cs typeface="Times New Roman"/>
              </a:rPr>
              <a:t> </a:t>
            </a:r>
            <a:r>
              <a:rPr sz="750" spc="30" dirty="0">
                <a:latin typeface="Times New Roman"/>
                <a:cs typeface="Times New Roman"/>
              </a:rPr>
              <a:t>F</a:t>
            </a:r>
            <a:r>
              <a:rPr sz="750" spc="-45" dirty="0">
                <a:latin typeface="Times New Roman"/>
                <a:cs typeface="Times New Roman"/>
              </a:rPr>
              <a:t>Y</a:t>
            </a:r>
            <a:r>
              <a:rPr sz="750" spc="40" dirty="0">
                <a:latin typeface="Times New Roman"/>
                <a:cs typeface="Times New Roman"/>
              </a:rPr>
              <a:t>1</a:t>
            </a:r>
            <a:r>
              <a:rPr sz="750" spc="45" dirty="0">
                <a:latin typeface="Times New Roman"/>
                <a:cs typeface="Times New Roman"/>
              </a:rPr>
              <a:t>8</a:t>
            </a:r>
            <a:r>
              <a:rPr sz="750" spc="15" dirty="0">
                <a:latin typeface="Times New Roman"/>
                <a:cs typeface="Times New Roman"/>
              </a:rPr>
              <a:t> </a:t>
            </a:r>
            <a:r>
              <a:rPr sz="750" spc="40" dirty="0">
                <a:latin typeface="Times New Roman"/>
                <a:cs typeface="Times New Roman"/>
              </a:rPr>
              <a:t>Q</a:t>
            </a:r>
            <a:r>
              <a:rPr sz="750" spc="45" dirty="0">
                <a:latin typeface="Times New Roman"/>
                <a:cs typeface="Times New Roman"/>
              </a:rPr>
              <a:t>2</a:t>
            </a:r>
            <a:r>
              <a:rPr sz="750" spc="10" dirty="0">
                <a:latin typeface="Times New Roman"/>
                <a:cs typeface="Times New Roman"/>
              </a:rPr>
              <a:t> </a:t>
            </a:r>
            <a:r>
              <a:rPr sz="750" spc="45" dirty="0">
                <a:latin typeface="Times New Roman"/>
                <a:cs typeface="Times New Roman"/>
              </a:rPr>
              <a:t>d</a:t>
            </a:r>
            <a:r>
              <a:rPr sz="750" spc="40" dirty="0">
                <a:latin typeface="Times New Roman"/>
                <a:cs typeface="Times New Roman"/>
              </a:rPr>
              <a:t>u</a:t>
            </a:r>
            <a:r>
              <a:rPr sz="750" spc="85" dirty="0">
                <a:latin typeface="Times New Roman"/>
                <a:cs typeface="Times New Roman"/>
              </a:rPr>
              <a:t>e</a:t>
            </a:r>
            <a:r>
              <a:rPr sz="750" dirty="0">
                <a:latin typeface="Times New Roman"/>
                <a:cs typeface="Times New Roman"/>
              </a:rPr>
              <a:t> </a:t>
            </a:r>
            <a:r>
              <a:rPr sz="750" spc="5" dirty="0">
                <a:latin typeface="Times New Roman"/>
                <a:cs typeface="Times New Roman"/>
              </a:rPr>
              <a:t>t</a:t>
            </a:r>
            <a:r>
              <a:rPr sz="750" spc="45" dirty="0">
                <a:latin typeface="Times New Roman"/>
                <a:cs typeface="Times New Roman"/>
              </a:rPr>
              <a:t>o</a:t>
            </a:r>
            <a:r>
              <a:rPr sz="750" dirty="0">
                <a:latin typeface="Times New Roman"/>
                <a:cs typeface="Times New Roman"/>
              </a:rPr>
              <a:t> t</a:t>
            </a:r>
            <a:r>
              <a:rPr sz="750" spc="45" dirty="0">
                <a:latin typeface="Times New Roman"/>
                <a:cs typeface="Times New Roman"/>
              </a:rPr>
              <a:t>h</a:t>
            </a:r>
            <a:r>
              <a:rPr sz="750" spc="85" dirty="0">
                <a:latin typeface="Times New Roman"/>
                <a:cs typeface="Times New Roman"/>
              </a:rPr>
              <a:t>e</a:t>
            </a:r>
            <a:r>
              <a:rPr sz="750" spc="10" dirty="0">
                <a:latin typeface="Times New Roman"/>
                <a:cs typeface="Times New Roman"/>
              </a:rPr>
              <a:t> </a:t>
            </a:r>
            <a:r>
              <a:rPr sz="750" spc="45" dirty="0">
                <a:latin typeface="Times New Roman"/>
                <a:cs typeface="Times New Roman"/>
              </a:rPr>
              <a:t>d</a:t>
            </a:r>
            <a:r>
              <a:rPr sz="750" spc="80" dirty="0">
                <a:latin typeface="Times New Roman"/>
                <a:cs typeface="Times New Roman"/>
              </a:rPr>
              <a:t>e</a:t>
            </a:r>
            <a:r>
              <a:rPr sz="750" spc="20" dirty="0">
                <a:latin typeface="Times New Roman"/>
                <a:cs typeface="Times New Roman"/>
              </a:rPr>
              <a:t>v</a:t>
            </a:r>
            <a:r>
              <a:rPr sz="750" spc="70" dirty="0">
                <a:latin typeface="Times New Roman"/>
                <a:cs typeface="Times New Roman"/>
              </a:rPr>
              <a:t>as</a:t>
            </a:r>
            <a:r>
              <a:rPr sz="750" spc="5" dirty="0">
                <a:latin typeface="Times New Roman"/>
                <a:cs typeface="Times New Roman"/>
              </a:rPr>
              <a:t>t</a:t>
            </a:r>
            <a:r>
              <a:rPr sz="750" spc="70" dirty="0">
                <a:latin typeface="Times New Roman"/>
                <a:cs typeface="Times New Roman"/>
              </a:rPr>
              <a:t>a</a:t>
            </a:r>
            <a:r>
              <a:rPr sz="750" dirty="0">
                <a:latin typeface="Times New Roman"/>
                <a:cs typeface="Times New Roman"/>
              </a:rPr>
              <a:t>t</a:t>
            </a:r>
            <a:r>
              <a:rPr sz="750" spc="-50" dirty="0">
                <a:latin typeface="Times New Roman"/>
                <a:cs typeface="Times New Roman"/>
              </a:rPr>
              <a:t>i</a:t>
            </a:r>
            <a:r>
              <a:rPr sz="750" spc="30" dirty="0">
                <a:latin typeface="Times New Roman"/>
                <a:cs typeface="Times New Roman"/>
              </a:rPr>
              <a:t>n</a:t>
            </a:r>
            <a:r>
              <a:rPr sz="750" spc="45" dirty="0">
                <a:latin typeface="Times New Roman"/>
                <a:cs typeface="Times New Roman"/>
              </a:rPr>
              <a:t>g</a:t>
            </a:r>
            <a:r>
              <a:rPr sz="750" spc="-20" dirty="0">
                <a:latin typeface="Times New Roman"/>
                <a:cs typeface="Times New Roman"/>
              </a:rPr>
              <a:t> </a:t>
            </a:r>
            <a:r>
              <a:rPr sz="750" spc="-50" dirty="0">
                <a:latin typeface="Times New Roman"/>
                <a:cs typeface="Times New Roman"/>
              </a:rPr>
              <a:t>i</a:t>
            </a:r>
            <a:r>
              <a:rPr sz="750" spc="45" dirty="0">
                <a:latin typeface="Times New Roman"/>
                <a:cs typeface="Times New Roman"/>
              </a:rPr>
              <a:t>mp</a:t>
            </a:r>
            <a:r>
              <a:rPr sz="750" spc="85" dirty="0">
                <a:latin typeface="Times New Roman"/>
                <a:cs typeface="Times New Roman"/>
              </a:rPr>
              <a:t>a</a:t>
            </a:r>
            <a:r>
              <a:rPr sz="750" spc="40" dirty="0">
                <a:latin typeface="Times New Roman"/>
                <a:cs typeface="Times New Roman"/>
              </a:rPr>
              <a:t>c</a:t>
            </a:r>
            <a:r>
              <a:rPr sz="750" spc="-10" dirty="0">
                <a:latin typeface="Times New Roman"/>
                <a:cs typeface="Times New Roman"/>
              </a:rPr>
              <a:t>t</a:t>
            </a:r>
            <a:r>
              <a:rPr sz="750" spc="80" dirty="0">
                <a:latin typeface="Times New Roman"/>
                <a:cs typeface="Times New Roman"/>
              </a:rPr>
              <a:t>s</a:t>
            </a:r>
            <a:r>
              <a:rPr sz="750" spc="-15" dirty="0">
                <a:latin typeface="Times New Roman"/>
                <a:cs typeface="Times New Roman"/>
              </a:rPr>
              <a:t> </a:t>
            </a:r>
            <a:r>
              <a:rPr sz="750" spc="45" dirty="0">
                <a:latin typeface="Times New Roman"/>
                <a:cs typeface="Times New Roman"/>
              </a:rPr>
              <a:t>o</a:t>
            </a:r>
            <a:r>
              <a:rPr sz="750" spc="-45" dirty="0">
                <a:latin typeface="Times New Roman"/>
                <a:cs typeface="Times New Roman"/>
              </a:rPr>
              <a:t>f</a:t>
            </a:r>
            <a:r>
              <a:rPr sz="750" spc="15" dirty="0">
                <a:latin typeface="Times New Roman"/>
                <a:cs typeface="Times New Roman"/>
              </a:rPr>
              <a:t> </a:t>
            </a:r>
            <a:r>
              <a:rPr sz="750" spc="-5" dirty="0">
                <a:latin typeface="Times New Roman"/>
                <a:cs typeface="Times New Roman"/>
              </a:rPr>
              <a:t>H</a:t>
            </a:r>
            <a:r>
              <a:rPr sz="750" spc="40" dirty="0">
                <a:latin typeface="Times New Roman"/>
                <a:cs typeface="Times New Roman"/>
              </a:rPr>
              <a:t>u</a:t>
            </a:r>
            <a:r>
              <a:rPr sz="750" spc="5" dirty="0">
                <a:latin typeface="Times New Roman"/>
                <a:cs typeface="Times New Roman"/>
              </a:rPr>
              <a:t>r</a:t>
            </a:r>
            <a:r>
              <a:rPr sz="750" spc="-5" dirty="0">
                <a:latin typeface="Times New Roman"/>
                <a:cs typeface="Times New Roman"/>
              </a:rPr>
              <a:t>r</a:t>
            </a:r>
            <a:r>
              <a:rPr sz="750" spc="-50" dirty="0">
                <a:latin typeface="Times New Roman"/>
                <a:cs typeface="Times New Roman"/>
              </a:rPr>
              <a:t>i</a:t>
            </a:r>
            <a:r>
              <a:rPr sz="750" spc="45" dirty="0">
                <a:latin typeface="Times New Roman"/>
                <a:cs typeface="Times New Roman"/>
              </a:rPr>
              <a:t>c</a:t>
            </a:r>
            <a:r>
              <a:rPr sz="750" spc="85" dirty="0">
                <a:latin typeface="Times New Roman"/>
                <a:cs typeface="Times New Roman"/>
              </a:rPr>
              <a:t>a</a:t>
            </a:r>
            <a:r>
              <a:rPr sz="750" spc="40" dirty="0">
                <a:latin typeface="Times New Roman"/>
                <a:cs typeface="Times New Roman"/>
              </a:rPr>
              <a:t>n</a:t>
            </a:r>
            <a:r>
              <a:rPr sz="750" spc="70" dirty="0">
                <a:latin typeface="Times New Roman"/>
                <a:cs typeface="Times New Roman"/>
              </a:rPr>
              <a:t>e</a:t>
            </a:r>
            <a:r>
              <a:rPr sz="750" spc="80" dirty="0">
                <a:latin typeface="Times New Roman"/>
                <a:cs typeface="Times New Roman"/>
              </a:rPr>
              <a:t>s</a:t>
            </a:r>
            <a:r>
              <a:rPr sz="750" spc="-15" dirty="0">
                <a:latin typeface="Times New Roman"/>
                <a:cs typeface="Times New Roman"/>
              </a:rPr>
              <a:t> </a:t>
            </a:r>
            <a:r>
              <a:rPr sz="750" spc="-40" dirty="0">
                <a:latin typeface="Times New Roman"/>
                <a:cs typeface="Times New Roman"/>
              </a:rPr>
              <a:t>I</a:t>
            </a:r>
            <a:r>
              <a:rPr sz="750" spc="-5" dirty="0">
                <a:latin typeface="Times New Roman"/>
                <a:cs typeface="Times New Roman"/>
              </a:rPr>
              <a:t>r</a:t>
            </a:r>
            <a:r>
              <a:rPr sz="750" spc="45" dirty="0">
                <a:latin typeface="Times New Roman"/>
                <a:cs typeface="Times New Roman"/>
              </a:rPr>
              <a:t>m</a:t>
            </a:r>
            <a:r>
              <a:rPr sz="750" spc="85" dirty="0">
                <a:latin typeface="Times New Roman"/>
                <a:cs typeface="Times New Roman"/>
              </a:rPr>
              <a:t>a</a:t>
            </a:r>
            <a:r>
              <a:rPr sz="750" dirty="0">
                <a:latin typeface="Times New Roman"/>
                <a:cs typeface="Times New Roman"/>
              </a:rPr>
              <a:t> </a:t>
            </a:r>
            <a:r>
              <a:rPr sz="750" spc="85" dirty="0">
                <a:latin typeface="Times New Roman"/>
                <a:cs typeface="Times New Roman"/>
              </a:rPr>
              <a:t>a</a:t>
            </a:r>
            <a:r>
              <a:rPr sz="750" spc="40" dirty="0">
                <a:latin typeface="Times New Roman"/>
                <a:cs typeface="Times New Roman"/>
              </a:rPr>
              <a:t>n</a:t>
            </a:r>
            <a:r>
              <a:rPr sz="750" spc="45" dirty="0">
                <a:latin typeface="Times New Roman"/>
                <a:cs typeface="Times New Roman"/>
              </a:rPr>
              <a:t>d</a:t>
            </a:r>
            <a:r>
              <a:rPr sz="750" spc="-5" dirty="0">
                <a:latin typeface="Times New Roman"/>
                <a:cs typeface="Times New Roman"/>
              </a:rPr>
              <a:t> </a:t>
            </a:r>
            <a:r>
              <a:rPr sz="750" spc="-35" dirty="0">
                <a:latin typeface="Times New Roman"/>
                <a:cs typeface="Times New Roman"/>
              </a:rPr>
              <a:t>M</a:t>
            </a:r>
            <a:r>
              <a:rPr sz="750" spc="80" dirty="0">
                <a:latin typeface="Times New Roman"/>
                <a:cs typeface="Times New Roman"/>
              </a:rPr>
              <a:t>a</a:t>
            </a:r>
            <a:r>
              <a:rPr sz="750" spc="5" dirty="0">
                <a:latin typeface="Times New Roman"/>
                <a:cs typeface="Times New Roman"/>
              </a:rPr>
              <a:t>r</a:t>
            </a:r>
            <a:r>
              <a:rPr sz="750" spc="-50" dirty="0">
                <a:latin typeface="Times New Roman"/>
                <a:cs typeface="Times New Roman"/>
              </a:rPr>
              <a:t>i</a:t>
            </a:r>
            <a:r>
              <a:rPr sz="750" spc="80" dirty="0">
                <a:latin typeface="Times New Roman"/>
                <a:cs typeface="Times New Roman"/>
              </a:rPr>
              <a:t>a</a:t>
            </a:r>
            <a:r>
              <a:rPr sz="750" spc="20" dirty="0">
                <a:latin typeface="Times New Roman"/>
                <a:cs typeface="Times New Roman"/>
              </a:rPr>
              <a:t>.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854707" y="2996183"/>
            <a:ext cx="6606540" cy="0"/>
          </a:xfrm>
          <a:custGeom>
            <a:avLst/>
            <a:gdLst/>
            <a:ahLst/>
            <a:cxnLst/>
            <a:rect l="l" t="t" r="r" b="b"/>
            <a:pathLst>
              <a:path w="6606540">
                <a:moveTo>
                  <a:pt x="0" y="0"/>
                </a:moveTo>
                <a:lnTo>
                  <a:pt x="6606539" y="0"/>
                </a:lnTo>
              </a:path>
            </a:pathLst>
          </a:custGeom>
          <a:ln w="10414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763256" y="2613659"/>
            <a:ext cx="698500" cy="0"/>
          </a:xfrm>
          <a:custGeom>
            <a:avLst/>
            <a:gdLst/>
            <a:ahLst/>
            <a:cxnLst/>
            <a:rect l="l" t="t" r="r" b="b"/>
            <a:pathLst>
              <a:path w="698500">
                <a:moveTo>
                  <a:pt x="0" y="0"/>
                </a:moveTo>
                <a:lnTo>
                  <a:pt x="697991" y="0"/>
                </a:lnTo>
              </a:path>
            </a:pathLst>
          </a:custGeom>
          <a:ln w="10413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662928" y="2613659"/>
            <a:ext cx="806450" cy="0"/>
          </a:xfrm>
          <a:custGeom>
            <a:avLst/>
            <a:gdLst/>
            <a:ahLst/>
            <a:cxnLst/>
            <a:rect l="l" t="t" r="r" b="b"/>
            <a:pathLst>
              <a:path w="806450">
                <a:moveTo>
                  <a:pt x="0" y="0"/>
                </a:moveTo>
                <a:lnTo>
                  <a:pt x="806195" y="0"/>
                </a:lnTo>
              </a:path>
            </a:pathLst>
          </a:custGeom>
          <a:ln w="10413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561076" y="2613659"/>
            <a:ext cx="807720" cy="0"/>
          </a:xfrm>
          <a:custGeom>
            <a:avLst/>
            <a:gdLst/>
            <a:ahLst/>
            <a:cxnLst/>
            <a:rect l="l" t="t" r="r" b="b"/>
            <a:pathLst>
              <a:path w="807720">
                <a:moveTo>
                  <a:pt x="0" y="0"/>
                </a:moveTo>
                <a:lnTo>
                  <a:pt x="807720" y="0"/>
                </a:lnTo>
              </a:path>
            </a:pathLst>
          </a:custGeom>
          <a:ln w="10413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460747" y="2613659"/>
            <a:ext cx="806450" cy="0"/>
          </a:xfrm>
          <a:custGeom>
            <a:avLst/>
            <a:gdLst/>
            <a:ahLst/>
            <a:cxnLst/>
            <a:rect l="l" t="t" r="r" b="b"/>
            <a:pathLst>
              <a:path w="806450">
                <a:moveTo>
                  <a:pt x="0" y="0"/>
                </a:moveTo>
                <a:lnTo>
                  <a:pt x="806195" y="0"/>
                </a:lnTo>
              </a:path>
            </a:pathLst>
          </a:custGeom>
          <a:ln w="10413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358896" y="2613659"/>
            <a:ext cx="807720" cy="0"/>
          </a:xfrm>
          <a:custGeom>
            <a:avLst/>
            <a:gdLst/>
            <a:ahLst/>
            <a:cxnLst/>
            <a:rect l="l" t="t" r="r" b="b"/>
            <a:pathLst>
              <a:path w="807720">
                <a:moveTo>
                  <a:pt x="0" y="0"/>
                </a:moveTo>
                <a:lnTo>
                  <a:pt x="807720" y="0"/>
                </a:lnTo>
              </a:path>
            </a:pathLst>
          </a:custGeom>
          <a:ln w="10413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854707" y="2613659"/>
            <a:ext cx="1210310" cy="0"/>
          </a:xfrm>
          <a:custGeom>
            <a:avLst/>
            <a:gdLst/>
            <a:ahLst/>
            <a:cxnLst/>
            <a:rect l="l" t="t" r="r" b="b"/>
            <a:pathLst>
              <a:path w="1210310">
                <a:moveTo>
                  <a:pt x="0" y="0"/>
                </a:moveTo>
                <a:lnTo>
                  <a:pt x="1210056" y="0"/>
                </a:lnTo>
              </a:path>
            </a:pathLst>
          </a:custGeom>
          <a:ln w="10413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763256" y="2229611"/>
            <a:ext cx="698500" cy="0"/>
          </a:xfrm>
          <a:custGeom>
            <a:avLst/>
            <a:gdLst/>
            <a:ahLst/>
            <a:cxnLst/>
            <a:rect l="l" t="t" r="r" b="b"/>
            <a:pathLst>
              <a:path w="698500">
                <a:moveTo>
                  <a:pt x="0" y="0"/>
                </a:moveTo>
                <a:lnTo>
                  <a:pt x="697991" y="0"/>
                </a:lnTo>
              </a:path>
            </a:pathLst>
          </a:custGeom>
          <a:ln w="10414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662928" y="2229611"/>
            <a:ext cx="806450" cy="0"/>
          </a:xfrm>
          <a:custGeom>
            <a:avLst/>
            <a:gdLst/>
            <a:ahLst/>
            <a:cxnLst/>
            <a:rect l="l" t="t" r="r" b="b"/>
            <a:pathLst>
              <a:path w="806450">
                <a:moveTo>
                  <a:pt x="0" y="0"/>
                </a:moveTo>
                <a:lnTo>
                  <a:pt x="806195" y="0"/>
                </a:lnTo>
              </a:path>
            </a:pathLst>
          </a:custGeom>
          <a:ln w="10414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561076" y="2229611"/>
            <a:ext cx="807720" cy="0"/>
          </a:xfrm>
          <a:custGeom>
            <a:avLst/>
            <a:gdLst/>
            <a:ahLst/>
            <a:cxnLst/>
            <a:rect l="l" t="t" r="r" b="b"/>
            <a:pathLst>
              <a:path w="807720">
                <a:moveTo>
                  <a:pt x="0" y="0"/>
                </a:moveTo>
                <a:lnTo>
                  <a:pt x="807720" y="0"/>
                </a:lnTo>
              </a:path>
            </a:pathLst>
          </a:custGeom>
          <a:ln w="10414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460747" y="2229611"/>
            <a:ext cx="806450" cy="0"/>
          </a:xfrm>
          <a:custGeom>
            <a:avLst/>
            <a:gdLst/>
            <a:ahLst/>
            <a:cxnLst/>
            <a:rect l="l" t="t" r="r" b="b"/>
            <a:pathLst>
              <a:path w="806450">
                <a:moveTo>
                  <a:pt x="0" y="0"/>
                </a:moveTo>
                <a:lnTo>
                  <a:pt x="806195" y="0"/>
                </a:lnTo>
              </a:path>
            </a:pathLst>
          </a:custGeom>
          <a:ln w="10414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358896" y="2229611"/>
            <a:ext cx="807720" cy="0"/>
          </a:xfrm>
          <a:custGeom>
            <a:avLst/>
            <a:gdLst/>
            <a:ahLst/>
            <a:cxnLst/>
            <a:rect l="l" t="t" r="r" b="b"/>
            <a:pathLst>
              <a:path w="807720">
                <a:moveTo>
                  <a:pt x="0" y="0"/>
                </a:moveTo>
                <a:lnTo>
                  <a:pt x="807720" y="0"/>
                </a:lnTo>
              </a:path>
            </a:pathLst>
          </a:custGeom>
          <a:ln w="10414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854707" y="2229611"/>
            <a:ext cx="1210310" cy="0"/>
          </a:xfrm>
          <a:custGeom>
            <a:avLst/>
            <a:gdLst/>
            <a:ahLst/>
            <a:cxnLst/>
            <a:rect l="l" t="t" r="r" b="b"/>
            <a:pathLst>
              <a:path w="1210310">
                <a:moveTo>
                  <a:pt x="0" y="0"/>
                </a:moveTo>
                <a:lnTo>
                  <a:pt x="1210056" y="0"/>
                </a:lnTo>
              </a:path>
            </a:pathLst>
          </a:custGeom>
          <a:ln w="10414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854707" y="1845563"/>
            <a:ext cx="6606540" cy="0"/>
          </a:xfrm>
          <a:custGeom>
            <a:avLst/>
            <a:gdLst/>
            <a:ahLst/>
            <a:cxnLst/>
            <a:rect l="l" t="t" r="r" b="b"/>
            <a:pathLst>
              <a:path w="6606540">
                <a:moveTo>
                  <a:pt x="0" y="0"/>
                </a:moveTo>
                <a:lnTo>
                  <a:pt x="6606539" y="0"/>
                </a:lnTo>
              </a:path>
            </a:pathLst>
          </a:custGeom>
          <a:ln w="10414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854707" y="1463039"/>
            <a:ext cx="6606540" cy="0"/>
          </a:xfrm>
          <a:custGeom>
            <a:avLst/>
            <a:gdLst/>
            <a:ahLst/>
            <a:cxnLst/>
            <a:rect l="l" t="t" r="r" b="b"/>
            <a:pathLst>
              <a:path w="6606540">
                <a:moveTo>
                  <a:pt x="0" y="0"/>
                </a:moveTo>
                <a:lnTo>
                  <a:pt x="6606539" y="0"/>
                </a:lnTo>
              </a:path>
            </a:pathLst>
          </a:custGeom>
          <a:ln w="10414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964436" y="2622803"/>
            <a:ext cx="146685" cy="373380"/>
          </a:xfrm>
          <a:custGeom>
            <a:avLst/>
            <a:gdLst/>
            <a:ahLst/>
            <a:cxnLst/>
            <a:rect l="l" t="t" r="r" b="b"/>
            <a:pathLst>
              <a:path w="146685" h="373380">
                <a:moveTo>
                  <a:pt x="146304" y="373380"/>
                </a:moveTo>
                <a:lnTo>
                  <a:pt x="0" y="373380"/>
                </a:lnTo>
                <a:lnTo>
                  <a:pt x="0" y="0"/>
                </a:lnTo>
                <a:lnTo>
                  <a:pt x="146304" y="0"/>
                </a:lnTo>
                <a:lnTo>
                  <a:pt x="146304" y="373380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064764" y="2095499"/>
            <a:ext cx="147955" cy="901065"/>
          </a:xfrm>
          <a:custGeom>
            <a:avLst/>
            <a:gdLst/>
            <a:ahLst/>
            <a:cxnLst/>
            <a:rect l="l" t="t" r="r" b="b"/>
            <a:pathLst>
              <a:path w="147955" h="901064">
                <a:moveTo>
                  <a:pt x="147827" y="900684"/>
                </a:moveTo>
                <a:lnTo>
                  <a:pt x="0" y="900684"/>
                </a:lnTo>
                <a:lnTo>
                  <a:pt x="0" y="0"/>
                </a:lnTo>
                <a:lnTo>
                  <a:pt x="147827" y="0"/>
                </a:lnTo>
                <a:lnTo>
                  <a:pt x="147827" y="900684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166615" y="1831847"/>
            <a:ext cx="146685" cy="1164590"/>
          </a:xfrm>
          <a:custGeom>
            <a:avLst/>
            <a:gdLst/>
            <a:ahLst/>
            <a:cxnLst/>
            <a:rect l="l" t="t" r="r" b="b"/>
            <a:pathLst>
              <a:path w="146685" h="1164589">
                <a:moveTo>
                  <a:pt x="146304" y="1164336"/>
                </a:moveTo>
                <a:lnTo>
                  <a:pt x="0" y="1164336"/>
                </a:lnTo>
                <a:lnTo>
                  <a:pt x="0" y="0"/>
                </a:lnTo>
                <a:lnTo>
                  <a:pt x="146304" y="0"/>
                </a:lnTo>
                <a:lnTo>
                  <a:pt x="146304" y="1164336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266944" y="2138171"/>
            <a:ext cx="147955" cy="858519"/>
          </a:xfrm>
          <a:custGeom>
            <a:avLst/>
            <a:gdLst/>
            <a:ahLst/>
            <a:cxnLst/>
            <a:rect l="l" t="t" r="r" b="b"/>
            <a:pathLst>
              <a:path w="147954" h="858519">
                <a:moveTo>
                  <a:pt x="147827" y="858012"/>
                </a:moveTo>
                <a:lnTo>
                  <a:pt x="0" y="858012"/>
                </a:lnTo>
                <a:lnTo>
                  <a:pt x="0" y="0"/>
                </a:lnTo>
                <a:lnTo>
                  <a:pt x="147827" y="0"/>
                </a:lnTo>
                <a:lnTo>
                  <a:pt x="147827" y="858012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368796" y="2202179"/>
            <a:ext cx="146685" cy="794385"/>
          </a:xfrm>
          <a:custGeom>
            <a:avLst/>
            <a:gdLst/>
            <a:ahLst/>
            <a:cxnLst/>
            <a:rect l="l" t="t" r="r" b="b"/>
            <a:pathLst>
              <a:path w="146684" h="794385">
                <a:moveTo>
                  <a:pt x="146304" y="794004"/>
                </a:moveTo>
                <a:lnTo>
                  <a:pt x="0" y="794004"/>
                </a:lnTo>
                <a:lnTo>
                  <a:pt x="0" y="0"/>
                </a:lnTo>
                <a:lnTo>
                  <a:pt x="146304" y="0"/>
                </a:lnTo>
                <a:lnTo>
                  <a:pt x="146304" y="794004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469123" y="1882139"/>
            <a:ext cx="147955" cy="1114425"/>
          </a:xfrm>
          <a:custGeom>
            <a:avLst/>
            <a:gdLst/>
            <a:ahLst/>
            <a:cxnLst/>
            <a:rect l="l" t="t" r="r" b="b"/>
            <a:pathLst>
              <a:path w="147954" h="1114425">
                <a:moveTo>
                  <a:pt x="147828" y="1114044"/>
                </a:moveTo>
                <a:lnTo>
                  <a:pt x="0" y="1114044"/>
                </a:lnTo>
                <a:lnTo>
                  <a:pt x="0" y="0"/>
                </a:lnTo>
                <a:lnTo>
                  <a:pt x="147828" y="0"/>
                </a:lnTo>
                <a:lnTo>
                  <a:pt x="147828" y="1114044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110739" y="2699003"/>
            <a:ext cx="147955" cy="297180"/>
          </a:xfrm>
          <a:custGeom>
            <a:avLst/>
            <a:gdLst/>
            <a:ahLst/>
            <a:cxnLst/>
            <a:rect l="l" t="t" r="r" b="b"/>
            <a:pathLst>
              <a:path w="147955" h="297180">
                <a:moveTo>
                  <a:pt x="147828" y="297180"/>
                </a:moveTo>
                <a:lnTo>
                  <a:pt x="0" y="297180"/>
                </a:lnTo>
                <a:lnTo>
                  <a:pt x="0" y="0"/>
                </a:lnTo>
                <a:lnTo>
                  <a:pt x="147828" y="0"/>
                </a:lnTo>
                <a:lnTo>
                  <a:pt x="147828" y="297180"/>
                </a:lnTo>
                <a:close/>
              </a:path>
            </a:pathLst>
          </a:custGeom>
          <a:solidFill>
            <a:srgbClr val="0070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212592" y="2112263"/>
            <a:ext cx="146685" cy="883919"/>
          </a:xfrm>
          <a:custGeom>
            <a:avLst/>
            <a:gdLst/>
            <a:ahLst/>
            <a:cxnLst/>
            <a:rect l="l" t="t" r="r" b="b"/>
            <a:pathLst>
              <a:path w="146685" h="883919">
                <a:moveTo>
                  <a:pt x="146303" y="883919"/>
                </a:moveTo>
                <a:lnTo>
                  <a:pt x="0" y="883919"/>
                </a:lnTo>
                <a:lnTo>
                  <a:pt x="0" y="0"/>
                </a:lnTo>
                <a:lnTo>
                  <a:pt x="146303" y="0"/>
                </a:lnTo>
                <a:lnTo>
                  <a:pt x="146303" y="883919"/>
                </a:lnTo>
                <a:close/>
              </a:path>
            </a:pathLst>
          </a:custGeom>
          <a:solidFill>
            <a:srgbClr val="0070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312920" y="1908047"/>
            <a:ext cx="147955" cy="1088390"/>
          </a:xfrm>
          <a:custGeom>
            <a:avLst/>
            <a:gdLst/>
            <a:ahLst/>
            <a:cxnLst/>
            <a:rect l="l" t="t" r="r" b="b"/>
            <a:pathLst>
              <a:path w="147954" h="1088389">
                <a:moveTo>
                  <a:pt x="147828" y="1088136"/>
                </a:moveTo>
                <a:lnTo>
                  <a:pt x="0" y="1088136"/>
                </a:lnTo>
                <a:lnTo>
                  <a:pt x="0" y="0"/>
                </a:lnTo>
                <a:lnTo>
                  <a:pt x="147828" y="0"/>
                </a:lnTo>
                <a:lnTo>
                  <a:pt x="147828" y="1088136"/>
                </a:lnTo>
                <a:close/>
              </a:path>
            </a:pathLst>
          </a:custGeom>
          <a:solidFill>
            <a:srgbClr val="0070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414772" y="2052827"/>
            <a:ext cx="146685" cy="943610"/>
          </a:xfrm>
          <a:custGeom>
            <a:avLst/>
            <a:gdLst/>
            <a:ahLst/>
            <a:cxnLst/>
            <a:rect l="l" t="t" r="r" b="b"/>
            <a:pathLst>
              <a:path w="146685" h="943610">
                <a:moveTo>
                  <a:pt x="146303" y="943355"/>
                </a:moveTo>
                <a:lnTo>
                  <a:pt x="0" y="943355"/>
                </a:lnTo>
                <a:lnTo>
                  <a:pt x="0" y="0"/>
                </a:lnTo>
                <a:lnTo>
                  <a:pt x="146303" y="0"/>
                </a:lnTo>
                <a:lnTo>
                  <a:pt x="146303" y="943355"/>
                </a:lnTo>
                <a:close/>
              </a:path>
            </a:pathLst>
          </a:custGeom>
          <a:solidFill>
            <a:srgbClr val="0070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515100" y="2212847"/>
            <a:ext cx="147955" cy="783590"/>
          </a:xfrm>
          <a:custGeom>
            <a:avLst/>
            <a:gdLst/>
            <a:ahLst/>
            <a:cxnLst/>
            <a:rect l="l" t="t" r="r" b="b"/>
            <a:pathLst>
              <a:path w="147954" h="783589">
                <a:moveTo>
                  <a:pt x="147828" y="783336"/>
                </a:moveTo>
                <a:lnTo>
                  <a:pt x="0" y="783336"/>
                </a:lnTo>
                <a:lnTo>
                  <a:pt x="0" y="0"/>
                </a:lnTo>
                <a:lnTo>
                  <a:pt x="147828" y="0"/>
                </a:lnTo>
                <a:lnTo>
                  <a:pt x="147828" y="783336"/>
                </a:lnTo>
                <a:close/>
              </a:path>
            </a:pathLst>
          </a:custGeom>
          <a:solidFill>
            <a:srgbClr val="0070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616952" y="2002535"/>
            <a:ext cx="146685" cy="993775"/>
          </a:xfrm>
          <a:custGeom>
            <a:avLst/>
            <a:gdLst/>
            <a:ahLst/>
            <a:cxnLst/>
            <a:rect l="l" t="t" r="r" b="b"/>
            <a:pathLst>
              <a:path w="146684" h="993775">
                <a:moveTo>
                  <a:pt x="146303" y="993648"/>
                </a:moveTo>
                <a:lnTo>
                  <a:pt x="0" y="993648"/>
                </a:lnTo>
                <a:lnTo>
                  <a:pt x="0" y="0"/>
                </a:lnTo>
                <a:lnTo>
                  <a:pt x="146303" y="0"/>
                </a:lnTo>
                <a:lnTo>
                  <a:pt x="146303" y="993648"/>
                </a:lnTo>
                <a:close/>
              </a:path>
            </a:pathLst>
          </a:custGeom>
          <a:solidFill>
            <a:srgbClr val="0070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258567" y="2930651"/>
            <a:ext cx="146685" cy="66040"/>
          </a:xfrm>
          <a:custGeom>
            <a:avLst/>
            <a:gdLst/>
            <a:ahLst/>
            <a:cxnLst/>
            <a:rect l="l" t="t" r="r" b="b"/>
            <a:pathLst>
              <a:path w="146685" h="66039">
                <a:moveTo>
                  <a:pt x="146304" y="65532"/>
                </a:moveTo>
                <a:lnTo>
                  <a:pt x="0" y="65532"/>
                </a:lnTo>
                <a:lnTo>
                  <a:pt x="0" y="0"/>
                </a:lnTo>
                <a:lnTo>
                  <a:pt x="146304" y="0"/>
                </a:lnTo>
                <a:lnTo>
                  <a:pt x="146304" y="65532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358895" y="2886455"/>
            <a:ext cx="146685" cy="109855"/>
          </a:xfrm>
          <a:custGeom>
            <a:avLst/>
            <a:gdLst/>
            <a:ahLst/>
            <a:cxnLst/>
            <a:rect l="l" t="t" r="r" b="b"/>
            <a:pathLst>
              <a:path w="146685" h="109855">
                <a:moveTo>
                  <a:pt x="146304" y="109728"/>
                </a:moveTo>
                <a:lnTo>
                  <a:pt x="0" y="109728"/>
                </a:lnTo>
                <a:lnTo>
                  <a:pt x="0" y="0"/>
                </a:lnTo>
                <a:lnTo>
                  <a:pt x="146304" y="0"/>
                </a:lnTo>
                <a:lnTo>
                  <a:pt x="146304" y="109728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460747" y="2860547"/>
            <a:ext cx="146685" cy="135890"/>
          </a:xfrm>
          <a:custGeom>
            <a:avLst/>
            <a:gdLst/>
            <a:ahLst/>
            <a:cxnLst/>
            <a:rect l="l" t="t" r="r" b="b"/>
            <a:pathLst>
              <a:path w="146685" h="135889">
                <a:moveTo>
                  <a:pt x="146304" y="135635"/>
                </a:moveTo>
                <a:lnTo>
                  <a:pt x="0" y="135635"/>
                </a:lnTo>
                <a:lnTo>
                  <a:pt x="0" y="0"/>
                </a:lnTo>
                <a:lnTo>
                  <a:pt x="146304" y="0"/>
                </a:lnTo>
                <a:lnTo>
                  <a:pt x="146304" y="135635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561076" y="2878835"/>
            <a:ext cx="146685" cy="117475"/>
          </a:xfrm>
          <a:custGeom>
            <a:avLst/>
            <a:gdLst/>
            <a:ahLst/>
            <a:cxnLst/>
            <a:rect l="l" t="t" r="r" b="b"/>
            <a:pathLst>
              <a:path w="146685" h="117475">
                <a:moveTo>
                  <a:pt x="146303" y="117347"/>
                </a:moveTo>
                <a:lnTo>
                  <a:pt x="0" y="117347"/>
                </a:lnTo>
                <a:lnTo>
                  <a:pt x="0" y="0"/>
                </a:lnTo>
                <a:lnTo>
                  <a:pt x="146303" y="0"/>
                </a:lnTo>
                <a:lnTo>
                  <a:pt x="146303" y="11734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662928" y="2868167"/>
            <a:ext cx="146685" cy="128270"/>
          </a:xfrm>
          <a:custGeom>
            <a:avLst/>
            <a:gdLst/>
            <a:ahLst/>
            <a:cxnLst/>
            <a:rect l="l" t="t" r="r" b="b"/>
            <a:pathLst>
              <a:path w="146684" h="128269">
                <a:moveTo>
                  <a:pt x="146304" y="128016"/>
                </a:moveTo>
                <a:lnTo>
                  <a:pt x="0" y="128016"/>
                </a:lnTo>
                <a:lnTo>
                  <a:pt x="0" y="0"/>
                </a:lnTo>
                <a:lnTo>
                  <a:pt x="146304" y="0"/>
                </a:lnTo>
                <a:lnTo>
                  <a:pt x="146304" y="128016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763255" y="2860547"/>
            <a:ext cx="146685" cy="135890"/>
          </a:xfrm>
          <a:custGeom>
            <a:avLst/>
            <a:gdLst/>
            <a:ahLst/>
            <a:cxnLst/>
            <a:rect l="l" t="t" r="r" b="b"/>
            <a:pathLst>
              <a:path w="146684" h="135889">
                <a:moveTo>
                  <a:pt x="146304" y="135635"/>
                </a:moveTo>
                <a:lnTo>
                  <a:pt x="0" y="135635"/>
                </a:lnTo>
                <a:lnTo>
                  <a:pt x="0" y="0"/>
                </a:lnTo>
                <a:lnTo>
                  <a:pt x="146304" y="0"/>
                </a:lnTo>
                <a:lnTo>
                  <a:pt x="146304" y="135635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404872" y="2900172"/>
            <a:ext cx="146685" cy="96520"/>
          </a:xfrm>
          <a:custGeom>
            <a:avLst/>
            <a:gdLst/>
            <a:ahLst/>
            <a:cxnLst/>
            <a:rect l="l" t="t" r="r" b="b"/>
            <a:pathLst>
              <a:path w="146685" h="96519">
                <a:moveTo>
                  <a:pt x="146304" y="96012"/>
                </a:moveTo>
                <a:lnTo>
                  <a:pt x="0" y="96012"/>
                </a:lnTo>
                <a:lnTo>
                  <a:pt x="0" y="0"/>
                </a:lnTo>
                <a:lnTo>
                  <a:pt x="146304" y="0"/>
                </a:lnTo>
                <a:lnTo>
                  <a:pt x="146304" y="96012"/>
                </a:lnTo>
                <a:close/>
              </a:path>
            </a:pathLst>
          </a:custGeom>
          <a:solidFill>
            <a:srgbClr val="B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505200" y="2849880"/>
            <a:ext cx="147955" cy="146685"/>
          </a:xfrm>
          <a:custGeom>
            <a:avLst/>
            <a:gdLst/>
            <a:ahLst/>
            <a:cxnLst/>
            <a:rect l="l" t="t" r="r" b="b"/>
            <a:pathLst>
              <a:path w="147954" h="146685">
                <a:moveTo>
                  <a:pt x="147827" y="146303"/>
                </a:moveTo>
                <a:lnTo>
                  <a:pt x="0" y="146303"/>
                </a:lnTo>
                <a:lnTo>
                  <a:pt x="0" y="0"/>
                </a:lnTo>
                <a:lnTo>
                  <a:pt x="147827" y="0"/>
                </a:lnTo>
                <a:lnTo>
                  <a:pt x="147827" y="146303"/>
                </a:lnTo>
                <a:close/>
              </a:path>
            </a:pathLst>
          </a:custGeom>
          <a:solidFill>
            <a:srgbClr val="B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607052" y="2854452"/>
            <a:ext cx="146685" cy="142240"/>
          </a:xfrm>
          <a:custGeom>
            <a:avLst/>
            <a:gdLst/>
            <a:ahLst/>
            <a:cxnLst/>
            <a:rect l="l" t="t" r="r" b="b"/>
            <a:pathLst>
              <a:path w="146685" h="142239">
                <a:moveTo>
                  <a:pt x="146304" y="141732"/>
                </a:moveTo>
                <a:lnTo>
                  <a:pt x="0" y="141732"/>
                </a:lnTo>
                <a:lnTo>
                  <a:pt x="0" y="0"/>
                </a:lnTo>
                <a:lnTo>
                  <a:pt x="146304" y="0"/>
                </a:lnTo>
                <a:lnTo>
                  <a:pt x="146304" y="141732"/>
                </a:lnTo>
                <a:close/>
              </a:path>
            </a:pathLst>
          </a:custGeom>
          <a:solidFill>
            <a:srgbClr val="B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707379" y="2833116"/>
            <a:ext cx="147955" cy="163195"/>
          </a:xfrm>
          <a:custGeom>
            <a:avLst/>
            <a:gdLst/>
            <a:ahLst/>
            <a:cxnLst/>
            <a:rect l="l" t="t" r="r" b="b"/>
            <a:pathLst>
              <a:path w="147954" h="163194">
                <a:moveTo>
                  <a:pt x="147827" y="163067"/>
                </a:moveTo>
                <a:lnTo>
                  <a:pt x="0" y="163067"/>
                </a:lnTo>
                <a:lnTo>
                  <a:pt x="0" y="0"/>
                </a:lnTo>
                <a:lnTo>
                  <a:pt x="147827" y="0"/>
                </a:lnTo>
                <a:lnTo>
                  <a:pt x="147827" y="163067"/>
                </a:lnTo>
                <a:close/>
              </a:path>
            </a:pathLst>
          </a:custGeom>
          <a:solidFill>
            <a:srgbClr val="B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809231" y="2825496"/>
            <a:ext cx="146685" cy="170815"/>
          </a:xfrm>
          <a:custGeom>
            <a:avLst/>
            <a:gdLst/>
            <a:ahLst/>
            <a:cxnLst/>
            <a:rect l="l" t="t" r="r" b="b"/>
            <a:pathLst>
              <a:path w="146684" h="170814">
                <a:moveTo>
                  <a:pt x="146304" y="170687"/>
                </a:moveTo>
                <a:lnTo>
                  <a:pt x="0" y="170687"/>
                </a:lnTo>
                <a:lnTo>
                  <a:pt x="0" y="0"/>
                </a:lnTo>
                <a:lnTo>
                  <a:pt x="146304" y="0"/>
                </a:lnTo>
                <a:lnTo>
                  <a:pt x="146304" y="170687"/>
                </a:lnTo>
                <a:close/>
              </a:path>
            </a:pathLst>
          </a:custGeom>
          <a:solidFill>
            <a:srgbClr val="B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909559" y="2817876"/>
            <a:ext cx="147955" cy="178435"/>
          </a:xfrm>
          <a:custGeom>
            <a:avLst/>
            <a:gdLst/>
            <a:ahLst/>
            <a:cxnLst/>
            <a:rect l="l" t="t" r="r" b="b"/>
            <a:pathLst>
              <a:path w="147954" h="178435">
                <a:moveTo>
                  <a:pt x="147828" y="178308"/>
                </a:moveTo>
                <a:lnTo>
                  <a:pt x="0" y="178308"/>
                </a:lnTo>
                <a:lnTo>
                  <a:pt x="0" y="0"/>
                </a:lnTo>
                <a:lnTo>
                  <a:pt x="147828" y="0"/>
                </a:lnTo>
                <a:lnTo>
                  <a:pt x="147828" y="178308"/>
                </a:lnTo>
                <a:close/>
              </a:path>
            </a:pathLst>
          </a:custGeom>
          <a:solidFill>
            <a:srgbClr val="B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551175" y="2919983"/>
            <a:ext cx="147955" cy="76200"/>
          </a:xfrm>
          <a:custGeom>
            <a:avLst/>
            <a:gdLst/>
            <a:ahLst/>
            <a:cxnLst/>
            <a:rect l="l" t="t" r="r" b="b"/>
            <a:pathLst>
              <a:path w="147955" h="76200">
                <a:moveTo>
                  <a:pt x="147828" y="76200"/>
                </a:moveTo>
                <a:lnTo>
                  <a:pt x="0" y="76200"/>
                </a:lnTo>
                <a:lnTo>
                  <a:pt x="0" y="0"/>
                </a:lnTo>
                <a:lnTo>
                  <a:pt x="147828" y="0"/>
                </a:lnTo>
                <a:lnTo>
                  <a:pt x="147828" y="76200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653027" y="2918460"/>
            <a:ext cx="146685" cy="78105"/>
          </a:xfrm>
          <a:custGeom>
            <a:avLst/>
            <a:gdLst/>
            <a:ahLst/>
            <a:cxnLst/>
            <a:rect l="l" t="t" r="r" b="b"/>
            <a:pathLst>
              <a:path w="146685" h="78105">
                <a:moveTo>
                  <a:pt x="146303" y="77724"/>
                </a:moveTo>
                <a:lnTo>
                  <a:pt x="0" y="77724"/>
                </a:lnTo>
                <a:lnTo>
                  <a:pt x="0" y="0"/>
                </a:lnTo>
                <a:lnTo>
                  <a:pt x="146303" y="0"/>
                </a:lnTo>
                <a:lnTo>
                  <a:pt x="146303" y="77724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753355" y="2915411"/>
            <a:ext cx="147955" cy="81280"/>
          </a:xfrm>
          <a:custGeom>
            <a:avLst/>
            <a:gdLst/>
            <a:ahLst/>
            <a:cxnLst/>
            <a:rect l="l" t="t" r="r" b="b"/>
            <a:pathLst>
              <a:path w="147954" h="81280">
                <a:moveTo>
                  <a:pt x="147828" y="80772"/>
                </a:moveTo>
                <a:lnTo>
                  <a:pt x="0" y="80772"/>
                </a:lnTo>
                <a:lnTo>
                  <a:pt x="0" y="0"/>
                </a:lnTo>
                <a:lnTo>
                  <a:pt x="147828" y="0"/>
                </a:lnTo>
                <a:lnTo>
                  <a:pt x="147828" y="80772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855208" y="2912363"/>
            <a:ext cx="146685" cy="83820"/>
          </a:xfrm>
          <a:custGeom>
            <a:avLst/>
            <a:gdLst/>
            <a:ahLst/>
            <a:cxnLst/>
            <a:rect l="l" t="t" r="r" b="b"/>
            <a:pathLst>
              <a:path w="146685" h="83819">
                <a:moveTo>
                  <a:pt x="146303" y="83820"/>
                </a:moveTo>
                <a:lnTo>
                  <a:pt x="0" y="83820"/>
                </a:lnTo>
                <a:lnTo>
                  <a:pt x="0" y="0"/>
                </a:lnTo>
                <a:lnTo>
                  <a:pt x="146303" y="0"/>
                </a:lnTo>
                <a:lnTo>
                  <a:pt x="146303" y="83820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955535" y="2903220"/>
            <a:ext cx="147955" cy="93345"/>
          </a:xfrm>
          <a:custGeom>
            <a:avLst/>
            <a:gdLst/>
            <a:ahLst/>
            <a:cxnLst/>
            <a:rect l="l" t="t" r="r" b="b"/>
            <a:pathLst>
              <a:path w="147954" h="93344">
                <a:moveTo>
                  <a:pt x="147828" y="92963"/>
                </a:moveTo>
                <a:lnTo>
                  <a:pt x="0" y="92963"/>
                </a:lnTo>
                <a:lnTo>
                  <a:pt x="0" y="0"/>
                </a:lnTo>
                <a:lnTo>
                  <a:pt x="147828" y="0"/>
                </a:lnTo>
                <a:lnTo>
                  <a:pt x="147828" y="92963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8057388" y="2903220"/>
            <a:ext cx="146685" cy="93345"/>
          </a:xfrm>
          <a:custGeom>
            <a:avLst/>
            <a:gdLst/>
            <a:ahLst/>
            <a:cxnLst/>
            <a:rect l="l" t="t" r="r" b="b"/>
            <a:pathLst>
              <a:path w="146684" h="93344">
                <a:moveTo>
                  <a:pt x="146303" y="92963"/>
                </a:moveTo>
                <a:lnTo>
                  <a:pt x="0" y="92963"/>
                </a:lnTo>
                <a:lnTo>
                  <a:pt x="0" y="0"/>
                </a:lnTo>
                <a:lnTo>
                  <a:pt x="146303" y="0"/>
                </a:lnTo>
                <a:lnTo>
                  <a:pt x="146303" y="92963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699003" y="2910839"/>
            <a:ext cx="146685" cy="85725"/>
          </a:xfrm>
          <a:custGeom>
            <a:avLst/>
            <a:gdLst/>
            <a:ahLst/>
            <a:cxnLst/>
            <a:rect l="l" t="t" r="r" b="b"/>
            <a:pathLst>
              <a:path w="146685" h="85725">
                <a:moveTo>
                  <a:pt x="146304" y="85344"/>
                </a:moveTo>
                <a:lnTo>
                  <a:pt x="0" y="85344"/>
                </a:lnTo>
                <a:lnTo>
                  <a:pt x="0" y="0"/>
                </a:lnTo>
                <a:lnTo>
                  <a:pt x="146304" y="0"/>
                </a:lnTo>
                <a:lnTo>
                  <a:pt x="146304" y="85344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799331" y="2913888"/>
            <a:ext cx="146685" cy="82550"/>
          </a:xfrm>
          <a:custGeom>
            <a:avLst/>
            <a:gdLst/>
            <a:ahLst/>
            <a:cxnLst/>
            <a:rect l="l" t="t" r="r" b="b"/>
            <a:pathLst>
              <a:path w="146685" h="82550">
                <a:moveTo>
                  <a:pt x="146304" y="82295"/>
                </a:moveTo>
                <a:lnTo>
                  <a:pt x="0" y="82295"/>
                </a:lnTo>
                <a:lnTo>
                  <a:pt x="0" y="0"/>
                </a:lnTo>
                <a:lnTo>
                  <a:pt x="146304" y="0"/>
                </a:lnTo>
                <a:lnTo>
                  <a:pt x="146304" y="82295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901183" y="2909316"/>
            <a:ext cx="146685" cy="86995"/>
          </a:xfrm>
          <a:custGeom>
            <a:avLst/>
            <a:gdLst/>
            <a:ahLst/>
            <a:cxnLst/>
            <a:rect l="l" t="t" r="r" b="b"/>
            <a:pathLst>
              <a:path w="146685" h="86994">
                <a:moveTo>
                  <a:pt x="146304" y="86868"/>
                </a:moveTo>
                <a:lnTo>
                  <a:pt x="0" y="86868"/>
                </a:lnTo>
                <a:lnTo>
                  <a:pt x="0" y="0"/>
                </a:lnTo>
                <a:lnTo>
                  <a:pt x="146304" y="0"/>
                </a:lnTo>
                <a:lnTo>
                  <a:pt x="146304" y="86868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6001511" y="2906268"/>
            <a:ext cx="146685" cy="90170"/>
          </a:xfrm>
          <a:custGeom>
            <a:avLst/>
            <a:gdLst/>
            <a:ahLst/>
            <a:cxnLst/>
            <a:rect l="l" t="t" r="r" b="b"/>
            <a:pathLst>
              <a:path w="146685" h="90169">
                <a:moveTo>
                  <a:pt x="146303" y="89916"/>
                </a:moveTo>
                <a:lnTo>
                  <a:pt x="0" y="89916"/>
                </a:lnTo>
                <a:lnTo>
                  <a:pt x="0" y="0"/>
                </a:lnTo>
                <a:lnTo>
                  <a:pt x="146303" y="0"/>
                </a:lnTo>
                <a:lnTo>
                  <a:pt x="146303" y="89916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7103364" y="2891027"/>
            <a:ext cx="146685" cy="105410"/>
          </a:xfrm>
          <a:custGeom>
            <a:avLst/>
            <a:gdLst/>
            <a:ahLst/>
            <a:cxnLst/>
            <a:rect l="l" t="t" r="r" b="b"/>
            <a:pathLst>
              <a:path w="146684" h="105410">
                <a:moveTo>
                  <a:pt x="146304" y="105156"/>
                </a:moveTo>
                <a:lnTo>
                  <a:pt x="0" y="105156"/>
                </a:lnTo>
                <a:lnTo>
                  <a:pt x="0" y="0"/>
                </a:lnTo>
                <a:lnTo>
                  <a:pt x="146304" y="0"/>
                </a:lnTo>
                <a:lnTo>
                  <a:pt x="146304" y="105156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8203691" y="2889504"/>
            <a:ext cx="146685" cy="106680"/>
          </a:xfrm>
          <a:custGeom>
            <a:avLst/>
            <a:gdLst/>
            <a:ahLst/>
            <a:cxnLst/>
            <a:rect l="l" t="t" r="r" b="b"/>
            <a:pathLst>
              <a:path w="146684" h="106680">
                <a:moveTo>
                  <a:pt x="146304" y="106680"/>
                </a:moveTo>
                <a:lnTo>
                  <a:pt x="0" y="106680"/>
                </a:lnTo>
                <a:lnTo>
                  <a:pt x="0" y="0"/>
                </a:lnTo>
                <a:lnTo>
                  <a:pt x="146304" y="0"/>
                </a:lnTo>
                <a:lnTo>
                  <a:pt x="146304" y="106680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8461247" y="1463040"/>
            <a:ext cx="0" cy="1533525"/>
          </a:xfrm>
          <a:custGeom>
            <a:avLst/>
            <a:gdLst/>
            <a:ahLst/>
            <a:cxnLst/>
            <a:rect l="l" t="t" r="r" b="b"/>
            <a:pathLst>
              <a:path h="1533525">
                <a:moveTo>
                  <a:pt x="0" y="0"/>
                </a:moveTo>
                <a:lnTo>
                  <a:pt x="0" y="1533143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808988" y="2996183"/>
            <a:ext cx="6697980" cy="0"/>
          </a:xfrm>
          <a:custGeom>
            <a:avLst/>
            <a:gdLst/>
            <a:ahLst/>
            <a:cxnLst/>
            <a:rect l="l" t="t" r="r" b="b"/>
            <a:pathLst>
              <a:path w="6697980">
                <a:moveTo>
                  <a:pt x="0" y="0"/>
                </a:moveTo>
                <a:lnTo>
                  <a:pt x="6697980" y="0"/>
                </a:lnTo>
              </a:path>
            </a:pathLst>
          </a:custGeom>
          <a:ln w="104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8461247" y="2609087"/>
            <a:ext cx="45720" cy="9525"/>
          </a:xfrm>
          <a:custGeom>
            <a:avLst/>
            <a:gdLst/>
            <a:ahLst/>
            <a:cxnLst/>
            <a:rect l="l" t="t" r="r" b="b"/>
            <a:pathLst>
              <a:path w="45720" h="9525">
                <a:moveTo>
                  <a:pt x="0" y="4571"/>
                </a:moveTo>
                <a:lnTo>
                  <a:pt x="45720" y="4571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8461247" y="2225039"/>
            <a:ext cx="45720" cy="9525"/>
          </a:xfrm>
          <a:custGeom>
            <a:avLst/>
            <a:gdLst/>
            <a:ahLst/>
            <a:cxnLst/>
            <a:rect l="l" t="t" r="r" b="b"/>
            <a:pathLst>
              <a:path w="45720" h="9525">
                <a:moveTo>
                  <a:pt x="0" y="4572"/>
                </a:moveTo>
                <a:lnTo>
                  <a:pt x="45720" y="4572"/>
                </a:lnTo>
              </a:path>
            </a:pathLst>
          </a:custGeom>
          <a:ln w="104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8461247" y="1840991"/>
            <a:ext cx="45720" cy="9525"/>
          </a:xfrm>
          <a:custGeom>
            <a:avLst/>
            <a:gdLst/>
            <a:ahLst/>
            <a:cxnLst/>
            <a:rect l="l" t="t" r="r" b="b"/>
            <a:pathLst>
              <a:path w="45720" h="9525">
                <a:moveTo>
                  <a:pt x="0" y="4572"/>
                </a:moveTo>
                <a:lnTo>
                  <a:pt x="45720" y="4572"/>
                </a:lnTo>
              </a:path>
            </a:pathLst>
          </a:custGeom>
          <a:ln w="104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8461247" y="1458467"/>
            <a:ext cx="45720" cy="9525"/>
          </a:xfrm>
          <a:custGeom>
            <a:avLst/>
            <a:gdLst/>
            <a:ahLst/>
            <a:cxnLst/>
            <a:rect l="l" t="t" r="r" b="b"/>
            <a:pathLst>
              <a:path w="45720" h="9525">
                <a:moveTo>
                  <a:pt x="0" y="4572"/>
                </a:moveTo>
                <a:lnTo>
                  <a:pt x="45720" y="4572"/>
                </a:lnTo>
              </a:path>
            </a:pathLst>
          </a:custGeom>
          <a:ln w="104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854707" y="1463040"/>
            <a:ext cx="0" cy="1533525"/>
          </a:xfrm>
          <a:custGeom>
            <a:avLst/>
            <a:gdLst/>
            <a:ahLst/>
            <a:cxnLst/>
            <a:rect l="l" t="t" r="r" b="b"/>
            <a:pathLst>
              <a:path h="1533525">
                <a:moveTo>
                  <a:pt x="0" y="0"/>
                </a:moveTo>
                <a:lnTo>
                  <a:pt x="0" y="1533143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808988" y="2609087"/>
            <a:ext cx="45720" cy="9525"/>
          </a:xfrm>
          <a:custGeom>
            <a:avLst/>
            <a:gdLst/>
            <a:ahLst/>
            <a:cxnLst/>
            <a:rect l="l" t="t" r="r" b="b"/>
            <a:pathLst>
              <a:path w="45719" h="9525">
                <a:moveTo>
                  <a:pt x="0" y="4571"/>
                </a:moveTo>
                <a:lnTo>
                  <a:pt x="45719" y="4571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808988" y="2225039"/>
            <a:ext cx="45720" cy="9525"/>
          </a:xfrm>
          <a:custGeom>
            <a:avLst/>
            <a:gdLst/>
            <a:ahLst/>
            <a:cxnLst/>
            <a:rect l="l" t="t" r="r" b="b"/>
            <a:pathLst>
              <a:path w="45719" h="9525">
                <a:moveTo>
                  <a:pt x="0" y="4572"/>
                </a:moveTo>
                <a:lnTo>
                  <a:pt x="45719" y="4572"/>
                </a:lnTo>
              </a:path>
            </a:pathLst>
          </a:custGeom>
          <a:ln w="104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808988" y="1840991"/>
            <a:ext cx="45720" cy="9525"/>
          </a:xfrm>
          <a:custGeom>
            <a:avLst/>
            <a:gdLst/>
            <a:ahLst/>
            <a:cxnLst/>
            <a:rect l="l" t="t" r="r" b="b"/>
            <a:pathLst>
              <a:path w="45719" h="9525">
                <a:moveTo>
                  <a:pt x="0" y="4572"/>
                </a:moveTo>
                <a:lnTo>
                  <a:pt x="45719" y="4572"/>
                </a:lnTo>
              </a:path>
            </a:pathLst>
          </a:custGeom>
          <a:ln w="104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808988" y="1458467"/>
            <a:ext cx="45720" cy="9525"/>
          </a:xfrm>
          <a:custGeom>
            <a:avLst/>
            <a:gdLst/>
            <a:ahLst/>
            <a:cxnLst/>
            <a:rect l="l" t="t" r="r" b="b"/>
            <a:pathLst>
              <a:path w="45719" h="9525">
                <a:moveTo>
                  <a:pt x="0" y="4572"/>
                </a:moveTo>
                <a:lnTo>
                  <a:pt x="45719" y="4572"/>
                </a:lnTo>
              </a:path>
            </a:pathLst>
          </a:custGeom>
          <a:ln w="104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398775" y="1517904"/>
            <a:ext cx="5516880" cy="106680"/>
          </a:xfrm>
          <a:custGeom>
            <a:avLst/>
            <a:gdLst/>
            <a:ahLst/>
            <a:cxnLst/>
            <a:rect l="l" t="t" r="r" b="b"/>
            <a:pathLst>
              <a:path w="5516880" h="106680">
                <a:moveTo>
                  <a:pt x="1106423" y="88391"/>
                </a:moveTo>
                <a:lnTo>
                  <a:pt x="6095" y="12192"/>
                </a:lnTo>
                <a:lnTo>
                  <a:pt x="1523" y="12192"/>
                </a:lnTo>
                <a:lnTo>
                  <a:pt x="0" y="9144"/>
                </a:lnTo>
                <a:lnTo>
                  <a:pt x="0" y="1524"/>
                </a:lnTo>
                <a:lnTo>
                  <a:pt x="3047" y="0"/>
                </a:lnTo>
                <a:lnTo>
                  <a:pt x="6095" y="0"/>
                </a:lnTo>
                <a:lnTo>
                  <a:pt x="1106423" y="76200"/>
                </a:lnTo>
                <a:lnTo>
                  <a:pt x="1381886" y="76200"/>
                </a:lnTo>
                <a:lnTo>
                  <a:pt x="1106423" y="88391"/>
                </a:lnTo>
                <a:close/>
              </a:path>
              <a:path w="5516880" h="106680">
                <a:moveTo>
                  <a:pt x="1381886" y="76200"/>
                </a:moveTo>
                <a:lnTo>
                  <a:pt x="1106423" y="76200"/>
                </a:lnTo>
                <a:lnTo>
                  <a:pt x="2208275" y="27432"/>
                </a:lnTo>
                <a:lnTo>
                  <a:pt x="3186345" y="39624"/>
                </a:lnTo>
                <a:lnTo>
                  <a:pt x="2208275" y="39624"/>
                </a:lnTo>
                <a:lnTo>
                  <a:pt x="1381886" y="76200"/>
                </a:lnTo>
                <a:close/>
              </a:path>
              <a:path w="5516880" h="106680">
                <a:moveTo>
                  <a:pt x="5513831" y="106679"/>
                </a:moveTo>
                <a:lnTo>
                  <a:pt x="5510783" y="106679"/>
                </a:lnTo>
                <a:lnTo>
                  <a:pt x="4410455" y="92964"/>
                </a:lnTo>
                <a:lnTo>
                  <a:pt x="3308604" y="53339"/>
                </a:lnTo>
                <a:lnTo>
                  <a:pt x="2208275" y="39624"/>
                </a:lnTo>
                <a:lnTo>
                  <a:pt x="3186345" y="39624"/>
                </a:lnTo>
                <a:lnTo>
                  <a:pt x="3308604" y="41148"/>
                </a:lnTo>
                <a:lnTo>
                  <a:pt x="4410455" y="80772"/>
                </a:lnTo>
                <a:lnTo>
                  <a:pt x="5510783" y="94488"/>
                </a:lnTo>
                <a:lnTo>
                  <a:pt x="5513831" y="94488"/>
                </a:lnTo>
                <a:lnTo>
                  <a:pt x="5516879" y="97536"/>
                </a:lnTo>
                <a:lnTo>
                  <a:pt x="5516879" y="103632"/>
                </a:lnTo>
                <a:lnTo>
                  <a:pt x="5513831" y="106679"/>
                </a:lnTo>
                <a:close/>
              </a:path>
            </a:pathLst>
          </a:custGeom>
          <a:solidFill>
            <a:srgbClr val="0070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380488" y="1498091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0" y="25145"/>
                </a:moveTo>
                <a:lnTo>
                  <a:pt x="50291" y="25145"/>
                </a:lnTo>
              </a:path>
            </a:pathLst>
          </a:custGeom>
          <a:ln w="51561">
            <a:solidFill>
              <a:srgbClr val="0070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3480815" y="1574291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0" y="25145"/>
                </a:moveTo>
                <a:lnTo>
                  <a:pt x="50291" y="25145"/>
                </a:lnTo>
              </a:path>
            </a:pathLst>
          </a:custGeom>
          <a:ln w="51561">
            <a:solidFill>
              <a:srgbClr val="0070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4582667" y="152552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0" y="25145"/>
                </a:moveTo>
                <a:lnTo>
                  <a:pt x="50291" y="25145"/>
                </a:lnTo>
              </a:path>
            </a:pathLst>
          </a:custGeom>
          <a:ln w="51561">
            <a:solidFill>
              <a:srgbClr val="0070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5682996" y="1539240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0" y="25145"/>
                </a:moveTo>
                <a:lnTo>
                  <a:pt x="50291" y="25145"/>
                </a:lnTo>
              </a:path>
            </a:pathLst>
          </a:custGeom>
          <a:ln w="51561">
            <a:solidFill>
              <a:srgbClr val="0070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6784847" y="1578863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0" y="25145"/>
                </a:moveTo>
                <a:lnTo>
                  <a:pt x="50291" y="25145"/>
                </a:lnTo>
              </a:path>
            </a:pathLst>
          </a:custGeom>
          <a:ln w="51561">
            <a:solidFill>
              <a:srgbClr val="0070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7885176" y="1592580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0" y="25145"/>
                </a:moveTo>
                <a:lnTo>
                  <a:pt x="50291" y="25145"/>
                </a:lnTo>
              </a:path>
            </a:pathLst>
          </a:custGeom>
          <a:ln w="51561">
            <a:solidFill>
              <a:srgbClr val="0070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2398775" y="1591056"/>
            <a:ext cx="5516880" cy="93345"/>
          </a:xfrm>
          <a:custGeom>
            <a:avLst/>
            <a:gdLst/>
            <a:ahLst/>
            <a:cxnLst/>
            <a:rect l="l" t="t" r="r" b="b"/>
            <a:pathLst>
              <a:path w="5516880" h="93344">
                <a:moveTo>
                  <a:pt x="1272741" y="80771"/>
                </a:moveTo>
                <a:lnTo>
                  <a:pt x="1106423" y="80771"/>
                </a:lnTo>
                <a:lnTo>
                  <a:pt x="2208275" y="0"/>
                </a:lnTo>
                <a:lnTo>
                  <a:pt x="3308604" y="3047"/>
                </a:lnTo>
                <a:lnTo>
                  <a:pt x="3553459" y="12191"/>
                </a:lnTo>
                <a:lnTo>
                  <a:pt x="2208275" y="12191"/>
                </a:lnTo>
                <a:lnTo>
                  <a:pt x="1272741" y="80771"/>
                </a:lnTo>
                <a:close/>
              </a:path>
              <a:path w="5516880" h="93344">
                <a:moveTo>
                  <a:pt x="1106423" y="92963"/>
                </a:moveTo>
                <a:lnTo>
                  <a:pt x="6095" y="22859"/>
                </a:lnTo>
                <a:lnTo>
                  <a:pt x="3047" y="22859"/>
                </a:lnTo>
                <a:lnTo>
                  <a:pt x="0" y="19811"/>
                </a:lnTo>
                <a:lnTo>
                  <a:pt x="0" y="13715"/>
                </a:lnTo>
                <a:lnTo>
                  <a:pt x="3047" y="10667"/>
                </a:lnTo>
                <a:lnTo>
                  <a:pt x="6095" y="10667"/>
                </a:lnTo>
                <a:lnTo>
                  <a:pt x="1106423" y="80771"/>
                </a:lnTo>
                <a:lnTo>
                  <a:pt x="1272741" y="80771"/>
                </a:lnTo>
                <a:lnTo>
                  <a:pt x="1106423" y="92963"/>
                </a:lnTo>
                <a:close/>
              </a:path>
              <a:path w="5516880" h="93344">
                <a:moveTo>
                  <a:pt x="5513831" y="64007"/>
                </a:moveTo>
                <a:lnTo>
                  <a:pt x="5510783" y="64007"/>
                </a:lnTo>
                <a:lnTo>
                  <a:pt x="4410455" y="56387"/>
                </a:lnTo>
                <a:lnTo>
                  <a:pt x="3308604" y="15239"/>
                </a:lnTo>
                <a:lnTo>
                  <a:pt x="2208275" y="12191"/>
                </a:lnTo>
                <a:lnTo>
                  <a:pt x="3553459" y="12191"/>
                </a:lnTo>
                <a:lnTo>
                  <a:pt x="4410455" y="44195"/>
                </a:lnTo>
                <a:lnTo>
                  <a:pt x="5513831" y="51815"/>
                </a:lnTo>
                <a:lnTo>
                  <a:pt x="5516879" y="54863"/>
                </a:lnTo>
                <a:lnTo>
                  <a:pt x="5516879" y="60959"/>
                </a:lnTo>
                <a:lnTo>
                  <a:pt x="5513831" y="64007"/>
                </a:lnTo>
                <a:close/>
              </a:path>
            </a:pathLst>
          </a:custGeom>
          <a:solidFill>
            <a:srgbClr val="B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2368295" y="1569719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38100" y="76200"/>
                </a:moveTo>
                <a:lnTo>
                  <a:pt x="0" y="38100"/>
                </a:lnTo>
                <a:lnTo>
                  <a:pt x="38100" y="0"/>
                </a:lnTo>
                <a:lnTo>
                  <a:pt x="76200" y="38100"/>
                </a:lnTo>
                <a:lnTo>
                  <a:pt x="38100" y="76200"/>
                </a:lnTo>
                <a:close/>
              </a:path>
            </a:pathLst>
          </a:custGeom>
          <a:solidFill>
            <a:srgbClr val="B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3468623" y="1639824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38100" y="76200"/>
                </a:moveTo>
                <a:lnTo>
                  <a:pt x="0" y="38100"/>
                </a:lnTo>
                <a:lnTo>
                  <a:pt x="38100" y="0"/>
                </a:lnTo>
                <a:lnTo>
                  <a:pt x="76200" y="38100"/>
                </a:lnTo>
                <a:lnTo>
                  <a:pt x="38100" y="76200"/>
                </a:lnTo>
                <a:close/>
              </a:path>
            </a:pathLst>
          </a:custGeom>
          <a:solidFill>
            <a:srgbClr val="B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4570476" y="1559051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38100" y="76199"/>
                </a:moveTo>
                <a:lnTo>
                  <a:pt x="0" y="38099"/>
                </a:lnTo>
                <a:lnTo>
                  <a:pt x="38100" y="0"/>
                </a:lnTo>
                <a:lnTo>
                  <a:pt x="76200" y="38099"/>
                </a:lnTo>
                <a:lnTo>
                  <a:pt x="38100" y="76199"/>
                </a:lnTo>
                <a:close/>
              </a:path>
            </a:pathLst>
          </a:custGeom>
          <a:solidFill>
            <a:srgbClr val="B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5670803" y="1562100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38100" y="76200"/>
                </a:moveTo>
                <a:lnTo>
                  <a:pt x="0" y="38100"/>
                </a:lnTo>
                <a:lnTo>
                  <a:pt x="38100" y="0"/>
                </a:lnTo>
                <a:lnTo>
                  <a:pt x="76200" y="38100"/>
                </a:lnTo>
                <a:lnTo>
                  <a:pt x="38100" y="76200"/>
                </a:lnTo>
                <a:close/>
              </a:path>
            </a:pathLst>
          </a:custGeom>
          <a:solidFill>
            <a:srgbClr val="B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6772655" y="1603248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38100" y="76200"/>
                </a:moveTo>
                <a:lnTo>
                  <a:pt x="0" y="38100"/>
                </a:lnTo>
                <a:lnTo>
                  <a:pt x="38100" y="0"/>
                </a:lnTo>
                <a:lnTo>
                  <a:pt x="76200" y="38100"/>
                </a:lnTo>
                <a:lnTo>
                  <a:pt x="38100" y="76200"/>
                </a:lnTo>
                <a:close/>
              </a:path>
            </a:pathLst>
          </a:custGeom>
          <a:solidFill>
            <a:srgbClr val="B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7872983" y="1610867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38100" y="76199"/>
                </a:moveTo>
                <a:lnTo>
                  <a:pt x="0" y="38099"/>
                </a:lnTo>
                <a:lnTo>
                  <a:pt x="38100" y="0"/>
                </a:lnTo>
                <a:lnTo>
                  <a:pt x="76200" y="38099"/>
                </a:lnTo>
                <a:lnTo>
                  <a:pt x="38100" y="76199"/>
                </a:lnTo>
                <a:close/>
              </a:path>
            </a:pathLst>
          </a:custGeom>
          <a:solidFill>
            <a:srgbClr val="B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2398775" y="2243327"/>
            <a:ext cx="5516880" cy="260985"/>
          </a:xfrm>
          <a:custGeom>
            <a:avLst/>
            <a:gdLst/>
            <a:ahLst/>
            <a:cxnLst/>
            <a:rect l="l" t="t" r="r" b="b"/>
            <a:pathLst>
              <a:path w="5516880" h="260985">
                <a:moveTo>
                  <a:pt x="1106423" y="100584"/>
                </a:moveTo>
                <a:lnTo>
                  <a:pt x="6095" y="12192"/>
                </a:lnTo>
                <a:lnTo>
                  <a:pt x="1523" y="12192"/>
                </a:lnTo>
                <a:lnTo>
                  <a:pt x="0" y="9144"/>
                </a:lnTo>
                <a:lnTo>
                  <a:pt x="0" y="1524"/>
                </a:lnTo>
                <a:lnTo>
                  <a:pt x="3047" y="0"/>
                </a:lnTo>
                <a:lnTo>
                  <a:pt x="6095" y="0"/>
                </a:lnTo>
                <a:lnTo>
                  <a:pt x="1106423" y="88391"/>
                </a:lnTo>
                <a:lnTo>
                  <a:pt x="1526177" y="88391"/>
                </a:lnTo>
                <a:lnTo>
                  <a:pt x="1106423" y="100584"/>
                </a:lnTo>
                <a:close/>
              </a:path>
              <a:path w="5516880" h="260985">
                <a:moveTo>
                  <a:pt x="1526177" y="88391"/>
                </a:moveTo>
                <a:lnTo>
                  <a:pt x="1106423" y="88391"/>
                </a:lnTo>
                <a:lnTo>
                  <a:pt x="2208275" y="56387"/>
                </a:lnTo>
                <a:lnTo>
                  <a:pt x="3088538" y="68580"/>
                </a:lnTo>
                <a:lnTo>
                  <a:pt x="2208275" y="68580"/>
                </a:lnTo>
                <a:lnTo>
                  <a:pt x="1526177" y="88391"/>
                </a:lnTo>
                <a:close/>
              </a:path>
              <a:path w="5516880" h="260985">
                <a:moveTo>
                  <a:pt x="5513831" y="260604"/>
                </a:moveTo>
                <a:lnTo>
                  <a:pt x="5510783" y="260604"/>
                </a:lnTo>
                <a:lnTo>
                  <a:pt x="3308604" y="83820"/>
                </a:lnTo>
                <a:lnTo>
                  <a:pt x="2208275" y="68580"/>
                </a:lnTo>
                <a:lnTo>
                  <a:pt x="3088538" y="68580"/>
                </a:lnTo>
                <a:lnTo>
                  <a:pt x="3308604" y="71628"/>
                </a:lnTo>
                <a:lnTo>
                  <a:pt x="5510783" y="248411"/>
                </a:lnTo>
                <a:lnTo>
                  <a:pt x="5513831" y="248411"/>
                </a:lnTo>
                <a:lnTo>
                  <a:pt x="5516879" y="251459"/>
                </a:lnTo>
                <a:lnTo>
                  <a:pt x="5516879" y="257556"/>
                </a:lnTo>
                <a:lnTo>
                  <a:pt x="5513831" y="260604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2368295" y="2211324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76200" y="76200"/>
                </a:moveTo>
                <a:lnTo>
                  <a:pt x="0" y="76200"/>
                </a:lnTo>
                <a:lnTo>
                  <a:pt x="38100" y="0"/>
                </a:lnTo>
                <a:lnTo>
                  <a:pt x="76200" y="76200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3468623" y="2299716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76200" y="76200"/>
                </a:moveTo>
                <a:lnTo>
                  <a:pt x="0" y="76200"/>
                </a:lnTo>
                <a:lnTo>
                  <a:pt x="38100" y="0"/>
                </a:lnTo>
                <a:lnTo>
                  <a:pt x="76200" y="76200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4570476" y="2267711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76200" y="76200"/>
                </a:moveTo>
                <a:lnTo>
                  <a:pt x="0" y="76200"/>
                </a:lnTo>
                <a:lnTo>
                  <a:pt x="38100" y="0"/>
                </a:lnTo>
                <a:lnTo>
                  <a:pt x="76200" y="76200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5670803" y="2282951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76200" y="76199"/>
                </a:moveTo>
                <a:lnTo>
                  <a:pt x="0" y="76199"/>
                </a:lnTo>
                <a:lnTo>
                  <a:pt x="38100" y="0"/>
                </a:lnTo>
                <a:lnTo>
                  <a:pt x="76200" y="76199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6772655" y="2371344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76200" y="76199"/>
                </a:moveTo>
                <a:lnTo>
                  <a:pt x="0" y="76199"/>
                </a:lnTo>
                <a:lnTo>
                  <a:pt x="38100" y="0"/>
                </a:lnTo>
                <a:lnTo>
                  <a:pt x="76200" y="76199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7872983" y="2459735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76200" y="76200"/>
                </a:moveTo>
                <a:lnTo>
                  <a:pt x="0" y="76200"/>
                </a:lnTo>
                <a:lnTo>
                  <a:pt x="38100" y="0"/>
                </a:lnTo>
                <a:lnTo>
                  <a:pt x="76200" y="76200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 txBox="1"/>
          <p:nvPr/>
        </p:nvSpPr>
        <p:spPr>
          <a:xfrm>
            <a:off x="2154436" y="1322293"/>
            <a:ext cx="501015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50" dirty="0">
                <a:solidFill>
                  <a:srgbClr val="3F3F3F"/>
                </a:solidFill>
                <a:latin typeface="Times New Roman"/>
                <a:cs typeface="Times New Roman"/>
              </a:rPr>
              <a:t>96.81</a:t>
            </a:r>
            <a:r>
              <a:rPr sz="1100" spc="60" dirty="0">
                <a:solidFill>
                  <a:srgbClr val="3F3F3F"/>
                </a:solidFill>
                <a:latin typeface="Times New Roman"/>
                <a:cs typeface="Times New Roman"/>
              </a:rPr>
              <a:t>%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3254744" y="1381718"/>
            <a:ext cx="501015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50" dirty="0">
                <a:solidFill>
                  <a:srgbClr val="3F3F3F"/>
                </a:solidFill>
                <a:latin typeface="Times New Roman"/>
                <a:cs typeface="Times New Roman"/>
              </a:rPr>
              <a:t>92.81</a:t>
            </a:r>
            <a:r>
              <a:rPr sz="1100" spc="60" dirty="0">
                <a:solidFill>
                  <a:srgbClr val="3F3F3F"/>
                </a:solidFill>
                <a:latin typeface="Times New Roman"/>
                <a:cs typeface="Times New Roman"/>
              </a:rPr>
              <a:t>%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4356617" y="1332973"/>
            <a:ext cx="501015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50" dirty="0">
                <a:solidFill>
                  <a:srgbClr val="3F3F3F"/>
                </a:solidFill>
                <a:latin typeface="Times New Roman"/>
                <a:cs typeface="Times New Roman"/>
              </a:rPr>
              <a:t>95.37</a:t>
            </a:r>
            <a:r>
              <a:rPr sz="1100" spc="60" dirty="0">
                <a:solidFill>
                  <a:srgbClr val="3F3F3F"/>
                </a:solidFill>
                <a:latin typeface="Times New Roman"/>
                <a:cs typeface="Times New Roman"/>
              </a:rPr>
              <a:t>%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5456916" y="1346666"/>
            <a:ext cx="501015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50" dirty="0">
                <a:solidFill>
                  <a:srgbClr val="3F3F3F"/>
                </a:solidFill>
                <a:latin typeface="Times New Roman"/>
                <a:cs typeface="Times New Roman"/>
              </a:rPr>
              <a:t>94.63</a:t>
            </a:r>
            <a:r>
              <a:rPr sz="1100" spc="60" dirty="0">
                <a:solidFill>
                  <a:srgbClr val="3F3F3F"/>
                </a:solidFill>
                <a:latin typeface="Times New Roman"/>
                <a:cs typeface="Times New Roman"/>
              </a:rPr>
              <a:t>%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6558798" y="1374972"/>
            <a:ext cx="229870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031364" algn="l"/>
              </a:tabLst>
            </a:pPr>
            <a:r>
              <a:rPr sz="1100" spc="50" dirty="0">
                <a:solidFill>
                  <a:srgbClr val="3F3F3F"/>
                </a:solidFill>
                <a:latin typeface="Times New Roman"/>
                <a:cs typeface="Times New Roman"/>
              </a:rPr>
              <a:t>92.56</a:t>
            </a:r>
            <a:r>
              <a:rPr sz="1100" spc="60" dirty="0">
                <a:solidFill>
                  <a:srgbClr val="3F3F3F"/>
                </a:solidFill>
                <a:latin typeface="Times New Roman"/>
                <a:cs typeface="Times New Roman"/>
              </a:rPr>
              <a:t>%</a:t>
            </a:r>
            <a:r>
              <a:rPr sz="1100" dirty="0">
                <a:solidFill>
                  <a:srgbClr val="3F3F3F"/>
                </a:solidFill>
                <a:latin typeface="Times New Roman"/>
                <a:cs typeface="Times New Roman"/>
              </a:rPr>
              <a:t>	</a:t>
            </a:r>
            <a:r>
              <a:rPr sz="1200" spc="55" dirty="0">
                <a:latin typeface="Times New Roman"/>
                <a:cs typeface="Times New Roman"/>
              </a:rPr>
              <a:t>2</a:t>
            </a:r>
            <a:r>
              <a:rPr sz="1200" spc="65" dirty="0">
                <a:latin typeface="Times New Roman"/>
                <a:cs typeface="Times New Roman"/>
              </a:rPr>
              <a:t>00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7659140" y="1399997"/>
            <a:ext cx="501015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50" dirty="0">
                <a:solidFill>
                  <a:srgbClr val="3F3F3F"/>
                </a:solidFill>
                <a:latin typeface="Times New Roman"/>
                <a:cs typeface="Times New Roman"/>
              </a:rPr>
              <a:t>91.85</a:t>
            </a:r>
            <a:r>
              <a:rPr sz="1100" spc="60" dirty="0">
                <a:solidFill>
                  <a:srgbClr val="3F3F3F"/>
                </a:solidFill>
                <a:latin typeface="Times New Roman"/>
                <a:cs typeface="Times New Roman"/>
              </a:rPr>
              <a:t>%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2154436" y="1691094"/>
            <a:ext cx="501015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50" dirty="0">
                <a:solidFill>
                  <a:srgbClr val="3F3F3F"/>
                </a:solidFill>
                <a:latin typeface="Times New Roman"/>
                <a:cs typeface="Times New Roman"/>
              </a:rPr>
              <a:t>92.47</a:t>
            </a:r>
            <a:r>
              <a:rPr sz="1100" spc="60" dirty="0">
                <a:solidFill>
                  <a:srgbClr val="3F3F3F"/>
                </a:solidFill>
                <a:latin typeface="Times New Roman"/>
                <a:cs typeface="Times New Roman"/>
              </a:rPr>
              <a:t>%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3254744" y="1761198"/>
            <a:ext cx="501015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50" dirty="0">
                <a:solidFill>
                  <a:srgbClr val="3F3F3F"/>
                </a:solidFill>
                <a:latin typeface="Times New Roman"/>
                <a:cs typeface="Times New Roman"/>
              </a:rPr>
              <a:t>88.77</a:t>
            </a:r>
            <a:r>
              <a:rPr sz="1100" spc="60" dirty="0">
                <a:solidFill>
                  <a:srgbClr val="3F3F3F"/>
                </a:solidFill>
                <a:latin typeface="Times New Roman"/>
                <a:cs typeface="Times New Roman"/>
              </a:rPr>
              <a:t>%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4519683" y="1646868"/>
            <a:ext cx="501015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50" dirty="0">
                <a:solidFill>
                  <a:srgbClr val="3F3F3F"/>
                </a:solidFill>
                <a:latin typeface="Times New Roman"/>
                <a:cs typeface="Times New Roman"/>
              </a:rPr>
              <a:t>92.96</a:t>
            </a:r>
            <a:r>
              <a:rPr sz="1100" spc="60" dirty="0">
                <a:solidFill>
                  <a:srgbClr val="3F3F3F"/>
                </a:solidFill>
                <a:latin typeface="Times New Roman"/>
                <a:cs typeface="Times New Roman"/>
              </a:rPr>
              <a:t>%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5456916" y="1683494"/>
            <a:ext cx="501015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50" dirty="0">
                <a:solidFill>
                  <a:srgbClr val="3F3F3F"/>
                </a:solidFill>
                <a:latin typeface="Times New Roman"/>
                <a:cs typeface="Times New Roman"/>
              </a:rPr>
              <a:t>92.81</a:t>
            </a:r>
            <a:r>
              <a:rPr sz="1100" spc="60" dirty="0">
                <a:solidFill>
                  <a:srgbClr val="3F3F3F"/>
                </a:solidFill>
                <a:latin typeface="Times New Roman"/>
                <a:cs typeface="Times New Roman"/>
              </a:rPr>
              <a:t>%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6558798" y="1724639"/>
            <a:ext cx="1601470" cy="1733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112520" algn="l"/>
              </a:tabLst>
            </a:pPr>
            <a:r>
              <a:rPr sz="1650" spc="75" baseline="2525" dirty="0">
                <a:solidFill>
                  <a:srgbClr val="3F3F3F"/>
                </a:solidFill>
                <a:latin typeface="Times New Roman"/>
                <a:cs typeface="Times New Roman"/>
              </a:rPr>
              <a:t>90.67</a:t>
            </a:r>
            <a:r>
              <a:rPr sz="1650" spc="89" baseline="2525" dirty="0">
                <a:solidFill>
                  <a:srgbClr val="3F3F3F"/>
                </a:solidFill>
                <a:latin typeface="Times New Roman"/>
                <a:cs typeface="Times New Roman"/>
              </a:rPr>
              <a:t>%</a:t>
            </a:r>
            <a:r>
              <a:rPr sz="1650" baseline="2525" dirty="0">
                <a:solidFill>
                  <a:srgbClr val="3F3F3F"/>
                </a:solidFill>
                <a:latin typeface="Times New Roman"/>
                <a:cs typeface="Times New Roman"/>
              </a:rPr>
              <a:t>	</a:t>
            </a:r>
            <a:r>
              <a:rPr sz="1100" spc="50" dirty="0">
                <a:solidFill>
                  <a:srgbClr val="3F3F3F"/>
                </a:solidFill>
                <a:latin typeface="Times New Roman"/>
                <a:cs typeface="Times New Roman"/>
              </a:rPr>
              <a:t>90.32</a:t>
            </a:r>
            <a:r>
              <a:rPr sz="1100" spc="60" dirty="0">
                <a:solidFill>
                  <a:srgbClr val="3F3F3F"/>
                </a:solidFill>
                <a:latin typeface="Times New Roman"/>
                <a:cs typeface="Times New Roman"/>
              </a:rPr>
              <a:t>%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2154436" y="2018748"/>
            <a:ext cx="501015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50" dirty="0">
                <a:solidFill>
                  <a:srgbClr val="3F3F3F"/>
                </a:solidFill>
                <a:latin typeface="Times New Roman"/>
                <a:cs typeface="Times New Roman"/>
              </a:rPr>
              <a:t>58.94</a:t>
            </a:r>
            <a:r>
              <a:rPr sz="1100" spc="60" dirty="0">
                <a:solidFill>
                  <a:srgbClr val="3F3F3F"/>
                </a:solidFill>
                <a:latin typeface="Times New Roman"/>
                <a:cs typeface="Times New Roman"/>
              </a:rPr>
              <a:t>%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3465056" y="2157451"/>
            <a:ext cx="501015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50" dirty="0">
                <a:solidFill>
                  <a:srgbClr val="3F3F3F"/>
                </a:solidFill>
                <a:latin typeface="Times New Roman"/>
                <a:cs typeface="Times New Roman"/>
              </a:rPr>
              <a:t>54.34</a:t>
            </a:r>
            <a:r>
              <a:rPr sz="1100" spc="60" dirty="0">
                <a:solidFill>
                  <a:srgbClr val="3F3F3F"/>
                </a:solidFill>
                <a:latin typeface="Times New Roman"/>
                <a:cs typeface="Times New Roman"/>
              </a:rPr>
              <a:t>%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4519683" y="2116306"/>
            <a:ext cx="501015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50" dirty="0">
                <a:solidFill>
                  <a:srgbClr val="3F3F3F"/>
                </a:solidFill>
                <a:latin typeface="Times New Roman"/>
                <a:cs typeface="Times New Roman"/>
              </a:rPr>
              <a:t>56.05</a:t>
            </a:r>
            <a:r>
              <a:rPr sz="1100" spc="60" dirty="0">
                <a:solidFill>
                  <a:srgbClr val="3F3F3F"/>
                </a:solidFill>
                <a:latin typeface="Times New Roman"/>
                <a:cs typeface="Times New Roman"/>
              </a:rPr>
              <a:t>%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5572786" y="2158957"/>
            <a:ext cx="501015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50" dirty="0">
                <a:solidFill>
                  <a:srgbClr val="3F3F3F"/>
                </a:solidFill>
                <a:latin typeface="Times New Roman"/>
                <a:cs typeface="Times New Roman"/>
              </a:rPr>
              <a:t>55.19</a:t>
            </a:r>
            <a:r>
              <a:rPr sz="1100" spc="60" dirty="0">
                <a:solidFill>
                  <a:srgbClr val="3F3F3F"/>
                </a:solidFill>
                <a:latin typeface="Times New Roman"/>
                <a:cs typeface="Times New Roman"/>
              </a:rPr>
              <a:t>%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07" name="object 107"/>
          <p:cNvSpPr txBox="1"/>
          <p:nvPr/>
        </p:nvSpPr>
        <p:spPr>
          <a:xfrm>
            <a:off x="6697517" y="2238235"/>
            <a:ext cx="501015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50" dirty="0">
                <a:solidFill>
                  <a:srgbClr val="3F3F3F"/>
                </a:solidFill>
                <a:latin typeface="Times New Roman"/>
                <a:cs typeface="Times New Roman"/>
              </a:rPr>
              <a:t>50.61</a:t>
            </a:r>
            <a:r>
              <a:rPr sz="1100" spc="60" dirty="0">
                <a:solidFill>
                  <a:srgbClr val="3F3F3F"/>
                </a:solidFill>
                <a:latin typeface="Times New Roman"/>
                <a:cs typeface="Times New Roman"/>
              </a:rPr>
              <a:t>%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08" name="object 108"/>
          <p:cNvSpPr txBox="1"/>
          <p:nvPr/>
        </p:nvSpPr>
        <p:spPr>
          <a:xfrm>
            <a:off x="7822205" y="2326618"/>
            <a:ext cx="501015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50" dirty="0">
                <a:solidFill>
                  <a:srgbClr val="3F3F3F"/>
                </a:solidFill>
                <a:latin typeface="Times New Roman"/>
                <a:cs typeface="Times New Roman"/>
              </a:rPr>
              <a:t>45.98</a:t>
            </a:r>
            <a:r>
              <a:rPr sz="1100" spc="60" dirty="0">
                <a:solidFill>
                  <a:srgbClr val="3F3F3F"/>
                </a:solidFill>
                <a:latin typeface="Times New Roman"/>
                <a:cs typeface="Times New Roman"/>
              </a:rPr>
              <a:t>%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09" name="object 109"/>
          <p:cNvSpPr txBox="1"/>
          <p:nvPr/>
        </p:nvSpPr>
        <p:spPr>
          <a:xfrm>
            <a:off x="8578102" y="2909609"/>
            <a:ext cx="110489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65" dirty="0">
                <a:latin typeface="Times New Roman"/>
                <a:cs typeface="Times New Roman"/>
              </a:rPr>
              <a:t>0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10" name="object 110"/>
          <p:cNvSpPr txBox="1"/>
          <p:nvPr/>
        </p:nvSpPr>
        <p:spPr>
          <a:xfrm>
            <a:off x="8578102" y="2525559"/>
            <a:ext cx="19431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55" dirty="0">
                <a:latin typeface="Times New Roman"/>
                <a:cs typeface="Times New Roman"/>
              </a:rPr>
              <a:t>5</a:t>
            </a:r>
            <a:r>
              <a:rPr sz="1200" spc="65" dirty="0">
                <a:latin typeface="Times New Roman"/>
                <a:cs typeface="Times New Roman"/>
              </a:rPr>
              <a:t>0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11" name="object 111"/>
          <p:cNvSpPr txBox="1"/>
          <p:nvPr/>
        </p:nvSpPr>
        <p:spPr>
          <a:xfrm>
            <a:off x="8578102" y="2141509"/>
            <a:ext cx="27940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55" dirty="0">
                <a:latin typeface="Times New Roman"/>
                <a:cs typeface="Times New Roman"/>
              </a:rPr>
              <a:t>1</a:t>
            </a:r>
            <a:r>
              <a:rPr sz="1200" spc="65" dirty="0">
                <a:latin typeface="Times New Roman"/>
                <a:cs typeface="Times New Roman"/>
              </a:rPr>
              <a:t>00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12" name="object 112"/>
          <p:cNvSpPr txBox="1"/>
          <p:nvPr/>
        </p:nvSpPr>
        <p:spPr>
          <a:xfrm>
            <a:off x="8578102" y="1759022"/>
            <a:ext cx="27940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55" dirty="0">
                <a:latin typeface="Times New Roman"/>
                <a:cs typeface="Times New Roman"/>
              </a:rPr>
              <a:t>1</a:t>
            </a:r>
            <a:r>
              <a:rPr sz="1200" spc="65" dirty="0">
                <a:latin typeface="Times New Roman"/>
                <a:cs typeface="Times New Roman"/>
              </a:rPr>
              <a:t>50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13" name="object 113"/>
          <p:cNvSpPr txBox="1"/>
          <p:nvPr/>
        </p:nvSpPr>
        <p:spPr>
          <a:xfrm>
            <a:off x="1406149" y="2909609"/>
            <a:ext cx="33020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55" dirty="0">
                <a:latin typeface="Times New Roman"/>
                <a:cs typeface="Times New Roman"/>
              </a:rPr>
              <a:t>2</a:t>
            </a:r>
            <a:r>
              <a:rPr sz="1200" spc="65" dirty="0">
                <a:latin typeface="Times New Roman"/>
                <a:cs typeface="Times New Roman"/>
              </a:rPr>
              <a:t>0</a:t>
            </a:r>
            <a:r>
              <a:rPr sz="1200" spc="60" dirty="0">
                <a:latin typeface="Times New Roman"/>
                <a:cs typeface="Times New Roman"/>
              </a:rPr>
              <a:t>%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14" name="object 114"/>
          <p:cNvSpPr txBox="1"/>
          <p:nvPr/>
        </p:nvSpPr>
        <p:spPr>
          <a:xfrm>
            <a:off x="1406149" y="2525559"/>
            <a:ext cx="33020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55" dirty="0">
                <a:latin typeface="Times New Roman"/>
                <a:cs typeface="Times New Roman"/>
              </a:rPr>
              <a:t>4</a:t>
            </a:r>
            <a:r>
              <a:rPr sz="1200" spc="65" dirty="0">
                <a:latin typeface="Times New Roman"/>
                <a:cs typeface="Times New Roman"/>
              </a:rPr>
              <a:t>0</a:t>
            </a:r>
            <a:r>
              <a:rPr sz="1200" spc="60" dirty="0">
                <a:latin typeface="Times New Roman"/>
                <a:cs typeface="Times New Roman"/>
              </a:rPr>
              <a:t>%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15" name="object 115"/>
          <p:cNvSpPr txBox="1"/>
          <p:nvPr/>
        </p:nvSpPr>
        <p:spPr>
          <a:xfrm>
            <a:off x="1406149" y="2141509"/>
            <a:ext cx="33020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55" dirty="0">
                <a:latin typeface="Times New Roman"/>
                <a:cs typeface="Times New Roman"/>
              </a:rPr>
              <a:t>6</a:t>
            </a:r>
            <a:r>
              <a:rPr sz="1200" spc="65" dirty="0">
                <a:latin typeface="Times New Roman"/>
                <a:cs typeface="Times New Roman"/>
              </a:rPr>
              <a:t>0</a:t>
            </a:r>
            <a:r>
              <a:rPr sz="1200" spc="60" dirty="0">
                <a:latin typeface="Times New Roman"/>
                <a:cs typeface="Times New Roman"/>
              </a:rPr>
              <a:t>%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16" name="object 116"/>
          <p:cNvSpPr txBox="1"/>
          <p:nvPr/>
        </p:nvSpPr>
        <p:spPr>
          <a:xfrm>
            <a:off x="1406149" y="1759022"/>
            <a:ext cx="33020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55" dirty="0">
                <a:latin typeface="Times New Roman"/>
                <a:cs typeface="Times New Roman"/>
              </a:rPr>
              <a:t>8</a:t>
            </a:r>
            <a:r>
              <a:rPr sz="1200" spc="65" dirty="0">
                <a:latin typeface="Times New Roman"/>
                <a:cs typeface="Times New Roman"/>
              </a:rPr>
              <a:t>0</a:t>
            </a:r>
            <a:r>
              <a:rPr sz="1200" spc="60" dirty="0">
                <a:latin typeface="Times New Roman"/>
                <a:cs typeface="Times New Roman"/>
              </a:rPr>
              <a:t>%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17" name="object 117"/>
          <p:cNvSpPr txBox="1"/>
          <p:nvPr/>
        </p:nvSpPr>
        <p:spPr>
          <a:xfrm>
            <a:off x="1322284" y="1374972"/>
            <a:ext cx="41402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55" dirty="0">
                <a:latin typeface="Times New Roman"/>
                <a:cs typeface="Times New Roman"/>
              </a:rPr>
              <a:t>1</a:t>
            </a:r>
            <a:r>
              <a:rPr sz="1200" spc="65" dirty="0">
                <a:latin typeface="Times New Roman"/>
                <a:cs typeface="Times New Roman"/>
              </a:rPr>
              <a:t>0</a:t>
            </a:r>
            <a:r>
              <a:rPr sz="1200" spc="55" dirty="0">
                <a:latin typeface="Times New Roman"/>
                <a:cs typeface="Times New Roman"/>
              </a:rPr>
              <a:t>0</a:t>
            </a:r>
            <a:r>
              <a:rPr sz="1200" spc="60" dirty="0">
                <a:latin typeface="Times New Roman"/>
                <a:cs typeface="Times New Roman"/>
              </a:rPr>
              <a:t>%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18" name="object 118"/>
          <p:cNvSpPr txBox="1"/>
          <p:nvPr/>
        </p:nvSpPr>
        <p:spPr>
          <a:xfrm>
            <a:off x="2096486" y="3089467"/>
            <a:ext cx="61785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55" dirty="0">
                <a:latin typeface="Times New Roman"/>
                <a:cs typeface="Times New Roman"/>
              </a:rPr>
              <a:t>1</a:t>
            </a:r>
            <a:r>
              <a:rPr sz="1200" spc="65" dirty="0">
                <a:latin typeface="Times New Roman"/>
                <a:cs typeface="Times New Roman"/>
              </a:rPr>
              <a:t>2</a:t>
            </a:r>
            <a:r>
              <a:rPr sz="1200" spc="-5" dirty="0">
                <a:latin typeface="Times New Roman"/>
                <a:cs typeface="Times New Roman"/>
              </a:rPr>
              <a:t>/</a:t>
            </a:r>
            <a:r>
              <a:rPr sz="1200" spc="55" dirty="0">
                <a:latin typeface="Times New Roman"/>
                <a:cs typeface="Times New Roman"/>
              </a:rPr>
              <a:t>1</a:t>
            </a:r>
            <a:r>
              <a:rPr sz="1200" spc="65" dirty="0">
                <a:latin typeface="Times New Roman"/>
                <a:cs typeface="Times New Roman"/>
              </a:rPr>
              <a:t>6</a:t>
            </a:r>
            <a:r>
              <a:rPr sz="1200" spc="-15" dirty="0">
                <a:latin typeface="Times New Roman"/>
                <a:cs typeface="Times New Roman"/>
              </a:rPr>
              <a:t>/</a:t>
            </a:r>
            <a:r>
              <a:rPr sz="1200" spc="65" dirty="0">
                <a:latin typeface="Times New Roman"/>
                <a:cs typeface="Times New Roman"/>
              </a:rPr>
              <a:t>17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19" name="object 119"/>
          <p:cNvSpPr txBox="1"/>
          <p:nvPr/>
        </p:nvSpPr>
        <p:spPr>
          <a:xfrm>
            <a:off x="3196812" y="3089467"/>
            <a:ext cx="61785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55" dirty="0">
                <a:latin typeface="Times New Roman"/>
                <a:cs typeface="Times New Roman"/>
              </a:rPr>
              <a:t>1</a:t>
            </a:r>
            <a:r>
              <a:rPr sz="1200" spc="65" dirty="0">
                <a:latin typeface="Times New Roman"/>
                <a:cs typeface="Times New Roman"/>
              </a:rPr>
              <a:t>2</a:t>
            </a:r>
            <a:r>
              <a:rPr sz="1200" spc="-5" dirty="0">
                <a:latin typeface="Times New Roman"/>
                <a:cs typeface="Times New Roman"/>
              </a:rPr>
              <a:t>/</a:t>
            </a:r>
            <a:r>
              <a:rPr sz="1200" spc="55" dirty="0">
                <a:latin typeface="Times New Roman"/>
                <a:cs typeface="Times New Roman"/>
              </a:rPr>
              <a:t>2</a:t>
            </a:r>
            <a:r>
              <a:rPr sz="1200" spc="65" dirty="0">
                <a:latin typeface="Times New Roman"/>
                <a:cs typeface="Times New Roman"/>
              </a:rPr>
              <a:t>3</a:t>
            </a:r>
            <a:r>
              <a:rPr sz="1200" spc="-15" dirty="0">
                <a:latin typeface="Times New Roman"/>
                <a:cs typeface="Times New Roman"/>
              </a:rPr>
              <a:t>/</a:t>
            </a:r>
            <a:r>
              <a:rPr sz="1200" spc="65" dirty="0">
                <a:latin typeface="Times New Roman"/>
                <a:cs typeface="Times New Roman"/>
              </a:rPr>
              <a:t>17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20" name="object 120"/>
          <p:cNvSpPr txBox="1"/>
          <p:nvPr/>
        </p:nvSpPr>
        <p:spPr>
          <a:xfrm>
            <a:off x="4298661" y="3089467"/>
            <a:ext cx="61785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55" dirty="0">
                <a:latin typeface="Times New Roman"/>
                <a:cs typeface="Times New Roman"/>
              </a:rPr>
              <a:t>1</a:t>
            </a:r>
            <a:r>
              <a:rPr sz="1200" spc="65" dirty="0">
                <a:latin typeface="Times New Roman"/>
                <a:cs typeface="Times New Roman"/>
              </a:rPr>
              <a:t>2</a:t>
            </a:r>
            <a:r>
              <a:rPr sz="1200" spc="-5" dirty="0">
                <a:latin typeface="Times New Roman"/>
                <a:cs typeface="Times New Roman"/>
              </a:rPr>
              <a:t>/</a:t>
            </a:r>
            <a:r>
              <a:rPr sz="1200" spc="55" dirty="0">
                <a:latin typeface="Times New Roman"/>
                <a:cs typeface="Times New Roman"/>
              </a:rPr>
              <a:t>3</a:t>
            </a:r>
            <a:r>
              <a:rPr sz="1200" spc="65" dirty="0">
                <a:latin typeface="Times New Roman"/>
                <a:cs typeface="Times New Roman"/>
              </a:rPr>
              <a:t>0</a:t>
            </a:r>
            <a:r>
              <a:rPr sz="1200" spc="-15" dirty="0">
                <a:latin typeface="Times New Roman"/>
                <a:cs typeface="Times New Roman"/>
              </a:rPr>
              <a:t>/</a:t>
            </a:r>
            <a:r>
              <a:rPr sz="1200" spc="65" dirty="0">
                <a:latin typeface="Times New Roman"/>
                <a:cs typeface="Times New Roman"/>
              </a:rPr>
              <a:t>17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21" name="object 121"/>
          <p:cNvSpPr txBox="1"/>
          <p:nvPr/>
        </p:nvSpPr>
        <p:spPr>
          <a:xfrm>
            <a:off x="5484329" y="3089467"/>
            <a:ext cx="44894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55" dirty="0">
                <a:latin typeface="Times New Roman"/>
                <a:cs typeface="Times New Roman"/>
              </a:rPr>
              <a:t>1</a:t>
            </a:r>
            <a:r>
              <a:rPr sz="1200" spc="-5" dirty="0">
                <a:latin typeface="Times New Roman"/>
                <a:cs typeface="Times New Roman"/>
              </a:rPr>
              <a:t>/</a:t>
            </a:r>
            <a:r>
              <a:rPr sz="1200" spc="65" dirty="0">
                <a:latin typeface="Times New Roman"/>
                <a:cs typeface="Times New Roman"/>
              </a:rPr>
              <a:t>6</a:t>
            </a:r>
            <a:r>
              <a:rPr sz="1200" spc="-15" dirty="0">
                <a:latin typeface="Times New Roman"/>
                <a:cs typeface="Times New Roman"/>
              </a:rPr>
              <a:t>/</a:t>
            </a:r>
            <a:r>
              <a:rPr sz="1200" spc="65" dirty="0">
                <a:latin typeface="Times New Roman"/>
                <a:cs typeface="Times New Roman"/>
              </a:rPr>
              <a:t>18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22" name="object 122"/>
          <p:cNvSpPr txBox="1"/>
          <p:nvPr/>
        </p:nvSpPr>
        <p:spPr>
          <a:xfrm>
            <a:off x="6543507" y="3089467"/>
            <a:ext cx="53276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55" dirty="0">
                <a:latin typeface="Times New Roman"/>
                <a:cs typeface="Times New Roman"/>
              </a:rPr>
              <a:t>1</a:t>
            </a:r>
            <a:r>
              <a:rPr sz="1200" spc="-5" dirty="0">
                <a:latin typeface="Times New Roman"/>
                <a:cs typeface="Times New Roman"/>
              </a:rPr>
              <a:t>/</a:t>
            </a:r>
            <a:r>
              <a:rPr sz="1200" spc="65" dirty="0">
                <a:latin typeface="Times New Roman"/>
                <a:cs typeface="Times New Roman"/>
              </a:rPr>
              <a:t>1</a:t>
            </a:r>
            <a:r>
              <a:rPr sz="1200" spc="55" dirty="0">
                <a:latin typeface="Times New Roman"/>
                <a:cs typeface="Times New Roman"/>
              </a:rPr>
              <a:t>3</a:t>
            </a:r>
            <a:r>
              <a:rPr sz="1200" spc="-5" dirty="0">
                <a:latin typeface="Times New Roman"/>
                <a:cs typeface="Times New Roman"/>
              </a:rPr>
              <a:t>/</a:t>
            </a:r>
            <a:r>
              <a:rPr sz="1200" spc="55" dirty="0">
                <a:latin typeface="Times New Roman"/>
                <a:cs typeface="Times New Roman"/>
              </a:rPr>
              <a:t>1</a:t>
            </a:r>
            <a:r>
              <a:rPr sz="1200" spc="65" dirty="0">
                <a:latin typeface="Times New Roman"/>
                <a:cs typeface="Times New Roman"/>
              </a:rPr>
              <a:t>8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23" name="object 123"/>
          <p:cNvSpPr txBox="1"/>
          <p:nvPr/>
        </p:nvSpPr>
        <p:spPr>
          <a:xfrm>
            <a:off x="7643832" y="3089467"/>
            <a:ext cx="53276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55" dirty="0">
                <a:latin typeface="Times New Roman"/>
                <a:cs typeface="Times New Roman"/>
              </a:rPr>
              <a:t>1</a:t>
            </a:r>
            <a:r>
              <a:rPr sz="1200" spc="-5" dirty="0">
                <a:latin typeface="Times New Roman"/>
                <a:cs typeface="Times New Roman"/>
              </a:rPr>
              <a:t>/</a:t>
            </a:r>
            <a:r>
              <a:rPr sz="1200" spc="65" dirty="0">
                <a:latin typeface="Times New Roman"/>
                <a:cs typeface="Times New Roman"/>
              </a:rPr>
              <a:t>2</a:t>
            </a:r>
            <a:r>
              <a:rPr sz="1200" spc="55" dirty="0">
                <a:latin typeface="Times New Roman"/>
                <a:cs typeface="Times New Roman"/>
              </a:rPr>
              <a:t>0</a:t>
            </a:r>
            <a:r>
              <a:rPr sz="1200" spc="-5" dirty="0">
                <a:latin typeface="Times New Roman"/>
                <a:cs typeface="Times New Roman"/>
              </a:rPr>
              <a:t>/</a:t>
            </a:r>
            <a:r>
              <a:rPr sz="1200" spc="55" dirty="0">
                <a:latin typeface="Times New Roman"/>
                <a:cs typeface="Times New Roman"/>
              </a:rPr>
              <a:t>1</a:t>
            </a:r>
            <a:r>
              <a:rPr sz="1200" spc="65" dirty="0">
                <a:latin typeface="Times New Roman"/>
                <a:cs typeface="Times New Roman"/>
              </a:rPr>
              <a:t>8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24" name="object 124"/>
          <p:cNvSpPr txBox="1"/>
          <p:nvPr/>
        </p:nvSpPr>
        <p:spPr>
          <a:xfrm>
            <a:off x="8944259" y="1892287"/>
            <a:ext cx="194945" cy="137922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spc="-75" dirty="0">
                <a:latin typeface="Times New Roman"/>
                <a:cs typeface="Times New Roman"/>
              </a:rPr>
              <a:t>V</a:t>
            </a:r>
            <a:r>
              <a:rPr sz="1300" spc="5" dirty="0">
                <a:latin typeface="Times New Roman"/>
                <a:cs typeface="Times New Roman"/>
              </a:rPr>
              <a:t>o</a:t>
            </a:r>
            <a:r>
              <a:rPr sz="1300" spc="10" dirty="0">
                <a:latin typeface="Times New Roman"/>
                <a:cs typeface="Times New Roman"/>
              </a:rPr>
              <a:t>l</a:t>
            </a:r>
            <a:r>
              <a:rPr sz="1300" spc="5" dirty="0">
                <a:latin typeface="Times New Roman"/>
                <a:cs typeface="Times New Roman"/>
              </a:rPr>
              <a:t>u</a:t>
            </a:r>
            <a:r>
              <a:rPr sz="1300" spc="-20" dirty="0">
                <a:latin typeface="Times New Roman"/>
                <a:cs typeface="Times New Roman"/>
              </a:rPr>
              <a:t>m</a:t>
            </a:r>
            <a:r>
              <a:rPr sz="1300" dirty="0">
                <a:latin typeface="Times New Roman"/>
                <a:cs typeface="Times New Roman"/>
              </a:rPr>
              <a:t>e</a:t>
            </a:r>
            <a:r>
              <a:rPr sz="1300" spc="25" dirty="0">
                <a:latin typeface="Times New Roman"/>
                <a:cs typeface="Times New Roman"/>
              </a:rPr>
              <a:t> </a:t>
            </a:r>
            <a:r>
              <a:rPr sz="1300" spc="10" dirty="0">
                <a:latin typeface="Times New Roman"/>
                <a:cs typeface="Times New Roman"/>
              </a:rPr>
              <a:t>i</a:t>
            </a:r>
            <a:r>
              <a:rPr sz="1300" dirty="0">
                <a:latin typeface="Times New Roman"/>
                <a:cs typeface="Times New Roman"/>
              </a:rPr>
              <a:t>n</a:t>
            </a:r>
            <a:r>
              <a:rPr sz="1300" spc="40" dirty="0">
                <a:latin typeface="Times New Roman"/>
                <a:cs typeface="Times New Roman"/>
              </a:rPr>
              <a:t> </a:t>
            </a:r>
            <a:r>
              <a:rPr sz="1300" spc="-20" dirty="0">
                <a:latin typeface="Times New Roman"/>
                <a:cs typeface="Times New Roman"/>
              </a:rPr>
              <a:t>M</a:t>
            </a:r>
            <a:r>
              <a:rPr sz="1300" spc="-5" dirty="0">
                <a:latin typeface="Times New Roman"/>
                <a:cs typeface="Times New Roman"/>
              </a:rPr>
              <a:t>i</a:t>
            </a:r>
            <a:r>
              <a:rPr sz="1300" spc="10" dirty="0">
                <a:latin typeface="Times New Roman"/>
                <a:cs typeface="Times New Roman"/>
              </a:rPr>
              <a:t>l</a:t>
            </a:r>
            <a:r>
              <a:rPr sz="1300" spc="-5" dirty="0">
                <a:latin typeface="Times New Roman"/>
                <a:cs typeface="Times New Roman"/>
              </a:rPr>
              <a:t>l</a:t>
            </a:r>
            <a:r>
              <a:rPr sz="1300" spc="10" dirty="0">
                <a:latin typeface="Times New Roman"/>
                <a:cs typeface="Times New Roman"/>
              </a:rPr>
              <a:t>i</a:t>
            </a:r>
            <a:r>
              <a:rPr sz="1300" spc="5" dirty="0">
                <a:latin typeface="Times New Roman"/>
                <a:cs typeface="Times New Roman"/>
              </a:rPr>
              <a:t>on</a:t>
            </a:r>
            <a:r>
              <a:rPr sz="1300" dirty="0">
                <a:latin typeface="Times New Roman"/>
                <a:cs typeface="Times New Roman"/>
              </a:rPr>
              <a:t>s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125" name="object 125"/>
          <p:cNvSpPr txBox="1"/>
          <p:nvPr/>
        </p:nvSpPr>
        <p:spPr>
          <a:xfrm>
            <a:off x="1111561" y="1488868"/>
            <a:ext cx="194945" cy="178117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spc="5" dirty="0">
                <a:latin typeface="Times New Roman"/>
                <a:cs typeface="Times New Roman"/>
              </a:rPr>
              <a:t>S</a:t>
            </a:r>
            <a:r>
              <a:rPr sz="1300" dirty="0">
                <a:latin typeface="Times New Roman"/>
                <a:cs typeface="Times New Roman"/>
              </a:rPr>
              <a:t>c</a:t>
            </a:r>
            <a:r>
              <a:rPr sz="1300" spc="5" dirty="0">
                <a:latin typeface="Times New Roman"/>
                <a:cs typeface="Times New Roman"/>
              </a:rPr>
              <a:t>o</a:t>
            </a:r>
            <a:r>
              <a:rPr sz="1300" spc="-5" dirty="0">
                <a:latin typeface="Times New Roman"/>
                <a:cs typeface="Times New Roman"/>
              </a:rPr>
              <a:t>r</a:t>
            </a:r>
            <a:r>
              <a:rPr sz="1300" dirty="0">
                <a:latin typeface="Times New Roman"/>
                <a:cs typeface="Times New Roman"/>
              </a:rPr>
              <a:t>e</a:t>
            </a:r>
            <a:r>
              <a:rPr sz="1300" spc="25" dirty="0">
                <a:latin typeface="Times New Roman"/>
                <a:cs typeface="Times New Roman"/>
              </a:rPr>
              <a:t> </a:t>
            </a:r>
            <a:r>
              <a:rPr sz="1300" spc="5" dirty="0">
                <a:latin typeface="Times New Roman"/>
                <a:cs typeface="Times New Roman"/>
              </a:rPr>
              <a:t>P</a:t>
            </a:r>
            <a:r>
              <a:rPr sz="1300" spc="-5" dirty="0">
                <a:latin typeface="Times New Roman"/>
                <a:cs typeface="Times New Roman"/>
              </a:rPr>
              <a:t>r</a:t>
            </a:r>
            <a:r>
              <a:rPr sz="1300" spc="10" dirty="0">
                <a:latin typeface="Times New Roman"/>
                <a:cs typeface="Times New Roman"/>
              </a:rPr>
              <a:t>i</a:t>
            </a:r>
            <a:r>
              <a:rPr sz="1300" spc="5" dirty="0">
                <a:latin typeface="Times New Roman"/>
                <a:cs typeface="Times New Roman"/>
              </a:rPr>
              <a:t>o</a:t>
            </a:r>
            <a:r>
              <a:rPr sz="1300" dirty="0">
                <a:latin typeface="Times New Roman"/>
                <a:cs typeface="Times New Roman"/>
              </a:rPr>
              <a:t>r</a:t>
            </a:r>
            <a:r>
              <a:rPr sz="1300" spc="30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to</a:t>
            </a:r>
            <a:r>
              <a:rPr sz="1300" spc="40" dirty="0">
                <a:latin typeface="Times New Roman"/>
                <a:cs typeface="Times New Roman"/>
              </a:rPr>
              <a:t> </a:t>
            </a:r>
            <a:r>
              <a:rPr sz="1300" spc="5" dirty="0">
                <a:latin typeface="Times New Roman"/>
                <a:cs typeface="Times New Roman"/>
              </a:rPr>
              <a:t>La</a:t>
            </a:r>
            <a:r>
              <a:rPr sz="1300" dirty="0">
                <a:latin typeface="Times New Roman"/>
                <a:cs typeface="Times New Roman"/>
              </a:rPr>
              <a:t>st</a:t>
            </a:r>
            <a:r>
              <a:rPr sz="1300" spc="35" dirty="0">
                <a:latin typeface="Times New Roman"/>
                <a:cs typeface="Times New Roman"/>
              </a:rPr>
              <a:t> </a:t>
            </a:r>
            <a:r>
              <a:rPr sz="1300" spc="-20" dirty="0">
                <a:latin typeface="Times New Roman"/>
                <a:cs typeface="Times New Roman"/>
              </a:rPr>
              <a:t>M</a:t>
            </a:r>
            <a:r>
              <a:rPr sz="1300" spc="-5" dirty="0">
                <a:latin typeface="Times New Roman"/>
                <a:cs typeface="Times New Roman"/>
              </a:rPr>
              <a:t>i</a:t>
            </a:r>
            <a:r>
              <a:rPr sz="1300" spc="10" dirty="0">
                <a:latin typeface="Times New Roman"/>
                <a:cs typeface="Times New Roman"/>
              </a:rPr>
              <a:t>l</a:t>
            </a:r>
            <a:r>
              <a:rPr sz="1300" dirty="0">
                <a:latin typeface="Times New Roman"/>
                <a:cs typeface="Times New Roman"/>
              </a:rPr>
              <a:t>e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126" name="object 126"/>
          <p:cNvSpPr/>
          <p:nvPr/>
        </p:nvSpPr>
        <p:spPr>
          <a:xfrm>
            <a:off x="1680972" y="3424427"/>
            <a:ext cx="243840" cy="76200"/>
          </a:xfrm>
          <a:custGeom>
            <a:avLst/>
            <a:gdLst/>
            <a:ahLst/>
            <a:cxnLst/>
            <a:rect l="l" t="t" r="r" b="b"/>
            <a:pathLst>
              <a:path w="243839" h="76200">
                <a:moveTo>
                  <a:pt x="0" y="0"/>
                </a:moveTo>
                <a:lnTo>
                  <a:pt x="243840" y="0"/>
                </a:lnTo>
                <a:lnTo>
                  <a:pt x="243840" y="76200"/>
                </a:lnTo>
                <a:lnTo>
                  <a:pt x="0" y="76200"/>
                </a:lnTo>
                <a:lnTo>
                  <a:pt x="0" y="0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1674875" y="3706367"/>
            <a:ext cx="256540" cy="0"/>
          </a:xfrm>
          <a:custGeom>
            <a:avLst/>
            <a:gdLst/>
            <a:ahLst/>
            <a:cxnLst/>
            <a:rect l="l" t="t" r="r" b="b"/>
            <a:pathLst>
              <a:path w="256539">
                <a:moveTo>
                  <a:pt x="0" y="0"/>
                </a:moveTo>
                <a:lnTo>
                  <a:pt x="256031" y="0"/>
                </a:lnTo>
              </a:path>
            </a:pathLst>
          </a:custGeom>
          <a:ln w="13461">
            <a:solidFill>
              <a:srgbClr val="0070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1776983" y="3680459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0" y="25145"/>
                </a:moveTo>
                <a:lnTo>
                  <a:pt x="50291" y="25145"/>
                </a:lnTo>
              </a:path>
            </a:pathLst>
          </a:custGeom>
          <a:ln w="51561">
            <a:solidFill>
              <a:srgbClr val="0070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3400044" y="3706367"/>
            <a:ext cx="256540" cy="0"/>
          </a:xfrm>
          <a:custGeom>
            <a:avLst/>
            <a:gdLst/>
            <a:ahLst/>
            <a:cxnLst/>
            <a:rect l="l" t="t" r="r" b="b"/>
            <a:pathLst>
              <a:path w="256539">
                <a:moveTo>
                  <a:pt x="0" y="0"/>
                </a:moveTo>
                <a:lnTo>
                  <a:pt x="256032" y="0"/>
                </a:lnTo>
              </a:path>
            </a:pathLst>
          </a:custGeom>
          <a:ln w="13461">
            <a:solidFill>
              <a:srgbClr val="B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3488435" y="3668267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38100" y="76200"/>
                </a:moveTo>
                <a:lnTo>
                  <a:pt x="0" y="38100"/>
                </a:lnTo>
                <a:lnTo>
                  <a:pt x="38100" y="0"/>
                </a:lnTo>
                <a:lnTo>
                  <a:pt x="76200" y="38100"/>
                </a:lnTo>
                <a:lnTo>
                  <a:pt x="38100" y="76200"/>
                </a:lnTo>
                <a:close/>
              </a:path>
            </a:pathLst>
          </a:custGeom>
          <a:solidFill>
            <a:srgbClr val="B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5123688" y="3706367"/>
            <a:ext cx="256540" cy="0"/>
          </a:xfrm>
          <a:custGeom>
            <a:avLst/>
            <a:gdLst/>
            <a:ahLst/>
            <a:cxnLst/>
            <a:rect l="l" t="t" r="r" b="b"/>
            <a:pathLst>
              <a:path w="256539">
                <a:moveTo>
                  <a:pt x="0" y="0"/>
                </a:moveTo>
                <a:lnTo>
                  <a:pt x="256032" y="0"/>
                </a:lnTo>
              </a:path>
            </a:pathLst>
          </a:custGeom>
          <a:ln w="13461">
            <a:solidFill>
              <a:srgbClr val="008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5213603" y="3668267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76200" y="76200"/>
                </a:moveTo>
                <a:lnTo>
                  <a:pt x="0" y="76200"/>
                </a:lnTo>
                <a:lnTo>
                  <a:pt x="38100" y="0"/>
                </a:lnTo>
                <a:lnTo>
                  <a:pt x="76200" y="76200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784860" y="3957827"/>
            <a:ext cx="8452104" cy="28605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33" name="object 133"/>
          <p:cNvGraphicFramePr>
            <a:graphicFrameLocks noGrp="1"/>
          </p:cNvGraphicFramePr>
          <p:nvPr/>
        </p:nvGraphicFramePr>
        <p:xfrm>
          <a:off x="1915760" y="3323598"/>
          <a:ext cx="6662420" cy="5251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90379"/>
                <a:gridCol w="1723643"/>
                <a:gridCol w="1723644"/>
                <a:gridCol w="1724426"/>
              </a:tblGrid>
              <a:tr h="262408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LY</a:t>
                      </a:r>
                      <a:r>
                        <a:rPr sz="12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12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e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sz="12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12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e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DND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12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12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e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nd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sz="12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12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e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262408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F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69240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DND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C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69240">
                        <a:lnSpc>
                          <a:spcPct val="10000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nd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d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graphicFrame>
        <p:nvGraphicFramePr>
          <p:cNvPr id="135" name="object 135"/>
          <p:cNvGraphicFramePr>
            <a:graphicFrameLocks noGrp="1"/>
          </p:cNvGraphicFramePr>
          <p:nvPr/>
        </p:nvGraphicFramePr>
        <p:xfrm>
          <a:off x="778763" y="3951732"/>
          <a:ext cx="8470900" cy="28727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11935"/>
                <a:gridCol w="992123"/>
                <a:gridCol w="780288"/>
                <a:gridCol w="637032"/>
                <a:gridCol w="609600"/>
                <a:gridCol w="736091"/>
                <a:gridCol w="992123"/>
                <a:gridCol w="850392"/>
                <a:gridCol w="1018032"/>
                <a:gridCol w="824483"/>
              </a:tblGrid>
              <a:tr h="454152">
                <a:tc>
                  <a:txBody>
                    <a:bodyPr/>
                    <a:lstStyle/>
                    <a:p>
                      <a:pPr marL="288925" marR="182880" indent="-100965">
                        <a:lnSpc>
                          <a:spcPct val="100000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Q2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sz="10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hru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/2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6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/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8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000000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25908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3040" marR="95250" indent="-55244">
                        <a:lnSpc>
                          <a:spcPct val="100000"/>
                        </a:lnSpc>
                      </a:pPr>
                      <a:r>
                        <a:rPr sz="1000" spc="20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es </a:t>
                      </a:r>
                      <a:r>
                        <a:rPr sz="1000" spc="25" dirty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ea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sur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d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25908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3189" marR="38735" indent="-82550">
                        <a:lnSpc>
                          <a:spcPct val="100000"/>
                        </a:lnSpc>
                      </a:pP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roc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ing O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1000" spc="20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ime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25908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0" marR="32384" indent="-69215">
                        <a:lnSpc>
                          <a:spcPct val="100000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La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0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15" dirty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ile Impa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t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25908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1285" marR="77470" indent="-40005">
                        <a:lnSpc>
                          <a:spcPct val="100000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ll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core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25908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5420" marR="160655" indent="-18415">
                        <a:lnSpc>
                          <a:spcPct val="100000"/>
                        </a:lnSpc>
                      </a:pPr>
                      <a:r>
                        <a:rPr sz="1000" spc="20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rg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t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core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25908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3040" marR="99060" indent="-85725">
                        <a:lnSpc>
                          <a:spcPct val="100000"/>
                        </a:lnSpc>
                      </a:pP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PLY</a:t>
                      </a:r>
                      <a:r>
                        <a:rPr sz="10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ie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ce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s </a:t>
                      </a:r>
                      <a:r>
                        <a:rPr sz="1000" spc="25" dirty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ea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sur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d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25908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5420" marR="179705" indent="2540">
                        <a:lnSpc>
                          <a:spcPct val="100000"/>
                        </a:lnSpc>
                      </a:pP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me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ge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25908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4625" marR="99060" indent="-71755">
                        <a:lnSpc>
                          <a:spcPct val="100000"/>
                        </a:lnSpc>
                      </a:pP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PLY</a:t>
                      </a:r>
                      <a:r>
                        <a:rPr sz="10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ra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ll Q</a:t>
                      </a:r>
                      <a:r>
                        <a:rPr sz="1000" spc="20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sz="10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Sc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e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25908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PLY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spc="-5" dirty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ge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25908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77470">
                        <a:lnSpc>
                          <a:spcPct val="100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sz="9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sz="900" spc="5" dirty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ats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000000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25908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5900">
                        <a:lnSpc>
                          <a:spcPct val="100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476,645,768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25908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7325">
                        <a:lnSpc>
                          <a:spcPct val="100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93.57%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25908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</a:pPr>
                      <a:r>
                        <a:rPr sz="900" spc="5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9.80%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25908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2870">
                        <a:lnSpc>
                          <a:spcPct val="100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83.77%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25908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5100">
                        <a:lnSpc>
                          <a:spcPct val="100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91.80%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25908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5900">
                        <a:lnSpc>
                          <a:spcPct val="100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488,176,337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25908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6220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2.36%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25908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06070">
                        <a:lnSpc>
                          <a:spcPct val="100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89.25%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25908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1615">
                        <a:lnSpc>
                          <a:spcPct val="100000"/>
                        </a:lnSpc>
                      </a:pPr>
                      <a:r>
                        <a:rPr sz="900" spc="5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5.48%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000000"/>
                      </a:solidFill>
                      <a:prstDash val="solid"/>
                    </a:lnR>
                    <a:lnT w="25908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77470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ND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9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sz="900" spc="5" dirty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ats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000000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0035">
                        <a:lnSpc>
                          <a:spcPct val="100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82,583,390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7325">
                        <a:lnSpc>
                          <a:spcPct val="100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91.61%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</a:pPr>
                      <a:r>
                        <a:rPr sz="900" spc="5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7.32%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2870">
                        <a:lnSpc>
                          <a:spcPct val="100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84.29%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5100">
                        <a:lnSpc>
                          <a:spcPct val="100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91.80%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0">
                        <a:lnSpc>
                          <a:spcPct val="100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64,774,274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3520">
                        <a:lnSpc>
                          <a:spcPct val="100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27.49%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06070">
                        <a:lnSpc>
                          <a:spcPct val="100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89.36%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1615">
                        <a:lnSpc>
                          <a:spcPct val="100000"/>
                        </a:lnSpc>
                      </a:pPr>
                      <a:r>
                        <a:rPr sz="900" spc="5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5.07%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77470">
                        <a:lnSpc>
                          <a:spcPct val="100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E2E</a:t>
                      </a:r>
                      <a:r>
                        <a:rPr sz="9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sz="900" spc="5" dirty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ats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000000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0035">
                        <a:lnSpc>
                          <a:spcPct val="100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49,368,283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7325">
                        <a:lnSpc>
                          <a:spcPct val="100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51.93%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</a:pPr>
                      <a:r>
                        <a:rPr sz="900" spc="5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5.18%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2870">
                        <a:lnSpc>
                          <a:spcPct val="100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46.75%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5100">
                        <a:lnSpc>
                          <a:spcPct val="100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91.80%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0">
                        <a:lnSpc>
                          <a:spcPct val="100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44,593,878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3520">
                        <a:lnSpc>
                          <a:spcPct val="100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10.71%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06070">
                        <a:lnSpc>
                          <a:spcPct val="100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53.70%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1615">
                        <a:lnSpc>
                          <a:spcPct val="100000"/>
                        </a:lnSpc>
                      </a:pPr>
                      <a:r>
                        <a:rPr sz="900" spc="5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6.95%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207264">
                <a:tc>
                  <a:txBody>
                    <a:bodyPr/>
                    <a:lstStyle/>
                    <a:p>
                      <a:pPr marL="236220">
                        <a:lnSpc>
                          <a:spcPct val="100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-D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ay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000000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6,425,074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7325">
                        <a:lnSpc>
                          <a:spcPct val="100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75.64%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8.06%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3505">
                        <a:lnSpc>
                          <a:spcPct val="100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67.58%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5735">
                        <a:lnSpc>
                          <a:spcPct val="100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91.80%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5,457,800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3520">
                        <a:lnSpc>
                          <a:spcPct val="100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17.72%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06070">
                        <a:lnSpc>
                          <a:spcPct val="100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69.30%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1615">
                        <a:lnSpc>
                          <a:spcPct val="100000"/>
                        </a:lnSpc>
                      </a:pPr>
                      <a:r>
                        <a:rPr sz="900" spc="5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1.72%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207263">
                <a:tc>
                  <a:txBody>
                    <a:bodyPr/>
                    <a:lstStyle/>
                    <a:p>
                      <a:pPr marL="236220">
                        <a:lnSpc>
                          <a:spcPct val="100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4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-D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ay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000000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1940">
                        <a:lnSpc>
                          <a:spcPct val="100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166,982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6690">
                        <a:lnSpc>
                          <a:spcPct val="100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77.08%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635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5.63%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3505">
                        <a:lnSpc>
                          <a:spcPct val="100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71.45%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5735">
                        <a:lnSpc>
                          <a:spcPct val="100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91.80%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1305">
                        <a:lnSpc>
                          <a:spcPct val="100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208,423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3835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19.88%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05435">
                        <a:lnSpc>
                          <a:spcPct val="100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78.34%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2250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6.89%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207264">
                <a:tc>
                  <a:txBody>
                    <a:bodyPr/>
                    <a:lstStyle/>
                    <a:p>
                      <a:pPr marL="236220">
                        <a:lnSpc>
                          <a:spcPct val="100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5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-D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ay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000000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5,436,981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7325">
                        <a:lnSpc>
                          <a:spcPct val="100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65.34%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6.18%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3505">
                        <a:lnSpc>
                          <a:spcPct val="100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59.16%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5735">
                        <a:lnSpc>
                          <a:spcPct val="100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91.80%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4,995,016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5904">
                        <a:lnSpc>
                          <a:spcPct val="100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8.85%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06070">
                        <a:lnSpc>
                          <a:spcPct val="100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66.21%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1615">
                        <a:lnSpc>
                          <a:spcPct val="100000"/>
                        </a:lnSpc>
                      </a:pPr>
                      <a:r>
                        <a:rPr sz="900" spc="5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7.05%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207264">
                <a:tc>
                  <a:txBody>
                    <a:bodyPr/>
                    <a:lstStyle/>
                    <a:p>
                      <a:pPr marL="236220">
                        <a:lnSpc>
                          <a:spcPct val="100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6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10</a:t>
                      </a:r>
                      <a:r>
                        <a:rPr sz="9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ay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000000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ct val="100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35,781,475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7325">
                        <a:lnSpc>
                          <a:spcPct val="100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44.86%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4.48%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3505">
                        <a:lnSpc>
                          <a:spcPct val="100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40.38%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5735">
                        <a:lnSpc>
                          <a:spcPct val="100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91.80%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ct val="100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32,110,235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3520">
                        <a:lnSpc>
                          <a:spcPct val="100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11.43%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06070">
                        <a:lnSpc>
                          <a:spcPct val="100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47.78%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1615">
                        <a:lnSpc>
                          <a:spcPct val="100000"/>
                        </a:lnSpc>
                      </a:pPr>
                      <a:r>
                        <a:rPr sz="900" spc="5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7.40%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205740">
                <a:tc>
                  <a:txBody>
                    <a:bodyPr/>
                    <a:lstStyle/>
                    <a:p>
                      <a:pPr marL="203835">
                        <a:lnSpc>
                          <a:spcPct val="100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11+</a:t>
                      </a:r>
                      <a:r>
                        <a:rPr sz="9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ay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000000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1,557,771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7325">
                        <a:lnSpc>
                          <a:spcPct val="100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67.17%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6.24%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3505">
                        <a:lnSpc>
                          <a:spcPct val="100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60.93%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5735">
                        <a:lnSpc>
                          <a:spcPct val="100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91.80%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1,822,404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4470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14.52%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06070">
                        <a:lnSpc>
                          <a:spcPct val="100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74.28%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9865">
                        <a:lnSpc>
                          <a:spcPct val="100000"/>
                        </a:lnSpc>
                      </a:pPr>
                      <a:r>
                        <a:rPr sz="900" spc="5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13.36%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77470">
                        <a:lnSpc>
                          <a:spcPct val="100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900" spc="5" dirty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al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000000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5900">
                        <a:lnSpc>
                          <a:spcPct val="100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608,597,441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80.06%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8910">
                        <a:lnSpc>
                          <a:spcPct val="100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91.80%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5900">
                        <a:lnSpc>
                          <a:spcPct val="100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597,544,489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6540">
                        <a:lnSpc>
                          <a:spcPct val="100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1.85%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09245">
                        <a:lnSpc>
                          <a:spcPct val="100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85.62%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4154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5.56%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228599">
                <a:tc>
                  <a:txBody>
                    <a:bodyPr/>
                    <a:lstStyle/>
                    <a:p>
                      <a:pPr marL="150495">
                        <a:lnSpc>
                          <a:spcPct val="100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FSS</a:t>
                      </a:r>
                      <a:r>
                        <a:rPr sz="9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Zone*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000000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8910">
                        <a:lnSpc>
                          <a:spcPct val="100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129,477,600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7325">
                        <a:lnSpc>
                          <a:spcPct val="100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86.07%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4.95%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3505">
                        <a:lnSpc>
                          <a:spcPct val="100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81.12%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6370">
                        <a:lnSpc>
                          <a:spcPct val="100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91.80%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8275">
                        <a:lnSpc>
                          <a:spcPct val="100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122,970,736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5270">
                        <a:lnSpc>
                          <a:spcPct val="100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5.29%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05435">
                        <a:lnSpc>
                          <a:spcPct val="100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86.22%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2250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5.11%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150495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on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900" spc="5" dirty="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9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Zone*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000000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8910">
                        <a:lnSpc>
                          <a:spcPct val="100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479,119,841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7325">
                        <a:lnSpc>
                          <a:spcPct val="100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90.01%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885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10.04%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3505">
                        <a:lnSpc>
                          <a:spcPct val="100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79.97%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0975">
                        <a:lnSpc>
                          <a:spcPct val="100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91.80%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8275">
                        <a:lnSpc>
                          <a:spcPct val="100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466,466,195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5270">
                        <a:lnSpc>
                          <a:spcPct val="100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2.71%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05435">
                        <a:lnSpc>
                          <a:spcPct val="100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85.47%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2250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5.50%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R w="12192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20581" y="6989731"/>
            <a:ext cx="172720" cy="156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75" dirty="0">
                <a:solidFill>
                  <a:srgbClr val="A5A5A5"/>
                </a:solidFill>
                <a:latin typeface="Times New Roman"/>
                <a:cs typeface="Times New Roman"/>
              </a:rPr>
              <a:t>75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90600" y="533400"/>
            <a:ext cx="2438400" cy="533400"/>
          </a:xfrm>
          <a:custGeom>
            <a:avLst/>
            <a:gdLst/>
            <a:ahLst/>
            <a:cxnLst/>
            <a:rect l="l" t="t" r="r" b="b"/>
            <a:pathLst>
              <a:path w="2438400" h="533400">
                <a:moveTo>
                  <a:pt x="0" y="0"/>
                </a:moveTo>
                <a:lnTo>
                  <a:pt x="2438400" y="0"/>
                </a:lnTo>
                <a:lnTo>
                  <a:pt x="2438400" y="533400"/>
                </a:lnTo>
                <a:lnTo>
                  <a:pt x="0" y="533400"/>
                </a:lnTo>
                <a:lnTo>
                  <a:pt x="0" y="0"/>
                </a:lnTo>
                <a:close/>
              </a:path>
            </a:pathLst>
          </a:custGeom>
          <a:solidFill>
            <a:srgbClr val="5093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50748" y="626363"/>
            <a:ext cx="2064131" cy="3642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709137" y="844311"/>
            <a:ext cx="131445" cy="168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10" dirty="0">
                <a:solidFill>
                  <a:srgbClr val="FFFFFF"/>
                </a:solidFill>
                <a:latin typeface="Times New Roman"/>
                <a:cs typeface="Times New Roman"/>
              </a:rPr>
              <a:t>®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92935" y="6929663"/>
            <a:ext cx="7866380" cy="236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6870">
              <a:lnSpc>
                <a:spcPts val="875"/>
              </a:lnSpc>
            </a:pPr>
            <a:r>
              <a:rPr sz="750" spc="85" dirty="0">
                <a:latin typeface="Times New Roman"/>
                <a:cs typeface="Times New Roman"/>
              </a:rPr>
              <a:t>a</a:t>
            </a:r>
            <a:r>
              <a:rPr sz="750" spc="40" dirty="0">
                <a:latin typeface="Times New Roman"/>
                <a:cs typeface="Times New Roman"/>
              </a:rPr>
              <a:t>p</a:t>
            </a:r>
            <a:r>
              <a:rPr sz="750" spc="45" dirty="0">
                <a:latin typeface="Times New Roman"/>
                <a:cs typeface="Times New Roman"/>
              </a:rPr>
              <a:t>p</a:t>
            </a:r>
            <a:r>
              <a:rPr sz="750" spc="-5" dirty="0">
                <a:latin typeface="Times New Roman"/>
                <a:cs typeface="Times New Roman"/>
              </a:rPr>
              <a:t>r</a:t>
            </a:r>
            <a:r>
              <a:rPr sz="750" spc="45" dirty="0">
                <a:latin typeface="Times New Roman"/>
                <a:cs typeface="Times New Roman"/>
              </a:rPr>
              <a:t>o</a:t>
            </a:r>
            <a:r>
              <a:rPr sz="750" spc="80" dirty="0">
                <a:latin typeface="Times New Roman"/>
                <a:cs typeface="Times New Roman"/>
              </a:rPr>
              <a:t>a</a:t>
            </a:r>
            <a:r>
              <a:rPr sz="750" spc="30" dirty="0">
                <a:latin typeface="Times New Roman"/>
                <a:cs typeface="Times New Roman"/>
              </a:rPr>
              <a:t>ch</a:t>
            </a:r>
            <a:r>
              <a:rPr sz="750" spc="20" dirty="0">
                <a:latin typeface="Times New Roman"/>
                <a:cs typeface="Times New Roman"/>
              </a:rPr>
              <a:t>.</a:t>
            </a:r>
            <a:r>
              <a:rPr sz="750" dirty="0">
                <a:latin typeface="Times New Roman"/>
                <a:cs typeface="Times New Roman"/>
              </a:rPr>
              <a:t> </a:t>
            </a:r>
            <a:r>
              <a:rPr sz="750" spc="75" dirty="0">
                <a:latin typeface="Times New Roman"/>
                <a:cs typeface="Times New Roman"/>
              </a:rPr>
              <a:t>P</a:t>
            </a:r>
            <a:r>
              <a:rPr sz="750" spc="5" dirty="0">
                <a:latin typeface="Times New Roman"/>
                <a:cs typeface="Times New Roman"/>
              </a:rPr>
              <a:t>r</a:t>
            </a:r>
            <a:r>
              <a:rPr sz="750" spc="-50" dirty="0">
                <a:latin typeface="Times New Roman"/>
                <a:cs typeface="Times New Roman"/>
              </a:rPr>
              <a:t>i</a:t>
            </a:r>
            <a:r>
              <a:rPr sz="750" spc="40" dirty="0">
                <a:latin typeface="Times New Roman"/>
                <a:cs typeface="Times New Roman"/>
              </a:rPr>
              <a:t>o</a:t>
            </a:r>
            <a:r>
              <a:rPr sz="750" dirty="0">
                <a:latin typeface="Times New Roman"/>
                <a:cs typeface="Times New Roman"/>
              </a:rPr>
              <a:t>r</a:t>
            </a:r>
            <a:r>
              <a:rPr sz="750" spc="5" dirty="0">
                <a:latin typeface="Times New Roman"/>
                <a:cs typeface="Times New Roman"/>
              </a:rPr>
              <a:t> t</a:t>
            </a:r>
            <a:r>
              <a:rPr sz="750" spc="45" dirty="0">
                <a:latin typeface="Times New Roman"/>
                <a:cs typeface="Times New Roman"/>
              </a:rPr>
              <a:t>o</a:t>
            </a:r>
            <a:r>
              <a:rPr sz="750" dirty="0">
                <a:latin typeface="Times New Roman"/>
                <a:cs typeface="Times New Roman"/>
              </a:rPr>
              <a:t> </a:t>
            </a:r>
            <a:r>
              <a:rPr sz="750" spc="30" dirty="0">
                <a:latin typeface="Times New Roman"/>
                <a:cs typeface="Times New Roman"/>
              </a:rPr>
              <a:t>F</a:t>
            </a:r>
            <a:r>
              <a:rPr sz="750" spc="-45" dirty="0">
                <a:latin typeface="Times New Roman"/>
                <a:cs typeface="Times New Roman"/>
              </a:rPr>
              <a:t>Y</a:t>
            </a:r>
            <a:r>
              <a:rPr sz="750" spc="40" dirty="0">
                <a:latin typeface="Times New Roman"/>
                <a:cs typeface="Times New Roman"/>
              </a:rPr>
              <a:t>1</a:t>
            </a:r>
            <a:r>
              <a:rPr sz="750" spc="45" dirty="0">
                <a:latin typeface="Times New Roman"/>
                <a:cs typeface="Times New Roman"/>
              </a:rPr>
              <a:t>7</a:t>
            </a:r>
            <a:r>
              <a:rPr sz="750" spc="15" dirty="0">
                <a:latin typeface="Times New Roman"/>
                <a:cs typeface="Times New Roman"/>
              </a:rPr>
              <a:t> </a:t>
            </a:r>
            <a:r>
              <a:rPr sz="750" spc="40" dirty="0">
                <a:latin typeface="Times New Roman"/>
                <a:cs typeface="Times New Roman"/>
              </a:rPr>
              <a:t>Q2</a:t>
            </a:r>
            <a:r>
              <a:rPr sz="750" spc="20" dirty="0">
                <a:latin typeface="Times New Roman"/>
                <a:cs typeface="Times New Roman"/>
              </a:rPr>
              <a:t>,</a:t>
            </a:r>
            <a:r>
              <a:rPr sz="750" spc="25" dirty="0">
                <a:latin typeface="Times New Roman"/>
                <a:cs typeface="Times New Roman"/>
              </a:rPr>
              <a:t> </a:t>
            </a:r>
            <a:r>
              <a:rPr sz="750" spc="-10" dirty="0">
                <a:latin typeface="Times New Roman"/>
                <a:cs typeface="Times New Roman"/>
              </a:rPr>
              <a:t>U</a:t>
            </a:r>
            <a:r>
              <a:rPr sz="750" spc="80" dirty="0">
                <a:latin typeface="Times New Roman"/>
                <a:cs typeface="Times New Roman"/>
              </a:rPr>
              <a:t>S</a:t>
            </a:r>
            <a:r>
              <a:rPr sz="750" spc="75" dirty="0">
                <a:latin typeface="Times New Roman"/>
                <a:cs typeface="Times New Roman"/>
              </a:rPr>
              <a:t>P</a:t>
            </a:r>
            <a:r>
              <a:rPr sz="750" spc="80" dirty="0">
                <a:latin typeface="Times New Roman"/>
                <a:cs typeface="Times New Roman"/>
              </a:rPr>
              <a:t>S</a:t>
            </a:r>
            <a:r>
              <a:rPr sz="750" dirty="0">
                <a:latin typeface="Times New Roman"/>
                <a:cs typeface="Times New Roman"/>
              </a:rPr>
              <a:t> </a:t>
            </a:r>
            <a:r>
              <a:rPr sz="750" spc="-30" dirty="0">
                <a:latin typeface="Times New Roman"/>
                <a:cs typeface="Times New Roman"/>
              </a:rPr>
              <a:t>M</a:t>
            </a:r>
            <a:r>
              <a:rPr sz="750" spc="80" dirty="0">
                <a:latin typeface="Times New Roman"/>
                <a:cs typeface="Times New Roman"/>
              </a:rPr>
              <a:t>a</a:t>
            </a:r>
            <a:r>
              <a:rPr sz="750" spc="5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k</a:t>
            </a:r>
            <a:r>
              <a:rPr sz="750" spc="85" dirty="0">
                <a:latin typeface="Times New Roman"/>
                <a:cs typeface="Times New Roman"/>
              </a:rPr>
              <a:t>e</a:t>
            </a:r>
            <a:r>
              <a:rPr sz="750" dirty="0">
                <a:latin typeface="Times New Roman"/>
                <a:cs typeface="Times New Roman"/>
              </a:rPr>
              <a:t>t</a:t>
            </a:r>
            <a:r>
              <a:rPr sz="750" spc="-40" dirty="0">
                <a:latin typeface="Times New Roman"/>
                <a:cs typeface="Times New Roman"/>
              </a:rPr>
              <a:t>i</a:t>
            </a:r>
            <a:r>
              <a:rPr sz="750" spc="30" dirty="0">
                <a:latin typeface="Times New Roman"/>
                <a:cs typeface="Times New Roman"/>
              </a:rPr>
              <a:t>n</a:t>
            </a:r>
            <a:r>
              <a:rPr sz="750" spc="45" dirty="0">
                <a:latin typeface="Times New Roman"/>
                <a:cs typeface="Times New Roman"/>
              </a:rPr>
              <a:t>g</a:t>
            </a:r>
            <a:r>
              <a:rPr sz="750" spc="-30" dirty="0">
                <a:latin typeface="Times New Roman"/>
                <a:cs typeface="Times New Roman"/>
              </a:rPr>
              <a:t> M</a:t>
            </a:r>
            <a:r>
              <a:rPr sz="750" spc="80" dirty="0">
                <a:latin typeface="Times New Roman"/>
                <a:cs typeface="Times New Roman"/>
              </a:rPr>
              <a:t>a</a:t>
            </a:r>
            <a:r>
              <a:rPr sz="750" spc="-50" dirty="0">
                <a:latin typeface="Times New Roman"/>
                <a:cs typeface="Times New Roman"/>
              </a:rPr>
              <a:t>i</a:t>
            </a:r>
            <a:r>
              <a:rPr sz="750" spc="-40" dirty="0">
                <a:latin typeface="Times New Roman"/>
                <a:cs typeface="Times New Roman"/>
              </a:rPr>
              <a:t>l</a:t>
            </a:r>
            <a:r>
              <a:rPr sz="750" spc="-20" dirty="0">
                <a:latin typeface="Times New Roman"/>
                <a:cs typeface="Times New Roman"/>
              </a:rPr>
              <a:t>® </a:t>
            </a:r>
            <a:r>
              <a:rPr sz="750" spc="-25" dirty="0">
                <a:latin typeface="Times New Roman"/>
                <a:cs typeface="Times New Roman"/>
              </a:rPr>
              <a:t>w</a:t>
            </a:r>
            <a:r>
              <a:rPr sz="750" spc="80" dirty="0">
                <a:latin typeface="Times New Roman"/>
                <a:cs typeface="Times New Roman"/>
              </a:rPr>
              <a:t>as</a:t>
            </a:r>
            <a:r>
              <a:rPr sz="750" spc="35" dirty="0">
                <a:latin typeface="Times New Roman"/>
                <a:cs typeface="Times New Roman"/>
              </a:rPr>
              <a:t> </a:t>
            </a:r>
            <a:r>
              <a:rPr sz="750" spc="-5" dirty="0">
                <a:latin typeface="Times New Roman"/>
                <a:cs typeface="Times New Roman"/>
              </a:rPr>
              <a:t>r</a:t>
            </a:r>
            <a:r>
              <a:rPr sz="750" spc="80" dirty="0">
                <a:latin typeface="Times New Roman"/>
                <a:cs typeface="Times New Roman"/>
              </a:rPr>
              <a:t>e</a:t>
            </a:r>
            <a:r>
              <a:rPr sz="750" spc="-40" dirty="0">
                <a:latin typeface="Times New Roman"/>
                <a:cs typeface="Times New Roman"/>
              </a:rPr>
              <a:t>f</a:t>
            </a:r>
            <a:r>
              <a:rPr sz="750" spc="85" dirty="0">
                <a:latin typeface="Times New Roman"/>
                <a:cs typeface="Times New Roman"/>
              </a:rPr>
              <a:t>e</a:t>
            </a:r>
            <a:r>
              <a:rPr sz="750" spc="-5" dirty="0">
                <a:latin typeface="Times New Roman"/>
                <a:cs typeface="Times New Roman"/>
              </a:rPr>
              <a:t>rr</a:t>
            </a:r>
            <a:r>
              <a:rPr sz="750" spc="85" dirty="0">
                <a:latin typeface="Times New Roman"/>
                <a:cs typeface="Times New Roman"/>
              </a:rPr>
              <a:t>e</a:t>
            </a:r>
            <a:r>
              <a:rPr sz="750" spc="45" dirty="0">
                <a:latin typeface="Times New Roman"/>
                <a:cs typeface="Times New Roman"/>
              </a:rPr>
              <a:t>d</a:t>
            </a:r>
            <a:r>
              <a:rPr sz="750" spc="-15" dirty="0">
                <a:latin typeface="Times New Roman"/>
                <a:cs typeface="Times New Roman"/>
              </a:rPr>
              <a:t> </a:t>
            </a:r>
            <a:r>
              <a:rPr sz="750" spc="5" dirty="0">
                <a:latin typeface="Times New Roman"/>
                <a:cs typeface="Times New Roman"/>
              </a:rPr>
              <a:t>t</a:t>
            </a:r>
            <a:r>
              <a:rPr sz="750" spc="45" dirty="0">
                <a:latin typeface="Times New Roman"/>
                <a:cs typeface="Times New Roman"/>
              </a:rPr>
              <a:t>o</a:t>
            </a:r>
            <a:r>
              <a:rPr sz="750" dirty="0">
                <a:latin typeface="Times New Roman"/>
                <a:cs typeface="Times New Roman"/>
              </a:rPr>
              <a:t> </a:t>
            </a:r>
            <a:r>
              <a:rPr sz="750" spc="80" dirty="0">
                <a:latin typeface="Times New Roman"/>
                <a:cs typeface="Times New Roman"/>
              </a:rPr>
              <a:t>as</a:t>
            </a:r>
            <a:r>
              <a:rPr sz="750" spc="20" dirty="0">
                <a:latin typeface="Times New Roman"/>
                <a:cs typeface="Times New Roman"/>
              </a:rPr>
              <a:t> </a:t>
            </a:r>
            <a:r>
              <a:rPr sz="750" spc="80" dirty="0">
                <a:latin typeface="Times New Roman"/>
                <a:cs typeface="Times New Roman"/>
              </a:rPr>
              <a:t>S</a:t>
            </a:r>
            <a:r>
              <a:rPr sz="750" dirty="0">
                <a:latin typeface="Times New Roman"/>
                <a:cs typeface="Times New Roman"/>
              </a:rPr>
              <a:t>t</a:t>
            </a:r>
            <a:r>
              <a:rPr sz="750" spc="85" dirty="0">
                <a:latin typeface="Times New Roman"/>
                <a:cs typeface="Times New Roman"/>
              </a:rPr>
              <a:t>a</a:t>
            </a:r>
            <a:r>
              <a:rPr sz="750" spc="40" dirty="0">
                <a:latin typeface="Times New Roman"/>
                <a:cs typeface="Times New Roman"/>
              </a:rPr>
              <a:t>n</a:t>
            </a:r>
            <a:r>
              <a:rPr sz="750" spc="45" dirty="0">
                <a:latin typeface="Times New Roman"/>
                <a:cs typeface="Times New Roman"/>
              </a:rPr>
              <a:t>d</a:t>
            </a:r>
            <a:r>
              <a:rPr sz="750" spc="80" dirty="0">
                <a:latin typeface="Times New Roman"/>
                <a:cs typeface="Times New Roman"/>
              </a:rPr>
              <a:t>a</a:t>
            </a:r>
            <a:r>
              <a:rPr sz="750" spc="5" dirty="0">
                <a:latin typeface="Times New Roman"/>
                <a:cs typeface="Times New Roman"/>
              </a:rPr>
              <a:t>r</a:t>
            </a:r>
            <a:r>
              <a:rPr sz="750" spc="45" dirty="0">
                <a:latin typeface="Times New Roman"/>
                <a:cs typeface="Times New Roman"/>
              </a:rPr>
              <a:t>d</a:t>
            </a:r>
            <a:r>
              <a:rPr sz="750" spc="-20" dirty="0">
                <a:latin typeface="Times New Roman"/>
                <a:cs typeface="Times New Roman"/>
              </a:rPr>
              <a:t> </a:t>
            </a:r>
            <a:r>
              <a:rPr sz="750" spc="-35" dirty="0">
                <a:latin typeface="Times New Roman"/>
                <a:cs typeface="Times New Roman"/>
              </a:rPr>
              <a:t>M</a:t>
            </a:r>
            <a:r>
              <a:rPr sz="750" spc="80" dirty="0">
                <a:latin typeface="Times New Roman"/>
                <a:cs typeface="Times New Roman"/>
              </a:rPr>
              <a:t>a</a:t>
            </a:r>
            <a:r>
              <a:rPr sz="750" spc="-50" dirty="0">
                <a:latin typeface="Times New Roman"/>
                <a:cs typeface="Times New Roman"/>
              </a:rPr>
              <a:t>i</a:t>
            </a:r>
            <a:r>
              <a:rPr sz="750" spc="-40" dirty="0">
                <a:latin typeface="Times New Roman"/>
                <a:cs typeface="Times New Roman"/>
              </a:rPr>
              <a:t>l</a:t>
            </a:r>
            <a:r>
              <a:rPr sz="750" spc="-25" dirty="0">
                <a:latin typeface="Times New Roman"/>
                <a:cs typeface="Times New Roman"/>
              </a:rPr>
              <a:t>®</a:t>
            </a:r>
            <a:r>
              <a:rPr sz="750" spc="20" dirty="0">
                <a:latin typeface="Times New Roman"/>
                <a:cs typeface="Times New Roman"/>
              </a:rPr>
              <a:t>.</a:t>
            </a:r>
            <a:r>
              <a:rPr sz="750" spc="-20" dirty="0">
                <a:latin typeface="Times New Roman"/>
                <a:cs typeface="Times New Roman"/>
              </a:rPr>
              <a:t> </a:t>
            </a:r>
            <a:r>
              <a:rPr sz="750" spc="80" dirty="0">
                <a:latin typeface="Times New Roman"/>
                <a:cs typeface="Times New Roman"/>
              </a:rPr>
              <a:t>S</a:t>
            </a:r>
            <a:r>
              <a:rPr sz="750" spc="85" dirty="0">
                <a:latin typeface="Times New Roman"/>
                <a:cs typeface="Times New Roman"/>
              </a:rPr>
              <a:t>e</a:t>
            </a:r>
            <a:r>
              <a:rPr sz="750" spc="-5" dirty="0">
                <a:latin typeface="Times New Roman"/>
                <a:cs typeface="Times New Roman"/>
              </a:rPr>
              <a:t>r</a:t>
            </a:r>
            <a:r>
              <a:rPr sz="750" spc="15" dirty="0">
                <a:latin typeface="Times New Roman"/>
                <a:cs typeface="Times New Roman"/>
              </a:rPr>
              <a:t>v</a:t>
            </a:r>
            <a:r>
              <a:rPr sz="750" spc="-40" dirty="0">
                <a:latin typeface="Times New Roman"/>
                <a:cs typeface="Times New Roman"/>
              </a:rPr>
              <a:t>i</a:t>
            </a:r>
            <a:r>
              <a:rPr sz="750" spc="30" dirty="0">
                <a:latin typeface="Times New Roman"/>
                <a:cs typeface="Times New Roman"/>
              </a:rPr>
              <a:t>c</a:t>
            </a:r>
            <a:r>
              <a:rPr sz="750" spc="85" dirty="0">
                <a:latin typeface="Times New Roman"/>
                <a:cs typeface="Times New Roman"/>
              </a:rPr>
              <a:t>e</a:t>
            </a:r>
            <a:r>
              <a:rPr sz="750" spc="-20" dirty="0">
                <a:latin typeface="Times New Roman"/>
                <a:cs typeface="Times New Roman"/>
              </a:rPr>
              <a:t> </a:t>
            </a:r>
            <a:r>
              <a:rPr sz="750" spc="40" dirty="0">
                <a:latin typeface="Times New Roman"/>
                <a:cs typeface="Times New Roman"/>
              </a:rPr>
              <a:t>p</a:t>
            </a:r>
            <a:r>
              <a:rPr sz="750" spc="85" dirty="0">
                <a:latin typeface="Times New Roman"/>
                <a:cs typeface="Times New Roman"/>
              </a:rPr>
              <a:t>e</a:t>
            </a:r>
            <a:r>
              <a:rPr sz="750" spc="-5" dirty="0">
                <a:latin typeface="Times New Roman"/>
                <a:cs typeface="Times New Roman"/>
              </a:rPr>
              <a:t>r</a:t>
            </a:r>
            <a:r>
              <a:rPr sz="750" spc="-40" dirty="0">
                <a:latin typeface="Times New Roman"/>
                <a:cs typeface="Times New Roman"/>
              </a:rPr>
              <a:t>f</a:t>
            </a:r>
            <a:r>
              <a:rPr sz="750" spc="40" dirty="0">
                <a:latin typeface="Times New Roman"/>
                <a:cs typeface="Times New Roman"/>
              </a:rPr>
              <a:t>o</a:t>
            </a:r>
            <a:r>
              <a:rPr sz="750" spc="5" dirty="0">
                <a:latin typeface="Times New Roman"/>
                <a:cs typeface="Times New Roman"/>
              </a:rPr>
              <a:t>r</a:t>
            </a:r>
            <a:r>
              <a:rPr sz="750" spc="45" dirty="0">
                <a:latin typeface="Times New Roman"/>
                <a:cs typeface="Times New Roman"/>
              </a:rPr>
              <a:t>m</a:t>
            </a:r>
            <a:r>
              <a:rPr sz="750" spc="70" dirty="0">
                <a:latin typeface="Times New Roman"/>
                <a:cs typeface="Times New Roman"/>
              </a:rPr>
              <a:t>a</a:t>
            </a:r>
            <a:r>
              <a:rPr sz="750" spc="40" dirty="0">
                <a:latin typeface="Times New Roman"/>
                <a:cs typeface="Times New Roman"/>
              </a:rPr>
              <a:t>n</a:t>
            </a:r>
            <a:r>
              <a:rPr sz="750" spc="30" dirty="0">
                <a:latin typeface="Times New Roman"/>
                <a:cs typeface="Times New Roman"/>
              </a:rPr>
              <a:t>c</a:t>
            </a:r>
            <a:r>
              <a:rPr sz="750" spc="85" dirty="0">
                <a:latin typeface="Times New Roman"/>
                <a:cs typeface="Times New Roman"/>
              </a:rPr>
              <a:t>e</a:t>
            </a:r>
            <a:r>
              <a:rPr sz="750" spc="-20" dirty="0">
                <a:latin typeface="Times New Roman"/>
                <a:cs typeface="Times New Roman"/>
              </a:rPr>
              <a:t> </a:t>
            </a:r>
            <a:r>
              <a:rPr sz="750" spc="45" dirty="0">
                <a:latin typeface="Times New Roman"/>
                <a:cs typeface="Times New Roman"/>
              </a:rPr>
              <a:t>m</a:t>
            </a:r>
            <a:r>
              <a:rPr sz="750" spc="85" dirty="0">
                <a:latin typeface="Times New Roman"/>
                <a:cs typeface="Times New Roman"/>
              </a:rPr>
              <a:t>e</a:t>
            </a:r>
            <a:r>
              <a:rPr sz="750" spc="80" dirty="0">
                <a:latin typeface="Times New Roman"/>
                <a:cs typeface="Times New Roman"/>
              </a:rPr>
              <a:t>a</a:t>
            </a:r>
            <a:r>
              <a:rPr sz="750" spc="85" dirty="0">
                <a:latin typeface="Times New Roman"/>
                <a:cs typeface="Times New Roman"/>
              </a:rPr>
              <a:t>s</a:t>
            </a:r>
            <a:r>
              <a:rPr sz="750" spc="45" dirty="0">
                <a:latin typeface="Times New Roman"/>
                <a:cs typeface="Times New Roman"/>
              </a:rPr>
              <a:t>u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spc="80" dirty="0">
                <a:latin typeface="Times New Roman"/>
                <a:cs typeface="Times New Roman"/>
              </a:rPr>
              <a:t>e</a:t>
            </a:r>
            <a:r>
              <a:rPr sz="750" spc="35" dirty="0">
                <a:latin typeface="Times New Roman"/>
                <a:cs typeface="Times New Roman"/>
              </a:rPr>
              <a:t>m</a:t>
            </a:r>
            <a:r>
              <a:rPr sz="750" spc="70" dirty="0">
                <a:latin typeface="Times New Roman"/>
                <a:cs typeface="Times New Roman"/>
              </a:rPr>
              <a:t>e</a:t>
            </a:r>
            <a:r>
              <a:rPr sz="750" spc="40" dirty="0">
                <a:latin typeface="Times New Roman"/>
                <a:cs typeface="Times New Roman"/>
              </a:rPr>
              <a:t>n</a:t>
            </a:r>
            <a:r>
              <a:rPr sz="750" dirty="0">
                <a:latin typeface="Times New Roman"/>
                <a:cs typeface="Times New Roman"/>
              </a:rPr>
              <a:t>t</a:t>
            </a:r>
            <a:r>
              <a:rPr sz="750" spc="-15" dirty="0">
                <a:latin typeface="Times New Roman"/>
                <a:cs typeface="Times New Roman"/>
              </a:rPr>
              <a:t> </a:t>
            </a:r>
            <a:r>
              <a:rPr sz="750" spc="-35" dirty="0">
                <a:latin typeface="Times New Roman"/>
                <a:cs typeface="Times New Roman"/>
              </a:rPr>
              <a:t>w</a:t>
            </a:r>
            <a:r>
              <a:rPr sz="750" spc="85" dirty="0">
                <a:latin typeface="Times New Roman"/>
                <a:cs typeface="Times New Roman"/>
              </a:rPr>
              <a:t>a</a:t>
            </a:r>
            <a:r>
              <a:rPr sz="750" spc="80" dirty="0">
                <a:latin typeface="Times New Roman"/>
                <a:cs typeface="Times New Roman"/>
              </a:rPr>
              <a:t>s</a:t>
            </a:r>
            <a:r>
              <a:rPr sz="750" spc="30" dirty="0">
                <a:latin typeface="Times New Roman"/>
                <a:cs typeface="Times New Roman"/>
              </a:rPr>
              <a:t> </a:t>
            </a:r>
            <a:r>
              <a:rPr sz="750" spc="85" dirty="0">
                <a:latin typeface="Times New Roman"/>
                <a:cs typeface="Times New Roman"/>
              </a:rPr>
              <a:t>s</a:t>
            </a:r>
            <a:r>
              <a:rPr sz="750" spc="40" dirty="0">
                <a:latin typeface="Times New Roman"/>
                <a:cs typeface="Times New Roman"/>
              </a:rPr>
              <a:t>u</a:t>
            </a:r>
            <a:r>
              <a:rPr sz="750" spc="85" dirty="0">
                <a:latin typeface="Times New Roman"/>
                <a:cs typeface="Times New Roman"/>
              </a:rPr>
              <a:t>s</a:t>
            </a:r>
            <a:r>
              <a:rPr sz="750" spc="45" dirty="0">
                <a:latin typeface="Times New Roman"/>
                <a:cs typeface="Times New Roman"/>
              </a:rPr>
              <a:t>p</a:t>
            </a:r>
            <a:r>
              <a:rPr sz="750" spc="80" dirty="0">
                <a:latin typeface="Times New Roman"/>
                <a:cs typeface="Times New Roman"/>
              </a:rPr>
              <a:t>e</a:t>
            </a:r>
            <a:r>
              <a:rPr sz="750" spc="30" dirty="0">
                <a:latin typeface="Times New Roman"/>
                <a:cs typeface="Times New Roman"/>
              </a:rPr>
              <a:t>nd</a:t>
            </a:r>
            <a:r>
              <a:rPr sz="750" spc="85" dirty="0">
                <a:latin typeface="Times New Roman"/>
                <a:cs typeface="Times New Roman"/>
              </a:rPr>
              <a:t>e</a:t>
            </a:r>
            <a:r>
              <a:rPr sz="750" spc="45" dirty="0">
                <a:latin typeface="Times New Roman"/>
                <a:cs typeface="Times New Roman"/>
              </a:rPr>
              <a:t>d</a:t>
            </a:r>
            <a:r>
              <a:rPr sz="750" spc="-20" dirty="0">
                <a:latin typeface="Times New Roman"/>
                <a:cs typeface="Times New Roman"/>
              </a:rPr>
              <a:t> </a:t>
            </a:r>
            <a:r>
              <a:rPr sz="750" spc="-45" dirty="0">
                <a:latin typeface="Times New Roman"/>
                <a:cs typeface="Times New Roman"/>
              </a:rPr>
              <a:t>f</a:t>
            </a:r>
            <a:r>
              <a:rPr sz="750" spc="45" dirty="0">
                <a:latin typeface="Times New Roman"/>
                <a:cs typeface="Times New Roman"/>
              </a:rPr>
              <a:t>o</a:t>
            </a:r>
            <a:r>
              <a:rPr sz="750" dirty="0">
                <a:latin typeface="Times New Roman"/>
                <a:cs typeface="Times New Roman"/>
              </a:rPr>
              <a:t>r</a:t>
            </a:r>
            <a:r>
              <a:rPr sz="750" spc="10" dirty="0">
                <a:latin typeface="Times New Roman"/>
                <a:cs typeface="Times New Roman"/>
              </a:rPr>
              <a:t> </a:t>
            </a:r>
            <a:r>
              <a:rPr sz="750" spc="45" dirty="0">
                <a:latin typeface="Times New Roman"/>
                <a:cs typeface="Times New Roman"/>
              </a:rPr>
              <a:t>m</a:t>
            </a:r>
            <a:r>
              <a:rPr sz="750" spc="85" dirty="0">
                <a:latin typeface="Times New Roman"/>
                <a:cs typeface="Times New Roman"/>
              </a:rPr>
              <a:t>a</a:t>
            </a:r>
            <a:r>
              <a:rPr sz="750" spc="-50" dirty="0">
                <a:latin typeface="Times New Roman"/>
                <a:cs typeface="Times New Roman"/>
              </a:rPr>
              <a:t>i</a:t>
            </a:r>
            <a:r>
              <a:rPr sz="750" spc="-45" dirty="0">
                <a:latin typeface="Times New Roman"/>
                <a:cs typeface="Times New Roman"/>
              </a:rPr>
              <a:t>l</a:t>
            </a:r>
            <a:r>
              <a:rPr sz="750" spc="-10" dirty="0">
                <a:latin typeface="Times New Roman"/>
                <a:cs typeface="Times New Roman"/>
              </a:rPr>
              <a:t> </a:t>
            </a:r>
            <a:r>
              <a:rPr sz="750" spc="45" dirty="0">
                <a:latin typeface="Times New Roman"/>
                <a:cs typeface="Times New Roman"/>
              </a:rPr>
              <a:t>o</a:t>
            </a:r>
            <a:r>
              <a:rPr sz="750" spc="-5" dirty="0">
                <a:latin typeface="Times New Roman"/>
                <a:cs typeface="Times New Roman"/>
              </a:rPr>
              <a:t>r</a:t>
            </a:r>
            <a:r>
              <a:rPr sz="750" spc="-50" dirty="0">
                <a:latin typeface="Times New Roman"/>
                <a:cs typeface="Times New Roman"/>
              </a:rPr>
              <a:t>i</a:t>
            </a:r>
            <a:r>
              <a:rPr sz="750" spc="45" dirty="0">
                <a:latin typeface="Times New Roman"/>
                <a:cs typeface="Times New Roman"/>
              </a:rPr>
              <a:t>g</a:t>
            </a:r>
            <a:r>
              <a:rPr sz="750" spc="-50" dirty="0">
                <a:latin typeface="Times New Roman"/>
                <a:cs typeface="Times New Roman"/>
              </a:rPr>
              <a:t>i</a:t>
            </a:r>
            <a:r>
              <a:rPr sz="750" spc="40" dirty="0">
                <a:latin typeface="Times New Roman"/>
                <a:cs typeface="Times New Roman"/>
              </a:rPr>
              <a:t>n</a:t>
            </a:r>
            <a:r>
              <a:rPr sz="750" spc="70" dirty="0">
                <a:latin typeface="Times New Roman"/>
                <a:cs typeface="Times New Roman"/>
              </a:rPr>
              <a:t>a</a:t>
            </a:r>
            <a:r>
              <a:rPr sz="750" spc="5" dirty="0">
                <a:latin typeface="Times New Roman"/>
                <a:cs typeface="Times New Roman"/>
              </a:rPr>
              <a:t>t</a:t>
            </a:r>
            <a:r>
              <a:rPr sz="750" spc="-55" dirty="0">
                <a:latin typeface="Times New Roman"/>
                <a:cs typeface="Times New Roman"/>
              </a:rPr>
              <a:t>i</a:t>
            </a:r>
            <a:r>
              <a:rPr sz="750" spc="40" dirty="0">
                <a:latin typeface="Times New Roman"/>
                <a:cs typeface="Times New Roman"/>
              </a:rPr>
              <a:t>n</a:t>
            </a:r>
            <a:r>
              <a:rPr sz="750" spc="45" dirty="0">
                <a:latin typeface="Times New Roman"/>
                <a:cs typeface="Times New Roman"/>
              </a:rPr>
              <a:t>g</a:t>
            </a:r>
            <a:r>
              <a:rPr sz="750" spc="-20" dirty="0">
                <a:latin typeface="Times New Roman"/>
                <a:cs typeface="Times New Roman"/>
              </a:rPr>
              <a:t> </a:t>
            </a:r>
            <a:r>
              <a:rPr sz="750" spc="-40" dirty="0">
                <a:latin typeface="Times New Roman"/>
                <a:cs typeface="Times New Roman"/>
              </a:rPr>
              <a:t>f</a:t>
            </a:r>
            <a:r>
              <a:rPr sz="750" spc="-5" dirty="0">
                <a:latin typeface="Times New Roman"/>
                <a:cs typeface="Times New Roman"/>
              </a:rPr>
              <a:t>r</a:t>
            </a:r>
            <a:r>
              <a:rPr sz="750" spc="40" dirty="0">
                <a:latin typeface="Times New Roman"/>
                <a:cs typeface="Times New Roman"/>
              </a:rPr>
              <a:t>om</a:t>
            </a:r>
            <a:r>
              <a:rPr sz="750" spc="10" dirty="0">
                <a:latin typeface="Times New Roman"/>
                <a:cs typeface="Times New Roman"/>
              </a:rPr>
              <a:t> </a:t>
            </a:r>
            <a:r>
              <a:rPr sz="750" spc="40" dirty="0">
                <a:latin typeface="Times New Roman"/>
                <a:cs typeface="Times New Roman"/>
              </a:rPr>
              <a:t>o</a:t>
            </a:r>
            <a:r>
              <a:rPr sz="750" dirty="0">
                <a:latin typeface="Times New Roman"/>
                <a:cs typeface="Times New Roman"/>
              </a:rPr>
              <a:t>r</a:t>
            </a:r>
            <a:r>
              <a:rPr sz="750" spc="20" dirty="0">
                <a:latin typeface="Times New Roman"/>
                <a:cs typeface="Times New Roman"/>
              </a:rPr>
              <a:t> </a:t>
            </a:r>
            <a:r>
              <a:rPr sz="750" spc="40" dirty="0">
                <a:latin typeface="Times New Roman"/>
                <a:cs typeface="Times New Roman"/>
              </a:rPr>
              <a:t>d</a:t>
            </a:r>
            <a:r>
              <a:rPr sz="750" spc="85" dirty="0">
                <a:latin typeface="Times New Roman"/>
                <a:cs typeface="Times New Roman"/>
              </a:rPr>
              <a:t>es</a:t>
            </a:r>
            <a:r>
              <a:rPr sz="750" dirty="0">
                <a:latin typeface="Times New Roman"/>
                <a:cs typeface="Times New Roman"/>
              </a:rPr>
              <a:t>t</a:t>
            </a:r>
            <a:r>
              <a:rPr sz="750" spc="-40" dirty="0">
                <a:latin typeface="Times New Roman"/>
                <a:cs typeface="Times New Roman"/>
              </a:rPr>
              <a:t>i</a:t>
            </a:r>
            <a:r>
              <a:rPr sz="750" spc="25" dirty="0">
                <a:latin typeface="Times New Roman"/>
                <a:cs typeface="Times New Roman"/>
              </a:rPr>
              <a:t>n</a:t>
            </a:r>
            <a:r>
              <a:rPr sz="750" spc="85" dirty="0">
                <a:latin typeface="Times New Roman"/>
                <a:cs typeface="Times New Roman"/>
              </a:rPr>
              <a:t>e</a:t>
            </a:r>
            <a:r>
              <a:rPr sz="750" spc="45" dirty="0">
                <a:latin typeface="Times New Roman"/>
                <a:cs typeface="Times New Roman"/>
              </a:rPr>
              <a:t>d</a:t>
            </a:r>
            <a:r>
              <a:rPr sz="750" spc="-2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</a:t>
            </a:r>
            <a:r>
              <a:rPr sz="750" spc="45" dirty="0">
                <a:latin typeface="Times New Roman"/>
                <a:cs typeface="Times New Roman"/>
              </a:rPr>
              <a:t>o</a:t>
            </a:r>
            <a:endParaRPr sz="750">
              <a:latin typeface="Times New Roman"/>
              <a:cs typeface="Times New Roman"/>
            </a:endParaRPr>
          </a:p>
          <a:p>
            <a:pPr marL="12700">
              <a:lnSpc>
                <a:spcPts val="935"/>
              </a:lnSpc>
            </a:pPr>
            <a:r>
              <a:rPr sz="1200" spc="-7" baseline="20833" dirty="0">
                <a:solidFill>
                  <a:srgbClr val="BFBFBF"/>
                </a:solidFill>
                <a:latin typeface="Century Gothic"/>
                <a:cs typeface="Century Gothic"/>
              </a:rPr>
              <a:t>F</a:t>
            </a:r>
            <a:r>
              <a:rPr sz="1200" baseline="20833" dirty="0">
                <a:solidFill>
                  <a:srgbClr val="BFBFBF"/>
                </a:solidFill>
                <a:latin typeface="Century Gothic"/>
                <a:cs typeface="Century Gothic"/>
              </a:rPr>
              <a:t>e</a:t>
            </a:r>
            <a:r>
              <a:rPr sz="1200" spc="7" baseline="20833" dirty="0">
                <a:solidFill>
                  <a:srgbClr val="BFBFBF"/>
                </a:solidFill>
                <a:latin typeface="Century Gothic"/>
                <a:cs typeface="Century Gothic"/>
              </a:rPr>
              <a:t>b</a:t>
            </a:r>
            <a:r>
              <a:rPr sz="1200" baseline="20833" dirty="0">
                <a:solidFill>
                  <a:srgbClr val="BFBFBF"/>
                </a:solidFill>
                <a:latin typeface="Century Gothic"/>
                <a:cs typeface="Century Gothic"/>
              </a:rPr>
              <a:t>ru</a:t>
            </a:r>
            <a:r>
              <a:rPr sz="1200" spc="-52" baseline="20833" dirty="0">
                <a:solidFill>
                  <a:srgbClr val="BFBFBF"/>
                </a:solidFill>
                <a:latin typeface="Century Gothic"/>
                <a:cs typeface="Century Gothic"/>
              </a:rPr>
              <a:t>a</a:t>
            </a:r>
            <a:r>
              <a:rPr sz="750" spc="-465" dirty="0">
                <a:latin typeface="Times New Roman"/>
                <a:cs typeface="Times New Roman"/>
              </a:rPr>
              <a:t>C</a:t>
            </a:r>
            <a:r>
              <a:rPr sz="1200" baseline="20833" dirty="0">
                <a:solidFill>
                  <a:srgbClr val="BFBFBF"/>
                </a:solidFill>
                <a:latin typeface="Century Gothic"/>
                <a:cs typeface="Century Gothic"/>
              </a:rPr>
              <a:t>r</a:t>
            </a:r>
            <a:r>
              <a:rPr sz="1200" spc="-262" baseline="20833" dirty="0">
                <a:solidFill>
                  <a:srgbClr val="BFBFBF"/>
                </a:solidFill>
                <a:latin typeface="Century Gothic"/>
                <a:cs typeface="Century Gothic"/>
              </a:rPr>
              <a:t>y</a:t>
            </a:r>
            <a:r>
              <a:rPr sz="750" spc="40" dirty="0">
                <a:latin typeface="Times New Roman"/>
                <a:cs typeface="Times New Roman"/>
              </a:rPr>
              <a:t>a</a:t>
            </a:r>
            <a:r>
              <a:rPr sz="1200" spc="-600" baseline="20833" dirty="0">
                <a:solidFill>
                  <a:srgbClr val="BFBFBF"/>
                </a:solidFill>
                <a:latin typeface="Century Gothic"/>
                <a:cs typeface="Century Gothic"/>
              </a:rPr>
              <a:t>2</a:t>
            </a:r>
            <a:r>
              <a:rPr sz="750" spc="-5" dirty="0">
                <a:latin typeface="Times New Roman"/>
                <a:cs typeface="Times New Roman"/>
              </a:rPr>
              <a:t>r</a:t>
            </a:r>
            <a:r>
              <a:rPr sz="750" spc="-70" dirty="0">
                <a:latin typeface="Times New Roman"/>
                <a:cs typeface="Times New Roman"/>
              </a:rPr>
              <a:t>i</a:t>
            </a:r>
            <a:r>
              <a:rPr sz="1200" spc="-630" baseline="20833" dirty="0">
                <a:solidFill>
                  <a:srgbClr val="BFBFBF"/>
                </a:solidFill>
                <a:latin typeface="Century Gothic"/>
                <a:cs typeface="Century Gothic"/>
              </a:rPr>
              <a:t>0</a:t>
            </a:r>
            <a:r>
              <a:rPr sz="750" spc="35" dirty="0">
                <a:latin typeface="Times New Roman"/>
                <a:cs typeface="Times New Roman"/>
              </a:rPr>
              <a:t>b</a:t>
            </a:r>
            <a:r>
              <a:rPr sz="1200" spc="-667" baseline="20833" dirty="0">
                <a:solidFill>
                  <a:srgbClr val="BFBFBF"/>
                </a:solidFill>
                <a:latin typeface="Century Gothic"/>
                <a:cs typeface="Century Gothic"/>
              </a:rPr>
              <a:t>1</a:t>
            </a:r>
            <a:r>
              <a:rPr sz="750" spc="45" dirty="0">
                <a:latin typeface="Times New Roman"/>
                <a:cs typeface="Times New Roman"/>
              </a:rPr>
              <a:t>b</a:t>
            </a:r>
            <a:r>
              <a:rPr sz="750" spc="-320" dirty="0">
                <a:latin typeface="Times New Roman"/>
                <a:cs typeface="Times New Roman"/>
              </a:rPr>
              <a:t>e</a:t>
            </a:r>
            <a:r>
              <a:rPr sz="1200" spc="-75" baseline="20833" dirty="0">
                <a:solidFill>
                  <a:srgbClr val="BFBFBF"/>
                </a:solidFill>
                <a:latin typeface="Century Gothic"/>
                <a:cs typeface="Century Gothic"/>
              </a:rPr>
              <a:t>8</a:t>
            </a:r>
            <a:r>
              <a:rPr sz="750" spc="70" dirty="0">
                <a:latin typeface="Times New Roman"/>
                <a:cs typeface="Times New Roman"/>
              </a:rPr>
              <a:t>a</a:t>
            </a:r>
            <a:r>
              <a:rPr sz="750" spc="45" dirty="0">
                <a:latin typeface="Times New Roman"/>
                <a:cs typeface="Times New Roman"/>
              </a:rPr>
              <a:t>n</a:t>
            </a:r>
            <a:r>
              <a:rPr sz="750" spc="-20" dirty="0">
                <a:latin typeface="Times New Roman"/>
                <a:cs typeface="Times New Roman"/>
              </a:rPr>
              <a:t> </a:t>
            </a:r>
            <a:r>
              <a:rPr sz="750" spc="-10" dirty="0">
                <a:latin typeface="Times New Roman"/>
                <a:cs typeface="Times New Roman"/>
              </a:rPr>
              <a:t>D</a:t>
            </a:r>
            <a:r>
              <a:rPr sz="750" spc="-40" dirty="0">
                <a:latin typeface="Times New Roman"/>
                <a:cs typeface="Times New Roman"/>
              </a:rPr>
              <a:t>i</a:t>
            </a:r>
            <a:r>
              <a:rPr sz="750" spc="80" dirty="0">
                <a:latin typeface="Times New Roman"/>
                <a:cs typeface="Times New Roman"/>
              </a:rPr>
              <a:t>s</a:t>
            </a:r>
            <a:r>
              <a:rPr sz="750" spc="5" dirty="0">
                <a:latin typeface="Times New Roman"/>
                <a:cs typeface="Times New Roman"/>
              </a:rPr>
              <a:t>t</a:t>
            </a:r>
            <a:r>
              <a:rPr sz="750" spc="-5" dirty="0">
                <a:latin typeface="Times New Roman"/>
                <a:cs typeface="Times New Roman"/>
              </a:rPr>
              <a:t>r</a:t>
            </a:r>
            <a:r>
              <a:rPr sz="750" spc="-40" dirty="0">
                <a:latin typeface="Times New Roman"/>
                <a:cs typeface="Times New Roman"/>
              </a:rPr>
              <a:t>i</a:t>
            </a:r>
            <a:r>
              <a:rPr sz="750" spc="40" dirty="0">
                <a:latin typeface="Times New Roman"/>
                <a:cs typeface="Times New Roman"/>
              </a:rPr>
              <a:t>c</a:t>
            </a:r>
            <a:r>
              <a:rPr sz="750" dirty="0">
                <a:latin typeface="Times New Roman"/>
                <a:cs typeface="Times New Roman"/>
              </a:rPr>
              <a:t>t</a:t>
            </a:r>
            <a:r>
              <a:rPr sz="750" spc="-15" dirty="0">
                <a:latin typeface="Times New Roman"/>
                <a:cs typeface="Times New Roman"/>
              </a:rPr>
              <a:t> </a:t>
            </a:r>
            <a:r>
              <a:rPr sz="750" spc="85" dirty="0">
                <a:latin typeface="Times New Roman"/>
                <a:cs typeface="Times New Roman"/>
              </a:rPr>
              <a:t>s</a:t>
            </a:r>
            <a:r>
              <a:rPr sz="750" dirty="0">
                <a:latin typeface="Times New Roman"/>
                <a:cs typeface="Times New Roman"/>
              </a:rPr>
              <a:t>t</a:t>
            </a:r>
            <a:r>
              <a:rPr sz="750" spc="85" dirty="0">
                <a:latin typeface="Times New Roman"/>
                <a:cs typeface="Times New Roman"/>
              </a:rPr>
              <a:t>a</a:t>
            </a:r>
            <a:r>
              <a:rPr sz="750" spc="-5" dirty="0">
                <a:latin typeface="Times New Roman"/>
                <a:cs typeface="Times New Roman"/>
              </a:rPr>
              <a:t>r</a:t>
            </a:r>
            <a:r>
              <a:rPr sz="750" spc="5" dirty="0">
                <a:latin typeface="Times New Roman"/>
                <a:cs typeface="Times New Roman"/>
              </a:rPr>
              <a:t>t</a:t>
            </a:r>
            <a:r>
              <a:rPr sz="750" spc="-50" dirty="0">
                <a:latin typeface="Times New Roman"/>
                <a:cs typeface="Times New Roman"/>
              </a:rPr>
              <a:t>i</a:t>
            </a:r>
            <a:r>
              <a:rPr sz="750" spc="45" dirty="0">
                <a:latin typeface="Times New Roman"/>
                <a:cs typeface="Times New Roman"/>
              </a:rPr>
              <a:t>ng</a:t>
            </a:r>
            <a:r>
              <a:rPr sz="750" spc="-30" dirty="0">
                <a:latin typeface="Times New Roman"/>
                <a:cs typeface="Times New Roman"/>
              </a:rPr>
              <a:t> </a:t>
            </a:r>
            <a:r>
              <a:rPr sz="750" spc="45" dirty="0">
                <a:latin typeface="Times New Roman"/>
                <a:cs typeface="Times New Roman"/>
              </a:rPr>
              <a:t>9</a:t>
            </a:r>
            <a:r>
              <a:rPr sz="750" spc="5" dirty="0">
                <a:latin typeface="Times New Roman"/>
                <a:cs typeface="Times New Roman"/>
              </a:rPr>
              <a:t>/</a:t>
            </a:r>
            <a:r>
              <a:rPr sz="750" spc="40" dirty="0">
                <a:latin typeface="Times New Roman"/>
                <a:cs typeface="Times New Roman"/>
              </a:rPr>
              <a:t>1</a:t>
            </a:r>
            <a:r>
              <a:rPr sz="750" spc="45" dirty="0">
                <a:latin typeface="Times New Roman"/>
                <a:cs typeface="Times New Roman"/>
              </a:rPr>
              <a:t>6</a:t>
            </a:r>
            <a:r>
              <a:rPr sz="750" dirty="0">
                <a:latin typeface="Times New Roman"/>
                <a:cs typeface="Times New Roman"/>
              </a:rPr>
              <a:t>/</a:t>
            </a:r>
            <a:r>
              <a:rPr sz="750" spc="45" dirty="0">
                <a:latin typeface="Times New Roman"/>
                <a:cs typeface="Times New Roman"/>
              </a:rPr>
              <a:t>17</a:t>
            </a:r>
            <a:r>
              <a:rPr sz="750" spc="-20" dirty="0">
                <a:latin typeface="Times New Roman"/>
                <a:cs typeface="Times New Roman"/>
              </a:rPr>
              <a:t> </a:t>
            </a:r>
            <a:r>
              <a:rPr sz="750" spc="40" dirty="0">
                <a:latin typeface="Times New Roman"/>
                <a:cs typeface="Times New Roman"/>
              </a:rPr>
              <a:t>d</a:t>
            </a:r>
            <a:r>
              <a:rPr sz="750" spc="45" dirty="0">
                <a:latin typeface="Times New Roman"/>
                <a:cs typeface="Times New Roman"/>
              </a:rPr>
              <a:t>u</a:t>
            </a:r>
            <a:r>
              <a:rPr sz="750" spc="85" dirty="0">
                <a:latin typeface="Times New Roman"/>
                <a:cs typeface="Times New Roman"/>
              </a:rPr>
              <a:t>e</a:t>
            </a:r>
            <a:r>
              <a:rPr sz="750" dirty="0">
                <a:latin typeface="Times New Roman"/>
                <a:cs typeface="Times New Roman"/>
              </a:rPr>
              <a:t> t</a:t>
            </a:r>
            <a:r>
              <a:rPr sz="750" spc="45" dirty="0">
                <a:latin typeface="Times New Roman"/>
                <a:cs typeface="Times New Roman"/>
              </a:rPr>
              <a:t>o</a:t>
            </a:r>
            <a:r>
              <a:rPr sz="750" spc="1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</a:t>
            </a:r>
            <a:r>
              <a:rPr sz="750" spc="45" dirty="0">
                <a:latin typeface="Times New Roman"/>
                <a:cs typeface="Times New Roman"/>
              </a:rPr>
              <a:t>h</a:t>
            </a:r>
            <a:r>
              <a:rPr sz="750" spc="85" dirty="0">
                <a:latin typeface="Times New Roman"/>
                <a:cs typeface="Times New Roman"/>
              </a:rPr>
              <a:t>e</a:t>
            </a:r>
            <a:r>
              <a:rPr sz="750" dirty="0">
                <a:latin typeface="Times New Roman"/>
                <a:cs typeface="Times New Roman"/>
              </a:rPr>
              <a:t> </a:t>
            </a:r>
            <a:r>
              <a:rPr sz="750" spc="40" dirty="0">
                <a:latin typeface="Times New Roman"/>
                <a:cs typeface="Times New Roman"/>
              </a:rPr>
              <a:t>d</a:t>
            </a:r>
            <a:r>
              <a:rPr sz="750" spc="85" dirty="0">
                <a:latin typeface="Times New Roman"/>
                <a:cs typeface="Times New Roman"/>
              </a:rPr>
              <a:t>e</a:t>
            </a:r>
            <a:r>
              <a:rPr sz="750" spc="15" dirty="0">
                <a:latin typeface="Times New Roman"/>
                <a:cs typeface="Times New Roman"/>
              </a:rPr>
              <a:t>v</a:t>
            </a:r>
            <a:r>
              <a:rPr sz="750" spc="85" dirty="0">
                <a:latin typeface="Times New Roman"/>
                <a:cs typeface="Times New Roman"/>
              </a:rPr>
              <a:t>a</a:t>
            </a:r>
            <a:r>
              <a:rPr sz="750" spc="70" dirty="0">
                <a:latin typeface="Times New Roman"/>
                <a:cs typeface="Times New Roman"/>
              </a:rPr>
              <a:t>s</a:t>
            </a:r>
            <a:r>
              <a:rPr sz="750" spc="-10" dirty="0">
                <a:latin typeface="Times New Roman"/>
                <a:cs typeface="Times New Roman"/>
              </a:rPr>
              <a:t>t</a:t>
            </a:r>
            <a:r>
              <a:rPr sz="750" spc="85" dirty="0">
                <a:latin typeface="Times New Roman"/>
                <a:cs typeface="Times New Roman"/>
              </a:rPr>
              <a:t>a</a:t>
            </a:r>
            <a:r>
              <a:rPr sz="750" dirty="0">
                <a:latin typeface="Times New Roman"/>
                <a:cs typeface="Times New Roman"/>
              </a:rPr>
              <a:t>t</a:t>
            </a:r>
            <a:r>
              <a:rPr sz="750" spc="-55" dirty="0">
                <a:latin typeface="Times New Roman"/>
                <a:cs typeface="Times New Roman"/>
              </a:rPr>
              <a:t>i</a:t>
            </a:r>
            <a:r>
              <a:rPr sz="750" spc="30" dirty="0">
                <a:latin typeface="Times New Roman"/>
                <a:cs typeface="Times New Roman"/>
              </a:rPr>
              <a:t>n</a:t>
            </a:r>
            <a:r>
              <a:rPr sz="750" spc="45" dirty="0">
                <a:latin typeface="Times New Roman"/>
                <a:cs typeface="Times New Roman"/>
              </a:rPr>
              <a:t>g</a:t>
            </a:r>
            <a:r>
              <a:rPr sz="750" spc="-15" dirty="0">
                <a:latin typeface="Times New Roman"/>
                <a:cs typeface="Times New Roman"/>
              </a:rPr>
              <a:t> </a:t>
            </a:r>
            <a:r>
              <a:rPr sz="750" spc="-50" dirty="0">
                <a:latin typeface="Times New Roman"/>
                <a:cs typeface="Times New Roman"/>
              </a:rPr>
              <a:t>i</a:t>
            </a:r>
            <a:r>
              <a:rPr sz="750" spc="50" dirty="0">
                <a:latin typeface="Times New Roman"/>
                <a:cs typeface="Times New Roman"/>
              </a:rPr>
              <a:t>m</a:t>
            </a:r>
            <a:r>
              <a:rPr sz="750" spc="40" dirty="0">
                <a:latin typeface="Times New Roman"/>
                <a:cs typeface="Times New Roman"/>
              </a:rPr>
              <a:t>p</a:t>
            </a:r>
            <a:r>
              <a:rPr sz="750" spc="85" dirty="0">
                <a:latin typeface="Times New Roman"/>
                <a:cs typeface="Times New Roman"/>
              </a:rPr>
              <a:t>a</a:t>
            </a:r>
            <a:r>
              <a:rPr sz="750" spc="30" dirty="0">
                <a:latin typeface="Times New Roman"/>
                <a:cs typeface="Times New Roman"/>
              </a:rPr>
              <a:t>c</a:t>
            </a:r>
            <a:r>
              <a:rPr sz="750" dirty="0">
                <a:latin typeface="Times New Roman"/>
                <a:cs typeface="Times New Roman"/>
              </a:rPr>
              <a:t>t</a:t>
            </a:r>
            <a:r>
              <a:rPr sz="750" spc="80" dirty="0">
                <a:latin typeface="Times New Roman"/>
                <a:cs typeface="Times New Roman"/>
              </a:rPr>
              <a:t>s</a:t>
            </a:r>
            <a:r>
              <a:rPr sz="750" spc="-15" dirty="0">
                <a:latin typeface="Times New Roman"/>
                <a:cs typeface="Times New Roman"/>
              </a:rPr>
              <a:t> </a:t>
            </a:r>
            <a:r>
              <a:rPr sz="750" spc="45" dirty="0">
                <a:latin typeface="Times New Roman"/>
                <a:cs typeface="Times New Roman"/>
              </a:rPr>
              <a:t>o</a:t>
            </a:r>
            <a:r>
              <a:rPr sz="750" spc="-45" dirty="0">
                <a:latin typeface="Times New Roman"/>
                <a:cs typeface="Times New Roman"/>
              </a:rPr>
              <a:t>f</a:t>
            </a:r>
            <a:r>
              <a:rPr sz="750" spc="25" dirty="0">
                <a:latin typeface="Times New Roman"/>
                <a:cs typeface="Times New Roman"/>
              </a:rPr>
              <a:t> </a:t>
            </a:r>
            <a:r>
              <a:rPr sz="750" spc="-10" dirty="0">
                <a:latin typeface="Times New Roman"/>
                <a:cs typeface="Times New Roman"/>
              </a:rPr>
              <a:t>H</a:t>
            </a:r>
            <a:r>
              <a:rPr sz="750" spc="45" dirty="0">
                <a:latin typeface="Times New Roman"/>
                <a:cs typeface="Times New Roman"/>
              </a:rPr>
              <a:t>u</a:t>
            </a:r>
            <a:r>
              <a:rPr sz="750" spc="-5" dirty="0">
                <a:latin typeface="Times New Roman"/>
                <a:cs typeface="Times New Roman"/>
              </a:rPr>
              <a:t>rr</a:t>
            </a:r>
            <a:r>
              <a:rPr sz="750" spc="-50" dirty="0">
                <a:latin typeface="Times New Roman"/>
                <a:cs typeface="Times New Roman"/>
              </a:rPr>
              <a:t>i</a:t>
            </a:r>
            <a:r>
              <a:rPr sz="750" spc="45" dirty="0">
                <a:latin typeface="Times New Roman"/>
                <a:cs typeface="Times New Roman"/>
              </a:rPr>
              <a:t>c</a:t>
            </a:r>
            <a:r>
              <a:rPr sz="750" spc="85" dirty="0">
                <a:latin typeface="Times New Roman"/>
                <a:cs typeface="Times New Roman"/>
              </a:rPr>
              <a:t>a</a:t>
            </a:r>
            <a:r>
              <a:rPr sz="750" spc="30" dirty="0">
                <a:latin typeface="Times New Roman"/>
                <a:cs typeface="Times New Roman"/>
              </a:rPr>
              <a:t>n</a:t>
            </a:r>
            <a:r>
              <a:rPr sz="750" spc="70" dirty="0">
                <a:latin typeface="Times New Roman"/>
                <a:cs typeface="Times New Roman"/>
              </a:rPr>
              <a:t>e</a:t>
            </a:r>
            <a:r>
              <a:rPr sz="750" spc="80" dirty="0">
                <a:latin typeface="Times New Roman"/>
                <a:cs typeface="Times New Roman"/>
              </a:rPr>
              <a:t>s</a:t>
            </a:r>
            <a:r>
              <a:rPr sz="750" spc="-15" dirty="0">
                <a:latin typeface="Times New Roman"/>
                <a:cs typeface="Times New Roman"/>
              </a:rPr>
              <a:t> </a:t>
            </a:r>
            <a:r>
              <a:rPr sz="750" spc="-45" dirty="0">
                <a:latin typeface="Times New Roman"/>
                <a:cs typeface="Times New Roman"/>
              </a:rPr>
              <a:t>I</a:t>
            </a:r>
            <a:r>
              <a:rPr sz="750" spc="5" dirty="0">
                <a:latin typeface="Times New Roman"/>
                <a:cs typeface="Times New Roman"/>
              </a:rPr>
              <a:t>r</a:t>
            </a:r>
            <a:r>
              <a:rPr sz="750" spc="45" dirty="0">
                <a:latin typeface="Times New Roman"/>
                <a:cs typeface="Times New Roman"/>
              </a:rPr>
              <a:t>m</a:t>
            </a:r>
            <a:r>
              <a:rPr sz="750" spc="85" dirty="0">
                <a:latin typeface="Times New Roman"/>
                <a:cs typeface="Times New Roman"/>
              </a:rPr>
              <a:t>a</a:t>
            </a:r>
            <a:r>
              <a:rPr sz="750" dirty="0">
                <a:latin typeface="Times New Roman"/>
                <a:cs typeface="Times New Roman"/>
              </a:rPr>
              <a:t> </a:t>
            </a:r>
            <a:r>
              <a:rPr sz="750" spc="80" dirty="0">
                <a:latin typeface="Times New Roman"/>
                <a:cs typeface="Times New Roman"/>
              </a:rPr>
              <a:t>a</a:t>
            </a:r>
            <a:r>
              <a:rPr sz="750" spc="45" dirty="0">
                <a:latin typeface="Times New Roman"/>
                <a:cs typeface="Times New Roman"/>
              </a:rPr>
              <a:t>nd</a:t>
            </a:r>
            <a:r>
              <a:rPr sz="750" dirty="0">
                <a:latin typeface="Times New Roman"/>
                <a:cs typeface="Times New Roman"/>
              </a:rPr>
              <a:t> </a:t>
            </a:r>
            <a:r>
              <a:rPr sz="750" spc="-35" dirty="0">
                <a:latin typeface="Times New Roman"/>
                <a:cs typeface="Times New Roman"/>
              </a:rPr>
              <a:t>M</a:t>
            </a:r>
            <a:r>
              <a:rPr sz="750" spc="80" dirty="0">
                <a:latin typeface="Times New Roman"/>
                <a:cs typeface="Times New Roman"/>
              </a:rPr>
              <a:t>a</a:t>
            </a:r>
            <a:r>
              <a:rPr sz="750" spc="5" dirty="0">
                <a:latin typeface="Times New Roman"/>
                <a:cs typeface="Times New Roman"/>
              </a:rPr>
              <a:t>r</a:t>
            </a:r>
            <a:r>
              <a:rPr sz="750" spc="-50" dirty="0">
                <a:latin typeface="Times New Roman"/>
                <a:cs typeface="Times New Roman"/>
              </a:rPr>
              <a:t>i</a:t>
            </a:r>
            <a:r>
              <a:rPr sz="750" spc="85" dirty="0">
                <a:latin typeface="Times New Roman"/>
                <a:cs typeface="Times New Roman"/>
              </a:rPr>
              <a:t>a</a:t>
            </a:r>
            <a:r>
              <a:rPr sz="750" spc="20" dirty="0">
                <a:latin typeface="Times New Roman"/>
                <a:cs typeface="Times New Roman"/>
              </a:rPr>
              <a:t>.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853657" y="1664518"/>
            <a:ext cx="2352040" cy="240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700" spc="-15" dirty="0">
                <a:solidFill>
                  <a:srgbClr val="4F80BC"/>
                </a:solidFill>
                <a:latin typeface="Century Gothic"/>
                <a:cs typeface="Century Gothic"/>
              </a:rPr>
              <a:t>La</a:t>
            </a:r>
            <a:r>
              <a:rPr sz="1700" spc="-10" dirty="0">
                <a:solidFill>
                  <a:srgbClr val="4F80BC"/>
                </a:solidFill>
                <a:latin typeface="Century Gothic"/>
                <a:cs typeface="Century Gothic"/>
              </a:rPr>
              <a:t>st</a:t>
            </a:r>
            <a:r>
              <a:rPr sz="1700" spc="-30" dirty="0">
                <a:solidFill>
                  <a:srgbClr val="4F80BC"/>
                </a:solidFill>
                <a:latin typeface="Century Gothic"/>
                <a:cs typeface="Century Gothic"/>
              </a:rPr>
              <a:t> </a:t>
            </a:r>
            <a:r>
              <a:rPr sz="1700" dirty="0">
                <a:solidFill>
                  <a:srgbClr val="4F80BC"/>
                </a:solidFill>
                <a:latin typeface="Century Gothic"/>
                <a:cs typeface="Century Gothic"/>
              </a:rPr>
              <a:t>M</a:t>
            </a:r>
            <a:r>
              <a:rPr sz="1700" spc="-5" dirty="0">
                <a:solidFill>
                  <a:srgbClr val="4F80BC"/>
                </a:solidFill>
                <a:latin typeface="Century Gothic"/>
                <a:cs typeface="Century Gothic"/>
              </a:rPr>
              <a:t>i</a:t>
            </a:r>
            <a:r>
              <a:rPr sz="1700" spc="5" dirty="0">
                <a:solidFill>
                  <a:srgbClr val="4F80BC"/>
                </a:solidFill>
                <a:latin typeface="Century Gothic"/>
                <a:cs typeface="Century Gothic"/>
              </a:rPr>
              <a:t>l</a:t>
            </a:r>
            <a:r>
              <a:rPr sz="1700" spc="-15" dirty="0">
                <a:solidFill>
                  <a:srgbClr val="4F80BC"/>
                </a:solidFill>
                <a:latin typeface="Century Gothic"/>
                <a:cs typeface="Century Gothic"/>
              </a:rPr>
              <a:t>e</a:t>
            </a:r>
            <a:r>
              <a:rPr sz="1700" spc="-30" dirty="0">
                <a:solidFill>
                  <a:srgbClr val="4F80BC"/>
                </a:solidFill>
                <a:latin typeface="Century Gothic"/>
                <a:cs typeface="Century Gothic"/>
              </a:rPr>
              <a:t> </a:t>
            </a:r>
            <a:r>
              <a:rPr sz="1700" spc="10" dirty="0">
                <a:solidFill>
                  <a:srgbClr val="4F80BC"/>
                </a:solidFill>
                <a:latin typeface="Century Gothic"/>
                <a:cs typeface="Century Gothic"/>
              </a:rPr>
              <a:t>I</a:t>
            </a:r>
            <a:r>
              <a:rPr sz="1700" spc="-15" dirty="0">
                <a:solidFill>
                  <a:srgbClr val="4F80BC"/>
                </a:solidFill>
                <a:latin typeface="Century Gothic"/>
                <a:cs typeface="Century Gothic"/>
              </a:rPr>
              <a:t>m</a:t>
            </a:r>
            <a:r>
              <a:rPr sz="1700" spc="-20" dirty="0">
                <a:solidFill>
                  <a:srgbClr val="4F80BC"/>
                </a:solidFill>
                <a:latin typeface="Century Gothic"/>
                <a:cs typeface="Century Gothic"/>
              </a:rPr>
              <a:t>pa</a:t>
            </a:r>
            <a:r>
              <a:rPr sz="1700" spc="-10" dirty="0">
                <a:solidFill>
                  <a:srgbClr val="4F80BC"/>
                </a:solidFill>
                <a:latin typeface="Century Gothic"/>
                <a:cs typeface="Century Gothic"/>
              </a:rPr>
              <a:t>ct</a:t>
            </a:r>
            <a:r>
              <a:rPr sz="1700" spc="-45" dirty="0">
                <a:solidFill>
                  <a:srgbClr val="4F80BC"/>
                </a:solidFill>
                <a:latin typeface="Century Gothic"/>
                <a:cs typeface="Century Gothic"/>
              </a:rPr>
              <a:t> </a:t>
            </a:r>
            <a:r>
              <a:rPr sz="1700" spc="-20" dirty="0">
                <a:solidFill>
                  <a:srgbClr val="4F80BC"/>
                </a:solidFill>
                <a:latin typeface="Century Gothic"/>
                <a:cs typeface="Century Gothic"/>
              </a:rPr>
              <a:t>T</a:t>
            </a:r>
            <a:r>
              <a:rPr sz="1700" spc="-10" dirty="0">
                <a:solidFill>
                  <a:srgbClr val="4F80BC"/>
                </a:solidFill>
                <a:latin typeface="Century Gothic"/>
                <a:cs typeface="Century Gothic"/>
              </a:rPr>
              <a:t>rend</a:t>
            </a:r>
            <a:endParaRPr sz="1700">
              <a:latin typeface="Century Gothic"/>
              <a:cs typeface="Century Gothic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231130">
              <a:lnSpc>
                <a:spcPts val="2460"/>
              </a:lnSpc>
            </a:pPr>
            <a:r>
              <a:rPr spc="-165" dirty="0"/>
              <a:t>U</a:t>
            </a:r>
            <a:r>
              <a:rPr spc="-70" dirty="0"/>
              <a:t>S</a:t>
            </a:r>
            <a:r>
              <a:rPr spc="-15" dirty="0"/>
              <a:t>P</a:t>
            </a:r>
            <a:r>
              <a:rPr spc="-70" dirty="0"/>
              <a:t>S</a:t>
            </a:r>
            <a:r>
              <a:rPr spc="65" dirty="0"/>
              <a:t> </a:t>
            </a:r>
            <a:r>
              <a:rPr spc="15" dirty="0"/>
              <a:t>M</a:t>
            </a:r>
            <a:r>
              <a:rPr spc="459" dirty="0"/>
              <a:t>a</a:t>
            </a:r>
            <a:r>
              <a:rPr spc="-30" dirty="0"/>
              <a:t>r</a:t>
            </a:r>
            <a:r>
              <a:rPr spc="160" dirty="0"/>
              <a:t>k</a:t>
            </a:r>
            <a:r>
              <a:rPr spc="405" dirty="0"/>
              <a:t>e</a:t>
            </a:r>
            <a:r>
              <a:rPr spc="45" dirty="0"/>
              <a:t>t</a:t>
            </a:r>
            <a:r>
              <a:rPr spc="-80" dirty="0"/>
              <a:t>i</a:t>
            </a:r>
            <a:r>
              <a:rPr spc="204" dirty="0"/>
              <a:t>n</a:t>
            </a:r>
            <a:r>
              <a:rPr spc="325" dirty="0"/>
              <a:t>g</a:t>
            </a:r>
            <a:r>
              <a:rPr spc="40" dirty="0"/>
              <a:t> </a:t>
            </a:r>
            <a:r>
              <a:rPr spc="15" dirty="0"/>
              <a:t>M</a:t>
            </a:r>
            <a:r>
              <a:rPr spc="445" dirty="0"/>
              <a:t>a</a:t>
            </a:r>
            <a:r>
              <a:rPr spc="-80" dirty="0"/>
              <a:t>il</a:t>
            </a:r>
            <a:r>
              <a:rPr spc="-50" dirty="0"/>
              <a:t>®</a:t>
            </a:r>
            <a:r>
              <a:rPr spc="45" dirty="0"/>
              <a:t> </a:t>
            </a:r>
            <a:r>
              <a:rPr spc="95" dirty="0"/>
              <a:t>(</a:t>
            </a:r>
            <a:r>
              <a:rPr spc="-120" dirty="0"/>
              <a:t>Fl</a:t>
            </a:r>
            <a:r>
              <a:rPr spc="459" dirty="0"/>
              <a:t>a</a:t>
            </a:r>
            <a:r>
              <a:rPr spc="45" dirty="0"/>
              <a:t>t</a:t>
            </a:r>
            <a:r>
              <a:rPr spc="100" dirty="0"/>
              <a:t>s</a:t>
            </a:r>
            <a:r>
              <a:rPr spc="95" dirty="0"/>
              <a:t>)</a:t>
            </a:r>
          </a:p>
          <a:p>
            <a:pPr marL="6322060">
              <a:lnSpc>
                <a:spcPct val="100000"/>
              </a:lnSpc>
            </a:pPr>
            <a:r>
              <a:rPr sz="1800" spc="-15" dirty="0">
                <a:latin typeface="Century Gothic"/>
                <a:cs typeface="Century Gothic"/>
              </a:rPr>
              <a:t>L</a:t>
            </a:r>
            <a:r>
              <a:rPr sz="1800" spc="-10" dirty="0">
                <a:latin typeface="Century Gothic"/>
                <a:cs typeface="Century Gothic"/>
              </a:rPr>
              <a:t>a</a:t>
            </a:r>
            <a:r>
              <a:rPr sz="1800" dirty="0">
                <a:latin typeface="Century Gothic"/>
                <a:cs typeface="Century Gothic"/>
              </a:rPr>
              <a:t>s</a:t>
            </a:r>
            <a:r>
              <a:rPr sz="1800" spc="-10" dirty="0">
                <a:latin typeface="Century Gothic"/>
                <a:cs typeface="Century Gothic"/>
              </a:rPr>
              <a:t>t</a:t>
            </a:r>
            <a:r>
              <a:rPr sz="1800" spc="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M</a:t>
            </a:r>
            <a:r>
              <a:rPr sz="1800" spc="15" dirty="0">
                <a:latin typeface="Century Gothic"/>
                <a:cs typeface="Century Gothic"/>
              </a:rPr>
              <a:t>i</a:t>
            </a:r>
            <a:r>
              <a:rPr sz="1800" dirty="0">
                <a:latin typeface="Century Gothic"/>
                <a:cs typeface="Century Gothic"/>
              </a:rPr>
              <a:t>l</a:t>
            </a:r>
            <a:r>
              <a:rPr sz="1800" spc="-15" dirty="0">
                <a:latin typeface="Century Gothic"/>
                <a:cs typeface="Century Gothic"/>
              </a:rPr>
              <a:t>e</a:t>
            </a:r>
            <a:r>
              <a:rPr sz="1800" spc="-30" dirty="0">
                <a:latin typeface="Century Gothic"/>
                <a:cs typeface="Century Gothic"/>
              </a:rPr>
              <a:t> </a:t>
            </a:r>
            <a:r>
              <a:rPr sz="1800" spc="25" dirty="0">
                <a:latin typeface="Century Gothic"/>
                <a:cs typeface="Century Gothic"/>
              </a:rPr>
              <a:t>I</a:t>
            </a:r>
            <a:r>
              <a:rPr sz="1800" spc="-15" dirty="0">
                <a:latin typeface="Century Gothic"/>
                <a:cs typeface="Century Gothic"/>
              </a:rPr>
              <a:t>m</a:t>
            </a:r>
            <a:r>
              <a:rPr sz="1800" spc="-5" dirty="0">
                <a:latin typeface="Century Gothic"/>
                <a:cs typeface="Century Gothic"/>
              </a:rPr>
              <a:t>p</a:t>
            </a:r>
            <a:r>
              <a:rPr sz="1800" spc="-10" dirty="0">
                <a:latin typeface="Century Gothic"/>
                <a:cs typeface="Century Gothic"/>
              </a:rPr>
              <a:t>act</a:t>
            </a:r>
            <a:r>
              <a:rPr sz="1800" spc="-30" dirty="0">
                <a:latin typeface="Century Gothic"/>
                <a:cs typeface="Century Gothic"/>
              </a:rPr>
              <a:t> </a:t>
            </a:r>
            <a:r>
              <a:rPr sz="1800" spc="-20" dirty="0">
                <a:latin typeface="Century Gothic"/>
                <a:cs typeface="Century Gothic"/>
              </a:rPr>
              <a:t>T</a:t>
            </a:r>
            <a:r>
              <a:rPr sz="1800" spc="-10" dirty="0">
                <a:latin typeface="Century Gothic"/>
                <a:cs typeface="Century Gothic"/>
              </a:rPr>
              <a:t>ren</a:t>
            </a:r>
            <a:r>
              <a:rPr sz="1800" dirty="0">
                <a:latin typeface="Century Gothic"/>
                <a:cs typeface="Century Gothic"/>
              </a:rPr>
              <a:t>d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37347" y="6815332"/>
            <a:ext cx="7268209" cy="121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50" spc="-10" dirty="0">
                <a:latin typeface="Times New Roman"/>
                <a:cs typeface="Times New Roman"/>
              </a:rPr>
              <a:t>N</a:t>
            </a:r>
            <a:r>
              <a:rPr sz="750" spc="45" dirty="0">
                <a:latin typeface="Times New Roman"/>
                <a:cs typeface="Times New Roman"/>
              </a:rPr>
              <a:t>o</a:t>
            </a:r>
            <a:r>
              <a:rPr sz="750" spc="5" dirty="0">
                <a:latin typeface="Times New Roman"/>
                <a:cs typeface="Times New Roman"/>
              </a:rPr>
              <a:t>t</a:t>
            </a:r>
            <a:r>
              <a:rPr sz="750" spc="80" dirty="0">
                <a:latin typeface="Times New Roman"/>
                <a:cs typeface="Times New Roman"/>
              </a:rPr>
              <a:t>e</a:t>
            </a:r>
            <a:r>
              <a:rPr sz="750" dirty="0">
                <a:latin typeface="Times New Roman"/>
                <a:cs typeface="Times New Roman"/>
              </a:rPr>
              <a:t>:</a:t>
            </a:r>
            <a:r>
              <a:rPr sz="750" spc="10" dirty="0">
                <a:latin typeface="Times New Roman"/>
                <a:cs typeface="Times New Roman"/>
              </a:rPr>
              <a:t> </a:t>
            </a:r>
            <a:r>
              <a:rPr sz="750" spc="40" dirty="0">
                <a:latin typeface="Times New Roman"/>
                <a:cs typeface="Times New Roman"/>
              </a:rPr>
              <a:t>R</a:t>
            </a:r>
            <a:r>
              <a:rPr sz="750" spc="80" dirty="0">
                <a:latin typeface="Times New Roman"/>
                <a:cs typeface="Times New Roman"/>
              </a:rPr>
              <a:t>e</a:t>
            </a:r>
            <a:r>
              <a:rPr sz="750" spc="85" dirty="0">
                <a:latin typeface="Times New Roman"/>
                <a:cs typeface="Times New Roman"/>
              </a:rPr>
              <a:t>s</a:t>
            </a:r>
            <a:r>
              <a:rPr sz="750" spc="40" dirty="0">
                <a:latin typeface="Times New Roman"/>
                <a:cs typeface="Times New Roman"/>
              </a:rPr>
              <a:t>u</a:t>
            </a:r>
            <a:r>
              <a:rPr sz="750" spc="-40" dirty="0">
                <a:latin typeface="Times New Roman"/>
                <a:cs typeface="Times New Roman"/>
              </a:rPr>
              <a:t>l</a:t>
            </a:r>
            <a:r>
              <a:rPr sz="750" dirty="0">
                <a:latin typeface="Times New Roman"/>
                <a:cs typeface="Times New Roman"/>
              </a:rPr>
              <a:t>t</a:t>
            </a:r>
            <a:r>
              <a:rPr sz="750" spc="80" dirty="0">
                <a:latin typeface="Times New Roman"/>
                <a:cs typeface="Times New Roman"/>
              </a:rPr>
              <a:t>s</a:t>
            </a:r>
            <a:r>
              <a:rPr sz="750" spc="-15" dirty="0">
                <a:latin typeface="Times New Roman"/>
                <a:cs typeface="Times New Roman"/>
              </a:rPr>
              <a:t> </a:t>
            </a:r>
            <a:r>
              <a:rPr sz="750" spc="85" dirty="0">
                <a:latin typeface="Times New Roman"/>
                <a:cs typeface="Times New Roman"/>
              </a:rPr>
              <a:t>s</a:t>
            </a:r>
            <a:r>
              <a:rPr sz="750" spc="5" dirty="0">
                <a:latin typeface="Times New Roman"/>
                <a:cs typeface="Times New Roman"/>
              </a:rPr>
              <a:t>t</a:t>
            </a:r>
            <a:r>
              <a:rPr sz="750" spc="80" dirty="0">
                <a:latin typeface="Times New Roman"/>
                <a:cs typeface="Times New Roman"/>
              </a:rPr>
              <a:t>a</a:t>
            </a:r>
            <a:r>
              <a:rPr sz="750" spc="-5" dirty="0">
                <a:latin typeface="Times New Roman"/>
                <a:cs typeface="Times New Roman"/>
              </a:rPr>
              <a:t>r</a:t>
            </a:r>
            <a:r>
              <a:rPr sz="750" spc="5" dirty="0">
                <a:latin typeface="Times New Roman"/>
                <a:cs typeface="Times New Roman"/>
              </a:rPr>
              <a:t>t</a:t>
            </a:r>
            <a:r>
              <a:rPr sz="750" spc="-50" dirty="0">
                <a:latin typeface="Times New Roman"/>
                <a:cs typeface="Times New Roman"/>
              </a:rPr>
              <a:t>i</a:t>
            </a:r>
            <a:r>
              <a:rPr sz="750" spc="30" dirty="0">
                <a:latin typeface="Times New Roman"/>
                <a:cs typeface="Times New Roman"/>
              </a:rPr>
              <a:t>n</a:t>
            </a:r>
            <a:r>
              <a:rPr sz="750" spc="45" dirty="0">
                <a:latin typeface="Times New Roman"/>
                <a:cs typeface="Times New Roman"/>
              </a:rPr>
              <a:t>g</a:t>
            </a:r>
            <a:r>
              <a:rPr sz="750" spc="-5" dirty="0">
                <a:latin typeface="Times New Roman"/>
                <a:cs typeface="Times New Roman"/>
              </a:rPr>
              <a:t> </a:t>
            </a:r>
            <a:r>
              <a:rPr sz="750" spc="-35" dirty="0">
                <a:latin typeface="Times New Roman"/>
                <a:cs typeface="Times New Roman"/>
              </a:rPr>
              <a:t>w</a:t>
            </a:r>
            <a:r>
              <a:rPr sz="750" spc="80" dirty="0">
                <a:latin typeface="Times New Roman"/>
                <a:cs typeface="Times New Roman"/>
              </a:rPr>
              <a:t>e</a:t>
            </a:r>
            <a:r>
              <a:rPr sz="750" spc="85" dirty="0">
                <a:latin typeface="Times New Roman"/>
                <a:cs typeface="Times New Roman"/>
              </a:rPr>
              <a:t>e</a:t>
            </a:r>
            <a:r>
              <a:rPr sz="750" dirty="0">
                <a:latin typeface="Times New Roman"/>
                <a:cs typeface="Times New Roman"/>
              </a:rPr>
              <a:t>k</a:t>
            </a:r>
            <a:r>
              <a:rPr sz="750" spc="20" dirty="0">
                <a:latin typeface="Times New Roman"/>
                <a:cs typeface="Times New Roman"/>
              </a:rPr>
              <a:t> </a:t>
            </a:r>
            <a:r>
              <a:rPr sz="750" spc="80" dirty="0">
                <a:latin typeface="Times New Roman"/>
                <a:cs typeface="Times New Roman"/>
              </a:rPr>
              <a:t>e</a:t>
            </a:r>
            <a:r>
              <a:rPr sz="750" spc="45" dirty="0">
                <a:latin typeface="Times New Roman"/>
                <a:cs typeface="Times New Roman"/>
              </a:rPr>
              <a:t>n</a:t>
            </a:r>
            <a:r>
              <a:rPr sz="750" spc="40" dirty="0">
                <a:latin typeface="Times New Roman"/>
                <a:cs typeface="Times New Roman"/>
              </a:rPr>
              <a:t>d</a:t>
            </a:r>
            <a:r>
              <a:rPr sz="750" spc="-40" dirty="0">
                <a:latin typeface="Times New Roman"/>
                <a:cs typeface="Times New Roman"/>
              </a:rPr>
              <a:t>i</a:t>
            </a:r>
            <a:r>
              <a:rPr sz="750" spc="40" dirty="0">
                <a:latin typeface="Times New Roman"/>
                <a:cs typeface="Times New Roman"/>
              </a:rPr>
              <a:t>n</a:t>
            </a:r>
            <a:r>
              <a:rPr sz="750" spc="45" dirty="0">
                <a:latin typeface="Times New Roman"/>
                <a:cs typeface="Times New Roman"/>
              </a:rPr>
              <a:t>g</a:t>
            </a:r>
            <a:r>
              <a:rPr sz="750" spc="-20" dirty="0">
                <a:latin typeface="Times New Roman"/>
                <a:cs typeface="Times New Roman"/>
              </a:rPr>
              <a:t> </a:t>
            </a:r>
            <a:r>
              <a:rPr sz="750" spc="45" dirty="0">
                <a:latin typeface="Times New Roman"/>
                <a:cs typeface="Times New Roman"/>
              </a:rPr>
              <a:t>1</a:t>
            </a:r>
            <a:r>
              <a:rPr sz="750" spc="40" dirty="0">
                <a:latin typeface="Times New Roman"/>
                <a:cs typeface="Times New Roman"/>
              </a:rPr>
              <a:t>0</a:t>
            </a:r>
            <a:r>
              <a:rPr sz="750" spc="5" dirty="0">
                <a:latin typeface="Times New Roman"/>
                <a:cs typeface="Times New Roman"/>
              </a:rPr>
              <a:t>/</a:t>
            </a:r>
            <a:r>
              <a:rPr sz="750" spc="40" dirty="0">
                <a:latin typeface="Times New Roman"/>
                <a:cs typeface="Times New Roman"/>
              </a:rPr>
              <a:t>2</a:t>
            </a:r>
            <a:r>
              <a:rPr sz="750" spc="45" dirty="0">
                <a:latin typeface="Times New Roman"/>
                <a:cs typeface="Times New Roman"/>
              </a:rPr>
              <a:t>8</a:t>
            </a:r>
            <a:r>
              <a:rPr sz="750" dirty="0">
                <a:latin typeface="Times New Roman"/>
                <a:cs typeface="Times New Roman"/>
              </a:rPr>
              <a:t>/</a:t>
            </a:r>
            <a:r>
              <a:rPr sz="750" spc="30" dirty="0">
                <a:latin typeface="Times New Roman"/>
                <a:cs typeface="Times New Roman"/>
              </a:rPr>
              <a:t>1</a:t>
            </a:r>
            <a:r>
              <a:rPr sz="750" spc="45" dirty="0">
                <a:latin typeface="Times New Roman"/>
                <a:cs typeface="Times New Roman"/>
              </a:rPr>
              <a:t>6</a:t>
            </a:r>
            <a:r>
              <a:rPr sz="750" spc="-5" dirty="0">
                <a:latin typeface="Times New Roman"/>
                <a:cs typeface="Times New Roman"/>
              </a:rPr>
              <a:t> </a:t>
            </a:r>
            <a:r>
              <a:rPr sz="750" spc="80" dirty="0">
                <a:latin typeface="Times New Roman"/>
                <a:cs typeface="Times New Roman"/>
              </a:rPr>
              <a:t>a</a:t>
            </a:r>
            <a:r>
              <a:rPr sz="750" spc="5" dirty="0">
                <a:latin typeface="Times New Roman"/>
                <a:cs typeface="Times New Roman"/>
              </a:rPr>
              <a:t>r</a:t>
            </a:r>
            <a:r>
              <a:rPr sz="750" spc="85" dirty="0">
                <a:latin typeface="Times New Roman"/>
                <a:cs typeface="Times New Roman"/>
              </a:rPr>
              <a:t>e</a:t>
            </a:r>
            <a:r>
              <a:rPr sz="750" dirty="0">
                <a:latin typeface="Times New Roman"/>
                <a:cs typeface="Times New Roman"/>
              </a:rPr>
              <a:t> </a:t>
            </a:r>
            <a:r>
              <a:rPr sz="750" spc="40" dirty="0">
                <a:latin typeface="Times New Roman"/>
                <a:cs typeface="Times New Roman"/>
              </a:rPr>
              <a:t>b</a:t>
            </a:r>
            <a:r>
              <a:rPr sz="750" spc="85" dirty="0">
                <a:latin typeface="Times New Roman"/>
                <a:cs typeface="Times New Roman"/>
              </a:rPr>
              <a:t>a</a:t>
            </a:r>
            <a:r>
              <a:rPr sz="750" spc="80" dirty="0">
                <a:latin typeface="Times New Roman"/>
                <a:cs typeface="Times New Roman"/>
              </a:rPr>
              <a:t>s</a:t>
            </a:r>
            <a:r>
              <a:rPr sz="750" spc="85" dirty="0">
                <a:latin typeface="Times New Roman"/>
                <a:cs typeface="Times New Roman"/>
              </a:rPr>
              <a:t>e</a:t>
            </a:r>
            <a:r>
              <a:rPr sz="750" spc="45" dirty="0">
                <a:latin typeface="Times New Roman"/>
                <a:cs typeface="Times New Roman"/>
              </a:rPr>
              <a:t>d</a:t>
            </a:r>
            <a:r>
              <a:rPr sz="750" spc="-20" dirty="0">
                <a:latin typeface="Times New Roman"/>
                <a:cs typeface="Times New Roman"/>
              </a:rPr>
              <a:t> </a:t>
            </a:r>
            <a:r>
              <a:rPr sz="750" spc="40" dirty="0">
                <a:latin typeface="Times New Roman"/>
                <a:cs typeface="Times New Roman"/>
              </a:rPr>
              <a:t>o</a:t>
            </a:r>
            <a:r>
              <a:rPr sz="750" spc="45" dirty="0">
                <a:latin typeface="Times New Roman"/>
                <a:cs typeface="Times New Roman"/>
              </a:rPr>
              <a:t>n</a:t>
            </a:r>
            <a:r>
              <a:rPr sz="750" spc="15" dirty="0">
                <a:latin typeface="Times New Roman"/>
                <a:cs typeface="Times New Roman"/>
              </a:rPr>
              <a:t> </a:t>
            </a:r>
            <a:r>
              <a:rPr sz="750" spc="-10" dirty="0">
                <a:latin typeface="Times New Roman"/>
                <a:cs typeface="Times New Roman"/>
              </a:rPr>
              <a:t>D</a:t>
            </a:r>
            <a:r>
              <a:rPr sz="750" spc="85" dirty="0">
                <a:latin typeface="Times New Roman"/>
                <a:cs typeface="Times New Roman"/>
              </a:rPr>
              <a:t>a</a:t>
            </a:r>
            <a:r>
              <a:rPr sz="750" spc="-10" dirty="0">
                <a:latin typeface="Times New Roman"/>
                <a:cs typeface="Times New Roman"/>
              </a:rPr>
              <a:t>y</a:t>
            </a:r>
            <a:r>
              <a:rPr sz="750" spc="80" dirty="0">
                <a:latin typeface="Times New Roman"/>
                <a:cs typeface="Times New Roman"/>
              </a:rPr>
              <a:t>s</a:t>
            </a:r>
            <a:r>
              <a:rPr sz="750" spc="5" dirty="0">
                <a:latin typeface="Times New Roman"/>
                <a:cs typeface="Times New Roman"/>
              </a:rPr>
              <a:t> </a:t>
            </a:r>
            <a:r>
              <a:rPr sz="750" spc="-45" dirty="0">
                <a:latin typeface="Times New Roman"/>
                <a:cs typeface="Times New Roman"/>
              </a:rPr>
              <a:t>L</a:t>
            </a:r>
            <a:r>
              <a:rPr sz="750" spc="80" dirty="0">
                <a:latin typeface="Times New Roman"/>
                <a:cs typeface="Times New Roman"/>
              </a:rPr>
              <a:t>e</a:t>
            </a:r>
            <a:r>
              <a:rPr sz="750" spc="-40" dirty="0">
                <a:latin typeface="Times New Roman"/>
                <a:cs typeface="Times New Roman"/>
              </a:rPr>
              <a:t>f</a:t>
            </a:r>
            <a:r>
              <a:rPr sz="750" dirty="0">
                <a:latin typeface="Times New Roman"/>
                <a:cs typeface="Times New Roman"/>
              </a:rPr>
              <a:t>t</a:t>
            </a:r>
            <a:r>
              <a:rPr sz="750" spc="10" dirty="0">
                <a:latin typeface="Times New Roman"/>
                <a:cs typeface="Times New Roman"/>
              </a:rPr>
              <a:t> </a:t>
            </a:r>
            <a:r>
              <a:rPr sz="750" spc="40" dirty="0">
                <a:latin typeface="Times New Roman"/>
                <a:cs typeface="Times New Roman"/>
              </a:rPr>
              <a:t>G</a:t>
            </a:r>
            <a:r>
              <a:rPr sz="750" spc="-5" dirty="0">
                <a:latin typeface="Times New Roman"/>
                <a:cs typeface="Times New Roman"/>
              </a:rPr>
              <a:t>r</a:t>
            </a:r>
            <a:r>
              <a:rPr sz="750" spc="45" dirty="0">
                <a:latin typeface="Times New Roman"/>
                <a:cs typeface="Times New Roman"/>
              </a:rPr>
              <a:t>o</a:t>
            </a:r>
            <a:r>
              <a:rPr sz="750" spc="40" dirty="0">
                <a:latin typeface="Times New Roman"/>
                <a:cs typeface="Times New Roman"/>
              </a:rPr>
              <a:t>u</a:t>
            </a:r>
            <a:r>
              <a:rPr sz="750" spc="45" dirty="0">
                <a:latin typeface="Times New Roman"/>
                <a:cs typeface="Times New Roman"/>
              </a:rPr>
              <a:t>p</a:t>
            </a:r>
            <a:r>
              <a:rPr sz="750" dirty="0">
                <a:latin typeface="Times New Roman"/>
                <a:cs typeface="Times New Roman"/>
              </a:rPr>
              <a:t> </a:t>
            </a:r>
            <a:r>
              <a:rPr sz="750" spc="-5" dirty="0">
                <a:latin typeface="Times New Roman"/>
                <a:cs typeface="Times New Roman"/>
              </a:rPr>
              <a:t>(D</a:t>
            </a:r>
            <a:r>
              <a:rPr sz="750" spc="-50" dirty="0">
                <a:latin typeface="Times New Roman"/>
                <a:cs typeface="Times New Roman"/>
              </a:rPr>
              <a:t>L</a:t>
            </a:r>
            <a:r>
              <a:rPr sz="750" spc="40" dirty="0">
                <a:latin typeface="Times New Roman"/>
                <a:cs typeface="Times New Roman"/>
              </a:rPr>
              <a:t>G</a:t>
            </a:r>
            <a:r>
              <a:rPr sz="750" dirty="0">
                <a:latin typeface="Times New Roman"/>
                <a:cs typeface="Times New Roman"/>
              </a:rPr>
              <a:t>)</a:t>
            </a:r>
            <a:r>
              <a:rPr sz="750" spc="5" dirty="0">
                <a:latin typeface="Times New Roman"/>
                <a:cs typeface="Times New Roman"/>
              </a:rPr>
              <a:t> </a:t>
            </a:r>
            <a:r>
              <a:rPr sz="750" spc="80" dirty="0">
                <a:latin typeface="Times New Roman"/>
                <a:cs typeface="Times New Roman"/>
              </a:rPr>
              <a:t>a</a:t>
            </a:r>
            <a:r>
              <a:rPr sz="750" spc="45" dirty="0">
                <a:latin typeface="Times New Roman"/>
                <a:cs typeface="Times New Roman"/>
              </a:rPr>
              <a:t>pp</a:t>
            </a:r>
            <a:r>
              <a:rPr sz="750" spc="-5" dirty="0">
                <a:latin typeface="Times New Roman"/>
                <a:cs typeface="Times New Roman"/>
              </a:rPr>
              <a:t>r</a:t>
            </a:r>
            <a:r>
              <a:rPr sz="750" spc="40" dirty="0">
                <a:latin typeface="Times New Roman"/>
                <a:cs typeface="Times New Roman"/>
              </a:rPr>
              <a:t>o</a:t>
            </a:r>
            <a:r>
              <a:rPr sz="750" spc="85" dirty="0">
                <a:latin typeface="Times New Roman"/>
                <a:cs typeface="Times New Roman"/>
              </a:rPr>
              <a:t>a</a:t>
            </a:r>
            <a:r>
              <a:rPr sz="750" spc="30" dirty="0">
                <a:latin typeface="Times New Roman"/>
                <a:cs typeface="Times New Roman"/>
              </a:rPr>
              <a:t>ch</a:t>
            </a:r>
            <a:r>
              <a:rPr sz="750" spc="20" dirty="0">
                <a:latin typeface="Times New Roman"/>
                <a:cs typeface="Times New Roman"/>
              </a:rPr>
              <a:t>,</a:t>
            </a:r>
            <a:r>
              <a:rPr sz="750" dirty="0">
                <a:latin typeface="Times New Roman"/>
                <a:cs typeface="Times New Roman"/>
              </a:rPr>
              <a:t> </a:t>
            </a:r>
            <a:r>
              <a:rPr sz="750" spc="-35" dirty="0">
                <a:latin typeface="Times New Roman"/>
                <a:cs typeface="Times New Roman"/>
              </a:rPr>
              <a:t>w</a:t>
            </a:r>
            <a:r>
              <a:rPr sz="750" spc="40" dirty="0">
                <a:latin typeface="Times New Roman"/>
                <a:cs typeface="Times New Roman"/>
              </a:rPr>
              <a:t>h</a:t>
            </a:r>
            <a:r>
              <a:rPr sz="750" spc="85" dirty="0">
                <a:latin typeface="Times New Roman"/>
                <a:cs typeface="Times New Roman"/>
              </a:rPr>
              <a:t>e</a:t>
            </a:r>
            <a:r>
              <a:rPr sz="750" spc="-5" dirty="0">
                <a:latin typeface="Times New Roman"/>
                <a:cs typeface="Times New Roman"/>
              </a:rPr>
              <a:t>r</a:t>
            </a:r>
            <a:r>
              <a:rPr sz="750" spc="85" dirty="0">
                <a:latin typeface="Times New Roman"/>
                <a:cs typeface="Times New Roman"/>
              </a:rPr>
              <a:t>e</a:t>
            </a:r>
            <a:r>
              <a:rPr sz="750" spc="80" dirty="0">
                <a:latin typeface="Times New Roman"/>
                <a:cs typeface="Times New Roman"/>
              </a:rPr>
              <a:t>as</a:t>
            </a:r>
            <a:r>
              <a:rPr sz="750" spc="15" dirty="0">
                <a:latin typeface="Times New Roman"/>
                <a:cs typeface="Times New Roman"/>
              </a:rPr>
              <a:t> </a:t>
            </a:r>
            <a:r>
              <a:rPr sz="750" spc="80" dirty="0">
                <a:latin typeface="Times New Roman"/>
                <a:cs typeface="Times New Roman"/>
              </a:rPr>
              <a:t>a</a:t>
            </a:r>
            <a:r>
              <a:rPr sz="750" spc="-50" dirty="0">
                <a:latin typeface="Times New Roman"/>
                <a:cs typeface="Times New Roman"/>
              </a:rPr>
              <a:t>l</a:t>
            </a:r>
            <a:r>
              <a:rPr sz="750" spc="-45" dirty="0">
                <a:latin typeface="Times New Roman"/>
                <a:cs typeface="Times New Roman"/>
              </a:rPr>
              <a:t>l</a:t>
            </a:r>
            <a:r>
              <a:rPr sz="750" spc="5" dirty="0">
                <a:latin typeface="Times New Roman"/>
                <a:cs typeface="Times New Roman"/>
              </a:rPr>
              <a:t> </a:t>
            </a:r>
            <a:r>
              <a:rPr sz="750" spc="40" dirty="0">
                <a:latin typeface="Times New Roman"/>
                <a:cs typeface="Times New Roman"/>
              </a:rPr>
              <a:t>p</a:t>
            </a:r>
            <a:r>
              <a:rPr sz="750" spc="5" dirty="0">
                <a:latin typeface="Times New Roman"/>
                <a:cs typeface="Times New Roman"/>
              </a:rPr>
              <a:t>r</a:t>
            </a:r>
            <a:r>
              <a:rPr sz="750" spc="-50" dirty="0">
                <a:latin typeface="Times New Roman"/>
                <a:cs typeface="Times New Roman"/>
              </a:rPr>
              <a:t>i</a:t>
            </a:r>
            <a:r>
              <a:rPr sz="750" spc="45" dirty="0">
                <a:latin typeface="Times New Roman"/>
                <a:cs typeface="Times New Roman"/>
              </a:rPr>
              <a:t>o</a:t>
            </a:r>
            <a:r>
              <a:rPr sz="750" dirty="0">
                <a:latin typeface="Times New Roman"/>
                <a:cs typeface="Times New Roman"/>
              </a:rPr>
              <a:t>r</a:t>
            </a:r>
            <a:r>
              <a:rPr sz="750" spc="-5" dirty="0">
                <a:latin typeface="Times New Roman"/>
                <a:cs typeface="Times New Roman"/>
              </a:rPr>
              <a:t> </a:t>
            </a:r>
            <a:r>
              <a:rPr sz="750" spc="-25" dirty="0">
                <a:latin typeface="Times New Roman"/>
                <a:cs typeface="Times New Roman"/>
              </a:rPr>
              <a:t>w</a:t>
            </a:r>
            <a:r>
              <a:rPr sz="750" spc="80" dirty="0">
                <a:latin typeface="Times New Roman"/>
                <a:cs typeface="Times New Roman"/>
              </a:rPr>
              <a:t>e</a:t>
            </a:r>
            <a:r>
              <a:rPr sz="750" spc="85" dirty="0">
                <a:latin typeface="Times New Roman"/>
                <a:cs typeface="Times New Roman"/>
              </a:rPr>
              <a:t>e</a:t>
            </a:r>
            <a:r>
              <a:rPr sz="750" dirty="0">
                <a:latin typeface="Times New Roman"/>
                <a:cs typeface="Times New Roman"/>
              </a:rPr>
              <a:t>k</a:t>
            </a:r>
            <a:r>
              <a:rPr sz="750" spc="85" dirty="0">
                <a:latin typeface="Times New Roman"/>
                <a:cs typeface="Times New Roman"/>
              </a:rPr>
              <a:t>s</a:t>
            </a:r>
            <a:r>
              <a:rPr sz="750" spc="-85" dirty="0">
                <a:latin typeface="Times New Roman"/>
                <a:cs typeface="Times New Roman"/>
              </a:rPr>
              <a:t>’</a:t>
            </a:r>
            <a:r>
              <a:rPr sz="750" spc="5" dirty="0">
                <a:latin typeface="Times New Roman"/>
                <a:cs typeface="Times New Roman"/>
              </a:rPr>
              <a:t> </a:t>
            </a:r>
            <a:r>
              <a:rPr sz="750" spc="-5" dirty="0">
                <a:latin typeface="Times New Roman"/>
                <a:cs typeface="Times New Roman"/>
              </a:rPr>
              <a:t>r</a:t>
            </a:r>
            <a:r>
              <a:rPr sz="750" spc="85" dirty="0">
                <a:latin typeface="Times New Roman"/>
                <a:cs typeface="Times New Roman"/>
              </a:rPr>
              <a:t>es</a:t>
            </a:r>
            <a:r>
              <a:rPr sz="750" spc="40" dirty="0">
                <a:latin typeface="Times New Roman"/>
                <a:cs typeface="Times New Roman"/>
              </a:rPr>
              <a:t>u</a:t>
            </a:r>
            <a:r>
              <a:rPr sz="750" spc="-50" dirty="0">
                <a:latin typeface="Times New Roman"/>
                <a:cs typeface="Times New Roman"/>
              </a:rPr>
              <a:t>l</a:t>
            </a:r>
            <a:r>
              <a:rPr sz="750" spc="5" dirty="0">
                <a:latin typeface="Times New Roman"/>
                <a:cs typeface="Times New Roman"/>
              </a:rPr>
              <a:t>t</a:t>
            </a:r>
            <a:r>
              <a:rPr sz="750" spc="80" dirty="0">
                <a:latin typeface="Times New Roman"/>
                <a:cs typeface="Times New Roman"/>
              </a:rPr>
              <a:t>s</a:t>
            </a:r>
            <a:r>
              <a:rPr sz="750" spc="-15" dirty="0">
                <a:latin typeface="Times New Roman"/>
                <a:cs typeface="Times New Roman"/>
              </a:rPr>
              <a:t> </a:t>
            </a:r>
            <a:r>
              <a:rPr sz="750" spc="85" dirty="0">
                <a:latin typeface="Times New Roman"/>
                <a:cs typeface="Times New Roman"/>
              </a:rPr>
              <a:t>a</a:t>
            </a:r>
            <a:r>
              <a:rPr sz="750" spc="-5" dirty="0">
                <a:latin typeface="Times New Roman"/>
                <a:cs typeface="Times New Roman"/>
              </a:rPr>
              <a:t>r</a:t>
            </a:r>
            <a:r>
              <a:rPr sz="750" spc="85" dirty="0">
                <a:latin typeface="Times New Roman"/>
                <a:cs typeface="Times New Roman"/>
              </a:rPr>
              <a:t>e</a:t>
            </a:r>
            <a:r>
              <a:rPr sz="750" dirty="0">
                <a:latin typeface="Times New Roman"/>
                <a:cs typeface="Times New Roman"/>
              </a:rPr>
              <a:t> </a:t>
            </a:r>
            <a:r>
              <a:rPr sz="750" spc="40" dirty="0">
                <a:latin typeface="Times New Roman"/>
                <a:cs typeface="Times New Roman"/>
              </a:rPr>
              <a:t>b</a:t>
            </a:r>
            <a:r>
              <a:rPr sz="750" spc="85" dirty="0">
                <a:latin typeface="Times New Roman"/>
                <a:cs typeface="Times New Roman"/>
              </a:rPr>
              <a:t>as</a:t>
            </a:r>
            <a:r>
              <a:rPr sz="750" spc="80" dirty="0">
                <a:latin typeface="Times New Roman"/>
                <a:cs typeface="Times New Roman"/>
              </a:rPr>
              <a:t>e</a:t>
            </a:r>
            <a:r>
              <a:rPr sz="750" spc="45" dirty="0">
                <a:latin typeface="Times New Roman"/>
                <a:cs typeface="Times New Roman"/>
              </a:rPr>
              <a:t>d</a:t>
            </a:r>
            <a:r>
              <a:rPr sz="750" spc="-5" dirty="0">
                <a:latin typeface="Times New Roman"/>
                <a:cs typeface="Times New Roman"/>
              </a:rPr>
              <a:t> </a:t>
            </a:r>
            <a:r>
              <a:rPr sz="750" spc="40" dirty="0">
                <a:latin typeface="Times New Roman"/>
                <a:cs typeface="Times New Roman"/>
              </a:rPr>
              <a:t>o</a:t>
            </a:r>
            <a:r>
              <a:rPr sz="750" spc="45" dirty="0">
                <a:latin typeface="Times New Roman"/>
                <a:cs typeface="Times New Roman"/>
              </a:rPr>
              <a:t>n</a:t>
            </a:r>
            <a:r>
              <a:rPr sz="750" dirty="0">
                <a:latin typeface="Times New Roman"/>
                <a:cs typeface="Times New Roman"/>
              </a:rPr>
              <a:t> </a:t>
            </a:r>
            <a:r>
              <a:rPr sz="750" spc="-45" dirty="0">
                <a:latin typeface="Times New Roman"/>
                <a:cs typeface="Times New Roman"/>
              </a:rPr>
              <a:t>L</a:t>
            </a:r>
            <a:r>
              <a:rPr sz="750" spc="80" dirty="0">
                <a:latin typeface="Times New Roman"/>
                <a:cs typeface="Times New Roman"/>
              </a:rPr>
              <a:t>a</a:t>
            </a:r>
            <a:r>
              <a:rPr sz="750" spc="85" dirty="0">
                <a:latin typeface="Times New Roman"/>
                <a:cs typeface="Times New Roman"/>
              </a:rPr>
              <a:t>s</a:t>
            </a:r>
            <a:r>
              <a:rPr sz="750" dirty="0">
                <a:latin typeface="Times New Roman"/>
                <a:cs typeface="Times New Roman"/>
              </a:rPr>
              <a:t>t</a:t>
            </a:r>
            <a:r>
              <a:rPr sz="750" spc="10" dirty="0">
                <a:latin typeface="Times New Roman"/>
                <a:cs typeface="Times New Roman"/>
              </a:rPr>
              <a:t> </a:t>
            </a:r>
            <a:r>
              <a:rPr sz="750" spc="80" dirty="0">
                <a:latin typeface="Times New Roman"/>
                <a:cs typeface="Times New Roman"/>
              </a:rPr>
              <a:t>P</a:t>
            </a:r>
            <a:r>
              <a:rPr sz="750" spc="-5" dirty="0">
                <a:latin typeface="Times New Roman"/>
                <a:cs typeface="Times New Roman"/>
              </a:rPr>
              <a:t>r</a:t>
            </a:r>
            <a:r>
              <a:rPr sz="750" spc="45" dirty="0">
                <a:latin typeface="Times New Roman"/>
                <a:cs typeface="Times New Roman"/>
              </a:rPr>
              <a:t>o</a:t>
            </a:r>
            <a:r>
              <a:rPr sz="750" spc="40" dirty="0">
                <a:latin typeface="Times New Roman"/>
                <a:cs typeface="Times New Roman"/>
              </a:rPr>
              <a:t>c</a:t>
            </a:r>
            <a:r>
              <a:rPr sz="750" spc="85" dirty="0">
                <a:latin typeface="Times New Roman"/>
                <a:cs typeface="Times New Roman"/>
              </a:rPr>
              <a:t>es</a:t>
            </a:r>
            <a:r>
              <a:rPr sz="750" spc="70" dirty="0">
                <a:latin typeface="Times New Roman"/>
                <a:cs typeface="Times New Roman"/>
              </a:rPr>
              <a:t>s</a:t>
            </a:r>
            <a:r>
              <a:rPr sz="750" spc="-55" dirty="0">
                <a:latin typeface="Times New Roman"/>
                <a:cs typeface="Times New Roman"/>
              </a:rPr>
              <a:t>i</a:t>
            </a:r>
            <a:r>
              <a:rPr sz="750" spc="40" dirty="0">
                <a:latin typeface="Times New Roman"/>
                <a:cs typeface="Times New Roman"/>
              </a:rPr>
              <a:t>n</a:t>
            </a:r>
            <a:r>
              <a:rPr sz="750" spc="45" dirty="0">
                <a:latin typeface="Times New Roman"/>
                <a:cs typeface="Times New Roman"/>
              </a:rPr>
              <a:t>g</a:t>
            </a:r>
            <a:r>
              <a:rPr sz="750" spc="-20" dirty="0">
                <a:latin typeface="Times New Roman"/>
                <a:cs typeface="Times New Roman"/>
              </a:rPr>
              <a:t> </a:t>
            </a:r>
            <a:r>
              <a:rPr sz="750" spc="40" dirty="0">
                <a:latin typeface="Times New Roman"/>
                <a:cs typeface="Times New Roman"/>
              </a:rPr>
              <a:t>Op</a:t>
            </a:r>
            <a:r>
              <a:rPr sz="750" spc="85" dirty="0">
                <a:latin typeface="Times New Roman"/>
                <a:cs typeface="Times New Roman"/>
              </a:rPr>
              <a:t>e</a:t>
            </a:r>
            <a:r>
              <a:rPr sz="750" spc="-5" dirty="0">
                <a:latin typeface="Times New Roman"/>
                <a:cs typeface="Times New Roman"/>
              </a:rPr>
              <a:t>r</a:t>
            </a:r>
            <a:r>
              <a:rPr sz="750" spc="85" dirty="0">
                <a:latin typeface="Times New Roman"/>
                <a:cs typeface="Times New Roman"/>
              </a:rPr>
              <a:t>a</a:t>
            </a:r>
            <a:r>
              <a:rPr sz="750" dirty="0">
                <a:latin typeface="Times New Roman"/>
                <a:cs typeface="Times New Roman"/>
              </a:rPr>
              <a:t>t</a:t>
            </a:r>
            <a:r>
              <a:rPr sz="750" spc="-50" dirty="0">
                <a:latin typeface="Times New Roman"/>
                <a:cs typeface="Times New Roman"/>
              </a:rPr>
              <a:t>i</a:t>
            </a:r>
            <a:r>
              <a:rPr sz="750" spc="30" dirty="0">
                <a:latin typeface="Times New Roman"/>
                <a:cs typeface="Times New Roman"/>
              </a:rPr>
              <a:t>o</a:t>
            </a:r>
            <a:r>
              <a:rPr sz="750" spc="45" dirty="0">
                <a:latin typeface="Times New Roman"/>
                <a:cs typeface="Times New Roman"/>
              </a:rPr>
              <a:t>n</a:t>
            </a:r>
            <a:r>
              <a:rPr sz="750" spc="-20" dirty="0">
                <a:latin typeface="Times New Roman"/>
                <a:cs typeface="Times New Roman"/>
              </a:rPr>
              <a:t> </a:t>
            </a:r>
            <a:r>
              <a:rPr sz="750" spc="5" dirty="0">
                <a:latin typeface="Times New Roman"/>
                <a:cs typeface="Times New Roman"/>
              </a:rPr>
              <a:t>(</a:t>
            </a:r>
            <a:r>
              <a:rPr sz="750" spc="-50" dirty="0">
                <a:latin typeface="Times New Roman"/>
                <a:cs typeface="Times New Roman"/>
              </a:rPr>
              <a:t>L</a:t>
            </a:r>
            <a:r>
              <a:rPr sz="750" spc="80" dirty="0">
                <a:latin typeface="Times New Roman"/>
                <a:cs typeface="Times New Roman"/>
              </a:rPr>
              <a:t>P</a:t>
            </a:r>
            <a:r>
              <a:rPr sz="750" spc="40" dirty="0">
                <a:latin typeface="Times New Roman"/>
                <a:cs typeface="Times New Roman"/>
              </a:rPr>
              <a:t>O</a:t>
            </a:r>
            <a:r>
              <a:rPr sz="750" dirty="0">
                <a:latin typeface="Times New Roman"/>
                <a:cs typeface="Times New Roman"/>
              </a:rPr>
              <a:t>)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909572" y="4899659"/>
            <a:ext cx="7005955" cy="0"/>
          </a:xfrm>
          <a:custGeom>
            <a:avLst/>
            <a:gdLst/>
            <a:ahLst/>
            <a:cxnLst/>
            <a:rect l="l" t="t" r="r" b="b"/>
            <a:pathLst>
              <a:path w="7005955">
                <a:moveTo>
                  <a:pt x="0" y="0"/>
                </a:moveTo>
                <a:lnTo>
                  <a:pt x="7005828" y="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909572" y="4550663"/>
            <a:ext cx="7005955" cy="0"/>
          </a:xfrm>
          <a:custGeom>
            <a:avLst/>
            <a:gdLst/>
            <a:ahLst/>
            <a:cxnLst/>
            <a:rect l="l" t="t" r="r" b="b"/>
            <a:pathLst>
              <a:path w="7005955">
                <a:moveTo>
                  <a:pt x="0" y="0"/>
                </a:moveTo>
                <a:lnTo>
                  <a:pt x="7005828" y="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909572" y="4203191"/>
            <a:ext cx="7005955" cy="0"/>
          </a:xfrm>
          <a:custGeom>
            <a:avLst/>
            <a:gdLst/>
            <a:ahLst/>
            <a:cxnLst/>
            <a:rect l="l" t="t" r="r" b="b"/>
            <a:pathLst>
              <a:path w="7005955">
                <a:moveTo>
                  <a:pt x="0" y="0"/>
                </a:moveTo>
                <a:lnTo>
                  <a:pt x="7005828" y="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909572" y="3855719"/>
            <a:ext cx="7005955" cy="0"/>
          </a:xfrm>
          <a:custGeom>
            <a:avLst/>
            <a:gdLst/>
            <a:ahLst/>
            <a:cxnLst/>
            <a:rect l="l" t="t" r="r" b="b"/>
            <a:pathLst>
              <a:path w="7005955">
                <a:moveTo>
                  <a:pt x="0" y="0"/>
                </a:moveTo>
                <a:lnTo>
                  <a:pt x="7005828" y="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909572" y="3506723"/>
            <a:ext cx="7005955" cy="0"/>
          </a:xfrm>
          <a:custGeom>
            <a:avLst/>
            <a:gdLst/>
            <a:ahLst/>
            <a:cxnLst/>
            <a:rect l="l" t="t" r="r" b="b"/>
            <a:pathLst>
              <a:path w="7005955">
                <a:moveTo>
                  <a:pt x="0" y="0"/>
                </a:moveTo>
                <a:lnTo>
                  <a:pt x="7005828" y="0"/>
                </a:lnTo>
              </a:path>
            </a:pathLst>
          </a:custGeom>
          <a:ln w="104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909572" y="3159251"/>
            <a:ext cx="7005955" cy="0"/>
          </a:xfrm>
          <a:custGeom>
            <a:avLst/>
            <a:gdLst/>
            <a:ahLst/>
            <a:cxnLst/>
            <a:rect l="l" t="t" r="r" b="b"/>
            <a:pathLst>
              <a:path w="7005955">
                <a:moveTo>
                  <a:pt x="0" y="0"/>
                </a:moveTo>
                <a:lnTo>
                  <a:pt x="7005828" y="0"/>
                </a:lnTo>
              </a:path>
            </a:pathLst>
          </a:custGeom>
          <a:ln w="104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909572" y="2811779"/>
            <a:ext cx="7005955" cy="0"/>
          </a:xfrm>
          <a:custGeom>
            <a:avLst/>
            <a:gdLst/>
            <a:ahLst/>
            <a:cxnLst/>
            <a:rect l="l" t="t" r="r" b="b"/>
            <a:pathLst>
              <a:path w="7005955">
                <a:moveTo>
                  <a:pt x="0" y="0"/>
                </a:moveTo>
                <a:lnTo>
                  <a:pt x="7005828" y="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909572" y="2462783"/>
            <a:ext cx="7005955" cy="0"/>
          </a:xfrm>
          <a:custGeom>
            <a:avLst/>
            <a:gdLst/>
            <a:ahLst/>
            <a:cxnLst/>
            <a:rect l="l" t="t" r="r" b="b"/>
            <a:pathLst>
              <a:path w="7005955">
                <a:moveTo>
                  <a:pt x="0" y="0"/>
                </a:moveTo>
                <a:lnTo>
                  <a:pt x="7005828" y="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909572" y="2462783"/>
            <a:ext cx="0" cy="2784475"/>
          </a:xfrm>
          <a:custGeom>
            <a:avLst/>
            <a:gdLst/>
            <a:ahLst/>
            <a:cxnLst/>
            <a:rect l="l" t="t" r="r" b="b"/>
            <a:pathLst>
              <a:path h="2784475">
                <a:moveTo>
                  <a:pt x="0" y="0"/>
                </a:moveTo>
                <a:lnTo>
                  <a:pt x="0" y="2784348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241804" y="2462783"/>
            <a:ext cx="0" cy="2784475"/>
          </a:xfrm>
          <a:custGeom>
            <a:avLst/>
            <a:gdLst/>
            <a:ahLst/>
            <a:cxnLst/>
            <a:rect l="l" t="t" r="r" b="b"/>
            <a:pathLst>
              <a:path h="2784475">
                <a:moveTo>
                  <a:pt x="0" y="0"/>
                </a:moveTo>
                <a:lnTo>
                  <a:pt x="0" y="2784348"/>
                </a:lnTo>
              </a:path>
            </a:pathLst>
          </a:custGeom>
          <a:ln w="104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566416" y="2462783"/>
            <a:ext cx="0" cy="2784475"/>
          </a:xfrm>
          <a:custGeom>
            <a:avLst/>
            <a:gdLst/>
            <a:ahLst/>
            <a:cxnLst/>
            <a:rect l="l" t="t" r="r" b="b"/>
            <a:pathLst>
              <a:path h="2784475">
                <a:moveTo>
                  <a:pt x="0" y="0"/>
                </a:moveTo>
                <a:lnTo>
                  <a:pt x="0" y="2784348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894076" y="2462783"/>
            <a:ext cx="0" cy="2784475"/>
          </a:xfrm>
          <a:custGeom>
            <a:avLst/>
            <a:gdLst/>
            <a:ahLst/>
            <a:cxnLst/>
            <a:rect l="l" t="t" r="r" b="b"/>
            <a:pathLst>
              <a:path h="2784475">
                <a:moveTo>
                  <a:pt x="0" y="0"/>
                </a:moveTo>
                <a:lnTo>
                  <a:pt x="0" y="2784348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224783" y="2462783"/>
            <a:ext cx="0" cy="2784475"/>
          </a:xfrm>
          <a:custGeom>
            <a:avLst/>
            <a:gdLst/>
            <a:ahLst/>
            <a:cxnLst/>
            <a:rect l="l" t="t" r="r" b="b"/>
            <a:pathLst>
              <a:path h="2784475">
                <a:moveTo>
                  <a:pt x="0" y="0"/>
                </a:moveTo>
                <a:lnTo>
                  <a:pt x="0" y="2784348"/>
                </a:lnTo>
              </a:path>
            </a:pathLst>
          </a:custGeom>
          <a:ln w="104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557016" y="2462783"/>
            <a:ext cx="0" cy="2784475"/>
          </a:xfrm>
          <a:custGeom>
            <a:avLst/>
            <a:gdLst/>
            <a:ahLst/>
            <a:cxnLst/>
            <a:rect l="l" t="t" r="r" b="b"/>
            <a:pathLst>
              <a:path h="2784475">
                <a:moveTo>
                  <a:pt x="0" y="0"/>
                </a:moveTo>
                <a:lnTo>
                  <a:pt x="0" y="2784348"/>
                </a:lnTo>
              </a:path>
            </a:pathLst>
          </a:custGeom>
          <a:ln w="104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881628" y="2462783"/>
            <a:ext cx="0" cy="2784475"/>
          </a:xfrm>
          <a:custGeom>
            <a:avLst/>
            <a:gdLst/>
            <a:ahLst/>
            <a:cxnLst/>
            <a:rect l="l" t="t" r="r" b="b"/>
            <a:pathLst>
              <a:path h="2784475">
                <a:moveTo>
                  <a:pt x="0" y="0"/>
                </a:moveTo>
                <a:lnTo>
                  <a:pt x="0" y="2784348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209288" y="2462783"/>
            <a:ext cx="0" cy="2784475"/>
          </a:xfrm>
          <a:custGeom>
            <a:avLst/>
            <a:gdLst/>
            <a:ahLst/>
            <a:cxnLst/>
            <a:rect l="l" t="t" r="r" b="b"/>
            <a:pathLst>
              <a:path h="2784475">
                <a:moveTo>
                  <a:pt x="0" y="0"/>
                </a:moveTo>
                <a:lnTo>
                  <a:pt x="0" y="2784348"/>
                </a:lnTo>
              </a:path>
            </a:pathLst>
          </a:custGeom>
          <a:ln w="104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539996" y="2462783"/>
            <a:ext cx="0" cy="2784475"/>
          </a:xfrm>
          <a:custGeom>
            <a:avLst/>
            <a:gdLst/>
            <a:ahLst/>
            <a:cxnLst/>
            <a:rect l="l" t="t" r="r" b="b"/>
            <a:pathLst>
              <a:path h="2784475">
                <a:moveTo>
                  <a:pt x="0" y="0"/>
                </a:moveTo>
                <a:lnTo>
                  <a:pt x="0" y="2784348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872228" y="2462783"/>
            <a:ext cx="0" cy="2784475"/>
          </a:xfrm>
          <a:custGeom>
            <a:avLst/>
            <a:gdLst/>
            <a:ahLst/>
            <a:cxnLst/>
            <a:rect l="l" t="t" r="r" b="b"/>
            <a:pathLst>
              <a:path h="2784475">
                <a:moveTo>
                  <a:pt x="0" y="0"/>
                </a:moveTo>
                <a:lnTo>
                  <a:pt x="0" y="2784348"/>
                </a:lnTo>
              </a:path>
            </a:pathLst>
          </a:custGeom>
          <a:ln w="104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196840" y="2462783"/>
            <a:ext cx="0" cy="2784475"/>
          </a:xfrm>
          <a:custGeom>
            <a:avLst/>
            <a:gdLst/>
            <a:ahLst/>
            <a:cxnLst/>
            <a:rect l="l" t="t" r="r" b="b"/>
            <a:pathLst>
              <a:path h="2784475">
                <a:moveTo>
                  <a:pt x="0" y="0"/>
                </a:moveTo>
                <a:lnTo>
                  <a:pt x="0" y="2784348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524500" y="2462783"/>
            <a:ext cx="0" cy="2784475"/>
          </a:xfrm>
          <a:custGeom>
            <a:avLst/>
            <a:gdLst/>
            <a:ahLst/>
            <a:cxnLst/>
            <a:rect l="l" t="t" r="r" b="b"/>
            <a:pathLst>
              <a:path h="2784475">
                <a:moveTo>
                  <a:pt x="0" y="0"/>
                </a:moveTo>
                <a:lnTo>
                  <a:pt x="0" y="2784348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855208" y="2462783"/>
            <a:ext cx="0" cy="2784475"/>
          </a:xfrm>
          <a:custGeom>
            <a:avLst/>
            <a:gdLst/>
            <a:ahLst/>
            <a:cxnLst/>
            <a:rect l="l" t="t" r="r" b="b"/>
            <a:pathLst>
              <a:path h="2784475">
                <a:moveTo>
                  <a:pt x="0" y="0"/>
                </a:moveTo>
                <a:lnTo>
                  <a:pt x="0" y="2784348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187440" y="2462783"/>
            <a:ext cx="0" cy="2784475"/>
          </a:xfrm>
          <a:custGeom>
            <a:avLst/>
            <a:gdLst/>
            <a:ahLst/>
            <a:cxnLst/>
            <a:rect l="l" t="t" r="r" b="b"/>
            <a:pathLst>
              <a:path h="2784475">
                <a:moveTo>
                  <a:pt x="0" y="0"/>
                </a:moveTo>
                <a:lnTo>
                  <a:pt x="0" y="2784348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515100" y="2462783"/>
            <a:ext cx="0" cy="2784475"/>
          </a:xfrm>
          <a:custGeom>
            <a:avLst/>
            <a:gdLst/>
            <a:ahLst/>
            <a:cxnLst/>
            <a:rect l="l" t="t" r="r" b="b"/>
            <a:pathLst>
              <a:path h="2784475">
                <a:moveTo>
                  <a:pt x="0" y="0"/>
                </a:moveTo>
                <a:lnTo>
                  <a:pt x="0" y="2784348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842759" y="2462783"/>
            <a:ext cx="0" cy="2784475"/>
          </a:xfrm>
          <a:custGeom>
            <a:avLst/>
            <a:gdLst/>
            <a:ahLst/>
            <a:cxnLst/>
            <a:rect l="l" t="t" r="r" b="b"/>
            <a:pathLst>
              <a:path h="2784475">
                <a:moveTo>
                  <a:pt x="0" y="0"/>
                </a:moveTo>
                <a:lnTo>
                  <a:pt x="0" y="2784348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174992" y="2462783"/>
            <a:ext cx="0" cy="2784475"/>
          </a:xfrm>
          <a:custGeom>
            <a:avLst/>
            <a:gdLst/>
            <a:ahLst/>
            <a:cxnLst/>
            <a:rect l="l" t="t" r="r" b="b"/>
            <a:pathLst>
              <a:path h="2784475">
                <a:moveTo>
                  <a:pt x="0" y="0"/>
                </a:moveTo>
                <a:lnTo>
                  <a:pt x="0" y="2784348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505700" y="2462783"/>
            <a:ext cx="0" cy="2784475"/>
          </a:xfrm>
          <a:custGeom>
            <a:avLst/>
            <a:gdLst/>
            <a:ahLst/>
            <a:cxnLst/>
            <a:rect l="l" t="t" r="r" b="b"/>
            <a:pathLst>
              <a:path h="2784475">
                <a:moveTo>
                  <a:pt x="0" y="0"/>
                </a:moveTo>
                <a:lnTo>
                  <a:pt x="0" y="2784348"/>
                </a:lnTo>
              </a:path>
            </a:pathLst>
          </a:custGeom>
          <a:ln w="104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830311" y="2462783"/>
            <a:ext cx="0" cy="2784475"/>
          </a:xfrm>
          <a:custGeom>
            <a:avLst/>
            <a:gdLst/>
            <a:ahLst/>
            <a:cxnLst/>
            <a:rect l="l" t="t" r="r" b="b"/>
            <a:pathLst>
              <a:path h="2784475">
                <a:moveTo>
                  <a:pt x="0" y="0"/>
                </a:moveTo>
                <a:lnTo>
                  <a:pt x="0" y="2784348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8157971" y="2462783"/>
            <a:ext cx="0" cy="2784475"/>
          </a:xfrm>
          <a:custGeom>
            <a:avLst/>
            <a:gdLst/>
            <a:ahLst/>
            <a:cxnLst/>
            <a:rect l="l" t="t" r="r" b="b"/>
            <a:pathLst>
              <a:path h="2784475">
                <a:moveTo>
                  <a:pt x="0" y="0"/>
                </a:moveTo>
                <a:lnTo>
                  <a:pt x="0" y="2784348"/>
                </a:lnTo>
              </a:path>
            </a:pathLst>
          </a:custGeom>
          <a:ln w="104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8490204" y="2462783"/>
            <a:ext cx="0" cy="2784475"/>
          </a:xfrm>
          <a:custGeom>
            <a:avLst/>
            <a:gdLst/>
            <a:ahLst/>
            <a:cxnLst/>
            <a:rect l="l" t="t" r="r" b="b"/>
            <a:pathLst>
              <a:path h="2784475">
                <a:moveTo>
                  <a:pt x="0" y="0"/>
                </a:moveTo>
                <a:lnTo>
                  <a:pt x="0" y="2784348"/>
                </a:lnTo>
              </a:path>
            </a:pathLst>
          </a:custGeom>
          <a:ln w="104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8820911" y="2462783"/>
            <a:ext cx="0" cy="2784475"/>
          </a:xfrm>
          <a:custGeom>
            <a:avLst/>
            <a:gdLst/>
            <a:ahLst/>
            <a:cxnLst/>
            <a:rect l="l" t="t" r="r" b="b"/>
            <a:pathLst>
              <a:path h="2784475">
                <a:moveTo>
                  <a:pt x="0" y="0"/>
                </a:moveTo>
                <a:lnTo>
                  <a:pt x="0" y="2784348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905000" y="2458211"/>
            <a:ext cx="7015480" cy="2794000"/>
          </a:xfrm>
          <a:custGeom>
            <a:avLst/>
            <a:gdLst/>
            <a:ahLst/>
            <a:cxnLst/>
            <a:rect l="l" t="t" r="r" b="b"/>
            <a:pathLst>
              <a:path w="7015480" h="2794000">
                <a:moveTo>
                  <a:pt x="7010400" y="2793491"/>
                </a:moveTo>
                <a:lnTo>
                  <a:pt x="4572" y="2793491"/>
                </a:lnTo>
                <a:lnTo>
                  <a:pt x="1524" y="2791968"/>
                </a:lnTo>
                <a:lnTo>
                  <a:pt x="0" y="2788920"/>
                </a:lnTo>
                <a:lnTo>
                  <a:pt x="0" y="4572"/>
                </a:lnTo>
                <a:lnTo>
                  <a:pt x="1524" y="1524"/>
                </a:lnTo>
                <a:lnTo>
                  <a:pt x="4572" y="0"/>
                </a:lnTo>
                <a:lnTo>
                  <a:pt x="7010400" y="0"/>
                </a:lnTo>
                <a:lnTo>
                  <a:pt x="7013448" y="1524"/>
                </a:lnTo>
                <a:lnTo>
                  <a:pt x="7014971" y="4572"/>
                </a:lnTo>
                <a:lnTo>
                  <a:pt x="9144" y="4572"/>
                </a:lnTo>
                <a:lnTo>
                  <a:pt x="4572" y="9144"/>
                </a:lnTo>
                <a:lnTo>
                  <a:pt x="9144" y="9144"/>
                </a:lnTo>
                <a:lnTo>
                  <a:pt x="9144" y="2784347"/>
                </a:lnTo>
                <a:lnTo>
                  <a:pt x="4572" y="2784347"/>
                </a:lnTo>
                <a:lnTo>
                  <a:pt x="9144" y="2788920"/>
                </a:lnTo>
                <a:lnTo>
                  <a:pt x="7014971" y="2788920"/>
                </a:lnTo>
                <a:lnTo>
                  <a:pt x="7013448" y="2791968"/>
                </a:lnTo>
                <a:lnTo>
                  <a:pt x="7010400" y="2793491"/>
                </a:lnTo>
                <a:close/>
              </a:path>
              <a:path w="7015480" h="2794000">
                <a:moveTo>
                  <a:pt x="9144" y="9144"/>
                </a:moveTo>
                <a:lnTo>
                  <a:pt x="4572" y="9144"/>
                </a:lnTo>
                <a:lnTo>
                  <a:pt x="9144" y="4572"/>
                </a:lnTo>
                <a:lnTo>
                  <a:pt x="9144" y="9144"/>
                </a:lnTo>
                <a:close/>
              </a:path>
              <a:path w="7015480" h="2794000">
                <a:moveTo>
                  <a:pt x="7005828" y="9144"/>
                </a:moveTo>
                <a:lnTo>
                  <a:pt x="9144" y="9144"/>
                </a:lnTo>
                <a:lnTo>
                  <a:pt x="9144" y="4572"/>
                </a:lnTo>
                <a:lnTo>
                  <a:pt x="7005828" y="4572"/>
                </a:lnTo>
                <a:lnTo>
                  <a:pt x="7005828" y="9144"/>
                </a:lnTo>
                <a:close/>
              </a:path>
              <a:path w="7015480" h="2794000">
                <a:moveTo>
                  <a:pt x="7005828" y="2788920"/>
                </a:moveTo>
                <a:lnTo>
                  <a:pt x="7005828" y="4572"/>
                </a:lnTo>
                <a:lnTo>
                  <a:pt x="7010400" y="9144"/>
                </a:lnTo>
                <a:lnTo>
                  <a:pt x="7014971" y="9144"/>
                </a:lnTo>
                <a:lnTo>
                  <a:pt x="7014971" y="2784347"/>
                </a:lnTo>
                <a:lnTo>
                  <a:pt x="7010400" y="2784347"/>
                </a:lnTo>
                <a:lnTo>
                  <a:pt x="7005828" y="2788920"/>
                </a:lnTo>
                <a:close/>
              </a:path>
              <a:path w="7015480" h="2794000">
                <a:moveTo>
                  <a:pt x="7014971" y="9144"/>
                </a:moveTo>
                <a:lnTo>
                  <a:pt x="7010400" y="9144"/>
                </a:lnTo>
                <a:lnTo>
                  <a:pt x="7005828" y="4572"/>
                </a:lnTo>
                <a:lnTo>
                  <a:pt x="7014971" y="4572"/>
                </a:lnTo>
                <a:lnTo>
                  <a:pt x="7014971" y="9144"/>
                </a:lnTo>
                <a:close/>
              </a:path>
              <a:path w="7015480" h="2794000">
                <a:moveTo>
                  <a:pt x="9144" y="2788920"/>
                </a:moveTo>
                <a:lnTo>
                  <a:pt x="4572" y="2784347"/>
                </a:lnTo>
                <a:lnTo>
                  <a:pt x="9144" y="2784347"/>
                </a:lnTo>
                <a:lnTo>
                  <a:pt x="9144" y="2788920"/>
                </a:lnTo>
                <a:close/>
              </a:path>
              <a:path w="7015480" h="2794000">
                <a:moveTo>
                  <a:pt x="7005828" y="2788920"/>
                </a:moveTo>
                <a:lnTo>
                  <a:pt x="9144" y="2788920"/>
                </a:lnTo>
                <a:lnTo>
                  <a:pt x="9144" y="2784347"/>
                </a:lnTo>
                <a:lnTo>
                  <a:pt x="7005828" y="2784347"/>
                </a:lnTo>
                <a:lnTo>
                  <a:pt x="7005828" y="2788920"/>
                </a:lnTo>
                <a:close/>
              </a:path>
              <a:path w="7015480" h="2794000">
                <a:moveTo>
                  <a:pt x="7014971" y="2788920"/>
                </a:moveTo>
                <a:lnTo>
                  <a:pt x="7005828" y="2788920"/>
                </a:lnTo>
                <a:lnTo>
                  <a:pt x="7010400" y="2784347"/>
                </a:lnTo>
                <a:lnTo>
                  <a:pt x="7014971" y="2784347"/>
                </a:lnTo>
                <a:lnTo>
                  <a:pt x="7014971" y="27889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909572" y="5247132"/>
            <a:ext cx="7005955" cy="0"/>
          </a:xfrm>
          <a:custGeom>
            <a:avLst/>
            <a:gdLst/>
            <a:ahLst/>
            <a:cxnLst/>
            <a:rect l="l" t="t" r="r" b="b"/>
            <a:pathLst>
              <a:path w="7005955">
                <a:moveTo>
                  <a:pt x="0" y="0"/>
                </a:moveTo>
                <a:lnTo>
                  <a:pt x="7005828" y="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888363" y="2753867"/>
            <a:ext cx="7063486" cy="20511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1336051" y="2376210"/>
            <a:ext cx="456565" cy="2962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200" spc="55" dirty="0">
                <a:latin typeface="Times New Roman"/>
                <a:cs typeface="Times New Roman"/>
              </a:rPr>
              <a:t>1</a:t>
            </a:r>
            <a:r>
              <a:rPr sz="1200" spc="65" dirty="0">
                <a:latin typeface="Times New Roman"/>
                <a:cs typeface="Times New Roman"/>
              </a:rPr>
              <a:t>6</a:t>
            </a:r>
            <a:r>
              <a:rPr sz="1200" spc="30" dirty="0">
                <a:latin typeface="Times New Roman"/>
                <a:cs typeface="Times New Roman"/>
              </a:rPr>
              <a:t>.</a:t>
            </a:r>
            <a:r>
              <a:rPr sz="1200" spc="55" dirty="0">
                <a:latin typeface="Times New Roman"/>
                <a:cs typeface="Times New Roman"/>
              </a:rPr>
              <a:t>0</a:t>
            </a:r>
            <a:r>
              <a:rPr sz="1200" spc="60" dirty="0">
                <a:latin typeface="Times New Roman"/>
                <a:cs typeface="Times New Roman"/>
              </a:rPr>
              <a:t>%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200" spc="55" dirty="0">
                <a:latin typeface="Times New Roman"/>
                <a:cs typeface="Times New Roman"/>
              </a:rPr>
              <a:t>1</a:t>
            </a:r>
            <a:r>
              <a:rPr sz="1200" spc="65" dirty="0">
                <a:latin typeface="Times New Roman"/>
                <a:cs typeface="Times New Roman"/>
              </a:rPr>
              <a:t>4</a:t>
            </a:r>
            <a:r>
              <a:rPr sz="1200" spc="30" dirty="0">
                <a:latin typeface="Times New Roman"/>
                <a:cs typeface="Times New Roman"/>
              </a:rPr>
              <a:t>.</a:t>
            </a:r>
            <a:r>
              <a:rPr sz="1200" spc="55" dirty="0">
                <a:latin typeface="Times New Roman"/>
                <a:cs typeface="Times New Roman"/>
              </a:rPr>
              <a:t>0</a:t>
            </a:r>
            <a:r>
              <a:rPr sz="1200" spc="60" dirty="0">
                <a:latin typeface="Times New Roman"/>
                <a:cs typeface="Times New Roman"/>
              </a:rPr>
              <a:t>%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1"/>
              </a:spcBef>
            </a:pPr>
            <a:endParaRPr sz="11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200" spc="55" dirty="0">
                <a:latin typeface="Times New Roman"/>
                <a:cs typeface="Times New Roman"/>
              </a:rPr>
              <a:t>1</a:t>
            </a:r>
            <a:r>
              <a:rPr sz="1200" spc="65" dirty="0">
                <a:latin typeface="Times New Roman"/>
                <a:cs typeface="Times New Roman"/>
              </a:rPr>
              <a:t>2</a:t>
            </a:r>
            <a:r>
              <a:rPr sz="1200" spc="30" dirty="0">
                <a:latin typeface="Times New Roman"/>
                <a:cs typeface="Times New Roman"/>
              </a:rPr>
              <a:t>.</a:t>
            </a:r>
            <a:r>
              <a:rPr sz="1200" spc="55" dirty="0">
                <a:latin typeface="Times New Roman"/>
                <a:cs typeface="Times New Roman"/>
              </a:rPr>
              <a:t>0</a:t>
            </a:r>
            <a:r>
              <a:rPr sz="1200" spc="60" dirty="0">
                <a:latin typeface="Times New Roman"/>
                <a:cs typeface="Times New Roman"/>
              </a:rPr>
              <a:t>%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3"/>
              </a:spcBef>
            </a:pPr>
            <a:endParaRPr sz="11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200" spc="55" dirty="0">
                <a:latin typeface="Times New Roman"/>
                <a:cs typeface="Times New Roman"/>
              </a:rPr>
              <a:t>1</a:t>
            </a:r>
            <a:r>
              <a:rPr sz="1200" spc="65" dirty="0">
                <a:latin typeface="Times New Roman"/>
                <a:cs typeface="Times New Roman"/>
              </a:rPr>
              <a:t>0</a:t>
            </a:r>
            <a:r>
              <a:rPr sz="1200" spc="30" dirty="0">
                <a:latin typeface="Times New Roman"/>
                <a:cs typeface="Times New Roman"/>
              </a:rPr>
              <a:t>.</a:t>
            </a:r>
            <a:r>
              <a:rPr sz="1200" spc="55" dirty="0">
                <a:latin typeface="Times New Roman"/>
                <a:cs typeface="Times New Roman"/>
              </a:rPr>
              <a:t>0</a:t>
            </a:r>
            <a:r>
              <a:rPr sz="1200" spc="60" dirty="0">
                <a:latin typeface="Times New Roman"/>
                <a:cs typeface="Times New Roman"/>
              </a:rPr>
              <a:t>%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00">
              <a:latin typeface="Times New Roman"/>
              <a:cs typeface="Times New Roman"/>
            </a:endParaRPr>
          </a:p>
          <a:p>
            <a:pPr marL="83185" algn="ctr">
              <a:lnSpc>
                <a:spcPct val="100000"/>
              </a:lnSpc>
            </a:pPr>
            <a:r>
              <a:rPr sz="1200" spc="55" dirty="0">
                <a:latin typeface="Times New Roman"/>
                <a:cs typeface="Times New Roman"/>
              </a:rPr>
              <a:t>8</a:t>
            </a:r>
            <a:r>
              <a:rPr sz="1200" spc="30" dirty="0">
                <a:latin typeface="Times New Roman"/>
                <a:cs typeface="Times New Roman"/>
              </a:rPr>
              <a:t>.</a:t>
            </a:r>
            <a:r>
              <a:rPr sz="1200" spc="65" dirty="0">
                <a:latin typeface="Times New Roman"/>
                <a:cs typeface="Times New Roman"/>
              </a:rPr>
              <a:t>0</a:t>
            </a:r>
            <a:r>
              <a:rPr sz="1200" spc="60" dirty="0">
                <a:latin typeface="Times New Roman"/>
                <a:cs typeface="Times New Roman"/>
              </a:rPr>
              <a:t>%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1"/>
              </a:spcBef>
            </a:pPr>
            <a:endParaRPr sz="1100">
              <a:latin typeface="Times New Roman"/>
              <a:cs typeface="Times New Roman"/>
            </a:endParaRPr>
          </a:p>
          <a:p>
            <a:pPr marL="83185" algn="ctr">
              <a:lnSpc>
                <a:spcPct val="100000"/>
              </a:lnSpc>
            </a:pPr>
            <a:r>
              <a:rPr sz="1200" spc="55" dirty="0">
                <a:latin typeface="Times New Roman"/>
                <a:cs typeface="Times New Roman"/>
              </a:rPr>
              <a:t>6</a:t>
            </a:r>
            <a:r>
              <a:rPr sz="1200" spc="30" dirty="0">
                <a:latin typeface="Times New Roman"/>
                <a:cs typeface="Times New Roman"/>
              </a:rPr>
              <a:t>.</a:t>
            </a:r>
            <a:r>
              <a:rPr sz="1200" spc="65" dirty="0">
                <a:latin typeface="Times New Roman"/>
                <a:cs typeface="Times New Roman"/>
              </a:rPr>
              <a:t>0</a:t>
            </a:r>
            <a:r>
              <a:rPr sz="1200" spc="60" dirty="0">
                <a:latin typeface="Times New Roman"/>
                <a:cs typeface="Times New Roman"/>
              </a:rPr>
              <a:t>%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3"/>
              </a:spcBef>
            </a:pPr>
            <a:endParaRPr sz="1100">
              <a:latin typeface="Times New Roman"/>
              <a:cs typeface="Times New Roman"/>
            </a:endParaRPr>
          </a:p>
          <a:p>
            <a:pPr marL="83185" algn="ctr">
              <a:lnSpc>
                <a:spcPct val="100000"/>
              </a:lnSpc>
            </a:pPr>
            <a:r>
              <a:rPr sz="1200" spc="55" dirty="0">
                <a:latin typeface="Times New Roman"/>
                <a:cs typeface="Times New Roman"/>
              </a:rPr>
              <a:t>4</a:t>
            </a:r>
            <a:r>
              <a:rPr sz="1200" spc="30" dirty="0">
                <a:latin typeface="Times New Roman"/>
                <a:cs typeface="Times New Roman"/>
              </a:rPr>
              <a:t>.</a:t>
            </a:r>
            <a:r>
              <a:rPr sz="1200" spc="65" dirty="0">
                <a:latin typeface="Times New Roman"/>
                <a:cs typeface="Times New Roman"/>
              </a:rPr>
              <a:t>0</a:t>
            </a:r>
            <a:r>
              <a:rPr sz="1200" spc="60" dirty="0">
                <a:latin typeface="Times New Roman"/>
                <a:cs typeface="Times New Roman"/>
              </a:rPr>
              <a:t>%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00">
              <a:latin typeface="Times New Roman"/>
              <a:cs typeface="Times New Roman"/>
            </a:endParaRPr>
          </a:p>
          <a:p>
            <a:pPr marL="83185" algn="ctr">
              <a:lnSpc>
                <a:spcPct val="100000"/>
              </a:lnSpc>
            </a:pPr>
            <a:r>
              <a:rPr sz="1200" spc="55" dirty="0">
                <a:latin typeface="Times New Roman"/>
                <a:cs typeface="Times New Roman"/>
              </a:rPr>
              <a:t>2</a:t>
            </a:r>
            <a:r>
              <a:rPr sz="1200" spc="30" dirty="0">
                <a:latin typeface="Times New Roman"/>
                <a:cs typeface="Times New Roman"/>
              </a:rPr>
              <a:t>.</a:t>
            </a:r>
            <a:r>
              <a:rPr sz="1200" spc="65" dirty="0">
                <a:latin typeface="Times New Roman"/>
                <a:cs typeface="Times New Roman"/>
              </a:rPr>
              <a:t>0</a:t>
            </a:r>
            <a:r>
              <a:rPr sz="1200" spc="60" dirty="0">
                <a:latin typeface="Times New Roman"/>
                <a:cs typeface="Times New Roman"/>
              </a:rPr>
              <a:t>%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3"/>
              </a:spcBef>
            </a:pPr>
            <a:endParaRPr sz="1100">
              <a:latin typeface="Times New Roman"/>
              <a:cs typeface="Times New Roman"/>
            </a:endParaRPr>
          </a:p>
          <a:p>
            <a:pPr marL="83185" algn="ctr">
              <a:lnSpc>
                <a:spcPct val="100000"/>
              </a:lnSpc>
            </a:pPr>
            <a:r>
              <a:rPr sz="1200" spc="55" dirty="0">
                <a:latin typeface="Times New Roman"/>
                <a:cs typeface="Times New Roman"/>
              </a:rPr>
              <a:t>0</a:t>
            </a:r>
            <a:r>
              <a:rPr sz="1200" spc="30" dirty="0">
                <a:latin typeface="Times New Roman"/>
                <a:cs typeface="Times New Roman"/>
              </a:rPr>
              <a:t>.</a:t>
            </a:r>
            <a:r>
              <a:rPr sz="1200" spc="65" dirty="0">
                <a:latin typeface="Times New Roman"/>
                <a:cs typeface="Times New Roman"/>
              </a:rPr>
              <a:t>0</a:t>
            </a:r>
            <a:r>
              <a:rPr sz="1200" spc="60" dirty="0">
                <a:latin typeface="Times New Roman"/>
                <a:cs typeface="Times New Roman"/>
              </a:rPr>
              <a:t>%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1545336" y="5366003"/>
            <a:ext cx="7298435" cy="39928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1125272" y="3227727"/>
            <a:ext cx="194945" cy="125666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spc="5" dirty="0">
                <a:latin typeface="Times New Roman"/>
                <a:cs typeface="Times New Roman"/>
              </a:rPr>
              <a:t>La</a:t>
            </a:r>
            <a:r>
              <a:rPr sz="1300" dirty="0">
                <a:latin typeface="Times New Roman"/>
                <a:cs typeface="Times New Roman"/>
              </a:rPr>
              <a:t>st</a:t>
            </a:r>
            <a:r>
              <a:rPr sz="1300" spc="25" dirty="0">
                <a:latin typeface="Times New Roman"/>
                <a:cs typeface="Times New Roman"/>
              </a:rPr>
              <a:t> </a:t>
            </a:r>
            <a:r>
              <a:rPr sz="1300" spc="-20" dirty="0">
                <a:latin typeface="Times New Roman"/>
                <a:cs typeface="Times New Roman"/>
              </a:rPr>
              <a:t>M</a:t>
            </a:r>
            <a:r>
              <a:rPr sz="1300" spc="10" dirty="0">
                <a:latin typeface="Times New Roman"/>
                <a:cs typeface="Times New Roman"/>
              </a:rPr>
              <a:t>i</a:t>
            </a:r>
            <a:r>
              <a:rPr sz="1300" spc="-5" dirty="0">
                <a:latin typeface="Times New Roman"/>
                <a:cs typeface="Times New Roman"/>
              </a:rPr>
              <a:t>l</a:t>
            </a:r>
            <a:r>
              <a:rPr sz="1300" dirty="0">
                <a:latin typeface="Times New Roman"/>
                <a:cs typeface="Times New Roman"/>
              </a:rPr>
              <a:t>e</a:t>
            </a:r>
            <a:r>
              <a:rPr sz="1300" spc="50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I</a:t>
            </a:r>
            <a:r>
              <a:rPr sz="1300" spc="-5" dirty="0">
                <a:latin typeface="Times New Roman"/>
                <a:cs typeface="Times New Roman"/>
              </a:rPr>
              <a:t>m</a:t>
            </a:r>
            <a:r>
              <a:rPr sz="1300" spc="5" dirty="0">
                <a:latin typeface="Times New Roman"/>
                <a:cs typeface="Times New Roman"/>
              </a:rPr>
              <a:t>pa</a:t>
            </a:r>
            <a:r>
              <a:rPr sz="1300" dirty="0">
                <a:latin typeface="Times New Roman"/>
                <a:cs typeface="Times New Roman"/>
              </a:rPr>
              <a:t>ct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4569990" y="5909112"/>
            <a:ext cx="974725" cy="194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spc="160" dirty="0">
                <a:latin typeface="Times New Roman"/>
                <a:cs typeface="Times New Roman"/>
              </a:rPr>
              <a:t>P</a:t>
            </a:r>
            <a:r>
              <a:rPr sz="1300" spc="85" dirty="0">
                <a:latin typeface="Times New Roman"/>
                <a:cs typeface="Times New Roman"/>
              </a:rPr>
              <a:t>o</a:t>
            </a:r>
            <a:r>
              <a:rPr sz="1300" spc="155" dirty="0">
                <a:latin typeface="Times New Roman"/>
                <a:cs typeface="Times New Roman"/>
              </a:rPr>
              <a:t>s</a:t>
            </a:r>
            <a:r>
              <a:rPr sz="1300" spc="5" dirty="0">
                <a:latin typeface="Times New Roman"/>
                <a:cs typeface="Times New Roman"/>
              </a:rPr>
              <a:t>t</a:t>
            </a:r>
            <a:r>
              <a:rPr sz="1300" spc="165" dirty="0">
                <a:latin typeface="Times New Roman"/>
                <a:cs typeface="Times New Roman"/>
              </a:rPr>
              <a:t>a</a:t>
            </a:r>
            <a:r>
              <a:rPr sz="1300" spc="-70" dirty="0">
                <a:latin typeface="Times New Roman"/>
                <a:cs typeface="Times New Roman"/>
              </a:rPr>
              <a:t>l</a:t>
            </a:r>
            <a:r>
              <a:rPr sz="1300" spc="15" dirty="0">
                <a:latin typeface="Times New Roman"/>
                <a:cs typeface="Times New Roman"/>
              </a:rPr>
              <a:t> W</a:t>
            </a:r>
            <a:r>
              <a:rPr sz="1300" spc="165" dirty="0">
                <a:latin typeface="Times New Roman"/>
                <a:cs typeface="Times New Roman"/>
              </a:rPr>
              <a:t>ee</a:t>
            </a:r>
            <a:r>
              <a:rPr sz="1300" spc="10" dirty="0">
                <a:latin typeface="Times New Roman"/>
                <a:cs typeface="Times New Roman"/>
              </a:rPr>
              <a:t>k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3979164" y="6224015"/>
            <a:ext cx="262255" cy="0"/>
          </a:xfrm>
          <a:custGeom>
            <a:avLst/>
            <a:gdLst/>
            <a:ahLst/>
            <a:cxnLst/>
            <a:rect l="l" t="t" r="r" b="b"/>
            <a:pathLst>
              <a:path w="262254">
                <a:moveTo>
                  <a:pt x="0" y="0"/>
                </a:moveTo>
                <a:lnTo>
                  <a:pt x="262127" y="0"/>
                </a:lnTo>
              </a:path>
            </a:pathLst>
          </a:custGeom>
          <a:ln w="19557">
            <a:solidFill>
              <a:srgbClr val="0070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085844" y="6199632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5">
                <a:moveTo>
                  <a:pt x="24383" y="48767"/>
                </a:moveTo>
                <a:lnTo>
                  <a:pt x="0" y="24383"/>
                </a:lnTo>
                <a:lnTo>
                  <a:pt x="24383" y="0"/>
                </a:lnTo>
                <a:lnTo>
                  <a:pt x="48767" y="24383"/>
                </a:lnTo>
                <a:lnTo>
                  <a:pt x="24383" y="48767"/>
                </a:lnTo>
                <a:close/>
              </a:path>
            </a:pathLst>
          </a:custGeom>
          <a:solidFill>
            <a:srgbClr val="0070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4245336" y="6137478"/>
            <a:ext cx="78740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5" dirty="0">
                <a:latin typeface="Times New Roman"/>
                <a:cs typeface="Times New Roman"/>
              </a:rPr>
              <a:t>D</a:t>
            </a:r>
            <a:r>
              <a:rPr sz="1200" spc="130" dirty="0">
                <a:latin typeface="Times New Roman"/>
                <a:cs typeface="Times New Roman"/>
              </a:rPr>
              <a:t>e</a:t>
            </a:r>
            <a:r>
              <a:rPr sz="1200" spc="114" dirty="0">
                <a:latin typeface="Times New Roman"/>
                <a:cs typeface="Times New Roman"/>
              </a:rPr>
              <a:t>s</a:t>
            </a:r>
            <a:r>
              <a:rPr sz="1200" spc="-5" dirty="0">
                <a:latin typeface="Times New Roman"/>
                <a:cs typeface="Times New Roman"/>
              </a:rPr>
              <a:t>t</a:t>
            </a:r>
            <a:r>
              <a:rPr sz="1200" spc="-75" dirty="0">
                <a:latin typeface="Times New Roman"/>
                <a:cs typeface="Times New Roman"/>
              </a:rPr>
              <a:t>i</a:t>
            </a:r>
            <a:r>
              <a:rPr sz="1200" spc="65" dirty="0">
                <a:latin typeface="Times New Roman"/>
                <a:cs typeface="Times New Roman"/>
              </a:rPr>
              <a:t>n</a:t>
            </a:r>
            <a:r>
              <a:rPr sz="1200" spc="120" dirty="0">
                <a:latin typeface="Times New Roman"/>
                <a:cs typeface="Times New Roman"/>
              </a:rPr>
              <a:t>a</a:t>
            </a:r>
            <a:r>
              <a:rPr sz="1200" spc="-5" dirty="0">
                <a:latin typeface="Times New Roman"/>
                <a:cs typeface="Times New Roman"/>
              </a:rPr>
              <a:t>t</a:t>
            </a:r>
            <a:r>
              <a:rPr sz="1200" spc="-75" dirty="0">
                <a:latin typeface="Times New Roman"/>
                <a:cs typeface="Times New Roman"/>
              </a:rPr>
              <a:t>i</a:t>
            </a:r>
            <a:r>
              <a:rPr sz="1200" spc="65" dirty="0">
                <a:latin typeface="Times New Roman"/>
                <a:cs typeface="Times New Roman"/>
              </a:rPr>
              <a:t>on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5134355" y="6224015"/>
            <a:ext cx="262255" cy="0"/>
          </a:xfrm>
          <a:custGeom>
            <a:avLst/>
            <a:gdLst/>
            <a:ahLst/>
            <a:cxnLst/>
            <a:rect l="l" t="t" r="r" b="b"/>
            <a:pathLst>
              <a:path w="262254">
                <a:moveTo>
                  <a:pt x="0" y="0"/>
                </a:moveTo>
                <a:lnTo>
                  <a:pt x="262127" y="0"/>
                </a:lnTo>
              </a:path>
            </a:pathLst>
          </a:custGeom>
          <a:ln w="19557">
            <a:solidFill>
              <a:srgbClr val="B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244084" y="6204203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0" y="19050"/>
                </a:moveTo>
                <a:lnTo>
                  <a:pt x="38100" y="19050"/>
                </a:lnTo>
              </a:path>
            </a:pathLst>
          </a:custGeom>
          <a:ln w="39370">
            <a:solidFill>
              <a:srgbClr val="B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 txBox="1"/>
          <p:nvPr/>
        </p:nvSpPr>
        <p:spPr>
          <a:xfrm>
            <a:off x="5398955" y="6137478"/>
            <a:ext cx="79502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65" dirty="0">
                <a:latin typeface="Times New Roman"/>
                <a:cs typeface="Times New Roman"/>
              </a:rPr>
              <a:t>E</a:t>
            </a:r>
            <a:r>
              <a:rPr sz="1200" spc="55" dirty="0">
                <a:latin typeface="Times New Roman"/>
                <a:cs typeface="Times New Roman"/>
              </a:rPr>
              <a:t>nd</a:t>
            </a:r>
            <a:r>
              <a:rPr sz="1200" spc="5" dirty="0">
                <a:latin typeface="Times New Roman"/>
                <a:cs typeface="Times New Roman"/>
              </a:rPr>
              <a:t>-</a:t>
            </a:r>
            <a:r>
              <a:rPr sz="1200" spc="-15" dirty="0">
                <a:latin typeface="Times New Roman"/>
                <a:cs typeface="Times New Roman"/>
              </a:rPr>
              <a:t>t</a:t>
            </a:r>
            <a:r>
              <a:rPr sz="1200" spc="65" dirty="0">
                <a:latin typeface="Times New Roman"/>
                <a:cs typeface="Times New Roman"/>
              </a:rPr>
              <a:t>o</a:t>
            </a:r>
            <a:r>
              <a:rPr sz="1200" spc="-5" dirty="0">
                <a:latin typeface="Times New Roman"/>
                <a:cs typeface="Times New Roman"/>
              </a:rPr>
              <a:t>-</a:t>
            </a:r>
            <a:r>
              <a:rPr sz="1200" spc="65" dirty="0">
                <a:latin typeface="Times New Roman"/>
                <a:cs typeface="Times New Roman"/>
              </a:rPr>
              <a:t>E</a:t>
            </a:r>
            <a:r>
              <a:rPr sz="1200" spc="55" dirty="0">
                <a:latin typeface="Times New Roman"/>
                <a:cs typeface="Times New Roman"/>
              </a:rPr>
              <a:t>n</a:t>
            </a:r>
            <a:r>
              <a:rPr sz="1200" spc="65" dirty="0">
                <a:latin typeface="Times New Roman"/>
                <a:cs typeface="Times New Roman"/>
              </a:rPr>
              <a:t>d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20581" y="6989731"/>
            <a:ext cx="172720" cy="156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75" dirty="0">
                <a:solidFill>
                  <a:srgbClr val="A5A5A5"/>
                </a:solidFill>
                <a:latin typeface="Times New Roman"/>
                <a:cs typeface="Times New Roman"/>
              </a:rPr>
              <a:t>76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90600" y="533400"/>
            <a:ext cx="2438400" cy="533400"/>
          </a:xfrm>
          <a:custGeom>
            <a:avLst/>
            <a:gdLst/>
            <a:ahLst/>
            <a:cxnLst/>
            <a:rect l="l" t="t" r="r" b="b"/>
            <a:pathLst>
              <a:path w="2438400" h="533400">
                <a:moveTo>
                  <a:pt x="0" y="0"/>
                </a:moveTo>
                <a:lnTo>
                  <a:pt x="2438400" y="0"/>
                </a:lnTo>
                <a:lnTo>
                  <a:pt x="2438400" y="533400"/>
                </a:lnTo>
                <a:lnTo>
                  <a:pt x="0" y="533400"/>
                </a:lnTo>
                <a:lnTo>
                  <a:pt x="0" y="0"/>
                </a:lnTo>
                <a:close/>
              </a:path>
            </a:pathLst>
          </a:custGeom>
          <a:solidFill>
            <a:srgbClr val="5093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50748" y="626363"/>
            <a:ext cx="2064131" cy="3642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709137" y="844311"/>
            <a:ext cx="131445" cy="168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10" dirty="0">
                <a:solidFill>
                  <a:srgbClr val="FFFFFF"/>
                </a:solidFill>
                <a:latin typeface="Times New Roman"/>
                <a:cs typeface="Times New Roman"/>
              </a:rPr>
              <a:t>®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638300" y="4858511"/>
            <a:ext cx="7589520" cy="0"/>
          </a:xfrm>
          <a:custGeom>
            <a:avLst/>
            <a:gdLst/>
            <a:ahLst/>
            <a:cxnLst/>
            <a:rect l="l" t="t" r="r" b="b"/>
            <a:pathLst>
              <a:path w="7589520">
                <a:moveTo>
                  <a:pt x="0" y="0"/>
                </a:moveTo>
                <a:lnTo>
                  <a:pt x="7589519" y="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638300" y="4428744"/>
            <a:ext cx="7589520" cy="0"/>
          </a:xfrm>
          <a:custGeom>
            <a:avLst/>
            <a:gdLst/>
            <a:ahLst/>
            <a:cxnLst/>
            <a:rect l="l" t="t" r="r" b="b"/>
            <a:pathLst>
              <a:path w="7589520">
                <a:moveTo>
                  <a:pt x="0" y="0"/>
                </a:moveTo>
                <a:lnTo>
                  <a:pt x="7589519" y="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38300" y="3998976"/>
            <a:ext cx="7589520" cy="0"/>
          </a:xfrm>
          <a:custGeom>
            <a:avLst/>
            <a:gdLst/>
            <a:ahLst/>
            <a:cxnLst/>
            <a:rect l="l" t="t" r="r" b="b"/>
            <a:pathLst>
              <a:path w="7589520">
                <a:moveTo>
                  <a:pt x="0" y="0"/>
                </a:moveTo>
                <a:lnTo>
                  <a:pt x="7589519" y="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638300" y="3570732"/>
            <a:ext cx="7589520" cy="0"/>
          </a:xfrm>
          <a:custGeom>
            <a:avLst/>
            <a:gdLst/>
            <a:ahLst/>
            <a:cxnLst/>
            <a:rect l="l" t="t" r="r" b="b"/>
            <a:pathLst>
              <a:path w="7589520">
                <a:moveTo>
                  <a:pt x="0" y="0"/>
                </a:moveTo>
                <a:lnTo>
                  <a:pt x="7589519" y="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638300" y="3140964"/>
            <a:ext cx="7589520" cy="0"/>
          </a:xfrm>
          <a:custGeom>
            <a:avLst/>
            <a:gdLst/>
            <a:ahLst/>
            <a:cxnLst/>
            <a:rect l="l" t="t" r="r" b="b"/>
            <a:pathLst>
              <a:path w="7589520">
                <a:moveTo>
                  <a:pt x="0" y="0"/>
                </a:moveTo>
                <a:lnTo>
                  <a:pt x="7589519" y="0"/>
                </a:lnTo>
              </a:path>
            </a:pathLst>
          </a:custGeom>
          <a:ln w="104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638300" y="2711196"/>
            <a:ext cx="7589520" cy="0"/>
          </a:xfrm>
          <a:custGeom>
            <a:avLst/>
            <a:gdLst/>
            <a:ahLst/>
            <a:cxnLst/>
            <a:rect l="l" t="t" r="r" b="b"/>
            <a:pathLst>
              <a:path w="7589520">
                <a:moveTo>
                  <a:pt x="0" y="0"/>
                </a:moveTo>
                <a:lnTo>
                  <a:pt x="7589519" y="0"/>
                </a:lnTo>
              </a:path>
            </a:pathLst>
          </a:custGeom>
          <a:ln w="104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638300" y="2281427"/>
            <a:ext cx="7589520" cy="0"/>
          </a:xfrm>
          <a:custGeom>
            <a:avLst/>
            <a:gdLst/>
            <a:ahLst/>
            <a:cxnLst/>
            <a:rect l="l" t="t" r="r" b="b"/>
            <a:pathLst>
              <a:path w="7589520">
                <a:moveTo>
                  <a:pt x="0" y="0"/>
                </a:moveTo>
                <a:lnTo>
                  <a:pt x="7589519" y="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638300" y="2281427"/>
            <a:ext cx="0" cy="3007360"/>
          </a:xfrm>
          <a:custGeom>
            <a:avLst/>
            <a:gdLst/>
            <a:ahLst/>
            <a:cxnLst/>
            <a:rect l="l" t="t" r="r" b="b"/>
            <a:pathLst>
              <a:path h="3007360">
                <a:moveTo>
                  <a:pt x="0" y="0"/>
                </a:moveTo>
                <a:lnTo>
                  <a:pt x="0" y="3006851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109216" y="2281427"/>
            <a:ext cx="0" cy="3007360"/>
          </a:xfrm>
          <a:custGeom>
            <a:avLst/>
            <a:gdLst/>
            <a:ahLst/>
            <a:cxnLst/>
            <a:rect l="l" t="t" r="r" b="b"/>
            <a:pathLst>
              <a:path h="3007360">
                <a:moveTo>
                  <a:pt x="0" y="0"/>
                </a:moveTo>
                <a:lnTo>
                  <a:pt x="0" y="3006851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578607" y="2281427"/>
            <a:ext cx="0" cy="3007360"/>
          </a:xfrm>
          <a:custGeom>
            <a:avLst/>
            <a:gdLst/>
            <a:ahLst/>
            <a:cxnLst/>
            <a:rect l="l" t="t" r="r" b="b"/>
            <a:pathLst>
              <a:path h="3007360">
                <a:moveTo>
                  <a:pt x="0" y="0"/>
                </a:moveTo>
                <a:lnTo>
                  <a:pt x="0" y="3006851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049523" y="2281427"/>
            <a:ext cx="0" cy="3007360"/>
          </a:xfrm>
          <a:custGeom>
            <a:avLst/>
            <a:gdLst/>
            <a:ahLst/>
            <a:cxnLst/>
            <a:rect l="l" t="t" r="r" b="b"/>
            <a:pathLst>
              <a:path h="3007360">
                <a:moveTo>
                  <a:pt x="0" y="0"/>
                </a:moveTo>
                <a:lnTo>
                  <a:pt x="0" y="3006851"/>
                </a:lnTo>
              </a:path>
            </a:pathLst>
          </a:custGeom>
          <a:ln w="104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518915" y="2281427"/>
            <a:ext cx="0" cy="3007360"/>
          </a:xfrm>
          <a:custGeom>
            <a:avLst/>
            <a:gdLst/>
            <a:ahLst/>
            <a:cxnLst/>
            <a:rect l="l" t="t" r="r" b="b"/>
            <a:pathLst>
              <a:path h="3007360">
                <a:moveTo>
                  <a:pt x="0" y="0"/>
                </a:moveTo>
                <a:lnTo>
                  <a:pt x="0" y="3006851"/>
                </a:lnTo>
              </a:path>
            </a:pathLst>
          </a:custGeom>
          <a:ln w="104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989832" y="2281427"/>
            <a:ext cx="0" cy="3007360"/>
          </a:xfrm>
          <a:custGeom>
            <a:avLst/>
            <a:gdLst/>
            <a:ahLst/>
            <a:cxnLst/>
            <a:rect l="l" t="t" r="r" b="b"/>
            <a:pathLst>
              <a:path h="3007360">
                <a:moveTo>
                  <a:pt x="0" y="0"/>
                </a:moveTo>
                <a:lnTo>
                  <a:pt x="0" y="3006851"/>
                </a:lnTo>
              </a:path>
            </a:pathLst>
          </a:custGeom>
          <a:ln w="104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459223" y="2281427"/>
            <a:ext cx="0" cy="3007360"/>
          </a:xfrm>
          <a:custGeom>
            <a:avLst/>
            <a:gdLst/>
            <a:ahLst/>
            <a:cxnLst/>
            <a:rect l="l" t="t" r="r" b="b"/>
            <a:pathLst>
              <a:path h="3007360">
                <a:moveTo>
                  <a:pt x="0" y="0"/>
                </a:moveTo>
                <a:lnTo>
                  <a:pt x="0" y="3006851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928616" y="2281427"/>
            <a:ext cx="0" cy="3007360"/>
          </a:xfrm>
          <a:custGeom>
            <a:avLst/>
            <a:gdLst/>
            <a:ahLst/>
            <a:cxnLst/>
            <a:rect l="l" t="t" r="r" b="b"/>
            <a:pathLst>
              <a:path h="3007360">
                <a:moveTo>
                  <a:pt x="0" y="0"/>
                </a:moveTo>
                <a:lnTo>
                  <a:pt x="0" y="3006851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399532" y="2281427"/>
            <a:ext cx="0" cy="3007360"/>
          </a:xfrm>
          <a:custGeom>
            <a:avLst/>
            <a:gdLst/>
            <a:ahLst/>
            <a:cxnLst/>
            <a:rect l="l" t="t" r="r" b="b"/>
            <a:pathLst>
              <a:path h="3007360">
                <a:moveTo>
                  <a:pt x="0" y="0"/>
                </a:moveTo>
                <a:lnTo>
                  <a:pt x="0" y="3006851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868923" y="2281427"/>
            <a:ext cx="0" cy="3007360"/>
          </a:xfrm>
          <a:custGeom>
            <a:avLst/>
            <a:gdLst/>
            <a:ahLst/>
            <a:cxnLst/>
            <a:rect l="l" t="t" r="r" b="b"/>
            <a:pathLst>
              <a:path h="3007360">
                <a:moveTo>
                  <a:pt x="0" y="0"/>
                </a:moveTo>
                <a:lnTo>
                  <a:pt x="0" y="3006851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339840" y="2281427"/>
            <a:ext cx="0" cy="3007360"/>
          </a:xfrm>
          <a:custGeom>
            <a:avLst/>
            <a:gdLst/>
            <a:ahLst/>
            <a:cxnLst/>
            <a:rect l="l" t="t" r="r" b="b"/>
            <a:pathLst>
              <a:path h="3007360">
                <a:moveTo>
                  <a:pt x="0" y="0"/>
                </a:moveTo>
                <a:lnTo>
                  <a:pt x="0" y="3006851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809231" y="2281427"/>
            <a:ext cx="0" cy="3007360"/>
          </a:xfrm>
          <a:custGeom>
            <a:avLst/>
            <a:gdLst/>
            <a:ahLst/>
            <a:cxnLst/>
            <a:rect l="l" t="t" r="r" b="b"/>
            <a:pathLst>
              <a:path h="3007360">
                <a:moveTo>
                  <a:pt x="0" y="0"/>
                </a:moveTo>
                <a:lnTo>
                  <a:pt x="0" y="3006851"/>
                </a:lnTo>
              </a:path>
            </a:pathLst>
          </a:custGeom>
          <a:ln w="104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280147" y="2281427"/>
            <a:ext cx="0" cy="3007360"/>
          </a:xfrm>
          <a:custGeom>
            <a:avLst/>
            <a:gdLst/>
            <a:ahLst/>
            <a:cxnLst/>
            <a:rect l="l" t="t" r="r" b="b"/>
            <a:pathLst>
              <a:path h="3007360">
                <a:moveTo>
                  <a:pt x="0" y="0"/>
                </a:moveTo>
                <a:lnTo>
                  <a:pt x="0" y="3006851"/>
                </a:lnTo>
              </a:path>
            </a:pathLst>
          </a:custGeom>
          <a:ln w="104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749540" y="2281427"/>
            <a:ext cx="0" cy="3007360"/>
          </a:xfrm>
          <a:custGeom>
            <a:avLst/>
            <a:gdLst/>
            <a:ahLst/>
            <a:cxnLst/>
            <a:rect l="l" t="t" r="r" b="b"/>
            <a:pathLst>
              <a:path h="3007360">
                <a:moveTo>
                  <a:pt x="0" y="0"/>
                </a:moveTo>
                <a:lnTo>
                  <a:pt x="0" y="3006851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220455" y="2281427"/>
            <a:ext cx="0" cy="3007360"/>
          </a:xfrm>
          <a:custGeom>
            <a:avLst/>
            <a:gdLst/>
            <a:ahLst/>
            <a:cxnLst/>
            <a:rect l="l" t="t" r="r" b="b"/>
            <a:pathLst>
              <a:path h="3007360">
                <a:moveTo>
                  <a:pt x="0" y="0"/>
                </a:moveTo>
                <a:lnTo>
                  <a:pt x="0" y="3006851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689847" y="2281427"/>
            <a:ext cx="0" cy="3007360"/>
          </a:xfrm>
          <a:custGeom>
            <a:avLst/>
            <a:gdLst/>
            <a:ahLst/>
            <a:cxnLst/>
            <a:rect l="l" t="t" r="r" b="b"/>
            <a:pathLst>
              <a:path h="3007360">
                <a:moveTo>
                  <a:pt x="0" y="0"/>
                </a:moveTo>
                <a:lnTo>
                  <a:pt x="0" y="3006851"/>
                </a:lnTo>
              </a:path>
            </a:pathLst>
          </a:custGeom>
          <a:ln w="104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9160764" y="2281427"/>
            <a:ext cx="0" cy="3007360"/>
          </a:xfrm>
          <a:custGeom>
            <a:avLst/>
            <a:gdLst/>
            <a:ahLst/>
            <a:cxnLst/>
            <a:rect l="l" t="t" r="r" b="b"/>
            <a:pathLst>
              <a:path h="3007360">
                <a:moveTo>
                  <a:pt x="0" y="0"/>
                </a:moveTo>
                <a:lnTo>
                  <a:pt x="0" y="3006851"/>
                </a:lnTo>
              </a:path>
            </a:pathLst>
          </a:custGeom>
          <a:ln w="104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633727" y="2276855"/>
            <a:ext cx="7599045" cy="3016250"/>
          </a:xfrm>
          <a:custGeom>
            <a:avLst/>
            <a:gdLst/>
            <a:ahLst/>
            <a:cxnLst/>
            <a:rect l="l" t="t" r="r" b="b"/>
            <a:pathLst>
              <a:path w="7599045" h="3016250">
                <a:moveTo>
                  <a:pt x="7594092" y="3015996"/>
                </a:moveTo>
                <a:lnTo>
                  <a:pt x="4572" y="3015996"/>
                </a:lnTo>
                <a:lnTo>
                  <a:pt x="1524" y="3014472"/>
                </a:lnTo>
                <a:lnTo>
                  <a:pt x="0" y="3011423"/>
                </a:lnTo>
                <a:lnTo>
                  <a:pt x="0" y="4572"/>
                </a:lnTo>
                <a:lnTo>
                  <a:pt x="1524" y="1524"/>
                </a:lnTo>
                <a:lnTo>
                  <a:pt x="4572" y="0"/>
                </a:lnTo>
                <a:lnTo>
                  <a:pt x="7594092" y="0"/>
                </a:lnTo>
                <a:lnTo>
                  <a:pt x="7597139" y="1524"/>
                </a:lnTo>
                <a:lnTo>
                  <a:pt x="7598664" y="4572"/>
                </a:lnTo>
                <a:lnTo>
                  <a:pt x="9144" y="4572"/>
                </a:lnTo>
                <a:lnTo>
                  <a:pt x="4572" y="9144"/>
                </a:lnTo>
                <a:lnTo>
                  <a:pt x="9144" y="9144"/>
                </a:lnTo>
                <a:lnTo>
                  <a:pt x="9144" y="3006852"/>
                </a:lnTo>
                <a:lnTo>
                  <a:pt x="4572" y="3006852"/>
                </a:lnTo>
                <a:lnTo>
                  <a:pt x="9144" y="3011423"/>
                </a:lnTo>
                <a:lnTo>
                  <a:pt x="7598664" y="3011423"/>
                </a:lnTo>
                <a:lnTo>
                  <a:pt x="7597139" y="3014472"/>
                </a:lnTo>
                <a:lnTo>
                  <a:pt x="7594092" y="3015996"/>
                </a:lnTo>
                <a:close/>
              </a:path>
              <a:path w="7599045" h="3016250">
                <a:moveTo>
                  <a:pt x="9144" y="9144"/>
                </a:moveTo>
                <a:lnTo>
                  <a:pt x="4572" y="9144"/>
                </a:lnTo>
                <a:lnTo>
                  <a:pt x="9144" y="4572"/>
                </a:lnTo>
                <a:lnTo>
                  <a:pt x="9144" y="9144"/>
                </a:lnTo>
                <a:close/>
              </a:path>
              <a:path w="7599045" h="3016250">
                <a:moveTo>
                  <a:pt x="7589519" y="9144"/>
                </a:moveTo>
                <a:lnTo>
                  <a:pt x="9144" y="9144"/>
                </a:lnTo>
                <a:lnTo>
                  <a:pt x="9144" y="4572"/>
                </a:lnTo>
                <a:lnTo>
                  <a:pt x="7589519" y="4572"/>
                </a:lnTo>
                <a:lnTo>
                  <a:pt x="7589519" y="9144"/>
                </a:lnTo>
                <a:close/>
              </a:path>
              <a:path w="7599045" h="3016250">
                <a:moveTo>
                  <a:pt x="7589519" y="3011423"/>
                </a:moveTo>
                <a:lnTo>
                  <a:pt x="7589519" y="4572"/>
                </a:lnTo>
                <a:lnTo>
                  <a:pt x="7594092" y="9144"/>
                </a:lnTo>
                <a:lnTo>
                  <a:pt x="7598664" y="9144"/>
                </a:lnTo>
                <a:lnTo>
                  <a:pt x="7598664" y="3006852"/>
                </a:lnTo>
                <a:lnTo>
                  <a:pt x="7594092" y="3006852"/>
                </a:lnTo>
                <a:lnTo>
                  <a:pt x="7589519" y="3011423"/>
                </a:lnTo>
                <a:close/>
              </a:path>
              <a:path w="7599045" h="3016250">
                <a:moveTo>
                  <a:pt x="7598664" y="9144"/>
                </a:moveTo>
                <a:lnTo>
                  <a:pt x="7594092" y="9144"/>
                </a:lnTo>
                <a:lnTo>
                  <a:pt x="7589519" y="4572"/>
                </a:lnTo>
                <a:lnTo>
                  <a:pt x="7598664" y="4572"/>
                </a:lnTo>
                <a:lnTo>
                  <a:pt x="7598664" y="9144"/>
                </a:lnTo>
                <a:close/>
              </a:path>
              <a:path w="7599045" h="3016250">
                <a:moveTo>
                  <a:pt x="9144" y="3011423"/>
                </a:moveTo>
                <a:lnTo>
                  <a:pt x="4572" y="3006852"/>
                </a:lnTo>
                <a:lnTo>
                  <a:pt x="9144" y="3006852"/>
                </a:lnTo>
                <a:lnTo>
                  <a:pt x="9144" y="3011423"/>
                </a:lnTo>
                <a:close/>
              </a:path>
              <a:path w="7599045" h="3016250">
                <a:moveTo>
                  <a:pt x="7589519" y="3011423"/>
                </a:moveTo>
                <a:lnTo>
                  <a:pt x="9144" y="3011423"/>
                </a:lnTo>
                <a:lnTo>
                  <a:pt x="9144" y="3006852"/>
                </a:lnTo>
                <a:lnTo>
                  <a:pt x="7589519" y="3006852"/>
                </a:lnTo>
                <a:lnTo>
                  <a:pt x="7589519" y="3011423"/>
                </a:lnTo>
                <a:close/>
              </a:path>
              <a:path w="7599045" h="3016250">
                <a:moveTo>
                  <a:pt x="7598664" y="3011423"/>
                </a:moveTo>
                <a:lnTo>
                  <a:pt x="7589519" y="3011423"/>
                </a:lnTo>
                <a:lnTo>
                  <a:pt x="7594092" y="3006852"/>
                </a:lnTo>
                <a:lnTo>
                  <a:pt x="7598664" y="3006852"/>
                </a:lnTo>
                <a:lnTo>
                  <a:pt x="7598664" y="301142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638300" y="5288279"/>
            <a:ext cx="7589520" cy="0"/>
          </a:xfrm>
          <a:custGeom>
            <a:avLst/>
            <a:gdLst/>
            <a:ahLst/>
            <a:cxnLst/>
            <a:rect l="l" t="t" r="r" b="b"/>
            <a:pathLst>
              <a:path w="7589520">
                <a:moveTo>
                  <a:pt x="0" y="0"/>
                </a:moveTo>
                <a:lnTo>
                  <a:pt x="7589519" y="0"/>
                </a:lnTo>
              </a:path>
            </a:pathLst>
          </a:custGeom>
          <a:ln w="104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661160" y="4062983"/>
            <a:ext cx="7543800" cy="486409"/>
          </a:xfrm>
          <a:custGeom>
            <a:avLst/>
            <a:gdLst/>
            <a:ahLst/>
            <a:cxnLst/>
            <a:rect l="l" t="t" r="r" b="b"/>
            <a:pathLst>
              <a:path w="7543800" h="486410">
                <a:moveTo>
                  <a:pt x="5205333" y="469392"/>
                </a:moveTo>
                <a:lnTo>
                  <a:pt x="5175504" y="469392"/>
                </a:lnTo>
                <a:lnTo>
                  <a:pt x="5181599" y="467868"/>
                </a:lnTo>
                <a:lnTo>
                  <a:pt x="5177513" y="467655"/>
                </a:lnTo>
                <a:lnTo>
                  <a:pt x="5646420" y="62483"/>
                </a:lnTo>
                <a:lnTo>
                  <a:pt x="5647944" y="62483"/>
                </a:lnTo>
                <a:lnTo>
                  <a:pt x="5649467" y="60959"/>
                </a:lnTo>
                <a:lnTo>
                  <a:pt x="5650992" y="60959"/>
                </a:lnTo>
                <a:lnTo>
                  <a:pt x="6120383" y="0"/>
                </a:lnTo>
                <a:lnTo>
                  <a:pt x="6124956" y="0"/>
                </a:lnTo>
                <a:lnTo>
                  <a:pt x="6185719" y="18287"/>
                </a:lnTo>
                <a:lnTo>
                  <a:pt x="6118860" y="18287"/>
                </a:lnTo>
                <a:lnTo>
                  <a:pt x="6120238" y="18702"/>
                </a:lnTo>
                <a:lnTo>
                  <a:pt x="5665774" y="77723"/>
                </a:lnTo>
                <a:lnTo>
                  <a:pt x="5658611" y="77723"/>
                </a:lnTo>
                <a:lnTo>
                  <a:pt x="5654040" y="79247"/>
                </a:lnTo>
                <a:lnTo>
                  <a:pt x="5656848" y="79247"/>
                </a:lnTo>
                <a:lnTo>
                  <a:pt x="5205333" y="469392"/>
                </a:lnTo>
                <a:close/>
              </a:path>
              <a:path w="7543800" h="486410">
                <a:moveTo>
                  <a:pt x="6120238" y="18702"/>
                </a:moveTo>
                <a:lnTo>
                  <a:pt x="6118860" y="18287"/>
                </a:lnTo>
                <a:lnTo>
                  <a:pt x="6123431" y="18287"/>
                </a:lnTo>
                <a:lnTo>
                  <a:pt x="6120238" y="18702"/>
                </a:lnTo>
                <a:close/>
              </a:path>
              <a:path w="7543800" h="486410">
                <a:moveTo>
                  <a:pt x="6594347" y="160019"/>
                </a:moveTo>
                <a:lnTo>
                  <a:pt x="6589776" y="160019"/>
                </a:lnTo>
                <a:lnTo>
                  <a:pt x="6120238" y="18702"/>
                </a:lnTo>
                <a:lnTo>
                  <a:pt x="6123431" y="18287"/>
                </a:lnTo>
                <a:lnTo>
                  <a:pt x="6185719" y="18287"/>
                </a:lnTo>
                <a:lnTo>
                  <a:pt x="6594208" y="141231"/>
                </a:lnTo>
                <a:lnTo>
                  <a:pt x="6591299" y="141731"/>
                </a:lnTo>
                <a:lnTo>
                  <a:pt x="6700625" y="141731"/>
                </a:lnTo>
                <a:lnTo>
                  <a:pt x="6594347" y="160019"/>
                </a:lnTo>
                <a:close/>
              </a:path>
              <a:path w="7543800" h="486410">
                <a:moveTo>
                  <a:pt x="6700625" y="141731"/>
                </a:moveTo>
                <a:lnTo>
                  <a:pt x="6595872" y="141731"/>
                </a:lnTo>
                <a:lnTo>
                  <a:pt x="6594208" y="141231"/>
                </a:lnTo>
                <a:lnTo>
                  <a:pt x="7060692" y="60959"/>
                </a:lnTo>
                <a:lnTo>
                  <a:pt x="7065263" y="60959"/>
                </a:lnTo>
                <a:lnTo>
                  <a:pt x="7114402" y="79247"/>
                </a:lnTo>
                <a:lnTo>
                  <a:pt x="7059167" y="79247"/>
                </a:lnTo>
                <a:lnTo>
                  <a:pt x="7060613" y="79786"/>
                </a:lnTo>
                <a:lnTo>
                  <a:pt x="6700625" y="141731"/>
                </a:lnTo>
                <a:close/>
              </a:path>
              <a:path w="7543800" h="486410">
                <a:moveTo>
                  <a:pt x="7619" y="208787"/>
                </a:moveTo>
                <a:lnTo>
                  <a:pt x="3047" y="205739"/>
                </a:lnTo>
                <a:lnTo>
                  <a:pt x="1523" y="199643"/>
                </a:lnTo>
                <a:lnTo>
                  <a:pt x="0" y="195071"/>
                </a:lnTo>
                <a:lnTo>
                  <a:pt x="3047" y="190499"/>
                </a:lnTo>
                <a:lnTo>
                  <a:pt x="480059" y="74675"/>
                </a:lnTo>
                <a:lnTo>
                  <a:pt x="483107" y="74675"/>
                </a:lnTo>
                <a:lnTo>
                  <a:pt x="614101" y="92963"/>
                </a:lnTo>
                <a:lnTo>
                  <a:pt x="480059" y="92963"/>
                </a:lnTo>
                <a:lnTo>
                  <a:pt x="481994" y="93234"/>
                </a:lnTo>
                <a:lnTo>
                  <a:pt x="12191" y="207263"/>
                </a:lnTo>
                <a:lnTo>
                  <a:pt x="7619" y="208787"/>
                </a:lnTo>
                <a:close/>
              </a:path>
              <a:path w="7543800" h="486410">
                <a:moveTo>
                  <a:pt x="5654040" y="79247"/>
                </a:moveTo>
                <a:lnTo>
                  <a:pt x="5658611" y="77723"/>
                </a:lnTo>
                <a:lnTo>
                  <a:pt x="5657344" y="78818"/>
                </a:lnTo>
                <a:lnTo>
                  <a:pt x="5654040" y="79247"/>
                </a:lnTo>
                <a:close/>
              </a:path>
              <a:path w="7543800" h="486410">
                <a:moveTo>
                  <a:pt x="5657344" y="78818"/>
                </a:moveTo>
                <a:lnTo>
                  <a:pt x="5658611" y="77723"/>
                </a:lnTo>
                <a:lnTo>
                  <a:pt x="5665774" y="77723"/>
                </a:lnTo>
                <a:lnTo>
                  <a:pt x="5657344" y="78818"/>
                </a:lnTo>
                <a:close/>
              </a:path>
              <a:path w="7543800" h="486410">
                <a:moveTo>
                  <a:pt x="5656848" y="79247"/>
                </a:moveTo>
                <a:lnTo>
                  <a:pt x="5654040" y="79247"/>
                </a:lnTo>
                <a:lnTo>
                  <a:pt x="5657344" y="78818"/>
                </a:lnTo>
                <a:lnTo>
                  <a:pt x="5656848" y="79247"/>
                </a:lnTo>
                <a:close/>
              </a:path>
              <a:path w="7543800" h="486410">
                <a:moveTo>
                  <a:pt x="7060613" y="79786"/>
                </a:moveTo>
                <a:lnTo>
                  <a:pt x="7059167" y="79247"/>
                </a:lnTo>
                <a:lnTo>
                  <a:pt x="7063740" y="79247"/>
                </a:lnTo>
                <a:lnTo>
                  <a:pt x="7060613" y="79786"/>
                </a:lnTo>
                <a:close/>
              </a:path>
              <a:path w="7543800" h="486410">
                <a:moveTo>
                  <a:pt x="7534656" y="256031"/>
                </a:moveTo>
                <a:lnTo>
                  <a:pt x="7530083" y="254507"/>
                </a:lnTo>
                <a:lnTo>
                  <a:pt x="7060613" y="79786"/>
                </a:lnTo>
                <a:lnTo>
                  <a:pt x="7063740" y="79247"/>
                </a:lnTo>
                <a:lnTo>
                  <a:pt x="7114402" y="79247"/>
                </a:lnTo>
                <a:lnTo>
                  <a:pt x="7536179" y="236219"/>
                </a:lnTo>
                <a:lnTo>
                  <a:pt x="7540751" y="239267"/>
                </a:lnTo>
                <a:lnTo>
                  <a:pt x="7543799" y="243839"/>
                </a:lnTo>
                <a:lnTo>
                  <a:pt x="7542276" y="248411"/>
                </a:lnTo>
                <a:lnTo>
                  <a:pt x="7539227" y="252983"/>
                </a:lnTo>
                <a:lnTo>
                  <a:pt x="7534656" y="256031"/>
                </a:lnTo>
                <a:close/>
              </a:path>
              <a:path w="7543800" h="486410">
                <a:moveTo>
                  <a:pt x="481994" y="93234"/>
                </a:moveTo>
                <a:lnTo>
                  <a:pt x="480059" y="92963"/>
                </a:lnTo>
                <a:lnTo>
                  <a:pt x="483107" y="92963"/>
                </a:lnTo>
                <a:lnTo>
                  <a:pt x="481994" y="93234"/>
                </a:lnTo>
                <a:close/>
              </a:path>
              <a:path w="7543800" h="486410">
                <a:moveTo>
                  <a:pt x="1420368" y="199643"/>
                </a:moveTo>
                <a:lnTo>
                  <a:pt x="949452" y="158495"/>
                </a:lnTo>
                <a:lnTo>
                  <a:pt x="481994" y="93234"/>
                </a:lnTo>
                <a:lnTo>
                  <a:pt x="483107" y="92963"/>
                </a:lnTo>
                <a:lnTo>
                  <a:pt x="614101" y="92963"/>
                </a:lnTo>
                <a:lnTo>
                  <a:pt x="952500" y="140207"/>
                </a:lnTo>
                <a:lnTo>
                  <a:pt x="1421892" y="181355"/>
                </a:lnTo>
                <a:lnTo>
                  <a:pt x="1824010" y="181355"/>
                </a:lnTo>
                <a:lnTo>
                  <a:pt x="1420368" y="199643"/>
                </a:lnTo>
                <a:close/>
              </a:path>
              <a:path w="7543800" h="486410">
                <a:moveTo>
                  <a:pt x="6595872" y="141731"/>
                </a:moveTo>
                <a:lnTo>
                  <a:pt x="6591299" y="141731"/>
                </a:lnTo>
                <a:lnTo>
                  <a:pt x="6594208" y="141231"/>
                </a:lnTo>
                <a:lnTo>
                  <a:pt x="6595872" y="141731"/>
                </a:lnTo>
                <a:close/>
              </a:path>
              <a:path w="7543800" h="486410">
                <a:moveTo>
                  <a:pt x="1824010" y="181355"/>
                </a:moveTo>
                <a:lnTo>
                  <a:pt x="1421892" y="181355"/>
                </a:lnTo>
                <a:lnTo>
                  <a:pt x="1891284" y="160019"/>
                </a:lnTo>
                <a:lnTo>
                  <a:pt x="1892807" y="160019"/>
                </a:lnTo>
                <a:lnTo>
                  <a:pt x="1979746" y="178307"/>
                </a:lnTo>
                <a:lnTo>
                  <a:pt x="1889760" y="178307"/>
                </a:lnTo>
                <a:lnTo>
                  <a:pt x="1890030" y="178364"/>
                </a:lnTo>
                <a:lnTo>
                  <a:pt x="1824010" y="181355"/>
                </a:lnTo>
                <a:close/>
              </a:path>
              <a:path w="7543800" h="486410">
                <a:moveTo>
                  <a:pt x="1890030" y="178364"/>
                </a:moveTo>
                <a:lnTo>
                  <a:pt x="1889760" y="178307"/>
                </a:lnTo>
                <a:lnTo>
                  <a:pt x="1891284" y="178307"/>
                </a:lnTo>
                <a:lnTo>
                  <a:pt x="1890030" y="178364"/>
                </a:lnTo>
                <a:close/>
              </a:path>
              <a:path w="7543800" h="486410">
                <a:moveTo>
                  <a:pt x="2831592" y="307847"/>
                </a:moveTo>
                <a:lnTo>
                  <a:pt x="2362199" y="277367"/>
                </a:lnTo>
                <a:lnTo>
                  <a:pt x="2360676" y="277367"/>
                </a:lnTo>
                <a:lnTo>
                  <a:pt x="1890030" y="178364"/>
                </a:lnTo>
                <a:lnTo>
                  <a:pt x="1891284" y="178307"/>
                </a:lnTo>
                <a:lnTo>
                  <a:pt x="1979746" y="178307"/>
                </a:lnTo>
                <a:lnTo>
                  <a:pt x="2363723" y="259079"/>
                </a:lnTo>
                <a:lnTo>
                  <a:pt x="2362199" y="259079"/>
                </a:lnTo>
                <a:lnTo>
                  <a:pt x="2831592" y="289559"/>
                </a:lnTo>
                <a:lnTo>
                  <a:pt x="3326053" y="289559"/>
                </a:lnTo>
                <a:lnTo>
                  <a:pt x="3396691" y="303275"/>
                </a:lnTo>
                <a:lnTo>
                  <a:pt x="3299460" y="303275"/>
                </a:lnTo>
                <a:lnTo>
                  <a:pt x="2831592" y="307847"/>
                </a:lnTo>
                <a:close/>
              </a:path>
              <a:path w="7543800" h="486410">
                <a:moveTo>
                  <a:pt x="3326053" y="289559"/>
                </a:moveTo>
                <a:lnTo>
                  <a:pt x="2831592" y="289559"/>
                </a:lnTo>
                <a:lnTo>
                  <a:pt x="3300984" y="284988"/>
                </a:lnTo>
                <a:lnTo>
                  <a:pt x="3302508" y="284988"/>
                </a:lnTo>
                <a:lnTo>
                  <a:pt x="3326053" y="289559"/>
                </a:lnTo>
                <a:close/>
              </a:path>
              <a:path w="7543800" h="486410">
                <a:moveTo>
                  <a:pt x="3299532" y="303290"/>
                </a:moveTo>
                <a:lnTo>
                  <a:pt x="3300984" y="303275"/>
                </a:lnTo>
                <a:lnTo>
                  <a:pt x="3299532" y="303290"/>
                </a:lnTo>
                <a:close/>
              </a:path>
              <a:path w="7543800" h="486410">
                <a:moveTo>
                  <a:pt x="3773424" y="394716"/>
                </a:moveTo>
                <a:lnTo>
                  <a:pt x="3770376" y="394716"/>
                </a:lnTo>
                <a:lnTo>
                  <a:pt x="3299532" y="303290"/>
                </a:lnTo>
                <a:lnTo>
                  <a:pt x="3300984" y="303275"/>
                </a:lnTo>
                <a:lnTo>
                  <a:pt x="3396691" y="303275"/>
                </a:lnTo>
                <a:lnTo>
                  <a:pt x="3772428" y="376234"/>
                </a:lnTo>
                <a:lnTo>
                  <a:pt x="3770376" y="376427"/>
                </a:lnTo>
                <a:lnTo>
                  <a:pt x="3967655" y="376427"/>
                </a:lnTo>
                <a:lnTo>
                  <a:pt x="3773424" y="394716"/>
                </a:lnTo>
                <a:close/>
              </a:path>
              <a:path w="7543800" h="486410">
                <a:moveTo>
                  <a:pt x="3967655" y="376427"/>
                </a:moveTo>
                <a:lnTo>
                  <a:pt x="3773424" y="376427"/>
                </a:lnTo>
                <a:lnTo>
                  <a:pt x="3772428" y="376234"/>
                </a:lnTo>
                <a:lnTo>
                  <a:pt x="4239768" y="332231"/>
                </a:lnTo>
                <a:lnTo>
                  <a:pt x="4242816" y="332231"/>
                </a:lnTo>
                <a:lnTo>
                  <a:pt x="4320226" y="350519"/>
                </a:lnTo>
                <a:lnTo>
                  <a:pt x="4239768" y="350519"/>
                </a:lnTo>
                <a:lnTo>
                  <a:pt x="4240636" y="350725"/>
                </a:lnTo>
                <a:lnTo>
                  <a:pt x="3967655" y="376427"/>
                </a:lnTo>
                <a:close/>
              </a:path>
              <a:path w="7543800" h="486410">
                <a:moveTo>
                  <a:pt x="4240636" y="350725"/>
                </a:moveTo>
                <a:lnTo>
                  <a:pt x="4239768" y="350519"/>
                </a:lnTo>
                <a:lnTo>
                  <a:pt x="4242816" y="350519"/>
                </a:lnTo>
                <a:lnTo>
                  <a:pt x="4240636" y="350725"/>
                </a:lnTo>
                <a:close/>
              </a:path>
              <a:path w="7543800" h="486410">
                <a:moveTo>
                  <a:pt x="5186172" y="486156"/>
                </a:moveTo>
                <a:lnTo>
                  <a:pt x="5181599" y="486156"/>
                </a:lnTo>
                <a:lnTo>
                  <a:pt x="4712208" y="461771"/>
                </a:lnTo>
                <a:lnTo>
                  <a:pt x="4710684" y="461771"/>
                </a:lnTo>
                <a:lnTo>
                  <a:pt x="4240636" y="350725"/>
                </a:lnTo>
                <a:lnTo>
                  <a:pt x="4242816" y="350519"/>
                </a:lnTo>
                <a:lnTo>
                  <a:pt x="4320226" y="350519"/>
                </a:lnTo>
                <a:lnTo>
                  <a:pt x="4713732" y="443483"/>
                </a:lnTo>
                <a:lnTo>
                  <a:pt x="4712208" y="443483"/>
                </a:lnTo>
                <a:lnTo>
                  <a:pt x="5177513" y="467655"/>
                </a:lnTo>
                <a:lnTo>
                  <a:pt x="5175504" y="469392"/>
                </a:lnTo>
                <a:lnTo>
                  <a:pt x="5205333" y="469392"/>
                </a:lnTo>
                <a:lnTo>
                  <a:pt x="5187695" y="484632"/>
                </a:lnTo>
                <a:lnTo>
                  <a:pt x="5186172" y="486156"/>
                </a:lnTo>
                <a:close/>
              </a:path>
              <a:path w="7543800" h="486410">
                <a:moveTo>
                  <a:pt x="3773424" y="376427"/>
                </a:moveTo>
                <a:lnTo>
                  <a:pt x="3770376" y="376427"/>
                </a:lnTo>
                <a:lnTo>
                  <a:pt x="3772428" y="376234"/>
                </a:lnTo>
                <a:lnTo>
                  <a:pt x="3773424" y="376427"/>
                </a:lnTo>
                <a:close/>
              </a:path>
              <a:path w="7543800" h="486410">
                <a:moveTo>
                  <a:pt x="5175504" y="469392"/>
                </a:moveTo>
                <a:lnTo>
                  <a:pt x="5177513" y="467655"/>
                </a:lnTo>
                <a:lnTo>
                  <a:pt x="5181599" y="467868"/>
                </a:lnTo>
                <a:lnTo>
                  <a:pt x="5175504" y="469392"/>
                </a:lnTo>
                <a:close/>
              </a:path>
            </a:pathLst>
          </a:custGeom>
          <a:solidFill>
            <a:srgbClr val="0070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647444" y="4236720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4" h="48895">
                <a:moveTo>
                  <a:pt x="24383" y="48768"/>
                </a:moveTo>
                <a:lnTo>
                  <a:pt x="0" y="24383"/>
                </a:lnTo>
                <a:lnTo>
                  <a:pt x="24383" y="0"/>
                </a:lnTo>
                <a:lnTo>
                  <a:pt x="48767" y="24383"/>
                </a:lnTo>
                <a:lnTo>
                  <a:pt x="24383" y="48768"/>
                </a:lnTo>
                <a:close/>
              </a:path>
            </a:pathLst>
          </a:custGeom>
          <a:solidFill>
            <a:srgbClr val="0070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118360" y="4122420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4" h="48895">
                <a:moveTo>
                  <a:pt x="24384" y="48768"/>
                </a:moveTo>
                <a:lnTo>
                  <a:pt x="0" y="24383"/>
                </a:lnTo>
                <a:lnTo>
                  <a:pt x="24384" y="0"/>
                </a:lnTo>
                <a:lnTo>
                  <a:pt x="48768" y="24383"/>
                </a:lnTo>
                <a:lnTo>
                  <a:pt x="24384" y="48768"/>
                </a:lnTo>
                <a:close/>
              </a:path>
            </a:pathLst>
          </a:custGeom>
          <a:solidFill>
            <a:srgbClr val="0070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587751" y="4187952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4" h="48895">
                <a:moveTo>
                  <a:pt x="24383" y="48767"/>
                </a:moveTo>
                <a:lnTo>
                  <a:pt x="0" y="24383"/>
                </a:lnTo>
                <a:lnTo>
                  <a:pt x="24383" y="0"/>
                </a:lnTo>
                <a:lnTo>
                  <a:pt x="48767" y="24383"/>
                </a:lnTo>
                <a:lnTo>
                  <a:pt x="24383" y="48767"/>
                </a:lnTo>
                <a:close/>
              </a:path>
            </a:pathLst>
          </a:custGeom>
          <a:solidFill>
            <a:srgbClr val="0070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058667" y="4229100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4" h="48895">
                <a:moveTo>
                  <a:pt x="24383" y="48767"/>
                </a:moveTo>
                <a:lnTo>
                  <a:pt x="0" y="24383"/>
                </a:lnTo>
                <a:lnTo>
                  <a:pt x="24383" y="0"/>
                </a:lnTo>
                <a:lnTo>
                  <a:pt x="48767" y="24383"/>
                </a:lnTo>
                <a:lnTo>
                  <a:pt x="24383" y="48767"/>
                </a:lnTo>
                <a:close/>
              </a:path>
            </a:pathLst>
          </a:custGeom>
          <a:solidFill>
            <a:srgbClr val="0070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528059" y="4207764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5">
                <a:moveTo>
                  <a:pt x="24383" y="48767"/>
                </a:moveTo>
                <a:lnTo>
                  <a:pt x="0" y="24383"/>
                </a:lnTo>
                <a:lnTo>
                  <a:pt x="24383" y="0"/>
                </a:lnTo>
                <a:lnTo>
                  <a:pt x="48767" y="24383"/>
                </a:lnTo>
                <a:lnTo>
                  <a:pt x="24383" y="48767"/>
                </a:lnTo>
                <a:close/>
              </a:path>
            </a:pathLst>
          </a:custGeom>
          <a:solidFill>
            <a:srgbClr val="0070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998976" y="4306823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5">
                <a:moveTo>
                  <a:pt x="24383" y="48767"/>
                </a:moveTo>
                <a:lnTo>
                  <a:pt x="0" y="24383"/>
                </a:lnTo>
                <a:lnTo>
                  <a:pt x="24383" y="0"/>
                </a:lnTo>
                <a:lnTo>
                  <a:pt x="48767" y="24383"/>
                </a:lnTo>
                <a:lnTo>
                  <a:pt x="24383" y="48767"/>
                </a:lnTo>
                <a:close/>
              </a:path>
            </a:pathLst>
          </a:custGeom>
          <a:solidFill>
            <a:srgbClr val="0070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468367" y="4337303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5">
                <a:moveTo>
                  <a:pt x="24383" y="48768"/>
                </a:moveTo>
                <a:lnTo>
                  <a:pt x="0" y="24384"/>
                </a:lnTo>
                <a:lnTo>
                  <a:pt x="24383" y="0"/>
                </a:lnTo>
                <a:lnTo>
                  <a:pt x="48767" y="24384"/>
                </a:lnTo>
                <a:lnTo>
                  <a:pt x="24383" y="48768"/>
                </a:lnTo>
                <a:close/>
              </a:path>
            </a:pathLst>
          </a:custGeom>
          <a:solidFill>
            <a:srgbClr val="0070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937760" y="4332732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5">
                <a:moveTo>
                  <a:pt x="24383" y="48767"/>
                </a:moveTo>
                <a:lnTo>
                  <a:pt x="0" y="24383"/>
                </a:lnTo>
                <a:lnTo>
                  <a:pt x="24383" y="0"/>
                </a:lnTo>
                <a:lnTo>
                  <a:pt x="48767" y="24383"/>
                </a:lnTo>
                <a:lnTo>
                  <a:pt x="24383" y="48767"/>
                </a:lnTo>
                <a:close/>
              </a:path>
            </a:pathLst>
          </a:custGeom>
          <a:solidFill>
            <a:srgbClr val="0070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408676" y="4424172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5">
                <a:moveTo>
                  <a:pt x="24383" y="48767"/>
                </a:moveTo>
                <a:lnTo>
                  <a:pt x="0" y="24383"/>
                </a:lnTo>
                <a:lnTo>
                  <a:pt x="24383" y="0"/>
                </a:lnTo>
                <a:lnTo>
                  <a:pt x="48767" y="24383"/>
                </a:lnTo>
                <a:lnTo>
                  <a:pt x="24383" y="48767"/>
                </a:lnTo>
                <a:close/>
              </a:path>
            </a:pathLst>
          </a:custGeom>
          <a:solidFill>
            <a:srgbClr val="0070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878067" y="4379976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5">
                <a:moveTo>
                  <a:pt x="24383" y="48767"/>
                </a:moveTo>
                <a:lnTo>
                  <a:pt x="0" y="24383"/>
                </a:lnTo>
                <a:lnTo>
                  <a:pt x="24383" y="0"/>
                </a:lnTo>
                <a:lnTo>
                  <a:pt x="48767" y="24383"/>
                </a:lnTo>
                <a:lnTo>
                  <a:pt x="24383" y="48767"/>
                </a:lnTo>
                <a:close/>
              </a:path>
            </a:pathLst>
          </a:custGeom>
          <a:solidFill>
            <a:srgbClr val="0070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348984" y="4491227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5">
                <a:moveTo>
                  <a:pt x="24383" y="48768"/>
                </a:moveTo>
                <a:lnTo>
                  <a:pt x="0" y="24383"/>
                </a:lnTo>
                <a:lnTo>
                  <a:pt x="24383" y="0"/>
                </a:lnTo>
                <a:lnTo>
                  <a:pt x="48767" y="24383"/>
                </a:lnTo>
                <a:lnTo>
                  <a:pt x="24383" y="48768"/>
                </a:lnTo>
                <a:close/>
              </a:path>
            </a:pathLst>
          </a:custGeom>
          <a:solidFill>
            <a:srgbClr val="0070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818376" y="4515611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5">
                <a:moveTo>
                  <a:pt x="24383" y="48768"/>
                </a:moveTo>
                <a:lnTo>
                  <a:pt x="0" y="24384"/>
                </a:lnTo>
                <a:lnTo>
                  <a:pt x="24383" y="0"/>
                </a:lnTo>
                <a:lnTo>
                  <a:pt x="48767" y="24384"/>
                </a:lnTo>
                <a:lnTo>
                  <a:pt x="24383" y="48768"/>
                </a:lnTo>
                <a:close/>
              </a:path>
            </a:pathLst>
          </a:custGeom>
          <a:solidFill>
            <a:srgbClr val="0070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289292" y="4108703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5">
                <a:moveTo>
                  <a:pt x="24383" y="48768"/>
                </a:moveTo>
                <a:lnTo>
                  <a:pt x="0" y="24384"/>
                </a:lnTo>
                <a:lnTo>
                  <a:pt x="24383" y="0"/>
                </a:lnTo>
                <a:lnTo>
                  <a:pt x="48767" y="24384"/>
                </a:lnTo>
                <a:lnTo>
                  <a:pt x="24383" y="48768"/>
                </a:lnTo>
                <a:close/>
              </a:path>
            </a:pathLst>
          </a:custGeom>
          <a:solidFill>
            <a:srgbClr val="0070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758683" y="4047744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5">
                <a:moveTo>
                  <a:pt x="24383" y="48767"/>
                </a:moveTo>
                <a:lnTo>
                  <a:pt x="0" y="24383"/>
                </a:lnTo>
                <a:lnTo>
                  <a:pt x="24383" y="0"/>
                </a:lnTo>
                <a:lnTo>
                  <a:pt x="48767" y="24383"/>
                </a:lnTo>
                <a:lnTo>
                  <a:pt x="24383" y="48767"/>
                </a:lnTo>
                <a:close/>
              </a:path>
            </a:pathLst>
          </a:custGeom>
          <a:solidFill>
            <a:srgbClr val="0070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8229600" y="4189476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5">
                <a:moveTo>
                  <a:pt x="24383" y="48767"/>
                </a:moveTo>
                <a:lnTo>
                  <a:pt x="0" y="24383"/>
                </a:lnTo>
                <a:lnTo>
                  <a:pt x="24383" y="0"/>
                </a:lnTo>
                <a:lnTo>
                  <a:pt x="48767" y="24383"/>
                </a:lnTo>
                <a:lnTo>
                  <a:pt x="24383" y="48767"/>
                </a:lnTo>
                <a:close/>
              </a:path>
            </a:pathLst>
          </a:custGeom>
          <a:solidFill>
            <a:srgbClr val="0070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8698992" y="4108703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5">
                <a:moveTo>
                  <a:pt x="24383" y="48768"/>
                </a:moveTo>
                <a:lnTo>
                  <a:pt x="0" y="24384"/>
                </a:lnTo>
                <a:lnTo>
                  <a:pt x="24383" y="0"/>
                </a:lnTo>
                <a:lnTo>
                  <a:pt x="48767" y="24384"/>
                </a:lnTo>
                <a:lnTo>
                  <a:pt x="24383" y="48768"/>
                </a:lnTo>
                <a:close/>
              </a:path>
            </a:pathLst>
          </a:custGeom>
          <a:solidFill>
            <a:srgbClr val="0070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9169907" y="4283964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5">
                <a:moveTo>
                  <a:pt x="24384" y="48767"/>
                </a:moveTo>
                <a:lnTo>
                  <a:pt x="0" y="24383"/>
                </a:lnTo>
                <a:lnTo>
                  <a:pt x="24384" y="0"/>
                </a:lnTo>
                <a:lnTo>
                  <a:pt x="48768" y="24383"/>
                </a:lnTo>
                <a:lnTo>
                  <a:pt x="24384" y="48767"/>
                </a:lnTo>
                <a:close/>
              </a:path>
            </a:pathLst>
          </a:custGeom>
          <a:solidFill>
            <a:srgbClr val="0070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661160" y="2770632"/>
            <a:ext cx="7543800" cy="792480"/>
          </a:xfrm>
          <a:custGeom>
            <a:avLst/>
            <a:gdLst/>
            <a:ahLst/>
            <a:cxnLst/>
            <a:rect l="l" t="t" r="r" b="b"/>
            <a:pathLst>
              <a:path w="7543800" h="792479">
                <a:moveTo>
                  <a:pt x="5195541" y="778764"/>
                </a:moveTo>
                <a:lnTo>
                  <a:pt x="5173979" y="778764"/>
                </a:lnTo>
                <a:lnTo>
                  <a:pt x="5181600" y="774192"/>
                </a:lnTo>
                <a:lnTo>
                  <a:pt x="5177266" y="774009"/>
                </a:lnTo>
                <a:lnTo>
                  <a:pt x="5644895" y="97536"/>
                </a:lnTo>
                <a:lnTo>
                  <a:pt x="5646420" y="94487"/>
                </a:lnTo>
                <a:lnTo>
                  <a:pt x="5647943" y="92963"/>
                </a:lnTo>
                <a:lnTo>
                  <a:pt x="5650991" y="92963"/>
                </a:lnTo>
                <a:lnTo>
                  <a:pt x="6120384" y="0"/>
                </a:lnTo>
                <a:lnTo>
                  <a:pt x="6126479" y="0"/>
                </a:lnTo>
                <a:lnTo>
                  <a:pt x="6128004" y="1523"/>
                </a:lnTo>
                <a:lnTo>
                  <a:pt x="6143415" y="15239"/>
                </a:lnTo>
                <a:lnTo>
                  <a:pt x="6115811" y="15239"/>
                </a:lnTo>
                <a:lnTo>
                  <a:pt x="6120000" y="18967"/>
                </a:lnTo>
                <a:lnTo>
                  <a:pt x="5677124" y="106680"/>
                </a:lnTo>
                <a:lnTo>
                  <a:pt x="5660136" y="106680"/>
                </a:lnTo>
                <a:lnTo>
                  <a:pt x="5654039" y="111251"/>
                </a:lnTo>
                <a:lnTo>
                  <a:pt x="5656975" y="111251"/>
                </a:lnTo>
                <a:lnTo>
                  <a:pt x="5195541" y="778764"/>
                </a:lnTo>
                <a:close/>
              </a:path>
              <a:path w="7543800" h="792479">
                <a:moveTo>
                  <a:pt x="6614451" y="420624"/>
                </a:moveTo>
                <a:lnTo>
                  <a:pt x="6598920" y="420624"/>
                </a:lnTo>
                <a:lnTo>
                  <a:pt x="6592847" y="415219"/>
                </a:lnTo>
                <a:lnTo>
                  <a:pt x="7056120" y="6095"/>
                </a:lnTo>
                <a:lnTo>
                  <a:pt x="7057643" y="4571"/>
                </a:lnTo>
                <a:lnTo>
                  <a:pt x="7065264" y="4571"/>
                </a:lnTo>
                <a:lnTo>
                  <a:pt x="7068311" y="6095"/>
                </a:lnTo>
                <a:lnTo>
                  <a:pt x="7069836" y="7619"/>
                </a:lnTo>
                <a:lnTo>
                  <a:pt x="7078957" y="19812"/>
                </a:lnTo>
                <a:lnTo>
                  <a:pt x="7054595" y="19812"/>
                </a:lnTo>
                <a:lnTo>
                  <a:pt x="7060052" y="27105"/>
                </a:lnTo>
                <a:lnTo>
                  <a:pt x="6614451" y="420624"/>
                </a:lnTo>
                <a:close/>
              </a:path>
              <a:path w="7543800" h="792479">
                <a:moveTo>
                  <a:pt x="6120000" y="18967"/>
                </a:moveTo>
                <a:lnTo>
                  <a:pt x="6115811" y="15239"/>
                </a:lnTo>
                <a:lnTo>
                  <a:pt x="6123432" y="18287"/>
                </a:lnTo>
                <a:lnTo>
                  <a:pt x="6120000" y="18967"/>
                </a:lnTo>
                <a:close/>
              </a:path>
              <a:path w="7543800" h="792479">
                <a:moveTo>
                  <a:pt x="6595872" y="437388"/>
                </a:moveTo>
                <a:lnTo>
                  <a:pt x="6589775" y="437388"/>
                </a:lnTo>
                <a:lnTo>
                  <a:pt x="6586727" y="434340"/>
                </a:lnTo>
                <a:lnTo>
                  <a:pt x="6120000" y="18967"/>
                </a:lnTo>
                <a:lnTo>
                  <a:pt x="6123432" y="18287"/>
                </a:lnTo>
                <a:lnTo>
                  <a:pt x="6115811" y="15239"/>
                </a:lnTo>
                <a:lnTo>
                  <a:pt x="6143415" y="15239"/>
                </a:lnTo>
                <a:lnTo>
                  <a:pt x="6592847" y="415219"/>
                </a:lnTo>
                <a:lnTo>
                  <a:pt x="6586727" y="420624"/>
                </a:lnTo>
                <a:lnTo>
                  <a:pt x="6614451" y="420624"/>
                </a:lnTo>
                <a:lnTo>
                  <a:pt x="6598920" y="434340"/>
                </a:lnTo>
                <a:lnTo>
                  <a:pt x="6595872" y="437388"/>
                </a:lnTo>
                <a:close/>
              </a:path>
              <a:path w="7543800" h="792479">
                <a:moveTo>
                  <a:pt x="7060052" y="27105"/>
                </a:moveTo>
                <a:lnTo>
                  <a:pt x="7054595" y="19812"/>
                </a:lnTo>
                <a:lnTo>
                  <a:pt x="7068311" y="19812"/>
                </a:lnTo>
                <a:lnTo>
                  <a:pt x="7060052" y="27105"/>
                </a:lnTo>
                <a:close/>
              </a:path>
              <a:path w="7543800" h="792479">
                <a:moveTo>
                  <a:pt x="7534655" y="653796"/>
                </a:moveTo>
                <a:lnTo>
                  <a:pt x="7528559" y="652272"/>
                </a:lnTo>
                <a:lnTo>
                  <a:pt x="7525511" y="649224"/>
                </a:lnTo>
                <a:lnTo>
                  <a:pt x="7060052" y="27105"/>
                </a:lnTo>
                <a:lnTo>
                  <a:pt x="7068311" y="19812"/>
                </a:lnTo>
                <a:lnTo>
                  <a:pt x="7078957" y="19812"/>
                </a:lnTo>
                <a:lnTo>
                  <a:pt x="7540752" y="637032"/>
                </a:lnTo>
                <a:lnTo>
                  <a:pt x="7543800" y="641604"/>
                </a:lnTo>
                <a:lnTo>
                  <a:pt x="7542275" y="647700"/>
                </a:lnTo>
                <a:lnTo>
                  <a:pt x="7539227" y="650748"/>
                </a:lnTo>
                <a:lnTo>
                  <a:pt x="7534655" y="653796"/>
                </a:lnTo>
                <a:close/>
              </a:path>
              <a:path w="7543800" h="792479">
                <a:moveTo>
                  <a:pt x="5654039" y="111251"/>
                </a:moveTo>
                <a:lnTo>
                  <a:pt x="5660136" y="106680"/>
                </a:lnTo>
                <a:lnTo>
                  <a:pt x="5657441" y="110578"/>
                </a:lnTo>
                <a:lnTo>
                  <a:pt x="5654039" y="111251"/>
                </a:lnTo>
                <a:close/>
              </a:path>
              <a:path w="7543800" h="792479">
                <a:moveTo>
                  <a:pt x="5657441" y="110578"/>
                </a:moveTo>
                <a:lnTo>
                  <a:pt x="5660136" y="106680"/>
                </a:lnTo>
                <a:lnTo>
                  <a:pt x="5677124" y="106680"/>
                </a:lnTo>
                <a:lnTo>
                  <a:pt x="5657441" y="110578"/>
                </a:lnTo>
                <a:close/>
              </a:path>
              <a:path w="7543800" h="792479">
                <a:moveTo>
                  <a:pt x="5656975" y="111251"/>
                </a:moveTo>
                <a:lnTo>
                  <a:pt x="5654039" y="111251"/>
                </a:lnTo>
                <a:lnTo>
                  <a:pt x="5657441" y="110578"/>
                </a:lnTo>
                <a:lnTo>
                  <a:pt x="5656975" y="111251"/>
                </a:lnTo>
                <a:close/>
              </a:path>
              <a:path w="7543800" h="792479">
                <a:moveTo>
                  <a:pt x="13716" y="626364"/>
                </a:moveTo>
                <a:lnTo>
                  <a:pt x="7620" y="624840"/>
                </a:lnTo>
                <a:lnTo>
                  <a:pt x="4572" y="621792"/>
                </a:lnTo>
                <a:lnTo>
                  <a:pt x="0" y="618744"/>
                </a:lnTo>
                <a:lnTo>
                  <a:pt x="0" y="612648"/>
                </a:lnTo>
                <a:lnTo>
                  <a:pt x="4572" y="609600"/>
                </a:lnTo>
                <a:lnTo>
                  <a:pt x="475487" y="167639"/>
                </a:lnTo>
                <a:lnTo>
                  <a:pt x="478535" y="164591"/>
                </a:lnTo>
                <a:lnTo>
                  <a:pt x="483108" y="163067"/>
                </a:lnTo>
                <a:lnTo>
                  <a:pt x="486156" y="166115"/>
                </a:lnTo>
                <a:lnTo>
                  <a:pt x="508508" y="179832"/>
                </a:lnTo>
                <a:lnTo>
                  <a:pt x="487680" y="179832"/>
                </a:lnTo>
                <a:lnTo>
                  <a:pt x="477011" y="181356"/>
                </a:lnTo>
                <a:lnTo>
                  <a:pt x="482480" y="184711"/>
                </a:lnTo>
                <a:lnTo>
                  <a:pt x="16764" y="621792"/>
                </a:lnTo>
                <a:lnTo>
                  <a:pt x="13716" y="626364"/>
                </a:lnTo>
                <a:close/>
              </a:path>
              <a:path w="7543800" h="792479">
                <a:moveTo>
                  <a:pt x="482480" y="184711"/>
                </a:moveTo>
                <a:lnTo>
                  <a:pt x="477011" y="181356"/>
                </a:lnTo>
                <a:lnTo>
                  <a:pt x="487680" y="179832"/>
                </a:lnTo>
                <a:lnTo>
                  <a:pt x="482480" y="184711"/>
                </a:lnTo>
                <a:close/>
              </a:path>
              <a:path w="7543800" h="792479">
                <a:moveTo>
                  <a:pt x="1423416" y="786383"/>
                </a:moveTo>
                <a:lnTo>
                  <a:pt x="1418843" y="786383"/>
                </a:lnTo>
                <a:lnTo>
                  <a:pt x="1417320" y="784860"/>
                </a:lnTo>
                <a:lnTo>
                  <a:pt x="946403" y="469392"/>
                </a:lnTo>
                <a:lnTo>
                  <a:pt x="482480" y="184711"/>
                </a:lnTo>
                <a:lnTo>
                  <a:pt x="487680" y="179832"/>
                </a:lnTo>
                <a:lnTo>
                  <a:pt x="508508" y="179832"/>
                </a:lnTo>
                <a:lnTo>
                  <a:pt x="955547" y="454152"/>
                </a:lnTo>
                <a:lnTo>
                  <a:pt x="1422346" y="766861"/>
                </a:lnTo>
                <a:lnTo>
                  <a:pt x="1417320" y="769619"/>
                </a:lnTo>
                <a:lnTo>
                  <a:pt x="1454238" y="769619"/>
                </a:lnTo>
                <a:lnTo>
                  <a:pt x="1426463" y="784860"/>
                </a:lnTo>
                <a:lnTo>
                  <a:pt x="1423416" y="786383"/>
                </a:lnTo>
                <a:close/>
              </a:path>
              <a:path w="7543800" h="792479">
                <a:moveTo>
                  <a:pt x="2398064" y="515112"/>
                </a:moveTo>
                <a:lnTo>
                  <a:pt x="2357627" y="515112"/>
                </a:lnTo>
                <a:lnTo>
                  <a:pt x="2362200" y="513588"/>
                </a:lnTo>
                <a:lnTo>
                  <a:pt x="2360776" y="513578"/>
                </a:lnTo>
                <a:lnTo>
                  <a:pt x="2827020" y="286512"/>
                </a:lnTo>
                <a:lnTo>
                  <a:pt x="2830068" y="284987"/>
                </a:lnTo>
                <a:lnTo>
                  <a:pt x="2834639" y="284987"/>
                </a:lnTo>
                <a:lnTo>
                  <a:pt x="2884287" y="301752"/>
                </a:lnTo>
                <a:lnTo>
                  <a:pt x="2836163" y="301752"/>
                </a:lnTo>
                <a:lnTo>
                  <a:pt x="2828544" y="303276"/>
                </a:lnTo>
                <a:lnTo>
                  <a:pt x="2831196" y="304171"/>
                </a:lnTo>
                <a:lnTo>
                  <a:pt x="2398064" y="515112"/>
                </a:lnTo>
                <a:close/>
              </a:path>
              <a:path w="7543800" h="792479">
                <a:moveTo>
                  <a:pt x="2831196" y="304171"/>
                </a:moveTo>
                <a:lnTo>
                  <a:pt x="2828544" y="303276"/>
                </a:lnTo>
                <a:lnTo>
                  <a:pt x="2836163" y="301752"/>
                </a:lnTo>
                <a:lnTo>
                  <a:pt x="2831196" y="304171"/>
                </a:lnTo>
                <a:close/>
              </a:path>
              <a:path w="7543800" h="792479">
                <a:moveTo>
                  <a:pt x="3773423" y="627888"/>
                </a:moveTo>
                <a:lnTo>
                  <a:pt x="3768852" y="627888"/>
                </a:lnTo>
                <a:lnTo>
                  <a:pt x="3297936" y="461772"/>
                </a:lnTo>
                <a:lnTo>
                  <a:pt x="2831196" y="304171"/>
                </a:lnTo>
                <a:lnTo>
                  <a:pt x="2836163" y="301752"/>
                </a:lnTo>
                <a:lnTo>
                  <a:pt x="2884287" y="301752"/>
                </a:lnTo>
                <a:lnTo>
                  <a:pt x="3304031" y="443483"/>
                </a:lnTo>
                <a:lnTo>
                  <a:pt x="3773140" y="608962"/>
                </a:lnTo>
                <a:lnTo>
                  <a:pt x="3770375" y="609600"/>
                </a:lnTo>
                <a:lnTo>
                  <a:pt x="3852757" y="609600"/>
                </a:lnTo>
                <a:lnTo>
                  <a:pt x="3773423" y="627888"/>
                </a:lnTo>
                <a:close/>
              </a:path>
              <a:path w="7543800" h="792479">
                <a:moveTo>
                  <a:pt x="6598920" y="420624"/>
                </a:moveTo>
                <a:lnTo>
                  <a:pt x="6586727" y="420624"/>
                </a:lnTo>
                <a:lnTo>
                  <a:pt x="6592847" y="415219"/>
                </a:lnTo>
                <a:lnTo>
                  <a:pt x="6598920" y="420624"/>
                </a:lnTo>
                <a:close/>
              </a:path>
              <a:path w="7543800" h="792479">
                <a:moveTo>
                  <a:pt x="3852757" y="609600"/>
                </a:moveTo>
                <a:lnTo>
                  <a:pt x="3774947" y="609600"/>
                </a:lnTo>
                <a:lnTo>
                  <a:pt x="3773140" y="608962"/>
                </a:lnTo>
                <a:lnTo>
                  <a:pt x="4239768" y="501396"/>
                </a:lnTo>
                <a:lnTo>
                  <a:pt x="4244339" y="501396"/>
                </a:lnTo>
                <a:lnTo>
                  <a:pt x="4245863" y="502920"/>
                </a:lnTo>
                <a:lnTo>
                  <a:pt x="4274232" y="518159"/>
                </a:lnTo>
                <a:lnTo>
                  <a:pt x="4236720" y="518159"/>
                </a:lnTo>
                <a:lnTo>
                  <a:pt x="4240535" y="520209"/>
                </a:lnTo>
                <a:lnTo>
                  <a:pt x="3852757" y="609600"/>
                </a:lnTo>
                <a:close/>
              </a:path>
              <a:path w="7543800" h="792479">
                <a:moveTo>
                  <a:pt x="1454238" y="769619"/>
                </a:moveTo>
                <a:lnTo>
                  <a:pt x="1426463" y="769619"/>
                </a:lnTo>
                <a:lnTo>
                  <a:pt x="1422346" y="766861"/>
                </a:lnTo>
                <a:lnTo>
                  <a:pt x="1886712" y="512064"/>
                </a:lnTo>
                <a:lnTo>
                  <a:pt x="1888235" y="510540"/>
                </a:lnTo>
                <a:lnTo>
                  <a:pt x="1891284" y="510540"/>
                </a:lnTo>
                <a:lnTo>
                  <a:pt x="2360776" y="513578"/>
                </a:lnTo>
                <a:lnTo>
                  <a:pt x="2357627" y="515112"/>
                </a:lnTo>
                <a:lnTo>
                  <a:pt x="2398064" y="515112"/>
                </a:lnTo>
                <a:lnTo>
                  <a:pt x="2373030" y="527304"/>
                </a:lnTo>
                <a:lnTo>
                  <a:pt x="1895855" y="527304"/>
                </a:lnTo>
                <a:lnTo>
                  <a:pt x="1891284" y="528828"/>
                </a:lnTo>
                <a:lnTo>
                  <a:pt x="1893057" y="528839"/>
                </a:lnTo>
                <a:lnTo>
                  <a:pt x="1454238" y="769619"/>
                </a:lnTo>
                <a:close/>
              </a:path>
              <a:path w="7543800" h="792479">
                <a:moveTo>
                  <a:pt x="2357627" y="515112"/>
                </a:moveTo>
                <a:lnTo>
                  <a:pt x="2360776" y="513578"/>
                </a:lnTo>
                <a:lnTo>
                  <a:pt x="2362200" y="513588"/>
                </a:lnTo>
                <a:lnTo>
                  <a:pt x="2357627" y="515112"/>
                </a:lnTo>
                <a:close/>
              </a:path>
              <a:path w="7543800" h="792479">
                <a:moveTo>
                  <a:pt x="4240535" y="520209"/>
                </a:moveTo>
                <a:lnTo>
                  <a:pt x="4236720" y="518159"/>
                </a:lnTo>
                <a:lnTo>
                  <a:pt x="4242815" y="519684"/>
                </a:lnTo>
                <a:lnTo>
                  <a:pt x="4240535" y="520209"/>
                </a:lnTo>
                <a:close/>
              </a:path>
              <a:path w="7543800" h="792479">
                <a:moveTo>
                  <a:pt x="5184648" y="792480"/>
                </a:moveTo>
                <a:lnTo>
                  <a:pt x="5181600" y="792480"/>
                </a:lnTo>
                <a:lnTo>
                  <a:pt x="4712207" y="772668"/>
                </a:lnTo>
                <a:lnTo>
                  <a:pt x="4709160" y="772668"/>
                </a:lnTo>
                <a:lnTo>
                  <a:pt x="4707636" y="771143"/>
                </a:lnTo>
                <a:lnTo>
                  <a:pt x="4240535" y="520209"/>
                </a:lnTo>
                <a:lnTo>
                  <a:pt x="4242815" y="519684"/>
                </a:lnTo>
                <a:lnTo>
                  <a:pt x="4236720" y="518159"/>
                </a:lnTo>
                <a:lnTo>
                  <a:pt x="4274232" y="518159"/>
                </a:lnTo>
                <a:lnTo>
                  <a:pt x="4713943" y="754380"/>
                </a:lnTo>
                <a:lnTo>
                  <a:pt x="4712207" y="754380"/>
                </a:lnTo>
                <a:lnTo>
                  <a:pt x="4716780" y="755904"/>
                </a:lnTo>
                <a:lnTo>
                  <a:pt x="4748314" y="755904"/>
                </a:lnTo>
                <a:lnTo>
                  <a:pt x="5177266" y="774009"/>
                </a:lnTo>
                <a:lnTo>
                  <a:pt x="5173979" y="778764"/>
                </a:lnTo>
                <a:lnTo>
                  <a:pt x="5195541" y="778764"/>
                </a:lnTo>
                <a:lnTo>
                  <a:pt x="5189220" y="787907"/>
                </a:lnTo>
                <a:lnTo>
                  <a:pt x="5187695" y="790956"/>
                </a:lnTo>
                <a:lnTo>
                  <a:pt x="5184648" y="792480"/>
                </a:lnTo>
                <a:close/>
              </a:path>
              <a:path w="7543800" h="792479">
                <a:moveTo>
                  <a:pt x="1893057" y="528839"/>
                </a:moveTo>
                <a:lnTo>
                  <a:pt x="1891284" y="528828"/>
                </a:lnTo>
                <a:lnTo>
                  <a:pt x="1895855" y="527304"/>
                </a:lnTo>
                <a:lnTo>
                  <a:pt x="1893057" y="528839"/>
                </a:lnTo>
                <a:close/>
              </a:path>
              <a:path w="7543800" h="792479">
                <a:moveTo>
                  <a:pt x="2365247" y="531876"/>
                </a:moveTo>
                <a:lnTo>
                  <a:pt x="2362200" y="531876"/>
                </a:lnTo>
                <a:lnTo>
                  <a:pt x="1893057" y="528839"/>
                </a:lnTo>
                <a:lnTo>
                  <a:pt x="1895855" y="527304"/>
                </a:lnTo>
                <a:lnTo>
                  <a:pt x="2373030" y="527304"/>
                </a:lnTo>
                <a:lnTo>
                  <a:pt x="2366772" y="530352"/>
                </a:lnTo>
                <a:lnTo>
                  <a:pt x="2365247" y="531876"/>
                </a:lnTo>
                <a:close/>
              </a:path>
              <a:path w="7543800" h="792479">
                <a:moveTo>
                  <a:pt x="3774947" y="609600"/>
                </a:moveTo>
                <a:lnTo>
                  <a:pt x="3770375" y="609600"/>
                </a:lnTo>
                <a:lnTo>
                  <a:pt x="3773140" y="608962"/>
                </a:lnTo>
                <a:lnTo>
                  <a:pt x="3774947" y="609600"/>
                </a:lnTo>
                <a:close/>
              </a:path>
              <a:path w="7543800" h="792479">
                <a:moveTo>
                  <a:pt x="4716780" y="755904"/>
                </a:moveTo>
                <a:lnTo>
                  <a:pt x="4712207" y="754380"/>
                </a:lnTo>
                <a:lnTo>
                  <a:pt x="4714091" y="754459"/>
                </a:lnTo>
                <a:lnTo>
                  <a:pt x="4716780" y="755904"/>
                </a:lnTo>
                <a:close/>
              </a:path>
              <a:path w="7543800" h="792479">
                <a:moveTo>
                  <a:pt x="4714091" y="754459"/>
                </a:moveTo>
                <a:lnTo>
                  <a:pt x="4712207" y="754380"/>
                </a:lnTo>
                <a:lnTo>
                  <a:pt x="4713943" y="754380"/>
                </a:lnTo>
                <a:lnTo>
                  <a:pt x="4714091" y="754459"/>
                </a:lnTo>
                <a:close/>
              </a:path>
              <a:path w="7543800" h="792479">
                <a:moveTo>
                  <a:pt x="4748314" y="755904"/>
                </a:moveTo>
                <a:lnTo>
                  <a:pt x="4716780" y="755904"/>
                </a:lnTo>
                <a:lnTo>
                  <a:pt x="4714091" y="754459"/>
                </a:lnTo>
                <a:lnTo>
                  <a:pt x="4748314" y="755904"/>
                </a:lnTo>
                <a:close/>
              </a:path>
              <a:path w="7543800" h="792479">
                <a:moveTo>
                  <a:pt x="1426463" y="769619"/>
                </a:moveTo>
                <a:lnTo>
                  <a:pt x="1417320" y="769619"/>
                </a:lnTo>
                <a:lnTo>
                  <a:pt x="1422346" y="766861"/>
                </a:lnTo>
                <a:lnTo>
                  <a:pt x="1426463" y="769619"/>
                </a:lnTo>
                <a:close/>
              </a:path>
              <a:path w="7543800" h="792479">
                <a:moveTo>
                  <a:pt x="5173979" y="778764"/>
                </a:moveTo>
                <a:lnTo>
                  <a:pt x="5177266" y="774009"/>
                </a:lnTo>
                <a:lnTo>
                  <a:pt x="5181600" y="774192"/>
                </a:lnTo>
                <a:lnTo>
                  <a:pt x="5173979" y="778764"/>
                </a:lnTo>
                <a:close/>
              </a:path>
            </a:pathLst>
          </a:custGeom>
          <a:solidFill>
            <a:srgbClr val="B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652016" y="3366515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0" y="19050"/>
                </a:moveTo>
                <a:lnTo>
                  <a:pt x="38100" y="19050"/>
                </a:lnTo>
              </a:path>
            </a:pathLst>
          </a:custGeom>
          <a:ln w="39370">
            <a:solidFill>
              <a:srgbClr val="B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122932" y="2924556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0" y="19050"/>
                </a:moveTo>
                <a:lnTo>
                  <a:pt x="38100" y="19050"/>
                </a:lnTo>
              </a:path>
            </a:pathLst>
          </a:custGeom>
          <a:ln w="39370">
            <a:solidFill>
              <a:srgbClr val="B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592324" y="3212592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0" y="19050"/>
                </a:moveTo>
                <a:lnTo>
                  <a:pt x="38100" y="19050"/>
                </a:lnTo>
              </a:path>
            </a:pathLst>
          </a:custGeom>
          <a:ln w="39370">
            <a:solidFill>
              <a:srgbClr val="B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063239" y="3528059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0" y="19050"/>
                </a:moveTo>
                <a:lnTo>
                  <a:pt x="38100" y="19050"/>
                </a:lnTo>
              </a:path>
            </a:pathLst>
          </a:custGeom>
          <a:ln w="39370">
            <a:solidFill>
              <a:srgbClr val="B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532632" y="3270503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0" y="19050"/>
                </a:moveTo>
                <a:lnTo>
                  <a:pt x="38100" y="19050"/>
                </a:lnTo>
              </a:path>
            </a:pathLst>
          </a:custGeom>
          <a:ln w="39370">
            <a:solidFill>
              <a:srgbClr val="B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003547" y="3273552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0" y="19050"/>
                </a:moveTo>
                <a:lnTo>
                  <a:pt x="38100" y="19050"/>
                </a:lnTo>
              </a:path>
            </a:pathLst>
          </a:custGeom>
          <a:ln w="39370">
            <a:solidFill>
              <a:srgbClr val="B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472940" y="3044951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0" y="19050"/>
                </a:moveTo>
                <a:lnTo>
                  <a:pt x="38100" y="19050"/>
                </a:lnTo>
              </a:path>
            </a:pathLst>
          </a:custGeom>
          <a:ln w="39370">
            <a:solidFill>
              <a:srgbClr val="B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942332" y="3203448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0" y="19050"/>
                </a:moveTo>
                <a:lnTo>
                  <a:pt x="38100" y="19050"/>
                </a:lnTo>
              </a:path>
            </a:pathLst>
          </a:custGeom>
          <a:ln w="39370">
            <a:solidFill>
              <a:srgbClr val="B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5413247" y="3369564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0" y="19050"/>
                </a:moveTo>
                <a:lnTo>
                  <a:pt x="38100" y="19050"/>
                </a:lnTo>
              </a:path>
            </a:pathLst>
          </a:custGeom>
          <a:ln w="39370">
            <a:solidFill>
              <a:srgbClr val="B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5882639" y="3261359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0" y="19050"/>
                </a:moveTo>
                <a:lnTo>
                  <a:pt x="38100" y="19050"/>
                </a:lnTo>
              </a:path>
            </a:pathLst>
          </a:custGeom>
          <a:ln w="39370">
            <a:solidFill>
              <a:srgbClr val="B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6353555" y="3514344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0" y="19050"/>
                </a:moveTo>
                <a:lnTo>
                  <a:pt x="38100" y="19050"/>
                </a:lnTo>
              </a:path>
            </a:pathLst>
          </a:custGeom>
          <a:ln w="39370">
            <a:solidFill>
              <a:srgbClr val="B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6822947" y="3534155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0" y="19050"/>
                </a:moveTo>
                <a:lnTo>
                  <a:pt x="38100" y="19050"/>
                </a:lnTo>
              </a:path>
            </a:pathLst>
          </a:custGeom>
          <a:ln w="39370">
            <a:solidFill>
              <a:srgbClr val="B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7293864" y="2852927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0" y="19050"/>
                </a:moveTo>
                <a:lnTo>
                  <a:pt x="38100" y="19050"/>
                </a:lnTo>
              </a:path>
            </a:pathLst>
          </a:custGeom>
          <a:ln w="39370">
            <a:solidFill>
              <a:srgbClr val="B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7763255" y="2759964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0" y="19050"/>
                </a:moveTo>
                <a:lnTo>
                  <a:pt x="38100" y="19050"/>
                </a:lnTo>
              </a:path>
            </a:pathLst>
          </a:custGeom>
          <a:ln w="39370">
            <a:solidFill>
              <a:srgbClr val="B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8234171" y="3179064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0" y="19050"/>
                </a:moveTo>
                <a:lnTo>
                  <a:pt x="38100" y="19050"/>
                </a:lnTo>
              </a:path>
            </a:pathLst>
          </a:custGeom>
          <a:ln w="39370">
            <a:solidFill>
              <a:srgbClr val="B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8703564" y="2764535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0" y="19050"/>
                </a:moveTo>
                <a:lnTo>
                  <a:pt x="38100" y="19050"/>
                </a:lnTo>
              </a:path>
            </a:pathLst>
          </a:custGeom>
          <a:ln w="39370">
            <a:solidFill>
              <a:srgbClr val="B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9174480" y="3393947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0" y="19050"/>
                </a:moveTo>
                <a:lnTo>
                  <a:pt x="38100" y="19050"/>
                </a:lnTo>
              </a:path>
            </a:pathLst>
          </a:custGeom>
          <a:ln w="39370">
            <a:solidFill>
              <a:srgbClr val="B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304544" y="5405627"/>
            <a:ext cx="1777508" cy="4587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3185159" y="5405627"/>
            <a:ext cx="1777121" cy="4587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5065776" y="5405627"/>
            <a:ext cx="366395" cy="399415"/>
          </a:xfrm>
          <a:custGeom>
            <a:avLst/>
            <a:gdLst/>
            <a:ahLst/>
            <a:cxnLst/>
            <a:rect l="l" t="t" r="r" b="b"/>
            <a:pathLst>
              <a:path w="366395" h="399414">
                <a:moveTo>
                  <a:pt x="283463" y="59435"/>
                </a:moveTo>
                <a:lnTo>
                  <a:pt x="274319" y="50291"/>
                </a:lnTo>
                <a:lnTo>
                  <a:pt x="323087" y="0"/>
                </a:lnTo>
                <a:lnTo>
                  <a:pt x="330707" y="7619"/>
                </a:lnTo>
                <a:lnTo>
                  <a:pt x="331734" y="19182"/>
                </a:lnTo>
                <a:lnTo>
                  <a:pt x="332553" y="23201"/>
                </a:lnTo>
                <a:lnTo>
                  <a:pt x="320307" y="23201"/>
                </a:lnTo>
                <a:lnTo>
                  <a:pt x="283463" y="59435"/>
                </a:lnTo>
                <a:close/>
              </a:path>
              <a:path w="366395" h="399414">
                <a:moveTo>
                  <a:pt x="361187" y="115824"/>
                </a:moveTo>
                <a:lnTo>
                  <a:pt x="338539" y="82932"/>
                </a:lnTo>
                <a:lnTo>
                  <a:pt x="324677" y="45679"/>
                </a:lnTo>
                <a:lnTo>
                  <a:pt x="320307" y="23201"/>
                </a:lnTo>
                <a:lnTo>
                  <a:pt x="332553" y="23201"/>
                </a:lnTo>
                <a:lnTo>
                  <a:pt x="334259" y="31577"/>
                </a:lnTo>
                <a:lnTo>
                  <a:pt x="339026" y="47453"/>
                </a:lnTo>
                <a:lnTo>
                  <a:pt x="359163" y="90969"/>
                </a:lnTo>
                <a:lnTo>
                  <a:pt x="366345" y="100854"/>
                </a:lnTo>
                <a:lnTo>
                  <a:pt x="361187" y="115824"/>
                </a:lnTo>
                <a:close/>
              </a:path>
              <a:path w="366395" h="399414">
                <a:moveTo>
                  <a:pt x="248411" y="129539"/>
                </a:moveTo>
                <a:lnTo>
                  <a:pt x="239267" y="120395"/>
                </a:lnTo>
                <a:lnTo>
                  <a:pt x="242315" y="112775"/>
                </a:lnTo>
                <a:lnTo>
                  <a:pt x="243839" y="105155"/>
                </a:lnTo>
                <a:lnTo>
                  <a:pt x="243839" y="83819"/>
                </a:lnTo>
                <a:lnTo>
                  <a:pt x="242315" y="79247"/>
                </a:lnTo>
                <a:lnTo>
                  <a:pt x="248411" y="73152"/>
                </a:lnTo>
                <a:lnTo>
                  <a:pt x="274320" y="99060"/>
                </a:lnTo>
                <a:lnTo>
                  <a:pt x="256031" y="99060"/>
                </a:lnTo>
                <a:lnTo>
                  <a:pt x="256031" y="103631"/>
                </a:lnTo>
                <a:lnTo>
                  <a:pt x="252984" y="115824"/>
                </a:lnTo>
                <a:lnTo>
                  <a:pt x="251460" y="120395"/>
                </a:lnTo>
                <a:lnTo>
                  <a:pt x="249936" y="126491"/>
                </a:lnTo>
                <a:lnTo>
                  <a:pt x="248411" y="129539"/>
                </a:lnTo>
                <a:close/>
              </a:path>
              <a:path w="366395" h="399414">
                <a:moveTo>
                  <a:pt x="315467" y="160019"/>
                </a:moveTo>
                <a:lnTo>
                  <a:pt x="256031" y="99060"/>
                </a:lnTo>
                <a:lnTo>
                  <a:pt x="274320" y="99060"/>
                </a:lnTo>
                <a:lnTo>
                  <a:pt x="326136" y="150875"/>
                </a:lnTo>
                <a:lnTo>
                  <a:pt x="315467" y="160019"/>
                </a:lnTo>
                <a:close/>
              </a:path>
              <a:path w="366395" h="399414">
                <a:moveTo>
                  <a:pt x="256031" y="222503"/>
                </a:moveTo>
                <a:lnTo>
                  <a:pt x="199643" y="120395"/>
                </a:lnTo>
                <a:lnTo>
                  <a:pt x="207263" y="112775"/>
                </a:lnTo>
                <a:lnTo>
                  <a:pt x="263651" y="214883"/>
                </a:lnTo>
                <a:lnTo>
                  <a:pt x="256031" y="222503"/>
                </a:lnTo>
                <a:close/>
              </a:path>
              <a:path w="366395" h="399414">
                <a:moveTo>
                  <a:pt x="158495" y="219455"/>
                </a:moveTo>
                <a:lnTo>
                  <a:pt x="149351" y="210311"/>
                </a:lnTo>
                <a:lnTo>
                  <a:pt x="152399" y="202691"/>
                </a:lnTo>
                <a:lnTo>
                  <a:pt x="153923" y="195071"/>
                </a:lnTo>
                <a:lnTo>
                  <a:pt x="153923" y="187451"/>
                </a:lnTo>
                <a:lnTo>
                  <a:pt x="155447" y="179831"/>
                </a:lnTo>
                <a:lnTo>
                  <a:pt x="153923" y="173736"/>
                </a:lnTo>
                <a:lnTo>
                  <a:pt x="152399" y="169163"/>
                </a:lnTo>
                <a:lnTo>
                  <a:pt x="158495" y="163067"/>
                </a:lnTo>
                <a:lnTo>
                  <a:pt x="184403" y="188975"/>
                </a:lnTo>
                <a:lnTo>
                  <a:pt x="166115" y="188975"/>
                </a:lnTo>
                <a:lnTo>
                  <a:pt x="166115" y="198119"/>
                </a:lnTo>
                <a:lnTo>
                  <a:pt x="163067" y="210311"/>
                </a:lnTo>
                <a:lnTo>
                  <a:pt x="160019" y="214883"/>
                </a:lnTo>
                <a:lnTo>
                  <a:pt x="158495" y="219455"/>
                </a:lnTo>
                <a:close/>
              </a:path>
              <a:path w="366395" h="399414">
                <a:moveTo>
                  <a:pt x="227075" y="249935"/>
                </a:moveTo>
                <a:lnTo>
                  <a:pt x="166115" y="188975"/>
                </a:lnTo>
                <a:lnTo>
                  <a:pt x="184403" y="188975"/>
                </a:lnTo>
                <a:lnTo>
                  <a:pt x="236219" y="240791"/>
                </a:lnTo>
                <a:lnTo>
                  <a:pt x="227075" y="249935"/>
                </a:lnTo>
                <a:close/>
              </a:path>
              <a:path w="366395" h="399414">
                <a:moveTo>
                  <a:pt x="167639" y="312419"/>
                </a:moveTo>
                <a:lnTo>
                  <a:pt x="109727" y="210311"/>
                </a:lnTo>
                <a:lnTo>
                  <a:pt x="117347" y="202691"/>
                </a:lnTo>
                <a:lnTo>
                  <a:pt x="175259" y="304799"/>
                </a:lnTo>
                <a:lnTo>
                  <a:pt x="167639" y="312419"/>
                </a:lnTo>
                <a:close/>
              </a:path>
              <a:path w="366395" h="399414">
                <a:moveTo>
                  <a:pt x="54863" y="310895"/>
                </a:moveTo>
                <a:lnTo>
                  <a:pt x="48120" y="299013"/>
                </a:lnTo>
                <a:lnTo>
                  <a:pt x="45725" y="287078"/>
                </a:lnTo>
                <a:lnTo>
                  <a:pt x="49316" y="275596"/>
                </a:lnTo>
                <a:lnTo>
                  <a:pt x="57060" y="264523"/>
                </a:lnTo>
                <a:lnTo>
                  <a:pt x="68120" y="255545"/>
                </a:lnTo>
                <a:lnTo>
                  <a:pt x="79432" y="251613"/>
                </a:lnTo>
                <a:lnTo>
                  <a:pt x="92935" y="253674"/>
                </a:lnTo>
                <a:lnTo>
                  <a:pt x="103260" y="260238"/>
                </a:lnTo>
                <a:lnTo>
                  <a:pt x="108202" y="265175"/>
                </a:lnTo>
                <a:lnTo>
                  <a:pt x="74675" y="265175"/>
                </a:lnTo>
                <a:lnTo>
                  <a:pt x="70103" y="266699"/>
                </a:lnTo>
                <a:lnTo>
                  <a:pt x="60959" y="275843"/>
                </a:lnTo>
                <a:lnTo>
                  <a:pt x="59435" y="280415"/>
                </a:lnTo>
                <a:lnTo>
                  <a:pt x="59435" y="291083"/>
                </a:lnTo>
                <a:lnTo>
                  <a:pt x="60959" y="297179"/>
                </a:lnTo>
                <a:lnTo>
                  <a:pt x="65531" y="301751"/>
                </a:lnTo>
                <a:lnTo>
                  <a:pt x="54863" y="310895"/>
                </a:lnTo>
                <a:close/>
              </a:path>
              <a:path w="366395" h="399414">
                <a:moveTo>
                  <a:pt x="108203" y="367283"/>
                </a:moveTo>
                <a:lnTo>
                  <a:pt x="106679" y="365759"/>
                </a:lnTo>
                <a:lnTo>
                  <a:pt x="103631" y="359663"/>
                </a:lnTo>
                <a:lnTo>
                  <a:pt x="100583" y="355091"/>
                </a:lnTo>
                <a:lnTo>
                  <a:pt x="100583" y="348995"/>
                </a:lnTo>
                <a:lnTo>
                  <a:pt x="99059" y="342899"/>
                </a:lnTo>
                <a:lnTo>
                  <a:pt x="99059" y="329183"/>
                </a:lnTo>
                <a:lnTo>
                  <a:pt x="100583" y="318515"/>
                </a:lnTo>
                <a:lnTo>
                  <a:pt x="101676" y="302595"/>
                </a:lnTo>
                <a:lnTo>
                  <a:pt x="101342" y="290955"/>
                </a:lnTo>
                <a:lnTo>
                  <a:pt x="85343" y="265175"/>
                </a:lnTo>
                <a:lnTo>
                  <a:pt x="108202" y="265175"/>
                </a:lnTo>
                <a:lnTo>
                  <a:pt x="109727" y="266699"/>
                </a:lnTo>
                <a:lnTo>
                  <a:pt x="114299" y="280415"/>
                </a:lnTo>
                <a:lnTo>
                  <a:pt x="114255" y="291083"/>
                </a:lnTo>
                <a:lnTo>
                  <a:pt x="114167" y="297179"/>
                </a:lnTo>
                <a:lnTo>
                  <a:pt x="114107" y="299013"/>
                </a:lnTo>
                <a:lnTo>
                  <a:pt x="113095" y="312758"/>
                </a:lnTo>
                <a:lnTo>
                  <a:pt x="112775" y="326135"/>
                </a:lnTo>
                <a:lnTo>
                  <a:pt x="111251" y="332231"/>
                </a:lnTo>
                <a:lnTo>
                  <a:pt x="111251" y="339851"/>
                </a:lnTo>
                <a:lnTo>
                  <a:pt x="112775" y="342899"/>
                </a:lnTo>
                <a:lnTo>
                  <a:pt x="112775" y="345947"/>
                </a:lnTo>
                <a:lnTo>
                  <a:pt x="130186" y="345947"/>
                </a:lnTo>
                <a:lnTo>
                  <a:pt x="108203" y="367283"/>
                </a:lnTo>
                <a:close/>
              </a:path>
              <a:path w="366395" h="399414">
                <a:moveTo>
                  <a:pt x="130186" y="345947"/>
                </a:moveTo>
                <a:lnTo>
                  <a:pt x="112775" y="345947"/>
                </a:lnTo>
                <a:lnTo>
                  <a:pt x="150875" y="307847"/>
                </a:lnTo>
                <a:lnTo>
                  <a:pt x="160019" y="316991"/>
                </a:lnTo>
                <a:lnTo>
                  <a:pt x="130186" y="345947"/>
                </a:lnTo>
                <a:close/>
              </a:path>
              <a:path w="366395" h="399414">
                <a:moveTo>
                  <a:pt x="9143" y="368807"/>
                </a:moveTo>
                <a:lnTo>
                  <a:pt x="0" y="359663"/>
                </a:lnTo>
                <a:lnTo>
                  <a:pt x="3047" y="352043"/>
                </a:lnTo>
                <a:lnTo>
                  <a:pt x="4571" y="344423"/>
                </a:lnTo>
                <a:lnTo>
                  <a:pt x="4571" y="323087"/>
                </a:lnTo>
                <a:lnTo>
                  <a:pt x="3047" y="318515"/>
                </a:lnTo>
                <a:lnTo>
                  <a:pt x="9143" y="312419"/>
                </a:lnTo>
                <a:lnTo>
                  <a:pt x="35051" y="338327"/>
                </a:lnTo>
                <a:lnTo>
                  <a:pt x="16763" y="338327"/>
                </a:lnTo>
                <a:lnTo>
                  <a:pt x="16763" y="342899"/>
                </a:lnTo>
                <a:lnTo>
                  <a:pt x="13715" y="355091"/>
                </a:lnTo>
                <a:lnTo>
                  <a:pt x="12191" y="359663"/>
                </a:lnTo>
                <a:lnTo>
                  <a:pt x="10667" y="365759"/>
                </a:lnTo>
                <a:lnTo>
                  <a:pt x="9143" y="368807"/>
                </a:lnTo>
                <a:close/>
              </a:path>
              <a:path w="366395" h="399414">
                <a:moveTo>
                  <a:pt x="77723" y="399287"/>
                </a:moveTo>
                <a:lnTo>
                  <a:pt x="16763" y="338327"/>
                </a:lnTo>
                <a:lnTo>
                  <a:pt x="35051" y="338327"/>
                </a:lnTo>
                <a:lnTo>
                  <a:pt x="86867" y="390143"/>
                </a:lnTo>
                <a:lnTo>
                  <a:pt x="77723" y="3992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5535167" y="5405627"/>
            <a:ext cx="1778068" cy="45872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7475219" y="5419344"/>
            <a:ext cx="329565" cy="326390"/>
          </a:xfrm>
          <a:custGeom>
            <a:avLst/>
            <a:gdLst/>
            <a:ahLst/>
            <a:cxnLst/>
            <a:rect l="l" t="t" r="r" b="b"/>
            <a:pathLst>
              <a:path w="329565" h="326389">
                <a:moveTo>
                  <a:pt x="257556" y="59435"/>
                </a:moveTo>
                <a:lnTo>
                  <a:pt x="248411" y="59435"/>
                </a:lnTo>
                <a:lnTo>
                  <a:pt x="239268" y="56387"/>
                </a:lnTo>
                <a:lnTo>
                  <a:pt x="236220" y="51815"/>
                </a:lnTo>
                <a:lnTo>
                  <a:pt x="230124" y="47243"/>
                </a:lnTo>
                <a:lnTo>
                  <a:pt x="228600" y="39623"/>
                </a:lnTo>
                <a:lnTo>
                  <a:pt x="228600" y="24384"/>
                </a:lnTo>
                <a:lnTo>
                  <a:pt x="231648" y="16763"/>
                </a:lnTo>
                <a:lnTo>
                  <a:pt x="245363" y="3048"/>
                </a:lnTo>
                <a:lnTo>
                  <a:pt x="252984" y="0"/>
                </a:lnTo>
                <a:lnTo>
                  <a:pt x="268224" y="0"/>
                </a:lnTo>
                <a:lnTo>
                  <a:pt x="275844" y="3048"/>
                </a:lnTo>
                <a:lnTo>
                  <a:pt x="284987" y="12191"/>
                </a:lnTo>
                <a:lnTo>
                  <a:pt x="254508" y="12191"/>
                </a:lnTo>
                <a:lnTo>
                  <a:pt x="249936" y="13715"/>
                </a:lnTo>
                <a:lnTo>
                  <a:pt x="246887" y="18287"/>
                </a:lnTo>
                <a:lnTo>
                  <a:pt x="242316" y="21335"/>
                </a:lnTo>
                <a:lnTo>
                  <a:pt x="240792" y="25908"/>
                </a:lnTo>
                <a:lnTo>
                  <a:pt x="240792" y="35051"/>
                </a:lnTo>
                <a:lnTo>
                  <a:pt x="242316" y="39623"/>
                </a:lnTo>
                <a:lnTo>
                  <a:pt x="245363" y="42672"/>
                </a:lnTo>
                <a:lnTo>
                  <a:pt x="249936" y="45719"/>
                </a:lnTo>
                <a:lnTo>
                  <a:pt x="252984" y="47243"/>
                </a:lnTo>
                <a:lnTo>
                  <a:pt x="281939" y="47243"/>
                </a:lnTo>
                <a:lnTo>
                  <a:pt x="274320" y="54863"/>
                </a:lnTo>
                <a:lnTo>
                  <a:pt x="273304" y="56387"/>
                </a:lnTo>
                <a:lnTo>
                  <a:pt x="263651" y="56387"/>
                </a:lnTo>
                <a:lnTo>
                  <a:pt x="257556" y="59435"/>
                </a:lnTo>
                <a:close/>
              </a:path>
              <a:path w="329565" h="326389">
                <a:moveTo>
                  <a:pt x="281939" y="47243"/>
                </a:moveTo>
                <a:lnTo>
                  <a:pt x="262128" y="47243"/>
                </a:lnTo>
                <a:lnTo>
                  <a:pt x="266699" y="45719"/>
                </a:lnTo>
                <a:lnTo>
                  <a:pt x="271272" y="42672"/>
                </a:lnTo>
                <a:lnTo>
                  <a:pt x="274320" y="38099"/>
                </a:lnTo>
                <a:lnTo>
                  <a:pt x="275844" y="33527"/>
                </a:lnTo>
                <a:lnTo>
                  <a:pt x="275844" y="24384"/>
                </a:lnTo>
                <a:lnTo>
                  <a:pt x="274320" y="21335"/>
                </a:lnTo>
                <a:lnTo>
                  <a:pt x="271272" y="18287"/>
                </a:lnTo>
                <a:lnTo>
                  <a:pt x="268224" y="13715"/>
                </a:lnTo>
                <a:lnTo>
                  <a:pt x="263651" y="12191"/>
                </a:lnTo>
                <a:lnTo>
                  <a:pt x="284987" y="12191"/>
                </a:lnTo>
                <a:lnTo>
                  <a:pt x="286511" y="15239"/>
                </a:lnTo>
                <a:lnTo>
                  <a:pt x="288036" y="19811"/>
                </a:lnTo>
                <a:lnTo>
                  <a:pt x="288036" y="28955"/>
                </a:lnTo>
                <a:lnTo>
                  <a:pt x="284987" y="35051"/>
                </a:lnTo>
                <a:lnTo>
                  <a:pt x="313944" y="35051"/>
                </a:lnTo>
                <a:lnTo>
                  <a:pt x="320040" y="39623"/>
                </a:lnTo>
                <a:lnTo>
                  <a:pt x="321855" y="42672"/>
                </a:lnTo>
                <a:lnTo>
                  <a:pt x="288036" y="42672"/>
                </a:lnTo>
                <a:lnTo>
                  <a:pt x="283463" y="45719"/>
                </a:lnTo>
                <a:lnTo>
                  <a:pt x="281939" y="47243"/>
                </a:lnTo>
                <a:close/>
              </a:path>
              <a:path w="329565" h="326389">
                <a:moveTo>
                  <a:pt x="313944" y="35051"/>
                </a:moveTo>
                <a:lnTo>
                  <a:pt x="284987" y="35051"/>
                </a:lnTo>
                <a:lnTo>
                  <a:pt x="291084" y="32003"/>
                </a:lnTo>
                <a:lnTo>
                  <a:pt x="297180" y="30479"/>
                </a:lnTo>
                <a:lnTo>
                  <a:pt x="303275" y="32003"/>
                </a:lnTo>
                <a:lnTo>
                  <a:pt x="309372" y="32003"/>
                </a:lnTo>
                <a:lnTo>
                  <a:pt x="313944" y="35051"/>
                </a:lnTo>
                <a:close/>
              </a:path>
              <a:path w="329565" h="326389">
                <a:moveTo>
                  <a:pt x="316532" y="88391"/>
                </a:moveTo>
                <a:lnTo>
                  <a:pt x="295656" y="88391"/>
                </a:lnTo>
                <a:lnTo>
                  <a:pt x="300228" y="86867"/>
                </a:lnTo>
                <a:lnTo>
                  <a:pt x="306324" y="83819"/>
                </a:lnTo>
                <a:lnTo>
                  <a:pt x="313944" y="76199"/>
                </a:lnTo>
                <a:lnTo>
                  <a:pt x="316992" y="71627"/>
                </a:lnTo>
                <a:lnTo>
                  <a:pt x="316992" y="59435"/>
                </a:lnTo>
                <a:lnTo>
                  <a:pt x="313944" y="54863"/>
                </a:lnTo>
                <a:lnTo>
                  <a:pt x="304799" y="45719"/>
                </a:lnTo>
                <a:lnTo>
                  <a:pt x="300228" y="42672"/>
                </a:lnTo>
                <a:lnTo>
                  <a:pt x="321855" y="42672"/>
                </a:lnTo>
                <a:lnTo>
                  <a:pt x="326783" y="50948"/>
                </a:lnTo>
                <a:lnTo>
                  <a:pt x="329178" y="63334"/>
                </a:lnTo>
                <a:lnTo>
                  <a:pt x="326478" y="75595"/>
                </a:lnTo>
                <a:lnTo>
                  <a:pt x="318944" y="86365"/>
                </a:lnTo>
                <a:lnTo>
                  <a:pt x="316532" y="88391"/>
                </a:lnTo>
                <a:close/>
              </a:path>
              <a:path w="329565" h="326389">
                <a:moveTo>
                  <a:pt x="296666" y="100268"/>
                </a:moveTo>
                <a:lnTo>
                  <a:pt x="260604" y="80772"/>
                </a:lnTo>
                <a:lnTo>
                  <a:pt x="259080" y="74675"/>
                </a:lnTo>
                <a:lnTo>
                  <a:pt x="259080" y="68579"/>
                </a:lnTo>
                <a:lnTo>
                  <a:pt x="260604" y="62484"/>
                </a:lnTo>
                <a:lnTo>
                  <a:pt x="263651" y="56387"/>
                </a:lnTo>
                <a:lnTo>
                  <a:pt x="273304" y="56387"/>
                </a:lnTo>
                <a:lnTo>
                  <a:pt x="271272" y="59435"/>
                </a:lnTo>
                <a:lnTo>
                  <a:pt x="271272" y="71627"/>
                </a:lnTo>
                <a:lnTo>
                  <a:pt x="274320" y="76199"/>
                </a:lnTo>
                <a:lnTo>
                  <a:pt x="278892" y="80772"/>
                </a:lnTo>
                <a:lnTo>
                  <a:pt x="280416" y="83819"/>
                </a:lnTo>
                <a:lnTo>
                  <a:pt x="283463" y="85343"/>
                </a:lnTo>
                <a:lnTo>
                  <a:pt x="288036" y="86867"/>
                </a:lnTo>
                <a:lnTo>
                  <a:pt x="291084" y="88391"/>
                </a:lnTo>
                <a:lnTo>
                  <a:pt x="316532" y="88391"/>
                </a:lnTo>
                <a:lnTo>
                  <a:pt x="307547" y="95942"/>
                </a:lnTo>
                <a:lnTo>
                  <a:pt x="296666" y="100268"/>
                </a:lnTo>
                <a:close/>
              </a:path>
              <a:path w="329565" h="326389">
                <a:moveTo>
                  <a:pt x="188976" y="117348"/>
                </a:moveTo>
                <a:lnTo>
                  <a:pt x="179832" y="108203"/>
                </a:lnTo>
                <a:lnTo>
                  <a:pt x="182880" y="100584"/>
                </a:lnTo>
                <a:lnTo>
                  <a:pt x="184325" y="93355"/>
                </a:lnTo>
                <a:lnTo>
                  <a:pt x="184404" y="71627"/>
                </a:lnTo>
                <a:lnTo>
                  <a:pt x="182880" y="65531"/>
                </a:lnTo>
                <a:lnTo>
                  <a:pt x="188976" y="59435"/>
                </a:lnTo>
                <a:lnTo>
                  <a:pt x="216407" y="86867"/>
                </a:lnTo>
                <a:lnTo>
                  <a:pt x="196596" y="86867"/>
                </a:lnTo>
                <a:lnTo>
                  <a:pt x="196596" y="91439"/>
                </a:lnTo>
                <a:lnTo>
                  <a:pt x="195072" y="96011"/>
                </a:lnTo>
                <a:lnTo>
                  <a:pt x="192024" y="108203"/>
                </a:lnTo>
                <a:lnTo>
                  <a:pt x="188976" y="117348"/>
                </a:lnTo>
                <a:close/>
              </a:path>
              <a:path w="329565" h="326389">
                <a:moveTo>
                  <a:pt x="256032" y="146303"/>
                </a:moveTo>
                <a:lnTo>
                  <a:pt x="196596" y="86867"/>
                </a:lnTo>
                <a:lnTo>
                  <a:pt x="216407" y="86867"/>
                </a:lnTo>
                <a:lnTo>
                  <a:pt x="266699" y="137160"/>
                </a:lnTo>
                <a:lnTo>
                  <a:pt x="256032" y="146303"/>
                </a:lnTo>
                <a:close/>
              </a:path>
              <a:path w="329565" h="326389">
                <a:moveTo>
                  <a:pt x="198120" y="208787"/>
                </a:moveTo>
                <a:lnTo>
                  <a:pt x="140208" y="106679"/>
                </a:lnTo>
                <a:lnTo>
                  <a:pt x="147828" y="99060"/>
                </a:lnTo>
                <a:lnTo>
                  <a:pt x="205740" y="201167"/>
                </a:lnTo>
                <a:lnTo>
                  <a:pt x="198120" y="208787"/>
                </a:lnTo>
                <a:close/>
              </a:path>
              <a:path w="329565" h="326389">
                <a:moveTo>
                  <a:pt x="106680" y="224027"/>
                </a:moveTo>
                <a:lnTo>
                  <a:pt x="74676" y="176783"/>
                </a:lnTo>
                <a:lnTo>
                  <a:pt x="112776" y="138684"/>
                </a:lnTo>
                <a:lnTo>
                  <a:pt x="121920" y="147827"/>
                </a:lnTo>
                <a:lnTo>
                  <a:pt x="91440" y="178307"/>
                </a:lnTo>
                <a:lnTo>
                  <a:pt x="106680" y="204215"/>
                </a:lnTo>
                <a:lnTo>
                  <a:pt x="117348" y="204215"/>
                </a:lnTo>
                <a:lnTo>
                  <a:pt x="117348" y="205739"/>
                </a:lnTo>
                <a:lnTo>
                  <a:pt x="115824" y="208787"/>
                </a:lnTo>
                <a:lnTo>
                  <a:pt x="115824" y="216407"/>
                </a:lnTo>
                <a:lnTo>
                  <a:pt x="106680" y="224027"/>
                </a:lnTo>
                <a:close/>
              </a:path>
              <a:path w="329565" h="326389">
                <a:moveTo>
                  <a:pt x="117348" y="204215"/>
                </a:moveTo>
                <a:lnTo>
                  <a:pt x="106680" y="204215"/>
                </a:lnTo>
                <a:lnTo>
                  <a:pt x="108204" y="196595"/>
                </a:lnTo>
                <a:lnTo>
                  <a:pt x="111252" y="188975"/>
                </a:lnTo>
                <a:lnTo>
                  <a:pt x="127280" y="177049"/>
                </a:lnTo>
                <a:lnTo>
                  <a:pt x="140289" y="173764"/>
                </a:lnTo>
                <a:lnTo>
                  <a:pt x="152908" y="176316"/>
                </a:lnTo>
                <a:lnTo>
                  <a:pt x="163574" y="183505"/>
                </a:lnTo>
                <a:lnTo>
                  <a:pt x="166877" y="187451"/>
                </a:lnTo>
                <a:lnTo>
                  <a:pt x="132588" y="187451"/>
                </a:lnTo>
                <a:lnTo>
                  <a:pt x="128016" y="190499"/>
                </a:lnTo>
                <a:lnTo>
                  <a:pt x="117348" y="201167"/>
                </a:lnTo>
                <a:lnTo>
                  <a:pt x="117348" y="204215"/>
                </a:lnTo>
                <a:close/>
              </a:path>
              <a:path w="329565" h="326389">
                <a:moveTo>
                  <a:pt x="166617" y="237743"/>
                </a:moveTo>
                <a:lnTo>
                  <a:pt x="150876" y="237743"/>
                </a:lnTo>
                <a:lnTo>
                  <a:pt x="160020" y="231647"/>
                </a:lnTo>
                <a:lnTo>
                  <a:pt x="164592" y="227075"/>
                </a:lnTo>
                <a:lnTo>
                  <a:pt x="166116" y="220979"/>
                </a:lnTo>
                <a:lnTo>
                  <a:pt x="166116" y="208787"/>
                </a:lnTo>
                <a:lnTo>
                  <a:pt x="163068" y="201167"/>
                </a:lnTo>
                <a:lnTo>
                  <a:pt x="156972" y="196595"/>
                </a:lnTo>
                <a:lnTo>
                  <a:pt x="150876" y="190499"/>
                </a:lnTo>
                <a:lnTo>
                  <a:pt x="146304" y="187451"/>
                </a:lnTo>
                <a:lnTo>
                  <a:pt x="166877" y="187451"/>
                </a:lnTo>
                <a:lnTo>
                  <a:pt x="172303" y="193933"/>
                </a:lnTo>
                <a:lnTo>
                  <a:pt x="177264" y="205126"/>
                </a:lnTo>
                <a:lnTo>
                  <a:pt x="177560" y="219286"/>
                </a:lnTo>
                <a:lnTo>
                  <a:pt x="173839" y="230354"/>
                </a:lnTo>
                <a:lnTo>
                  <a:pt x="166617" y="237743"/>
                </a:lnTo>
                <a:close/>
              </a:path>
              <a:path w="329565" h="326389">
                <a:moveTo>
                  <a:pt x="108204" y="298703"/>
                </a:moveTo>
                <a:lnTo>
                  <a:pt x="50292" y="196595"/>
                </a:lnTo>
                <a:lnTo>
                  <a:pt x="57912" y="188975"/>
                </a:lnTo>
                <a:lnTo>
                  <a:pt x="115824" y="291083"/>
                </a:lnTo>
                <a:lnTo>
                  <a:pt x="108204" y="298703"/>
                </a:lnTo>
                <a:close/>
              </a:path>
              <a:path w="329565" h="326389">
                <a:moveTo>
                  <a:pt x="136356" y="249495"/>
                </a:moveTo>
                <a:lnTo>
                  <a:pt x="125798" y="246032"/>
                </a:lnTo>
                <a:lnTo>
                  <a:pt x="120396" y="242315"/>
                </a:lnTo>
                <a:lnTo>
                  <a:pt x="129540" y="231647"/>
                </a:lnTo>
                <a:lnTo>
                  <a:pt x="135636" y="236219"/>
                </a:lnTo>
                <a:lnTo>
                  <a:pt x="140208" y="237743"/>
                </a:lnTo>
                <a:lnTo>
                  <a:pt x="166617" y="237743"/>
                </a:lnTo>
                <a:lnTo>
                  <a:pt x="161284" y="243199"/>
                </a:lnTo>
                <a:lnTo>
                  <a:pt x="151297" y="248826"/>
                </a:lnTo>
                <a:lnTo>
                  <a:pt x="136356" y="249495"/>
                </a:lnTo>
                <a:close/>
              </a:path>
              <a:path w="329565" h="326389">
                <a:moveTo>
                  <a:pt x="9144" y="295655"/>
                </a:moveTo>
                <a:lnTo>
                  <a:pt x="0" y="286511"/>
                </a:lnTo>
                <a:lnTo>
                  <a:pt x="3048" y="278891"/>
                </a:lnTo>
                <a:lnTo>
                  <a:pt x="6096" y="263651"/>
                </a:lnTo>
                <a:lnTo>
                  <a:pt x="6096" y="249935"/>
                </a:lnTo>
                <a:lnTo>
                  <a:pt x="3048" y="245363"/>
                </a:lnTo>
                <a:lnTo>
                  <a:pt x="9144" y="239267"/>
                </a:lnTo>
                <a:lnTo>
                  <a:pt x="35052" y="265175"/>
                </a:lnTo>
                <a:lnTo>
                  <a:pt x="16764" y="265175"/>
                </a:lnTo>
                <a:lnTo>
                  <a:pt x="16764" y="275843"/>
                </a:lnTo>
                <a:lnTo>
                  <a:pt x="15240" y="280415"/>
                </a:lnTo>
                <a:lnTo>
                  <a:pt x="12192" y="292607"/>
                </a:lnTo>
                <a:lnTo>
                  <a:pt x="9144" y="295655"/>
                </a:lnTo>
                <a:close/>
              </a:path>
              <a:path w="329565" h="326389">
                <a:moveTo>
                  <a:pt x="77724" y="326135"/>
                </a:moveTo>
                <a:lnTo>
                  <a:pt x="16764" y="265175"/>
                </a:lnTo>
                <a:lnTo>
                  <a:pt x="35052" y="265175"/>
                </a:lnTo>
                <a:lnTo>
                  <a:pt x="86868" y="316991"/>
                </a:lnTo>
                <a:lnTo>
                  <a:pt x="77724" y="32613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7886700" y="5419343"/>
            <a:ext cx="387350" cy="386080"/>
          </a:xfrm>
          <a:custGeom>
            <a:avLst/>
            <a:gdLst/>
            <a:ahLst/>
            <a:cxnLst/>
            <a:rect l="l" t="t" r="r" b="b"/>
            <a:pathLst>
              <a:path w="387350" h="386079">
                <a:moveTo>
                  <a:pt x="310896" y="60960"/>
                </a:moveTo>
                <a:lnTo>
                  <a:pt x="306324" y="59436"/>
                </a:lnTo>
                <a:lnTo>
                  <a:pt x="301751" y="59436"/>
                </a:lnTo>
                <a:lnTo>
                  <a:pt x="298704" y="56388"/>
                </a:lnTo>
                <a:lnTo>
                  <a:pt x="294132" y="53340"/>
                </a:lnTo>
                <a:lnTo>
                  <a:pt x="288036" y="47243"/>
                </a:lnTo>
                <a:lnTo>
                  <a:pt x="286512" y="41147"/>
                </a:lnTo>
                <a:lnTo>
                  <a:pt x="286512" y="24384"/>
                </a:lnTo>
                <a:lnTo>
                  <a:pt x="289560" y="16764"/>
                </a:lnTo>
                <a:lnTo>
                  <a:pt x="297180" y="10667"/>
                </a:lnTo>
                <a:lnTo>
                  <a:pt x="303275" y="4571"/>
                </a:lnTo>
                <a:lnTo>
                  <a:pt x="310896" y="0"/>
                </a:lnTo>
                <a:lnTo>
                  <a:pt x="326136" y="0"/>
                </a:lnTo>
                <a:lnTo>
                  <a:pt x="333756" y="3047"/>
                </a:lnTo>
                <a:lnTo>
                  <a:pt x="342900" y="12191"/>
                </a:lnTo>
                <a:lnTo>
                  <a:pt x="343408" y="13715"/>
                </a:lnTo>
                <a:lnTo>
                  <a:pt x="312420" y="13715"/>
                </a:lnTo>
                <a:lnTo>
                  <a:pt x="307848" y="15240"/>
                </a:lnTo>
                <a:lnTo>
                  <a:pt x="304800" y="18288"/>
                </a:lnTo>
                <a:lnTo>
                  <a:pt x="300227" y="21336"/>
                </a:lnTo>
                <a:lnTo>
                  <a:pt x="298704" y="25908"/>
                </a:lnTo>
                <a:lnTo>
                  <a:pt x="298704" y="35051"/>
                </a:lnTo>
                <a:lnTo>
                  <a:pt x="300227" y="39623"/>
                </a:lnTo>
                <a:lnTo>
                  <a:pt x="303275" y="42671"/>
                </a:lnTo>
                <a:lnTo>
                  <a:pt x="307848" y="45719"/>
                </a:lnTo>
                <a:lnTo>
                  <a:pt x="310896" y="48767"/>
                </a:lnTo>
                <a:lnTo>
                  <a:pt x="338328" y="48767"/>
                </a:lnTo>
                <a:lnTo>
                  <a:pt x="332232" y="54864"/>
                </a:lnTo>
                <a:lnTo>
                  <a:pt x="331215" y="56388"/>
                </a:lnTo>
                <a:lnTo>
                  <a:pt x="321563" y="56388"/>
                </a:lnTo>
                <a:lnTo>
                  <a:pt x="316992" y="59436"/>
                </a:lnTo>
                <a:lnTo>
                  <a:pt x="310896" y="60960"/>
                </a:lnTo>
                <a:close/>
              </a:path>
              <a:path w="387350" h="386079">
                <a:moveTo>
                  <a:pt x="338328" y="48767"/>
                </a:moveTo>
                <a:lnTo>
                  <a:pt x="321563" y="48767"/>
                </a:lnTo>
                <a:lnTo>
                  <a:pt x="324612" y="45719"/>
                </a:lnTo>
                <a:lnTo>
                  <a:pt x="329184" y="42671"/>
                </a:lnTo>
                <a:lnTo>
                  <a:pt x="332232" y="39623"/>
                </a:lnTo>
                <a:lnTo>
                  <a:pt x="333756" y="35051"/>
                </a:lnTo>
                <a:lnTo>
                  <a:pt x="333756" y="25908"/>
                </a:lnTo>
                <a:lnTo>
                  <a:pt x="332232" y="21336"/>
                </a:lnTo>
                <a:lnTo>
                  <a:pt x="326136" y="15240"/>
                </a:lnTo>
                <a:lnTo>
                  <a:pt x="321563" y="13715"/>
                </a:lnTo>
                <a:lnTo>
                  <a:pt x="343408" y="13715"/>
                </a:lnTo>
                <a:lnTo>
                  <a:pt x="345948" y="21336"/>
                </a:lnTo>
                <a:lnTo>
                  <a:pt x="345948" y="30479"/>
                </a:lnTo>
                <a:lnTo>
                  <a:pt x="342900" y="35051"/>
                </a:lnTo>
                <a:lnTo>
                  <a:pt x="373380" y="35051"/>
                </a:lnTo>
                <a:lnTo>
                  <a:pt x="377951" y="41147"/>
                </a:lnTo>
                <a:lnTo>
                  <a:pt x="381000" y="44195"/>
                </a:lnTo>
                <a:lnTo>
                  <a:pt x="345948" y="44195"/>
                </a:lnTo>
                <a:lnTo>
                  <a:pt x="341375" y="45719"/>
                </a:lnTo>
                <a:lnTo>
                  <a:pt x="338328" y="48767"/>
                </a:lnTo>
                <a:close/>
              </a:path>
              <a:path w="387350" h="386079">
                <a:moveTo>
                  <a:pt x="373380" y="35051"/>
                </a:moveTo>
                <a:lnTo>
                  <a:pt x="342900" y="35051"/>
                </a:lnTo>
                <a:lnTo>
                  <a:pt x="348996" y="32003"/>
                </a:lnTo>
                <a:lnTo>
                  <a:pt x="355092" y="30479"/>
                </a:lnTo>
                <a:lnTo>
                  <a:pt x="373380" y="35051"/>
                </a:lnTo>
                <a:close/>
              </a:path>
              <a:path w="387350" h="386079">
                <a:moveTo>
                  <a:pt x="375980" y="88391"/>
                </a:moveTo>
                <a:lnTo>
                  <a:pt x="353568" y="88391"/>
                </a:lnTo>
                <a:lnTo>
                  <a:pt x="358139" y="86867"/>
                </a:lnTo>
                <a:lnTo>
                  <a:pt x="361187" y="86867"/>
                </a:lnTo>
                <a:lnTo>
                  <a:pt x="371856" y="76199"/>
                </a:lnTo>
                <a:lnTo>
                  <a:pt x="374904" y="71627"/>
                </a:lnTo>
                <a:lnTo>
                  <a:pt x="374904" y="59436"/>
                </a:lnTo>
                <a:lnTo>
                  <a:pt x="371856" y="54864"/>
                </a:lnTo>
                <a:lnTo>
                  <a:pt x="362712" y="45719"/>
                </a:lnTo>
                <a:lnTo>
                  <a:pt x="358139" y="44195"/>
                </a:lnTo>
                <a:lnTo>
                  <a:pt x="381000" y="44195"/>
                </a:lnTo>
                <a:lnTo>
                  <a:pt x="384048" y="47243"/>
                </a:lnTo>
                <a:lnTo>
                  <a:pt x="387096" y="54864"/>
                </a:lnTo>
                <a:lnTo>
                  <a:pt x="387096" y="64008"/>
                </a:lnTo>
                <a:lnTo>
                  <a:pt x="384530" y="76042"/>
                </a:lnTo>
                <a:lnTo>
                  <a:pt x="377366" y="87278"/>
                </a:lnTo>
                <a:lnTo>
                  <a:pt x="375980" y="88391"/>
                </a:lnTo>
                <a:close/>
              </a:path>
              <a:path w="387350" h="386079">
                <a:moveTo>
                  <a:pt x="354605" y="100357"/>
                </a:moveTo>
                <a:lnTo>
                  <a:pt x="318516" y="80771"/>
                </a:lnTo>
                <a:lnTo>
                  <a:pt x="316992" y="74675"/>
                </a:lnTo>
                <a:lnTo>
                  <a:pt x="316992" y="68579"/>
                </a:lnTo>
                <a:lnTo>
                  <a:pt x="318516" y="62484"/>
                </a:lnTo>
                <a:lnTo>
                  <a:pt x="321563" y="56388"/>
                </a:lnTo>
                <a:lnTo>
                  <a:pt x="331215" y="56388"/>
                </a:lnTo>
                <a:lnTo>
                  <a:pt x="329184" y="59436"/>
                </a:lnTo>
                <a:lnTo>
                  <a:pt x="329184" y="71627"/>
                </a:lnTo>
                <a:lnTo>
                  <a:pt x="332232" y="77723"/>
                </a:lnTo>
                <a:lnTo>
                  <a:pt x="336804" y="80771"/>
                </a:lnTo>
                <a:lnTo>
                  <a:pt x="338327" y="83820"/>
                </a:lnTo>
                <a:lnTo>
                  <a:pt x="342900" y="86867"/>
                </a:lnTo>
                <a:lnTo>
                  <a:pt x="345948" y="86867"/>
                </a:lnTo>
                <a:lnTo>
                  <a:pt x="350520" y="88391"/>
                </a:lnTo>
                <a:lnTo>
                  <a:pt x="375980" y="88391"/>
                </a:lnTo>
                <a:lnTo>
                  <a:pt x="365569" y="96752"/>
                </a:lnTo>
                <a:lnTo>
                  <a:pt x="354605" y="100357"/>
                </a:lnTo>
                <a:close/>
              </a:path>
              <a:path w="387350" h="386079">
                <a:moveTo>
                  <a:pt x="248412" y="115823"/>
                </a:moveTo>
                <a:lnTo>
                  <a:pt x="239268" y="106679"/>
                </a:lnTo>
                <a:lnTo>
                  <a:pt x="242316" y="99059"/>
                </a:lnTo>
                <a:lnTo>
                  <a:pt x="243839" y="91439"/>
                </a:lnTo>
                <a:lnTo>
                  <a:pt x="243839" y="70103"/>
                </a:lnTo>
                <a:lnTo>
                  <a:pt x="242316" y="65532"/>
                </a:lnTo>
                <a:lnTo>
                  <a:pt x="248412" y="59436"/>
                </a:lnTo>
                <a:lnTo>
                  <a:pt x="273812" y="85344"/>
                </a:lnTo>
                <a:lnTo>
                  <a:pt x="256032" y="85344"/>
                </a:lnTo>
                <a:lnTo>
                  <a:pt x="256032" y="89915"/>
                </a:lnTo>
                <a:lnTo>
                  <a:pt x="252984" y="102108"/>
                </a:lnTo>
                <a:lnTo>
                  <a:pt x="251460" y="106679"/>
                </a:lnTo>
                <a:lnTo>
                  <a:pt x="249936" y="112775"/>
                </a:lnTo>
                <a:lnTo>
                  <a:pt x="248412" y="115823"/>
                </a:lnTo>
                <a:close/>
              </a:path>
              <a:path w="387350" h="386079">
                <a:moveTo>
                  <a:pt x="315468" y="146303"/>
                </a:moveTo>
                <a:lnTo>
                  <a:pt x="256032" y="85344"/>
                </a:lnTo>
                <a:lnTo>
                  <a:pt x="273812" y="85344"/>
                </a:lnTo>
                <a:lnTo>
                  <a:pt x="324612" y="137159"/>
                </a:lnTo>
                <a:lnTo>
                  <a:pt x="315468" y="146303"/>
                </a:lnTo>
                <a:close/>
              </a:path>
              <a:path w="387350" h="386079">
                <a:moveTo>
                  <a:pt x="256032" y="208787"/>
                </a:moveTo>
                <a:lnTo>
                  <a:pt x="199644" y="106679"/>
                </a:lnTo>
                <a:lnTo>
                  <a:pt x="205740" y="99059"/>
                </a:lnTo>
                <a:lnTo>
                  <a:pt x="263651" y="201167"/>
                </a:lnTo>
                <a:lnTo>
                  <a:pt x="256032" y="208787"/>
                </a:lnTo>
                <a:close/>
              </a:path>
              <a:path w="387350" h="386079">
                <a:moveTo>
                  <a:pt x="146304" y="205739"/>
                </a:moveTo>
                <a:lnTo>
                  <a:pt x="138393" y="194534"/>
                </a:lnTo>
                <a:lnTo>
                  <a:pt x="137075" y="183328"/>
                </a:lnTo>
                <a:lnTo>
                  <a:pt x="139853" y="170921"/>
                </a:lnTo>
                <a:lnTo>
                  <a:pt x="146723" y="159898"/>
                </a:lnTo>
                <a:lnTo>
                  <a:pt x="158078" y="151076"/>
                </a:lnTo>
                <a:lnTo>
                  <a:pt x="169529" y="147921"/>
                </a:lnTo>
                <a:lnTo>
                  <a:pt x="182961" y="150067"/>
                </a:lnTo>
                <a:lnTo>
                  <a:pt x="193309" y="156736"/>
                </a:lnTo>
                <a:lnTo>
                  <a:pt x="196594" y="160020"/>
                </a:lnTo>
                <a:lnTo>
                  <a:pt x="164592" y="160020"/>
                </a:lnTo>
                <a:lnTo>
                  <a:pt x="160020" y="163067"/>
                </a:lnTo>
                <a:lnTo>
                  <a:pt x="150876" y="172211"/>
                </a:lnTo>
                <a:lnTo>
                  <a:pt x="149352" y="176784"/>
                </a:lnTo>
                <a:lnTo>
                  <a:pt x="149382" y="187542"/>
                </a:lnTo>
                <a:lnTo>
                  <a:pt x="150876" y="192023"/>
                </a:lnTo>
                <a:lnTo>
                  <a:pt x="156972" y="198120"/>
                </a:lnTo>
                <a:lnTo>
                  <a:pt x="146304" y="205739"/>
                </a:lnTo>
                <a:close/>
              </a:path>
              <a:path w="387350" h="386079">
                <a:moveTo>
                  <a:pt x="199644" y="263651"/>
                </a:moveTo>
                <a:lnTo>
                  <a:pt x="195072" y="259079"/>
                </a:lnTo>
                <a:lnTo>
                  <a:pt x="193548" y="256031"/>
                </a:lnTo>
                <a:lnTo>
                  <a:pt x="192024" y="251459"/>
                </a:lnTo>
                <a:lnTo>
                  <a:pt x="188976" y="239267"/>
                </a:lnTo>
                <a:lnTo>
                  <a:pt x="188976" y="225551"/>
                </a:lnTo>
                <a:lnTo>
                  <a:pt x="190500" y="214884"/>
                </a:lnTo>
                <a:lnTo>
                  <a:pt x="191458" y="201167"/>
                </a:lnTo>
                <a:lnTo>
                  <a:pt x="179832" y="161544"/>
                </a:lnTo>
                <a:lnTo>
                  <a:pt x="175260" y="160020"/>
                </a:lnTo>
                <a:lnTo>
                  <a:pt x="196594" y="160020"/>
                </a:lnTo>
                <a:lnTo>
                  <a:pt x="199644" y="163067"/>
                </a:lnTo>
                <a:lnTo>
                  <a:pt x="204216" y="176784"/>
                </a:lnTo>
                <a:lnTo>
                  <a:pt x="204155" y="187542"/>
                </a:lnTo>
                <a:lnTo>
                  <a:pt x="204087" y="192772"/>
                </a:lnTo>
                <a:lnTo>
                  <a:pt x="203191" y="206940"/>
                </a:lnTo>
                <a:lnTo>
                  <a:pt x="202692" y="220979"/>
                </a:lnTo>
                <a:lnTo>
                  <a:pt x="201168" y="228599"/>
                </a:lnTo>
                <a:lnTo>
                  <a:pt x="201168" y="231647"/>
                </a:lnTo>
                <a:lnTo>
                  <a:pt x="202692" y="234695"/>
                </a:lnTo>
                <a:lnTo>
                  <a:pt x="202692" y="240791"/>
                </a:lnTo>
                <a:lnTo>
                  <a:pt x="221831" y="240791"/>
                </a:lnTo>
                <a:lnTo>
                  <a:pt x="199644" y="263651"/>
                </a:lnTo>
                <a:close/>
              </a:path>
              <a:path w="387350" h="386079">
                <a:moveTo>
                  <a:pt x="221831" y="240791"/>
                </a:moveTo>
                <a:lnTo>
                  <a:pt x="202692" y="240791"/>
                </a:lnTo>
                <a:lnTo>
                  <a:pt x="240792" y="202691"/>
                </a:lnTo>
                <a:lnTo>
                  <a:pt x="249936" y="211835"/>
                </a:lnTo>
                <a:lnTo>
                  <a:pt x="221831" y="240791"/>
                </a:lnTo>
                <a:close/>
              </a:path>
              <a:path w="387350" h="386079">
                <a:moveTo>
                  <a:pt x="97536" y="266699"/>
                </a:moveTo>
                <a:lnTo>
                  <a:pt x="88392" y="257555"/>
                </a:lnTo>
                <a:lnTo>
                  <a:pt x="91440" y="249935"/>
                </a:lnTo>
                <a:lnTo>
                  <a:pt x="94488" y="234695"/>
                </a:lnTo>
                <a:lnTo>
                  <a:pt x="94488" y="227075"/>
                </a:lnTo>
                <a:lnTo>
                  <a:pt x="91440" y="214884"/>
                </a:lnTo>
                <a:lnTo>
                  <a:pt x="97536" y="208787"/>
                </a:lnTo>
                <a:lnTo>
                  <a:pt x="124968" y="236219"/>
                </a:lnTo>
                <a:lnTo>
                  <a:pt x="105156" y="236219"/>
                </a:lnTo>
                <a:lnTo>
                  <a:pt x="105156" y="245363"/>
                </a:lnTo>
                <a:lnTo>
                  <a:pt x="102108" y="257555"/>
                </a:lnTo>
                <a:lnTo>
                  <a:pt x="100584" y="262127"/>
                </a:lnTo>
                <a:lnTo>
                  <a:pt x="97536" y="266699"/>
                </a:lnTo>
                <a:close/>
              </a:path>
              <a:path w="387350" h="386079">
                <a:moveTo>
                  <a:pt x="166116" y="295655"/>
                </a:moveTo>
                <a:lnTo>
                  <a:pt x="105156" y="236219"/>
                </a:lnTo>
                <a:lnTo>
                  <a:pt x="124968" y="236219"/>
                </a:lnTo>
                <a:lnTo>
                  <a:pt x="175260" y="286511"/>
                </a:lnTo>
                <a:lnTo>
                  <a:pt x="166116" y="295655"/>
                </a:lnTo>
                <a:close/>
              </a:path>
              <a:path w="387350" h="386079">
                <a:moveTo>
                  <a:pt x="106680" y="358139"/>
                </a:moveTo>
                <a:lnTo>
                  <a:pt x="48768" y="256031"/>
                </a:lnTo>
                <a:lnTo>
                  <a:pt x="56388" y="248411"/>
                </a:lnTo>
                <a:lnTo>
                  <a:pt x="114300" y="350519"/>
                </a:lnTo>
                <a:lnTo>
                  <a:pt x="106680" y="358139"/>
                </a:lnTo>
                <a:close/>
              </a:path>
              <a:path w="387350" h="386079">
                <a:moveTo>
                  <a:pt x="9144" y="355091"/>
                </a:moveTo>
                <a:lnTo>
                  <a:pt x="0" y="345947"/>
                </a:lnTo>
                <a:lnTo>
                  <a:pt x="3048" y="338327"/>
                </a:lnTo>
                <a:lnTo>
                  <a:pt x="4572" y="330707"/>
                </a:lnTo>
                <a:lnTo>
                  <a:pt x="4572" y="309371"/>
                </a:lnTo>
                <a:lnTo>
                  <a:pt x="3048" y="304799"/>
                </a:lnTo>
                <a:lnTo>
                  <a:pt x="9144" y="298703"/>
                </a:lnTo>
                <a:lnTo>
                  <a:pt x="34544" y="324611"/>
                </a:lnTo>
                <a:lnTo>
                  <a:pt x="16764" y="324611"/>
                </a:lnTo>
                <a:lnTo>
                  <a:pt x="16764" y="329183"/>
                </a:lnTo>
                <a:lnTo>
                  <a:pt x="13716" y="341375"/>
                </a:lnTo>
                <a:lnTo>
                  <a:pt x="12192" y="345947"/>
                </a:lnTo>
                <a:lnTo>
                  <a:pt x="10668" y="352043"/>
                </a:lnTo>
                <a:lnTo>
                  <a:pt x="9144" y="355091"/>
                </a:lnTo>
                <a:close/>
              </a:path>
              <a:path w="387350" h="386079">
                <a:moveTo>
                  <a:pt x="76200" y="385571"/>
                </a:moveTo>
                <a:lnTo>
                  <a:pt x="16764" y="324611"/>
                </a:lnTo>
                <a:lnTo>
                  <a:pt x="34544" y="324611"/>
                </a:lnTo>
                <a:lnTo>
                  <a:pt x="85344" y="376427"/>
                </a:lnTo>
                <a:lnTo>
                  <a:pt x="76200" y="3855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8356092" y="5419343"/>
            <a:ext cx="388620" cy="386080"/>
          </a:xfrm>
          <a:custGeom>
            <a:avLst/>
            <a:gdLst/>
            <a:ahLst/>
            <a:cxnLst/>
            <a:rect l="l" t="t" r="r" b="b"/>
            <a:pathLst>
              <a:path w="388620" h="386079">
                <a:moveTo>
                  <a:pt x="312420" y="60960"/>
                </a:moveTo>
                <a:lnTo>
                  <a:pt x="307848" y="59436"/>
                </a:lnTo>
                <a:lnTo>
                  <a:pt x="303275" y="59436"/>
                </a:lnTo>
                <a:lnTo>
                  <a:pt x="298704" y="56388"/>
                </a:lnTo>
                <a:lnTo>
                  <a:pt x="289560" y="47243"/>
                </a:lnTo>
                <a:lnTo>
                  <a:pt x="286511" y="41147"/>
                </a:lnTo>
                <a:lnTo>
                  <a:pt x="286511" y="24384"/>
                </a:lnTo>
                <a:lnTo>
                  <a:pt x="291084" y="16764"/>
                </a:lnTo>
                <a:lnTo>
                  <a:pt x="303275" y="4571"/>
                </a:lnTo>
                <a:lnTo>
                  <a:pt x="310896" y="0"/>
                </a:lnTo>
                <a:lnTo>
                  <a:pt x="327660" y="0"/>
                </a:lnTo>
                <a:lnTo>
                  <a:pt x="333756" y="3047"/>
                </a:lnTo>
                <a:lnTo>
                  <a:pt x="342899" y="12191"/>
                </a:lnTo>
                <a:lnTo>
                  <a:pt x="343915" y="13715"/>
                </a:lnTo>
                <a:lnTo>
                  <a:pt x="312420" y="13715"/>
                </a:lnTo>
                <a:lnTo>
                  <a:pt x="309372" y="15240"/>
                </a:lnTo>
                <a:lnTo>
                  <a:pt x="304799" y="18288"/>
                </a:lnTo>
                <a:lnTo>
                  <a:pt x="301751" y="21336"/>
                </a:lnTo>
                <a:lnTo>
                  <a:pt x="300228" y="25908"/>
                </a:lnTo>
                <a:lnTo>
                  <a:pt x="300228" y="35051"/>
                </a:lnTo>
                <a:lnTo>
                  <a:pt x="301751" y="39623"/>
                </a:lnTo>
                <a:lnTo>
                  <a:pt x="307848" y="45719"/>
                </a:lnTo>
                <a:lnTo>
                  <a:pt x="312420" y="48767"/>
                </a:lnTo>
                <a:lnTo>
                  <a:pt x="338328" y="48767"/>
                </a:lnTo>
                <a:lnTo>
                  <a:pt x="332232" y="54864"/>
                </a:lnTo>
                <a:lnTo>
                  <a:pt x="331723" y="56388"/>
                </a:lnTo>
                <a:lnTo>
                  <a:pt x="323087" y="56388"/>
                </a:lnTo>
                <a:lnTo>
                  <a:pt x="316992" y="59436"/>
                </a:lnTo>
                <a:lnTo>
                  <a:pt x="312420" y="60960"/>
                </a:lnTo>
                <a:close/>
              </a:path>
              <a:path w="388620" h="386079">
                <a:moveTo>
                  <a:pt x="338328" y="48767"/>
                </a:moveTo>
                <a:lnTo>
                  <a:pt x="321563" y="48767"/>
                </a:lnTo>
                <a:lnTo>
                  <a:pt x="326136" y="45719"/>
                </a:lnTo>
                <a:lnTo>
                  <a:pt x="329184" y="42671"/>
                </a:lnTo>
                <a:lnTo>
                  <a:pt x="333756" y="39623"/>
                </a:lnTo>
                <a:lnTo>
                  <a:pt x="335280" y="35051"/>
                </a:lnTo>
                <a:lnTo>
                  <a:pt x="335280" y="25908"/>
                </a:lnTo>
                <a:lnTo>
                  <a:pt x="333756" y="21336"/>
                </a:lnTo>
                <a:lnTo>
                  <a:pt x="330708" y="18288"/>
                </a:lnTo>
                <a:lnTo>
                  <a:pt x="326136" y="15240"/>
                </a:lnTo>
                <a:lnTo>
                  <a:pt x="323087" y="13715"/>
                </a:lnTo>
                <a:lnTo>
                  <a:pt x="343915" y="13715"/>
                </a:lnTo>
                <a:lnTo>
                  <a:pt x="345948" y="16764"/>
                </a:lnTo>
                <a:lnTo>
                  <a:pt x="345948" y="21336"/>
                </a:lnTo>
                <a:lnTo>
                  <a:pt x="347472" y="25908"/>
                </a:lnTo>
                <a:lnTo>
                  <a:pt x="344424" y="35051"/>
                </a:lnTo>
                <a:lnTo>
                  <a:pt x="373380" y="35051"/>
                </a:lnTo>
                <a:lnTo>
                  <a:pt x="377951" y="41147"/>
                </a:lnTo>
                <a:lnTo>
                  <a:pt x="381762" y="44195"/>
                </a:lnTo>
                <a:lnTo>
                  <a:pt x="347472" y="44195"/>
                </a:lnTo>
                <a:lnTo>
                  <a:pt x="341375" y="45719"/>
                </a:lnTo>
                <a:lnTo>
                  <a:pt x="338328" y="48767"/>
                </a:lnTo>
                <a:close/>
              </a:path>
              <a:path w="388620" h="386079">
                <a:moveTo>
                  <a:pt x="373380" y="35051"/>
                </a:moveTo>
                <a:lnTo>
                  <a:pt x="344424" y="35051"/>
                </a:lnTo>
                <a:lnTo>
                  <a:pt x="350520" y="32003"/>
                </a:lnTo>
                <a:lnTo>
                  <a:pt x="356616" y="30479"/>
                </a:lnTo>
                <a:lnTo>
                  <a:pt x="368808" y="33527"/>
                </a:lnTo>
                <a:lnTo>
                  <a:pt x="373380" y="35051"/>
                </a:lnTo>
                <a:close/>
              </a:path>
              <a:path w="388620" h="386079">
                <a:moveTo>
                  <a:pt x="377407" y="88391"/>
                </a:moveTo>
                <a:lnTo>
                  <a:pt x="355092" y="88391"/>
                </a:lnTo>
                <a:lnTo>
                  <a:pt x="358140" y="86867"/>
                </a:lnTo>
                <a:lnTo>
                  <a:pt x="362711" y="86867"/>
                </a:lnTo>
                <a:lnTo>
                  <a:pt x="373380" y="76199"/>
                </a:lnTo>
                <a:lnTo>
                  <a:pt x="374904" y="71627"/>
                </a:lnTo>
                <a:lnTo>
                  <a:pt x="374904" y="59436"/>
                </a:lnTo>
                <a:lnTo>
                  <a:pt x="373380" y="54864"/>
                </a:lnTo>
                <a:lnTo>
                  <a:pt x="364236" y="45719"/>
                </a:lnTo>
                <a:lnTo>
                  <a:pt x="358140" y="44195"/>
                </a:lnTo>
                <a:lnTo>
                  <a:pt x="381762" y="44195"/>
                </a:lnTo>
                <a:lnTo>
                  <a:pt x="385572" y="47243"/>
                </a:lnTo>
                <a:lnTo>
                  <a:pt x="388620" y="54864"/>
                </a:lnTo>
                <a:lnTo>
                  <a:pt x="388620" y="64008"/>
                </a:lnTo>
                <a:lnTo>
                  <a:pt x="385426" y="76042"/>
                </a:lnTo>
                <a:lnTo>
                  <a:pt x="378838" y="87278"/>
                </a:lnTo>
                <a:lnTo>
                  <a:pt x="377407" y="88391"/>
                </a:lnTo>
                <a:close/>
              </a:path>
              <a:path w="388620" h="386079">
                <a:moveTo>
                  <a:pt x="355688" y="100232"/>
                </a:moveTo>
                <a:lnTo>
                  <a:pt x="340551" y="98834"/>
                </a:lnTo>
                <a:lnTo>
                  <a:pt x="330358" y="93846"/>
                </a:lnTo>
                <a:lnTo>
                  <a:pt x="321563" y="86867"/>
                </a:lnTo>
                <a:lnTo>
                  <a:pt x="318516" y="80771"/>
                </a:lnTo>
                <a:lnTo>
                  <a:pt x="318516" y="74675"/>
                </a:lnTo>
                <a:lnTo>
                  <a:pt x="316992" y="68579"/>
                </a:lnTo>
                <a:lnTo>
                  <a:pt x="318516" y="62484"/>
                </a:lnTo>
                <a:lnTo>
                  <a:pt x="323087" y="56388"/>
                </a:lnTo>
                <a:lnTo>
                  <a:pt x="331723" y="56388"/>
                </a:lnTo>
                <a:lnTo>
                  <a:pt x="330708" y="59436"/>
                </a:lnTo>
                <a:lnTo>
                  <a:pt x="330708" y="71627"/>
                </a:lnTo>
                <a:lnTo>
                  <a:pt x="332232" y="77723"/>
                </a:lnTo>
                <a:lnTo>
                  <a:pt x="336804" y="80771"/>
                </a:lnTo>
                <a:lnTo>
                  <a:pt x="342899" y="86867"/>
                </a:lnTo>
                <a:lnTo>
                  <a:pt x="347472" y="86867"/>
                </a:lnTo>
                <a:lnTo>
                  <a:pt x="350520" y="88391"/>
                </a:lnTo>
                <a:lnTo>
                  <a:pt x="377407" y="88391"/>
                </a:lnTo>
                <a:lnTo>
                  <a:pt x="367003" y="96483"/>
                </a:lnTo>
                <a:lnTo>
                  <a:pt x="355688" y="100232"/>
                </a:lnTo>
                <a:close/>
              </a:path>
              <a:path w="388620" h="386079">
                <a:moveTo>
                  <a:pt x="248411" y="115823"/>
                </a:moveTo>
                <a:lnTo>
                  <a:pt x="239268" y="106679"/>
                </a:lnTo>
                <a:lnTo>
                  <a:pt x="242316" y="99059"/>
                </a:lnTo>
                <a:lnTo>
                  <a:pt x="243840" y="91439"/>
                </a:lnTo>
                <a:lnTo>
                  <a:pt x="243840" y="83820"/>
                </a:lnTo>
                <a:lnTo>
                  <a:pt x="245363" y="76199"/>
                </a:lnTo>
                <a:lnTo>
                  <a:pt x="243840" y="70103"/>
                </a:lnTo>
                <a:lnTo>
                  <a:pt x="242316" y="65532"/>
                </a:lnTo>
                <a:lnTo>
                  <a:pt x="248411" y="59436"/>
                </a:lnTo>
                <a:lnTo>
                  <a:pt x="274320" y="85344"/>
                </a:lnTo>
                <a:lnTo>
                  <a:pt x="256032" y="85344"/>
                </a:lnTo>
                <a:lnTo>
                  <a:pt x="256032" y="89915"/>
                </a:lnTo>
                <a:lnTo>
                  <a:pt x="252984" y="102108"/>
                </a:lnTo>
                <a:lnTo>
                  <a:pt x="251460" y="106679"/>
                </a:lnTo>
                <a:lnTo>
                  <a:pt x="249936" y="112775"/>
                </a:lnTo>
                <a:lnTo>
                  <a:pt x="248411" y="115823"/>
                </a:lnTo>
                <a:close/>
              </a:path>
              <a:path w="388620" h="386079">
                <a:moveTo>
                  <a:pt x="316992" y="146303"/>
                </a:moveTo>
                <a:lnTo>
                  <a:pt x="256032" y="85344"/>
                </a:lnTo>
                <a:lnTo>
                  <a:pt x="274320" y="85344"/>
                </a:lnTo>
                <a:lnTo>
                  <a:pt x="326136" y="137159"/>
                </a:lnTo>
                <a:lnTo>
                  <a:pt x="316992" y="146303"/>
                </a:lnTo>
                <a:close/>
              </a:path>
              <a:path w="388620" h="386079">
                <a:moveTo>
                  <a:pt x="257556" y="208787"/>
                </a:moveTo>
                <a:lnTo>
                  <a:pt x="199644" y="106679"/>
                </a:lnTo>
                <a:lnTo>
                  <a:pt x="207264" y="99059"/>
                </a:lnTo>
                <a:lnTo>
                  <a:pt x="265175" y="201167"/>
                </a:lnTo>
                <a:lnTo>
                  <a:pt x="257556" y="208787"/>
                </a:lnTo>
                <a:close/>
              </a:path>
              <a:path w="388620" h="386079">
                <a:moveTo>
                  <a:pt x="174409" y="222498"/>
                </a:moveTo>
                <a:lnTo>
                  <a:pt x="162766" y="219798"/>
                </a:lnTo>
                <a:lnTo>
                  <a:pt x="151411" y="212264"/>
                </a:lnTo>
                <a:lnTo>
                  <a:pt x="142114" y="200792"/>
                </a:lnTo>
                <a:lnTo>
                  <a:pt x="137650" y="189573"/>
                </a:lnTo>
                <a:lnTo>
                  <a:pt x="138841" y="175120"/>
                </a:lnTo>
                <a:lnTo>
                  <a:pt x="143867" y="164549"/>
                </a:lnTo>
                <a:lnTo>
                  <a:pt x="155043" y="155044"/>
                </a:lnTo>
                <a:lnTo>
                  <a:pt x="165494" y="151004"/>
                </a:lnTo>
                <a:lnTo>
                  <a:pt x="172212" y="149351"/>
                </a:lnTo>
                <a:lnTo>
                  <a:pt x="179832" y="149351"/>
                </a:lnTo>
                <a:lnTo>
                  <a:pt x="185928" y="152399"/>
                </a:lnTo>
                <a:lnTo>
                  <a:pt x="195718" y="157528"/>
                </a:lnTo>
                <a:lnTo>
                  <a:pt x="201032" y="161544"/>
                </a:lnTo>
                <a:lnTo>
                  <a:pt x="166116" y="161544"/>
                </a:lnTo>
                <a:lnTo>
                  <a:pt x="160020" y="163067"/>
                </a:lnTo>
                <a:lnTo>
                  <a:pt x="156972" y="167639"/>
                </a:lnTo>
                <a:lnTo>
                  <a:pt x="152400" y="170687"/>
                </a:lnTo>
                <a:lnTo>
                  <a:pt x="150876" y="176784"/>
                </a:lnTo>
                <a:lnTo>
                  <a:pt x="150876" y="190499"/>
                </a:lnTo>
                <a:lnTo>
                  <a:pt x="153924" y="195071"/>
                </a:lnTo>
                <a:lnTo>
                  <a:pt x="164592" y="205739"/>
                </a:lnTo>
                <a:lnTo>
                  <a:pt x="169164" y="208787"/>
                </a:lnTo>
                <a:lnTo>
                  <a:pt x="201167" y="208787"/>
                </a:lnTo>
                <a:lnTo>
                  <a:pt x="198120" y="213359"/>
                </a:lnTo>
                <a:lnTo>
                  <a:pt x="186795" y="220103"/>
                </a:lnTo>
                <a:lnTo>
                  <a:pt x="174409" y="222498"/>
                </a:lnTo>
                <a:close/>
              </a:path>
              <a:path w="388620" h="386079">
                <a:moveTo>
                  <a:pt x="201167" y="208787"/>
                </a:moveTo>
                <a:lnTo>
                  <a:pt x="181356" y="208787"/>
                </a:lnTo>
                <a:lnTo>
                  <a:pt x="187452" y="207263"/>
                </a:lnTo>
                <a:lnTo>
                  <a:pt x="196596" y="198120"/>
                </a:lnTo>
                <a:lnTo>
                  <a:pt x="198120" y="193547"/>
                </a:lnTo>
                <a:lnTo>
                  <a:pt x="198120" y="181355"/>
                </a:lnTo>
                <a:lnTo>
                  <a:pt x="195072" y="175259"/>
                </a:lnTo>
                <a:lnTo>
                  <a:pt x="188976" y="170687"/>
                </a:lnTo>
                <a:lnTo>
                  <a:pt x="184404" y="164591"/>
                </a:lnTo>
                <a:lnTo>
                  <a:pt x="178308" y="161544"/>
                </a:lnTo>
                <a:lnTo>
                  <a:pt x="201032" y="161544"/>
                </a:lnTo>
                <a:lnTo>
                  <a:pt x="206387" y="165589"/>
                </a:lnTo>
                <a:lnTo>
                  <a:pt x="217968" y="178435"/>
                </a:lnTo>
                <a:lnTo>
                  <a:pt x="222775" y="184403"/>
                </a:lnTo>
                <a:lnTo>
                  <a:pt x="205740" y="184403"/>
                </a:lnTo>
                <a:lnTo>
                  <a:pt x="207264" y="188975"/>
                </a:lnTo>
                <a:lnTo>
                  <a:pt x="207264" y="195071"/>
                </a:lnTo>
                <a:lnTo>
                  <a:pt x="204216" y="204215"/>
                </a:lnTo>
                <a:lnTo>
                  <a:pt x="201167" y="208787"/>
                </a:lnTo>
                <a:close/>
              </a:path>
              <a:path w="388620" h="386079">
                <a:moveTo>
                  <a:pt x="228600" y="237743"/>
                </a:moveTo>
                <a:lnTo>
                  <a:pt x="210312" y="237743"/>
                </a:lnTo>
                <a:lnTo>
                  <a:pt x="214884" y="236219"/>
                </a:lnTo>
                <a:lnTo>
                  <a:pt x="217932" y="231647"/>
                </a:lnTo>
                <a:lnTo>
                  <a:pt x="220980" y="230123"/>
                </a:lnTo>
                <a:lnTo>
                  <a:pt x="222504" y="225551"/>
                </a:lnTo>
                <a:lnTo>
                  <a:pt x="224028" y="222503"/>
                </a:lnTo>
                <a:lnTo>
                  <a:pt x="224028" y="211835"/>
                </a:lnTo>
                <a:lnTo>
                  <a:pt x="222504" y="208787"/>
                </a:lnTo>
                <a:lnTo>
                  <a:pt x="220980" y="204215"/>
                </a:lnTo>
                <a:lnTo>
                  <a:pt x="211836" y="190499"/>
                </a:lnTo>
                <a:lnTo>
                  <a:pt x="205740" y="184403"/>
                </a:lnTo>
                <a:lnTo>
                  <a:pt x="222775" y="184403"/>
                </a:lnTo>
                <a:lnTo>
                  <a:pt x="225993" y="188399"/>
                </a:lnTo>
                <a:lnTo>
                  <a:pt x="230884" y="196379"/>
                </a:lnTo>
                <a:lnTo>
                  <a:pt x="236220" y="205739"/>
                </a:lnTo>
                <a:lnTo>
                  <a:pt x="236220" y="220979"/>
                </a:lnTo>
                <a:lnTo>
                  <a:pt x="234696" y="228599"/>
                </a:lnTo>
                <a:lnTo>
                  <a:pt x="231648" y="234695"/>
                </a:lnTo>
                <a:lnTo>
                  <a:pt x="228600" y="237743"/>
                </a:lnTo>
                <a:close/>
              </a:path>
              <a:path w="388620" h="386079">
                <a:moveTo>
                  <a:pt x="99060" y="266699"/>
                </a:moveTo>
                <a:lnTo>
                  <a:pt x="89916" y="257555"/>
                </a:lnTo>
                <a:lnTo>
                  <a:pt x="92964" y="249935"/>
                </a:lnTo>
                <a:lnTo>
                  <a:pt x="94488" y="242315"/>
                </a:lnTo>
                <a:lnTo>
                  <a:pt x="94488" y="220979"/>
                </a:lnTo>
                <a:lnTo>
                  <a:pt x="92964" y="214884"/>
                </a:lnTo>
                <a:lnTo>
                  <a:pt x="99060" y="208787"/>
                </a:lnTo>
                <a:lnTo>
                  <a:pt x="126492" y="236219"/>
                </a:lnTo>
                <a:lnTo>
                  <a:pt x="106680" y="236219"/>
                </a:lnTo>
                <a:lnTo>
                  <a:pt x="106680" y="240791"/>
                </a:lnTo>
                <a:lnTo>
                  <a:pt x="105156" y="245363"/>
                </a:lnTo>
                <a:lnTo>
                  <a:pt x="102108" y="257555"/>
                </a:lnTo>
                <a:lnTo>
                  <a:pt x="99060" y="266699"/>
                </a:lnTo>
                <a:close/>
              </a:path>
              <a:path w="388620" h="386079">
                <a:moveTo>
                  <a:pt x="213360" y="249935"/>
                </a:moveTo>
                <a:lnTo>
                  <a:pt x="198120" y="249935"/>
                </a:lnTo>
                <a:lnTo>
                  <a:pt x="192024" y="248411"/>
                </a:lnTo>
                <a:lnTo>
                  <a:pt x="184404" y="242315"/>
                </a:lnTo>
                <a:lnTo>
                  <a:pt x="192024" y="233171"/>
                </a:lnTo>
                <a:lnTo>
                  <a:pt x="198120" y="236219"/>
                </a:lnTo>
                <a:lnTo>
                  <a:pt x="202692" y="237743"/>
                </a:lnTo>
                <a:lnTo>
                  <a:pt x="228600" y="237743"/>
                </a:lnTo>
                <a:lnTo>
                  <a:pt x="219456" y="246887"/>
                </a:lnTo>
                <a:lnTo>
                  <a:pt x="213360" y="249935"/>
                </a:lnTo>
                <a:close/>
              </a:path>
              <a:path w="388620" h="386079">
                <a:moveTo>
                  <a:pt x="166116" y="295655"/>
                </a:moveTo>
                <a:lnTo>
                  <a:pt x="106680" y="236219"/>
                </a:lnTo>
                <a:lnTo>
                  <a:pt x="126492" y="236219"/>
                </a:lnTo>
                <a:lnTo>
                  <a:pt x="176784" y="286511"/>
                </a:lnTo>
                <a:lnTo>
                  <a:pt x="166116" y="295655"/>
                </a:lnTo>
                <a:close/>
              </a:path>
              <a:path w="388620" h="386079">
                <a:moveTo>
                  <a:pt x="106680" y="358139"/>
                </a:moveTo>
                <a:lnTo>
                  <a:pt x="50292" y="256031"/>
                </a:lnTo>
                <a:lnTo>
                  <a:pt x="57912" y="248411"/>
                </a:lnTo>
                <a:lnTo>
                  <a:pt x="114300" y="350519"/>
                </a:lnTo>
                <a:lnTo>
                  <a:pt x="106680" y="358139"/>
                </a:lnTo>
                <a:close/>
              </a:path>
              <a:path w="388620" h="386079">
                <a:moveTo>
                  <a:pt x="9144" y="355091"/>
                </a:moveTo>
                <a:lnTo>
                  <a:pt x="0" y="345947"/>
                </a:lnTo>
                <a:lnTo>
                  <a:pt x="3048" y="338327"/>
                </a:lnTo>
                <a:lnTo>
                  <a:pt x="4572" y="330707"/>
                </a:lnTo>
                <a:lnTo>
                  <a:pt x="4572" y="323087"/>
                </a:lnTo>
                <a:lnTo>
                  <a:pt x="6096" y="315467"/>
                </a:lnTo>
                <a:lnTo>
                  <a:pt x="4572" y="309371"/>
                </a:lnTo>
                <a:lnTo>
                  <a:pt x="3048" y="304799"/>
                </a:lnTo>
                <a:lnTo>
                  <a:pt x="9144" y="298703"/>
                </a:lnTo>
                <a:lnTo>
                  <a:pt x="35052" y="324611"/>
                </a:lnTo>
                <a:lnTo>
                  <a:pt x="16764" y="324611"/>
                </a:lnTo>
                <a:lnTo>
                  <a:pt x="16764" y="335279"/>
                </a:lnTo>
                <a:lnTo>
                  <a:pt x="15240" y="341375"/>
                </a:lnTo>
                <a:lnTo>
                  <a:pt x="13716" y="345947"/>
                </a:lnTo>
                <a:lnTo>
                  <a:pt x="9144" y="355091"/>
                </a:lnTo>
                <a:close/>
              </a:path>
              <a:path w="388620" h="386079">
                <a:moveTo>
                  <a:pt x="77724" y="385571"/>
                </a:moveTo>
                <a:lnTo>
                  <a:pt x="16764" y="324611"/>
                </a:lnTo>
                <a:lnTo>
                  <a:pt x="35052" y="324611"/>
                </a:lnTo>
                <a:lnTo>
                  <a:pt x="86868" y="376427"/>
                </a:lnTo>
                <a:lnTo>
                  <a:pt x="77724" y="3855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8827007" y="5419344"/>
            <a:ext cx="387350" cy="386080"/>
          </a:xfrm>
          <a:custGeom>
            <a:avLst/>
            <a:gdLst/>
            <a:ahLst/>
            <a:cxnLst/>
            <a:rect l="l" t="t" r="r" b="b"/>
            <a:pathLst>
              <a:path w="387350" h="386079">
                <a:moveTo>
                  <a:pt x="310896" y="60959"/>
                </a:moveTo>
                <a:lnTo>
                  <a:pt x="306324" y="59435"/>
                </a:lnTo>
                <a:lnTo>
                  <a:pt x="301752" y="59435"/>
                </a:lnTo>
                <a:lnTo>
                  <a:pt x="297180" y="56387"/>
                </a:lnTo>
                <a:lnTo>
                  <a:pt x="288036" y="47243"/>
                </a:lnTo>
                <a:lnTo>
                  <a:pt x="286512" y="41148"/>
                </a:lnTo>
                <a:lnTo>
                  <a:pt x="286512" y="24383"/>
                </a:lnTo>
                <a:lnTo>
                  <a:pt x="289560" y="16763"/>
                </a:lnTo>
                <a:lnTo>
                  <a:pt x="297180" y="10667"/>
                </a:lnTo>
                <a:lnTo>
                  <a:pt x="303276" y="4571"/>
                </a:lnTo>
                <a:lnTo>
                  <a:pt x="310896" y="0"/>
                </a:lnTo>
                <a:lnTo>
                  <a:pt x="326136" y="0"/>
                </a:lnTo>
                <a:lnTo>
                  <a:pt x="333756" y="3048"/>
                </a:lnTo>
                <a:lnTo>
                  <a:pt x="338328" y="9143"/>
                </a:lnTo>
                <a:lnTo>
                  <a:pt x="342900" y="12191"/>
                </a:lnTo>
                <a:lnTo>
                  <a:pt x="343408" y="13716"/>
                </a:lnTo>
                <a:lnTo>
                  <a:pt x="312420" y="13716"/>
                </a:lnTo>
                <a:lnTo>
                  <a:pt x="307848" y="15239"/>
                </a:lnTo>
                <a:lnTo>
                  <a:pt x="304800" y="18287"/>
                </a:lnTo>
                <a:lnTo>
                  <a:pt x="300228" y="21335"/>
                </a:lnTo>
                <a:lnTo>
                  <a:pt x="298704" y="25907"/>
                </a:lnTo>
                <a:lnTo>
                  <a:pt x="298704" y="35051"/>
                </a:lnTo>
                <a:lnTo>
                  <a:pt x="300228" y="39623"/>
                </a:lnTo>
                <a:lnTo>
                  <a:pt x="303276" y="42671"/>
                </a:lnTo>
                <a:lnTo>
                  <a:pt x="307848" y="45719"/>
                </a:lnTo>
                <a:lnTo>
                  <a:pt x="310896" y="48767"/>
                </a:lnTo>
                <a:lnTo>
                  <a:pt x="338327" y="48767"/>
                </a:lnTo>
                <a:lnTo>
                  <a:pt x="332232" y="54863"/>
                </a:lnTo>
                <a:lnTo>
                  <a:pt x="331216" y="56387"/>
                </a:lnTo>
                <a:lnTo>
                  <a:pt x="321564" y="56387"/>
                </a:lnTo>
                <a:lnTo>
                  <a:pt x="315468" y="59435"/>
                </a:lnTo>
                <a:lnTo>
                  <a:pt x="310896" y="60959"/>
                </a:lnTo>
                <a:close/>
              </a:path>
              <a:path w="387350" h="386079">
                <a:moveTo>
                  <a:pt x="338327" y="48767"/>
                </a:moveTo>
                <a:lnTo>
                  <a:pt x="320040" y="48767"/>
                </a:lnTo>
                <a:lnTo>
                  <a:pt x="329184" y="42671"/>
                </a:lnTo>
                <a:lnTo>
                  <a:pt x="332232" y="39623"/>
                </a:lnTo>
                <a:lnTo>
                  <a:pt x="333756" y="35051"/>
                </a:lnTo>
                <a:lnTo>
                  <a:pt x="333756" y="25907"/>
                </a:lnTo>
                <a:lnTo>
                  <a:pt x="332232" y="21335"/>
                </a:lnTo>
                <a:lnTo>
                  <a:pt x="326136" y="15239"/>
                </a:lnTo>
                <a:lnTo>
                  <a:pt x="321564" y="13716"/>
                </a:lnTo>
                <a:lnTo>
                  <a:pt x="343408" y="13716"/>
                </a:lnTo>
                <a:lnTo>
                  <a:pt x="345948" y="21335"/>
                </a:lnTo>
                <a:lnTo>
                  <a:pt x="345948" y="30479"/>
                </a:lnTo>
                <a:lnTo>
                  <a:pt x="342900" y="35051"/>
                </a:lnTo>
                <a:lnTo>
                  <a:pt x="373380" y="35051"/>
                </a:lnTo>
                <a:lnTo>
                  <a:pt x="377952" y="41148"/>
                </a:lnTo>
                <a:lnTo>
                  <a:pt x="381000" y="44195"/>
                </a:lnTo>
                <a:lnTo>
                  <a:pt x="345948" y="44195"/>
                </a:lnTo>
                <a:lnTo>
                  <a:pt x="341376" y="45719"/>
                </a:lnTo>
                <a:lnTo>
                  <a:pt x="338327" y="48767"/>
                </a:lnTo>
                <a:close/>
              </a:path>
              <a:path w="387350" h="386079">
                <a:moveTo>
                  <a:pt x="373380" y="35051"/>
                </a:moveTo>
                <a:lnTo>
                  <a:pt x="342900" y="35051"/>
                </a:lnTo>
                <a:lnTo>
                  <a:pt x="348996" y="32003"/>
                </a:lnTo>
                <a:lnTo>
                  <a:pt x="355092" y="30479"/>
                </a:lnTo>
                <a:lnTo>
                  <a:pt x="373380" y="35051"/>
                </a:lnTo>
                <a:close/>
              </a:path>
              <a:path w="387350" h="386079">
                <a:moveTo>
                  <a:pt x="375980" y="88391"/>
                </a:moveTo>
                <a:lnTo>
                  <a:pt x="353568" y="88391"/>
                </a:lnTo>
                <a:lnTo>
                  <a:pt x="358140" y="86867"/>
                </a:lnTo>
                <a:lnTo>
                  <a:pt x="361188" y="86867"/>
                </a:lnTo>
                <a:lnTo>
                  <a:pt x="371856" y="76200"/>
                </a:lnTo>
                <a:lnTo>
                  <a:pt x="374904" y="71627"/>
                </a:lnTo>
                <a:lnTo>
                  <a:pt x="374904" y="59435"/>
                </a:lnTo>
                <a:lnTo>
                  <a:pt x="371856" y="54863"/>
                </a:lnTo>
                <a:lnTo>
                  <a:pt x="362712" y="45719"/>
                </a:lnTo>
                <a:lnTo>
                  <a:pt x="358140" y="44195"/>
                </a:lnTo>
                <a:lnTo>
                  <a:pt x="381000" y="44195"/>
                </a:lnTo>
                <a:lnTo>
                  <a:pt x="384048" y="47243"/>
                </a:lnTo>
                <a:lnTo>
                  <a:pt x="387096" y="54863"/>
                </a:lnTo>
                <a:lnTo>
                  <a:pt x="387096" y="64007"/>
                </a:lnTo>
                <a:lnTo>
                  <a:pt x="384530" y="76041"/>
                </a:lnTo>
                <a:lnTo>
                  <a:pt x="377367" y="87278"/>
                </a:lnTo>
                <a:lnTo>
                  <a:pt x="375980" y="88391"/>
                </a:lnTo>
                <a:close/>
              </a:path>
              <a:path w="387350" h="386079">
                <a:moveTo>
                  <a:pt x="354605" y="100357"/>
                </a:moveTo>
                <a:lnTo>
                  <a:pt x="318516" y="80771"/>
                </a:lnTo>
                <a:lnTo>
                  <a:pt x="316992" y="74675"/>
                </a:lnTo>
                <a:lnTo>
                  <a:pt x="316992" y="68579"/>
                </a:lnTo>
                <a:lnTo>
                  <a:pt x="318516" y="62483"/>
                </a:lnTo>
                <a:lnTo>
                  <a:pt x="321564" y="56387"/>
                </a:lnTo>
                <a:lnTo>
                  <a:pt x="331216" y="56387"/>
                </a:lnTo>
                <a:lnTo>
                  <a:pt x="329184" y="59435"/>
                </a:lnTo>
                <a:lnTo>
                  <a:pt x="329184" y="71627"/>
                </a:lnTo>
                <a:lnTo>
                  <a:pt x="332232" y="77723"/>
                </a:lnTo>
                <a:lnTo>
                  <a:pt x="336804" y="80771"/>
                </a:lnTo>
                <a:lnTo>
                  <a:pt x="338328" y="83819"/>
                </a:lnTo>
                <a:lnTo>
                  <a:pt x="341376" y="86867"/>
                </a:lnTo>
                <a:lnTo>
                  <a:pt x="345948" y="86867"/>
                </a:lnTo>
                <a:lnTo>
                  <a:pt x="348996" y="88391"/>
                </a:lnTo>
                <a:lnTo>
                  <a:pt x="375980" y="88391"/>
                </a:lnTo>
                <a:lnTo>
                  <a:pt x="365569" y="96752"/>
                </a:lnTo>
                <a:lnTo>
                  <a:pt x="354605" y="100357"/>
                </a:lnTo>
                <a:close/>
              </a:path>
              <a:path w="387350" h="386079">
                <a:moveTo>
                  <a:pt x="248412" y="115823"/>
                </a:moveTo>
                <a:lnTo>
                  <a:pt x="239268" y="106679"/>
                </a:lnTo>
                <a:lnTo>
                  <a:pt x="240792" y="99059"/>
                </a:lnTo>
                <a:lnTo>
                  <a:pt x="243840" y="91439"/>
                </a:lnTo>
                <a:lnTo>
                  <a:pt x="243840" y="70103"/>
                </a:lnTo>
                <a:lnTo>
                  <a:pt x="242316" y="65532"/>
                </a:lnTo>
                <a:lnTo>
                  <a:pt x="248412" y="59435"/>
                </a:lnTo>
                <a:lnTo>
                  <a:pt x="273811" y="85343"/>
                </a:lnTo>
                <a:lnTo>
                  <a:pt x="256032" y="85343"/>
                </a:lnTo>
                <a:lnTo>
                  <a:pt x="254508" y="89916"/>
                </a:lnTo>
                <a:lnTo>
                  <a:pt x="254508" y="96011"/>
                </a:lnTo>
                <a:lnTo>
                  <a:pt x="252984" y="102107"/>
                </a:lnTo>
                <a:lnTo>
                  <a:pt x="251460" y="106679"/>
                </a:lnTo>
                <a:lnTo>
                  <a:pt x="249936" y="112775"/>
                </a:lnTo>
                <a:lnTo>
                  <a:pt x="248412" y="115823"/>
                </a:lnTo>
                <a:close/>
              </a:path>
              <a:path w="387350" h="386079">
                <a:moveTo>
                  <a:pt x="315468" y="146303"/>
                </a:moveTo>
                <a:lnTo>
                  <a:pt x="256032" y="85343"/>
                </a:lnTo>
                <a:lnTo>
                  <a:pt x="273811" y="85343"/>
                </a:lnTo>
                <a:lnTo>
                  <a:pt x="324612" y="137159"/>
                </a:lnTo>
                <a:lnTo>
                  <a:pt x="315468" y="146303"/>
                </a:lnTo>
                <a:close/>
              </a:path>
              <a:path w="387350" h="386079">
                <a:moveTo>
                  <a:pt x="256032" y="208787"/>
                </a:moveTo>
                <a:lnTo>
                  <a:pt x="198120" y="106679"/>
                </a:lnTo>
                <a:lnTo>
                  <a:pt x="205740" y="99059"/>
                </a:lnTo>
                <a:lnTo>
                  <a:pt x="263652" y="201167"/>
                </a:lnTo>
                <a:lnTo>
                  <a:pt x="256032" y="208787"/>
                </a:lnTo>
                <a:close/>
              </a:path>
              <a:path w="387350" h="386079">
                <a:moveTo>
                  <a:pt x="204460" y="247266"/>
                </a:moveTo>
                <a:lnTo>
                  <a:pt x="157814" y="219786"/>
                </a:lnTo>
                <a:lnTo>
                  <a:pt x="139389" y="189698"/>
                </a:lnTo>
                <a:lnTo>
                  <a:pt x="140167" y="175694"/>
                </a:lnTo>
                <a:lnTo>
                  <a:pt x="144212" y="164393"/>
                </a:lnTo>
                <a:lnTo>
                  <a:pt x="156714" y="152279"/>
                </a:lnTo>
                <a:lnTo>
                  <a:pt x="166273" y="148064"/>
                </a:lnTo>
                <a:lnTo>
                  <a:pt x="176784" y="147827"/>
                </a:lnTo>
                <a:lnTo>
                  <a:pt x="184404" y="149351"/>
                </a:lnTo>
                <a:lnTo>
                  <a:pt x="190500" y="153923"/>
                </a:lnTo>
                <a:lnTo>
                  <a:pt x="186145" y="160019"/>
                </a:lnTo>
                <a:lnTo>
                  <a:pt x="164592" y="160019"/>
                </a:lnTo>
                <a:lnTo>
                  <a:pt x="161544" y="161543"/>
                </a:lnTo>
                <a:lnTo>
                  <a:pt x="153924" y="169163"/>
                </a:lnTo>
                <a:lnTo>
                  <a:pt x="152400" y="172211"/>
                </a:lnTo>
                <a:lnTo>
                  <a:pt x="152400" y="176783"/>
                </a:lnTo>
                <a:lnTo>
                  <a:pt x="150876" y="181355"/>
                </a:lnTo>
                <a:lnTo>
                  <a:pt x="152400" y="187451"/>
                </a:lnTo>
                <a:lnTo>
                  <a:pt x="153924" y="192023"/>
                </a:lnTo>
                <a:lnTo>
                  <a:pt x="159599" y="201781"/>
                </a:lnTo>
                <a:lnTo>
                  <a:pt x="168458" y="212645"/>
                </a:lnTo>
                <a:lnTo>
                  <a:pt x="178308" y="212645"/>
                </a:lnTo>
                <a:lnTo>
                  <a:pt x="178308" y="216407"/>
                </a:lnTo>
                <a:lnTo>
                  <a:pt x="179832" y="220979"/>
                </a:lnTo>
                <a:lnTo>
                  <a:pt x="188976" y="230123"/>
                </a:lnTo>
                <a:lnTo>
                  <a:pt x="192024" y="231648"/>
                </a:lnTo>
                <a:lnTo>
                  <a:pt x="196596" y="233171"/>
                </a:lnTo>
                <a:lnTo>
                  <a:pt x="201168" y="236219"/>
                </a:lnTo>
                <a:lnTo>
                  <a:pt x="228219" y="236219"/>
                </a:lnTo>
                <a:lnTo>
                  <a:pt x="227076" y="237743"/>
                </a:lnTo>
                <a:lnTo>
                  <a:pt x="216586" y="244959"/>
                </a:lnTo>
                <a:lnTo>
                  <a:pt x="204460" y="247266"/>
                </a:lnTo>
                <a:close/>
              </a:path>
              <a:path w="387350" h="386079">
                <a:moveTo>
                  <a:pt x="182880" y="164591"/>
                </a:moveTo>
                <a:lnTo>
                  <a:pt x="178308" y="161543"/>
                </a:lnTo>
                <a:lnTo>
                  <a:pt x="173736" y="160019"/>
                </a:lnTo>
                <a:lnTo>
                  <a:pt x="186145" y="160019"/>
                </a:lnTo>
                <a:lnTo>
                  <a:pt x="182880" y="164591"/>
                </a:lnTo>
                <a:close/>
              </a:path>
              <a:path w="387350" h="386079">
                <a:moveTo>
                  <a:pt x="178308" y="212645"/>
                </a:moveTo>
                <a:lnTo>
                  <a:pt x="168458" y="212645"/>
                </a:lnTo>
                <a:lnTo>
                  <a:pt x="167689" y="207585"/>
                </a:lnTo>
                <a:lnTo>
                  <a:pt x="167640" y="202691"/>
                </a:lnTo>
                <a:lnTo>
                  <a:pt x="169164" y="196595"/>
                </a:lnTo>
                <a:lnTo>
                  <a:pt x="172212" y="192023"/>
                </a:lnTo>
                <a:lnTo>
                  <a:pt x="173736" y="187451"/>
                </a:lnTo>
                <a:lnTo>
                  <a:pt x="178308" y="184403"/>
                </a:lnTo>
                <a:lnTo>
                  <a:pt x="184404" y="178307"/>
                </a:lnTo>
                <a:lnTo>
                  <a:pt x="192024" y="175259"/>
                </a:lnTo>
                <a:lnTo>
                  <a:pt x="201168" y="175259"/>
                </a:lnTo>
                <a:lnTo>
                  <a:pt x="213382" y="178051"/>
                </a:lnTo>
                <a:lnTo>
                  <a:pt x="224508" y="185102"/>
                </a:lnTo>
                <a:lnTo>
                  <a:pt x="226414" y="187451"/>
                </a:lnTo>
                <a:lnTo>
                  <a:pt x="193548" y="187451"/>
                </a:lnTo>
                <a:lnTo>
                  <a:pt x="188976" y="190500"/>
                </a:lnTo>
                <a:lnTo>
                  <a:pt x="184404" y="195071"/>
                </a:lnTo>
                <a:lnTo>
                  <a:pt x="179832" y="198119"/>
                </a:lnTo>
                <a:lnTo>
                  <a:pt x="178308" y="204216"/>
                </a:lnTo>
                <a:lnTo>
                  <a:pt x="178308" y="212645"/>
                </a:lnTo>
                <a:close/>
              </a:path>
              <a:path w="387350" h="386079">
                <a:moveTo>
                  <a:pt x="228219" y="236219"/>
                </a:moveTo>
                <a:lnTo>
                  <a:pt x="205740" y="236219"/>
                </a:lnTo>
                <a:lnTo>
                  <a:pt x="210312" y="234695"/>
                </a:lnTo>
                <a:lnTo>
                  <a:pt x="213360" y="234695"/>
                </a:lnTo>
                <a:lnTo>
                  <a:pt x="216408" y="231648"/>
                </a:lnTo>
                <a:lnTo>
                  <a:pt x="219456" y="230123"/>
                </a:lnTo>
                <a:lnTo>
                  <a:pt x="224028" y="225551"/>
                </a:lnTo>
                <a:lnTo>
                  <a:pt x="225552" y="220979"/>
                </a:lnTo>
                <a:lnTo>
                  <a:pt x="225552" y="208787"/>
                </a:lnTo>
                <a:lnTo>
                  <a:pt x="222504" y="202691"/>
                </a:lnTo>
                <a:lnTo>
                  <a:pt x="211836" y="192023"/>
                </a:lnTo>
                <a:lnTo>
                  <a:pt x="205740" y="188975"/>
                </a:lnTo>
                <a:lnTo>
                  <a:pt x="199644" y="188975"/>
                </a:lnTo>
                <a:lnTo>
                  <a:pt x="193548" y="187451"/>
                </a:lnTo>
                <a:lnTo>
                  <a:pt x="226414" y="187451"/>
                </a:lnTo>
                <a:lnTo>
                  <a:pt x="230124" y="192023"/>
                </a:lnTo>
                <a:lnTo>
                  <a:pt x="233172" y="196595"/>
                </a:lnTo>
                <a:lnTo>
                  <a:pt x="236220" y="202691"/>
                </a:lnTo>
                <a:lnTo>
                  <a:pt x="237658" y="208446"/>
                </a:lnTo>
                <a:lnTo>
                  <a:pt x="237744" y="214883"/>
                </a:lnTo>
                <a:lnTo>
                  <a:pt x="234696" y="227075"/>
                </a:lnTo>
                <a:lnTo>
                  <a:pt x="231648" y="231648"/>
                </a:lnTo>
                <a:lnTo>
                  <a:pt x="228219" y="236219"/>
                </a:lnTo>
                <a:close/>
              </a:path>
              <a:path w="387350" h="386079">
                <a:moveTo>
                  <a:pt x="85344" y="266700"/>
                </a:moveTo>
                <a:lnTo>
                  <a:pt x="78600" y="255374"/>
                </a:lnTo>
                <a:lnTo>
                  <a:pt x="76205" y="242989"/>
                </a:lnTo>
                <a:lnTo>
                  <a:pt x="79181" y="231458"/>
                </a:lnTo>
                <a:lnTo>
                  <a:pt x="87453" y="220410"/>
                </a:lnTo>
                <a:lnTo>
                  <a:pt x="98928" y="211604"/>
                </a:lnTo>
                <a:lnTo>
                  <a:pt x="109748" y="207585"/>
                </a:lnTo>
                <a:lnTo>
                  <a:pt x="120396" y="207263"/>
                </a:lnTo>
                <a:lnTo>
                  <a:pt x="128016" y="210311"/>
                </a:lnTo>
                <a:lnTo>
                  <a:pt x="132588" y="216407"/>
                </a:lnTo>
                <a:lnTo>
                  <a:pt x="137160" y="219455"/>
                </a:lnTo>
                <a:lnTo>
                  <a:pt x="137668" y="220979"/>
                </a:lnTo>
                <a:lnTo>
                  <a:pt x="105156" y="220979"/>
                </a:lnTo>
                <a:lnTo>
                  <a:pt x="99060" y="222503"/>
                </a:lnTo>
                <a:lnTo>
                  <a:pt x="96012" y="227075"/>
                </a:lnTo>
                <a:lnTo>
                  <a:pt x="91440" y="231648"/>
                </a:lnTo>
                <a:lnTo>
                  <a:pt x="88392" y="236219"/>
                </a:lnTo>
                <a:lnTo>
                  <a:pt x="88392" y="248411"/>
                </a:lnTo>
                <a:lnTo>
                  <a:pt x="91440" y="252983"/>
                </a:lnTo>
                <a:lnTo>
                  <a:pt x="96012" y="257555"/>
                </a:lnTo>
                <a:lnTo>
                  <a:pt x="85344" y="266700"/>
                </a:lnTo>
                <a:close/>
              </a:path>
              <a:path w="387350" h="386079">
                <a:moveTo>
                  <a:pt x="138684" y="323087"/>
                </a:moveTo>
                <a:lnTo>
                  <a:pt x="135636" y="321563"/>
                </a:lnTo>
                <a:lnTo>
                  <a:pt x="132588" y="315467"/>
                </a:lnTo>
                <a:lnTo>
                  <a:pt x="129540" y="306323"/>
                </a:lnTo>
                <a:lnTo>
                  <a:pt x="129540" y="298703"/>
                </a:lnTo>
                <a:lnTo>
                  <a:pt x="128016" y="292607"/>
                </a:lnTo>
                <a:lnTo>
                  <a:pt x="128016" y="284987"/>
                </a:lnTo>
                <a:lnTo>
                  <a:pt x="129540" y="275843"/>
                </a:lnTo>
                <a:lnTo>
                  <a:pt x="130698" y="260017"/>
                </a:lnTo>
                <a:lnTo>
                  <a:pt x="130896" y="252983"/>
                </a:lnTo>
                <a:lnTo>
                  <a:pt x="130980" y="247266"/>
                </a:lnTo>
                <a:lnTo>
                  <a:pt x="129540" y="234695"/>
                </a:lnTo>
                <a:lnTo>
                  <a:pt x="123444" y="225551"/>
                </a:lnTo>
                <a:lnTo>
                  <a:pt x="120396" y="222503"/>
                </a:lnTo>
                <a:lnTo>
                  <a:pt x="115824" y="220979"/>
                </a:lnTo>
                <a:lnTo>
                  <a:pt x="137668" y="220979"/>
                </a:lnTo>
                <a:lnTo>
                  <a:pt x="138684" y="224027"/>
                </a:lnTo>
                <a:lnTo>
                  <a:pt x="140208" y="227075"/>
                </a:lnTo>
                <a:lnTo>
                  <a:pt x="141732" y="231648"/>
                </a:lnTo>
                <a:lnTo>
                  <a:pt x="143256" y="237743"/>
                </a:lnTo>
                <a:lnTo>
                  <a:pt x="143346" y="245357"/>
                </a:lnTo>
                <a:lnTo>
                  <a:pt x="143797" y="252983"/>
                </a:lnTo>
                <a:lnTo>
                  <a:pt x="143730" y="257555"/>
                </a:lnTo>
                <a:lnTo>
                  <a:pt x="143283" y="268413"/>
                </a:lnTo>
                <a:lnTo>
                  <a:pt x="141732" y="281939"/>
                </a:lnTo>
                <a:lnTo>
                  <a:pt x="141732" y="298703"/>
                </a:lnTo>
                <a:lnTo>
                  <a:pt x="143256" y="301751"/>
                </a:lnTo>
                <a:lnTo>
                  <a:pt x="160020" y="301751"/>
                </a:lnTo>
                <a:lnTo>
                  <a:pt x="138684" y="323087"/>
                </a:lnTo>
                <a:close/>
              </a:path>
              <a:path w="387350" h="386079">
                <a:moveTo>
                  <a:pt x="106680" y="358139"/>
                </a:moveTo>
                <a:lnTo>
                  <a:pt x="48768" y="256032"/>
                </a:lnTo>
                <a:lnTo>
                  <a:pt x="56388" y="248411"/>
                </a:lnTo>
                <a:lnTo>
                  <a:pt x="114300" y="350519"/>
                </a:lnTo>
                <a:lnTo>
                  <a:pt x="106680" y="358139"/>
                </a:lnTo>
                <a:close/>
              </a:path>
              <a:path w="387350" h="386079">
                <a:moveTo>
                  <a:pt x="160020" y="301751"/>
                </a:moveTo>
                <a:lnTo>
                  <a:pt x="143256" y="301751"/>
                </a:lnTo>
                <a:lnTo>
                  <a:pt x="179832" y="263651"/>
                </a:lnTo>
                <a:lnTo>
                  <a:pt x="188976" y="272795"/>
                </a:lnTo>
                <a:lnTo>
                  <a:pt x="160020" y="301751"/>
                </a:lnTo>
                <a:close/>
              </a:path>
              <a:path w="387350" h="386079">
                <a:moveTo>
                  <a:pt x="9144" y="355091"/>
                </a:moveTo>
                <a:lnTo>
                  <a:pt x="0" y="345948"/>
                </a:lnTo>
                <a:lnTo>
                  <a:pt x="1524" y="338327"/>
                </a:lnTo>
                <a:lnTo>
                  <a:pt x="4572" y="330707"/>
                </a:lnTo>
                <a:lnTo>
                  <a:pt x="4572" y="309371"/>
                </a:lnTo>
                <a:lnTo>
                  <a:pt x="3048" y="304800"/>
                </a:lnTo>
                <a:lnTo>
                  <a:pt x="9144" y="298703"/>
                </a:lnTo>
                <a:lnTo>
                  <a:pt x="34544" y="324611"/>
                </a:lnTo>
                <a:lnTo>
                  <a:pt x="16764" y="324611"/>
                </a:lnTo>
                <a:lnTo>
                  <a:pt x="16764" y="329183"/>
                </a:lnTo>
                <a:lnTo>
                  <a:pt x="13716" y="341375"/>
                </a:lnTo>
                <a:lnTo>
                  <a:pt x="12192" y="345948"/>
                </a:lnTo>
                <a:lnTo>
                  <a:pt x="10668" y="352043"/>
                </a:lnTo>
                <a:lnTo>
                  <a:pt x="9144" y="355091"/>
                </a:lnTo>
                <a:close/>
              </a:path>
              <a:path w="387350" h="386079">
                <a:moveTo>
                  <a:pt x="76200" y="385571"/>
                </a:moveTo>
                <a:lnTo>
                  <a:pt x="16764" y="324611"/>
                </a:lnTo>
                <a:lnTo>
                  <a:pt x="34544" y="324611"/>
                </a:lnTo>
                <a:lnTo>
                  <a:pt x="85344" y="376427"/>
                </a:lnTo>
                <a:lnTo>
                  <a:pt x="76200" y="3855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3080004" y="6405372"/>
            <a:ext cx="262255" cy="0"/>
          </a:xfrm>
          <a:custGeom>
            <a:avLst/>
            <a:gdLst/>
            <a:ahLst/>
            <a:cxnLst/>
            <a:rect l="l" t="t" r="r" b="b"/>
            <a:pathLst>
              <a:path w="262254">
                <a:moveTo>
                  <a:pt x="0" y="0"/>
                </a:moveTo>
                <a:lnTo>
                  <a:pt x="262127" y="0"/>
                </a:lnTo>
              </a:path>
            </a:pathLst>
          </a:custGeom>
          <a:ln w="19557">
            <a:solidFill>
              <a:srgbClr val="0070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3186683" y="6380988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4" h="48895">
                <a:moveTo>
                  <a:pt x="24383" y="48767"/>
                </a:moveTo>
                <a:lnTo>
                  <a:pt x="0" y="24383"/>
                </a:lnTo>
                <a:lnTo>
                  <a:pt x="24383" y="0"/>
                </a:lnTo>
                <a:lnTo>
                  <a:pt x="48767" y="24383"/>
                </a:lnTo>
                <a:lnTo>
                  <a:pt x="24383" y="48767"/>
                </a:lnTo>
                <a:close/>
              </a:path>
            </a:pathLst>
          </a:custGeom>
          <a:solidFill>
            <a:srgbClr val="0070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5314188" y="6405372"/>
            <a:ext cx="262255" cy="0"/>
          </a:xfrm>
          <a:custGeom>
            <a:avLst/>
            <a:gdLst/>
            <a:ahLst/>
            <a:cxnLst/>
            <a:rect l="l" t="t" r="r" b="b"/>
            <a:pathLst>
              <a:path w="262254">
                <a:moveTo>
                  <a:pt x="0" y="0"/>
                </a:moveTo>
                <a:lnTo>
                  <a:pt x="262127" y="0"/>
                </a:lnTo>
              </a:path>
            </a:pathLst>
          </a:custGeom>
          <a:ln w="19557">
            <a:solidFill>
              <a:srgbClr val="B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5425439" y="6385560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0" y="19050"/>
                </a:moveTo>
                <a:lnTo>
                  <a:pt x="38100" y="19050"/>
                </a:lnTo>
              </a:path>
            </a:pathLst>
          </a:custGeom>
          <a:ln w="39370">
            <a:solidFill>
              <a:srgbClr val="B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 txBox="1"/>
          <p:nvPr/>
        </p:nvSpPr>
        <p:spPr>
          <a:xfrm>
            <a:off x="673098" y="6724138"/>
            <a:ext cx="8559165" cy="404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200" spc="-5" dirty="0">
                <a:latin typeface="Times New Roman"/>
                <a:cs typeface="Times New Roman"/>
              </a:rPr>
              <a:t>N</a:t>
            </a:r>
            <a:r>
              <a:rPr sz="1200" spc="65" dirty="0">
                <a:latin typeface="Times New Roman"/>
                <a:cs typeface="Times New Roman"/>
              </a:rPr>
              <a:t>o</a:t>
            </a:r>
            <a:r>
              <a:rPr sz="1200" spc="-5" dirty="0">
                <a:latin typeface="Times New Roman"/>
                <a:cs typeface="Times New Roman"/>
              </a:rPr>
              <a:t>t</a:t>
            </a:r>
            <a:r>
              <a:rPr sz="1200" spc="130" dirty="0">
                <a:latin typeface="Times New Roman"/>
                <a:cs typeface="Times New Roman"/>
              </a:rPr>
              <a:t>e</a:t>
            </a:r>
            <a:r>
              <a:rPr sz="1200" spc="-5" dirty="0">
                <a:latin typeface="Times New Roman"/>
                <a:cs typeface="Times New Roman"/>
              </a:rPr>
              <a:t>: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125" dirty="0">
                <a:latin typeface="Times New Roman"/>
                <a:cs typeface="Times New Roman"/>
              </a:rPr>
              <a:t>S</a:t>
            </a:r>
            <a:r>
              <a:rPr sz="1200" spc="130" dirty="0">
                <a:latin typeface="Times New Roman"/>
                <a:cs typeface="Times New Roman"/>
              </a:rPr>
              <a:t>e</a:t>
            </a:r>
            <a:r>
              <a:rPr sz="1200" spc="-5" dirty="0">
                <a:latin typeface="Times New Roman"/>
                <a:cs typeface="Times New Roman"/>
              </a:rPr>
              <a:t>r</a:t>
            </a:r>
            <a:r>
              <a:rPr sz="1200" spc="-15" dirty="0">
                <a:latin typeface="Times New Roman"/>
                <a:cs typeface="Times New Roman"/>
              </a:rPr>
              <a:t>v</a:t>
            </a:r>
            <a:r>
              <a:rPr sz="1200" spc="-75" dirty="0">
                <a:latin typeface="Times New Roman"/>
                <a:cs typeface="Times New Roman"/>
              </a:rPr>
              <a:t>i</a:t>
            </a:r>
            <a:r>
              <a:rPr sz="1200" spc="60" dirty="0">
                <a:latin typeface="Times New Roman"/>
                <a:cs typeface="Times New Roman"/>
              </a:rPr>
              <a:t>c</a:t>
            </a:r>
            <a:r>
              <a:rPr sz="1200" spc="130" dirty="0">
                <a:latin typeface="Times New Roman"/>
                <a:cs typeface="Times New Roman"/>
              </a:rPr>
              <a:t>e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65" dirty="0">
                <a:latin typeface="Times New Roman"/>
                <a:cs typeface="Times New Roman"/>
              </a:rPr>
              <a:t>p</a:t>
            </a:r>
            <a:r>
              <a:rPr sz="1200" spc="130" dirty="0">
                <a:latin typeface="Times New Roman"/>
                <a:cs typeface="Times New Roman"/>
              </a:rPr>
              <a:t>e</a:t>
            </a:r>
            <a:r>
              <a:rPr sz="1200" spc="-5" dirty="0">
                <a:latin typeface="Times New Roman"/>
                <a:cs typeface="Times New Roman"/>
              </a:rPr>
              <a:t>r</a:t>
            </a:r>
            <a:r>
              <a:rPr sz="1200" spc="-55" dirty="0">
                <a:latin typeface="Times New Roman"/>
                <a:cs typeface="Times New Roman"/>
              </a:rPr>
              <a:t>f</a:t>
            </a:r>
            <a:r>
              <a:rPr sz="1200" spc="65" dirty="0">
                <a:latin typeface="Times New Roman"/>
                <a:cs typeface="Times New Roman"/>
              </a:rPr>
              <a:t>o</a:t>
            </a:r>
            <a:r>
              <a:rPr sz="1200" spc="-5" dirty="0">
                <a:latin typeface="Times New Roman"/>
                <a:cs typeface="Times New Roman"/>
              </a:rPr>
              <a:t>r</a:t>
            </a:r>
            <a:r>
              <a:rPr sz="1200" spc="70" dirty="0">
                <a:latin typeface="Times New Roman"/>
                <a:cs typeface="Times New Roman"/>
              </a:rPr>
              <a:t>m</a:t>
            </a:r>
            <a:r>
              <a:rPr sz="1200" spc="120" dirty="0">
                <a:latin typeface="Times New Roman"/>
                <a:cs typeface="Times New Roman"/>
              </a:rPr>
              <a:t>a</a:t>
            </a:r>
            <a:r>
              <a:rPr sz="1200" spc="55" dirty="0">
                <a:latin typeface="Times New Roman"/>
                <a:cs typeface="Times New Roman"/>
              </a:rPr>
              <a:t>n</a:t>
            </a:r>
            <a:r>
              <a:rPr sz="1200" spc="60" dirty="0">
                <a:latin typeface="Times New Roman"/>
                <a:cs typeface="Times New Roman"/>
              </a:rPr>
              <a:t>c</a:t>
            </a:r>
            <a:r>
              <a:rPr sz="1200" spc="130" dirty="0">
                <a:latin typeface="Times New Roman"/>
                <a:cs typeface="Times New Roman"/>
              </a:rPr>
              <a:t>e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70" dirty="0">
                <a:latin typeface="Times New Roman"/>
                <a:cs typeface="Times New Roman"/>
              </a:rPr>
              <a:t>m</a:t>
            </a:r>
            <a:r>
              <a:rPr sz="1200" spc="120" dirty="0">
                <a:latin typeface="Times New Roman"/>
                <a:cs typeface="Times New Roman"/>
              </a:rPr>
              <a:t>ea</a:t>
            </a:r>
            <a:r>
              <a:rPr sz="1200" spc="130" dirty="0">
                <a:latin typeface="Times New Roman"/>
                <a:cs typeface="Times New Roman"/>
              </a:rPr>
              <a:t>s</a:t>
            </a:r>
            <a:r>
              <a:rPr sz="1200" spc="65" dirty="0">
                <a:latin typeface="Times New Roman"/>
                <a:cs typeface="Times New Roman"/>
              </a:rPr>
              <a:t>u</a:t>
            </a:r>
            <a:r>
              <a:rPr sz="1200" spc="-5" dirty="0">
                <a:latin typeface="Times New Roman"/>
                <a:cs typeface="Times New Roman"/>
              </a:rPr>
              <a:t>r</a:t>
            </a:r>
            <a:r>
              <a:rPr sz="1200" spc="120" dirty="0">
                <a:latin typeface="Times New Roman"/>
                <a:cs typeface="Times New Roman"/>
              </a:rPr>
              <a:t>e</a:t>
            </a:r>
            <a:r>
              <a:rPr sz="1200" spc="60" dirty="0">
                <a:latin typeface="Times New Roman"/>
                <a:cs typeface="Times New Roman"/>
              </a:rPr>
              <a:t>m</a:t>
            </a:r>
            <a:r>
              <a:rPr sz="1200" spc="130" dirty="0">
                <a:latin typeface="Times New Roman"/>
                <a:cs typeface="Times New Roman"/>
              </a:rPr>
              <a:t>e</a:t>
            </a:r>
            <a:r>
              <a:rPr sz="1200" spc="55" dirty="0">
                <a:latin typeface="Times New Roman"/>
                <a:cs typeface="Times New Roman"/>
              </a:rPr>
              <a:t>n</a:t>
            </a:r>
            <a:r>
              <a:rPr sz="1200" spc="-5" dirty="0">
                <a:latin typeface="Times New Roman"/>
                <a:cs typeface="Times New Roman"/>
              </a:rPr>
              <a:t>t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15" dirty="0">
                <a:latin typeface="Times New Roman"/>
                <a:cs typeface="Times New Roman"/>
              </a:rPr>
              <a:t>w</a:t>
            </a:r>
            <a:r>
              <a:rPr sz="1200" spc="130" dirty="0">
                <a:latin typeface="Times New Roman"/>
                <a:cs typeface="Times New Roman"/>
              </a:rPr>
              <a:t>as</a:t>
            </a:r>
            <a:r>
              <a:rPr sz="1200" spc="35" dirty="0">
                <a:latin typeface="Times New Roman"/>
                <a:cs typeface="Times New Roman"/>
              </a:rPr>
              <a:t> </a:t>
            </a:r>
            <a:r>
              <a:rPr sz="1200" spc="130" dirty="0">
                <a:latin typeface="Times New Roman"/>
                <a:cs typeface="Times New Roman"/>
              </a:rPr>
              <a:t>s</a:t>
            </a:r>
            <a:r>
              <a:rPr sz="1200" spc="65" dirty="0">
                <a:latin typeface="Times New Roman"/>
                <a:cs typeface="Times New Roman"/>
              </a:rPr>
              <a:t>u</a:t>
            </a:r>
            <a:r>
              <a:rPr sz="1200" spc="130" dirty="0">
                <a:latin typeface="Times New Roman"/>
                <a:cs typeface="Times New Roman"/>
              </a:rPr>
              <a:t>s</a:t>
            </a:r>
            <a:r>
              <a:rPr sz="1200" spc="65" dirty="0">
                <a:latin typeface="Times New Roman"/>
                <a:cs typeface="Times New Roman"/>
              </a:rPr>
              <a:t>p</a:t>
            </a:r>
            <a:r>
              <a:rPr sz="1200" spc="130" dirty="0">
                <a:latin typeface="Times New Roman"/>
                <a:cs typeface="Times New Roman"/>
              </a:rPr>
              <a:t>e</a:t>
            </a:r>
            <a:r>
              <a:rPr sz="1200" spc="65" dirty="0">
                <a:latin typeface="Times New Roman"/>
                <a:cs typeface="Times New Roman"/>
              </a:rPr>
              <a:t>n</a:t>
            </a:r>
            <a:r>
              <a:rPr sz="1200" spc="55" dirty="0">
                <a:latin typeface="Times New Roman"/>
                <a:cs typeface="Times New Roman"/>
              </a:rPr>
              <a:t>d</a:t>
            </a:r>
            <a:r>
              <a:rPr sz="1200" spc="130" dirty="0">
                <a:latin typeface="Times New Roman"/>
                <a:cs typeface="Times New Roman"/>
              </a:rPr>
              <a:t>e</a:t>
            </a:r>
            <a:r>
              <a:rPr sz="1200" spc="65" dirty="0">
                <a:latin typeface="Times New Roman"/>
                <a:cs typeface="Times New Roman"/>
              </a:rPr>
              <a:t>d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-55" dirty="0">
                <a:latin typeface="Times New Roman"/>
                <a:cs typeface="Times New Roman"/>
              </a:rPr>
              <a:t>f</a:t>
            </a:r>
            <a:r>
              <a:rPr sz="1200" spc="65" dirty="0">
                <a:latin typeface="Times New Roman"/>
                <a:cs typeface="Times New Roman"/>
              </a:rPr>
              <a:t>o</a:t>
            </a:r>
            <a:r>
              <a:rPr sz="1200" dirty="0">
                <a:latin typeface="Times New Roman"/>
                <a:cs typeface="Times New Roman"/>
              </a:rPr>
              <a:t>r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spc="70" dirty="0">
                <a:latin typeface="Times New Roman"/>
                <a:cs typeface="Times New Roman"/>
              </a:rPr>
              <a:t>m</a:t>
            </a:r>
            <a:r>
              <a:rPr sz="1200" spc="130" dirty="0">
                <a:latin typeface="Times New Roman"/>
                <a:cs typeface="Times New Roman"/>
              </a:rPr>
              <a:t>a</a:t>
            </a:r>
            <a:r>
              <a:rPr sz="1200" spc="-75" dirty="0">
                <a:latin typeface="Times New Roman"/>
                <a:cs typeface="Times New Roman"/>
              </a:rPr>
              <a:t>i</a:t>
            </a:r>
            <a:r>
              <a:rPr sz="1200" spc="-70" dirty="0">
                <a:latin typeface="Times New Roman"/>
                <a:cs typeface="Times New Roman"/>
              </a:rPr>
              <a:t>l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65" dirty="0">
                <a:latin typeface="Times New Roman"/>
                <a:cs typeface="Times New Roman"/>
              </a:rPr>
              <a:t>o</a:t>
            </a:r>
            <a:r>
              <a:rPr sz="1200" spc="-5" dirty="0">
                <a:latin typeface="Times New Roman"/>
                <a:cs typeface="Times New Roman"/>
              </a:rPr>
              <a:t>r</a:t>
            </a:r>
            <a:r>
              <a:rPr sz="1200" spc="-75" dirty="0">
                <a:latin typeface="Times New Roman"/>
                <a:cs typeface="Times New Roman"/>
              </a:rPr>
              <a:t>i</a:t>
            </a:r>
            <a:r>
              <a:rPr sz="1200" spc="55" dirty="0">
                <a:latin typeface="Times New Roman"/>
                <a:cs typeface="Times New Roman"/>
              </a:rPr>
              <a:t>g</a:t>
            </a:r>
            <a:r>
              <a:rPr sz="1200" spc="-75" dirty="0">
                <a:latin typeface="Times New Roman"/>
                <a:cs typeface="Times New Roman"/>
              </a:rPr>
              <a:t>i</a:t>
            </a:r>
            <a:r>
              <a:rPr sz="1200" spc="65" dirty="0">
                <a:latin typeface="Times New Roman"/>
                <a:cs typeface="Times New Roman"/>
              </a:rPr>
              <a:t>n</a:t>
            </a:r>
            <a:r>
              <a:rPr sz="1200" spc="130" dirty="0">
                <a:latin typeface="Times New Roman"/>
                <a:cs typeface="Times New Roman"/>
              </a:rPr>
              <a:t>a</a:t>
            </a:r>
            <a:r>
              <a:rPr sz="1200" spc="-5" dirty="0">
                <a:latin typeface="Times New Roman"/>
                <a:cs typeface="Times New Roman"/>
              </a:rPr>
              <a:t>t</a:t>
            </a:r>
            <a:r>
              <a:rPr sz="1200" spc="-75" dirty="0">
                <a:latin typeface="Times New Roman"/>
                <a:cs typeface="Times New Roman"/>
              </a:rPr>
              <a:t>i</a:t>
            </a:r>
            <a:r>
              <a:rPr sz="1200" spc="65" dirty="0">
                <a:latin typeface="Times New Roman"/>
                <a:cs typeface="Times New Roman"/>
              </a:rPr>
              <a:t>ng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5" dirty="0">
                <a:latin typeface="Times New Roman"/>
                <a:cs typeface="Times New Roman"/>
              </a:rPr>
              <a:t>f</a:t>
            </a:r>
            <a:r>
              <a:rPr sz="1200" spc="-5" dirty="0">
                <a:latin typeface="Times New Roman"/>
                <a:cs typeface="Times New Roman"/>
              </a:rPr>
              <a:t>r</a:t>
            </a:r>
            <a:r>
              <a:rPr sz="1200" spc="65" dirty="0">
                <a:latin typeface="Times New Roman"/>
                <a:cs typeface="Times New Roman"/>
              </a:rPr>
              <a:t>om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spc="65" dirty="0">
                <a:latin typeface="Times New Roman"/>
                <a:cs typeface="Times New Roman"/>
              </a:rPr>
              <a:t>o</a:t>
            </a:r>
            <a:r>
              <a:rPr sz="1200" dirty="0">
                <a:latin typeface="Times New Roman"/>
                <a:cs typeface="Times New Roman"/>
              </a:rPr>
              <a:t>r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spc="65" dirty="0">
                <a:latin typeface="Times New Roman"/>
                <a:cs typeface="Times New Roman"/>
              </a:rPr>
              <a:t>d</a:t>
            </a:r>
            <a:r>
              <a:rPr sz="1200" spc="130" dirty="0">
                <a:latin typeface="Times New Roman"/>
                <a:cs typeface="Times New Roman"/>
              </a:rPr>
              <a:t>es</a:t>
            </a:r>
            <a:r>
              <a:rPr sz="1200" spc="-5" dirty="0">
                <a:latin typeface="Times New Roman"/>
                <a:cs typeface="Times New Roman"/>
              </a:rPr>
              <a:t>t</a:t>
            </a:r>
            <a:r>
              <a:rPr sz="1200" spc="-75" dirty="0">
                <a:latin typeface="Times New Roman"/>
                <a:cs typeface="Times New Roman"/>
              </a:rPr>
              <a:t>i</a:t>
            </a:r>
            <a:r>
              <a:rPr sz="1200" spc="65" dirty="0">
                <a:latin typeface="Times New Roman"/>
                <a:cs typeface="Times New Roman"/>
              </a:rPr>
              <a:t>n</a:t>
            </a:r>
            <a:r>
              <a:rPr sz="1200" spc="130" dirty="0">
                <a:latin typeface="Times New Roman"/>
                <a:cs typeface="Times New Roman"/>
              </a:rPr>
              <a:t>e</a:t>
            </a:r>
            <a:r>
              <a:rPr sz="1200" spc="65" dirty="0">
                <a:latin typeface="Times New Roman"/>
                <a:cs typeface="Times New Roman"/>
              </a:rPr>
              <a:t>d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t</a:t>
            </a:r>
            <a:r>
              <a:rPr sz="1200" spc="65" dirty="0">
                <a:latin typeface="Times New Roman"/>
                <a:cs typeface="Times New Roman"/>
              </a:rPr>
              <a:t>o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55" dirty="0">
                <a:latin typeface="Times New Roman"/>
                <a:cs typeface="Times New Roman"/>
              </a:rPr>
              <a:t>C</a:t>
            </a:r>
            <a:r>
              <a:rPr sz="1200" spc="130" dirty="0">
                <a:latin typeface="Times New Roman"/>
                <a:cs typeface="Times New Roman"/>
              </a:rPr>
              <a:t>a</a:t>
            </a:r>
            <a:r>
              <a:rPr sz="1200" spc="-5" dirty="0">
                <a:latin typeface="Times New Roman"/>
                <a:cs typeface="Times New Roman"/>
              </a:rPr>
              <a:t>r</a:t>
            </a:r>
            <a:r>
              <a:rPr sz="1200" spc="-75" dirty="0">
                <a:latin typeface="Times New Roman"/>
                <a:cs typeface="Times New Roman"/>
              </a:rPr>
              <a:t>i</a:t>
            </a:r>
            <a:r>
              <a:rPr sz="1200" spc="65" dirty="0">
                <a:latin typeface="Times New Roman"/>
                <a:cs typeface="Times New Roman"/>
              </a:rPr>
              <a:t>bb</a:t>
            </a:r>
            <a:r>
              <a:rPr sz="1200" spc="130" dirty="0">
                <a:latin typeface="Times New Roman"/>
                <a:cs typeface="Times New Roman"/>
              </a:rPr>
              <a:t>e</a:t>
            </a:r>
            <a:r>
              <a:rPr sz="1200" spc="120" dirty="0">
                <a:latin typeface="Times New Roman"/>
                <a:cs typeface="Times New Roman"/>
              </a:rPr>
              <a:t>a</a:t>
            </a:r>
            <a:r>
              <a:rPr sz="1200" spc="65" dirty="0">
                <a:latin typeface="Times New Roman"/>
                <a:cs typeface="Times New Roman"/>
              </a:rPr>
              <a:t>n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</a:t>
            </a:r>
            <a:r>
              <a:rPr sz="1200" spc="-75" dirty="0">
                <a:latin typeface="Times New Roman"/>
                <a:cs typeface="Times New Roman"/>
              </a:rPr>
              <a:t>i</a:t>
            </a:r>
            <a:r>
              <a:rPr sz="1200" spc="130" dirty="0">
                <a:latin typeface="Times New Roman"/>
                <a:cs typeface="Times New Roman"/>
              </a:rPr>
              <a:t>s</a:t>
            </a:r>
            <a:r>
              <a:rPr sz="1200" spc="-5" dirty="0">
                <a:latin typeface="Times New Roman"/>
                <a:cs typeface="Times New Roman"/>
              </a:rPr>
              <a:t>tr</a:t>
            </a:r>
            <a:r>
              <a:rPr sz="1200" spc="-75" dirty="0">
                <a:latin typeface="Times New Roman"/>
                <a:cs typeface="Times New Roman"/>
              </a:rPr>
              <a:t>i</a:t>
            </a:r>
            <a:r>
              <a:rPr sz="1200" spc="60" dirty="0">
                <a:latin typeface="Times New Roman"/>
                <a:cs typeface="Times New Roman"/>
              </a:rPr>
              <a:t>c</a:t>
            </a:r>
            <a:r>
              <a:rPr sz="1200" spc="-5" dirty="0">
                <a:latin typeface="Times New Roman"/>
                <a:cs typeface="Times New Roman"/>
              </a:rPr>
              <a:t>t</a:t>
            </a:r>
            <a:r>
              <a:rPr sz="1200" spc="50" dirty="0">
                <a:latin typeface="Times New Roman"/>
                <a:cs typeface="Times New Roman"/>
              </a:rPr>
              <a:t> </a:t>
            </a:r>
            <a:r>
              <a:rPr sz="1200" spc="-75" dirty="0">
                <a:latin typeface="Times New Roman"/>
                <a:cs typeface="Times New Roman"/>
              </a:rPr>
              <a:t>i</a:t>
            </a:r>
            <a:r>
              <a:rPr sz="1200" spc="65" dirty="0">
                <a:latin typeface="Times New Roman"/>
                <a:cs typeface="Times New Roman"/>
              </a:rPr>
              <a:t>n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60" dirty="0">
                <a:latin typeface="Times New Roman"/>
                <a:cs typeface="Times New Roman"/>
              </a:rPr>
              <a:t>F</a:t>
            </a:r>
            <a:r>
              <a:rPr sz="1200" spc="-80" dirty="0">
                <a:latin typeface="Times New Roman"/>
                <a:cs typeface="Times New Roman"/>
              </a:rPr>
              <a:t>Y</a:t>
            </a:r>
            <a:r>
              <a:rPr sz="1200" spc="65" dirty="0">
                <a:latin typeface="Times New Roman"/>
                <a:cs typeface="Times New Roman"/>
              </a:rPr>
              <a:t>18</a:t>
            </a:r>
            <a:r>
              <a:rPr sz="1200" spc="40" dirty="0">
                <a:latin typeface="Times New Roman"/>
                <a:cs typeface="Times New Roman"/>
              </a:rPr>
              <a:t> </a:t>
            </a:r>
            <a:r>
              <a:rPr sz="1200" spc="60" dirty="0">
                <a:latin typeface="Times New Roman"/>
                <a:cs typeface="Times New Roman"/>
              </a:rPr>
              <a:t>Q</a:t>
            </a:r>
            <a:r>
              <a:rPr sz="1200" spc="65" dirty="0">
                <a:latin typeface="Times New Roman"/>
                <a:cs typeface="Times New Roman"/>
              </a:rPr>
              <a:t>1</a:t>
            </a:r>
            <a:r>
              <a:rPr sz="1200" spc="30" dirty="0">
                <a:latin typeface="Times New Roman"/>
                <a:cs typeface="Times New Roman"/>
              </a:rPr>
              <a:t> </a:t>
            </a:r>
            <a:r>
              <a:rPr sz="1200" spc="-385" dirty="0">
                <a:latin typeface="Times New Roman"/>
                <a:cs typeface="Times New Roman"/>
              </a:rPr>
              <a:t>a</a:t>
            </a:r>
            <a:r>
              <a:rPr sz="1200" spc="-7" baseline="-27777" dirty="0">
                <a:solidFill>
                  <a:srgbClr val="BFBFBF"/>
                </a:solidFill>
                <a:latin typeface="Century Gothic"/>
                <a:cs typeface="Century Gothic"/>
              </a:rPr>
              <a:t>F</a:t>
            </a:r>
            <a:r>
              <a:rPr sz="1200" spc="-592" baseline="-27777" dirty="0">
                <a:solidFill>
                  <a:srgbClr val="BFBFBF"/>
                </a:solidFill>
                <a:latin typeface="Century Gothic"/>
                <a:cs typeface="Century Gothic"/>
              </a:rPr>
              <a:t>e</a:t>
            </a:r>
            <a:r>
              <a:rPr sz="1200" spc="-210" dirty="0">
                <a:latin typeface="Times New Roman"/>
                <a:cs typeface="Times New Roman"/>
              </a:rPr>
              <a:t>n</a:t>
            </a:r>
            <a:r>
              <a:rPr sz="1200" spc="-405" baseline="-27777" dirty="0">
                <a:solidFill>
                  <a:srgbClr val="BFBFBF"/>
                </a:solidFill>
                <a:latin typeface="Century Gothic"/>
                <a:cs typeface="Century Gothic"/>
              </a:rPr>
              <a:t>b</a:t>
            </a:r>
            <a:r>
              <a:rPr sz="1200" spc="-330" dirty="0">
                <a:latin typeface="Times New Roman"/>
                <a:cs typeface="Times New Roman"/>
              </a:rPr>
              <a:t>d</a:t>
            </a:r>
            <a:r>
              <a:rPr sz="1200" baseline="-27777" dirty="0">
                <a:solidFill>
                  <a:srgbClr val="BFBFBF"/>
                </a:solidFill>
                <a:latin typeface="Century Gothic"/>
                <a:cs typeface="Century Gothic"/>
              </a:rPr>
              <a:t>r</a:t>
            </a:r>
            <a:r>
              <a:rPr sz="1200" spc="-37" baseline="-27777" dirty="0">
                <a:solidFill>
                  <a:srgbClr val="BFBFBF"/>
                </a:solidFill>
                <a:latin typeface="Century Gothic"/>
                <a:cs typeface="Century Gothic"/>
              </a:rPr>
              <a:t>u</a:t>
            </a:r>
            <a:r>
              <a:rPr sz="1200" spc="-850" dirty="0">
                <a:latin typeface="Times New Roman"/>
                <a:cs typeface="Times New Roman"/>
              </a:rPr>
              <a:t>Q</a:t>
            </a:r>
            <a:r>
              <a:rPr sz="1200" spc="7" baseline="-27777" dirty="0">
                <a:solidFill>
                  <a:srgbClr val="BFBFBF"/>
                </a:solidFill>
                <a:latin typeface="Century Gothic"/>
                <a:cs typeface="Century Gothic"/>
              </a:rPr>
              <a:t>a</a:t>
            </a:r>
            <a:r>
              <a:rPr sz="1200" baseline="-27777" dirty="0">
                <a:solidFill>
                  <a:srgbClr val="BFBFBF"/>
                </a:solidFill>
                <a:latin typeface="Century Gothic"/>
                <a:cs typeface="Century Gothic"/>
              </a:rPr>
              <a:t>r</a:t>
            </a:r>
            <a:r>
              <a:rPr sz="1200" spc="-472" baseline="-27777" dirty="0">
                <a:solidFill>
                  <a:srgbClr val="BFBFBF"/>
                </a:solidFill>
                <a:latin typeface="Century Gothic"/>
                <a:cs typeface="Century Gothic"/>
              </a:rPr>
              <a:t>y</a:t>
            </a:r>
            <a:r>
              <a:rPr sz="1200" spc="-85" dirty="0">
                <a:latin typeface="Times New Roman"/>
                <a:cs typeface="Times New Roman"/>
              </a:rPr>
              <a:t>2</a:t>
            </a:r>
            <a:r>
              <a:rPr sz="1200" spc="-7" baseline="-27777" dirty="0">
                <a:solidFill>
                  <a:srgbClr val="BFBFBF"/>
                </a:solidFill>
                <a:latin typeface="Century Gothic"/>
                <a:cs typeface="Century Gothic"/>
              </a:rPr>
              <a:t>2</a:t>
            </a:r>
            <a:r>
              <a:rPr sz="1200" spc="-615" baseline="-27777" dirty="0">
                <a:solidFill>
                  <a:srgbClr val="BFBFBF"/>
                </a:solidFill>
                <a:latin typeface="Century Gothic"/>
                <a:cs typeface="Century Gothic"/>
              </a:rPr>
              <a:t>0</a:t>
            </a:r>
            <a:r>
              <a:rPr sz="1200" spc="-200" dirty="0">
                <a:latin typeface="Times New Roman"/>
                <a:cs typeface="Times New Roman"/>
              </a:rPr>
              <a:t>d</a:t>
            </a:r>
            <a:r>
              <a:rPr sz="1200" spc="-270" baseline="-27777" dirty="0">
                <a:solidFill>
                  <a:srgbClr val="BFBFBF"/>
                </a:solidFill>
                <a:latin typeface="Century Gothic"/>
                <a:cs typeface="Century Gothic"/>
              </a:rPr>
              <a:t>1</a:t>
            </a:r>
            <a:r>
              <a:rPr sz="1200" spc="-430" dirty="0">
                <a:latin typeface="Times New Roman"/>
                <a:cs typeface="Times New Roman"/>
              </a:rPr>
              <a:t>u</a:t>
            </a:r>
            <a:r>
              <a:rPr sz="1200" spc="67" baseline="-27777" dirty="0">
                <a:solidFill>
                  <a:srgbClr val="BFBFBF"/>
                </a:solidFill>
                <a:latin typeface="Century Gothic"/>
                <a:cs typeface="Century Gothic"/>
              </a:rPr>
              <a:t>8</a:t>
            </a:r>
            <a:r>
              <a:rPr sz="1200" spc="130" dirty="0">
                <a:latin typeface="Times New Roman"/>
                <a:cs typeface="Times New Roman"/>
              </a:rPr>
              <a:t>e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t</a:t>
            </a:r>
            <a:r>
              <a:rPr sz="1200" spc="65" dirty="0">
                <a:latin typeface="Times New Roman"/>
                <a:cs typeface="Times New Roman"/>
              </a:rPr>
              <a:t>o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t</a:t>
            </a:r>
            <a:r>
              <a:rPr sz="1200" spc="65" dirty="0">
                <a:latin typeface="Times New Roman"/>
                <a:cs typeface="Times New Roman"/>
              </a:rPr>
              <a:t>h</a:t>
            </a:r>
            <a:r>
              <a:rPr sz="1200" spc="130" dirty="0">
                <a:latin typeface="Times New Roman"/>
                <a:cs typeface="Times New Roman"/>
              </a:rPr>
              <a:t>e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65" dirty="0">
                <a:latin typeface="Times New Roman"/>
                <a:cs typeface="Times New Roman"/>
              </a:rPr>
              <a:t>d</a:t>
            </a:r>
            <a:r>
              <a:rPr sz="1200" spc="130" dirty="0">
                <a:latin typeface="Times New Roman"/>
                <a:cs typeface="Times New Roman"/>
              </a:rPr>
              <a:t>e</a:t>
            </a:r>
            <a:r>
              <a:rPr sz="1200" spc="-15" dirty="0">
                <a:latin typeface="Times New Roman"/>
                <a:cs typeface="Times New Roman"/>
              </a:rPr>
              <a:t>v</a:t>
            </a:r>
            <a:r>
              <a:rPr sz="1200" spc="130" dirty="0">
                <a:latin typeface="Times New Roman"/>
                <a:cs typeface="Times New Roman"/>
              </a:rPr>
              <a:t>as</a:t>
            </a:r>
            <a:r>
              <a:rPr sz="1200" spc="-5" dirty="0">
                <a:latin typeface="Times New Roman"/>
                <a:cs typeface="Times New Roman"/>
              </a:rPr>
              <a:t>t</a:t>
            </a:r>
            <a:r>
              <a:rPr sz="1200" spc="130" dirty="0">
                <a:latin typeface="Times New Roman"/>
                <a:cs typeface="Times New Roman"/>
              </a:rPr>
              <a:t>a</a:t>
            </a:r>
            <a:r>
              <a:rPr sz="1200" spc="-5" dirty="0">
                <a:latin typeface="Times New Roman"/>
                <a:cs typeface="Times New Roman"/>
              </a:rPr>
              <a:t>t</a:t>
            </a:r>
            <a:r>
              <a:rPr sz="1200" spc="-75" dirty="0">
                <a:latin typeface="Times New Roman"/>
                <a:cs typeface="Times New Roman"/>
              </a:rPr>
              <a:t>i</a:t>
            </a:r>
            <a:r>
              <a:rPr sz="1200" spc="65" dirty="0">
                <a:latin typeface="Times New Roman"/>
                <a:cs typeface="Times New Roman"/>
              </a:rPr>
              <a:t>ng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75" dirty="0">
                <a:latin typeface="Times New Roman"/>
                <a:cs typeface="Times New Roman"/>
              </a:rPr>
              <a:t>i</a:t>
            </a:r>
            <a:r>
              <a:rPr sz="1200" spc="70" dirty="0">
                <a:latin typeface="Times New Roman"/>
                <a:cs typeface="Times New Roman"/>
              </a:rPr>
              <a:t>m</a:t>
            </a:r>
            <a:r>
              <a:rPr sz="1200" spc="65" dirty="0">
                <a:latin typeface="Times New Roman"/>
                <a:cs typeface="Times New Roman"/>
              </a:rPr>
              <a:t>p</a:t>
            </a:r>
            <a:r>
              <a:rPr sz="1200" spc="130" dirty="0">
                <a:latin typeface="Times New Roman"/>
                <a:cs typeface="Times New Roman"/>
              </a:rPr>
              <a:t>a</a:t>
            </a:r>
            <a:r>
              <a:rPr sz="1200" spc="60" dirty="0">
                <a:latin typeface="Times New Roman"/>
                <a:cs typeface="Times New Roman"/>
              </a:rPr>
              <a:t>c</a:t>
            </a:r>
            <a:r>
              <a:rPr sz="1200" spc="-5" dirty="0">
                <a:latin typeface="Times New Roman"/>
                <a:cs typeface="Times New Roman"/>
              </a:rPr>
              <a:t>t</a:t>
            </a:r>
            <a:r>
              <a:rPr sz="1200" spc="130" dirty="0">
                <a:latin typeface="Times New Roman"/>
                <a:cs typeface="Times New Roman"/>
              </a:rPr>
              <a:t>s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65" dirty="0">
                <a:latin typeface="Times New Roman"/>
                <a:cs typeface="Times New Roman"/>
              </a:rPr>
              <a:t>o</a:t>
            </a:r>
            <a:r>
              <a:rPr sz="1200" spc="-70" dirty="0">
                <a:latin typeface="Times New Roman"/>
                <a:cs typeface="Times New Roman"/>
              </a:rPr>
              <a:t>f</a:t>
            </a:r>
            <a:r>
              <a:rPr sz="1200" spc="3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H</a:t>
            </a:r>
            <a:r>
              <a:rPr sz="1200" spc="65" dirty="0">
                <a:latin typeface="Times New Roman"/>
                <a:cs typeface="Times New Roman"/>
              </a:rPr>
              <a:t>u</a:t>
            </a:r>
            <a:r>
              <a:rPr sz="1200" spc="-5" dirty="0">
                <a:latin typeface="Times New Roman"/>
                <a:cs typeface="Times New Roman"/>
              </a:rPr>
              <a:t>rr</a:t>
            </a:r>
            <a:r>
              <a:rPr sz="1200" spc="-75" dirty="0">
                <a:latin typeface="Times New Roman"/>
                <a:cs typeface="Times New Roman"/>
              </a:rPr>
              <a:t>i</a:t>
            </a:r>
            <a:r>
              <a:rPr sz="1200" spc="60" dirty="0">
                <a:latin typeface="Times New Roman"/>
                <a:cs typeface="Times New Roman"/>
              </a:rPr>
              <a:t>c</a:t>
            </a:r>
            <a:r>
              <a:rPr sz="1200" spc="130" dirty="0">
                <a:latin typeface="Times New Roman"/>
                <a:cs typeface="Times New Roman"/>
              </a:rPr>
              <a:t>a</a:t>
            </a:r>
            <a:r>
              <a:rPr sz="1200" spc="65" dirty="0">
                <a:latin typeface="Times New Roman"/>
                <a:cs typeface="Times New Roman"/>
              </a:rPr>
              <a:t>n</a:t>
            </a:r>
            <a:r>
              <a:rPr sz="1200" spc="130" dirty="0">
                <a:latin typeface="Times New Roman"/>
                <a:cs typeface="Times New Roman"/>
              </a:rPr>
              <a:t>es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70" dirty="0">
                <a:latin typeface="Times New Roman"/>
                <a:cs typeface="Times New Roman"/>
              </a:rPr>
              <a:t>I</a:t>
            </a:r>
            <a:r>
              <a:rPr sz="1200" spc="-5" dirty="0">
                <a:latin typeface="Times New Roman"/>
                <a:cs typeface="Times New Roman"/>
              </a:rPr>
              <a:t>r</a:t>
            </a:r>
            <a:r>
              <a:rPr sz="1200" spc="70" dirty="0">
                <a:latin typeface="Times New Roman"/>
                <a:cs typeface="Times New Roman"/>
              </a:rPr>
              <a:t>m</a:t>
            </a:r>
            <a:r>
              <a:rPr sz="1200" spc="130" dirty="0">
                <a:latin typeface="Times New Roman"/>
                <a:cs typeface="Times New Roman"/>
              </a:rPr>
              <a:t>a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130" dirty="0">
                <a:latin typeface="Times New Roman"/>
                <a:cs typeface="Times New Roman"/>
              </a:rPr>
              <a:t>a</a:t>
            </a:r>
            <a:r>
              <a:rPr sz="1200" spc="65" dirty="0">
                <a:latin typeface="Times New Roman"/>
                <a:cs typeface="Times New Roman"/>
              </a:rPr>
              <a:t>nd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spc="-80" dirty="0">
                <a:latin typeface="Times New Roman"/>
                <a:cs typeface="Times New Roman"/>
              </a:rPr>
              <a:t>M</a:t>
            </a:r>
            <a:r>
              <a:rPr sz="1200" spc="130" dirty="0">
                <a:latin typeface="Times New Roman"/>
                <a:cs typeface="Times New Roman"/>
              </a:rPr>
              <a:t>a</a:t>
            </a:r>
            <a:r>
              <a:rPr sz="1200" spc="-5" dirty="0">
                <a:latin typeface="Times New Roman"/>
                <a:cs typeface="Times New Roman"/>
              </a:rPr>
              <a:t>r</a:t>
            </a:r>
            <a:r>
              <a:rPr sz="1200" spc="-75" dirty="0">
                <a:latin typeface="Times New Roman"/>
                <a:cs typeface="Times New Roman"/>
              </a:rPr>
              <a:t>i</a:t>
            </a:r>
            <a:r>
              <a:rPr sz="1200" spc="130" dirty="0">
                <a:latin typeface="Times New Roman"/>
                <a:cs typeface="Times New Roman"/>
              </a:rPr>
              <a:t>a</a:t>
            </a:r>
            <a:r>
              <a:rPr sz="1200" spc="30" dirty="0">
                <a:latin typeface="Times New Roman"/>
                <a:cs typeface="Times New Roman"/>
              </a:rPr>
              <a:t>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1064738" y="2194864"/>
            <a:ext cx="457200" cy="31832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200" spc="55" dirty="0">
                <a:latin typeface="Times New Roman"/>
                <a:cs typeface="Times New Roman"/>
              </a:rPr>
              <a:t>1</a:t>
            </a:r>
            <a:r>
              <a:rPr sz="1200" spc="65" dirty="0">
                <a:latin typeface="Times New Roman"/>
                <a:cs typeface="Times New Roman"/>
              </a:rPr>
              <a:t>4</a:t>
            </a:r>
            <a:r>
              <a:rPr sz="1200" spc="30" dirty="0">
                <a:latin typeface="Times New Roman"/>
                <a:cs typeface="Times New Roman"/>
              </a:rPr>
              <a:t>.</a:t>
            </a:r>
            <a:r>
              <a:rPr sz="1200" spc="55" dirty="0">
                <a:latin typeface="Times New Roman"/>
                <a:cs typeface="Times New Roman"/>
              </a:rPr>
              <a:t>0</a:t>
            </a:r>
            <a:r>
              <a:rPr sz="1200" spc="60" dirty="0">
                <a:latin typeface="Times New Roman"/>
                <a:cs typeface="Times New Roman"/>
              </a:rPr>
              <a:t>%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6"/>
              </a:spcBef>
            </a:pPr>
            <a:endParaRPr sz="16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200" spc="55" dirty="0">
                <a:latin typeface="Times New Roman"/>
                <a:cs typeface="Times New Roman"/>
              </a:rPr>
              <a:t>1</a:t>
            </a:r>
            <a:r>
              <a:rPr sz="1200" spc="65" dirty="0">
                <a:latin typeface="Times New Roman"/>
                <a:cs typeface="Times New Roman"/>
              </a:rPr>
              <a:t>2</a:t>
            </a:r>
            <a:r>
              <a:rPr sz="1200" spc="30" dirty="0">
                <a:latin typeface="Times New Roman"/>
                <a:cs typeface="Times New Roman"/>
              </a:rPr>
              <a:t>.</a:t>
            </a:r>
            <a:r>
              <a:rPr sz="1200" spc="55" dirty="0">
                <a:latin typeface="Times New Roman"/>
                <a:cs typeface="Times New Roman"/>
              </a:rPr>
              <a:t>0</a:t>
            </a:r>
            <a:r>
              <a:rPr sz="1200" spc="60" dirty="0">
                <a:latin typeface="Times New Roman"/>
                <a:cs typeface="Times New Roman"/>
              </a:rPr>
              <a:t>%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4"/>
              </a:spcBef>
            </a:pPr>
            <a:endParaRPr sz="16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200" spc="55" dirty="0">
                <a:latin typeface="Times New Roman"/>
                <a:cs typeface="Times New Roman"/>
              </a:rPr>
              <a:t>1</a:t>
            </a:r>
            <a:r>
              <a:rPr sz="1200" spc="65" dirty="0">
                <a:latin typeface="Times New Roman"/>
                <a:cs typeface="Times New Roman"/>
              </a:rPr>
              <a:t>0</a:t>
            </a:r>
            <a:r>
              <a:rPr sz="1200" spc="30" dirty="0">
                <a:latin typeface="Times New Roman"/>
                <a:cs typeface="Times New Roman"/>
              </a:rPr>
              <a:t>.</a:t>
            </a:r>
            <a:r>
              <a:rPr sz="1200" spc="55" dirty="0">
                <a:latin typeface="Times New Roman"/>
                <a:cs typeface="Times New Roman"/>
              </a:rPr>
              <a:t>0</a:t>
            </a:r>
            <a:r>
              <a:rPr sz="1200" spc="60" dirty="0">
                <a:latin typeface="Times New Roman"/>
                <a:cs typeface="Times New Roman"/>
              </a:rPr>
              <a:t>%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7"/>
              </a:spcBef>
            </a:pPr>
            <a:endParaRPr sz="1650">
              <a:latin typeface="Times New Roman"/>
              <a:cs typeface="Times New Roman"/>
            </a:endParaRPr>
          </a:p>
          <a:p>
            <a:pPr marL="83820" algn="ctr">
              <a:lnSpc>
                <a:spcPct val="100000"/>
              </a:lnSpc>
            </a:pPr>
            <a:r>
              <a:rPr sz="1200" spc="55" dirty="0">
                <a:latin typeface="Times New Roman"/>
                <a:cs typeface="Times New Roman"/>
              </a:rPr>
              <a:t>8</a:t>
            </a:r>
            <a:r>
              <a:rPr sz="1200" spc="30" dirty="0">
                <a:latin typeface="Times New Roman"/>
                <a:cs typeface="Times New Roman"/>
              </a:rPr>
              <a:t>.</a:t>
            </a:r>
            <a:r>
              <a:rPr sz="1200" spc="65" dirty="0">
                <a:latin typeface="Times New Roman"/>
                <a:cs typeface="Times New Roman"/>
              </a:rPr>
              <a:t>0</a:t>
            </a:r>
            <a:r>
              <a:rPr sz="1200" spc="60" dirty="0">
                <a:latin typeface="Times New Roman"/>
                <a:cs typeface="Times New Roman"/>
              </a:rPr>
              <a:t>%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6"/>
              </a:spcBef>
            </a:pPr>
            <a:endParaRPr sz="1650">
              <a:latin typeface="Times New Roman"/>
              <a:cs typeface="Times New Roman"/>
            </a:endParaRPr>
          </a:p>
          <a:p>
            <a:pPr marL="83820" algn="ctr">
              <a:lnSpc>
                <a:spcPct val="100000"/>
              </a:lnSpc>
            </a:pPr>
            <a:r>
              <a:rPr sz="1200" spc="55" dirty="0">
                <a:latin typeface="Times New Roman"/>
                <a:cs typeface="Times New Roman"/>
              </a:rPr>
              <a:t>6</a:t>
            </a:r>
            <a:r>
              <a:rPr sz="1200" spc="30" dirty="0">
                <a:latin typeface="Times New Roman"/>
                <a:cs typeface="Times New Roman"/>
              </a:rPr>
              <a:t>.</a:t>
            </a:r>
            <a:r>
              <a:rPr sz="1200" spc="65" dirty="0">
                <a:latin typeface="Times New Roman"/>
                <a:cs typeface="Times New Roman"/>
              </a:rPr>
              <a:t>0</a:t>
            </a:r>
            <a:r>
              <a:rPr sz="1200" spc="60" dirty="0">
                <a:latin typeface="Times New Roman"/>
                <a:cs typeface="Times New Roman"/>
              </a:rPr>
              <a:t>%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6"/>
              </a:spcBef>
            </a:pPr>
            <a:endParaRPr sz="1650">
              <a:latin typeface="Times New Roman"/>
              <a:cs typeface="Times New Roman"/>
            </a:endParaRPr>
          </a:p>
          <a:p>
            <a:pPr marL="83820" algn="ctr">
              <a:lnSpc>
                <a:spcPct val="100000"/>
              </a:lnSpc>
            </a:pPr>
            <a:r>
              <a:rPr sz="1200" spc="55" dirty="0">
                <a:latin typeface="Times New Roman"/>
                <a:cs typeface="Times New Roman"/>
              </a:rPr>
              <a:t>4</a:t>
            </a:r>
            <a:r>
              <a:rPr sz="1200" spc="30" dirty="0">
                <a:latin typeface="Times New Roman"/>
                <a:cs typeface="Times New Roman"/>
              </a:rPr>
              <a:t>.</a:t>
            </a:r>
            <a:r>
              <a:rPr sz="1200" spc="65" dirty="0">
                <a:latin typeface="Times New Roman"/>
                <a:cs typeface="Times New Roman"/>
              </a:rPr>
              <a:t>0</a:t>
            </a:r>
            <a:r>
              <a:rPr sz="1200" spc="60" dirty="0">
                <a:latin typeface="Times New Roman"/>
                <a:cs typeface="Times New Roman"/>
              </a:rPr>
              <a:t>%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4"/>
              </a:spcBef>
            </a:pPr>
            <a:endParaRPr sz="1650">
              <a:latin typeface="Times New Roman"/>
              <a:cs typeface="Times New Roman"/>
            </a:endParaRPr>
          </a:p>
          <a:p>
            <a:pPr marL="83820" algn="ctr">
              <a:lnSpc>
                <a:spcPct val="100000"/>
              </a:lnSpc>
            </a:pPr>
            <a:r>
              <a:rPr sz="1200" spc="55" dirty="0">
                <a:latin typeface="Times New Roman"/>
                <a:cs typeface="Times New Roman"/>
              </a:rPr>
              <a:t>2</a:t>
            </a:r>
            <a:r>
              <a:rPr sz="1200" spc="30" dirty="0">
                <a:latin typeface="Times New Roman"/>
                <a:cs typeface="Times New Roman"/>
              </a:rPr>
              <a:t>.</a:t>
            </a:r>
            <a:r>
              <a:rPr sz="1200" spc="65" dirty="0">
                <a:latin typeface="Times New Roman"/>
                <a:cs typeface="Times New Roman"/>
              </a:rPr>
              <a:t>0</a:t>
            </a:r>
            <a:r>
              <a:rPr sz="1200" spc="60" dirty="0">
                <a:latin typeface="Times New Roman"/>
                <a:cs typeface="Times New Roman"/>
              </a:rPr>
              <a:t>%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6"/>
              </a:spcBef>
            </a:pPr>
            <a:endParaRPr sz="1650">
              <a:latin typeface="Times New Roman"/>
              <a:cs typeface="Times New Roman"/>
            </a:endParaRPr>
          </a:p>
          <a:p>
            <a:pPr marL="83820" algn="ctr">
              <a:lnSpc>
                <a:spcPct val="100000"/>
              </a:lnSpc>
            </a:pPr>
            <a:r>
              <a:rPr sz="1200" spc="55" dirty="0">
                <a:latin typeface="Times New Roman"/>
                <a:cs typeface="Times New Roman"/>
              </a:rPr>
              <a:t>0</a:t>
            </a:r>
            <a:r>
              <a:rPr sz="1200" spc="30" dirty="0">
                <a:latin typeface="Times New Roman"/>
                <a:cs typeface="Times New Roman"/>
              </a:rPr>
              <a:t>.</a:t>
            </a:r>
            <a:r>
              <a:rPr sz="1200" spc="65" dirty="0">
                <a:latin typeface="Times New Roman"/>
                <a:cs typeface="Times New Roman"/>
              </a:rPr>
              <a:t>0</a:t>
            </a:r>
            <a:r>
              <a:rPr sz="1200" spc="60" dirty="0">
                <a:latin typeface="Times New Roman"/>
                <a:cs typeface="Times New Roman"/>
              </a:rPr>
              <a:t>%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853933" y="3157600"/>
            <a:ext cx="194945" cy="125666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spc="5" dirty="0">
                <a:latin typeface="Times New Roman"/>
                <a:cs typeface="Times New Roman"/>
              </a:rPr>
              <a:t>La</a:t>
            </a:r>
            <a:r>
              <a:rPr sz="1300" dirty="0">
                <a:latin typeface="Times New Roman"/>
                <a:cs typeface="Times New Roman"/>
              </a:rPr>
              <a:t>st</a:t>
            </a:r>
            <a:r>
              <a:rPr sz="1300" spc="25" dirty="0">
                <a:latin typeface="Times New Roman"/>
                <a:cs typeface="Times New Roman"/>
              </a:rPr>
              <a:t> </a:t>
            </a:r>
            <a:r>
              <a:rPr sz="1300" spc="-20" dirty="0">
                <a:latin typeface="Times New Roman"/>
                <a:cs typeface="Times New Roman"/>
              </a:rPr>
              <a:t>M</a:t>
            </a:r>
            <a:r>
              <a:rPr sz="1300" spc="10" dirty="0">
                <a:latin typeface="Times New Roman"/>
                <a:cs typeface="Times New Roman"/>
              </a:rPr>
              <a:t>i</a:t>
            </a:r>
            <a:r>
              <a:rPr sz="1300" spc="-5" dirty="0">
                <a:latin typeface="Times New Roman"/>
                <a:cs typeface="Times New Roman"/>
              </a:rPr>
              <a:t>l</a:t>
            </a:r>
            <a:r>
              <a:rPr sz="1300" dirty="0">
                <a:latin typeface="Times New Roman"/>
                <a:cs typeface="Times New Roman"/>
              </a:rPr>
              <a:t>e</a:t>
            </a:r>
            <a:r>
              <a:rPr sz="1300" spc="50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I</a:t>
            </a:r>
            <a:r>
              <a:rPr sz="1300" spc="-5" dirty="0">
                <a:latin typeface="Times New Roman"/>
                <a:cs typeface="Times New Roman"/>
              </a:rPr>
              <a:t>m</a:t>
            </a:r>
            <a:r>
              <a:rPr sz="1300" spc="5" dirty="0">
                <a:latin typeface="Times New Roman"/>
                <a:cs typeface="Times New Roman"/>
              </a:rPr>
              <a:t>pa</a:t>
            </a:r>
            <a:r>
              <a:rPr sz="1300" dirty="0">
                <a:latin typeface="Times New Roman"/>
                <a:cs typeface="Times New Roman"/>
              </a:rPr>
              <a:t>ct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3346193" y="5965435"/>
            <a:ext cx="3789045" cy="531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2690">
              <a:lnSpc>
                <a:spcPct val="100000"/>
              </a:lnSpc>
            </a:pPr>
            <a:r>
              <a:rPr sz="1300" spc="160" dirty="0">
                <a:latin typeface="Times New Roman"/>
                <a:cs typeface="Times New Roman"/>
              </a:rPr>
              <a:t>P</a:t>
            </a:r>
            <a:r>
              <a:rPr sz="1300" spc="85" dirty="0">
                <a:latin typeface="Times New Roman"/>
                <a:cs typeface="Times New Roman"/>
              </a:rPr>
              <a:t>o</a:t>
            </a:r>
            <a:r>
              <a:rPr sz="1300" spc="155" dirty="0">
                <a:latin typeface="Times New Roman"/>
                <a:cs typeface="Times New Roman"/>
              </a:rPr>
              <a:t>s</a:t>
            </a:r>
            <a:r>
              <a:rPr sz="1300" spc="5" dirty="0">
                <a:latin typeface="Times New Roman"/>
                <a:cs typeface="Times New Roman"/>
              </a:rPr>
              <a:t>t</a:t>
            </a:r>
            <a:r>
              <a:rPr sz="1300" spc="165" dirty="0">
                <a:latin typeface="Times New Roman"/>
                <a:cs typeface="Times New Roman"/>
              </a:rPr>
              <a:t>a</a:t>
            </a:r>
            <a:r>
              <a:rPr sz="1300" spc="-70" dirty="0">
                <a:latin typeface="Times New Roman"/>
                <a:cs typeface="Times New Roman"/>
              </a:rPr>
              <a:t>l</a:t>
            </a:r>
            <a:r>
              <a:rPr sz="1300" spc="15" dirty="0">
                <a:latin typeface="Times New Roman"/>
                <a:cs typeface="Times New Roman"/>
              </a:rPr>
              <a:t> W</a:t>
            </a:r>
            <a:r>
              <a:rPr sz="1300" spc="165" dirty="0">
                <a:latin typeface="Times New Roman"/>
                <a:cs typeface="Times New Roman"/>
              </a:rPr>
              <a:t>ee</a:t>
            </a:r>
            <a:r>
              <a:rPr sz="1300" spc="10" dirty="0">
                <a:latin typeface="Times New Roman"/>
                <a:cs typeface="Times New Roman"/>
              </a:rPr>
              <a:t>k</a:t>
            </a: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8"/>
              </a:spcBef>
            </a:pPr>
            <a:endParaRPr sz="1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2246630" algn="l"/>
              </a:tabLst>
            </a:pPr>
            <a:r>
              <a:rPr sz="1200" spc="-5" dirty="0">
                <a:latin typeface="Times New Roman"/>
                <a:cs typeface="Times New Roman"/>
              </a:rPr>
              <a:t>D</a:t>
            </a:r>
            <a:r>
              <a:rPr sz="1200" spc="130" dirty="0">
                <a:latin typeface="Times New Roman"/>
                <a:cs typeface="Times New Roman"/>
              </a:rPr>
              <a:t>e</a:t>
            </a:r>
            <a:r>
              <a:rPr sz="1200" spc="114" dirty="0">
                <a:latin typeface="Times New Roman"/>
                <a:cs typeface="Times New Roman"/>
              </a:rPr>
              <a:t>s</a:t>
            </a:r>
            <a:r>
              <a:rPr sz="1200" spc="-5" dirty="0">
                <a:latin typeface="Times New Roman"/>
                <a:cs typeface="Times New Roman"/>
              </a:rPr>
              <a:t>t</a:t>
            </a:r>
            <a:r>
              <a:rPr sz="1200" spc="-75" dirty="0">
                <a:latin typeface="Times New Roman"/>
                <a:cs typeface="Times New Roman"/>
              </a:rPr>
              <a:t>i</a:t>
            </a:r>
            <a:r>
              <a:rPr sz="1200" spc="65" dirty="0">
                <a:latin typeface="Times New Roman"/>
                <a:cs typeface="Times New Roman"/>
              </a:rPr>
              <a:t>n</a:t>
            </a:r>
            <a:r>
              <a:rPr sz="1200" spc="120" dirty="0">
                <a:latin typeface="Times New Roman"/>
                <a:cs typeface="Times New Roman"/>
              </a:rPr>
              <a:t>a</a:t>
            </a:r>
            <a:r>
              <a:rPr sz="1200" spc="-5" dirty="0">
                <a:latin typeface="Times New Roman"/>
                <a:cs typeface="Times New Roman"/>
              </a:rPr>
              <a:t>t</a:t>
            </a:r>
            <a:r>
              <a:rPr sz="1200" spc="-75" dirty="0">
                <a:latin typeface="Times New Roman"/>
                <a:cs typeface="Times New Roman"/>
              </a:rPr>
              <a:t>i</a:t>
            </a:r>
            <a:r>
              <a:rPr sz="1200" spc="65" dirty="0">
                <a:latin typeface="Times New Roman"/>
                <a:cs typeface="Times New Roman"/>
              </a:rPr>
              <a:t>on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(</a:t>
            </a:r>
            <a:r>
              <a:rPr sz="1200" spc="60" dirty="0">
                <a:latin typeface="Times New Roman"/>
                <a:cs typeface="Times New Roman"/>
              </a:rPr>
              <a:t>F</a:t>
            </a:r>
            <a:r>
              <a:rPr sz="1200" spc="114" dirty="0">
                <a:latin typeface="Times New Roman"/>
                <a:cs typeface="Times New Roman"/>
              </a:rPr>
              <a:t>S</a:t>
            </a:r>
            <a:r>
              <a:rPr sz="1200" spc="125" dirty="0">
                <a:latin typeface="Times New Roman"/>
                <a:cs typeface="Times New Roman"/>
              </a:rPr>
              <a:t>S</a:t>
            </a:r>
            <a:r>
              <a:rPr sz="1200" dirty="0">
                <a:latin typeface="Times New Roman"/>
                <a:cs typeface="Times New Roman"/>
              </a:rPr>
              <a:t>)	</a:t>
            </a:r>
            <a:r>
              <a:rPr sz="1200" spc="-5" dirty="0">
                <a:latin typeface="Times New Roman"/>
                <a:cs typeface="Times New Roman"/>
              </a:rPr>
              <a:t>D</a:t>
            </a:r>
            <a:r>
              <a:rPr sz="1200" spc="130" dirty="0">
                <a:latin typeface="Times New Roman"/>
                <a:cs typeface="Times New Roman"/>
              </a:rPr>
              <a:t>e</a:t>
            </a:r>
            <a:r>
              <a:rPr sz="1200" spc="114" dirty="0">
                <a:latin typeface="Times New Roman"/>
                <a:cs typeface="Times New Roman"/>
              </a:rPr>
              <a:t>s</a:t>
            </a:r>
            <a:r>
              <a:rPr sz="1200" spc="-5" dirty="0">
                <a:latin typeface="Times New Roman"/>
                <a:cs typeface="Times New Roman"/>
              </a:rPr>
              <a:t>t</a:t>
            </a:r>
            <a:r>
              <a:rPr sz="1200" spc="-75" dirty="0">
                <a:latin typeface="Times New Roman"/>
                <a:cs typeface="Times New Roman"/>
              </a:rPr>
              <a:t>i</a:t>
            </a:r>
            <a:r>
              <a:rPr sz="1200" spc="65" dirty="0">
                <a:latin typeface="Times New Roman"/>
                <a:cs typeface="Times New Roman"/>
              </a:rPr>
              <a:t>n</a:t>
            </a:r>
            <a:r>
              <a:rPr sz="1200" spc="120" dirty="0">
                <a:latin typeface="Times New Roman"/>
                <a:cs typeface="Times New Roman"/>
              </a:rPr>
              <a:t>a</a:t>
            </a:r>
            <a:r>
              <a:rPr sz="1200" spc="-5" dirty="0">
                <a:latin typeface="Times New Roman"/>
                <a:cs typeface="Times New Roman"/>
              </a:rPr>
              <a:t>t</a:t>
            </a:r>
            <a:r>
              <a:rPr sz="1200" spc="-75" dirty="0">
                <a:latin typeface="Times New Roman"/>
                <a:cs typeface="Times New Roman"/>
              </a:rPr>
              <a:t>i</a:t>
            </a:r>
            <a:r>
              <a:rPr sz="1200" spc="65" dirty="0">
                <a:latin typeface="Times New Roman"/>
                <a:cs typeface="Times New Roman"/>
              </a:rPr>
              <a:t>on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(N</a:t>
            </a:r>
            <a:r>
              <a:rPr sz="1200" spc="55" dirty="0">
                <a:latin typeface="Times New Roman"/>
                <a:cs typeface="Times New Roman"/>
              </a:rPr>
              <a:t>o</a:t>
            </a:r>
            <a:r>
              <a:rPr sz="1200" spc="65" dirty="0">
                <a:latin typeface="Times New Roman"/>
                <a:cs typeface="Times New Roman"/>
              </a:rPr>
              <a:t>n</a:t>
            </a:r>
            <a:r>
              <a:rPr sz="1200" spc="-5" dirty="0">
                <a:latin typeface="Times New Roman"/>
                <a:cs typeface="Times New Roman"/>
              </a:rPr>
              <a:t>-</a:t>
            </a:r>
            <a:r>
              <a:rPr sz="1200" spc="60" dirty="0">
                <a:latin typeface="Times New Roman"/>
                <a:cs typeface="Times New Roman"/>
              </a:rPr>
              <a:t>F</a:t>
            </a:r>
            <a:r>
              <a:rPr sz="1200" spc="125" dirty="0">
                <a:latin typeface="Times New Roman"/>
                <a:cs typeface="Times New Roman"/>
              </a:rPr>
              <a:t>S</a:t>
            </a:r>
            <a:r>
              <a:rPr sz="1200" spc="114" dirty="0">
                <a:latin typeface="Times New Roman"/>
                <a:cs typeface="Times New Roman"/>
              </a:rPr>
              <a:t>S</a:t>
            </a:r>
            <a:r>
              <a:rPr sz="1200" dirty="0">
                <a:latin typeface="Times New Roman"/>
                <a:cs typeface="Times New Roman"/>
              </a:rPr>
              <a:t>)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673098" y="7089975"/>
            <a:ext cx="867854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80" dirty="0">
                <a:latin typeface="Times New Roman"/>
                <a:cs typeface="Times New Roman"/>
              </a:rPr>
              <a:t>M</a:t>
            </a:r>
            <a:r>
              <a:rPr sz="1200" spc="130" dirty="0">
                <a:latin typeface="Times New Roman"/>
                <a:cs typeface="Times New Roman"/>
              </a:rPr>
              <a:t>a</a:t>
            </a:r>
            <a:r>
              <a:rPr sz="1200" spc="-75" dirty="0">
                <a:latin typeface="Times New Roman"/>
                <a:cs typeface="Times New Roman"/>
              </a:rPr>
              <a:t>i</a:t>
            </a:r>
            <a:r>
              <a:rPr sz="1200" spc="-70" dirty="0">
                <a:latin typeface="Times New Roman"/>
                <a:cs typeface="Times New Roman"/>
              </a:rPr>
              <a:t>l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spc="65" dirty="0">
                <a:latin typeface="Times New Roman"/>
                <a:cs typeface="Times New Roman"/>
              </a:rPr>
              <a:t>d</a:t>
            </a:r>
            <a:r>
              <a:rPr sz="1200" spc="130" dirty="0">
                <a:latin typeface="Times New Roman"/>
                <a:cs typeface="Times New Roman"/>
              </a:rPr>
              <a:t>es</a:t>
            </a:r>
            <a:r>
              <a:rPr sz="1200" spc="-5" dirty="0">
                <a:latin typeface="Times New Roman"/>
                <a:cs typeface="Times New Roman"/>
              </a:rPr>
              <a:t>t</a:t>
            </a:r>
            <a:r>
              <a:rPr sz="1200" spc="-75" dirty="0">
                <a:latin typeface="Times New Roman"/>
                <a:cs typeface="Times New Roman"/>
              </a:rPr>
              <a:t>i</a:t>
            </a:r>
            <a:r>
              <a:rPr sz="1200" spc="65" dirty="0">
                <a:latin typeface="Times New Roman"/>
                <a:cs typeface="Times New Roman"/>
              </a:rPr>
              <a:t>n</a:t>
            </a:r>
            <a:r>
              <a:rPr sz="1200" spc="130" dirty="0">
                <a:latin typeface="Times New Roman"/>
                <a:cs typeface="Times New Roman"/>
              </a:rPr>
              <a:t>e</a:t>
            </a:r>
            <a:r>
              <a:rPr sz="1200" spc="65" dirty="0">
                <a:latin typeface="Times New Roman"/>
                <a:cs typeface="Times New Roman"/>
              </a:rPr>
              <a:t>d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t</a:t>
            </a:r>
            <a:r>
              <a:rPr sz="1200" spc="65" dirty="0">
                <a:latin typeface="Times New Roman"/>
                <a:cs typeface="Times New Roman"/>
              </a:rPr>
              <a:t>o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60" dirty="0">
                <a:latin typeface="Times New Roman"/>
                <a:cs typeface="Times New Roman"/>
              </a:rPr>
              <a:t>F</a:t>
            </a:r>
            <a:r>
              <a:rPr sz="1200" spc="125" dirty="0">
                <a:latin typeface="Times New Roman"/>
                <a:cs typeface="Times New Roman"/>
              </a:rPr>
              <a:t>SS</a:t>
            </a:r>
            <a:r>
              <a:rPr sz="1200" spc="4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Z</a:t>
            </a:r>
            <a:r>
              <a:rPr sz="1200" spc="65" dirty="0">
                <a:latin typeface="Times New Roman"/>
                <a:cs typeface="Times New Roman"/>
              </a:rPr>
              <a:t>on</a:t>
            </a:r>
            <a:r>
              <a:rPr sz="1200" spc="130" dirty="0">
                <a:latin typeface="Times New Roman"/>
                <a:cs typeface="Times New Roman"/>
              </a:rPr>
              <a:t>e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spc="130" dirty="0">
                <a:latin typeface="Times New Roman"/>
                <a:cs typeface="Times New Roman"/>
              </a:rPr>
              <a:t>a</a:t>
            </a:r>
            <a:r>
              <a:rPr sz="1200" spc="65" dirty="0">
                <a:latin typeface="Times New Roman"/>
                <a:cs typeface="Times New Roman"/>
              </a:rPr>
              <a:t>nd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N</a:t>
            </a:r>
            <a:r>
              <a:rPr sz="1200" spc="65" dirty="0">
                <a:latin typeface="Times New Roman"/>
                <a:cs typeface="Times New Roman"/>
              </a:rPr>
              <a:t>on</a:t>
            </a:r>
            <a:r>
              <a:rPr sz="1200" spc="-5" dirty="0">
                <a:latin typeface="Times New Roman"/>
                <a:cs typeface="Times New Roman"/>
              </a:rPr>
              <a:t>-</a:t>
            </a:r>
            <a:r>
              <a:rPr sz="1200" spc="60" dirty="0">
                <a:latin typeface="Times New Roman"/>
                <a:cs typeface="Times New Roman"/>
              </a:rPr>
              <a:t>F</a:t>
            </a:r>
            <a:r>
              <a:rPr sz="1200" spc="125" dirty="0">
                <a:latin typeface="Times New Roman"/>
                <a:cs typeface="Times New Roman"/>
              </a:rPr>
              <a:t>SS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Z</a:t>
            </a:r>
            <a:r>
              <a:rPr sz="1200" spc="65" dirty="0">
                <a:latin typeface="Times New Roman"/>
                <a:cs typeface="Times New Roman"/>
              </a:rPr>
              <a:t>on</a:t>
            </a:r>
            <a:r>
              <a:rPr sz="1200" spc="130" dirty="0">
                <a:latin typeface="Times New Roman"/>
                <a:cs typeface="Times New Roman"/>
              </a:rPr>
              <a:t>e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-75" dirty="0">
                <a:latin typeface="Times New Roman"/>
                <a:cs typeface="Times New Roman"/>
              </a:rPr>
              <a:t>i</a:t>
            </a:r>
            <a:r>
              <a:rPr sz="1200" spc="130" dirty="0">
                <a:latin typeface="Times New Roman"/>
                <a:cs typeface="Times New Roman"/>
              </a:rPr>
              <a:t>s</a:t>
            </a:r>
            <a:r>
              <a:rPr sz="1200" spc="35" dirty="0">
                <a:latin typeface="Times New Roman"/>
                <a:cs typeface="Times New Roman"/>
              </a:rPr>
              <a:t> </a:t>
            </a:r>
            <a:r>
              <a:rPr sz="1200" spc="65" dirty="0">
                <a:latin typeface="Times New Roman"/>
                <a:cs typeface="Times New Roman"/>
              </a:rPr>
              <a:t>d</a:t>
            </a:r>
            <a:r>
              <a:rPr sz="1200" spc="130" dirty="0">
                <a:latin typeface="Times New Roman"/>
                <a:cs typeface="Times New Roman"/>
              </a:rPr>
              <a:t>e</a:t>
            </a:r>
            <a:r>
              <a:rPr sz="1200" spc="-5" dirty="0">
                <a:latin typeface="Times New Roman"/>
                <a:cs typeface="Times New Roman"/>
              </a:rPr>
              <a:t>t</a:t>
            </a:r>
            <a:r>
              <a:rPr sz="1200" spc="130" dirty="0">
                <a:latin typeface="Times New Roman"/>
                <a:cs typeface="Times New Roman"/>
              </a:rPr>
              <a:t>e</a:t>
            </a:r>
            <a:r>
              <a:rPr sz="1200" spc="-5" dirty="0">
                <a:latin typeface="Times New Roman"/>
                <a:cs typeface="Times New Roman"/>
              </a:rPr>
              <a:t>r</a:t>
            </a:r>
            <a:r>
              <a:rPr sz="1200" spc="70" dirty="0">
                <a:latin typeface="Times New Roman"/>
                <a:cs typeface="Times New Roman"/>
              </a:rPr>
              <a:t>m</a:t>
            </a:r>
            <a:r>
              <a:rPr sz="1200" spc="-75" dirty="0">
                <a:latin typeface="Times New Roman"/>
                <a:cs typeface="Times New Roman"/>
              </a:rPr>
              <a:t>i</a:t>
            </a:r>
            <a:r>
              <a:rPr sz="1200" spc="55" dirty="0">
                <a:latin typeface="Times New Roman"/>
                <a:cs typeface="Times New Roman"/>
              </a:rPr>
              <a:t>n</a:t>
            </a:r>
            <a:r>
              <a:rPr sz="1200" spc="120" dirty="0">
                <a:latin typeface="Times New Roman"/>
                <a:cs typeface="Times New Roman"/>
              </a:rPr>
              <a:t>e</a:t>
            </a:r>
            <a:r>
              <a:rPr sz="1200" spc="65" dirty="0">
                <a:latin typeface="Times New Roman"/>
                <a:cs typeface="Times New Roman"/>
              </a:rPr>
              <a:t>d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65" dirty="0">
                <a:latin typeface="Times New Roman"/>
                <a:cs typeface="Times New Roman"/>
              </a:rPr>
              <a:t>b</a:t>
            </a:r>
            <a:r>
              <a:rPr sz="1200" spc="130" dirty="0">
                <a:latin typeface="Times New Roman"/>
                <a:cs typeface="Times New Roman"/>
              </a:rPr>
              <a:t>ase</a:t>
            </a:r>
            <a:r>
              <a:rPr sz="1200" spc="65" dirty="0">
                <a:latin typeface="Times New Roman"/>
                <a:cs typeface="Times New Roman"/>
              </a:rPr>
              <a:t>d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65" dirty="0">
                <a:latin typeface="Times New Roman"/>
                <a:cs typeface="Times New Roman"/>
              </a:rPr>
              <a:t>on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spc="-75" dirty="0">
                <a:latin typeface="Times New Roman"/>
                <a:cs typeface="Times New Roman"/>
              </a:rPr>
              <a:t>L</a:t>
            </a:r>
            <a:r>
              <a:rPr sz="1200" spc="65" dirty="0">
                <a:latin typeface="Times New Roman"/>
                <a:cs typeface="Times New Roman"/>
              </a:rPr>
              <a:t>006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75" dirty="0">
                <a:latin typeface="Times New Roman"/>
                <a:cs typeface="Times New Roman"/>
              </a:rPr>
              <a:t>L</a:t>
            </a:r>
            <a:r>
              <a:rPr sz="1200" spc="130" dirty="0">
                <a:latin typeface="Times New Roman"/>
                <a:cs typeface="Times New Roman"/>
              </a:rPr>
              <a:t>a</a:t>
            </a:r>
            <a:r>
              <a:rPr sz="1200" spc="65" dirty="0">
                <a:latin typeface="Times New Roman"/>
                <a:cs typeface="Times New Roman"/>
              </a:rPr>
              <a:t>b</a:t>
            </a:r>
            <a:r>
              <a:rPr sz="1200" spc="130" dirty="0">
                <a:latin typeface="Times New Roman"/>
                <a:cs typeface="Times New Roman"/>
              </a:rPr>
              <a:t>e</a:t>
            </a:r>
            <a:r>
              <a:rPr sz="1200" spc="-75" dirty="0">
                <a:latin typeface="Times New Roman"/>
                <a:cs typeface="Times New Roman"/>
              </a:rPr>
              <a:t>li</a:t>
            </a:r>
            <a:r>
              <a:rPr sz="1200" spc="55" dirty="0">
                <a:latin typeface="Times New Roman"/>
                <a:cs typeface="Times New Roman"/>
              </a:rPr>
              <a:t>n</a:t>
            </a:r>
            <a:r>
              <a:rPr sz="1200" spc="65" dirty="0">
                <a:latin typeface="Times New Roman"/>
                <a:cs typeface="Times New Roman"/>
              </a:rPr>
              <a:t>g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-75" dirty="0">
                <a:latin typeface="Times New Roman"/>
                <a:cs typeface="Times New Roman"/>
              </a:rPr>
              <a:t>Li</a:t>
            </a:r>
            <a:r>
              <a:rPr sz="1200" spc="130" dirty="0">
                <a:latin typeface="Times New Roman"/>
                <a:cs typeface="Times New Roman"/>
              </a:rPr>
              <a:t>s</a:t>
            </a:r>
            <a:r>
              <a:rPr sz="1200" spc="-5" dirty="0">
                <a:latin typeface="Times New Roman"/>
                <a:cs typeface="Times New Roman"/>
              </a:rPr>
              <a:t>t</a:t>
            </a:r>
            <a:r>
              <a:rPr sz="1200" spc="30" dirty="0">
                <a:latin typeface="Times New Roman"/>
                <a:cs typeface="Times New Roman"/>
              </a:rPr>
              <a:t>,</a:t>
            </a:r>
            <a:r>
              <a:rPr sz="1200" spc="35" dirty="0">
                <a:latin typeface="Times New Roman"/>
                <a:cs typeface="Times New Roman"/>
              </a:rPr>
              <a:t> </a:t>
            </a:r>
            <a:r>
              <a:rPr sz="1200" spc="130" dirty="0">
                <a:latin typeface="Times New Roman"/>
                <a:cs typeface="Times New Roman"/>
              </a:rPr>
              <a:t>e</a:t>
            </a:r>
            <a:r>
              <a:rPr sz="1200" spc="-15" dirty="0">
                <a:latin typeface="Times New Roman"/>
                <a:cs typeface="Times New Roman"/>
              </a:rPr>
              <a:t>x</a:t>
            </a:r>
            <a:r>
              <a:rPr sz="1200" spc="60" dirty="0">
                <a:latin typeface="Times New Roman"/>
                <a:cs typeface="Times New Roman"/>
              </a:rPr>
              <a:t>c</a:t>
            </a:r>
            <a:r>
              <a:rPr sz="1200" spc="-75" dirty="0">
                <a:latin typeface="Times New Roman"/>
                <a:cs typeface="Times New Roman"/>
              </a:rPr>
              <a:t>l</a:t>
            </a:r>
            <a:r>
              <a:rPr sz="1200" spc="65" dirty="0">
                <a:latin typeface="Times New Roman"/>
                <a:cs typeface="Times New Roman"/>
              </a:rPr>
              <a:t>ud</a:t>
            </a:r>
            <a:r>
              <a:rPr sz="1200" spc="-75" dirty="0">
                <a:latin typeface="Times New Roman"/>
                <a:cs typeface="Times New Roman"/>
              </a:rPr>
              <a:t>i</a:t>
            </a:r>
            <a:r>
              <a:rPr sz="1200" spc="65" dirty="0">
                <a:latin typeface="Times New Roman"/>
                <a:cs typeface="Times New Roman"/>
              </a:rPr>
              <a:t>ng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65" dirty="0">
                <a:latin typeface="Times New Roman"/>
                <a:cs typeface="Times New Roman"/>
              </a:rPr>
              <a:t>E</a:t>
            </a:r>
            <a:r>
              <a:rPr sz="1200" spc="-5" dirty="0">
                <a:latin typeface="Times New Roman"/>
                <a:cs typeface="Times New Roman"/>
              </a:rPr>
              <a:t>DD</a:t>
            </a:r>
            <a:r>
              <a:rPr sz="1200" spc="-75" dirty="0">
                <a:latin typeface="Times New Roman"/>
                <a:cs typeface="Times New Roman"/>
              </a:rPr>
              <a:t>M</a:t>
            </a:r>
            <a:r>
              <a:rPr sz="1200" spc="30" dirty="0">
                <a:latin typeface="Times New Roman"/>
                <a:cs typeface="Times New Roman"/>
              </a:rPr>
              <a:t> </a:t>
            </a:r>
            <a:r>
              <a:rPr sz="1200" spc="130" dirty="0">
                <a:latin typeface="Times New Roman"/>
                <a:cs typeface="Times New Roman"/>
              </a:rPr>
              <a:t>a</a:t>
            </a:r>
            <a:r>
              <a:rPr sz="1200" spc="65" dirty="0">
                <a:latin typeface="Times New Roman"/>
                <a:cs typeface="Times New Roman"/>
              </a:rPr>
              <a:t>nd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125" dirty="0">
                <a:latin typeface="Times New Roman"/>
                <a:cs typeface="Times New Roman"/>
              </a:rPr>
              <a:t>S</a:t>
            </a:r>
            <a:r>
              <a:rPr sz="1200" spc="130" dirty="0">
                <a:latin typeface="Times New Roman"/>
                <a:cs typeface="Times New Roman"/>
              </a:rPr>
              <a:t>a</a:t>
            </a:r>
            <a:r>
              <a:rPr sz="1200" spc="-5" dirty="0">
                <a:latin typeface="Times New Roman"/>
                <a:cs typeface="Times New Roman"/>
              </a:rPr>
              <a:t>t</a:t>
            </a:r>
            <a:r>
              <a:rPr sz="1200" spc="65" dirty="0">
                <a:latin typeface="Times New Roman"/>
                <a:cs typeface="Times New Roman"/>
              </a:rPr>
              <a:t>u</a:t>
            </a:r>
            <a:r>
              <a:rPr sz="1200" spc="-5" dirty="0">
                <a:latin typeface="Times New Roman"/>
                <a:cs typeface="Times New Roman"/>
              </a:rPr>
              <a:t>r</a:t>
            </a:r>
            <a:r>
              <a:rPr sz="1200" spc="130" dirty="0">
                <a:latin typeface="Times New Roman"/>
                <a:cs typeface="Times New Roman"/>
              </a:rPr>
              <a:t>a</a:t>
            </a:r>
            <a:r>
              <a:rPr sz="1200" spc="-5" dirty="0">
                <a:latin typeface="Times New Roman"/>
                <a:cs typeface="Times New Roman"/>
              </a:rPr>
              <a:t>t</a:t>
            </a:r>
            <a:r>
              <a:rPr sz="1200" spc="-75" dirty="0">
                <a:latin typeface="Times New Roman"/>
                <a:cs typeface="Times New Roman"/>
              </a:rPr>
              <a:t>i</a:t>
            </a:r>
            <a:r>
              <a:rPr sz="1200" spc="65" dirty="0">
                <a:latin typeface="Times New Roman"/>
                <a:cs typeface="Times New Roman"/>
              </a:rPr>
              <a:t>on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-80" dirty="0">
                <a:latin typeface="Times New Roman"/>
                <a:cs typeface="Times New Roman"/>
              </a:rPr>
              <a:t>M</a:t>
            </a:r>
            <a:r>
              <a:rPr sz="1200" spc="130" dirty="0">
                <a:latin typeface="Times New Roman"/>
                <a:cs typeface="Times New Roman"/>
              </a:rPr>
              <a:t>a</a:t>
            </a:r>
            <a:r>
              <a:rPr sz="1200" spc="-75" dirty="0">
                <a:latin typeface="Times New Roman"/>
                <a:cs typeface="Times New Roman"/>
              </a:rPr>
              <a:t>il</a:t>
            </a:r>
            <a:r>
              <a:rPr sz="1200" spc="30" dirty="0">
                <a:latin typeface="Times New Roman"/>
                <a:cs typeface="Times New Roman"/>
              </a:rPr>
              <a:t>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85" name="object 8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224780">
              <a:lnSpc>
                <a:spcPts val="2460"/>
              </a:lnSpc>
            </a:pPr>
            <a:r>
              <a:rPr spc="-165" dirty="0"/>
              <a:t>U</a:t>
            </a:r>
            <a:r>
              <a:rPr spc="-70" dirty="0"/>
              <a:t>S</a:t>
            </a:r>
            <a:r>
              <a:rPr spc="10" dirty="0"/>
              <a:t>P</a:t>
            </a:r>
            <a:r>
              <a:rPr spc="-70" dirty="0"/>
              <a:t>S</a:t>
            </a:r>
            <a:r>
              <a:rPr spc="65" dirty="0"/>
              <a:t> </a:t>
            </a:r>
            <a:r>
              <a:rPr spc="15" dirty="0"/>
              <a:t>M</a:t>
            </a:r>
            <a:r>
              <a:rPr spc="445" dirty="0"/>
              <a:t>a</a:t>
            </a:r>
            <a:r>
              <a:rPr spc="-30" dirty="0"/>
              <a:t>r</a:t>
            </a:r>
            <a:r>
              <a:rPr spc="160" dirty="0"/>
              <a:t>k</a:t>
            </a:r>
            <a:r>
              <a:rPr spc="405" dirty="0"/>
              <a:t>e</a:t>
            </a:r>
            <a:r>
              <a:rPr spc="45" dirty="0"/>
              <a:t>t</a:t>
            </a:r>
            <a:r>
              <a:rPr spc="-80" dirty="0"/>
              <a:t>i</a:t>
            </a:r>
            <a:r>
              <a:rPr spc="204" dirty="0"/>
              <a:t>n</a:t>
            </a:r>
            <a:r>
              <a:rPr spc="325" dirty="0"/>
              <a:t>g</a:t>
            </a:r>
            <a:r>
              <a:rPr spc="65" dirty="0"/>
              <a:t> </a:t>
            </a:r>
            <a:r>
              <a:rPr spc="15" dirty="0"/>
              <a:t>M</a:t>
            </a:r>
            <a:r>
              <a:rPr spc="459" dirty="0"/>
              <a:t>a</a:t>
            </a:r>
            <a:r>
              <a:rPr spc="-80" dirty="0"/>
              <a:t>i</a:t>
            </a:r>
            <a:r>
              <a:rPr spc="-100" dirty="0"/>
              <a:t>l</a:t>
            </a:r>
            <a:r>
              <a:rPr spc="-50" dirty="0"/>
              <a:t>®</a:t>
            </a:r>
            <a:r>
              <a:rPr spc="85" dirty="0"/>
              <a:t> </a:t>
            </a:r>
            <a:r>
              <a:rPr spc="95" dirty="0"/>
              <a:t>(</a:t>
            </a:r>
            <a:r>
              <a:rPr spc="-120" dirty="0"/>
              <a:t>Fl</a:t>
            </a:r>
            <a:r>
              <a:rPr spc="445" dirty="0"/>
              <a:t>a</a:t>
            </a:r>
            <a:r>
              <a:rPr spc="45" dirty="0"/>
              <a:t>t</a:t>
            </a:r>
            <a:r>
              <a:rPr spc="100" dirty="0"/>
              <a:t>s</a:t>
            </a:r>
            <a:r>
              <a:rPr spc="95" dirty="0"/>
              <a:t>)</a:t>
            </a:r>
          </a:p>
          <a:p>
            <a:pPr marL="6322060">
              <a:lnSpc>
                <a:spcPct val="100000"/>
              </a:lnSpc>
            </a:pPr>
            <a:r>
              <a:rPr sz="1800" spc="-15" dirty="0">
                <a:latin typeface="Century Gothic"/>
                <a:cs typeface="Century Gothic"/>
              </a:rPr>
              <a:t>L</a:t>
            </a:r>
            <a:r>
              <a:rPr sz="1800" spc="-10" dirty="0">
                <a:latin typeface="Century Gothic"/>
                <a:cs typeface="Century Gothic"/>
              </a:rPr>
              <a:t>a</a:t>
            </a:r>
            <a:r>
              <a:rPr sz="1800" dirty="0">
                <a:latin typeface="Century Gothic"/>
                <a:cs typeface="Century Gothic"/>
              </a:rPr>
              <a:t>s</a:t>
            </a:r>
            <a:r>
              <a:rPr sz="1800" spc="-10" dirty="0">
                <a:latin typeface="Century Gothic"/>
                <a:cs typeface="Century Gothic"/>
              </a:rPr>
              <a:t>t</a:t>
            </a:r>
            <a:r>
              <a:rPr sz="1800" spc="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M</a:t>
            </a:r>
            <a:r>
              <a:rPr sz="1800" spc="15" dirty="0">
                <a:latin typeface="Century Gothic"/>
                <a:cs typeface="Century Gothic"/>
              </a:rPr>
              <a:t>i</a:t>
            </a:r>
            <a:r>
              <a:rPr sz="1800" dirty="0">
                <a:latin typeface="Century Gothic"/>
                <a:cs typeface="Century Gothic"/>
              </a:rPr>
              <a:t>l</a:t>
            </a:r>
            <a:r>
              <a:rPr sz="1800" spc="-15" dirty="0">
                <a:latin typeface="Century Gothic"/>
                <a:cs typeface="Century Gothic"/>
              </a:rPr>
              <a:t>e</a:t>
            </a:r>
            <a:r>
              <a:rPr sz="1800" spc="-30" dirty="0">
                <a:latin typeface="Century Gothic"/>
                <a:cs typeface="Century Gothic"/>
              </a:rPr>
              <a:t> </a:t>
            </a:r>
            <a:r>
              <a:rPr sz="1800" spc="25" dirty="0">
                <a:latin typeface="Century Gothic"/>
                <a:cs typeface="Century Gothic"/>
              </a:rPr>
              <a:t>I</a:t>
            </a:r>
            <a:r>
              <a:rPr sz="1800" spc="-15" dirty="0">
                <a:latin typeface="Century Gothic"/>
                <a:cs typeface="Century Gothic"/>
              </a:rPr>
              <a:t>m</a:t>
            </a:r>
            <a:r>
              <a:rPr sz="1800" spc="-5" dirty="0">
                <a:latin typeface="Century Gothic"/>
                <a:cs typeface="Century Gothic"/>
              </a:rPr>
              <a:t>p</a:t>
            </a:r>
            <a:r>
              <a:rPr sz="1800" spc="-10" dirty="0">
                <a:latin typeface="Century Gothic"/>
                <a:cs typeface="Century Gothic"/>
              </a:rPr>
              <a:t>act</a:t>
            </a:r>
            <a:r>
              <a:rPr sz="1800" spc="-30" dirty="0">
                <a:latin typeface="Century Gothic"/>
                <a:cs typeface="Century Gothic"/>
              </a:rPr>
              <a:t> </a:t>
            </a:r>
            <a:r>
              <a:rPr sz="1800" spc="-20" dirty="0">
                <a:latin typeface="Century Gothic"/>
                <a:cs typeface="Century Gothic"/>
              </a:rPr>
              <a:t>T</a:t>
            </a:r>
            <a:r>
              <a:rPr sz="1800" spc="-10" dirty="0">
                <a:latin typeface="Century Gothic"/>
                <a:cs typeface="Century Gothic"/>
              </a:rPr>
              <a:t>ren</a:t>
            </a:r>
            <a:r>
              <a:rPr sz="1800" dirty="0">
                <a:latin typeface="Century Gothic"/>
                <a:cs typeface="Century Gothic"/>
              </a:rPr>
              <a:t>d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3274579" y="1365799"/>
            <a:ext cx="3508375" cy="240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700" spc="-25" dirty="0">
                <a:solidFill>
                  <a:srgbClr val="4F80BC"/>
                </a:solidFill>
                <a:latin typeface="Century Gothic"/>
                <a:cs typeface="Century Gothic"/>
              </a:rPr>
              <a:t>D</a:t>
            </a:r>
            <a:r>
              <a:rPr sz="1700" dirty="0">
                <a:solidFill>
                  <a:srgbClr val="4F80BC"/>
                </a:solidFill>
                <a:latin typeface="Century Gothic"/>
                <a:cs typeface="Century Gothic"/>
              </a:rPr>
              <a:t>e</a:t>
            </a:r>
            <a:r>
              <a:rPr sz="1700" spc="-10" dirty="0">
                <a:solidFill>
                  <a:srgbClr val="4F80BC"/>
                </a:solidFill>
                <a:latin typeface="Century Gothic"/>
                <a:cs typeface="Century Gothic"/>
              </a:rPr>
              <a:t>s</a:t>
            </a:r>
            <a:r>
              <a:rPr sz="1700" spc="-25" dirty="0">
                <a:solidFill>
                  <a:srgbClr val="4F80BC"/>
                </a:solidFill>
                <a:latin typeface="Century Gothic"/>
                <a:cs typeface="Century Gothic"/>
              </a:rPr>
              <a:t>t</a:t>
            </a:r>
            <a:r>
              <a:rPr sz="1700" spc="5" dirty="0">
                <a:solidFill>
                  <a:srgbClr val="4F80BC"/>
                </a:solidFill>
                <a:latin typeface="Century Gothic"/>
                <a:cs typeface="Century Gothic"/>
              </a:rPr>
              <a:t>i</a:t>
            </a:r>
            <a:r>
              <a:rPr sz="1700" spc="-15" dirty="0">
                <a:solidFill>
                  <a:srgbClr val="4F80BC"/>
                </a:solidFill>
                <a:latin typeface="Century Gothic"/>
                <a:cs typeface="Century Gothic"/>
              </a:rPr>
              <a:t>n</a:t>
            </a:r>
            <a:r>
              <a:rPr sz="1700" spc="-20" dirty="0">
                <a:solidFill>
                  <a:srgbClr val="4F80BC"/>
                </a:solidFill>
                <a:latin typeface="Century Gothic"/>
                <a:cs typeface="Century Gothic"/>
              </a:rPr>
              <a:t>a</a:t>
            </a:r>
            <a:r>
              <a:rPr sz="1700" spc="-25" dirty="0">
                <a:solidFill>
                  <a:srgbClr val="4F80BC"/>
                </a:solidFill>
                <a:latin typeface="Century Gothic"/>
                <a:cs typeface="Century Gothic"/>
              </a:rPr>
              <a:t>t</a:t>
            </a:r>
            <a:r>
              <a:rPr sz="1700" spc="5" dirty="0">
                <a:solidFill>
                  <a:srgbClr val="4F80BC"/>
                </a:solidFill>
                <a:latin typeface="Century Gothic"/>
                <a:cs typeface="Century Gothic"/>
              </a:rPr>
              <a:t>i</a:t>
            </a:r>
            <a:r>
              <a:rPr sz="1700" spc="-25" dirty="0">
                <a:solidFill>
                  <a:srgbClr val="4F80BC"/>
                </a:solidFill>
                <a:latin typeface="Century Gothic"/>
                <a:cs typeface="Century Gothic"/>
              </a:rPr>
              <a:t>o</a:t>
            </a:r>
            <a:r>
              <a:rPr sz="1700" spc="-35" dirty="0">
                <a:solidFill>
                  <a:srgbClr val="4F80BC"/>
                </a:solidFill>
                <a:latin typeface="Century Gothic"/>
                <a:cs typeface="Century Gothic"/>
              </a:rPr>
              <a:t>n</a:t>
            </a:r>
            <a:r>
              <a:rPr sz="1700" spc="-15" dirty="0">
                <a:solidFill>
                  <a:srgbClr val="4F80BC"/>
                </a:solidFill>
                <a:latin typeface="Century Gothic"/>
                <a:cs typeface="Century Gothic"/>
              </a:rPr>
              <a:t>-</a:t>
            </a:r>
            <a:r>
              <a:rPr sz="1700" spc="-5" dirty="0">
                <a:solidFill>
                  <a:srgbClr val="4F80BC"/>
                </a:solidFill>
                <a:latin typeface="Century Gothic"/>
                <a:cs typeface="Century Gothic"/>
              </a:rPr>
              <a:t>E</a:t>
            </a:r>
            <a:r>
              <a:rPr sz="1700" spc="-15" dirty="0">
                <a:solidFill>
                  <a:srgbClr val="4F80BC"/>
                </a:solidFill>
                <a:latin typeface="Century Gothic"/>
                <a:cs typeface="Century Gothic"/>
              </a:rPr>
              <a:t>n</a:t>
            </a:r>
            <a:r>
              <a:rPr sz="1700" spc="-25" dirty="0">
                <a:solidFill>
                  <a:srgbClr val="4F80BC"/>
                </a:solidFill>
                <a:latin typeface="Century Gothic"/>
                <a:cs typeface="Century Gothic"/>
              </a:rPr>
              <a:t>t</a:t>
            </a:r>
            <a:r>
              <a:rPr sz="1700" spc="-10" dirty="0">
                <a:solidFill>
                  <a:srgbClr val="4F80BC"/>
                </a:solidFill>
                <a:latin typeface="Century Gothic"/>
                <a:cs typeface="Century Gothic"/>
              </a:rPr>
              <a:t>ry</a:t>
            </a:r>
            <a:r>
              <a:rPr sz="1700" spc="-45" dirty="0">
                <a:solidFill>
                  <a:srgbClr val="4F80BC"/>
                </a:solidFill>
                <a:latin typeface="Century Gothic"/>
                <a:cs typeface="Century Gothic"/>
              </a:rPr>
              <a:t> </a:t>
            </a:r>
            <a:r>
              <a:rPr sz="1700" spc="-15" dirty="0">
                <a:solidFill>
                  <a:srgbClr val="4F80BC"/>
                </a:solidFill>
                <a:latin typeface="Century Gothic"/>
                <a:cs typeface="Century Gothic"/>
              </a:rPr>
              <a:t>La</a:t>
            </a:r>
            <a:r>
              <a:rPr sz="1700" spc="-10" dirty="0">
                <a:solidFill>
                  <a:srgbClr val="4F80BC"/>
                </a:solidFill>
                <a:latin typeface="Century Gothic"/>
                <a:cs typeface="Century Gothic"/>
              </a:rPr>
              <a:t>st</a:t>
            </a:r>
            <a:r>
              <a:rPr sz="1700" spc="-15" dirty="0">
                <a:solidFill>
                  <a:srgbClr val="4F80BC"/>
                </a:solidFill>
                <a:latin typeface="Century Gothic"/>
                <a:cs typeface="Century Gothic"/>
              </a:rPr>
              <a:t> </a:t>
            </a:r>
            <a:r>
              <a:rPr sz="1700" spc="-10" dirty="0">
                <a:solidFill>
                  <a:srgbClr val="4F80BC"/>
                </a:solidFill>
                <a:latin typeface="Century Gothic"/>
                <a:cs typeface="Century Gothic"/>
              </a:rPr>
              <a:t>Mi</a:t>
            </a:r>
            <a:r>
              <a:rPr sz="1700" spc="5" dirty="0">
                <a:solidFill>
                  <a:srgbClr val="4F80BC"/>
                </a:solidFill>
                <a:latin typeface="Century Gothic"/>
                <a:cs typeface="Century Gothic"/>
              </a:rPr>
              <a:t>l</a:t>
            </a:r>
            <a:r>
              <a:rPr sz="1700" spc="-15" dirty="0">
                <a:solidFill>
                  <a:srgbClr val="4F80BC"/>
                </a:solidFill>
                <a:latin typeface="Century Gothic"/>
                <a:cs typeface="Century Gothic"/>
              </a:rPr>
              <a:t>e</a:t>
            </a:r>
            <a:r>
              <a:rPr sz="1700" spc="-30" dirty="0">
                <a:solidFill>
                  <a:srgbClr val="4F80BC"/>
                </a:solidFill>
                <a:latin typeface="Century Gothic"/>
                <a:cs typeface="Century Gothic"/>
              </a:rPr>
              <a:t> </a:t>
            </a:r>
            <a:r>
              <a:rPr sz="1700" spc="30" dirty="0">
                <a:solidFill>
                  <a:srgbClr val="4F80BC"/>
                </a:solidFill>
                <a:latin typeface="Century Gothic"/>
                <a:cs typeface="Century Gothic"/>
              </a:rPr>
              <a:t>I</a:t>
            </a:r>
            <a:r>
              <a:rPr sz="1700" spc="-35" dirty="0">
                <a:solidFill>
                  <a:srgbClr val="4F80BC"/>
                </a:solidFill>
                <a:latin typeface="Century Gothic"/>
                <a:cs typeface="Century Gothic"/>
              </a:rPr>
              <a:t>m</a:t>
            </a:r>
            <a:r>
              <a:rPr sz="1700" spc="-20" dirty="0">
                <a:solidFill>
                  <a:srgbClr val="4F80BC"/>
                </a:solidFill>
                <a:latin typeface="Century Gothic"/>
                <a:cs typeface="Century Gothic"/>
              </a:rPr>
              <a:t>pa</a:t>
            </a:r>
            <a:r>
              <a:rPr sz="1700" spc="-30" dirty="0">
                <a:solidFill>
                  <a:srgbClr val="4F80BC"/>
                </a:solidFill>
                <a:latin typeface="Century Gothic"/>
                <a:cs typeface="Century Gothic"/>
              </a:rPr>
              <a:t>c</a:t>
            </a:r>
            <a:r>
              <a:rPr sz="1700" spc="-10" dirty="0">
                <a:solidFill>
                  <a:srgbClr val="4F80BC"/>
                </a:solidFill>
                <a:latin typeface="Century Gothic"/>
                <a:cs typeface="Century Gothic"/>
              </a:rPr>
              <a:t>t</a:t>
            </a:r>
            <a:endParaRPr sz="17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20581" y="6989731"/>
            <a:ext cx="172720" cy="156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75" dirty="0">
                <a:solidFill>
                  <a:srgbClr val="A5A5A5"/>
                </a:solidFill>
                <a:latin typeface="Times New Roman"/>
                <a:cs typeface="Times New Roman"/>
              </a:rPr>
              <a:t>77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90600" y="533400"/>
            <a:ext cx="2438400" cy="533400"/>
          </a:xfrm>
          <a:custGeom>
            <a:avLst/>
            <a:gdLst/>
            <a:ahLst/>
            <a:cxnLst/>
            <a:rect l="l" t="t" r="r" b="b"/>
            <a:pathLst>
              <a:path w="2438400" h="533400">
                <a:moveTo>
                  <a:pt x="0" y="0"/>
                </a:moveTo>
                <a:lnTo>
                  <a:pt x="2438400" y="0"/>
                </a:lnTo>
                <a:lnTo>
                  <a:pt x="2438400" y="533400"/>
                </a:lnTo>
                <a:lnTo>
                  <a:pt x="0" y="533400"/>
                </a:lnTo>
                <a:lnTo>
                  <a:pt x="0" y="0"/>
                </a:lnTo>
                <a:close/>
              </a:path>
            </a:pathLst>
          </a:custGeom>
          <a:solidFill>
            <a:srgbClr val="5093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50748" y="626363"/>
            <a:ext cx="2064131" cy="3642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709137" y="844311"/>
            <a:ext cx="131445" cy="168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10" dirty="0">
                <a:solidFill>
                  <a:srgbClr val="FFFFFF"/>
                </a:solidFill>
                <a:latin typeface="Times New Roman"/>
                <a:cs typeface="Times New Roman"/>
              </a:rPr>
              <a:t>®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554480" y="4911852"/>
            <a:ext cx="7673340" cy="0"/>
          </a:xfrm>
          <a:custGeom>
            <a:avLst/>
            <a:gdLst/>
            <a:ahLst/>
            <a:cxnLst/>
            <a:rect l="l" t="t" r="r" b="b"/>
            <a:pathLst>
              <a:path w="7673340">
                <a:moveTo>
                  <a:pt x="0" y="0"/>
                </a:moveTo>
                <a:lnTo>
                  <a:pt x="7673339" y="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54480" y="4536948"/>
            <a:ext cx="7673340" cy="0"/>
          </a:xfrm>
          <a:custGeom>
            <a:avLst/>
            <a:gdLst/>
            <a:ahLst/>
            <a:cxnLst/>
            <a:rect l="l" t="t" r="r" b="b"/>
            <a:pathLst>
              <a:path w="7673340">
                <a:moveTo>
                  <a:pt x="0" y="0"/>
                </a:moveTo>
                <a:lnTo>
                  <a:pt x="7673339" y="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54480" y="4160520"/>
            <a:ext cx="7673340" cy="0"/>
          </a:xfrm>
          <a:custGeom>
            <a:avLst/>
            <a:gdLst/>
            <a:ahLst/>
            <a:cxnLst/>
            <a:rect l="l" t="t" r="r" b="b"/>
            <a:pathLst>
              <a:path w="7673340">
                <a:moveTo>
                  <a:pt x="0" y="0"/>
                </a:moveTo>
                <a:lnTo>
                  <a:pt x="7673339" y="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54480" y="3784092"/>
            <a:ext cx="7673340" cy="0"/>
          </a:xfrm>
          <a:custGeom>
            <a:avLst/>
            <a:gdLst/>
            <a:ahLst/>
            <a:cxnLst/>
            <a:rect l="l" t="t" r="r" b="b"/>
            <a:pathLst>
              <a:path w="7673340">
                <a:moveTo>
                  <a:pt x="0" y="0"/>
                </a:moveTo>
                <a:lnTo>
                  <a:pt x="7673339" y="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554480" y="3409188"/>
            <a:ext cx="7673340" cy="0"/>
          </a:xfrm>
          <a:custGeom>
            <a:avLst/>
            <a:gdLst/>
            <a:ahLst/>
            <a:cxnLst/>
            <a:rect l="l" t="t" r="r" b="b"/>
            <a:pathLst>
              <a:path w="7673340">
                <a:moveTo>
                  <a:pt x="0" y="0"/>
                </a:moveTo>
                <a:lnTo>
                  <a:pt x="7673339" y="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554480" y="3032760"/>
            <a:ext cx="7673340" cy="0"/>
          </a:xfrm>
          <a:custGeom>
            <a:avLst/>
            <a:gdLst/>
            <a:ahLst/>
            <a:cxnLst/>
            <a:rect l="l" t="t" r="r" b="b"/>
            <a:pathLst>
              <a:path w="7673340">
                <a:moveTo>
                  <a:pt x="0" y="0"/>
                </a:moveTo>
                <a:lnTo>
                  <a:pt x="7673339" y="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554480" y="2657856"/>
            <a:ext cx="7673340" cy="0"/>
          </a:xfrm>
          <a:custGeom>
            <a:avLst/>
            <a:gdLst/>
            <a:ahLst/>
            <a:cxnLst/>
            <a:rect l="l" t="t" r="r" b="b"/>
            <a:pathLst>
              <a:path w="7673340">
                <a:moveTo>
                  <a:pt x="0" y="0"/>
                </a:moveTo>
                <a:lnTo>
                  <a:pt x="7673339" y="0"/>
                </a:lnTo>
              </a:path>
            </a:pathLst>
          </a:custGeom>
          <a:ln w="104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554480" y="2281427"/>
            <a:ext cx="7673340" cy="0"/>
          </a:xfrm>
          <a:custGeom>
            <a:avLst/>
            <a:gdLst/>
            <a:ahLst/>
            <a:cxnLst/>
            <a:rect l="l" t="t" r="r" b="b"/>
            <a:pathLst>
              <a:path w="7673340">
                <a:moveTo>
                  <a:pt x="0" y="0"/>
                </a:moveTo>
                <a:lnTo>
                  <a:pt x="7673339" y="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554479" y="2281427"/>
            <a:ext cx="0" cy="3007360"/>
          </a:xfrm>
          <a:custGeom>
            <a:avLst/>
            <a:gdLst/>
            <a:ahLst/>
            <a:cxnLst/>
            <a:rect l="l" t="t" r="r" b="b"/>
            <a:pathLst>
              <a:path h="3007360">
                <a:moveTo>
                  <a:pt x="0" y="0"/>
                </a:moveTo>
                <a:lnTo>
                  <a:pt x="0" y="3006851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029967" y="2281427"/>
            <a:ext cx="0" cy="3007360"/>
          </a:xfrm>
          <a:custGeom>
            <a:avLst/>
            <a:gdLst/>
            <a:ahLst/>
            <a:cxnLst/>
            <a:rect l="l" t="t" r="r" b="b"/>
            <a:pathLst>
              <a:path h="3007360">
                <a:moveTo>
                  <a:pt x="0" y="0"/>
                </a:moveTo>
                <a:lnTo>
                  <a:pt x="0" y="3006851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505455" y="2281427"/>
            <a:ext cx="0" cy="3007360"/>
          </a:xfrm>
          <a:custGeom>
            <a:avLst/>
            <a:gdLst/>
            <a:ahLst/>
            <a:cxnLst/>
            <a:rect l="l" t="t" r="r" b="b"/>
            <a:pathLst>
              <a:path h="3007360">
                <a:moveTo>
                  <a:pt x="0" y="0"/>
                </a:moveTo>
                <a:lnTo>
                  <a:pt x="0" y="3006851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979419" y="2281427"/>
            <a:ext cx="0" cy="3007360"/>
          </a:xfrm>
          <a:custGeom>
            <a:avLst/>
            <a:gdLst/>
            <a:ahLst/>
            <a:cxnLst/>
            <a:rect l="l" t="t" r="r" b="b"/>
            <a:pathLst>
              <a:path h="3007360">
                <a:moveTo>
                  <a:pt x="0" y="0"/>
                </a:moveTo>
                <a:lnTo>
                  <a:pt x="0" y="3006851"/>
                </a:lnTo>
              </a:path>
            </a:pathLst>
          </a:custGeom>
          <a:ln w="104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454908" y="2281427"/>
            <a:ext cx="0" cy="3007360"/>
          </a:xfrm>
          <a:custGeom>
            <a:avLst/>
            <a:gdLst/>
            <a:ahLst/>
            <a:cxnLst/>
            <a:rect l="l" t="t" r="r" b="b"/>
            <a:pathLst>
              <a:path h="3007360">
                <a:moveTo>
                  <a:pt x="0" y="0"/>
                </a:moveTo>
                <a:lnTo>
                  <a:pt x="0" y="3006851"/>
                </a:lnTo>
              </a:path>
            </a:pathLst>
          </a:custGeom>
          <a:ln w="104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930395" y="2281427"/>
            <a:ext cx="0" cy="3007360"/>
          </a:xfrm>
          <a:custGeom>
            <a:avLst/>
            <a:gdLst/>
            <a:ahLst/>
            <a:cxnLst/>
            <a:rect l="l" t="t" r="r" b="b"/>
            <a:pathLst>
              <a:path h="3007360">
                <a:moveTo>
                  <a:pt x="0" y="0"/>
                </a:moveTo>
                <a:lnTo>
                  <a:pt x="0" y="3006851"/>
                </a:lnTo>
              </a:path>
            </a:pathLst>
          </a:custGeom>
          <a:ln w="104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405883" y="2281427"/>
            <a:ext cx="0" cy="3007360"/>
          </a:xfrm>
          <a:custGeom>
            <a:avLst/>
            <a:gdLst/>
            <a:ahLst/>
            <a:cxnLst/>
            <a:rect l="l" t="t" r="r" b="b"/>
            <a:pathLst>
              <a:path h="3007360">
                <a:moveTo>
                  <a:pt x="0" y="0"/>
                </a:moveTo>
                <a:lnTo>
                  <a:pt x="0" y="3006851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881371" y="2281427"/>
            <a:ext cx="0" cy="3007360"/>
          </a:xfrm>
          <a:custGeom>
            <a:avLst/>
            <a:gdLst/>
            <a:ahLst/>
            <a:cxnLst/>
            <a:rect l="l" t="t" r="r" b="b"/>
            <a:pathLst>
              <a:path h="3007360">
                <a:moveTo>
                  <a:pt x="0" y="0"/>
                </a:moveTo>
                <a:lnTo>
                  <a:pt x="0" y="3006851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356859" y="2281427"/>
            <a:ext cx="0" cy="3007360"/>
          </a:xfrm>
          <a:custGeom>
            <a:avLst/>
            <a:gdLst/>
            <a:ahLst/>
            <a:cxnLst/>
            <a:rect l="l" t="t" r="r" b="b"/>
            <a:pathLst>
              <a:path h="3007360">
                <a:moveTo>
                  <a:pt x="0" y="0"/>
                </a:moveTo>
                <a:lnTo>
                  <a:pt x="0" y="3006851"/>
                </a:lnTo>
              </a:path>
            </a:pathLst>
          </a:custGeom>
          <a:ln w="104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832347" y="2281427"/>
            <a:ext cx="0" cy="3007360"/>
          </a:xfrm>
          <a:custGeom>
            <a:avLst/>
            <a:gdLst/>
            <a:ahLst/>
            <a:cxnLst/>
            <a:rect l="l" t="t" r="r" b="b"/>
            <a:pathLst>
              <a:path h="3007360">
                <a:moveTo>
                  <a:pt x="0" y="0"/>
                </a:moveTo>
                <a:lnTo>
                  <a:pt x="0" y="3006851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307835" y="2281427"/>
            <a:ext cx="0" cy="3007360"/>
          </a:xfrm>
          <a:custGeom>
            <a:avLst/>
            <a:gdLst/>
            <a:ahLst/>
            <a:cxnLst/>
            <a:rect l="l" t="t" r="r" b="b"/>
            <a:pathLst>
              <a:path h="3007360">
                <a:moveTo>
                  <a:pt x="0" y="0"/>
                </a:moveTo>
                <a:lnTo>
                  <a:pt x="0" y="3006851"/>
                </a:lnTo>
              </a:path>
            </a:pathLst>
          </a:custGeom>
          <a:ln w="104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783323" y="2281427"/>
            <a:ext cx="0" cy="3007360"/>
          </a:xfrm>
          <a:custGeom>
            <a:avLst/>
            <a:gdLst/>
            <a:ahLst/>
            <a:cxnLst/>
            <a:rect l="l" t="t" r="r" b="b"/>
            <a:pathLst>
              <a:path h="3007360">
                <a:moveTo>
                  <a:pt x="0" y="0"/>
                </a:moveTo>
                <a:lnTo>
                  <a:pt x="0" y="3006851"/>
                </a:lnTo>
              </a:path>
            </a:pathLst>
          </a:custGeom>
          <a:ln w="104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257288" y="2281427"/>
            <a:ext cx="0" cy="3007360"/>
          </a:xfrm>
          <a:custGeom>
            <a:avLst/>
            <a:gdLst/>
            <a:ahLst/>
            <a:cxnLst/>
            <a:rect l="l" t="t" r="r" b="b"/>
            <a:pathLst>
              <a:path h="3007360">
                <a:moveTo>
                  <a:pt x="0" y="0"/>
                </a:moveTo>
                <a:lnTo>
                  <a:pt x="0" y="3006851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732776" y="2281427"/>
            <a:ext cx="0" cy="3007360"/>
          </a:xfrm>
          <a:custGeom>
            <a:avLst/>
            <a:gdLst/>
            <a:ahLst/>
            <a:cxnLst/>
            <a:rect l="l" t="t" r="r" b="b"/>
            <a:pathLst>
              <a:path h="3007360">
                <a:moveTo>
                  <a:pt x="0" y="0"/>
                </a:moveTo>
                <a:lnTo>
                  <a:pt x="0" y="3006851"/>
                </a:lnTo>
              </a:path>
            </a:pathLst>
          </a:custGeom>
          <a:ln w="104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208264" y="2281427"/>
            <a:ext cx="0" cy="3007360"/>
          </a:xfrm>
          <a:custGeom>
            <a:avLst/>
            <a:gdLst/>
            <a:ahLst/>
            <a:cxnLst/>
            <a:rect l="l" t="t" r="r" b="b"/>
            <a:pathLst>
              <a:path h="3007360">
                <a:moveTo>
                  <a:pt x="0" y="0"/>
                </a:moveTo>
                <a:lnTo>
                  <a:pt x="0" y="3006851"/>
                </a:lnTo>
              </a:path>
            </a:pathLst>
          </a:custGeom>
          <a:ln w="104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683752" y="2281427"/>
            <a:ext cx="0" cy="3007360"/>
          </a:xfrm>
          <a:custGeom>
            <a:avLst/>
            <a:gdLst/>
            <a:ahLst/>
            <a:cxnLst/>
            <a:rect l="l" t="t" r="r" b="b"/>
            <a:pathLst>
              <a:path h="3007360">
                <a:moveTo>
                  <a:pt x="0" y="0"/>
                </a:moveTo>
                <a:lnTo>
                  <a:pt x="0" y="3006851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9159240" y="2281427"/>
            <a:ext cx="0" cy="3007360"/>
          </a:xfrm>
          <a:custGeom>
            <a:avLst/>
            <a:gdLst/>
            <a:ahLst/>
            <a:cxnLst/>
            <a:rect l="l" t="t" r="r" b="b"/>
            <a:pathLst>
              <a:path h="3007360">
                <a:moveTo>
                  <a:pt x="0" y="0"/>
                </a:moveTo>
                <a:lnTo>
                  <a:pt x="0" y="3006851"/>
                </a:lnTo>
              </a:path>
            </a:pathLst>
          </a:custGeom>
          <a:ln w="104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549908" y="2276855"/>
            <a:ext cx="7682865" cy="3016250"/>
          </a:xfrm>
          <a:custGeom>
            <a:avLst/>
            <a:gdLst/>
            <a:ahLst/>
            <a:cxnLst/>
            <a:rect l="l" t="t" r="r" b="b"/>
            <a:pathLst>
              <a:path w="7682865" h="3016250">
                <a:moveTo>
                  <a:pt x="7677912" y="3015996"/>
                </a:moveTo>
                <a:lnTo>
                  <a:pt x="4572" y="3015996"/>
                </a:lnTo>
                <a:lnTo>
                  <a:pt x="1524" y="3014472"/>
                </a:lnTo>
                <a:lnTo>
                  <a:pt x="0" y="3011423"/>
                </a:lnTo>
                <a:lnTo>
                  <a:pt x="0" y="4572"/>
                </a:lnTo>
                <a:lnTo>
                  <a:pt x="1524" y="1524"/>
                </a:lnTo>
                <a:lnTo>
                  <a:pt x="4572" y="0"/>
                </a:lnTo>
                <a:lnTo>
                  <a:pt x="7677912" y="0"/>
                </a:lnTo>
                <a:lnTo>
                  <a:pt x="7680960" y="1524"/>
                </a:lnTo>
                <a:lnTo>
                  <a:pt x="7682483" y="4572"/>
                </a:lnTo>
                <a:lnTo>
                  <a:pt x="9144" y="4572"/>
                </a:lnTo>
                <a:lnTo>
                  <a:pt x="4572" y="9144"/>
                </a:lnTo>
                <a:lnTo>
                  <a:pt x="9144" y="9144"/>
                </a:lnTo>
                <a:lnTo>
                  <a:pt x="9144" y="3006852"/>
                </a:lnTo>
                <a:lnTo>
                  <a:pt x="4572" y="3006852"/>
                </a:lnTo>
                <a:lnTo>
                  <a:pt x="9144" y="3011423"/>
                </a:lnTo>
                <a:lnTo>
                  <a:pt x="7682483" y="3011423"/>
                </a:lnTo>
                <a:lnTo>
                  <a:pt x="7680960" y="3014472"/>
                </a:lnTo>
                <a:lnTo>
                  <a:pt x="7677912" y="3015996"/>
                </a:lnTo>
                <a:close/>
              </a:path>
              <a:path w="7682865" h="3016250">
                <a:moveTo>
                  <a:pt x="9144" y="9144"/>
                </a:moveTo>
                <a:lnTo>
                  <a:pt x="4572" y="9144"/>
                </a:lnTo>
                <a:lnTo>
                  <a:pt x="9144" y="4572"/>
                </a:lnTo>
                <a:lnTo>
                  <a:pt x="9144" y="9144"/>
                </a:lnTo>
                <a:close/>
              </a:path>
              <a:path w="7682865" h="3016250">
                <a:moveTo>
                  <a:pt x="7673339" y="9144"/>
                </a:moveTo>
                <a:lnTo>
                  <a:pt x="9144" y="9144"/>
                </a:lnTo>
                <a:lnTo>
                  <a:pt x="9144" y="4572"/>
                </a:lnTo>
                <a:lnTo>
                  <a:pt x="7673339" y="4572"/>
                </a:lnTo>
                <a:lnTo>
                  <a:pt x="7673339" y="9144"/>
                </a:lnTo>
                <a:close/>
              </a:path>
              <a:path w="7682865" h="3016250">
                <a:moveTo>
                  <a:pt x="7673339" y="3011423"/>
                </a:moveTo>
                <a:lnTo>
                  <a:pt x="7673339" y="4572"/>
                </a:lnTo>
                <a:lnTo>
                  <a:pt x="7677912" y="9144"/>
                </a:lnTo>
                <a:lnTo>
                  <a:pt x="7682483" y="9144"/>
                </a:lnTo>
                <a:lnTo>
                  <a:pt x="7682483" y="3006852"/>
                </a:lnTo>
                <a:lnTo>
                  <a:pt x="7677912" y="3006852"/>
                </a:lnTo>
                <a:lnTo>
                  <a:pt x="7673339" y="3011423"/>
                </a:lnTo>
                <a:close/>
              </a:path>
              <a:path w="7682865" h="3016250">
                <a:moveTo>
                  <a:pt x="7682483" y="9144"/>
                </a:moveTo>
                <a:lnTo>
                  <a:pt x="7677912" y="9144"/>
                </a:lnTo>
                <a:lnTo>
                  <a:pt x="7673339" y="4572"/>
                </a:lnTo>
                <a:lnTo>
                  <a:pt x="7682483" y="4572"/>
                </a:lnTo>
                <a:lnTo>
                  <a:pt x="7682483" y="9144"/>
                </a:lnTo>
                <a:close/>
              </a:path>
              <a:path w="7682865" h="3016250">
                <a:moveTo>
                  <a:pt x="9144" y="3011423"/>
                </a:moveTo>
                <a:lnTo>
                  <a:pt x="4572" y="3006852"/>
                </a:lnTo>
                <a:lnTo>
                  <a:pt x="9144" y="3006852"/>
                </a:lnTo>
                <a:lnTo>
                  <a:pt x="9144" y="3011423"/>
                </a:lnTo>
                <a:close/>
              </a:path>
              <a:path w="7682865" h="3016250">
                <a:moveTo>
                  <a:pt x="7673339" y="3011423"/>
                </a:moveTo>
                <a:lnTo>
                  <a:pt x="9144" y="3011423"/>
                </a:lnTo>
                <a:lnTo>
                  <a:pt x="9144" y="3006852"/>
                </a:lnTo>
                <a:lnTo>
                  <a:pt x="7673339" y="3006852"/>
                </a:lnTo>
                <a:lnTo>
                  <a:pt x="7673339" y="3011423"/>
                </a:lnTo>
                <a:close/>
              </a:path>
              <a:path w="7682865" h="3016250">
                <a:moveTo>
                  <a:pt x="7682483" y="3011423"/>
                </a:moveTo>
                <a:lnTo>
                  <a:pt x="7673339" y="3011423"/>
                </a:lnTo>
                <a:lnTo>
                  <a:pt x="7677912" y="3006852"/>
                </a:lnTo>
                <a:lnTo>
                  <a:pt x="7682483" y="3006852"/>
                </a:lnTo>
                <a:lnTo>
                  <a:pt x="7682483" y="301142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554480" y="5288279"/>
            <a:ext cx="7673340" cy="0"/>
          </a:xfrm>
          <a:custGeom>
            <a:avLst/>
            <a:gdLst/>
            <a:ahLst/>
            <a:cxnLst/>
            <a:rect l="l" t="t" r="r" b="b"/>
            <a:pathLst>
              <a:path w="7673340">
                <a:moveTo>
                  <a:pt x="0" y="0"/>
                </a:moveTo>
                <a:lnTo>
                  <a:pt x="7673339" y="0"/>
                </a:lnTo>
              </a:path>
            </a:pathLst>
          </a:custGeom>
          <a:ln w="104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577339" y="4136135"/>
            <a:ext cx="7626350" cy="398145"/>
          </a:xfrm>
          <a:custGeom>
            <a:avLst/>
            <a:gdLst/>
            <a:ahLst/>
            <a:cxnLst/>
            <a:rect l="l" t="t" r="r" b="b"/>
            <a:pathLst>
              <a:path w="7626350" h="398145">
                <a:moveTo>
                  <a:pt x="9143" y="179831"/>
                </a:moveTo>
                <a:lnTo>
                  <a:pt x="3047" y="176783"/>
                </a:lnTo>
                <a:lnTo>
                  <a:pt x="0" y="167639"/>
                </a:lnTo>
                <a:lnTo>
                  <a:pt x="3047" y="161543"/>
                </a:lnTo>
                <a:lnTo>
                  <a:pt x="483107" y="0"/>
                </a:lnTo>
                <a:lnTo>
                  <a:pt x="489204" y="0"/>
                </a:lnTo>
                <a:lnTo>
                  <a:pt x="540149" y="18287"/>
                </a:lnTo>
                <a:lnTo>
                  <a:pt x="483107" y="18287"/>
                </a:lnTo>
                <a:lnTo>
                  <a:pt x="486057" y="19346"/>
                </a:lnTo>
                <a:lnTo>
                  <a:pt x="9143" y="179831"/>
                </a:lnTo>
                <a:close/>
              </a:path>
              <a:path w="7626350" h="398145">
                <a:moveTo>
                  <a:pt x="486057" y="19346"/>
                </a:moveTo>
                <a:lnTo>
                  <a:pt x="483107" y="18287"/>
                </a:lnTo>
                <a:lnTo>
                  <a:pt x="489204" y="18287"/>
                </a:lnTo>
                <a:lnTo>
                  <a:pt x="486057" y="19346"/>
                </a:lnTo>
                <a:close/>
              </a:path>
              <a:path w="7626350" h="398145">
                <a:moveTo>
                  <a:pt x="963167" y="188975"/>
                </a:moveTo>
                <a:lnTo>
                  <a:pt x="958595" y="188975"/>
                </a:lnTo>
                <a:lnTo>
                  <a:pt x="486057" y="19346"/>
                </a:lnTo>
                <a:lnTo>
                  <a:pt x="489204" y="18287"/>
                </a:lnTo>
                <a:lnTo>
                  <a:pt x="540149" y="18287"/>
                </a:lnTo>
                <a:lnTo>
                  <a:pt x="963466" y="170248"/>
                </a:lnTo>
                <a:lnTo>
                  <a:pt x="960119" y="170687"/>
                </a:lnTo>
                <a:lnTo>
                  <a:pt x="1102335" y="170687"/>
                </a:lnTo>
                <a:lnTo>
                  <a:pt x="963167" y="188975"/>
                </a:lnTo>
                <a:close/>
              </a:path>
              <a:path w="7626350" h="398145">
                <a:moveTo>
                  <a:pt x="1102335" y="170687"/>
                </a:moveTo>
                <a:lnTo>
                  <a:pt x="964692" y="170687"/>
                </a:lnTo>
                <a:lnTo>
                  <a:pt x="963466" y="170248"/>
                </a:lnTo>
                <a:lnTo>
                  <a:pt x="1435607" y="108203"/>
                </a:lnTo>
                <a:lnTo>
                  <a:pt x="1912620" y="88391"/>
                </a:lnTo>
                <a:lnTo>
                  <a:pt x="1915668" y="88391"/>
                </a:lnTo>
                <a:lnTo>
                  <a:pt x="1977688" y="106679"/>
                </a:lnTo>
                <a:lnTo>
                  <a:pt x="1909571" y="106679"/>
                </a:lnTo>
                <a:lnTo>
                  <a:pt x="1909950" y="106791"/>
                </a:lnTo>
                <a:lnTo>
                  <a:pt x="1438656" y="126491"/>
                </a:lnTo>
                <a:lnTo>
                  <a:pt x="1102335" y="170687"/>
                </a:lnTo>
                <a:close/>
              </a:path>
              <a:path w="7626350" h="398145">
                <a:moveTo>
                  <a:pt x="1909950" y="106791"/>
                </a:moveTo>
                <a:lnTo>
                  <a:pt x="1909571" y="106679"/>
                </a:lnTo>
                <a:lnTo>
                  <a:pt x="1912620" y="106679"/>
                </a:lnTo>
                <a:lnTo>
                  <a:pt x="1909950" y="106791"/>
                </a:lnTo>
                <a:close/>
              </a:path>
              <a:path w="7626350" h="398145">
                <a:moveTo>
                  <a:pt x="2863595" y="289559"/>
                </a:moveTo>
                <a:lnTo>
                  <a:pt x="2860547" y="289559"/>
                </a:lnTo>
                <a:lnTo>
                  <a:pt x="2386583" y="246887"/>
                </a:lnTo>
                <a:lnTo>
                  <a:pt x="2385060" y="246887"/>
                </a:lnTo>
                <a:lnTo>
                  <a:pt x="1909950" y="106791"/>
                </a:lnTo>
                <a:lnTo>
                  <a:pt x="1912620" y="106679"/>
                </a:lnTo>
                <a:lnTo>
                  <a:pt x="1977688" y="106679"/>
                </a:lnTo>
                <a:lnTo>
                  <a:pt x="2391156" y="228599"/>
                </a:lnTo>
                <a:lnTo>
                  <a:pt x="2389632" y="228599"/>
                </a:lnTo>
                <a:lnTo>
                  <a:pt x="2861824" y="271112"/>
                </a:lnTo>
                <a:lnTo>
                  <a:pt x="2860547" y="271271"/>
                </a:lnTo>
                <a:lnTo>
                  <a:pt x="3009900" y="271271"/>
                </a:lnTo>
                <a:lnTo>
                  <a:pt x="2863595" y="289559"/>
                </a:lnTo>
                <a:close/>
              </a:path>
              <a:path w="7626350" h="398145">
                <a:moveTo>
                  <a:pt x="6368795" y="179831"/>
                </a:moveTo>
                <a:lnTo>
                  <a:pt x="5239512" y="179831"/>
                </a:lnTo>
                <a:lnTo>
                  <a:pt x="5715000" y="169163"/>
                </a:lnTo>
                <a:lnTo>
                  <a:pt x="6190487" y="166115"/>
                </a:lnTo>
                <a:lnTo>
                  <a:pt x="6665975" y="153923"/>
                </a:lnTo>
                <a:lnTo>
                  <a:pt x="7139939" y="169163"/>
                </a:lnTo>
                <a:lnTo>
                  <a:pt x="7142987" y="169163"/>
                </a:lnTo>
                <a:lnTo>
                  <a:pt x="7149929" y="172211"/>
                </a:lnTo>
                <a:lnTo>
                  <a:pt x="6665975" y="172211"/>
                </a:lnTo>
                <a:lnTo>
                  <a:pt x="6368795" y="179831"/>
                </a:lnTo>
                <a:close/>
              </a:path>
              <a:path w="7626350" h="398145">
                <a:moveTo>
                  <a:pt x="3992879" y="280415"/>
                </a:moveTo>
                <a:lnTo>
                  <a:pt x="3814571" y="280415"/>
                </a:lnTo>
                <a:lnTo>
                  <a:pt x="3813305" y="280233"/>
                </a:lnTo>
                <a:lnTo>
                  <a:pt x="4287011" y="231647"/>
                </a:lnTo>
                <a:lnTo>
                  <a:pt x="4762500" y="163067"/>
                </a:lnTo>
                <a:lnTo>
                  <a:pt x="4764023" y="163067"/>
                </a:lnTo>
                <a:lnTo>
                  <a:pt x="5239512" y="179831"/>
                </a:lnTo>
                <a:lnTo>
                  <a:pt x="6368795" y="179831"/>
                </a:lnTo>
                <a:lnTo>
                  <a:pt x="6309359" y="181355"/>
                </a:lnTo>
                <a:lnTo>
                  <a:pt x="4764023" y="181355"/>
                </a:lnTo>
                <a:lnTo>
                  <a:pt x="4765248" y="181399"/>
                </a:lnTo>
                <a:lnTo>
                  <a:pt x="4290060" y="249935"/>
                </a:lnTo>
                <a:lnTo>
                  <a:pt x="3992879" y="280415"/>
                </a:lnTo>
                <a:close/>
              </a:path>
              <a:path w="7626350" h="398145">
                <a:moveTo>
                  <a:pt x="964692" y="170687"/>
                </a:moveTo>
                <a:lnTo>
                  <a:pt x="960119" y="170687"/>
                </a:lnTo>
                <a:lnTo>
                  <a:pt x="963466" y="170248"/>
                </a:lnTo>
                <a:lnTo>
                  <a:pt x="964692" y="170687"/>
                </a:lnTo>
                <a:close/>
              </a:path>
              <a:path w="7626350" h="398145">
                <a:moveTo>
                  <a:pt x="7139939" y="187451"/>
                </a:moveTo>
                <a:lnTo>
                  <a:pt x="6665975" y="172211"/>
                </a:lnTo>
                <a:lnTo>
                  <a:pt x="7149929" y="172211"/>
                </a:lnTo>
                <a:lnTo>
                  <a:pt x="7181165" y="185927"/>
                </a:lnTo>
                <a:lnTo>
                  <a:pt x="7136891" y="185927"/>
                </a:lnTo>
                <a:lnTo>
                  <a:pt x="7139939" y="187451"/>
                </a:lnTo>
                <a:close/>
              </a:path>
              <a:path w="7626350" h="398145">
                <a:moveTo>
                  <a:pt x="4765248" y="181399"/>
                </a:moveTo>
                <a:lnTo>
                  <a:pt x="4764023" y="181355"/>
                </a:lnTo>
                <a:lnTo>
                  <a:pt x="4765547" y="181355"/>
                </a:lnTo>
                <a:lnTo>
                  <a:pt x="4765248" y="181399"/>
                </a:lnTo>
                <a:close/>
              </a:path>
              <a:path w="7626350" h="398145">
                <a:moveTo>
                  <a:pt x="5239512" y="198119"/>
                </a:moveTo>
                <a:lnTo>
                  <a:pt x="4765248" y="181399"/>
                </a:lnTo>
                <a:lnTo>
                  <a:pt x="4765547" y="181355"/>
                </a:lnTo>
                <a:lnTo>
                  <a:pt x="6309359" y="181355"/>
                </a:lnTo>
                <a:lnTo>
                  <a:pt x="6190487" y="184403"/>
                </a:lnTo>
                <a:lnTo>
                  <a:pt x="5715000" y="187451"/>
                </a:lnTo>
                <a:lnTo>
                  <a:pt x="5239512" y="198119"/>
                </a:lnTo>
                <a:close/>
              </a:path>
              <a:path w="7626350" h="398145">
                <a:moveTo>
                  <a:pt x="7616952" y="397763"/>
                </a:moveTo>
                <a:lnTo>
                  <a:pt x="7612380" y="394715"/>
                </a:lnTo>
                <a:lnTo>
                  <a:pt x="7136891" y="185927"/>
                </a:lnTo>
                <a:lnTo>
                  <a:pt x="7181165" y="185927"/>
                </a:lnTo>
                <a:lnTo>
                  <a:pt x="7618475" y="377951"/>
                </a:lnTo>
                <a:lnTo>
                  <a:pt x="7623048" y="380999"/>
                </a:lnTo>
                <a:lnTo>
                  <a:pt x="7626096" y="385571"/>
                </a:lnTo>
                <a:lnTo>
                  <a:pt x="7623048" y="390143"/>
                </a:lnTo>
                <a:lnTo>
                  <a:pt x="7621523" y="394715"/>
                </a:lnTo>
                <a:lnTo>
                  <a:pt x="7616952" y="397763"/>
                </a:lnTo>
                <a:close/>
              </a:path>
              <a:path w="7626350" h="398145">
                <a:moveTo>
                  <a:pt x="3009900" y="271271"/>
                </a:moveTo>
                <a:lnTo>
                  <a:pt x="2863595" y="271271"/>
                </a:lnTo>
                <a:lnTo>
                  <a:pt x="2861824" y="271112"/>
                </a:lnTo>
                <a:lnTo>
                  <a:pt x="3336036" y="211835"/>
                </a:lnTo>
                <a:lnTo>
                  <a:pt x="3339084" y="211835"/>
                </a:lnTo>
                <a:lnTo>
                  <a:pt x="3465880" y="230123"/>
                </a:lnTo>
                <a:lnTo>
                  <a:pt x="3336036" y="230123"/>
                </a:lnTo>
                <a:lnTo>
                  <a:pt x="3337451" y="230328"/>
                </a:lnTo>
                <a:lnTo>
                  <a:pt x="3009900" y="271271"/>
                </a:lnTo>
                <a:close/>
              </a:path>
              <a:path w="7626350" h="398145">
                <a:moveTo>
                  <a:pt x="3337451" y="230328"/>
                </a:moveTo>
                <a:lnTo>
                  <a:pt x="3336036" y="230123"/>
                </a:lnTo>
                <a:lnTo>
                  <a:pt x="3339084" y="230123"/>
                </a:lnTo>
                <a:lnTo>
                  <a:pt x="3337451" y="230328"/>
                </a:lnTo>
                <a:close/>
              </a:path>
              <a:path w="7626350" h="398145">
                <a:moveTo>
                  <a:pt x="3814571" y="298703"/>
                </a:moveTo>
                <a:lnTo>
                  <a:pt x="3811523" y="298703"/>
                </a:lnTo>
                <a:lnTo>
                  <a:pt x="3337451" y="230328"/>
                </a:lnTo>
                <a:lnTo>
                  <a:pt x="3339084" y="230123"/>
                </a:lnTo>
                <a:lnTo>
                  <a:pt x="3465880" y="230123"/>
                </a:lnTo>
                <a:lnTo>
                  <a:pt x="3813305" y="280233"/>
                </a:lnTo>
                <a:lnTo>
                  <a:pt x="3811523" y="280415"/>
                </a:lnTo>
                <a:lnTo>
                  <a:pt x="3992879" y="280415"/>
                </a:lnTo>
                <a:lnTo>
                  <a:pt x="3814571" y="298703"/>
                </a:lnTo>
                <a:close/>
              </a:path>
              <a:path w="7626350" h="398145">
                <a:moveTo>
                  <a:pt x="2863595" y="271271"/>
                </a:moveTo>
                <a:lnTo>
                  <a:pt x="2860547" y="271271"/>
                </a:lnTo>
                <a:lnTo>
                  <a:pt x="2861824" y="271112"/>
                </a:lnTo>
                <a:lnTo>
                  <a:pt x="2863595" y="271271"/>
                </a:lnTo>
                <a:close/>
              </a:path>
              <a:path w="7626350" h="398145">
                <a:moveTo>
                  <a:pt x="3814571" y="280415"/>
                </a:moveTo>
                <a:lnTo>
                  <a:pt x="3811523" y="280415"/>
                </a:lnTo>
                <a:lnTo>
                  <a:pt x="3813305" y="280233"/>
                </a:lnTo>
                <a:lnTo>
                  <a:pt x="3814571" y="280415"/>
                </a:lnTo>
                <a:close/>
              </a:path>
            </a:pathLst>
          </a:custGeom>
          <a:solidFill>
            <a:srgbClr val="0070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563624" y="4280915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4" h="48895">
                <a:moveTo>
                  <a:pt x="24383" y="48767"/>
                </a:moveTo>
                <a:lnTo>
                  <a:pt x="0" y="24383"/>
                </a:lnTo>
                <a:lnTo>
                  <a:pt x="24383" y="0"/>
                </a:lnTo>
                <a:lnTo>
                  <a:pt x="48767" y="24383"/>
                </a:lnTo>
                <a:lnTo>
                  <a:pt x="24383" y="48767"/>
                </a:lnTo>
                <a:close/>
              </a:path>
            </a:pathLst>
          </a:custGeom>
          <a:solidFill>
            <a:srgbClr val="0070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039111" y="4120896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4" h="48895">
                <a:moveTo>
                  <a:pt x="24383" y="48767"/>
                </a:moveTo>
                <a:lnTo>
                  <a:pt x="0" y="24383"/>
                </a:lnTo>
                <a:lnTo>
                  <a:pt x="24383" y="0"/>
                </a:lnTo>
                <a:lnTo>
                  <a:pt x="48767" y="24383"/>
                </a:lnTo>
                <a:lnTo>
                  <a:pt x="24383" y="48767"/>
                </a:lnTo>
                <a:close/>
              </a:path>
            </a:pathLst>
          </a:custGeom>
          <a:solidFill>
            <a:srgbClr val="0070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514600" y="4291584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4" h="48895">
                <a:moveTo>
                  <a:pt x="24383" y="48767"/>
                </a:moveTo>
                <a:lnTo>
                  <a:pt x="0" y="24383"/>
                </a:lnTo>
                <a:lnTo>
                  <a:pt x="24383" y="0"/>
                </a:lnTo>
                <a:lnTo>
                  <a:pt x="48767" y="24383"/>
                </a:lnTo>
                <a:lnTo>
                  <a:pt x="24383" y="48767"/>
                </a:lnTo>
                <a:close/>
              </a:path>
            </a:pathLst>
          </a:custGeom>
          <a:solidFill>
            <a:srgbClr val="0070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990088" y="4229100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4" h="48895">
                <a:moveTo>
                  <a:pt x="24383" y="48767"/>
                </a:moveTo>
                <a:lnTo>
                  <a:pt x="0" y="24383"/>
                </a:lnTo>
                <a:lnTo>
                  <a:pt x="24383" y="0"/>
                </a:lnTo>
                <a:lnTo>
                  <a:pt x="48767" y="24383"/>
                </a:lnTo>
                <a:lnTo>
                  <a:pt x="24383" y="48767"/>
                </a:lnTo>
                <a:close/>
              </a:path>
            </a:pathLst>
          </a:custGeom>
          <a:solidFill>
            <a:srgbClr val="0070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465576" y="4209288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5">
                <a:moveTo>
                  <a:pt x="24383" y="48767"/>
                </a:moveTo>
                <a:lnTo>
                  <a:pt x="0" y="24383"/>
                </a:lnTo>
                <a:lnTo>
                  <a:pt x="24383" y="0"/>
                </a:lnTo>
                <a:lnTo>
                  <a:pt x="48767" y="24383"/>
                </a:lnTo>
                <a:lnTo>
                  <a:pt x="24383" y="48767"/>
                </a:lnTo>
                <a:close/>
              </a:path>
            </a:pathLst>
          </a:custGeom>
          <a:solidFill>
            <a:srgbClr val="0070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941064" y="4349496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5">
                <a:moveTo>
                  <a:pt x="24383" y="48767"/>
                </a:moveTo>
                <a:lnTo>
                  <a:pt x="0" y="24383"/>
                </a:lnTo>
                <a:lnTo>
                  <a:pt x="24383" y="0"/>
                </a:lnTo>
                <a:lnTo>
                  <a:pt x="48767" y="24383"/>
                </a:lnTo>
                <a:lnTo>
                  <a:pt x="24383" y="48767"/>
                </a:lnTo>
                <a:close/>
              </a:path>
            </a:pathLst>
          </a:custGeom>
          <a:solidFill>
            <a:srgbClr val="0070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415027" y="4392167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5">
                <a:moveTo>
                  <a:pt x="24383" y="48767"/>
                </a:moveTo>
                <a:lnTo>
                  <a:pt x="0" y="24383"/>
                </a:lnTo>
                <a:lnTo>
                  <a:pt x="24383" y="0"/>
                </a:lnTo>
                <a:lnTo>
                  <a:pt x="48768" y="24383"/>
                </a:lnTo>
                <a:lnTo>
                  <a:pt x="24383" y="48767"/>
                </a:lnTo>
                <a:close/>
              </a:path>
            </a:pathLst>
          </a:custGeom>
          <a:solidFill>
            <a:srgbClr val="0070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890515" y="4332732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5">
                <a:moveTo>
                  <a:pt x="24383" y="48767"/>
                </a:moveTo>
                <a:lnTo>
                  <a:pt x="0" y="24383"/>
                </a:lnTo>
                <a:lnTo>
                  <a:pt x="24383" y="0"/>
                </a:lnTo>
                <a:lnTo>
                  <a:pt x="48767" y="24383"/>
                </a:lnTo>
                <a:lnTo>
                  <a:pt x="24383" y="48767"/>
                </a:lnTo>
                <a:close/>
              </a:path>
            </a:pathLst>
          </a:custGeom>
          <a:solidFill>
            <a:srgbClr val="0070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366003" y="4401311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5">
                <a:moveTo>
                  <a:pt x="24383" y="48768"/>
                </a:moveTo>
                <a:lnTo>
                  <a:pt x="0" y="24384"/>
                </a:lnTo>
                <a:lnTo>
                  <a:pt x="24383" y="0"/>
                </a:lnTo>
                <a:lnTo>
                  <a:pt x="48767" y="24384"/>
                </a:lnTo>
                <a:lnTo>
                  <a:pt x="24383" y="48768"/>
                </a:lnTo>
                <a:close/>
              </a:path>
            </a:pathLst>
          </a:custGeom>
          <a:solidFill>
            <a:srgbClr val="0070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841492" y="4352544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5">
                <a:moveTo>
                  <a:pt x="24383" y="48767"/>
                </a:moveTo>
                <a:lnTo>
                  <a:pt x="0" y="24383"/>
                </a:lnTo>
                <a:lnTo>
                  <a:pt x="24383" y="0"/>
                </a:lnTo>
                <a:lnTo>
                  <a:pt x="48767" y="24383"/>
                </a:lnTo>
                <a:lnTo>
                  <a:pt x="24383" y="48767"/>
                </a:lnTo>
                <a:close/>
              </a:path>
            </a:pathLst>
          </a:custGeom>
          <a:solidFill>
            <a:srgbClr val="0070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316979" y="4283964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5">
                <a:moveTo>
                  <a:pt x="24383" y="48767"/>
                </a:moveTo>
                <a:lnTo>
                  <a:pt x="0" y="24383"/>
                </a:lnTo>
                <a:lnTo>
                  <a:pt x="24383" y="0"/>
                </a:lnTo>
                <a:lnTo>
                  <a:pt x="48767" y="24383"/>
                </a:lnTo>
                <a:lnTo>
                  <a:pt x="24383" y="48767"/>
                </a:lnTo>
                <a:close/>
              </a:path>
            </a:pathLst>
          </a:custGeom>
          <a:solidFill>
            <a:srgbClr val="0070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792467" y="4300727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5">
                <a:moveTo>
                  <a:pt x="24383" y="48768"/>
                </a:moveTo>
                <a:lnTo>
                  <a:pt x="0" y="24383"/>
                </a:lnTo>
                <a:lnTo>
                  <a:pt x="24383" y="0"/>
                </a:lnTo>
                <a:lnTo>
                  <a:pt x="48767" y="24383"/>
                </a:lnTo>
                <a:lnTo>
                  <a:pt x="24383" y="48768"/>
                </a:lnTo>
                <a:close/>
              </a:path>
            </a:pathLst>
          </a:custGeom>
          <a:solidFill>
            <a:srgbClr val="0070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267955" y="4290059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5">
                <a:moveTo>
                  <a:pt x="24383" y="48767"/>
                </a:moveTo>
                <a:lnTo>
                  <a:pt x="0" y="24383"/>
                </a:lnTo>
                <a:lnTo>
                  <a:pt x="24383" y="0"/>
                </a:lnTo>
                <a:lnTo>
                  <a:pt x="48767" y="24383"/>
                </a:lnTo>
                <a:lnTo>
                  <a:pt x="24383" y="48767"/>
                </a:lnTo>
                <a:close/>
              </a:path>
            </a:pathLst>
          </a:custGeom>
          <a:solidFill>
            <a:srgbClr val="0070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743444" y="4287011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5">
                <a:moveTo>
                  <a:pt x="24383" y="48768"/>
                </a:moveTo>
                <a:lnTo>
                  <a:pt x="0" y="24384"/>
                </a:lnTo>
                <a:lnTo>
                  <a:pt x="24383" y="0"/>
                </a:lnTo>
                <a:lnTo>
                  <a:pt x="48767" y="24384"/>
                </a:lnTo>
                <a:lnTo>
                  <a:pt x="24383" y="48768"/>
                </a:lnTo>
                <a:close/>
              </a:path>
            </a:pathLst>
          </a:custGeom>
          <a:solidFill>
            <a:srgbClr val="0070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8218932" y="4274820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5">
                <a:moveTo>
                  <a:pt x="24383" y="48768"/>
                </a:moveTo>
                <a:lnTo>
                  <a:pt x="0" y="24383"/>
                </a:lnTo>
                <a:lnTo>
                  <a:pt x="24383" y="0"/>
                </a:lnTo>
                <a:lnTo>
                  <a:pt x="48767" y="24383"/>
                </a:lnTo>
                <a:lnTo>
                  <a:pt x="24383" y="48768"/>
                </a:lnTo>
                <a:close/>
              </a:path>
            </a:pathLst>
          </a:custGeom>
          <a:solidFill>
            <a:srgbClr val="0070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8692896" y="4290059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5">
                <a:moveTo>
                  <a:pt x="24383" y="48767"/>
                </a:moveTo>
                <a:lnTo>
                  <a:pt x="0" y="24383"/>
                </a:lnTo>
                <a:lnTo>
                  <a:pt x="24383" y="0"/>
                </a:lnTo>
                <a:lnTo>
                  <a:pt x="48767" y="24383"/>
                </a:lnTo>
                <a:lnTo>
                  <a:pt x="24383" y="48767"/>
                </a:lnTo>
                <a:close/>
              </a:path>
            </a:pathLst>
          </a:custGeom>
          <a:solidFill>
            <a:srgbClr val="0070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9168383" y="4498847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5">
                <a:moveTo>
                  <a:pt x="24383" y="48767"/>
                </a:moveTo>
                <a:lnTo>
                  <a:pt x="0" y="24383"/>
                </a:lnTo>
                <a:lnTo>
                  <a:pt x="24383" y="0"/>
                </a:lnTo>
                <a:lnTo>
                  <a:pt x="48767" y="24383"/>
                </a:lnTo>
                <a:lnTo>
                  <a:pt x="24383" y="48767"/>
                </a:lnTo>
                <a:close/>
              </a:path>
            </a:pathLst>
          </a:custGeom>
          <a:solidFill>
            <a:srgbClr val="0070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577340" y="2712720"/>
            <a:ext cx="7626350" cy="742315"/>
          </a:xfrm>
          <a:custGeom>
            <a:avLst/>
            <a:gdLst/>
            <a:ahLst/>
            <a:cxnLst/>
            <a:rect l="l" t="t" r="r" b="b"/>
            <a:pathLst>
              <a:path w="7626350" h="742314">
                <a:moveTo>
                  <a:pt x="10668" y="318515"/>
                </a:moveTo>
                <a:lnTo>
                  <a:pt x="6096" y="316991"/>
                </a:lnTo>
                <a:lnTo>
                  <a:pt x="0" y="307847"/>
                </a:lnTo>
                <a:lnTo>
                  <a:pt x="1524" y="303275"/>
                </a:lnTo>
                <a:lnTo>
                  <a:pt x="6096" y="300227"/>
                </a:lnTo>
                <a:lnTo>
                  <a:pt x="481583" y="3047"/>
                </a:lnTo>
                <a:lnTo>
                  <a:pt x="484632" y="0"/>
                </a:lnTo>
                <a:lnTo>
                  <a:pt x="489204" y="1523"/>
                </a:lnTo>
                <a:lnTo>
                  <a:pt x="492252" y="3047"/>
                </a:lnTo>
                <a:lnTo>
                  <a:pt x="510262" y="18287"/>
                </a:lnTo>
                <a:lnTo>
                  <a:pt x="480059" y="18287"/>
                </a:lnTo>
                <a:lnTo>
                  <a:pt x="484592" y="22122"/>
                </a:lnTo>
                <a:lnTo>
                  <a:pt x="15240" y="315467"/>
                </a:lnTo>
                <a:lnTo>
                  <a:pt x="10668" y="318515"/>
                </a:lnTo>
                <a:close/>
              </a:path>
              <a:path w="7626350" h="742314">
                <a:moveTo>
                  <a:pt x="484592" y="22122"/>
                </a:moveTo>
                <a:lnTo>
                  <a:pt x="480059" y="18287"/>
                </a:lnTo>
                <a:lnTo>
                  <a:pt x="490728" y="18287"/>
                </a:lnTo>
                <a:lnTo>
                  <a:pt x="484592" y="22122"/>
                </a:lnTo>
                <a:close/>
              </a:path>
              <a:path w="7626350" h="742314">
                <a:moveTo>
                  <a:pt x="961644" y="422147"/>
                </a:moveTo>
                <a:lnTo>
                  <a:pt x="960120" y="422147"/>
                </a:lnTo>
                <a:lnTo>
                  <a:pt x="957071" y="420623"/>
                </a:lnTo>
                <a:lnTo>
                  <a:pt x="955548" y="420623"/>
                </a:lnTo>
                <a:lnTo>
                  <a:pt x="484592" y="22122"/>
                </a:lnTo>
                <a:lnTo>
                  <a:pt x="490728" y="18287"/>
                </a:lnTo>
                <a:lnTo>
                  <a:pt x="510262" y="18287"/>
                </a:lnTo>
                <a:lnTo>
                  <a:pt x="965890" y="403819"/>
                </a:lnTo>
                <a:lnTo>
                  <a:pt x="961644" y="403859"/>
                </a:lnTo>
                <a:lnTo>
                  <a:pt x="967739" y="405383"/>
                </a:lnTo>
                <a:lnTo>
                  <a:pt x="1513242" y="405383"/>
                </a:lnTo>
                <a:lnTo>
                  <a:pt x="1438655" y="417575"/>
                </a:lnTo>
                <a:lnTo>
                  <a:pt x="1437132" y="417575"/>
                </a:lnTo>
                <a:lnTo>
                  <a:pt x="961644" y="422147"/>
                </a:lnTo>
                <a:close/>
              </a:path>
              <a:path w="7626350" h="742314">
                <a:moveTo>
                  <a:pt x="4857577" y="469391"/>
                </a:moveTo>
                <a:lnTo>
                  <a:pt x="4765547" y="469391"/>
                </a:lnTo>
                <a:lnTo>
                  <a:pt x="4764148" y="469064"/>
                </a:lnTo>
                <a:lnTo>
                  <a:pt x="5237988" y="374903"/>
                </a:lnTo>
                <a:lnTo>
                  <a:pt x="5236463" y="374903"/>
                </a:lnTo>
                <a:lnTo>
                  <a:pt x="5711951" y="185927"/>
                </a:lnTo>
                <a:lnTo>
                  <a:pt x="5714999" y="185927"/>
                </a:lnTo>
                <a:lnTo>
                  <a:pt x="6190488" y="172211"/>
                </a:lnTo>
                <a:lnTo>
                  <a:pt x="6193535" y="172211"/>
                </a:lnTo>
                <a:lnTo>
                  <a:pt x="6245407" y="190499"/>
                </a:lnTo>
                <a:lnTo>
                  <a:pt x="6187440" y="190499"/>
                </a:lnTo>
                <a:lnTo>
                  <a:pt x="6187670" y="190581"/>
                </a:lnTo>
                <a:lnTo>
                  <a:pt x="5714999" y="204215"/>
                </a:lnTo>
                <a:lnTo>
                  <a:pt x="5718047" y="204215"/>
                </a:lnTo>
                <a:lnTo>
                  <a:pt x="5242560" y="393191"/>
                </a:lnTo>
                <a:lnTo>
                  <a:pt x="5241035" y="393191"/>
                </a:lnTo>
                <a:lnTo>
                  <a:pt x="4857577" y="469391"/>
                </a:lnTo>
                <a:close/>
              </a:path>
              <a:path w="7626350" h="742314">
                <a:moveTo>
                  <a:pt x="6187670" y="190581"/>
                </a:moveTo>
                <a:lnTo>
                  <a:pt x="6187440" y="190499"/>
                </a:lnTo>
                <a:lnTo>
                  <a:pt x="6190488" y="190499"/>
                </a:lnTo>
                <a:lnTo>
                  <a:pt x="6187670" y="190581"/>
                </a:lnTo>
                <a:close/>
              </a:path>
              <a:path w="7626350" h="742314">
                <a:moveTo>
                  <a:pt x="6669024" y="358139"/>
                </a:moveTo>
                <a:lnTo>
                  <a:pt x="6662928" y="358139"/>
                </a:lnTo>
                <a:lnTo>
                  <a:pt x="6187670" y="190581"/>
                </a:lnTo>
                <a:lnTo>
                  <a:pt x="6190488" y="190499"/>
                </a:lnTo>
                <a:lnTo>
                  <a:pt x="6245407" y="190499"/>
                </a:lnTo>
                <a:lnTo>
                  <a:pt x="6666147" y="338837"/>
                </a:lnTo>
                <a:lnTo>
                  <a:pt x="6662928" y="339851"/>
                </a:lnTo>
                <a:lnTo>
                  <a:pt x="6727060" y="339851"/>
                </a:lnTo>
                <a:lnTo>
                  <a:pt x="6669024" y="358139"/>
                </a:lnTo>
                <a:close/>
              </a:path>
              <a:path w="7626350" h="742314">
                <a:moveTo>
                  <a:pt x="6727060" y="339851"/>
                </a:moveTo>
                <a:lnTo>
                  <a:pt x="6669024" y="339851"/>
                </a:lnTo>
                <a:lnTo>
                  <a:pt x="6666147" y="338837"/>
                </a:lnTo>
                <a:lnTo>
                  <a:pt x="7136892" y="190499"/>
                </a:lnTo>
                <a:lnTo>
                  <a:pt x="7144512" y="190499"/>
                </a:lnTo>
                <a:lnTo>
                  <a:pt x="7146035" y="193547"/>
                </a:lnTo>
                <a:lnTo>
                  <a:pt x="7156935" y="205739"/>
                </a:lnTo>
                <a:lnTo>
                  <a:pt x="7132319" y="205739"/>
                </a:lnTo>
                <a:lnTo>
                  <a:pt x="7136790" y="210740"/>
                </a:lnTo>
                <a:lnTo>
                  <a:pt x="6727060" y="339851"/>
                </a:lnTo>
                <a:close/>
              </a:path>
              <a:path w="7626350" h="742314">
                <a:moveTo>
                  <a:pt x="1513242" y="405383"/>
                </a:moveTo>
                <a:lnTo>
                  <a:pt x="967739" y="405383"/>
                </a:lnTo>
                <a:lnTo>
                  <a:pt x="965890" y="403819"/>
                </a:lnTo>
                <a:lnTo>
                  <a:pt x="1437132" y="399287"/>
                </a:lnTo>
                <a:lnTo>
                  <a:pt x="1435608" y="399287"/>
                </a:lnTo>
                <a:lnTo>
                  <a:pt x="1911096" y="321563"/>
                </a:lnTo>
                <a:lnTo>
                  <a:pt x="2388108" y="295655"/>
                </a:lnTo>
                <a:lnTo>
                  <a:pt x="2386583" y="295655"/>
                </a:lnTo>
                <a:lnTo>
                  <a:pt x="2860547" y="193547"/>
                </a:lnTo>
                <a:lnTo>
                  <a:pt x="2863596" y="193547"/>
                </a:lnTo>
                <a:lnTo>
                  <a:pt x="2984997" y="211835"/>
                </a:lnTo>
                <a:lnTo>
                  <a:pt x="2860547" y="211835"/>
                </a:lnTo>
                <a:lnTo>
                  <a:pt x="2862341" y="212106"/>
                </a:lnTo>
                <a:lnTo>
                  <a:pt x="2389632" y="313943"/>
                </a:lnTo>
                <a:lnTo>
                  <a:pt x="2388108" y="313943"/>
                </a:lnTo>
                <a:lnTo>
                  <a:pt x="1914144" y="339851"/>
                </a:lnTo>
                <a:lnTo>
                  <a:pt x="1513242" y="405383"/>
                </a:lnTo>
                <a:close/>
              </a:path>
              <a:path w="7626350" h="742314">
                <a:moveTo>
                  <a:pt x="7136790" y="210740"/>
                </a:moveTo>
                <a:lnTo>
                  <a:pt x="7132319" y="205739"/>
                </a:lnTo>
                <a:lnTo>
                  <a:pt x="7142988" y="208787"/>
                </a:lnTo>
                <a:lnTo>
                  <a:pt x="7136790" y="210740"/>
                </a:lnTo>
                <a:close/>
              </a:path>
              <a:path w="7626350" h="742314">
                <a:moveTo>
                  <a:pt x="7616951" y="742188"/>
                </a:moveTo>
                <a:lnTo>
                  <a:pt x="7612379" y="740664"/>
                </a:lnTo>
                <a:lnTo>
                  <a:pt x="7607808" y="737615"/>
                </a:lnTo>
                <a:lnTo>
                  <a:pt x="7136790" y="210740"/>
                </a:lnTo>
                <a:lnTo>
                  <a:pt x="7142988" y="208787"/>
                </a:lnTo>
                <a:lnTo>
                  <a:pt x="7132319" y="205739"/>
                </a:lnTo>
                <a:lnTo>
                  <a:pt x="7156935" y="205739"/>
                </a:lnTo>
                <a:lnTo>
                  <a:pt x="7621524" y="725423"/>
                </a:lnTo>
                <a:lnTo>
                  <a:pt x="7626096" y="728471"/>
                </a:lnTo>
                <a:lnTo>
                  <a:pt x="7624572" y="734567"/>
                </a:lnTo>
                <a:lnTo>
                  <a:pt x="7616951" y="742188"/>
                </a:lnTo>
                <a:close/>
              </a:path>
              <a:path w="7626350" h="742314">
                <a:moveTo>
                  <a:pt x="2862341" y="212106"/>
                </a:moveTo>
                <a:lnTo>
                  <a:pt x="2860547" y="211835"/>
                </a:lnTo>
                <a:lnTo>
                  <a:pt x="2863596" y="211835"/>
                </a:lnTo>
                <a:lnTo>
                  <a:pt x="2862341" y="212106"/>
                </a:lnTo>
                <a:close/>
              </a:path>
              <a:path w="7626350" h="742314">
                <a:moveTo>
                  <a:pt x="3335131" y="283327"/>
                </a:moveTo>
                <a:lnTo>
                  <a:pt x="2862341" y="212106"/>
                </a:lnTo>
                <a:lnTo>
                  <a:pt x="2863596" y="211835"/>
                </a:lnTo>
                <a:lnTo>
                  <a:pt x="2984997" y="211835"/>
                </a:lnTo>
                <a:lnTo>
                  <a:pt x="3339084" y="265175"/>
                </a:lnTo>
                <a:lnTo>
                  <a:pt x="3342131" y="265175"/>
                </a:lnTo>
                <a:lnTo>
                  <a:pt x="3342131" y="266699"/>
                </a:lnTo>
                <a:lnTo>
                  <a:pt x="3365670" y="281939"/>
                </a:lnTo>
                <a:lnTo>
                  <a:pt x="3332987" y="281939"/>
                </a:lnTo>
                <a:lnTo>
                  <a:pt x="3335131" y="283327"/>
                </a:lnTo>
                <a:close/>
              </a:path>
              <a:path w="7626350" h="742314">
                <a:moveTo>
                  <a:pt x="3336036" y="283463"/>
                </a:moveTo>
                <a:lnTo>
                  <a:pt x="3335131" y="283327"/>
                </a:lnTo>
                <a:lnTo>
                  <a:pt x="3332987" y="281939"/>
                </a:lnTo>
                <a:lnTo>
                  <a:pt x="3336036" y="283463"/>
                </a:lnTo>
                <a:close/>
              </a:path>
              <a:path w="7626350" h="742314">
                <a:moveTo>
                  <a:pt x="3368024" y="283463"/>
                </a:moveTo>
                <a:lnTo>
                  <a:pt x="3336036" y="283463"/>
                </a:lnTo>
                <a:lnTo>
                  <a:pt x="3332987" y="281939"/>
                </a:lnTo>
                <a:lnTo>
                  <a:pt x="3365670" y="281939"/>
                </a:lnTo>
                <a:lnTo>
                  <a:pt x="3368024" y="283463"/>
                </a:lnTo>
                <a:close/>
              </a:path>
              <a:path w="7626350" h="742314">
                <a:moveTo>
                  <a:pt x="3814571" y="591311"/>
                </a:moveTo>
                <a:lnTo>
                  <a:pt x="3809999" y="591311"/>
                </a:lnTo>
                <a:lnTo>
                  <a:pt x="3808476" y="589787"/>
                </a:lnTo>
                <a:lnTo>
                  <a:pt x="3335131" y="283327"/>
                </a:lnTo>
                <a:lnTo>
                  <a:pt x="3336036" y="283463"/>
                </a:lnTo>
                <a:lnTo>
                  <a:pt x="3368024" y="283463"/>
                </a:lnTo>
                <a:lnTo>
                  <a:pt x="3813861" y="572114"/>
                </a:lnTo>
                <a:lnTo>
                  <a:pt x="3808476" y="574547"/>
                </a:lnTo>
                <a:lnTo>
                  <a:pt x="3849818" y="574547"/>
                </a:lnTo>
                <a:lnTo>
                  <a:pt x="3816096" y="589787"/>
                </a:lnTo>
                <a:lnTo>
                  <a:pt x="3814571" y="591311"/>
                </a:lnTo>
                <a:close/>
              </a:path>
              <a:path w="7626350" h="742314">
                <a:moveTo>
                  <a:pt x="6669024" y="339851"/>
                </a:moveTo>
                <a:lnTo>
                  <a:pt x="6662928" y="339851"/>
                </a:lnTo>
                <a:lnTo>
                  <a:pt x="6666147" y="338837"/>
                </a:lnTo>
                <a:lnTo>
                  <a:pt x="6669024" y="339851"/>
                </a:lnTo>
                <a:close/>
              </a:path>
              <a:path w="7626350" h="742314">
                <a:moveTo>
                  <a:pt x="3849818" y="574547"/>
                </a:moveTo>
                <a:lnTo>
                  <a:pt x="3817620" y="574547"/>
                </a:lnTo>
                <a:lnTo>
                  <a:pt x="3813861" y="572114"/>
                </a:lnTo>
                <a:lnTo>
                  <a:pt x="4283963" y="359663"/>
                </a:lnTo>
                <a:lnTo>
                  <a:pt x="4287012" y="358139"/>
                </a:lnTo>
                <a:lnTo>
                  <a:pt x="4290060" y="358139"/>
                </a:lnTo>
                <a:lnTo>
                  <a:pt x="4361708" y="374903"/>
                </a:lnTo>
                <a:lnTo>
                  <a:pt x="4291584" y="374903"/>
                </a:lnTo>
                <a:lnTo>
                  <a:pt x="4287012" y="376427"/>
                </a:lnTo>
                <a:lnTo>
                  <a:pt x="4287802" y="376612"/>
                </a:lnTo>
                <a:lnTo>
                  <a:pt x="3849818" y="574547"/>
                </a:lnTo>
                <a:close/>
              </a:path>
              <a:path w="7626350" h="742314">
                <a:moveTo>
                  <a:pt x="4287802" y="376612"/>
                </a:moveTo>
                <a:lnTo>
                  <a:pt x="4287012" y="376427"/>
                </a:lnTo>
                <a:lnTo>
                  <a:pt x="4291584" y="374903"/>
                </a:lnTo>
                <a:lnTo>
                  <a:pt x="4287802" y="376612"/>
                </a:lnTo>
                <a:close/>
              </a:path>
              <a:path w="7626350" h="742314">
                <a:moveTo>
                  <a:pt x="4765547" y="487679"/>
                </a:moveTo>
                <a:lnTo>
                  <a:pt x="4762499" y="487679"/>
                </a:lnTo>
                <a:lnTo>
                  <a:pt x="4287802" y="376612"/>
                </a:lnTo>
                <a:lnTo>
                  <a:pt x="4291584" y="374903"/>
                </a:lnTo>
                <a:lnTo>
                  <a:pt x="4361708" y="374903"/>
                </a:lnTo>
                <a:lnTo>
                  <a:pt x="4764148" y="469064"/>
                </a:lnTo>
                <a:lnTo>
                  <a:pt x="4762499" y="469391"/>
                </a:lnTo>
                <a:lnTo>
                  <a:pt x="4857577" y="469391"/>
                </a:lnTo>
                <a:lnTo>
                  <a:pt x="4765547" y="487679"/>
                </a:lnTo>
                <a:close/>
              </a:path>
              <a:path w="7626350" h="742314">
                <a:moveTo>
                  <a:pt x="967739" y="405383"/>
                </a:moveTo>
                <a:lnTo>
                  <a:pt x="961644" y="403859"/>
                </a:lnTo>
                <a:lnTo>
                  <a:pt x="965890" y="403819"/>
                </a:lnTo>
                <a:lnTo>
                  <a:pt x="967739" y="405383"/>
                </a:lnTo>
                <a:close/>
              </a:path>
              <a:path w="7626350" h="742314">
                <a:moveTo>
                  <a:pt x="4765547" y="469391"/>
                </a:moveTo>
                <a:lnTo>
                  <a:pt x="4762499" y="469391"/>
                </a:lnTo>
                <a:lnTo>
                  <a:pt x="4764148" y="469064"/>
                </a:lnTo>
                <a:lnTo>
                  <a:pt x="4765547" y="469391"/>
                </a:lnTo>
                <a:close/>
              </a:path>
              <a:path w="7626350" h="742314">
                <a:moveTo>
                  <a:pt x="3817620" y="574547"/>
                </a:moveTo>
                <a:lnTo>
                  <a:pt x="3808476" y="574547"/>
                </a:lnTo>
                <a:lnTo>
                  <a:pt x="3813861" y="572114"/>
                </a:lnTo>
                <a:lnTo>
                  <a:pt x="3817620" y="574547"/>
                </a:lnTo>
                <a:close/>
              </a:path>
            </a:pathLst>
          </a:custGeom>
          <a:solidFill>
            <a:srgbClr val="B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568195" y="3000756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0" y="19050"/>
                </a:moveTo>
                <a:lnTo>
                  <a:pt x="38100" y="19050"/>
                </a:lnTo>
              </a:path>
            </a:pathLst>
          </a:custGeom>
          <a:ln w="39370">
            <a:solidFill>
              <a:srgbClr val="B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043683" y="2703575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0" y="19050"/>
                </a:moveTo>
                <a:lnTo>
                  <a:pt x="38100" y="19050"/>
                </a:lnTo>
              </a:path>
            </a:pathLst>
          </a:custGeom>
          <a:ln w="39370">
            <a:solidFill>
              <a:srgbClr val="B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519172" y="3105911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0" y="19050"/>
                </a:moveTo>
                <a:lnTo>
                  <a:pt x="38100" y="19050"/>
                </a:lnTo>
              </a:path>
            </a:pathLst>
          </a:custGeom>
          <a:ln w="39370">
            <a:solidFill>
              <a:srgbClr val="B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994660" y="3101339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0" y="19050"/>
                </a:moveTo>
                <a:lnTo>
                  <a:pt x="38100" y="19050"/>
                </a:lnTo>
              </a:path>
            </a:pathLst>
          </a:custGeom>
          <a:ln w="39370">
            <a:solidFill>
              <a:srgbClr val="B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3470147" y="3023616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0" y="19050"/>
                </a:moveTo>
                <a:lnTo>
                  <a:pt x="38100" y="19050"/>
                </a:lnTo>
              </a:path>
            </a:pathLst>
          </a:custGeom>
          <a:ln w="39370">
            <a:solidFill>
              <a:srgbClr val="B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3945635" y="2997707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0" y="19050"/>
                </a:moveTo>
                <a:lnTo>
                  <a:pt x="38100" y="19050"/>
                </a:lnTo>
              </a:path>
            </a:pathLst>
          </a:custGeom>
          <a:ln w="39370">
            <a:solidFill>
              <a:srgbClr val="B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419600" y="2895600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0" y="19050"/>
                </a:moveTo>
                <a:lnTo>
                  <a:pt x="38100" y="19050"/>
                </a:lnTo>
              </a:path>
            </a:pathLst>
          </a:custGeom>
          <a:ln w="39370">
            <a:solidFill>
              <a:srgbClr val="B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4895088" y="2967227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0" y="19050"/>
                </a:moveTo>
                <a:lnTo>
                  <a:pt x="38100" y="19050"/>
                </a:lnTo>
              </a:path>
            </a:pathLst>
          </a:custGeom>
          <a:ln w="39370">
            <a:solidFill>
              <a:srgbClr val="B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5370576" y="3275076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0" y="19050"/>
                </a:moveTo>
                <a:lnTo>
                  <a:pt x="38100" y="19050"/>
                </a:lnTo>
              </a:path>
            </a:pathLst>
          </a:custGeom>
          <a:ln w="39370">
            <a:solidFill>
              <a:srgbClr val="B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5846064" y="3060192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0" y="19050"/>
                </a:moveTo>
                <a:lnTo>
                  <a:pt x="38100" y="19050"/>
                </a:lnTo>
              </a:path>
            </a:pathLst>
          </a:custGeom>
          <a:ln w="39370">
            <a:solidFill>
              <a:srgbClr val="B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6321552" y="3171443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0" y="19050"/>
                </a:moveTo>
                <a:lnTo>
                  <a:pt x="38100" y="19050"/>
                </a:lnTo>
              </a:path>
            </a:pathLst>
          </a:custGeom>
          <a:ln w="39370">
            <a:solidFill>
              <a:srgbClr val="B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6797040" y="3076956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0" y="19050"/>
                </a:moveTo>
                <a:lnTo>
                  <a:pt x="38100" y="19050"/>
                </a:lnTo>
              </a:path>
            </a:pathLst>
          </a:custGeom>
          <a:ln w="39370">
            <a:solidFill>
              <a:srgbClr val="B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7272528" y="2887980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0" y="19050"/>
                </a:moveTo>
                <a:lnTo>
                  <a:pt x="38100" y="19050"/>
                </a:lnTo>
              </a:path>
            </a:pathLst>
          </a:custGeom>
          <a:ln w="39370">
            <a:solidFill>
              <a:srgbClr val="B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7748016" y="2874264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0" y="19050"/>
                </a:moveTo>
                <a:lnTo>
                  <a:pt x="38100" y="19050"/>
                </a:lnTo>
              </a:path>
            </a:pathLst>
          </a:custGeom>
          <a:ln w="39370">
            <a:solidFill>
              <a:srgbClr val="B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8223503" y="3041903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0" y="19050"/>
                </a:moveTo>
                <a:lnTo>
                  <a:pt x="38100" y="19050"/>
                </a:lnTo>
              </a:path>
            </a:pathLst>
          </a:custGeom>
          <a:ln w="39370">
            <a:solidFill>
              <a:srgbClr val="B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8697467" y="2892551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0" y="19050"/>
                </a:moveTo>
                <a:lnTo>
                  <a:pt x="38100" y="19050"/>
                </a:lnTo>
              </a:path>
            </a:pathLst>
          </a:custGeom>
          <a:ln w="39370">
            <a:solidFill>
              <a:srgbClr val="B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9172955" y="3424427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0" y="19050"/>
                </a:moveTo>
                <a:lnTo>
                  <a:pt x="38100" y="19050"/>
                </a:lnTo>
              </a:path>
            </a:pathLst>
          </a:custGeom>
          <a:ln w="39370">
            <a:solidFill>
              <a:srgbClr val="B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220724" y="5405627"/>
            <a:ext cx="1793308" cy="4587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3122675" y="5405627"/>
            <a:ext cx="366395" cy="399415"/>
          </a:xfrm>
          <a:custGeom>
            <a:avLst/>
            <a:gdLst/>
            <a:ahLst/>
            <a:cxnLst/>
            <a:rect l="l" t="t" r="r" b="b"/>
            <a:pathLst>
              <a:path w="366395" h="399414">
                <a:moveTo>
                  <a:pt x="281939" y="59435"/>
                </a:moveTo>
                <a:lnTo>
                  <a:pt x="272795" y="50291"/>
                </a:lnTo>
                <a:lnTo>
                  <a:pt x="323087" y="0"/>
                </a:lnTo>
                <a:lnTo>
                  <a:pt x="330708" y="7619"/>
                </a:lnTo>
                <a:lnTo>
                  <a:pt x="331734" y="19182"/>
                </a:lnTo>
                <a:lnTo>
                  <a:pt x="332522" y="23053"/>
                </a:lnTo>
                <a:lnTo>
                  <a:pt x="320285" y="23053"/>
                </a:lnTo>
                <a:lnTo>
                  <a:pt x="281939" y="59435"/>
                </a:lnTo>
                <a:close/>
              </a:path>
              <a:path w="366395" h="399414">
                <a:moveTo>
                  <a:pt x="359663" y="115824"/>
                </a:moveTo>
                <a:lnTo>
                  <a:pt x="337937" y="82932"/>
                </a:lnTo>
                <a:lnTo>
                  <a:pt x="324368" y="45613"/>
                </a:lnTo>
                <a:lnTo>
                  <a:pt x="320285" y="23053"/>
                </a:lnTo>
                <a:lnTo>
                  <a:pt x="332522" y="23053"/>
                </a:lnTo>
                <a:lnTo>
                  <a:pt x="334259" y="31577"/>
                </a:lnTo>
                <a:lnTo>
                  <a:pt x="339051" y="47597"/>
                </a:lnTo>
                <a:lnTo>
                  <a:pt x="358173" y="90918"/>
                </a:lnTo>
                <a:lnTo>
                  <a:pt x="365997" y="100627"/>
                </a:lnTo>
                <a:lnTo>
                  <a:pt x="359663" y="115824"/>
                </a:lnTo>
                <a:close/>
              </a:path>
              <a:path w="366395" h="399414">
                <a:moveTo>
                  <a:pt x="248412" y="129539"/>
                </a:moveTo>
                <a:lnTo>
                  <a:pt x="239268" y="120395"/>
                </a:lnTo>
                <a:lnTo>
                  <a:pt x="240792" y="112775"/>
                </a:lnTo>
                <a:lnTo>
                  <a:pt x="243839" y="105155"/>
                </a:lnTo>
                <a:lnTo>
                  <a:pt x="243839" y="83819"/>
                </a:lnTo>
                <a:lnTo>
                  <a:pt x="242315" y="79247"/>
                </a:lnTo>
                <a:lnTo>
                  <a:pt x="248412" y="73152"/>
                </a:lnTo>
                <a:lnTo>
                  <a:pt x="273812" y="99060"/>
                </a:lnTo>
                <a:lnTo>
                  <a:pt x="256032" y="99060"/>
                </a:lnTo>
                <a:lnTo>
                  <a:pt x="256032" y="103631"/>
                </a:lnTo>
                <a:lnTo>
                  <a:pt x="252984" y="115824"/>
                </a:lnTo>
                <a:lnTo>
                  <a:pt x="251460" y="120395"/>
                </a:lnTo>
                <a:lnTo>
                  <a:pt x="249936" y="126491"/>
                </a:lnTo>
                <a:lnTo>
                  <a:pt x="248412" y="129539"/>
                </a:lnTo>
                <a:close/>
              </a:path>
              <a:path w="366395" h="399414">
                <a:moveTo>
                  <a:pt x="315468" y="160019"/>
                </a:moveTo>
                <a:lnTo>
                  <a:pt x="256032" y="99060"/>
                </a:lnTo>
                <a:lnTo>
                  <a:pt x="273812" y="99060"/>
                </a:lnTo>
                <a:lnTo>
                  <a:pt x="324612" y="150875"/>
                </a:lnTo>
                <a:lnTo>
                  <a:pt x="315468" y="160019"/>
                </a:lnTo>
                <a:close/>
              </a:path>
              <a:path w="366395" h="399414">
                <a:moveTo>
                  <a:pt x="256032" y="222503"/>
                </a:moveTo>
                <a:lnTo>
                  <a:pt x="198119" y="120395"/>
                </a:lnTo>
                <a:lnTo>
                  <a:pt x="205740" y="112775"/>
                </a:lnTo>
                <a:lnTo>
                  <a:pt x="263651" y="214883"/>
                </a:lnTo>
                <a:lnTo>
                  <a:pt x="256032" y="222503"/>
                </a:lnTo>
                <a:close/>
              </a:path>
              <a:path w="366395" h="399414">
                <a:moveTo>
                  <a:pt x="143256" y="217931"/>
                </a:moveTo>
                <a:lnTo>
                  <a:pt x="138683" y="210311"/>
                </a:lnTo>
                <a:lnTo>
                  <a:pt x="135636" y="202691"/>
                </a:lnTo>
                <a:lnTo>
                  <a:pt x="137160" y="195071"/>
                </a:lnTo>
                <a:lnTo>
                  <a:pt x="137160" y="187451"/>
                </a:lnTo>
                <a:lnTo>
                  <a:pt x="140208" y="179831"/>
                </a:lnTo>
                <a:lnTo>
                  <a:pt x="150876" y="169163"/>
                </a:lnTo>
                <a:lnTo>
                  <a:pt x="155447" y="167639"/>
                </a:lnTo>
                <a:lnTo>
                  <a:pt x="161544" y="164591"/>
                </a:lnTo>
                <a:lnTo>
                  <a:pt x="166115" y="163067"/>
                </a:lnTo>
                <a:lnTo>
                  <a:pt x="172211" y="163067"/>
                </a:lnTo>
                <a:lnTo>
                  <a:pt x="185927" y="167639"/>
                </a:lnTo>
                <a:lnTo>
                  <a:pt x="188976" y="172211"/>
                </a:lnTo>
                <a:lnTo>
                  <a:pt x="193547" y="175260"/>
                </a:lnTo>
                <a:lnTo>
                  <a:pt x="167640" y="175260"/>
                </a:lnTo>
                <a:lnTo>
                  <a:pt x="158495" y="178307"/>
                </a:lnTo>
                <a:lnTo>
                  <a:pt x="150876" y="185927"/>
                </a:lnTo>
                <a:lnTo>
                  <a:pt x="149351" y="188975"/>
                </a:lnTo>
                <a:lnTo>
                  <a:pt x="149351" y="199643"/>
                </a:lnTo>
                <a:lnTo>
                  <a:pt x="150876" y="204215"/>
                </a:lnTo>
                <a:lnTo>
                  <a:pt x="155447" y="208787"/>
                </a:lnTo>
                <a:lnTo>
                  <a:pt x="143256" y="217931"/>
                </a:lnTo>
                <a:close/>
              </a:path>
              <a:path w="366395" h="399414">
                <a:moveTo>
                  <a:pt x="182879" y="220979"/>
                </a:moveTo>
                <a:lnTo>
                  <a:pt x="175260" y="211836"/>
                </a:lnTo>
                <a:lnTo>
                  <a:pt x="175260" y="210311"/>
                </a:lnTo>
                <a:lnTo>
                  <a:pt x="176783" y="210311"/>
                </a:lnTo>
                <a:lnTo>
                  <a:pt x="181356" y="205739"/>
                </a:lnTo>
                <a:lnTo>
                  <a:pt x="182879" y="201167"/>
                </a:lnTo>
                <a:lnTo>
                  <a:pt x="184404" y="195071"/>
                </a:lnTo>
                <a:lnTo>
                  <a:pt x="185927" y="190500"/>
                </a:lnTo>
                <a:lnTo>
                  <a:pt x="184404" y="185927"/>
                </a:lnTo>
                <a:lnTo>
                  <a:pt x="176783" y="178307"/>
                </a:lnTo>
                <a:lnTo>
                  <a:pt x="172211" y="175260"/>
                </a:lnTo>
                <a:lnTo>
                  <a:pt x="193547" y="175260"/>
                </a:lnTo>
                <a:lnTo>
                  <a:pt x="195072" y="178307"/>
                </a:lnTo>
                <a:lnTo>
                  <a:pt x="196595" y="182879"/>
                </a:lnTo>
                <a:lnTo>
                  <a:pt x="196595" y="192024"/>
                </a:lnTo>
                <a:lnTo>
                  <a:pt x="195072" y="198119"/>
                </a:lnTo>
                <a:lnTo>
                  <a:pt x="222504" y="198119"/>
                </a:lnTo>
                <a:lnTo>
                  <a:pt x="228600" y="202691"/>
                </a:lnTo>
                <a:lnTo>
                  <a:pt x="230513" y="205739"/>
                </a:lnTo>
                <a:lnTo>
                  <a:pt x="196595" y="205739"/>
                </a:lnTo>
                <a:lnTo>
                  <a:pt x="192023" y="208787"/>
                </a:lnTo>
                <a:lnTo>
                  <a:pt x="184404" y="216407"/>
                </a:lnTo>
                <a:lnTo>
                  <a:pt x="182879" y="220979"/>
                </a:lnTo>
                <a:close/>
              </a:path>
              <a:path w="366395" h="399414">
                <a:moveTo>
                  <a:pt x="222504" y="198119"/>
                </a:moveTo>
                <a:lnTo>
                  <a:pt x="195072" y="198119"/>
                </a:lnTo>
                <a:lnTo>
                  <a:pt x="199644" y="195071"/>
                </a:lnTo>
                <a:lnTo>
                  <a:pt x="205740" y="193548"/>
                </a:lnTo>
                <a:lnTo>
                  <a:pt x="211836" y="193548"/>
                </a:lnTo>
                <a:lnTo>
                  <a:pt x="217931" y="195071"/>
                </a:lnTo>
                <a:lnTo>
                  <a:pt x="222504" y="198119"/>
                </a:lnTo>
                <a:close/>
              </a:path>
              <a:path w="366395" h="399414">
                <a:moveTo>
                  <a:pt x="166115" y="312419"/>
                </a:moveTo>
                <a:lnTo>
                  <a:pt x="109727" y="210311"/>
                </a:lnTo>
                <a:lnTo>
                  <a:pt x="117347" y="202691"/>
                </a:lnTo>
                <a:lnTo>
                  <a:pt x="173735" y="304799"/>
                </a:lnTo>
                <a:lnTo>
                  <a:pt x="166115" y="312419"/>
                </a:lnTo>
                <a:close/>
              </a:path>
              <a:path w="366395" h="399414">
                <a:moveTo>
                  <a:pt x="226538" y="251459"/>
                </a:moveTo>
                <a:lnTo>
                  <a:pt x="199644" y="251459"/>
                </a:lnTo>
                <a:lnTo>
                  <a:pt x="205740" y="249935"/>
                </a:lnTo>
                <a:lnTo>
                  <a:pt x="210311" y="249935"/>
                </a:lnTo>
                <a:lnTo>
                  <a:pt x="214883" y="248411"/>
                </a:lnTo>
                <a:lnTo>
                  <a:pt x="222504" y="240791"/>
                </a:lnTo>
                <a:lnTo>
                  <a:pt x="225551" y="234695"/>
                </a:lnTo>
                <a:lnTo>
                  <a:pt x="225551" y="222503"/>
                </a:lnTo>
                <a:lnTo>
                  <a:pt x="222504" y="217931"/>
                </a:lnTo>
                <a:lnTo>
                  <a:pt x="213359" y="208787"/>
                </a:lnTo>
                <a:lnTo>
                  <a:pt x="208787" y="205739"/>
                </a:lnTo>
                <a:lnTo>
                  <a:pt x="230513" y="205739"/>
                </a:lnTo>
                <a:lnTo>
                  <a:pt x="235343" y="213431"/>
                </a:lnTo>
                <a:lnTo>
                  <a:pt x="237738" y="226399"/>
                </a:lnTo>
                <a:lnTo>
                  <a:pt x="235281" y="238739"/>
                </a:lnTo>
                <a:lnTo>
                  <a:pt x="228398" y="249898"/>
                </a:lnTo>
                <a:lnTo>
                  <a:pt x="226538" y="251459"/>
                </a:lnTo>
                <a:close/>
              </a:path>
              <a:path w="366395" h="399414">
                <a:moveTo>
                  <a:pt x="206154" y="263424"/>
                </a:moveTo>
                <a:lnTo>
                  <a:pt x="192660" y="261812"/>
                </a:lnTo>
                <a:lnTo>
                  <a:pt x="181554" y="257037"/>
                </a:lnTo>
                <a:lnTo>
                  <a:pt x="179831" y="256031"/>
                </a:lnTo>
                <a:lnTo>
                  <a:pt x="187452" y="245363"/>
                </a:lnTo>
                <a:lnTo>
                  <a:pt x="195072" y="248411"/>
                </a:lnTo>
                <a:lnTo>
                  <a:pt x="199644" y="251459"/>
                </a:lnTo>
                <a:lnTo>
                  <a:pt x="226538" y="251459"/>
                </a:lnTo>
                <a:lnTo>
                  <a:pt x="217229" y="259276"/>
                </a:lnTo>
                <a:lnTo>
                  <a:pt x="206154" y="263424"/>
                </a:lnTo>
                <a:close/>
              </a:path>
              <a:path w="366395" h="399414">
                <a:moveTo>
                  <a:pt x="68579" y="309371"/>
                </a:moveTo>
                <a:lnTo>
                  <a:pt x="59435" y="300227"/>
                </a:lnTo>
                <a:lnTo>
                  <a:pt x="64007" y="277367"/>
                </a:lnTo>
                <a:lnTo>
                  <a:pt x="64007" y="263651"/>
                </a:lnTo>
                <a:lnTo>
                  <a:pt x="60959" y="259079"/>
                </a:lnTo>
                <a:lnTo>
                  <a:pt x="67055" y="252983"/>
                </a:lnTo>
                <a:lnTo>
                  <a:pt x="94488" y="280415"/>
                </a:lnTo>
                <a:lnTo>
                  <a:pt x="74675" y="280415"/>
                </a:lnTo>
                <a:lnTo>
                  <a:pt x="74675" y="289559"/>
                </a:lnTo>
                <a:lnTo>
                  <a:pt x="71627" y="301751"/>
                </a:lnTo>
                <a:lnTo>
                  <a:pt x="70103" y="306323"/>
                </a:lnTo>
                <a:lnTo>
                  <a:pt x="68579" y="309371"/>
                </a:lnTo>
                <a:close/>
              </a:path>
              <a:path w="366395" h="399414">
                <a:moveTo>
                  <a:pt x="135636" y="339851"/>
                </a:moveTo>
                <a:lnTo>
                  <a:pt x="74675" y="280415"/>
                </a:lnTo>
                <a:lnTo>
                  <a:pt x="94488" y="280415"/>
                </a:lnTo>
                <a:lnTo>
                  <a:pt x="144779" y="330707"/>
                </a:lnTo>
                <a:lnTo>
                  <a:pt x="135636" y="339851"/>
                </a:lnTo>
                <a:close/>
              </a:path>
              <a:path w="366395" h="399414">
                <a:moveTo>
                  <a:pt x="9143" y="368807"/>
                </a:moveTo>
                <a:lnTo>
                  <a:pt x="0" y="359663"/>
                </a:lnTo>
                <a:lnTo>
                  <a:pt x="1523" y="352043"/>
                </a:lnTo>
                <a:lnTo>
                  <a:pt x="4571" y="344423"/>
                </a:lnTo>
                <a:lnTo>
                  <a:pt x="4571" y="323087"/>
                </a:lnTo>
                <a:lnTo>
                  <a:pt x="3047" y="318515"/>
                </a:lnTo>
                <a:lnTo>
                  <a:pt x="9143" y="312419"/>
                </a:lnTo>
                <a:lnTo>
                  <a:pt x="34543" y="338327"/>
                </a:lnTo>
                <a:lnTo>
                  <a:pt x="16763" y="338327"/>
                </a:lnTo>
                <a:lnTo>
                  <a:pt x="16763" y="342899"/>
                </a:lnTo>
                <a:lnTo>
                  <a:pt x="13715" y="355091"/>
                </a:lnTo>
                <a:lnTo>
                  <a:pt x="12191" y="359663"/>
                </a:lnTo>
                <a:lnTo>
                  <a:pt x="10667" y="365759"/>
                </a:lnTo>
                <a:lnTo>
                  <a:pt x="9143" y="368807"/>
                </a:lnTo>
                <a:close/>
              </a:path>
              <a:path w="366395" h="399414">
                <a:moveTo>
                  <a:pt x="76199" y="399287"/>
                </a:moveTo>
                <a:lnTo>
                  <a:pt x="16763" y="338327"/>
                </a:lnTo>
                <a:lnTo>
                  <a:pt x="34543" y="338327"/>
                </a:lnTo>
                <a:lnTo>
                  <a:pt x="85343" y="390143"/>
                </a:lnTo>
                <a:lnTo>
                  <a:pt x="76199" y="3992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3537204" y="5405627"/>
            <a:ext cx="427355" cy="459105"/>
          </a:xfrm>
          <a:custGeom>
            <a:avLst/>
            <a:gdLst/>
            <a:ahLst/>
            <a:cxnLst/>
            <a:rect l="l" t="t" r="r" b="b"/>
            <a:pathLst>
              <a:path w="427354" h="459104">
                <a:moveTo>
                  <a:pt x="344424" y="59436"/>
                </a:moveTo>
                <a:lnTo>
                  <a:pt x="335279" y="50292"/>
                </a:lnTo>
                <a:lnTo>
                  <a:pt x="384048" y="0"/>
                </a:lnTo>
                <a:lnTo>
                  <a:pt x="391667" y="7619"/>
                </a:lnTo>
                <a:lnTo>
                  <a:pt x="392694" y="18507"/>
                </a:lnTo>
                <a:lnTo>
                  <a:pt x="393606" y="23130"/>
                </a:lnTo>
                <a:lnTo>
                  <a:pt x="381256" y="23130"/>
                </a:lnTo>
                <a:lnTo>
                  <a:pt x="344424" y="59436"/>
                </a:lnTo>
                <a:close/>
              </a:path>
              <a:path w="427354" h="459104">
                <a:moveTo>
                  <a:pt x="422148" y="115824"/>
                </a:moveTo>
                <a:lnTo>
                  <a:pt x="399480" y="82842"/>
                </a:lnTo>
                <a:lnTo>
                  <a:pt x="385620" y="45618"/>
                </a:lnTo>
                <a:lnTo>
                  <a:pt x="381256" y="23130"/>
                </a:lnTo>
                <a:lnTo>
                  <a:pt x="393606" y="23130"/>
                </a:lnTo>
                <a:lnTo>
                  <a:pt x="395219" y="31310"/>
                </a:lnTo>
                <a:lnTo>
                  <a:pt x="399965" y="47269"/>
                </a:lnTo>
                <a:lnTo>
                  <a:pt x="404297" y="59863"/>
                </a:lnTo>
                <a:lnTo>
                  <a:pt x="408674" y="70151"/>
                </a:lnTo>
                <a:lnTo>
                  <a:pt x="413587" y="79248"/>
                </a:lnTo>
                <a:lnTo>
                  <a:pt x="419405" y="90213"/>
                </a:lnTo>
                <a:lnTo>
                  <a:pt x="427069" y="100601"/>
                </a:lnTo>
                <a:lnTo>
                  <a:pt x="422148" y="115824"/>
                </a:lnTo>
                <a:close/>
              </a:path>
              <a:path w="427354" h="459104">
                <a:moveTo>
                  <a:pt x="307848" y="131064"/>
                </a:moveTo>
                <a:lnTo>
                  <a:pt x="298703" y="121919"/>
                </a:lnTo>
                <a:lnTo>
                  <a:pt x="301751" y="114300"/>
                </a:lnTo>
                <a:lnTo>
                  <a:pt x="303275" y="106680"/>
                </a:lnTo>
                <a:lnTo>
                  <a:pt x="303275" y="99060"/>
                </a:lnTo>
                <a:lnTo>
                  <a:pt x="304799" y="91440"/>
                </a:lnTo>
                <a:lnTo>
                  <a:pt x="301751" y="79248"/>
                </a:lnTo>
                <a:lnTo>
                  <a:pt x="307848" y="73152"/>
                </a:lnTo>
                <a:lnTo>
                  <a:pt x="335280" y="100584"/>
                </a:lnTo>
                <a:lnTo>
                  <a:pt x="315467" y="100584"/>
                </a:lnTo>
                <a:lnTo>
                  <a:pt x="315467" y="109728"/>
                </a:lnTo>
                <a:lnTo>
                  <a:pt x="312419" y="121919"/>
                </a:lnTo>
                <a:lnTo>
                  <a:pt x="309372" y="126492"/>
                </a:lnTo>
                <a:lnTo>
                  <a:pt x="307848" y="131064"/>
                </a:lnTo>
                <a:close/>
              </a:path>
              <a:path w="427354" h="459104">
                <a:moveTo>
                  <a:pt x="376427" y="160020"/>
                </a:moveTo>
                <a:lnTo>
                  <a:pt x="315467" y="100584"/>
                </a:lnTo>
                <a:lnTo>
                  <a:pt x="335280" y="100584"/>
                </a:lnTo>
                <a:lnTo>
                  <a:pt x="385572" y="150876"/>
                </a:lnTo>
                <a:lnTo>
                  <a:pt x="376427" y="160020"/>
                </a:lnTo>
                <a:close/>
              </a:path>
              <a:path w="427354" h="459104">
                <a:moveTo>
                  <a:pt x="316991" y="220980"/>
                </a:moveTo>
                <a:lnTo>
                  <a:pt x="260603" y="118872"/>
                </a:lnTo>
                <a:lnTo>
                  <a:pt x="268224" y="111252"/>
                </a:lnTo>
                <a:lnTo>
                  <a:pt x="324611" y="213360"/>
                </a:lnTo>
                <a:lnTo>
                  <a:pt x="316991" y="220980"/>
                </a:lnTo>
                <a:close/>
              </a:path>
              <a:path w="427354" h="459104">
                <a:moveTo>
                  <a:pt x="264105" y="262469"/>
                </a:moveTo>
                <a:lnTo>
                  <a:pt x="222503" y="237744"/>
                </a:lnTo>
                <a:lnTo>
                  <a:pt x="199789" y="203852"/>
                </a:lnTo>
                <a:lnTo>
                  <a:pt x="198132" y="193176"/>
                </a:lnTo>
                <a:lnTo>
                  <a:pt x="199643" y="185928"/>
                </a:lnTo>
                <a:lnTo>
                  <a:pt x="202691" y="179832"/>
                </a:lnTo>
                <a:lnTo>
                  <a:pt x="208787" y="173736"/>
                </a:lnTo>
                <a:lnTo>
                  <a:pt x="211835" y="169164"/>
                </a:lnTo>
                <a:lnTo>
                  <a:pt x="216407" y="166116"/>
                </a:lnTo>
                <a:lnTo>
                  <a:pt x="225551" y="163068"/>
                </a:lnTo>
                <a:lnTo>
                  <a:pt x="231647" y="163068"/>
                </a:lnTo>
                <a:lnTo>
                  <a:pt x="236219" y="164592"/>
                </a:lnTo>
                <a:lnTo>
                  <a:pt x="242315" y="166116"/>
                </a:lnTo>
                <a:lnTo>
                  <a:pt x="246887" y="167640"/>
                </a:lnTo>
                <a:lnTo>
                  <a:pt x="252984" y="170688"/>
                </a:lnTo>
                <a:lnTo>
                  <a:pt x="258887" y="175260"/>
                </a:lnTo>
                <a:lnTo>
                  <a:pt x="225551" y="175260"/>
                </a:lnTo>
                <a:lnTo>
                  <a:pt x="220979" y="176784"/>
                </a:lnTo>
                <a:lnTo>
                  <a:pt x="211835" y="185928"/>
                </a:lnTo>
                <a:lnTo>
                  <a:pt x="210311" y="192024"/>
                </a:lnTo>
                <a:lnTo>
                  <a:pt x="210311" y="198120"/>
                </a:lnTo>
                <a:lnTo>
                  <a:pt x="244216" y="239426"/>
                </a:lnTo>
                <a:lnTo>
                  <a:pt x="269931" y="248403"/>
                </a:lnTo>
                <a:lnTo>
                  <a:pt x="291092" y="248403"/>
                </a:lnTo>
                <a:lnTo>
                  <a:pt x="286511" y="252984"/>
                </a:lnTo>
                <a:lnTo>
                  <a:pt x="276106" y="260425"/>
                </a:lnTo>
                <a:lnTo>
                  <a:pt x="264105" y="262469"/>
                </a:lnTo>
                <a:close/>
              </a:path>
              <a:path w="427354" h="459104">
                <a:moveTo>
                  <a:pt x="291092" y="248403"/>
                </a:moveTo>
                <a:lnTo>
                  <a:pt x="269931" y="248403"/>
                </a:lnTo>
                <a:lnTo>
                  <a:pt x="278684" y="245500"/>
                </a:lnTo>
                <a:lnTo>
                  <a:pt x="283463" y="240792"/>
                </a:lnTo>
                <a:lnTo>
                  <a:pt x="284987" y="234696"/>
                </a:lnTo>
                <a:lnTo>
                  <a:pt x="283463" y="227076"/>
                </a:lnTo>
                <a:lnTo>
                  <a:pt x="279939" y="218129"/>
                </a:lnTo>
                <a:lnTo>
                  <a:pt x="246872" y="183797"/>
                </a:lnTo>
                <a:lnTo>
                  <a:pt x="225551" y="175260"/>
                </a:lnTo>
                <a:lnTo>
                  <a:pt x="258887" y="175260"/>
                </a:lnTo>
                <a:lnTo>
                  <a:pt x="288681" y="208226"/>
                </a:lnTo>
                <a:lnTo>
                  <a:pt x="295880" y="232148"/>
                </a:lnTo>
                <a:lnTo>
                  <a:pt x="295655" y="240792"/>
                </a:lnTo>
                <a:lnTo>
                  <a:pt x="292607" y="246888"/>
                </a:lnTo>
                <a:lnTo>
                  <a:pt x="291092" y="248403"/>
                </a:lnTo>
                <a:close/>
              </a:path>
              <a:path w="427354" h="459104">
                <a:moveTo>
                  <a:pt x="160019" y="278892"/>
                </a:moveTo>
                <a:lnTo>
                  <a:pt x="150875" y="269748"/>
                </a:lnTo>
                <a:lnTo>
                  <a:pt x="152399" y="262128"/>
                </a:lnTo>
                <a:lnTo>
                  <a:pt x="155447" y="254508"/>
                </a:lnTo>
                <a:lnTo>
                  <a:pt x="155447" y="233172"/>
                </a:lnTo>
                <a:lnTo>
                  <a:pt x="153923" y="228600"/>
                </a:lnTo>
                <a:lnTo>
                  <a:pt x="160019" y="222504"/>
                </a:lnTo>
                <a:lnTo>
                  <a:pt x="185419" y="248412"/>
                </a:lnTo>
                <a:lnTo>
                  <a:pt x="167639" y="248412"/>
                </a:lnTo>
                <a:lnTo>
                  <a:pt x="166115" y="252984"/>
                </a:lnTo>
                <a:lnTo>
                  <a:pt x="166115" y="259080"/>
                </a:lnTo>
                <a:lnTo>
                  <a:pt x="164591" y="265176"/>
                </a:lnTo>
                <a:lnTo>
                  <a:pt x="163067" y="269748"/>
                </a:lnTo>
                <a:lnTo>
                  <a:pt x="161543" y="275844"/>
                </a:lnTo>
                <a:lnTo>
                  <a:pt x="160019" y="278892"/>
                </a:lnTo>
                <a:close/>
              </a:path>
              <a:path w="427354" h="459104">
                <a:moveTo>
                  <a:pt x="227075" y="309372"/>
                </a:moveTo>
                <a:lnTo>
                  <a:pt x="167639" y="248412"/>
                </a:lnTo>
                <a:lnTo>
                  <a:pt x="185419" y="248412"/>
                </a:lnTo>
                <a:lnTo>
                  <a:pt x="236219" y="300228"/>
                </a:lnTo>
                <a:lnTo>
                  <a:pt x="227075" y="309372"/>
                </a:lnTo>
                <a:close/>
              </a:path>
              <a:path w="427354" h="459104">
                <a:moveTo>
                  <a:pt x="167639" y="371856"/>
                </a:moveTo>
                <a:lnTo>
                  <a:pt x="109727" y="269748"/>
                </a:lnTo>
                <a:lnTo>
                  <a:pt x="117347" y="262128"/>
                </a:lnTo>
                <a:lnTo>
                  <a:pt x="175259" y="364236"/>
                </a:lnTo>
                <a:lnTo>
                  <a:pt x="167639" y="371856"/>
                </a:lnTo>
                <a:close/>
              </a:path>
              <a:path w="427354" h="459104">
                <a:moveTo>
                  <a:pt x="68579" y="370332"/>
                </a:moveTo>
                <a:lnTo>
                  <a:pt x="59435" y="361188"/>
                </a:lnTo>
                <a:lnTo>
                  <a:pt x="62483" y="353568"/>
                </a:lnTo>
                <a:lnTo>
                  <a:pt x="64007" y="345948"/>
                </a:lnTo>
                <a:lnTo>
                  <a:pt x="64007" y="338328"/>
                </a:lnTo>
                <a:lnTo>
                  <a:pt x="65531" y="330708"/>
                </a:lnTo>
                <a:lnTo>
                  <a:pt x="62483" y="318516"/>
                </a:lnTo>
                <a:lnTo>
                  <a:pt x="68579" y="312420"/>
                </a:lnTo>
                <a:lnTo>
                  <a:pt x="96011" y="339852"/>
                </a:lnTo>
                <a:lnTo>
                  <a:pt x="76199" y="339852"/>
                </a:lnTo>
                <a:lnTo>
                  <a:pt x="76199" y="348996"/>
                </a:lnTo>
                <a:lnTo>
                  <a:pt x="73151" y="361188"/>
                </a:lnTo>
                <a:lnTo>
                  <a:pt x="70103" y="365760"/>
                </a:lnTo>
                <a:lnTo>
                  <a:pt x="68579" y="370332"/>
                </a:lnTo>
                <a:close/>
              </a:path>
              <a:path w="427354" h="459104">
                <a:moveTo>
                  <a:pt x="137159" y="399288"/>
                </a:moveTo>
                <a:lnTo>
                  <a:pt x="76199" y="339852"/>
                </a:lnTo>
                <a:lnTo>
                  <a:pt x="96011" y="339852"/>
                </a:lnTo>
                <a:lnTo>
                  <a:pt x="146303" y="390144"/>
                </a:lnTo>
                <a:lnTo>
                  <a:pt x="137159" y="399288"/>
                </a:lnTo>
                <a:close/>
              </a:path>
              <a:path w="427354" h="459104">
                <a:moveTo>
                  <a:pt x="9143" y="429768"/>
                </a:moveTo>
                <a:lnTo>
                  <a:pt x="0" y="420624"/>
                </a:lnTo>
                <a:lnTo>
                  <a:pt x="3047" y="411480"/>
                </a:lnTo>
                <a:lnTo>
                  <a:pt x="4571" y="403860"/>
                </a:lnTo>
                <a:lnTo>
                  <a:pt x="6095" y="397764"/>
                </a:lnTo>
                <a:lnTo>
                  <a:pt x="6095" y="390144"/>
                </a:lnTo>
                <a:lnTo>
                  <a:pt x="3047" y="377952"/>
                </a:lnTo>
                <a:lnTo>
                  <a:pt x="9143" y="371856"/>
                </a:lnTo>
                <a:lnTo>
                  <a:pt x="36575" y="399288"/>
                </a:lnTo>
                <a:lnTo>
                  <a:pt x="16763" y="399288"/>
                </a:lnTo>
                <a:lnTo>
                  <a:pt x="16763" y="408432"/>
                </a:lnTo>
                <a:lnTo>
                  <a:pt x="13715" y="420624"/>
                </a:lnTo>
                <a:lnTo>
                  <a:pt x="12191" y="425196"/>
                </a:lnTo>
                <a:lnTo>
                  <a:pt x="9143" y="429768"/>
                </a:lnTo>
                <a:close/>
              </a:path>
              <a:path w="427354" h="459104">
                <a:moveTo>
                  <a:pt x="77723" y="458724"/>
                </a:moveTo>
                <a:lnTo>
                  <a:pt x="16763" y="399288"/>
                </a:lnTo>
                <a:lnTo>
                  <a:pt x="36575" y="399288"/>
                </a:lnTo>
                <a:lnTo>
                  <a:pt x="86867" y="449580"/>
                </a:lnTo>
                <a:lnTo>
                  <a:pt x="77723" y="4587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4012691" y="5405627"/>
            <a:ext cx="427355" cy="459105"/>
          </a:xfrm>
          <a:custGeom>
            <a:avLst/>
            <a:gdLst/>
            <a:ahLst/>
            <a:cxnLst/>
            <a:rect l="l" t="t" r="r" b="b"/>
            <a:pathLst>
              <a:path w="427354" h="459104">
                <a:moveTo>
                  <a:pt x="342899" y="59436"/>
                </a:moveTo>
                <a:lnTo>
                  <a:pt x="335279" y="50292"/>
                </a:lnTo>
                <a:lnTo>
                  <a:pt x="384048" y="0"/>
                </a:lnTo>
                <a:lnTo>
                  <a:pt x="391667" y="7619"/>
                </a:lnTo>
                <a:lnTo>
                  <a:pt x="392694" y="18507"/>
                </a:lnTo>
                <a:lnTo>
                  <a:pt x="393653" y="23368"/>
                </a:lnTo>
                <a:lnTo>
                  <a:pt x="381291" y="23368"/>
                </a:lnTo>
                <a:lnTo>
                  <a:pt x="342899" y="59436"/>
                </a:lnTo>
                <a:close/>
              </a:path>
              <a:path w="427354" h="459104">
                <a:moveTo>
                  <a:pt x="422148" y="115824"/>
                </a:moveTo>
                <a:lnTo>
                  <a:pt x="399427" y="83201"/>
                </a:lnTo>
                <a:lnTo>
                  <a:pt x="385677" y="45823"/>
                </a:lnTo>
                <a:lnTo>
                  <a:pt x="381291" y="23368"/>
                </a:lnTo>
                <a:lnTo>
                  <a:pt x="393653" y="23368"/>
                </a:lnTo>
                <a:lnTo>
                  <a:pt x="395219" y="31310"/>
                </a:lnTo>
                <a:lnTo>
                  <a:pt x="399989" y="47413"/>
                </a:lnTo>
                <a:lnTo>
                  <a:pt x="419073" y="90162"/>
                </a:lnTo>
                <a:lnTo>
                  <a:pt x="426857" y="100368"/>
                </a:lnTo>
                <a:lnTo>
                  <a:pt x="422148" y="115824"/>
                </a:lnTo>
                <a:close/>
              </a:path>
              <a:path w="427354" h="459104">
                <a:moveTo>
                  <a:pt x="307848" y="131064"/>
                </a:moveTo>
                <a:lnTo>
                  <a:pt x="298703" y="121919"/>
                </a:lnTo>
                <a:lnTo>
                  <a:pt x="301751" y="114300"/>
                </a:lnTo>
                <a:lnTo>
                  <a:pt x="303263" y="106742"/>
                </a:lnTo>
                <a:lnTo>
                  <a:pt x="303275" y="99060"/>
                </a:lnTo>
                <a:lnTo>
                  <a:pt x="304799" y="91440"/>
                </a:lnTo>
                <a:lnTo>
                  <a:pt x="301751" y="79248"/>
                </a:lnTo>
                <a:lnTo>
                  <a:pt x="307848" y="73152"/>
                </a:lnTo>
                <a:lnTo>
                  <a:pt x="335280" y="100584"/>
                </a:lnTo>
                <a:lnTo>
                  <a:pt x="315467" y="100584"/>
                </a:lnTo>
                <a:lnTo>
                  <a:pt x="315467" y="105156"/>
                </a:lnTo>
                <a:lnTo>
                  <a:pt x="313943" y="109728"/>
                </a:lnTo>
                <a:lnTo>
                  <a:pt x="310895" y="121919"/>
                </a:lnTo>
                <a:lnTo>
                  <a:pt x="307848" y="131064"/>
                </a:lnTo>
                <a:close/>
              </a:path>
              <a:path w="427354" h="459104">
                <a:moveTo>
                  <a:pt x="376427" y="160020"/>
                </a:moveTo>
                <a:lnTo>
                  <a:pt x="315467" y="100584"/>
                </a:lnTo>
                <a:lnTo>
                  <a:pt x="335280" y="100584"/>
                </a:lnTo>
                <a:lnTo>
                  <a:pt x="385572" y="150876"/>
                </a:lnTo>
                <a:lnTo>
                  <a:pt x="376427" y="160020"/>
                </a:lnTo>
                <a:close/>
              </a:path>
              <a:path w="427354" h="459104">
                <a:moveTo>
                  <a:pt x="316991" y="220980"/>
                </a:moveTo>
                <a:lnTo>
                  <a:pt x="260603" y="118872"/>
                </a:lnTo>
                <a:lnTo>
                  <a:pt x="268224" y="111252"/>
                </a:lnTo>
                <a:lnTo>
                  <a:pt x="324611" y="213360"/>
                </a:lnTo>
                <a:lnTo>
                  <a:pt x="316991" y="220980"/>
                </a:lnTo>
                <a:close/>
              </a:path>
              <a:path w="427354" h="459104">
                <a:moveTo>
                  <a:pt x="193547" y="208788"/>
                </a:moveTo>
                <a:lnTo>
                  <a:pt x="184403" y="199644"/>
                </a:lnTo>
                <a:lnTo>
                  <a:pt x="234695" y="149352"/>
                </a:lnTo>
                <a:lnTo>
                  <a:pt x="242315" y="156972"/>
                </a:lnTo>
                <a:lnTo>
                  <a:pt x="242967" y="168534"/>
                </a:lnTo>
                <a:lnTo>
                  <a:pt x="243665" y="172405"/>
                </a:lnTo>
                <a:lnTo>
                  <a:pt x="231674" y="172405"/>
                </a:lnTo>
                <a:lnTo>
                  <a:pt x="193547" y="208788"/>
                </a:lnTo>
                <a:close/>
              </a:path>
              <a:path w="427354" h="459104">
                <a:moveTo>
                  <a:pt x="271272" y="265176"/>
                </a:moveTo>
                <a:lnTo>
                  <a:pt x="249545" y="232284"/>
                </a:lnTo>
                <a:lnTo>
                  <a:pt x="235664" y="194965"/>
                </a:lnTo>
                <a:lnTo>
                  <a:pt x="231674" y="172405"/>
                </a:lnTo>
                <a:lnTo>
                  <a:pt x="243665" y="172405"/>
                </a:lnTo>
                <a:lnTo>
                  <a:pt x="245200" y="180929"/>
                </a:lnTo>
                <a:lnTo>
                  <a:pt x="249713" y="196887"/>
                </a:lnTo>
                <a:lnTo>
                  <a:pt x="269724" y="240180"/>
                </a:lnTo>
                <a:lnTo>
                  <a:pt x="277511" y="249876"/>
                </a:lnTo>
                <a:lnTo>
                  <a:pt x="271272" y="265176"/>
                </a:lnTo>
                <a:close/>
              </a:path>
              <a:path w="427354" h="459104">
                <a:moveTo>
                  <a:pt x="160019" y="278892"/>
                </a:moveTo>
                <a:lnTo>
                  <a:pt x="150875" y="269748"/>
                </a:lnTo>
                <a:lnTo>
                  <a:pt x="155447" y="246888"/>
                </a:lnTo>
                <a:lnTo>
                  <a:pt x="155447" y="233172"/>
                </a:lnTo>
                <a:lnTo>
                  <a:pt x="152399" y="228600"/>
                </a:lnTo>
                <a:lnTo>
                  <a:pt x="158495" y="222504"/>
                </a:lnTo>
                <a:lnTo>
                  <a:pt x="184403" y="248412"/>
                </a:lnTo>
                <a:lnTo>
                  <a:pt x="166115" y="248412"/>
                </a:lnTo>
                <a:lnTo>
                  <a:pt x="166115" y="259080"/>
                </a:lnTo>
                <a:lnTo>
                  <a:pt x="164591" y="265176"/>
                </a:lnTo>
                <a:lnTo>
                  <a:pt x="163067" y="269748"/>
                </a:lnTo>
                <a:lnTo>
                  <a:pt x="161543" y="275844"/>
                </a:lnTo>
                <a:lnTo>
                  <a:pt x="160019" y="278892"/>
                </a:lnTo>
                <a:close/>
              </a:path>
              <a:path w="427354" h="459104">
                <a:moveTo>
                  <a:pt x="227075" y="309372"/>
                </a:moveTo>
                <a:lnTo>
                  <a:pt x="166115" y="248412"/>
                </a:lnTo>
                <a:lnTo>
                  <a:pt x="184403" y="248412"/>
                </a:lnTo>
                <a:lnTo>
                  <a:pt x="236219" y="300228"/>
                </a:lnTo>
                <a:lnTo>
                  <a:pt x="227075" y="309372"/>
                </a:lnTo>
                <a:close/>
              </a:path>
              <a:path w="427354" h="459104">
                <a:moveTo>
                  <a:pt x="167639" y="371856"/>
                </a:moveTo>
                <a:lnTo>
                  <a:pt x="109727" y="269748"/>
                </a:lnTo>
                <a:lnTo>
                  <a:pt x="117347" y="262128"/>
                </a:lnTo>
                <a:lnTo>
                  <a:pt x="175259" y="364236"/>
                </a:lnTo>
                <a:lnTo>
                  <a:pt x="167639" y="371856"/>
                </a:lnTo>
                <a:close/>
              </a:path>
              <a:path w="427354" h="459104">
                <a:moveTo>
                  <a:pt x="68579" y="370332"/>
                </a:moveTo>
                <a:lnTo>
                  <a:pt x="59435" y="361188"/>
                </a:lnTo>
                <a:lnTo>
                  <a:pt x="62483" y="353568"/>
                </a:lnTo>
                <a:lnTo>
                  <a:pt x="64007" y="345948"/>
                </a:lnTo>
                <a:lnTo>
                  <a:pt x="64007" y="338328"/>
                </a:lnTo>
                <a:lnTo>
                  <a:pt x="65531" y="330708"/>
                </a:lnTo>
                <a:lnTo>
                  <a:pt x="62483" y="318516"/>
                </a:lnTo>
                <a:lnTo>
                  <a:pt x="68579" y="312420"/>
                </a:lnTo>
                <a:lnTo>
                  <a:pt x="96011" y="339852"/>
                </a:lnTo>
                <a:lnTo>
                  <a:pt x="76199" y="339852"/>
                </a:lnTo>
                <a:lnTo>
                  <a:pt x="76199" y="344424"/>
                </a:lnTo>
                <a:lnTo>
                  <a:pt x="74675" y="348996"/>
                </a:lnTo>
                <a:lnTo>
                  <a:pt x="71627" y="361188"/>
                </a:lnTo>
                <a:lnTo>
                  <a:pt x="68579" y="370332"/>
                </a:lnTo>
                <a:close/>
              </a:path>
              <a:path w="427354" h="459104">
                <a:moveTo>
                  <a:pt x="137159" y="399288"/>
                </a:moveTo>
                <a:lnTo>
                  <a:pt x="76199" y="339852"/>
                </a:lnTo>
                <a:lnTo>
                  <a:pt x="96011" y="339852"/>
                </a:lnTo>
                <a:lnTo>
                  <a:pt x="146303" y="390144"/>
                </a:lnTo>
                <a:lnTo>
                  <a:pt x="137159" y="399288"/>
                </a:lnTo>
                <a:close/>
              </a:path>
              <a:path w="427354" h="459104">
                <a:moveTo>
                  <a:pt x="9143" y="429768"/>
                </a:moveTo>
                <a:lnTo>
                  <a:pt x="0" y="420624"/>
                </a:lnTo>
                <a:lnTo>
                  <a:pt x="3047" y="411480"/>
                </a:lnTo>
                <a:lnTo>
                  <a:pt x="4571" y="403860"/>
                </a:lnTo>
                <a:lnTo>
                  <a:pt x="4571" y="397764"/>
                </a:lnTo>
                <a:lnTo>
                  <a:pt x="6095" y="390144"/>
                </a:lnTo>
                <a:lnTo>
                  <a:pt x="3047" y="377952"/>
                </a:lnTo>
                <a:lnTo>
                  <a:pt x="9143" y="371856"/>
                </a:lnTo>
                <a:lnTo>
                  <a:pt x="36575" y="399288"/>
                </a:lnTo>
                <a:lnTo>
                  <a:pt x="16763" y="399288"/>
                </a:lnTo>
                <a:lnTo>
                  <a:pt x="16763" y="408432"/>
                </a:lnTo>
                <a:lnTo>
                  <a:pt x="13715" y="420624"/>
                </a:lnTo>
                <a:lnTo>
                  <a:pt x="10667" y="425196"/>
                </a:lnTo>
                <a:lnTo>
                  <a:pt x="9143" y="429768"/>
                </a:lnTo>
                <a:close/>
              </a:path>
              <a:path w="427354" h="459104">
                <a:moveTo>
                  <a:pt x="77723" y="458724"/>
                </a:moveTo>
                <a:lnTo>
                  <a:pt x="16763" y="399288"/>
                </a:lnTo>
                <a:lnTo>
                  <a:pt x="36575" y="399288"/>
                </a:lnTo>
                <a:lnTo>
                  <a:pt x="86867" y="449580"/>
                </a:lnTo>
                <a:lnTo>
                  <a:pt x="77723" y="4587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4488179" y="5405627"/>
            <a:ext cx="427355" cy="459105"/>
          </a:xfrm>
          <a:custGeom>
            <a:avLst/>
            <a:gdLst/>
            <a:ahLst/>
            <a:cxnLst/>
            <a:rect l="l" t="t" r="r" b="b"/>
            <a:pathLst>
              <a:path w="427354" h="459104">
                <a:moveTo>
                  <a:pt x="342899" y="59436"/>
                </a:moveTo>
                <a:lnTo>
                  <a:pt x="333755" y="50292"/>
                </a:lnTo>
                <a:lnTo>
                  <a:pt x="384048" y="0"/>
                </a:lnTo>
                <a:lnTo>
                  <a:pt x="391667" y="7619"/>
                </a:lnTo>
                <a:lnTo>
                  <a:pt x="392694" y="18507"/>
                </a:lnTo>
                <a:lnTo>
                  <a:pt x="393583" y="23014"/>
                </a:lnTo>
                <a:lnTo>
                  <a:pt x="381240" y="23014"/>
                </a:lnTo>
                <a:lnTo>
                  <a:pt x="342899" y="59436"/>
                </a:lnTo>
                <a:close/>
              </a:path>
              <a:path w="427354" h="459104">
                <a:moveTo>
                  <a:pt x="420624" y="115824"/>
                </a:moveTo>
                <a:lnTo>
                  <a:pt x="413958" y="106473"/>
                </a:lnTo>
                <a:lnTo>
                  <a:pt x="406121" y="95948"/>
                </a:lnTo>
                <a:lnTo>
                  <a:pt x="398942" y="82859"/>
                </a:lnTo>
                <a:lnTo>
                  <a:pt x="385318" y="45580"/>
                </a:lnTo>
                <a:lnTo>
                  <a:pt x="381240" y="23014"/>
                </a:lnTo>
                <a:lnTo>
                  <a:pt x="393583" y="23014"/>
                </a:lnTo>
                <a:lnTo>
                  <a:pt x="395219" y="31310"/>
                </a:lnTo>
                <a:lnTo>
                  <a:pt x="399989" y="47413"/>
                </a:lnTo>
                <a:lnTo>
                  <a:pt x="419073" y="90162"/>
                </a:lnTo>
                <a:lnTo>
                  <a:pt x="426857" y="100368"/>
                </a:lnTo>
                <a:lnTo>
                  <a:pt x="420624" y="115824"/>
                </a:lnTo>
                <a:close/>
              </a:path>
              <a:path w="427354" h="459104">
                <a:moveTo>
                  <a:pt x="307848" y="131064"/>
                </a:moveTo>
                <a:lnTo>
                  <a:pt x="298703" y="121919"/>
                </a:lnTo>
                <a:lnTo>
                  <a:pt x="301751" y="114300"/>
                </a:lnTo>
                <a:lnTo>
                  <a:pt x="303275" y="106680"/>
                </a:lnTo>
                <a:lnTo>
                  <a:pt x="303275" y="85343"/>
                </a:lnTo>
                <a:lnTo>
                  <a:pt x="301751" y="79248"/>
                </a:lnTo>
                <a:lnTo>
                  <a:pt x="307848" y="73152"/>
                </a:lnTo>
                <a:lnTo>
                  <a:pt x="335280" y="100584"/>
                </a:lnTo>
                <a:lnTo>
                  <a:pt x="315467" y="100584"/>
                </a:lnTo>
                <a:lnTo>
                  <a:pt x="315467" y="105156"/>
                </a:lnTo>
                <a:lnTo>
                  <a:pt x="313943" y="109728"/>
                </a:lnTo>
                <a:lnTo>
                  <a:pt x="310895" y="121919"/>
                </a:lnTo>
                <a:lnTo>
                  <a:pt x="307848" y="131064"/>
                </a:lnTo>
                <a:close/>
              </a:path>
              <a:path w="427354" h="459104">
                <a:moveTo>
                  <a:pt x="376427" y="160020"/>
                </a:moveTo>
                <a:lnTo>
                  <a:pt x="315467" y="100584"/>
                </a:lnTo>
                <a:lnTo>
                  <a:pt x="335280" y="100584"/>
                </a:lnTo>
                <a:lnTo>
                  <a:pt x="385572" y="150876"/>
                </a:lnTo>
                <a:lnTo>
                  <a:pt x="376427" y="160020"/>
                </a:lnTo>
                <a:close/>
              </a:path>
              <a:path w="427354" h="459104">
                <a:moveTo>
                  <a:pt x="316991" y="220980"/>
                </a:moveTo>
                <a:lnTo>
                  <a:pt x="260603" y="118872"/>
                </a:lnTo>
                <a:lnTo>
                  <a:pt x="266699" y="111252"/>
                </a:lnTo>
                <a:lnTo>
                  <a:pt x="324611" y="213360"/>
                </a:lnTo>
                <a:lnTo>
                  <a:pt x="316991" y="220980"/>
                </a:lnTo>
                <a:close/>
              </a:path>
              <a:path w="427354" h="459104">
                <a:moveTo>
                  <a:pt x="237743" y="260604"/>
                </a:moveTo>
                <a:lnTo>
                  <a:pt x="230123" y="252984"/>
                </a:lnTo>
                <a:lnTo>
                  <a:pt x="214883" y="167640"/>
                </a:lnTo>
                <a:lnTo>
                  <a:pt x="222503" y="160020"/>
                </a:lnTo>
                <a:lnTo>
                  <a:pt x="247650" y="184404"/>
                </a:lnTo>
                <a:lnTo>
                  <a:pt x="228599" y="184404"/>
                </a:lnTo>
                <a:lnTo>
                  <a:pt x="239267" y="242316"/>
                </a:lnTo>
                <a:lnTo>
                  <a:pt x="256031" y="242316"/>
                </a:lnTo>
                <a:lnTo>
                  <a:pt x="237743" y="260604"/>
                </a:lnTo>
                <a:close/>
              </a:path>
              <a:path w="427354" h="459104">
                <a:moveTo>
                  <a:pt x="256031" y="242316"/>
                </a:moveTo>
                <a:lnTo>
                  <a:pt x="239267" y="242316"/>
                </a:lnTo>
                <a:lnTo>
                  <a:pt x="263651" y="219456"/>
                </a:lnTo>
                <a:lnTo>
                  <a:pt x="228599" y="184404"/>
                </a:lnTo>
                <a:lnTo>
                  <a:pt x="247650" y="184404"/>
                </a:lnTo>
                <a:lnTo>
                  <a:pt x="272795" y="208788"/>
                </a:lnTo>
                <a:lnTo>
                  <a:pt x="291084" y="208788"/>
                </a:lnTo>
                <a:lnTo>
                  <a:pt x="281939" y="217932"/>
                </a:lnTo>
                <a:lnTo>
                  <a:pt x="291083" y="227076"/>
                </a:lnTo>
                <a:lnTo>
                  <a:pt x="271272" y="227076"/>
                </a:lnTo>
                <a:lnTo>
                  <a:pt x="256031" y="242316"/>
                </a:lnTo>
                <a:close/>
              </a:path>
              <a:path w="427354" h="459104">
                <a:moveTo>
                  <a:pt x="291084" y="208788"/>
                </a:moveTo>
                <a:lnTo>
                  <a:pt x="272795" y="208788"/>
                </a:lnTo>
                <a:lnTo>
                  <a:pt x="283463" y="198120"/>
                </a:lnTo>
                <a:lnTo>
                  <a:pt x="292607" y="207264"/>
                </a:lnTo>
                <a:lnTo>
                  <a:pt x="291084" y="208788"/>
                </a:lnTo>
                <a:close/>
              </a:path>
              <a:path w="427354" h="459104">
                <a:moveTo>
                  <a:pt x="146303" y="280416"/>
                </a:moveTo>
                <a:lnTo>
                  <a:pt x="139560" y="267948"/>
                </a:lnTo>
                <a:lnTo>
                  <a:pt x="137165" y="256595"/>
                </a:lnTo>
                <a:lnTo>
                  <a:pt x="140163" y="243976"/>
                </a:lnTo>
                <a:lnTo>
                  <a:pt x="148491" y="233877"/>
                </a:lnTo>
                <a:lnTo>
                  <a:pt x="159976" y="224705"/>
                </a:lnTo>
                <a:lnTo>
                  <a:pt x="170857" y="221028"/>
                </a:lnTo>
                <a:lnTo>
                  <a:pt x="184384" y="223184"/>
                </a:lnTo>
                <a:lnTo>
                  <a:pt x="194716" y="229773"/>
                </a:lnTo>
                <a:lnTo>
                  <a:pt x="198119" y="233172"/>
                </a:lnTo>
                <a:lnTo>
                  <a:pt x="170687" y="233172"/>
                </a:lnTo>
                <a:lnTo>
                  <a:pt x="161543" y="236220"/>
                </a:lnTo>
                <a:lnTo>
                  <a:pt x="152399" y="245364"/>
                </a:lnTo>
                <a:lnTo>
                  <a:pt x="149351" y="249936"/>
                </a:lnTo>
                <a:lnTo>
                  <a:pt x="149365" y="260630"/>
                </a:lnTo>
                <a:lnTo>
                  <a:pt x="152399" y="266700"/>
                </a:lnTo>
                <a:lnTo>
                  <a:pt x="156971" y="271272"/>
                </a:lnTo>
                <a:lnTo>
                  <a:pt x="146303" y="280416"/>
                </a:lnTo>
                <a:close/>
              </a:path>
              <a:path w="427354" h="459104">
                <a:moveTo>
                  <a:pt x="291084" y="245364"/>
                </a:moveTo>
                <a:lnTo>
                  <a:pt x="271272" y="227076"/>
                </a:lnTo>
                <a:lnTo>
                  <a:pt x="291083" y="227076"/>
                </a:lnTo>
                <a:lnTo>
                  <a:pt x="300227" y="236220"/>
                </a:lnTo>
                <a:lnTo>
                  <a:pt x="291084" y="245364"/>
                </a:lnTo>
                <a:close/>
              </a:path>
              <a:path w="427354" h="459104">
                <a:moveTo>
                  <a:pt x="199643" y="336804"/>
                </a:moveTo>
                <a:lnTo>
                  <a:pt x="196595" y="335280"/>
                </a:lnTo>
                <a:lnTo>
                  <a:pt x="193547" y="329184"/>
                </a:lnTo>
                <a:lnTo>
                  <a:pt x="192023" y="324612"/>
                </a:lnTo>
                <a:lnTo>
                  <a:pt x="190499" y="318516"/>
                </a:lnTo>
                <a:lnTo>
                  <a:pt x="190499" y="312420"/>
                </a:lnTo>
                <a:lnTo>
                  <a:pt x="188975" y="306324"/>
                </a:lnTo>
                <a:lnTo>
                  <a:pt x="190499" y="298704"/>
                </a:lnTo>
                <a:lnTo>
                  <a:pt x="190499" y="288036"/>
                </a:lnTo>
                <a:lnTo>
                  <a:pt x="191657" y="272617"/>
                </a:lnTo>
                <a:lnTo>
                  <a:pt x="176783" y="233172"/>
                </a:lnTo>
                <a:lnTo>
                  <a:pt x="198119" y="233172"/>
                </a:lnTo>
                <a:lnTo>
                  <a:pt x="199643" y="236220"/>
                </a:lnTo>
                <a:lnTo>
                  <a:pt x="204215" y="249936"/>
                </a:lnTo>
                <a:lnTo>
                  <a:pt x="204250" y="256595"/>
                </a:lnTo>
                <a:lnTo>
                  <a:pt x="204849" y="266365"/>
                </a:lnTo>
                <a:lnTo>
                  <a:pt x="204279" y="280416"/>
                </a:lnTo>
                <a:lnTo>
                  <a:pt x="202691" y="295656"/>
                </a:lnTo>
                <a:lnTo>
                  <a:pt x="202691" y="312420"/>
                </a:lnTo>
                <a:lnTo>
                  <a:pt x="204215" y="313944"/>
                </a:lnTo>
                <a:lnTo>
                  <a:pt x="222503" y="313944"/>
                </a:lnTo>
                <a:lnTo>
                  <a:pt x="199643" y="336804"/>
                </a:lnTo>
                <a:close/>
              </a:path>
              <a:path w="427354" h="459104">
                <a:moveTo>
                  <a:pt x="167639" y="371856"/>
                </a:moveTo>
                <a:lnTo>
                  <a:pt x="109727" y="269748"/>
                </a:lnTo>
                <a:lnTo>
                  <a:pt x="117347" y="262128"/>
                </a:lnTo>
                <a:lnTo>
                  <a:pt x="175259" y="364236"/>
                </a:lnTo>
                <a:lnTo>
                  <a:pt x="167639" y="371856"/>
                </a:lnTo>
                <a:close/>
              </a:path>
              <a:path w="427354" h="459104">
                <a:moveTo>
                  <a:pt x="222503" y="313944"/>
                </a:moveTo>
                <a:lnTo>
                  <a:pt x="204215" y="313944"/>
                </a:lnTo>
                <a:lnTo>
                  <a:pt x="240791" y="277368"/>
                </a:lnTo>
                <a:lnTo>
                  <a:pt x="249936" y="286512"/>
                </a:lnTo>
                <a:lnTo>
                  <a:pt x="222503" y="313944"/>
                </a:lnTo>
                <a:close/>
              </a:path>
              <a:path w="427354" h="459104">
                <a:moveTo>
                  <a:pt x="68579" y="370332"/>
                </a:moveTo>
                <a:lnTo>
                  <a:pt x="59435" y="361188"/>
                </a:lnTo>
                <a:lnTo>
                  <a:pt x="62483" y="353568"/>
                </a:lnTo>
                <a:lnTo>
                  <a:pt x="64007" y="345948"/>
                </a:lnTo>
                <a:lnTo>
                  <a:pt x="64007" y="324612"/>
                </a:lnTo>
                <a:lnTo>
                  <a:pt x="62483" y="318516"/>
                </a:lnTo>
                <a:lnTo>
                  <a:pt x="68579" y="312420"/>
                </a:lnTo>
                <a:lnTo>
                  <a:pt x="96011" y="339852"/>
                </a:lnTo>
                <a:lnTo>
                  <a:pt x="76199" y="339852"/>
                </a:lnTo>
                <a:lnTo>
                  <a:pt x="76199" y="344424"/>
                </a:lnTo>
                <a:lnTo>
                  <a:pt x="74675" y="348996"/>
                </a:lnTo>
                <a:lnTo>
                  <a:pt x="71627" y="361188"/>
                </a:lnTo>
                <a:lnTo>
                  <a:pt x="68579" y="370332"/>
                </a:lnTo>
                <a:close/>
              </a:path>
              <a:path w="427354" h="459104">
                <a:moveTo>
                  <a:pt x="137159" y="399288"/>
                </a:moveTo>
                <a:lnTo>
                  <a:pt x="76199" y="339852"/>
                </a:lnTo>
                <a:lnTo>
                  <a:pt x="96011" y="339852"/>
                </a:lnTo>
                <a:lnTo>
                  <a:pt x="146303" y="390144"/>
                </a:lnTo>
                <a:lnTo>
                  <a:pt x="137159" y="399288"/>
                </a:lnTo>
                <a:close/>
              </a:path>
              <a:path w="427354" h="459104">
                <a:moveTo>
                  <a:pt x="9143" y="429768"/>
                </a:moveTo>
                <a:lnTo>
                  <a:pt x="0" y="420624"/>
                </a:lnTo>
                <a:lnTo>
                  <a:pt x="3047" y="411480"/>
                </a:lnTo>
                <a:lnTo>
                  <a:pt x="4571" y="403860"/>
                </a:lnTo>
                <a:lnTo>
                  <a:pt x="4571" y="397764"/>
                </a:lnTo>
                <a:lnTo>
                  <a:pt x="6095" y="390144"/>
                </a:lnTo>
                <a:lnTo>
                  <a:pt x="3047" y="377952"/>
                </a:lnTo>
                <a:lnTo>
                  <a:pt x="9143" y="371856"/>
                </a:lnTo>
                <a:lnTo>
                  <a:pt x="36575" y="399288"/>
                </a:lnTo>
                <a:lnTo>
                  <a:pt x="16763" y="399288"/>
                </a:lnTo>
                <a:lnTo>
                  <a:pt x="16763" y="403860"/>
                </a:lnTo>
                <a:lnTo>
                  <a:pt x="15239" y="408432"/>
                </a:lnTo>
                <a:lnTo>
                  <a:pt x="12191" y="420624"/>
                </a:lnTo>
                <a:lnTo>
                  <a:pt x="9143" y="429768"/>
                </a:lnTo>
                <a:close/>
              </a:path>
              <a:path w="427354" h="459104">
                <a:moveTo>
                  <a:pt x="77723" y="458724"/>
                </a:moveTo>
                <a:lnTo>
                  <a:pt x="16763" y="399288"/>
                </a:lnTo>
                <a:lnTo>
                  <a:pt x="36575" y="399288"/>
                </a:lnTo>
                <a:lnTo>
                  <a:pt x="86867" y="449580"/>
                </a:lnTo>
                <a:lnTo>
                  <a:pt x="77723" y="4587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5023103" y="5405627"/>
            <a:ext cx="367665" cy="399415"/>
          </a:xfrm>
          <a:custGeom>
            <a:avLst/>
            <a:gdLst/>
            <a:ahLst/>
            <a:cxnLst/>
            <a:rect l="l" t="t" r="r" b="b"/>
            <a:pathLst>
              <a:path w="367664" h="399414">
                <a:moveTo>
                  <a:pt x="283463" y="59435"/>
                </a:moveTo>
                <a:lnTo>
                  <a:pt x="274319" y="50291"/>
                </a:lnTo>
                <a:lnTo>
                  <a:pt x="324611" y="0"/>
                </a:lnTo>
                <a:lnTo>
                  <a:pt x="332231" y="7619"/>
                </a:lnTo>
                <a:lnTo>
                  <a:pt x="332883" y="19182"/>
                </a:lnTo>
                <a:lnTo>
                  <a:pt x="333567" y="22975"/>
                </a:lnTo>
                <a:lnTo>
                  <a:pt x="321587" y="22975"/>
                </a:lnTo>
                <a:lnTo>
                  <a:pt x="283463" y="59435"/>
                </a:lnTo>
                <a:close/>
              </a:path>
              <a:path w="367664" h="399414">
                <a:moveTo>
                  <a:pt x="361187" y="115824"/>
                </a:moveTo>
                <a:lnTo>
                  <a:pt x="339203" y="82932"/>
                </a:lnTo>
                <a:lnTo>
                  <a:pt x="325406" y="45579"/>
                </a:lnTo>
                <a:lnTo>
                  <a:pt x="321587" y="22975"/>
                </a:lnTo>
                <a:lnTo>
                  <a:pt x="333567" y="22975"/>
                </a:lnTo>
                <a:lnTo>
                  <a:pt x="335116" y="31577"/>
                </a:lnTo>
                <a:lnTo>
                  <a:pt x="339629" y="47535"/>
                </a:lnTo>
                <a:lnTo>
                  <a:pt x="359740" y="91120"/>
                </a:lnTo>
                <a:lnTo>
                  <a:pt x="367065" y="101050"/>
                </a:lnTo>
                <a:lnTo>
                  <a:pt x="361187" y="115824"/>
                </a:lnTo>
                <a:close/>
              </a:path>
              <a:path w="367664" h="399414">
                <a:moveTo>
                  <a:pt x="248411" y="129539"/>
                </a:moveTo>
                <a:lnTo>
                  <a:pt x="239267" y="120395"/>
                </a:lnTo>
                <a:lnTo>
                  <a:pt x="242315" y="112775"/>
                </a:lnTo>
                <a:lnTo>
                  <a:pt x="243839" y="105155"/>
                </a:lnTo>
                <a:lnTo>
                  <a:pt x="243839" y="97536"/>
                </a:lnTo>
                <a:lnTo>
                  <a:pt x="245363" y="89915"/>
                </a:lnTo>
                <a:lnTo>
                  <a:pt x="243839" y="83819"/>
                </a:lnTo>
                <a:lnTo>
                  <a:pt x="242315" y="79247"/>
                </a:lnTo>
                <a:lnTo>
                  <a:pt x="248411" y="73152"/>
                </a:lnTo>
                <a:lnTo>
                  <a:pt x="274320" y="99060"/>
                </a:lnTo>
                <a:lnTo>
                  <a:pt x="256031" y="99060"/>
                </a:lnTo>
                <a:lnTo>
                  <a:pt x="256031" y="109727"/>
                </a:lnTo>
                <a:lnTo>
                  <a:pt x="254507" y="115824"/>
                </a:lnTo>
                <a:lnTo>
                  <a:pt x="252984" y="120395"/>
                </a:lnTo>
                <a:lnTo>
                  <a:pt x="248411" y="129539"/>
                </a:lnTo>
                <a:close/>
              </a:path>
              <a:path w="367664" h="399414">
                <a:moveTo>
                  <a:pt x="316991" y="160019"/>
                </a:moveTo>
                <a:lnTo>
                  <a:pt x="256031" y="99060"/>
                </a:lnTo>
                <a:lnTo>
                  <a:pt x="274320" y="99060"/>
                </a:lnTo>
                <a:lnTo>
                  <a:pt x="326136" y="150875"/>
                </a:lnTo>
                <a:lnTo>
                  <a:pt x="316991" y="160019"/>
                </a:lnTo>
                <a:close/>
              </a:path>
              <a:path w="367664" h="399414">
                <a:moveTo>
                  <a:pt x="257555" y="222503"/>
                </a:moveTo>
                <a:lnTo>
                  <a:pt x="199643" y="120395"/>
                </a:lnTo>
                <a:lnTo>
                  <a:pt x="207263" y="112775"/>
                </a:lnTo>
                <a:lnTo>
                  <a:pt x="265175" y="214883"/>
                </a:lnTo>
                <a:lnTo>
                  <a:pt x="257555" y="222503"/>
                </a:lnTo>
                <a:close/>
              </a:path>
              <a:path w="367664" h="399414">
                <a:moveTo>
                  <a:pt x="160019" y="219455"/>
                </a:moveTo>
                <a:lnTo>
                  <a:pt x="150875" y="210311"/>
                </a:lnTo>
                <a:lnTo>
                  <a:pt x="155447" y="187451"/>
                </a:lnTo>
                <a:lnTo>
                  <a:pt x="155447" y="173736"/>
                </a:lnTo>
                <a:lnTo>
                  <a:pt x="152399" y="169163"/>
                </a:lnTo>
                <a:lnTo>
                  <a:pt x="158495" y="163067"/>
                </a:lnTo>
                <a:lnTo>
                  <a:pt x="184403" y="188975"/>
                </a:lnTo>
                <a:lnTo>
                  <a:pt x="166115" y="188975"/>
                </a:lnTo>
                <a:lnTo>
                  <a:pt x="166115" y="198119"/>
                </a:lnTo>
                <a:lnTo>
                  <a:pt x="163067" y="210311"/>
                </a:lnTo>
                <a:lnTo>
                  <a:pt x="160019" y="219455"/>
                </a:lnTo>
                <a:close/>
              </a:path>
              <a:path w="367664" h="399414">
                <a:moveTo>
                  <a:pt x="227075" y="249935"/>
                </a:moveTo>
                <a:lnTo>
                  <a:pt x="166115" y="188975"/>
                </a:lnTo>
                <a:lnTo>
                  <a:pt x="184403" y="188975"/>
                </a:lnTo>
                <a:lnTo>
                  <a:pt x="236219" y="240791"/>
                </a:lnTo>
                <a:lnTo>
                  <a:pt x="227075" y="249935"/>
                </a:lnTo>
                <a:close/>
              </a:path>
              <a:path w="367664" h="399414">
                <a:moveTo>
                  <a:pt x="167639" y="312419"/>
                </a:moveTo>
                <a:lnTo>
                  <a:pt x="109727" y="210311"/>
                </a:lnTo>
                <a:lnTo>
                  <a:pt x="117347" y="202691"/>
                </a:lnTo>
                <a:lnTo>
                  <a:pt x="175259" y="304799"/>
                </a:lnTo>
                <a:lnTo>
                  <a:pt x="167639" y="312419"/>
                </a:lnTo>
                <a:close/>
              </a:path>
              <a:path w="367664" h="399414">
                <a:moveTo>
                  <a:pt x="56387" y="310895"/>
                </a:moveTo>
                <a:lnTo>
                  <a:pt x="48715" y="299562"/>
                </a:lnTo>
                <a:lnTo>
                  <a:pt x="46995" y="288093"/>
                </a:lnTo>
                <a:lnTo>
                  <a:pt x="49969" y="275896"/>
                </a:lnTo>
                <a:lnTo>
                  <a:pt x="56989" y="264821"/>
                </a:lnTo>
                <a:lnTo>
                  <a:pt x="68532" y="255642"/>
                </a:lnTo>
                <a:lnTo>
                  <a:pt x="79671" y="251632"/>
                </a:lnTo>
                <a:lnTo>
                  <a:pt x="93643" y="253713"/>
                </a:lnTo>
                <a:lnTo>
                  <a:pt x="103412" y="260385"/>
                </a:lnTo>
                <a:lnTo>
                  <a:pt x="108203" y="265175"/>
                </a:lnTo>
                <a:lnTo>
                  <a:pt x="74675" y="265175"/>
                </a:lnTo>
                <a:lnTo>
                  <a:pt x="70103" y="266699"/>
                </a:lnTo>
                <a:lnTo>
                  <a:pt x="60959" y="275843"/>
                </a:lnTo>
                <a:lnTo>
                  <a:pt x="59435" y="280415"/>
                </a:lnTo>
                <a:lnTo>
                  <a:pt x="59435" y="291083"/>
                </a:lnTo>
                <a:lnTo>
                  <a:pt x="62483" y="297179"/>
                </a:lnTo>
                <a:lnTo>
                  <a:pt x="67055" y="301751"/>
                </a:lnTo>
                <a:lnTo>
                  <a:pt x="56387" y="310895"/>
                </a:lnTo>
                <a:close/>
              </a:path>
              <a:path w="367664" h="399414">
                <a:moveTo>
                  <a:pt x="109727" y="367283"/>
                </a:moveTo>
                <a:lnTo>
                  <a:pt x="106679" y="365759"/>
                </a:lnTo>
                <a:lnTo>
                  <a:pt x="103631" y="359663"/>
                </a:lnTo>
                <a:lnTo>
                  <a:pt x="102107" y="355091"/>
                </a:lnTo>
                <a:lnTo>
                  <a:pt x="99059" y="342899"/>
                </a:lnTo>
                <a:lnTo>
                  <a:pt x="99059" y="329183"/>
                </a:lnTo>
                <a:lnTo>
                  <a:pt x="100583" y="318515"/>
                </a:lnTo>
                <a:lnTo>
                  <a:pt x="101525" y="304799"/>
                </a:lnTo>
                <a:lnTo>
                  <a:pt x="89915" y="266699"/>
                </a:lnTo>
                <a:lnTo>
                  <a:pt x="85343" y="265175"/>
                </a:lnTo>
                <a:lnTo>
                  <a:pt x="108203" y="265175"/>
                </a:lnTo>
                <a:lnTo>
                  <a:pt x="109727" y="266699"/>
                </a:lnTo>
                <a:lnTo>
                  <a:pt x="114299" y="280415"/>
                </a:lnTo>
                <a:lnTo>
                  <a:pt x="114255" y="291083"/>
                </a:lnTo>
                <a:lnTo>
                  <a:pt x="114149" y="298443"/>
                </a:lnTo>
                <a:lnTo>
                  <a:pt x="113095" y="312758"/>
                </a:lnTo>
                <a:lnTo>
                  <a:pt x="112848" y="323087"/>
                </a:lnTo>
                <a:lnTo>
                  <a:pt x="112775" y="345947"/>
                </a:lnTo>
                <a:lnTo>
                  <a:pt x="131063" y="345947"/>
                </a:lnTo>
                <a:lnTo>
                  <a:pt x="109727" y="367283"/>
                </a:lnTo>
                <a:close/>
              </a:path>
              <a:path w="367664" h="399414">
                <a:moveTo>
                  <a:pt x="131063" y="345947"/>
                </a:moveTo>
                <a:lnTo>
                  <a:pt x="112775" y="345947"/>
                </a:lnTo>
                <a:lnTo>
                  <a:pt x="150875" y="307847"/>
                </a:lnTo>
                <a:lnTo>
                  <a:pt x="160019" y="316991"/>
                </a:lnTo>
                <a:lnTo>
                  <a:pt x="131063" y="345947"/>
                </a:lnTo>
                <a:close/>
              </a:path>
              <a:path w="367664" h="399414">
                <a:moveTo>
                  <a:pt x="9143" y="368807"/>
                </a:moveTo>
                <a:lnTo>
                  <a:pt x="0" y="359663"/>
                </a:lnTo>
                <a:lnTo>
                  <a:pt x="3047" y="352043"/>
                </a:lnTo>
                <a:lnTo>
                  <a:pt x="4571" y="344423"/>
                </a:lnTo>
                <a:lnTo>
                  <a:pt x="4571" y="336803"/>
                </a:lnTo>
                <a:lnTo>
                  <a:pt x="6095" y="329183"/>
                </a:lnTo>
                <a:lnTo>
                  <a:pt x="4571" y="323087"/>
                </a:lnTo>
                <a:lnTo>
                  <a:pt x="3047" y="318515"/>
                </a:lnTo>
                <a:lnTo>
                  <a:pt x="9143" y="312419"/>
                </a:lnTo>
                <a:lnTo>
                  <a:pt x="35051" y="338327"/>
                </a:lnTo>
                <a:lnTo>
                  <a:pt x="16763" y="338327"/>
                </a:lnTo>
                <a:lnTo>
                  <a:pt x="16763" y="348995"/>
                </a:lnTo>
                <a:lnTo>
                  <a:pt x="15239" y="355091"/>
                </a:lnTo>
                <a:lnTo>
                  <a:pt x="13715" y="359663"/>
                </a:lnTo>
                <a:lnTo>
                  <a:pt x="9143" y="368807"/>
                </a:lnTo>
                <a:close/>
              </a:path>
              <a:path w="367664" h="399414">
                <a:moveTo>
                  <a:pt x="77723" y="399287"/>
                </a:moveTo>
                <a:lnTo>
                  <a:pt x="16763" y="338327"/>
                </a:lnTo>
                <a:lnTo>
                  <a:pt x="35051" y="338327"/>
                </a:lnTo>
                <a:lnTo>
                  <a:pt x="86867" y="390143"/>
                </a:lnTo>
                <a:lnTo>
                  <a:pt x="77723" y="3992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5498592" y="5405627"/>
            <a:ext cx="1793307" cy="4587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7459980" y="5419344"/>
            <a:ext cx="327660" cy="326390"/>
          </a:xfrm>
          <a:custGeom>
            <a:avLst/>
            <a:gdLst/>
            <a:ahLst/>
            <a:cxnLst/>
            <a:rect l="l" t="t" r="r" b="b"/>
            <a:pathLst>
              <a:path w="327659" h="326389">
                <a:moveTo>
                  <a:pt x="257556" y="59435"/>
                </a:moveTo>
                <a:lnTo>
                  <a:pt x="248411" y="59435"/>
                </a:lnTo>
                <a:lnTo>
                  <a:pt x="239268" y="56387"/>
                </a:lnTo>
                <a:lnTo>
                  <a:pt x="230124" y="47243"/>
                </a:lnTo>
                <a:lnTo>
                  <a:pt x="227076" y="39623"/>
                </a:lnTo>
                <a:lnTo>
                  <a:pt x="227076" y="24384"/>
                </a:lnTo>
                <a:lnTo>
                  <a:pt x="231648" y="16763"/>
                </a:lnTo>
                <a:lnTo>
                  <a:pt x="237744" y="10667"/>
                </a:lnTo>
                <a:lnTo>
                  <a:pt x="243840" y="3048"/>
                </a:lnTo>
                <a:lnTo>
                  <a:pt x="251460" y="0"/>
                </a:lnTo>
                <a:lnTo>
                  <a:pt x="268224" y="0"/>
                </a:lnTo>
                <a:lnTo>
                  <a:pt x="274320" y="3048"/>
                </a:lnTo>
                <a:lnTo>
                  <a:pt x="280416" y="7619"/>
                </a:lnTo>
                <a:lnTo>
                  <a:pt x="283463" y="12191"/>
                </a:lnTo>
                <a:lnTo>
                  <a:pt x="252984" y="12191"/>
                </a:lnTo>
                <a:lnTo>
                  <a:pt x="248411" y="13715"/>
                </a:lnTo>
                <a:lnTo>
                  <a:pt x="245363" y="18287"/>
                </a:lnTo>
                <a:lnTo>
                  <a:pt x="242316" y="21335"/>
                </a:lnTo>
                <a:lnTo>
                  <a:pt x="239268" y="30479"/>
                </a:lnTo>
                <a:lnTo>
                  <a:pt x="239268" y="35051"/>
                </a:lnTo>
                <a:lnTo>
                  <a:pt x="240792" y="39623"/>
                </a:lnTo>
                <a:lnTo>
                  <a:pt x="245363" y="42672"/>
                </a:lnTo>
                <a:lnTo>
                  <a:pt x="248411" y="45719"/>
                </a:lnTo>
                <a:lnTo>
                  <a:pt x="252984" y="47243"/>
                </a:lnTo>
                <a:lnTo>
                  <a:pt x="280416" y="47243"/>
                </a:lnTo>
                <a:lnTo>
                  <a:pt x="272796" y="54863"/>
                </a:lnTo>
                <a:lnTo>
                  <a:pt x="272288" y="56387"/>
                </a:lnTo>
                <a:lnTo>
                  <a:pt x="262128" y="56387"/>
                </a:lnTo>
                <a:lnTo>
                  <a:pt x="257556" y="59435"/>
                </a:lnTo>
                <a:close/>
              </a:path>
              <a:path w="327659" h="326389">
                <a:moveTo>
                  <a:pt x="280416" y="47243"/>
                </a:moveTo>
                <a:lnTo>
                  <a:pt x="262128" y="47243"/>
                </a:lnTo>
                <a:lnTo>
                  <a:pt x="266699" y="45719"/>
                </a:lnTo>
                <a:lnTo>
                  <a:pt x="269748" y="42672"/>
                </a:lnTo>
                <a:lnTo>
                  <a:pt x="275844" y="33527"/>
                </a:lnTo>
                <a:lnTo>
                  <a:pt x="275844" y="24384"/>
                </a:lnTo>
                <a:lnTo>
                  <a:pt x="274320" y="21335"/>
                </a:lnTo>
                <a:lnTo>
                  <a:pt x="269748" y="18287"/>
                </a:lnTo>
                <a:lnTo>
                  <a:pt x="266699" y="13715"/>
                </a:lnTo>
                <a:lnTo>
                  <a:pt x="262128" y="12191"/>
                </a:lnTo>
                <a:lnTo>
                  <a:pt x="283463" y="12191"/>
                </a:lnTo>
                <a:lnTo>
                  <a:pt x="286511" y="15239"/>
                </a:lnTo>
                <a:lnTo>
                  <a:pt x="286511" y="19811"/>
                </a:lnTo>
                <a:lnTo>
                  <a:pt x="288036" y="24384"/>
                </a:lnTo>
                <a:lnTo>
                  <a:pt x="286511" y="28955"/>
                </a:lnTo>
                <a:lnTo>
                  <a:pt x="284987" y="35051"/>
                </a:lnTo>
                <a:lnTo>
                  <a:pt x="313944" y="35051"/>
                </a:lnTo>
                <a:lnTo>
                  <a:pt x="318516" y="39623"/>
                </a:lnTo>
                <a:lnTo>
                  <a:pt x="320331" y="42672"/>
                </a:lnTo>
                <a:lnTo>
                  <a:pt x="286511" y="42672"/>
                </a:lnTo>
                <a:lnTo>
                  <a:pt x="281940" y="45719"/>
                </a:lnTo>
                <a:lnTo>
                  <a:pt x="280416" y="47243"/>
                </a:lnTo>
                <a:close/>
              </a:path>
              <a:path w="327659" h="326389">
                <a:moveTo>
                  <a:pt x="313944" y="35051"/>
                </a:moveTo>
                <a:lnTo>
                  <a:pt x="284987" y="35051"/>
                </a:lnTo>
                <a:lnTo>
                  <a:pt x="291084" y="32003"/>
                </a:lnTo>
                <a:lnTo>
                  <a:pt x="297180" y="30479"/>
                </a:lnTo>
                <a:lnTo>
                  <a:pt x="303275" y="32003"/>
                </a:lnTo>
                <a:lnTo>
                  <a:pt x="307848" y="32003"/>
                </a:lnTo>
                <a:lnTo>
                  <a:pt x="313944" y="35051"/>
                </a:lnTo>
                <a:close/>
              </a:path>
              <a:path w="327659" h="326389">
                <a:moveTo>
                  <a:pt x="316535" y="88391"/>
                </a:moveTo>
                <a:lnTo>
                  <a:pt x="294132" y="88391"/>
                </a:lnTo>
                <a:lnTo>
                  <a:pt x="303275" y="85343"/>
                </a:lnTo>
                <a:lnTo>
                  <a:pt x="306324" y="83819"/>
                </a:lnTo>
                <a:lnTo>
                  <a:pt x="313944" y="76199"/>
                </a:lnTo>
                <a:lnTo>
                  <a:pt x="315468" y="71627"/>
                </a:lnTo>
                <a:lnTo>
                  <a:pt x="315468" y="59435"/>
                </a:lnTo>
                <a:lnTo>
                  <a:pt x="313944" y="54863"/>
                </a:lnTo>
                <a:lnTo>
                  <a:pt x="304799" y="45719"/>
                </a:lnTo>
                <a:lnTo>
                  <a:pt x="298704" y="42672"/>
                </a:lnTo>
                <a:lnTo>
                  <a:pt x="320331" y="42672"/>
                </a:lnTo>
                <a:lnTo>
                  <a:pt x="325259" y="50948"/>
                </a:lnTo>
                <a:lnTo>
                  <a:pt x="327654" y="63334"/>
                </a:lnTo>
                <a:lnTo>
                  <a:pt x="325516" y="75857"/>
                </a:lnTo>
                <a:lnTo>
                  <a:pt x="318448" y="86867"/>
                </a:lnTo>
                <a:lnTo>
                  <a:pt x="316535" y="88391"/>
                </a:lnTo>
                <a:close/>
              </a:path>
              <a:path w="327659" h="326389">
                <a:moveTo>
                  <a:pt x="295773" y="100183"/>
                </a:moveTo>
                <a:lnTo>
                  <a:pt x="281065" y="98716"/>
                </a:lnTo>
                <a:lnTo>
                  <a:pt x="270976" y="92936"/>
                </a:lnTo>
                <a:lnTo>
                  <a:pt x="262128" y="85343"/>
                </a:lnTo>
                <a:lnTo>
                  <a:pt x="259080" y="80772"/>
                </a:lnTo>
                <a:lnTo>
                  <a:pt x="259080" y="74675"/>
                </a:lnTo>
                <a:lnTo>
                  <a:pt x="257556" y="68579"/>
                </a:lnTo>
                <a:lnTo>
                  <a:pt x="259080" y="62484"/>
                </a:lnTo>
                <a:lnTo>
                  <a:pt x="262128" y="56387"/>
                </a:lnTo>
                <a:lnTo>
                  <a:pt x="272288" y="56387"/>
                </a:lnTo>
                <a:lnTo>
                  <a:pt x="271272" y="59435"/>
                </a:lnTo>
                <a:lnTo>
                  <a:pt x="271272" y="71627"/>
                </a:lnTo>
                <a:lnTo>
                  <a:pt x="272796" y="76199"/>
                </a:lnTo>
                <a:lnTo>
                  <a:pt x="280416" y="83819"/>
                </a:lnTo>
                <a:lnTo>
                  <a:pt x="286511" y="86867"/>
                </a:lnTo>
                <a:lnTo>
                  <a:pt x="291084" y="88391"/>
                </a:lnTo>
                <a:lnTo>
                  <a:pt x="316535" y="88391"/>
                </a:lnTo>
                <a:lnTo>
                  <a:pt x="307135" y="95878"/>
                </a:lnTo>
                <a:lnTo>
                  <a:pt x="295773" y="100183"/>
                </a:lnTo>
                <a:close/>
              </a:path>
              <a:path w="327659" h="326389">
                <a:moveTo>
                  <a:pt x="187452" y="117348"/>
                </a:moveTo>
                <a:lnTo>
                  <a:pt x="178308" y="108203"/>
                </a:lnTo>
                <a:lnTo>
                  <a:pt x="181356" y="100584"/>
                </a:lnTo>
                <a:lnTo>
                  <a:pt x="182880" y="92963"/>
                </a:lnTo>
                <a:lnTo>
                  <a:pt x="182880" y="85343"/>
                </a:lnTo>
                <a:lnTo>
                  <a:pt x="184404" y="77723"/>
                </a:lnTo>
                <a:lnTo>
                  <a:pt x="181356" y="65531"/>
                </a:lnTo>
                <a:lnTo>
                  <a:pt x="187452" y="59435"/>
                </a:lnTo>
                <a:lnTo>
                  <a:pt x="214883" y="86867"/>
                </a:lnTo>
                <a:lnTo>
                  <a:pt x="195072" y="86867"/>
                </a:lnTo>
                <a:lnTo>
                  <a:pt x="195072" y="96011"/>
                </a:lnTo>
                <a:lnTo>
                  <a:pt x="192024" y="108203"/>
                </a:lnTo>
                <a:lnTo>
                  <a:pt x="190500" y="112775"/>
                </a:lnTo>
                <a:lnTo>
                  <a:pt x="187452" y="117348"/>
                </a:lnTo>
                <a:close/>
              </a:path>
              <a:path w="327659" h="326389">
                <a:moveTo>
                  <a:pt x="256032" y="146303"/>
                </a:moveTo>
                <a:lnTo>
                  <a:pt x="195072" y="86867"/>
                </a:lnTo>
                <a:lnTo>
                  <a:pt x="214883" y="86867"/>
                </a:lnTo>
                <a:lnTo>
                  <a:pt x="265175" y="137160"/>
                </a:lnTo>
                <a:lnTo>
                  <a:pt x="256032" y="146303"/>
                </a:lnTo>
                <a:close/>
              </a:path>
              <a:path w="327659" h="326389">
                <a:moveTo>
                  <a:pt x="196596" y="208787"/>
                </a:moveTo>
                <a:lnTo>
                  <a:pt x="140208" y="106679"/>
                </a:lnTo>
                <a:lnTo>
                  <a:pt x="147828" y="99060"/>
                </a:lnTo>
                <a:lnTo>
                  <a:pt x="204216" y="201167"/>
                </a:lnTo>
                <a:lnTo>
                  <a:pt x="196596" y="208787"/>
                </a:lnTo>
                <a:close/>
              </a:path>
              <a:path w="327659" h="326389">
                <a:moveTo>
                  <a:pt x="105156" y="224027"/>
                </a:moveTo>
                <a:lnTo>
                  <a:pt x="73152" y="176783"/>
                </a:lnTo>
                <a:lnTo>
                  <a:pt x="111252" y="138684"/>
                </a:lnTo>
                <a:lnTo>
                  <a:pt x="120396" y="147827"/>
                </a:lnTo>
                <a:lnTo>
                  <a:pt x="89916" y="178307"/>
                </a:lnTo>
                <a:lnTo>
                  <a:pt x="106680" y="204215"/>
                </a:lnTo>
                <a:lnTo>
                  <a:pt x="116332" y="204215"/>
                </a:lnTo>
                <a:lnTo>
                  <a:pt x="115824" y="205739"/>
                </a:lnTo>
                <a:lnTo>
                  <a:pt x="114300" y="208787"/>
                </a:lnTo>
                <a:lnTo>
                  <a:pt x="114300" y="213359"/>
                </a:lnTo>
                <a:lnTo>
                  <a:pt x="115824" y="216407"/>
                </a:lnTo>
                <a:lnTo>
                  <a:pt x="105156" y="224027"/>
                </a:lnTo>
                <a:close/>
              </a:path>
              <a:path w="327659" h="326389">
                <a:moveTo>
                  <a:pt x="116332" y="204215"/>
                </a:moveTo>
                <a:lnTo>
                  <a:pt x="106680" y="204215"/>
                </a:lnTo>
                <a:lnTo>
                  <a:pt x="108204" y="196595"/>
                </a:lnTo>
                <a:lnTo>
                  <a:pt x="111252" y="188975"/>
                </a:lnTo>
                <a:lnTo>
                  <a:pt x="115824" y="184403"/>
                </a:lnTo>
                <a:lnTo>
                  <a:pt x="126897" y="177049"/>
                </a:lnTo>
                <a:lnTo>
                  <a:pt x="138964" y="173764"/>
                </a:lnTo>
                <a:lnTo>
                  <a:pt x="151995" y="176348"/>
                </a:lnTo>
                <a:lnTo>
                  <a:pt x="162565" y="183622"/>
                </a:lnTo>
                <a:lnTo>
                  <a:pt x="166047" y="187451"/>
                </a:lnTo>
                <a:lnTo>
                  <a:pt x="132588" y="187451"/>
                </a:lnTo>
                <a:lnTo>
                  <a:pt x="126492" y="190499"/>
                </a:lnTo>
                <a:lnTo>
                  <a:pt x="118872" y="198119"/>
                </a:lnTo>
                <a:lnTo>
                  <a:pt x="117348" y="201167"/>
                </a:lnTo>
                <a:lnTo>
                  <a:pt x="116332" y="204215"/>
                </a:lnTo>
                <a:close/>
              </a:path>
              <a:path w="327659" h="326389">
                <a:moveTo>
                  <a:pt x="165586" y="237743"/>
                </a:moveTo>
                <a:lnTo>
                  <a:pt x="150876" y="237743"/>
                </a:lnTo>
                <a:lnTo>
                  <a:pt x="153924" y="234695"/>
                </a:lnTo>
                <a:lnTo>
                  <a:pt x="158496" y="231647"/>
                </a:lnTo>
                <a:lnTo>
                  <a:pt x="163068" y="227075"/>
                </a:lnTo>
                <a:lnTo>
                  <a:pt x="164592" y="220979"/>
                </a:lnTo>
                <a:lnTo>
                  <a:pt x="164592" y="208787"/>
                </a:lnTo>
                <a:lnTo>
                  <a:pt x="161544" y="201167"/>
                </a:lnTo>
                <a:lnTo>
                  <a:pt x="155448" y="196595"/>
                </a:lnTo>
                <a:lnTo>
                  <a:pt x="150876" y="190499"/>
                </a:lnTo>
                <a:lnTo>
                  <a:pt x="144780" y="187451"/>
                </a:lnTo>
                <a:lnTo>
                  <a:pt x="166047" y="187451"/>
                </a:lnTo>
                <a:lnTo>
                  <a:pt x="172071" y="194077"/>
                </a:lnTo>
                <a:lnTo>
                  <a:pt x="176430" y="205407"/>
                </a:lnTo>
                <a:lnTo>
                  <a:pt x="176560" y="219542"/>
                </a:lnTo>
                <a:lnTo>
                  <a:pt x="172852" y="230652"/>
                </a:lnTo>
                <a:lnTo>
                  <a:pt x="165586" y="237743"/>
                </a:lnTo>
                <a:close/>
              </a:path>
              <a:path w="327659" h="326389">
                <a:moveTo>
                  <a:pt x="106680" y="298703"/>
                </a:moveTo>
                <a:lnTo>
                  <a:pt x="48768" y="196595"/>
                </a:lnTo>
                <a:lnTo>
                  <a:pt x="56388" y="188975"/>
                </a:lnTo>
                <a:lnTo>
                  <a:pt x="114300" y="291083"/>
                </a:lnTo>
                <a:lnTo>
                  <a:pt x="106680" y="298703"/>
                </a:lnTo>
                <a:close/>
              </a:path>
              <a:path w="327659" h="326389">
                <a:moveTo>
                  <a:pt x="134391" y="249456"/>
                </a:moveTo>
                <a:lnTo>
                  <a:pt x="124231" y="245548"/>
                </a:lnTo>
                <a:lnTo>
                  <a:pt x="120396" y="242315"/>
                </a:lnTo>
                <a:lnTo>
                  <a:pt x="129540" y="231647"/>
                </a:lnTo>
                <a:lnTo>
                  <a:pt x="134112" y="236219"/>
                </a:lnTo>
                <a:lnTo>
                  <a:pt x="140208" y="237743"/>
                </a:lnTo>
                <a:lnTo>
                  <a:pt x="165586" y="237743"/>
                </a:lnTo>
                <a:lnTo>
                  <a:pt x="159667" y="243520"/>
                </a:lnTo>
                <a:lnTo>
                  <a:pt x="149827" y="248989"/>
                </a:lnTo>
                <a:lnTo>
                  <a:pt x="134391" y="249456"/>
                </a:lnTo>
                <a:close/>
              </a:path>
              <a:path w="327659" h="326389">
                <a:moveTo>
                  <a:pt x="9144" y="295655"/>
                </a:moveTo>
                <a:lnTo>
                  <a:pt x="0" y="286511"/>
                </a:lnTo>
                <a:lnTo>
                  <a:pt x="3048" y="278891"/>
                </a:lnTo>
                <a:lnTo>
                  <a:pt x="4572" y="271271"/>
                </a:lnTo>
                <a:lnTo>
                  <a:pt x="4572" y="249935"/>
                </a:lnTo>
                <a:lnTo>
                  <a:pt x="3048" y="245363"/>
                </a:lnTo>
                <a:lnTo>
                  <a:pt x="9144" y="239267"/>
                </a:lnTo>
                <a:lnTo>
                  <a:pt x="35052" y="265175"/>
                </a:lnTo>
                <a:lnTo>
                  <a:pt x="16764" y="265175"/>
                </a:lnTo>
                <a:lnTo>
                  <a:pt x="16764" y="269747"/>
                </a:lnTo>
                <a:lnTo>
                  <a:pt x="15240" y="275843"/>
                </a:lnTo>
                <a:lnTo>
                  <a:pt x="13716" y="280415"/>
                </a:lnTo>
                <a:lnTo>
                  <a:pt x="10668" y="292607"/>
                </a:lnTo>
                <a:lnTo>
                  <a:pt x="9144" y="295655"/>
                </a:lnTo>
                <a:close/>
              </a:path>
              <a:path w="327659" h="326389">
                <a:moveTo>
                  <a:pt x="76200" y="326135"/>
                </a:moveTo>
                <a:lnTo>
                  <a:pt x="16764" y="265175"/>
                </a:lnTo>
                <a:lnTo>
                  <a:pt x="35052" y="265175"/>
                </a:lnTo>
                <a:lnTo>
                  <a:pt x="86868" y="316991"/>
                </a:lnTo>
                <a:lnTo>
                  <a:pt x="76200" y="32613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7876032" y="5419343"/>
            <a:ext cx="387350" cy="386080"/>
          </a:xfrm>
          <a:custGeom>
            <a:avLst/>
            <a:gdLst/>
            <a:ahLst/>
            <a:cxnLst/>
            <a:rect l="l" t="t" r="r" b="b"/>
            <a:pathLst>
              <a:path w="387350" h="386079">
                <a:moveTo>
                  <a:pt x="310896" y="60960"/>
                </a:moveTo>
                <a:lnTo>
                  <a:pt x="306324" y="59436"/>
                </a:lnTo>
                <a:lnTo>
                  <a:pt x="301751" y="59436"/>
                </a:lnTo>
                <a:lnTo>
                  <a:pt x="297180" y="56388"/>
                </a:lnTo>
                <a:lnTo>
                  <a:pt x="288036" y="47243"/>
                </a:lnTo>
                <a:lnTo>
                  <a:pt x="286512" y="41147"/>
                </a:lnTo>
                <a:lnTo>
                  <a:pt x="286512" y="24384"/>
                </a:lnTo>
                <a:lnTo>
                  <a:pt x="289560" y="16764"/>
                </a:lnTo>
                <a:lnTo>
                  <a:pt x="295656" y="10667"/>
                </a:lnTo>
                <a:lnTo>
                  <a:pt x="303275" y="4571"/>
                </a:lnTo>
                <a:lnTo>
                  <a:pt x="310896" y="0"/>
                </a:lnTo>
                <a:lnTo>
                  <a:pt x="326136" y="0"/>
                </a:lnTo>
                <a:lnTo>
                  <a:pt x="333756" y="3047"/>
                </a:lnTo>
                <a:lnTo>
                  <a:pt x="338327" y="9143"/>
                </a:lnTo>
                <a:lnTo>
                  <a:pt x="342900" y="12191"/>
                </a:lnTo>
                <a:lnTo>
                  <a:pt x="343408" y="13715"/>
                </a:lnTo>
                <a:lnTo>
                  <a:pt x="312420" y="13715"/>
                </a:lnTo>
                <a:lnTo>
                  <a:pt x="307848" y="15240"/>
                </a:lnTo>
                <a:lnTo>
                  <a:pt x="304800" y="18288"/>
                </a:lnTo>
                <a:lnTo>
                  <a:pt x="300227" y="21336"/>
                </a:lnTo>
                <a:lnTo>
                  <a:pt x="298704" y="25908"/>
                </a:lnTo>
                <a:lnTo>
                  <a:pt x="298704" y="35051"/>
                </a:lnTo>
                <a:lnTo>
                  <a:pt x="300227" y="39623"/>
                </a:lnTo>
                <a:lnTo>
                  <a:pt x="303275" y="42671"/>
                </a:lnTo>
                <a:lnTo>
                  <a:pt x="307848" y="45719"/>
                </a:lnTo>
                <a:lnTo>
                  <a:pt x="310896" y="48767"/>
                </a:lnTo>
                <a:lnTo>
                  <a:pt x="338328" y="48767"/>
                </a:lnTo>
                <a:lnTo>
                  <a:pt x="332232" y="54864"/>
                </a:lnTo>
                <a:lnTo>
                  <a:pt x="331215" y="56388"/>
                </a:lnTo>
                <a:lnTo>
                  <a:pt x="321563" y="56388"/>
                </a:lnTo>
                <a:lnTo>
                  <a:pt x="315468" y="59436"/>
                </a:lnTo>
                <a:lnTo>
                  <a:pt x="310896" y="60960"/>
                </a:lnTo>
                <a:close/>
              </a:path>
              <a:path w="387350" h="386079">
                <a:moveTo>
                  <a:pt x="338328" y="48767"/>
                </a:moveTo>
                <a:lnTo>
                  <a:pt x="320039" y="48767"/>
                </a:lnTo>
                <a:lnTo>
                  <a:pt x="329184" y="42671"/>
                </a:lnTo>
                <a:lnTo>
                  <a:pt x="332232" y="39623"/>
                </a:lnTo>
                <a:lnTo>
                  <a:pt x="333756" y="35051"/>
                </a:lnTo>
                <a:lnTo>
                  <a:pt x="333756" y="25908"/>
                </a:lnTo>
                <a:lnTo>
                  <a:pt x="332232" y="21336"/>
                </a:lnTo>
                <a:lnTo>
                  <a:pt x="326136" y="15240"/>
                </a:lnTo>
                <a:lnTo>
                  <a:pt x="321563" y="13715"/>
                </a:lnTo>
                <a:lnTo>
                  <a:pt x="343408" y="13715"/>
                </a:lnTo>
                <a:lnTo>
                  <a:pt x="345948" y="21336"/>
                </a:lnTo>
                <a:lnTo>
                  <a:pt x="345948" y="30479"/>
                </a:lnTo>
                <a:lnTo>
                  <a:pt x="342900" y="35051"/>
                </a:lnTo>
                <a:lnTo>
                  <a:pt x="373380" y="35051"/>
                </a:lnTo>
                <a:lnTo>
                  <a:pt x="377951" y="41147"/>
                </a:lnTo>
                <a:lnTo>
                  <a:pt x="381000" y="44195"/>
                </a:lnTo>
                <a:lnTo>
                  <a:pt x="345948" y="44195"/>
                </a:lnTo>
                <a:lnTo>
                  <a:pt x="341375" y="45719"/>
                </a:lnTo>
                <a:lnTo>
                  <a:pt x="338328" y="48767"/>
                </a:lnTo>
                <a:close/>
              </a:path>
              <a:path w="387350" h="386079">
                <a:moveTo>
                  <a:pt x="373380" y="35051"/>
                </a:moveTo>
                <a:lnTo>
                  <a:pt x="342900" y="35051"/>
                </a:lnTo>
                <a:lnTo>
                  <a:pt x="348996" y="32003"/>
                </a:lnTo>
                <a:lnTo>
                  <a:pt x="355092" y="30479"/>
                </a:lnTo>
                <a:lnTo>
                  <a:pt x="373380" y="35051"/>
                </a:lnTo>
                <a:close/>
              </a:path>
              <a:path w="387350" h="386079">
                <a:moveTo>
                  <a:pt x="375980" y="88391"/>
                </a:moveTo>
                <a:lnTo>
                  <a:pt x="353568" y="88391"/>
                </a:lnTo>
                <a:lnTo>
                  <a:pt x="358139" y="86867"/>
                </a:lnTo>
                <a:lnTo>
                  <a:pt x="361187" y="86867"/>
                </a:lnTo>
                <a:lnTo>
                  <a:pt x="371856" y="76199"/>
                </a:lnTo>
                <a:lnTo>
                  <a:pt x="374904" y="71627"/>
                </a:lnTo>
                <a:lnTo>
                  <a:pt x="374904" y="59436"/>
                </a:lnTo>
                <a:lnTo>
                  <a:pt x="371856" y="54864"/>
                </a:lnTo>
                <a:lnTo>
                  <a:pt x="362712" y="45719"/>
                </a:lnTo>
                <a:lnTo>
                  <a:pt x="358139" y="44195"/>
                </a:lnTo>
                <a:lnTo>
                  <a:pt x="381000" y="44195"/>
                </a:lnTo>
                <a:lnTo>
                  <a:pt x="384048" y="47243"/>
                </a:lnTo>
                <a:lnTo>
                  <a:pt x="387096" y="54864"/>
                </a:lnTo>
                <a:lnTo>
                  <a:pt x="387096" y="64008"/>
                </a:lnTo>
                <a:lnTo>
                  <a:pt x="384530" y="76042"/>
                </a:lnTo>
                <a:lnTo>
                  <a:pt x="377366" y="87278"/>
                </a:lnTo>
                <a:lnTo>
                  <a:pt x="375980" y="88391"/>
                </a:lnTo>
                <a:close/>
              </a:path>
              <a:path w="387350" h="386079">
                <a:moveTo>
                  <a:pt x="354605" y="100357"/>
                </a:moveTo>
                <a:lnTo>
                  <a:pt x="318516" y="80771"/>
                </a:lnTo>
                <a:lnTo>
                  <a:pt x="316992" y="74675"/>
                </a:lnTo>
                <a:lnTo>
                  <a:pt x="316992" y="68579"/>
                </a:lnTo>
                <a:lnTo>
                  <a:pt x="318516" y="62484"/>
                </a:lnTo>
                <a:lnTo>
                  <a:pt x="321563" y="56388"/>
                </a:lnTo>
                <a:lnTo>
                  <a:pt x="331215" y="56388"/>
                </a:lnTo>
                <a:lnTo>
                  <a:pt x="329184" y="59436"/>
                </a:lnTo>
                <a:lnTo>
                  <a:pt x="329184" y="71627"/>
                </a:lnTo>
                <a:lnTo>
                  <a:pt x="332232" y="77723"/>
                </a:lnTo>
                <a:lnTo>
                  <a:pt x="336804" y="80771"/>
                </a:lnTo>
                <a:lnTo>
                  <a:pt x="338327" y="83820"/>
                </a:lnTo>
                <a:lnTo>
                  <a:pt x="341375" y="86867"/>
                </a:lnTo>
                <a:lnTo>
                  <a:pt x="345948" y="86867"/>
                </a:lnTo>
                <a:lnTo>
                  <a:pt x="348996" y="88391"/>
                </a:lnTo>
                <a:lnTo>
                  <a:pt x="375980" y="88391"/>
                </a:lnTo>
                <a:lnTo>
                  <a:pt x="365569" y="96752"/>
                </a:lnTo>
                <a:lnTo>
                  <a:pt x="354605" y="100357"/>
                </a:lnTo>
                <a:close/>
              </a:path>
              <a:path w="387350" h="386079">
                <a:moveTo>
                  <a:pt x="248412" y="115823"/>
                </a:moveTo>
                <a:lnTo>
                  <a:pt x="239268" y="106679"/>
                </a:lnTo>
                <a:lnTo>
                  <a:pt x="243839" y="83820"/>
                </a:lnTo>
                <a:lnTo>
                  <a:pt x="243839" y="70103"/>
                </a:lnTo>
                <a:lnTo>
                  <a:pt x="242316" y="65532"/>
                </a:lnTo>
                <a:lnTo>
                  <a:pt x="248412" y="59436"/>
                </a:lnTo>
                <a:lnTo>
                  <a:pt x="273812" y="85344"/>
                </a:lnTo>
                <a:lnTo>
                  <a:pt x="256032" y="85344"/>
                </a:lnTo>
                <a:lnTo>
                  <a:pt x="254508" y="89915"/>
                </a:lnTo>
                <a:lnTo>
                  <a:pt x="254508" y="96011"/>
                </a:lnTo>
                <a:lnTo>
                  <a:pt x="252984" y="102108"/>
                </a:lnTo>
                <a:lnTo>
                  <a:pt x="251460" y="106679"/>
                </a:lnTo>
                <a:lnTo>
                  <a:pt x="249936" y="112775"/>
                </a:lnTo>
                <a:lnTo>
                  <a:pt x="248412" y="115823"/>
                </a:lnTo>
                <a:close/>
              </a:path>
              <a:path w="387350" h="386079">
                <a:moveTo>
                  <a:pt x="315468" y="146303"/>
                </a:moveTo>
                <a:lnTo>
                  <a:pt x="256032" y="85344"/>
                </a:lnTo>
                <a:lnTo>
                  <a:pt x="273812" y="85344"/>
                </a:lnTo>
                <a:lnTo>
                  <a:pt x="324612" y="137159"/>
                </a:lnTo>
                <a:lnTo>
                  <a:pt x="315468" y="146303"/>
                </a:lnTo>
                <a:close/>
              </a:path>
              <a:path w="387350" h="386079">
                <a:moveTo>
                  <a:pt x="256032" y="208787"/>
                </a:moveTo>
                <a:lnTo>
                  <a:pt x="198120" y="106679"/>
                </a:lnTo>
                <a:lnTo>
                  <a:pt x="205740" y="99059"/>
                </a:lnTo>
                <a:lnTo>
                  <a:pt x="263651" y="201167"/>
                </a:lnTo>
                <a:lnTo>
                  <a:pt x="256032" y="208787"/>
                </a:lnTo>
                <a:close/>
              </a:path>
              <a:path w="387350" h="386079">
                <a:moveTo>
                  <a:pt x="144780" y="205739"/>
                </a:moveTo>
                <a:lnTo>
                  <a:pt x="138684" y="198120"/>
                </a:lnTo>
                <a:lnTo>
                  <a:pt x="135636" y="190499"/>
                </a:lnTo>
                <a:lnTo>
                  <a:pt x="135636" y="182879"/>
                </a:lnTo>
                <a:lnTo>
                  <a:pt x="139066" y="170938"/>
                </a:lnTo>
                <a:lnTo>
                  <a:pt x="146329" y="160057"/>
                </a:lnTo>
                <a:lnTo>
                  <a:pt x="157844" y="151189"/>
                </a:lnTo>
                <a:lnTo>
                  <a:pt x="169173" y="147948"/>
                </a:lnTo>
                <a:lnTo>
                  <a:pt x="182759" y="150013"/>
                </a:lnTo>
                <a:lnTo>
                  <a:pt x="193071" y="156504"/>
                </a:lnTo>
                <a:lnTo>
                  <a:pt x="196591" y="160020"/>
                </a:lnTo>
                <a:lnTo>
                  <a:pt x="164592" y="160020"/>
                </a:lnTo>
                <a:lnTo>
                  <a:pt x="160020" y="163067"/>
                </a:lnTo>
                <a:lnTo>
                  <a:pt x="150876" y="172211"/>
                </a:lnTo>
                <a:lnTo>
                  <a:pt x="149352" y="176784"/>
                </a:lnTo>
                <a:lnTo>
                  <a:pt x="149382" y="187542"/>
                </a:lnTo>
                <a:lnTo>
                  <a:pt x="150876" y="192023"/>
                </a:lnTo>
                <a:lnTo>
                  <a:pt x="155448" y="198120"/>
                </a:lnTo>
                <a:lnTo>
                  <a:pt x="144780" y="205739"/>
                </a:lnTo>
                <a:close/>
              </a:path>
              <a:path w="387350" h="386079">
                <a:moveTo>
                  <a:pt x="198120" y="263651"/>
                </a:moveTo>
                <a:lnTo>
                  <a:pt x="196596" y="260603"/>
                </a:lnTo>
                <a:lnTo>
                  <a:pt x="195072" y="259079"/>
                </a:lnTo>
                <a:lnTo>
                  <a:pt x="193548" y="256031"/>
                </a:lnTo>
                <a:lnTo>
                  <a:pt x="190500" y="251459"/>
                </a:lnTo>
                <a:lnTo>
                  <a:pt x="190500" y="245363"/>
                </a:lnTo>
                <a:lnTo>
                  <a:pt x="188976" y="239267"/>
                </a:lnTo>
                <a:lnTo>
                  <a:pt x="188976" y="225551"/>
                </a:lnTo>
                <a:lnTo>
                  <a:pt x="190500" y="214884"/>
                </a:lnTo>
                <a:lnTo>
                  <a:pt x="191458" y="201167"/>
                </a:lnTo>
                <a:lnTo>
                  <a:pt x="179832" y="161544"/>
                </a:lnTo>
                <a:lnTo>
                  <a:pt x="175260" y="160020"/>
                </a:lnTo>
                <a:lnTo>
                  <a:pt x="196591" y="160020"/>
                </a:lnTo>
                <a:lnTo>
                  <a:pt x="199644" y="163067"/>
                </a:lnTo>
                <a:lnTo>
                  <a:pt x="204216" y="176784"/>
                </a:lnTo>
                <a:lnTo>
                  <a:pt x="204155" y="187542"/>
                </a:lnTo>
                <a:lnTo>
                  <a:pt x="204087" y="192772"/>
                </a:lnTo>
                <a:lnTo>
                  <a:pt x="203191" y="206940"/>
                </a:lnTo>
                <a:lnTo>
                  <a:pt x="202692" y="220979"/>
                </a:lnTo>
                <a:lnTo>
                  <a:pt x="201168" y="228599"/>
                </a:lnTo>
                <a:lnTo>
                  <a:pt x="201168" y="234695"/>
                </a:lnTo>
                <a:lnTo>
                  <a:pt x="202692" y="237743"/>
                </a:lnTo>
                <a:lnTo>
                  <a:pt x="202692" y="240791"/>
                </a:lnTo>
                <a:lnTo>
                  <a:pt x="220980" y="240791"/>
                </a:lnTo>
                <a:lnTo>
                  <a:pt x="198120" y="263651"/>
                </a:lnTo>
                <a:close/>
              </a:path>
              <a:path w="387350" h="386079">
                <a:moveTo>
                  <a:pt x="220980" y="240791"/>
                </a:moveTo>
                <a:lnTo>
                  <a:pt x="202692" y="240791"/>
                </a:lnTo>
                <a:lnTo>
                  <a:pt x="240792" y="202691"/>
                </a:lnTo>
                <a:lnTo>
                  <a:pt x="249936" y="211835"/>
                </a:lnTo>
                <a:lnTo>
                  <a:pt x="220980" y="240791"/>
                </a:lnTo>
                <a:close/>
              </a:path>
              <a:path w="387350" h="386079">
                <a:moveTo>
                  <a:pt x="97536" y="266699"/>
                </a:moveTo>
                <a:lnTo>
                  <a:pt x="88392" y="257555"/>
                </a:lnTo>
                <a:lnTo>
                  <a:pt x="91440" y="249935"/>
                </a:lnTo>
                <a:lnTo>
                  <a:pt x="92964" y="242315"/>
                </a:lnTo>
                <a:lnTo>
                  <a:pt x="92964" y="234695"/>
                </a:lnTo>
                <a:lnTo>
                  <a:pt x="94488" y="227075"/>
                </a:lnTo>
                <a:lnTo>
                  <a:pt x="91440" y="214884"/>
                </a:lnTo>
                <a:lnTo>
                  <a:pt x="97536" y="208787"/>
                </a:lnTo>
                <a:lnTo>
                  <a:pt x="124968" y="236219"/>
                </a:lnTo>
                <a:lnTo>
                  <a:pt x="105156" y="236219"/>
                </a:lnTo>
                <a:lnTo>
                  <a:pt x="105156" y="245363"/>
                </a:lnTo>
                <a:lnTo>
                  <a:pt x="102108" y="257555"/>
                </a:lnTo>
                <a:lnTo>
                  <a:pt x="100584" y="262127"/>
                </a:lnTo>
                <a:lnTo>
                  <a:pt x="97536" y="266699"/>
                </a:lnTo>
                <a:close/>
              </a:path>
              <a:path w="387350" h="386079">
                <a:moveTo>
                  <a:pt x="166116" y="295655"/>
                </a:moveTo>
                <a:lnTo>
                  <a:pt x="105156" y="236219"/>
                </a:lnTo>
                <a:lnTo>
                  <a:pt x="124968" y="236219"/>
                </a:lnTo>
                <a:lnTo>
                  <a:pt x="175260" y="286511"/>
                </a:lnTo>
                <a:lnTo>
                  <a:pt x="166116" y="295655"/>
                </a:lnTo>
                <a:close/>
              </a:path>
              <a:path w="387350" h="386079">
                <a:moveTo>
                  <a:pt x="106680" y="358139"/>
                </a:moveTo>
                <a:lnTo>
                  <a:pt x="48768" y="256031"/>
                </a:lnTo>
                <a:lnTo>
                  <a:pt x="56388" y="248411"/>
                </a:lnTo>
                <a:lnTo>
                  <a:pt x="114300" y="350519"/>
                </a:lnTo>
                <a:lnTo>
                  <a:pt x="106680" y="358139"/>
                </a:lnTo>
                <a:close/>
              </a:path>
              <a:path w="387350" h="386079">
                <a:moveTo>
                  <a:pt x="9144" y="355091"/>
                </a:moveTo>
                <a:lnTo>
                  <a:pt x="0" y="345947"/>
                </a:lnTo>
                <a:lnTo>
                  <a:pt x="4572" y="323087"/>
                </a:lnTo>
                <a:lnTo>
                  <a:pt x="4572" y="309371"/>
                </a:lnTo>
                <a:lnTo>
                  <a:pt x="3048" y="304799"/>
                </a:lnTo>
                <a:lnTo>
                  <a:pt x="9144" y="298703"/>
                </a:lnTo>
                <a:lnTo>
                  <a:pt x="34544" y="324611"/>
                </a:lnTo>
                <a:lnTo>
                  <a:pt x="16764" y="324611"/>
                </a:lnTo>
                <a:lnTo>
                  <a:pt x="15240" y="329183"/>
                </a:lnTo>
                <a:lnTo>
                  <a:pt x="15240" y="335279"/>
                </a:lnTo>
                <a:lnTo>
                  <a:pt x="13716" y="341375"/>
                </a:lnTo>
                <a:lnTo>
                  <a:pt x="12192" y="345947"/>
                </a:lnTo>
                <a:lnTo>
                  <a:pt x="10668" y="352043"/>
                </a:lnTo>
                <a:lnTo>
                  <a:pt x="9144" y="355091"/>
                </a:lnTo>
                <a:close/>
              </a:path>
              <a:path w="387350" h="386079">
                <a:moveTo>
                  <a:pt x="76200" y="385571"/>
                </a:moveTo>
                <a:lnTo>
                  <a:pt x="16764" y="324611"/>
                </a:lnTo>
                <a:lnTo>
                  <a:pt x="34544" y="324611"/>
                </a:lnTo>
                <a:lnTo>
                  <a:pt x="85344" y="376427"/>
                </a:lnTo>
                <a:lnTo>
                  <a:pt x="76200" y="3855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8349995" y="5419343"/>
            <a:ext cx="388620" cy="386080"/>
          </a:xfrm>
          <a:custGeom>
            <a:avLst/>
            <a:gdLst/>
            <a:ahLst/>
            <a:cxnLst/>
            <a:rect l="l" t="t" r="r" b="b"/>
            <a:pathLst>
              <a:path w="388620" h="386079">
                <a:moveTo>
                  <a:pt x="312420" y="60960"/>
                </a:moveTo>
                <a:lnTo>
                  <a:pt x="307848" y="59436"/>
                </a:lnTo>
                <a:lnTo>
                  <a:pt x="303275" y="59436"/>
                </a:lnTo>
                <a:lnTo>
                  <a:pt x="298704" y="56388"/>
                </a:lnTo>
                <a:lnTo>
                  <a:pt x="289560" y="47243"/>
                </a:lnTo>
                <a:lnTo>
                  <a:pt x="286511" y="41147"/>
                </a:lnTo>
                <a:lnTo>
                  <a:pt x="288036" y="32003"/>
                </a:lnTo>
                <a:lnTo>
                  <a:pt x="288036" y="24384"/>
                </a:lnTo>
                <a:lnTo>
                  <a:pt x="291084" y="16764"/>
                </a:lnTo>
                <a:lnTo>
                  <a:pt x="297180" y="10667"/>
                </a:lnTo>
                <a:lnTo>
                  <a:pt x="304799" y="4571"/>
                </a:lnTo>
                <a:lnTo>
                  <a:pt x="312420" y="0"/>
                </a:lnTo>
                <a:lnTo>
                  <a:pt x="327660" y="0"/>
                </a:lnTo>
                <a:lnTo>
                  <a:pt x="335280" y="3047"/>
                </a:lnTo>
                <a:lnTo>
                  <a:pt x="339851" y="9143"/>
                </a:lnTo>
                <a:lnTo>
                  <a:pt x="344424" y="12191"/>
                </a:lnTo>
                <a:lnTo>
                  <a:pt x="344932" y="13715"/>
                </a:lnTo>
                <a:lnTo>
                  <a:pt x="313944" y="13715"/>
                </a:lnTo>
                <a:lnTo>
                  <a:pt x="309372" y="15240"/>
                </a:lnTo>
                <a:lnTo>
                  <a:pt x="306324" y="18288"/>
                </a:lnTo>
                <a:lnTo>
                  <a:pt x="301751" y="21336"/>
                </a:lnTo>
                <a:lnTo>
                  <a:pt x="300228" y="25908"/>
                </a:lnTo>
                <a:lnTo>
                  <a:pt x="300228" y="35051"/>
                </a:lnTo>
                <a:lnTo>
                  <a:pt x="301751" y="39623"/>
                </a:lnTo>
                <a:lnTo>
                  <a:pt x="307848" y="45719"/>
                </a:lnTo>
                <a:lnTo>
                  <a:pt x="312420" y="48767"/>
                </a:lnTo>
                <a:lnTo>
                  <a:pt x="338328" y="48767"/>
                </a:lnTo>
                <a:lnTo>
                  <a:pt x="336804" y="50291"/>
                </a:lnTo>
                <a:lnTo>
                  <a:pt x="332739" y="56388"/>
                </a:lnTo>
                <a:lnTo>
                  <a:pt x="323087" y="56388"/>
                </a:lnTo>
                <a:lnTo>
                  <a:pt x="316992" y="59436"/>
                </a:lnTo>
                <a:lnTo>
                  <a:pt x="312420" y="60960"/>
                </a:lnTo>
                <a:close/>
              </a:path>
              <a:path w="388620" h="386079">
                <a:moveTo>
                  <a:pt x="338328" y="48767"/>
                </a:moveTo>
                <a:lnTo>
                  <a:pt x="321563" y="48767"/>
                </a:lnTo>
                <a:lnTo>
                  <a:pt x="330708" y="42671"/>
                </a:lnTo>
                <a:lnTo>
                  <a:pt x="333756" y="39623"/>
                </a:lnTo>
                <a:lnTo>
                  <a:pt x="335280" y="35051"/>
                </a:lnTo>
                <a:lnTo>
                  <a:pt x="335280" y="25908"/>
                </a:lnTo>
                <a:lnTo>
                  <a:pt x="333756" y="21336"/>
                </a:lnTo>
                <a:lnTo>
                  <a:pt x="327660" y="15240"/>
                </a:lnTo>
                <a:lnTo>
                  <a:pt x="323087" y="13715"/>
                </a:lnTo>
                <a:lnTo>
                  <a:pt x="344932" y="13715"/>
                </a:lnTo>
                <a:lnTo>
                  <a:pt x="347472" y="21336"/>
                </a:lnTo>
                <a:lnTo>
                  <a:pt x="347472" y="30479"/>
                </a:lnTo>
                <a:lnTo>
                  <a:pt x="344424" y="35051"/>
                </a:lnTo>
                <a:lnTo>
                  <a:pt x="373380" y="35051"/>
                </a:lnTo>
                <a:lnTo>
                  <a:pt x="382524" y="44195"/>
                </a:lnTo>
                <a:lnTo>
                  <a:pt x="347472" y="44195"/>
                </a:lnTo>
                <a:lnTo>
                  <a:pt x="341375" y="45719"/>
                </a:lnTo>
                <a:lnTo>
                  <a:pt x="338328" y="48767"/>
                </a:lnTo>
                <a:close/>
              </a:path>
              <a:path w="388620" h="386079">
                <a:moveTo>
                  <a:pt x="373380" y="35051"/>
                </a:moveTo>
                <a:lnTo>
                  <a:pt x="344424" y="35051"/>
                </a:lnTo>
                <a:lnTo>
                  <a:pt x="350520" y="32003"/>
                </a:lnTo>
                <a:lnTo>
                  <a:pt x="356616" y="30479"/>
                </a:lnTo>
                <a:lnTo>
                  <a:pt x="368808" y="33527"/>
                </a:lnTo>
                <a:lnTo>
                  <a:pt x="373380" y="35051"/>
                </a:lnTo>
                <a:close/>
              </a:path>
              <a:path w="388620" h="386079">
                <a:moveTo>
                  <a:pt x="377504" y="88391"/>
                </a:moveTo>
                <a:lnTo>
                  <a:pt x="355092" y="88391"/>
                </a:lnTo>
                <a:lnTo>
                  <a:pt x="358140" y="86867"/>
                </a:lnTo>
                <a:lnTo>
                  <a:pt x="362711" y="86867"/>
                </a:lnTo>
                <a:lnTo>
                  <a:pt x="373380" y="76199"/>
                </a:lnTo>
                <a:lnTo>
                  <a:pt x="376428" y="71627"/>
                </a:lnTo>
                <a:lnTo>
                  <a:pt x="376428" y="59436"/>
                </a:lnTo>
                <a:lnTo>
                  <a:pt x="373380" y="54864"/>
                </a:lnTo>
                <a:lnTo>
                  <a:pt x="364236" y="45719"/>
                </a:lnTo>
                <a:lnTo>
                  <a:pt x="359663" y="44195"/>
                </a:lnTo>
                <a:lnTo>
                  <a:pt x="382524" y="44195"/>
                </a:lnTo>
                <a:lnTo>
                  <a:pt x="385572" y="47243"/>
                </a:lnTo>
                <a:lnTo>
                  <a:pt x="388620" y="54864"/>
                </a:lnTo>
                <a:lnTo>
                  <a:pt x="388620" y="64008"/>
                </a:lnTo>
                <a:lnTo>
                  <a:pt x="386054" y="76042"/>
                </a:lnTo>
                <a:lnTo>
                  <a:pt x="378890" y="87278"/>
                </a:lnTo>
                <a:lnTo>
                  <a:pt x="377504" y="88391"/>
                </a:lnTo>
                <a:close/>
              </a:path>
              <a:path w="388620" h="386079">
                <a:moveTo>
                  <a:pt x="356129" y="100357"/>
                </a:moveTo>
                <a:lnTo>
                  <a:pt x="320040" y="80771"/>
                </a:lnTo>
                <a:lnTo>
                  <a:pt x="318516" y="74675"/>
                </a:lnTo>
                <a:lnTo>
                  <a:pt x="318516" y="68579"/>
                </a:lnTo>
                <a:lnTo>
                  <a:pt x="320040" y="62484"/>
                </a:lnTo>
                <a:lnTo>
                  <a:pt x="323087" y="56388"/>
                </a:lnTo>
                <a:lnTo>
                  <a:pt x="332739" y="56388"/>
                </a:lnTo>
                <a:lnTo>
                  <a:pt x="330708" y="59436"/>
                </a:lnTo>
                <a:lnTo>
                  <a:pt x="330708" y="71627"/>
                </a:lnTo>
                <a:lnTo>
                  <a:pt x="333756" y="77723"/>
                </a:lnTo>
                <a:lnTo>
                  <a:pt x="342899" y="86867"/>
                </a:lnTo>
                <a:lnTo>
                  <a:pt x="347472" y="86867"/>
                </a:lnTo>
                <a:lnTo>
                  <a:pt x="350520" y="88391"/>
                </a:lnTo>
                <a:lnTo>
                  <a:pt x="377504" y="88391"/>
                </a:lnTo>
                <a:lnTo>
                  <a:pt x="367093" y="96752"/>
                </a:lnTo>
                <a:lnTo>
                  <a:pt x="356129" y="100357"/>
                </a:lnTo>
                <a:close/>
              </a:path>
              <a:path w="388620" h="386079">
                <a:moveTo>
                  <a:pt x="248411" y="115823"/>
                </a:moveTo>
                <a:lnTo>
                  <a:pt x="239268" y="106679"/>
                </a:lnTo>
                <a:lnTo>
                  <a:pt x="242316" y="99059"/>
                </a:lnTo>
                <a:lnTo>
                  <a:pt x="245363" y="83820"/>
                </a:lnTo>
                <a:lnTo>
                  <a:pt x="245363" y="70103"/>
                </a:lnTo>
                <a:lnTo>
                  <a:pt x="242316" y="65532"/>
                </a:lnTo>
                <a:lnTo>
                  <a:pt x="248411" y="59436"/>
                </a:lnTo>
                <a:lnTo>
                  <a:pt x="274320" y="85344"/>
                </a:lnTo>
                <a:lnTo>
                  <a:pt x="256032" y="85344"/>
                </a:lnTo>
                <a:lnTo>
                  <a:pt x="256032" y="96011"/>
                </a:lnTo>
                <a:lnTo>
                  <a:pt x="254508" y="102108"/>
                </a:lnTo>
                <a:lnTo>
                  <a:pt x="252984" y="106679"/>
                </a:lnTo>
                <a:lnTo>
                  <a:pt x="251460" y="112775"/>
                </a:lnTo>
                <a:lnTo>
                  <a:pt x="248411" y="115823"/>
                </a:lnTo>
                <a:close/>
              </a:path>
              <a:path w="388620" h="386079">
                <a:moveTo>
                  <a:pt x="316992" y="146303"/>
                </a:moveTo>
                <a:lnTo>
                  <a:pt x="256032" y="85344"/>
                </a:lnTo>
                <a:lnTo>
                  <a:pt x="274320" y="85344"/>
                </a:lnTo>
                <a:lnTo>
                  <a:pt x="326136" y="137159"/>
                </a:lnTo>
                <a:lnTo>
                  <a:pt x="316992" y="146303"/>
                </a:lnTo>
                <a:close/>
              </a:path>
              <a:path w="388620" h="386079">
                <a:moveTo>
                  <a:pt x="257556" y="208787"/>
                </a:moveTo>
                <a:lnTo>
                  <a:pt x="199644" y="106679"/>
                </a:lnTo>
                <a:lnTo>
                  <a:pt x="207264" y="99059"/>
                </a:lnTo>
                <a:lnTo>
                  <a:pt x="265175" y="201167"/>
                </a:lnTo>
                <a:lnTo>
                  <a:pt x="257556" y="208787"/>
                </a:lnTo>
                <a:close/>
              </a:path>
              <a:path w="388620" h="386079">
                <a:moveTo>
                  <a:pt x="184404" y="222503"/>
                </a:moveTo>
                <a:lnTo>
                  <a:pt x="175260" y="222503"/>
                </a:lnTo>
                <a:lnTo>
                  <a:pt x="163225" y="219938"/>
                </a:lnTo>
                <a:lnTo>
                  <a:pt x="151989" y="212774"/>
                </a:lnTo>
                <a:lnTo>
                  <a:pt x="142793" y="200915"/>
                </a:lnTo>
                <a:lnTo>
                  <a:pt x="139040" y="189606"/>
                </a:lnTo>
                <a:lnTo>
                  <a:pt x="139480" y="176784"/>
                </a:lnTo>
                <a:lnTo>
                  <a:pt x="172212" y="149351"/>
                </a:lnTo>
                <a:lnTo>
                  <a:pt x="179832" y="149351"/>
                </a:lnTo>
                <a:lnTo>
                  <a:pt x="187452" y="152399"/>
                </a:lnTo>
                <a:lnTo>
                  <a:pt x="196439" y="157797"/>
                </a:lnTo>
                <a:lnTo>
                  <a:pt x="201176" y="161544"/>
                </a:lnTo>
                <a:lnTo>
                  <a:pt x="166116" y="161544"/>
                </a:lnTo>
                <a:lnTo>
                  <a:pt x="161544" y="163067"/>
                </a:lnTo>
                <a:lnTo>
                  <a:pt x="156972" y="167639"/>
                </a:lnTo>
                <a:lnTo>
                  <a:pt x="152400" y="170687"/>
                </a:lnTo>
                <a:lnTo>
                  <a:pt x="150876" y="176784"/>
                </a:lnTo>
                <a:lnTo>
                  <a:pt x="150876" y="182879"/>
                </a:lnTo>
                <a:lnTo>
                  <a:pt x="152400" y="190499"/>
                </a:lnTo>
                <a:lnTo>
                  <a:pt x="153924" y="195071"/>
                </a:lnTo>
                <a:lnTo>
                  <a:pt x="164592" y="205739"/>
                </a:lnTo>
                <a:lnTo>
                  <a:pt x="170688" y="208787"/>
                </a:lnTo>
                <a:lnTo>
                  <a:pt x="201167" y="208787"/>
                </a:lnTo>
                <a:lnTo>
                  <a:pt x="198120" y="213359"/>
                </a:lnTo>
                <a:lnTo>
                  <a:pt x="192024" y="219455"/>
                </a:lnTo>
                <a:lnTo>
                  <a:pt x="184404" y="222503"/>
                </a:lnTo>
                <a:close/>
              </a:path>
              <a:path w="388620" h="386079">
                <a:moveTo>
                  <a:pt x="201167" y="208787"/>
                </a:moveTo>
                <a:lnTo>
                  <a:pt x="182880" y="208787"/>
                </a:lnTo>
                <a:lnTo>
                  <a:pt x="187452" y="207263"/>
                </a:lnTo>
                <a:lnTo>
                  <a:pt x="196596" y="198120"/>
                </a:lnTo>
                <a:lnTo>
                  <a:pt x="198120" y="193547"/>
                </a:lnTo>
                <a:lnTo>
                  <a:pt x="198120" y="181355"/>
                </a:lnTo>
                <a:lnTo>
                  <a:pt x="195072" y="175259"/>
                </a:lnTo>
                <a:lnTo>
                  <a:pt x="188976" y="170687"/>
                </a:lnTo>
                <a:lnTo>
                  <a:pt x="184404" y="164591"/>
                </a:lnTo>
                <a:lnTo>
                  <a:pt x="178308" y="161544"/>
                </a:lnTo>
                <a:lnTo>
                  <a:pt x="201176" y="161544"/>
                </a:lnTo>
                <a:lnTo>
                  <a:pt x="207278" y="166370"/>
                </a:lnTo>
                <a:lnTo>
                  <a:pt x="219208" y="179008"/>
                </a:lnTo>
                <a:lnTo>
                  <a:pt x="223324" y="184403"/>
                </a:lnTo>
                <a:lnTo>
                  <a:pt x="205740" y="184403"/>
                </a:lnTo>
                <a:lnTo>
                  <a:pt x="207254" y="188946"/>
                </a:lnTo>
                <a:lnTo>
                  <a:pt x="207264" y="195071"/>
                </a:lnTo>
                <a:lnTo>
                  <a:pt x="204216" y="204215"/>
                </a:lnTo>
                <a:lnTo>
                  <a:pt x="201167" y="208787"/>
                </a:lnTo>
                <a:close/>
              </a:path>
              <a:path w="388620" h="386079">
                <a:moveTo>
                  <a:pt x="228600" y="237743"/>
                </a:moveTo>
                <a:lnTo>
                  <a:pt x="210312" y="237743"/>
                </a:lnTo>
                <a:lnTo>
                  <a:pt x="214884" y="236219"/>
                </a:lnTo>
                <a:lnTo>
                  <a:pt x="217932" y="231647"/>
                </a:lnTo>
                <a:lnTo>
                  <a:pt x="220980" y="230123"/>
                </a:lnTo>
                <a:lnTo>
                  <a:pt x="222504" y="225551"/>
                </a:lnTo>
                <a:lnTo>
                  <a:pt x="224028" y="222503"/>
                </a:lnTo>
                <a:lnTo>
                  <a:pt x="224028" y="211835"/>
                </a:lnTo>
                <a:lnTo>
                  <a:pt x="222504" y="208787"/>
                </a:lnTo>
                <a:lnTo>
                  <a:pt x="220980" y="204215"/>
                </a:lnTo>
                <a:lnTo>
                  <a:pt x="208788" y="185927"/>
                </a:lnTo>
                <a:lnTo>
                  <a:pt x="207264" y="185927"/>
                </a:lnTo>
                <a:lnTo>
                  <a:pt x="205740" y="184403"/>
                </a:lnTo>
                <a:lnTo>
                  <a:pt x="223324" y="184403"/>
                </a:lnTo>
                <a:lnTo>
                  <a:pt x="226805" y="188975"/>
                </a:lnTo>
                <a:lnTo>
                  <a:pt x="231186" y="197009"/>
                </a:lnTo>
                <a:lnTo>
                  <a:pt x="236220" y="205739"/>
                </a:lnTo>
                <a:lnTo>
                  <a:pt x="237744" y="213359"/>
                </a:lnTo>
                <a:lnTo>
                  <a:pt x="234696" y="228599"/>
                </a:lnTo>
                <a:lnTo>
                  <a:pt x="231648" y="234695"/>
                </a:lnTo>
                <a:lnTo>
                  <a:pt x="228600" y="237743"/>
                </a:lnTo>
                <a:close/>
              </a:path>
              <a:path w="388620" h="386079">
                <a:moveTo>
                  <a:pt x="99060" y="266699"/>
                </a:moveTo>
                <a:lnTo>
                  <a:pt x="89916" y="257555"/>
                </a:lnTo>
                <a:lnTo>
                  <a:pt x="92964" y="249935"/>
                </a:lnTo>
                <a:lnTo>
                  <a:pt x="94488" y="242315"/>
                </a:lnTo>
                <a:lnTo>
                  <a:pt x="94488" y="234695"/>
                </a:lnTo>
                <a:lnTo>
                  <a:pt x="96012" y="227075"/>
                </a:lnTo>
                <a:lnTo>
                  <a:pt x="92964" y="214884"/>
                </a:lnTo>
                <a:lnTo>
                  <a:pt x="99060" y="208787"/>
                </a:lnTo>
                <a:lnTo>
                  <a:pt x="126492" y="236219"/>
                </a:lnTo>
                <a:lnTo>
                  <a:pt x="106680" y="236219"/>
                </a:lnTo>
                <a:lnTo>
                  <a:pt x="106680" y="245363"/>
                </a:lnTo>
                <a:lnTo>
                  <a:pt x="103632" y="257555"/>
                </a:lnTo>
                <a:lnTo>
                  <a:pt x="100584" y="262127"/>
                </a:lnTo>
                <a:lnTo>
                  <a:pt x="99060" y="266699"/>
                </a:lnTo>
                <a:close/>
              </a:path>
              <a:path w="388620" h="386079">
                <a:moveTo>
                  <a:pt x="213360" y="249935"/>
                </a:moveTo>
                <a:lnTo>
                  <a:pt x="198120" y="249935"/>
                </a:lnTo>
                <a:lnTo>
                  <a:pt x="192024" y="248411"/>
                </a:lnTo>
                <a:lnTo>
                  <a:pt x="184404" y="242315"/>
                </a:lnTo>
                <a:lnTo>
                  <a:pt x="193548" y="233171"/>
                </a:lnTo>
                <a:lnTo>
                  <a:pt x="198120" y="236219"/>
                </a:lnTo>
                <a:lnTo>
                  <a:pt x="202692" y="237743"/>
                </a:lnTo>
                <a:lnTo>
                  <a:pt x="228600" y="237743"/>
                </a:lnTo>
                <a:lnTo>
                  <a:pt x="219456" y="246887"/>
                </a:lnTo>
                <a:lnTo>
                  <a:pt x="213360" y="249935"/>
                </a:lnTo>
                <a:close/>
              </a:path>
              <a:path w="388620" h="386079">
                <a:moveTo>
                  <a:pt x="167640" y="295655"/>
                </a:moveTo>
                <a:lnTo>
                  <a:pt x="106680" y="236219"/>
                </a:lnTo>
                <a:lnTo>
                  <a:pt x="126492" y="236219"/>
                </a:lnTo>
                <a:lnTo>
                  <a:pt x="176784" y="286511"/>
                </a:lnTo>
                <a:lnTo>
                  <a:pt x="167640" y="295655"/>
                </a:lnTo>
                <a:close/>
              </a:path>
              <a:path w="388620" h="386079">
                <a:moveTo>
                  <a:pt x="108204" y="358139"/>
                </a:moveTo>
                <a:lnTo>
                  <a:pt x="50292" y="256031"/>
                </a:lnTo>
                <a:lnTo>
                  <a:pt x="57912" y="248411"/>
                </a:lnTo>
                <a:lnTo>
                  <a:pt x="115824" y="350519"/>
                </a:lnTo>
                <a:lnTo>
                  <a:pt x="108204" y="358139"/>
                </a:lnTo>
                <a:close/>
              </a:path>
              <a:path w="388620" h="386079">
                <a:moveTo>
                  <a:pt x="9144" y="355091"/>
                </a:moveTo>
                <a:lnTo>
                  <a:pt x="0" y="345947"/>
                </a:lnTo>
                <a:lnTo>
                  <a:pt x="3048" y="338327"/>
                </a:lnTo>
                <a:lnTo>
                  <a:pt x="6096" y="323087"/>
                </a:lnTo>
                <a:lnTo>
                  <a:pt x="6096" y="309371"/>
                </a:lnTo>
                <a:lnTo>
                  <a:pt x="3048" y="304799"/>
                </a:lnTo>
                <a:lnTo>
                  <a:pt x="9144" y="298703"/>
                </a:lnTo>
                <a:lnTo>
                  <a:pt x="35052" y="324611"/>
                </a:lnTo>
                <a:lnTo>
                  <a:pt x="16764" y="324611"/>
                </a:lnTo>
                <a:lnTo>
                  <a:pt x="16764" y="335279"/>
                </a:lnTo>
                <a:lnTo>
                  <a:pt x="15240" y="341375"/>
                </a:lnTo>
                <a:lnTo>
                  <a:pt x="13716" y="345947"/>
                </a:lnTo>
                <a:lnTo>
                  <a:pt x="12192" y="352043"/>
                </a:lnTo>
                <a:lnTo>
                  <a:pt x="9144" y="355091"/>
                </a:lnTo>
                <a:close/>
              </a:path>
              <a:path w="388620" h="386079">
                <a:moveTo>
                  <a:pt x="77724" y="385571"/>
                </a:moveTo>
                <a:lnTo>
                  <a:pt x="16764" y="324611"/>
                </a:lnTo>
                <a:lnTo>
                  <a:pt x="35052" y="324611"/>
                </a:lnTo>
                <a:lnTo>
                  <a:pt x="86868" y="376427"/>
                </a:lnTo>
                <a:lnTo>
                  <a:pt x="77724" y="3855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8825483" y="5419344"/>
            <a:ext cx="388620" cy="386080"/>
          </a:xfrm>
          <a:custGeom>
            <a:avLst/>
            <a:gdLst/>
            <a:ahLst/>
            <a:cxnLst/>
            <a:rect l="l" t="t" r="r" b="b"/>
            <a:pathLst>
              <a:path w="388620" h="386079">
                <a:moveTo>
                  <a:pt x="312419" y="60959"/>
                </a:moveTo>
                <a:lnTo>
                  <a:pt x="307848" y="59435"/>
                </a:lnTo>
                <a:lnTo>
                  <a:pt x="303276" y="59435"/>
                </a:lnTo>
                <a:lnTo>
                  <a:pt x="298703" y="56387"/>
                </a:lnTo>
                <a:lnTo>
                  <a:pt x="289560" y="47243"/>
                </a:lnTo>
                <a:lnTo>
                  <a:pt x="286512" y="41148"/>
                </a:lnTo>
                <a:lnTo>
                  <a:pt x="286512" y="32003"/>
                </a:lnTo>
                <a:lnTo>
                  <a:pt x="312419" y="0"/>
                </a:lnTo>
                <a:lnTo>
                  <a:pt x="327660" y="0"/>
                </a:lnTo>
                <a:lnTo>
                  <a:pt x="335280" y="3048"/>
                </a:lnTo>
                <a:lnTo>
                  <a:pt x="339851" y="9143"/>
                </a:lnTo>
                <a:lnTo>
                  <a:pt x="344423" y="12191"/>
                </a:lnTo>
                <a:lnTo>
                  <a:pt x="344931" y="13716"/>
                </a:lnTo>
                <a:lnTo>
                  <a:pt x="313944" y="13716"/>
                </a:lnTo>
                <a:lnTo>
                  <a:pt x="309371" y="15239"/>
                </a:lnTo>
                <a:lnTo>
                  <a:pt x="304800" y="18287"/>
                </a:lnTo>
                <a:lnTo>
                  <a:pt x="301751" y="21335"/>
                </a:lnTo>
                <a:lnTo>
                  <a:pt x="300228" y="25907"/>
                </a:lnTo>
                <a:lnTo>
                  <a:pt x="300228" y="35051"/>
                </a:lnTo>
                <a:lnTo>
                  <a:pt x="301751" y="39623"/>
                </a:lnTo>
                <a:lnTo>
                  <a:pt x="307848" y="45719"/>
                </a:lnTo>
                <a:lnTo>
                  <a:pt x="312419" y="48767"/>
                </a:lnTo>
                <a:lnTo>
                  <a:pt x="338327" y="48767"/>
                </a:lnTo>
                <a:lnTo>
                  <a:pt x="332232" y="54863"/>
                </a:lnTo>
                <a:lnTo>
                  <a:pt x="331724" y="56387"/>
                </a:lnTo>
                <a:lnTo>
                  <a:pt x="323087" y="56387"/>
                </a:lnTo>
                <a:lnTo>
                  <a:pt x="316992" y="59435"/>
                </a:lnTo>
                <a:lnTo>
                  <a:pt x="312419" y="60959"/>
                </a:lnTo>
                <a:close/>
              </a:path>
              <a:path w="388620" h="386079">
                <a:moveTo>
                  <a:pt x="338327" y="48767"/>
                </a:moveTo>
                <a:lnTo>
                  <a:pt x="321564" y="48767"/>
                </a:lnTo>
                <a:lnTo>
                  <a:pt x="326135" y="45719"/>
                </a:lnTo>
                <a:lnTo>
                  <a:pt x="329183" y="42671"/>
                </a:lnTo>
                <a:lnTo>
                  <a:pt x="333755" y="39623"/>
                </a:lnTo>
                <a:lnTo>
                  <a:pt x="335280" y="35051"/>
                </a:lnTo>
                <a:lnTo>
                  <a:pt x="335280" y="25907"/>
                </a:lnTo>
                <a:lnTo>
                  <a:pt x="333755" y="21335"/>
                </a:lnTo>
                <a:lnTo>
                  <a:pt x="327660" y="15239"/>
                </a:lnTo>
                <a:lnTo>
                  <a:pt x="323087" y="13716"/>
                </a:lnTo>
                <a:lnTo>
                  <a:pt x="344931" y="13716"/>
                </a:lnTo>
                <a:lnTo>
                  <a:pt x="345948" y="16763"/>
                </a:lnTo>
                <a:lnTo>
                  <a:pt x="345948" y="21335"/>
                </a:lnTo>
                <a:lnTo>
                  <a:pt x="347471" y="25907"/>
                </a:lnTo>
                <a:lnTo>
                  <a:pt x="344423" y="35051"/>
                </a:lnTo>
                <a:lnTo>
                  <a:pt x="373380" y="35051"/>
                </a:lnTo>
                <a:lnTo>
                  <a:pt x="377951" y="41148"/>
                </a:lnTo>
                <a:lnTo>
                  <a:pt x="381761" y="44195"/>
                </a:lnTo>
                <a:lnTo>
                  <a:pt x="347471" y="44195"/>
                </a:lnTo>
                <a:lnTo>
                  <a:pt x="341376" y="45719"/>
                </a:lnTo>
                <a:lnTo>
                  <a:pt x="338327" y="48767"/>
                </a:lnTo>
                <a:close/>
              </a:path>
              <a:path w="388620" h="386079">
                <a:moveTo>
                  <a:pt x="373380" y="35051"/>
                </a:moveTo>
                <a:lnTo>
                  <a:pt x="344423" y="35051"/>
                </a:lnTo>
                <a:lnTo>
                  <a:pt x="350519" y="32003"/>
                </a:lnTo>
                <a:lnTo>
                  <a:pt x="356616" y="30479"/>
                </a:lnTo>
                <a:lnTo>
                  <a:pt x="368808" y="33527"/>
                </a:lnTo>
                <a:lnTo>
                  <a:pt x="373380" y="35051"/>
                </a:lnTo>
                <a:close/>
              </a:path>
              <a:path w="388620" h="386079">
                <a:moveTo>
                  <a:pt x="377504" y="88391"/>
                </a:moveTo>
                <a:lnTo>
                  <a:pt x="355092" y="88391"/>
                </a:lnTo>
                <a:lnTo>
                  <a:pt x="358139" y="86867"/>
                </a:lnTo>
                <a:lnTo>
                  <a:pt x="362712" y="86867"/>
                </a:lnTo>
                <a:lnTo>
                  <a:pt x="373380" y="76200"/>
                </a:lnTo>
                <a:lnTo>
                  <a:pt x="374903" y="71627"/>
                </a:lnTo>
                <a:lnTo>
                  <a:pt x="376428" y="65532"/>
                </a:lnTo>
                <a:lnTo>
                  <a:pt x="376428" y="59435"/>
                </a:lnTo>
                <a:lnTo>
                  <a:pt x="373380" y="54863"/>
                </a:lnTo>
                <a:lnTo>
                  <a:pt x="364235" y="45719"/>
                </a:lnTo>
                <a:lnTo>
                  <a:pt x="359664" y="44195"/>
                </a:lnTo>
                <a:lnTo>
                  <a:pt x="381761" y="44195"/>
                </a:lnTo>
                <a:lnTo>
                  <a:pt x="385571" y="47243"/>
                </a:lnTo>
                <a:lnTo>
                  <a:pt x="388619" y="54863"/>
                </a:lnTo>
                <a:lnTo>
                  <a:pt x="388619" y="64007"/>
                </a:lnTo>
                <a:lnTo>
                  <a:pt x="386054" y="76041"/>
                </a:lnTo>
                <a:lnTo>
                  <a:pt x="378890" y="87278"/>
                </a:lnTo>
                <a:lnTo>
                  <a:pt x="377504" y="88391"/>
                </a:lnTo>
                <a:close/>
              </a:path>
              <a:path w="388620" h="386079">
                <a:moveTo>
                  <a:pt x="356129" y="100357"/>
                </a:moveTo>
                <a:lnTo>
                  <a:pt x="320039" y="80771"/>
                </a:lnTo>
                <a:lnTo>
                  <a:pt x="318516" y="74675"/>
                </a:lnTo>
                <a:lnTo>
                  <a:pt x="318516" y="62483"/>
                </a:lnTo>
                <a:lnTo>
                  <a:pt x="323087" y="56387"/>
                </a:lnTo>
                <a:lnTo>
                  <a:pt x="331724" y="56387"/>
                </a:lnTo>
                <a:lnTo>
                  <a:pt x="330708" y="59435"/>
                </a:lnTo>
                <a:lnTo>
                  <a:pt x="330708" y="71627"/>
                </a:lnTo>
                <a:lnTo>
                  <a:pt x="332232" y="77723"/>
                </a:lnTo>
                <a:lnTo>
                  <a:pt x="336803" y="80771"/>
                </a:lnTo>
                <a:lnTo>
                  <a:pt x="342900" y="86867"/>
                </a:lnTo>
                <a:lnTo>
                  <a:pt x="347471" y="86867"/>
                </a:lnTo>
                <a:lnTo>
                  <a:pt x="350519" y="88391"/>
                </a:lnTo>
                <a:lnTo>
                  <a:pt x="377504" y="88391"/>
                </a:lnTo>
                <a:lnTo>
                  <a:pt x="367093" y="96752"/>
                </a:lnTo>
                <a:lnTo>
                  <a:pt x="356129" y="100357"/>
                </a:lnTo>
                <a:close/>
              </a:path>
              <a:path w="388620" h="386079">
                <a:moveTo>
                  <a:pt x="248412" y="115823"/>
                </a:moveTo>
                <a:lnTo>
                  <a:pt x="239267" y="106679"/>
                </a:lnTo>
                <a:lnTo>
                  <a:pt x="242316" y="99059"/>
                </a:lnTo>
                <a:lnTo>
                  <a:pt x="245364" y="83819"/>
                </a:lnTo>
                <a:lnTo>
                  <a:pt x="245324" y="76041"/>
                </a:lnTo>
                <a:lnTo>
                  <a:pt x="243839" y="70103"/>
                </a:lnTo>
                <a:lnTo>
                  <a:pt x="242316" y="65532"/>
                </a:lnTo>
                <a:lnTo>
                  <a:pt x="248412" y="59435"/>
                </a:lnTo>
                <a:lnTo>
                  <a:pt x="274319" y="85343"/>
                </a:lnTo>
                <a:lnTo>
                  <a:pt x="256032" y="85343"/>
                </a:lnTo>
                <a:lnTo>
                  <a:pt x="256032" y="96011"/>
                </a:lnTo>
                <a:lnTo>
                  <a:pt x="254508" y="102107"/>
                </a:lnTo>
                <a:lnTo>
                  <a:pt x="252983" y="106679"/>
                </a:lnTo>
                <a:lnTo>
                  <a:pt x="251460" y="112775"/>
                </a:lnTo>
                <a:lnTo>
                  <a:pt x="248412" y="115823"/>
                </a:lnTo>
                <a:close/>
              </a:path>
              <a:path w="388620" h="386079">
                <a:moveTo>
                  <a:pt x="316992" y="146303"/>
                </a:moveTo>
                <a:lnTo>
                  <a:pt x="256032" y="85343"/>
                </a:lnTo>
                <a:lnTo>
                  <a:pt x="274319" y="85343"/>
                </a:lnTo>
                <a:lnTo>
                  <a:pt x="326135" y="137159"/>
                </a:lnTo>
                <a:lnTo>
                  <a:pt x="316992" y="146303"/>
                </a:lnTo>
                <a:close/>
              </a:path>
              <a:path w="388620" h="386079">
                <a:moveTo>
                  <a:pt x="257555" y="208787"/>
                </a:moveTo>
                <a:lnTo>
                  <a:pt x="199644" y="106679"/>
                </a:lnTo>
                <a:lnTo>
                  <a:pt x="207264" y="99059"/>
                </a:lnTo>
                <a:lnTo>
                  <a:pt x="265176" y="201167"/>
                </a:lnTo>
                <a:lnTo>
                  <a:pt x="257555" y="208787"/>
                </a:lnTo>
                <a:close/>
              </a:path>
              <a:path w="388620" h="386079">
                <a:moveTo>
                  <a:pt x="205984" y="247266"/>
                </a:moveTo>
                <a:lnTo>
                  <a:pt x="158720" y="219786"/>
                </a:lnTo>
                <a:lnTo>
                  <a:pt x="140870" y="189698"/>
                </a:lnTo>
                <a:lnTo>
                  <a:pt x="140932" y="176076"/>
                </a:lnTo>
                <a:lnTo>
                  <a:pt x="145115" y="165040"/>
                </a:lnTo>
                <a:lnTo>
                  <a:pt x="157345" y="152629"/>
                </a:lnTo>
                <a:lnTo>
                  <a:pt x="166766" y="148154"/>
                </a:lnTo>
                <a:lnTo>
                  <a:pt x="181123" y="149133"/>
                </a:lnTo>
                <a:lnTo>
                  <a:pt x="191556" y="153581"/>
                </a:lnTo>
                <a:lnTo>
                  <a:pt x="192023" y="153923"/>
                </a:lnTo>
                <a:lnTo>
                  <a:pt x="186798" y="160019"/>
                </a:lnTo>
                <a:lnTo>
                  <a:pt x="166116" y="160019"/>
                </a:lnTo>
                <a:lnTo>
                  <a:pt x="161544" y="161543"/>
                </a:lnTo>
                <a:lnTo>
                  <a:pt x="158496" y="166116"/>
                </a:lnTo>
                <a:lnTo>
                  <a:pt x="155448" y="169163"/>
                </a:lnTo>
                <a:lnTo>
                  <a:pt x="153923" y="172211"/>
                </a:lnTo>
                <a:lnTo>
                  <a:pt x="152400" y="176783"/>
                </a:lnTo>
                <a:lnTo>
                  <a:pt x="152400" y="187451"/>
                </a:lnTo>
                <a:lnTo>
                  <a:pt x="155448" y="192023"/>
                </a:lnTo>
                <a:lnTo>
                  <a:pt x="160534" y="201781"/>
                </a:lnTo>
                <a:lnTo>
                  <a:pt x="169977" y="212645"/>
                </a:lnTo>
                <a:lnTo>
                  <a:pt x="179832" y="212645"/>
                </a:lnTo>
                <a:lnTo>
                  <a:pt x="179832" y="216407"/>
                </a:lnTo>
                <a:lnTo>
                  <a:pt x="198119" y="233171"/>
                </a:lnTo>
                <a:lnTo>
                  <a:pt x="202692" y="236219"/>
                </a:lnTo>
                <a:lnTo>
                  <a:pt x="229742" y="236219"/>
                </a:lnTo>
                <a:lnTo>
                  <a:pt x="228600" y="237743"/>
                </a:lnTo>
                <a:lnTo>
                  <a:pt x="218110" y="244959"/>
                </a:lnTo>
                <a:lnTo>
                  <a:pt x="205984" y="247266"/>
                </a:lnTo>
                <a:close/>
              </a:path>
              <a:path w="388620" h="386079">
                <a:moveTo>
                  <a:pt x="182880" y="164591"/>
                </a:moveTo>
                <a:lnTo>
                  <a:pt x="178308" y="161543"/>
                </a:lnTo>
                <a:lnTo>
                  <a:pt x="175260" y="160019"/>
                </a:lnTo>
                <a:lnTo>
                  <a:pt x="186798" y="160019"/>
                </a:lnTo>
                <a:lnTo>
                  <a:pt x="182880" y="164591"/>
                </a:lnTo>
                <a:close/>
              </a:path>
              <a:path w="388620" h="386079">
                <a:moveTo>
                  <a:pt x="179832" y="212645"/>
                </a:moveTo>
                <a:lnTo>
                  <a:pt x="169977" y="212645"/>
                </a:lnTo>
                <a:lnTo>
                  <a:pt x="169257" y="207882"/>
                </a:lnTo>
                <a:lnTo>
                  <a:pt x="169164" y="202691"/>
                </a:lnTo>
                <a:lnTo>
                  <a:pt x="170687" y="196595"/>
                </a:lnTo>
                <a:lnTo>
                  <a:pt x="202018" y="175265"/>
                </a:lnTo>
                <a:lnTo>
                  <a:pt x="214541" y="177933"/>
                </a:lnTo>
                <a:lnTo>
                  <a:pt x="225534" y="184716"/>
                </a:lnTo>
                <a:lnTo>
                  <a:pt x="227822" y="187451"/>
                </a:lnTo>
                <a:lnTo>
                  <a:pt x="195071" y="187451"/>
                </a:lnTo>
                <a:lnTo>
                  <a:pt x="188976" y="190500"/>
                </a:lnTo>
                <a:lnTo>
                  <a:pt x="185928" y="195071"/>
                </a:lnTo>
                <a:lnTo>
                  <a:pt x="181355" y="198119"/>
                </a:lnTo>
                <a:lnTo>
                  <a:pt x="178308" y="204216"/>
                </a:lnTo>
                <a:lnTo>
                  <a:pt x="179832" y="210311"/>
                </a:lnTo>
                <a:lnTo>
                  <a:pt x="179832" y="212645"/>
                </a:lnTo>
                <a:close/>
              </a:path>
              <a:path w="388620" h="386079">
                <a:moveTo>
                  <a:pt x="229742" y="236219"/>
                </a:moveTo>
                <a:lnTo>
                  <a:pt x="207264" y="236219"/>
                </a:lnTo>
                <a:lnTo>
                  <a:pt x="210312" y="234695"/>
                </a:lnTo>
                <a:lnTo>
                  <a:pt x="214883" y="234695"/>
                </a:lnTo>
                <a:lnTo>
                  <a:pt x="217932" y="231648"/>
                </a:lnTo>
                <a:lnTo>
                  <a:pt x="220980" y="230123"/>
                </a:lnTo>
                <a:lnTo>
                  <a:pt x="225551" y="225551"/>
                </a:lnTo>
                <a:lnTo>
                  <a:pt x="227076" y="220979"/>
                </a:lnTo>
                <a:lnTo>
                  <a:pt x="227076" y="214883"/>
                </a:lnTo>
                <a:lnTo>
                  <a:pt x="207264" y="188975"/>
                </a:lnTo>
                <a:lnTo>
                  <a:pt x="201167" y="188975"/>
                </a:lnTo>
                <a:lnTo>
                  <a:pt x="195071" y="187451"/>
                </a:lnTo>
                <a:lnTo>
                  <a:pt x="227822" y="187451"/>
                </a:lnTo>
                <a:lnTo>
                  <a:pt x="231648" y="192023"/>
                </a:lnTo>
                <a:lnTo>
                  <a:pt x="234696" y="196595"/>
                </a:lnTo>
                <a:lnTo>
                  <a:pt x="237744" y="202691"/>
                </a:lnTo>
                <a:lnTo>
                  <a:pt x="239182" y="208446"/>
                </a:lnTo>
                <a:lnTo>
                  <a:pt x="239267" y="214883"/>
                </a:lnTo>
                <a:lnTo>
                  <a:pt x="236219" y="227075"/>
                </a:lnTo>
                <a:lnTo>
                  <a:pt x="233171" y="231648"/>
                </a:lnTo>
                <a:lnTo>
                  <a:pt x="229742" y="236219"/>
                </a:lnTo>
                <a:close/>
              </a:path>
              <a:path w="388620" h="386079">
                <a:moveTo>
                  <a:pt x="86867" y="266700"/>
                </a:moveTo>
                <a:lnTo>
                  <a:pt x="79195" y="255896"/>
                </a:lnTo>
                <a:lnTo>
                  <a:pt x="77591" y="244959"/>
                </a:lnTo>
                <a:lnTo>
                  <a:pt x="77553" y="243839"/>
                </a:lnTo>
                <a:lnTo>
                  <a:pt x="80401" y="231845"/>
                </a:lnTo>
                <a:lnTo>
                  <a:pt x="87314" y="220824"/>
                </a:lnTo>
                <a:lnTo>
                  <a:pt x="98397" y="212030"/>
                </a:lnTo>
                <a:lnTo>
                  <a:pt x="109558" y="207882"/>
                </a:lnTo>
                <a:lnTo>
                  <a:pt x="123736" y="209462"/>
                </a:lnTo>
                <a:lnTo>
                  <a:pt x="133403" y="215713"/>
                </a:lnTo>
                <a:lnTo>
                  <a:pt x="137160" y="219455"/>
                </a:lnTo>
                <a:lnTo>
                  <a:pt x="138176" y="220979"/>
                </a:lnTo>
                <a:lnTo>
                  <a:pt x="105155" y="220979"/>
                </a:lnTo>
                <a:lnTo>
                  <a:pt x="100583" y="222503"/>
                </a:lnTo>
                <a:lnTo>
                  <a:pt x="91439" y="231648"/>
                </a:lnTo>
                <a:lnTo>
                  <a:pt x="89916" y="236219"/>
                </a:lnTo>
                <a:lnTo>
                  <a:pt x="89916" y="248411"/>
                </a:lnTo>
                <a:lnTo>
                  <a:pt x="92964" y="252983"/>
                </a:lnTo>
                <a:lnTo>
                  <a:pt x="97535" y="257555"/>
                </a:lnTo>
                <a:lnTo>
                  <a:pt x="86867" y="266700"/>
                </a:lnTo>
                <a:close/>
              </a:path>
              <a:path w="388620" h="386079">
                <a:moveTo>
                  <a:pt x="140208" y="323087"/>
                </a:moveTo>
                <a:lnTo>
                  <a:pt x="137160" y="321563"/>
                </a:lnTo>
                <a:lnTo>
                  <a:pt x="134112" y="315467"/>
                </a:lnTo>
                <a:lnTo>
                  <a:pt x="131064" y="306323"/>
                </a:lnTo>
                <a:lnTo>
                  <a:pt x="129539" y="298703"/>
                </a:lnTo>
                <a:lnTo>
                  <a:pt x="129539" y="284987"/>
                </a:lnTo>
                <a:lnTo>
                  <a:pt x="131064" y="275843"/>
                </a:lnTo>
                <a:lnTo>
                  <a:pt x="132138" y="260061"/>
                </a:lnTo>
                <a:lnTo>
                  <a:pt x="120396" y="222503"/>
                </a:lnTo>
                <a:lnTo>
                  <a:pt x="115823" y="220979"/>
                </a:lnTo>
                <a:lnTo>
                  <a:pt x="138176" y="220979"/>
                </a:lnTo>
                <a:lnTo>
                  <a:pt x="140208" y="224027"/>
                </a:lnTo>
                <a:lnTo>
                  <a:pt x="141732" y="227075"/>
                </a:lnTo>
                <a:lnTo>
                  <a:pt x="143255" y="231648"/>
                </a:lnTo>
                <a:lnTo>
                  <a:pt x="144780" y="237743"/>
                </a:lnTo>
                <a:lnTo>
                  <a:pt x="144713" y="248411"/>
                </a:lnTo>
                <a:lnTo>
                  <a:pt x="144629" y="254247"/>
                </a:lnTo>
                <a:lnTo>
                  <a:pt x="143575" y="268562"/>
                </a:lnTo>
                <a:lnTo>
                  <a:pt x="143255" y="281939"/>
                </a:lnTo>
                <a:lnTo>
                  <a:pt x="141732" y="289559"/>
                </a:lnTo>
                <a:lnTo>
                  <a:pt x="143255" y="292607"/>
                </a:lnTo>
                <a:lnTo>
                  <a:pt x="143255" y="301751"/>
                </a:lnTo>
                <a:lnTo>
                  <a:pt x="161543" y="301751"/>
                </a:lnTo>
                <a:lnTo>
                  <a:pt x="140208" y="323087"/>
                </a:lnTo>
                <a:close/>
              </a:path>
              <a:path w="388620" h="386079">
                <a:moveTo>
                  <a:pt x="108203" y="358139"/>
                </a:moveTo>
                <a:lnTo>
                  <a:pt x="50292" y="256032"/>
                </a:lnTo>
                <a:lnTo>
                  <a:pt x="57912" y="248411"/>
                </a:lnTo>
                <a:lnTo>
                  <a:pt x="115823" y="350519"/>
                </a:lnTo>
                <a:lnTo>
                  <a:pt x="108203" y="358139"/>
                </a:lnTo>
                <a:close/>
              </a:path>
              <a:path w="388620" h="386079">
                <a:moveTo>
                  <a:pt x="161543" y="301751"/>
                </a:moveTo>
                <a:lnTo>
                  <a:pt x="143255" y="301751"/>
                </a:lnTo>
                <a:lnTo>
                  <a:pt x="181355" y="263651"/>
                </a:lnTo>
                <a:lnTo>
                  <a:pt x="190500" y="272795"/>
                </a:lnTo>
                <a:lnTo>
                  <a:pt x="161543" y="301751"/>
                </a:lnTo>
                <a:close/>
              </a:path>
              <a:path w="388620" h="386079">
                <a:moveTo>
                  <a:pt x="9144" y="355091"/>
                </a:moveTo>
                <a:lnTo>
                  <a:pt x="0" y="345948"/>
                </a:lnTo>
                <a:lnTo>
                  <a:pt x="3048" y="338327"/>
                </a:lnTo>
                <a:lnTo>
                  <a:pt x="6096" y="323087"/>
                </a:lnTo>
                <a:lnTo>
                  <a:pt x="6096" y="315467"/>
                </a:lnTo>
                <a:lnTo>
                  <a:pt x="4571" y="309371"/>
                </a:lnTo>
                <a:lnTo>
                  <a:pt x="3048" y="304800"/>
                </a:lnTo>
                <a:lnTo>
                  <a:pt x="9144" y="298703"/>
                </a:lnTo>
                <a:lnTo>
                  <a:pt x="35051" y="324611"/>
                </a:lnTo>
                <a:lnTo>
                  <a:pt x="16764" y="324611"/>
                </a:lnTo>
                <a:lnTo>
                  <a:pt x="16764" y="335279"/>
                </a:lnTo>
                <a:lnTo>
                  <a:pt x="15239" y="341375"/>
                </a:lnTo>
                <a:lnTo>
                  <a:pt x="13716" y="345948"/>
                </a:lnTo>
                <a:lnTo>
                  <a:pt x="12192" y="352043"/>
                </a:lnTo>
                <a:lnTo>
                  <a:pt x="9144" y="355091"/>
                </a:lnTo>
                <a:close/>
              </a:path>
              <a:path w="388620" h="386079">
                <a:moveTo>
                  <a:pt x="77723" y="385571"/>
                </a:moveTo>
                <a:lnTo>
                  <a:pt x="16764" y="324611"/>
                </a:lnTo>
                <a:lnTo>
                  <a:pt x="35051" y="324611"/>
                </a:lnTo>
                <a:lnTo>
                  <a:pt x="86867" y="376427"/>
                </a:lnTo>
                <a:lnTo>
                  <a:pt x="77723" y="3855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 txBox="1"/>
          <p:nvPr/>
        </p:nvSpPr>
        <p:spPr>
          <a:xfrm>
            <a:off x="853933" y="3157600"/>
            <a:ext cx="194945" cy="125666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spc="5" dirty="0">
                <a:latin typeface="Times New Roman"/>
                <a:cs typeface="Times New Roman"/>
              </a:rPr>
              <a:t>La</a:t>
            </a:r>
            <a:r>
              <a:rPr sz="1300" dirty="0">
                <a:latin typeface="Times New Roman"/>
                <a:cs typeface="Times New Roman"/>
              </a:rPr>
              <a:t>st</a:t>
            </a:r>
            <a:r>
              <a:rPr sz="1300" spc="25" dirty="0">
                <a:latin typeface="Times New Roman"/>
                <a:cs typeface="Times New Roman"/>
              </a:rPr>
              <a:t> </a:t>
            </a:r>
            <a:r>
              <a:rPr sz="1300" spc="-20" dirty="0">
                <a:latin typeface="Times New Roman"/>
                <a:cs typeface="Times New Roman"/>
              </a:rPr>
              <a:t>M</a:t>
            </a:r>
            <a:r>
              <a:rPr sz="1300" spc="10" dirty="0">
                <a:latin typeface="Times New Roman"/>
                <a:cs typeface="Times New Roman"/>
              </a:rPr>
              <a:t>i</a:t>
            </a:r>
            <a:r>
              <a:rPr sz="1300" spc="-5" dirty="0">
                <a:latin typeface="Times New Roman"/>
                <a:cs typeface="Times New Roman"/>
              </a:rPr>
              <a:t>l</a:t>
            </a:r>
            <a:r>
              <a:rPr sz="1300" dirty="0">
                <a:latin typeface="Times New Roman"/>
                <a:cs typeface="Times New Roman"/>
              </a:rPr>
              <a:t>e</a:t>
            </a:r>
            <a:r>
              <a:rPr sz="1300" spc="50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I</a:t>
            </a:r>
            <a:r>
              <a:rPr sz="1300" spc="-5" dirty="0">
                <a:latin typeface="Times New Roman"/>
                <a:cs typeface="Times New Roman"/>
              </a:rPr>
              <a:t>m</a:t>
            </a:r>
            <a:r>
              <a:rPr sz="1300" spc="5" dirty="0">
                <a:latin typeface="Times New Roman"/>
                <a:cs typeface="Times New Roman"/>
              </a:rPr>
              <a:t>pa</a:t>
            </a:r>
            <a:r>
              <a:rPr sz="1300" dirty="0">
                <a:latin typeface="Times New Roman"/>
                <a:cs typeface="Times New Roman"/>
              </a:rPr>
              <a:t>ct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81" name="object 81"/>
          <p:cNvSpPr/>
          <p:nvPr/>
        </p:nvSpPr>
        <p:spPr>
          <a:xfrm>
            <a:off x="3075432" y="6405372"/>
            <a:ext cx="262255" cy="0"/>
          </a:xfrm>
          <a:custGeom>
            <a:avLst/>
            <a:gdLst/>
            <a:ahLst/>
            <a:cxnLst/>
            <a:rect l="l" t="t" r="r" b="b"/>
            <a:pathLst>
              <a:path w="262254">
                <a:moveTo>
                  <a:pt x="0" y="0"/>
                </a:moveTo>
                <a:lnTo>
                  <a:pt x="262127" y="0"/>
                </a:lnTo>
              </a:path>
            </a:pathLst>
          </a:custGeom>
          <a:ln w="19557">
            <a:solidFill>
              <a:srgbClr val="0070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3180588" y="6380988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4" h="48895">
                <a:moveTo>
                  <a:pt x="24383" y="48767"/>
                </a:moveTo>
                <a:lnTo>
                  <a:pt x="0" y="24383"/>
                </a:lnTo>
                <a:lnTo>
                  <a:pt x="24383" y="0"/>
                </a:lnTo>
                <a:lnTo>
                  <a:pt x="48767" y="24383"/>
                </a:lnTo>
                <a:lnTo>
                  <a:pt x="24383" y="48767"/>
                </a:lnTo>
                <a:close/>
              </a:path>
            </a:pathLst>
          </a:custGeom>
          <a:solidFill>
            <a:srgbClr val="0070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5311140" y="6405372"/>
            <a:ext cx="262255" cy="0"/>
          </a:xfrm>
          <a:custGeom>
            <a:avLst/>
            <a:gdLst/>
            <a:ahLst/>
            <a:cxnLst/>
            <a:rect l="l" t="t" r="r" b="b"/>
            <a:pathLst>
              <a:path w="262254">
                <a:moveTo>
                  <a:pt x="0" y="0"/>
                </a:moveTo>
                <a:lnTo>
                  <a:pt x="262127" y="0"/>
                </a:lnTo>
              </a:path>
            </a:pathLst>
          </a:custGeom>
          <a:ln w="19557">
            <a:solidFill>
              <a:srgbClr val="B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5422392" y="6385560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0" y="19050"/>
                </a:moveTo>
                <a:lnTo>
                  <a:pt x="38100" y="19050"/>
                </a:lnTo>
              </a:path>
            </a:pathLst>
          </a:custGeom>
          <a:ln w="39370">
            <a:solidFill>
              <a:srgbClr val="B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 txBox="1"/>
          <p:nvPr/>
        </p:nvSpPr>
        <p:spPr>
          <a:xfrm>
            <a:off x="673098" y="6724138"/>
            <a:ext cx="8559165" cy="404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200" spc="-5" dirty="0">
                <a:latin typeface="Times New Roman"/>
                <a:cs typeface="Times New Roman"/>
              </a:rPr>
              <a:t>N</a:t>
            </a:r>
            <a:r>
              <a:rPr sz="1200" spc="65" dirty="0">
                <a:latin typeface="Times New Roman"/>
                <a:cs typeface="Times New Roman"/>
              </a:rPr>
              <a:t>o</a:t>
            </a:r>
            <a:r>
              <a:rPr sz="1200" spc="-5" dirty="0">
                <a:latin typeface="Times New Roman"/>
                <a:cs typeface="Times New Roman"/>
              </a:rPr>
              <a:t>t</a:t>
            </a:r>
            <a:r>
              <a:rPr sz="1200" spc="130" dirty="0">
                <a:latin typeface="Times New Roman"/>
                <a:cs typeface="Times New Roman"/>
              </a:rPr>
              <a:t>e</a:t>
            </a:r>
            <a:r>
              <a:rPr sz="1200" spc="-5" dirty="0">
                <a:latin typeface="Times New Roman"/>
                <a:cs typeface="Times New Roman"/>
              </a:rPr>
              <a:t>: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125" dirty="0">
                <a:latin typeface="Times New Roman"/>
                <a:cs typeface="Times New Roman"/>
              </a:rPr>
              <a:t>S</a:t>
            </a:r>
            <a:r>
              <a:rPr sz="1200" spc="130" dirty="0">
                <a:latin typeface="Times New Roman"/>
                <a:cs typeface="Times New Roman"/>
              </a:rPr>
              <a:t>e</a:t>
            </a:r>
            <a:r>
              <a:rPr sz="1200" spc="-5" dirty="0">
                <a:latin typeface="Times New Roman"/>
                <a:cs typeface="Times New Roman"/>
              </a:rPr>
              <a:t>r</a:t>
            </a:r>
            <a:r>
              <a:rPr sz="1200" spc="-15" dirty="0">
                <a:latin typeface="Times New Roman"/>
                <a:cs typeface="Times New Roman"/>
              </a:rPr>
              <a:t>v</a:t>
            </a:r>
            <a:r>
              <a:rPr sz="1200" spc="-75" dirty="0">
                <a:latin typeface="Times New Roman"/>
                <a:cs typeface="Times New Roman"/>
              </a:rPr>
              <a:t>i</a:t>
            </a:r>
            <a:r>
              <a:rPr sz="1200" spc="60" dirty="0">
                <a:latin typeface="Times New Roman"/>
                <a:cs typeface="Times New Roman"/>
              </a:rPr>
              <a:t>c</a:t>
            </a:r>
            <a:r>
              <a:rPr sz="1200" spc="130" dirty="0">
                <a:latin typeface="Times New Roman"/>
                <a:cs typeface="Times New Roman"/>
              </a:rPr>
              <a:t>e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65" dirty="0">
                <a:latin typeface="Times New Roman"/>
                <a:cs typeface="Times New Roman"/>
              </a:rPr>
              <a:t>p</a:t>
            </a:r>
            <a:r>
              <a:rPr sz="1200" spc="130" dirty="0">
                <a:latin typeface="Times New Roman"/>
                <a:cs typeface="Times New Roman"/>
              </a:rPr>
              <a:t>e</a:t>
            </a:r>
            <a:r>
              <a:rPr sz="1200" spc="-5" dirty="0">
                <a:latin typeface="Times New Roman"/>
                <a:cs typeface="Times New Roman"/>
              </a:rPr>
              <a:t>r</a:t>
            </a:r>
            <a:r>
              <a:rPr sz="1200" spc="-55" dirty="0">
                <a:latin typeface="Times New Roman"/>
                <a:cs typeface="Times New Roman"/>
              </a:rPr>
              <a:t>f</a:t>
            </a:r>
            <a:r>
              <a:rPr sz="1200" spc="65" dirty="0">
                <a:latin typeface="Times New Roman"/>
                <a:cs typeface="Times New Roman"/>
              </a:rPr>
              <a:t>o</a:t>
            </a:r>
            <a:r>
              <a:rPr sz="1200" spc="-5" dirty="0">
                <a:latin typeface="Times New Roman"/>
                <a:cs typeface="Times New Roman"/>
              </a:rPr>
              <a:t>r</a:t>
            </a:r>
            <a:r>
              <a:rPr sz="1200" spc="70" dirty="0">
                <a:latin typeface="Times New Roman"/>
                <a:cs typeface="Times New Roman"/>
              </a:rPr>
              <a:t>m</a:t>
            </a:r>
            <a:r>
              <a:rPr sz="1200" spc="120" dirty="0">
                <a:latin typeface="Times New Roman"/>
                <a:cs typeface="Times New Roman"/>
              </a:rPr>
              <a:t>a</a:t>
            </a:r>
            <a:r>
              <a:rPr sz="1200" spc="55" dirty="0">
                <a:latin typeface="Times New Roman"/>
                <a:cs typeface="Times New Roman"/>
              </a:rPr>
              <a:t>n</a:t>
            </a:r>
            <a:r>
              <a:rPr sz="1200" spc="60" dirty="0">
                <a:latin typeface="Times New Roman"/>
                <a:cs typeface="Times New Roman"/>
              </a:rPr>
              <a:t>c</a:t>
            </a:r>
            <a:r>
              <a:rPr sz="1200" spc="130" dirty="0">
                <a:latin typeface="Times New Roman"/>
                <a:cs typeface="Times New Roman"/>
              </a:rPr>
              <a:t>e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70" dirty="0">
                <a:latin typeface="Times New Roman"/>
                <a:cs typeface="Times New Roman"/>
              </a:rPr>
              <a:t>m</a:t>
            </a:r>
            <a:r>
              <a:rPr sz="1200" spc="120" dirty="0">
                <a:latin typeface="Times New Roman"/>
                <a:cs typeface="Times New Roman"/>
              </a:rPr>
              <a:t>ea</a:t>
            </a:r>
            <a:r>
              <a:rPr sz="1200" spc="130" dirty="0">
                <a:latin typeface="Times New Roman"/>
                <a:cs typeface="Times New Roman"/>
              </a:rPr>
              <a:t>s</a:t>
            </a:r>
            <a:r>
              <a:rPr sz="1200" spc="65" dirty="0">
                <a:latin typeface="Times New Roman"/>
                <a:cs typeface="Times New Roman"/>
              </a:rPr>
              <a:t>u</a:t>
            </a:r>
            <a:r>
              <a:rPr sz="1200" spc="-5" dirty="0">
                <a:latin typeface="Times New Roman"/>
                <a:cs typeface="Times New Roman"/>
              </a:rPr>
              <a:t>r</a:t>
            </a:r>
            <a:r>
              <a:rPr sz="1200" spc="120" dirty="0">
                <a:latin typeface="Times New Roman"/>
                <a:cs typeface="Times New Roman"/>
              </a:rPr>
              <a:t>e</a:t>
            </a:r>
            <a:r>
              <a:rPr sz="1200" spc="60" dirty="0">
                <a:latin typeface="Times New Roman"/>
                <a:cs typeface="Times New Roman"/>
              </a:rPr>
              <a:t>m</a:t>
            </a:r>
            <a:r>
              <a:rPr sz="1200" spc="130" dirty="0">
                <a:latin typeface="Times New Roman"/>
                <a:cs typeface="Times New Roman"/>
              </a:rPr>
              <a:t>e</a:t>
            </a:r>
            <a:r>
              <a:rPr sz="1200" spc="55" dirty="0">
                <a:latin typeface="Times New Roman"/>
                <a:cs typeface="Times New Roman"/>
              </a:rPr>
              <a:t>n</a:t>
            </a:r>
            <a:r>
              <a:rPr sz="1200" spc="-5" dirty="0">
                <a:latin typeface="Times New Roman"/>
                <a:cs typeface="Times New Roman"/>
              </a:rPr>
              <a:t>t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15" dirty="0">
                <a:latin typeface="Times New Roman"/>
                <a:cs typeface="Times New Roman"/>
              </a:rPr>
              <a:t>w</a:t>
            </a:r>
            <a:r>
              <a:rPr sz="1200" spc="130" dirty="0">
                <a:latin typeface="Times New Roman"/>
                <a:cs typeface="Times New Roman"/>
              </a:rPr>
              <a:t>as</a:t>
            </a:r>
            <a:r>
              <a:rPr sz="1200" spc="35" dirty="0">
                <a:latin typeface="Times New Roman"/>
                <a:cs typeface="Times New Roman"/>
              </a:rPr>
              <a:t> </a:t>
            </a:r>
            <a:r>
              <a:rPr sz="1200" spc="130" dirty="0">
                <a:latin typeface="Times New Roman"/>
                <a:cs typeface="Times New Roman"/>
              </a:rPr>
              <a:t>s</a:t>
            </a:r>
            <a:r>
              <a:rPr sz="1200" spc="65" dirty="0">
                <a:latin typeface="Times New Roman"/>
                <a:cs typeface="Times New Roman"/>
              </a:rPr>
              <a:t>u</a:t>
            </a:r>
            <a:r>
              <a:rPr sz="1200" spc="130" dirty="0">
                <a:latin typeface="Times New Roman"/>
                <a:cs typeface="Times New Roman"/>
              </a:rPr>
              <a:t>s</a:t>
            </a:r>
            <a:r>
              <a:rPr sz="1200" spc="65" dirty="0">
                <a:latin typeface="Times New Roman"/>
                <a:cs typeface="Times New Roman"/>
              </a:rPr>
              <a:t>p</a:t>
            </a:r>
            <a:r>
              <a:rPr sz="1200" spc="130" dirty="0">
                <a:latin typeface="Times New Roman"/>
                <a:cs typeface="Times New Roman"/>
              </a:rPr>
              <a:t>e</a:t>
            </a:r>
            <a:r>
              <a:rPr sz="1200" spc="65" dirty="0">
                <a:latin typeface="Times New Roman"/>
                <a:cs typeface="Times New Roman"/>
              </a:rPr>
              <a:t>n</a:t>
            </a:r>
            <a:r>
              <a:rPr sz="1200" spc="55" dirty="0">
                <a:latin typeface="Times New Roman"/>
                <a:cs typeface="Times New Roman"/>
              </a:rPr>
              <a:t>d</a:t>
            </a:r>
            <a:r>
              <a:rPr sz="1200" spc="130" dirty="0">
                <a:latin typeface="Times New Roman"/>
                <a:cs typeface="Times New Roman"/>
              </a:rPr>
              <a:t>e</a:t>
            </a:r>
            <a:r>
              <a:rPr sz="1200" spc="65" dirty="0">
                <a:latin typeface="Times New Roman"/>
                <a:cs typeface="Times New Roman"/>
              </a:rPr>
              <a:t>d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-55" dirty="0">
                <a:latin typeface="Times New Roman"/>
                <a:cs typeface="Times New Roman"/>
              </a:rPr>
              <a:t>f</a:t>
            </a:r>
            <a:r>
              <a:rPr sz="1200" spc="65" dirty="0">
                <a:latin typeface="Times New Roman"/>
                <a:cs typeface="Times New Roman"/>
              </a:rPr>
              <a:t>o</a:t>
            </a:r>
            <a:r>
              <a:rPr sz="1200" dirty="0">
                <a:latin typeface="Times New Roman"/>
                <a:cs typeface="Times New Roman"/>
              </a:rPr>
              <a:t>r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spc="70" dirty="0">
                <a:latin typeface="Times New Roman"/>
                <a:cs typeface="Times New Roman"/>
              </a:rPr>
              <a:t>m</a:t>
            </a:r>
            <a:r>
              <a:rPr sz="1200" spc="130" dirty="0">
                <a:latin typeface="Times New Roman"/>
                <a:cs typeface="Times New Roman"/>
              </a:rPr>
              <a:t>a</a:t>
            </a:r>
            <a:r>
              <a:rPr sz="1200" spc="-75" dirty="0">
                <a:latin typeface="Times New Roman"/>
                <a:cs typeface="Times New Roman"/>
              </a:rPr>
              <a:t>i</a:t>
            </a:r>
            <a:r>
              <a:rPr sz="1200" spc="-70" dirty="0">
                <a:latin typeface="Times New Roman"/>
                <a:cs typeface="Times New Roman"/>
              </a:rPr>
              <a:t>l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65" dirty="0">
                <a:latin typeface="Times New Roman"/>
                <a:cs typeface="Times New Roman"/>
              </a:rPr>
              <a:t>o</a:t>
            </a:r>
            <a:r>
              <a:rPr sz="1200" spc="-5" dirty="0">
                <a:latin typeface="Times New Roman"/>
                <a:cs typeface="Times New Roman"/>
              </a:rPr>
              <a:t>r</a:t>
            </a:r>
            <a:r>
              <a:rPr sz="1200" spc="-75" dirty="0">
                <a:latin typeface="Times New Roman"/>
                <a:cs typeface="Times New Roman"/>
              </a:rPr>
              <a:t>i</a:t>
            </a:r>
            <a:r>
              <a:rPr sz="1200" spc="55" dirty="0">
                <a:latin typeface="Times New Roman"/>
                <a:cs typeface="Times New Roman"/>
              </a:rPr>
              <a:t>g</a:t>
            </a:r>
            <a:r>
              <a:rPr sz="1200" spc="-75" dirty="0">
                <a:latin typeface="Times New Roman"/>
                <a:cs typeface="Times New Roman"/>
              </a:rPr>
              <a:t>i</a:t>
            </a:r>
            <a:r>
              <a:rPr sz="1200" spc="65" dirty="0">
                <a:latin typeface="Times New Roman"/>
                <a:cs typeface="Times New Roman"/>
              </a:rPr>
              <a:t>n</a:t>
            </a:r>
            <a:r>
              <a:rPr sz="1200" spc="130" dirty="0">
                <a:latin typeface="Times New Roman"/>
                <a:cs typeface="Times New Roman"/>
              </a:rPr>
              <a:t>a</a:t>
            </a:r>
            <a:r>
              <a:rPr sz="1200" spc="-5" dirty="0">
                <a:latin typeface="Times New Roman"/>
                <a:cs typeface="Times New Roman"/>
              </a:rPr>
              <a:t>t</a:t>
            </a:r>
            <a:r>
              <a:rPr sz="1200" spc="-75" dirty="0">
                <a:latin typeface="Times New Roman"/>
                <a:cs typeface="Times New Roman"/>
              </a:rPr>
              <a:t>i</a:t>
            </a:r>
            <a:r>
              <a:rPr sz="1200" spc="65" dirty="0">
                <a:latin typeface="Times New Roman"/>
                <a:cs typeface="Times New Roman"/>
              </a:rPr>
              <a:t>ng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5" dirty="0">
                <a:latin typeface="Times New Roman"/>
                <a:cs typeface="Times New Roman"/>
              </a:rPr>
              <a:t>f</a:t>
            </a:r>
            <a:r>
              <a:rPr sz="1200" spc="-5" dirty="0">
                <a:latin typeface="Times New Roman"/>
                <a:cs typeface="Times New Roman"/>
              </a:rPr>
              <a:t>r</a:t>
            </a:r>
            <a:r>
              <a:rPr sz="1200" spc="65" dirty="0">
                <a:latin typeface="Times New Roman"/>
                <a:cs typeface="Times New Roman"/>
              </a:rPr>
              <a:t>om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spc="65" dirty="0">
                <a:latin typeface="Times New Roman"/>
                <a:cs typeface="Times New Roman"/>
              </a:rPr>
              <a:t>o</a:t>
            </a:r>
            <a:r>
              <a:rPr sz="1200" dirty="0">
                <a:latin typeface="Times New Roman"/>
                <a:cs typeface="Times New Roman"/>
              </a:rPr>
              <a:t>r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spc="65" dirty="0">
                <a:latin typeface="Times New Roman"/>
                <a:cs typeface="Times New Roman"/>
              </a:rPr>
              <a:t>d</a:t>
            </a:r>
            <a:r>
              <a:rPr sz="1200" spc="130" dirty="0">
                <a:latin typeface="Times New Roman"/>
                <a:cs typeface="Times New Roman"/>
              </a:rPr>
              <a:t>es</a:t>
            </a:r>
            <a:r>
              <a:rPr sz="1200" spc="-5" dirty="0">
                <a:latin typeface="Times New Roman"/>
                <a:cs typeface="Times New Roman"/>
              </a:rPr>
              <a:t>t</a:t>
            </a:r>
            <a:r>
              <a:rPr sz="1200" spc="-75" dirty="0">
                <a:latin typeface="Times New Roman"/>
                <a:cs typeface="Times New Roman"/>
              </a:rPr>
              <a:t>i</a:t>
            </a:r>
            <a:r>
              <a:rPr sz="1200" spc="65" dirty="0">
                <a:latin typeface="Times New Roman"/>
                <a:cs typeface="Times New Roman"/>
              </a:rPr>
              <a:t>n</a:t>
            </a:r>
            <a:r>
              <a:rPr sz="1200" spc="130" dirty="0">
                <a:latin typeface="Times New Roman"/>
                <a:cs typeface="Times New Roman"/>
              </a:rPr>
              <a:t>e</a:t>
            </a:r>
            <a:r>
              <a:rPr sz="1200" spc="65" dirty="0">
                <a:latin typeface="Times New Roman"/>
                <a:cs typeface="Times New Roman"/>
              </a:rPr>
              <a:t>d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t</a:t>
            </a:r>
            <a:r>
              <a:rPr sz="1200" spc="65" dirty="0">
                <a:latin typeface="Times New Roman"/>
                <a:cs typeface="Times New Roman"/>
              </a:rPr>
              <a:t>o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55" dirty="0">
                <a:latin typeface="Times New Roman"/>
                <a:cs typeface="Times New Roman"/>
              </a:rPr>
              <a:t>C</a:t>
            </a:r>
            <a:r>
              <a:rPr sz="1200" spc="130" dirty="0">
                <a:latin typeface="Times New Roman"/>
                <a:cs typeface="Times New Roman"/>
              </a:rPr>
              <a:t>a</a:t>
            </a:r>
            <a:r>
              <a:rPr sz="1200" spc="-5" dirty="0">
                <a:latin typeface="Times New Roman"/>
                <a:cs typeface="Times New Roman"/>
              </a:rPr>
              <a:t>r</a:t>
            </a:r>
            <a:r>
              <a:rPr sz="1200" spc="-75" dirty="0">
                <a:latin typeface="Times New Roman"/>
                <a:cs typeface="Times New Roman"/>
              </a:rPr>
              <a:t>i</a:t>
            </a:r>
            <a:r>
              <a:rPr sz="1200" spc="65" dirty="0">
                <a:latin typeface="Times New Roman"/>
                <a:cs typeface="Times New Roman"/>
              </a:rPr>
              <a:t>bb</a:t>
            </a:r>
            <a:r>
              <a:rPr sz="1200" spc="130" dirty="0">
                <a:latin typeface="Times New Roman"/>
                <a:cs typeface="Times New Roman"/>
              </a:rPr>
              <a:t>e</a:t>
            </a:r>
            <a:r>
              <a:rPr sz="1200" spc="120" dirty="0">
                <a:latin typeface="Times New Roman"/>
                <a:cs typeface="Times New Roman"/>
              </a:rPr>
              <a:t>a</a:t>
            </a:r>
            <a:r>
              <a:rPr sz="1200" spc="65" dirty="0">
                <a:latin typeface="Times New Roman"/>
                <a:cs typeface="Times New Roman"/>
              </a:rPr>
              <a:t>n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</a:t>
            </a:r>
            <a:r>
              <a:rPr sz="1200" spc="-75" dirty="0">
                <a:latin typeface="Times New Roman"/>
                <a:cs typeface="Times New Roman"/>
              </a:rPr>
              <a:t>i</a:t>
            </a:r>
            <a:r>
              <a:rPr sz="1200" spc="130" dirty="0">
                <a:latin typeface="Times New Roman"/>
                <a:cs typeface="Times New Roman"/>
              </a:rPr>
              <a:t>s</a:t>
            </a:r>
            <a:r>
              <a:rPr sz="1200" spc="-5" dirty="0">
                <a:latin typeface="Times New Roman"/>
                <a:cs typeface="Times New Roman"/>
              </a:rPr>
              <a:t>tr</a:t>
            </a:r>
            <a:r>
              <a:rPr sz="1200" spc="-75" dirty="0">
                <a:latin typeface="Times New Roman"/>
                <a:cs typeface="Times New Roman"/>
              </a:rPr>
              <a:t>i</a:t>
            </a:r>
            <a:r>
              <a:rPr sz="1200" spc="60" dirty="0">
                <a:latin typeface="Times New Roman"/>
                <a:cs typeface="Times New Roman"/>
              </a:rPr>
              <a:t>c</a:t>
            </a:r>
            <a:r>
              <a:rPr sz="1200" spc="-5" dirty="0">
                <a:latin typeface="Times New Roman"/>
                <a:cs typeface="Times New Roman"/>
              </a:rPr>
              <a:t>t</a:t>
            </a:r>
            <a:r>
              <a:rPr sz="1200" spc="50" dirty="0">
                <a:latin typeface="Times New Roman"/>
                <a:cs typeface="Times New Roman"/>
              </a:rPr>
              <a:t> </a:t>
            </a:r>
            <a:r>
              <a:rPr sz="1200" spc="-75" dirty="0">
                <a:latin typeface="Times New Roman"/>
                <a:cs typeface="Times New Roman"/>
              </a:rPr>
              <a:t>i</a:t>
            </a:r>
            <a:r>
              <a:rPr sz="1200" spc="65" dirty="0">
                <a:latin typeface="Times New Roman"/>
                <a:cs typeface="Times New Roman"/>
              </a:rPr>
              <a:t>n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60" dirty="0">
                <a:latin typeface="Times New Roman"/>
                <a:cs typeface="Times New Roman"/>
              </a:rPr>
              <a:t>F</a:t>
            </a:r>
            <a:r>
              <a:rPr sz="1200" spc="-80" dirty="0">
                <a:latin typeface="Times New Roman"/>
                <a:cs typeface="Times New Roman"/>
              </a:rPr>
              <a:t>Y</a:t>
            </a:r>
            <a:r>
              <a:rPr sz="1200" spc="65" dirty="0">
                <a:latin typeface="Times New Roman"/>
                <a:cs typeface="Times New Roman"/>
              </a:rPr>
              <a:t>18</a:t>
            </a:r>
            <a:r>
              <a:rPr sz="1200" spc="40" dirty="0">
                <a:latin typeface="Times New Roman"/>
                <a:cs typeface="Times New Roman"/>
              </a:rPr>
              <a:t> </a:t>
            </a:r>
            <a:r>
              <a:rPr sz="1200" spc="60" dirty="0">
                <a:latin typeface="Times New Roman"/>
                <a:cs typeface="Times New Roman"/>
              </a:rPr>
              <a:t>Q</a:t>
            </a:r>
            <a:r>
              <a:rPr sz="1200" spc="65" dirty="0">
                <a:latin typeface="Times New Roman"/>
                <a:cs typeface="Times New Roman"/>
              </a:rPr>
              <a:t>1</a:t>
            </a:r>
            <a:r>
              <a:rPr sz="1200" spc="30" dirty="0">
                <a:latin typeface="Times New Roman"/>
                <a:cs typeface="Times New Roman"/>
              </a:rPr>
              <a:t> </a:t>
            </a:r>
            <a:r>
              <a:rPr sz="1200" spc="-385" dirty="0">
                <a:latin typeface="Times New Roman"/>
                <a:cs typeface="Times New Roman"/>
              </a:rPr>
              <a:t>a</a:t>
            </a:r>
            <a:r>
              <a:rPr sz="1200" spc="-7" baseline="-27777" dirty="0">
                <a:solidFill>
                  <a:srgbClr val="BFBFBF"/>
                </a:solidFill>
                <a:latin typeface="Century Gothic"/>
                <a:cs typeface="Century Gothic"/>
              </a:rPr>
              <a:t>F</a:t>
            </a:r>
            <a:r>
              <a:rPr sz="1200" spc="-592" baseline="-27777" dirty="0">
                <a:solidFill>
                  <a:srgbClr val="BFBFBF"/>
                </a:solidFill>
                <a:latin typeface="Century Gothic"/>
                <a:cs typeface="Century Gothic"/>
              </a:rPr>
              <a:t>e</a:t>
            </a:r>
            <a:r>
              <a:rPr sz="1200" spc="-210" dirty="0">
                <a:latin typeface="Times New Roman"/>
                <a:cs typeface="Times New Roman"/>
              </a:rPr>
              <a:t>n</a:t>
            </a:r>
            <a:r>
              <a:rPr sz="1200" spc="-405" baseline="-27777" dirty="0">
                <a:solidFill>
                  <a:srgbClr val="BFBFBF"/>
                </a:solidFill>
                <a:latin typeface="Century Gothic"/>
                <a:cs typeface="Century Gothic"/>
              </a:rPr>
              <a:t>b</a:t>
            </a:r>
            <a:r>
              <a:rPr sz="1200" spc="-330" dirty="0">
                <a:latin typeface="Times New Roman"/>
                <a:cs typeface="Times New Roman"/>
              </a:rPr>
              <a:t>d</a:t>
            </a:r>
            <a:r>
              <a:rPr sz="1200" baseline="-27777" dirty="0">
                <a:solidFill>
                  <a:srgbClr val="BFBFBF"/>
                </a:solidFill>
                <a:latin typeface="Century Gothic"/>
                <a:cs typeface="Century Gothic"/>
              </a:rPr>
              <a:t>r</a:t>
            </a:r>
            <a:r>
              <a:rPr sz="1200" spc="-37" baseline="-27777" dirty="0">
                <a:solidFill>
                  <a:srgbClr val="BFBFBF"/>
                </a:solidFill>
                <a:latin typeface="Century Gothic"/>
                <a:cs typeface="Century Gothic"/>
              </a:rPr>
              <a:t>u</a:t>
            </a:r>
            <a:r>
              <a:rPr sz="1200" spc="-850" dirty="0">
                <a:latin typeface="Times New Roman"/>
                <a:cs typeface="Times New Roman"/>
              </a:rPr>
              <a:t>Q</a:t>
            </a:r>
            <a:r>
              <a:rPr sz="1200" spc="7" baseline="-27777" dirty="0">
                <a:solidFill>
                  <a:srgbClr val="BFBFBF"/>
                </a:solidFill>
                <a:latin typeface="Century Gothic"/>
                <a:cs typeface="Century Gothic"/>
              </a:rPr>
              <a:t>a</a:t>
            </a:r>
            <a:r>
              <a:rPr sz="1200" baseline="-27777" dirty="0">
                <a:solidFill>
                  <a:srgbClr val="BFBFBF"/>
                </a:solidFill>
                <a:latin typeface="Century Gothic"/>
                <a:cs typeface="Century Gothic"/>
              </a:rPr>
              <a:t>r</a:t>
            </a:r>
            <a:r>
              <a:rPr sz="1200" spc="-472" baseline="-27777" dirty="0">
                <a:solidFill>
                  <a:srgbClr val="BFBFBF"/>
                </a:solidFill>
                <a:latin typeface="Century Gothic"/>
                <a:cs typeface="Century Gothic"/>
              </a:rPr>
              <a:t>y</a:t>
            </a:r>
            <a:r>
              <a:rPr sz="1200" spc="-85" dirty="0">
                <a:latin typeface="Times New Roman"/>
                <a:cs typeface="Times New Roman"/>
              </a:rPr>
              <a:t>2</a:t>
            </a:r>
            <a:r>
              <a:rPr sz="1200" spc="-7" baseline="-27777" dirty="0">
                <a:solidFill>
                  <a:srgbClr val="BFBFBF"/>
                </a:solidFill>
                <a:latin typeface="Century Gothic"/>
                <a:cs typeface="Century Gothic"/>
              </a:rPr>
              <a:t>2</a:t>
            </a:r>
            <a:r>
              <a:rPr sz="1200" spc="-615" baseline="-27777" dirty="0">
                <a:solidFill>
                  <a:srgbClr val="BFBFBF"/>
                </a:solidFill>
                <a:latin typeface="Century Gothic"/>
                <a:cs typeface="Century Gothic"/>
              </a:rPr>
              <a:t>0</a:t>
            </a:r>
            <a:r>
              <a:rPr sz="1200" spc="-200" dirty="0">
                <a:latin typeface="Times New Roman"/>
                <a:cs typeface="Times New Roman"/>
              </a:rPr>
              <a:t>d</a:t>
            </a:r>
            <a:r>
              <a:rPr sz="1200" spc="-270" baseline="-27777" dirty="0">
                <a:solidFill>
                  <a:srgbClr val="BFBFBF"/>
                </a:solidFill>
                <a:latin typeface="Century Gothic"/>
                <a:cs typeface="Century Gothic"/>
              </a:rPr>
              <a:t>1</a:t>
            </a:r>
            <a:r>
              <a:rPr sz="1200" spc="-430" dirty="0">
                <a:latin typeface="Times New Roman"/>
                <a:cs typeface="Times New Roman"/>
              </a:rPr>
              <a:t>u</a:t>
            </a:r>
            <a:r>
              <a:rPr sz="1200" spc="67" baseline="-27777" dirty="0">
                <a:solidFill>
                  <a:srgbClr val="BFBFBF"/>
                </a:solidFill>
                <a:latin typeface="Century Gothic"/>
                <a:cs typeface="Century Gothic"/>
              </a:rPr>
              <a:t>8</a:t>
            </a:r>
            <a:r>
              <a:rPr sz="1200" spc="130" dirty="0">
                <a:latin typeface="Times New Roman"/>
                <a:cs typeface="Times New Roman"/>
              </a:rPr>
              <a:t>e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t</a:t>
            </a:r>
            <a:r>
              <a:rPr sz="1200" spc="65" dirty="0">
                <a:latin typeface="Times New Roman"/>
                <a:cs typeface="Times New Roman"/>
              </a:rPr>
              <a:t>o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t</a:t>
            </a:r>
            <a:r>
              <a:rPr sz="1200" spc="65" dirty="0">
                <a:latin typeface="Times New Roman"/>
                <a:cs typeface="Times New Roman"/>
              </a:rPr>
              <a:t>h</a:t>
            </a:r>
            <a:r>
              <a:rPr sz="1200" spc="130" dirty="0">
                <a:latin typeface="Times New Roman"/>
                <a:cs typeface="Times New Roman"/>
              </a:rPr>
              <a:t>e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65" dirty="0">
                <a:latin typeface="Times New Roman"/>
                <a:cs typeface="Times New Roman"/>
              </a:rPr>
              <a:t>d</a:t>
            </a:r>
            <a:r>
              <a:rPr sz="1200" spc="130" dirty="0">
                <a:latin typeface="Times New Roman"/>
                <a:cs typeface="Times New Roman"/>
              </a:rPr>
              <a:t>e</a:t>
            </a:r>
            <a:r>
              <a:rPr sz="1200" spc="-15" dirty="0">
                <a:latin typeface="Times New Roman"/>
                <a:cs typeface="Times New Roman"/>
              </a:rPr>
              <a:t>v</a:t>
            </a:r>
            <a:r>
              <a:rPr sz="1200" spc="130" dirty="0">
                <a:latin typeface="Times New Roman"/>
                <a:cs typeface="Times New Roman"/>
              </a:rPr>
              <a:t>as</a:t>
            </a:r>
            <a:r>
              <a:rPr sz="1200" spc="-5" dirty="0">
                <a:latin typeface="Times New Roman"/>
                <a:cs typeface="Times New Roman"/>
              </a:rPr>
              <a:t>t</a:t>
            </a:r>
            <a:r>
              <a:rPr sz="1200" spc="130" dirty="0">
                <a:latin typeface="Times New Roman"/>
                <a:cs typeface="Times New Roman"/>
              </a:rPr>
              <a:t>a</a:t>
            </a:r>
            <a:r>
              <a:rPr sz="1200" spc="-5" dirty="0">
                <a:latin typeface="Times New Roman"/>
                <a:cs typeface="Times New Roman"/>
              </a:rPr>
              <a:t>t</a:t>
            </a:r>
            <a:r>
              <a:rPr sz="1200" spc="-75" dirty="0">
                <a:latin typeface="Times New Roman"/>
                <a:cs typeface="Times New Roman"/>
              </a:rPr>
              <a:t>i</a:t>
            </a:r>
            <a:r>
              <a:rPr sz="1200" spc="65" dirty="0">
                <a:latin typeface="Times New Roman"/>
                <a:cs typeface="Times New Roman"/>
              </a:rPr>
              <a:t>ng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75" dirty="0">
                <a:latin typeface="Times New Roman"/>
                <a:cs typeface="Times New Roman"/>
              </a:rPr>
              <a:t>i</a:t>
            </a:r>
            <a:r>
              <a:rPr sz="1200" spc="70" dirty="0">
                <a:latin typeface="Times New Roman"/>
                <a:cs typeface="Times New Roman"/>
              </a:rPr>
              <a:t>m</a:t>
            </a:r>
            <a:r>
              <a:rPr sz="1200" spc="65" dirty="0">
                <a:latin typeface="Times New Roman"/>
                <a:cs typeface="Times New Roman"/>
              </a:rPr>
              <a:t>p</a:t>
            </a:r>
            <a:r>
              <a:rPr sz="1200" spc="130" dirty="0">
                <a:latin typeface="Times New Roman"/>
                <a:cs typeface="Times New Roman"/>
              </a:rPr>
              <a:t>a</a:t>
            </a:r>
            <a:r>
              <a:rPr sz="1200" spc="60" dirty="0">
                <a:latin typeface="Times New Roman"/>
                <a:cs typeface="Times New Roman"/>
              </a:rPr>
              <a:t>c</a:t>
            </a:r>
            <a:r>
              <a:rPr sz="1200" spc="-5" dirty="0">
                <a:latin typeface="Times New Roman"/>
                <a:cs typeface="Times New Roman"/>
              </a:rPr>
              <a:t>t</a:t>
            </a:r>
            <a:r>
              <a:rPr sz="1200" spc="130" dirty="0">
                <a:latin typeface="Times New Roman"/>
                <a:cs typeface="Times New Roman"/>
              </a:rPr>
              <a:t>s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65" dirty="0">
                <a:latin typeface="Times New Roman"/>
                <a:cs typeface="Times New Roman"/>
              </a:rPr>
              <a:t>o</a:t>
            </a:r>
            <a:r>
              <a:rPr sz="1200" spc="-70" dirty="0">
                <a:latin typeface="Times New Roman"/>
                <a:cs typeface="Times New Roman"/>
              </a:rPr>
              <a:t>f</a:t>
            </a:r>
            <a:r>
              <a:rPr sz="1200" spc="3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H</a:t>
            </a:r>
            <a:r>
              <a:rPr sz="1200" spc="65" dirty="0">
                <a:latin typeface="Times New Roman"/>
                <a:cs typeface="Times New Roman"/>
              </a:rPr>
              <a:t>u</a:t>
            </a:r>
            <a:r>
              <a:rPr sz="1200" spc="-5" dirty="0">
                <a:latin typeface="Times New Roman"/>
                <a:cs typeface="Times New Roman"/>
              </a:rPr>
              <a:t>rr</a:t>
            </a:r>
            <a:r>
              <a:rPr sz="1200" spc="-75" dirty="0">
                <a:latin typeface="Times New Roman"/>
                <a:cs typeface="Times New Roman"/>
              </a:rPr>
              <a:t>i</a:t>
            </a:r>
            <a:r>
              <a:rPr sz="1200" spc="60" dirty="0">
                <a:latin typeface="Times New Roman"/>
                <a:cs typeface="Times New Roman"/>
              </a:rPr>
              <a:t>c</a:t>
            </a:r>
            <a:r>
              <a:rPr sz="1200" spc="130" dirty="0">
                <a:latin typeface="Times New Roman"/>
                <a:cs typeface="Times New Roman"/>
              </a:rPr>
              <a:t>a</a:t>
            </a:r>
            <a:r>
              <a:rPr sz="1200" spc="65" dirty="0">
                <a:latin typeface="Times New Roman"/>
                <a:cs typeface="Times New Roman"/>
              </a:rPr>
              <a:t>n</a:t>
            </a:r>
            <a:r>
              <a:rPr sz="1200" spc="130" dirty="0">
                <a:latin typeface="Times New Roman"/>
                <a:cs typeface="Times New Roman"/>
              </a:rPr>
              <a:t>es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70" dirty="0">
                <a:latin typeface="Times New Roman"/>
                <a:cs typeface="Times New Roman"/>
              </a:rPr>
              <a:t>I</a:t>
            </a:r>
            <a:r>
              <a:rPr sz="1200" spc="-5" dirty="0">
                <a:latin typeface="Times New Roman"/>
                <a:cs typeface="Times New Roman"/>
              </a:rPr>
              <a:t>r</a:t>
            </a:r>
            <a:r>
              <a:rPr sz="1200" spc="70" dirty="0">
                <a:latin typeface="Times New Roman"/>
                <a:cs typeface="Times New Roman"/>
              </a:rPr>
              <a:t>m</a:t>
            </a:r>
            <a:r>
              <a:rPr sz="1200" spc="130" dirty="0">
                <a:latin typeface="Times New Roman"/>
                <a:cs typeface="Times New Roman"/>
              </a:rPr>
              <a:t>a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130" dirty="0">
                <a:latin typeface="Times New Roman"/>
                <a:cs typeface="Times New Roman"/>
              </a:rPr>
              <a:t>a</a:t>
            </a:r>
            <a:r>
              <a:rPr sz="1200" spc="65" dirty="0">
                <a:latin typeface="Times New Roman"/>
                <a:cs typeface="Times New Roman"/>
              </a:rPr>
              <a:t>nd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spc="-80" dirty="0">
                <a:latin typeface="Times New Roman"/>
                <a:cs typeface="Times New Roman"/>
              </a:rPr>
              <a:t>M</a:t>
            </a:r>
            <a:r>
              <a:rPr sz="1200" spc="130" dirty="0">
                <a:latin typeface="Times New Roman"/>
                <a:cs typeface="Times New Roman"/>
              </a:rPr>
              <a:t>a</a:t>
            </a:r>
            <a:r>
              <a:rPr sz="1200" spc="-5" dirty="0">
                <a:latin typeface="Times New Roman"/>
                <a:cs typeface="Times New Roman"/>
              </a:rPr>
              <a:t>r</a:t>
            </a:r>
            <a:r>
              <a:rPr sz="1200" spc="-75" dirty="0">
                <a:latin typeface="Times New Roman"/>
                <a:cs typeface="Times New Roman"/>
              </a:rPr>
              <a:t>i</a:t>
            </a:r>
            <a:r>
              <a:rPr sz="1200" spc="130" dirty="0">
                <a:latin typeface="Times New Roman"/>
                <a:cs typeface="Times New Roman"/>
              </a:rPr>
              <a:t>a</a:t>
            </a:r>
            <a:r>
              <a:rPr sz="1200" spc="30" dirty="0">
                <a:latin typeface="Times New Roman"/>
                <a:cs typeface="Times New Roman"/>
              </a:rPr>
              <a:t>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1064738" y="2194864"/>
            <a:ext cx="372745" cy="31832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55" dirty="0">
                <a:latin typeface="Times New Roman"/>
                <a:cs typeface="Times New Roman"/>
              </a:rPr>
              <a:t>8</a:t>
            </a:r>
            <a:r>
              <a:rPr sz="1200" spc="30" dirty="0">
                <a:latin typeface="Times New Roman"/>
                <a:cs typeface="Times New Roman"/>
              </a:rPr>
              <a:t>.</a:t>
            </a:r>
            <a:r>
              <a:rPr sz="1200" spc="65" dirty="0">
                <a:latin typeface="Times New Roman"/>
                <a:cs typeface="Times New Roman"/>
              </a:rPr>
              <a:t>0</a:t>
            </a:r>
            <a:r>
              <a:rPr sz="1200" spc="60" dirty="0">
                <a:latin typeface="Times New Roman"/>
                <a:cs typeface="Times New Roman"/>
              </a:rPr>
              <a:t>%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7"/>
              </a:spcBef>
            </a:pPr>
            <a:endParaRPr sz="13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200" spc="55" dirty="0">
                <a:latin typeface="Times New Roman"/>
                <a:cs typeface="Times New Roman"/>
              </a:rPr>
              <a:t>7</a:t>
            </a:r>
            <a:r>
              <a:rPr sz="1200" spc="30" dirty="0">
                <a:latin typeface="Times New Roman"/>
                <a:cs typeface="Times New Roman"/>
              </a:rPr>
              <a:t>.</a:t>
            </a:r>
            <a:r>
              <a:rPr sz="1200" spc="65" dirty="0">
                <a:latin typeface="Times New Roman"/>
                <a:cs typeface="Times New Roman"/>
              </a:rPr>
              <a:t>0</a:t>
            </a:r>
            <a:r>
              <a:rPr sz="1200" spc="60" dirty="0">
                <a:latin typeface="Times New Roman"/>
                <a:cs typeface="Times New Roman"/>
              </a:rPr>
              <a:t>%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9"/>
              </a:spcBef>
            </a:pPr>
            <a:endParaRPr sz="13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200" spc="55" dirty="0">
                <a:latin typeface="Times New Roman"/>
                <a:cs typeface="Times New Roman"/>
              </a:rPr>
              <a:t>6</a:t>
            </a:r>
            <a:r>
              <a:rPr sz="1200" spc="30" dirty="0">
                <a:latin typeface="Times New Roman"/>
                <a:cs typeface="Times New Roman"/>
              </a:rPr>
              <a:t>.</a:t>
            </a:r>
            <a:r>
              <a:rPr sz="1200" spc="65" dirty="0">
                <a:latin typeface="Times New Roman"/>
                <a:cs typeface="Times New Roman"/>
              </a:rPr>
              <a:t>0</a:t>
            </a:r>
            <a:r>
              <a:rPr sz="1200" spc="60" dirty="0">
                <a:latin typeface="Times New Roman"/>
                <a:cs typeface="Times New Roman"/>
              </a:rPr>
              <a:t>%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7"/>
              </a:spcBef>
            </a:pPr>
            <a:endParaRPr sz="13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200" spc="55" dirty="0">
                <a:latin typeface="Times New Roman"/>
                <a:cs typeface="Times New Roman"/>
              </a:rPr>
              <a:t>5</a:t>
            </a:r>
            <a:r>
              <a:rPr sz="1200" spc="30" dirty="0">
                <a:latin typeface="Times New Roman"/>
                <a:cs typeface="Times New Roman"/>
              </a:rPr>
              <a:t>.</a:t>
            </a:r>
            <a:r>
              <a:rPr sz="1200" spc="65" dirty="0">
                <a:latin typeface="Times New Roman"/>
                <a:cs typeface="Times New Roman"/>
              </a:rPr>
              <a:t>0</a:t>
            </a:r>
            <a:r>
              <a:rPr sz="1200" spc="60" dirty="0">
                <a:latin typeface="Times New Roman"/>
                <a:cs typeface="Times New Roman"/>
              </a:rPr>
              <a:t>%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8"/>
              </a:spcBef>
            </a:pPr>
            <a:endParaRPr sz="13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200" spc="55" dirty="0">
                <a:latin typeface="Times New Roman"/>
                <a:cs typeface="Times New Roman"/>
              </a:rPr>
              <a:t>4</a:t>
            </a:r>
            <a:r>
              <a:rPr sz="1200" spc="30" dirty="0">
                <a:latin typeface="Times New Roman"/>
                <a:cs typeface="Times New Roman"/>
              </a:rPr>
              <a:t>.</a:t>
            </a:r>
            <a:r>
              <a:rPr sz="1200" spc="65" dirty="0">
                <a:latin typeface="Times New Roman"/>
                <a:cs typeface="Times New Roman"/>
              </a:rPr>
              <a:t>0</a:t>
            </a:r>
            <a:r>
              <a:rPr sz="1200" spc="60" dirty="0">
                <a:latin typeface="Times New Roman"/>
                <a:cs typeface="Times New Roman"/>
              </a:rPr>
              <a:t>%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7"/>
              </a:spcBef>
            </a:pPr>
            <a:endParaRPr sz="13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200" spc="55" dirty="0">
                <a:latin typeface="Times New Roman"/>
                <a:cs typeface="Times New Roman"/>
              </a:rPr>
              <a:t>3</a:t>
            </a:r>
            <a:r>
              <a:rPr sz="1200" spc="30" dirty="0">
                <a:latin typeface="Times New Roman"/>
                <a:cs typeface="Times New Roman"/>
              </a:rPr>
              <a:t>.</a:t>
            </a:r>
            <a:r>
              <a:rPr sz="1200" spc="65" dirty="0">
                <a:latin typeface="Times New Roman"/>
                <a:cs typeface="Times New Roman"/>
              </a:rPr>
              <a:t>0</a:t>
            </a:r>
            <a:r>
              <a:rPr sz="1200" spc="60" dirty="0">
                <a:latin typeface="Times New Roman"/>
                <a:cs typeface="Times New Roman"/>
              </a:rPr>
              <a:t>%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9"/>
              </a:spcBef>
            </a:pPr>
            <a:endParaRPr sz="13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200" spc="55" dirty="0">
                <a:latin typeface="Times New Roman"/>
                <a:cs typeface="Times New Roman"/>
              </a:rPr>
              <a:t>2</a:t>
            </a:r>
            <a:r>
              <a:rPr sz="1200" spc="30" dirty="0">
                <a:latin typeface="Times New Roman"/>
                <a:cs typeface="Times New Roman"/>
              </a:rPr>
              <a:t>.</a:t>
            </a:r>
            <a:r>
              <a:rPr sz="1200" spc="65" dirty="0">
                <a:latin typeface="Times New Roman"/>
                <a:cs typeface="Times New Roman"/>
              </a:rPr>
              <a:t>0</a:t>
            </a:r>
            <a:r>
              <a:rPr sz="1200" spc="60" dirty="0">
                <a:latin typeface="Times New Roman"/>
                <a:cs typeface="Times New Roman"/>
              </a:rPr>
              <a:t>%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7"/>
              </a:spcBef>
            </a:pPr>
            <a:endParaRPr sz="13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200" spc="55" dirty="0">
                <a:latin typeface="Times New Roman"/>
                <a:cs typeface="Times New Roman"/>
              </a:rPr>
              <a:t>1</a:t>
            </a:r>
            <a:r>
              <a:rPr sz="1200" spc="30" dirty="0">
                <a:latin typeface="Times New Roman"/>
                <a:cs typeface="Times New Roman"/>
              </a:rPr>
              <a:t>.</a:t>
            </a:r>
            <a:r>
              <a:rPr sz="1200" spc="65" dirty="0">
                <a:latin typeface="Times New Roman"/>
                <a:cs typeface="Times New Roman"/>
              </a:rPr>
              <a:t>0</a:t>
            </a:r>
            <a:r>
              <a:rPr sz="1200" spc="60" dirty="0">
                <a:latin typeface="Times New Roman"/>
                <a:cs typeface="Times New Roman"/>
              </a:rPr>
              <a:t>%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8"/>
              </a:spcBef>
            </a:pPr>
            <a:endParaRPr sz="13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200" spc="55" dirty="0">
                <a:latin typeface="Times New Roman"/>
                <a:cs typeface="Times New Roman"/>
              </a:rPr>
              <a:t>0</a:t>
            </a:r>
            <a:r>
              <a:rPr sz="1200" spc="30" dirty="0">
                <a:latin typeface="Times New Roman"/>
                <a:cs typeface="Times New Roman"/>
              </a:rPr>
              <a:t>.</a:t>
            </a:r>
            <a:r>
              <a:rPr sz="1200" spc="65" dirty="0">
                <a:latin typeface="Times New Roman"/>
                <a:cs typeface="Times New Roman"/>
              </a:rPr>
              <a:t>0</a:t>
            </a:r>
            <a:r>
              <a:rPr sz="1200" spc="60" dirty="0">
                <a:latin typeface="Times New Roman"/>
                <a:cs typeface="Times New Roman"/>
              </a:rPr>
              <a:t>%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3341579" y="5965435"/>
            <a:ext cx="3799840" cy="531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7135">
              <a:lnSpc>
                <a:spcPct val="100000"/>
              </a:lnSpc>
            </a:pPr>
            <a:r>
              <a:rPr sz="1300" spc="160" dirty="0">
                <a:latin typeface="Times New Roman"/>
                <a:cs typeface="Times New Roman"/>
              </a:rPr>
              <a:t>P</a:t>
            </a:r>
            <a:r>
              <a:rPr sz="1300" spc="85" dirty="0">
                <a:latin typeface="Times New Roman"/>
                <a:cs typeface="Times New Roman"/>
              </a:rPr>
              <a:t>o</a:t>
            </a:r>
            <a:r>
              <a:rPr sz="1300" spc="155" dirty="0">
                <a:latin typeface="Times New Roman"/>
                <a:cs typeface="Times New Roman"/>
              </a:rPr>
              <a:t>s</a:t>
            </a:r>
            <a:r>
              <a:rPr sz="1300" spc="5" dirty="0">
                <a:latin typeface="Times New Roman"/>
                <a:cs typeface="Times New Roman"/>
              </a:rPr>
              <a:t>t</a:t>
            </a:r>
            <a:r>
              <a:rPr sz="1300" spc="165" dirty="0">
                <a:latin typeface="Times New Roman"/>
                <a:cs typeface="Times New Roman"/>
              </a:rPr>
              <a:t>a</a:t>
            </a:r>
            <a:r>
              <a:rPr sz="1300" spc="-70" dirty="0">
                <a:latin typeface="Times New Roman"/>
                <a:cs typeface="Times New Roman"/>
              </a:rPr>
              <a:t>l</a:t>
            </a:r>
            <a:r>
              <a:rPr sz="1300" spc="15" dirty="0">
                <a:latin typeface="Times New Roman"/>
                <a:cs typeface="Times New Roman"/>
              </a:rPr>
              <a:t> W</a:t>
            </a:r>
            <a:r>
              <a:rPr sz="1300" spc="165" dirty="0">
                <a:latin typeface="Times New Roman"/>
                <a:cs typeface="Times New Roman"/>
              </a:rPr>
              <a:t>ee</a:t>
            </a:r>
            <a:r>
              <a:rPr sz="1300" spc="10" dirty="0">
                <a:latin typeface="Times New Roman"/>
                <a:cs typeface="Times New Roman"/>
              </a:rPr>
              <a:t>k</a:t>
            </a: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8"/>
              </a:spcBef>
            </a:pPr>
            <a:endParaRPr sz="1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2247900" algn="l"/>
              </a:tabLst>
            </a:pPr>
            <a:r>
              <a:rPr sz="1200" spc="65" dirty="0">
                <a:latin typeface="Times New Roman"/>
                <a:cs typeface="Times New Roman"/>
              </a:rPr>
              <a:t>E</a:t>
            </a:r>
            <a:r>
              <a:rPr sz="1200" spc="55" dirty="0">
                <a:latin typeface="Times New Roman"/>
                <a:cs typeface="Times New Roman"/>
              </a:rPr>
              <a:t>nd</a:t>
            </a:r>
            <a:r>
              <a:rPr sz="1200" spc="5" dirty="0">
                <a:latin typeface="Times New Roman"/>
                <a:cs typeface="Times New Roman"/>
              </a:rPr>
              <a:t>-</a:t>
            </a:r>
            <a:r>
              <a:rPr sz="1200" spc="-15" dirty="0">
                <a:latin typeface="Times New Roman"/>
                <a:cs typeface="Times New Roman"/>
              </a:rPr>
              <a:t>t</a:t>
            </a:r>
            <a:r>
              <a:rPr sz="1200" spc="65" dirty="0">
                <a:latin typeface="Times New Roman"/>
                <a:cs typeface="Times New Roman"/>
              </a:rPr>
              <a:t>o</a:t>
            </a:r>
            <a:r>
              <a:rPr sz="1200" spc="-5" dirty="0">
                <a:latin typeface="Times New Roman"/>
                <a:cs typeface="Times New Roman"/>
              </a:rPr>
              <a:t>-</a:t>
            </a:r>
            <a:r>
              <a:rPr sz="1200" spc="65" dirty="0">
                <a:latin typeface="Times New Roman"/>
                <a:cs typeface="Times New Roman"/>
              </a:rPr>
              <a:t>E</a:t>
            </a:r>
            <a:r>
              <a:rPr sz="1200" spc="55" dirty="0">
                <a:latin typeface="Times New Roman"/>
                <a:cs typeface="Times New Roman"/>
              </a:rPr>
              <a:t>n</a:t>
            </a:r>
            <a:r>
              <a:rPr sz="1200" spc="65" dirty="0">
                <a:latin typeface="Times New Roman"/>
                <a:cs typeface="Times New Roman"/>
              </a:rPr>
              <a:t>d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(</a:t>
            </a:r>
            <a:r>
              <a:rPr sz="1200" spc="60" dirty="0">
                <a:latin typeface="Times New Roman"/>
                <a:cs typeface="Times New Roman"/>
              </a:rPr>
              <a:t>F</a:t>
            </a:r>
            <a:r>
              <a:rPr sz="1200" spc="125" dirty="0">
                <a:latin typeface="Times New Roman"/>
                <a:cs typeface="Times New Roman"/>
              </a:rPr>
              <a:t>S</a:t>
            </a:r>
            <a:r>
              <a:rPr sz="1200" spc="114" dirty="0">
                <a:latin typeface="Times New Roman"/>
                <a:cs typeface="Times New Roman"/>
              </a:rPr>
              <a:t>S</a:t>
            </a:r>
            <a:r>
              <a:rPr sz="1200" dirty="0">
                <a:latin typeface="Times New Roman"/>
                <a:cs typeface="Times New Roman"/>
              </a:rPr>
              <a:t>)	</a:t>
            </a:r>
            <a:r>
              <a:rPr sz="1200" spc="65" dirty="0">
                <a:latin typeface="Times New Roman"/>
                <a:cs typeface="Times New Roman"/>
              </a:rPr>
              <a:t>E</a:t>
            </a:r>
            <a:r>
              <a:rPr sz="1200" spc="55" dirty="0">
                <a:latin typeface="Times New Roman"/>
                <a:cs typeface="Times New Roman"/>
              </a:rPr>
              <a:t>nd</a:t>
            </a:r>
            <a:r>
              <a:rPr sz="1200" spc="5" dirty="0">
                <a:latin typeface="Times New Roman"/>
                <a:cs typeface="Times New Roman"/>
              </a:rPr>
              <a:t>-</a:t>
            </a:r>
            <a:r>
              <a:rPr sz="1200" spc="-15" dirty="0">
                <a:latin typeface="Times New Roman"/>
                <a:cs typeface="Times New Roman"/>
              </a:rPr>
              <a:t>t</a:t>
            </a:r>
            <a:r>
              <a:rPr sz="1200" spc="65" dirty="0">
                <a:latin typeface="Times New Roman"/>
                <a:cs typeface="Times New Roman"/>
              </a:rPr>
              <a:t>o</a:t>
            </a:r>
            <a:r>
              <a:rPr sz="1200" spc="-5" dirty="0">
                <a:latin typeface="Times New Roman"/>
                <a:cs typeface="Times New Roman"/>
              </a:rPr>
              <a:t>-</a:t>
            </a:r>
            <a:r>
              <a:rPr sz="1200" spc="65" dirty="0">
                <a:latin typeface="Times New Roman"/>
                <a:cs typeface="Times New Roman"/>
              </a:rPr>
              <a:t>E</a:t>
            </a:r>
            <a:r>
              <a:rPr sz="1200" spc="55" dirty="0">
                <a:latin typeface="Times New Roman"/>
                <a:cs typeface="Times New Roman"/>
              </a:rPr>
              <a:t>n</a:t>
            </a:r>
            <a:r>
              <a:rPr sz="1200" spc="65" dirty="0">
                <a:latin typeface="Times New Roman"/>
                <a:cs typeface="Times New Roman"/>
              </a:rPr>
              <a:t>d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(N</a:t>
            </a:r>
            <a:r>
              <a:rPr sz="1200" spc="65" dirty="0">
                <a:latin typeface="Times New Roman"/>
                <a:cs typeface="Times New Roman"/>
              </a:rPr>
              <a:t>o</a:t>
            </a:r>
            <a:r>
              <a:rPr sz="1200" spc="55" dirty="0">
                <a:latin typeface="Times New Roman"/>
                <a:cs typeface="Times New Roman"/>
              </a:rPr>
              <a:t>n</a:t>
            </a:r>
            <a:r>
              <a:rPr sz="1200" spc="5" dirty="0">
                <a:latin typeface="Times New Roman"/>
                <a:cs typeface="Times New Roman"/>
              </a:rPr>
              <a:t>-</a:t>
            </a:r>
            <a:r>
              <a:rPr sz="1200" spc="60" dirty="0">
                <a:latin typeface="Times New Roman"/>
                <a:cs typeface="Times New Roman"/>
              </a:rPr>
              <a:t>F</a:t>
            </a:r>
            <a:r>
              <a:rPr sz="1200" spc="114" dirty="0">
                <a:latin typeface="Times New Roman"/>
                <a:cs typeface="Times New Roman"/>
              </a:rPr>
              <a:t>S</a:t>
            </a:r>
            <a:r>
              <a:rPr sz="1200" spc="125" dirty="0">
                <a:latin typeface="Times New Roman"/>
                <a:cs typeface="Times New Roman"/>
              </a:rPr>
              <a:t>S</a:t>
            </a:r>
            <a:r>
              <a:rPr sz="1200" dirty="0">
                <a:latin typeface="Times New Roman"/>
                <a:cs typeface="Times New Roman"/>
              </a:rPr>
              <a:t>)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673098" y="7089975"/>
            <a:ext cx="867854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80" dirty="0">
                <a:latin typeface="Times New Roman"/>
                <a:cs typeface="Times New Roman"/>
              </a:rPr>
              <a:t>M</a:t>
            </a:r>
            <a:r>
              <a:rPr sz="1200" spc="130" dirty="0">
                <a:latin typeface="Times New Roman"/>
                <a:cs typeface="Times New Roman"/>
              </a:rPr>
              <a:t>a</a:t>
            </a:r>
            <a:r>
              <a:rPr sz="1200" spc="-75" dirty="0">
                <a:latin typeface="Times New Roman"/>
                <a:cs typeface="Times New Roman"/>
              </a:rPr>
              <a:t>i</a:t>
            </a:r>
            <a:r>
              <a:rPr sz="1200" spc="-70" dirty="0">
                <a:latin typeface="Times New Roman"/>
                <a:cs typeface="Times New Roman"/>
              </a:rPr>
              <a:t>l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spc="65" dirty="0">
                <a:latin typeface="Times New Roman"/>
                <a:cs typeface="Times New Roman"/>
              </a:rPr>
              <a:t>d</a:t>
            </a:r>
            <a:r>
              <a:rPr sz="1200" spc="130" dirty="0">
                <a:latin typeface="Times New Roman"/>
                <a:cs typeface="Times New Roman"/>
              </a:rPr>
              <a:t>es</a:t>
            </a:r>
            <a:r>
              <a:rPr sz="1200" spc="-5" dirty="0">
                <a:latin typeface="Times New Roman"/>
                <a:cs typeface="Times New Roman"/>
              </a:rPr>
              <a:t>t</a:t>
            </a:r>
            <a:r>
              <a:rPr sz="1200" spc="-75" dirty="0">
                <a:latin typeface="Times New Roman"/>
                <a:cs typeface="Times New Roman"/>
              </a:rPr>
              <a:t>i</a:t>
            </a:r>
            <a:r>
              <a:rPr sz="1200" spc="65" dirty="0">
                <a:latin typeface="Times New Roman"/>
                <a:cs typeface="Times New Roman"/>
              </a:rPr>
              <a:t>n</a:t>
            </a:r>
            <a:r>
              <a:rPr sz="1200" spc="130" dirty="0">
                <a:latin typeface="Times New Roman"/>
                <a:cs typeface="Times New Roman"/>
              </a:rPr>
              <a:t>e</a:t>
            </a:r>
            <a:r>
              <a:rPr sz="1200" spc="65" dirty="0">
                <a:latin typeface="Times New Roman"/>
                <a:cs typeface="Times New Roman"/>
              </a:rPr>
              <a:t>d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t</a:t>
            </a:r>
            <a:r>
              <a:rPr sz="1200" spc="65" dirty="0">
                <a:latin typeface="Times New Roman"/>
                <a:cs typeface="Times New Roman"/>
              </a:rPr>
              <a:t>o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60" dirty="0">
                <a:latin typeface="Times New Roman"/>
                <a:cs typeface="Times New Roman"/>
              </a:rPr>
              <a:t>F</a:t>
            </a:r>
            <a:r>
              <a:rPr sz="1200" spc="125" dirty="0">
                <a:latin typeface="Times New Roman"/>
                <a:cs typeface="Times New Roman"/>
              </a:rPr>
              <a:t>SS</a:t>
            </a:r>
            <a:r>
              <a:rPr sz="1200" spc="4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Z</a:t>
            </a:r>
            <a:r>
              <a:rPr sz="1200" spc="65" dirty="0">
                <a:latin typeface="Times New Roman"/>
                <a:cs typeface="Times New Roman"/>
              </a:rPr>
              <a:t>on</a:t>
            </a:r>
            <a:r>
              <a:rPr sz="1200" spc="130" dirty="0">
                <a:latin typeface="Times New Roman"/>
                <a:cs typeface="Times New Roman"/>
              </a:rPr>
              <a:t>e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spc="130" dirty="0">
                <a:latin typeface="Times New Roman"/>
                <a:cs typeface="Times New Roman"/>
              </a:rPr>
              <a:t>a</a:t>
            </a:r>
            <a:r>
              <a:rPr sz="1200" spc="65" dirty="0">
                <a:latin typeface="Times New Roman"/>
                <a:cs typeface="Times New Roman"/>
              </a:rPr>
              <a:t>nd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N</a:t>
            </a:r>
            <a:r>
              <a:rPr sz="1200" spc="65" dirty="0">
                <a:latin typeface="Times New Roman"/>
                <a:cs typeface="Times New Roman"/>
              </a:rPr>
              <a:t>on</a:t>
            </a:r>
            <a:r>
              <a:rPr sz="1200" spc="-5" dirty="0">
                <a:latin typeface="Times New Roman"/>
                <a:cs typeface="Times New Roman"/>
              </a:rPr>
              <a:t>-</a:t>
            </a:r>
            <a:r>
              <a:rPr sz="1200" spc="60" dirty="0">
                <a:latin typeface="Times New Roman"/>
                <a:cs typeface="Times New Roman"/>
              </a:rPr>
              <a:t>F</a:t>
            </a:r>
            <a:r>
              <a:rPr sz="1200" spc="125" dirty="0">
                <a:latin typeface="Times New Roman"/>
                <a:cs typeface="Times New Roman"/>
              </a:rPr>
              <a:t>SS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Z</a:t>
            </a:r>
            <a:r>
              <a:rPr sz="1200" spc="65" dirty="0">
                <a:latin typeface="Times New Roman"/>
                <a:cs typeface="Times New Roman"/>
              </a:rPr>
              <a:t>on</a:t>
            </a:r>
            <a:r>
              <a:rPr sz="1200" spc="130" dirty="0">
                <a:latin typeface="Times New Roman"/>
                <a:cs typeface="Times New Roman"/>
              </a:rPr>
              <a:t>e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-75" dirty="0">
                <a:latin typeface="Times New Roman"/>
                <a:cs typeface="Times New Roman"/>
              </a:rPr>
              <a:t>i</a:t>
            </a:r>
            <a:r>
              <a:rPr sz="1200" spc="130" dirty="0">
                <a:latin typeface="Times New Roman"/>
                <a:cs typeface="Times New Roman"/>
              </a:rPr>
              <a:t>s</a:t>
            </a:r>
            <a:r>
              <a:rPr sz="1200" spc="35" dirty="0">
                <a:latin typeface="Times New Roman"/>
                <a:cs typeface="Times New Roman"/>
              </a:rPr>
              <a:t> </a:t>
            </a:r>
            <a:r>
              <a:rPr sz="1200" spc="65" dirty="0">
                <a:latin typeface="Times New Roman"/>
                <a:cs typeface="Times New Roman"/>
              </a:rPr>
              <a:t>d</a:t>
            </a:r>
            <a:r>
              <a:rPr sz="1200" spc="130" dirty="0">
                <a:latin typeface="Times New Roman"/>
                <a:cs typeface="Times New Roman"/>
              </a:rPr>
              <a:t>e</a:t>
            </a:r>
            <a:r>
              <a:rPr sz="1200" spc="-5" dirty="0">
                <a:latin typeface="Times New Roman"/>
                <a:cs typeface="Times New Roman"/>
              </a:rPr>
              <a:t>t</a:t>
            </a:r>
            <a:r>
              <a:rPr sz="1200" spc="130" dirty="0">
                <a:latin typeface="Times New Roman"/>
                <a:cs typeface="Times New Roman"/>
              </a:rPr>
              <a:t>e</a:t>
            </a:r>
            <a:r>
              <a:rPr sz="1200" spc="-5" dirty="0">
                <a:latin typeface="Times New Roman"/>
                <a:cs typeface="Times New Roman"/>
              </a:rPr>
              <a:t>r</a:t>
            </a:r>
            <a:r>
              <a:rPr sz="1200" spc="70" dirty="0">
                <a:latin typeface="Times New Roman"/>
                <a:cs typeface="Times New Roman"/>
              </a:rPr>
              <a:t>m</a:t>
            </a:r>
            <a:r>
              <a:rPr sz="1200" spc="-75" dirty="0">
                <a:latin typeface="Times New Roman"/>
                <a:cs typeface="Times New Roman"/>
              </a:rPr>
              <a:t>i</a:t>
            </a:r>
            <a:r>
              <a:rPr sz="1200" spc="55" dirty="0">
                <a:latin typeface="Times New Roman"/>
                <a:cs typeface="Times New Roman"/>
              </a:rPr>
              <a:t>n</a:t>
            </a:r>
            <a:r>
              <a:rPr sz="1200" spc="120" dirty="0">
                <a:latin typeface="Times New Roman"/>
                <a:cs typeface="Times New Roman"/>
              </a:rPr>
              <a:t>e</a:t>
            </a:r>
            <a:r>
              <a:rPr sz="1200" spc="65" dirty="0">
                <a:latin typeface="Times New Roman"/>
                <a:cs typeface="Times New Roman"/>
              </a:rPr>
              <a:t>d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65" dirty="0">
                <a:latin typeface="Times New Roman"/>
                <a:cs typeface="Times New Roman"/>
              </a:rPr>
              <a:t>b</a:t>
            </a:r>
            <a:r>
              <a:rPr sz="1200" spc="130" dirty="0">
                <a:latin typeface="Times New Roman"/>
                <a:cs typeface="Times New Roman"/>
              </a:rPr>
              <a:t>ase</a:t>
            </a:r>
            <a:r>
              <a:rPr sz="1200" spc="65" dirty="0">
                <a:latin typeface="Times New Roman"/>
                <a:cs typeface="Times New Roman"/>
              </a:rPr>
              <a:t>d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65" dirty="0">
                <a:latin typeface="Times New Roman"/>
                <a:cs typeface="Times New Roman"/>
              </a:rPr>
              <a:t>on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spc="-75" dirty="0">
                <a:latin typeface="Times New Roman"/>
                <a:cs typeface="Times New Roman"/>
              </a:rPr>
              <a:t>L</a:t>
            </a:r>
            <a:r>
              <a:rPr sz="1200" spc="65" dirty="0">
                <a:latin typeface="Times New Roman"/>
                <a:cs typeface="Times New Roman"/>
              </a:rPr>
              <a:t>006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75" dirty="0">
                <a:latin typeface="Times New Roman"/>
                <a:cs typeface="Times New Roman"/>
              </a:rPr>
              <a:t>L</a:t>
            </a:r>
            <a:r>
              <a:rPr sz="1200" spc="130" dirty="0">
                <a:latin typeface="Times New Roman"/>
                <a:cs typeface="Times New Roman"/>
              </a:rPr>
              <a:t>a</a:t>
            </a:r>
            <a:r>
              <a:rPr sz="1200" spc="65" dirty="0">
                <a:latin typeface="Times New Roman"/>
                <a:cs typeface="Times New Roman"/>
              </a:rPr>
              <a:t>b</a:t>
            </a:r>
            <a:r>
              <a:rPr sz="1200" spc="130" dirty="0">
                <a:latin typeface="Times New Roman"/>
                <a:cs typeface="Times New Roman"/>
              </a:rPr>
              <a:t>e</a:t>
            </a:r>
            <a:r>
              <a:rPr sz="1200" spc="-75" dirty="0">
                <a:latin typeface="Times New Roman"/>
                <a:cs typeface="Times New Roman"/>
              </a:rPr>
              <a:t>li</a:t>
            </a:r>
            <a:r>
              <a:rPr sz="1200" spc="55" dirty="0">
                <a:latin typeface="Times New Roman"/>
                <a:cs typeface="Times New Roman"/>
              </a:rPr>
              <a:t>n</a:t>
            </a:r>
            <a:r>
              <a:rPr sz="1200" spc="65" dirty="0">
                <a:latin typeface="Times New Roman"/>
                <a:cs typeface="Times New Roman"/>
              </a:rPr>
              <a:t>g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-75" dirty="0">
                <a:latin typeface="Times New Roman"/>
                <a:cs typeface="Times New Roman"/>
              </a:rPr>
              <a:t>Li</a:t>
            </a:r>
            <a:r>
              <a:rPr sz="1200" spc="130" dirty="0">
                <a:latin typeface="Times New Roman"/>
                <a:cs typeface="Times New Roman"/>
              </a:rPr>
              <a:t>s</a:t>
            </a:r>
            <a:r>
              <a:rPr sz="1200" spc="-5" dirty="0">
                <a:latin typeface="Times New Roman"/>
                <a:cs typeface="Times New Roman"/>
              </a:rPr>
              <a:t>t</a:t>
            </a:r>
            <a:r>
              <a:rPr sz="1200" spc="30" dirty="0">
                <a:latin typeface="Times New Roman"/>
                <a:cs typeface="Times New Roman"/>
              </a:rPr>
              <a:t>,</a:t>
            </a:r>
            <a:r>
              <a:rPr sz="1200" spc="35" dirty="0">
                <a:latin typeface="Times New Roman"/>
                <a:cs typeface="Times New Roman"/>
              </a:rPr>
              <a:t> </a:t>
            </a:r>
            <a:r>
              <a:rPr sz="1200" spc="130" dirty="0">
                <a:latin typeface="Times New Roman"/>
                <a:cs typeface="Times New Roman"/>
              </a:rPr>
              <a:t>e</a:t>
            </a:r>
            <a:r>
              <a:rPr sz="1200" spc="-15" dirty="0">
                <a:latin typeface="Times New Roman"/>
                <a:cs typeface="Times New Roman"/>
              </a:rPr>
              <a:t>x</a:t>
            </a:r>
            <a:r>
              <a:rPr sz="1200" spc="60" dirty="0">
                <a:latin typeface="Times New Roman"/>
                <a:cs typeface="Times New Roman"/>
              </a:rPr>
              <a:t>c</a:t>
            </a:r>
            <a:r>
              <a:rPr sz="1200" spc="-75" dirty="0">
                <a:latin typeface="Times New Roman"/>
                <a:cs typeface="Times New Roman"/>
              </a:rPr>
              <a:t>l</a:t>
            </a:r>
            <a:r>
              <a:rPr sz="1200" spc="65" dirty="0">
                <a:latin typeface="Times New Roman"/>
                <a:cs typeface="Times New Roman"/>
              </a:rPr>
              <a:t>ud</a:t>
            </a:r>
            <a:r>
              <a:rPr sz="1200" spc="-75" dirty="0">
                <a:latin typeface="Times New Roman"/>
                <a:cs typeface="Times New Roman"/>
              </a:rPr>
              <a:t>i</a:t>
            </a:r>
            <a:r>
              <a:rPr sz="1200" spc="65" dirty="0">
                <a:latin typeface="Times New Roman"/>
                <a:cs typeface="Times New Roman"/>
              </a:rPr>
              <a:t>ng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65" dirty="0">
                <a:latin typeface="Times New Roman"/>
                <a:cs typeface="Times New Roman"/>
              </a:rPr>
              <a:t>E</a:t>
            </a:r>
            <a:r>
              <a:rPr sz="1200" spc="-5" dirty="0">
                <a:latin typeface="Times New Roman"/>
                <a:cs typeface="Times New Roman"/>
              </a:rPr>
              <a:t>DD</a:t>
            </a:r>
            <a:r>
              <a:rPr sz="1200" spc="-75" dirty="0">
                <a:latin typeface="Times New Roman"/>
                <a:cs typeface="Times New Roman"/>
              </a:rPr>
              <a:t>M</a:t>
            </a:r>
            <a:r>
              <a:rPr sz="1200" spc="30" dirty="0">
                <a:latin typeface="Times New Roman"/>
                <a:cs typeface="Times New Roman"/>
              </a:rPr>
              <a:t> </a:t>
            </a:r>
            <a:r>
              <a:rPr sz="1200" spc="130" dirty="0">
                <a:latin typeface="Times New Roman"/>
                <a:cs typeface="Times New Roman"/>
              </a:rPr>
              <a:t>a</a:t>
            </a:r>
            <a:r>
              <a:rPr sz="1200" spc="65" dirty="0">
                <a:latin typeface="Times New Roman"/>
                <a:cs typeface="Times New Roman"/>
              </a:rPr>
              <a:t>nd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125" dirty="0">
                <a:latin typeface="Times New Roman"/>
                <a:cs typeface="Times New Roman"/>
              </a:rPr>
              <a:t>S</a:t>
            </a:r>
            <a:r>
              <a:rPr sz="1200" spc="130" dirty="0">
                <a:latin typeface="Times New Roman"/>
                <a:cs typeface="Times New Roman"/>
              </a:rPr>
              <a:t>a</a:t>
            </a:r>
            <a:r>
              <a:rPr sz="1200" spc="-5" dirty="0">
                <a:latin typeface="Times New Roman"/>
                <a:cs typeface="Times New Roman"/>
              </a:rPr>
              <a:t>t</a:t>
            </a:r>
            <a:r>
              <a:rPr sz="1200" spc="65" dirty="0">
                <a:latin typeface="Times New Roman"/>
                <a:cs typeface="Times New Roman"/>
              </a:rPr>
              <a:t>u</a:t>
            </a:r>
            <a:r>
              <a:rPr sz="1200" spc="-5" dirty="0">
                <a:latin typeface="Times New Roman"/>
                <a:cs typeface="Times New Roman"/>
              </a:rPr>
              <a:t>r</a:t>
            </a:r>
            <a:r>
              <a:rPr sz="1200" spc="130" dirty="0">
                <a:latin typeface="Times New Roman"/>
                <a:cs typeface="Times New Roman"/>
              </a:rPr>
              <a:t>a</a:t>
            </a:r>
            <a:r>
              <a:rPr sz="1200" spc="-5" dirty="0">
                <a:latin typeface="Times New Roman"/>
                <a:cs typeface="Times New Roman"/>
              </a:rPr>
              <a:t>t</a:t>
            </a:r>
            <a:r>
              <a:rPr sz="1200" spc="-75" dirty="0">
                <a:latin typeface="Times New Roman"/>
                <a:cs typeface="Times New Roman"/>
              </a:rPr>
              <a:t>i</a:t>
            </a:r>
            <a:r>
              <a:rPr sz="1200" spc="65" dirty="0">
                <a:latin typeface="Times New Roman"/>
                <a:cs typeface="Times New Roman"/>
              </a:rPr>
              <a:t>on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-80" dirty="0">
                <a:latin typeface="Times New Roman"/>
                <a:cs typeface="Times New Roman"/>
              </a:rPr>
              <a:t>M</a:t>
            </a:r>
            <a:r>
              <a:rPr sz="1200" spc="130" dirty="0">
                <a:latin typeface="Times New Roman"/>
                <a:cs typeface="Times New Roman"/>
              </a:rPr>
              <a:t>a</a:t>
            </a:r>
            <a:r>
              <a:rPr sz="1200" spc="-75" dirty="0">
                <a:latin typeface="Times New Roman"/>
                <a:cs typeface="Times New Roman"/>
              </a:rPr>
              <a:t>il</a:t>
            </a:r>
            <a:r>
              <a:rPr sz="1200" spc="30" dirty="0">
                <a:latin typeface="Times New Roman"/>
                <a:cs typeface="Times New Roman"/>
              </a:rPr>
              <a:t>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89" name="object 8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224780">
              <a:lnSpc>
                <a:spcPts val="2460"/>
              </a:lnSpc>
            </a:pPr>
            <a:r>
              <a:rPr spc="-165" dirty="0"/>
              <a:t>U</a:t>
            </a:r>
            <a:r>
              <a:rPr spc="-70" dirty="0"/>
              <a:t>S</a:t>
            </a:r>
            <a:r>
              <a:rPr spc="10" dirty="0"/>
              <a:t>P</a:t>
            </a:r>
            <a:r>
              <a:rPr spc="-70" dirty="0"/>
              <a:t>S</a:t>
            </a:r>
            <a:r>
              <a:rPr spc="65" dirty="0"/>
              <a:t> </a:t>
            </a:r>
            <a:r>
              <a:rPr spc="15" dirty="0"/>
              <a:t>M</a:t>
            </a:r>
            <a:r>
              <a:rPr spc="445" dirty="0"/>
              <a:t>a</a:t>
            </a:r>
            <a:r>
              <a:rPr spc="-30" dirty="0"/>
              <a:t>r</a:t>
            </a:r>
            <a:r>
              <a:rPr spc="160" dirty="0"/>
              <a:t>k</a:t>
            </a:r>
            <a:r>
              <a:rPr spc="405" dirty="0"/>
              <a:t>e</a:t>
            </a:r>
            <a:r>
              <a:rPr spc="45" dirty="0"/>
              <a:t>t</a:t>
            </a:r>
            <a:r>
              <a:rPr spc="-80" dirty="0"/>
              <a:t>i</a:t>
            </a:r>
            <a:r>
              <a:rPr spc="204" dirty="0"/>
              <a:t>n</a:t>
            </a:r>
            <a:r>
              <a:rPr spc="325" dirty="0"/>
              <a:t>g</a:t>
            </a:r>
            <a:r>
              <a:rPr spc="65" dirty="0"/>
              <a:t> </a:t>
            </a:r>
            <a:r>
              <a:rPr spc="15" dirty="0"/>
              <a:t>M</a:t>
            </a:r>
            <a:r>
              <a:rPr spc="459" dirty="0"/>
              <a:t>a</a:t>
            </a:r>
            <a:r>
              <a:rPr spc="-80" dirty="0"/>
              <a:t>i</a:t>
            </a:r>
            <a:r>
              <a:rPr spc="-100" dirty="0"/>
              <a:t>l</a:t>
            </a:r>
            <a:r>
              <a:rPr spc="-50" dirty="0"/>
              <a:t>®</a:t>
            </a:r>
            <a:r>
              <a:rPr spc="85" dirty="0"/>
              <a:t> </a:t>
            </a:r>
            <a:r>
              <a:rPr spc="95" dirty="0"/>
              <a:t>(</a:t>
            </a:r>
            <a:r>
              <a:rPr spc="-120" dirty="0"/>
              <a:t>Fl</a:t>
            </a:r>
            <a:r>
              <a:rPr spc="445" dirty="0"/>
              <a:t>a</a:t>
            </a:r>
            <a:r>
              <a:rPr spc="45" dirty="0"/>
              <a:t>t</a:t>
            </a:r>
            <a:r>
              <a:rPr spc="100" dirty="0"/>
              <a:t>s</a:t>
            </a:r>
            <a:r>
              <a:rPr spc="95" dirty="0"/>
              <a:t>)</a:t>
            </a:r>
          </a:p>
          <a:p>
            <a:pPr marL="6322060">
              <a:lnSpc>
                <a:spcPct val="100000"/>
              </a:lnSpc>
            </a:pPr>
            <a:r>
              <a:rPr sz="1800" spc="-15" dirty="0">
                <a:latin typeface="Century Gothic"/>
                <a:cs typeface="Century Gothic"/>
              </a:rPr>
              <a:t>L</a:t>
            </a:r>
            <a:r>
              <a:rPr sz="1800" spc="-10" dirty="0">
                <a:latin typeface="Century Gothic"/>
                <a:cs typeface="Century Gothic"/>
              </a:rPr>
              <a:t>a</a:t>
            </a:r>
            <a:r>
              <a:rPr sz="1800" dirty="0">
                <a:latin typeface="Century Gothic"/>
                <a:cs typeface="Century Gothic"/>
              </a:rPr>
              <a:t>s</a:t>
            </a:r>
            <a:r>
              <a:rPr sz="1800" spc="-10" dirty="0">
                <a:latin typeface="Century Gothic"/>
                <a:cs typeface="Century Gothic"/>
              </a:rPr>
              <a:t>t</a:t>
            </a:r>
            <a:r>
              <a:rPr sz="1800" spc="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M</a:t>
            </a:r>
            <a:r>
              <a:rPr sz="1800" spc="15" dirty="0">
                <a:latin typeface="Century Gothic"/>
                <a:cs typeface="Century Gothic"/>
              </a:rPr>
              <a:t>i</a:t>
            </a:r>
            <a:r>
              <a:rPr sz="1800" dirty="0">
                <a:latin typeface="Century Gothic"/>
                <a:cs typeface="Century Gothic"/>
              </a:rPr>
              <a:t>l</a:t>
            </a:r>
            <a:r>
              <a:rPr sz="1800" spc="-15" dirty="0">
                <a:latin typeface="Century Gothic"/>
                <a:cs typeface="Century Gothic"/>
              </a:rPr>
              <a:t>e</a:t>
            </a:r>
            <a:r>
              <a:rPr sz="1800" spc="-30" dirty="0">
                <a:latin typeface="Century Gothic"/>
                <a:cs typeface="Century Gothic"/>
              </a:rPr>
              <a:t> </a:t>
            </a:r>
            <a:r>
              <a:rPr sz="1800" spc="25" dirty="0">
                <a:latin typeface="Century Gothic"/>
                <a:cs typeface="Century Gothic"/>
              </a:rPr>
              <a:t>I</a:t>
            </a:r>
            <a:r>
              <a:rPr sz="1800" spc="-15" dirty="0">
                <a:latin typeface="Century Gothic"/>
                <a:cs typeface="Century Gothic"/>
              </a:rPr>
              <a:t>m</a:t>
            </a:r>
            <a:r>
              <a:rPr sz="1800" spc="-5" dirty="0">
                <a:latin typeface="Century Gothic"/>
                <a:cs typeface="Century Gothic"/>
              </a:rPr>
              <a:t>p</a:t>
            </a:r>
            <a:r>
              <a:rPr sz="1800" spc="-10" dirty="0">
                <a:latin typeface="Century Gothic"/>
                <a:cs typeface="Century Gothic"/>
              </a:rPr>
              <a:t>act</a:t>
            </a:r>
            <a:r>
              <a:rPr sz="1800" spc="-30" dirty="0">
                <a:latin typeface="Century Gothic"/>
                <a:cs typeface="Century Gothic"/>
              </a:rPr>
              <a:t> </a:t>
            </a:r>
            <a:r>
              <a:rPr sz="1800" spc="-20" dirty="0">
                <a:latin typeface="Century Gothic"/>
                <a:cs typeface="Century Gothic"/>
              </a:rPr>
              <a:t>T</a:t>
            </a:r>
            <a:r>
              <a:rPr sz="1800" spc="-10" dirty="0">
                <a:latin typeface="Century Gothic"/>
                <a:cs typeface="Century Gothic"/>
              </a:rPr>
              <a:t>ren</a:t>
            </a:r>
            <a:r>
              <a:rPr sz="1800" dirty="0">
                <a:latin typeface="Century Gothic"/>
                <a:cs typeface="Century Gothic"/>
              </a:rPr>
              <a:t>d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3567214" y="1365799"/>
            <a:ext cx="2921635" cy="240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700" spc="-5" dirty="0">
                <a:solidFill>
                  <a:srgbClr val="4F80BC"/>
                </a:solidFill>
                <a:latin typeface="Century Gothic"/>
                <a:cs typeface="Century Gothic"/>
              </a:rPr>
              <a:t>E</a:t>
            </a:r>
            <a:r>
              <a:rPr sz="1700" spc="-15" dirty="0">
                <a:solidFill>
                  <a:srgbClr val="4F80BC"/>
                </a:solidFill>
                <a:latin typeface="Century Gothic"/>
                <a:cs typeface="Century Gothic"/>
              </a:rPr>
              <a:t>n</a:t>
            </a:r>
            <a:r>
              <a:rPr sz="1700" spc="-10" dirty="0">
                <a:solidFill>
                  <a:srgbClr val="4F80BC"/>
                </a:solidFill>
                <a:latin typeface="Century Gothic"/>
                <a:cs typeface="Century Gothic"/>
              </a:rPr>
              <a:t>d</a:t>
            </a:r>
            <a:r>
              <a:rPr sz="1700" spc="-15" dirty="0">
                <a:solidFill>
                  <a:srgbClr val="4F80BC"/>
                </a:solidFill>
                <a:latin typeface="Century Gothic"/>
                <a:cs typeface="Century Gothic"/>
              </a:rPr>
              <a:t>-</a:t>
            </a:r>
            <a:r>
              <a:rPr sz="1700" spc="-25" dirty="0">
                <a:solidFill>
                  <a:srgbClr val="4F80BC"/>
                </a:solidFill>
                <a:latin typeface="Century Gothic"/>
                <a:cs typeface="Century Gothic"/>
              </a:rPr>
              <a:t>t</a:t>
            </a:r>
            <a:r>
              <a:rPr sz="1700" spc="-5" dirty="0">
                <a:solidFill>
                  <a:srgbClr val="4F80BC"/>
                </a:solidFill>
                <a:latin typeface="Century Gothic"/>
                <a:cs typeface="Century Gothic"/>
              </a:rPr>
              <a:t>o</a:t>
            </a:r>
            <a:r>
              <a:rPr sz="1700" spc="-15" dirty="0">
                <a:solidFill>
                  <a:srgbClr val="4F80BC"/>
                </a:solidFill>
                <a:latin typeface="Century Gothic"/>
                <a:cs typeface="Century Gothic"/>
              </a:rPr>
              <a:t>-</a:t>
            </a:r>
            <a:r>
              <a:rPr sz="1700" spc="-5" dirty="0">
                <a:solidFill>
                  <a:srgbClr val="4F80BC"/>
                </a:solidFill>
                <a:latin typeface="Century Gothic"/>
                <a:cs typeface="Century Gothic"/>
              </a:rPr>
              <a:t>E</a:t>
            </a:r>
            <a:r>
              <a:rPr sz="1700" spc="-15" dirty="0">
                <a:solidFill>
                  <a:srgbClr val="4F80BC"/>
                </a:solidFill>
                <a:latin typeface="Century Gothic"/>
                <a:cs typeface="Century Gothic"/>
              </a:rPr>
              <a:t>nd</a:t>
            </a:r>
            <a:r>
              <a:rPr sz="1700" spc="-60" dirty="0">
                <a:solidFill>
                  <a:srgbClr val="4F80BC"/>
                </a:solidFill>
                <a:latin typeface="Century Gothic"/>
                <a:cs typeface="Century Gothic"/>
              </a:rPr>
              <a:t> </a:t>
            </a:r>
            <a:r>
              <a:rPr sz="1700" spc="0" dirty="0">
                <a:solidFill>
                  <a:srgbClr val="4F80BC"/>
                </a:solidFill>
                <a:latin typeface="Century Gothic"/>
                <a:cs typeface="Century Gothic"/>
              </a:rPr>
              <a:t>L</a:t>
            </a:r>
            <a:r>
              <a:rPr sz="1700" spc="-20" dirty="0">
                <a:solidFill>
                  <a:srgbClr val="4F80BC"/>
                </a:solidFill>
                <a:latin typeface="Century Gothic"/>
                <a:cs typeface="Century Gothic"/>
              </a:rPr>
              <a:t>a</a:t>
            </a:r>
            <a:r>
              <a:rPr sz="1700" spc="-10" dirty="0">
                <a:solidFill>
                  <a:srgbClr val="4F80BC"/>
                </a:solidFill>
                <a:latin typeface="Century Gothic"/>
                <a:cs typeface="Century Gothic"/>
              </a:rPr>
              <a:t>st</a:t>
            </a:r>
            <a:r>
              <a:rPr sz="1700" spc="-15" dirty="0">
                <a:solidFill>
                  <a:srgbClr val="4F80BC"/>
                </a:solidFill>
                <a:latin typeface="Century Gothic"/>
                <a:cs typeface="Century Gothic"/>
              </a:rPr>
              <a:t> </a:t>
            </a:r>
            <a:r>
              <a:rPr sz="1700" spc="-10" dirty="0">
                <a:solidFill>
                  <a:srgbClr val="4F80BC"/>
                </a:solidFill>
                <a:latin typeface="Century Gothic"/>
                <a:cs typeface="Century Gothic"/>
              </a:rPr>
              <a:t>Mi</a:t>
            </a:r>
            <a:r>
              <a:rPr sz="1700" spc="5" dirty="0">
                <a:solidFill>
                  <a:srgbClr val="4F80BC"/>
                </a:solidFill>
                <a:latin typeface="Century Gothic"/>
                <a:cs typeface="Century Gothic"/>
              </a:rPr>
              <a:t>l</a:t>
            </a:r>
            <a:r>
              <a:rPr sz="1700" spc="-15" dirty="0">
                <a:solidFill>
                  <a:srgbClr val="4F80BC"/>
                </a:solidFill>
                <a:latin typeface="Century Gothic"/>
                <a:cs typeface="Century Gothic"/>
              </a:rPr>
              <a:t>e</a:t>
            </a:r>
            <a:r>
              <a:rPr sz="1700" spc="-50" dirty="0">
                <a:solidFill>
                  <a:srgbClr val="4F80BC"/>
                </a:solidFill>
                <a:latin typeface="Century Gothic"/>
                <a:cs typeface="Century Gothic"/>
              </a:rPr>
              <a:t> </a:t>
            </a:r>
            <a:r>
              <a:rPr sz="1700" spc="30" dirty="0">
                <a:solidFill>
                  <a:srgbClr val="4F80BC"/>
                </a:solidFill>
                <a:latin typeface="Century Gothic"/>
                <a:cs typeface="Century Gothic"/>
              </a:rPr>
              <a:t>I</a:t>
            </a:r>
            <a:r>
              <a:rPr sz="1700" spc="-35" dirty="0">
                <a:solidFill>
                  <a:srgbClr val="4F80BC"/>
                </a:solidFill>
                <a:latin typeface="Century Gothic"/>
                <a:cs typeface="Century Gothic"/>
              </a:rPr>
              <a:t>m</a:t>
            </a:r>
            <a:r>
              <a:rPr sz="1700" spc="-5" dirty="0">
                <a:solidFill>
                  <a:srgbClr val="4F80BC"/>
                </a:solidFill>
                <a:latin typeface="Century Gothic"/>
                <a:cs typeface="Century Gothic"/>
              </a:rPr>
              <a:t>p</a:t>
            </a:r>
            <a:r>
              <a:rPr sz="1700" spc="-20" dirty="0">
                <a:solidFill>
                  <a:srgbClr val="4F80BC"/>
                </a:solidFill>
                <a:latin typeface="Century Gothic"/>
                <a:cs typeface="Century Gothic"/>
              </a:rPr>
              <a:t>a</a:t>
            </a:r>
            <a:r>
              <a:rPr sz="1700" spc="-30" dirty="0">
                <a:solidFill>
                  <a:srgbClr val="4F80BC"/>
                </a:solidFill>
                <a:latin typeface="Century Gothic"/>
                <a:cs typeface="Century Gothic"/>
              </a:rPr>
              <a:t>c</a:t>
            </a:r>
            <a:r>
              <a:rPr sz="1700" spc="-10" dirty="0">
                <a:solidFill>
                  <a:srgbClr val="4F80BC"/>
                </a:solidFill>
                <a:latin typeface="Century Gothic"/>
                <a:cs typeface="Century Gothic"/>
              </a:rPr>
              <a:t>t</a:t>
            </a:r>
            <a:endParaRPr sz="17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20581" y="6989731"/>
            <a:ext cx="172720" cy="156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75" dirty="0">
                <a:solidFill>
                  <a:srgbClr val="A5A5A5"/>
                </a:solidFill>
                <a:latin typeface="Times New Roman"/>
                <a:cs typeface="Times New Roman"/>
              </a:rPr>
              <a:t>78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90600" y="533400"/>
            <a:ext cx="2438400" cy="533400"/>
          </a:xfrm>
          <a:custGeom>
            <a:avLst/>
            <a:gdLst/>
            <a:ahLst/>
            <a:cxnLst/>
            <a:rect l="l" t="t" r="r" b="b"/>
            <a:pathLst>
              <a:path w="2438400" h="533400">
                <a:moveTo>
                  <a:pt x="0" y="0"/>
                </a:moveTo>
                <a:lnTo>
                  <a:pt x="2438400" y="0"/>
                </a:lnTo>
                <a:lnTo>
                  <a:pt x="2438400" y="533400"/>
                </a:lnTo>
                <a:lnTo>
                  <a:pt x="0" y="533400"/>
                </a:lnTo>
                <a:lnTo>
                  <a:pt x="0" y="0"/>
                </a:lnTo>
                <a:close/>
              </a:path>
            </a:pathLst>
          </a:custGeom>
          <a:solidFill>
            <a:srgbClr val="5093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50748" y="626363"/>
            <a:ext cx="2064131" cy="3642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709137" y="844311"/>
            <a:ext cx="131445" cy="168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10" dirty="0">
                <a:solidFill>
                  <a:srgbClr val="FFFFFF"/>
                </a:solidFill>
                <a:latin typeface="Times New Roman"/>
                <a:cs typeface="Times New Roman"/>
              </a:rPr>
              <a:t>®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638300" y="4786883"/>
            <a:ext cx="7589520" cy="0"/>
          </a:xfrm>
          <a:custGeom>
            <a:avLst/>
            <a:gdLst/>
            <a:ahLst/>
            <a:cxnLst/>
            <a:rect l="l" t="t" r="r" b="b"/>
            <a:pathLst>
              <a:path w="7589520">
                <a:moveTo>
                  <a:pt x="0" y="0"/>
                </a:moveTo>
                <a:lnTo>
                  <a:pt x="7589519" y="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638300" y="4285488"/>
            <a:ext cx="7589520" cy="0"/>
          </a:xfrm>
          <a:custGeom>
            <a:avLst/>
            <a:gdLst/>
            <a:ahLst/>
            <a:cxnLst/>
            <a:rect l="l" t="t" r="r" b="b"/>
            <a:pathLst>
              <a:path w="7589520">
                <a:moveTo>
                  <a:pt x="0" y="0"/>
                </a:moveTo>
                <a:lnTo>
                  <a:pt x="7589519" y="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38300" y="3784091"/>
            <a:ext cx="7589520" cy="0"/>
          </a:xfrm>
          <a:custGeom>
            <a:avLst/>
            <a:gdLst/>
            <a:ahLst/>
            <a:cxnLst/>
            <a:rect l="l" t="t" r="r" b="b"/>
            <a:pathLst>
              <a:path w="7589520">
                <a:moveTo>
                  <a:pt x="0" y="0"/>
                </a:moveTo>
                <a:lnTo>
                  <a:pt x="7589519" y="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638300" y="3284220"/>
            <a:ext cx="7589520" cy="0"/>
          </a:xfrm>
          <a:custGeom>
            <a:avLst/>
            <a:gdLst/>
            <a:ahLst/>
            <a:cxnLst/>
            <a:rect l="l" t="t" r="r" b="b"/>
            <a:pathLst>
              <a:path w="7589520">
                <a:moveTo>
                  <a:pt x="0" y="0"/>
                </a:moveTo>
                <a:lnTo>
                  <a:pt x="7589519" y="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638300" y="2782823"/>
            <a:ext cx="7589520" cy="0"/>
          </a:xfrm>
          <a:custGeom>
            <a:avLst/>
            <a:gdLst/>
            <a:ahLst/>
            <a:cxnLst/>
            <a:rect l="l" t="t" r="r" b="b"/>
            <a:pathLst>
              <a:path w="7589520">
                <a:moveTo>
                  <a:pt x="0" y="0"/>
                </a:moveTo>
                <a:lnTo>
                  <a:pt x="7589519" y="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638300" y="2281427"/>
            <a:ext cx="7589520" cy="0"/>
          </a:xfrm>
          <a:custGeom>
            <a:avLst/>
            <a:gdLst/>
            <a:ahLst/>
            <a:cxnLst/>
            <a:rect l="l" t="t" r="r" b="b"/>
            <a:pathLst>
              <a:path w="7589520">
                <a:moveTo>
                  <a:pt x="0" y="0"/>
                </a:moveTo>
                <a:lnTo>
                  <a:pt x="7589519" y="0"/>
                </a:lnTo>
              </a:path>
            </a:pathLst>
          </a:custGeom>
          <a:ln w="104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638300" y="2281427"/>
            <a:ext cx="0" cy="3007360"/>
          </a:xfrm>
          <a:custGeom>
            <a:avLst/>
            <a:gdLst/>
            <a:ahLst/>
            <a:cxnLst/>
            <a:rect l="l" t="t" r="r" b="b"/>
            <a:pathLst>
              <a:path h="3007360">
                <a:moveTo>
                  <a:pt x="0" y="0"/>
                </a:moveTo>
                <a:lnTo>
                  <a:pt x="0" y="3006851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109216" y="2281427"/>
            <a:ext cx="0" cy="3007360"/>
          </a:xfrm>
          <a:custGeom>
            <a:avLst/>
            <a:gdLst/>
            <a:ahLst/>
            <a:cxnLst/>
            <a:rect l="l" t="t" r="r" b="b"/>
            <a:pathLst>
              <a:path h="3007360">
                <a:moveTo>
                  <a:pt x="0" y="0"/>
                </a:moveTo>
                <a:lnTo>
                  <a:pt x="0" y="3006851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578607" y="2281427"/>
            <a:ext cx="0" cy="3007360"/>
          </a:xfrm>
          <a:custGeom>
            <a:avLst/>
            <a:gdLst/>
            <a:ahLst/>
            <a:cxnLst/>
            <a:rect l="l" t="t" r="r" b="b"/>
            <a:pathLst>
              <a:path h="3007360">
                <a:moveTo>
                  <a:pt x="0" y="0"/>
                </a:moveTo>
                <a:lnTo>
                  <a:pt x="0" y="3006851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049523" y="2281427"/>
            <a:ext cx="0" cy="3007360"/>
          </a:xfrm>
          <a:custGeom>
            <a:avLst/>
            <a:gdLst/>
            <a:ahLst/>
            <a:cxnLst/>
            <a:rect l="l" t="t" r="r" b="b"/>
            <a:pathLst>
              <a:path h="3007360">
                <a:moveTo>
                  <a:pt x="0" y="0"/>
                </a:moveTo>
                <a:lnTo>
                  <a:pt x="0" y="3006851"/>
                </a:lnTo>
              </a:path>
            </a:pathLst>
          </a:custGeom>
          <a:ln w="104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518915" y="2281427"/>
            <a:ext cx="0" cy="3007360"/>
          </a:xfrm>
          <a:custGeom>
            <a:avLst/>
            <a:gdLst/>
            <a:ahLst/>
            <a:cxnLst/>
            <a:rect l="l" t="t" r="r" b="b"/>
            <a:pathLst>
              <a:path h="3007360">
                <a:moveTo>
                  <a:pt x="0" y="0"/>
                </a:moveTo>
                <a:lnTo>
                  <a:pt x="0" y="3006851"/>
                </a:lnTo>
              </a:path>
            </a:pathLst>
          </a:custGeom>
          <a:ln w="104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989832" y="2281427"/>
            <a:ext cx="0" cy="3007360"/>
          </a:xfrm>
          <a:custGeom>
            <a:avLst/>
            <a:gdLst/>
            <a:ahLst/>
            <a:cxnLst/>
            <a:rect l="l" t="t" r="r" b="b"/>
            <a:pathLst>
              <a:path h="3007360">
                <a:moveTo>
                  <a:pt x="0" y="0"/>
                </a:moveTo>
                <a:lnTo>
                  <a:pt x="0" y="3006851"/>
                </a:lnTo>
              </a:path>
            </a:pathLst>
          </a:custGeom>
          <a:ln w="104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459223" y="2281427"/>
            <a:ext cx="0" cy="3007360"/>
          </a:xfrm>
          <a:custGeom>
            <a:avLst/>
            <a:gdLst/>
            <a:ahLst/>
            <a:cxnLst/>
            <a:rect l="l" t="t" r="r" b="b"/>
            <a:pathLst>
              <a:path h="3007360">
                <a:moveTo>
                  <a:pt x="0" y="0"/>
                </a:moveTo>
                <a:lnTo>
                  <a:pt x="0" y="3006851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928616" y="2281427"/>
            <a:ext cx="0" cy="3007360"/>
          </a:xfrm>
          <a:custGeom>
            <a:avLst/>
            <a:gdLst/>
            <a:ahLst/>
            <a:cxnLst/>
            <a:rect l="l" t="t" r="r" b="b"/>
            <a:pathLst>
              <a:path h="3007360">
                <a:moveTo>
                  <a:pt x="0" y="0"/>
                </a:moveTo>
                <a:lnTo>
                  <a:pt x="0" y="3006851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399532" y="2281427"/>
            <a:ext cx="0" cy="3007360"/>
          </a:xfrm>
          <a:custGeom>
            <a:avLst/>
            <a:gdLst/>
            <a:ahLst/>
            <a:cxnLst/>
            <a:rect l="l" t="t" r="r" b="b"/>
            <a:pathLst>
              <a:path h="3007360">
                <a:moveTo>
                  <a:pt x="0" y="0"/>
                </a:moveTo>
                <a:lnTo>
                  <a:pt x="0" y="3006851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868923" y="2281427"/>
            <a:ext cx="0" cy="3007360"/>
          </a:xfrm>
          <a:custGeom>
            <a:avLst/>
            <a:gdLst/>
            <a:ahLst/>
            <a:cxnLst/>
            <a:rect l="l" t="t" r="r" b="b"/>
            <a:pathLst>
              <a:path h="3007360">
                <a:moveTo>
                  <a:pt x="0" y="0"/>
                </a:moveTo>
                <a:lnTo>
                  <a:pt x="0" y="3006851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339840" y="2281427"/>
            <a:ext cx="0" cy="3007360"/>
          </a:xfrm>
          <a:custGeom>
            <a:avLst/>
            <a:gdLst/>
            <a:ahLst/>
            <a:cxnLst/>
            <a:rect l="l" t="t" r="r" b="b"/>
            <a:pathLst>
              <a:path h="3007360">
                <a:moveTo>
                  <a:pt x="0" y="0"/>
                </a:moveTo>
                <a:lnTo>
                  <a:pt x="0" y="3006851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809231" y="2281427"/>
            <a:ext cx="0" cy="3007360"/>
          </a:xfrm>
          <a:custGeom>
            <a:avLst/>
            <a:gdLst/>
            <a:ahLst/>
            <a:cxnLst/>
            <a:rect l="l" t="t" r="r" b="b"/>
            <a:pathLst>
              <a:path h="3007360">
                <a:moveTo>
                  <a:pt x="0" y="0"/>
                </a:moveTo>
                <a:lnTo>
                  <a:pt x="0" y="3006851"/>
                </a:lnTo>
              </a:path>
            </a:pathLst>
          </a:custGeom>
          <a:ln w="104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280147" y="2281427"/>
            <a:ext cx="0" cy="3007360"/>
          </a:xfrm>
          <a:custGeom>
            <a:avLst/>
            <a:gdLst/>
            <a:ahLst/>
            <a:cxnLst/>
            <a:rect l="l" t="t" r="r" b="b"/>
            <a:pathLst>
              <a:path h="3007360">
                <a:moveTo>
                  <a:pt x="0" y="0"/>
                </a:moveTo>
                <a:lnTo>
                  <a:pt x="0" y="3006851"/>
                </a:lnTo>
              </a:path>
            </a:pathLst>
          </a:custGeom>
          <a:ln w="104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749540" y="2281427"/>
            <a:ext cx="0" cy="3007360"/>
          </a:xfrm>
          <a:custGeom>
            <a:avLst/>
            <a:gdLst/>
            <a:ahLst/>
            <a:cxnLst/>
            <a:rect l="l" t="t" r="r" b="b"/>
            <a:pathLst>
              <a:path h="3007360">
                <a:moveTo>
                  <a:pt x="0" y="0"/>
                </a:moveTo>
                <a:lnTo>
                  <a:pt x="0" y="3006851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220455" y="2281427"/>
            <a:ext cx="0" cy="3007360"/>
          </a:xfrm>
          <a:custGeom>
            <a:avLst/>
            <a:gdLst/>
            <a:ahLst/>
            <a:cxnLst/>
            <a:rect l="l" t="t" r="r" b="b"/>
            <a:pathLst>
              <a:path h="3007360">
                <a:moveTo>
                  <a:pt x="0" y="0"/>
                </a:moveTo>
                <a:lnTo>
                  <a:pt x="0" y="3006851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689847" y="2281427"/>
            <a:ext cx="0" cy="3007360"/>
          </a:xfrm>
          <a:custGeom>
            <a:avLst/>
            <a:gdLst/>
            <a:ahLst/>
            <a:cxnLst/>
            <a:rect l="l" t="t" r="r" b="b"/>
            <a:pathLst>
              <a:path h="3007360">
                <a:moveTo>
                  <a:pt x="0" y="0"/>
                </a:moveTo>
                <a:lnTo>
                  <a:pt x="0" y="3006851"/>
                </a:lnTo>
              </a:path>
            </a:pathLst>
          </a:custGeom>
          <a:ln w="104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9160764" y="2281427"/>
            <a:ext cx="0" cy="3007360"/>
          </a:xfrm>
          <a:custGeom>
            <a:avLst/>
            <a:gdLst/>
            <a:ahLst/>
            <a:cxnLst/>
            <a:rect l="l" t="t" r="r" b="b"/>
            <a:pathLst>
              <a:path h="3007360">
                <a:moveTo>
                  <a:pt x="0" y="0"/>
                </a:moveTo>
                <a:lnTo>
                  <a:pt x="0" y="3006851"/>
                </a:lnTo>
              </a:path>
            </a:pathLst>
          </a:custGeom>
          <a:ln w="104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633727" y="2276855"/>
            <a:ext cx="7599045" cy="3016250"/>
          </a:xfrm>
          <a:custGeom>
            <a:avLst/>
            <a:gdLst/>
            <a:ahLst/>
            <a:cxnLst/>
            <a:rect l="l" t="t" r="r" b="b"/>
            <a:pathLst>
              <a:path w="7599045" h="3016250">
                <a:moveTo>
                  <a:pt x="7594092" y="3015996"/>
                </a:moveTo>
                <a:lnTo>
                  <a:pt x="4572" y="3015996"/>
                </a:lnTo>
                <a:lnTo>
                  <a:pt x="1524" y="3014472"/>
                </a:lnTo>
                <a:lnTo>
                  <a:pt x="0" y="3011423"/>
                </a:lnTo>
                <a:lnTo>
                  <a:pt x="0" y="4572"/>
                </a:lnTo>
                <a:lnTo>
                  <a:pt x="1524" y="1524"/>
                </a:lnTo>
                <a:lnTo>
                  <a:pt x="4572" y="0"/>
                </a:lnTo>
                <a:lnTo>
                  <a:pt x="7594092" y="0"/>
                </a:lnTo>
                <a:lnTo>
                  <a:pt x="7597139" y="1524"/>
                </a:lnTo>
                <a:lnTo>
                  <a:pt x="7598664" y="4572"/>
                </a:lnTo>
                <a:lnTo>
                  <a:pt x="9144" y="4572"/>
                </a:lnTo>
                <a:lnTo>
                  <a:pt x="4572" y="9144"/>
                </a:lnTo>
                <a:lnTo>
                  <a:pt x="9144" y="9144"/>
                </a:lnTo>
                <a:lnTo>
                  <a:pt x="9144" y="3006852"/>
                </a:lnTo>
                <a:lnTo>
                  <a:pt x="4572" y="3006852"/>
                </a:lnTo>
                <a:lnTo>
                  <a:pt x="9144" y="3011423"/>
                </a:lnTo>
                <a:lnTo>
                  <a:pt x="7598664" y="3011423"/>
                </a:lnTo>
                <a:lnTo>
                  <a:pt x="7597139" y="3014472"/>
                </a:lnTo>
                <a:lnTo>
                  <a:pt x="7594092" y="3015996"/>
                </a:lnTo>
                <a:close/>
              </a:path>
              <a:path w="7599045" h="3016250">
                <a:moveTo>
                  <a:pt x="9144" y="9144"/>
                </a:moveTo>
                <a:lnTo>
                  <a:pt x="4572" y="9144"/>
                </a:lnTo>
                <a:lnTo>
                  <a:pt x="9144" y="4572"/>
                </a:lnTo>
                <a:lnTo>
                  <a:pt x="9144" y="9144"/>
                </a:lnTo>
                <a:close/>
              </a:path>
              <a:path w="7599045" h="3016250">
                <a:moveTo>
                  <a:pt x="7589519" y="9144"/>
                </a:moveTo>
                <a:lnTo>
                  <a:pt x="9144" y="9144"/>
                </a:lnTo>
                <a:lnTo>
                  <a:pt x="9144" y="4572"/>
                </a:lnTo>
                <a:lnTo>
                  <a:pt x="7589519" y="4572"/>
                </a:lnTo>
                <a:lnTo>
                  <a:pt x="7589519" y="9144"/>
                </a:lnTo>
                <a:close/>
              </a:path>
              <a:path w="7599045" h="3016250">
                <a:moveTo>
                  <a:pt x="7589519" y="3011423"/>
                </a:moveTo>
                <a:lnTo>
                  <a:pt x="7589519" y="4572"/>
                </a:lnTo>
                <a:lnTo>
                  <a:pt x="7594092" y="9144"/>
                </a:lnTo>
                <a:lnTo>
                  <a:pt x="7598664" y="9144"/>
                </a:lnTo>
                <a:lnTo>
                  <a:pt x="7598664" y="3006852"/>
                </a:lnTo>
                <a:lnTo>
                  <a:pt x="7594092" y="3006852"/>
                </a:lnTo>
                <a:lnTo>
                  <a:pt x="7589519" y="3011423"/>
                </a:lnTo>
                <a:close/>
              </a:path>
              <a:path w="7599045" h="3016250">
                <a:moveTo>
                  <a:pt x="7598664" y="9144"/>
                </a:moveTo>
                <a:lnTo>
                  <a:pt x="7594092" y="9144"/>
                </a:lnTo>
                <a:lnTo>
                  <a:pt x="7589519" y="4572"/>
                </a:lnTo>
                <a:lnTo>
                  <a:pt x="7598664" y="4572"/>
                </a:lnTo>
                <a:lnTo>
                  <a:pt x="7598664" y="9144"/>
                </a:lnTo>
                <a:close/>
              </a:path>
              <a:path w="7599045" h="3016250">
                <a:moveTo>
                  <a:pt x="9144" y="3011423"/>
                </a:moveTo>
                <a:lnTo>
                  <a:pt x="4572" y="3006852"/>
                </a:lnTo>
                <a:lnTo>
                  <a:pt x="9144" y="3006852"/>
                </a:lnTo>
                <a:lnTo>
                  <a:pt x="9144" y="3011423"/>
                </a:lnTo>
                <a:close/>
              </a:path>
              <a:path w="7599045" h="3016250">
                <a:moveTo>
                  <a:pt x="7589519" y="3011423"/>
                </a:moveTo>
                <a:lnTo>
                  <a:pt x="9144" y="3011423"/>
                </a:lnTo>
                <a:lnTo>
                  <a:pt x="9144" y="3006852"/>
                </a:lnTo>
                <a:lnTo>
                  <a:pt x="7589519" y="3006852"/>
                </a:lnTo>
                <a:lnTo>
                  <a:pt x="7589519" y="3011423"/>
                </a:lnTo>
                <a:close/>
              </a:path>
              <a:path w="7599045" h="3016250">
                <a:moveTo>
                  <a:pt x="7598664" y="3011423"/>
                </a:moveTo>
                <a:lnTo>
                  <a:pt x="7589519" y="3011423"/>
                </a:lnTo>
                <a:lnTo>
                  <a:pt x="7594092" y="3006852"/>
                </a:lnTo>
                <a:lnTo>
                  <a:pt x="7598664" y="3006852"/>
                </a:lnTo>
                <a:lnTo>
                  <a:pt x="7598664" y="301142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638300" y="5288279"/>
            <a:ext cx="7589520" cy="0"/>
          </a:xfrm>
          <a:custGeom>
            <a:avLst/>
            <a:gdLst/>
            <a:ahLst/>
            <a:cxnLst/>
            <a:rect l="l" t="t" r="r" b="b"/>
            <a:pathLst>
              <a:path w="7589520">
                <a:moveTo>
                  <a:pt x="0" y="0"/>
                </a:moveTo>
                <a:lnTo>
                  <a:pt x="7589519" y="0"/>
                </a:lnTo>
              </a:path>
            </a:pathLst>
          </a:custGeom>
          <a:ln w="104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661160" y="3939539"/>
            <a:ext cx="7543800" cy="502920"/>
          </a:xfrm>
          <a:custGeom>
            <a:avLst/>
            <a:gdLst/>
            <a:ahLst/>
            <a:cxnLst/>
            <a:rect l="l" t="t" r="r" b="b"/>
            <a:pathLst>
              <a:path w="7543800" h="502920">
                <a:moveTo>
                  <a:pt x="5200914" y="487679"/>
                </a:moveTo>
                <a:lnTo>
                  <a:pt x="5175503" y="487679"/>
                </a:lnTo>
                <a:lnTo>
                  <a:pt x="5181600" y="484632"/>
                </a:lnTo>
                <a:lnTo>
                  <a:pt x="5178966" y="484486"/>
                </a:lnTo>
                <a:lnTo>
                  <a:pt x="5646420" y="53339"/>
                </a:lnTo>
                <a:lnTo>
                  <a:pt x="5649468" y="50291"/>
                </a:lnTo>
                <a:lnTo>
                  <a:pt x="5650991" y="50291"/>
                </a:lnTo>
                <a:lnTo>
                  <a:pt x="6120384" y="0"/>
                </a:lnTo>
                <a:lnTo>
                  <a:pt x="6124955" y="0"/>
                </a:lnTo>
                <a:lnTo>
                  <a:pt x="6183213" y="18287"/>
                </a:lnTo>
                <a:lnTo>
                  <a:pt x="6118859" y="18287"/>
                </a:lnTo>
                <a:lnTo>
                  <a:pt x="6120023" y="18653"/>
                </a:lnTo>
                <a:lnTo>
                  <a:pt x="5682487" y="65531"/>
                </a:lnTo>
                <a:lnTo>
                  <a:pt x="5658612" y="65531"/>
                </a:lnTo>
                <a:lnTo>
                  <a:pt x="5654039" y="68579"/>
                </a:lnTo>
                <a:lnTo>
                  <a:pt x="5655307" y="68579"/>
                </a:lnTo>
                <a:lnTo>
                  <a:pt x="5200914" y="487679"/>
                </a:lnTo>
                <a:close/>
              </a:path>
              <a:path w="7543800" h="502920">
                <a:moveTo>
                  <a:pt x="6120023" y="18653"/>
                </a:moveTo>
                <a:lnTo>
                  <a:pt x="6118859" y="18287"/>
                </a:lnTo>
                <a:lnTo>
                  <a:pt x="6123432" y="18287"/>
                </a:lnTo>
                <a:lnTo>
                  <a:pt x="6120023" y="18653"/>
                </a:lnTo>
                <a:close/>
              </a:path>
              <a:path w="7543800" h="502920">
                <a:moveTo>
                  <a:pt x="6594348" y="166115"/>
                </a:moveTo>
                <a:lnTo>
                  <a:pt x="6589775" y="166115"/>
                </a:lnTo>
                <a:lnTo>
                  <a:pt x="6120023" y="18653"/>
                </a:lnTo>
                <a:lnTo>
                  <a:pt x="6123432" y="18287"/>
                </a:lnTo>
                <a:lnTo>
                  <a:pt x="6183213" y="18287"/>
                </a:lnTo>
                <a:lnTo>
                  <a:pt x="6594195" y="147301"/>
                </a:lnTo>
                <a:lnTo>
                  <a:pt x="6591300" y="147827"/>
                </a:lnTo>
                <a:lnTo>
                  <a:pt x="6694932" y="147827"/>
                </a:lnTo>
                <a:lnTo>
                  <a:pt x="6594348" y="166115"/>
                </a:lnTo>
                <a:close/>
              </a:path>
              <a:path w="7543800" h="502920">
                <a:moveTo>
                  <a:pt x="7619" y="205739"/>
                </a:moveTo>
                <a:lnTo>
                  <a:pt x="3047" y="202691"/>
                </a:lnTo>
                <a:lnTo>
                  <a:pt x="1523" y="198119"/>
                </a:lnTo>
                <a:lnTo>
                  <a:pt x="0" y="192023"/>
                </a:lnTo>
                <a:lnTo>
                  <a:pt x="3047" y="187451"/>
                </a:lnTo>
                <a:lnTo>
                  <a:pt x="7619" y="185927"/>
                </a:lnTo>
                <a:lnTo>
                  <a:pt x="478535" y="54863"/>
                </a:lnTo>
                <a:lnTo>
                  <a:pt x="483107" y="54863"/>
                </a:lnTo>
                <a:lnTo>
                  <a:pt x="589385" y="73151"/>
                </a:lnTo>
                <a:lnTo>
                  <a:pt x="480059" y="73151"/>
                </a:lnTo>
                <a:lnTo>
                  <a:pt x="482885" y="73638"/>
                </a:lnTo>
                <a:lnTo>
                  <a:pt x="13715" y="204215"/>
                </a:lnTo>
                <a:lnTo>
                  <a:pt x="7619" y="205739"/>
                </a:lnTo>
                <a:close/>
              </a:path>
              <a:path w="7543800" h="502920">
                <a:moveTo>
                  <a:pt x="6694932" y="147827"/>
                </a:moveTo>
                <a:lnTo>
                  <a:pt x="6595871" y="147827"/>
                </a:lnTo>
                <a:lnTo>
                  <a:pt x="6594195" y="147301"/>
                </a:lnTo>
                <a:lnTo>
                  <a:pt x="7060691" y="62483"/>
                </a:lnTo>
                <a:lnTo>
                  <a:pt x="7065264" y="62483"/>
                </a:lnTo>
                <a:lnTo>
                  <a:pt x="7105110" y="79247"/>
                </a:lnTo>
                <a:lnTo>
                  <a:pt x="7059168" y="79247"/>
                </a:lnTo>
                <a:lnTo>
                  <a:pt x="7063076" y="80892"/>
                </a:lnTo>
                <a:lnTo>
                  <a:pt x="6694932" y="147827"/>
                </a:lnTo>
                <a:close/>
              </a:path>
              <a:path w="7543800" h="502920">
                <a:moveTo>
                  <a:pt x="5654039" y="68579"/>
                </a:moveTo>
                <a:lnTo>
                  <a:pt x="5658612" y="65531"/>
                </a:lnTo>
                <a:lnTo>
                  <a:pt x="5655474" y="68426"/>
                </a:lnTo>
                <a:lnTo>
                  <a:pt x="5654039" y="68579"/>
                </a:lnTo>
                <a:close/>
              </a:path>
              <a:path w="7543800" h="502920">
                <a:moveTo>
                  <a:pt x="5655474" y="68426"/>
                </a:moveTo>
                <a:lnTo>
                  <a:pt x="5658612" y="65531"/>
                </a:lnTo>
                <a:lnTo>
                  <a:pt x="5682487" y="65531"/>
                </a:lnTo>
                <a:lnTo>
                  <a:pt x="5655474" y="68426"/>
                </a:lnTo>
                <a:close/>
              </a:path>
              <a:path w="7543800" h="502920">
                <a:moveTo>
                  <a:pt x="5655307" y="68579"/>
                </a:moveTo>
                <a:lnTo>
                  <a:pt x="5654039" y="68579"/>
                </a:lnTo>
                <a:lnTo>
                  <a:pt x="5655474" y="68426"/>
                </a:lnTo>
                <a:lnTo>
                  <a:pt x="5655307" y="68579"/>
                </a:lnTo>
                <a:close/>
              </a:path>
              <a:path w="7543800" h="502920">
                <a:moveTo>
                  <a:pt x="482885" y="73638"/>
                </a:moveTo>
                <a:lnTo>
                  <a:pt x="480059" y="73151"/>
                </a:lnTo>
                <a:lnTo>
                  <a:pt x="484632" y="73151"/>
                </a:lnTo>
                <a:lnTo>
                  <a:pt x="482885" y="73638"/>
                </a:lnTo>
                <a:close/>
              </a:path>
              <a:path w="7543800" h="502920">
                <a:moveTo>
                  <a:pt x="1420368" y="193547"/>
                </a:moveTo>
                <a:lnTo>
                  <a:pt x="949451" y="153923"/>
                </a:lnTo>
                <a:lnTo>
                  <a:pt x="482885" y="73638"/>
                </a:lnTo>
                <a:lnTo>
                  <a:pt x="484632" y="73151"/>
                </a:lnTo>
                <a:lnTo>
                  <a:pt x="589385" y="73151"/>
                </a:lnTo>
                <a:lnTo>
                  <a:pt x="952499" y="135635"/>
                </a:lnTo>
                <a:lnTo>
                  <a:pt x="1421891" y="175259"/>
                </a:lnTo>
                <a:lnTo>
                  <a:pt x="1773554" y="175259"/>
                </a:lnTo>
                <a:lnTo>
                  <a:pt x="1420368" y="193547"/>
                </a:lnTo>
                <a:close/>
              </a:path>
              <a:path w="7543800" h="502920">
                <a:moveTo>
                  <a:pt x="7063076" y="80892"/>
                </a:moveTo>
                <a:lnTo>
                  <a:pt x="7059168" y="79247"/>
                </a:lnTo>
                <a:lnTo>
                  <a:pt x="7063739" y="80771"/>
                </a:lnTo>
                <a:lnTo>
                  <a:pt x="7063076" y="80892"/>
                </a:lnTo>
                <a:close/>
              </a:path>
              <a:path w="7543800" h="502920">
                <a:moveTo>
                  <a:pt x="7534655" y="280415"/>
                </a:moveTo>
                <a:lnTo>
                  <a:pt x="7530084" y="277367"/>
                </a:lnTo>
                <a:lnTo>
                  <a:pt x="7063076" y="80892"/>
                </a:lnTo>
                <a:lnTo>
                  <a:pt x="7063739" y="80771"/>
                </a:lnTo>
                <a:lnTo>
                  <a:pt x="7059168" y="79247"/>
                </a:lnTo>
                <a:lnTo>
                  <a:pt x="7105110" y="79247"/>
                </a:lnTo>
                <a:lnTo>
                  <a:pt x="7536180" y="260603"/>
                </a:lnTo>
                <a:lnTo>
                  <a:pt x="7540752" y="263651"/>
                </a:lnTo>
                <a:lnTo>
                  <a:pt x="7543800" y="268223"/>
                </a:lnTo>
                <a:lnTo>
                  <a:pt x="7540752" y="272795"/>
                </a:lnTo>
                <a:lnTo>
                  <a:pt x="7539227" y="277367"/>
                </a:lnTo>
                <a:lnTo>
                  <a:pt x="7534655" y="280415"/>
                </a:lnTo>
                <a:close/>
              </a:path>
              <a:path w="7543800" h="502920">
                <a:moveTo>
                  <a:pt x="6595871" y="147827"/>
                </a:moveTo>
                <a:lnTo>
                  <a:pt x="6591300" y="147827"/>
                </a:lnTo>
                <a:lnTo>
                  <a:pt x="6594195" y="147301"/>
                </a:lnTo>
                <a:lnTo>
                  <a:pt x="6595871" y="147827"/>
                </a:lnTo>
                <a:close/>
              </a:path>
              <a:path w="7543800" h="502920">
                <a:moveTo>
                  <a:pt x="1773554" y="175259"/>
                </a:moveTo>
                <a:lnTo>
                  <a:pt x="1421891" y="175259"/>
                </a:lnTo>
                <a:lnTo>
                  <a:pt x="1891283" y="150875"/>
                </a:lnTo>
                <a:lnTo>
                  <a:pt x="1892807" y="150875"/>
                </a:lnTo>
                <a:lnTo>
                  <a:pt x="1968154" y="169163"/>
                </a:lnTo>
                <a:lnTo>
                  <a:pt x="1889760" y="169163"/>
                </a:lnTo>
                <a:lnTo>
                  <a:pt x="1890027" y="169229"/>
                </a:lnTo>
                <a:lnTo>
                  <a:pt x="1773554" y="175259"/>
                </a:lnTo>
                <a:close/>
              </a:path>
              <a:path w="7543800" h="502920">
                <a:moveTo>
                  <a:pt x="1890027" y="169229"/>
                </a:moveTo>
                <a:lnTo>
                  <a:pt x="1889760" y="169163"/>
                </a:lnTo>
                <a:lnTo>
                  <a:pt x="1891283" y="169163"/>
                </a:lnTo>
                <a:lnTo>
                  <a:pt x="1890027" y="169229"/>
                </a:lnTo>
                <a:close/>
              </a:path>
              <a:path w="7543800" h="502920">
                <a:moveTo>
                  <a:pt x="2831592" y="318515"/>
                </a:moveTo>
                <a:lnTo>
                  <a:pt x="2362199" y="283463"/>
                </a:lnTo>
                <a:lnTo>
                  <a:pt x="2360675" y="283463"/>
                </a:lnTo>
                <a:lnTo>
                  <a:pt x="1890027" y="169229"/>
                </a:lnTo>
                <a:lnTo>
                  <a:pt x="1891283" y="169163"/>
                </a:lnTo>
                <a:lnTo>
                  <a:pt x="1968154" y="169163"/>
                </a:lnTo>
                <a:lnTo>
                  <a:pt x="2363724" y="265175"/>
                </a:lnTo>
                <a:lnTo>
                  <a:pt x="2362199" y="265175"/>
                </a:lnTo>
                <a:lnTo>
                  <a:pt x="2831592" y="300227"/>
                </a:lnTo>
                <a:lnTo>
                  <a:pt x="3337651" y="300227"/>
                </a:lnTo>
                <a:lnTo>
                  <a:pt x="3386851" y="310895"/>
                </a:lnTo>
                <a:lnTo>
                  <a:pt x="3299460" y="310895"/>
                </a:lnTo>
                <a:lnTo>
                  <a:pt x="2831592" y="318515"/>
                </a:lnTo>
                <a:close/>
              </a:path>
              <a:path w="7543800" h="502920">
                <a:moveTo>
                  <a:pt x="3337651" y="300227"/>
                </a:moveTo>
                <a:lnTo>
                  <a:pt x="2831592" y="300227"/>
                </a:lnTo>
                <a:lnTo>
                  <a:pt x="3300984" y="292607"/>
                </a:lnTo>
                <a:lnTo>
                  <a:pt x="3302508" y="292607"/>
                </a:lnTo>
                <a:lnTo>
                  <a:pt x="3337651" y="300227"/>
                </a:lnTo>
                <a:close/>
              </a:path>
              <a:path w="7543800" h="502920">
                <a:moveTo>
                  <a:pt x="3299566" y="310919"/>
                </a:moveTo>
                <a:lnTo>
                  <a:pt x="3300984" y="310895"/>
                </a:lnTo>
                <a:lnTo>
                  <a:pt x="3299566" y="310919"/>
                </a:lnTo>
                <a:close/>
              </a:path>
              <a:path w="7543800" h="502920">
                <a:moveTo>
                  <a:pt x="3773423" y="413003"/>
                </a:moveTo>
                <a:lnTo>
                  <a:pt x="3770376" y="413003"/>
                </a:lnTo>
                <a:lnTo>
                  <a:pt x="3299566" y="310919"/>
                </a:lnTo>
                <a:lnTo>
                  <a:pt x="3300984" y="310895"/>
                </a:lnTo>
                <a:lnTo>
                  <a:pt x="3386851" y="310895"/>
                </a:lnTo>
                <a:lnTo>
                  <a:pt x="3772395" y="394493"/>
                </a:lnTo>
                <a:lnTo>
                  <a:pt x="3770376" y="394715"/>
                </a:lnTo>
                <a:lnTo>
                  <a:pt x="3939091" y="394715"/>
                </a:lnTo>
                <a:lnTo>
                  <a:pt x="3773423" y="413003"/>
                </a:lnTo>
                <a:close/>
              </a:path>
              <a:path w="7543800" h="502920">
                <a:moveTo>
                  <a:pt x="3939091" y="394715"/>
                </a:moveTo>
                <a:lnTo>
                  <a:pt x="3773423" y="394715"/>
                </a:lnTo>
                <a:lnTo>
                  <a:pt x="3772395" y="394493"/>
                </a:lnTo>
                <a:lnTo>
                  <a:pt x="4239768" y="342899"/>
                </a:lnTo>
                <a:lnTo>
                  <a:pt x="4242816" y="342899"/>
                </a:lnTo>
                <a:lnTo>
                  <a:pt x="4317171" y="361187"/>
                </a:lnTo>
                <a:lnTo>
                  <a:pt x="4239768" y="361187"/>
                </a:lnTo>
                <a:lnTo>
                  <a:pt x="4240712" y="361420"/>
                </a:lnTo>
                <a:lnTo>
                  <a:pt x="3939091" y="394715"/>
                </a:lnTo>
                <a:close/>
              </a:path>
              <a:path w="7543800" h="502920">
                <a:moveTo>
                  <a:pt x="4240712" y="361420"/>
                </a:moveTo>
                <a:lnTo>
                  <a:pt x="4239768" y="361187"/>
                </a:lnTo>
                <a:lnTo>
                  <a:pt x="4242816" y="361187"/>
                </a:lnTo>
                <a:lnTo>
                  <a:pt x="4240712" y="361420"/>
                </a:lnTo>
                <a:close/>
              </a:path>
              <a:path w="7543800" h="502920">
                <a:moveTo>
                  <a:pt x="5183123" y="502919"/>
                </a:moveTo>
                <a:lnTo>
                  <a:pt x="5181600" y="502919"/>
                </a:lnTo>
                <a:lnTo>
                  <a:pt x="4712208" y="477011"/>
                </a:lnTo>
                <a:lnTo>
                  <a:pt x="4710684" y="477011"/>
                </a:lnTo>
                <a:lnTo>
                  <a:pt x="4240712" y="361420"/>
                </a:lnTo>
                <a:lnTo>
                  <a:pt x="4242816" y="361187"/>
                </a:lnTo>
                <a:lnTo>
                  <a:pt x="4317171" y="361187"/>
                </a:lnTo>
                <a:lnTo>
                  <a:pt x="4713731" y="458723"/>
                </a:lnTo>
                <a:lnTo>
                  <a:pt x="4712208" y="458723"/>
                </a:lnTo>
                <a:lnTo>
                  <a:pt x="5178966" y="484486"/>
                </a:lnTo>
                <a:lnTo>
                  <a:pt x="5175503" y="487679"/>
                </a:lnTo>
                <a:lnTo>
                  <a:pt x="5200914" y="487679"/>
                </a:lnTo>
                <a:lnTo>
                  <a:pt x="5187696" y="499871"/>
                </a:lnTo>
                <a:lnTo>
                  <a:pt x="5186171" y="501395"/>
                </a:lnTo>
                <a:lnTo>
                  <a:pt x="5183123" y="502919"/>
                </a:lnTo>
                <a:close/>
              </a:path>
              <a:path w="7543800" h="502920">
                <a:moveTo>
                  <a:pt x="3773423" y="394715"/>
                </a:moveTo>
                <a:lnTo>
                  <a:pt x="3770376" y="394715"/>
                </a:lnTo>
                <a:lnTo>
                  <a:pt x="3772395" y="394493"/>
                </a:lnTo>
                <a:lnTo>
                  <a:pt x="3773423" y="394715"/>
                </a:lnTo>
                <a:close/>
              </a:path>
              <a:path w="7543800" h="502920">
                <a:moveTo>
                  <a:pt x="5175503" y="487679"/>
                </a:moveTo>
                <a:lnTo>
                  <a:pt x="5178966" y="484486"/>
                </a:lnTo>
                <a:lnTo>
                  <a:pt x="5181600" y="484632"/>
                </a:lnTo>
                <a:lnTo>
                  <a:pt x="5175503" y="487679"/>
                </a:lnTo>
                <a:close/>
              </a:path>
            </a:pathLst>
          </a:custGeom>
          <a:solidFill>
            <a:srgbClr val="0070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647444" y="4110227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4" h="48895">
                <a:moveTo>
                  <a:pt x="24383" y="48768"/>
                </a:moveTo>
                <a:lnTo>
                  <a:pt x="0" y="24383"/>
                </a:lnTo>
                <a:lnTo>
                  <a:pt x="24383" y="0"/>
                </a:lnTo>
                <a:lnTo>
                  <a:pt x="48767" y="24383"/>
                </a:lnTo>
                <a:lnTo>
                  <a:pt x="24383" y="48768"/>
                </a:lnTo>
                <a:close/>
              </a:path>
            </a:pathLst>
          </a:custGeom>
          <a:solidFill>
            <a:srgbClr val="0070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118360" y="3979164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4" h="48895">
                <a:moveTo>
                  <a:pt x="24384" y="48767"/>
                </a:moveTo>
                <a:lnTo>
                  <a:pt x="0" y="24383"/>
                </a:lnTo>
                <a:lnTo>
                  <a:pt x="24384" y="0"/>
                </a:lnTo>
                <a:lnTo>
                  <a:pt x="48768" y="24383"/>
                </a:lnTo>
                <a:lnTo>
                  <a:pt x="24384" y="48767"/>
                </a:lnTo>
                <a:close/>
              </a:path>
            </a:pathLst>
          </a:custGeom>
          <a:solidFill>
            <a:srgbClr val="0070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587751" y="4059935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4" h="48895">
                <a:moveTo>
                  <a:pt x="24383" y="48767"/>
                </a:moveTo>
                <a:lnTo>
                  <a:pt x="0" y="24383"/>
                </a:lnTo>
                <a:lnTo>
                  <a:pt x="24383" y="0"/>
                </a:lnTo>
                <a:lnTo>
                  <a:pt x="48767" y="24383"/>
                </a:lnTo>
                <a:lnTo>
                  <a:pt x="24383" y="48767"/>
                </a:lnTo>
                <a:close/>
              </a:path>
            </a:pathLst>
          </a:custGeom>
          <a:solidFill>
            <a:srgbClr val="0070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058667" y="4099559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4" h="48895">
                <a:moveTo>
                  <a:pt x="24383" y="48767"/>
                </a:moveTo>
                <a:lnTo>
                  <a:pt x="0" y="24383"/>
                </a:lnTo>
                <a:lnTo>
                  <a:pt x="24383" y="0"/>
                </a:lnTo>
                <a:lnTo>
                  <a:pt x="48767" y="24383"/>
                </a:lnTo>
                <a:lnTo>
                  <a:pt x="24383" y="48767"/>
                </a:lnTo>
                <a:close/>
              </a:path>
            </a:pathLst>
          </a:custGeom>
          <a:solidFill>
            <a:srgbClr val="0070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528059" y="4075176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5">
                <a:moveTo>
                  <a:pt x="24383" y="48767"/>
                </a:moveTo>
                <a:lnTo>
                  <a:pt x="0" y="24383"/>
                </a:lnTo>
                <a:lnTo>
                  <a:pt x="24383" y="0"/>
                </a:lnTo>
                <a:lnTo>
                  <a:pt x="48767" y="24383"/>
                </a:lnTo>
                <a:lnTo>
                  <a:pt x="24383" y="48767"/>
                </a:lnTo>
                <a:close/>
              </a:path>
            </a:pathLst>
          </a:custGeom>
          <a:solidFill>
            <a:srgbClr val="0070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998976" y="4189476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5">
                <a:moveTo>
                  <a:pt x="24383" y="48767"/>
                </a:moveTo>
                <a:lnTo>
                  <a:pt x="0" y="24383"/>
                </a:lnTo>
                <a:lnTo>
                  <a:pt x="24383" y="0"/>
                </a:lnTo>
                <a:lnTo>
                  <a:pt x="48767" y="24383"/>
                </a:lnTo>
                <a:lnTo>
                  <a:pt x="24383" y="48767"/>
                </a:lnTo>
                <a:close/>
              </a:path>
            </a:pathLst>
          </a:custGeom>
          <a:solidFill>
            <a:srgbClr val="0070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468367" y="4224527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5">
                <a:moveTo>
                  <a:pt x="24383" y="48768"/>
                </a:moveTo>
                <a:lnTo>
                  <a:pt x="0" y="24383"/>
                </a:lnTo>
                <a:lnTo>
                  <a:pt x="24383" y="0"/>
                </a:lnTo>
                <a:lnTo>
                  <a:pt x="48767" y="24383"/>
                </a:lnTo>
                <a:lnTo>
                  <a:pt x="24383" y="48768"/>
                </a:lnTo>
                <a:close/>
              </a:path>
            </a:pathLst>
          </a:custGeom>
          <a:solidFill>
            <a:srgbClr val="0070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937760" y="4216908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5">
                <a:moveTo>
                  <a:pt x="24383" y="48767"/>
                </a:moveTo>
                <a:lnTo>
                  <a:pt x="0" y="24383"/>
                </a:lnTo>
                <a:lnTo>
                  <a:pt x="24383" y="0"/>
                </a:lnTo>
                <a:lnTo>
                  <a:pt x="48767" y="24383"/>
                </a:lnTo>
                <a:lnTo>
                  <a:pt x="24383" y="48767"/>
                </a:lnTo>
                <a:close/>
              </a:path>
            </a:pathLst>
          </a:custGeom>
          <a:solidFill>
            <a:srgbClr val="0070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408676" y="4319015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5">
                <a:moveTo>
                  <a:pt x="24383" y="48767"/>
                </a:moveTo>
                <a:lnTo>
                  <a:pt x="0" y="24383"/>
                </a:lnTo>
                <a:lnTo>
                  <a:pt x="24383" y="0"/>
                </a:lnTo>
                <a:lnTo>
                  <a:pt x="48767" y="24383"/>
                </a:lnTo>
                <a:lnTo>
                  <a:pt x="24383" y="48767"/>
                </a:lnTo>
                <a:close/>
              </a:path>
            </a:pathLst>
          </a:custGeom>
          <a:solidFill>
            <a:srgbClr val="0070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878067" y="4267200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5">
                <a:moveTo>
                  <a:pt x="24383" y="48767"/>
                </a:moveTo>
                <a:lnTo>
                  <a:pt x="0" y="24383"/>
                </a:lnTo>
                <a:lnTo>
                  <a:pt x="24383" y="0"/>
                </a:lnTo>
                <a:lnTo>
                  <a:pt x="48767" y="24383"/>
                </a:lnTo>
                <a:lnTo>
                  <a:pt x="24383" y="48767"/>
                </a:lnTo>
                <a:close/>
              </a:path>
            </a:pathLst>
          </a:custGeom>
          <a:solidFill>
            <a:srgbClr val="0070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348984" y="4383023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5">
                <a:moveTo>
                  <a:pt x="24383" y="48767"/>
                </a:moveTo>
                <a:lnTo>
                  <a:pt x="0" y="24383"/>
                </a:lnTo>
                <a:lnTo>
                  <a:pt x="24383" y="0"/>
                </a:lnTo>
                <a:lnTo>
                  <a:pt x="48767" y="24383"/>
                </a:lnTo>
                <a:lnTo>
                  <a:pt x="24383" y="48767"/>
                </a:lnTo>
                <a:close/>
              </a:path>
            </a:pathLst>
          </a:custGeom>
          <a:solidFill>
            <a:srgbClr val="0070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818376" y="4408932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5">
                <a:moveTo>
                  <a:pt x="24383" y="48767"/>
                </a:moveTo>
                <a:lnTo>
                  <a:pt x="0" y="24383"/>
                </a:lnTo>
                <a:lnTo>
                  <a:pt x="24383" y="0"/>
                </a:lnTo>
                <a:lnTo>
                  <a:pt x="48767" y="24383"/>
                </a:lnTo>
                <a:lnTo>
                  <a:pt x="24383" y="48767"/>
                </a:lnTo>
                <a:close/>
              </a:path>
            </a:pathLst>
          </a:custGeom>
          <a:solidFill>
            <a:srgbClr val="0070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289292" y="3974591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5">
                <a:moveTo>
                  <a:pt x="24383" y="48767"/>
                </a:moveTo>
                <a:lnTo>
                  <a:pt x="0" y="24383"/>
                </a:lnTo>
                <a:lnTo>
                  <a:pt x="24383" y="0"/>
                </a:lnTo>
                <a:lnTo>
                  <a:pt x="48767" y="24383"/>
                </a:lnTo>
                <a:lnTo>
                  <a:pt x="24383" y="48767"/>
                </a:lnTo>
                <a:close/>
              </a:path>
            </a:pathLst>
          </a:custGeom>
          <a:solidFill>
            <a:srgbClr val="0070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758683" y="3924300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5">
                <a:moveTo>
                  <a:pt x="24383" y="48767"/>
                </a:moveTo>
                <a:lnTo>
                  <a:pt x="0" y="24383"/>
                </a:lnTo>
                <a:lnTo>
                  <a:pt x="24383" y="0"/>
                </a:lnTo>
                <a:lnTo>
                  <a:pt x="48767" y="24383"/>
                </a:lnTo>
                <a:lnTo>
                  <a:pt x="24383" y="48767"/>
                </a:lnTo>
                <a:close/>
              </a:path>
            </a:pathLst>
          </a:custGeom>
          <a:solidFill>
            <a:srgbClr val="0070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8229600" y="4072127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5">
                <a:moveTo>
                  <a:pt x="24383" y="48768"/>
                </a:moveTo>
                <a:lnTo>
                  <a:pt x="0" y="24383"/>
                </a:lnTo>
                <a:lnTo>
                  <a:pt x="24383" y="0"/>
                </a:lnTo>
                <a:lnTo>
                  <a:pt x="48767" y="24383"/>
                </a:lnTo>
                <a:lnTo>
                  <a:pt x="24383" y="48768"/>
                </a:lnTo>
                <a:close/>
              </a:path>
            </a:pathLst>
          </a:custGeom>
          <a:solidFill>
            <a:srgbClr val="0070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8698992" y="3986784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5">
                <a:moveTo>
                  <a:pt x="24383" y="48767"/>
                </a:moveTo>
                <a:lnTo>
                  <a:pt x="0" y="24383"/>
                </a:lnTo>
                <a:lnTo>
                  <a:pt x="24383" y="0"/>
                </a:lnTo>
                <a:lnTo>
                  <a:pt x="48767" y="24383"/>
                </a:lnTo>
                <a:lnTo>
                  <a:pt x="24383" y="48767"/>
                </a:lnTo>
                <a:close/>
              </a:path>
            </a:pathLst>
          </a:custGeom>
          <a:solidFill>
            <a:srgbClr val="0070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9169907" y="4184903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5">
                <a:moveTo>
                  <a:pt x="24384" y="48768"/>
                </a:moveTo>
                <a:lnTo>
                  <a:pt x="0" y="24384"/>
                </a:lnTo>
                <a:lnTo>
                  <a:pt x="24384" y="0"/>
                </a:lnTo>
                <a:lnTo>
                  <a:pt x="48768" y="24384"/>
                </a:lnTo>
                <a:lnTo>
                  <a:pt x="24384" y="48768"/>
                </a:lnTo>
                <a:close/>
              </a:path>
            </a:pathLst>
          </a:custGeom>
          <a:solidFill>
            <a:srgbClr val="0070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661160" y="2488691"/>
            <a:ext cx="7543800" cy="832485"/>
          </a:xfrm>
          <a:custGeom>
            <a:avLst/>
            <a:gdLst/>
            <a:ahLst/>
            <a:cxnLst/>
            <a:rect l="l" t="t" r="r" b="b"/>
            <a:pathLst>
              <a:path w="7543800" h="832485">
                <a:moveTo>
                  <a:pt x="5195045" y="818388"/>
                </a:moveTo>
                <a:lnTo>
                  <a:pt x="5173979" y="818388"/>
                </a:lnTo>
                <a:lnTo>
                  <a:pt x="5181600" y="813816"/>
                </a:lnTo>
                <a:lnTo>
                  <a:pt x="5176988" y="813666"/>
                </a:lnTo>
                <a:lnTo>
                  <a:pt x="5644895" y="79248"/>
                </a:lnTo>
                <a:lnTo>
                  <a:pt x="5646420" y="76200"/>
                </a:lnTo>
                <a:lnTo>
                  <a:pt x="5647943" y="74676"/>
                </a:lnTo>
                <a:lnTo>
                  <a:pt x="5650991" y="74676"/>
                </a:lnTo>
                <a:lnTo>
                  <a:pt x="6120384" y="0"/>
                </a:lnTo>
                <a:lnTo>
                  <a:pt x="6126479" y="0"/>
                </a:lnTo>
                <a:lnTo>
                  <a:pt x="6128004" y="3048"/>
                </a:lnTo>
                <a:lnTo>
                  <a:pt x="6140774" y="15239"/>
                </a:lnTo>
                <a:lnTo>
                  <a:pt x="6115811" y="15239"/>
                </a:lnTo>
                <a:lnTo>
                  <a:pt x="6119636" y="18891"/>
                </a:lnTo>
                <a:lnTo>
                  <a:pt x="5682778" y="88392"/>
                </a:lnTo>
                <a:lnTo>
                  <a:pt x="5660136" y="88392"/>
                </a:lnTo>
                <a:lnTo>
                  <a:pt x="5654039" y="92964"/>
                </a:lnTo>
                <a:lnTo>
                  <a:pt x="5657223" y="92964"/>
                </a:lnTo>
                <a:lnTo>
                  <a:pt x="5195045" y="818388"/>
                </a:lnTo>
                <a:close/>
              </a:path>
              <a:path w="7543800" h="832485">
                <a:moveTo>
                  <a:pt x="6611824" y="452628"/>
                </a:moveTo>
                <a:lnTo>
                  <a:pt x="6598920" y="452628"/>
                </a:lnTo>
                <a:lnTo>
                  <a:pt x="6592855" y="446838"/>
                </a:lnTo>
                <a:lnTo>
                  <a:pt x="7056120" y="9143"/>
                </a:lnTo>
                <a:lnTo>
                  <a:pt x="7057643" y="6096"/>
                </a:lnTo>
                <a:lnTo>
                  <a:pt x="7065264" y="6096"/>
                </a:lnTo>
                <a:lnTo>
                  <a:pt x="7068311" y="7620"/>
                </a:lnTo>
                <a:lnTo>
                  <a:pt x="7069836" y="10668"/>
                </a:lnTo>
                <a:lnTo>
                  <a:pt x="7076032" y="19812"/>
                </a:lnTo>
                <a:lnTo>
                  <a:pt x="7054595" y="19812"/>
                </a:lnTo>
                <a:lnTo>
                  <a:pt x="7060579" y="28641"/>
                </a:lnTo>
                <a:lnTo>
                  <a:pt x="6611824" y="452628"/>
                </a:lnTo>
                <a:close/>
              </a:path>
              <a:path w="7543800" h="832485">
                <a:moveTo>
                  <a:pt x="6119636" y="18891"/>
                </a:moveTo>
                <a:lnTo>
                  <a:pt x="6115811" y="15239"/>
                </a:lnTo>
                <a:lnTo>
                  <a:pt x="6123432" y="18287"/>
                </a:lnTo>
                <a:lnTo>
                  <a:pt x="6119636" y="18891"/>
                </a:lnTo>
                <a:close/>
              </a:path>
              <a:path w="7543800" h="832485">
                <a:moveTo>
                  <a:pt x="6595872" y="469392"/>
                </a:moveTo>
                <a:lnTo>
                  <a:pt x="6589775" y="469392"/>
                </a:lnTo>
                <a:lnTo>
                  <a:pt x="6586727" y="464820"/>
                </a:lnTo>
                <a:lnTo>
                  <a:pt x="6119636" y="18891"/>
                </a:lnTo>
                <a:lnTo>
                  <a:pt x="6123432" y="18287"/>
                </a:lnTo>
                <a:lnTo>
                  <a:pt x="6115811" y="15239"/>
                </a:lnTo>
                <a:lnTo>
                  <a:pt x="6140774" y="15239"/>
                </a:lnTo>
                <a:lnTo>
                  <a:pt x="6592855" y="446838"/>
                </a:lnTo>
                <a:lnTo>
                  <a:pt x="6586727" y="452628"/>
                </a:lnTo>
                <a:lnTo>
                  <a:pt x="6611824" y="452628"/>
                </a:lnTo>
                <a:lnTo>
                  <a:pt x="6598920" y="464820"/>
                </a:lnTo>
                <a:lnTo>
                  <a:pt x="6595872" y="469392"/>
                </a:lnTo>
                <a:close/>
              </a:path>
              <a:path w="7543800" h="832485">
                <a:moveTo>
                  <a:pt x="7060579" y="28641"/>
                </a:moveTo>
                <a:lnTo>
                  <a:pt x="7054595" y="19812"/>
                </a:lnTo>
                <a:lnTo>
                  <a:pt x="7068311" y="21335"/>
                </a:lnTo>
                <a:lnTo>
                  <a:pt x="7060579" y="28641"/>
                </a:lnTo>
                <a:close/>
              </a:path>
              <a:path w="7543800" h="832485">
                <a:moveTo>
                  <a:pt x="7534655" y="720852"/>
                </a:moveTo>
                <a:lnTo>
                  <a:pt x="7528559" y="719328"/>
                </a:lnTo>
                <a:lnTo>
                  <a:pt x="7525511" y="714756"/>
                </a:lnTo>
                <a:lnTo>
                  <a:pt x="7060579" y="28641"/>
                </a:lnTo>
                <a:lnTo>
                  <a:pt x="7068311" y="21335"/>
                </a:lnTo>
                <a:lnTo>
                  <a:pt x="7054595" y="19812"/>
                </a:lnTo>
                <a:lnTo>
                  <a:pt x="7076032" y="19812"/>
                </a:lnTo>
                <a:lnTo>
                  <a:pt x="7540752" y="705612"/>
                </a:lnTo>
                <a:lnTo>
                  <a:pt x="7543800" y="708660"/>
                </a:lnTo>
                <a:lnTo>
                  <a:pt x="7542275" y="714756"/>
                </a:lnTo>
                <a:lnTo>
                  <a:pt x="7537704" y="717804"/>
                </a:lnTo>
                <a:lnTo>
                  <a:pt x="7534655" y="720852"/>
                </a:lnTo>
                <a:close/>
              </a:path>
              <a:path w="7543800" h="832485">
                <a:moveTo>
                  <a:pt x="5654039" y="92964"/>
                </a:moveTo>
                <a:lnTo>
                  <a:pt x="5660136" y="88392"/>
                </a:lnTo>
                <a:lnTo>
                  <a:pt x="5657582" y="92400"/>
                </a:lnTo>
                <a:lnTo>
                  <a:pt x="5654039" y="92964"/>
                </a:lnTo>
                <a:close/>
              </a:path>
              <a:path w="7543800" h="832485">
                <a:moveTo>
                  <a:pt x="5657582" y="92400"/>
                </a:moveTo>
                <a:lnTo>
                  <a:pt x="5660136" y="88392"/>
                </a:lnTo>
                <a:lnTo>
                  <a:pt x="5682778" y="88392"/>
                </a:lnTo>
                <a:lnTo>
                  <a:pt x="5657582" y="92400"/>
                </a:lnTo>
                <a:close/>
              </a:path>
              <a:path w="7543800" h="832485">
                <a:moveTo>
                  <a:pt x="5657223" y="92964"/>
                </a:moveTo>
                <a:lnTo>
                  <a:pt x="5654039" y="92964"/>
                </a:lnTo>
                <a:lnTo>
                  <a:pt x="5657582" y="92400"/>
                </a:lnTo>
                <a:lnTo>
                  <a:pt x="5657223" y="92964"/>
                </a:lnTo>
                <a:close/>
              </a:path>
              <a:path w="7543800" h="832485">
                <a:moveTo>
                  <a:pt x="13716" y="649224"/>
                </a:moveTo>
                <a:lnTo>
                  <a:pt x="7620" y="649224"/>
                </a:lnTo>
                <a:lnTo>
                  <a:pt x="4572" y="644652"/>
                </a:lnTo>
                <a:lnTo>
                  <a:pt x="0" y="641604"/>
                </a:lnTo>
                <a:lnTo>
                  <a:pt x="0" y="635508"/>
                </a:lnTo>
                <a:lnTo>
                  <a:pt x="4572" y="632460"/>
                </a:lnTo>
                <a:lnTo>
                  <a:pt x="475487" y="144780"/>
                </a:lnTo>
                <a:lnTo>
                  <a:pt x="478535" y="141732"/>
                </a:lnTo>
                <a:lnTo>
                  <a:pt x="483108" y="140208"/>
                </a:lnTo>
                <a:lnTo>
                  <a:pt x="486156" y="143256"/>
                </a:lnTo>
                <a:lnTo>
                  <a:pt x="505623" y="156972"/>
                </a:lnTo>
                <a:lnTo>
                  <a:pt x="487680" y="156972"/>
                </a:lnTo>
                <a:lnTo>
                  <a:pt x="477011" y="158496"/>
                </a:lnTo>
                <a:lnTo>
                  <a:pt x="482484" y="162352"/>
                </a:lnTo>
                <a:lnTo>
                  <a:pt x="16764" y="644652"/>
                </a:lnTo>
                <a:lnTo>
                  <a:pt x="13716" y="649224"/>
                </a:lnTo>
                <a:close/>
              </a:path>
              <a:path w="7543800" h="832485">
                <a:moveTo>
                  <a:pt x="482484" y="162352"/>
                </a:moveTo>
                <a:lnTo>
                  <a:pt x="477011" y="158496"/>
                </a:lnTo>
                <a:lnTo>
                  <a:pt x="487680" y="156972"/>
                </a:lnTo>
                <a:lnTo>
                  <a:pt x="482484" y="162352"/>
                </a:lnTo>
                <a:close/>
              </a:path>
              <a:path w="7543800" h="832485">
                <a:moveTo>
                  <a:pt x="1423416" y="826008"/>
                </a:moveTo>
                <a:lnTo>
                  <a:pt x="1418843" y="826008"/>
                </a:lnTo>
                <a:lnTo>
                  <a:pt x="1415796" y="824484"/>
                </a:lnTo>
                <a:lnTo>
                  <a:pt x="482484" y="162352"/>
                </a:lnTo>
                <a:lnTo>
                  <a:pt x="487680" y="156972"/>
                </a:lnTo>
                <a:lnTo>
                  <a:pt x="505623" y="156972"/>
                </a:lnTo>
                <a:lnTo>
                  <a:pt x="1422316" y="806291"/>
                </a:lnTo>
                <a:lnTo>
                  <a:pt x="1417320" y="809244"/>
                </a:lnTo>
                <a:lnTo>
                  <a:pt x="1452254" y="809244"/>
                </a:lnTo>
                <a:lnTo>
                  <a:pt x="1426463" y="824484"/>
                </a:lnTo>
                <a:lnTo>
                  <a:pt x="1423416" y="826008"/>
                </a:lnTo>
                <a:close/>
              </a:path>
              <a:path w="7543800" h="832485">
                <a:moveTo>
                  <a:pt x="2357627" y="531876"/>
                </a:moveTo>
                <a:lnTo>
                  <a:pt x="2827020" y="281940"/>
                </a:lnTo>
                <a:lnTo>
                  <a:pt x="2830068" y="280416"/>
                </a:lnTo>
                <a:lnTo>
                  <a:pt x="2834639" y="280416"/>
                </a:lnTo>
                <a:lnTo>
                  <a:pt x="2879932" y="297180"/>
                </a:lnTo>
                <a:lnTo>
                  <a:pt x="2836163" y="297180"/>
                </a:lnTo>
                <a:lnTo>
                  <a:pt x="2828544" y="298704"/>
                </a:lnTo>
                <a:lnTo>
                  <a:pt x="2831350" y="299742"/>
                </a:lnTo>
                <a:lnTo>
                  <a:pt x="2398255" y="530352"/>
                </a:lnTo>
                <a:lnTo>
                  <a:pt x="2362200" y="530352"/>
                </a:lnTo>
                <a:lnTo>
                  <a:pt x="2357627" y="531876"/>
                </a:lnTo>
                <a:close/>
              </a:path>
              <a:path w="7543800" h="832485">
                <a:moveTo>
                  <a:pt x="2831350" y="299742"/>
                </a:moveTo>
                <a:lnTo>
                  <a:pt x="2828544" y="298704"/>
                </a:lnTo>
                <a:lnTo>
                  <a:pt x="2836163" y="297180"/>
                </a:lnTo>
                <a:lnTo>
                  <a:pt x="2831350" y="299742"/>
                </a:lnTo>
                <a:close/>
              </a:path>
              <a:path w="7543800" h="832485">
                <a:moveTo>
                  <a:pt x="3774947" y="665988"/>
                </a:moveTo>
                <a:lnTo>
                  <a:pt x="3768852" y="665988"/>
                </a:lnTo>
                <a:lnTo>
                  <a:pt x="3297936" y="472440"/>
                </a:lnTo>
                <a:lnTo>
                  <a:pt x="2831350" y="299742"/>
                </a:lnTo>
                <a:lnTo>
                  <a:pt x="2836163" y="297180"/>
                </a:lnTo>
                <a:lnTo>
                  <a:pt x="2879932" y="297180"/>
                </a:lnTo>
                <a:lnTo>
                  <a:pt x="3304031" y="454152"/>
                </a:lnTo>
                <a:lnTo>
                  <a:pt x="3772533" y="646707"/>
                </a:lnTo>
                <a:lnTo>
                  <a:pt x="3768852" y="647700"/>
                </a:lnTo>
                <a:lnTo>
                  <a:pt x="3842811" y="647700"/>
                </a:lnTo>
                <a:lnTo>
                  <a:pt x="3774947" y="665988"/>
                </a:lnTo>
                <a:close/>
              </a:path>
              <a:path w="7543800" h="832485">
                <a:moveTo>
                  <a:pt x="6598920" y="452628"/>
                </a:moveTo>
                <a:lnTo>
                  <a:pt x="6586727" y="452628"/>
                </a:lnTo>
                <a:lnTo>
                  <a:pt x="6592855" y="446838"/>
                </a:lnTo>
                <a:lnTo>
                  <a:pt x="6598920" y="452628"/>
                </a:lnTo>
                <a:close/>
              </a:path>
              <a:path w="7543800" h="832485">
                <a:moveTo>
                  <a:pt x="3842811" y="647700"/>
                </a:moveTo>
                <a:lnTo>
                  <a:pt x="3774947" y="647700"/>
                </a:lnTo>
                <a:lnTo>
                  <a:pt x="3772533" y="646707"/>
                </a:lnTo>
                <a:lnTo>
                  <a:pt x="4238244" y="521208"/>
                </a:lnTo>
                <a:lnTo>
                  <a:pt x="4244339" y="521208"/>
                </a:lnTo>
                <a:lnTo>
                  <a:pt x="4245863" y="522732"/>
                </a:lnTo>
                <a:lnTo>
                  <a:pt x="4271738" y="537972"/>
                </a:lnTo>
                <a:lnTo>
                  <a:pt x="4236720" y="537972"/>
                </a:lnTo>
                <a:lnTo>
                  <a:pt x="4240887" y="540426"/>
                </a:lnTo>
                <a:lnTo>
                  <a:pt x="3842811" y="647700"/>
                </a:lnTo>
                <a:close/>
              </a:path>
              <a:path w="7543800" h="832485">
                <a:moveTo>
                  <a:pt x="1452254" y="809244"/>
                </a:moveTo>
                <a:lnTo>
                  <a:pt x="1426463" y="809244"/>
                </a:lnTo>
                <a:lnTo>
                  <a:pt x="1422316" y="806291"/>
                </a:lnTo>
                <a:lnTo>
                  <a:pt x="1886712" y="531876"/>
                </a:lnTo>
                <a:lnTo>
                  <a:pt x="1888235" y="530352"/>
                </a:lnTo>
                <a:lnTo>
                  <a:pt x="2360490" y="530352"/>
                </a:lnTo>
                <a:lnTo>
                  <a:pt x="2357627" y="531876"/>
                </a:lnTo>
                <a:lnTo>
                  <a:pt x="2395393" y="531876"/>
                </a:lnTo>
                <a:lnTo>
                  <a:pt x="2366772" y="547116"/>
                </a:lnTo>
                <a:lnTo>
                  <a:pt x="1895855" y="547116"/>
                </a:lnTo>
                <a:lnTo>
                  <a:pt x="1891284" y="548640"/>
                </a:lnTo>
                <a:lnTo>
                  <a:pt x="1893276" y="548640"/>
                </a:lnTo>
                <a:lnTo>
                  <a:pt x="1452254" y="809244"/>
                </a:lnTo>
                <a:close/>
              </a:path>
              <a:path w="7543800" h="832485">
                <a:moveTo>
                  <a:pt x="2395393" y="531876"/>
                </a:moveTo>
                <a:lnTo>
                  <a:pt x="2357627" y="531876"/>
                </a:lnTo>
                <a:lnTo>
                  <a:pt x="2362200" y="530352"/>
                </a:lnTo>
                <a:lnTo>
                  <a:pt x="2398255" y="530352"/>
                </a:lnTo>
                <a:lnTo>
                  <a:pt x="2395393" y="531876"/>
                </a:lnTo>
                <a:close/>
              </a:path>
              <a:path w="7543800" h="832485">
                <a:moveTo>
                  <a:pt x="4240887" y="540426"/>
                </a:moveTo>
                <a:lnTo>
                  <a:pt x="4236720" y="537972"/>
                </a:lnTo>
                <a:lnTo>
                  <a:pt x="4244339" y="539496"/>
                </a:lnTo>
                <a:lnTo>
                  <a:pt x="4240887" y="540426"/>
                </a:lnTo>
                <a:close/>
              </a:path>
              <a:path w="7543800" h="832485">
                <a:moveTo>
                  <a:pt x="5184648" y="832104"/>
                </a:moveTo>
                <a:lnTo>
                  <a:pt x="5181600" y="832104"/>
                </a:lnTo>
                <a:lnTo>
                  <a:pt x="4712207" y="816864"/>
                </a:lnTo>
                <a:lnTo>
                  <a:pt x="4709160" y="816864"/>
                </a:lnTo>
                <a:lnTo>
                  <a:pt x="4707636" y="815340"/>
                </a:lnTo>
                <a:lnTo>
                  <a:pt x="4240887" y="540426"/>
                </a:lnTo>
                <a:lnTo>
                  <a:pt x="4244339" y="539496"/>
                </a:lnTo>
                <a:lnTo>
                  <a:pt x="4236720" y="537972"/>
                </a:lnTo>
                <a:lnTo>
                  <a:pt x="4271738" y="537972"/>
                </a:lnTo>
                <a:lnTo>
                  <a:pt x="4714192" y="798576"/>
                </a:lnTo>
                <a:lnTo>
                  <a:pt x="4712207" y="798576"/>
                </a:lnTo>
                <a:lnTo>
                  <a:pt x="4716780" y="800100"/>
                </a:lnTo>
                <a:lnTo>
                  <a:pt x="4759146" y="800100"/>
                </a:lnTo>
                <a:lnTo>
                  <a:pt x="5176988" y="813666"/>
                </a:lnTo>
                <a:lnTo>
                  <a:pt x="5173979" y="818388"/>
                </a:lnTo>
                <a:lnTo>
                  <a:pt x="5195045" y="818388"/>
                </a:lnTo>
                <a:lnTo>
                  <a:pt x="5189220" y="827532"/>
                </a:lnTo>
                <a:lnTo>
                  <a:pt x="5187695" y="830580"/>
                </a:lnTo>
                <a:lnTo>
                  <a:pt x="5184648" y="832104"/>
                </a:lnTo>
                <a:close/>
              </a:path>
              <a:path w="7543800" h="832485">
                <a:moveTo>
                  <a:pt x="1893276" y="548640"/>
                </a:moveTo>
                <a:lnTo>
                  <a:pt x="1891284" y="548640"/>
                </a:lnTo>
                <a:lnTo>
                  <a:pt x="1895855" y="547116"/>
                </a:lnTo>
                <a:lnTo>
                  <a:pt x="1893276" y="548640"/>
                </a:lnTo>
                <a:close/>
              </a:path>
              <a:path w="7543800" h="832485">
                <a:moveTo>
                  <a:pt x="2365247" y="548640"/>
                </a:moveTo>
                <a:lnTo>
                  <a:pt x="1893276" y="548640"/>
                </a:lnTo>
                <a:lnTo>
                  <a:pt x="1895855" y="547116"/>
                </a:lnTo>
                <a:lnTo>
                  <a:pt x="2366772" y="547116"/>
                </a:lnTo>
                <a:lnTo>
                  <a:pt x="2365247" y="548640"/>
                </a:lnTo>
                <a:close/>
              </a:path>
              <a:path w="7543800" h="832485">
                <a:moveTo>
                  <a:pt x="3774947" y="647700"/>
                </a:moveTo>
                <a:lnTo>
                  <a:pt x="3768852" y="647700"/>
                </a:lnTo>
                <a:lnTo>
                  <a:pt x="3772533" y="646707"/>
                </a:lnTo>
                <a:lnTo>
                  <a:pt x="3774947" y="647700"/>
                </a:lnTo>
                <a:close/>
              </a:path>
              <a:path w="7543800" h="832485">
                <a:moveTo>
                  <a:pt x="4716780" y="800100"/>
                </a:moveTo>
                <a:lnTo>
                  <a:pt x="4712207" y="798576"/>
                </a:lnTo>
                <a:lnTo>
                  <a:pt x="4714308" y="798644"/>
                </a:lnTo>
                <a:lnTo>
                  <a:pt x="4716780" y="800100"/>
                </a:lnTo>
                <a:close/>
              </a:path>
              <a:path w="7543800" h="832485">
                <a:moveTo>
                  <a:pt x="4714308" y="798644"/>
                </a:moveTo>
                <a:lnTo>
                  <a:pt x="4712207" y="798576"/>
                </a:lnTo>
                <a:lnTo>
                  <a:pt x="4714192" y="798576"/>
                </a:lnTo>
                <a:close/>
              </a:path>
              <a:path w="7543800" h="832485">
                <a:moveTo>
                  <a:pt x="4759146" y="800100"/>
                </a:moveTo>
                <a:lnTo>
                  <a:pt x="4716780" y="800100"/>
                </a:lnTo>
                <a:lnTo>
                  <a:pt x="4714308" y="798644"/>
                </a:lnTo>
                <a:lnTo>
                  <a:pt x="4759146" y="800100"/>
                </a:lnTo>
                <a:close/>
              </a:path>
              <a:path w="7543800" h="832485">
                <a:moveTo>
                  <a:pt x="1426463" y="809244"/>
                </a:moveTo>
                <a:lnTo>
                  <a:pt x="1417320" y="809244"/>
                </a:lnTo>
                <a:lnTo>
                  <a:pt x="1422316" y="806291"/>
                </a:lnTo>
                <a:lnTo>
                  <a:pt x="1426463" y="809244"/>
                </a:lnTo>
                <a:close/>
              </a:path>
              <a:path w="7543800" h="832485">
                <a:moveTo>
                  <a:pt x="5173979" y="818388"/>
                </a:moveTo>
                <a:lnTo>
                  <a:pt x="5176988" y="813666"/>
                </a:lnTo>
                <a:lnTo>
                  <a:pt x="5181600" y="813816"/>
                </a:lnTo>
                <a:lnTo>
                  <a:pt x="5173979" y="818388"/>
                </a:lnTo>
                <a:close/>
              </a:path>
            </a:pathLst>
          </a:custGeom>
          <a:solidFill>
            <a:srgbClr val="B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652016" y="3107435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0" y="19050"/>
                </a:moveTo>
                <a:lnTo>
                  <a:pt x="38100" y="19050"/>
                </a:lnTo>
              </a:path>
            </a:pathLst>
          </a:custGeom>
          <a:ln w="39370">
            <a:solidFill>
              <a:srgbClr val="B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122932" y="2619756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0" y="19050"/>
                </a:moveTo>
                <a:lnTo>
                  <a:pt x="38100" y="19050"/>
                </a:lnTo>
              </a:path>
            </a:pathLst>
          </a:custGeom>
          <a:ln w="39370">
            <a:solidFill>
              <a:srgbClr val="B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592324" y="2950464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0" y="19050"/>
                </a:moveTo>
                <a:lnTo>
                  <a:pt x="38100" y="19050"/>
                </a:lnTo>
              </a:path>
            </a:pathLst>
          </a:custGeom>
          <a:ln w="39370">
            <a:solidFill>
              <a:srgbClr val="B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063239" y="3285744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0" y="19050"/>
                </a:moveTo>
                <a:lnTo>
                  <a:pt x="38100" y="19050"/>
                </a:lnTo>
              </a:path>
            </a:pathLst>
          </a:custGeom>
          <a:ln w="39370">
            <a:solidFill>
              <a:srgbClr val="B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532632" y="3008375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0" y="19050"/>
                </a:moveTo>
                <a:lnTo>
                  <a:pt x="38100" y="19050"/>
                </a:lnTo>
              </a:path>
            </a:pathLst>
          </a:custGeom>
          <a:ln w="39370">
            <a:solidFill>
              <a:srgbClr val="B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003547" y="3008375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0" y="19050"/>
                </a:moveTo>
                <a:lnTo>
                  <a:pt x="38100" y="19050"/>
                </a:lnTo>
              </a:path>
            </a:pathLst>
          </a:custGeom>
          <a:ln w="39370">
            <a:solidFill>
              <a:srgbClr val="B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472940" y="2758439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0" y="19050"/>
                </a:moveTo>
                <a:lnTo>
                  <a:pt x="38100" y="19050"/>
                </a:lnTo>
              </a:path>
            </a:pathLst>
          </a:custGeom>
          <a:ln w="39370">
            <a:solidFill>
              <a:srgbClr val="B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942332" y="2932175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0" y="19050"/>
                </a:moveTo>
                <a:lnTo>
                  <a:pt x="38100" y="19050"/>
                </a:lnTo>
              </a:path>
            </a:pathLst>
          </a:custGeom>
          <a:ln w="39370">
            <a:solidFill>
              <a:srgbClr val="B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5413247" y="3125724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0" y="19050"/>
                </a:moveTo>
                <a:lnTo>
                  <a:pt x="38100" y="19050"/>
                </a:lnTo>
              </a:path>
            </a:pathLst>
          </a:custGeom>
          <a:ln w="39370">
            <a:solidFill>
              <a:srgbClr val="B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5882639" y="2999232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0" y="19050"/>
                </a:moveTo>
                <a:lnTo>
                  <a:pt x="38100" y="19050"/>
                </a:lnTo>
              </a:path>
            </a:pathLst>
          </a:custGeom>
          <a:ln w="39370">
            <a:solidFill>
              <a:srgbClr val="B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6353555" y="3276600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0" y="19050"/>
                </a:moveTo>
                <a:lnTo>
                  <a:pt x="38100" y="19050"/>
                </a:lnTo>
              </a:path>
            </a:pathLst>
          </a:custGeom>
          <a:ln w="39370">
            <a:solidFill>
              <a:srgbClr val="B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6822947" y="3291840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0" y="19050"/>
                </a:moveTo>
                <a:lnTo>
                  <a:pt x="38100" y="19050"/>
                </a:lnTo>
              </a:path>
            </a:pathLst>
          </a:custGeom>
          <a:ln w="39370">
            <a:solidFill>
              <a:srgbClr val="B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7293864" y="2552700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0" y="19050"/>
                </a:moveTo>
                <a:lnTo>
                  <a:pt x="38100" y="19050"/>
                </a:lnTo>
              </a:path>
            </a:pathLst>
          </a:custGeom>
          <a:ln w="39370">
            <a:solidFill>
              <a:srgbClr val="B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7763255" y="2478024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0" y="19050"/>
                </a:moveTo>
                <a:lnTo>
                  <a:pt x="38100" y="19050"/>
                </a:lnTo>
              </a:path>
            </a:pathLst>
          </a:custGeom>
          <a:ln w="39370">
            <a:solidFill>
              <a:srgbClr val="B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8234171" y="2927603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0" y="19050"/>
                </a:moveTo>
                <a:lnTo>
                  <a:pt x="38100" y="19050"/>
                </a:lnTo>
              </a:path>
            </a:pathLst>
          </a:custGeom>
          <a:ln w="39370">
            <a:solidFill>
              <a:srgbClr val="B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8703564" y="2484119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0" y="19050"/>
                </a:moveTo>
                <a:lnTo>
                  <a:pt x="38100" y="19050"/>
                </a:lnTo>
              </a:path>
            </a:pathLst>
          </a:custGeom>
          <a:ln w="39370">
            <a:solidFill>
              <a:srgbClr val="B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9174480" y="3179064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0" y="19050"/>
                </a:moveTo>
                <a:lnTo>
                  <a:pt x="38100" y="19050"/>
                </a:lnTo>
              </a:path>
            </a:pathLst>
          </a:custGeom>
          <a:ln w="39370">
            <a:solidFill>
              <a:srgbClr val="B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 txBox="1"/>
          <p:nvPr/>
        </p:nvSpPr>
        <p:spPr>
          <a:xfrm>
            <a:off x="673098" y="6724138"/>
            <a:ext cx="8559165" cy="404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200" spc="-5" dirty="0">
                <a:latin typeface="Times New Roman"/>
                <a:cs typeface="Times New Roman"/>
              </a:rPr>
              <a:t>N</a:t>
            </a:r>
            <a:r>
              <a:rPr sz="1200" spc="65" dirty="0">
                <a:latin typeface="Times New Roman"/>
                <a:cs typeface="Times New Roman"/>
              </a:rPr>
              <a:t>o</a:t>
            </a:r>
            <a:r>
              <a:rPr sz="1200" spc="-5" dirty="0">
                <a:latin typeface="Times New Roman"/>
                <a:cs typeface="Times New Roman"/>
              </a:rPr>
              <a:t>t</a:t>
            </a:r>
            <a:r>
              <a:rPr sz="1200" spc="130" dirty="0">
                <a:latin typeface="Times New Roman"/>
                <a:cs typeface="Times New Roman"/>
              </a:rPr>
              <a:t>e</a:t>
            </a:r>
            <a:r>
              <a:rPr sz="1200" spc="-5" dirty="0">
                <a:latin typeface="Times New Roman"/>
                <a:cs typeface="Times New Roman"/>
              </a:rPr>
              <a:t>: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125" dirty="0">
                <a:latin typeface="Times New Roman"/>
                <a:cs typeface="Times New Roman"/>
              </a:rPr>
              <a:t>S</a:t>
            </a:r>
            <a:r>
              <a:rPr sz="1200" spc="130" dirty="0">
                <a:latin typeface="Times New Roman"/>
                <a:cs typeface="Times New Roman"/>
              </a:rPr>
              <a:t>e</a:t>
            </a:r>
            <a:r>
              <a:rPr sz="1200" spc="-5" dirty="0">
                <a:latin typeface="Times New Roman"/>
                <a:cs typeface="Times New Roman"/>
              </a:rPr>
              <a:t>r</a:t>
            </a:r>
            <a:r>
              <a:rPr sz="1200" spc="-15" dirty="0">
                <a:latin typeface="Times New Roman"/>
                <a:cs typeface="Times New Roman"/>
              </a:rPr>
              <a:t>v</a:t>
            </a:r>
            <a:r>
              <a:rPr sz="1200" spc="-75" dirty="0">
                <a:latin typeface="Times New Roman"/>
                <a:cs typeface="Times New Roman"/>
              </a:rPr>
              <a:t>i</a:t>
            </a:r>
            <a:r>
              <a:rPr sz="1200" spc="60" dirty="0">
                <a:latin typeface="Times New Roman"/>
                <a:cs typeface="Times New Roman"/>
              </a:rPr>
              <a:t>c</a:t>
            </a:r>
            <a:r>
              <a:rPr sz="1200" spc="130" dirty="0">
                <a:latin typeface="Times New Roman"/>
                <a:cs typeface="Times New Roman"/>
              </a:rPr>
              <a:t>e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65" dirty="0">
                <a:latin typeface="Times New Roman"/>
                <a:cs typeface="Times New Roman"/>
              </a:rPr>
              <a:t>p</a:t>
            </a:r>
            <a:r>
              <a:rPr sz="1200" spc="130" dirty="0">
                <a:latin typeface="Times New Roman"/>
                <a:cs typeface="Times New Roman"/>
              </a:rPr>
              <a:t>e</a:t>
            </a:r>
            <a:r>
              <a:rPr sz="1200" spc="-5" dirty="0">
                <a:latin typeface="Times New Roman"/>
                <a:cs typeface="Times New Roman"/>
              </a:rPr>
              <a:t>r</a:t>
            </a:r>
            <a:r>
              <a:rPr sz="1200" spc="-55" dirty="0">
                <a:latin typeface="Times New Roman"/>
                <a:cs typeface="Times New Roman"/>
              </a:rPr>
              <a:t>f</a:t>
            </a:r>
            <a:r>
              <a:rPr sz="1200" spc="65" dirty="0">
                <a:latin typeface="Times New Roman"/>
                <a:cs typeface="Times New Roman"/>
              </a:rPr>
              <a:t>o</a:t>
            </a:r>
            <a:r>
              <a:rPr sz="1200" spc="-5" dirty="0">
                <a:latin typeface="Times New Roman"/>
                <a:cs typeface="Times New Roman"/>
              </a:rPr>
              <a:t>r</a:t>
            </a:r>
            <a:r>
              <a:rPr sz="1200" spc="70" dirty="0">
                <a:latin typeface="Times New Roman"/>
                <a:cs typeface="Times New Roman"/>
              </a:rPr>
              <a:t>m</a:t>
            </a:r>
            <a:r>
              <a:rPr sz="1200" spc="120" dirty="0">
                <a:latin typeface="Times New Roman"/>
                <a:cs typeface="Times New Roman"/>
              </a:rPr>
              <a:t>a</a:t>
            </a:r>
            <a:r>
              <a:rPr sz="1200" spc="55" dirty="0">
                <a:latin typeface="Times New Roman"/>
                <a:cs typeface="Times New Roman"/>
              </a:rPr>
              <a:t>n</a:t>
            </a:r>
            <a:r>
              <a:rPr sz="1200" spc="60" dirty="0">
                <a:latin typeface="Times New Roman"/>
                <a:cs typeface="Times New Roman"/>
              </a:rPr>
              <a:t>c</a:t>
            </a:r>
            <a:r>
              <a:rPr sz="1200" spc="130" dirty="0">
                <a:latin typeface="Times New Roman"/>
                <a:cs typeface="Times New Roman"/>
              </a:rPr>
              <a:t>e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70" dirty="0">
                <a:latin typeface="Times New Roman"/>
                <a:cs typeface="Times New Roman"/>
              </a:rPr>
              <a:t>m</a:t>
            </a:r>
            <a:r>
              <a:rPr sz="1200" spc="120" dirty="0">
                <a:latin typeface="Times New Roman"/>
                <a:cs typeface="Times New Roman"/>
              </a:rPr>
              <a:t>ea</a:t>
            </a:r>
            <a:r>
              <a:rPr sz="1200" spc="130" dirty="0">
                <a:latin typeface="Times New Roman"/>
                <a:cs typeface="Times New Roman"/>
              </a:rPr>
              <a:t>s</a:t>
            </a:r>
            <a:r>
              <a:rPr sz="1200" spc="65" dirty="0">
                <a:latin typeface="Times New Roman"/>
                <a:cs typeface="Times New Roman"/>
              </a:rPr>
              <a:t>u</a:t>
            </a:r>
            <a:r>
              <a:rPr sz="1200" spc="-5" dirty="0">
                <a:latin typeface="Times New Roman"/>
                <a:cs typeface="Times New Roman"/>
              </a:rPr>
              <a:t>r</a:t>
            </a:r>
            <a:r>
              <a:rPr sz="1200" spc="120" dirty="0">
                <a:latin typeface="Times New Roman"/>
                <a:cs typeface="Times New Roman"/>
              </a:rPr>
              <a:t>e</a:t>
            </a:r>
            <a:r>
              <a:rPr sz="1200" spc="60" dirty="0">
                <a:latin typeface="Times New Roman"/>
                <a:cs typeface="Times New Roman"/>
              </a:rPr>
              <a:t>m</a:t>
            </a:r>
            <a:r>
              <a:rPr sz="1200" spc="130" dirty="0">
                <a:latin typeface="Times New Roman"/>
                <a:cs typeface="Times New Roman"/>
              </a:rPr>
              <a:t>e</a:t>
            </a:r>
            <a:r>
              <a:rPr sz="1200" spc="55" dirty="0">
                <a:latin typeface="Times New Roman"/>
                <a:cs typeface="Times New Roman"/>
              </a:rPr>
              <a:t>n</a:t>
            </a:r>
            <a:r>
              <a:rPr sz="1200" spc="-5" dirty="0">
                <a:latin typeface="Times New Roman"/>
                <a:cs typeface="Times New Roman"/>
              </a:rPr>
              <a:t>t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15" dirty="0">
                <a:latin typeface="Times New Roman"/>
                <a:cs typeface="Times New Roman"/>
              </a:rPr>
              <a:t>w</a:t>
            </a:r>
            <a:r>
              <a:rPr sz="1200" spc="130" dirty="0">
                <a:latin typeface="Times New Roman"/>
                <a:cs typeface="Times New Roman"/>
              </a:rPr>
              <a:t>as</a:t>
            </a:r>
            <a:r>
              <a:rPr sz="1200" spc="35" dirty="0">
                <a:latin typeface="Times New Roman"/>
                <a:cs typeface="Times New Roman"/>
              </a:rPr>
              <a:t> </a:t>
            </a:r>
            <a:r>
              <a:rPr sz="1200" spc="130" dirty="0">
                <a:latin typeface="Times New Roman"/>
                <a:cs typeface="Times New Roman"/>
              </a:rPr>
              <a:t>s</a:t>
            </a:r>
            <a:r>
              <a:rPr sz="1200" spc="65" dirty="0">
                <a:latin typeface="Times New Roman"/>
                <a:cs typeface="Times New Roman"/>
              </a:rPr>
              <a:t>u</a:t>
            </a:r>
            <a:r>
              <a:rPr sz="1200" spc="130" dirty="0">
                <a:latin typeface="Times New Roman"/>
                <a:cs typeface="Times New Roman"/>
              </a:rPr>
              <a:t>s</a:t>
            </a:r>
            <a:r>
              <a:rPr sz="1200" spc="65" dirty="0">
                <a:latin typeface="Times New Roman"/>
                <a:cs typeface="Times New Roman"/>
              </a:rPr>
              <a:t>p</a:t>
            </a:r>
            <a:r>
              <a:rPr sz="1200" spc="130" dirty="0">
                <a:latin typeface="Times New Roman"/>
                <a:cs typeface="Times New Roman"/>
              </a:rPr>
              <a:t>e</a:t>
            </a:r>
            <a:r>
              <a:rPr sz="1200" spc="65" dirty="0">
                <a:latin typeface="Times New Roman"/>
                <a:cs typeface="Times New Roman"/>
              </a:rPr>
              <a:t>n</a:t>
            </a:r>
            <a:r>
              <a:rPr sz="1200" spc="55" dirty="0">
                <a:latin typeface="Times New Roman"/>
                <a:cs typeface="Times New Roman"/>
              </a:rPr>
              <a:t>d</a:t>
            </a:r>
            <a:r>
              <a:rPr sz="1200" spc="130" dirty="0">
                <a:latin typeface="Times New Roman"/>
                <a:cs typeface="Times New Roman"/>
              </a:rPr>
              <a:t>e</a:t>
            </a:r>
            <a:r>
              <a:rPr sz="1200" spc="65" dirty="0">
                <a:latin typeface="Times New Roman"/>
                <a:cs typeface="Times New Roman"/>
              </a:rPr>
              <a:t>d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-55" dirty="0">
                <a:latin typeface="Times New Roman"/>
                <a:cs typeface="Times New Roman"/>
              </a:rPr>
              <a:t>f</a:t>
            </a:r>
            <a:r>
              <a:rPr sz="1200" spc="65" dirty="0">
                <a:latin typeface="Times New Roman"/>
                <a:cs typeface="Times New Roman"/>
              </a:rPr>
              <a:t>o</a:t>
            </a:r>
            <a:r>
              <a:rPr sz="1200" dirty="0">
                <a:latin typeface="Times New Roman"/>
                <a:cs typeface="Times New Roman"/>
              </a:rPr>
              <a:t>r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spc="70" dirty="0">
                <a:latin typeface="Times New Roman"/>
                <a:cs typeface="Times New Roman"/>
              </a:rPr>
              <a:t>m</a:t>
            </a:r>
            <a:r>
              <a:rPr sz="1200" spc="130" dirty="0">
                <a:latin typeface="Times New Roman"/>
                <a:cs typeface="Times New Roman"/>
              </a:rPr>
              <a:t>a</a:t>
            </a:r>
            <a:r>
              <a:rPr sz="1200" spc="-75" dirty="0">
                <a:latin typeface="Times New Roman"/>
                <a:cs typeface="Times New Roman"/>
              </a:rPr>
              <a:t>i</a:t>
            </a:r>
            <a:r>
              <a:rPr sz="1200" spc="-70" dirty="0">
                <a:latin typeface="Times New Roman"/>
                <a:cs typeface="Times New Roman"/>
              </a:rPr>
              <a:t>l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65" dirty="0">
                <a:latin typeface="Times New Roman"/>
                <a:cs typeface="Times New Roman"/>
              </a:rPr>
              <a:t>o</a:t>
            </a:r>
            <a:r>
              <a:rPr sz="1200" spc="-5" dirty="0">
                <a:latin typeface="Times New Roman"/>
                <a:cs typeface="Times New Roman"/>
              </a:rPr>
              <a:t>r</a:t>
            </a:r>
            <a:r>
              <a:rPr sz="1200" spc="-75" dirty="0">
                <a:latin typeface="Times New Roman"/>
                <a:cs typeface="Times New Roman"/>
              </a:rPr>
              <a:t>i</a:t>
            </a:r>
            <a:r>
              <a:rPr sz="1200" spc="55" dirty="0">
                <a:latin typeface="Times New Roman"/>
                <a:cs typeface="Times New Roman"/>
              </a:rPr>
              <a:t>g</a:t>
            </a:r>
            <a:r>
              <a:rPr sz="1200" spc="-75" dirty="0">
                <a:latin typeface="Times New Roman"/>
                <a:cs typeface="Times New Roman"/>
              </a:rPr>
              <a:t>i</a:t>
            </a:r>
            <a:r>
              <a:rPr sz="1200" spc="65" dirty="0">
                <a:latin typeface="Times New Roman"/>
                <a:cs typeface="Times New Roman"/>
              </a:rPr>
              <a:t>n</a:t>
            </a:r>
            <a:r>
              <a:rPr sz="1200" spc="130" dirty="0">
                <a:latin typeface="Times New Roman"/>
                <a:cs typeface="Times New Roman"/>
              </a:rPr>
              <a:t>a</a:t>
            </a:r>
            <a:r>
              <a:rPr sz="1200" spc="-5" dirty="0">
                <a:latin typeface="Times New Roman"/>
                <a:cs typeface="Times New Roman"/>
              </a:rPr>
              <a:t>t</a:t>
            </a:r>
            <a:r>
              <a:rPr sz="1200" spc="-75" dirty="0">
                <a:latin typeface="Times New Roman"/>
                <a:cs typeface="Times New Roman"/>
              </a:rPr>
              <a:t>i</a:t>
            </a:r>
            <a:r>
              <a:rPr sz="1200" spc="65" dirty="0">
                <a:latin typeface="Times New Roman"/>
                <a:cs typeface="Times New Roman"/>
              </a:rPr>
              <a:t>ng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5" dirty="0">
                <a:latin typeface="Times New Roman"/>
                <a:cs typeface="Times New Roman"/>
              </a:rPr>
              <a:t>f</a:t>
            </a:r>
            <a:r>
              <a:rPr sz="1200" spc="-5" dirty="0">
                <a:latin typeface="Times New Roman"/>
                <a:cs typeface="Times New Roman"/>
              </a:rPr>
              <a:t>r</a:t>
            </a:r>
            <a:r>
              <a:rPr sz="1200" spc="65" dirty="0">
                <a:latin typeface="Times New Roman"/>
                <a:cs typeface="Times New Roman"/>
              </a:rPr>
              <a:t>om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spc="65" dirty="0">
                <a:latin typeface="Times New Roman"/>
                <a:cs typeface="Times New Roman"/>
              </a:rPr>
              <a:t>o</a:t>
            </a:r>
            <a:r>
              <a:rPr sz="1200" dirty="0">
                <a:latin typeface="Times New Roman"/>
                <a:cs typeface="Times New Roman"/>
              </a:rPr>
              <a:t>r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spc="65" dirty="0">
                <a:latin typeface="Times New Roman"/>
                <a:cs typeface="Times New Roman"/>
              </a:rPr>
              <a:t>d</a:t>
            </a:r>
            <a:r>
              <a:rPr sz="1200" spc="130" dirty="0">
                <a:latin typeface="Times New Roman"/>
                <a:cs typeface="Times New Roman"/>
              </a:rPr>
              <a:t>es</a:t>
            </a:r>
            <a:r>
              <a:rPr sz="1200" spc="-5" dirty="0">
                <a:latin typeface="Times New Roman"/>
                <a:cs typeface="Times New Roman"/>
              </a:rPr>
              <a:t>t</a:t>
            </a:r>
            <a:r>
              <a:rPr sz="1200" spc="-75" dirty="0">
                <a:latin typeface="Times New Roman"/>
                <a:cs typeface="Times New Roman"/>
              </a:rPr>
              <a:t>i</a:t>
            </a:r>
            <a:r>
              <a:rPr sz="1200" spc="65" dirty="0">
                <a:latin typeface="Times New Roman"/>
                <a:cs typeface="Times New Roman"/>
              </a:rPr>
              <a:t>n</a:t>
            </a:r>
            <a:r>
              <a:rPr sz="1200" spc="130" dirty="0">
                <a:latin typeface="Times New Roman"/>
                <a:cs typeface="Times New Roman"/>
              </a:rPr>
              <a:t>e</a:t>
            </a:r>
            <a:r>
              <a:rPr sz="1200" spc="65" dirty="0">
                <a:latin typeface="Times New Roman"/>
                <a:cs typeface="Times New Roman"/>
              </a:rPr>
              <a:t>d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t</a:t>
            </a:r>
            <a:r>
              <a:rPr sz="1200" spc="65" dirty="0">
                <a:latin typeface="Times New Roman"/>
                <a:cs typeface="Times New Roman"/>
              </a:rPr>
              <a:t>o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55" dirty="0">
                <a:latin typeface="Times New Roman"/>
                <a:cs typeface="Times New Roman"/>
              </a:rPr>
              <a:t>C</a:t>
            </a:r>
            <a:r>
              <a:rPr sz="1200" spc="130" dirty="0">
                <a:latin typeface="Times New Roman"/>
                <a:cs typeface="Times New Roman"/>
              </a:rPr>
              <a:t>a</a:t>
            </a:r>
            <a:r>
              <a:rPr sz="1200" spc="-5" dirty="0">
                <a:latin typeface="Times New Roman"/>
                <a:cs typeface="Times New Roman"/>
              </a:rPr>
              <a:t>r</a:t>
            </a:r>
            <a:r>
              <a:rPr sz="1200" spc="-75" dirty="0">
                <a:latin typeface="Times New Roman"/>
                <a:cs typeface="Times New Roman"/>
              </a:rPr>
              <a:t>i</a:t>
            </a:r>
            <a:r>
              <a:rPr sz="1200" spc="65" dirty="0">
                <a:latin typeface="Times New Roman"/>
                <a:cs typeface="Times New Roman"/>
              </a:rPr>
              <a:t>bb</a:t>
            </a:r>
            <a:r>
              <a:rPr sz="1200" spc="130" dirty="0">
                <a:latin typeface="Times New Roman"/>
                <a:cs typeface="Times New Roman"/>
              </a:rPr>
              <a:t>e</a:t>
            </a:r>
            <a:r>
              <a:rPr sz="1200" spc="120" dirty="0">
                <a:latin typeface="Times New Roman"/>
                <a:cs typeface="Times New Roman"/>
              </a:rPr>
              <a:t>a</a:t>
            </a:r>
            <a:r>
              <a:rPr sz="1200" spc="65" dirty="0">
                <a:latin typeface="Times New Roman"/>
                <a:cs typeface="Times New Roman"/>
              </a:rPr>
              <a:t>n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</a:t>
            </a:r>
            <a:r>
              <a:rPr sz="1200" spc="-75" dirty="0">
                <a:latin typeface="Times New Roman"/>
                <a:cs typeface="Times New Roman"/>
              </a:rPr>
              <a:t>i</a:t>
            </a:r>
            <a:r>
              <a:rPr sz="1200" spc="130" dirty="0">
                <a:latin typeface="Times New Roman"/>
                <a:cs typeface="Times New Roman"/>
              </a:rPr>
              <a:t>s</a:t>
            </a:r>
            <a:r>
              <a:rPr sz="1200" spc="-5" dirty="0">
                <a:latin typeface="Times New Roman"/>
                <a:cs typeface="Times New Roman"/>
              </a:rPr>
              <a:t>tr</a:t>
            </a:r>
            <a:r>
              <a:rPr sz="1200" spc="-75" dirty="0">
                <a:latin typeface="Times New Roman"/>
                <a:cs typeface="Times New Roman"/>
              </a:rPr>
              <a:t>i</a:t>
            </a:r>
            <a:r>
              <a:rPr sz="1200" spc="60" dirty="0">
                <a:latin typeface="Times New Roman"/>
                <a:cs typeface="Times New Roman"/>
              </a:rPr>
              <a:t>c</a:t>
            </a:r>
            <a:r>
              <a:rPr sz="1200" spc="-5" dirty="0">
                <a:latin typeface="Times New Roman"/>
                <a:cs typeface="Times New Roman"/>
              </a:rPr>
              <a:t>t</a:t>
            </a:r>
            <a:r>
              <a:rPr sz="1200" spc="50" dirty="0">
                <a:latin typeface="Times New Roman"/>
                <a:cs typeface="Times New Roman"/>
              </a:rPr>
              <a:t> </a:t>
            </a:r>
            <a:r>
              <a:rPr sz="1200" spc="-75" dirty="0">
                <a:latin typeface="Times New Roman"/>
                <a:cs typeface="Times New Roman"/>
              </a:rPr>
              <a:t>i</a:t>
            </a:r>
            <a:r>
              <a:rPr sz="1200" spc="65" dirty="0">
                <a:latin typeface="Times New Roman"/>
                <a:cs typeface="Times New Roman"/>
              </a:rPr>
              <a:t>n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60" dirty="0">
                <a:latin typeface="Times New Roman"/>
                <a:cs typeface="Times New Roman"/>
              </a:rPr>
              <a:t>F</a:t>
            </a:r>
            <a:r>
              <a:rPr sz="1200" spc="-80" dirty="0">
                <a:latin typeface="Times New Roman"/>
                <a:cs typeface="Times New Roman"/>
              </a:rPr>
              <a:t>Y</a:t>
            </a:r>
            <a:r>
              <a:rPr sz="1200" spc="65" dirty="0">
                <a:latin typeface="Times New Roman"/>
                <a:cs typeface="Times New Roman"/>
              </a:rPr>
              <a:t>18</a:t>
            </a:r>
            <a:r>
              <a:rPr sz="1200" spc="40" dirty="0">
                <a:latin typeface="Times New Roman"/>
                <a:cs typeface="Times New Roman"/>
              </a:rPr>
              <a:t> </a:t>
            </a:r>
            <a:r>
              <a:rPr sz="1200" spc="60" dirty="0">
                <a:latin typeface="Times New Roman"/>
                <a:cs typeface="Times New Roman"/>
              </a:rPr>
              <a:t>Q</a:t>
            </a:r>
            <a:r>
              <a:rPr sz="1200" spc="65" dirty="0">
                <a:latin typeface="Times New Roman"/>
                <a:cs typeface="Times New Roman"/>
              </a:rPr>
              <a:t>1</a:t>
            </a:r>
            <a:r>
              <a:rPr sz="1200" spc="30" dirty="0">
                <a:latin typeface="Times New Roman"/>
                <a:cs typeface="Times New Roman"/>
              </a:rPr>
              <a:t> </a:t>
            </a:r>
            <a:r>
              <a:rPr sz="1200" spc="-385" dirty="0">
                <a:latin typeface="Times New Roman"/>
                <a:cs typeface="Times New Roman"/>
              </a:rPr>
              <a:t>a</a:t>
            </a:r>
            <a:r>
              <a:rPr sz="1200" spc="-7" baseline="-27777" dirty="0">
                <a:solidFill>
                  <a:srgbClr val="BFBFBF"/>
                </a:solidFill>
                <a:latin typeface="Century Gothic"/>
                <a:cs typeface="Century Gothic"/>
              </a:rPr>
              <a:t>F</a:t>
            </a:r>
            <a:r>
              <a:rPr sz="1200" spc="-592" baseline="-27777" dirty="0">
                <a:solidFill>
                  <a:srgbClr val="BFBFBF"/>
                </a:solidFill>
                <a:latin typeface="Century Gothic"/>
                <a:cs typeface="Century Gothic"/>
              </a:rPr>
              <a:t>e</a:t>
            </a:r>
            <a:r>
              <a:rPr sz="1200" spc="-210" dirty="0">
                <a:latin typeface="Times New Roman"/>
                <a:cs typeface="Times New Roman"/>
              </a:rPr>
              <a:t>n</a:t>
            </a:r>
            <a:r>
              <a:rPr sz="1200" spc="-405" baseline="-27777" dirty="0">
                <a:solidFill>
                  <a:srgbClr val="BFBFBF"/>
                </a:solidFill>
                <a:latin typeface="Century Gothic"/>
                <a:cs typeface="Century Gothic"/>
              </a:rPr>
              <a:t>b</a:t>
            </a:r>
            <a:r>
              <a:rPr sz="1200" spc="-330" dirty="0">
                <a:latin typeface="Times New Roman"/>
                <a:cs typeface="Times New Roman"/>
              </a:rPr>
              <a:t>d</a:t>
            </a:r>
            <a:r>
              <a:rPr sz="1200" baseline="-27777" dirty="0">
                <a:solidFill>
                  <a:srgbClr val="BFBFBF"/>
                </a:solidFill>
                <a:latin typeface="Century Gothic"/>
                <a:cs typeface="Century Gothic"/>
              </a:rPr>
              <a:t>r</a:t>
            </a:r>
            <a:r>
              <a:rPr sz="1200" spc="-37" baseline="-27777" dirty="0">
                <a:solidFill>
                  <a:srgbClr val="BFBFBF"/>
                </a:solidFill>
                <a:latin typeface="Century Gothic"/>
                <a:cs typeface="Century Gothic"/>
              </a:rPr>
              <a:t>u</a:t>
            </a:r>
            <a:r>
              <a:rPr sz="1200" spc="-850" dirty="0">
                <a:latin typeface="Times New Roman"/>
                <a:cs typeface="Times New Roman"/>
              </a:rPr>
              <a:t>Q</a:t>
            </a:r>
            <a:r>
              <a:rPr sz="1200" spc="7" baseline="-27777" dirty="0">
                <a:solidFill>
                  <a:srgbClr val="BFBFBF"/>
                </a:solidFill>
                <a:latin typeface="Century Gothic"/>
                <a:cs typeface="Century Gothic"/>
              </a:rPr>
              <a:t>a</a:t>
            </a:r>
            <a:r>
              <a:rPr sz="1200" baseline="-27777" dirty="0">
                <a:solidFill>
                  <a:srgbClr val="BFBFBF"/>
                </a:solidFill>
                <a:latin typeface="Century Gothic"/>
                <a:cs typeface="Century Gothic"/>
              </a:rPr>
              <a:t>r</a:t>
            </a:r>
            <a:r>
              <a:rPr sz="1200" spc="-472" baseline="-27777" dirty="0">
                <a:solidFill>
                  <a:srgbClr val="BFBFBF"/>
                </a:solidFill>
                <a:latin typeface="Century Gothic"/>
                <a:cs typeface="Century Gothic"/>
              </a:rPr>
              <a:t>y</a:t>
            </a:r>
            <a:r>
              <a:rPr sz="1200" spc="-85" dirty="0">
                <a:latin typeface="Times New Roman"/>
                <a:cs typeface="Times New Roman"/>
              </a:rPr>
              <a:t>2</a:t>
            </a:r>
            <a:r>
              <a:rPr sz="1200" spc="-7" baseline="-27777" dirty="0">
                <a:solidFill>
                  <a:srgbClr val="BFBFBF"/>
                </a:solidFill>
                <a:latin typeface="Century Gothic"/>
                <a:cs typeface="Century Gothic"/>
              </a:rPr>
              <a:t>2</a:t>
            </a:r>
            <a:r>
              <a:rPr sz="1200" spc="-615" baseline="-27777" dirty="0">
                <a:solidFill>
                  <a:srgbClr val="BFBFBF"/>
                </a:solidFill>
                <a:latin typeface="Century Gothic"/>
                <a:cs typeface="Century Gothic"/>
              </a:rPr>
              <a:t>0</a:t>
            </a:r>
            <a:r>
              <a:rPr sz="1200" spc="-200" dirty="0">
                <a:latin typeface="Times New Roman"/>
                <a:cs typeface="Times New Roman"/>
              </a:rPr>
              <a:t>d</a:t>
            </a:r>
            <a:r>
              <a:rPr sz="1200" spc="-270" baseline="-27777" dirty="0">
                <a:solidFill>
                  <a:srgbClr val="BFBFBF"/>
                </a:solidFill>
                <a:latin typeface="Century Gothic"/>
                <a:cs typeface="Century Gothic"/>
              </a:rPr>
              <a:t>1</a:t>
            </a:r>
            <a:r>
              <a:rPr sz="1200" spc="-430" dirty="0">
                <a:latin typeface="Times New Roman"/>
                <a:cs typeface="Times New Roman"/>
              </a:rPr>
              <a:t>u</a:t>
            </a:r>
            <a:r>
              <a:rPr sz="1200" spc="67" baseline="-27777" dirty="0">
                <a:solidFill>
                  <a:srgbClr val="BFBFBF"/>
                </a:solidFill>
                <a:latin typeface="Century Gothic"/>
                <a:cs typeface="Century Gothic"/>
              </a:rPr>
              <a:t>8</a:t>
            </a:r>
            <a:r>
              <a:rPr sz="1200" spc="130" dirty="0">
                <a:latin typeface="Times New Roman"/>
                <a:cs typeface="Times New Roman"/>
              </a:rPr>
              <a:t>e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t</a:t>
            </a:r>
            <a:r>
              <a:rPr sz="1200" spc="65" dirty="0">
                <a:latin typeface="Times New Roman"/>
                <a:cs typeface="Times New Roman"/>
              </a:rPr>
              <a:t>o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t</a:t>
            </a:r>
            <a:r>
              <a:rPr sz="1200" spc="65" dirty="0">
                <a:latin typeface="Times New Roman"/>
                <a:cs typeface="Times New Roman"/>
              </a:rPr>
              <a:t>h</a:t>
            </a:r>
            <a:r>
              <a:rPr sz="1200" spc="130" dirty="0">
                <a:latin typeface="Times New Roman"/>
                <a:cs typeface="Times New Roman"/>
              </a:rPr>
              <a:t>e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65" dirty="0">
                <a:latin typeface="Times New Roman"/>
                <a:cs typeface="Times New Roman"/>
              </a:rPr>
              <a:t>d</a:t>
            </a:r>
            <a:r>
              <a:rPr sz="1200" spc="130" dirty="0">
                <a:latin typeface="Times New Roman"/>
                <a:cs typeface="Times New Roman"/>
              </a:rPr>
              <a:t>e</a:t>
            </a:r>
            <a:r>
              <a:rPr sz="1200" spc="-15" dirty="0">
                <a:latin typeface="Times New Roman"/>
                <a:cs typeface="Times New Roman"/>
              </a:rPr>
              <a:t>v</a:t>
            </a:r>
            <a:r>
              <a:rPr sz="1200" spc="130" dirty="0">
                <a:latin typeface="Times New Roman"/>
                <a:cs typeface="Times New Roman"/>
              </a:rPr>
              <a:t>as</a:t>
            </a:r>
            <a:r>
              <a:rPr sz="1200" spc="-5" dirty="0">
                <a:latin typeface="Times New Roman"/>
                <a:cs typeface="Times New Roman"/>
              </a:rPr>
              <a:t>t</a:t>
            </a:r>
            <a:r>
              <a:rPr sz="1200" spc="130" dirty="0">
                <a:latin typeface="Times New Roman"/>
                <a:cs typeface="Times New Roman"/>
              </a:rPr>
              <a:t>a</a:t>
            </a:r>
            <a:r>
              <a:rPr sz="1200" spc="-5" dirty="0">
                <a:latin typeface="Times New Roman"/>
                <a:cs typeface="Times New Roman"/>
              </a:rPr>
              <a:t>t</a:t>
            </a:r>
            <a:r>
              <a:rPr sz="1200" spc="-75" dirty="0">
                <a:latin typeface="Times New Roman"/>
                <a:cs typeface="Times New Roman"/>
              </a:rPr>
              <a:t>i</a:t>
            </a:r>
            <a:r>
              <a:rPr sz="1200" spc="65" dirty="0">
                <a:latin typeface="Times New Roman"/>
                <a:cs typeface="Times New Roman"/>
              </a:rPr>
              <a:t>ng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75" dirty="0">
                <a:latin typeface="Times New Roman"/>
                <a:cs typeface="Times New Roman"/>
              </a:rPr>
              <a:t>i</a:t>
            </a:r>
            <a:r>
              <a:rPr sz="1200" spc="70" dirty="0">
                <a:latin typeface="Times New Roman"/>
                <a:cs typeface="Times New Roman"/>
              </a:rPr>
              <a:t>m</a:t>
            </a:r>
            <a:r>
              <a:rPr sz="1200" spc="65" dirty="0">
                <a:latin typeface="Times New Roman"/>
                <a:cs typeface="Times New Roman"/>
              </a:rPr>
              <a:t>p</a:t>
            </a:r>
            <a:r>
              <a:rPr sz="1200" spc="130" dirty="0">
                <a:latin typeface="Times New Roman"/>
                <a:cs typeface="Times New Roman"/>
              </a:rPr>
              <a:t>a</a:t>
            </a:r>
            <a:r>
              <a:rPr sz="1200" spc="60" dirty="0">
                <a:latin typeface="Times New Roman"/>
                <a:cs typeface="Times New Roman"/>
              </a:rPr>
              <a:t>c</a:t>
            </a:r>
            <a:r>
              <a:rPr sz="1200" spc="-5" dirty="0">
                <a:latin typeface="Times New Roman"/>
                <a:cs typeface="Times New Roman"/>
              </a:rPr>
              <a:t>t</a:t>
            </a:r>
            <a:r>
              <a:rPr sz="1200" spc="130" dirty="0">
                <a:latin typeface="Times New Roman"/>
                <a:cs typeface="Times New Roman"/>
              </a:rPr>
              <a:t>s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65" dirty="0">
                <a:latin typeface="Times New Roman"/>
                <a:cs typeface="Times New Roman"/>
              </a:rPr>
              <a:t>o</a:t>
            </a:r>
            <a:r>
              <a:rPr sz="1200" spc="-70" dirty="0">
                <a:latin typeface="Times New Roman"/>
                <a:cs typeface="Times New Roman"/>
              </a:rPr>
              <a:t>f</a:t>
            </a:r>
            <a:r>
              <a:rPr sz="1200" spc="3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H</a:t>
            </a:r>
            <a:r>
              <a:rPr sz="1200" spc="65" dirty="0">
                <a:latin typeface="Times New Roman"/>
                <a:cs typeface="Times New Roman"/>
              </a:rPr>
              <a:t>u</a:t>
            </a:r>
            <a:r>
              <a:rPr sz="1200" spc="-5" dirty="0">
                <a:latin typeface="Times New Roman"/>
                <a:cs typeface="Times New Roman"/>
              </a:rPr>
              <a:t>rr</a:t>
            </a:r>
            <a:r>
              <a:rPr sz="1200" spc="-75" dirty="0">
                <a:latin typeface="Times New Roman"/>
                <a:cs typeface="Times New Roman"/>
              </a:rPr>
              <a:t>i</a:t>
            </a:r>
            <a:r>
              <a:rPr sz="1200" spc="60" dirty="0">
                <a:latin typeface="Times New Roman"/>
                <a:cs typeface="Times New Roman"/>
              </a:rPr>
              <a:t>c</a:t>
            </a:r>
            <a:r>
              <a:rPr sz="1200" spc="130" dirty="0">
                <a:latin typeface="Times New Roman"/>
                <a:cs typeface="Times New Roman"/>
              </a:rPr>
              <a:t>a</a:t>
            </a:r>
            <a:r>
              <a:rPr sz="1200" spc="65" dirty="0">
                <a:latin typeface="Times New Roman"/>
                <a:cs typeface="Times New Roman"/>
              </a:rPr>
              <a:t>n</a:t>
            </a:r>
            <a:r>
              <a:rPr sz="1200" spc="130" dirty="0">
                <a:latin typeface="Times New Roman"/>
                <a:cs typeface="Times New Roman"/>
              </a:rPr>
              <a:t>es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70" dirty="0">
                <a:latin typeface="Times New Roman"/>
                <a:cs typeface="Times New Roman"/>
              </a:rPr>
              <a:t>I</a:t>
            </a:r>
            <a:r>
              <a:rPr sz="1200" spc="-5" dirty="0">
                <a:latin typeface="Times New Roman"/>
                <a:cs typeface="Times New Roman"/>
              </a:rPr>
              <a:t>r</a:t>
            </a:r>
            <a:r>
              <a:rPr sz="1200" spc="70" dirty="0">
                <a:latin typeface="Times New Roman"/>
                <a:cs typeface="Times New Roman"/>
              </a:rPr>
              <a:t>m</a:t>
            </a:r>
            <a:r>
              <a:rPr sz="1200" spc="130" dirty="0">
                <a:latin typeface="Times New Roman"/>
                <a:cs typeface="Times New Roman"/>
              </a:rPr>
              <a:t>a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130" dirty="0">
                <a:latin typeface="Times New Roman"/>
                <a:cs typeface="Times New Roman"/>
              </a:rPr>
              <a:t>a</a:t>
            </a:r>
            <a:r>
              <a:rPr sz="1200" spc="65" dirty="0">
                <a:latin typeface="Times New Roman"/>
                <a:cs typeface="Times New Roman"/>
              </a:rPr>
              <a:t>nd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spc="-80" dirty="0">
                <a:latin typeface="Times New Roman"/>
                <a:cs typeface="Times New Roman"/>
              </a:rPr>
              <a:t>M</a:t>
            </a:r>
            <a:r>
              <a:rPr sz="1200" spc="130" dirty="0">
                <a:latin typeface="Times New Roman"/>
                <a:cs typeface="Times New Roman"/>
              </a:rPr>
              <a:t>a</a:t>
            </a:r>
            <a:r>
              <a:rPr sz="1200" spc="-5" dirty="0">
                <a:latin typeface="Times New Roman"/>
                <a:cs typeface="Times New Roman"/>
              </a:rPr>
              <a:t>r</a:t>
            </a:r>
            <a:r>
              <a:rPr sz="1200" spc="-75" dirty="0">
                <a:latin typeface="Times New Roman"/>
                <a:cs typeface="Times New Roman"/>
              </a:rPr>
              <a:t>i</a:t>
            </a:r>
            <a:r>
              <a:rPr sz="1200" spc="130" dirty="0">
                <a:latin typeface="Times New Roman"/>
                <a:cs typeface="Times New Roman"/>
              </a:rPr>
              <a:t>a</a:t>
            </a:r>
            <a:r>
              <a:rPr sz="1200" spc="30" dirty="0">
                <a:latin typeface="Times New Roman"/>
                <a:cs typeface="Times New Roman"/>
              </a:rPr>
              <a:t>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1064738" y="2194864"/>
            <a:ext cx="457200" cy="31832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200" spc="55" dirty="0">
                <a:latin typeface="Times New Roman"/>
                <a:cs typeface="Times New Roman"/>
              </a:rPr>
              <a:t>1</a:t>
            </a:r>
            <a:r>
              <a:rPr sz="1200" spc="65" dirty="0">
                <a:latin typeface="Times New Roman"/>
                <a:cs typeface="Times New Roman"/>
              </a:rPr>
              <a:t>2</a:t>
            </a:r>
            <a:r>
              <a:rPr sz="1200" spc="30" dirty="0">
                <a:latin typeface="Times New Roman"/>
                <a:cs typeface="Times New Roman"/>
              </a:rPr>
              <a:t>.</a:t>
            </a:r>
            <a:r>
              <a:rPr sz="1200" spc="55" dirty="0">
                <a:latin typeface="Times New Roman"/>
                <a:cs typeface="Times New Roman"/>
              </a:rPr>
              <a:t>0</a:t>
            </a:r>
            <a:r>
              <a:rPr sz="1200" spc="60" dirty="0">
                <a:latin typeface="Times New Roman"/>
                <a:cs typeface="Times New Roman"/>
              </a:rPr>
              <a:t>%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3"/>
              </a:spcBef>
            </a:pPr>
            <a:endParaRPr sz="9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200" spc="55" dirty="0">
                <a:latin typeface="Times New Roman"/>
                <a:cs typeface="Times New Roman"/>
              </a:rPr>
              <a:t>1</a:t>
            </a:r>
            <a:r>
              <a:rPr sz="1200" spc="65" dirty="0">
                <a:latin typeface="Times New Roman"/>
                <a:cs typeface="Times New Roman"/>
              </a:rPr>
              <a:t>0</a:t>
            </a:r>
            <a:r>
              <a:rPr sz="1200" spc="30" dirty="0">
                <a:latin typeface="Times New Roman"/>
                <a:cs typeface="Times New Roman"/>
              </a:rPr>
              <a:t>.</a:t>
            </a:r>
            <a:r>
              <a:rPr sz="1200" spc="55" dirty="0">
                <a:latin typeface="Times New Roman"/>
                <a:cs typeface="Times New Roman"/>
              </a:rPr>
              <a:t>0</a:t>
            </a:r>
            <a:r>
              <a:rPr sz="1200" spc="60" dirty="0">
                <a:latin typeface="Times New Roman"/>
                <a:cs typeface="Times New Roman"/>
              </a:rPr>
              <a:t>%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950">
              <a:latin typeface="Times New Roman"/>
              <a:cs typeface="Times New Roman"/>
            </a:endParaRPr>
          </a:p>
          <a:p>
            <a:pPr marL="83820" algn="ctr">
              <a:lnSpc>
                <a:spcPct val="100000"/>
              </a:lnSpc>
            </a:pPr>
            <a:r>
              <a:rPr sz="1200" spc="55" dirty="0">
                <a:latin typeface="Times New Roman"/>
                <a:cs typeface="Times New Roman"/>
              </a:rPr>
              <a:t>8</a:t>
            </a:r>
            <a:r>
              <a:rPr sz="1200" spc="30" dirty="0">
                <a:latin typeface="Times New Roman"/>
                <a:cs typeface="Times New Roman"/>
              </a:rPr>
              <a:t>.</a:t>
            </a:r>
            <a:r>
              <a:rPr sz="1200" spc="65" dirty="0">
                <a:latin typeface="Times New Roman"/>
                <a:cs typeface="Times New Roman"/>
              </a:rPr>
              <a:t>0</a:t>
            </a:r>
            <a:r>
              <a:rPr sz="1200" spc="60" dirty="0">
                <a:latin typeface="Times New Roman"/>
                <a:cs typeface="Times New Roman"/>
              </a:rPr>
              <a:t>%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950">
              <a:latin typeface="Times New Roman"/>
              <a:cs typeface="Times New Roman"/>
            </a:endParaRPr>
          </a:p>
          <a:p>
            <a:pPr marL="83820" algn="ctr">
              <a:lnSpc>
                <a:spcPct val="100000"/>
              </a:lnSpc>
            </a:pPr>
            <a:r>
              <a:rPr sz="1200" spc="55" dirty="0">
                <a:latin typeface="Times New Roman"/>
                <a:cs typeface="Times New Roman"/>
              </a:rPr>
              <a:t>6</a:t>
            </a:r>
            <a:r>
              <a:rPr sz="1200" spc="30" dirty="0">
                <a:latin typeface="Times New Roman"/>
                <a:cs typeface="Times New Roman"/>
              </a:rPr>
              <a:t>.</a:t>
            </a:r>
            <a:r>
              <a:rPr sz="1200" spc="65" dirty="0">
                <a:latin typeface="Times New Roman"/>
                <a:cs typeface="Times New Roman"/>
              </a:rPr>
              <a:t>0</a:t>
            </a:r>
            <a:r>
              <a:rPr sz="1200" spc="60" dirty="0">
                <a:latin typeface="Times New Roman"/>
                <a:cs typeface="Times New Roman"/>
              </a:rPr>
              <a:t>%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950">
              <a:latin typeface="Times New Roman"/>
              <a:cs typeface="Times New Roman"/>
            </a:endParaRPr>
          </a:p>
          <a:p>
            <a:pPr marL="83820" algn="ctr">
              <a:lnSpc>
                <a:spcPct val="100000"/>
              </a:lnSpc>
            </a:pPr>
            <a:r>
              <a:rPr sz="1200" spc="55" dirty="0">
                <a:latin typeface="Times New Roman"/>
                <a:cs typeface="Times New Roman"/>
              </a:rPr>
              <a:t>4</a:t>
            </a:r>
            <a:r>
              <a:rPr sz="1200" spc="30" dirty="0">
                <a:latin typeface="Times New Roman"/>
                <a:cs typeface="Times New Roman"/>
              </a:rPr>
              <a:t>.</a:t>
            </a:r>
            <a:r>
              <a:rPr sz="1200" spc="65" dirty="0">
                <a:latin typeface="Times New Roman"/>
                <a:cs typeface="Times New Roman"/>
              </a:rPr>
              <a:t>0</a:t>
            </a:r>
            <a:r>
              <a:rPr sz="1200" spc="60" dirty="0">
                <a:latin typeface="Times New Roman"/>
                <a:cs typeface="Times New Roman"/>
              </a:rPr>
              <a:t>%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4"/>
              </a:spcBef>
            </a:pPr>
            <a:endParaRPr sz="950">
              <a:latin typeface="Times New Roman"/>
              <a:cs typeface="Times New Roman"/>
            </a:endParaRPr>
          </a:p>
          <a:p>
            <a:pPr marL="83820" algn="ctr">
              <a:lnSpc>
                <a:spcPct val="100000"/>
              </a:lnSpc>
            </a:pPr>
            <a:r>
              <a:rPr sz="1200" spc="55" dirty="0">
                <a:latin typeface="Times New Roman"/>
                <a:cs typeface="Times New Roman"/>
              </a:rPr>
              <a:t>2</a:t>
            </a:r>
            <a:r>
              <a:rPr sz="1200" spc="30" dirty="0">
                <a:latin typeface="Times New Roman"/>
                <a:cs typeface="Times New Roman"/>
              </a:rPr>
              <a:t>.</a:t>
            </a:r>
            <a:r>
              <a:rPr sz="1200" spc="65" dirty="0">
                <a:latin typeface="Times New Roman"/>
                <a:cs typeface="Times New Roman"/>
              </a:rPr>
              <a:t>0</a:t>
            </a:r>
            <a:r>
              <a:rPr sz="1200" spc="60" dirty="0">
                <a:latin typeface="Times New Roman"/>
                <a:cs typeface="Times New Roman"/>
              </a:rPr>
              <a:t>%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950">
              <a:latin typeface="Times New Roman"/>
              <a:cs typeface="Times New Roman"/>
            </a:endParaRPr>
          </a:p>
          <a:p>
            <a:pPr marL="83820" algn="ctr">
              <a:lnSpc>
                <a:spcPct val="100000"/>
              </a:lnSpc>
            </a:pPr>
            <a:r>
              <a:rPr sz="1200" spc="55" dirty="0">
                <a:latin typeface="Times New Roman"/>
                <a:cs typeface="Times New Roman"/>
              </a:rPr>
              <a:t>0</a:t>
            </a:r>
            <a:r>
              <a:rPr sz="1200" spc="30" dirty="0">
                <a:latin typeface="Times New Roman"/>
                <a:cs typeface="Times New Roman"/>
              </a:rPr>
              <a:t>.</a:t>
            </a:r>
            <a:r>
              <a:rPr sz="1200" spc="65" dirty="0">
                <a:latin typeface="Times New Roman"/>
                <a:cs typeface="Times New Roman"/>
              </a:rPr>
              <a:t>0</a:t>
            </a:r>
            <a:r>
              <a:rPr sz="1200" spc="60" dirty="0">
                <a:latin typeface="Times New Roman"/>
                <a:cs typeface="Times New Roman"/>
              </a:rPr>
              <a:t>%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1304544" y="5405627"/>
            <a:ext cx="1777508" cy="4587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3185159" y="5405627"/>
            <a:ext cx="1777121" cy="4587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5065776" y="5405627"/>
            <a:ext cx="366395" cy="399415"/>
          </a:xfrm>
          <a:custGeom>
            <a:avLst/>
            <a:gdLst/>
            <a:ahLst/>
            <a:cxnLst/>
            <a:rect l="l" t="t" r="r" b="b"/>
            <a:pathLst>
              <a:path w="366395" h="399414">
                <a:moveTo>
                  <a:pt x="283463" y="59435"/>
                </a:moveTo>
                <a:lnTo>
                  <a:pt x="274319" y="50291"/>
                </a:lnTo>
                <a:lnTo>
                  <a:pt x="323087" y="0"/>
                </a:lnTo>
                <a:lnTo>
                  <a:pt x="330707" y="7619"/>
                </a:lnTo>
                <a:lnTo>
                  <a:pt x="331734" y="19182"/>
                </a:lnTo>
                <a:lnTo>
                  <a:pt x="332553" y="23201"/>
                </a:lnTo>
                <a:lnTo>
                  <a:pt x="320307" y="23201"/>
                </a:lnTo>
                <a:lnTo>
                  <a:pt x="283463" y="59435"/>
                </a:lnTo>
                <a:close/>
              </a:path>
              <a:path w="366395" h="399414">
                <a:moveTo>
                  <a:pt x="361187" y="115824"/>
                </a:moveTo>
                <a:lnTo>
                  <a:pt x="338539" y="82932"/>
                </a:lnTo>
                <a:lnTo>
                  <a:pt x="324677" y="45679"/>
                </a:lnTo>
                <a:lnTo>
                  <a:pt x="320307" y="23201"/>
                </a:lnTo>
                <a:lnTo>
                  <a:pt x="332553" y="23201"/>
                </a:lnTo>
                <a:lnTo>
                  <a:pt x="334259" y="31577"/>
                </a:lnTo>
                <a:lnTo>
                  <a:pt x="339026" y="47453"/>
                </a:lnTo>
                <a:lnTo>
                  <a:pt x="359163" y="90969"/>
                </a:lnTo>
                <a:lnTo>
                  <a:pt x="366345" y="100854"/>
                </a:lnTo>
                <a:lnTo>
                  <a:pt x="361187" y="115824"/>
                </a:lnTo>
                <a:close/>
              </a:path>
              <a:path w="366395" h="399414">
                <a:moveTo>
                  <a:pt x="248411" y="129539"/>
                </a:moveTo>
                <a:lnTo>
                  <a:pt x="239267" y="120395"/>
                </a:lnTo>
                <a:lnTo>
                  <a:pt x="242315" y="112775"/>
                </a:lnTo>
                <a:lnTo>
                  <a:pt x="243839" y="105155"/>
                </a:lnTo>
                <a:lnTo>
                  <a:pt x="243839" y="83819"/>
                </a:lnTo>
                <a:lnTo>
                  <a:pt x="242315" y="79247"/>
                </a:lnTo>
                <a:lnTo>
                  <a:pt x="248411" y="73152"/>
                </a:lnTo>
                <a:lnTo>
                  <a:pt x="274320" y="99060"/>
                </a:lnTo>
                <a:lnTo>
                  <a:pt x="256031" y="99060"/>
                </a:lnTo>
                <a:lnTo>
                  <a:pt x="256031" y="103631"/>
                </a:lnTo>
                <a:lnTo>
                  <a:pt x="252984" y="115824"/>
                </a:lnTo>
                <a:lnTo>
                  <a:pt x="251460" y="120395"/>
                </a:lnTo>
                <a:lnTo>
                  <a:pt x="249936" y="126491"/>
                </a:lnTo>
                <a:lnTo>
                  <a:pt x="248411" y="129539"/>
                </a:lnTo>
                <a:close/>
              </a:path>
              <a:path w="366395" h="399414">
                <a:moveTo>
                  <a:pt x="315467" y="160019"/>
                </a:moveTo>
                <a:lnTo>
                  <a:pt x="256031" y="99060"/>
                </a:lnTo>
                <a:lnTo>
                  <a:pt x="274320" y="99060"/>
                </a:lnTo>
                <a:lnTo>
                  <a:pt x="326136" y="150875"/>
                </a:lnTo>
                <a:lnTo>
                  <a:pt x="315467" y="160019"/>
                </a:lnTo>
                <a:close/>
              </a:path>
              <a:path w="366395" h="399414">
                <a:moveTo>
                  <a:pt x="256031" y="222503"/>
                </a:moveTo>
                <a:lnTo>
                  <a:pt x="199643" y="120395"/>
                </a:lnTo>
                <a:lnTo>
                  <a:pt x="207263" y="112775"/>
                </a:lnTo>
                <a:lnTo>
                  <a:pt x="263651" y="214883"/>
                </a:lnTo>
                <a:lnTo>
                  <a:pt x="256031" y="222503"/>
                </a:lnTo>
                <a:close/>
              </a:path>
              <a:path w="366395" h="399414">
                <a:moveTo>
                  <a:pt x="158495" y="219455"/>
                </a:moveTo>
                <a:lnTo>
                  <a:pt x="149351" y="210311"/>
                </a:lnTo>
                <a:lnTo>
                  <a:pt x="152399" y="202691"/>
                </a:lnTo>
                <a:lnTo>
                  <a:pt x="153923" y="195071"/>
                </a:lnTo>
                <a:lnTo>
                  <a:pt x="153923" y="187451"/>
                </a:lnTo>
                <a:lnTo>
                  <a:pt x="155447" y="179831"/>
                </a:lnTo>
                <a:lnTo>
                  <a:pt x="153923" y="173736"/>
                </a:lnTo>
                <a:lnTo>
                  <a:pt x="152399" y="169163"/>
                </a:lnTo>
                <a:lnTo>
                  <a:pt x="158495" y="163067"/>
                </a:lnTo>
                <a:lnTo>
                  <a:pt x="184403" y="188975"/>
                </a:lnTo>
                <a:lnTo>
                  <a:pt x="166115" y="188975"/>
                </a:lnTo>
                <a:lnTo>
                  <a:pt x="166115" y="198119"/>
                </a:lnTo>
                <a:lnTo>
                  <a:pt x="163067" y="210311"/>
                </a:lnTo>
                <a:lnTo>
                  <a:pt x="160019" y="214883"/>
                </a:lnTo>
                <a:lnTo>
                  <a:pt x="158495" y="219455"/>
                </a:lnTo>
                <a:close/>
              </a:path>
              <a:path w="366395" h="399414">
                <a:moveTo>
                  <a:pt x="227075" y="249935"/>
                </a:moveTo>
                <a:lnTo>
                  <a:pt x="166115" y="188975"/>
                </a:lnTo>
                <a:lnTo>
                  <a:pt x="184403" y="188975"/>
                </a:lnTo>
                <a:lnTo>
                  <a:pt x="236219" y="240791"/>
                </a:lnTo>
                <a:lnTo>
                  <a:pt x="227075" y="249935"/>
                </a:lnTo>
                <a:close/>
              </a:path>
              <a:path w="366395" h="399414">
                <a:moveTo>
                  <a:pt x="167639" y="312419"/>
                </a:moveTo>
                <a:lnTo>
                  <a:pt x="109727" y="210311"/>
                </a:lnTo>
                <a:lnTo>
                  <a:pt x="117347" y="202691"/>
                </a:lnTo>
                <a:lnTo>
                  <a:pt x="175259" y="304799"/>
                </a:lnTo>
                <a:lnTo>
                  <a:pt x="167639" y="312419"/>
                </a:lnTo>
                <a:close/>
              </a:path>
              <a:path w="366395" h="399414">
                <a:moveTo>
                  <a:pt x="54863" y="310895"/>
                </a:moveTo>
                <a:lnTo>
                  <a:pt x="48120" y="299013"/>
                </a:lnTo>
                <a:lnTo>
                  <a:pt x="45725" y="287078"/>
                </a:lnTo>
                <a:lnTo>
                  <a:pt x="49316" y="275596"/>
                </a:lnTo>
                <a:lnTo>
                  <a:pt x="57060" y="264523"/>
                </a:lnTo>
                <a:lnTo>
                  <a:pt x="68120" y="255545"/>
                </a:lnTo>
                <a:lnTo>
                  <a:pt x="79432" y="251613"/>
                </a:lnTo>
                <a:lnTo>
                  <a:pt x="92935" y="253674"/>
                </a:lnTo>
                <a:lnTo>
                  <a:pt x="103260" y="260238"/>
                </a:lnTo>
                <a:lnTo>
                  <a:pt x="108202" y="265175"/>
                </a:lnTo>
                <a:lnTo>
                  <a:pt x="74675" y="265175"/>
                </a:lnTo>
                <a:lnTo>
                  <a:pt x="70103" y="266699"/>
                </a:lnTo>
                <a:lnTo>
                  <a:pt x="60959" y="275843"/>
                </a:lnTo>
                <a:lnTo>
                  <a:pt x="59435" y="280415"/>
                </a:lnTo>
                <a:lnTo>
                  <a:pt x="59435" y="291083"/>
                </a:lnTo>
                <a:lnTo>
                  <a:pt x="60959" y="297179"/>
                </a:lnTo>
                <a:lnTo>
                  <a:pt x="65531" y="301751"/>
                </a:lnTo>
                <a:lnTo>
                  <a:pt x="54863" y="310895"/>
                </a:lnTo>
                <a:close/>
              </a:path>
              <a:path w="366395" h="399414">
                <a:moveTo>
                  <a:pt x="108203" y="367283"/>
                </a:moveTo>
                <a:lnTo>
                  <a:pt x="106679" y="365759"/>
                </a:lnTo>
                <a:lnTo>
                  <a:pt x="103631" y="359663"/>
                </a:lnTo>
                <a:lnTo>
                  <a:pt x="100583" y="355091"/>
                </a:lnTo>
                <a:lnTo>
                  <a:pt x="100583" y="348995"/>
                </a:lnTo>
                <a:lnTo>
                  <a:pt x="99059" y="342899"/>
                </a:lnTo>
                <a:lnTo>
                  <a:pt x="99059" y="329183"/>
                </a:lnTo>
                <a:lnTo>
                  <a:pt x="100583" y="318515"/>
                </a:lnTo>
                <a:lnTo>
                  <a:pt x="101676" y="302595"/>
                </a:lnTo>
                <a:lnTo>
                  <a:pt x="101342" y="290955"/>
                </a:lnTo>
                <a:lnTo>
                  <a:pt x="85343" y="265175"/>
                </a:lnTo>
                <a:lnTo>
                  <a:pt x="108202" y="265175"/>
                </a:lnTo>
                <a:lnTo>
                  <a:pt x="109727" y="266699"/>
                </a:lnTo>
                <a:lnTo>
                  <a:pt x="114299" y="280415"/>
                </a:lnTo>
                <a:lnTo>
                  <a:pt x="114255" y="291083"/>
                </a:lnTo>
                <a:lnTo>
                  <a:pt x="114167" y="297179"/>
                </a:lnTo>
                <a:lnTo>
                  <a:pt x="114107" y="299013"/>
                </a:lnTo>
                <a:lnTo>
                  <a:pt x="113095" y="312758"/>
                </a:lnTo>
                <a:lnTo>
                  <a:pt x="112775" y="326135"/>
                </a:lnTo>
                <a:lnTo>
                  <a:pt x="111251" y="332231"/>
                </a:lnTo>
                <a:lnTo>
                  <a:pt x="111251" y="339851"/>
                </a:lnTo>
                <a:lnTo>
                  <a:pt x="112775" y="342899"/>
                </a:lnTo>
                <a:lnTo>
                  <a:pt x="112775" y="345947"/>
                </a:lnTo>
                <a:lnTo>
                  <a:pt x="130186" y="345947"/>
                </a:lnTo>
                <a:lnTo>
                  <a:pt x="108203" y="367283"/>
                </a:lnTo>
                <a:close/>
              </a:path>
              <a:path w="366395" h="399414">
                <a:moveTo>
                  <a:pt x="130186" y="345947"/>
                </a:moveTo>
                <a:lnTo>
                  <a:pt x="112775" y="345947"/>
                </a:lnTo>
                <a:lnTo>
                  <a:pt x="150875" y="307847"/>
                </a:lnTo>
                <a:lnTo>
                  <a:pt x="160019" y="316991"/>
                </a:lnTo>
                <a:lnTo>
                  <a:pt x="130186" y="345947"/>
                </a:lnTo>
                <a:close/>
              </a:path>
              <a:path w="366395" h="399414">
                <a:moveTo>
                  <a:pt x="9143" y="368807"/>
                </a:moveTo>
                <a:lnTo>
                  <a:pt x="0" y="359663"/>
                </a:lnTo>
                <a:lnTo>
                  <a:pt x="3047" y="352043"/>
                </a:lnTo>
                <a:lnTo>
                  <a:pt x="4571" y="344423"/>
                </a:lnTo>
                <a:lnTo>
                  <a:pt x="4571" y="323087"/>
                </a:lnTo>
                <a:lnTo>
                  <a:pt x="3047" y="318515"/>
                </a:lnTo>
                <a:lnTo>
                  <a:pt x="9143" y="312419"/>
                </a:lnTo>
                <a:lnTo>
                  <a:pt x="35051" y="338327"/>
                </a:lnTo>
                <a:lnTo>
                  <a:pt x="16763" y="338327"/>
                </a:lnTo>
                <a:lnTo>
                  <a:pt x="16763" y="342899"/>
                </a:lnTo>
                <a:lnTo>
                  <a:pt x="13715" y="355091"/>
                </a:lnTo>
                <a:lnTo>
                  <a:pt x="12191" y="359663"/>
                </a:lnTo>
                <a:lnTo>
                  <a:pt x="10667" y="365759"/>
                </a:lnTo>
                <a:lnTo>
                  <a:pt x="9143" y="368807"/>
                </a:lnTo>
                <a:close/>
              </a:path>
              <a:path w="366395" h="399414">
                <a:moveTo>
                  <a:pt x="77723" y="399287"/>
                </a:moveTo>
                <a:lnTo>
                  <a:pt x="16763" y="338327"/>
                </a:lnTo>
                <a:lnTo>
                  <a:pt x="35051" y="338327"/>
                </a:lnTo>
                <a:lnTo>
                  <a:pt x="86867" y="390143"/>
                </a:lnTo>
                <a:lnTo>
                  <a:pt x="77723" y="3992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5535167" y="5405627"/>
            <a:ext cx="1778068" cy="45872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7475219" y="5419344"/>
            <a:ext cx="329565" cy="326390"/>
          </a:xfrm>
          <a:custGeom>
            <a:avLst/>
            <a:gdLst/>
            <a:ahLst/>
            <a:cxnLst/>
            <a:rect l="l" t="t" r="r" b="b"/>
            <a:pathLst>
              <a:path w="329565" h="326389">
                <a:moveTo>
                  <a:pt x="257556" y="59435"/>
                </a:moveTo>
                <a:lnTo>
                  <a:pt x="248411" y="59435"/>
                </a:lnTo>
                <a:lnTo>
                  <a:pt x="239268" y="56387"/>
                </a:lnTo>
                <a:lnTo>
                  <a:pt x="236220" y="51815"/>
                </a:lnTo>
                <a:lnTo>
                  <a:pt x="230124" y="47243"/>
                </a:lnTo>
                <a:lnTo>
                  <a:pt x="228600" y="39623"/>
                </a:lnTo>
                <a:lnTo>
                  <a:pt x="228600" y="24384"/>
                </a:lnTo>
                <a:lnTo>
                  <a:pt x="231648" y="16763"/>
                </a:lnTo>
                <a:lnTo>
                  <a:pt x="245363" y="3048"/>
                </a:lnTo>
                <a:lnTo>
                  <a:pt x="252984" y="0"/>
                </a:lnTo>
                <a:lnTo>
                  <a:pt x="268224" y="0"/>
                </a:lnTo>
                <a:lnTo>
                  <a:pt x="275844" y="3048"/>
                </a:lnTo>
                <a:lnTo>
                  <a:pt x="284987" y="12191"/>
                </a:lnTo>
                <a:lnTo>
                  <a:pt x="254508" y="12191"/>
                </a:lnTo>
                <a:lnTo>
                  <a:pt x="249936" y="13715"/>
                </a:lnTo>
                <a:lnTo>
                  <a:pt x="246887" y="18287"/>
                </a:lnTo>
                <a:lnTo>
                  <a:pt x="242316" y="21335"/>
                </a:lnTo>
                <a:lnTo>
                  <a:pt x="240792" y="25908"/>
                </a:lnTo>
                <a:lnTo>
                  <a:pt x="240792" y="35051"/>
                </a:lnTo>
                <a:lnTo>
                  <a:pt x="242316" y="39623"/>
                </a:lnTo>
                <a:lnTo>
                  <a:pt x="245363" y="42672"/>
                </a:lnTo>
                <a:lnTo>
                  <a:pt x="249936" y="45719"/>
                </a:lnTo>
                <a:lnTo>
                  <a:pt x="252984" y="47243"/>
                </a:lnTo>
                <a:lnTo>
                  <a:pt x="281939" y="47243"/>
                </a:lnTo>
                <a:lnTo>
                  <a:pt x="274320" y="54863"/>
                </a:lnTo>
                <a:lnTo>
                  <a:pt x="273304" y="56387"/>
                </a:lnTo>
                <a:lnTo>
                  <a:pt x="263651" y="56387"/>
                </a:lnTo>
                <a:lnTo>
                  <a:pt x="257556" y="59435"/>
                </a:lnTo>
                <a:close/>
              </a:path>
              <a:path w="329565" h="326389">
                <a:moveTo>
                  <a:pt x="281939" y="47243"/>
                </a:moveTo>
                <a:lnTo>
                  <a:pt x="262128" y="47243"/>
                </a:lnTo>
                <a:lnTo>
                  <a:pt x="266699" y="45719"/>
                </a:lnTo>
                <a:lnTo>
                  <a:pt x="271272" y="42672"/>
                </a:lnTo>
                <a:lnTo>
                  <a:pt x="274320" y="38099"/>
                </a:lnTo>
                <a:lnTo>
                  <a:pt x="275844" y="33527"/>
                </a:lnTo>
                <a:lnTo>
                  <a:pt x="275844" y="24384"/>
                </a:lnTo>
                <a:lnTo>
                  <a:pt x="274320" y="21335"/>
                </a:lnTo>
                <a:lnTo>
                  <a:pt x="271272" y="18287"/>
                </a:lnTo>
                <a:lnTo>
                  <a:pt x="268224" y="13715"/>
                </a:lnTo>
                <a:lnTo>
                  <a:pt x="263651" y="12191"/>
                </a:lnTo>
                <a:lnTo>
                  <a:pt x="284987" y="12191"/>
                </a:lnTo>
                <a:lnTo>
                  <a:pt x="286511" y="15239"/>
                </a:lnTo>
                <a:lnTo>
                  <a:pt x="288036" y="19811"/>
                </a:lnTo>
                <a:lnTo>
                  <a:pt x="288036" y="28955"/>
                </a:lnTo>
                <a:lnTo>
                  <a:pt x="284987" y="35051"/>
                </a:lnTo>
                <a:lnTo>
                  <a:pt x="313944" y="35051"/>
                </a:lnTo>
                <a:lnTo>
                  <a:pt x="320040" y="39623"/>
                </a:lnTo>
                <a:lnTo>
                  <a:pt x="321855" y="42672"/>
                </a:lnTo>
                <a:lnTo>
                  <a:pt x="288036" y="42672"/>
                </a:lnTo>
                <a:lnTo>
                  <a:pt x="283463" y="45719"/>
                </a:lnTo>
                <a:lnTo>
                  <a:pt x="281939" y="47243"/>
                </a:lnTo>
                <a:close/>
              </a:path>
              <a:path w="329565" h="326389">
                <a:moveTo>
                  <a:pt x="313944" y="35051"/>
                </a:moveTo>
                <a:lnTo>
                  <a:pt x="284987" y="35051"/>
                </a:lnTo>
                <a:lnTo>
                  <a:pt x="291084" y="32003"/>
                </a:lnTo>
                <a:lnTo>
                  <a:pt x="297180" y="30479"/>
                </a:lnTo>
                <a:lnTo>
                  <a:pt x="303275" y="32003"/>
                </a:lnTo>
                <a:lnTo>
                  <a:pt x="309372" y="32003"/>
                </a:lnTo>
                <a:lnTo>
                  <a:pt x="313944" y="35051"/>
                </a:lnTo>
                <a:close/>
              </a:path>
              <a:path w="329565" h="326389">
                <a:moveTo>
                  <a:pt x="316532" y="88391"/>
                </a:moveTo>
                <a:lnTo>
                  <a:pt x="295656" y="88391"/>
                </a:lnTo>
                <a:lnTo>
                  <a:pt x="300228" y="86867"/>
                </a:lnTo>
                <a:lnTo>
                  <a:pt x="306324" y="83819"/>
                </a:lnTo>
                <a:lnTo>
                  <a:pt x="313944" y="76199"/>
                </a:lnTo>
                <a:lnTo>
                  <a:pt x="316992" y="71627"/>
                </a:lnTo>
                <a:lnTo>
                  <a:pt x="316992" y="59435"/>
                </a:lnTo>
                <a:lnTo>
                  <a:pt x="313944" y="54863"/>
                </a:lnTo>
                <a:lnTo>
                  <a:pt x="304799" y="45719"/>
                </a:lnTo>
                <a:lnTo>
                  <a:pt x="300228" y="42672"/>
                </a:lnTo>
                <a:lnTo>
                  <a:pt x="321855" y="42672"/>
                </a:lnTo>
                <a:lnTo>
                  <a:pt x="326783" y="50948"/>
                </a:lnTo>
                <a:lnTo>
                  <a:pt x="329178" y="63334"/>
                </a:lnTo>
                <a:lnTo>
                  <a:pt x="326478" y="75595"/>
                </a:lnTo>
                <a:lnTo>
                  <a:pt x="318944" y="86365"/>
                </a:lnTo>
                <a:lnTo>
                  <a:pt x="316532" y="88391"/>
                </a:lnTo>
                <a:close/>
              </a:path>
              <a:path w="329565" h="326389">
                <a:moveTo>
                  <a:pt x="296666" y="100268"/>
                </a:moveTo>
                <a:lnTo>
                  <a:pt x="260604" y="80772"/>
                </a:lnTo>
                <a:lnTo>
                  <a:pt x="259080" y="74675"/>
                </a:lnTo>
                <a:lnTo>
                  <a:pt x="259080" y="68579"/>
                </a:lnTo>
                <a:lnTo>
                  <a:pt x="260604" y="62484"/>
                </a:lnTo>
                <a:lnTo>
                  <a:pt x="263651" y="56387"/>
                </a:lnTo>
                <a:lnTo>
                  <a:pt x="273304" y="56387"/>
                </a:lnTo>
                <a:lnTo>
                  <a:pt x="271272" y="59435"/>
                </a:lnTo>
                <a:lnTo>
                  <a:pt x="271272" y="71627"/>
                </a:lnTo>
                <a:lnTo>
                  <a:pt x="274320" y="76199"/>
                </a:lnTo>
                <a:lnTo>
                  <a:pt x="278892" y="80772"/>
                </a:lnTo>
                <a:lnTo>
                  <a:pt x="280416" y="83819"/>
                </a:lnTo>
                <a:lnTo>
                  <a:pt x="283463" y="85343"/>
                </a:lnTo>
                <a:lnTo>
                  <a:pt x="288036" y="86867"/>
                </a:lnTo>
                <a:lnTo>
                  <a:pt x="291084" y="88391"/>
                </a:lnTo>
                <a:lnTo>
                  <a:pt x="316532" y="88391"/>
                </a:lnTo>
                <a:lnTo>
                  <a:pt x="307547" y="95942"/>
                </a:lnTo>
                <a:lnTo>
                  <a:pt x="296666" y="100268"/>
                </a:lnTo>
                <a:close/>
              </a:path>
              <a:path w="329565" h="326389">
                <a:moveTo>
                  <a:pt x="188976" y="117348"/>
                </a:moveTo>
                <a:lnTo>
                  <a:pt x="179832" y="108203"/>
                </a:lnTo>
                <a:lnTo>
                  <a:pt x="182880" y="100584"/>
                </a:lnTo>
                <a:lnTo>
                  <a:pt x="184325" y="93355"/>
                </a:lnTo>
                <a:lnTo>
                  <a:pt x="184404" y="71627"/>
                </a:lnTo>
                <a:lnTo>
                  <a:pt x="182880" y="65531"/>
                </a:lnTo>
                <a:lnTo>
                  <a:pt x="188976" y="59435"/>
                </a:lnTo>
                <a:lnTo>
                  <a:pt x="216407" y="86867"/>
                </a:lnTo>
                <a:lnTo>
                  <a:pt x="196596" y="86867"/>
                </a:lnTo>
                <a:lnTo>
                  <a:pt x="196596" y="91439"/>
                </a:lnTo>
                <a:lnTo>
                  <a:pt x="195072" y="96011"/>
                </a:lnTo>
                <a:lnTo>
                  <a:pt x="192024" y="108203"/>
                </a:lnTo>
                <a:lnTo>
                  <a:pt x="188976" y="117348"/>
                </a:lnTo>
                <a:close/>
              </a:path>
              <a:path w="329565" h="326389">
                <a:moveTo>
                  <a:pt x="256032" y="146303"/>
                </a:moveTo>
                <a:lnTo>
                  <a:pt x="196596" y="86867"/>
                </a:lnTo>
                <a:lnTo>
                  <a:pt x="216407" y="86867"/>
                </a:lnTo>
                <a:lnTo>
                  <a:pt x="266699" y="137160"/>
                </a:lnTo>
                <a:lnTo>
                  <a:pt x="256032" y="146303"/>
                </a:lnTo>
                <a:close/>
              </a:path>
              <a:path w="329565" h="326389">
                <a:moveTo>
                  <a:pt x="198120" y="208787"/>
                </a:moveTo>
                <a:lnTo>
                  <a:pt x="140208" y="106679"/>
                </a:lnTo>
                <a:lnTo>
                  <a:pt x="147828" y="99060"/>
                </a:lnTo>
                <a:lnTo>
                  <a:pt x="205740" y="201167"/>
                </a:lnTo>
                <a:lnTo>
                  <a:pt x="198120" y="208787"/>
                </a:lnTo>
                <a:close/>
              </a:path>
              <a:path w="329565" h="326389">
                <a:moveTo>
                  <a:pt x="106680" y="224027"/>
                </a:moveTo>
                <a:lnTo>
                  <a:pt x="74676" y="176783"/>
                </a:lnTo>
                <a:lnTo>
                  <a:pt x="112776" y="138684"/>
                </a:lnTo>
                <a:lnTo>
                  <a:pt x="121920" y="147827"/>
                </a:lnTo>
                <a:lnTo>
                  <a:pt x="91440" y="178307"/>
                </a:lnTo>
                <a:lnTo>
                  <a:pt x="106680" y="204215"/>
                </a:lnTo>
                <a:lnTo>
                  <a:pt x="117348" y="204215"/>
                </a:lnTo>
                <a:lnTo>
                  <a:pt x="117348" y="205739"/>
                </a:lnTo>
                <a:lnTo>
                  <a:pt x="115824" y="208787"/>
                </a:lnTo>
                <a:lnTo>
                  <a:pt x="115824" y="216407"/>
                </a:lnTo>
                <a:lnTo>
                  <a:pt x="106680" y="224027"/>
                </a:lnTo>
                <a:close/>
              </a:path>
              <a:path w="329565" h="326389">
                <a:moveTo>
                  <a:pt x="117348" y="204215"/>
                </a:moveTo>
                <a:lnTo>
                  <a:pt x="106680" y="204215"/>
                </a:lnTo>
                <a:lnTo>
                  <a:pt x="108204" y="196595"/>
                </a:lnTo>
                <a:lnTo>
                  <a:pt x="111252" y="188975"/>
                </a:lnTo>
                <a:lnTo>
                  <a:pt x="127280" y="177049"/>
                </a:lnTo>
                <a:lnTo>
                  <a:pt x="140289" y="173764"/>
                </a:lnTo>
                <a:lnTo>
                  <a:pt x="152908" y="176316"/>
                </a:lnTo>
                <a:lnTo>
                  <a:pt x="163574" y="183505"/>
                </a:lnTo>
                <a:lnTo>
                  <a:pt x="166877" y="187451"/>
                </a:lnTo>
                <a:lnTo>
                  <a:pt x="132588" y="187451"/>
                </a:lnTo>
                <a:lnTo>
                  <a:pt x="128016" y="190499"/>
                </a:lnTo>
                <a:lnTo>
                  <a:pt x="117348" y="201167"/>
                </a:lnTo>
                <a:lnTo>
                  <a:pt x="117348" y="204215"/>
                </a:lnTo>
                <a:close/>
              </a:path>
              <a:path w="329565" h="326389">
                <a:moveTo>
                  <a:pt x="166617" y="237743"/>
                </a:moveTo>
                <a:lnTo>
                  <a:pt x="150876" y="237743"/>
                </a:lnTo>
                <a:lnTo>
                  <a:pt x="160020" y="231647"/>
                </a:lnTo>
                <a:lnTo>
                  <a:pt x="164592" y="227075"/>
                </a:lnTo>
                <a:lnTo>
                  <a:pt x="166116" y="220979"/>
                </a:lnTo>
                <a:lnTo>
                  <a:pt x="166116" y="208787"/>
                </a:lnTo>
                <a:lnTo>
                  <a:pt x="163068" y="201167"/>
                </a:lnTo>
                <a:lnTo>
                  <a:pt x="156972" y="196595"/>
                </a:lnTo>
                <a:lnTo>
                  <a:pt x="150876" y="190499"/>
                </a:lnTo>
                <a:lnTo>
                  <a:pt x="146304" y="187451"/>
                </a:lnTo>
                <a:lnTo>
                  <a:pt x="166877" y="187451"/>
                </a:lnTo>
                <a:lnTo>
                  <a:pt x="172303" y="193933"/>
                </a:lnTo>
                <a:lnTo>
                  <a:pt x="177264" y="205126"/>
                </a:lnTo>
                <a:lnTo>
                  <a:pt x="177560" y="219286"/>
                </a:lnTo>
                <a:lnTo>
                  <a:pt x="173839" y="230354"/>
                </a:lnTo>
                <a:lnTo>
                  <a:pt x="166617" y="237743"/>
                </a:lnTo>
                <a:close/>
              </a:path>
              <a:path w="329565" h="326389">
                <a:moveTo>
                  <a:pt x="108204" y="298703"/>
                </a:moveTo>
                <a:lnTo>
                  <a:pt x="50292" y="196595"/>
                </a:lnTo>
                <a:lnTo>
                  <a:pt x="57912" y="188975"/>
                </a:lnTo>
                <a:lnTo>
                  <a:pt x="115824" y="291083"/>
                </a:lnTo>
                <a:lnTo>
                  <a:pt x="108204" y="298703"/>
                </a:lnTo>
                <a:close/>
              </a:path>
              <a:path w="329565" h="326389">
                <a:moveTo>
                  <a:pt x="136356" y="249495"/>
                </a:moveTo>
                <a:lnTo>
                  <a:pt x="125798" y="246032"/>
                </a:lnTo>
                <a:lnTo>
                  <a:pt x="120396" y="242315"/>
                </a:lnTo>
                <a:lnTo>
                  <a:pt x="129540" y="231647"/>
                </a:lnTo>
                <a:lnTo>
                  <a:pt x="135636" y="236219"/>
                </a:lnTo>
                <a:lnTo>
                  <a:pt x="140208" y="237743"/>
                </a:lnTo>
                <a:lnTo>
                  <a:pt x="166617" y="237743"/>
                </a:lnTo>
                <a:lnTo>
                  <a:pt x="161284" y="243199"/>
                </a:lnTo>
                <a:lnTo>
                  <a:pt x="151297" y="248826"/>
                </a:lnTo>
                <a:lnTo>
                  <a:pt x="136356" y="249495"/>
                </a:lnTo>
                <a:close/>
              </a:path>
              <a:path w="329565" h="326389">
                <a:moveTo>
                  <a:pt x="9144" y="295655"/>
                </a:moveTo>
                <a:lnTo>
                  <a:pt x="0" y="286511"/>
                </a:lnTo>
                <a:lnTo>
                  <a:pt x="3048" y="278891"/>
                </a:lnTo>
                <a:lnTo>
                  <a:pt x="6096" y="263651"/>
                </a:lnTo>
                <a:lnTo>
                  <a:pt x="6096" y="249935"/>
                </a:lnTo>
                <a:lnTo>
                  <a:pt x="3048" y="245363"/>
                </a:lnTo>
                <a:lnTo>
                  <a:pt x="9144" y="239267"/>
                </a:lnTo>
                <a:lnTo>
                  <a:pt x="35052" y="265175"/>
                </a:lnTo>
                <a:lnTo>
                  <a:pt x="16764" y="265175"/>
                </a:lnTo>
                <a:lnTo>
                  <a:pt x="16764" y="275843"/>
                </a:lnTo>
                <a:lnTo>
                  <a:pt x="15240" y="280415"/>
                </a:lnTo>
                <a:lnTo>
                  <a:pt x="12192" y="292607"/>
                </a:lnTo>
                <a:lnTo>
                  <a:pt x="9144" y="295655"/>
                </a:lnTo>
                <a:close/>
              </a:path>
              <a:path w="329565" h="326389">
                <a:moveTo>
                  <a:pt x="77724" y="326135"/>
                </a:moveTo>
                <a:lnTo>
                  <a:pt x="16764" y="265175"/>
                </a:lnTo>
                <a:lnTo>
                  <a:pt x="35052" y="265175"/>
                </a:lnTo>
                <a:lnTo>
                  <a:pt x="86868" y="316991"/>
                </a:lnTo>
                <a:lnTo>
                  <a:pt x="77724" y="32613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7886700" y="5419343"/>
            <a:ext cx="387350" cy="386080"/>
          </a:xfrm>
          <a:custGeom>
            <a:avLst/>
            <a:gdLst/>
            <a:ahLst/>
            <a:cxnLst/>
            <a:rect l="l" t="t" r="r" b="b"/>
            <a:pathLst>
              <a:path w="387350" h="386079">
                <a:moveTo>
                  <a:pt x="310896" y="60960"/>
                </a:moveTo>
                <a:lnTo>
                  <a:pt x="306324" y="59436"/>
                </a:lnTo>
                <a:lnTo>
                  <a:pt x="301751" y="59436"/>
                </a:lnTo>
                <a:lnTo>
                  <a:pt x="298704" y="56388"/>
                </a:lnTo>
                <a:lnTo>
                  <a:pt x="294132" y="53340"/>
                </a:lnTo>
                <a:lnTo>
                  <a:pt x="288036" y="47243"/>
                </a:lnTo>
                <a:lnTo>
                  <a:pt x="286512" y="41147"/>
                </a:lnTo>
                <a:lnTo>
                  <a:pt x="286512" y="24384"/>
                </a:lnTo>
                <a:lnTo>
                  <a:pt x="289560" y="16764"/>
                </a:lnTo>
                <a:lnTo>
                  <a:pt x="297180" y="10667"/>
                </a:lnTo>
                <a:lnTo>
                  <a:pt x="303275" y="4571"/>
                </a:lnTo>
                <a:lnTo>
                  <a:pt x="310896" y="0"/>
                </a:lnTo>
                <a:lnTo>
                  <a:pt x="326136" y="0"/>
                </a:lnTo>
                <a:lnTo>
                  <a:pt x="333756" y="3047"/>
                </a:lnTo>
                <a:lnTo>
                  <a:pt x="342900" y="12191"/>
                </a:lnTo>
                <a:lnTo>
                  <a:pt x="343408" y="13715"/>
                </a:lnTo>
                <a:lnTo>
                  <a:pt x="312420" y="13715"/>
                </a:lnTo>
                <a:lnTo>
                  <a:pt x="307848" y="15240"/>
                </a:lnTo>
                <a:lnTo>
                  <a:pt x="304800" y="18288"/>
                </a:lnTo>
                <a:lnTo>
                  <a:pt x="300227" y="21336"/>
                </a:lnTo>
                <a:lnTo>
                  <a:pt x="298704" y="25908"/>
                </a:lnTo>
                <a:lnTo>
                  <a:pt x="298704" y="35051"/>
                </a:lnTo>
                <a:lnTo>
                  <a:pt x="300227" y="39623"/>
                </a:lnTo>
                <a:lnTo>
                  <a:pt x="303275" y="42671"/>
                </a:lnTo>
                <a:lnTo>
                  <a:pt x="307848" y="45719"/>
                </a:lnTo>
                <a:lnTo>
                  <a:pt x="310896" y="48767"/>
                </a:lnTo>
                <a:lnTo>
                  <a:pt x="338328" y="48767"/>
                </a:lnTo>
                <a:lnTo>
                  <a:pt x="332232" y="54864"/>
                </a:lnTo>
                <a:lnTo>
                  <a:pt x="331215" y="56388"/>
                </a:lnTo>
                <a:lnTo>
                  <a:pt x="321563" y="56388"/>
                </a:lnTo>
                <a:lnTo>
                  <a:pt x="316992" y="59436"/>
                </a:lnTo>
                <a:lnTo>
                  <a:pt x="310896" y="60960"/>
                </a:lnTo>
                <a:close/>
              </a:path>
              <a:path w="387350" h="386079">
                <a:moveTo>
                  <a:pt x="338328" y="48767"/>
                </a:moveTo>
                <a:lnTo>
                  <a:pt x="321563" y="48767"/>
                </a:lnTo>
                <a:lnTo>
                  <a:pt x="324612" y="45719"/>
                </a:lnTo>
                <a:lnTo>
                  <a:pt x="329184" y="42671"/>
                </a:lnTo>
                <a:lnTo>
                  <a:pt x="332232" y="39623"/>
                </a:lnTo>
                <a:lnTo>
                  <a:pt x="333756" y="35051"/>
                </a:lnTo>
                <a:lnTo>
                  <a:pt x="333756" y="25908"/>
                </a:lnTo>
                <a:lnTo>
                  <a:pt x="332232" y="21336"/>
                </a:lnTo>
                <a:lnTo>
                  <a:pt x="326136" y="15240"/>
                </a:lnTo>
                <a:lnTo>
                  <a:pt x="321563" y="13715"/>
                </a:lnTo>
                <a:lnTo>
                  <a:pt x="343408" y="13715"/>
                </a:lnTo>
                <a:lnTo>
                  <a:pt x="345948" y="21336"/>
                </a:lnTo>
                <a:lnTo>
                  <a:pt x="345948" y="30479"/>
                </a:lnTo>
                <a:lnTo>
                  <a:pt x="342900" y="35051"/>
                </a:lnTo>
                <a:lnTo>
                  <a:pt x="373380" y="35051"/>
                </a:lnTo>
                <a:lnTo>
                  <a:pt x="377951" y="41147"/>
                </a:lnTo>
                <a:lnTo>
                  <a:pt x="381000" y="44195"/>
                </a:lnTo>
                <a:lnTo>
                  <a:pt x="345948" y="44195"/>
                </a:lnTo>
                <a:lnTo>
                  <a:pt x="341375" y="45719"/>
                </a:lnTo>
                <a:lnTo>
                  <a:pt x="338328" y="48767"/>
                </a:lnTo>
                <a:close/>
              </a:path>
              <a:path w="387350" h="386079">
                <a:moveTo>
                  <a:pt x="373380" y="35051"/>
                </a:moveTo>
                <a:lnTo>
                  <a:pt x="342900" y="35051"/>
                </a:lnTo>
                <a:lnTo>
                  <a:pt x="348996" y="32003"/>
                </a:lnTo>
                <a:lnTo>
                  <a:pt x="355092" y="30479"/>
                </a:lnTo>
                <a:lnTo>
                  <a:pt x="373380" y="35051"/>
                </a:lnTo>
                <a:close/>
              </a:path>
              <a:path w="387350" h="386079">
                <a:moveTo>
                  <a:pt x="375980" y="88391"/>
                </a:moveTo>
                <a:lnTo>
                  <a:pt x="353568" y="88391"/>
                </a:lnTo>
                <a:lnTo>
                  <a:pt x="358139" y="86867"/>
                </a:lnTo>
                <a:lnTo>
                  <a:pt x="361187" y="86867"/>
                </a:lnTo>
                <a:lnTo>
                  <a:pt x="371856" y="76199"/>
                </a:lnTo>
                <a:lnTo>
                  <a:pt x="374904" y="71627"/>
                </a:lnTo>
                <a:lnTo>
                  <a:pt x="374904" y="59436"/>
                </a:lnTo>
                <a:lnTo>
                  <a:pt x="371856" y="54864"/>
                </a:lnTo>
                <a:lnTo>
                  <a:pt x="362712" y="45719"/>
                </a:lnTo>
                <a:lnTo>
                  <a:pt x="358139" y="44195"/>
                </a:lnTo>
                <a:lnTo>
                  <a:pt x="381000" y="44195"/>
                </a:lnTo>
                <a:lnTo>
                  <a:pt x="384048" y="47243"/>
                </a:lnTo>
                <a:lnTo>
                  <a:pt x="387096" y="54864"/>
                </a:lnTo>
                <a:lnTo>
                  <a:pt x="387096" y="64008"/>
                </a:lnTo>
                <a:lnTo>
                  <a:pt x="384530" y="76042"/>
                </a:lnTo>
                <a:lnTo>
                  <a:pt x="377366" y="87278"/>
                </a:lnTo>
                <a:lnTo>
                  <a:pt x="375980" y="88391"/>
                </a:lnTo>
                <a:close/>
              </a:path>
              <a:path w="387350" h="386079">
                <a:moveTo>
                  <a:pt x="354605" y="100357"/>
                </a:moveTo>
                <a:lnTo>
                  <a:pt x="318516" y="80771"/>
                </a:lnTo>
                <a:lnTo>
                  <a:pt x="316992" y="74675"/>
                </a:lnTo>
                <a:lnTo>
                  <a:pt x="316992" y="68579"/>
                </a:lnTo>
                <a:lnTo>
                  <a:pt x="318516" y="62484"/>
                </a:lnTo>
                <a:lnTo>
                  <a:pt x="321563" y="56388"/>
                </a:lnTo>
                <a:lnTo>
                  <a:pt x="331215" y="56388"/>
                </a:lnTo>
                <a:lnTo>
                  <a:pt x="329184" y="59436"/>
                </a:lnTo>
                <a:lnTo>
                  <a:pt x="329184" y="71627"/>
                </a:lnTo>
                <a:lnTo>
                  <a:pt x="332232" y="77723"/>
                </a:lnTo>
                <a:lnTo>
                  <a:pt x="336804" y="80771"/>
                </a:lnTo>
                <a:lnTo>
                  <a:pt x="338327" y="83820"/>
                </a:lnTo>
                <a:lnTo>
                  <a:pt x="342900" y="86867"/>
                </a:lnTo>
                <a:lnTo>
                  <a:pt x="345948" y="86867"/>
                </a:lnTo>
                <a:lnTo>
                  <a:pt x="350520" y="88391"/>
                </a:lnTo>
                <a:lnTo>
                  <a:pt x="375980" y="88391"/>
                </a:lnTo>
                <a:lnTo>
                  <a:pt x="365569" y="96752"/>
                </a:lnTo>
                <a:lnTo>
                  <a:pt x="354605" y="100357"/>
                </a:lnTo>
                <a:close/>
              </a:path>
              <a:path w="387350" h="386079">
                <a:moveTo>
                  <a:pt x="248412" y="115823"/>
                </a:moveTo>
                <a:lnTo>
                  <a:pt x="239268" y="106679"/>
                </a:lnTo>
                <a:lnTo>
                  <a:pt x="242316" y="99059"/>
                </a:lnTo>
                <a:lnTo>
                  <a:pt x="243839" y="91439"/>
                </a:lnTo>
                <a:lnTo>
                  <a:pt x="243839" y="70103"/>
                </a:lnTo>
                <a:lnTo>
                  <a:pt x="242316" y="65532"/>
                </a:lnTo>
                <a:lnTo>
                  <a:pt x="248412" y="59436"/>
                </a:lnTo>
                <a:lnTo>
                  <a:pt x="273812" y="85344"/>
                </a:lnTo>
                <a:lnTo>
                  <a:pt x="256032" y="85344"/>
                </a:lnTo>
                <a:lnTo>
                  <a:pt x="256032" y="89915"/>
                </a:lnTo>
                <a:lnTo>
                  <a:pt x="252984" y="102108"/>
                </a:lnTo>
                <a:lnTo>
                  <a:pt x="251460" y="106679"/>
                </a:lnTo>
                <a:lnTo>
                  <a:pt x="249936" y="112775"/>
                </a:lnTo>
                <a:lnTo>
                  <a:pt x="248412" y="115823"/>
                </a:lnTo>
                <a:close/>
              </a:path>
              <a:path w="387350" h="386079">
                <a:moveTo>
                  <a:pt x="315468" y="146303"/>
                </a:moveTo>
                <a:lnTo>
                  <a:pt x="256032" y="85344"/>
                </a:lnTo>
                <a:lnTo>
                  <a:pt x="273812" y="85344"/>
                </a:lnTo>
                <a:lnTo>
                  <a:pt x="324612" y="137159"/>
                </a:lnTo>
                <a:lnTo>
                  <a:pt x="315468" y="146303"/>
                </a:lnTo>
                <a:close/>
              </a:path>
              <a:path w="387350" h="386079">
                <a:moveTo>
                  <a:pt x="256032" y="208787"/>
                </a:moveTo>
                <a:lnTo>
                  <a:pt x="199644" y="106679"/>
                </a:lnTo>
                <a:lnTo>
                  <a:pt x="205740" y="99059"/>
                </a:lnTo>
                <a:lnTo>
                  <a:pt x="263651" y="201167"/>
                </a:lnTo>
                <a:lnTo>
                  <a:pt x="256032" y="208787"/>
                </a:lnTo>
                <a:close/>
              </a:path>
              <a:path w="387350" h="386079">
                <a:moveTo>
                  <a:pt x="146304" y="205739"/>
                </a:moveTo>
                <a:lnTo>
                  <a:pt x="138393" y="194534"/>
                </a:lnTo>
                <a:lnTo>
                  <a:pt x="137075" y="183328"/>
                </a:lnTo>
                <a:lnTo>
                  <a:pt x="139853" y="170921"/>
                </a:lnTo>
                <a:lnTo>
                  <a:pt x="146723" y="159898"/>
                </a:lnTo>
                <a:lnTo>
                  <a:pt x="158078" y="151076"/>
                </a:lnTo>
                <a:lnTo>
                  <a:pt x="169529" y="147921"/>
                </a:lnTo>
                <a:lnTo>
                  <a:pt x="182961" y="150067"/>
                </a:lnTo>
                <a:lnTo>
                  <a:pt x="193309" y="156736"/>
                </a:lnTo>
                <a:lnTo>
                  <a:pt x="196594" y="160020"/>
                </a:lnTo>
                <a:lnTo>
                  <a:pt x="164592" y="160020"/>
                </a:lnTo>
                <a:lnTo>
                  <a:pt x="160020" y="163067"/>
                </a:lnTo>
                <a:lnTo>
                  <a:pt x="150876" y="172211"/>
                </a:lnTo>
                <a:lnTo>
                  <a:pt x="149352" y="176784"/>
                </a:lnTo>
                <a:lnTo>
                  <a:pt x="149382" y="187542"/>
                </a:lnTo>
                <a:lnTo>
                  <a:pt x="150876" y="192023"/>
                </a:lnTo>
                <a:lnTo>
                  <a:pt x="156972" y="198120"/>
                </a:lnTo>
                <a:lnTo>
                  <a:pt x="146304" y="205739"/>
                </a:lnTo>
                <a:close/>
              </a:path>
              <a:path w="387350" h="386079">
                <a:moveTo>
                  <a:pt x="199644" y="263651"/>
                </a:moveTo>
                <a:lnTo>
                  <a:pt x="195072" y="259079"/>
                </a:lnTo>
                <a:lnTo>
                  <a:pt x="193548" y="256031"/>
                </a:lnTo>
                <a:lnTo>
                  <a:pt x="192024" y="251459"/>
                </a:lnTo>
                <a:lnTo>
                  <a:pt x="188976" y="239267"/>
                </a:lnTo>
                <a:lnTo>
                  <a:pt x="188976" y="225551"/>
                </a:lnTo>
                <a:lnTo>
                  <a:pt x="190500" y="214884"/>
                </a:lnTo>
                <a:lnTo>
                  <a:pt x="191458" y="201167"/>
                </a:lnTo>
                <a:lnTo>
                  <a:pt x="179832" y="161544"/>
                </a:lnTo>
                <a:lnTo>
                  <a:pt x="175260" y="160020"/>
                </a:lnTo>
                <a:lnTo>
                  <a:pt x="196594" y="160020"/>
                </a:lnTo>
                <a:lnTo>
                  <a:pt x="199644" y="163067"/>
                </a:lnTo>
                <a:lnTo>
                  <a:pt x="204216" y="176784"/>
                </a:lnTo>
                <a:lnTo>
                  <a:pt x="204155" y="187542"/>
                </a:lnTo>
                <a:lnTo>
                  <a:pt x="204087" y="192772"/>
                </a:lnTo>
                <a:lnTo>
                  <a:pt x="203191" y="206940"/>
                </a:lnTo>
                <a:lnTo>
                  <a:pt x="202692" y="220979"/>
                </a:lnTo>
                <a:lnTo>
                  <a:pt x="201168" y="228599"/>
                </a:lnTo>
                <a:lnTo>
                  <a:pt x="201168" y="231647"/>
                </a:lnTo>
                <a:lnTo>
                  <a:pt x="202692" y="234695"/>
                </a:lnTo>
                <a:lnTo>
                  <a:pt x="202692" y="240791"/>
                </a:lnTo>
                <a:lnTo>
                  <a:pt x="221831" y="240791"/>
                </a:lnTo>
                <a:lnTo>
                  <a:pt x="199644" y="263651"/>
                </a:lnTo>
                <a:close/>
              </a:path>
              <a:path w="387350" h="386079">
                <a:moveTo>
                  <a:pt x="221831" y="240791"/>
                </a:moveTo>
                <a:lnTo>
                  <a:pt x="202692" y="240791"/>
                </a:lnTo>
                <a:lnTo>
                  <a:pt x="240792" y="202691"/>
                </a:lnTo>
                <a:lnTo>
                  <a:pt x="249936" y="211835"/>
                </a:lnTo>
                <a:lnTo>
                  <a:pt x="221831" y="240791"/>
                </a:lnTo>
                <a:close/>
              </a:path>
              <a:path w="387350" h="386079">
                <a:moveTo>
                  <a:pt x="97536" y="266699"/>
                </a:moveTo>
                <a:lnTo>
                  <a:pt x="88392" y="257555"/>
                </a:lnTo>
                <a:lnTo>
                  <a:pt x="91440" y="249935"/>
                </a:lnTo>
                <a:lnTo>
                  <a:pt x="94488" y="234695"/>
                </a:lnTo>
                <a:lnTo>
                  <a:pt x="94488" y="227075"/>
                </a:lnTo>
                <a:lnTo>
                  <a:pt x="91440" y="214884"/>
                </a:lnTo>
                <a:lnTo>
                  <a:pt x="97536" y="208787"/>
                </a:lnTo>
                <a:lnTo>
                  <a:pt x="124968" y="236219"/>
                </a:lnTo>
                <a:lnTo>
                  <a:pt x="105156" y="236219"/>
                </a:lnTo>
                <a:lnTo>
                  <a:pt x="105156" y="245363"/>
                </a:lnTo>
                <a:lnTo>
                  <a:pt x="102108" y="257555"/>
                </a:lnTo>
                <a:lnTo>
                  <a:pt x="100584" y="262127"/>
                </a:lnTo>
                <a:lnTo>
                  <a:pt x="97536" y="266699"/>
                </a:lnTo>
                <a:close/>
              </a:path>
              <a:path w="387350" h="386079">
                <a:moveTo>
                  <a:pt x="166116" y="295655"/>
                </a:moveTo>
                <a:lnTo>
                  <a:pt x="105156" y="236219"/>
                </a:lnTo>
                <a:lnTo>
                  <a:pt x="124968" y="236219"/>
                </a:lnTo>
                <a:lnTo>
                  <a:pt x="175260" y="286511"/>
                </a:lnTo>
                <a:lnTo>
                  <a:pt x="166116" y="295655"/>
                </a:lnTo>
                <a:close/>
              </a:path>
              <a:path w="387350" h="386079">
                <a:moveTo>
                  <a:pt x="106680" y="358139"/>
                </a:moveTo>
                <a:lnTo>
                  <a:pt x="48768" y="256031"/>
                </a:lnTo>
                <a:lnTo>
                  <a:pt x="56388" y="248411"/>
                </a:lnTo>
                <a:lnTo>
                  <a:pt x="114300" y="350519"/>
                </a:lnTo>
                <a:lnTo>
                  <a:pt x="106680" y="358139"/>
                </a:lnTo>
                <a:close/>
              </a:path>
              <a:path w="387350" h="386079">
                <a:moveTo>
                  <a:pt x="9144" y="355091"/>
                </a:moveTo>
                <a:lnTo>
                  <a:pt x="0" y="345947"/>
                </a:lnTo>
                <a:lnTo>
                  <a:pt x="3048" y="338327"/>
                </a:lnTo>
                <a:lnTo>
                  <a:pt x="4572" y="330707"/>
                </a:lnTo>
                <a:lnTo>
                  <a:pt x="4572" y="309371"/>
                </a:lnTo>
                <a:lnTo>
                  <a:pt x="3048" y="304799"/>
                </a:lnTo>
                <a:lnTo>
                  <a:pt x="9144" y="298703"/>
                </a:lnTo>
                <a:lnTo>
                  <a:pt x="34544" y="324611"/>
                </a:lnTo>
                <a:lnTo>
                  <a:pt x="16764" y="324611"/>
                </a:lnTo>
                <a:lnTo>
                  <a:pt x="16764" y="329183"/>
                </a:lnTo>
                <a:lnTo>
                  <a:pt x="13716" y="341375"/>
                </a:lnTo>
                <a:lnTo>
                  <a:pt x="12192" y="345947"/>
                </a:lnTo>
                <a:lnTo>
                  <a:pt x="10668" y="352043"/>
                </a:lnTo>
                <a:lnTo>
                  <a:pt x="9144" y="355091"/>
                </a:lnTo>
                <a:close/>
              </a:path>
              <a:path w="387350" h="386079">
                <a:moveTo>
                  <a:pt x="76200" y="385571"/>
                </a:moveTo>
                <a:lnTo>
                  <a:pt x="16764" y="324611"/>
                </a:lnTo>
                <a:lnTo>
                  <a:pt x="34544" y="324611"/>
                </a:lnTo>
                <a:lnTo>
                  <a:pt x="85344" y="376427"/>
                </a:lnTo>
                <a:lnTo>
                  <a:pt x="76200" y="3855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8356092" y="5419343"/>
            <a:ext cx="388620" cy="386080"/>
          </a:xfrm>
          <a:custGeom>
            <a:avLst/>
            <a:gdLst/>
            <a:ahLst/>
            <a:cxnLst/>
            <a:rect l="l" t="t" r="r" b="b"/>
            <a:pathLst>
              <a:path w="388620" h="386079">
                <a:moveTo>
                  <a:pt x="312420" y="60960"/>
                </a:moveTo>
                <a:lnTo>
                  <a:pt x="307848" y="59436"/>
                </a:lnTo>
                <a:lnTo>
                  <a:pt x="303275" y="59436"/>
                </a:lnTo>
                <a:lnTo>
                  <a:pt x="298704" y="56388"/>
                </a:lnTo>
                <a:lnTo>
                  <a:pt x="289560" y="47243"/>
                </a:lnTo>
                <a:lnTo>
                  <a:pt x="286511" y="41147"/>
                </a:lnTo>
                <a:lnTo>
                  <a:pt x="286511" y="24384"/>
                </a:lnTo>
                <a:lnTo>
                  <a:pt x="291084" y="16764"/>
                </a:lnTo>
                <a:lnTo>
                  <a:pt x="303275" y="4571"/>
                </a:lnTo>
                <a:lnTo>
                  <a:pt x="310896" y="0"/>
                </a:lnTo>
                <a:lnTo>
                  <a:pt x="327660" y="0"/>
                </a:lnTo>
                <a:lnTo>
                  <a:pt x="333756" y="3047"/>
                </a:lnTo>
                <a:lnTo>
                  <a:pt x="342899" y="12191"/>
                </a:lnTo>
                <a:lnTo>
                  <a:pt x="343915" y="13715"/>
                </a:lnTo>
                <a:lnTo>
                  <a:pt x="312420" y="13715"/>
                </a:lnTo>
                <a:lnTo>
                  <a:pt x="309372" y="15240"/>
                </a:lnTo>
                <a:lnTo>
                  <a:pt x="304799" y="18288"/>
                </a:lnTo>
                <a:lnTo>
                  <a:pt x="301751" y="21336"/>
                </a:lnTo>
                <a:lnTo>
                  <a:pt x="300228" y="25908"/>
                </a:lnTo>
                <a:lnTo>
                  <a:pt x="300228" y="35051"/>
                </a:lnTo>
                <a:lnTo>
                  <a:pt x="301751" y="39623"/>
                </a:lnTo>
                <a:lnTo>
                  <a:pt x="307848" y="45719"/>
                </a:lnTo>
                <a:lnTo>
                  <a:pt x="312420" y="48767"/>
                </a:lnTo>
                <a:lnTo>
                  <a:pt x="338328" y="48767"/>
                </a:lnTo>
                <a:lnTo>
                  <a:pt x="332232" y="54864"/>
                </a:lnTo>
                <a:lnTo>
                  <a:pt x="331723" y="56388"/>
                </a:lnTo>
                <a:lnTo>
                  <a:pt x="323087" y="56388"/>
                </a:lnTo>
                <a:lnTo>
                  <a:pt x="316992" y="59436"/>
                </a:lnTo>
                <a:lnTo>
                  <a:pt x="312420" y="60960"/>
                </a:lnTo>
                <a:close/>
              </a:path>
              <a:path w="388620" h="386079">
                <a:moveTo>
                  <a:pt x="338328" y="48767"/>
                </a:moveTo>
                <a:lnTo>
                  <a:pt x="321563" y="48767"/>
                </a:lnTo>
                <a:lnTo>
                  <a:pt x="326136" y="45719"/>
                </a:lnTo>
                <a:lnTo>
                  <a:pt x="329184" y="42671"/>
                </a:lnTo>
                <a:lnTo>
                  <a:pt x="333756" y="39623"/>
                </a:lnTo>
                <a:lnTo>
                  <a:pt x="335280" y="35051"/>
                </a:lnTo>
                <a:lnTo>
                  <a:pt x="335280" y="25908"/>
                </a:lnTo>
                <a:lnTo>
                  <a:pt x="333756" y="21336"/>
                </a:lnTo>
                <a:lnTo>
                  <a:pt x="330708" y="18288"/>
                </a:lnTo>
                <a:lnTo>
                  <a:pt x="326136" y="15240"/>
                </a:lnTo>
                <a:lnTo>
                  <a:pt x="323087" y="13715"/>
                </a:lnTo>
                <a:lnTo>
                  <a:pt x="343915" y="13715"/>
                </a:lnTo>
                <a:lnTo>
                  <a:pt x="345948" y="16764"/>
                </a:lnTo>
                <a:lnTo>
                  <a:pt x="345948" y="21336"/>
                </a:lnTo>
                <a:lnTo>
                  <a:pt x="347472" y="25908"/>
                </a:lnTo>
                <a:lnTo>
                  <a:pt x="344424" y="35051"/>
                </a:lnTo>
                <a:lnTo>
                  <a:pt x="373380" y="35051"/>
                </a:lnTo>
                <a:lnTo>
                  <a:pt x="377951" y="41147"/>
                </a:lnTo>
                <a:lnTo>
                  <a:pt x="381762" y="44195"/>
                </a:lnTo>
                <a:lnTo>
                  <a:pt x="347472" y="44195"/>
                </a:lnTo>
                <a:lnTo>
                  <a:pt x="341375" y="45719"/>
                </a:lnTo>
                <a:lnTo>
                  <a:pt x="338328" y="48767"/>
                </a:lnTo>
                <a:close/>
              </a:path>
              <a:path w="388620" h="386079">
                <a:moveTo>
                  <a:pt x="373380" y="35051"/>
                </a:moveTo>
                <a:lnTo>
                  <a:pt x="344424" y="35051"/>
                </a:lnTo>
                <a:lnTo>
                  <a:pt x="350520" y="32003"/>
                </a:lnTo>
                <a:lnTo>
                  <a:pt x="356616" y="30479"/>
                </a:lnTo>
                <a:lnTo>
                  <a:pt x="368808" y="33527"/>
                </a:lnTo>
                <a:lnTo>
                  <a:pt x="373380" y="35051"/>
                </a:lnTo>
                <a:close/>
              </a:path>
              <a:path w="388620" h="386079">
                <a:moveTo>
                  <a:pt x="377407" y="88391"/>
                </a:moveTo>
                <a:lnTo>
                  <a:pt x="355092" y="88391"/>
                </a:lnTo>
                <a:lnTo>
                  <a:pt x="358140" y="86867"/>
                </a:lnTo>
                <a:lnTo>
                  <a:pt x="362711" y="86867"/>
                </a:lnTo>
                <a:lnTo>
                  <a:pt x="373380" y="76199"/>
                </a:lnTo>
                <a:lnTo>
                  <a:pt x="374904" y="71627"/>
                </a:lnTo>
                <a:lnTo>
                  <a:pt x="374904" y="59436"/>
                </a:lnTo>
                <a:lnTo>
                  <a:pt x="373380" y="54864"/>
                </a:lnTo>
                <a:lnTo>
                  <a:pt x="364236" y="45719"/>
                </a:lnTo>
                <a:lnTo>
                  <a:pt x="358140" y="44195"/>
                </a:lnTo>
                <a:lnTo>
                  <a:pt x="381762" y="44195"/>
                </a:lnTo>
                <a:lnTo>
                  <a:pt x="385572" y="47243"/>
                </a:lnTo>
                <a:lnTo>
                  <a:pt x="388620" y="54864"/>
                </a:lnTo>
                <a:lnTo>
                  <a:pt x="388620" y="64008"/>
                </a:lnTo>
                <a:lnTo>
                  <a:pt x="385426" y="76042"/>
                </a:lnTo>
                <a:lnTo>
                  <a:pt x="378838" y="87278"/>
                </a:lnTo>
                <a:lnTo>
                  <a:pt x="377407" y="88391"/>
                </a:lnTo>
                <a:close/>
              </a:path>
              <a:path w="388620" h="386079">
                <a:moveTo>
                  <a:pt x="355688" y="100232"/>
                </a:moveTo>
                <a:lnTo>
                  <a:pt x="340551" y="98834"/>
                </a:lnTo>
                <a:lnTo>
                  <a:pt x="330358" y="93846"/>
                </a:lnTo>
                <a:lnTo>
                  <a:pt x="321563" y="86867"/>
                </a:lnTo>
                <a:lnTo>
                  <a:pt x="318516" y="80771"/>
                </a:lnTo>
                <a:lnTo>
                  <a:pt x="318516" y="74675"/>
                </a:lnTo>
                <a:lnTo>
                  <a:pt x="316992" y="68579"/>
                </a:lnTo>
                <a:lnTo>
                  <a:pt x="318516" y="62484"/>
                </a:lnTo>
                <a:lnTo>
                  <a:pt x="323087" y="56388"/>
                </a:lnTo>
                <a:lnTo>
                  <a:pt x="331723" y="56388"/>
                </a:lnTo>
                <a:lnTo>
                  <a:pt x="330708" y="59436"/>
                </a:lnTo>
                <a:lnTo>
                  <a:pt x="330708" y="71627"/>
                </a:lnTo>
                <a:lnTo>
                  <a:pt x="332232" y="77723"/>
                </a:lnTo>
                <a:lnTo>
                  <a:pt x="336804" y="80771"/>
                </a:lnTo>
                <a:lnTo>
                  <a:pt x="342899" y="86867"/>
                </a:lnTo>
                <a:lnTo>
                  <a:pt x="347472" y="86867"/>
                </a:lnTo>
                <a:lnTo>
                  <a:pt x="350520" y="88391"/>
                </a:lnTo>
                <a:lnTo>
                  <a:pt x="377407" y="88391"/>
                </a:lnTo>
                <a:lnTo>
                  <a:pt x="367003" y="96483"/>
                </a:lnTo>
                <a:lnTo>
                  <a:pt x="355688" y="100232"/>
                </a:lnTo>
                <a:close/>
              </a:path>
              <a:path w="388620" h="386079">
                <a:moveTo>
                  <a:pt x="248411" y="115823"/>
                </a:moveTo>
                <a:lnTo>
                  <a:pt x="239268" y="106679"/>
                </a:lnTo>
                <a:lnTo>
                  <a:pt x="242316" y="99059"/>
                </a:lnTo>
                <a:lnTo>
                  <a:pt x="243840" y="91439"/>
                </a:lnTo>
                <a:lnTo>
                  <a:pt x="243840" y="83820"/>
                </a:lnTo>
                <a:lnTo>
                  <a:pt x="245363" y="76199"/>
                </a:lnTo>
                <a:lnTo>
                  <a:pt x="243840" y="70103"/>
                </a:lnTo>
                <a:lnTo>
                  <a:pt x="242316" y="65532"/>
                </a:lnTo>
                <a:lnTo>
                  <a:pt x="248411" y="59436"/>
                </a:lnTo>
                <a:lnTo>
                  <a:pt x="274320" y="85344"/>
                </a:lnTo>
                <a:lnTo>
                  <a:pt x="256032" y="85344"/>
                </a:lnTo>
                <a:lnTo>
                  <a:pt x="256032" y="89915"/>
                </a:lnTo>
                <a:lnTo>
                  <a:pt x="252984" y="102108"/>
                </a:lnTo>
                <a:lnTo>
                  <a:pt x="251460" y="106679"/>
                </a:lnTo>
                <a:lnTo>
                  <a:pt x="249936" y="112775"/>
                </a:lnTo>
                <a:lnTo>
                  <a:pt x="248411" y="115823"/>
                </a:lnTo>
                <a:close/>
              </a:path>
              <a:path w="388620" h="386079">
                <a:moveTo>
                  <a:pt x="316992" y="146303"/>
                </a:moveTo>
                <a:lnTo>
                  <a:pt x="256032" y="85344"/>
                </a:lnTo>
                <a:lnTo>
                  <a:pt x="274320" y="85344"/>
                </a:lnTo>
                <a:lnTo>
                  <a:pt x="326136" y="137159"/>
                </a:lnTo>
                <a:lnTo>
                  <a:pt x="316992" y="146303"/>
                </a:lnTo>
                <a:close/>
              </a:path>
              <a:path w="388620" h="386079">
                <a:moveTo>
                  <a:pt x="257556" y="208787"/>
                </a:moveTo>
                <a:lnTo>
                  <a:pt x="199644" y="106679"/>
                </a:lnTo>
                <a:lnTo>
                  <a:pt x="207264" y="99059"/>
                </a:lnTo>
                <a:lnTo>
                  <a:pt x="265175" y="201167"/>
                </a:lnTo>
                <a:lnTo>
                  <a:pt x="257556" y="208787"/>
                </a:lnTo>
                <a:close/>
              </a:path>
              <a:path w="388620" h="386079">
                <a:moveTo>
                  <a:pt x="174409" y="222498"/>
                </a:moveTo>
                <a:lnTo>
                  <a:pt x="162766" y="219798"/>
                </a:lnTo>
                <a:lnTo>
                  <a:pt x="151411" y="212264"/>
                </a:lnTo>
                <a:lnTo>
                  <a:pt x="142114" y="200792"/>
                </a:lnTo>
                <a:lnTo>
                  <a:pt x="137650" y="189573"/>
                </a:lnTo>
                <a:lnTo>
                  <a:pt x="138841" y="175120"/>
                </a:lnTo>
                <a:lnTo>
                  <a:pt x="143867" y="164549"/>
                </a:lnTo>
                <a:lnTo>
                  <a:pt x="155043" y="155044"/>
                </a:lnTo>
                <a:lnTo>
                  <a:pt x="165494" y="151004"/>
                </a:lnTo>
                <a:lnTo>
                  <a:pt x="172212" y="149351"/>
                </a:lnTo>
                <a:lnTo>
                  <a:pt x="179832" y="149351"/>
                </a:lnTo>
                <a:lnTo>
                  <a:pt x="185928" y="152399"/>
                </a:lnTo>
                <a:lnTo>
                  <a:pt x="195718" y="157528"/>
                </a:lnTo>
                <a:lnTo>
                  <a:pt x="201032" y="161544"/>
                </a:lnTo>
                <a:lnTo>
                  <a:pt x="166116" y="161544"/>
                </a:lnTo>
                <a:lnTo>
                  <a:pt x="160020" y="163067"/>
                </a:lnTo>
                <a:lnTo>
                  <a:pt x="156972" y="167639"/>
                </a:lnTo>
                <a:lnTo>
                  <a:pt x="152400" y="170687"/>
                </a:lnTo>
                <a:lnTo>
                  <a:pt x="150876" y="176784"/>
                </a:lnTo>
                <a:lnTo>
                  <a:pt x="150876" y="190499"/>
                </a:lnTo>
                <a:lnTo>
                  <a:pt x="153924" y="195071"/>
                </a:lnTo>
                <a:lnTo>
                  <a:pt x="164592" y="205739"/>
                </a:lnTo>
                <a:lnTo>
                  <a:pt x="169164" y="208787"/>
                </a:lnTo>
                <a:lnTo>
                  <a:pt x="201167" y="208787"/>
                </a:lnTo>
                <a:lnTo>
                  <a:pt x="198120" y="213359"/>
                </a:lnTo>
                <a:lnTo>
                  <a:pt x="186795" y="220103"/>
                </a:lnTo>
                <a:lnTo>
                  <a:pt x="174409" y="222498"/>
                </a:lnTo>
                <a:close/>
              </a:path>
              <a:path w="388620" h="386079">
                <a:moveTo>
                  <a:pt x="201167" y="208787"/>
                </a:moveTo>
                <a:lnTo>
                  <a:pt x="181356" y="208787"/>
                </a:lnTo>
                <a:lnTo>
                  <a:pt x="187452" y="207263"/>
                </a:lnTo>
                <a:lnTo>
                  <a:pt x="196596" y="198120"/>
                </a:lnTo>
                <a:lnTo>
                  <a:pt x="198120" y="193547"/>
                </a:lnTo>
                <a:lnTo>
                  <a:pt x="198120" y="181355"/>
                </a:lnTo>
                <a:lnTo>
                  <a:pt x="195072" y="175259"/>
                </a:lnTo>
                <a:lnTo>
                  <a:pt x="188976" y="170687"/>
                </a:lnTo>
                <a:lnTo>
                  <a:pt x="184404" y="164591"/>
                </a:lnTo>
                <a:lnTo>
                  <a:pt x="178308" y="161544"/>
                </a:lnTo>
                <a:lnTo>
                  <a:pt x="201032" y="161544"/>
                </a:lnTo>
                <a:lnTo>
                  <a:pt x="206387" y="165589"/>
                </a:lnTo>
                <a:lnTo>
                  <a:pt x="217968" y="178435"/>
                </a:lnTo>
                <a:lnTo>
                  <a:pt x="222775" y="184403"/>
                </a:lnTo>
                <a:lnTo>
                  <a:pt x="205740" y="184403"/>
                </a:lnTo>
                <a:lnTo>
                  <a:pt x="207264" y="188975"/>
                </a:lnTo>
                <a:lnTo>
                  <a:pt x="207264" y="195071"/>
                </a:lnTo>
                <a:lnTo>
                  <a:pt x="204216" y="204215"/>
                </a:lnTo>
                <a:lnTo>
                  <a:pt x="201167" y="208787"/>
                </a:lnTo>
                <a:close/>
              </a:path>
              <a:path w="388620" h="386079">
                <a:moveTo>
                  <a:pt x="228600" y="237743"/>
                </a:moveTo>
                <a:lnTo>
                  <a:pt x="210312" y="237743"/>
                </a:lnTo>
                <a:lnTo>
                  <a:pt x="214884" y="236219"/>
                </a:lnTo>
                <a:lnTo>
                  <a:pt x="217932" y="231647"/>
                </a:lnTo>
                <a:lnTo>
                  <a:pt x="220980" y="230123"/>
                </a:lnTo>
                <a:lnTo>
                  <a:pt x="222504" y="225551"/>
                </a:lnTo>
                <a:lnTo>
                  <a:pt x="224028" y="222503"/>
                </a:lnTo>
                <a:lnTo>
                  <a:pt x="224028" y="211835"/>
                </a:lnTo>
                <a:lnTo>
                  <a:pt x="222504" y="208787"/>
                </a:lnTo>
                <a:lnTo>
                  <a:pt x="220980" y="204215"/>
                </a:lnTo>
                <a:lnTo>
                  <a:pt x="211836" y="190499"/>
                </a:lnTo>
                <a:lnTo>
                  <a:pt x="205740" y="184403"/>
                </a:lnTo>
                <a:lnTo>
                  <a:pt x="222775" y="184403"/>
                </a:lnTo>
                <a:lnTo>
                  <a:pt x="225993" y="188399"/>
                </a:lnTo>
                <a:lnTo>
                  <a:pt x="230884" y="196379"/>
                </a:lnTo>
                <a:lnTo>
                  <a:pt x="236220" y="205739"/>
                </a:lnTo>
                <a:lnTo>
                  <a:pt x="236220" y="220979"/>
                </a:lnTo>
                <a:lnTo>
                  <a:pt x="234696" y="228599"/>
                </a:lnTo>
                <a:lnTo>
                  <a:pt x="231648" y="234695"/>
                </a:lnTo>
                <a:lnTo>
                  <a:pt x="228600" y="237743"/>
                </a:lnTo>
                <a:close/>
              </a:path>
              <a:path w="388620" h="386079">
                <a:moveTo>
                  <a:pt x="99060" y="266699"/>
                </a:moveTo>
                <a:lnTo>
                  <a:pt x="89916" y="257555"/>
                </a:lnTo>
                <a:lnTo>
                  <a:pt x="92964" y="249935"/>
                </a:lnTo>
                <a:lnTo>
                  <a:pt x="94488" y="242315"/>
                </a:lnTo>
                <a:lnTo>
                  <a:pt x="94488" y="220979"/>
                </a:lnTo>
                <a:lnTo>
                  <a:pt x="92964" y="214884"/>
                </a:lnTo>
                <a:lnTo>
                  <a:pt x="99060" y="208787"/>
                </a:lnTo>
                <a:lnTo>
                  <a:pt x="126492" y="236219"/>
                </a:lnTo>
                <a:lnTo>
                  <a:pt x="106680" y="236219"/>
                </a:lnTo>
                <a:lnTo>
                  <a:pt x="106680" y="240791"/>
                </a:lnTo>
                <a:lnTo>
                  <a:pt x="105156" y="245363"/>
                </a:lnTo>
                <a:lnTo>
                  <a:pt x="102108" y="257555"/>
                </a:lnTo>
                <a:lnTo>
                  <a:pt x="99060" y="266699"/>
                </a:lnTo>
                <a:close/>
              </a:path>
              <a:path w="388620" h="386079">
                <a:moveTo>
                  <a:pt x="213360" y="249935"/>
                </a:moveTo>
                <a:lnTo>
                  <a:pt x="198120" y="249935"/>
                </a:lnTo>
                <a:lnTo>
                  <a:pt x="192024" y="248411"/>
                </a:lnTo>
                <a:lnTo>
                  <a:pt x="184404" y="242315"/>
                </a:lnTo>
                <a:lnTo>
                  <a:pt x="192024" y="233171"/>
                </a:lnTo>
                <a:lnTo>
                  <a:pt x="198120" y="236219"/>
                </a:lnTo>
                <a:lnTo>
                  <a:pt x="202692" y="237743"/>
                </a:lnTo>
                <a:lnTo>
                  <a:pt x="228600" y="237743"/>
                </a:lnTo>
                <a:lnTo>
                  <a:pt x="219456" y="246887"/>
                </a:lnTo>
                <a:lnTo>
                  <a:pt x="213360" y="249935"/>
                </a:lnTo>
                <a:close/>
              </a:path>
              <a:path w="388620" h="386079">
                <a:moveTo>
                  <a:pt x="166116" y="295655"/>
                </a:moveTo>
                <a:lnTo>
                  <a:pt x="106680" y="236219"/>
                </a:lnTo>
                <a:lnTo>
                  <a:pt x="126492" y="236219"/>
                </a:lnTo>
                <a:lnTo>
                  <a:pt x="176784" y="286511"/>
                </a:lnTo>
                <a:lnTo>
                  <a:pt x="166116" y="295655"/>
                </a:lnTo>
                <a:close/>
              </a:path>
              <a:path w="388620" h="386079">
                <a:moveTo>
                  <a:pt x="106680" y="358139"/>
                </a:moveTo>
                <a:lnTo>
                  <a:pt x="50292" y="256031"/>
                </a:lnTo>
                <a:lnTo>
                  <a:pt x="57912" y="248411"/>
                </a:lnTo>
                <a:lnTo>
                  <a:pt x="114300" y="350519"/>
                </a:lnTo>
                <a:lnTo>
                  <a:pt x="106680" y="358139"/>
                </a:lnTo>
                <a:close/>
              </a:path>
              <a:path w="388620" h="386079">
                <a:moveTo>
                  <a:pt x="9144" y="355091"/>
                </a:moveTo>
                <a:lnTo>
                  <a:pt x="0" y="345947"/>
                </a:lnTo>
                <a:lnTo>
                  <a:pt x="3048" y="338327"/>
                </a:lnTo>
                <a:lnTo>
                  <a:pt x="4572" y="330707"/>
                </a:lnTo>
                <a:lnTo>
                  <a:pt x="4572" y="323087"/>
                </a:lnTo>
                <a:lnTo>
                  <a:pt x="6096" y="315467"/>
                </a:lnTo>
                <a:lnTo>
                  <a:pt x="4572" y="309371"/>
                </a:lnTo>
                <a:lnTo>
                  <a:pt x="3048" y="304799"/>
                </a:lnTo>
                <a:lnTo>
                  <a:pt x="9144" y="298703"/>
                </a:lnTo>
                <a:lnTo>
                  <a:pt x="35052" y="324611"/>
                </a:lnTo>
                <a:lnTo>
                  <a:pt x="16764" y="324611"/>
                </a:lnTo>
                <a:lnTo>
                  <a:pt x="16764" y="335279"/>
                </a:lnTo>
                <a:lnTo>
                  <a:pt x="15240" y="341375"/>
                </a:lnTo>
                <a:lnTo>
                  <a:pt x="13716" y="345947"/>
                </a:lnTo>
                <a:lnTo>
                  <a:pt x="9144" y="355091"/>
                </a:lnTo>
                <a:close/>
              </a:path>
              <a:path w="388620" h="386079">
                <a:moveTo>
                  <a:pt x="77724" y="385571"/>
                </a:moveTo>
                <a:lnTo>
                  <a:pt x="16764" y="324611"/>
                </a:lnTo>
                <a:lnTo>
                  <a:pt x="35052" y="324611"/>
                </a:lnTo>
                <a:lnTo>
                  <a:pt x="86868" y="376427"/>
                </a:lnTo>
                <a:lnTo>
                  <a:pt x="77724" y="3855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8827007" y="5419344"/>
            <a:ext cx="387350" cy="386080"/>
          </a:xfrm>
          <a:custGeom>
            <a:avLst/>
            <a:gdLst/>
            <a:ahLst/>
            <a:cxnLst/>
            <a:rect l="l" t="t" r="r" b="b"/>
            <a:pathLst>
              <a:path w="387350" h="386079">
                <a:moveTo>
                  <a:pt x="310896" y="60959"/>
                </a:moveTo>
                <a:lnTo>
                  <a:pt x="306324" y="59435"/>
                </a:lnTo>
                <a:lnTo>
                  <a:pt x="301752" y="59435"/>
                </a:lnTo>
                <a:lnTo>
                  <a:pt x="297180" y="56387"/>
                </a:lnTo>
                <a:lnTo>
                  <a:pt x="288036" y="47243"/>
                </a:lnTo>
                <a:lnTo>
                  <a:pt x="286512" y="41148"/>
                </a:lnTo>
                <a:lnTo>
                  <a:pt x="286512" y="24383"/>
                </a:lnTo>
                <a:lnTo>
                  <a:pt x="289560" y="16763"/>
                </a:lnTo>
                <a:lnTo>
                  <a:pt x="297180" y="10667"/>
                </a:lnTo>
                <a:lnTo>
                  <a:pt x="303276" y="4571"/>
                </a:lnTo>
                <a:lnTo>
                  <a:pt x="310896" y="0"/>
                </a:lnTo>
                <a:lnTo>
                  <a:pt x="326136" y="0"/>
                </a:lnTo>
                <a:lnTo>
                  <a:pt x="333756" y="3048"/>
                </a:lnTo>
                <a:lnTo>
                  <a:pt x="338328" y="9143"/>
                </a:lnTo>
                <a:lnTo>
                  <a:pt x="342900" y="12191"/>
                </a:lnTo>
                <a:lnTo>
                  <a:pt x="343408" y="13716"/>
                </a:lnTo>
                <a:lnTo>
                  <a:pt x="312420" y="13716"/>
                </a:lnTo>
                <a:lnTo>
                  <a:pt x="307848" y="15239"/>
                </a:lnTo>
                <a:lnTo>
                  <a:pt x="304800" y="18287"/>
                </a:lnTo>
                <a:lnTo>
                  <a:pt x="300228" y="21335"/>
                </a:lnTo>
                <a:lnTo>
                  <a:pt x="298704" y="25907"/>
                </a:lnTo>
                <a:lnTo>
                  <a:pt x="298704" y="35051"/>
                </a:lnTo>
                <a:lnTo>
                  <a:pt x="300228" y="39623"/>
                </a:lnTo>
                <a:lnTo>
                  <a:pt x="303276" y="42671"/>
                </a:lnTo>
                <a:lnTo>
                  <a:pt x="307848" y="45719"/>
                </a:lnTo>
                <a:lnTo>
                  <a:pt x="310896" y="48767"/>
                </a:lnTo>
                <a:lnTo>
                  <a:pt x="338327" y="48767"/>
                </a:lnTo>
                <a:lnTo>
                  <a:pt x="332232" y="54863"/>
                </a:lnTo>
                <a:lnTo>
                  <a:pt x="331216" y="56387"/>
                </a:lnTo>
                <a:lnTo>
                  <a:pt x="321564" y="56387"/>
                </a:lnTo>
                <a:lnTo>
                  <a:pt x="315468" y="59435"/>
                </a:lnTo>
                <a:lnTo>
                  <a:pt x="310896" y="60959"/>
                </a:lnTo>
                <a:close/>
              </a:path>
              <a:path w="387350" h="386079">
                <a:moveTo>
                  <a:pt x="338327" y="48767"/>
                </a:moveTo>
                <a:lnTo>
                  <a:pt x="320040" y="48767"/>
                </a:lnTo>
                <a:lnTo>
                  <a:pt x="329184" y="42671"/>
                </a:lnTo>
                <a:lnTo>
                  <a:pt x="332232" y="39623"/>
                </a:lnTo>
                <a:lnTo>
                  <a:pt x="333756" y="35051"/>
                </a:lnTo>
                <a:lnTo>
                  <a:pt x="333756" y="25907"/>
                </a:lnTo>
                <a:lnTo>
                  <a:pt x="332232" y="21335"/>
                </a:lnTo>
                <a:lnTo>
                  <a:pt x="326136" y="15239"/>
                </a:lnTo>
                <a:lnTo>
                  <a:pt x="321564" y="13716"/>
                </a:lnTo>
                <a:lnTo>
                  <a:pt x="343408" y="13716"/>
                </a:lnTo>
                <a:lnTo>
                  <a:pt x="345948" y="21335"/>
                </a:lnTo>
                <a:lnTo>
                  <a:pt x="345948" y="30479"/>
                </a:lnTo>
                <a:lnTo>
                  <a:pt x="342900" y="35051"/>
                </a:lnTo>
                <a:lnTo>
                  <a:pt x="373380" y="35051"/>
                </a:lnTo>
                <a:lnTo>
                  <a:pt x="377952" y="41148"/>
                </a:lnTo>
                <a:lnTo>
                  <a:pt x="381000" y="44195"/>
                </a:lnTo>
                <a:lnTo>
                  <a:pt x="345948" y="44195"/>
                </a:lnTo>
                <a:lnTo>
                  <a:pt x="341376" y="45719"/>
                </a:lnTo>
                <a:lnTo>
                  <a:pt x="338327" y="48767"/>
                </a:lnTo>
                <a:close/>
              </a:path>
              <a:path w="387350" h="386079">
                <a:moveTo>
                  <a:pt x="373380" y="35051"/>
                </a:moveTo>
                <a:lnTo>
                  <a:pt x="342900" y="35051"/>
                </a:lnTo>
                <a:lnTo>
                  <a:pt x="348996" y="32003"/>
                </a:lnTo>
                <a:lnTo>
                  <a:pt x="355092" y="30479"/>
                </a:lnTo>
                <a:lnTo>
                  <a:pt x="373380" y="35051"/>
                </a:lnTo>
                <a:close/>
              </a:path>
              <a:path w="387350" h="386079">
                <a:moveTo>
                  <a:pt x="375980" y="88391"/>
                </a:moveTo>
                <a:lnTo>
                  <a:pt x="353568" y="88391"/>
                </a:lnTo>
                <a:lnTo>
                  <a:pt x="358140" y="86867"/>
                </a:lnTo>
                <a:lnTo>
                  <a:pt x="361188" y="86867"/>
                </a:lnTo>
                <a:lnTo>
                  <a:pt x="371856" y="76200"/>
                </a:lnTo>
                <a:lnTo>
                  <a:pt x="374904" y="71627"/>
                </a:lnTo>
                <a:lnTo>
                  <a:pt x="374904" y="59435"/>
                </a:lnTo>
                <a:lnTo>
                  <a:pt x="371856" y="54863"/>
                </a:lnTo>
                <a:lnTo>
                  <a:pt x="362712" y="45719"/>
                </a:lnTo>
                <a:lnTo>
                  <a:pt x="358140" y="44195"/>
                </a:lnTo>
                <a:lnTo>
                  <a:pt x="381000" y="44195"/>
                </a:lnTo>
                <a:lnTo>
                  <a:pt x="384048" y="47243"/>
                </a:lnTo>
                <a:lnTo>
                  <a:pt x="387096" y="54863"/>
                </a:lnTo>
                <a:lnTo>
                  <a:pt x="387096" y="64007"/>
                </a:lnTo>
                <a:lnTo>
                  <a:pt x="384530" y="76041"/>
                </a:lnTo>
                <a:lnTo>
                  <a:pt x="377367" y="87278"/>
                </a:lnTo>
                <a:lnTo>
                  <a:pt x="375980" y="88391"/>
                </a:lnTo>
                <a:close/>
              </a:path>
              <a:path w="387350" h="386079">
                <a:moveTo>
                  <a:pt x="354605" y="100357"/>
                </a:moveTo>
                <a:lnTo>
                  <a:pt x="318516" y="80771"/>
                </a:lnTo>
                <a:lnTo>
                  <a:pt x="316992" y="74675"/>
                </a:lnTo>
                <a:lnTo>
                  <a:pt x="316992" y="68579"/>
                </a:lnTo>
                <a:lnTo>
                  <a:pt x="318516" y="62483"/>
                </a:lnTo>
                <a:lnTo>
                  <a:pt x="321564" y="56387"/>
                </a:lnTo>
                <a:lnTo>
                  <a:pt x="331216" y="56387"/>
                </a:lnTo>
                <a:lnTo>
                  <a:pt x="329184" y="59435"/>
                </a:lnTo>
                <a:lnTo>
                  <a:pt x="329184" y="71627"/>
                </a:lnTo>
                <a:lnTo>
                  <a:pt x="332232" y="77723"/>
                </a:lnTo>
                <a:lnTo>
                  <a:pt x="336804" y="80771"/>
                </a:lnTo>
                <a:lnTo>
                  <a:pt x="338328" y="83819"/>
                </a:lnTo>
                <a:lnTo>
                  <a:pt x="341376" y="86867"/>
                </a:lnTo>
                <a:lnTo>
                  <a:pt x="345948" y="86867"/>
                </a:lnTo>
                <a:lnTo>
                  <a:pt x="348996" y="88391"/>
                </a:lnTo>
                <a:lnTo>
                  <a:pt x="375980" y="88391"/>
                </a:lnTo>
                <a:lnTo>
                  <a:pt x="365569" y="96752"/>
                </a:lnTo>
                <a:lnTo>
                  <a:pt x="354605" y="100357"/>
                </a:lnTo>
                <a:close/>
              </a:path>
              <a:path w="387350" h="386079">
                <a:moveTo>
                  <a:pt x="248412" y="115823"/>
                </a:moveTo>
                <a:lnTo>
                  <a:pt x="239268" y="106679"/>
                </a:lnTo>
                <a:lnTo>
                  <a:pt x="240792" y="99059"/>
                </a:lnTo>
                <a:lnTo>
                  <a:pt x="243840" y="91439"/>
                </a:lnTo>
                <a:lnTo>
                  <a:pt x="243840" y="70103"/>
                </a:lnTo>
                <a:lnTo>
                  <a:pt x="242316" y="65532"/>
                </a:lnTo>
                <a:lnTo>
                  <a:pt x="248412" y="59435"/>
                </a:lnTo>
                <a:lnTo>
                  <a:pt x="273811" y="85343"/>
                </a:lnTo>
                <a:lnTo>
                  <a:pt x="256032" y="85343"/>
                </a:lnTo>
                <a:lnTo>
                  <a:pt x="254508" y="89916"/>
                </a:lnTo>
                <a:lnTo>
                  <a:pt x="254508" y="96011"/>
                </a:lnTo>
                <a:lnTo>
                  <a:pt x="252984" y="102107"/>
                </a:lnTo>
                <a:lnTo>
                  <a:pt x="251460" y="106679"/>
                </a:lnTo>
                <a:lnTo>
                  <a:pt x="249936" y="112775"/>
                </a:lnTo>
                <a:lnTo>
                  <a:pt x="248412" y="115823"/>
                </a:lnTo>
                <a:close/>
              </a:path>
              <a:path w="387350" h="386079">
                <a:moveTo>
                  <a:pt x="315468" y="146303"/>
                </a:moveTo>
                <a:lnTo>
                  <a:pt x="256032" y="85343"/>
                </a:lnTo>
                <a:lnTo>
                  <a:pt x="273811" y="85343"/>
                </a:lnTo>
                <a:lnTo>
                  <a:pt x="324612" y="137159"/>
                </a:lnTo>
                <a:lnTo>
                  <a:pt x="315468" y="146303"/>
                </a:lnTo>
                <a:close/>
              </a:path>
              <a:path w="387350" h="386079">
                <a:moveTo>
                  <a:pt x="256032" y="208787"/>
                </a:moveTo>
                <a:lnTo>
                  <a:pt x="198120" y="106679"/>
                </a:lnTo>
                <a:lnTo>
                  <a:pt x="205740" y="99059"/>
                </a:lnTo>
                <a:lnTo>
                  <a:pt x="263652" y="201167"/>
                </a:lnTo>
                <a:lnTo>
                  <a:pt x="256032" y="208787"/>
                </a:lnTo>
                <a:close/>
              </a:path>
              <a:path w="387350" h="386079">
                <a:moveTo>
                  <a:pt x="204460" y="247266"/>
                </a:moveTo>
                <a:lnTo>
                  <a:pt x="157814" y="219786"/>
                </a:lnTo>
                <a:lnTo>
                  <a:pt x="139389" y="189698"/>
                </a:lnTo>
                <a:lnTo>
                  <a:pt x="140167" y="175694"/>
                </a:lnTo>
                <a:lnTo>
                  <a:pt x="144212" y="164393"/>
                </a:lnTo>
                <a:lnTo>
                  <a:pt x="156714" y="152279"/>
                </a:lnTo>
                <a:lnTo>
                  <a:pt x="166273" y="148064"/>
                </a:lnTo>
                <a:lnTo>
                  <a:pt x="176784" y="147827"/>
                </a:lnTo>
                <a:lnTo>
                  <a:pt x="184404" y="149351"/>
                </a:lnTo>
                <a:lnTo>
                  <a:pt x="190500" y="153923"/>
                </a:lnTo>
                <a:lnTo>
                  <a:pt x="186145" y="160019"/>
                </a:lnTo>
                <a:lnTo>
                  <a:pt x="164592" y="160019"/>
                </a:lnTo>
                <a:lnTo>
                  <a:pt x="161544" y="161543"/>
                </a:lnTo>
                <a:lnTo>
                  <a:pt x="153924" y="169163"/>
                </a:lnTo>
                <a:lnTo>
                  <a:pt x="152400" y="172211"/>
                </a:lnTo>
                <a:lnTo>
                  <a:pt x="152400" y="176783"/>
                </a:lnTo>
                <a:lnTo>
                  <a:pt x="150876" y="181355"/>
                </a:lnTo>
                <a:lnTo>
                  <a:pt x="152400" y="187451"/>
                </a:lnTo>
                <a:lnTo>
                  <a:pt x="153924" y="192023"/>
                </a:lnTo>
                <a:lnTo>
                  <a:pt x="159599" y="201781"/>
                </a:lnTo>
                <a:lnTo>
                  <a:pt x="168458" y="212645"/>
                </a:lnTo>
                <a:lnTo>
                  <a:pt x="178308" y="212645"/>
                </a:lnTo>
                <a:lnTo>
                  <a:pt x="178308" y="216407"/>
                </a:lnTo>
                <a:lnTo>
                  <a:pt x="179832" y="220979"/>
                </a:lnTo>
                <a:lnTo>
                  <a:pt x="188976" y="230123"/>
                </a:lnTo>
                <a:lnTo>
                  <a:pt x="192024" y="231648"/>
                </a:lnTo>
                <a:lnTo>
                  <a:pt x="196596" y="233171"/>
                </a:lnTo>
                <a:lnTo>
                  <a:pt x="201168" y="236219"/>
                </a:lnTo>
                <a:lnTo>
                  <a:pt x="228219" y="236219"/>
                </a:lnTo>
                <a:lnTo>
                  <a:pt x="227076" y="237743"/>
                </a:lnTo>
                <a:lnTo>
                  <a:pt x="216586" y="244959"/>
                </a:lnTo>
                <a:lnTo>
                  <a:pt x="204460" y="247266"/>
                </a:lnTo>
                <a:close/>
              </a:path>
              <a:path w="387350" h="386079">
                <a:moveTo>
                  <a:pt x="182880" y="164591"/>
                </a:moveTo>
                <a:lnTo>
                  <a:pt x="178308" y="161543"/>
                </a:lnTo>
                <a:lnTo>
                  <a:pt x="173736" y="160019"/>
                </a:lnTo>
                <a:lnTo>
                  <a:pt x="186145" y="160019"/>
                </a:lnTo>
                <a:lnTo>
                  <a:pt x="182880" y="164591"/>
                </a:lnTo>
                <a:close/>
              </a:path>
              <a:path w="387350" h="386079">
                <a:moveTo>
                  <a:pt x="178308" y="212645"/>
                </a:moveTo>
                <a:lnTo>
                  <a:pt x="168458" y="212645"/>
                </a:lnTo>
                <a:lnTo>
                  <a:pt x="167689" y="207585"/>
                </a:lnTo>
                <a:lnTo>
                  <a:pt x="167640" y="202691"/>
                </a:lnTo>
                <a:lnTo>
                  <a:pt x="169164" y="196595"/>
                </a:lnTo>
                <a:lnTo>
                  <a:pt x="172212" y="192023"/>
                </a:lnTo>
                <a:lnTo>
                  <a:pt x="173736" y="187451"/>
                </a:lnTo>
                <a:lnTo>
                  <a:pt x="178308" y="184403"/>
                </a:lnTo>
                <a:lnTo>
                  <a:pt x="184404" y="178307"/>
                </a:lnTo>
                <a:lnTo>
                  <a:pt x="192024" y="175259"/>
                </a:lnTo>
                <a:lnTo>
                  <a:pt x="201168" y="175259"/>
                </a:lnTo>
                <a:lnTo>
                  <a:pt x="213382" y="178051"/>
                </a:lnTo>
                <a:lnTo>
                  <a:pt x="224508" y="185102"/>
                </a:lnTo>
                <a:lnTo>
                  <a:pt x="226414" y="187451"/>
                </a:lnTo>
                <a:lnTo>
                  <a:pt x="193548" y="187451"/>
                </a:lnTo>
                <a:lnTo>
                  <a:pt x="188976" y="190500"/>
                </a:lnTo>
                <a:lnTo>
                  <a:pt x="184404" y="195071"/>
                </a:lnTo>
                <a:lnTo>
                  <a:pt x="179832" y="198119"/>
                </a:lnTo>
                <a:lnTo>
                  <a:pt x="178308" y="204216"/>
                </a:lnTo>
                <a:lnTo>
                  <a:pt x="178308" y="212645"/>
                </a:lnTo>
                <a:close/>
              </a:path>
              <a:path w="387350" h="386079">
                <a:moveTo>
                  <a:pt x="228219" y="236219"/>
                </a:moveTo>
                <a:lnTo>
                  <a:pt x="205740" y="236219"/>
                </a:lnTo>
                <a:lnTo>
                  <a:pt x="210312" y="234695"/>
                </a:lnTo>
                <a:lnTo>
                  <a:pt x="213360" y="234695"/>
                </a:lnTo>
                <a:lnTo>
                  <a:pt x="216408" y="231648"/>
                </a:lnTo>
                <a:lnTo>
                  <a:pt x="219456" y="230123"/>
                </a:lnTo>
                <a:lnTo>
                  <a:pt x="224028" y="225551"/>
                </a:lnTo>
                <a:lnTo>
                  <a:pt x="225552" y="220979"/>
                </a:lnTo>
                <a:lnTo>
                  <a:pt x="225552" y="208787"/>
                </a:lnTo>
                <a:lnTo>
                  <a:pt x="222504" y="202691"/>
                </a:lnTo>
                <a:lnTo>
                  <a:pt x="211836" y="192023"/>
                </a:lnTo>
                <a:lnTo>
                  <a:pt x="205740" y="188975"/>
                </a:lnTo>
                <a:lnTo>
                  <a:pt x="199644" y="188975"/>
                </a:lnTo>
                <a:lnTo>
                  <a:pt x="193548" y="187451"/>
                </a:lnTo>
                <a:lnTo>
                  <a:pt x="226414" y="187451"/>
                </a:lnTo>
                <a:lnTo>
                  <a:pt x="230124" y="192023"/>
                </a:lnTo>
                <a:lnTo>
                  <a:pt x="233172" y="196595"/>
                </a:lnTo>
                <a:lnTo>
                  <a:pt x="236220" y="202691"/>
                </a:lnTo>
                <a:lnTo>
                  <a:pt x="237658" y="208446"/>
                </a:lnTo>
                <a:lnTo>
                  <a:pt x="237744" y="214883"/>
                </a:lnTo>
                <a:lnTo>
                  <a:pt x="234696" y="227075"/>
                </a:lnTo>
                <a:lnTo>
                  <a:pt x="231648" y="231648"/>
                </a:lnTo>
                <a:lnTo>
                  <a:pt x="228219" y="236219"/>
                </a:lnTo>
                <a:close/>
              </a:path>
              <a:path w="387350" h="386079">
                <a:moveTo>
                  <a:pt x="85344" y="266700"/>
                </a:moveTo>
                <a:lnTo>
                  <a:pt x="78600" y="255374"/>
                </a:lnTo>
                <a:lnTo>
                  <a:pt x="76205" y="242989"/>
                </a:lnTo>
                <a:lnTo>
                  <a:pt x="79181" y="231458"/>
                </a:lnTo>
                <a:lnTo>
                  <a:pt x="87453" y="220410"/>
                </a:lnTo>
                <a:lnTo>
                  <a:pt x="98928" y="211604"/>
                </a:lnTo>
                <a:lnTo>
                  <a:pt x="109748" y="207585"/>
                </a:lnTo>
                <a:lnTo>
                  <a:pt x="120396" y="207263"/>
                </a:lnTo>
                <a:lnTo>
                  <a:pt x="128016" y="210311"/>
                </a:lnTo>
                <a:lnTo>
                  <a:pt x="132588" y="216407"/>
                </a:lnTo>
                <a:lnTo>
                  <a:pt x="137160" y="219455"/>
                </a:lnTo>
                <a:lnTo>
                  <a:pt x="137668" y="220979"/>
                </a:lnTo>
                <a:lnTo>
                  <a:pt x="105156" y="220979"/>
                </a:lnTo>
                <a:lnTo>
                  <a:pt x="99060" y="222503"/>
                </a:lnTo>
                <a:lnTo>
                  <a:pt x="96012" y="227075"/>
                </a:lnTo>
                <a:lnTo>
                  <a:pt x="91440" y="231648"/>
                </a:lnTo>
                <a:lnTo>
                  <a:pt x="88392" y="236219"/>
                </a:lnTo>
                <a:lnTo>
                  <a:pt x="88392" y="248411"/>
                </a:lnTo>
                <a:lnTo>
                  <a:pt x="91440" y="252983"/>
                </a:lnTo>
                <a:lnTo>
                  <a:pt x="96012" y="257555"/>
                </a:lnTo>
                <a:lnTo>
                  <a:pt x="85344" y="266700"/>
                </a:lnTo>
                <a:close/>
              </a:path>
              <a:path w="387350" h="386079">
                <a:moveTo>
                  <a:pt x="138684" y="323087"/>
                </a:moveTo>
                <a:lnTo>
                  <a:pt x="135636" y="321563"/>
                </a:lnTo>
                <a:lnTo>
                  <a:pt x="132588" y="315467"/>
                </a:lnTo>
                <a:lnTo>
                  <a:pt x="129540" y="306323"/>
                </a:lnTo>
                <a:lnTo>
                  <a:pt x="129540" y="298703"/>
                </a:lnTo>
                <a:lnTo>
                  <a:pt x="128016" y="292607"/>
                </a:lnTo>
                <a:lnTo>
                  <a:pt x="128016" y="284987"/>
                </a:lnTo>
                <a:lnTo>
                  <a:pt x="129540" y="275843"/>
                </a:lnTo>
                <a:lnTo>
                  <a:pt x="130698" y="260017"/>
                </a:lnTo>
                <a:lnTo>
                  <a:pt x="130896" y="252983"/>
                </a:lnTo>
                <a:lnTo>
                  <a:pt x="130980" y="247266"/>
                </a:lnTo>
                <a:lnTo>
                  <a:pt x="129540" y="234695"/>
                </a:lnTo>
                <a:lnTo>
                  <a:pt x="123444" y="225551"/>
                </a:lnTo>
                <a:lnTo>
                  <a:pt x="120396" y="222503"/>
                </a:lnTo>
                <a:lnTo>
                  <a:pt x="115824" y="220979"/>
                </a:lnTo>
                <a:lnTo>
                  <a:pt x="137668" y="220979"/>
                </a:lnTo>
                <a:lnTo>
                  <a:pt x="138684" y="224027"/>
                </a:lnTo>
                <a:lnTo>
                  <a:pt x="140208" y="227075"/>
                </a:lnTo>
                <a:lnTo>
                  <a:pt x="141732" y="231648"/>
                </a:lnTo>
                <a:lnTo>
                  <a:pt x="143256" y="237743"/>
                </a:lnTo>
                <a:lnTo>
                  <a:pt x="143346" y="245357"/>
                </a:lnTo>
                <a:lnTo>
                  <a:pt x="143797" y="252983"/>
                </a:lnTo>
                <a:lnTo>
                  <a:pt x="143730" y="257555"/>
                </a:lnTo>
                <a:lnTo>
                  <a:pt x="143283" y="268413"/>
                </a:lnTo>
                <a:lnTo>
                  <a:pt x="141732" y="281939"/>
                </a:lnTo>
                <a:lnTo>
                  <a:pt x="141732" y="298703"/>
                </a:lnTo>
                <a:lnTo>
                  <a:pt x="143256" y="301751"/>
                </a:lnTo>
                <a:lnTo>
                  <a:pt x="160020" y="301751"/>
                </a:lnTo>
                <a:lnTo>
                  <a:pt x="138684" y="323087"/>
                </a:lnTo>
                <a:close/>
              </a:path>
              <a:path w="387350" h="386079">
                <a:moveTo>
                  <a:pt x="106680" y="358139"/>
                </a:moveTo>
                <a:lnTo>
                  <a:pt x="48768" y="256032"/>
                </a:lnTo>
                <a:lnTo>
                  <a:pt x="56388" y="248411"/>
                </a:lnTo>
                <a:lnTo>
                  <a:pt x="114300" y="350519"/>
                </a:lnTo>
                <a:lnTo>
                  <a:pt x="106680" y="358139"/>
                </a:lnTo>
                <a:close/>
              </a:path>
              <a:path w="387350" h="386079">
                <a:moveTo>
                  <a:pt x="160020" y="301751"/>
                </a:moveTo>
                <a:lnTo>
                  <a:pt x="143256" y="301751"/>
                </a:lnTo>
                <a:lnTo>
                  <a:pt x="179832" y="263651"/>
                </a:lnTo>
                <a:lnTo>
                  <a:pt x="188976" y="272795"/>
                </a:lnTo>
                <a:lnTo>
                  <a:pt x="160020" y="301751"/>
                </a:lnTo>
                <a:close/>
              </a:path>
              <a:path w="387350" h="386079">
                <a:moveTo>
                  <a:pt x="9144" y="355091"/>
                </a:moveTo>
                <a:lnTo>
                  <a:pt x="0" y="345948"/>
                </a:lnTo>
                <a:lnTo>
                  <a:pt x="1524" y="338327"/>
                </a:lnTo>
                <a:lnTo>
                  <a:pt x="4572" y="330707"/>
                </a:lnTo>
                <a:lnTo>
                  <a:pt x="4572" y="309371"/>
                </a:lnTo>
                <a:lnTo>
                  <a:pt x="3048" y="304800"/>
                </a:lnTo>
                <a:lnTo>
                  <a:pt x="9144" y="298703"/>
                </a:lnTo>
                <a:lnTo>
                  <a:pt x="34544" y="324611"/>
                </a:lnTo>
                <a:lnTo>
                  <a:pt x="16764" y="324611"/>
                </a:lnTo>
                <a:lnTo>
                  <a:pt x="16764" y="329183"/>
                </a:lnTo>
                <a:lnTo>
                  <a:pt x="13716" y="341375"/>
                </a:lnTo>
                <a:lnTo>
                  <a:pt x="12192" y="345948"/>
                </a:lnTo>
                <a:lnTo>
                  <a:pt x="10668" y="352043"/>
                </a:lnTo>
                <a:lnTo>
                  <a:pt x="9144" y="355091"/>
                </a:lnTo>
                <a:close/>
              </a:path>
              <a:path w="387350" h="386079">
                <a:moveTo>
                  <a:pt x="76200" y="385571"/>
                </a:moveTo>
                <a:lnTo>
                  <a:pt x="16764" y="324611"/>
                </a:lnTo>
                <a:lnTo>
                  <a:pt x="34544" y="324611"/>
                </a:lnTo>
                <a:lnTo>
                  <a:pt x="85344" y="376427"/>
                </a:lnTo>
                <a:lnTo>
                  <a:pt x="76200" y="3855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 txBox="1"/>
          <p:nvPr/>
        </p:nvSpPr>
        <p:spPr>
          <a:xfrm>
            <a:off x="853933" y="3157600"/>
            <a:ext cx="194945" cy="125666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spc="5" dirty="0">
                <a:latin typeface="Times New Roman"/>
                <a:cs typeface="Times New Roman"/>
              </a:rPr>
              <a:t>La</a:t>
            </a:r>
            <a:r>
              <a:rPr sz="1300" dirty="0">
                <a:latin typeface="Times New Roman"/>
                <a:cs typeface="Times New Roman"/>
              </a:rPr>
              <a:t>st</a:t>
            </a:r>
            <a:r>
              <a:rPr sz="1300" spc="25" dirty="0">
                <a:latin typeface="Times New Roman"/>
                <a:cs typeface="Times New Roman"/>
              </a:rPr>
              <a:t> </a:t>
            </a:r>
            <a:r>
              <a:rPr sz="1300" spc="-20" dirty="0">
                <a:latin typeface="Times New Roman"/>
                <a:cs typeface="Times New Roman"/>
              </a:rPr>
              <a:t>M</a:t>
            </a:r>
            <a:r>
              <a:rPr sz="1300" spc="10" dirty="0">
                <a:latin typeface="Times New Roman"/>
                <a:cs typeface="Times New Roman"/>
              </a:rPr>
              <a:t>i</a:t>
            </a:r>
            <a:r>
              <a:rPr sz="1300" spc="-5" dirty="0">
                <a:latin typeface="Times New Roman"/>
                <a:cs typeface="Times New Roman"/>
              </a:rPr>
              <a:t>l</a:t>
            </a:r>
            <a:r>
              <a:rPr sz="1300" dirty="0">
                <a:latin typeface="Times New Roman"/>
                <a:cs typeface="Times New Roman"/>
              </a:rPr>
              <a:t>e</a:t>
            </a:r>
            <a:r>
              <a:rPr sz="1300" spc="50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I</a:t>
            </a:r>
            <a:r>
              <a:rPr sz="1300" spc="-5" dirty="0">
                <a:latin typeface="Times New Roman"/>
                <a:cs typeface="Times New Roman"/>
              </a:rPr>
              <a:t>m</a:t>
            </a:r>
            <a:r>
              <a:rPr sz="1300" spc="5" dirty="0">
                <a:latin typeface="Times New Roman"/>
                <a:cs typeface="Times New Roman"/>
              </a:rPr>
              <a:t>pa</a:t>
            </a:r>
            <a:r>
              <a:rPr sz="1300" dirty="0">
                <a:latin typeface="Times New Roman"/>
                <a:cs typeface="Times New Roman"/>
              </a:rPr>
              <a:t>ct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78" name="object 78"/>
          <p:cNvSpPr/>
          <p:nvPr/>
        </p:nvSpPr>
        <p:spPr>
          <a:xfrm>
            <a:off x="3265932" y="6405372"/>
            <a:ext cx="262255" cy="0"/>
          </a:xfrm>
          <a:custGeom>
            <a:avLst/>
            <a:gdLst/>
            <a:ahLst/>
            <a:cxnLst/>
            <a:rect l="l" t="t" r="r" b="b"/>
            <a:pathLst>
              <a:path w="262254">
                <a:moveTo>
                  <a:pt x="0" y="0"/>
                </a:moveTo>
                <a:lnTo>
                  <a:pt x="262127" y="0"/>
                </a:lnTo>
              </a:path>
            </a:pathLst>
          </a:custGeom>
          <a:ln w="19557">
            <a:solidFill>
              <a:srgbClr val="0070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3372611" y="6380988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5">
                <a:moveTo>
                  <a:pt x="24384" y="48767"/>
                </a:moveTo>
                <a:lnTo>
                  <a:pt x="0" y="24383"/>
                </a:lnTo>
                <a:lnTo>
                  <a:pt x="24384" y="0"/>
                </a:lnTo>
                <a:lnTo>
                  <a:pt x="48768" y="24383"/>
                </a:lnTo>
                <a:lnTo>
                  <a:pt x="24384" y="48767"/>
                </a:lnTo>
                <a:close/>
              </a:path>
            </a:pathLst>
          </a:custGeom>
          <a:solidFill>
            <a:srgbClr val="0070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5407152" y="6405372"/>
            <a:ext cx="262255" cy="0"/>
          </a:xfrm>
          <a:custGeom>
            <a:avLst/>
            <a:gdLst/>
            <a:ahLst/>
            <a:cxnLst/>
            <a:rect l="l" t="t" r="r" b="b"/>
            <a:pathLst>
              <a:path w="262254">
                <a:moveTo>
                  <a:pt x="0" y="0"/>
                </a:moveTo>
                <a:lnTo>
                  <a:pt x="262127" y="0"/>
                </a:lnTo>
              </a:path>
            </a:pathLst>
          </a:custGeom>
          <a:ln w="19557">
            <a:solidFill>
              <a:srgbClr val="B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5518403" y="6385560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0" y="19050"/>
                </a:moveTo>
                <a:lnTo>
                  <a:pt x="38100" y="19050"/>
                </a:lnTo>
              </a:path>
            </a:pathLst>
          </a:custGeom>
          <a:ln w="39370">
            <a:solidFill>
              <a:srgbClr val="B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 txBox="1"/>
          <p:nvPr/>
        </p:nvSpPr>
        <p:spPr>
          <a:xfrm>
            <a:off x="3532078" y="5965435"/>
            <a:ext cx="3416935" cy="531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16635">
              <a:lnSpc>
                <a:spcPct val="100000"/>
              </a:lnSpc>
            </a:pPr>
            <a:r>
              <a:rPr sz="1300" spc="160" dirty="0">
                <a:latin typeface="Times New Roman"/>
                <a:cs typeface="Times New Roman"/>
              </a:rPr>
              <a:t>P</a:t>
            </a:r>
            <a:r>
              <a:rPr sz="1300" spc="85" dirty="0">
                <a:latin typeface="Times New Roman"/>
                <a:cs typeface="Times New Roman"/>
              </a:rPr>
              <a:t>o</a:t>
            </a:r>
            <a:r>
              <a:rPr sz="1300" spc="155" dirty="0">
                <a:latin typeface="Times New Roman"/>
                <a:cs typeface="Times New Roman"/>
              </a:rPr>
              <a:t>s</a:t>
            </a:r>
            <a:r>
              <a:rPr sz="1300" spc="5" dirty="0">
                <a:latin typeface="Times New Roman"/>
                <a:cs typeface="Times New Roman"/>
              </a:rPr>
              <a:t>t</a:t>
            </a:r>
            <a:r>
              <a:rPr sz="1300" spc="165" dirty="0">
                <a:latin typeface="Times New Roman"/>
                <a:cs typeface="Times New Roman"/>
              </a:rPr>
              <a:t>a</a:t>
            </a:r>
            <a:r>
              <a:rPr sz="1300" spc="-70" dirty="0">
                <a:latin typeface="Times New Roman"/>
                <a:cs typeface="Times New Roman"/>
              </a:rPr>
              <a:t>l</a:t>
            </a:r>
            <a:r>
              <a:rPr sz="1300" spc="15" dirty="0">
                <a:latin typeface="Times New Roman"/>
                <a:cs typeface="Times New Roman"/>
              </a:rPr>
              <a:t> W</a:t>
            </a:r>
            <a:r>
              <a:rPr sz="1300" spc="165" dirty="0">
                <a:latin typeface="Times New Roman"/>
                <a:cs typeface="Times New Roman"/>
              </a:rPr>
              <a:t>ee</a:t>
            </a:r>
            <a:r>
              <a:rPr sz="1300" spc="10" dirty="0">
                <a:latin typeface="Times New Roman"/>
                <a:cs typeface="Times New Roman"/>
              </a:rPr>
              <a:t>k</a:t>
            </a: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8"/>
              </a:spcBef>
            </a:pPr>
            <a:endParaRPr sz="1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2153920" algn="l"/>
              </a:tabLst>
            </a:pPr>
            <a:r>
              <a:rPr sz="1200" spc="60" dirty="0">
                <a:latin typeface="Times New Roman"/>
                <a:cs typeface="Times New Roman"/>
              </a:rPr>
              <a:t>O</a:t>
            </a:r>
            <a:r>
              <a:rPr sz="1200" spc="-15" dirty="0">
                <a:latin typeface="Times New Roman"/>
                <a:cs typeface="Times New Roman"/>
              </a:rPr>
              <a:t>v</a:t>
            </a:r>
            <a:r>
              <a:rPr sz="1200" spc="130" dirty="0">
                <a:latin typeface="Times New Roman"/>
                <a:cs typeface="Times New Roman"/>
              </a:rPr>
              <a:t>e</a:t>
            </a:r>
            <a:r>
              <a:rPr sz="1200" spc="-5" dirty="0">
                <a:latin typeface="Times New Roman"/>
                <a:cs typeface="Times New Roman"/>
              </a:rPr>
              <a:t>r</a:t>
            </a:r>
            <a:r>
              <a:rPr sz="1200" spc="130" dirty="0">
                <a:latin typeface="Times New Roman"/>
                <a:cs typeface="Times New Roman"/>
              </a:rPr>
              <a:t>a</a:t>
            </a:r>
            <a:r>
              <a:rPr sz="1200" spc="-75" dirty="0">
                <a:latin typeface="Times New Roman"/>
                <a:cs typeface="Times New Roman"/>
              </a:rPr>
              <a:t>l</a:t>
            </a:r>
            <a:r>
              <a:rPr sz="1200" spc="-70" dirty="0">
                <a:latin typeface="Times New Roman"/>
                <a:cs typeface="Times New Roman"/>
              </a:rPr>
              <a:t>l</a:t>
            </a:r>
            <a:r>
              <a:rPr sz="1200" spc="3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(</a:t>
            </a:r>
            <a:r>
              <a:rPr sz="1200" spc="60" dirty="0">
                <a:latin typeface="Times New Roman"/>
                <a:cs typeface="Times New Roman"/>
              </a:rPr>
              <a:t>F</a:t>
            </a:r>
            <a:r>
              <a:rPr sz="1200" spc="114" dirty="0">
                <a:latin typeface="Times New Roman"/>
                <a:cs typeface="Times New Roman"/>
              </a:rPr>
              <a:t>S</a:t>
            </a:r>
            <a:r>
              <a:rPr sz="1200" spc="125" dirty="0">
                <a:latin typeface="Times New Roman"/>
                <a:cs typeface="Times New Roman"/>
              </a:rPr>
              <a:t>S</a:t>
            </a:r>
            <a:r>
              <a:rPr sz="1200" dirty="0">
                <a:latin typeface="Times New Roman"/>
                <a:cs typeface="Times New Roman"/>
              </a:rPr>
              <a:t>)	</a:t>
            </a:r>
            <a:r>
              <a:rPr sz="1200" spc="60" dirty="0">
                <a:latin typeface="Times New Roman"/>
                <a:cs typeface="Times New Roman"/>
              </a:rPr>
              <a:t>O</a:t>
            </a:r>
            <a:r>
              <a:rPr sz="1200" spc="-15" dirty="0">
                <a:latin typeface="Times New Roman"/>
                <a:cs typeface="Times New Roman"/>
              </a:rPr>
              <a:t>v</a:t>
            </a:r>
            <a:r>
              <a:rPr sz="1200" spc="130" dirty="0">
                <a:latin typeface="Times New Roman"/>
                <a:cs typeface="Times New Roman"/>
              </a:rPr>
              <a:t>e</a:t>
            </a:r>
            <a:r>
              <a:rPr sz="1200" spc="-5" dirty="0">
                <a:latin typeface="Times New Roman"/>
                <a:cs typeface="Times New Roman"/>
              </a:rPr>
              <a:t>r</a:t>
            </a:r>
            <a:r>
              <a:rPr sz="1200" spc="130" dirty="0">
                <a:latin typeface="Times New Roman"/>
                <a:cs typeface="Times New Roman"/>
              </a:rPr>
              <a:t>a</a:t>
            </a:r>
            <a:r>
              <a:rPr sz="1200" spc="-75" dirty="0">
                <a:latin typeface="Times New Roman"/>
                <a:cs typeface="Times New Roman"/>
              </a:rPr>
              <a:t>l</a:t>
            </a:r>
            <a:r>
              <a:rPr sz="1200" spc="-70" dirty="0">
                <a:latin typeface="Times New Roman"/>
                <a:cs typeface="Times New Roman"/>
              </a:rPr>
              <a:t>l</a:t>
            </a:r>
            <a:r>
              <a:rPr sz="1200" spc="3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(N</a:t>
            </a:r>
            <a:r>
              <a:rPr sz="1200" spc="55" dirty="0">
                <a:latin typeface="Times New Roman"/>
                <a:cs typeface="Times New Roman"/>
              </a:rPr>
              <a:t>o</a:t>
            </a:r>
            <a:r>
              <a:rPr sz="1200" spc="65" dirty="0">
                <a:latin typeface="Times New Roman"/>
                <a:cs typeface="Times New Roman"/>
              </a:rPr>
              <a:t>n</a:t>
            </a:r>
            <a:r>
              <a:rPr sz="1200" spc="-5" dirty="0">
                <a:latin typeface="Times New Roman"/>
                <a:cs typeface="Times New Roman"/>
              </a:rPr>
              <a:t>-</a:t>
            </a:r>
            <a:r>
              <a:rPr sz="1200" spc="60" dirty="0">
                <a:latin typeface="Times New Roman"/>
                <a:cs typeface="Times New Roman"/>
              </a:rPr>
              <a:t>F</a:t>
            </a:r>
            <a:r>
              <a:rPr sz="1200" spc="114" dirty="0">
                <a:latin typeface="Times New Roman"/>
                <a:cs typeface="Times New Roman"/>
              </a:rPr>
              <a:t>S</a:t>
            </a:r>
            <a:r>
              <a:rPr sz="1200" spc="125" dirty="0">
                <a:latin typeface="Times New Roman"/>
                <a:cs typeface="Times New Roman"/>
              </a:rPr>
              <a:t>S</a:t>
            </a:r>
            <a:r>
              <a:rPr sz="1200" dirty="0">
                <a:latin typeface="Times New Roman"/>
                <a:cs typeface="Times New Roman"/>
              </a:rPr>
              <a:t>)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673098" y="7089975"/>
            <a:ext cx="867854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80" dirty="0">
                <a:latin typeface="Times New Roman"/>
                <a:cs typeface="Times New Roman"/>
              </a:rPr>
              <a:t>M</a:t>
            </a:r>
            <a:r>
              <a:rPr sz="1200" spc="130" dirty="0">
                <a:latin typeface="Times New Roman"/>
                <a:cs typeface="Times New Roman"/>
              </a:rPr>
              <a:t>a</a:t>
            </a:r>
            <a:r>
              <a:rPr sz="1200" spc="-75" dirty="0">
                <a:latin typeface="Times New Roman"/>
                <a:cs typeface="Times New Roman"/>
              </a:rPr>
              <a:t>i</a:t>
            </a:r>
            <a:r>
              <a:rPr sz="1200" spc="-70" dirty="0">
                <a:latin typeface="Times New Roman"/>
                <a:cs typeface="Times New Roman"/>
              </a:rPr>
              <a:t>l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spc="65" dirty="0">
                <a:latin typeface="Times New Roman"/>
                <a:cs typeface="Times New Roman"/>
              </a:rPr>
              <a:t>d</a:t>
            </a:r>
            <a:r>
              <a:rPr sz="1200" spc="130" dirty="0">
                <a:latin typeface="Times New Roman"/>
                <a:cs typeface="Times New Roman"/>
              </a:rPr>
              <a:t>es</a:t>
            </a:r>
            <a:r>
              <a:rPr sz="1200" spc="-5" dirty="0">
                <a:latin typeface="Times New Roman"/>
                <a:cs typeface="Times New Roman"/>
              </a:rPr>
              <a:t>t</a:t>
            </a:r>
            <a:r>
              <a:rPr sz="1200" spc="-75" dirty="0">
                <a:latin typeface="Times New Roman"/>
                <a:cs typeface="Times New Roman"/>
              </a:rPr>
              <a:t>i</a:t>
            </a:r>
            <a:r>
              <a:rPr sz="1200" spc="65" dirty="0">
                <a:latin typeface="Times New Roman"/>
                <a:cs typeface="Times New Roman"/>
              </a:rPr>
              <a:t>n</a:t>
            </a:r>
            <a:r>
              <a:rPr sz="1200" spc="130" dirty="0">
                <a:latin typeface="Times New Roman"/>
                <a:cs typeface="Times New Roman"/>
              </a:rPr>
              <a:t>e</a:t>
            </a:r>
            <a:r>
              <a:rPr sz="1200" spc="65" dirty="0">
                <a:latin typeface="Times New Roman"/>
                <a:cs typeface="Times New Roman"/>
              </a:rPr>
              <a:t>d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t</a:t>
            </a:r>
            <a:r>
              <a:rPr sz="1200" spc="65" dirty="0">
                <a:latin typeface="Times New Roman"/>
                <a:cs typeface="Times New Roman"/>
              </a:rPr>
              <a:t>o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60" dirty="0">
                <a:latin typeface="Times New Roman"/>
                <a:cs typeface="Times New Roman"/>
              </a:rPr>
              <a:t>F</a:t>
            </a:r>
            <a:r>
              <a:rPr sz="1200" spc="125" dirty="0">
                <a:latin typeface="Times New Roman"/>
                <a:cs typeface="Times New Roman"/>
              </a:rPr>
              <a:t>SS</a:t>
            </a:r>
            <a:r>
              <a:rPr sz="1200" spc="4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Z</a:t>
            </a:r>
            <a:r>
              <a:rPr sz="1200" spc="65" dirty="0">
                <a:latin typeface="Times New Roman"/>
                <a:cs typeface="Times New Roman"/>
              </a:rPr>
              <a:t>on</a:t>
            </a:r>
            <a:r>
              <a:rPr sz="1200" spc="130" dirty="0">
                <a:latin typeface="Times New Roman"/>
                <a:cs typeface="Times New Roman"/>
              </a:rPr>
              <a:t>e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spc="130" dirty="0">
                <a:latin typeface="Times New Roman"/>
                <a:cs typeface="Times New Roman"/>
              </a:rPr>
              <a:t>a</a:t>
            </a:r>
            <a:r>
              <a:rPr sz="1200" spc="65" dirty="0">
                <a:latin typeface="Times New Roman"/>
                <a:cs typeface="Times New Roman"/>
              </a:rPr>
              <a:t>nd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N</a:t>
            </a:r>
            <a:r>
              <a:rPr sz="1200" spc="65" dirty="0">
                <a:latin typeface="Times New Roman"/>
                <a:cs typeface="Times New Roman"/>
              </a:rPr>
              <a:t>on</a:t>
            </a:r>
            <a:r>
              <a:rPr sz="1200" spc="-5" dirty="0">
                <a:latin typeface="Times New Roman"/>
                <a:cs typeface="Times New Roman"/>
              </a:rPr>
              <a:t>-</a:t>
            </a:r>
            <a:r>
              <a:rPr sz="1200" spc="60" dirty="0">
                <a:latin typeface="Times New Roman"/>
                <a:cs typeface="Times New Roman"/>
              </a:rPr>
              <a:t>F</a:t>
            </a:r>
            <a:r>
              <a:rPr sz="1200" spc="125" dirty="0">
                <a:latin typeface="Times New Roman"/>
                <a:cs typeface="Times New Roman"/>
              </a:rPr>
              <a:t>SS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Z</a:t>
            </a:r>
            <a:r>
              <a:rPr sz="1200" spc="65" dirty="0">
                <a:latin typeface="Times New Roman"/>
                <a:cs typeface="Times New Roman"/>
              </a:rPr>
              <a:t>on</a:t>
            </a:r>
            <a:r>
              <a:rPr sz="1200" spc="130" dirty="0">
                <a:latin typeface="Times New Roman"/>
                <a:cs typeface="Times New Roman"/>
              </a:rPr>
              <a:t>e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-75" dirty="0">
                <a:latin typeface="Times New Roman"/>
                <a:cs typeface="Times New Roman"/>
              </a:rPr>
              <a:t>i</a:t>
            </a:r>
            <a:r>
              <a:rPr sz="1200" spc="130" dirty="0">
                <a:latin typeface="Times New Roman"/>
                <a:cs typeface="Times New Roman"/>
              </a:rPr>
              <a:t>s</a:t>
            </a:r>
            <a:r>
              <a:rPr sz="1200" spc="35" dirty="0">
                <a:latin typeface="Times New Roman"/>
                <a:cs typeface="Times New Roman"/>
              </a:rPr>
              <a:t> </a:t>
            </a:r>
            <a:r>
              <a:rPr sz="1200" spc="65" dirty="0">
                <a:latin typeface="Times New Roman"/>
                <a:cs typeface="Times New Roman"/>
              </a:rPr>
              <a:t>d</a:t>
            </a:r>
            <a:r>
              <a:rPr sz="1200" spc="130" dirty="0">
                <a:latin typeface="Times New Roman"/>
                <a:cs typeface="Times New Roman"/>
              </a:rPr>
              <a:t>e</a:t>
            </a:r>
            <a:r>
              <a:rPr sz="1200" spc="-5" dirty="0">
                <a:latin typeface="Times New Roman"/>
                <a:cs typeface="Times New Roman"/>
              </a:rPr>
              <a:t>t</a:t>
            </a:r>
            <a:r>
              <a:rPr sz="1200" spc="130" dirty="0">
                <a:latin typeface="Times New Roman"/>
                <a:cs typeface="Times New Roman"/>
              </a:rPr>
              <a:t>e</a:t>
            </a:r>
            <a:r>
              <a:rPr sz="1200" spc="-5" dirty="0">
                <a:latin typeface="Times New Roman"/>
                <a:cs typeface="Times New Roman"/>
              </a:rPr>
              <a:t>r</a:t>
            </a:r>
            <a:r>
              <a:rPr sz="1200" spc="70" dirty="0">
                <a:latin typeface="Times New Roman"/>
                <a:cs typeface="Times New Roman"/>
              </a:rPr>
              <a:t>m</a:t>
            </a:r>
            <a:r>
              <a:rPr sz="1200" spc="-75" dirty="0">
                <a:latin typeface="Times New Roman"/>
                <a:cs typeface="Times New Roman"/>
              </a:rPr>
              <a:t>i</a:t>
            </a:r>
            <a:r>
              <a:rPr sz="1200" spc="55" dirty="0">
                <a:latin typeface="Times New Roman"/>
                <a:cs typeface="Times New Roman"/>
              </a:rPr>
              <a:t>n</a:t>
            </a:r>
            <a:r>
              <a:rPr sz="1200" spc="120" dirty="0">
                <a:latin typeface="Times New Roman"/>
                <a:cs typeface="Times New Roman"/>
              </a:rPr>
              <a:t>e</a:t>
            </a:r>
            <a:r>
              <a:rPr sz="1200" spc="65" dirty="0">
                <a:latin typeface="Times New Roman"/>
                <a:cs typeface="Times New Roman"/>
              </a:rPr>
              <a:t>d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65" dirty="0">
                <a:latin typeface="Times New Roman"/>
                <a:cs typeface="Times New Roman"/>
              </a:rPr>
              <a:t>b</a:t>
            </a:r>
            <a:r>
              <a:rPr sz="1200" spc="130" dirty="0">
                <a:latin typeface="Times New Roman"/>
                <a:cs typeface="Times New Roman"/>
              </a:rPr>
              <a:t>ase</a:t>
            </a:r>
            <a:r>
              <a:rPr sz="1200" spc="65" dirty="0">
                <a:latin typeface="Times New Roman"/>
                <a:cs typeface="Times New Roman"/>
              </a:rPr>
              <a:t>d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65" dirty="0">
                <a:latin typeface="Times New Roman"/>
                <a:cs typeface="Times New Roman"/>
              </a:rPr>
              <a:t>on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spc="-75" dirty="0">
                <a:latin typeface="Times New Roman"/>
                <a:cs typeface="Times New Roman"/>
              </a:rPr>
              <a:t>L</a:t>
            </a:r>
            <a:r>
              <a:rPr sz="1200" spc="65" dirty="0">
                <a:latin typeface="Times New Roman"/>
                <a:cs typeface="Times New Roman"/>
              </a:rPr>
              <a:t>006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75" dirty="0">
                <a:latin typeface="Times New Roman"/>
                <a:cs typeface="Times New Roman"/>
              </a:rPr>
              <a:t>L</a:t>
            </a:r>
            <a:r>
              <a:rPr sz="1200" spc="130" dirty="0">
                <a:latin typeface="Times New Roman"/>
                <a:cs typeface="Times New Roman"/>
              </a:rPr>
              <a:t>a</a:t>
            </a:r>
            <a:r>
              <a:rPr sz="1200" spc="65" dirty="0">
                <a:latin typeface="Times New Roman"/>
                <a:cs typeface="Times New Roman"/>
              </a:rPr>
              <a:t>b</a:t>
            </a:r>
            <a:r>
              <a:rPr sz="1200" spc="130" dirty="0">
                <a:latin typeface="Times New Roman"/>
                <a:cs typeface="Times New Roman"/>
              </a:rPr>
              <a:t>e</a:t>
            </a:r>
            <a:r>
              <a:rPr sz="1200" spc="-75" dirty="0">
                <a:latin typeface="Times New Roman"/>
                <a:cs typeface="Times New Roman"/>
              </a:rPr>
              <a:t>li</a:t>
            </a:r>
            <a:r>
              <a:rPr sz="1200" spc="55" dirty="0">
                <a:latin typeface="Times New Roman"/>
                <a:cs typeface="Times New Roman"/>
              </a:rPr>
              <a:t>n</a:t>
            </a:r>
            <a:r>
              <a:rPr sz="1200" spc="65" dirty="0">
                <a:latin typeface="Times New Roman"/>
                <a:cs typeface="Times New Roman"/>
              </a:rPr>
              <a:t>g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-75" dirty="0">
                <a:latin typeface="Times New Roman"/>
                <a:cs typeface="Times New Roman"/>
              </a:rPr>
              <a:t>Li</a:t>
            </a:r>
            <a:r>
              <a:rPr sz="1200" spc="130" dirty="0">
                <a:latin typeface="Times New Roman"/>
                <a:cs typeface="Times New Roman"/>
              </a:rPr>
              <a:t>s</a:t>
            </a:r>
            <a:r>
              <a:rPr sz="1200" spc="-5" dirty="0">
                <a:latin typeface="Times New Roman"/>
                <a:cs typeface="Times New Roman"/>
              </a:rPr>
              <a:t>t</a:t>
            </a:r>
            <a:r>
              <a:rPr sz="1200" spc="30" dirty="0">
                <a:latin typeface="Times New Roman"/>
                <a:cs typeface="Times New Roman"/>
              </a:rPr>
              <a:t>,</a:t>
            </a:r>
            <a:r>
              <a:rPr sz="1200" spc="35" dirty="0">
                <a:latin typeface="Times New Roman"/>
                <a:cs typeface="Times New Roman"/>
              </a:rPr>
              <a:t> </a:t>
            </a:r>
            <a:r>
              <a:rPr sz="1200" spc="130" dirty="0">
                <a:latin typeface="Times New Roman"/>
                <a:cs typeface="Times New Roman"/>
              </a:rPr>
              <a:t>e</a:t>
            </a:r>
            <a:r>
              <a:rPr sz="1200" spc="-15" dirty="0">
                <a:latin typeface="Times New Roman"/>
                <a:cs typeface="Times New Roman"/>
              </a:rPr>
              <a:t>x</a:t>
            </a:r>
            <a:r>
              <a:rPr sz="1200" spc="60" dirty="0">
                <a:latin typeface="Times New Roman"/>
                <a:cs typeface="Times New Roman"/>
              </a:rPr>
              <a:t>c</a:t>
            </a:r>
            <a:r>
              <a:rPr sz="1200" spc="-75" dirty="0">
                <a:latin typeface="Times New Roman"/>
                <a:cs typeface="Times New Roman"/>
              </a:rPr>
              <a:t>l</a:t>
            </a:r>
            <a:r>
              <a:rPr sz="1200" spc="65" dirty="0">
                <a:latin typeface="Times New Roman"/>
                <a:cs typeface="Times New Roman"/>
              </a:rPr>
              <a:t>ud</a:t>
            </a:r>
            <a:r>
              <a:rPr sz="1200" spc="-75" dirty="0">
                <a:latin typeface="Times New Roman"/>
                <a:cs typeface="Times New Roman"/>
              </a:rPr>
              <a:t>i</a:t>
            </a:r>
            <a:r>
              <a:rPr sz="1200" spc="65" dirty="0">
                <a:latin typeface="Times New Roman"/>
                <a:cs typeface="Times New Roman"/>
              </a:rPr>
              <a:t>ng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65" dirty="0">
                <a:latin typeface="Times New Roman"/>
                <a:cs typeface="Times New Roman"/>
              </a:rPr>
              <a:t>E</a:t>
            </a:r>
            <a:r>
              <a:rPr sz="1200" spc="-5" dirty="0">
                <a:latin typeface="Times New Roman"/>
                <a:cs typeface="Times New Roman"/>
              </a:rPr>
              <a:t>DD</a:t>
            </a:r>
            <a:r>
              <a:rPr sz="1200" spc="-75" dirty="0">
                <a:latin typeface="Times New Roman"/>
                <a:cs typeface="Times New Roman"/>
              </a:rPr>
              <a:t>M</a:t>
            </a:r>
            <a:r>
              <a:rPr sz="1200" spc="30" dirty="0">
                <a:latin typeface="Times New Roman"/>
                <a:cs typeface="Times New Roman"/>
              </a:rPr>
              <a:t> </a:t>
            </a:r>
            <a:r>
              <a:rPr sz="1200" spc="130" dirty="0">
                <a:latin typeface="Times New Roman"/>
                <a:cs typeface="Times New Roman"/>
              </a:rPr>
              <a:t>a</a:t>
            </a:r>
            <a:r>
              <a:rPr sz="1200" spc="65" dirty="0">
                <a:latin typeface="Times New Roman"/>
                <a:cs typeface="Times New Roman"/>
              </a:rPr>
              <a:t>nd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125" dirty="0">
                <a:latin typeface="Times New Roman"/>
                <a:cs typeface="Times New Roman"/>
              </a:rPr>
              <a:t>S</a:t>
            </a:r>
            <a:r>
              <a:rPr sz="1200" spc="130" dirty="0">
                <a:latin typeface="Times New Roman"/>
                <a:cs typeface="Times New Roman"/>
              </a:rPr>
              <a:t>a</a:t>
            </a:r>
            <a:r>
              <a:rPr sz="1200" spc="-5" dirty="0">
                <a:latin typeface="Times New Roman"/>
                <a:cs typeface="Times New Roman"/>
              </a:rPr>
              <a:t>t</a:t>
            </a:r>
            <a:r>
              <a:rPr sz="1200" spc="65" dirty="0">
                <a:latin typeface="Times New Roman"/>
                <a:cs typeface="Times New Roman"/>
              </a:rPr>
              <a:t>u</a:t>
            </a:r>
            <a:r>
              <a:rPr sz="1200" spc="-5" dirty="0">
                <a:latin typeface="Times New Roman"/>
                <a:cs typeface="Times New Roman"/>
              </a:rPr>
              <a:t>r</a:t>
            </a:r>
            <a:r>
              <a:rPr sz="1200" spc="130" dirty="0">
                <a:latin typeface="Times New Roman"/>
                <a:cs typeface="Times New Roman"/>
              </a:rPr>
              <a:t>a</a:t>
            </a:r>
            <a:r>
              <a:rPr sz="1200" spc="-5" dirty="0">
                <a:latin typeface="Times New Roman"/>
                <a:cs typeface="Times New Roman"/>
              </a:rPr>
              <a:t>t</a:t>
            </a:r>
            <a:r>
              <a:rPr sz="1200" spc="-75" dirty="0">
                <a:latin typeface="Times New Roman"/>
                <a:cs typeface="Times New Roman"/>
              </a:rPr>
              <a:t>i</a:t>
            </a:r>
            <a:r>
              <a:rPr sz="1200" spc="65" dirty="0">
                <a:latin typeface="Times New Roman"/>
                <a:cs typeface="Times New Roman"/>
              </a:rPr>
              <a:t>on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-80" dirty="0">
                <a:latin typeface="Times New Roman"/>
                <a:cs typeface="Times New Roman"/>
              </a:rPr>
              <a:t>M</a:t>
            </a:r>
            <a:r>
              <a:rPr sz="1200" spc="130" dirty="0">
                <a:latin typeface="Times New Roman"/>
                <a:cs typeface="Times New Roman"/>
              </a:rPr>
              <a:t>a</a:t>
            </a:r>
            <a:r>
              <a:rPr sz="1200" spc="-75" dirty="0">
                <a:latin typeface="Times New Roman"/>
                <a:cs typeface="Times New Roman"/>
              </a:rPr>
              <a:t>il</a:t>
            </a:r>
            <a:r>
              <a:rPr sz="1200" spc="30" dirty="0">
                <a:latin typeface="Times New Roman"/>
                <a:cs typeface="Times New Roman"/>
              </a:rPr>
              <a:t>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84" name="object 8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224780">
              <a:lnSpc>
                <a:spcPts val="2460"/>
              </a:lnSpc>
            </a:pPr>
            <a:r>
              <a:rPr spc="-165" dirty="0"/>
              <a:t>U</a:t>
            </a:r>
            <a:r>
              <a:rPr spc="-70" dirty="0"/>
              <a:t>S</a:t>
            </a:r>
            <a:r>
              <a:rPr spc="10" dirty="0"/>
              <a:t>P</a:t>
            </a:r>
            <a:r>
              <a:rPr spc="-70" dirty="0"/>
              <a:t>S</a:t>
            </a:r>
            <a:r>
              <a:rPr spc="65" dirty="0"/>
              <a:t> </a:t>
            </a:r>
            <a:r>
              <a:rPr spc="15" dirty="0"/>
              <a:t>M</a:t>
            </a:r>
            <a:r>
              <a:rPr spc="445" dirty="0"/>
              <a:t>a</a:t>
            </a:r>
            <a:r>
              <a:rPr spc="-30" dirty="0"/>
              <a:t>r</a:t>
            </a:r>
            <a:r>
              <a:rPr spc="160" dirty="0"/>
              <a:t>k</a:t>
            </a:r>
            <a:r>
              <a:rPr spc="405" dirty="0"/>
              <a:t>e</a:t>
            </a:r>
            <a:r>
              <a:rPr spc="45" dirty="0"/>
              <a:t>t</a:t>
            </a:r>
            <a:r>
              <a:rPr spc="-80" dirty="0"/>
              <a:t>i</a:t>
            </a:r>
            <a:r>
              <a:rPr spc="204" dirty="0"/>
              <a:t>n</a:t>
            </a:r>
            <a:r>
              <a:rPr spc="325" dirty="0"/>
              <a:t>g</a:t>
            </a:r>
            <a:r>
              <a:rPr spc="65" dirty="0"/>
              <a:t> </a:t>
            </a:r>
            <a:r>
              <a:rPr spc="15" dirty="0"/>
              <a:t>M</a:t>
            </a:r>
            <a:r>
              <a:rPr spc="459" dirty="0"/>
              <a:t>a</a:t>
            </a:r>
            <a:r>
              <a:rPr spc="-80" dirty="0"/>
              <a:t>i</a:t>
            </a:r>
            <a:r>
              <a:rPr spc="-100" dirty="0"/>
              <a:t>l</a:t>
            </a:r>
            <a:r>
              <a:rPr spc="-50" dirty="0"/>
              <a:t>®</a:t>
            </a:r>
            <a:r>
              <a:rPr spc="85" dirty="0"/>
              <a:t> </a:t>
            </a:r>
            <a:r>
              <a:rPr spc="95" dirty="0"/>
              <a:t>(</a:t>
            </a:r>
            <a:r>
              <a:rPr spc="-120" dirty="0"/>
              <a:t>Fl</a:t>
            </a:r>
            <a:r>
              <a:rPr spc="445" dirty="0"/>
              <a:t>a</a:t>
            </a:r>
            <a:r>
              <a:rPr spc="45" dirty="0"/>
              <a:t>t</a:t>
            </a:r>
            <a:r>
              <a:rPr spc="100" dirty="0"/>
              <a:t>s</a:t>
            </a:r>
            <a:r>
              <a:rPr spc="95" dirty="0"/>
              <a:t>)</a:t>
            </a:r>
          </a:p>
          <a:p>
            <a:pPr marL="6322060">
              <a:lnSpc>
                <a:spcPct val="100000"/>
              </a:lnSpc>
            </a:pPr>
            <a:r>
              <a:rPr sz="1800" spc="-15" dirty="0">
                <a:latin typeface="Century Gothic"/>
                <a:cs typeface="Century Gothic"/>
              </a:rPr>
              <a:t>L</a:t>
            </a:r>
            <a:r>
              <a:rPr sz="1800" spc="-10" dirty="0">
                <a:latin typeface="Century Gothic"/>
                <a:cs typeface="Century Gothic"/>
              </a:rPr>
              <a:t>a</a:t>
            </a:r>
            <a:r>
              <a:rPr sz="1800" dirty="0">
                <a:latin typeface="Century Gothic"/>
                <a:cs typeface="Century Gothic"/>
              </a:rPr>
              <a:t>s</a:t>
            </a:r>
            <a:r>
              <a:rPr sz="1800" spc="-10" dirty="0">
                <a:latin typeface="Century Gothic"/>
                <a:cs typeface="Century Gothic"/>
              </a:rPr>
              <a:t>t</a:t>
            </a:r>
            <a:r>
              <a:rPr sz="1800" spc="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M</a:t>
            </a:r>
            <a:r>
              <a:rPr sz="1800" spc="15" dirty="0">
                <a:latin typeface="Century Gothic"/>
                <a:cs typeface="Century Gothic"/>
              </a:rPr>
              <a:t>i</a:t>
            </a:r>
            <a:r>
              <a:rPr sz="1800" dirty="0">
                <a:latin typeface="Century Gothic"/>
                <a:cs typeface="Century Gothic"/>
              </a:rPr>
              <a:t>l</a:t>
            </a:r>
            <a:r>
              <a:rPr sz="1800" spc="-15" dirty="0">
                <a:latin typeface="Century Gothic"/>
                <a:cs typeface="Century Gothic"/>
              </a:rPr>
              <a:t>e</a:t>
            </a:r>
            <a:r>
              <a:rPr sz="1800" spc="-30" dirty="0">
                <a:latin typeface="Century Gothic"/>
                <a:cs typeface="Century Gothic"/>
              </a:rPr>
              <a:t> </a:t>
            </a:r>
            <a:r>
              <a:rPr sz="1800" spc="25" dirty="0">
                <a:latin typeface="Century Gothic"/>
                <a:cs typeface="Century Gothic"/>
              </a:rPr>
              <a:t>I</a:t>
            </a:r>
            <a:r>
              <a:rPr sz="1800" spc="-15" dirty="0">
                <a:latin typeface="Century Gothic"/>
                <a:cs typeface="Century Gothic"/>
              </a:rPr>
              <a:t>m</a:t>
            </a:r>
            <a:r>
              <a:rPr sz="1800" spc="-5" dirty="0">
                <a:latin typeface="Century Gothic"/>
                <a:cs typeface="Century Gothic"/>
              </a:rPr>
              <a:t>p</a:t>
            </a:r>
            <a:r>
              <a:rPr sz="1800" spc="-10" dirty="0">
                <a:latin typeface="Century Gothic"/>
                <a:cs typeface="Century Gothic"/>
              </a:rPr>
              <a:t>act</a:t>
            </a:r>
            <a:r>
              <a:rPr sz="1800" spc="-30" dirty="0">
                <a:latin typeface="Century Gothic"/>
                <a:cs typeface="Century Gothic"/>
              </a:rPr>
              <a:t> </a:t>
            </a:r>
            <a:r>
              <a:rPr sz="1800" spc="-20" dirty="0">
                <a:latin typeface="Century Gothic"/>
                <a:cs typeface="Century Gothic"/>
              </a:rPr>
              <a:t>T</a:t>
            </a:r>
            <a:r>
              <a:rPr sz="1800" spc="-10" dirty="0">
                <a:latin typeface="Century Gothic"/>
                <a:cs typeface="Century Gothic"/>
              </a:rPr>
              <a:t>ren</a:t>
            </a:r>
            <a:r>
              <a:rPr sz="1800" dirty="0">
                <a:latin typeface="Century Gothic"/>
                <a:cs typeface="Century Gothic"/>
              </a:rPr>
              <a:t>d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3766885" y="1365799"/>
            <a:ext cx="2524125" cy="240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700" spc="-15" dirty="0">
                <a:solidFill>
                  <a:srgbClr val="4F80BC"/>
                </a:solidFill>
                <a:latin typeface="Century Gothic"/>
                <a:cs typeface="Century Gothic"/>
              </a:rPr>
              <a:t>O</a:t>
            </a:r>
            <a:r>
              <a:rPr sz="1700" spc="15" dirty="0">
                <a:solidFill>
                  <a:srgbClr val="4F80BC"/>
                </a:solidFill>
                <a:latin typeface="Century Gothic"/>
                <a:cs typeface="Century Gothic"/>
              </a:rPr>
              <a:t>v</a:t>
            </a:r>
            <a:r>
              <a:rPr sz="1700" spc="-10" dirty="0">
                <a:solidFill>
                  <a:srgbClr val="4F80BC"/>
                </a:solidFill>
                <a:latin typeface="Century Gothic"/>
                <a:cs typeface="Century Gothic"/>
              </a:rPr>
              <a:t>er</a:t>
            </a:r>
            <a:r>
              <a:rPr sz="1700" spc="-40" dirty="0">
                <a:solidFill>
                  <a:srgbClr val="4F80BC"/>
                </a:solidFill>
                <a:latin typeface="Century Gothic"/>
                <a:cs typeface="Century Gothic"/>
              </a:rPr>
              <a:t>a</a:t>
            </a:r>
            <a:r>
              <a:rPr sz="1700" spc="5" dirty="0">
                <a:solidFill>
                  <a:srgbClr val="4F80BC"/>
                </a:solidFill>
                <a:latin typeface="Century Gothic"/>
                <a:cs typeface="Century Gothic"/>
              </a:rPr>
              <a:t>l</a:t>
            </a:r>
            <a:r>
              <a:rPr sz="1700" spc="-5" dirty="0">
                <a:solidFill>
                  <a:srgbClr val="4F80BC"/>
                </a:solidFill>
                <a:latin typeface="Century Gothic"/>
                <a:cs typeface="Century Gothic"/>
              </a:rPr>
              <a:t>l</a:t>
            </a:r>
            <a:r>
              <a:rPr sz="1700" spc="-50" dirty="0">
                <a:solidFill>
                  <a:srgbClr val="4F80BC"/>
                </a:solidFill>
                <a:latin typeface="Century Gothic"/>
                <a:cs typeface="Century Gothic"/>
              </a:rPr>
              <a:t> </a:t>
            </a:r>
            <a:r>
              <a:rPr sz="1700" spc="-15" dirty="0">
                <a:solidFill>
                  <a:srgbClr val="4F80BC"/>
                </a:solidFill>
                <a:latin typeface="Century Gothic"/>
                <a:cs typeface="Century Gothic"/>
              </a:rPr>
              <a:t>L</a:t>
            </a:r>
            <a:r>
              <a:rPr sz="1700" spc="-5" dirty="0">
                <a:solidFill>
                  <a:srgbClr val="4F80BC"/>
                </a:solidFill>
                <a:latin typeface="Century Gothic"/>
                <a:cs typeface="Century Gothic"/>
              </a:rPr>
              <a:t>a</a:t>
            </a:r>
            <a:r>
              <a:rPr sz="1700" spc="-25" dirty="0">
                <a:solidFill>
                  <a:srgbClr val="4F80BC"/>
                </a:solidFill>
                <a:latin typeface="Century Gothic"/>
                <a:cs typeface="Century Gothic"/>
              </a:rPr>
              <a:t>s</a:t>
            </a:r>
            <a:r>
              <a:rPr sz="1700" spc="-10" dirty="0">
                <a:solidFill>
                  <a:srgbClr val="4F80BC"/>
                </a:solidFill>
                <a:latin typeface="Century Gothic"/>
                <a:cs typeface="Century Gothic"/>
              </a:rPr>
              <a:t>t</a:t>
            </a:r>
            <a:r>
              <a:rPr sz="1700" spc="-15" dirty="0">
                <a:solidFill>
                  <a:srgbClr val="4F80BC"/>
                </a:solidFill>
                <a:latin typeface="Century Gothic"/>
                <a:cs typeface="Century Gothic"/>
              </a:rPr>
              <a:t> </a:t>
            </a:r>
            <a:r>
              <a:rPr sz="1700" spc="-20" dirty="0">
                <a:solidFill>
                  <a:srgbClr val="4F80BC"/>
                </a:solidFill>
                <a:latin typeface="Century Gothic"/>
                <a:cs typeface="Century Gothic"/>
              </a:rPr>
              <a:t>M</a:t>
            </a:r>
            <a:r>
              <a:rPr sz="1700" spc="5" dirty="0">
                <a:solidFill>
                  <a:srgbClr val="4F80BC"/>
                </a:solidFill>
                <a:latin typeface="Century Gothic"/>
                <a:cs typeface="Century Gothic"/>
              </a:rPr>
              <a:t>i</a:t>
            </a:r>
            <a:r>
              <a:rPr sz="1700" spc="-10" dirty="0">
                <a:solidFill>
                  <a:srgbClr val="4F80BC"/>
                </a:solidFill>
                <a:latin typeface="Century Gothic"/>
                <a:cs typeface="Century Gothic"/>
              </a:rPr>
              <a:t>le</a:t>
            </a:r>
            <a:r>
              <a:rPr sz="1700" spc="-30" dirty="0">
                <a:solidFill>
                  <a:srgbClr val="4F80BC"/>
                </a:solidFill>
                <a:latin typeface="Century Gothic"/>
                <a:cs typeface="Century Gothic"/>
              </a:rPr>
              <a:t> </a:t>
            </a:r>
            <a:r>
              <a:rPr sz="1700" spc="30" dirty="0">
                <a:solidFill>
                  <a:srgbClr val="4F80BC"/>
                </a:solidFill>
                <a:latin typeface="Century Gothic"/>
                <a:cs typeface="Century Gothic"/>
              </a:rPr>
              <a:t>I</a:t>
            </a:r>
            <a:r>
              <a:rPr sz="1700" spc="-35" dirty="0">
                <a:solidFill>
                  <a:srgbClr val="4F80BC"/>
                </a:solidFill>
                <a:latin typeface="Century Gothic"/>
                <a:cs typeface="Century Gothic"/>
              </a:rPr>
              <a:t>m</a:t>
            </a:r>
            <a:r>
              <a:rPr sz="1700" spc="-20" dirty="0">
                <a:solidFill>
                  <a:srgbClr val="4F80BC"/>
                </a:solidFill>
                <a:latin typeface="Century Gothic"/>
                <a:cs typeface="Century Gothic"/>
              </a:rPr>
              <a:t>p</a:t>
            </a:r>
            <a:r>
              <a:rPr sz="1700" spc="-5" dirty="0">
                <a:solidFill>
                  <a:srgbClr val="4F80BC"/>
                </a:solidFill>
                <a:latin typeface="Century Gothic"/>
                <a:cs typeface="Century Gothic"/>
              </a:rPr>
              <a:t>a</a:t>
            </a:r>
            <a:r>
              <a:rPr sz="1700" spc="-30" dirty="0">
                <a:solidFill>
                  <a:srgbClr val="4F80BC"/>
                </a:solidFill>
                <a:latin typeface="Century Gothic"/>
                <a:cs typeface="Century Gothic"/>
              </a:rPr>
              <a:t>c</a:t>
            </a:r>
            <a:r>
              <a:rPr sz="1700" spc="-10" dirty="0">
                <a:solidFill>
                  <a:srgbClr val="4F80BC"/>
                </a:solidFill>
                <a:latin typeface="Century Gothic"/>
                <a:cs typeface="Century Gothic"/>
              </a:rPr>
              <a:t>t</a:t>
            </a:r>
            <a:endParaRPr sz="17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20581" y="6989731"/>
            <a:ext cx="172720" cy="156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75" dirty="0">
                <a:solidFill>
                  <a:srgbClr val="A5A5A5"/>
                </a:solidFill>
                <a:latin typeface="Times New Roman"/>
                <a:cs typeface="Times New Roman"/>
              </a:rPr>
              <a:t>79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90600" y="533400"/>
            <a:ext cx="2438400" cy="533400"/>
          </a:xfrm>
          <a:custGeom>
            <a:avLst/>
            <a:gdLst/>
            <a:ahLst/>
            <a:cxnLst/>
            <a:rect l="l" t="t" r="r" b="b"/>
            <a:pathLst>
              <a:path w="2438400" h="533400">
                <a:moveTo>
                  <a:pt x="0" y="0"/>
                </a:moveTo>
                <a:lnTo>
                  <a:pt x="2438400" y="0"/>
                </a:lnTo>
                <a:lnTo>
                  <a:pt x="2438400" y="533400"/>
                </a:lnTo>
                <a:lnTo>
                  <a:pt x="0" y="533400"/>
                </a:lnTo>
                <a:lnTo>
                  <a:pt x="0" y="0"/>
                </a:lnTo>
                <a:close/>
              </a:path>
            </a:pathLst>
          </a:custGeom>
          <a:solidFill>
            <a:srgbClr val="5093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50748" y="626363"/>
            <a:ext cx="2064131" cy="3642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709137" y="844311"/>
            <a:ext cx="131445" cy="168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10" dirty="0">
                <a:solidFill>
                  <a:srgbClr val="FFFFFF"/>
                </a:solidFill>
                <a:latin typeface="Times New Roman"/>
                <a:cs typeface="Times New Roman"/>
              </a:rPr>
              <a:t>®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92935" y="6864118"/>
            <a:ext cx="7577455" cy="2647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1940">
              <a:lnSpc>
                <a:spcPts val="875"/>
              </a:lnSpc>
            </a:pPr>
            <a:r>
              <a:rPr sz="750" spc="-10" dirty="0">
                <a:latin typeface="Times New Roman"/>
                <a:cs typeface="Times New Roman"/>
              </a:rPr>
              <a:t>N</a:t>
            </a:r>
            <a:r>
              <a:rPr sz="750" spc="45" dirty="0">
                <a:latin typeface="Times New Roman"/>
                <a:cs typeface="Times New Roman"/>
              </a:rPr>
              <a:t>o</a:t>
            </a:r>
            <a:r>
              <a:rPr sz="750" spc="5" dirty="0">
                <a:latin typeface="Times New Roman"/>
                <a:cs typeface="Times New Roman"/>
              </a:rPr>
              <a:t>t</a:t>
            </a:r>
            <a:r>
              <a:rPr sz="750" spc="80" dirty="0">
                <a:latin typeface="Times New Roman"/>
                <a:cs typeface="Times New Roman"/>
              </a:rPr>
              <a:t>e</a:t>
            </a:r>
            <a:r>
              <a:rPr sz="750" dirty="0">
                <a:latin typeface="Times New Roman"/>
                <a:cs typeface="Times New Roman"/>
              </a:rPr>
              <a:t>:</a:t>
            </a:r>
            <a:r>
              <a:rPr sz="750" spc="10" dirty="0">
                <a:latin typeface="Times New Roman"/>
                <a:cs typeface="Times New Roman"/>
              </a:rPr>
              <a:t> </a:t>
            </a:r>
            <a:r>
              <a:rPr sz="750" spc="80" dirty="0">
                <a:latin typeface="Times New Roman"/>
                <a:cs typeface="Times New Roman"/>
              </a:rPr>
              <a:t>Se</a:t>
            </a:r>
            <a:r>
              <a:rPr sz="750" spc="5" dirty="0">
                <a:latin typeface="Times New Roman"/>
                <a:cs typeface="Times New Roman"/>
              </a:rPr>
              <a:t>r</a:t>
            </a:r>
            <a:r>
              <a:rPr sz="750" spc="15" dirty="0">
                <a:latin typeface="Times New Roman"/>
                <a:cs typeface="Times New Roman"/>
              </a:rPr>
              <a:t>v</a:t>
            </a:r>
            <a:r>
              <a:rPr sz="750" spc="-55" dirty="0">
                <a:latin typeface="Times New Roman"/>
                <a:cs typeface="Times New Roman"/>
              </a:rPr>
              <a:t>i</a:t>
            </a:r>
            <a:r>
              <a:rPr sz="750" spc="40" dirty="0">
                <a:latin typeface="Times New Roman"/>
                <a:cs typeface="Times New Roman"/>
              </a:rPr>
              <a:t>c</a:t>
            </a:r>
            <a:r>
              <a:rPr sz="750" spc="85" dirty="0">
                <a:latin typeface="Times New Roman"/>
                <a:cs typeface="Times New Roman"/>
              </a:rPr>
              <a:t>e</a:t>
            </a:r>
            <a:r>
              <a:rPr sz="750" spc="-20" dirty="0">
                <a:latin typeface="Times New Roman"/>
                <a:cs typeface="Times New Roman"/>
              </a:rPr>
              <a:t> </a:t>
            </a:r>
            <a:r>
              <a:rPr sz="750" spc="45" dirty="0">
                <a:latin typeface="Times New Roman"/>
                <a:cs typeface="Times New Roman"/>
              </a:rPr>
              <a:t>p</a:t>
            </a:r>
            <a:r>
              <a:rPr sz="750" spc="80" dirty="0">
                <a:latin typeface="Times New Roman"/>
                <a:cs typeface="Times New Roman"/>
              </a:rPr>
              <a:t>e</a:t>
            </a:r>
            <a:r>
              <a:rPr sz="750" spc="5" dirty="0">
                <a:latin typeface="Times New Roman"/>
                <a:cs typeface="Times New Roman"/>
              </a:rPr>
              <a:t>r</a:t>
            </a:r>
            <a:r>
              <a:rPr sz="750" spc="-45" dirty="0">
                <a:latin typeface="Times New Roman"/>
                <a:cs typeface="Times New Roman"/>
              </a:rPr>
              <a:t>f</a:t>
            </a:r>
            <a:r>
              <a:rPr sz="750" spc="45" dirty="0">
                <a:latin typeface="Times New Roman"/>
                <a:cs typeface="Times New Roman"/>
              </a:rPr>
              <a:t>o</a:t>
            </a:r>
            <a:r>
              <a:rPr sz="750" spc="-5" dirty="0">
                <a:latin typeface="Times New Roman"/>
                <a:cs typeface="Times New Roman"/>
              </a:rPr>
              <a:t>r</a:t>
            </a:r>
            <a:r>
              <a:rPr sz="750" spc="35" dirty="0">
                <a:latin typeface="Times New Roman"/>
                <a:cs typeface="Times New Roman"/>
              </a:rPr>
              <a:t>m</a:t>
            </a:r>
            <a:r>
              <a:rPr sz="750" spc="80" dirty="0">
                <a:latin typeface="Times New Roman"/>
                <a:cs typeface="Times New Roman"/>
              </a:rPr>
              <a:t>a</a:t>
            </a:r>
            <a:r>
              <a:rPr sz="750" spc="30" dirty="0">
                <a:latin typeface="Times New Roman"/>
                <a:cs typeface="Times New Roman"/>
              </a:rPr>
              <a:t>nc</a:t>
            </a:r>
            <a:r>
              <a:rPr sz="750" spc="85" dirty="0">
                <a:latin typeface="Times New Roman"/>
                <a:cs typeface="Times New Roman"/>
              </a:rPr>
              <a:t>e</a:t>
            </a:r>
            <a:r>
              <a:rPr sz="750" spc="-20" dirty="0">
                <a:latin typeface="Times New Roman"/>
                <a:cs typeface="Times New Roman"/>
              </a:rPr>
              <a:t> </a:t>
            </a:r>
            <a:r>
              <a:rPr sz="750" spc="5" dirty="0">
                <a:latin typeface="Times New Roman"/>
                <a:cs typeface="Times New Roman"/>
              </a:rPr>
              <a:t>r</a:t>
            </a:r>
            <a:r>
              <a:rPr sz="750" spc="80" dirty="0">
                <a:latin typeface="Times New Roman"/>
                <a:cs typeface="Times New Roman"/>
              </a:rPr>
              <a:t>e</a:t>
            </a:r>
            <a:r>
              <a:rPr sz="750" spc="85" dirty="0">
                <a:latin typeface="Times New Roman"/>
                <a:cs typeface="Times New Roman"/>
              </a:rPr>
              <a:t>s</a:t>
            </a:r>
            <a:r>
              <a:rPr sz="750" spc="40" dirty="0">
                <a:latin typeface="Times New Roman"/>
                <a:cs typeface="Times New Roman"/>
              </a:rPr>
              <a:t>u</a:t>
            </a:r>
            <a:r>
              <a:rPr sz="750" spc="-40" dirty="0">
                <a:latin typeface="Times New Roman"/>
                <a:cs typeface="Times New Roman"/>
              </a:rPr>
              <a:t>l</a:t>
            </a:r>
            <a:r>
              <a:rPr sz="750" dirty="0">
                <a:latin typeface="Times New Roman"/>
                <a:cs typeface="Times New Roman"/>
              </a:rPr>
              <a:t>t</a:t>
            </a:r>
            <a:r>
              <a:rPr sz="750" spc="80" dirty="0">
                <a:latin typeface="Times New Roman"/>
                <a:cs typeface="Times New Roman"/>
              </a:rPr>
              <a:t>s</a:t>
            </a:r>
            <a:r>
              <a:rPr sz="750" spc="-15" dirty="0">
                <a:latin typeface="Times New Roman"/>
                <a:cs typeface="Times New Roman"/>
              </a:rPr>
              <a:t> </a:t>
            </a:r>
            <a:r>
              <a:rPr sz="750" spc="45" dirty="0">
                <a:latin typeface="Times New Roman"/>
                <a:cs typeface="Times New Roman"/>
              </a:rPr>
              <a:t>b</a:t>
            </a:r>
            <a:r>
              <a:rPr sz="750" spc="80" dirty="0">
                <a:latin typeface="Times New Roman"/>
                <a:cs typeface="Times New Roman"/>
              </a:rPr>
              <a:t>e</a:t>
            </a:r>
            <a:r>
              <a:rPr sz="750" spc="-40" dirty="0">
                <a:latin typeface="Times New Roman"/>
                <a:cs typeface="Times New Roman"/>
              </a:rPr>
              <a:t>f</a:t>
            </a:r>
            <a:r>
              <a:rPr sz="750" spc="40" dirty="0">
                <a:latin typeface="Times New Roman"/>
                <a:cs typeface="Times New Roman"/>
              </a:rPr>
              <a:t>o</a:t>
            </a:r>
            <a:r>
              <a:rPr sz="750" spc="5" dirty="0">
                <a:latin typeface="Times New Roman"/>
                <a:cs typeface="Times New Roman"/>
              </a:rPr>
              <a:t>r</a:t>
            </a:r>
            <a:r>
              <a:rPr sz="750" spc="85" dirty="0">
                <a:latin typeface="Times New Roman"/>
                <a:cs typeface="Times New Roman"/>
              </a:rPr>
              <a:t>e</a:t>
            </a:r>
            <a:r>
              <a:rPr sz="750" spc="-15" dirty="0">
                <a:latin typeface="Times New Roman"/>
                <a:cs typeface="Times New Roman"/>
              </a:rPr>
              <a:t> </a:t>
            </a:r>
            <a:r>
              <a:rPr sz="750" spc="-45" dirty="0">
                <a:latin typeface="Times New Roman"/>
                <a:cs typeface="Times New Roman"/>
              </a:rPr>
              <a:t>L</a:t>
            </a:r>
            <a:r>
              <a:rPr sz="750" spc="80" dirty="0">
                <a:latin typeface="Times New Roman"/>
                <a:cs typeface="Times New Roman"/>
              </a:rPr>
              <a:t>a</a:t>
            </a:r>
            <a:r>
              <a:rPr sz="750" spc="85" dirty="0">
                <a:latin typeface="Times New Roman"/>
                <a:cs typeface="Times New Roman"/>
              </a:rPr>
              <a:t>s</a:t>
            </a:r>
            <a:r>
              <a:rPr sz="750" dirty="0">
                <a:latin typeface="Times New Roman"/>
                <a:cs typeface="Times New Roman"/>
              </a:rPr>
              <a:t>t</a:t>
            </a:r>
            <a:r>
              <a:rPr sz="750" spc="10" dirty="0">
                <a:latin typeface="Times New Roman"/>
                <a:cs typeface="Times New Roman"/>
              </a:rPr>
              <a:t> </a:t>
            </a:r>
            <a:r>
              <a:rPr sz="750" spc="-35" dirty="0">
                <a:latin typeface="Times New Roman"/>
                <a:cs typeface="Times New Roman"/>
              </a:rPr>
              <a:t>M</a:t>
            </a:r>
            <a:r>
              <a:rPr sz="750" spc="-50" dirty="0">
                <a:latin typeface="Times New Roman"/>
                <a:cs typeface="Times New Roman"/>
              </a:rPr>
              <a:t>i</a:t>
            </a:r>
            <a:r>
              <a:rPr sz="750" spc="-40" dirty="0">
                <a:latin typeface="Times New Roman"/>
                <a:cs typeface="Times New Roman"/>
              </a:rPr>
              <a:t>l</a:t>
            </a:r>
            <a:r>
              <a:rPr sz="750" spc="80" dirty="0">
                <a:latin typeface="Times New Roman"/>
                <a:cs typeface="Times New Roman"/>
              </a:rPr>
              <a:t>e</a:t>
            </a:r>
            <a:r>
              <a:rPr sz="750" spc="20" dirty="0">
                <a:latin typeface="Times New Roman"/>
                <a:cs typeface="Times New Roman"/>
              </a:rPr>
              <a:t>.</a:t>
            </a:r>
            <a:r>
              <a:rPr sz="750" dirty="0">
                <a:latin typeface="Times New Roman"/>
                <a:cs typeface="Times New Roman"/>
              </a:rPr>
              <a:t> </a:t>
            </a:r>
            <a:r>
              <a:rPr sz="750" spc="30" dirty="0">
                <a:latin typeface="Times New Roman"/>
                <a:cs typeface="Times New Roman"/>
              </a:rPr>
              <a:t>Q</a:t>
            </a:r>
            <a:r>
              <a:rPr sz="750" spc="45" dirty="0">
                <a:latin typeface="Times New Roman"/>
                <a:cs typeface="Times New Roman"/>
              </a:rPr>
              <a:t>2</a:t>
            </a:r>
            <a:r>
              <a:rPr sz="750" spc="-10" dirty="0">
                <a:latin typeface="Times New Roman"/>
                <a:cs typeface="Times New Roman"/>
              </a:rPr>
              <a:t>T</a:t>
            </a:r>
            <a:r>
              <a:rPr sz="750" dirty="0">
                <a:latin typeface="Times New Roman"/>
                <a:cs typeface="Times New Roman"/>
              </a:rPr>
              <a:t>D</a:t>
            </a:r>
            <a:r>
              <a:rPr sz="750" spc="15" dirty="0">
                <a:latin typeface="Times New Roman"/>
                <a:cs typeface="Times New Roman"/>
              </a:rPr>
              <a:t> </a:t>
            </a:r>
            <a:r>
              <a:rPr sz="750" spc="80" dirty="0">
                <a:latin typeface="Times New Roman"/>
                <a:cs typeface="Times New Roman"/>
              </a:rPr>
              <a:t>s</a:t>
            </a:r>
            <a:r>
              <a:rPr sz="750" spc="45" dirty="0">
                <a:latin typeface="Times New Roman"/>
                <a:cs typeface="Times New Roman"/>
              </a:rPr>
              <a:t>co</a:t>
            </a:r>
            <a:r>
              <a:rPr sz="750" spc="-5" dirty="0">
                <a:latin typeface="Times New Roman"/>
                <a:cs typeface="Times New Roman"/>
              </a:rPr>
              <a:t>r</a:t>
            </a:r>
            <a:r>
              <a:rPr sz="750" spc="85" dirty="0">
                <a:latin typeface="Times New Roman"/>
                <a:cs typeface="Times New Roman"/>
              </a:rPr>
              <a:t>e</a:t>
            </a:r>
            <a:r>
              <a:rPr sz="750" spc="80" dirty="0">
                <a:latin typeface="Times New Roman"/>
                <a:cs typeface="Times New Roman"/>
              </a:rPr>
              <a:t>s</a:t>
            </a:r>
            <a:r>
              <a:rPr sz="750" spc="-1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</a:t>
            </a:r>
            <a:r>
              <a:rPr sz="750" spc="45" dirty="0">
                <a:latin typeface="Times New Roman"/>
                <a:cs typeface="Times New Roman"/>
              </a:rPr>
              <a:t>h</a:t>
            </a:r>
            <a:r>
              <a:rPr sz="750" spc="-5" dirty="0">
                <a:latin typeface="Times New Roman"/>
                <a:cs typeface="Times New Roman"/>
              </a:rPr>
              <a:t>r</a:t>
            </a:r>
            <a:r>
              <a:rPr sz="750" spc="45" dirty="0">
                <a:latin typeface="Times New Roman"/>
                <a:cs typeface="Times New Roman"/>
              </a:rPr>
              <a:t>o</a:t>
            </a:r>
            <a:r>
              <a:rPr sz="750" spc="40" dirty="0">
                <a:latin typeface="Times New Roman"/>
                <a:cs typeface="Times New Roman"/>
              </a:rPr>
              <a:t>u</a:t>
            </a:r>
            <a:r>
              <a:rPr sz="750" spc="45" dirty="0">
                <a:latin typeface="Times New Roman"/>
                <a:cs typeface="Times New Roman"/>
              </a:rPr>
              <a:t>gh</a:t>
            </a:r>
            <a:r>
              <a:rPr sz="750" spc="-20" dirty="0">
                <a:latin typeface="Times New Roman"/>
                <a:cs typeface="Times New Roman"/>
              </a:rPr>
              <a:t> </a:t>
            </a:r>
            <a:r>
              <a:rPr sz="750" spc="40" dirty="0">
                <a:latin typeface="Times New Roman"/>
                <a:cs typeface="Times New Roman"/>
              </a:rPr>
              <a:t>1</a:t>
            </a:r>
            <a:r>
              <a:rPr sz="750" spc="5" dirty="0">
                <a:latin typeface="Times New Roman"/>
                <a:cs typeface="Times New Roman"/>
              </a:rPr>
              <a:t>/</a:t>
            </a:r>
            <a:r>
              <a:rPr sz="750" spc="40" dirty="0">
                <a:latin typeface="Times New Roman"/>
                <a:cs typeface="Times New Roman"/>
              </a:rPr>
              <a:t>2</a:t>
            </a:r>
            <a:r>
              <a:rPr sz="750" spc="45" dirty="0">
                <a:latin typeface="Times New Roman"/>
                <a:cs typeface="Times New Roman"/>
              </a:rPr>
              <a:t>6</a:t>
            </a:r>
            <a:r>
              <a:rPr sz="750" dirty="0">
                <a:latin typeface="Times New Roman"/>
                <a:cs typeface="Times New Roman"/>
              </a:rPr>
              <a:t>/</a:t>
            </a:r>
            <a:r>
              <a:rPr sz="750" spc="45" dirty="0">
                <a:latin typeface="Times New Roman"/>
                <a:cs typeface="Times New Roman"/>
              </a:rPr>
              <a:t>1</a:t>
            </a:r>
            <a:r>
              <a:rPr sz="750" spc="30" dirty="0">
                <a:latin typeface="Times New Roman"/>
                <a:cs typeface="Times New Roman"/>
              </a:rPr>
              <a:t>8</a:t>
            </a:r>
            <a:r>
              <a:rPr sz="750" spc="20" dirty="0">
                <a:latin typeface="Times New Roman"/>
                <a:cs typeface="Times New Roman"/>
              </a:rPr>
              <a:t>.</a:t>
            </a:r>
            <a:r>
              <a:rPr sz="750" spc="-5" dirty="0">
                <a:latin typeface="Times New Roman"/>
                <a:cs typeface="Times New Roman"/>
              </a:rPr>
              <a:t> </a:t>
            </a:r>
            <a:r>
              <a:rPr sz="750" spc="80" dirty="0">
                <a:latin typeface="Times New Roman"/>
                <a:cs typeface="Times New Roman"/>
              </a:rPr>
              <a:t>Se</a:t>
            </a:r>
            <a:r>
              <a:rPr sz="750" spc="5" dirty="0">
                <a:latin typeface="Times New Roman"/>
                <a:cs typeface="Times New Roman"/>
              </a:rPr>
              <a:t>r</a:t>
            </a:r>
            <a:r>
              <a:rPr sz="750" spc="15" dirty="0">
                <a:latin typeface="Times New Roman"/>
                <a:cs typeface="Times New Roman"/>
              </a:rPr>
              <a:t>v</a:t>
            </a:r>
            <a:r>
              <a:rPr sz="750" spc="-55" dirty="0">
                <a:latin typeface="Times New Roman"/>
                <a:cs typeface="Times New Roman"/>
              </a:rPr>
              <a:t>i</a:t>
            </a:r>
            <a:r>
              <a:rPr sz="750" spc="45" dirty="0">
                <a:latin typeface="Times New Roman"/>
                <a:cs typeface="Times New Roman"/>
              </a:rPr>
              <a:t>c</a:t>
            </a:r>
            <a:r>
              <a:rPr sz="750" spc="85" dirty="0">
                <a:latin typeface="Times New Roman"/>
                <a:cs typeface="Times New Roman"/>
              </a:rPr>
              <a:t>e</a:t>
            </a:r>
            <a:r>
              <a:rPr sz="750" spc="-30" dirty="0">
                <a:latin typeface="Times New Roman"/>
                <a:cs typeface="Times New Roman"/>
              </a:rPr>
              <a:t> </a:t>
            </a:r>
            <a:r>
              <a:rPr sz="750" spc="45" dirty="0">
                <a:latin typeface="Times New Roman"/>
                <a:cs typeface="Times New Roman"/>
              </a:rPr>
              <a:t>p</a:t>
            </a:r>
            <a:r>
              <a:rPr sz="750" spc="85" dirty="0">
                <a:latin typeface="Times New Roman"/>
                <a:cs typeface="Times New Roman"/>
              </a:rPr>
              <a:t>e</a:t>
            </a:r>
            <a:r>
              <a:rPr sz="750" spc="-5" dirty="0">
                <a:latin typeface="Times New Roman"/>
                <a:cs typeface="Times New Roman"/>
              </a:rPr>
              <a:t>r</a:t>
            </a:r>
            <a:r>
              <a:rPr sz="750" spc="-45" dirty="0">
                <a:latin typeface="Times New Roman"/>
                <a:cs typeface="Times New Roman"/>
              </a:rPr>
              <a:t>f</a:t>
            </a:r>
            <a:r>
              <a:rPr sz="750" spc="45" dirty="0">
                <a:latin typeface="Times New Roman"/>
                <a:cs typeface="Times New Roman"/>
              </a:rPr>
              <a:t>o</a:t>
            </a:r>
            <a:r>
              <a:rPr sz="750" spc="-5" dirty="0">
                <a:latin typeface="Times New Roman"/>
                <a:cs typeface="Times New Roman"/>
              </a:rPr>
              <a:t>r</a:t>
            </a:r>
            <a:r>
              <a:rPr sz="750" spc="35" dirty="0">
                <a:latin typeface="Times New Roman"/>
                <a:cs typeface="Times New Roman"/>
              </a:rPr>
              <a:t>m</a:t>
            </a:r>
            <a:r>
              <a:rPr sz="750" spc="80" dirty="0">
                <a:latin typeface="Times New Roman"/>
                <a:cs typeface="Times New Roman"/>
              </a:rPr>
              <a:t>a</a:t>
            </a:r>
            <a:r>
              <a:rPr sz="750" spc="30" dirty="0">
                <a:latin typeface="Times New Roman"/>
                <a:cs typeface="Times New Roman"/>
              </a:rPr>
              <a:t>n</a:t>
            </a:r>
            <a:r>
              <a:rPr sz="750" spc="40" dirty="0">
                <a:latin typeface="Times New Roman"/>
                <a:cs typeface="Times New Roman"/>
              </a:rPr>
              <a:t>c</a:t>
            </a:r>
            <a:r>
              <a:rPr sz="750" spc="85" dirty="0">
                <a:latin typeface="Times New Roman"/>
                <a:cs typeface="Times New Roman"/>
              </a:rPr>
              <a:t>e</a:t>
            </a:r>
            <a:r>
              <a:rPr sz="750" spc="-30" dirty="0">
                <a:latin typeface="Times New Roman"/>
                <a:cs typeface="Times New Roman"/>
              </a:rPr>
              <a:t> </a:t>
            </a:r>
            <a:r>
              <a:rPr sz="750" spc="45" dirty="0">
                <a:latin typeface="Times New Roman"/>
                <a:cs typeface="Times New Roman"/>
              </a:rPr>
              <a:t>m</a:t>
            </a:r>
            <a:r>
              <a:rPr sz="750" spc="85" dirty="0">
                <a:latin typeface="Times New Roman"/>
                <a:cs typeface="Times New Roman"/>
              </a:rPr>
              <a:t>ea</a:t>
            </a:r>
            <a:r>
              <a:rPr sz="750" spc="80" dirty="0">
                <a:latin typeface="Times New Roman"/>
                <a:cs typeface="Times New Roman"/>
              </a:rPr>
              <a:t>s</a:t>
            </a:r>
            <a:r>
              <a:rPr sz="750" spc="45" dirty="0">
                <a:latin typeface="Times New Roman"/>
                <a:cs typeface="Times New Roman"/>
              </a:rPr>
              <a:t>u</a:t>
            </a:r>
            <a:r>
              <a:rPr sz="750" spc="-5" dirty="0">
                <a:latin typeface="Times New Roman"/>
                <a:cs typeface="Times New Roman"/>
              </a:rPr>
              <a:t>r</a:t>
            </a:r>
            <a:r>
              <a:rPr sz="750" spc="70" dirty="0">
                <a:latin typeface="Times New Roman"/>
                <a:cs typeface="Times New Roman"/>
              </a:rPr>
              <a:t>e</a:t>
            </a:r>
            <a:r>
              <a:rPr sz="750" spc="35" dirty="0">
                <a:latin typeface="Times New Roman"/>
                <a:cs typeface="Times New Roman"/>
              </a:rPr>
              <a:t>m</a:t>
            </a:r>
            <a:r>
              <a:rPr sz="750" spc="80" dirty="0">
                <a:latin typeface="Times New Roman"/>
                <a:cs typeface="Times New Roman"/>
              </a:rPr>
              <a:t>e</a:t>
            </a:r>
            <a:r>
              <a:rPr sz="750" spc="30" dirty="0">
                <a:latin typeface="Times New Roman"/>
                <a:cs typeface="Times New Roman"/>
              </a:rPr>
              <a:t>n</a:t>
            </a:r>
            <a:r>
              <a:rPr sz="750" dirty="0">
                <a:latin typeface="Times New Roman"/>
                <a:cs typeface="Times New Roman"/>
              </a:rPr>
              <a:t>t</a:t>
            </a:r>
            <a:r>
              <a:rPr sz="750" spc="-15" dirty="0">
                <a:latin typeface="Times New Roman"/>
                <a:cs typeface="Times New Roman"/>
              </a:rPr>
              <a:t> </a:t>
            </a:r>
            <a:r>
              <a:rPr sz="750" spc="-35" dirty="0">
                <a:latin typeface="Times New Roman"/>
                <a:cs typeface="Times New Roman"/>
              </a:rPr>
              <a:t>w</a:t>
            </a:r>
            <a:r>
              <a:rPr sz="750" spc="85" dirty="0">
                <a:latin typeface="Times New Roman"/>
                <a:cs typeface="Times New Roman"/>
              </a:rPr>
              <a:t>a</a:t>
            </a:r>
            <a:r>
              <a:rPr sz="750" spc="80" dirty="0">
                <a:latin typeface="Times New Roman"/>
                <a:cs typeface="Times New Roman"/>
              </a:rPr>
              <a:t>s</a:t>
            </a:r>
            <a:r>
              <a:rPr sz="750" spc="30" dirty="0">
                <a:latin typeface="Times New Roman"/>
                <a:cs typeface="Times New Roman"/>
              </a:rPr>
              <a:t> </a:t>
            </a:r>
            <a:r>
              <a:rPr sz="750" spc="85" dirty="0">
                <a:latin typeface="Times New Roman"/>
                <a:cs typeface="Times New Roman"/>
              </a:rPr>
              <a:t>s</a:t>
            </a:r>
            <a:r>
              <a:rPr sz="750" spc="45" dirty="0">
                <a:latin typeface="Times New Roman"/>
                <a:cs typeface="Times New Roman"/>
              </a:rPr>
              <a:t>u</a:t>
            </a:r>
            <a:r>
              <a:rPr sz="750" spc="80" dirty="0">
                <a:latin typeface="Times New Roman"/>
                <a:cs typeface="Times New Roman"/>
              </a:rPr>
              <a:t>s</a:t>
            </a:r>
            <a:r>
              <a:rPr sz="750" spc="45" dirty="0">
                <a:latin typeface="Times New Roman"/>
                <a:cs typeface="Times New Roman"/>
              </a:rPr>
              <a:t>p</a:t>
            </a:r>
            <a:r>
              <a:rPr sz="750" spc="85" dirty="0">
                <a:latin typeface="Times New Roman"/>
                <a:cs typeface="Times New Roman"/>
              </a:rPr>
              <a:t>e</a:t>
            </a:r>
            <a:r>
              <a:rPr sz="750" spc="30" dirty="0">
                <a:latin typeface="Times New Roman"/>
                <a:cs typeface="Times New Roman"/>
              </a:rPr>
              <a:t>n</a:t>
            </a:r>
            <a:r>
              <a:rPr sz="750" spc="40" dirty="0">
                <a:latin typeface="Times New Roman"/>
                <a:cs typeface="Times New Roman"/>
              </a:rPr>
              <a:t>d</a:t>
            </a:r>
            <a:r>
              <a:rPr sz="750" spc="70" dirty="0">
                <a:latin typeface="Times New Roman"/>
                <a:cs typeface="Times New Roman"/>
              </a:rPr>
              <a:t>e</a:t>
            </a:r>
            <a:r>
              <a:rPr sz="750" spc="45" dirty="0">
                <a:latin typeface="Times New Roman"/>
                <a:cs typeface="Times New Roman"/>
              </a:rPr>
              <a:t>d</a:t>
            </a:r>
            <a:r>
              <a:rPr sz="750" spc="-20" dirty="0">
                <a:latin typeface="Times New Roman"/>
                <a:cs typeface="Times New Roman"/>
              </a:rPr>
              <a:t> </a:t>
            </a:r>
            <a:r>
              <a:rPr sz="750" spc="-45" dirty="0">
                <a:latin typeface="Times New Roman"/>
                <a:cs typeface="Times New Roman"/>
              </a:rPr>
              <a:t>f</a:t>
            </a:r>
            <a:r>
              <a:rPr sz="750" spc="45" dirty="0">
                <a:latin typeface="Times New Roman"/>
                <a:cs typeface="Times New Roman"/>
              </a:rPr>
              <a:t>o</a:t>
            </a:r>
            <a:r>
              <a:rPr sz="750" dirty="0">
                <a:latin typeface="Times New Roman"/>
                <a:cs typeface="Times New Roman"/>
              </a:rPr>
              <a:t>r</a:t>
            </a:r>
            <a:r>
              <a:rPr sz="750" spc="10" dirty="0">
                <a:latin typeface="Times New Roman"/>
                <a:cs typeface="Times New Roman"/>
              </a:rPr>
              <a:t> </a:t>
            </a:r>
            <a:r>
              <a:rPr sz="750" spc="45" dirty="0">
                <a:latin typeface="Times New Roman"/>
                <a:cs typeface="Times New Roman"/>
              </a:rPr>
              <a:t>m</a:t>
            </a:r>
            <a:r>
              <a:rPr sz="750" spc="85" dirty="0">
                <a:latin typeface="Times New Roman"/>
                <a:cs typeface="Times New Roman"/>
              </a:rPr>
              <a:t>a</a:t>
            </a:r>
            <a:r>
              <a:rPr sz="750" spc="-50" dirty="0">
                <a:latin typeface="Times New Roman"/>
                <a:cs typeface="Times New Roman"/>
              </a:rPr>
              <a:t>i</a:t>
            </a:r>
            <a:r>
              <a:rPr sz="750" spc="-45" dirty="0">
                <a:latin typeface="Times New Roman"/>
                <a:cs typeface="Times New Roman"/>
              </a:rPr>
              <a:t>l</a:t>
            </a:r>
            <a:r>
              <a:rPr sz="750" spc="-10" dirty="0">
                <a:latin typeface="Times New Roman"/>
                <a:cs typeface="Times New Roman"/>
              </a:rPr>
              <a:t> </a:t>
            </a:r>
            <a:r>
              <a:rPr sz="750" spc="45" dirty="0">
                <a:latin typeface="Times New Roman"/>
                <a:cs typeface="Times New Roman"/>
              </a:rPr>
              <a:t>o</a:t>
            </a:r>
            <a:r>
              <a:rPr sz="750" spc="-5" dirty="0">
                <a:latin typeface="Times New Roman"/>
                <a:cs typeface="Times New Roman"/>
              </a:rPr>
              <a:t>r</a:t>
            </a:r>
            <a:r>
              <a:rPr sz="750" spc="-50" dirty="0">
                <a:latin typeface="Times New Roman"/>
                <a:cs typeface="Times New Roman"/>
              </a:rPr>
              <a:t>i</a:t>
            </a:r>
            <a:r>
              <a:rPr sz="750" spc="45" dirty="0">
                <a:latin typeface="Times New Roman"/>
                <a:cs typeface="Times New Roman"/>
              </a:rPr>
              <a:t>g</a:t>
            </a:r>
            <a:r>
              <a:rPr sz="750" spc="-50" dirty="0">
                <a:latin typeface="Times New Roman"/>
                <a:cs typeface="Times New Roman"/>
              </a:rPr>
              <a:t>i</a:t>
            </a:r>
            <a:r>
              <a:rPr sz="750" spc="45" dirty="0">
                <a:latin typeface="Times New Roman"/>
                <a:cs typeface="Times New Roman"/>
              </a:rPr>
              <a:t>n</a:t>
            </a:r>
            <a:r>
              <a:rPr sz="750" spc="80" dirty="0">
                <a:latin typeface="Times New Roman"/>
                <a:cs typeface="Times New Roman"/>
              </a:rPr>
              <a:t>a</a:t>
            </a:r>
            <a:r>
              <a:rPr sz="750" spc="-10" dirty="0">
                <a:latin typeface="Times New Roman"/>
                <a:cs typeface="Times New Roman"/>
              </a:rPr>
              <a:t>t</a:t>
            </a:r>
            <a:r>
              <a:rPr sz="750" spc="-50" dirty="0">
                <a:latin typeface="Times New Roman"/>
                <a:cs typeface="Times New Roman"/>
              </a:rPr>
              <a:t>i</a:t>
            </a:r>
            <a:r>
              <a:rPr sz="750" spc="30" dirty="0">
                <a:latin typeface="Times New Roman"/>
                <a:cs typeface="Times New Roman"/>
              </a:rPr>
              <a:t>n</a:t>
            </a:r>
            <a:r>
              <a:rPr sz="750" spc="45" dirty="0">
                <a:latin typeface="Times New Roman"/>
                <a:cs typeface="Times New Roman"/>
              </a:rPr>
              <a:t>g</a:t>
            </a:r>
            <a:r>
              <a:rPr sz="750" spc="-20" dirty="0">
                <a:latin typeface="Times New Roman"/>
                <a:cs typeface="Times New Roman"/>
              </a:rPr>
              <a:t> </a:t>
            </a:r>
            <a:r>
              <a:rPr sz="750" spc="-40" dirty="0">
                <a:latin typeface="Times New Roman"/>
                <a:cs typeface="Times New Roman"/>
              </a:rPr>
              <a:t>f</a:t>
            </a:r>
            <a:r>
              <a:rPr sz="750" spc="-5" dirty="0">
                <a:latin typeface="Times New Roman"/>
                <a:cs typeface="Times New Roman"/>
              </a:rPr>
              <a:t>r</a:t>
            </a:r>
            <a:r>
              <a:rPr sz="750" spc="45" dirty="0">
                <a:latin typeface="Times New Roman"/>
                <a:cs typeface="Times New Roman"/>
              </a:rPr>
              <a:t>o</a:t>
            </a:r>
            <a:r>
              <a:rPr sz="750" spc="40" dirty="0">
                <a:latin typeface="Times New Roman"/>
                <a:cs typeface="Times New Roman"/>
              </a:rPr>
              <a:t>m</a:t>
            </a:r>
            <a:r>
              <a:rPr sz="750" spc="5" dirty="0">
                <a:latin typeface="Times New Roman"/>
                <a:cs typeface="Times New Roman"/>
              </a:rPr>
              <a:t> </a:t>
            </a:r>
            <a:r>
              <a:rPr sz="750" spc="45" dirty="0">
                <a:latin typeface="Times New Roman"/>
                <a:cs typeface="Times New Roman"/>
              </a:rPr>
              <a:t>o</a:t>
            </a:r>
            <a:r>
              <a:rPr sz="750" dirty="0">
                <a:latin typeface="Times New Roman"/>
                <a:cs typeface="Times New Roman"/>
              </a:rPr>
              <a:t>r</a:t>
            </a:r>
            <a:r>
              <a:rPr sz="750" spc="10" dirty="0">
                <a:latin typeface="Times New Roman"/>
                <a:cs typeface="Times New Roman"/>
              </a:rPr>
              <a:t> </a:t>
            </a:r>
            <a:r>
              <a:rPr sz="750" spc="45" dirty="0">
                <a:latin typeface="Times New Roman"/>
                <a:cs typeface="Times New Roman"/>
              </a:rPr>
              <a:t>d</a:t>
            </a:r>
            <a:r>
              <a:rPr sz="750" spc="80" dirty="0">
                <a:latin typeface="Times New Roman"/>
                <a:cs typeface="Times New Roman"/>
              </a:rPr>
              <a:t>e</a:t>
            </a:r>
            <a:r>
              <a:rPr sz="750" spc="85" dirty="0">
                <a:latin typeface="Times New Roman"/>
                <a:cs typeface="Times New Roman"/>
              </a:rPr>
              <a:t>s</a:t>
            </a:r>
            <a:r>
              <a:rPr sz="750" dirty="0">
                <a:latin typeface="Times New Roman"/>
                <a:cs typeface="Times New Roman"/>
              </a:rPr>
              <a:t>t</a:t>
            </a:r>
            <a:r>
              <a:rPr sz="750" spc="-40" dirty="0">
                <a:latin typeface="Times New Roman"/>
                <a:cs typeface="Times New Roman"/>
              </a:rPr>
              <a:t>i</a:t>
            </a:r>
            <a:r>
              <a:rPr sz="750" spc="40" dirty="0">
                <a:latin typeface="Times New Roman"/>
                <a:cs typeface="Times New Roman"/>
              </a:rPr>
              <a:t>n</a:t>
            </a:r>
            <a:r>
              <a:rPr sz="750" spc="70" dirty="0">
                <a:latin typeface="Times New Roman"/>
                <a:cs typeface="Times New Roman"/>
              </a:rPr>
              <a:t>e</a:t>
            </a:r>
            <a:r>
              <a:rPr sz="750" spc="45" dirty="0">
                <a:latin typeface="Times New Roman"/>
                <a:cs typeface="Times New Roman"/>
              </a:rPr>
              <a:t>d</a:t>
            </a:r>
            <a:r>
              <a:rPr sz="750" spc="-20" dirty="0">
                <a:latin typeface="Times New Roman"/>
                <a:cs typeface="Times New Roman"/>
              </a:rPr>
              <a:t> </a:t>
            </a:r>
            <a:r>
              <a:rPr sz="750" spc="5" dirty="0">
                <a:latin typeface="Times New Roman"/>
                <a:cs typeface="Times New Roman"/>
              </a:rPr>
              <a:t>t</a:t>
            </a:r>
            <a:r>
              <a:rPr sz="750" spc="45" dirty="0">
                <a:latin typeface="Times New Roman"/>
                <a:cs typeface="Times New Roman"/>
              </a:rPr>
              <a:t>o</a:t>
            </a:r>
            <a:endParaRPr sz="750">
              <a:latin typeface="Times New Roman"/>
              <a:cs typeface="Times New Roman"/>
            </a:endParaRPr>
          </a:p>
          <a:p>
            <a:pPr marL="12700">
              <a:lnSpc>
                <a:spcPts val="935"/>
              </a:lnSpc>
            </a:pPr>
            <a:r>
              <a:rPr sz="1200" spc="-7" baseline="-13888" dirty="0">
                <a:solidFill>
                  <a:srgbClr val="BFBFBF"/>
                </a:solidFill>
                <a:latin typeface="Century Gothic"/>
                <a:cs typeface="Century Gothic"/>
              </a:rPr>
              <a:t>F</a:t>
            </a:r>
            <a:r>
              <a:rPr sz="1200" baseline="-13888" dirty="0">
                <a:solidFill>
                  <a:srgbClr val="BFBFBF"/>
                </a:solidFill>
                <a:latin typeface="Century Gothic"/>
                <a:cs typeface="Century Gothic"/>
              </a:rPr>
              <a:t>e</a:t>
            </a:r>
            <a:r>
              <a:rPr sz="1200" spc="7" baseline="-13888" dirty="0">
                <a:solidFill>
                  <a:srgbClr val="BFBFBF"/>
                </a:solidFill>
                <a:latin typeface="Century Gothic"/>
                <a:cs typeface="Century Gothic"/>
              </a:rPr>
              <a:t>b</a:t>
            </a:r>
            <a:r>
              <a:rPr sz="1200" baseline="-13888" dirty="0">
                <a:solidFill>
                  <a:srgbClr val="BFBFBF"/>
                </a:solidFill>
                <a:latin typeface="Century Gothic"/>
                <a:cs typeface="Century Gothic"/>
              </a:rPr>
              <a:t>r</a:t>
            </a:r>
            <a:r>
              <a:rPr sz="1200" spc="-104" baseline="-13888" dirty="0">
                <a:solidFill>
                  <a:srgbClr val="BFBFBF"/>
                </a:solidFill>
                <a:latin typeface="Century Gothic"/>
                <a:cs typeface="Century Gothic"/>
              </a:rPr>
              <a:t>u</a:t>
            </a:r>
            <a:r>
              <a:rPr sz="750" spc="-430" dirty="0">
                <a:latin typeface="Times New Roman"/>
                <a:cs typeface="Times New Roman"/>
              </a:rPr>
              <a:t>C</a:t>
            </a:r>
            <a:r>
              <a:rPr sz="1200" spc="-127" baseline="-13888" dirty="0">
                <a:solidFill>
                  <a:srgbClr val="BFBFBF"/>
                </a:solidFill>
                <a:latin typeface="Century Gothic"/>
                <a:cs typeface="Century Gothic"/>
              </a:rPr>
              <a:t>a</a:t>
            </a:r>
            <a:r>
              <a:rPr sz="750" spc="-250" dirty="0">
                <a:latin typeface="Times New Roman"/>
                <a:cs typeface="Times New Roman"/>
              </a:rPr>
              <a:t>a</a:t>
            </a:r>
            <a:r>
              <a:rPr sz="1200" baseline="-13888" dirty="0">
                <a:solidFill>
                  <a:srgbClr val="BFBFBF"/>
                </a:solidFill>
                <a:latin typeface="Century Gothic"/>
                <a:cs typeface="Century Gothic"/>
              </a:rPr>
              <a:t>r</a:t>
            </a:r>
            <a:r>
              <a:rPr sz="1200" spc="-509" baseline="-13888" dirty="0">
                <a:solidFill>
                  <a:srgbClr val="BFBFBF"/>
                </a:solidFill>
                <a:latin typeface="Century Gothic"/>
                <a:cs typeface="Century Gothic"/>
              </a:rPr>
              <a:t>y</a:t>
            </a:r>
            <a:r>
              <a:rPr sz="750" spc="-5" dirty="0">
                <a:latin typeface="Times New Roman"/>
                <a:cs typeface="Times New Roman"/>
              </a:rPr>
              <a:t>r</a:t>
            </a:r>
            <a:r>
              <a:rPr sz="750" spc="-40" dirty="0">
                <a:latin typeface="Times New Roman"/>
                <a:cs typeface="Times New Roman"/>
              </a:rPr>
              <a:t>i</a:t>
            </a:r>
            <a:r>
              <a:rPr sz="750" spc="-260" dirty="0">
                <a:latin typeface="Times New Roman"/>
                <a:cs typeface="Times New Roman"/>
              </a:rPr>
              <a:t>b</a:t>
            </a:r>
            <a:r>
              <a:rPr sz="1200" spc="-225" baseline="-13888" dirty="0">
                <a:solidFill>
                  <a:srgbClr val="BFBFBF"/>
                </a:solidFill>
                <a:latin typeface="Century Gothic"/>
                <a:cs typeface="Century Gothic"/>
              </a:rPr>
              <a:t>2</a:t>
            </a:r>
            <a:r>
              <a:rPr sz="750" spc="-235" dirty="0">
                <a:latin typeface="Times New Roman"/>
                <a:cs typeface="Times New Roman"/>
              </a:rPr>
              <a:t>b</a:t>
            </a:r>
            <a:r>
              <a:rPr sz="1200" spc="-254" baseline="-13888" dirty="0">
                <a:solidFill>
                  <a:srgbClr val="BFBFBF"/>
                </a:solidFill>
                <a:latin typeface="Century Gothic"/>
                <a:cs typeface="Century Gothic"/>
              </a:rPr>
              <a:t>0</a:t>
            </a:r>
            <a:r>
              <a:rPr sz="750" spc="-175" dirty="0">
                <a:latin typeface="Times New Roman"/>
                <a:cs typeface="Times New Roman"/>
              </a:rPr>
              <a:t>e</a:t>
            </a:r>
            <a:r>
              <a:rPr sz="1200" spc="-292" baseline="-13888" dirty="0">
                <a:solidFill>
                  <a:srgbClr val="BFBFBF"/>
                </a:solidFill>
                <a:latin typeface="Century Gothic"/>
                <a:cs typeface="Century Gothic"/>
              </a:rPr>
              <a:t>1</a:t>
            </a:r>
            <a:r>
              <a:rPr sz="750" spc="-145" dirty="0">
                <a:latin typeface="Times New Roman"/>
                <a:cs typeface="Times New Roman"/>
              </a:rPr>
              <a:t>a</a:t>
            </a:r>
            <a:r>
              <a:rPr sz="1200" spc="-345" baseline="-13888" dirty="0">
                <a:solidFill>
                  <a:srgbClr val="BFBFBF"/>
                </a:solidFill>
                <a:latin typeface="Century Gothic"/>
                <a:cs typeface="Century Gothic"/>
              </a:rPr>
              <a:t>8</a:t>
            </a:r>
            <a:r>
              <a:rPr sz="750" spc="45" dirty="0">
                <a:latin typeface="Times New Roman"/>
                <a:cs typeface="Times New Roman"/>
              </a:rPr>
              <a:t>n</a:t>
            </a:r>
            <a:r>
              <a:rPr sz="750" spc="-20" dirty="0">
                <a:latin typeface="Times New Roman"/>
                <a:cs typeface="Times New Roman"/>
              </a:rPr>
              <a:t> </a:t>
            </a:r>
            <a:r>
              <a:rPr sz="750" spc="-10" dirty="0">
                <a:latin typeface="Times New Roman"/>
                <a:cs typeface="Times New Roman"/>
              </a:rPr>
              <a:t>D</a:t>
            </a:r>
            <a:r>
              <a:rPr sz="750" spc="-40" dirty="0">
                <a:latin typeface="Times New Roman"/>
                <a:cs typeface="Times New Roman"/>
              </a:rPr>
              <a:t>i</a:t>
            </a:r>
            <a:r>
              <a:rPr sz="750" spc="80" dirty="0">
                <a:latin typeface="Times New Roman"/>
                <a:cs typeface="Times New Roman"/>
              </a:rPr>
              <a:t>s</a:t>
            </a:r>
            <a:r>
              <a:rPr sz="750" spc="5" dirty="0">
                <a:latin typeface="Times New Roman"/>
                <a:cs typeface="Times New Roman"/>
              </a:rPr>
              <a:t>t</a:t>
            </a:r>
            <a:r>
              <a:rPr sz="750" spc="-5" dirty="0">
                <a:latin typeface="Times New Roman"/>
                <a:cs typeface="Times New Roman"/>
              </a:rPr>
              <a:t>r</a:t>
            </a:r>
            <a:r>
              <a:rPr sz="750" spc="-40" dirty="0">
                <a:latin typeface="Times New Roman"/>
                <a:cs typeface="Times New Roman"/>
              </a:rPr>
              <a:t>i</a:t>
            </a:r>
            <a:r>
              <a:rPr sz="750" spc="40" dirty="0">
                <a:latin typeface="Times New Roman"/>
                <a:cs typeface="Times New Roman"/>
              </a:rPr>
              <a:t>c</a:t>
            </a:r>
            <a:r>
              <a:rPr sz="750" dirty="0">
                <a:latin typeface="Times New Roman"/>
                <a:cs typeface="Times New Roman"/>
              </a:rPr>
              <a:t>t</a:t>
            </a:r>
            <a:r>
              <a:rPr sz="750" spc="-15" dirty="0">
                <a:latin typeface="Times New Roman"/>
                <a:cs typeface="Times New Roman"/>
              </a:rPr>
              <a:t> </a:t>
            </a:r>
            <a:r>
              <a:rPr sz="750" spc="-50" dirty="0">
                <a:latin typeface="Times New Roman"/>
                <a:cs typeface="Times New Roman"/>
              </a:rPr>
              <a:t>i</a:t>
            </a:r>
            <a:r>
              <a:rPr sz="750" spc="45" dirty="0">
                <a:latin typeface="Times New Roman"/>
                <a:cs typeface="Times New Roman"/>
              </a:rPr>
              <a:t>n</a:t>
            </a:r>
            <a:r>
              <a:rPr sz="750" spc="15" dirty="0">
                <a:latin typeface="Times New Roman"/>
                <a:cs typeface="Times New Roman"/>
              </a:rPr>
              <a:t> </a:t>
            </a:r>
            <a:r>
              <a:rPr sz="750" spc="30" dirty="0">
                <a:latin typeface="Times New Roman"/>
                <a:cs typeface="Times New Roman"/>
              </a:rPr>
              <a:t>F</a:t>
            </a:r>
            <a:r>
              <a:rPr sz="750" spc="-45" dirty="0">
                <a:latin typeface="Times New Roman"/>
                <a:cs typeface="Times New Roman"/>
              </a:rPr>
              <a:t>Y</a:t>
            </a:r>
            <a:r>
              <a:rPr sz="750" spc="40" dirty="0">
                <a:latin typeface="Times New Roman"/>
                <a:cs typeface="Times New Roman"/>
              </a:rPr>
              <a:t>1</a:t>
            </a:r>
            <a:r>
              <a:rPr sz="750" spc="45" dirty="0">
                <a:latin typeface="Times New Roman"/>
                <a:cs typeface="Times New Roman"/>
              </a:rPr>
              <a:t>8</a:t>
            </a:r>
            <a:r>
              <a:rPr sz="750" spc="15" dirty="0">
                <a:latin typeface="Times New Roman"/>
                <a:cs typeface="Times New Roman"/>
              </a:rPr>
              <a:t> </a:t>
            </a:r>
            <a:r>
              <a:rPr sz="750" spc="40" dirty="0">
                <a:latin typeface="Times New Roman"/>
                <a:cs typeface="Times New Roman"/>
              </a:rPr>
              <a:t>Q</a:t>
            </a:r>
            <a:r>
              <a:rPr sz="750" spc="45" dirty="0">
                <a:latin typeface="Times New Roman"/>
                <a:cs typeface="Times New Roman"/>
              </a:rPr>
              <a:t>2</a:t>
            </a:r>
            <a:r>
              <a:rPr sz="750" spc="10" dirty="0">
                <a:latin typeface="Times New Roman"/>
                <a:cs typeface="Times New Roman"/>
              </a:rPr>
              <a:t> </a:t>
            </a:r>
            <a:r>
              <a:rPr sz="750" spc="45" dirty="0">
                <a:latin typeface="Times New Roman"/>
                <a:cs typeface="Times New Roman"/>
              </a:rPr>
              <a:t>d</a:t>
            </a:r>
            <a:r>
              <a:rPr sz="750" spc="40" dirty="0">
                <a:latin typeface="Times New Roman"/>
                <a:cs typeface="Times New Roman"/>
              </a:rPr>
              <a:t>u</a:t>
            </a:r>
            <a:r>
              <a:rPr sz="750" spc="85" dirty="0">
                <a:latin typeface="Times New Roman"/>
                <a:cs typeface="Times New Roman"/>
              </a:rPr>
              <a:t>e</a:t>
            </a:r>
            <a:r>
              <a:rPr sz="750" dirty="0">
                <a:latin typeface="Times New Roman"/>
                <a:cs typeface="Times New Roman"/>
              </a:rPr>
              <a:t> </a:t>
            </a:r>
            <a:r>
              <a:rPr sz="750" spc="5" dirty="0">
                <a:latin typeface="Times New Roman"/>
                <a:cs typeface="Times New Roman"/>
              </a:rPr>
              <a:t>t</a:t>
            </a:r>
            <a:r>
              <a:rPr sz="750" spc="45" dirty="0">
                <a:latin typeface="Times New Roman"/>
                <a:cs typeface="Times New Roman"/>
              </a:rPr>
              <a:t>o</a:t>
            </a:r>
            <a:r>
              <a:rPr sz="750" dirty="0">
                <a:latin typeface="Times New Roman"/>
                <a:cs typeface="Times New Roman"/>
              </a:rPr>
              <a:t> t</a:t>
            </a:r>
            <a:r>
              <a:rPr sz="750" spc="45" dirty="0">
                <a:latin typeface="Times New Roman"/>
                <a:cs typeface="Times New Roman"/>
              </a:rPr>
              <a:t>h</a:t>
            </a:r>
            <a:r>
              <a:rPr sz="750" spc="85" dirty="0">
                <a:latin typeface="Times New Roman"/>
                <a:cs typeface="Times New Roman"/>
              </a:rPr>
              <a:t>e</a:t>
            </a:r>
            <a:r>
              <a:rPr sz="750" spc="15" dirty="0">
                <a:latin typeface="Times New Roman"/>
                <a:cs typeface="Times New Roman"/>
              </a:rPr>
              <a:t> </a:t>
            </a:r>
            <a:r>
              <a:rPr sz="750" spc="40" dirty="0">
                <a:latin typeface="Times New Roman"/>
                <a:cs typeface="Times New Roman"/>
              </a:rPr>
              <a:t>d</a:t>
            </a:r>
            <a:r>
              <a:rPr sz="750" spc="85" dirty="0">
                <a:latin typeface="Times New Roman"/>
                <a:cs typeface="Times New Roman"/>
              </a:rPr>
              <a:t>e</a:t>
            </a:r>
            <a:r>
              <a:rPr sz="750" spc="15" dirty="0">
                <a:latin typeface="Times New Roman"/>
                <a:cs typeface="Times New Roman"/>
              </a:rPr>
              <a:t>v</a:t>
            </a:r>
            <a:r>
              <a:rPr sz="750" spc="70" dirty="0">
                <a:latin typeface="Times New Roman"/>
                <a:cs typeface="Times New Roman"/>
              </a:rPr>
              <a:t>as</a:t>
            </a:r>
            <a:r>
              <a:rPr sz="750" spc="5" dirty="0">
                <a:latin typeface="Times New Roman"/>
                <a:cs typeface="Times New Roman"/>
              </a:rPr>
              <a:t>t</a:t>
            </a:r>
            <a:r>
              <a:rPr sz="750" spc="70" dirty="0">
                <a:latin typeface="Times New Roman"/>
                <a:cs typeface="Times New Roman"/>
              </a:rPr>
              <a:t>a</a:t>
            </a:r>
            <a:r>
              <a:rPr sz="750" dirty="0">
                <a:latin typeface="Times New Roman"/>
                <a:cs typeface="Times New Roman"/>
              </a:rPr>
              <a:t>t</a:t>
            </a:r>
            <a:r>
              <a:rPr sz="750" spc="-40" dirty="0">
                <a:latin typeface="Times New Roman"/>
                <a:cs typeface="Times New Roman"/>
              </a:rPr>
              <a:t>i</a:t>
            </a:r>
            <a:r>
              <a:rPr sz="750" spc="25" dirty="0">
                <a:latin typeface="Times New Roman"/>
                <a:cs typeface="Times New Roman"/>
              </a:rPr>
              <a:t>n</a:t>
            </a:r>
            <a:r>
              <a:rPr sz="750" spc="45" dirty="0">
                <a:latin typeface="Times New Roman"/>
                <a:cs typeface="Times New Roman"/>
              </a:rPr>
              <a:t>g</a:t>
            </a:r>
            <a:r>
              <a:rPr sz="750" spc="-20" dirty="0">
                <a:latin typeface="Times New Roman"/>
                <a:cs typeface="Times New Roman"/>
              </a:rPr>
              <a:t> </a:t>
            </a:r>
            <a:r>
              <a:rPr sz="750" spc="-50" dirty="0">
                <a:latin typeface="Times New Roman"/>
                <a:cs typeface="Times New Roman"/>
              </a:rPr>
              <a:t>i</a:t>
            </a:r>
            <a:r>
              <a:rPr sz="750" spc="50" dirty="0">
                <a:latin typeface="Times New Roman"/>
                <a:cs typeface="Times New Roman"/>
              </a:rPr>
              <a:t>m</a:t>
            </a:r>
            <a:r>
              <a:rPr sz="750" spc="40" dirty="0">
                <a:latin typeface="Times New Roman"/>
                <a:cs typeface="Times New Roman"/>
              </a:rPr>
              <a:t>p</a:t>
            </a:r>
            <a:r>
              <a:rPr sz="750" spc="85" dirty="0">
                <a:latin typeface="Times New Roman"/>
                <a:cs typeface="Times New Roman"/>
              </a:rPr>
              <a:t>a</a:t>
            </a:r>
            <a:r>
              <a:rPr sz="750" spc="45" dirty="0">
                <a:latin typeface="Times New Roman"/>
                <a:cs typeface="Times New Roman"/>
              </a:rPr>
              <a:t>c</a:t>
            </a:r>
            <a:r>
              <a:rPr sz="750" spc="-10" dirty="0">
                <a:latin typeface="Times New Roman"/>
                <a:cs typeface="Times New Roman"/>
              </a:rPr>
              <a:t>t</a:t>
            </a:r>
            <a:r>
              <a:rPr sz="750" spc="80" dirty="0">
                <a:latin typeface="Times New Roman"/>
                <a:cs typeface="Times New Roman"/>
              </a:rPr>
              <a:t>s</a:t>
            </a:r>
            <a:r>
              <a:rPr sz="750" spc="-15" dirty="0">
                <a:latin typeface="Times New Roman"/>
                <a:cs typeface="Times New Roman"/>
              </a:rPr>
              <a:t> </a:t>
            </a:r>
            <a:r>
              <a:rPr sz="750" spc="40" dirty="0">
                <a:latin typeface="Times New Roman"/>
                <a:cs typeface="Times New Roman"/>
              </a:rPr>
              <a:t>o</a:t>
            </a:r>
            <a:r>
              <a:rPr sz="750" spc="-45" dirty="0">
                <a:latin typeface="Times New Roman"/>
                <a:cs typeface="Times New Roman"/>
              </a:rPr>
              <a:t>f</a:t>
            </a:r>
            <a:r>
              <a:rPr sz="750" spc="25" dirty="0">
                <a:latin typeface="Times New Roman"/>
                <a:cs typeface="Times New Roman"/>
              </a:rPr>
              <a:t> </a:t>
            </a:r>
            <a:r>
              <a:rPr sz="750" spc="-10" dirty="0">
                <a:latin typeface="Times New Roman"/>
                <a:cs typeface="Times New Roman"/>
              </a:rPr>
              <a:t>H</a:t>
            </a:r>
            <a:r>
              <a:rPr sz="750" spc="45" dirty="0">
                <a:latin typeface="Times New Roman"/>
                <a:cs typeface="Times New Roman"/>
              </a:rPr>
              <a:t>u</a:t>
            </a:r>
            <a:r>
              <a:rPr sz="750" spc="-5" dirty="0">
                <a:latin typeface="Times New Roman"/>
                <a:cs typeface="Times New Roman"/>
              </a:rPr>
              <a:t>rr</a:t>
            </a:r>
            <a:r>
              <a:rPr sz="750" spc="-40" dirty="0">
                <a:latin typeface="Times New Roman"/>
                <a:cs typeface="Times New Roman"/>
              </a:rPr>
              <a:t>i</a:t>
            </a:r>
            <a:r>
              <a:rPr sz="750" spc="40" dirty="0">
                <a:latin typeface="Times New Roman"/>
                <a:cs typeface="Times New Roman"/>
              </a:rPr>
              <a:t>c</a:t>
            </a:r>
            <a:r>
              <a:rPr sz="750" spc="85" dirty="0">
                <a:latin typeface="Times New Roman"/>
                <a:cs typeface="Times New Roman"/>
              </a:rPr>
              <a:t>a</a:t>
            </a:r>
            <a:r>
              <a:rPr sz="750" spc="30" dirty="0">
                <a:latin typeface="Times New Roman"/>
                <a:cs typeface="Times New Roman"/>
              </a:rPr>
              <a:t>n</a:t>
            </a:r>
            <a:r>
              <a:rPr sz="750" spc="80" dirty="0">
                <a:latin typeface="Times New Roman"/>
                <a:cs typeface="Times New Roman"/>
              </a:rPr>
              <a:t>es</a:t>
            </a:r>
            <a:r>
              <a:rPr sz="750" spc="-15" dirty="0">
                <a:latin typeface="Times New Roman"/>
                <a:cs typeface="Times New Roman"/>
              </a:rPr>
              <a:t> </a:t>
            </a:r>
            <a:r>
              <a:rPr sz="750" spc="-40" dirty="0">
                <a:latin typeface="Times New Roman"/>
                <a:cs typeface="Times New Roman"/>
              </a:rPr>
              <a:t>I</a:t>
            </a:r>
            <a:r>
              <a:rPr sz="750" spc="-5" dirty="0">
                <a:latin typeface="Times New Roman"/>
                <a:cs typeface="Times New Roman"/>
              </a:rPr>
              <a:t>r</a:t>
            </a:r>
            <a:r>
              <a:rPr sz="750" spc="45" dirty="0">
                <a:latin typeface="Times New Roman"/>
                <a:cs typeface="Times New Roman"/>
              </a:rPr>
              <a:t>m</a:t>
            </a:r>
            <a:r>
              <a:rPr sz="750" spc="85" dirty="0">
                <a:latin typeface="Times New Roman"/>
                <a:cs typeface="Times New Roman"/>
              </a:rPr>
              <a:t>a</a:t>
            </a:r>
            <a:r>
              <a:rPr sz="750" dirty="0">
                <a:latin typeface="Times New Roman"/>
                <a:cs typeface="Times New Roman"/>
              </a:rPr>
              <a:t> </a:t>
            </a:r>
            <a:r>
              <a:rPr sz="750" spc="85" dirty="0">
                <a:latin typeface="Times New Roman"/>
                <a:cs typeface="Times New Roman"/>
              </a:rPr>
              <a:t>a</a:t>
            </a:r>
            <a:r>
              <a:rPr sz="750" spc="40" dirty="0">
                <a:latin typeface="Times New Roman"/>
                <a:cs typeface="Times New Roman"/>
              </a:rPr>
              <a:t>n</a:t>
            </a:r>
            <a:r>
              <a:rPr sz="750" spc="45" dirty="0">
                <a:latin typeface="Times New Roman"/>
                <a:cs typeface="Times New Roman"/>
              </a:rPr>
              <a:t>d</a:t>
            </a:r>
            <a:r>
              <a:rPr sz="750" spc="-5" dirty="0">
                <a:latin typeface="Times New Roman"/>
                <a:cs typeface="Times New Roman"/>
              </a:rPr>
              <a:t> </a:t>
            </a:r>
            <a:r>
              <a:rPr sz="750" spc="-35" dirty="0">
                <a:latin typeface="Times New Roman"/>
                <a:cs typeface="Times New Roman"/>
              </a:rPr>
              <a:t>M</a:t>
            </a:r>
            <a:r>
              <a:rPr sz="750" spc="85" dirty="0">
                <a:latin typeface="Times New Roman"/>
                <a:cs typeface="Times New Roman"/>
              </a:rPr>
              <a:t>a</a:t>
            </a:r>
            <a:r>
              <a:rPr sz="750" spc="-5" dirty="0">
                <a:latin typeface="Times New Roman"/>
                <a:cs typeface="Times New Roman"/>
              </a:rPr>
              <a:t>r</a:t>
            </a:r>
            <a:r>
              <a:rPr sz="750" spc="-50" dirty="0">
                <a:latin typeface="Times New Roman"/>
                <a:cs typeface="Times New Roman"/>
              </a:rPr>
              <a:t>i</a:t>
            </a:r>
            <a:r>
              <a:rPr sz="750" spc="85" dirty="0">
                <a:latin typeface="Times New Roman"/>
                <a:cs typeface="Times New Roman"/>
              </a:rPr>
              <a:t>a</a:t>
            </a:r>
            <a:r>
              <a:rPr sz="750" spc="20" dirty="0">
                <a:latin typeface="Times New Roman"/>
                <a:cs typeface="Times New Roman"/>
              </a:rPr>
              <a:t>.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637760" y="1556341"/>
            <a:ext cx="7242175" cy="4965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95655" marR="5080" indent="-783590">
              <a:lnSpc>
                <a:spcPts val="2020"/>
              </a:lnSpc>
            </a:pPr>
            <a:r>
              <a:rPr sz="1700" spc="-20" dirty="0">
                <a:solidFill>
                  <a:srgbClr val="4F80BC"/>
                </a:solidFill>
                <a:latin typeface="Century Gothic"/>
                <a:cs typeface="Century Gothic"/>
              </a:rPr>
              <a:t>Q</a:t>
            </a:r>
            <a:r>
              <a:rPr sz="1700" dirty="0">
                <a:solidFill>
                  <a:srgbClr val="4F80BC"/>
                </a:solidFill>
                <a:latin typeface="Century Gothic"/>
                <a:cs typeface="Century Gothic"/>
              </a:rPr>
              <a:t>2</a:t>
            </a:r>
            <a:r>
              <a:rPr sz="1700" spc="-20" dirty="0">
                <a:solidFill>
                  <a:srgbClr val="4F80BC"/>
                </a:solidFill>
                <a:latin typeface="Century Gothic"/>
                <a:cs typeface="Century Gothic"/>
              </a:rPr>
              <a:t>T</a:t>
            </a:r>
            <a:r>
              <a:rPr sz="1700" spc="-15" dirty="0">
                <a:solidFill>
                  <a:srgbClr val="4F80BC"/>
                </a:solidFill>
                <a:latin typeface="Century Gothic"/>
                <a:cs typeface="Century Gothic"/>
              </a:rPr>
              <a:t>D</a:t>
            </a:r>
            <a:r>
              <a:rPr sz="1700" spc="-25" dirty="0">
                <a:solidFill>
                  <a:srgbClr val="4F80BC"/>
                </a:solidFill>
                <a:latin typeface="Century Gothic"/>
                <a:cs typeface="Century Gothic"/>
              </a:rPr>
              <a:t> D</a:t>
            </a:r>
            <a:r>
              <a:rPr sz="1700" spc="-10" dirty="0">
                <a:solidFill>
                  <a:srgbClr val="4F80BC"/>
                </a:solidFill>
                <a:latin typeface="Century Gothic"/>
                <a:cs typeface="Century Gothic"/>
              </a:rPr>
              <a:t>S</a:t>
            </a:r>
            <a:r>
              <a:rPr sz="1700" spc="-5" dirty="0">
                <a:solidFill>
                  <a:srgbClr val="4F80BC"/>
                </a:solidFill>
                <a:latin typeface="Century Gothic"/>
                <a:cs typeface="Century Gothic"/>
              </a:rPr>
              <a:t>C</a:t>
            </a:r>
            <a:r>
              <a:rPr sz="1700" spc="-10" dirty="0">
                <a:solidFill>
                  <a:srgbClr val="4F80BC"/>
                </a:solidFill>
                <a:latin typeface="Century Gothic"/>
                <a:cs typeface="Century Gothic"/>
              </a:rPr>
              <a:t>F</a:t>
            </a:r>
            <a:r>
              <a:rPr sz="1700" spc="-40" dirty="0">
                <a:solidFill>
                  <a:srgbClr val="4F80BC"/>
                </a:solidFill>
                <a:latin typeface="Century Gothic"/>
                <a:cs typeface="Century Gothic"/>
              </a:rPr>
              <a:t> </a:t>
            </a:r>
            <a:r>
              <a:rPr sz="1700" spc="-20" dirty="0">
                <a:solidFill>
                  <a:srgbClr val="4F80BC"/>
                </a:solidFill>
                <a:latin typeface="Century Gothic"/>
                <a:cs typeface="Century Gothic"/>
              </a:rPr>
              <a:t>a</a:t>
            </a:r>
            <a:r>
              <a:rPr sz="1700" spc="-15" dirty="0">
                <a:solidFill>
                  <a:srgbClr val="4F80BC"/>
                </a:solidFill>
                <a:latin typeface="Century Gothic"/>
                <a:cs typeface="Century Gothic"/>
              </a:rPr>
              <a:t>nd</a:t>
            </a:r>
            <a:r>
              <a:rPr sz="1700" spc="-10" dirty="0">
                <a:solidFill>
                  <a:srgbClr val="4F80BC"/>
                </a:solidFill>
                <a:latin typeface="Century Gothic"/>
                <a:cs typeface="Century Gothic"/>
              </a:rPr>
              <a:t> </a:t>
            </a:r>
            <a:r>
              <a:rPr sz="1700" spc="-25" dirty="0">
                <a:solidFill>
                  <a:srgbClr val="4F80BC"/>
                </a:solidFill>
                <a:latin typeface="Century Gothic"/>
                <a:cs typeface="Century Gothic"/>
              </a:rPr>
              <a:t>D</a:t>
            </a:r>
            <a:r>
              <a:rPr sz="1700" spc="-15" dirty="0">
                <a:solidFill>
                  <a:srgbClr val="4F80BC"/>
                </a:solidFill>
                <a:latin typeface="Century Gothic"/>
                <a:cs typeface="Century Gothic"/>
              </a:rPr>
              <a:t>N</a:t>
            </a:r>
            <a:r>
              <a:rPr sz="1700" spc="-25" dirty="0">
                <a:solidFill>
                  <a:srgbClr val="4F80BC"/>
                </a:solidFill>
                <a:latin typeface="Century Gothic"/>
                <a:cs typeface="Century Gothic"/>
              </a:rPr>
              <a:t>D</a:t>
            </a:r>
            <a:r>
              <a:rPr sz="1700" spc="-15" dirty="0">
                <a:solidFill>
                  <a:srgbClr val="4F80BC"/>
                </a:solidFill>
                <a:latin typeface="Century Gothic"/>
                <a:cs typeface="Century Gothic"/>
              </a:rPr>
              <a:t>C</a:t>
            </a:r>
            <a:r>
              <a:rPr sz="1700" spc="-20" dirty="0">
                <a:solidFill>
                  <a:srgbClr val="4F80BC"/>
                </a:solidFill>
                <a:latin typeface="Century Gothic"/>
                <a:cs typeface="Century Gothic"/>
              </a:rPr>
              <a:t> Ma</a:t>
            </a:r>
            <a:r>
              <a:rPr sz="1700" spc="-10" dirty="0">
                <a:solidFill>
                  <a:srgbClr val="4F80BC"/>
                </a:solidFill>
                <a:latin typeface="Century Gothic"/>
                <a:cs typeface="Century Gothic"/>
              </a:rPr>
              <a:t>r</a:t>
            </a:r>
            <a:r>
              <a:rPr sz="1700" spc="-15" dirty="0">
                <a:solidFill>
                  <a:srgbClr val="4F80BC"/>
                </a:solidFill>
                <a:latin typeface="Century Gothic"/>
                <a:cs typeface="Century Gothic"/>
              </a:rPr>
              <a:t>k</a:t>
            </a:r>
            <a:r>
              <a:rPr sz="1700" spc="-10" dirty="0">
                <a:solidFill>
                  <a:srgbClr val="4F80BC"/>
                </a:solidFill>
                <a:latin typeface="Century Gothic"/>
                <a:cs typeface="Century Gothic"/>
              </a:rPr>
              <a:t>eting</a:t>
            </a:r>
            <a:r>
              <a:rPr sz="1700" spc="-20" dirty="0">
                <a:solidFill>
                  <a:srgbClr val="4F80BC"/>
                </a:solidFill>
                <a:latin typeface="Century Gothic"/>
                <a:cs typeface="Century Gothic"/>
              </a:rPr>
              <a:t> F</a:t>
            </a:r>
            <a:r>
              <a:rPr sz="1700" spc="5" dirty="0">
                <a:solidFill>
                  <a:srgbClr val="4F80BC"/>
                </a:solidFill>
                <a:latin typeface="Century Gothic"/>
                <a:cs typeface="Century Gothic"/>
              </a:rPr>
              <a:t>l</a:t>
            </a:r>
            <a:r>
              <a:rPr sz="1700" spc="-20" dirty="0">
                <a:solidFill>
                  <a:srgbClr val="4F80BC"/>
                </a:solidFill>
                <a:latin typeface="Century Gothic"/>
                <a:cs typeface="Century Gothic"/>
              </a:rPr>
              <a:t>a</a:t>
            </a:r>
            <a:r>
              <a:rPr sz="1700" spc="-10" dirty="0">
                <a:solidFill>
                  <a:srgbClr val="4F80BC"/>
                </a:solidFill>
                <a:latin typeface="Century Gothic"/>
                <a:cs typeface="Century Gothic"/>
              </a:rPr>
              <a:t>ts</a:t>
            </a:r>
            <a:r>
              <a:rPr sz="1700" spc="-30" dirty="0">
                <a:solidFill>
                  <a:srgbClr val="4F80BC"/>
                </a:solidFill>
                <a:latin typeface="Century Gothic"/>
                <a:cs typeface="Century Gothic"/>
              </a:rPr>
              <a:t> </a:t>
            </a:r>
            <a:r>
              <a:rPr sz="1700" spc="-10" dirty="0">
                <a:solidFill>
                  <a:srgbClr val="4F80BC"/>
                </a:solidFill>
                <a:latin typeface="Century Gothic"/>
                <a:cs typeface="Century Gothic"/>
              </a:rPr>
              <a:t>s</a:t>
            </a:r>
            <a:r>
              <a:rPr sz="1700" spc="-30" dirty="0">
                <a:solidFill>
                  <a:srgbClr val="4F80BC"/>
                </a:solidFill>
                <a:latin typeface="Century Gothic"/>
                <a:cs typeface="Century Gothic"/>
              </a:rPr>
              <a:t>c</a:t>
            </a:r>
            <a:r>
              <a:rPr sz="1700" spc="-5" dirty="0">
                <a:solidFill>
                  <a:srgbClr val="4F80BC"/>
                </a:solidFill>
                <a:latin typeface="Century Gothic"/>
                <a:cs typeface="Century Gothic"/>
              </a:rPr>
              <a:t>o</a:t>
            </a:r>
            <a:r>
              <a:rPr sz="1700" spc="-10" dirty="0">
                <a:solidFill>
                  <a:srgbClr val="4F80BC"/>
                </a:solidFill>
                <a:latin typeface="Century Gothic"/>
                <a:cs typeface="Century Gothic"/>
              </a:rPr>
              <a:t>res</a:t>
            </a:r>
            <a:r>
              <a:rPr sz="1700" spc="-45" dirty="0">
                <a:solidFill>
                  <a:srgbClr val="4F80BC"/>
                </a:solidFill>
                <a:latin typeface="Century Gothic"/>
                <a:cs typeface="Century Gothic"/>
              </a:rPr>
              <a:t> </a:t>
            </a:r>
            <a:r>
              <a:rPr sz="1700" dirty="0">
                <a:solidFill>
                  <a:srgbClr val="4F80BC"/>
                </a:solidFill>
                <a:latin typeface="Century Gothic"/>
                <a:cs typeface="Century Gothic"/>
              </a:rPr>
              <a:t>w</a:t>
            </a:r>
            <a:r>
              <a:rPr sz="1700" spc="-25" dirty="0">
                <a:solidFill>
                  <a:srgbClr val="4F80BC"/>
                </a:solidFill>
                <a:latin typeface="Century Gothic"/>
                <a:cs typeface="Century Gothic"/>
              </a:rPr>
              <a:t>o</a:t>
            </a:r>
            <a:r>
              <a:rPr sz="1700" spc="-10" dirty="0">
                <a:solidFill>
                  <a:srgbClr val="4F80BC"/>
                </a:solidFill>
                <a:latin typeface="Century Gothic"/>
                <a:cs typeface="Century Gothic"/>
              </a:rPr>
              <a:t>u</a:t>
            </a:r>
            <a:r>
              <a:rPr sz="1700" spc="5" dirty="0">
                <a:solidFill>
                  <a:srgbClr val="4F80BC"/>
                </a:solidFill>
                <a:latin typeface="Century Gothic"/>
                <a:cs typeface="Century Gothic"/>
              </a:rPr>
              <a:t>l</a:t>
            </a:r>
            <a:r>
              <a:rPr sz="1700" spc="-15" dirty="0">
                <a:solidFill>
                  <a:srgbClr val="4F80BC"/>
                </a:solidFill>
                <a:latin typeface="Century Gothic"/>
                <a:cs typeface="Century Gothic"/>
              </a:rPr>
              <a:t>d</a:t>
            </a:r>
            <a:r>
              <a:rPr sz="1700" spc="-60" dirty="0">
                <a:solidFill>
                  <a:srgbClr val="4F80BC"/>
                </a:solidFill>
                <a:latin typeface="Century Gothic"/>
                <a:cs typeface="Century Gothic"/>
              </a:rPr>
              <a:t> </a:t>
            </a:r>
            <a:r>
              <a:rPr sz="1700" spc="-5" dirty="0">
                <a:solidFill>
                  <a:srgbClr val="4F80BC"/>
                </a:solidFill>
                <a:latin typeface="Century Gothic"/>
                <a:cs typeface="Century Gothic"/>
              </a:rPr>
              <a:t>b</a:t>
            </a:r>
            <a:r>
              <a:rPr sz="1700" spc="-15" dirty="0">
                <a:solidFill>
                  <a:srgbClr val="4F80BC"/>
                </a:solidFill>
                <a:latin typeface="Century Gothic"/>
                <a:cs typeface="Century Gothic"/>
              </a:rPr>
              <a:t>e </a:t>
            </a:r>
            <a:r>
              <a:rPr sz="1700" spc="-20" dirty="0">
                <a:solidFill>
                  <a:srgbClr val="4F80BC"/>
                </a:solidFill>
                <a:latin typeface="Century Gothic"/>
                <a:cs typeface="Century Gothic"/>
              </a:rPr>
              <a:t>ab</a:t>
            </a:r>
            <a:r>
              <a:rPr sz="1700" spc="-25" dirty="0">
                <a:solidFill>
                  <a:srgbClr val="4F80BC"/>
                </a:solidFill>
                <a:latin typeface="Century Gothic"/>
                <a:cs typeface="Century Gothic"/>
              </a:rPr>
              <a:t>o</a:t>
            </a:r>
            <a:r>
              <a:rPr sz="1700" spc="15" dirty="0">
                <a:solidFill>
                  <a:srgbClr val="4F80BC"/>
                </a:solidFill>
                <a:latin typeface="Century Gothic"/>
                <a:cs typeface="Century Gothic"/>
              </a:rPr>
              <a:t>v</a:t>
            </a:r>
            <a:r>
              <a:rPr sz="1700" spc="-15" dirty="0">
                <a:solidFill>
                  <a:srgbClr val="4F80BC"/>
                </a:solidFill>
                <a:latin typeface="Century Gothic"/>
                <a:cs typeface="Century Gothic"/>
              </a:rPr>
              <a:t>e</a:t>
            </a:r>
            <a:r>
              <a:rPr sz="1700" spc="-30" dirty="0">
                <a:solidFill>
                  <a:srgbClr val="4F80BC"/>
                </a:solidFill>
                <a:latin typeface="Century Gothic"/>
                <a:cs typeface="Century Gothic"/>
              </a:rPr>
              <a:t> </a:t>
            </a:r>
            <a:r>
              <a:rPr sz="1700" spc="-20" dirty="0">
                <a:solidFill>
                  <a:srgbClr val="4F80BC"/>
                </a:solidFill>
                <a:latin typeface="Century Gothic"/>
                <a:cs typeface="Century Gothic"/>
              </a:rPr>
              <a:t>95.</a:t>
            </a:r>
            <a:r>
              <a:rPr sz="1700" dirty="0">
                <a:solidFill>
                  <a:srgbClr val="4F80BC"/>
                </a:solidFill>
                <a:latin typeface="Century Gothic"/>
                <a:cs typeface="Century Gothic"/>
              </a:rPr>
              <a:t>8</a:t>
            </a:r>
            <a:r>
              <a:rPr sz="1700" spc="-20" dirty="0">
                <a:solidFill>
                  <a:srgbClr val="4F80BC"/>
                </a:solidFill>
                <a:latin typeface="Century Gothic"/>
                <a:cs typeface="Century Gothic"/>
              </a:rPr>
              <a:t>4</a:t>
            </a:r>
            <a:r>
              <a:rPr sz="1700" spc="-15" dirty="0">
                <a:solidFill>
                  <a:srgbClr val="4F80BC"/>
                </a:solidFill>
                <a:latin typeface="Century Gothic"/>
                <a:cs typeface="Century Gothic"/>
              </a:rPr>
              <a:t>%</a:t>
            </a:r>
            <a:r>
              <a:rPr sz="1700" spc="-5" dirty="0">
                <a:solidFill>
                  <a:srgbClr val="4F80BC"/>
                </a:solidFill>
                <a:latin typeface="Century Gothic"/>
                <a:cs typeface="Century Gothic"/>
              </a:rPr>
              <a:t> </a:t>
            </a:r>
            <a:r>
              <a:rPr sz="1700" spc="-45" dirty="0">
                <a:solidFill>
                  <a:srgbClr val="4F80BC"/>
                </a:solidFill>
                <a:latin typeface="Century Gothic"/>
                <a:cs typeface="Century Gothic"/>
              </a:rPr>
              <a:t>(</a:t>
            </a:r>
            <a:r>
              <a:rPr sz="1700" spc="-5" dirty="0">
                <a:solidFill>
                  <a:srgbClr val="4F80BC"/>
                </a:solidFill>
                <a:latin typeface="Century Gothic"/>
                <a:cs typeface="Century Gothic"/>
              </a:rPr>
              <a:t>p</a:t>
            </a:r>
            <a:r>
              <a:rPr sz="1700" spc="-30" dirty="0">
                <a:solidFill>
                  <a:srgbClr val="4F80BC"/>
                </a:solidFill>
                <a:latin typeface="Century Gothic"/>
                <a:cs typeface="Century Gothic"/>
              </a:rPr>
              <a:t>r</a:t>
            </a:r>
            <a:r>
              <a:rPr sz="1700" spc="5" dirty="0">
                <a:solidFill>
                  <a:srgbClr val="4F80BC"/>
                </a:solidFill>
                <a:latin typeface="Century Gothic"/>
                <a:cs typeface="Century Gothic"/>
              </a:rPr>
              <a:t>i</a:t>
            </a:r>
            <a:r>
              <a:rPr sz="1700" spc="-25" dirty="0">
                <a:solidFill>
                  <a:srgbClr val="4F80BC"/>
                </a:solidFill>
                <a:latin typeface="Century Gothic"/>
                <a:cs typeface="Century Gothic"/>
              </a:rPr>
              <a:t>o</a:t>
            </a:r>
            <a:r>
              <a:rPr sz="1700" spc="-10" dirty="0">
                <a:solidFill>
                  <a:srgbClr val="4F80BC"/>
                </a:solidFill>
                <a:latin typeface="Century Gothic"/>
                <a:cs typeface="Century Gothic"/>
              </a:rPr>
              <a:t>r</a:t>
            </a:r>
            <a:r>
              <a:rPr sz="1700" spc="15" dirty="0">
                <a:solidFill>
                  <a:srgbClr val="4F80BC"/>
                </a:solidFill>
                <a:latin typeface="Century Gothic"/>
                <a:cs typeface="Century Gothic"/>
              </a:rPr>
              <a:t> </a:t>
            </a:r>
            <a:r>
              <a:rPr sz="1700" spc="-25" dirty="0">
                <a:solidFill>
                  <a:srgbClr val="4F80BC"/>
                </a:solidFill>
                <a:latin typeface="Century Gothic"/>
                <a:cs typeface="Century Gothic"/>
              </a:rPr>
              <a:t>t</a:t>
            </a:r>
            <a:r>
              <a:rPr sz="1700" spc="-15" dirty="0">
                <a:solidFill>
                  <a:srgbClr val="4F80BC"/>
                </a:solidFill>
                <a:latin typeface="Century Gothic"/>
                <a:cs typeface="Century Gothic"/>
              </a:rPr>
              <a:t>o</a:t>
            </a:r>
            <a:r>
              <a:rPr sz="1700" spc="-5" dirty="0">
                <a:solidFill>
                  <a:srgbClr val="4F80BC"/>
                </a:solidFill>
                <a:latin typeface="Century Gothic"/>
                <a:cs typeface="Century Gothic"/>
              </a:rPr>
              <a:t> </a:t>
            </a:r>
            <a:r>
              <a:rPr sz="1700" spc="25" dirty="0">
                <a:solidFill>
                  <a:srgbClr val="4F80BC"/>
                </a:solidFill>
                <a:latin typeface="Century Gothic"/>
                <a:cs typeface="Century Gothic"/>
              </a:rPr>
              <a:t>l</a:t>
            </a:r>
            <a:r>
              <a:rPr sz="1700" spc="-20" dirty="0">
                <a:solidFill>
                  <a:srgbClr val="4F80BC"/>
                </a:solidFill>
                <a:latin typeface="Century Gothic"/>
                <a:cs typeface="Century Gothic"/>
              </a:rPr>
              <a:t>a</a:t>
            </a:r>
            <a:r>
              <a:rPr sz="1700" spc="-10" dirty="0">
                <a:solidFill>
                  <a:srgbClr val="4F80BC"/>
                </a:solidFill>
                <a:latin typeface="Century Gothic"/>
                <a:cs typeface="Century Gothic"/>
              </a:rPr>
              <a:t>st</a:t>
            </a:r>
            <a:r>
              <a:rPr sz="1700" spc="-45" dirty="0">
                <a:solidFill>
                  <a:srgbClr val="4F80BC"/>
                </a:solidFill>
                <a:latin typeface="Century Gothic"/>
                <a:cs typeface="Century Gothic"/>
              </a:rPr>
              <a:t> </a:t>
            </a:r>
            <a:r>
              <a:rPr sz="1700" spc="-35" dirty="0">
                <a:solidFill>
                  <a:srgbClr val="4F80BC"/>
                </a:solidFill>
                <a:latin typeface="Century Gothic"/>
                <a:cs typeface="Century Gothic"/>
              </a:rPr>
              <a:t>m</a:t>
            </a:r>
            <a:r>
              <a:rPr sz="1700" spc="5" dirty="0">
                <a:solidFill>
                  <a:srgbClr val="4F80BC"/>
                </a:solidFill>
                <a:latin typeface="Century Gothic"/>
                <a:cs typeface="Century Gothic"/>
              </a:rPr>
              <a:t>il</a:t>
            </a:r>
            <a:r>
              <a:rPr sz="1700" spc="-15" dirty="0">
                <a:solidFill>
                  <a:srgbClr val="4F80BC"/>
                </a:solidFill>
                <a:latin typeface="Century Gothic"/>
                <a:cs typeface="Century Gothic"/>
              </a:rPr>
              <a:t>e</a:t>
            </a:r>
            <a:r>
              <a:rPr sz="1700" spc="-30" dirty="0">
                <a:solidFill>
                  <a:srgbClr val="4F80BC"/>
                </a:solidFill>
                <a:latin typeface="Century Gothic"/>
                <a:cs typeface="Century Gothic"/>
              </a:rPr>
              <a:t>)</a:t>
            </a:r>
            <a:r>
              <a:rPr sz="1700" spc="-5" dirty="0">
                <a:solidFill>
                  <a:srgbClr val="4F80BC"/>
                </a:solidFill>
                <a:latin typeface="Century Gothic"/>
                <a:cs typeface="Century Gothic"/>
              </a:rPr>
              <a:t>,</a:t>
            </a:r>
            <a:r>
              <a:rPr sz="1700" spc="-25" dirty="0">
                <a:solidFill>
                  <a:srgbClr val="4F80BC"/>
                </a:solidFill>
                <a:latin typeface="Century Gothic"/>
                <a:cs typeface="Century Gothic"/>
              </a:rPr>
              <a:t> </a:t>
            </a:r>
            <a:r>
              <a:rPr sz="1700" spc="5" dirty="0">
                <a:solidFill>
                  <a:srgbClr val="4F80BC"/>
                </a:solidFill>
                <a:latin typeface="Century Gothic"/>
                <a:cs typeface="Century Gothic"/>
              </a:rPr>
              <a:t>i</a:t>
            </a:r>
            <a:r>
              <a:rPr sz="1700" spc="-10" dirty="0">
                <a:solidFill>
                  <a:srgbClr val="4F80BC"/>
                </a:solidFill>
                <a:latin typeface="Century Gothic"/>
                <a:cs typeface="Century Gothic"/>
              </a:rPr>
              <a:t>f</a:t>
            </a:r>
            <a:r>
              <a:rPr sz="1700" spc="-40" dirty="0">
                <a:solidFill>
                  <a:srgbClr val="4F80BC"/>
                </a:solidFill>
                <a:latin typeface="Century Gothic"/>
                <a:cs typeface="Century Gothic"/>
              </a:rPr>
              <a:t> </a:t>
            </a:r>
            <a:r>
              <a:rPr sz="1700" spc="-20" dirty="0">
                <a:solidFill>
                  <a:srgbClr val="4F80BC"/>
                </a:solidFill>
                <a:latin typeface="Century Gothic"/>
                <a:cs typeface="Century Gothic"/>
              </a:rPr>
              <a:t>p</a:t>
            </a:r>
            <a:r>
              <a:rPr sz="1700" spc="5" dirty="0">
                <a:solidFill>
                  <a:srgbClr val="4F80BC"/>
                </a:solidFill>
                <a:latin typeface="Century Gothic"/>
                <a:cs typeface="Century Gothic"/>
              </a:rPr>
              <a:t>i</a:t>
            </a:r>
            <a:r>
              <a:rPr sz="1700" spc="-15" dirty="0">
                <a:solidFill>
                  <a:srgbClr val="4F80BC"/>
                </a:solidFill>
                <a:latin typeface="Century Gothic"/>
                <a:cs typeface="Century Gothic"/>
              </a:rPr>
              <a:t>e</a:t>
            </a:r>
            <a:r>
              <a:rPr sz="1700" spc="-10" dirty="0">
                <a:solidFill>
                  <a:srgbClr val="4F80BC"/>
                </a:solidFill>
                <a:latin typeface="Century Gothic"/>
                <a:cs typeface="Century Gothic"/>
              </a:rPr>
              <a:t>ces</a:t>
            </a:r>
            <a:r>
              <a:rPr sz="1700" spc="-45" dirty="0">
                <a:solidFill>
                  <a:srgbClr val="4F80BC"/>
                </a:solidFill>
                <a:latin typeface="Century Gothic"/>
                <a:cs typeface="Century Gothic"/>
              </a:rPr>
              <a:t> </a:t>
            </a:r>
            <a:r>
              <a:rPr sz="1700" spc="-10" dirty="0">
                <a:solidFill>
                  <a:srgbClr val="4F80BC"/>
                </a:solidFill>
                <a:latin typeface="Century Gothic"/>
                <a:cs typeface="Century Gothic"/>
              </a:rPr>
              <a:t>th</a:t>
            </a:r>
            <a:r>
              <a:rPr sz="1700" spc="-20" dirty="0">
                <a:solidFill>
                  <a:srgbClr val="4F80BC"/>
                </a:solidFill>
                <a:latin typeface="Century Gothic"/>
                <a:cs typeface="Century Gothic"/>
              </a:rPr>
              <a:t>a</a:t>
            </a:r>
            <a:r>
              <a:rPr sz="1700" spc="-10" dirty="0">
                <a:solidFill>
                  <a:srgbClr val="4F80BC"/>
                </a:solidFill>
                <a:latin typeface="Century Gothic"/>
                <a:cs typeface="Century Gothic"/>
              </a:rPr>
              <a:t>t</a:t>
            </a:r>
            <a:r>
              <a:rPr sz="1700" spc="-15" dirty="0">
                <a:solidFill>
                  <a:srgbClr val="4F80BC"/>
                </a:solidFill>
                <a:latin typeface="Century Gothic"/>
                <a:cs typeface="Century Gothic"/>
              </a:rPr>
              <a:t> fa</a:t>
            </a:r>
            <a:r>
              <a:rPr sz="1700" spc="5" dirty="0">
                <a:solidFill>
                  <a:srgbClr val="4F80BC"/>
                </a:solidFill>
                <a:latin typeface="Century Gothic"/>
                <a:cs typeface="Century Gothic"/>
              </a:rPr>
              <a:t>il</a:t>
            </a:r>
            <a:r>
              <a:rPr sz="1700" spc="-15" dirty="0">
                <a:solidFill>
                  <a:srgbClr val="4F80BC"/>
                </a:solidFill>
                <a:latin typeface="Century Gothic"/>
                <a:cs typeface="Century Gothic"/>
              </a:rPr>
              <a:t>ed</a:t>
            </a:r>
            <a:r>
              <a:rPr sz="1700" spc="-40" dirty="0">
                <a:solidFill>
                  <a:srgbClr val="4F80BC"/>
                </a:solidFill>
                <a:latin typeface="Century Gothic"/>
                <a:cs typeface="Century Gothic"/>
              </a:rPr>
              <a:t> </a:t>
            </a:r>
            <a:r>
              <a:rPr sz="1700" spc="-20" dirty="0">
                <a:solidFill>
                  <a:srgbClr val="4F80BC"/>
                </a:solidFill>
                <a:latin typeface="Century Gothic"/>
                <a:cs typeface="Century Gothic"/>
              </a:rPr>
              <a:t>b</a:t>
            </a:r>
            <a:r>
              <a:rPr sz="1700" spc="-10" dirty="0">
                <a:solidFill>
                  <a:srgbClr val="4F80BC"/>
                </a:solidFill>
                <a:latin typeface="Century Gothic"/>
                <a:cs typeface="Century Gothic"/>
              </a:rPr>
              <a:t>y 1</a:t>
            </a:r>
            <a:r>
              <a:rPr sz="1700" spc="-25" dirty="0">
                <a:solidFill>
                  <a:srgbClr val="4F80BC"/>
                </a:solidFill>
                <a:latin typeface="Century Gothic"/>
                <a:cs typeface="Century Gothic"/>
              </a:rPr>
              <a:t> </a:t>
            </a:r>
            <a:r>
              <a:rPr sz="1700" spc="-10" dirty="0">
                <a:solidFill>
                  <a:srgbClr val="4F80BC"/>
                </a:solidFill>
                <a:latin typeface="Century Gothic"/>
                <a:cs typeface="Century Gothic"/>
              </a:rPr>
              <a:t>d</a:t>
            </a:r>
            <a:r>
              <a:rPr sz="1700" spc="-20" dirty="0">
                <a:solidFill>
                  <a:srgbClr val="4F80BC"/>
                </a:solidFill>
                <a:latin typeface="Century Gothic"/>
                <a:cs typeface="Century Gothic"/>
              </a:rPr>
              <a:t>a</a:t>
            </a:r>
            <a:r>
              <a:rPr sz="1700" spc="-10" dirty="0">
                <a:solidFill>
                  <a:srgbClr val="4F80BC"/>
                </a:solidFill>
                <a:latin typeface="Century Gothic"/>
                <a:cs typeface="Century Gothic"/>
              </a:rPr>
              <a:t>y </a:t>
            </a:r>
            <a:r>
              <a:rPr sz="1700" spc="-20" dirty="0">
                <a:solidFill>
                  <a:srgbClr val="4F80BC"/>
                </a:solidFill>
                <a:latin typeface="Century Gothic"/>
                <a:cs typeface="Century Gothic"/>
              </a:rPr>
              <a:t>pa</a:t>
            </a:r>
            <a:r>
              <a:rPr sz="1700" spc="-10" dirty="0">
                <a:solidFill>
                  <a:srgbClr val="4F80BC"/>
                </a:solidFill>
                <a:latin typeface="Century Gothic"/>
                <a:cs typeface="Century Gothic"/>
              </a:rPr>
              <a:t>ssed</a:t>
            </a:r>
            <a:endParaRPr sz="1700">
              <a:latin typeface="Century Gothic"/>
              <a:cs typeface="Century Gothic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231130">
              <a:lnSpc>
                <a:spcPts val="2460"/>
              </a:lnSpc>
            </a:pPr>
            <a:r>
              <a:rPr spc="-165" dirty="0"/>
              <a:t>U</a:t>
            </a:r>
            <a:r>
              <a:rPr spc="-70" dirty="0"/>
              <a:t>S</a:t>
            </a:r>
            <a:r>
              <a:rPr spc="-15" dirty="0"/>
              <a:t>P</a:t>
            </a:r>
            <a:r>
              <a:rPr spc="-70" dirty="0"/>
              <a:t>S</a:t>
            </a:r>
            <a:r>
              <a:rPr spc="65" dirty="0"/>
              <a:t> </a:t>
            </a:r>
            <a:r>
              <a:rPr spc="15" dirty="0"/>
              <a:t>M</a:t>
            </a:r>
            <a:r>
              <a:rPr spc="459" dirty="0"/>
              <a:t>a</a:t>
            </a:r>
            <a:r>
              <a:rPr spc="-30" dirty="0"/>
              <a:t>r</a:t>
            </a:r>
            <a:r>
              <a:rPr spc="160" dirty="0"/>
              <a:t>k</a:t>
            </a:r>
            <a:r>
              <a:rPr spc="405" dirty="0"/>
              <a:t>e</a:t>
            </a:r>
            <a:r>
              <a:rPr spc="45" dirty="0"/>
              <a:t>t</a:t>
            </a:r>
            <a:r>
              <a:rPr spc="-80" dirty="0"/>
              <a:t>i</a:t>
            </a:r>
            <a:r>
              <a:rPr spc="204" dirty="0"/>
              <a:t>n</a:t>
            </a:r>
            <a:r>
              <a:rPr spc="325" dirty="0"/>
              <a:t>g</a:t>
            </a:r>
            <a:r>
              <a:rPr spc="40" dirty="0"/>
              <a:t> </a:t>
            </a:r>
            <a:r>
              <a:rPr spc="15" dirty="0"/>
              <a:t>M</a:t>
            </a:r>
            <a:r>
              <a:rPr spc="445" dirty="0"/>
              <a:t>a</a:t>
            </a:r>
            <a:r>
              <a:rPr spc="-80" dirty="0"/>
              <a:t>il</a:t>
            </a:r>
            <a:r>
              <a:rPr spc="-50" dirty="0"/>
              <a:t>®</a:t>
            </a:r>
            <a:r>
              <a:rPr spc="45" dirty="0"/>
              <a:t> </a:t>
            </a:r>
            <a:r>
              <a:rPr spc="95" dirty="0"/>
              <a:t>(</a:t>
            </a:r>
            <a:r>
              <a:rPr spc="-120" dirty="0"/>
              <a:t>Fl</a:t>
            </a:r>
            <a:r>
              <a:rPr spc="459" dirty="0"/>
              <a:t>a</a:t>
            </a:r>
            <a:r>
              <a:rPr spc="45" dirty="0"/>
              <a:t>t</a:t>
            </a:r>
            <a:r>
              <a:rPr spc="100" dirty="0"/>
              <a:t>s</a:t>
            </a:r>
            <a:r>
              <a:rPr spc="95" dirty="0"/>
              <a:t>)</a:t>
            </a:r>
          </a:p>
          <a:p>
            <a:pPr marL="6916420">
              <a:lnSpc>
                <a:spcPct val="100000"/>
              </a:lnSpc>
            </a:pPr>
            <a:r>
              <a:rPr sz="1800" dirty="0">
                <a:latin typeface="Century Gothic"/>
                <a:cs typeface="Century Gothic"/>
              </a:rPr>
              <a:t>S</a:t>
            </a:r>
            <a:r>
              <a:rPr sz="1800" spc="-10" dirty="0">
                <a:latin typeface="Century Gothic"/>
                <a:cs typeface="Century Gothic"/>
              </a:rPr>
              <a:t>er</a:t>
            </a:r>
            <a:r>
              <a:rPr sz="1800" spc="10" dirty="0">
                <a:latin typeface="Century Gothic"/>
                <a:cs typeface="Century Gothic"/>
              </a:rPr>
              <a:t>v</a:t>
            </a:r>
            <a:r>
              <a:rPr sz="1800" spc="35" dirty="0">
                <a:latin typeface="Century Gothic"/>
                <a:cs typeface="Century Gothic"/>
              </a:rPr>
              <a:t>i</a:t>
            </a:r>
            <a:r>
              <a:rPr sz="1800" spc="-30" dirty="0">
                <a:latin typeface="Century Gothic"/>
                <a:cs typeface="Century Gothic"/>
              </a:rPr>
              <a:t>c</a:t>
            </a:r>
            <a:r>
              <a:rPr sz="1800" spc="-15" dirty="0">
                <a:latin typeface="Century Gothic"/>
                <a:cs typeface="Century Gothic"/>
              </a:rPr>
              <a:t>e </a:t>
            </a:r>
            <a:r>
              <a:rPr sz="1800" spc="-25" dirty="0">
                <a:latin typeface="Century Gothic"/>
                <a:cs typeface="Century Gothic"/>
              </a:rPr>
              <a:t>V</a:t>
            </a:r>
            <a:r>
              <a:rPr sz="1800" spc="-10" dirty="0">
                <a:latin typeface="Century Gothic"/>
                <a:cs typeface="Century Gothic"/>
              </a:rPr>
              <a:t>ar</a:t>
            </a:r>
            <a:r>
              <a:rPr sz="1800" spc="15" dirty="0">
                <a:latin typeface="Century Gothic"/>
                <a:cs typeface="Century Gothic"/>
              </a:rPr>
              <a:t>i</a:t>
            </a:r>
            <a:r>
              <a:rPr sz="1800" spc="-10" dirty="0">
                <a:latin typeface="Century Gothic"/>
                <a:cs typeface="Century Gothic"/>
              </a:rPr>
              <a:t>a</a:t>
            </a:r>
            <a:r>
              <a:rPr sz="1800" spc="-15" dirty="0">
                <a:latin typeface="Century Gothic"/>
                <a:cs typeface="Century Gothic"/>
              </a:rPr>
              <a:t>n</a:t>
            </a:r>
            <a:r>
              <a:rPr sz="1800" spc="-10" dirty="0">
                <a:latin typeface="Century Gothic"/>
                <a:cs typeface="Century Gothic"/>
              </a:rPr>
              <a:t>c</a:t>
            </a:r>
            <a:r>
              <a:rPr sz="1800" spc="-15" dirty="0">
                <a:latin typeface="Century Gothic"/>
                <a:cs typeface="Century Gothic"/>
              </a:rPr>
              <a:t>e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726423" y="5542788"/>
            <a:ext cx="243840" cy="0"/>
          </a:xfrm>
          <a:custGeom>
            <a:avLst/>
            <a:gdLst/>
            <a:ahLst/>
            <a:cxnLst/>
            <a:rect l="l" t="t" r="r" b="b"/>
            <a:pathLst>
              <a:path w="243840">
                <a:moveTo>
                  <a:pt x="0" y="0"/>
                </a:moveTo>
                <a:lnTo>
                  <a:pt x="243839" y="0"/>
                </a:lnTo>
              </a:path>
            </a:pathLst>
          </a:custGeom>
          <a:ln w="10413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291072" y="5542788"/>
            <a:ext cx="487680" cy="0"/>
          </a:xfrm>
          <a:custGeom>
            <a:avLst/>
            <a:gdLst/>
            <a:ahLst/>
            <a:cxnLst/>
            <a:rect l="l" t="t" r="r" b="b"/>
            <a:pathLst>
              <a:path w="487679">
                <a:moveTo>
                  <a:pt x="0" y="0"/>
                </a:moveTo>
                <a:lnTo>
                  <a:pt x="487679" y="0"/>
                </a:lnTo>
              </a:path>
            </a:pathLst>
          </a:custGeom>
          <a:ln w="10413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855720" y="5542788"/>
            <a:ext cx="487680" cy="0"/>
          </a:xfrm>
          <a:custGeom>
            <a:avLst/>
            <a:gdLst/>
            <a:ahLst/>
            <a:cxnLst/>
            <a:rect l="l" t="t" r="r" b="b"/>
            <a:pathLst>
              <a:path w="487679">
                <a:moveTo>
                  <a:pt x="0" y="0"/>
                </a:moveTo>
                <a:lnTo>
                  <a:pt x="487679" y="0"/>
                </a:lnTo>
              </a:path>
            </a:pathLst>
          </a:custGeom>
          <a:ln w="10413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664207" y="5542788"/>
            <a:ext cx="243840" cy="0"/>
          </a:xfrm>
          <a:custGeom>
            <a:avLst/>
            <a:gdLst/>
            <a:ahLst/>
            <a:cxnLst/>
            <a:rect l="l" t="t" r="r" b="b"/>
            <a:pathLst>
              <a:path w="243839">
                <a:moveTo>
                  <a:pt x="0" y="0"/>
                </a:moveTo>
                <a:lnTo>
                  <a:pt x="243840" y="0"/>
                </a:lnTo>
              </a:path>
            </a:pathLst>
          </a:custGeom>
          <a:ln w="10413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726423" y="5090159"/>
            <a:ext cx="243840" cy="0"/>
          </a:xfrm>
          <a:custGeom>
            <a:avLst/>
            <a:gdLst/>
            <a:ahLst/>
            <a:cxnLst/>
            <a:rect l="l" t="t" r="r" b="b"/>
            <a:pathLst>
              <a:path w="243840">
                <a:moveTo>
                  <a:pt x="0" y="0"/>
                </a:moveTo>
                <a:lnTo>
                  <a:pt x="243839" y="0"/>
                </a:lnTo>
              </a:path>
            </a:pathLst>
          </a:custGeom>
          <a:ln w="10413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291072" y="5090159"/>
            <a:ext cx="487680" cy="0"/>
          </a:xfrm>
          <a:custGeom>
            <a:avLst/>
            <a:gdLst/>
            <a:ahLst/>
            <a:cxnLst/>
            <a:rect l="l" t="t" r="r" b="b"/>
            <a:pathLst>
              <a:path w="487679">
                <a:moveTo>
                  <a:pt x="0" y="0"/>
                </a:moveTo>
                <a:lnTo>
                  <a:pt x="487679" y="0"/>
                </a:lnTo>
              </a:path>
            </a:pathLst>
          </a:custGeom>
          <a:ln w="10413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855720" y="5090159"/>
            <a:ext cx="487680" cy="0"/>
          </a:xfrm>
          <a:custGeom>
            <a:avLst/>
            <a:gdLst/>
            <a:ahLst/>
            <a:cxnLst/>
            <a:rect l="l" t="t" r="r" b="b"/>
            <a:pathLst>
              <a:path w="487679">
                <a:moveTo>
                  <a:pt x="0" y="0"/>
                </a:moveTo>
                <a:lnTo>
                  <a:pt x="487679" y="0"/>
                </a:lnTo>
              </a:path>
            </a:pathLst>
          </a:custGeom>
          <a:ln w="10413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664207" y="5090159"/>
            <a:ext cx="243840" cy="0"/>
          </a:xfrm>
          <a:custGeom>
            <a:avLst/>
            <a:gdLst/>
            <a:ahLst/>
            <a:cxnLst/>
            <a:rect l="l" t="t" r="r" b="b"/>
            <a:pathLst>
              <a:path w="243839">
                <a:moveTo>
                  <a:pt x="0" y="0"/>
                </a:moveTo>
                <a:lnTo>
                  <a:pt x="243840" y="0"/>
                </a:lnTo>
              </a:path>
            </a:pathLst>
          </a:custGeom>
          <a:ln w="10413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726423" y="4639055"/>
            <a:ext cx="243840" cy="0"/>
          </a:xfrm>
          <a:custGeom>
            <a:avLst/>
            <a:gdLst/>
            <a:ahLst/>
            <a:cxnLst/>
            <a:rect l="l" t="t" r="r" b="b"/>
            <a:pathLst>
              <a:path w="243840">
                <a:moveTo>
                  <a:pt x="0" y="0"/>
                </a:moveTo>
                <a:lnTo>
                  <a:pt x="243839" y="0"/>
                </a:lnTo>
              </a:path>
            </a:pathLst>
          </a:custGeom>
          <a:ln w="10413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291072" y="4639055"/>
            <a:ext cx="487680" cy="0"/>
          </a:xfrm>
          <a:custGeom>
            <a:avLst/>
            <a:gdLst/>
            <a:ahLst/>
            <a:cxnLst/>
            <a:rect l="l" t="t" r="r" b="b"/>
            <a:pathLst>
              <a:path w="487679">
                <a:moveTo>
                  <a:pt x="0" y="0"/>
                </a:moveTo>
                <a:lnTo>
                  <a:pt x="487679" y="0"/>
                </a:lnTo>
              </a:path>
            </a:pathLst>
          </a:custGeom>
          <a:ln w="10413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855720" y="4639055"/>
            <a:ext cx="487680" cy="0"/>
          </a:xfrm>
          <a:custGeom>
            <a:avLst/>
            <a:gdLst/>
            <a:ahLst/>
            <a:cxnLst/>
            <a:rect l="l" t="t" r="r" b="b"/>
            <a:pathLst>
              <a:path w="487679">
                <a:moveTo>
                  <a:pt x="0" y="0"/>
                </a:moveTo>
                <a:lnTo>
                  <a:pt x="487679" y="0"/>
                </a:lnTo>
              </a:path>
            </a:pathLst>
          </a:custGeom>
          <a:ln w="10413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664207" y="4639055"/>
            <a:ext cx="243840" cy="0"/>
          </a:xfrm>
          <a:custGeom>
            <a:avLst/>
            <a:gdLst/>
            <a:ahLst/>
            <a:cxnLst/>
            <a:rect l="l" t="t" r="r" b="b"/>
            <a:pathLst>
              <a:path w="243839">
                <a:moveTo>
                  <a:pt x="0" y="0"/>
                </a:moveTo>
                <a:lnTo>
                  <a:pt x="243840" y="0"/>
                </a:lnTo>
              </a:path>
            </a:pathLst>
          </a:custGeom>
          <a:ln w="10413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726423" y="4186428"/>
            <a:ext cx="243840" cy="0"/>
          </a:xfrm>
          <a:custGeom>
            <a:avLst/>
            <a:gdLst/>
            <a:ahLst/>
            <a:cxnLst/>
            <a:rect l="l" t="t" r="r" b="b"/>
            <a:pathLst>
              <a:path w="243840">
                <a:moveTo>
                  <a:pt x="0" y="0"/>
                </a:moveTo>
                <a:lnTo>
                  <a:pt x="243839" y="0"/>
                </a:lnTo>
              </a:path>
            </a:pathLst>
          </a:custGeom>
          <a:ln w="10413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291072" y="4186428"/>
            <a:ext cx="974090" cy="0"/>
          </a:xfrm>
          <a:custGeom>
            <a:avLst/>
            <a:gdLst/>
            <a:ahLst/>
            <a:cxnLst/>
            <a:rect l="l" t="t" r="r" b="b"/>
            <a:pathLst>
              <a:path w="974090">
                <a:moveTo>
                  <a:pt x="0" y="0"/>
                </a:moveTo>
                <a:lnTo>
                  <a:pt x="973836" y="0"/>
                </a:lnTo>
              </a:path>
            </a:pathLst>
          </a:custGeom>
          <a:ln w="10413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855720" y="4186428"/>
            <a:ext cx="487680" cy="0"/>
          </a:xfrm>
          <a:custGeom>
            <a:avLst/>
            <a:gdLst/>
            <a:ahLst/>
            <a:cxnLst/>
            <a:rect l="l" t="t" r="r" b="b"/>
            <a:pathLst>
              <a:path w="487679">
                <a:moveTo>
                  <a:pt x="0" y="0"/>
                </a:moveTo>
                <a:lnTo>
                  <a:pt x="487679" y="0"/>
                </a:lnTo>
              </a:path>
            </a:pathLst>
          </a:custGeom>
          <a:ln w="10413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664207" y="4186428"/>
            <a:ext cx="243840" cy="0"/>
          </a:xfrm>
          <a:custGeom>
            <a:avLst/>
            <a:gdLst/>
            <a:ahLst/>
            <a:cxnLst/>
            <a:rect l="l" t="t" r="r" b="b"/>
            <a:pathLst>
              <a:path w="243839">
                <a:moveTo>
                  <a:pt x="0" y="0"/>
                </a:moveTo>
                <a:lnTo>
                  <a:pt x="243840" y="0"/>
                </a:lnTo>
              </a:path>
            </a:pathLst>
          </a:custGeom>
          <a:ln w="10413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726423" y="3733800"/>
            <a:ext cx="243840" cy="0"/>
          </a:xfrm>
          <a:custGeom>
            <a:avLst/>
            <a:gdLst/>
            <a:ahLst/>
            <a:cxnLst/>
            <a:rect l="l" t="t" r="r" b="b"/>
            <a:pathLst>
              <a:path w="243840">
                <a:moveTo>
                  <a:pt x="0" y="0"/>
                </a:moveTo>
                <a:lnTo>
                  <a:pt x="243839" y="0"/>
                </a:lnTo>
              </a:path>
            </a:pathLst>
          </a:custGeom>
          <a:ln w="10413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291072" y="3733800"/>
            <a:ext cx="1461770" cy="0"/>
          </a:xfrm>
          <a:custGeom>
            <a:avLst/>
            <a:gdLst/>
            <a:ahLst/>
            <a:cxnLst/>
            <a:rect l="l" t="t" r="r" b="b"/>
            <a:pathLst>
              <a:path w="1461770">
                <a:moveTo>
                  <a:pt x="0" y="0"/>
                </a:moveTo>
                <a:lnTo>
                  <a:pt x="1461515" y="0"/>
                </a:lnTo>
              </a:path>
            </a:pathLst>
          </a:custGeom>
          <a:ln w="10413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855720" y="3733800"/>
            <a:ext cx="487680" cy="0"/>
          </a:xfrm>
          <a:custGeom>
            <a:avLst/>
            <a:gdLst/>
            <a:ahLst/>
            <a:cxnLst/>
            <a:rect l="l" t="t" r="r" b="b"/>
            <a:pathLst>
              <a:path w="487679">
                <a:moveTo>
                  <a:pt x="0" y="0"/>
                </a:moveTo>
                <a:lnTo>
                  <a:pt x="487679" y="0"/>
                </a:lnTo>
              </a:path>
            </a:pathLst>
          </a:custGeom>
          <a:ln w="10413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664207" y="3733800"/>
            <a:ext cx="243840" cy="0"/>
          </a:xfrm>
          <a:custGeom>
            <a:avLst/>
            <a:gdLst/>
            <a:ahLst/>
            <a:cxnLst/>
            <a:rect l="l" t="t" r="r" b="b"/>
            <a:pathLst>
              <a:path w="243839">
                <a:moveTo>
                  <a:pt x="0" y="0"/>
                </a:moveTo>
                <a:lnTo>
                  <a:pt x="243840" y="0"/>
                </a:lnTo>
              </a:path>
            </a:pathLst>
          </a:custGeom>
          <a:ln w="10413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726423" y="3282696"/>
            <a:ext cx="243840" cy="0"/>
          </a:xfrm>
          <a:custGeom>
            <a:avLst/>
            <a:gdLst/>
            <a:ahLst/>
            <a:cxnLst/>
            <a:rect l="l" t="t" r="r" b="b"/>
            <a:pathLst>
              <a:path w="243840">
                <a:moveTo>
                  <a:pt x="0" y="0"/>
                </a:moveTo>
                <a:lnTo>
                  <a:pt x="243839" y="0"/>
                </a:lnTo>
              </a:path>
            </a:pathLst>
          </a:custGeom>
          <a:ln w="10413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291072" y="3282696"/>
            <a:ext cx="1949450" cy="0"/>
          </a:xfrm>
          <a:custGeom>
            <a:avLst/>
            <a:gdLst/>
            <a:ahLst/>
            <a:cxnLst/>
            <a:rect l="l" t="t" r="r" b="b"/>
            <a:pathLst>
              <a:path w="1949450">
                <a:moveTo>
                  <a:pt x="0" y="0"/>
                </a:moveTo>
                <a:lnTo>
                  <a:pt x="1949195" y="0"/>
                </a:lnTo>
              </a:path>
            </a:pathLst>
          </a:custGeom>
          <a:ln w="10413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855720" y="3282696"/>
            <a:ext cx="487680" cy="0"/>
          </a:xfrm>
          <a:custGeom>
            <a:avLst/>
            <a:gdLst/>
            <a:ahLst/>
            <a:cxnLst/>
            <a:rect l="l" t="t" r="r" b="b"/>
            <a:pathLst>
              <a:path w="487679">
                <a:moveTo>
                  <a:pt x="0" y="0"/>
                </a:moveTo>
                <a:lnTo>
                  <a:pt x="487679" y="0"/>
                </a:lnTo>
              </a:path>
            </a:pathLst>
          </a:custGeom>
          <a:ln w="10413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664207" y="3282696"/>
            <a:ext cx="243840" cy="0"/>
          </a:xfrm>
          <a:custGeom>
            <a:avLst/>
            <a:gdLst/>
            <a:ahLst/>
            <a:cxnLst/>
            <a:rect l="l" t="t" r="r" b="b"/>
            <a:pathLst>
              <a:path w="243839">
                <a:moveTo>
                  <a:pt x="0" y="0"/>
                </a:moveTo>
                <a:lnTo>
                  <a:pt x="243840" y="0"/>
                </a:lnTo>
              </a:path>
            </a:pathLst>
          </a:custGeom>
          <a:ln w="10413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291072" y="2830068"/>
            <a:ext cx="2679700" cy="0"/>
          </a:xfrm>
          <a:custGeom>
            <a:avLst/>
            <a:gdLst/>
            <a:ahLst/>
            <a:cxnLst/>
            <a:rect l="l" t="t" r="r" b="b"/>
            <a:pathLst>
              <a:path w="2679700">
                <a:moveTo>
                  <a:pt x="0" y="0"/>
                </a:moveTo>
                <a:lnTo>
                  <a:pt x="2679191" y="0"/>
                </a:lnTo>
              </a:path>
            </a:pathLst>
          </a:custGeom>
          <a:ln w="10413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855720" y="2830068"/>
            <a:ext cx="487680" cy="0"/>
          </a:xfrm>
          <a:custGeom>
            <a:avLst/>
            <a:gdLst/>
            <a:ahLst/>
            <a:cxnLst/>
            <a:rect l="l" t="t" r="r" b="b"/>
            <a:pathLst>
              <a:path w="487679">
                <a:moveTo>
                  <a:pt x="0" y="0"/>
                </a:moveTo>
                <a:lnTo>
                  <a:pt x="487679" y="0"/>
                </a:lnTo>
              </a:path>
            </a:pathLst>
          </a:custGeom>
          <a:ln w="10413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664207" y="2830068"/>
            <a:ext cx="243840" cy="0"/>
          </a:xfrm>
          <a:custGeom>
            <a:avLst/>
            <a:gdLst/>
            <a:ahLst/>
            <a:cxnLst/>
            <a:rect l="l" t="t" r="r" b="b"/>
            <a:pathLst>
              <a:path w="243839">
                <a:moveTo>
                  <a:pt x="0" y="0"/>
                </a:moveTo>
                <a:lnTo>
                  <a:pt x="243840" y="0"/>
                </a:lnTo>
              </a:path>
            </a:pathLst>
          </a:custGeom>
          <a:ln w="10413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664207" y="2378963"/>
            <a:ext cx="7306309" cy="0"/>
          </a:xfrm>
          <a:custGeom>
            <a:avLst/>
            <a:gdLst/>
            <a:ahLst/>
            <a:cxnLst/>
            <a:rect l="l" t="t" r="r" b="b"/>
            <a:pathLst>
              <a:path w="7306309">
                <a:moveTo>
                  <a:pt x="0" y="0"/>
                </a:moveTo>
                <a:lnTo>
                  <a:pt x="7306055" y="0"/>
                </a:lnTo>
              </a:path>
            </a:pathLst>
          </a:custGeom>
          <a:ln w="10413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908048" y="2668524"/>
            <a:ext cx="487680" cy="3325495"/>
          </a:xfrm>
          <a:custGeom>
            <a:avLst/>
            <a:gdLst/>
            <a:ahLst/>
            <a:cxnLst/>
            <a:rect l="l" t="t" r="r" b="b"/>
            <a:pathLst>
              <a:path w="487680" h="3325495">
                <a:moveTo>
                  <a:pt x="487680" y="3325367"/>
                </a:moveTo>
                <a:lnTo>
                  <a:pt x="0" y="3325367"/>
                </a:lnTo>
                <a:lnTo>
                  <a:pt x="0" y="0"/>
                </a:lnTo>
                <a:lnTo>
                  <a:pt x="487680" y="0"/>
                </a:lnTo>
                <a:lnTo>
                  <a:pt x="487680" y="3325367"/>
                </a:lnTo>
                <a:close/>
              </a:path>
            </a:pathLst>
          </a:custGeom>
          <a:solidFill>
            <a:srgbClr val="4F80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343400" y="2758439"/>
            <a:ext cx="487680" cy="3235960"/>
          </a:xfrm>
          <a:custGeom>
            <a:avLst/>
            <a:gdLst/>
            <a:ahLst/>
            <a:cxnLst/>
            <a:rect l="l" t="t" r="r" b="b"/>
            <a:pathLst>
              <a:path w="487679" h="3235960">
                <a:moveTo>
                  <a:pt x="487680" y="3235451"/>
                </a:moveTo>
                <a:lnTo>
                  <a:pt x="0" y="3235451"/>
                </a:lnTo>
                <a:lnTo>
                  <a:pt x="0" y="0"/>
                </a:lnTo>
                <a:lnTo>
                  <a:pt x="487680" y="0"/>
                </a:lnTo>
                <a:lnTo>
                  <a:pt x="487680" y="3235451"/>
                </a:lnTo>
                <a:close/>
              </a:path>
            </a:pathLst>
          </a:custGeom>
          <a:solidFill>
            <a:srgbClr val="4F80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778752" y="4550664"/>
            <a:ext cx="486409" cy="1443355"/>
          </a:xfrm>
          <a:custGeom>
            <a:avLst/>
            <a:gdLst/>
            <a:ahLst/>
            <a:cxnLst/>
            <a:rect l="l" t="t" r="r" b="b"/>
            <a:pathLst>
              <a:path w="486409" h="1443354">
                <a:moveTo>
                  <a:pt x="486156" y="1443227"/>
                </a:moveTo>
                <a:lnTo>
                  <a:pt x="0" y="1443227"/>
                </a:lnTo>
                <a:lnTo>
                  <a:pt x="0" y="0"/>
                </a:lnTo>
                <a:lnTo>
                  <a:pt x="486156" y="0"/>
                </a:lnTo>
                <a:lnTo>
                  <a:pt x="486156" y="1443227"/>
                </a:lnTo>
                <a:close/>
              </a:path>
            </a:pathLst>
          </a:custGeom>
          <a:solidFill>
            <a:srgbClr val="4F80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395727" y="2479548"/>
            <a:ext cx="486409" cy="3514725"/>
          </a:xfrm>
          <a:custGeom>
            <a:avLst/>
            <a:gdLst/>
            <a:ahLst/>
            <a:cxnLst/>
            <a:rect l="l" t="t" r="r" b="b"/>
            <a:pathLst>
              <a:path w="486410" h="3514725">
                <a:moveTo>
                  <a:pt x="486156" y="3514343"/>
                </a:moveTo>
                <a:lnTo>
                  <a:pt x="0" y="3514343"/>
                </a:lnTo>
                <a:lnTo>
                  <a:pt x="0" y="0"/>
                </a:lnTo>
                <a:lnTo>
                  <a:pt x="486156" y="0"/>
                </a:lnTo>
                <a:lnTo>
                  <a:pt x="486156" y="3514343"/>
                </a:lnTo>
                <a:close/>
              </a:path>
            </a:pathLst>
          </a:custGeom>
          <a:solidFill>
            <a:srgbClr val="BF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831079" y="2566416"/>
            <a:ext cx="486409" cy="3427729"/>
          </a:xfrm>
          <a:custGeom>
            <a:avLst/>
            <a:gdLst/>
            <a:ahLst/>
            <a:cxnLst/>
            <a:rect l="l" t="t" r="r" b="b"/>
            <a:pathLst>
              <a:path w="486410" h="3427729">
                <a:moveTo>
                  <a:pt x="486156" y="3427475"/>
                </a:moveTo>
                <a:lnTo>
                  <a:pt x="0" y="3427475"/>
                </a:lnTo>
                <a:lnTo>
                  <a:pt x="0" y="0"/>
                </a:lnTo>
                <a:lnTo>
                  <a:pt x="486156" y="0"/>
                </a:lnTo>
                <a:lnTo>
                  <a:pt x="486156" y="3427475"/>
                </a:lnTo>
                <a:close/>
              </a:path>
            </a:pathLst>
          </a:custGeom>
          <a:solidFill>
            <a:srgbClr val="BF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264908" y="3950208"/>
            <a:ext cx="487680" cy="2044064"/>
          </a:xfrm>
          <a:custGeom>
            <a:avLst/>
            <a:gdLst/>
            <a:ahLst/>
            <a:cxnLst/>
            <a:rect l="l" t="t" r="r" b="b"/>
            <a:pathLst>
              <a:path w="487679" h="2044064">
                <a:moveTo>
                  <a:pt x="487680" y="2043683"/>
                </a:moveTo>
                <a:lnTo>
                  <a:pt x="0" y="2043683"/>
                </a:lnTo>
                <a:lnTo>
                  <a:pt x="0" y="0"/>
                </a:lnTo>
                <a:lnTo>
                  <a:pt x="487680" y="0"/>
                </a:lnTo>
                <a:lnTo>
                  <a:pt x="487680" y="2043683"/>
                </a:lnTo>
                <a:close/>
              </a:path>
            </a:pathLst>
          </a:custGeom>
          <a:solidFill>
            <a:srgbClr val="BF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881883" y="2424683"/>
            <a:ext cx="487680" cy="3569335"/>
          </a:xfrm>
          <a:custGeom>
            <a:avLst/>
            <a:gdLst/>
            <a:ahLst/>
            <a:cxnLst/>
            <a:rect l="l" t="t" r="r" b="b"/>
            <a:pathLst>
              <a:path w="487679" h="3569335">
                <a:moveTo>
                  <a:pt x="487680" y="3569208"/>
                </a:moveTo>
                <a:lnTo>
                  <a:pt x="0" y="3569208"/>
                </a:lnTo>
                <a:lnTo>
                  <a:pt x="0" y="0"/>
                </a:lnTo>
                <a:lnTo>
                  <a:pt x="487680" y="0"/>
                </a:lnTo>
                <a:lnTo>
                  <a:pt x="487680" y="3569208"/>
                </a:lnTo>
                <a:close/>
              </a:path>
            </a:pathLst>
          </a:custGeom>
          <a:solidFill>
            <a:srgbClr val="9ABA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317235" y="2488691"/>
            <a:ext cx="487680" cy="3505200"/>
          </a:xfrm>
          <a:custGeom>
            <a:avLst/>
            <a:gdLst/>
            <a:ahLst/>
            <a:cxnLst/>
            <a:rect l="l" t="t" r="r" b="b"/>
            <a:pathLst>
              <a:path w="487679" h="3505200">
                <a:moveTo>
                  <a:pt x="487680" y="3505200"/>
                </a:moveTo>
                <a:lnTo>
                  <a:pt x="0" y="3505200"/>
                </a:lnTo>
                <a:lnTo>
                  <a:pt x="0" y="0"/>
                </a:lnTo>
                <a:lnTo>
                  <a:pt x="487680" y="0"/>
                </a:lnTo>
                <a:lnTo>
                  <a:pt x="487680" y="3505200"/>
                </a:lnTo>
                <a:close/>
              </a:path>
            </a:pathLst>
          </a:custGeom>
          <a:solidFill>
            <a:srgbClr val="9ABA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752588" y="3505200"/>
            <a:ext cx="487680" cy="2489200"/>
          </a:xfrm>
          <a:custGeom>
            <a:avLst/>
            <a:gdLst/>
            <a:ahLst/>
            <a:cxnLst/>
            <a:rect l="l" t="t" r="r" b="b"/>
            <a:pathLst>
              <a:path w="487679" h="2489200">
                <a:moveTo>
                  <a:pt x="487680" y="2488691"/>
                </a:moveTo>
                <a:lnTo>
                  <a:pt x="0" y="2488691"/>
                </a:lnTo>
                <a:lnTo>
                  <a:pt x="0" y="0"/>
                </a:lnTo>
                <a:lnTo>
                  <a:pt x="487680" y="0"/>
                </a:lnTo>
                <a:lnTo>
                  <a:pt x="487680" y="2488691"/>
                </a:lnTo>
                <a:close/>
              </a:path>
            </a:pathLst>
          </a:custGeom>
          <a:solidFill>
            <a:srgbClr val="9ABA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369564" y="2406395"/>
            <a:ext cx="486409" cy="3587750"/>
          </a:xfrm>
          <a:custGeom>
            <a:avLst/>
            <a:gdLst/>
            <a:ahLst/>
            <a:cxnLst/>
            <a:rect l="l" t="t" r="r" b="b"/>
            <a:pathLst>
              <a:path w="486410" h="3587750">
                <a:moveTo>
                  <a:pt x="486156" y="3587496"/>
                </a:moveTo>
                <a:lnTo>
                  <a:pt x="0" y="3587496"/>
                </a:lnTo>
                <a:lnTo>
                  <a:pt x="0" y="0"/>
                </a:lnTo>
                <a:lnTo>
                  <a:pt x="486156" y="0"/>
                </a:lnTo>
                <a:lnTo>
                  <a:pt x="486156" y="3587496"/>
                </a:lnTo>
                <a:close/>
              </a:path>
            </a:pathLst>
          </a:custGeom>
          <a:solidFill>
            <a:srgbClr val="8EA8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804916" y="2447544"/>
            <a:ext cx="486409" cy="3546475"/>
          </a:xfrm>
          <a:custGeom>
            <a:avLst/>
            <a:gdLst/>
            <a:ahLst/>
            <a:cxnLst/>
            <a:rect l="l" t="t" r="r" b="b"/>
            <a:pathLst>
              <a:path w="486410" h="3546475">
                <a:moveTo>
                  <a:pt x="486156" y="3546348"/>
                </a:moveTo>
                <a:lnTo>
                  <a:pt x="0" y="3546348"/>
                </a:lnTo>
                <a:lnTo>
                  <a:pt x="0" y="0"/>
                </a:lnTo>
                <a:lnTo>
                  <a:pt x="486156" y="0"/>
                </a:lnTo>
                <a:lnTo>
                  <a:pt x="486156" y="3546348"/>
                </a:lnTo>
                <a:close/>
              </a:path>
            </a:pathLst>
          </a:custGeom>
          <a:solidFill>
            <a:srgbClr val="8EA8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8240267" y="3177539"/>
            <a:ext cx="486409" cy="2816860"/>
          </a:xfrm>
          <a:custGeom>
            <a:avLst/>
            <a:gdLst/>
            <a:ahLst/>
            <a:cxnLst/>
            <a:rect l="l" t="t" r="r" b="b"/>
            <a:pathLst>
              <a:path w="486409" h="2816860">
                <a:moveTo>
                  <a:pt x="486156" y="2816352"/>
                </a:moveTo>
                <a:lnTo>
                  <a:pt x="0" y="2816352"/>
                </a:lnTo>
                <a:lnTo>
                  <a:pt x="0" y="0"/>
                </a:lnTo>
                <a:lnTo>
                  <a:pt x="486156" y="0"/>
                </a:lnTo>
                <a:lnTo>
                  <a:pt x="486156" y="2816352"/>
                </a:lnTo>
                <a:close/>
              </a:path>
            </a:pathLst>
          </a:custGeom>
          <a:solidFill>
            <a:srgbClr val="8EA8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664207" y="2378963"/>
            <a:ext cx="0" cy="3615054"/>
          </a:xfrm>
          <a:custGeom>
            <a:avLst/>
            <a:gdLst/>
            <a:ahLst/>
            <a:cxnLst/>
            <a:rect l="l" t="t" r="r" b="b"/>
            <a:pathLst>
              <a:path h="3615054">
                <a:moveTo>
                  <a:pt x="0" y="0"/>
                </a:moveTo>
                <a:lnTo>
                  <a:pt x="0" y="3614928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664207" y="5993891"/>
            <a:ext cx="7306309" cy="0"/>
          </a:xfrm>
          <a:custGeom>
            <a:avLst/>
            <a:gdLst/>
            <a:ahLst/>
            <a:cxnLst/>
            <a:rect l="l" t="t" r="r" b="b"/>
            <a:pathLst>
              <a:path w="7306309">
                <a:moveTo>
                  <a:pt x="0" y="0"/>
                </a:moveTo>
                <a:lnTo>
                  <a:pt x="7306056" y="0"/>
                </a:lnTo>
              </a:path>
            </a:pathLst>
          </a:custGeom>
          <a:ln w="104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1901473" y="2457653"/>
            <a:ext cx="501015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50" dirty="0">
                <a:solidFill>
                  <a:srgbClr val="3F3F3F"/>
                </a:solidFill>
                <a:latin typeface="Times New Roman"/>
                <a:cs typeface="Times New Roman"/>
              </a:rPr>
              <a:t>93.57</a:t>
            </a:r>
            <a:r>
              <a:rPr sz="1100" spc="60" dirty="0">
                <a:solidFill>
                  <a:srgbClr val="3F3F3F"/>
                </a:solidFill>
                <a:latin typeface="Times New Roman"/>
                <a:cs typeface="Times New Roman"/>
              </a:rPr>
              <a:t>%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4336849" y="2546036"/>
            <a:ext cx="501015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50" dirty="0">
                <a:solidFill>
                  <a:srgbClr val="3F3F3F"/>
                </a:solidFill>
                <a:latin typeface="Times New Roman"/>
                <a:cs typeface="Times New Roman"/>
              </a:rPr>
              <a:t>91.61</a:t>
            </a:r>
            <a:r>
              <a:rPr sz="1100" spc="60" dirty="0">
                <a:solidFill>
                  <a:srgbClr val="3F3F3F"/>
                </a:solidFill>
                <a:latin typeface="Times New Roman"/>
                <a:cs typeface="Times New Roman"/>
              </a:rPr>
              <a:t>%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1217138" y="4098296"/>
            <a:ext cx="6055995" cy="19869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55" dirty="0">
                <a:latin typeface="Times New Roman"/>
                <a:cs typeface="Times New Roman"/>
              </a:rPr>
              <a:t>6</a:t>
            </a:r>
            <a:r>
              <a:rPr sz="1200" spc="65" dirty="0">
                <a:latin typeface="Times New Roman"/>
                <a:cs typeface="Times New Roman"/>
              </a:rPr>
              <a:t>0</a:t>
            </a:r>
            <a:r>
              <a:rPr sz="1200" spc="60" dirty="0">
                <a:latin typeface="Times New Roman"/>
                <a:cs typeface="Times New Roman"/>
              </a:rPr>
              <a:t>%</a:t>
            </a:r>
            <a:endParaRPr sz="120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  <a:spcBef>
                <a:spcPts val="470"/>
              </a:spcBef>
            </a:pPr>
            <a:r>
              <a:rPr sz="1100" spc="50" dirty="0">
                <a:solidFill>
                  <a:srgbClr val="3F3F3F"/>
                </a:solidFill>
                <a:latin typeface="Times New Roman"/>
                <a:cs typeface="Times New Roman"/>
              </a:rPr>
              <a:t>51.93</a:t>
            </a:r>
            <a:r>
              <a:rPr sz="1100" spc="60" dirty="0">
                <a:solidFill>
                  <a:srgbClr val="3F3F3F"/>
                </a:solidFill>
                <a:latin typeface="Times New Roman"/>
                <a:cs typeface="Times New Roman"/>
              </a:rPr>
              <a:t>%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sz="1200" spc="55" dirty="0">
                <a:latin typeface="Times New Roman"/>
                <a:cs typeface="Times New Roman"/>
              </a:rPr>
              <a:t>5</a:t>
            </a:r>
            <a:r>
              <a:rPr sz="1200" spc="65" dirty="0">
                <a:latin typeface="Times New Roman"/>
                <a:cs typeface="Times New Roman"/>
              </a:rPr>
              <a:t>0</a:t>
            </a:r>
            <a:r>
              <a:rPr sz="1200" spc="60" dirty="0">
                <a:latin typeface="Times New Roman"/>
                <a:cs typeface="Times New Roman"/>
              </a:rPr>
              <a:t>%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45"/>
              </a:spcBef>
            </a:pPr>
            <a:r>
              <a:rPr sz="1200" spc="55" dirty="0">
                <a:latin typeface="Times New Roman"/>
                <a:cs typeface="Times New Roman"/>
              </a:rPr>
              <a:t>4</a:t>
            </a:r>
            <a:r>
              <a:rPr sz="1200" spc="65" dirty="0">
                <a:latin typeface="Times New Roman"/>
                <a:cs typeface="Times New Roman"/>
              </a:rPr>
              <a:t>0</a:t>
            </a:r>
            <a:r>
              <a:rPr sz="1200" spc="60" dirty="0">
                <a:latin typeface="Times New Roman"/>
                <a:cs typeface="Times New Roman"/>
              </a:rPr>
              <a:t>%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30"/>
              </a:spcBef>
            </a:pPr>
            <a:r>
              <a:rPr sz="1200" spc="55" dirty="0">
                <a:latin typeface="Times New Roman"/>
                <a:cs typeface="Times New Roman"/>
              </a:rPr>
              <a:t>3</a:t>
            </a:r>
            <a:r>
              <a:rPr sz="1200" spc="65" dirty="0">
                <a:latin typeface="Times New Roman"/>
                <a:cs typeface="Times New Roman"/>
              </a:rPr>
              <a:t>0</a:t>
            </a:r>
            <a:r>
              <a:rPr sz="1200" spc="60" dirty="0">
                <a:latin typeface="Times New Roman"/>
                <a:cs typeface="Times New Roman"/>
              </a:rPr>
              <a:t>%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40"/>
              </a:spcBef>
            </a:pPr>
            <a:r>
              <a:rPr sz="1200" spc="55" dirty="0">
                <a:latin typeface="Times New Roman"/>
                <a:cs typeface="Times New Roman"/>
              </a:rPr>
              <a:t>2</a:t>
            </a:r>
            <a:r>
              <a:rPr sz="1200" spc="65" dirty="0">
                <a:latin typeface="Times New Roman"/>
                <a:cs typeface="Times New Roman"/>
              </a:rPr>
              <a:t>0</a:t>
            </a:r>
            <a:r>
              <a:rPr sz="1200" spc="60" dirty="0">
                <a:latin typeface="Times New Roman"/>
                <a:cs typeface="Times New Roman"/>
              </a:rPr>
              <a:t>%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2387615" y="2267194"/>
            <a:ext cx="1476375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50" dirty="0">
                <a:solidFill>
                  <a:srgbClr val="3F3F3F"/>
                </a:solidFill>
                <a:latin typeface="Times New Roman"/>
                <a:cs typeface="Times New Roman"/>
              </a:rPr>
              <a:t>97.77</a:t>
            </a:r>
            <a:r>
              <a:rPr sz="1100" spc="60" dirty="0">
                <a:solidFill>
                  <a:srgbClr val="3F3F3F"/>
                </a:solidFill>
                <a:latin typeface="Times New Roman"/>
                <a:cs typeface="Times New Roman"/>
              </a:rPr>
              <a:t>%</a:t>
            </a:r>
            <a:r>
              <a:rPr sz="1100" spc="-180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1100" spc="50" dirty="0">
                <a:solidFill>
                  <a:srgbClr val="3F3F3F"/>
                </a:solidFill>
                <a:latin typeface="Times New Roman"/>
                <a:cs typeface="Times New Roman"/>
              </a:rPr>
              <a:t>98.99</a:t>
            </a:r>
            <a:r>
              <a:rPr sz="1100" spc="60" dirty="0">
                <a:solidFill>
                  <a:srgbClr val="3F3F3F"/>
                </a:solidFill>
                <a:latin typeface="Times New Roman"/>
                <a:cs typeface="Times New Roman"/>
              </a:rPr>
              <a:t>%</a:t>
            </a:r>
            <a:r>
              <a:rPr sz="1100" spc="-180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1100" spc="50" dirty="0">
                <a:solidFill>
                  <a:srgbClr val="3F3F3F"/>
                </a:solidFill>
                <a:latin typeface="Times New Roman"/>
                <a:cs typeface="Times New Roman"/>
              </a:rPr>
              <a:t>99.40</a:t>
            </a:r>
            <a:r>
              <a:rPr sz="1100" spc="60" dirty="0">
                <a:solidFill>
                  <a:srgbClr val="3F3F3F"/>
                </a:solidFill>
                <a:latin typeface="Times New Roman"/>
                <a:cs typeface="Times New Roman"/>
              </a:rPr>
              <a:t>%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4822966" y="2267194"/>
            <a:ext cx="1476375" cy="2527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50" spc="75" baseline="-30303" dirty="0">
                <a:solidFill>
                  <a:srgbClr val="3F3F3F"/>
                </a:solidFill>
                <a:latin typeface="Times New Roman"/>
                <a:cs typeface="Times New Roman"/>
              </a:rPr>
              <a:t>95.84</a:t>
            </a:r>
            <a:r>
              <a:rPr sz="1650" spc="89" baseline="-30303" dirty="0">
                <a:solidFill>
                  <a:srgbClr val="3F3F3F"/>
                </a:solidFill>
                <a:latin typeface="Times New Roman"/>
                <a:cs typeface="Times New Roman"/>
              </a:rPr>
              <a:t>%</a:t>
            </a:r>
            <a:r>
              <a:rPr sz="1650" spc="-270" baseline="-30303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1100" spc="50" dirty="0">
                <a:solidFill>
                  <a:srgbClr val="3F3F3F"/>
                </a:solidFill>
                <a:latin typeface="Times New Roman"/>
                <a:cs typeface="Times New Roman"/>
              </a:rPr>
              <a:t>97.56</a:t>
            </a:r>
            <a:r>
              <a:rPr sz="1100" spc="60" dirty="0">
                <a:solidFill>
                  <a:srgbClr val="3F3F3F"/>
                </a:solidFill>
                <a:latin typeface="Times New Roman"/>
                <a:cs typeface="Times New Roman"/>
              </a:rPr>
              <a:t>%</a:t>
            </a:r>
            <a:r>
              <a:rPr sz="1100" spc="-180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1650" spc="75" baseline="2525" dirty="0">
                <a:solidFill>
                  <a:srgbClr val="3F3F3F"/>
                </a:solidFill>
                <a:latin typeface="Times New Roman"/>
                <a:cs typeface="Times New Roman"/>
              </a:rPr>
              <a:t>9</a:t>
            </a:r>
            <a:r>
              <a:rPr sz="1650" spc="67" baseline="2525" dirty="0">
                <a:solidFill>
                  <a:srgbClr val="3F3F3F"/>
                </a:solidFill>
                <a:latin typeface="Times New Roman"/>
                <a:cs typeface="Times New Roman"/>
              </a:rPr>
              <a:t>8.</a:t>
            </a:r>
            <a:r>
              <a:rPr sz="1650" spc="75" baseline="2525" dirty="0">
                <a:solidFill>
                  <a:srgbClr val="3F3F3F"/>
                </a:solidFill>
                <a:latin typeface="Times New Roman"/>
                <a:cs typeface="Times New Roman"/>
              </a:rPr>
              <a:t>4</a:t>
            </a:r>
            <a:r>
              <a:rPr sz="1650" spc="89" baseline="2525" dirty="0">
                <a:solidFill>
                  <a:srgbClr val="3F3F3F"/>
                </a:solidFill>
                <a:latin typeface="Times New Roman"/>
                <a:cs typeface="Times New Roman"/>
              </a:rPr>
              <a:t>9%</a:t>
            </a:r>
            <a:endParaRPr sz="1650" baseline="2525">
              <a:latin typeface="Times New Roman"/>
              <a:cs typeface="Times New Roman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7258342" y="3737807"/>
            <a:ext cx="501015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50" dirty="0">
                <a:solidFill>
                  <a:srgbClr val="3F3F3F"/>
                </a:solidFill>
                <a:latin typeface="Times New Roman"/>
                <a:cs typeface="Times New Roman"/>
              </a:rPr>
              <a:t>65.24</a:t>
            </a:r>
            <a:r>
              <a:rPr sz="1100" spc="60" dirty="0">
                <a:solidFill>
                  <a:srgbClr val="3F3F3F"/>
                </a:solidFill>
                <a:latin typeface="Times New Roman"/>
                <a:cs typeface="Times New Roman"/>
              </a:rPr>
              <a:t>%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7746000" y="3292810"/>
            <a:ext cx="501015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50" dirty="0">
                <a:solidFill>
                  <a:srgbClr val="3F3F3F"/>
                </a:solidFill>
                <a:latin typeface="Times New Roman"/>
                <a:cs typeface="Times New Roman"/>
              </a:rPr>
              <a:t>75.07</a:t>
            </a:r>
            <a:r>
              <a:rPr sz="1100" spc="60" dirty="0">
                <a:solidFill>
                  <a:srgbClr val="3F3F3F"/>
                </a:solidFill>
                <a:latin typeface="Times New Roman"/>
                <a:cs typeface="Times New Roman"/>
              </a:rPr>
              <a:t>%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1217138" y="2743517"/>
            <a:ext cx="7515859" cy="387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55" dirty="0">
                <a:latin typeface="Times New Roman"/>
                <a:cs typeface="Times New Roman"/>
              </a:rPr>
              <a:t>9</a:t>
            </a:r>
            <a:r>
              <a:rPr sz="1200" spc="65" dirty="0">
                <a:latin typeface="Times New Roman"/>
                <a:cs typeface="Times New Roman"/>
              </a:rPr>
              <a:t>0</a:t>
            </a:r>
            <a:r>
              <a:rPr sz="1200" spc="60" dirty="0">
                <a:latin typeface="Times New Roman"/>
                <a:cs typeface="Times New Roman"/>
              </a:rPr>
              <a:t>%</a:t>
            </a:r>
            <a:endParaRPr sz="120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  <a:spcBef>
                <a:spcPts val="325"/>
              </a:spcBef>
            </a:pPr>
            <a:r>
              <a:rPr sz="1100" spc="50" dirty="0">
                <a:solidFill>
                  <a:srgbClr val="3F3F3F"/>
                </a:solidFill>
                <a:latin typeface="Times New Roman"/>
                <a:cs typeface="Times New Roman"/>
              </a:rPr>
              <a:t>82.33</a:t>
            </a:r>
            <a:r>
              <a:rPr sz="1100" spc="60" dirty="0">
                <a:solidFill>
                  <a:srgbClr val="3F3F3F"/>
                </a:solidFill>
                <a:latin typeface="Times New Roman"/>
                <a:cs typeface="Times New Roman"/>
              </a:rPr>
              <a:t>%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1217138" y="3647199"/>
            <a:ext cx="33020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55" dirty="0">
                <a:latin typeface="Times New Roman"/>
                <a:cs typeface="Times New Roman"/>
              </a:rPr>
              <a:t>7</a:t>
            </a:r>
            <a:r>
              <a:rPr sz="1200" spc="65" dirty="0">
                <a:latin typeface="Times New Roman"/>
                <a:cs typeface="Times New Roman"/>
              </a:rPr>
              <a:t>0</a:t>
            </a:r>
            <a:r>
              <a:rPr sz="1200" spc="60" dirty="0">
                <a:latin typeface="Times New Roman"/>
                <a:cs typeface="Times New Roman"/>
              </a:rPr>
              <a:t>%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1217138" y="3194614"/>
            <a:ext cx="33020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55" dirty="0">
                <a:latin typeface="Times New Roman"/>
                <a:cs typeface="Times New Roman"/>
              </a:rPr>
              <a:t>8</a:t>
            </a:r>
            <a:r>
              <a:rPr sz="1200" spc="65" dirty="0">
                <a:latin typeface="Times New Roman"/>
                <a:cs typeface="Times New Roman"/>
              </a:rPr>
              <a:t>0</a:t>
            </a:r>
            <a:r>
              <a:rPr sz="1200" spc="60" dirty="0">
                <a:latin typeface="Times New Roman"/>
                <a:cs typeface="Times New Roman"/>
              </a:rPr>
              <a:t>%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1131785" y="2290858"/>
            <a:ext cx="41402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55" dirty="0">
                <a:latin typeface="Times New Roman"/>
                <a:cs typeface="Times New Roman"/>
              </a:rPr>
              <a:t>1</a:t>
            </a:r>
            <a:r>
              <a:rPr sz="1200" spc="65" dirty="0">
                <a:latin typeface="Times New Roman"/>
                <a:cs typeface="Times New Roman"/>
              </a:rPr>
              <a:t>0</a:t>
            </a:r>
            <a:r>
              <a:rPr sz="1200" spc="55" dirty="0">
                <a:latin typeface="Times New Roman"/>
                <a:cs typeface="Times New Roman"/>
              </a:rPr>
              <a:t>0</a:t>
            </a:r>
            <a:r>
              <a:rPr sz="1200" spc="60" dirty="0">
                <a:latin typeface="Times New Roman"/>
                <a:cs typeface="Times New Roman"/>
              </a:rPr>
              <a:t>%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2661883" y="6088644"/>
            <a:ext cx="44005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5" dirty="0">
                <a:latin typeface="Times New Roman"/>
                <a:cs typeface="Times New Roman"/>
              </a:rPr>
              <a:t>D</a:t>
            </a:r>
            <a:r>
              <a:rPr sz="1200" spc="125" dirty="0">
                <a:latin typeface="Times New Roman"/>
                <a:cs typeface="Times New Roman"/>
              </a:rPr>
              <a:t>S</a:t>
            </a:r>
            <a:r>
              <a:rPr sz="1200" spc="55" dirty="0">
                <a:latin typeface="Times New Roman"/>
                <a:cs typeface="Times New Roman"/>
              </a:rPr>
              <a:t>C</a:t>
            </a:r>
            <a:r>
              <a:rPr sz="1200" spc="60" dirty="0">
                <a:latin typeface="Times New Roman"/>
                <a:cs typeface="Times New Roman"/>
              </a:rPr>
              <a:t>F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1804416" y="6364223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0" y="0"/>
                </a:moveTo>
                <a:lnTo>
                  <a:pt x="76200" y="0"/>
                </a:lnTo>
                <a:lnTo>
                  <a:pt x="76200" y="76200"/>
                </a:lnTo>
                <a:lnTo>
                  <a:pt x="0" y="76200"/>
                </a:lnTo>
                <a:lnTo>
                  <a:pt x="0" y="0"/>
                </a:lnTo>
                <a:close/>
              </a:path>
            </a:pathLst>
          </a:custGeom>
          <a:solidFill>
            <a:srgbClr val="4F80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950464" y="6364223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0" y="0"/>
                </a:moveTo>
                <a:lnTo>
                  <a:pt x="76200" y="0"/>
                </a:lnTo>
                <a:lnTo>
                  <a:pt x="76200" y="76200"/>
                </a:lnTo>
                <a:lnTo>
                  <a:pt x="0" y="76200"/>
                </a:lnTo>
                <a:lnTo>
                  <a:pt x="0" y="0"/>
                </a:lnTo>
                <a:close/>
              </a:path>
            </a:pathLst>
          </a:custGeom>
          <a:solidFill>
            <a:srgbClr val="BF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4828032" y="6364223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0" y="0"/>
                </a:moveTo>
                <a:lnTo>
                  <a:pt x="76200" y="0"/>
                </a:lnTo>
                <a:lnTo>
                  <a:pt x="76200" y="76200"/>
                </a:lnTo>
                <a:lnTo>
                  <a:pt x="0" y="76200"/>
                </a:lnTo>
                <a:lnTo>
                  <a:pt x="0" y="0"/>
                </a:lnTo>
                <a:close/>
              </a:path>
            </a:pathLst>
          </a:custGeom>
          <a:solidFill>
            <a:srgbClr val="9ABA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 txBox="1"/>
          <p:nvPr/>
        </p:nvSpPr>
        <p:spPr>
          <a:xfrm>
            <a:off x="4925032" y="6088644"/>
            <a:ext cx="1517015" cy="4038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2085">
              <a:lnSpc>
                <a:spcPct val="100000"/>
              </a:lnSpc>
            </a:pPr>
            <a:r>
              <a:rPr sz="1200" spc="-5" dirty="0">
                <a:latin typeface="Times New Roman"/>
                <a:cs typeface="Times New Roman"/>
              </a:rPr>
              <a:t>DND</a:t>
            </a:r>
            <a:r>
              <a:rPr sz="1200" spc="60" dirty="0">
                <a:latin typeface="Times New Roman"/>
                <a:cs typeface="Times New Roman"/>
              </a:rPr>
              <a:t>C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35"/>
              </a:spcBef>
            </a:pPr>
            <a:r>
              <a:rPr sz="1200" spc="-70" dirty="0">
                <a:latin typeface="Times New Roman"/>
                <a:cs typeface="Times New Roman"/>
              </a:rPr>
              <a:t>If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125" dirty="0">
                <a:latin typeface="Times New Roman"/>
                <a:cs typeface="Times New Roman"/>
              </a:rPr>
              <a:t>S</a:t>
            </a:r>
            <a:r>
              <a:rPr sz="1200" spc="120" dirty="0">
                <a:latin typeface="Times New Roman"/>
                <a:cs typeface="Times New Roman"/>
              </a:rPr>
              <a:t>e</a:t>
            </a:r>
            <a:r>
              <a:rPr sz="1200" spc="-5" dirty="0">
                <a:latin typeface="Times New Roman"/>
                <a:cs typeface="Times New Roman"/>
              </a:rPr>
              <a:t>r</a:t>
            </a:r>
            <a:r>
              <a:rPr sz="1200" dirty="0">
                <a:latin typeface="Times New Roman"/>
                <a:cs typeface="Times New Roman"/>
              </a:rPr>
              <a:t>v</a:t>
            </a:r>
            <a:r>
              <a:rPr sz="1200" spc="-75" dirty="0">
                <a:latin typeface="Times New Roman"/>
                <a:cs typeface="Times New Roman"/>
              </a:rPr>
              <a:t>i</a:t>
            </a:r>
            <a:r>
              <a:rPr sz="1200" spc="60" dirty="0">
                <a:latin typeface="Times New Roman"/>
                <a:cs typeface="Times New Roman"/>
              </a:rPr>
              <a:t>c</a:t>
            </a:r>
            <a:r>
              <a:rPr sz="1200" spc="130" dirty="0">
                <a:latin typeface="Times New Roman"/>
                <a:cs typeface="Times New Roman"/>
              </a:rPr>
              <a:t>e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-70" dirty="0">
                <a:latin typeface="Times New Roman"/>
                <a:cs typeface="Times New Roman"/>
              </a:rPr>
              <a:t>V</a:t>
            </a:r>
            <a:r>
              <a:rPr sz="1200" spc="120" dirty="0">
                <a:latin typeface="Times New Roman"/>
                <a:cs typeface="Times New Roman"/>
              </a:rPr>
              <a:t>a</a:t>
            </a:r>
            <a:r>
              <a:rPr sz="1200" spc="5" dirty="0">
                <a:latin typeface="Times New Roman"/>
                <a:cs typeface="Times New Roman"/>
              </a:rPr>
              <a:t>r</a:t>
            </a:r>
            <a:r>
              <a:rPr sz="1200" spc="-75" dirty="0">
                <a:latin typeface="Times New Roman"/>
                <a:cs typeface="Times New Roman"/>
              </a:rPr>
              <a:t>i</a:t>
            </a:r>
            <a:r>
              <a:rPr sz="1200" spc="120" dirty="0">
                <a:latin typeface="Times New Roman"/>
                <a:cs typeface="Times New Roman"/>
              </a:rPr>
              <a:t>a</a:t>
            </a:r>
            <a:r>
              <a:rPr sz="1200" spc="65" dirty="0">
                <a:latin typeface="Times New Roman"/>
                <a:cs typeface="Times New Roman"/>
              </a:rPr>
              <a:t>n</a:t>
            </a:r>
            <a:r>
              <a:rPr sz="1200" spc="60" dirty="0">
                <a:latin typeface="Times New Roman"/>
                <a:cs typeface="Times New Roman"/>
              </a:rPr>
              <a:t>c</a:t>
            </a:r>
            <a:r>
              <a:rPr sz="1200" spc="130" dirty="0">
                <a:latin typeface="Times New Roman"/>
                <a:cs typeface="Times New Roman"/>
              </a:rPr>
              <a:t>e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15" dirty="0">
                <a:latin typeface="Times New Roman"/>
                <a:cs typeface="Times New Roman"/>
              </a:rPr>
              <a:t>+</a:t>
            </a:r>
            <a:r>
              <a:rPr sz="1200" spc="65" dirty="0">
                <a:latin typeface="Times New Roman"/>
                <a:cs typeface="Times New Roman"/>
              </a:rPr>
              <a:t>2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6705600" y="6364223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0" y="0"/>
                </a:moveTo>
                <a:lnTo>
                  <a:pt x="76200" y="0"/>
                </a:lnTo>
                <a:lnTo>
                  <a:pt x="76200" y="76200"/>
                </a:lnTo>
                <a:lnTo>
                  <a:pt x="0" y="76200"/>
                </a:lnTo>
                <a:lnTo>
                  <a:pt x="0" y="0"/>
                </a:lnTo>
                <a:close/>
              </a:path>
            </a:pathLst>
          </a:custGeom>
          <a:solidFill>
            <a:srgbClr val="8EA8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 txBox="1"/>
          <p:nvPr/>
        </p:nvSpPr>
        <p:spPr>
          <a:xfrm>
            <a:off x="6802634" y="6088644"/>
            <a:ext cx="1517015" cy="4038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65785">
              <a:lnSpc>
                <a:spcPct val="100000"/>
              </a:lnSpc>
            </a:pPr>
            <a:r>
              <a:rPr sz="1200" spc="65" dirty="0">
                <a:latin typeface="Times New Roman"/>
                <a:cs typeface="Times New Roman"/>
              </a:rPr>
              <a:t>E</a:t>
            </a:r>
            <a:r>
              <a:rPr sz="1200" spc="55" dirty="0">
                <a:latin typeface="Times New Roman"/>
                <a:cs typeface="Times New Roman"/>
              </a:rPr>
              <a:t>nd</a:t>
            </a:r>
            <a:r>
              <a:rPr sz="1200" spc="5" dirty="0">
                <a:latin typeface="Times New Roman"/>
                <a:cs typeface="Times New Roman"/>
              </a:rPr>
              <a:t>-</a:t>
            </a:r>
            <a:r>
              <a:rPr sz="1200" spc="-15" dirty="0">
                <a:latin typeface="Times New Roman"/>
                <a:cs typeface="Times New Roman"/>
              </a:rPr>
              <a:t>t</a:t>
            </a:r>
            <a:r>
              <a:rPr sz="1200" spc="65" dirty="0">
                <a:latin typeface="Times New Roman"/>
                <a:cs typeface="Times New Roman"/>
              </a:rPr>
              <a:t>o</a:t>
            </a:r>
            <a:r>
              <a:rPr sz="1200" spc="-5" dirty="0">
                <a:latin typeface="Times New Roman"/>
                <a:cs typeface="Times New Roman"/>
              </a:rPr>
              <a:t>-</a:t>
            </a:r>
            <a:r>
              <a:rPr sz="1200" spc="65" dirty="0">
                <a:latin typeface="Times New Roman"/>
                <a:cs typeface="Times New Roman"/>
              </a:rPr>
              <a:t>E</a:t>
            </a:r>
            <a:r>
              <a:rPr sz="1200" spc="55" dirty="0">
                <a:latin typeface="Times New Roman"/>
                <a:cs typeface="Times New Roman"/>
              </a:rPr>
              <a:t>n</a:t>
            </a:r>
            <a:r>
              <a:rPr sz="1200" spc="65" dirty="0">
                <a:latin typeface="Times New Roman"/>
                <a:cs typeface="Times New Roman"/>
              </a:rPr>
              <a:t>d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35"/>
              </a:spcBef>
            </a:pPr>
            <a:r>
              <a:rPr sz="1200" spc="-70" dirty="0">
                <a:latin typeface="Times New Roman"/>
                <a:cs typeface="Times New Roman"/>
              </a:rPr>
              <a:t>If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125" dirty="0">
                <a:latin typeface="Times New Roman"/>
                <a:cs typeface="Times New Roman"/>
              </a:rPr>
              <a:t>S</a:t>
            </a:r>
            <a:r>
              <a:rPr sz="1200" spc="120" dirty="0">
                <a:latin typeface="Times New Roman"/>
                <a:cs typeface="Times New Roman"/>
              </a:rPr>
              <a:t>e</a:t>
            </a:r>
            <a:r>
              <a:rPr sz="1200" spc="-5" dirty="0">
                <a:latin typeface="Times New Roman"/>
                <a:cs typeface="Times New Roman"/>
              </a:rPr>
              <a:t>r</a:t>
            </a:r>
            <a:r>
              <a:rPr sz="1200" dirty="0">
                <a:latin typeface="Times New Roman"/>
                <a:cs typeface="Times New Roman"/>
              </a:rPr>
              <a:t>v</a:t>
            </a:r>
            <a:r>
              <a:rPr sz="1200" spc="-75" dirty="0">
                <a:latin typeface="Times New Roman"/>
                <a:cs typeface="Times New Roman"/>
              </a:rPr>
              <a:t>i</a:t>
            </a:r>
            <a:r>
              <a:rPr sz="1200" spc="60" dirty="0">
                <a:latin typeface="Times New Roman"/>
                <a:cs typeface="Times New Roman"/>
              </a:rPr>
              <a:t>c</a:t>
            </a:r>
            <a:r>
              <a:rPr sz="1200" spc="130" dirty="0">
                <a:latin typeface="Times New Roman"/>
                <a:cs typeface="Times New Roman"/>
              </a:rPr>
              <a:t>e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-70" dirty="0">
                <a:latin typeface="Times New Roman"/>
                <a:cs typeface="Times New Roman"/>
              </a:rPr>
              <a:t>V</a:t>
            </a:r>
            <a:r>
              <a:rPr sz="1200" spc="120" dirty="0">
                <a:latin typeface="Times New Roman"/>
                <a:cs typeface="Times New Roman"/>
              </a:rPr>
              <a:t>a</a:t>
            </a:r>
            <a:r>
              <a:rPr sz="1200" spc="5" dirty="0">
                <a:latin typeface="Times New Roman"/>
                <a:cs typeface="Times New Roman"/>
              </a:rPr>
              <a:t>r</a:t>
            </a:r>
            <a:r>
              <a:rPr sz="1200" spc="-75" dirty="0">
                <a:latin typeface="Times New Roman"/>
                <a:cs typeface="Times New Roman"/>
              </a:rPr>
              <a:t>i</a:t>
            </a:r>
            <a:r>
              <a:rPr sz="1200" spc="120" dirty="0">
                <a:latin typeface="Times New Roman"/>
                <a:cs typeface="Times New Roman"/>
              </a:rPr>
              <a:t>a</a:t>
            </a:r>
            <a:r>
              <a:rPr sz="1200" spc="65" dirty="0">
                <a:latin typeface="Times New Roman"/>
                <a:cs typeface="Times New Roman"/>
              </a:rPr>
              <a:t>n</a:t>
            </a:r>
            <a:r>
              <a:rPr sz="1200" spc="60" dirty="0">
                <a:latin typeface="Times New Roman"/>
                <a:cs typeface="Times New Roman"/>
              </a:rPr>
              <a:t>c</a:t>
            </a:r>
            <a:r>
              <a:rPr sz="1200" spc="130" dirty="0">
                <a:latin typeface="Times New Roman"/>
                <a:cs typeface="Times New Roman"/>
              </a:rPr>
              <a:t>e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15" dirty="0">
                <a:latin typeface="Times New Roman"/>
                <a:cs typeface="Times New Roman"/>
              </a:rPr>
              <a:t>+</a:t>
            </a:r>
            <a:r>
              <a:rPr sz="1200" spc="65" dirty="0">
                <a:latin typeface="Times New Roman"/>
                <a:cs typeface="Times New Roman"/>
              </a:rPr>
              <a:t>3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1901448" y="6314211"/>
            <a:ext cx="78549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60" dirty="0">
                <a:latin typeface="Times New Roman"/>
                <a:cs typeface="Times New Roman"/>
              </a:rPr>
              <a:t>Q</a:t>
            </a:r>
            <a:r>
              <a:rPr sz="1200" spc="-10" dirty="0">
                <a:latin typeface="Times New Roman"/>
                <a:cs typeface="Times New Roman"/>
              </a:rPr>
              <a:t>TD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spc="125" dirty="0">
                <a:latin typeface="Times New Roman"/>
                <a:cs typeface="Times New Roman"/>
              </a:rPr>
              <a:t>S</a:t>
            </a:r>
            <a:r>
              <a:rPr sz="1200" spc="60" dirty="0">
                <a:latin typeface="Times New Roman"/>
                <a:cs typeface="Times New Roman"/>
              </a:rPr>
              <a:t>c</a:t>
            </a:r>
            <a:r>
              <a:rPr sz="1200" spc="55" dirty="0">
                <a:latin typeface="Times New Roman"/>
                <a:cs typeface="Times New Roman"/>
              </a:rPr>
              <a:t>o</a:t>
            </a:r>
            <a:r>
              <a:rPr sz="1200" spc="-5" dirty="0">
                <a:latin typeface="Times New Roman"/>
                <a:cs typeface="Times New Roman"/>
              </a:rPr>
              <a:t>r</a:t>
            </a:r>
            <a:r>
              <a:rPr sz="1200" spc="130" dirty="0">
                <a:latin typeface="Times New Roman"/>
                <a:cs typeface="Times New Roman"/>
              </a:rPr>
              <a:t>e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3047495" y="6314211"/>
            <a:ext cx="151701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70" dirty="0">
                <a:latin typeface="Times New Roman"/>
                <a:cs typeface="Times New Roman"/>
              </a:rPr>
              <a:t>If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125" dirty="0">
                <a:latin typeface="Times New Roman"/>
                <a:cs typeface="Times New Roman"/>
              </a:rPr>
              <a:t>S</a:t>
            </a:r>
            <a:r>
              <a:rPr sz="1200" spc="120" dirty="0">
                <a:latin typeface="Times New Roman"/>
                <a:cs typeface="Times New Roman"/>
              </a:rPr>
              <a:t>e</a:t>
            </a:r>
            <a:r>
              <a:rPr sz="1200" spc="-5" dirty="0">
                <a:latin typeface="Times New Roman"/>
                <a:cs typeface="Times New Roman"/>
              </a:rPr>
              <a:t>r</a:t>
            </a:r>
            <a:r>
              <a:rPr sz="1200" dirty="0">
                <a:latin typeface="Times New Roman"/>
                <a:cs typeface="Times New Roman"/>
              </a:rPr>
              <a:t>v</a:t>
            </a:r>
            <a:r>
              <a:rPr sz="1200" spc="-75" dirty="0">
                <a:latin typeface="Times New Roman"/>
                <a:cs typeface="Times New Roman"/>
              </a:rPr>
              <a:t>i</a:t>
            </a:r>
            <a:r>
              <a:rPr sz="1200" spc="60" dirty="0">
                <a:latin typeface="Times New Roman"/>
                <a:cs typeface="Times New Roman"/>
              </a:rPr>
              <a:t>c</a:t>
            </a:r>
            <a:r>
              <a:rPr sz="1200" spc="130" dirty="0">
                <a:latin typeface="Times New Roman"/>
                <a:cs typeface="Times New Roman"/>
              </a:rPr>
              <a:t>e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-70" dirty="0">
                <a:latin typeface="Times New Roman"/>
                <a:cs typeface="Times New Roman"/>
              </a:rPr>
              <a:t>V</a:t>
            </a:r>
            <a:r>
              <a:rPr sz="1200" spc="120" dirty="0">
                <a:latin typeface="Times New Roman"/>
                <a:cs typeface="Times New Roman"/>
              </a:rPr>
              <a:t>a</a:t>
            </a:r>
            <a:r>
              <a:rPr sz="1200" spc="5" dirty="0">
                <a:latin typeface="Times New Roman"/>
                <a:cs typeface="Times New Roman"/>
              </a:rPr>
              <a:t>r</a:t>
            </a:r>
            <a:r>
              <a:rPr sz="1200" spc="-75" dirty="0">
                <a:latin typeface="Times New Roman"/>
                <a:cs typeface="Times New Roman"/>
              </a:rPr>
              <a:t>i</a:t>
            </a:r>
            <a:r>
              <a:rPr sz="1200" spc="120" dirty="0">
                <a:latin typeface="Times New Roman"/>
                <a:cs typeface="Times New Roman"/>
              </a:rPr>
              <a:t>a</a:t>
            </a:r>
            <a:r>
              <a:rPr sz="1200" spc="65" dirty="0">
                <a:latin typeface="Times New Roman"/>
                <a:cs typeface="Times New Roman"/>
              </a:rPr>
              <a:t>n</a:t>
            </a:r>
            <a:r>
              <a:rPr sz="1200" spc="60" dirty="0">
                <a:latin typeface="Times New Roman"/>
                <a:cs typeface="Times New Roman"/>
              </a:rPr>
              <a:t>c</a:t>
            </a:r>
            <a:r>
              <a:rPr sz="1200" spc="130" dirty="0">
                <a:latin typeface="Times New Roman"/>
                <a:cs typeface="Times New Roman"/>
              </a:rPr>
              <a:t>e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15" dirty="0">
                <a:latin typeface="Times New Roman"/>
                <a:cs typeface="Times New Roman"/>
              </a:rPr>
              <a:t>+</a:t>
            </a:r>
            <a:r>
              <a:rPr sz="1200" spc="65" dirty="0">
                <a:latin typeface="Times New Roman"/>
                <a:cs typeface="Times New Roman"/>
              </a:rPr>
              <a:t>1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93736" y="6989731"/>
            <a:ext cx="99060" cy="156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75" dirty="0">
                <a:solidFill>
                  <a:srgbClr val="A5A5A5"/>
                </a:solidFill>
                <a:latin typeface="Times New Roman"/>
                <a:cs typeface="Times New Roman"/>
              </a:rPr>
              <a:t>8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90600" y="533400"/>
            <a:ext cx="2438400" cy="533400"/>
          </a:xfrm>
          <a:custGeom>
            <a:avLst/>
            <a:gdLst/>
            <a:ahLst/>
            <a:cxnLst/>
            <a:rect l="l" t="t" r="r" b="b"/>
            <a:pathLst>
              <a:path w="2438400" h="533400">
                <a:moveTo>
                  <a:pt x="0" y="0"/>
                </a:moveTo>
                <a:lnTo>
                  <a:pt x="2438400" y="0"/>
                </a:lnTo>
                <a:lnTo>
                  <a:pt x="2438400" y="533400"/>
                </a:lnTo>
                <a:lnTo>
                  <a:pt x="0" y="533400"/>
                </a:lnTo>
                <a:lnTo>
                  <a:pt x="0" y="0"/>
                </a:lnTo>
                <a:close/>
              </a:path>
            </a:pathLst>
          </a:custGeom>
          <a:solidFill>
            <a:srgbClr val="5093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50748" y="626363"/>
            <a:ext cx="2064131" cy="3642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709137" y="844311"/>
            <a:ext cx="131445" cy="168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10" dirty="0">
                <a:solidFill>
                  <a:srgbClr val="FFFFFF"/>
                </a:solidFill>
                <a:latin typeface="Times New Roman"/>
                <a:cs typeface="Times New Roman"/>
              </a:rPr>
              <a:t>®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92935" y="7000940"/>
            <a:ext cx="711200" cy="127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spc="-5" dirty="0">
                <a:solidFill>
                  <a:srgbClr val="BFBFBF"/>
                </a:solidFill>
                <a:latin typeface="Century Gothic"/>
                <a:cs typeface="Century Gothic"/>
              </a:rPr>
              <a:t>F</a:t>
            </a:r>
            <a:r>
              <a:rPr sz="800" dirty="0">
                <a:solidFill>
                  <a:srgbClr val="BFBFBF"/>
                </a:solidFill>
                <a:latin typeface="Century Gothic"/>
                <a:cs typeface="Century Gothic"/>
              </a:rPr>
              <a:t>e</a:t>
            </a:r>
            <a:r>
              <a:rPr sz="800" spc="5" dirty="0">
                <a:solidFill>
                  <a:srgbClr val="BFBFBF"/>
                </a:solidFill>
                <a:latin typeface="Century Gothic"/>
                <a:cs typeface="Century Gothic"/>
              </a:rPr>
              <a:t>b</a:t>
            </a:r>
            <a:r>
              <a:rPr sz="800" dirty="0">
                <a:solidFill>
                  <a:srgbClr val="BFBFBF"/>
                </a:solidFill>
                <a:latin typeface="Century Gothic"/>
                <a:cs typeface="Century Gothic"/>
              </a:rPr>
              <a:t>ru</a:t>
            </a:r>
            <a:r>
              <a:rPr sz="800" spc="5" dirty="0">
                <a:solidFill>
                  <a:srgbClr val="BFBFBF"/>
                </a:solidFill>
                <a:latin typeface="Century Gothic"/>
                <a:cs typeface="Century Gothic"/>
              </a:rPr>
              <a:t>a</a:t>
            </a:r>
            <a:r>
              <a:rPr sz="800" dirty="0">
                <a:solidFill>
                  <a:srgbClr val="BFBFBF"/>
                </a:solidFill>
                <a:latin typeface="Century Gothic"/>
                <a:cs typeface="Century Gothic"/>
              </a:rPr>
              <a:t>ry</a:t>
            </a:r>
            <a:r>
              <a:rPr sz="800" spc="-20" dirty="0">
                <a:solidFill>
                  <a:srgbClr val="BFBFBF"/>
                </a:solidFill>
                <a:latin typeface="Century Gothic"/>
                <a:cs typeface="Century Gothic"/>
              </a:rPr>
              <a:t> </a:t>
            </a:r>
            <a:r>
              <a:rPr sz="800" spc="-5" dirty="0">
                <a:solidFill>
                  <a:srgbClr val="BFBFBF"/>
                </a:solidFill>
                <a:latin typeface="Century Gothic"/>
                <a:cs typeface="Century Gothic"/>
              </a:rPr>
              <a:t>201</a:t>
            </a:r>
            <a:r>
              <a:rPr sz="800" dirty="0">
                <a:solidFill>
                  <a:srgbClr val="BFBFBF"/>
                </a:solidFill>
                <a:latin typeface="Century Gothic"/>
                <a:cs typeface="Century Gothic"/>
              </a:rPr>
              <a:t>8</a:t>
            </a:r>
            <a:endParaRPr sz="800">
              <a:latin typeface="Century Gothic"/>
              <a:cs typeface="Century Goth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02008" y="1478222"/>
            <a:ext cx="8539480" cy="5257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marR="490855" indent="-286385">
              <a:lnSpc>
                <a:spcPts val="1939"/>
              </a:lnSpc>
              <a:buClr>
                <a:srgbClr val="2D75B6"/>
              </a:buClr>
              <a:buFont typeface="Times New Roman"/>
              <a:buChar char="•"/>
              <a:tabLst>
                <a:tab pos="299720" algn="l"/>
              </a:tabLst>
            </a:pPr>
            <a:r>
              <a:rPr sz="1800" spc="25" dirty="0">
                <a:latin typeface="Century Gothic"/>
                <a:cs typeface="Century Gothic"/>
              </a:rPr>
              <a:t>I</a:t>
            </a:r>
            <a:r>
              <a:rPr sz="1800" spc="-15" dirty="0">
                <a:latin typeface="Century Gothic"/>
                <a:cs typeface="Century Gothic"/>
              </a:rPr>
              <a:t>n</a:t>
            </a:r>
            <a:r>
              <a:rPr sz="1800" spc="-10" dirty="0">
                <a:latin typeface="Century Gothic"/>
                <a:cs typeface="Century Gothic"/>
              </a:rPr>
              <a:t>du</a:t>
            </a:r>
            <a:r>
              <a:rPr sz="1800" dirty="0">
                <a:latin typeface="Century Gothic"/>
                <a:cs typeface="Century Gothic"/>
              </a:rPr>
              <a:t>s</a:t>
            </a:r>
            <a:r>
              <a:rPr sz="1800" spc="-25" dirty="0">
                <a:latin typeface="Century Gothic"/>
                <a:cs typeface="Century Gothic"/>
              </a:rPr>
              <a:t>t</a:t>
            </a:r>
            <a:r>
              <a:rPr sz="1800" spc="-10" dirty="0">
                <a:latin typeface="Century Gothic"/>
                <a:cs typeface="Century Gothic"/>
              </a:rPr>
              <a:t>r</a:t>
            </a:r>
            <a:r>
              <a:rPr sz="1800" dirty="0">
                <a:latin typeface="Century Gothic"/>
                <a:cs typeface="Century Gothic"/>
              </a:rPr>
              <a:t>y</a:t>
            </a:r>
            <a:r>
              <a:rPr sz="1800" spc="10" dirty="0">
                <a:latin typeface="Century Gothic"/>
                <a:cs typeface="Century Gothic"/>
              </a:rPr>
              <a:t> </a:t>
            </a:r>
            <a:r>
              <a:rPr sz="1800" spc="-40" dirty="0">
                <a:latin typeface="Century Gothic"/>
                <a:cs typeface="Century Gothic"/>
              </a:rPr>
              <a:t>w</a:t>
            </a:r>
            <a:r>
              <a:rPr sz="1800" spc="-5" dirty="0">
                <a:latin typeface="Century Gothic"/>
                <a:cs typeface="Century Gothic"/>
              </a:rPr>
              <a:t>o</a:t>
            </a:r>
            <a:r>
              <a:rPr sz="1800" spc="-30" dirty="0">
                <a:latin typeface="Century Gothic"/>
                <a:cs typeface="Century Gothic"/>
              </a:rPr>
              <a:t>u</a:t>
            </a:r>
            <a:r>
              <a:rPr sz="1800" spc="15" dirty="0">
                <a:latin typeface="Century Gothic"/>
                <a:cs typeface="Century Gothic"/>
              </a:rPr>
              <a:t>l</a:t>
            </a:r>
            <a:r>
              <a:rPr sz="1800" dirty="0">
                <a:latin typeface="Century Gothic"/>
                <a:cs typeface="Century Gothic"/>
              </a:rPr>
              <a:t>d</a:t>
            </a:r>
            <a:r>
              <a:rPr sz="1800" spc="30" dirty="0">
                <a:latin typeface="Century Gothic"/>
                <a:cs typeface="Century Gothic"/>
              </a:rPr>
              <a:t> </a:t>
            </a:r>
            <a:r>
              <a:rPr sz="1800" spc="15" dirty="0">
                <a:latin typeface="Century Gothic"/>
                <a:cs typeface="Century Gothic"/>
              </a:rPr>
              <a:t>li</a:t>
            </a:r>
            <a:r>
              <a:rPr sz="1800" spc="-15" dirty="0">
                <a:latin typeface="Century Gothic"/>
                <a:cs typeface="Century Gothic"/>
              </a:rPr>
              <a:t>ke</a:t>
            </a:r>
            <a:r>
              <a:rPr sz="1800" spc="-3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s</a:t>
            </a:r>
            <a:r>
              <a:rPr sz="1800" spc="-15" dirty="0">
                <a:latin typeface="Century Gothic"/>
                <a:cs typeface="Century Gothic"/>
              </a:rPr>
              <a:t>y</a:t>
            </a:r>
            <a:r>
              <a:rPr sz="1800" dirty="0">
                <a:latin typeface="Century Gothic"/>
                <a:cs typeface="Century Gothic"/>
              </a:rPr>
              <a:t>s</a:t>
            </a:r>
            <a:r>
              <a:rPr sz="1800" spc="-25" dirty="0">
                <a:latin typeface="Century Gothic"/>
                <a:cs typeface="Century Gothic"/>
              </a:rPr>
              <a:t>t</a:t>
            </a:r>
            <a:r>
              <a:rPr sz="1800" spc="-15" dirty="0">
                <a:latin typeface="Century Gothic"/>
                <a:cs typeface="Century Gothic"/>
              </a:rPr>
              <a:t>em</a:t>
            </a:r>
            <a:r>
              <a:rPr sz="1800" spc="45" dirty="0">
                <a:latin typeface="Century Gothic"/>
                <a:cs typeface="Century Gothic"/>
              </a:rPr>
              <a:t> </a:t>
            </a:r>
            <a:r>
              <a:rPr sz="1800" spc="-10" dirty="0">
                <a:latin typeface="Century Gothic"/>
                <a:cs typeface="Century Gothic"/>
              </a:rPr>
              <a:t>u</a:t>
            </a:r>
            <a:r>
              <a:rPr sz="1800" spc="-5" dirty="0">
                <a:latin typeface="Century Gothic"/>
                <a:cs typeface="Century Gothic"/>
              </a:rPr>
              <a:t>p</a:t>
            </a:r>
            <a:r>
              <a:rPr sz="1800" spc="-25" dirty="0">
                <a:latin typeface="Century Gothic"/>
                <a:cs typeface="Century Gothic"/>
              </a:rPr>
              <a:t>t</a:t>
            </a:r>
            <a:r>
              <a:rPr sz="1800" spc="15" dirty="0">
                <a:latin typeface="Century Gothic"/>
                <a:cs typeface="Century Gothic"/>
              </a:rPr>
              <a:t>i</a:t>
            </a:r>
            <a:r>
              <a:rPr sz="1800" spc="-15" dirty="0">
                <a:latin typeface="Century Gothic"/>
                <a:cs typeface="Century Gothic"/>
              </a:rPr>
              <a:t>me</a:t>
            </a:r>
            <a:r>
              <a:rPr sz="1800" spc="5" dirty="0">
                <a:latin typeface="Century Gothic"/>
                <a:cs typeface="Century Gothic"/>
              </a:rPr>
              <a:t> </a:t>
            </a:r>
            <a:r>
              <a:rPr sz="1800" spc="-15" dirty="0">
                <a:latin typeface="Century Gothic"/>
                <a:cs typeface="Century Gothic"/>
              </a:rPr>
              <a:t>me</a:t>
            </a:r>
            <a:r>
              <a:rPr sz="1800" spc="-25" dirty="0">
                <a:latin typeface="Century Gothic"/>
                <a:cs typeface="Century Gothic"/>
              </a:rPr>
              <a:t>t</a:t>
            </a:r>
            <a:r>
              <a:rPr sz="1800" spc="-10" dirty="0">
                <a:latin typeface="Century Gothic"/>
                <a:cs typeface="Century Gothic"/>
              </a:rPr>
              <a:t>r</a:t>
            </a:r>
            <a:r>
              <a:rPr sz="1800" spc="15" dirty="0">
                <a:latin typeface="Century Gothic"/>
                <a:cs typeface="Century Gothic"/>
              </a:rPr>
              <a:t>i</a:t>
            </a:r>
            <a:r>
              <a:rPr sz="1800" spc="-10" dirty="0">
                <a:latin typeface="Century Gothic"/>
                <a:cs typeface="Century Gothic"/>
              </a:rPr>
              <a:t>c</a:t>
            </a:r>
            <a:r>
              <a:rPr sz="1800" dirty="0">
                <a:latin typeface="Century Gothic"/>
                <a:cs typeface="Century Gothic"/>
              </a:rPr>
              <a:t>s</a:t>
            </a:r>
            <a:r>
              <a:rPr sz="1800" spc="-10" dirty="0">
                <a:latin typeface="Century Gothic"/>
                <a:cs typeface="Century Gothic"/>
              </a:rPr>
              <a:t> </a:t>
            </a:r>
            <a:r>
              <a:rPr sz="1800" spc="-25" dirty="0">
                <a:latin typeface="Century Gothic"/>
                <a:cs typeface="Century Gothic"/>
              </a:rPr>
              <a:t>t</a:t>
            </a:r>
            <a:r>
              <a:rPr sz="1800" spc="-15" dirty="0">
                <a:latin typeface="Century Gothic"/>
                <a:cs typeface="Century Gothic"/>
              </a:rPr>
              <a:t>o</a:t>
            </a:r>
            <a:r>
              <a:rPr sz="1800" spc="15" dirty="0">
                <a:latin typeface="Century Gothic"/>
                <a:cs typeface="Century Gothic"/>
              </a:rPr>
              <a:t> </a:t>
            </a:r>
            <a:r>
              <a:rPr sz="1800" spc="-5" dirty="0">
                <a:latin typeface="Century Gothic"/>
                <a:cs typeface="Century Gothic"/>
              </a:rPr>
              <a:t>b</a:t>
            </a:r>
            <a:r>
              <a:rPr sz="1800" spc="-15" dirty="0">
                <a:latin typeface="Century Gothic"/>
                <a:cs typeface="Century Gothic"/>
              </a:rPr>
              <a:t>e</a:t>
            </a:r>
            <a:r>
              <a:rPr sz="1800" spc="25" dirty="0">
                <a:latin typeface="Century Gothic"/>
                <a:cs typeface="Century Gothic"/>
              </a:rPr>
              <a:t> </a:t>
            </a:r>
            <a:r>
              <a:rPr sz="1800" spc="-5" dirty="0">
                <a:latin typeface="Century Gothic"/>
                <a:cs typeface="Century Gothic"/>
              </a:rPr>
              <a:t>p</a:t>
            </a:r>
            <a:r>
              <a:rPr sz="1800" spc="-30" dirty="0">
                <a:latin typeface="Century Gothic"/>
                <a:cs typeface="Century Gothic"/>
              </a:rPr>
              <a:t>u</a:t>
            </a:r>
            <a:r>
              <a:rPr sz="1800" spc="-5" dirty="0">
                <a:latin typeface="Century Gothic"/>
                <a:cs typeface="Century Gothic"/>
              </a:rPr>
              <a:t>b</a:t>
            </a:r>
            <a:r>
              <a:rPr sz="1800" spc="15" dirty="0">
                <a:latin typeface="Century Gothic"/>
                <a:cs typeface="Century Gothic"/>
              </a:rPr>
              <a:t>li</a:t>
            </a:r>
            <a:r>
              <a:rPr sz="1800" dirty="0">
                <a:latin typeface="Century Gothic"/>
                <a:cs typeface="Century Gothic"/>
              </a:rPr>
              <a:t>s</a:t>
            </a:r>
            <a:r>
              <a:rPr sz="1800" spc="-15" dirty="0">
                <a:latin typeface="Century Gothic"/>
                <a:cs typeface="Century Gothic"/>
              </a:rPr>
              <a:t>h</a:t>
            </a:r>
            <a:r>
              <a:rPr sz="1800" spc="-35" dirty="0">
                <a:latin typeface="Century Gothic"/>
                <a:cs typeface="Century Gothic"/>
              </a:rPr>
              <a:t>e</a:t>
            </a:r>
            <a:r>
              <a:rPr sz="1800" dirty="0">
                <a:latin typeface="Century Gothic"/>
                <a:cs typeface="Century Gothic"/>
              </a:rPr>
              <a:t>d</a:t>
            </a:r>
            <a:r>
              <a:rPr sz="1800" spc="10" dirty="0">
                <a:latin typeface="Century Gothic"/>
                <a:cs typeface="Century Gothic"/>
              </a:rPr>
              <a:t> </a:t>
            </a:r>
            <a:r>
              <a:rPr sz="1800" spc="-25" dirty="0">
                <a:latin typeface="Century Gothic"/>
                <a:cs typeface="Century Gothic"/>
              </a:rPr>
              <a:t>o</a:t>
            </a:r>
            <a:r>
              <a:rPr sz="1800" spc="-15" dirty="0">
                <a:latin typeface="Century Gothic"/>
                <a:cs typeface="Century Gothic"/>
              </a:rPr>
              <a:t>n</a:t>
            </a:r>
            <a:r>
              <a:rPr sz="1800" spc="5" dirty="0">
                <a:latin typeface="Century Gothic"/>
                <a:cs typeface="Century Gothic"/>
              </a:rPr>
              <a:t> </a:t>
            </a:r>
            <a:r>
              <a:rPr sz="1800" spc="-20" dirty="0">
                <a:latin typeface="Century Gothic"/>
                <a:cs typeface="Century Gothic"/>
              </a:rPr>
              <a:t>P</a:t>
            </a:r>
            <a:r>
              <a:rPr sz="1800" spc="-5" dirty="0">
                <a:latin typeface="Century Gothic"/>
                <a:cs typeface="Century Gothic"/>
              </a:rPr>
              <a:t>o</a:t>
            </a:r>
            <a:r>
              <a:rPr sz="1800" spc="-15" dirty="0">
                <a:latin typeface="Century Gothic"/>
                <a:cs typeface="Century Gothic"/>
              </a:rPr>
              <a:t>s</a:t>
            </a:r>
            <a:r>
              <a:rPr sz="1800" spc="-10" dirty="0">
                <a:latin typeface="Century Gothic"/>
                <a:cs typeface="Century Gothic"/>
              </a:rPr>
              <a:t>ta</a:t>
            </a:r>
            <a:r>
              <a:rPr sz="1800" dirty="0">
                <a:latin typeface="Century Gothic"/>
                <a:cs typeface="Century Gothic"/>
              </a:rPr>
              <a:t>lP</a:t>
            </a:r>
            <a:r>
              <a:rPr sz="1800" spc="-10" dirty="0">
                <a:latin typeface="Century Gothic"/>
                <a:cs typeface="Century Gothic"/>
              </a:rPr>
              <a:t>ro</a:t>
            </a:r>
            <a:r>
              <a:rPr sz="1800" spc="-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s</a:t>
            </a:r>
            <a:r>
              <a:rPr sz="1800" spc="15" dirty="0">
                <a:latin typeface="Century Gothic"/>
                <a:cs typeface="Century Gothic"/>
              </a:rPr>
              <a:t>i</a:t>
            </a:r>
            <a:r>
              <a:rPr sz="1800" spc="-15" dirty="0">
                <a:latin typeface="Century Gothic"/>
                <a:cs typeface="Century Gothic"/>
              </a:rPr>
              <a:t>m</a:t>
            </a:r>
            <a:r>
              <a:rPr sz="1800" spc="15" dirty="0">
                <a:latin typeface="Century Gothic"/>
                <a:cs typeface="Century Gothic"/>
              </a:rPr>
              <a:t>i</a:t>
            </a:r>
            <a:r>
              <a:rPr sz="1800" dirty="0">
                <a:latin typeface="Century Gothic"/>
                <a:cs typeface="Century Gothic"/>
              </a:rPr>
              <a:t>l</a:t>
            </a:r>
            <a:r>
              <a:rPr sz="1800" spc="-10" dirty="0">
                <a:latin typeface="Century Gothic"/>
                <a:cs typeface="Century Gothic"/>
              </a:rPr>
              <a:t>ar</a:t>
            </a:r>
            <a:r>
              <a:rPr sz="1800" spc="-35" dirty="0">
                <a:latin typeface="Century Gothic"/>
                <a:cs typeface="Century Gothic"/>
              </a:rPr>
              <a:t> </a:t>
            </a:r>
            <a:r>
              <a:rPr sz="1800" spc="-25" dirty="0">
                <a:latin typeface="Century Gothic"/>
                <a:cs typeface="Century Gothic"/>
              </a:rPr>
              <a:t>t</a:t>
            </a:r>
            <a:r>
              <a:rPr sz="1800" spc="-15" dirty="0">
                <a:latin typeface="Century Gothic"/>
                <a:cs typeface="Century Gothic"/>
              </a:rPr>
              <a:t>o</a:t>
            </a:r>
            <a:r>
              <a:rPr sz="1800" spc="15" dirty="0">
                <a:latin typeface="Century Gothic"/>
                <a:cs typeface="Century Gothic"/>
              </a:rPr>
              <a:t> </a:t>
            </a:r>
            <a:r>
              <a:rPr sz="1800" spc="-40" dirty="0">
                <a:latin typeface="Century Gothic"/>
                <a:cs typeface="Century Gothic"/>
              </a:rPr>
              <a:t>w</a:t>
            </a:r>
            <a:r>
              <a:rPr sz="1800" spc="-15" dirty="0">
                <a:latin typeface="Century Gothic"/>
                <a:cs typeface="Century Gothic"/>
              </a:rPr>
              <a:t>h</a:t>
            </a:r>
            <a:r>
              <a:rPr sz="1800" spc="-10" dirty="0">
                <a:latin typeface="Century Gothic"/>
                <a:cs typeface="Century Gothic"/>
              </a:rPr>
              <a:t>at</a:t>
            </a:r>
            <a:r>
              <a:rPr sz="1800" spc="45" dirty="0">
                <a:latin typeface="Century Gothic"/>
                <a:cs typeface="Century Gothic"/>
              </a:rPr>
              <a:t> </a:t>
            </a:r>
            <a:r>
              <a:rPr sz="1800" spc="15" dirty="0">
                <a:latin typeface="Century Gothic"/>
                <a:cs typeface="Century Gothic"/>
              </a:rPr>
              <a:t>i</a:t>
            </a:r>
            <a:r>
              <a:rPr sz="1800" dirty="0">
                <a:latin typeface="Century Gothic"/>
                <a:cs typeface="Century Gothic"/>
              </a:rPr>
              <a:t>s</a:t>
            </a:r>
            <a:r>
              <a:rPr sz="1800" spc="-10" dirty="0">
                <a:latin typeface="Century Gothic"/>
                <a:cs typeface="Century Gothic"/>
              </a:rPr>
              <a:t> </a:t>
            </a:r>
            <a:r>
              <a:rPr sz="1800" spc="-30" dirty="0">
                <a:latin typeface="Century Gothic"/>
                <a:cs typeface="Century Gothic"/>
              </a:rPr>
              <a:t>c</a:t>
            </a:r>
            <a:r>
              <a:rPr sz="1800" spc="-10" dirty="0">
                <a:latin typeface="Century Gothic"/>
                <a:cs typeface="Century Gothic"/>
              </a:rPr>
              <a:t>urre</a:t>
            </a:r>
            <a:r>
              <a:rPr sz="1800" spc="-35" dirty="0">
                <a:latin typeface="Century Gothic"/>
                <a:cs typeface="Century Gothic"/>
              </a:rPr>
              <a:t>n</a:t>
            </a:r>
            <a:r>
              <a:rPr sz="1800" spc="-10" dirty="0">
                <a:latin typeface="Century Gothic"/>
                <a:cs typeface="Century Gothic"/>
              </a:rPr>
              <a:t>t</a:t>
            </a:r>
            <a:r>
              <a:rPr sz="1800" dirty="0">
                <a:latin typeface="Century Gothic"/>
                <a:cs typeface="Century Gothic"/>
              </a:rPr>
              <a:t>ly</a:t>
            </a:r>
            <a:r>
              <a:rPr sz="1800" spc="30" dirty="0">
                <a:latin typeface="Century Gothic"/>
                <a:cs typeface="Century Gothic"/>
              </a:rPr>
              <a:t> </a:t>
            </a:r>
            <a:r>
              <a:rPr sz="1800" spc="-5" dirty="0">
                <a:latin typeface="Century Gothic"/>
                <a:cs typeface="Century Gothic"/>
              </a:rPr>
              <a:t>p</a:t>
            </a:r>
            <a:r>
              <a:rPr sz="1800" spc="-10" dirty="0">
                <a:latin typeface="Century Gothic"/>
                <a:cs typeface="Century Gothic"/>
              </a:rPr>
              <a:t>r</a:t>
            </a:r>
            <a:r>
              <a:rPr sz="1800" spc="-25" dirty="0">
                <a:latin typeface="Century Gothic"/>
                <a:cs typeface="Century Gothic"/>
              </a:rPr>
              <a:t>o</a:t>
            </a:r>
            <a:r>
              <a:rPr sz="1800" spc="25" dirty="0">
                <a:latin typeface="Century Gothic"/>
                <a:cs typeface="Century Gothic"/>
              </a:rPr>
              <a:t>v</a:t>
            </a:r>
            <a:r>
              <a:rPr sz="1800" spc="15" dirty="0">
                <a:latin typeface="Century Gothic"/>
                <a:cs typeface="Century Gothic"/>
              </a:rPr>
              <a:t>i</a:t>
            </a:r>
            <a:r>
              <a:rPr sz="1800" spc="5" dirty="0">
                <a:latin typeface="Century Gothic"/>
                <a:cs typeface="Century Gothic"/>
              </a:rPr>
              <a:t>d</a:t>
            </a:r>
            <a:r>
              <a:rPr sz="1800" spc="-15" dirty="0">
                <a:latin typeface="Century Gothic"/>
                <a:cs typeface="Century Gothic"/>
              </a:rPr>
              <a:t>e</a:t>
            </a:r>
            <a:r>
              <a:rPr sz="1800" dirty="0">
                <a:latin typeface="Century Gothic"/>
                <a:cs typeface="Century Gothic"/>
              </a:rPr>
              <a:t>d</a:t>
            </a:r>
            <a:r>
              <a:rPr sz="1800" spc="-4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f</a:t>
            </a:r>
            <a:r>
              <a:rPr sz="1800" spc="-25" dirty="0">
                <a:latin typeface="Century Gothic"/>
                <a:cs typeface="Century Gothic"/>
              </a:rPr>
              <a:t>o</a:t>
            </a:r>
            <a:r>
              <a:rPr sz="1800" spc="-10" dirty="0">
                <a:latin typeface="Century Gothic"/>
                <a:cs typeface="Century Gothic"/>
              </a:rPr>
              <a:t>r</a:t>
            </a:r>
            <a:r>
              <a:rPr sz="1800" spc="5" dirty="0">
                <a:latin typeface="Century Gothic"/>
                <a:cs typeface="Century Gothic"/>
              </a:rPr>
              <a:t> </a:t>
            </a:r>
            <a:r>
              <a:rPr sz="1800" spc="-20" dirty="0">
                <a:latin typeface="Century Gothic"/>
                <a:cs typeface="Century Gothic"/>
              </a:rPr>
              <a:t>P</a:t>
            </a:r>
            <a:r>
              <a:rPr sz="1800" spc="-5" dirty="0">
                <a:latin typeface="Century Gothic"/>
                <a:cs typeface="Century Gothic"/>
              </a:rPr>
              <a:t>o</a:t>
            </a:r>
            <a:r>
              <a:rPr sz="1800" spc="-15" dirty="0">
                <a:latin typeface="Century Gothic"/>
                <a:cs typeface="Century Gothic"/>
              </a:rPr>
              <a:t>s</a:t>
            </a:r>
            <a:r>
              <a:rPr sz="1800" spc="-10" dirty="0">
                <a:latin typeface="Century Gothic"/>
                <a:cs typeface="Century Gothic"/>
              </a:rPr>
              <a:t>ta</a:t>
            </a:r>
            <a:r>
              <a:rPr sz="1800" dirty="0">
                <a:latin typeface="Century Gothic"/>
                <a:cs typeface="Century Gothic"/>
              </a:rPr>
              <a:t>lO</a:t>
            </a:r>
            <a:r>
              <a:rPr sz="1800" spc="-15" dirty="0">
                <a:latin typeface="Century Gothic"/>
                <a:cs typeface="Century Gothic"/>
              </a:rPr>
              <a:t>n</a:t>
            </a:r>
            <a:r>
              <a:rPr sz="1800" spc="-35" dirty="0">
                <a:latin typeface="Century Gothic"/>
                <a:cs typeface="Century Gothic"/>
              </a:rPr>
              <a:t>e</a:t>
            </a:r>
            <a:r>
              <a:rPr sz="1800" spc="-10" dirty="0">
                <a:latin typeface="Century Gothic"/>
                <a:cs typeface="Century Gothic"/>
              </a:rPr>
              <a:t>!</a:t>
            </a:r>
            <a:r>
              <a:rPr sz="1800" spc="15" dirty="0">
                <a:latin typeface="Century Gothic"/>
                <a:cs typeface="Century Gothic"/>
              </a:rPr>
              <a:t> </a:t>
            </a:r>
            <a:r>
              <a:rPr sz="1800" spc="-10" dirty="0">
                <a:latin typeface="Century Gothic"/>
                <a:cs typeface="Century Gothic"/>
              </a:rPr>
              <a:t>a</a:t>
            </a:r>
            <a:r>
              <a:rPr sz="1800" spc="-15" dirty="0">
                <a:latin typeface="Century Gothic"/>
                <a:cs typeface="Century Gothic"/>
              </a:rPr>
              <a:t>n</a:t>
            </a:r>
            <a:r>
              <a:rPr sz="1800" dirty="0">
                <a:latin typeface="Century Gothic"/>
                <a:cs typeface="Century Gothic"/>
              </a:rPr>
              <a:t>d</a:t>
            </a:r>
            <a:r>
              <a:rPr sz="1800" spc="1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S</a:t>
            </a:r>
            <a:r>
              <a:rPr sz="1800" spc="20" dirty="0">
                <a:latin typeface="Century Gothic"/>
                <a:cs typeface="Century Gothic"/>
              </a:rPr>
              <a:t>A</a:t>
            </a:r>
            <a:r>
              <a:rPr sz="1800" dirty="0">
                <a:latin typeface="Century Gothic"/>
                <a:cs typeface="Century Gothic"/>
              </a:rPr>
              <a:t>S</a:t>
            </a:r>
            <a:r>
              <a:rPr sz="1800" spc="-20" dirty="0">
                <a:latin typeface="Century Gothic"/>
                <a:cs typeface="Century Gothic"/>
              </a:rPr>
              <a:t>P</a:t>
            </a:r>
            <a:r>
              <a:rPr sz="1800" spc="-5" dirty="0">
                <a:latin typeface="Century Gothic"/>
                <a:cs typeface="Century Gothic"/>
              </a:rPr>
              <a:t>.</a:t>
            </a:r>
            <a:endParaRPr sz="1800">
              <a:latin typeface="Century Gothic"/>
              <a:cs typeface="Century Gothic"/>
            </a:endParaRPr>
          </a:p>
          <a:p>
            <a:pPr marL="622300" lvl="1" indent="-287020">
              <a:lnSpc>
                <a:spcPct val="100000"/>
              </a:lnSpc>
              <a:spcBef>
                <a:spcPts val="430"/>
              </a:spcBef>
              <a:buClr>
                <a:srgbClr val="2D75B6"/>
              </a:buClr>
              <a:buFont typeface="Times New Roman"/>
              <a:buChar char="•"/>
              <a:tabLst>
                <a:tab pos="622935" algn="l"/>
              </a:tabLst>
            </a:pPr>
            <a:r>
              <a:rPr sz="1400" spc="-35" dirty="0">
                <a:latin typeface="Century Gothic"/>
                <a:cs typeface="Century Gothic"/>
              </a:rPr>
              <a:t>W</a:t>
            </a:r>
            <a:r>
              <a:rPr sz="1400" spc="5" dirty="0">
                <a:latin typeface="Century Gothic"/>
                <a:cs typeface="Century Gothic"/>
              </a:rPr>
              <a:t>e</a:t>
            </a:r>
            <a:r>
              <a:rPr sz="1400" spc="40" dirty="0">
                <a:latin typeface="Century Gothic"/>
                <a:cs typeface="Century Gothic"/>
              </a:rPr>
              <a:t> </a:t>
            </a:r>
            <a:r>
              <a:rPr sz="1400" spc="20" dirty="0">
                <a:latin typeface="Century Gothic"/>
                <a:cs typeface="Century Gothic"/>
              </a:rPr>
              <a:t>h</a:t>
            </a:r>
            <a:r>
              <a:rPr sz="1400" dirty="0">
                <a:latin typeface="Century Gothic"/>
                <a:cs typeface="Century Gothic"/>
              </a:rPr>
              <a:t>a</a:t>
            </a:r>
            <a:r>
              <a:rPr sz="1400" spc="10" dirty="0">
                <a:latin typeface="Century Gothic"/>
                <a:cs typeface="Century Gothic"/>
              </a:rPr>
              <a:t>v</a:t>
            </a:r>
            <a:r>
              <a:rPr sz="1400" spc="5" dirty="0">
                <a:latin typeface="Century Gothic"/>
                <a:cs typeface="Century Gothic"/>
              </a:rPr>
              <a:t>e</a:t>
            </a:r>
            <a:r>
              <a:rPr sz="1400" spc="-5" dirty="0">
                <a:latin typeface="Century Gothic"/>
                <a:cs typeface="Century Gothic"/>
              </a:rPr>
              <a:t> </a:t>
            </a:r>
            <a:r>
              <a:rPr sz="1400" spc="5" dirty="0">
                <a:latin typeface="Century Gothic"/>
                <a:cs typeface="Century Gothic"/>
              </a:rPr>
              <a:t>a </a:t>
            </a:r>
            <a:r>
              <a:rPr sz="1400" dirty="0">
                <a:latin typeface="Century Gothic"/>
                <a:cs typeface="Century Gothic"/>
              </a:rPr>
              <a:t>p</a:t>
            </a:r>
            <a:r>
              <a:rPr sz="1400" spc="10" dirty="0">
                <a:latin typeface="Century Gothic"/>
                <a:cs typeface="Century Gothic"/>
              </a:rPr>
              <a:t>l</a:t>
            </a:r>
            <a:r>
              <a:rPr sz="1400" dirty="0">
                <a:latin typeface="Century Gothic"/>
                <a:cs typeface="Century Gothic"/>
              </a:rPr>
              <a:t>a</a:t>
            </a:r>
            <a:r>
              <a:rPr sz="1400" spc="20" dirty="0">
                <a:latin typeface="Century Gothic"/>
                <a:cs typeface="Century Gothic"/>
              </a:rPr>
              <a:t>n</a:t>
            </a:r>
            <a:r>
              <a:rPr sz="1400" spc="5" dirty="0">
                <a:latin typeface="Century Gothic"/>
                <a:cs typeface="Century Gothic"/>
              </a:rPr>
              <a:t>ned</a:t>
            </a:r>
            <a:r>
              <a:rPr sz="1400" spc="-10" dirty="0">
                <a:latin typeface="Century Gothic"/>
                <a:cs typeface="Century Gothic"/>
              </a:rPr>
              <a:t> </a:t>
            </a:r>
            <a:r>
              <a:rPr sz="1400" spc="10" dirty="0">
                <a:latin typeface="Century Gothic"/>
                <a:cs typeface="Century Gothic"/>
              </a:rPr>
              <a:t>d</a:t>
            </a:r>
            <a:r>
              <a:rPr sz="1400" spc="5" dirty="0">
                <a:latin typeface="Century Gothic"/>
                <a:cs typeface="Century Gothic"/>
              </a:rPr>
              <a:t>e</a:t>
            </a:r>
            <a:r>
              <a:rPr sz="1400" dirty="0">
                <a:latin typeface="Century Gothic"/>
                <a:cs typeface="Century Gothic"/>
              </a:rPr>
              <a:t>p</a:t>
            </a:r>
            <a:r>
              <a:rPr sz="1400" spc="10" dirty="0">
                <a:latin typeface="Century Gothic"/>
                <a:cs typeface="Century Gothic"/>
              </a:rPr>
              <a:t>lo</a:t>
            </a:r>
            <a:r>
              <a:rPr sz="1400" spc="-5" dirty="0">
                <a:latin typeface="Century Gothic"/>
                <a:cs typeface="Century Gothic"/>
              </a:rPr>
              <a:t>y</a:t>
            </a:r>
            <a:r>
              <a:rPr sz="1400" spc="10" dirty="0">
                <a:latin typeface="Century Gothic"/>
                <a:cs typeface="Century Gothic"/>
              </a:rPr>
              <a:t>m</a:t>
            </a:r>
            <a:r>
              <a:rPr sz="1400" spc="-10" dirty="0">
                <a:latin typeface="Century Gothic"/>
                <a:cs typeface="Century Gothic"/>
              </a:rPr>
              <a:t>e</a:t>
            </a:r>
            <a:r>
              <a:rPr sz="1400" spc="20" dirty="0">
                <a:latin typeface="Century Gothic"/>
                <a:cs typeface="Century Gothic"/>
              </a:rPr>
              <a:t>n</a:t>
            </a:r>
            <a:r>
              <a:rPr sz="1400" dirty="0">
                <a:latin typeface="Century Gothic"/>
                <a:cs typeface="Century Gothic"/>
              </a:rPr>
              <a:t>t</a:t>
            </a:r>
            <a:r>
              <a:rPr sz="1400" spc="-15" dirty="0">
                <a:latin typeface="Century Gothic"/>
                <a:cs typeface="Century Gothic"/>
              </a:rPr>
              <a:t> </a:t>
            </a:r>
            <a:r>
              <a:rPr sz="1400" spc="-5" dirty="0">
                <a:latin typeface="Century Gothic"/>
                <a:cs typeface="Century Gothic"/>
              </a:rPr>
              <a:t>f</a:t>
            </a:r>
            <a:r>
              <a:rPr sz="1400" spc="10" dirty="0">
                <a:latin typeface="Century Gothic"/>
                <a:cs typeface="Century Gothic"/>
              </a:rPr>
              <a:t>o</a:t>
            </a:r>
            <a:r>
              <a:rPr sz="1400" dirty="0">
                <a:latin typeface="Century Gothic"/>
                <a:cs typeface="Century Gothic"/>
              </a:rPr>
              <a:t>r</a:t>
            </a:r>
            <a:r>
              <a:rPr sz="1400" spc="25" dirty="0">
                <a:latin typeface="Century Gothic"/>
                <a:cs typeface="Century Gothic"/>
              </a:rPr>
              <a:t> </a:t>
            </a:r>
            <a:r>
              <a:rPr sz="1400" spc="10" dirty="0">
                <a:latin typeface="Century Gothic"/>
                <a:cs typeface="Century Gothic"/>
              </a:rPr>
              <a:t>i</a:t>
            </a:r>
            <a:r>
              <a:rPr sz="1400" spc="5" dirty="0">
                <a:latin typeface="Century Gothic"/>
                <a:cs typeface="Century Gothic"/>
              </a:rPr>
              <a:t>n</a:t>
            </a:r>
            <a:r>
              <a:rPr sz="1400" spc="-15" dirty="0">
                <a:latin typeface="Century Gothic"/>
                <a:cs typeface="Century Gothic"/>
              </a:rPr>
              <a:t>t</a:t>
            </a:r>
            <a:r>
              <a:rPr sz="1400" spc="5" dirty="0">
                <a:latin typeface="Century Gothic"/>
                <a:cs typeface="Century Gothic"/>
              </a:rPr>
              <a:t>ern</a:t>
            </a:r>
            <a:r>
              <a:rPr sz="1400" dirty="0">
                <a:latin typeface="Century Gothic"/>
                <a:cs typeface="Century Gothic"/>
              </a:rPr>
              <a:t>al</a:t>
            </a:r>
            <a:r>
              <a:rPr sz="1400" spc="10" dirty="0">
                <a:latin typeface="Century Gothic"/>
                <a:cs typeface="Century Gothic"/>
              </a:rPr>
              <a:t> me</a:t>
            </a:r>
            <a:r>
              <a:rPr sz="1400" spc="-15" dirty="0">
                <a:latin typeface="Century Gothic"/>
                <a:cs typeface="Century Gothic"/>
              </a:rPr>
              <a:t>t</a:t>
            </a:r>
            <a:r>
              <a:rPr sz="1400" dirty="0">
                <a:latin typeface="Century Gothic"/>
                <a:cs typeface="Century Gothic"/>
              </a:rPr>
              <a:t>r</a:t>
            </a:r>
            <a:r>
              <a:rPr sz="1400" spc="10" dirty="0">
                <a:latin typeface="Century Gothic"/>
                <a:cs typeface="Century Gothic"/>
              </a:rPr>
              <a:t>ic</a:t>
            </a:r>
            <a:r>
              <a:rPr sz="1400" spc="5" dirty="0">
                <a:latin typeface="Century Gothic"/>
                <a:cs typeface="Century Gothic"/>
              </a:rPr>
              <a:t>s</a:t>
            </a:r>
            <a:r>
              <a:rPr sz="1400" dirty="0">
                <a:latin typeface="Century Gothic"/>
                <a:cs typeface="Century Gothic"/>
              </a:rPr>
              <a:t> </a:t>
            </a:r>
            <a:r>
              <a:rPr sz="1400" spc="-5" dirty="0">
                <a:latin typeface="Century Gothic"/>
                <a:cs typeface="Century Gothic"/>
              </a:rPr>
              <a:t>f</a:t>
            </a:r>
            <a:r>
              <a:rPr sz="1400" spc="10" dirty="0">
                <a:latin typeface="Century Gothic"/>
                <a:cs typeface="Century Gothic"/>
              </a:rPr>
              <a:t>i</a:t>
            </a:r>
            <a:r>
              <a:rPr sz="1400" dirty="0">
                <a:latin typeface="Century Gothic"/>
                <a:cs typeface="Century Gothic"/>
              </a:rPr>
              <a:t>rst </a:t>
            </a:r>
            <a:r>
              <a:rPr sz="1400" spc="10" dirty="0">
                <a:latin typeface="Century Gothic"/>
                <a:cs typeface="Century Gothic"/>
              </a:rPr>
              <a:t>f</a:t>
            </a:r>
            <a:r>
              <a:rPr sz="1400" spc="-5" dirty="0">
                <a:latin typeface="Century Gothic"/>
                <a:cs typeface="Century Gothic"/>
              </a:rPr>
              <a:t>o</a:t>
            </a:r>
            <a:r>
              <a:rPr sz="1400" dirty="0">
                <a:latin typeface="Century Gothic"/>
                <a:cs typeface="Century Gothic"/>
              </a:rPr>
              <a:t>r</a:t>
            </a:r>
            <a:r>
              <a:rPr sz="1400" spc="10" dirty="0">
                <a:latin typeface="Century Gothic"/>
                <a:cs typeface="Century Gothic"/>
              </a:rPr>
              <a:t> </a:t>
            </a:r>
            <a:r>
              <a:rPr sz="1400" spc="25" dirty="0">
                <a:latin typeface="Century Gothic"/>
                <a:cs typeface="Century Gothic"/>
              </a:rPr>
              <a:t>M</a:t>
            </a:r>
            <a:r>
              <a:rPr sz="1400" dirty="0">
                <a:latin typeface="Century Gothic"/>
                <a:cs typeface="Century Gothic"/>
              </a:rPr>
              <a:t>a</a:t>
            </a:r>
            <a:r>
              <a:rPr sz="1400" spc="10" dirty="0">
                <a:latin typeface="Century Gothic"/>
                <a:cs typeface="Century Gothic"/>
              </a:rPr>
              <a:t>r</a:t>
            </a:r>
            <a:r>
              <a:rPr sz="1400" spc="-5" dirty="0">
                <a:latin typeface="Century Gothic"/>
                <a:cs typeface="Century Gothic"/>
              </a:rPr>
              <a:t>c</a:t>
            </a:r>
            <a:r>
              <a:rPr sz="1400" spc="5" dirty="0">
                <a:latin typeface="Century Gothic"/>
                <a:cs typeface="Century Gothic"/>
              </a:rPr>
              <a:t>h</a:t>
            </a:r>
            <a:r>
              <a:rPr sz="1400" spc="-5" dirty="0">
                <a:latin typeface="Century Gothic"/>
                <a:cs typeface="Century Gothic"/>
              </a:rPr>
              <a:t> 2</a:t>
            </a:r>
            <a:r>
              <a:rPr sz="1400" spc="10" dirty="0">
                <a:latin typeface="Century Gothic"/>
                <a:cs typeface="Century Gothic"/>
              </a:rPr>
              <a:t>0</a:t>
            </a:r>
            <a:r>
              <a:rPr sz="1400" spc="-5" dirty="0">
                <a:latin typeface="Century Gothic"/>
                <a:cs typeface="Century Gothic"/>
              </a:rPr>
              <a:t>1</a:t>
            </a:r>
            <a:r>
              <a:rPr sz="1400" spc="5" dirty="0">
                <a:latin typeface="Century Gothic"/>
                <a:cs typeface="Century Gothic"/>
              </a:rPr>
              <a:t>8</a:t>
            </a:r>
            <a:endParaRPr sz="1400">
              <a:latin typeface="Century Gothic"/>
              <a:cs typeface="Century Gothic"/>
            </a:endParaRPr>
          </a:p>
          <a:p>
            <a:pPr marL="622300" marR="33655" indent="-287020">
              <a:lnSpc>
                <a:spcPts val="1510"/>
              </a:lnSpc>
              <a:spcBef>
                <a:spcPts val="625"/>
              </a:spcBef>
              <a:buClr>
                <a:srgbClr val="2D75B6"/>
              </a:buClr>
              <a:buFont typeface="Times New Roman"/>
              <a:buChar char="•"/>
              <a:tabLst>
                <a:tab pos="622935" algn="l"/>
              </a:tabLst>
            </a:pPr>
            <a:r>
              <a:rPr sz="1400" spc="5" dirty="0">
                <a:latin typeface="Century Gothic"/>
                <a:cs typeface="Century Gothic"/>
              </a:rPr>
              <a:t>E</a:t>
            </a:r>
            <a:r>
              <a:rPr sz="1400" dirty="0">
                <a:latin typeface="Century Gothic"/>
                <a:cs typeface="Century Gothic"/>
              </a:rPr>
              <a:t>x</a:t>
            </a:r>
            <a:r>
              <a:rPr sz="1400" spc="-20" dirty="0">
                <a:latin typeface="Century Gothic"/>
                <a:cs typeface="Century Gothic"/>
              </a:rPr>
              <a:t>t</a:t>
            </a:r>
            <a:r>
              <a:rPr sz="1400" dirty="0">
                <a:latin typeface="Century Gothic"/>
                <a:cs typeface="Century Gothic"/>
              </a:rPr>
              <a:t>e</a:t>
            </a:r>
            <a:r>
              <a:rPr sz="1400" spc="-5" dirty="0">
                <a:latin typeface="Century Gothic"/>
                <a:cs typeface="Century Gothic"/>
              </a:rPr>
              <a:t>r</a:t>
            </a:r>
            <a:r>
              <a:rPr sz="1400" dirty="0">
                <a:latin typeface="Century Gothic"/>
                <a:cs typeface="Century Gothic"/>
              </a:rPr>
              <a:t>n</a:t>
            </a:r>
            <a:r>
              <a:rPr sz="1400" spc="-5" dirty="0">
                <a:latin typeface="Century Gothic"/>
                <a:cs typeface="Century Gothic"/>
              </a:rPr>
              <a:t>a</a:t>
            </a:r>
            <a:r>
              <a:rPr sz="1400" spc="10" dirty="0">
                <a:latin typeface="Century Gothic"/>
                <a:cs typeface="Century Gothic"/>
              </a:rPr>
              <a:t>l</a:t>
            </a:r>
            <a:r>
              <a:rPr sz="1400" spc="25" dirty="0">
                <a:latin typeface="Century Gothic"/>
                <a:cs typeface="Century Gothic"/>
              </a:rPr>
              <a:t>l</a:t>
            </a:r>
            <a:r>
              <a:rPr sz="1400" dirty="0">
                <a:latin typeface="Century Gothic"/>
                <a:cs typeface="Century Gothic"/>
              </a:rPr>
              <a:t>y</a:t>
            </a:r>
            <a:r>
              <a:rPr sz="1400" spc="-60" dirty="0">
                <a:latin typeface="Century Gothic"/>
                <a:cs typeface="Century Gothic"/>
              </a:rPr>
              <a:t> </a:t>
            </a:r>
            <a:r>
              <a:rPr sz="1400" spc="10" dirty="0">
                <a:latin typeface="Century Gothic"/>
                <a:cs typeface="Century Gothic"/>
              </a:rPr>
              <a:t>w</a:t>
            </a:r>
            <a:r>
              <a:rPr sz="1400" dirty="0">
                <a:latin typeface="Century Gothic"/>
                <a:cs typeface="Century Gothic"/>
              </a:rPr>
              <a:t>e</a:t>
            </a:r>
            <a:r>
              <a:rPr sz="1400" spc="5" dirty="0">
                <a:latin typeface="Century Gothic"/>
                <a:cs typeface="Century Gothic"/>
              </a:rPr>
              <a:t> </a:t>
            </a:r>
            <a:r>
              <a:rPr sz="1400" spc="-5" dirty="0">
                <a:latin typeface="Century Gothic"/>
                <a:cs typeface="Century Gothic"/>
              </a:rPr>
              <a:t>w</a:t>
            </a:r>
            <a:r>
              <a:rPr sz="1400" spc="10" dirty="0">
                <a:latin typeface="Century Gothic"/>
                <a:cs typeface="Century Gothic"/>
              </a:rPr>
              <a:t>i</a:t>
            </a:r>
            <a:r>
              <a:rPr sz="1400" spc="-15" dirty="0">
                <a:latin typeface="Century Gothic"/>
                <a:cs typeface="Century Gothic"/>
              </a:rPr>
              <a:t>l</a:t>
            </a:r>
            <a:r>
              <a:rPr sz="1400" dirty="0">
                <a:latin typeface="Century Gothic"/>
                <a:cs typeface="Century Gothic"/>
              </a:rPr>
              <a:t>l</a:t>
            </a:r>
            <a:r>
              <a:rPr sz="1400" spc="5" dirty="0">
                <a:latin typeface="Century Gothic"/>
                <a:cs typeface="Century Gothic"/>
              </a:rPr>
              <a:t> </a:t>
            </a:r>
            <a:r>
              <a:rPr sz="1400" spc="-5" dirty="0">
                <a:latin typeface="Century Gothic"/>
                <a:cs typeface="Century Gothic"/>
              </a:rPr>
              <a:t>pr</a:t>
            </a:r>
            <a:r>
              <a:rPr sz="1400" spc="-10" dirty="0">
                <a:latin typeface="Century Gothic"/>
                <a:cs typeface="Century Gothic"/>
              </a:rPr>
              <a:t>ov</a:t>
            </a:r>
            <a:r>
              <a:rPr sz="1400" dirty="0">
                <a:latin typeface="Century Gothic"/>
                <a:cs typeface="Century Gothic"/>
              </a:rPr>
              <a:t>i</a:t>
            </a:r>
            <a:r>
              <a:rPr sz="1400" spc="-10" dirty="0">
                <a:latin typeface="Century Gothic"/>
                <a:cs typeface="Century Gothic"/>
              </a:rPr>
              <a:t>d</a:t>
            </a:r>
            <a:r>
              <a:rPr sz="1400" dirty="0">
                <a:latin typeface="Century Gothic"/>
                <a:cs typeface="Century Gothic"/>
              </a:rPr>
              <a:t>e</a:t>
            </a:r>
            <a:r>
              <a:rPr sz="1400" spc="-40" dirty="0">
                <a:latin typeface="Century Gothic"/>
                <a:cs typeface="Century Gothic"/>
              </a:rPr>
              <a:t> </a:t>
            </a:r>
            <a:r>
              <a:rPr sz="1400" spc="5" dirty="0">
                <a:latin typeface="Century Gothic"/>
                <a:cs typeface="Century Gothic"/>
              </a:rPr>
              <a:t>o</a:t>
            </a:r>
            <a:r>
              <a:rPr sz="1400" dirty="0">
                <a:latin typeface="Century Gothic"/>
                <a:cs typeface="Century Gothic"/>
              </a:rPr>
              <a:t>n</a:t>
            </a:r>
            <a:r>
              <a:rPr sz="1400" spc="5" dirty="0">
                <a:latin typeface="Century Gothic"/>
                <a:cs typeface="Century Gothic"/>
              </a:rPr>
              <a:t>c</a:t>
            </a:r>
            <a:r>
              <a:rPr sz="1400" dirty="0">
                <a:latin typeface="Century Gothic"/>
                <a:cs typeface="Century Gothic"/>
              </a:rPr>
              <a:t>e</a:t>
            </a:r>
            <a:r>
              <a:rPr sz="1400" spc="-40" dirty="0">
                <a:latin typeface="Century Gothic"/>
                <a:cs typeface="Century Gothic"/>
              </a:rPr>
              <a:t> </a:t>
            </a:r>
            <a:r>
              <a:rPr sz="1400" spc="10" dirty="0">
                <a:latin typeface="Century Gothic"/>
                <a:cs typeface="Century Gothic"/>
              </a:rPr>
              <a:t>w</a:t>
            </a:r>
            <a:r>
              <a:rPr sz="1400" dirty="0">
                <a:latin typeface="Century Gothic"/>
                <a:cs typeface="Century Gothic"/>
              </a:rPr>
              <a:t>e</a:t>
            </a:r>
            <a:r>
              <a:rPr sz="1400" spc="-1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h</a:t>
            </a:r>
            <a:r>
              <a:rPr sz="1400" spc="-5" dirty="0">
                <a:latin typeface="Century Gothic"/>
                <a:cs typeface="Century Gothic"/>
              </a:rPr>
              <a:t>a</a:t>
            </a:r>
            <a:r>
              <a:rPr sz="1400" spc="20" dirty="0">
                <a:latin typeface="Century Gothic"/>
                <a:cs typeface="Century Gothic"/>
              </a:rPr>
              <a:t>v</a:t>
            </a:r>
            <a:r>
              <a:rPr sz="1400" dirty="0">
                <a:latin typeface="Century Gothic"/>
                <a:cs typeface="Century Gothic"/>
              </a:rPr>
              <a:t>e</a:t>
            </a:r>
            <a:r>
              <a:rPr sz="1400" spc="-25" dirty="0">
                <a:latin typeface="Century Gothic"/>
                <a:cs typeface="Century Gothic"/>
              </a:rPr>
              <a:t> </a:t>
            </a:r>
            <a:r>
              <a:rPr sz="1400" spc="-20" dirty="0">
                <a:latin typeface="Century Gothic"/>
                <a:cs typeface="Century Gothic"/>
              </a:rPr>
              <a:t>t</a:t>
            </a:r>
            <a:r>
              <a:rPr sz="1400" dirty="0">
                <a:latin typeface="Century Gothic"/>
                <a:cs typeface="Century Gothic"/>
              </a:rPr>
              <a:t>he</a:t>
            </a:r>
            <a:r>
              <a:rPr sz="1400" spc="-10" dirty="0">
                <a:latin typeface="Century Gothic"/>
                <a:cs typeface="Century Gothic"/>
              </a:rPr>
              <a:t> </a:t>
            </a:r>
            <a:r>
              <a:rPr sz="1400" spc="25" dirty="0">
                <a:latin typeface="Century Gothic"/>
                <a:cs typeface="Century Gothic"/>
              </a:rPr>
              <a:t>i</a:t>
            </a:r>
            <a:r>
              <a:rPr sz="1400" dirty="0">
                <a:latin typeface="Century Gothic"/>
                <a:cs typeface="Century Gothic"/>
              </a:rPr>
              <a:t>n</a:t>
            </a:r>
            <a:r>
              <a:rPr sz="1400" spc="-20" dirty="0">
                <a:latin typeface="Century Gothic"/>
                <a:cs typeface="Century Gothic"/>
              </a:rPr>
              <a:t>t</a:t>
            </a:r>
            <a:r>
              <a:rPr sz="1400" dirty="0">
                <a:latin typeface="Century Gothic"/>
                <a:cs typeface="Century Gothic"/>
              </a:rPr>
              <a:t>e</a:t>
            </a:r>
            <a:r>
              <a:rPr sz="1400" spc="-5" dirty="0">
                <a:latin typeface="Century Gothic"/>
                <a:cs typeface="Century Gothic"/>
              </a:rPr>
              <a:t>r</a:t>
            </a:r>
            <a:r>
              <a:rPr sz="1400" spc="-15" dirty="0">
                <a:latin typeface="Century Gothic"/>
                <a:cs typeface="Century Gothic"/>
              </a:rPr>
              <a:t>n</a:t>
            </a:r>
            <a:r>
              <a:rPr sz="1400" spc="5" dirty="0">
                <a:latin typeface="Century Gothic"/>
                <a:cs typeface="Century Gothic"/>
              </a:rPr>
              <a:t>a</a:t>
            </a:r>
            <a:r>
              <a:rPr sz="1400" dirty="0">
                <a:latin typeface="Century Gothic"/>
                <a:cs typeface="Century Gothic"/>
              </a:rPr>
              <a:t>l</a:t>
            </a:r>
            <a:r>
              <a:rPr sz="1400" spc="-2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me</a:t>
            </a:r>
            <a:r>
              <a:rPr sz="1400" spc="-20" dirty="0">
                <a:latin typeface="Century Gothic"/>
                <a:cs typeface="Century Gothic"/>
              </a:rPr>
              <a:t>t</a:t>
            </a:r>
            <a:r>
              <a:rPr sz="1400" spc="-5" dirty="0">
                <a:latin typeface="Century Gothic"/>
                <a:cs typeface="Century Gothic"/>
              </a:rPr>
              <a:t>r</a:t>
            </a:r>
            <a:r>
              <a:rPr sz="1400" spc="25" dirty="0">
                <a:latin typeface="Century Gothic"/>
                <a:cs typeface="Century Gothic"/>
              </a:rPr>
              <a:t>i</a:t>
            </a:r>
            <a:r>
              <a:rPr sz="1400" spc="-10" dirty="0">
                <a:latin typeface="Century Gothic"/>
                <a:cs typeface="Century Gothic"/>
              </a:rPr>
              <a:t>c</a:t>
            </a:r>
            <a:r>
              <a:rPr sz="1400" dirty="0">
                <a:latin typeface="Century Gothic"/>
                <a:cs typeface="Century Gothic"/>
              </a:rPr>
              <a:t>s</a:t>
            </a:r>
            <a:r>
              <a:rPr sz="1400" spc="-20" dirty="0">
                <a:latin typeface="Century Gothic"/>
                <a:cs typeface="Century Gothic"/>
              </a:rPr>
              <a:t> </a:t>
            </a:r>
            <a:r>
              <a:rPr sz="1400" spc="-5" dirty="0">
                <a:latin typeface="Century Gothic"/>
                <a:cs typeface="Century Gothic"/>
              </a:rPr>
              <a:t>w</a:t>
            </a:r>
            <a:r>
              <a:rPr sz="1400" spc="5" dirty="0">
                <a:latin typeface="Century Gothic"/>
                <a:cs typeface="Century Gothic"/>
              </a:rPr>
              <a:t>o</a:t>
            </a:r>
            <a:r>
              <a:rPr sz="1400" spc="-5" dirty="0">
                <a:latin typeface="Century Gothic"/>
                <a:cs typeface="Century Gothic"/>
              </a:rPr>
              <a:t>rk</a:t>
            </a:r>
            <a:r>
              <a:rPr sz="1400" dirty="0">
                <a:latin typeface="Century Gothic"/>
                <a:cs typeface="Century Gothic"/>
              </a:rPr>
              <a:t>in</a:t>
            </a:r>
            <a:r>
              <a:rPr sz="1400" spc="-20" dirty="0">
                <a:latin typeface="Century Gothic"/>
                <a:cs typeface="Century Gothic"/>
              </a:rPr>
              <a:t>g</a:t>
            </a:r>
            <a:r>
              <a:rPr sz="1400" spc="-5" dirty="0">
                <a:latin typeface="Century Gothic"/>
                <a:cs typeface="Century Gothic"/>
              </a:rPr>
              <a:t>.</a:t>
            </a:r>
            <a:r>
              <a:rPr sz="1400" spc="-35" dirty="0">
                <a:latin typeface="Century Gothic"/>
                <a:cs typeface="Century Gothic"/>
              </a:rPr>
              <a:t> </a:t>
            </a:r>
            <a:r>
              <a:rPr sz="1400" spc="-15" dirty="0">
                <a:latin typeface="Century Gothic"/>
                <a:cs typeface="Century Gothic"/>
              </a:rPr>
              <a:t>W</a:t>
            </a:r>
            <a:r>
              <a:rPr sz="1400" dirty="0">
                <a:latin typeface="Century Gothic"/>
                <a:cs typeface="Century Gothic"/>
              </a:rPr>
              <a:t>e</a:t>
            </a:r>
            <a:r>
              <a:rPr sz="1400" spc="20" dirty="0">
                <a:latin typeface="Century Gothic"/>
                <a:cs typeface="Century Gothic"/>
              </a:rPr>
              <a:t> </a:t>
            </a:r>
            <a:r>
              <a:rPr sz="1400" spc="10" dirty="0">
                <a:latin typeface="Century Gothic"/>
                <a:cs typeface="Century Gothic"/>
              </a:rPr>
              <a:t>wi</a:t>
            </a:r>
            <a:r>
              <a:rPr sz="1400" spc="-15" dirty="0">
                <a:latin typeface="Century Gothic"/>
                <a:cs typeface="Century Gothic"/>
              </a:rPr>
              <a:t>l</a:t>
            </a:r>
            <a:r>
              <a:rPr sz="1400" dirty="0">
                <a:latin typeface="Century Gothic"/>
                <a:cs typeface="Century Gothic"/>
              </a:rPr>
              <a:t>l</a:t>
            </a:r>
            <a:r>
              <a:rPr sz="1400" spc="-10" dirty="0">
                <a:latin typeface="Century Gothic"/>
                <a:cs typeface="Century Gothic"/>
              </a:rPr>
              <a:t> </a:t>
            </a:r>
            <a:r>
              <a:rPr sz="1400" spc="10" dirty="0">
                <a:latin typeface="Century Gothic"/>
                <a:cs typeface="Century Gothic"/>
              </a:rPr>
              <a:t>l</a:t>
            </a:r>
            <a:r>
              <a:rPr sz="1400" spc="-10" dirty="0">
                <a:latin typeface="Century Gothic"/>
                <a:cs typeface="Century Gothic"/>
              </a:rPr>
              <a:t>oo</a:t>
            </a:r>
            <a:r>
              <a:rPr sz="1400" dirty="0">
                <a:latin typeface="Century Gothic"/>
                <a:cs typeface="Century Gothic"/>
              </a:rPr>
              <a:t>k</a:t>
            </a:r>
            <a:r>
              <a:rPr sz="1400" spc="-55" dirty="0">
                <a:latin typeface="Century Gothic"/>
                <a:cs typeface="Century Gothic"/>
              </a:rPr>
              <a:t> </a:t>
            </a:r>
            <a:r>
              <a:rPr sz="1400" spc="-20" dirty="0">
                <a:latin typeface="Century Gothic"/>
                <a:cs typeface="Century Gothic"/>
              </a:rPr>
              <a:t>t</a:t>
            </a:r>
            <a:r>
              <a:rPr sz="1400" dirty="0">
                <a:latin typeface="Century Gothic"/>
                <a:cs typeface="Century Gothic"/>
              </a:rPr>
              <a:t>o</a:t>
            </a:r>
            <a:r>
              <a:rPr sz="1400" spc="10" dirty="0">
                <a:latin typeface="Century Gothic"/>
                <a:cs typeface="Century Gothic"/>
              </a:rPr>
              <a:t> </a:t>
            </a:r>
            <a:r>
              <a:rPr sz="1400" spc="-5" dirty="0">
                <a:latin typeface="Century Gothic"/>
                <a:cs typeface="Century Gothic"/>
              </a:rPr>
              <a:t>pr</a:t>
            </a:r>
            <a:r>
              <a:rPr sz="1400" spc="5" dirty="0">
                <a:latin typeface="Century Gothic"/>
                <a:cs typeface="Century Gothic"/>
              </a:rPr>
              <a:t>o</a:t>
            </a:r>
            <a:r>
              <a:rPr sz="1400" spc="-10" dirty="0">
                <a:latin typeface="Century Gothic"/>
                <a:cs typeface="Century Gothic"/>
              </a:rPr>
              <a:t>v</a:t>
            </a:r>
            <a:r>
              <a:rPr sz="1400" spc="10" dirty="0">
                <a:latin typeface="Century Gothic"/>
                <a:cs typeface="Century Gothic"/>
              </a:rPr>
              <a:t>i</a:t>
            </a:r>
            <a:r>
              <a:rPr sz="1400" spc="-10" dirty="0">
                <a:latin typeface="Century Gothic"/>
                <a:cs typeface="Century Gothic"/>
              </a:rPr>
              <a:t>d</a:t>
            </a:r>
            <a:r>
              <a:rPr sz="1400" dirty="0">
                <a:latin typeface="Century Gothic"/>
                <a:cs typeface="Century Gothic"/>
              </a:rPr>
              <a:t>e </a:t>
            </a:r>
            <a:r>
              <a:rPr sz="1400" spc="-5" dirty="0">
                <a:latin typeface="Century Gothic"/>
                <a:cs typeface="Century Gothic"/>
              </a:rPr>
              <a:t>b</a:t>
            </a:r>
            <a:r>
              <a:rPr sz="1400" dirty="0">
                <a:latin typeface="Century Gothic"/>
                <a:cs typeface="Century Gothic"/>
              </a:rPr>
              <a:t>y</a:t>
            </a:r>
            <a:r>
              <a:rPr sz="1400" spc="-5" dirty="0">
                <a:latin typeface="Century Gothic"/>
                <a:cs typeface="Century Gothic"/>
              </a:rPr>
              <a:t> Q</a:t>
            </a:r>
            <a:r>
              <a:rPr sz="1400" dirty="0">
                <a:latin typeface="Century Gothic"/>
                <a:cs typeface="Century Gothic"/>
              </a:rPr>
              <a:t>3</a:t>
            </a:r>
            <a:r>
              <a:rPr sz="1400" spc="-5" dirty="0">
                <a:latin typeface="Century Gothic"/>
                <a:cs typeface="Century Gothic"/>
              </a:rPr>
              <a:t> </a:t>
            </a:r>
            <a:r>
              <a:rPr sz="1400" spc="5" dirty="0">
                <a:latin typeface="Century Gothic"/>
                <a:cs typeface="Century Gothic"/>
              </a:rPr>
              <a:t>o</a:t>
            </a:r>
            <a:r>
              <a:rPr sz="1400" spc="-5" dirty="0">
                <a:latin typeface="Century Gothic"/>
                <a:cs typeface="Century Gothic"/>
              </a:rPr>
              <a:t>f</a:t>
            </a:r>
            <a:r>
              <a:rPr sz="1400" spc="-15" dirty="0">
                <a:latin typeface="Century Gothic"/>
                <a:cs typeface="Century Gothic"/>
              </a:rPr>
              <a:t> </a:t>
            </a:r>
            <a:r>
              <a:rPr sz="1400" spc="-10" dirty="0">
                <a:latin typeface="Century Gothic"/>
                <a:cs typeface="Century Gothic"/>
              </a:rPr>
              <a:t>2</a:t>
            </a:r>
            <a:r>
              <a:rPr sz="1400" spc="5" dirty="0">
                <a:latin typeface="Century Gothic"/>
                <a:cs typeface="Century Gothic"/>
              </a:rPr>
              <a:t>0</a:t>
            </a:r>
            <a:r>
              <a:rPr sz="1400" spc="-10" dirty="0">
                <a:latin typeface="Century Gothic"/>
                <a:cs typeface="Century Gothic"/>
              </a:rPr>
              <a:t>1</a:t>
            </a:r>
            <a:r>
              <a:rPr sz="1400" dirty="0">
                <a:latin typeface="Century Gothic"/>
                <a:cs typeface="Century Gothic"/>
              </a:rPr>
              <a:t>8</a:t>
            </a:r>
            <a:endParaRPr sz="1400">
              <a:latin typeface="Century Gothic"/>
              <a:cs typeface="Century Gothic"/>
            </a:endParaRPr>
          </a:p>
          <a:p>
            <a:pPr marL="299085" marR="334645" indent="-286385">
              <a:lnSpc>
                <a:spcPts val="1939"/>
              </a:lnSpc>
              <a:spcBef>
                <a:spcPts val="605"/>
              </a:spcBef>
              <a:buClr>
                <a:srgbClr val="2D75B6"/>
              </a:buClr>
              <a:buFont typeface="Times New Roman"/>
              <a:buChar char="•"/>
              <a:tabLst>
                <a:tab pos="299720" algn="l"/>
              </a:tabLst>
            </a:pPr>
            <a:r>
              <a:rPr sz="1800" spc="25" dirty="0">
                <a:latin typeface="Century Gothic"/>
                <a:cs typeface="Century Gothic"/>
              </a:rPr>
              <a:t>I</a:t>
            </a:r>
            <a:r>
              <a:rPr sz="1800" spc="-10" dirty="0">
                <a:latin typeface="Century Gothic"/>
                <a:cs typeface="Century Gothic"/>
              </a:rPr>
              <a:t>t </a:t>
            </a:r>
            <a:r>
              <a:rPr sz="1800" spc="-40" dirty="0">
                <a:latin typeface="Century Gothic"/>
                <a:cs typeface="Century Gothic"/>
              </a:rPr>
              <a:t>w</a:t>
            </a:r>
            <a:r>
              <a:rPr sz="1800" spc="-10" dirty="0">
                <a:latin typeface="Century Gothic"/>
                <a:cs typeface="Century Gothic"/>
              </a:rPr>
              <a:t>a</a:t>
            </a:r>
            <a:r>
              <a:rPr sz="1800" dirty="0">
                <a:latin typeface="Century Gothic"/>
                <a:cs typeface="Century Gothic"/>
              </a:rPr>
              <a:t>s</a:t>
            </a:r>
            <a:r>
              <a:rPr sz="1800" spc="45" dirty="0">
                <a:latin typeface="Century Gothic"/>
                <a:cs typeface="Century Gothic"/>
              </a:rPr>
              <a:t> </a:t>
            </a:r>
            <a:r>
              <a:rPr sz="1800" spc="-5" dirty="0">
                <a:latin typeface="Century Gothic"/>
                <a:cs typeface="Century Gothic"/>
              </a:rPr>
              <a:t>p</a:t>
            </a:r>
            <a:r>
              <a:rPr sz="1800" spc="-10" dirty="0">
                <a:latin typeface="Century Gothic"/>
                <a:cs typeface="Century Gothic"/>
              </a:rPr>
              <a:t>r</a:t>
            </a:r>
            <a:r>
              <a:rPr sz="1800" spc="-35" dirty="0">
                <a:latin typeface="Century Gothic"/>
                <a:cs typeface="Century Gothic"/>
              </a:rPr>
              <a:t>e</a:t>
            </a:r>
            <a:r>
              <a:rPr sz="1800" dirty="0">
                <a:latin typeface="Century Gothic"/>
                <a:cs typeface="Century Gothic"/>
              </a:rPr>
              <a:t>s</a:t>
            </a:r>
            <a:r>
              <a:rPr sz="1800" spc="-15" dirty="0">
                <a:latin typeface="Century Gothic"/>
                <a:cs typeface="Century Gothic"/>
              </a:rPr>
              <a:t>e</a:t>
            </a:r>
            <a:r>
              <a:rPr sz="1800" spc="-35" dirty="0">
                <a:latin typeface="Century Gothic"/>
                <a:cs typeface="Century Gothic"/>
              </a:rPr>
              <a:t>n</a:t>
            </a:r>
            <a:r>
              <a:rPr sz="1800" spc="-10" dirty="0">
                <a:latin typeface="Century Gothic"/>
                <a:cs typeface="Century Gothic"/>
              </a:rPr>
              <a:t>t</a:t>
            </a:r>
            <a:r>
              <a:rPr sz="1800" spc="-35" dirty="0">
                <a:latin typeface="Century Gothic"/>
                <a:cs typeface="Century Gothic"/>
              </a:rPr>
              <a:t>e</a:t>
            </a:r>
            <a:r>
              <a:rPr sz="1800" dirty="0">
                <a:latin typeface="Century Gothic"/>
                <a:cs typeface="Century Gothic"/>
              </a:rPr>
              <a:t>d</a:t>
            </a:r>
            <a:r>
              <a:rPr sz="1800" spc="65" dirty="0">
                <a:latin typeface="Century Gothic"/>
                <a:cs typeface="Century Gothic"/>
              </a:rPr>
              <a:t> </a:t>
            </a:r>
            <a:r>
              <a:rPr sz="1800" spc="-10" dirty="0">
                <a:latin typeface="Century Gothic"/>
                <a:cs typeface="Century Gothic"/>
              </a:rPr>
              <a:t>t</a:t>
            </a:r>
            <a:r>
              <a:rPr sz="1800" spc="-35" dirty="0">
                <a:latin typeface="Century Gothic"/>
                <a:cs typeface="Century Gothic"/>
              </a:rPr>
              <a:t>h</a:t>
            </a:r>
            <a:r>
              <a:rPr sz="1800" spc="-10" dirty="0">
                <a:latin typeface="Century Gothic"/>
                <a:cs typeface="Century Gothic"/>
              </a:rPr>
              <a:t>at</a:t>
            </a:r>
            <a:r>
              <a:rPr sz="1800" spc="25" dirty="0">
                <a:latin typeface="Century Gothic"/>
                <a:cs typeface="Century Gothic"/>
              </a:rPr>
              <a:t> </a:t>
            </a:r>
            <a:r>
              <a:rPr sz="1800" spc="-15" dirty="0">
                <a:latin typeface="Century Gothic"/>
                <a:cs typeface="Century Gothic"/>
              </a:rPr>
              <a:t>E</a:t>
            </a:r>
            <a:r>
              <a:rPr sz="1800" dirty="0">
                <a:latin typeface="Century Gothic"/>
                <a:cs typeface="Century Gothic"/>
              </a:rPr>
              <a:t>PS</a:t>
            </a:r>
            <a:r>
              <a:rPr sz="1800" spc="5" dirty="0">
                <a:latin typeface="Century Gothic"/>
                <a:cs typeface="Century Gothic"/>
              </a:rPr>
              <a:t> </a:t>
            </a:r>
            <a:r>
              <a:rPr sz="1800" spc="-10" dirty="0">
                <a:latin typeface="Century Gothic"/>
                <a:cs typeface="Century Gothic"/>
              </a:rPr>
              <a:t>dat</a:t>
            </a:r>
            <a:r>
              <a:rPr sz="1800" dirty="0">
                <a:latin typeface="Century Gothic"/>
                <a:cs typeface="Century Gothic"/>
              </a:rPr>
              <a:t>a </a:t>
            </a:r>
            <a:r>
              <a:rPr sz="1800" spc="-20" dirty="0">
                <a:latin typeface="Century Gothic"/>
                <a:cs typeface="Century Gothic"/>
              </a:rPr>
              <a:t>w</a:t>
            </a:r>
            <a:r>
              <a:rPr sz="1800" spc="-25" dirty="0">
                <a:latin typeface="Century Gothic"/>
                <a:cs typeface="Century Gothic"/>
              </a:rPr>
              <a:t>o</a:t>
            </a:r>
            <a:r>
              <a:rPr sz="1800" spc="-10" dirty="0">
                <a:latin typeface="Century Gothic"/>
                <a:cs typeface="Century Gothic"/>
              </a:rPr>
              <a:t>u</a:t>
            </a:r>
            <a:r>
              <a:rPr sz="1800" dirty="0">
                <a:latin typeface="Century Gothic"/>
                <a:cs typeface="Century Gothic"/>
              </a:rPr>
              <a:t>ld</a:t>
            </a:r>
            <a:r>
              <a:rPr sz="1800" spc="30" dirty="0">
                <a:latin typeface="Century Gothic"/>
                <a:cs typeface="Century Gothic"/>
              </a:rPr>
              <a:t> </a:t>
            </a:r>
            <a:r>
              <a:rPr sz="1800" spc="-5" dirty="0">
                <a:latin typeface="Century Gothic"/>
                <a:cs typeface="Century Gothic"/>
              </a:rPr>
              <a:t>b</a:t>
            </a:r>
            <a:r>
              <a:rPr sz="1800" spc="-15" dirty="0">
                <a:latin typeface="Century Gothic"/>
                <a:cs typeface="Century Gothic"/>
              </a:rPr>
              <a:t>e</a:t>
            </a:r>
            <a:r>
              <a:rPr sz="1800" spc="25" dirty="0">
                <a:latin typeface="Century Gothic"/>
                <a:cs typeface="Century Gothic"/>
              </a:rPr>
              <a:t> </a:t>
            </a:r>
            <a:r>
              <a:rPr sz="1800" spc="-5" dirty="0">
                <a:latin typeface="Century Gothic"/>
                <a:cs typeface="Century Gothic"/>
              </a:rPr>
              <a:t>p</a:t>
            </a:r>
            <a:r>
              <a:rPr sz="1800" spc="-10" dirty="0">
                <a:latin typeface="Century Gothic"/>
                <a:cs typeface="Century Gothic"/>
              </a:rPr>
              <a:t>r</a:t>
            </a:r>
            <a:r>
              <a:rPr sz="1800" spc="-25" dirty="0">
                <a:latin typeface="Century Gothic"/>
                <a:cs typeface="Century Gothic"/>
              </a:rPr>
              <a:t>o</a:t>
            </a:r>
            <a:r>
              <a:rPr sz="1800" spc="25" dirty="0">
                <a:latin typeface="Century Gothic"/>
                <a:cs typeface="Century Gothic"/>
              </a:rPr>
              <a:t>v</a:t>
            </a:r>
            <a:r>
              <a:rPr sz="1800" dirty="0">
                <a:latin typeface="Century Gothic"/>
                <a:cs typeface="Century Gothic"/>
              </a:rPr>
              <a:t>is</a:t>
            </a:r>
            <a:r>
              <a:rPr sz="1800" spc="15" dirty="0">
                <a:latin typeface="Century Gothic"/>
                <a:cs typeface="Century Gothic"/>
              </a:rPr>
              <a:t>i</a:t>
            </a:r>
            <a:r>
              <a:rPr sz="1800" spc="-25" dirty="0">
                <a:latin typeface="Century Gothic"/>
                <a:cs typeface="Century Gothic"/>
              </a:rPr>
              <a:t>o</a:t>
            </a:r>
            <a:r>
              <a:rPr sz="1800" spc="-15" dirty="0">
                <a:latin typeface="Century Gothic"/>
                <a:cs typeface="Century Gothic"/>
              </a:rPr>
              <a:t>n</a:t>
            </a:r>
            <a:r>
              <a:rPr sz="1800" spc="-35" dirty="0">
                <a:latin typeface="Century Gothic"/>
                <a:cs typeface="Century Gothic"/>
              </a:rPr>
              <a:t>e</a:t>
            </a:r>
            <a:r>
              <a:rPr sz="1800" dirty="0">
                <a:latin typeface="Century Gothic"/>
                <a:cs typeface="Century Gothic"/>
              </a:rPr>
              <a:t>d</a:t>
            </a:r>
            <a:r>
              <a:rPr sz="1800" spc="-5" dirty="0">
                <a:latin typeface="Century Gothic"/>
                <a:cs typeface="Century Gothic"/>
              </a:rPr>
              <a:t> </a:t>
            </a:r>
            <a:r>
              <a:rPr sz="1800" spc="-25" dirty="0">
                <a:latin typeface="Century Gothic"/>
                <a:cs typeface="Century Gothic"/>
              </a:rPr>
              <a:t>t</a:t>
            </a:r>
            <a:r>
              <a:rPr sz="1800" spc="-10" dirty="0">
                <a:latin typeface="Century Gothic"/>
                <a:cs typeface="Century Gothic"/>
              </a:rPr>
              <a:t>hr</a:t>
            </a:r>
            <a:r>
              <a:rPr sz="1800" spc="-25" dirty="0">
                <a:latin typeface="Century Gothic"/>
                <a:cs typeface="Century Gothic"/>
              </a:rPr>
              <a:t>o</a:t>
            </a:r>
            <a:r>
              <a:rPr sz="1800" spc="-10" dirty="0">
                <a:latin typeface="Century Gothic"/>
                <a:cs typeface="Century Gothic"/>
              </a:rPr>
              <a:t>u</a:t>
            </a:r>
            <a:r>
              <a:rPr sz="1800" spc="-20" dirty="0">
                <a:latin typeface="Century Gothic"/>
                <a:cs typeface="Century Gothic"/>
              </a:rPr>
              <a:t>g</a:t>
            </a:r>
            <a:r>
              <a:rPr sz="1800" spc="-15" dirty="0">
                <a:latin typeface="Century Gothic"/>
                <a:cs typeface="Century Gothic"/>
              </a:rPr>
              <a:t>h</a:t>
            </a:r>
            <a:r>
              <a:rPr sz="1800" spc="25" dirty="0">
                <a:latin typeface="Century Gothic"/>
                <a:cs typeface="Century Gothic"/>
              </a:rPr>
              <a:t> I</a:t>
            </a:r>
            <a:r>
              <a:rPr sz="1800" spc="-25" dirty="0">
                <a:latin typeface="Century Gothic"/>
                <a:cs typeface="Century Gothic"/>
              </a:rPr>
              <a:t>V</a:t>
            </a:r>
            <a:r>
              <a:rPr sz="1800" spc="-5" dirty="0">
                <a:latin typeface="Century Gothic"/>
                <a:cs typeface="Century Gothic"/>
              </a:rPr>
              <a:t>.</a:t>
            </a:r>
            <a:r>
              <a:rPr sz="1800" spc="10" dirty="0">
                <a:latin typeface="Century Gothic"/>
                <a:cs typeface="Century Gothic"/>
              </a:rPr>
              <a:t> </a:t>
            </a:r>
            <a:r>
              <a:rPr sz="1800" spc="-20" dirty="0">
                <a:latin typeface="Century Gothic"/>
                <a:cs typeface="Century Gothic"/>
              </a:rPr>
              <a:t>P</a:t>
            </a:r>
            <a:r>
              <a:rPr sz="1800" spc="15" dirty="0">
                <a:latin typeface="Century Gothic"/>
                <a:cs typeface="Century Gothic"/>
              </a:rPr>
              <a:t>l</a:t>
            </a:r>
            <a:r>
              <a:rPr sz="1800" spc="-35" dirty="0">
                <a:latin typeface="Century Gothic"/>
                <a:cs typeface="Century Gothic"/>
              </a:rPr>
              <a:t>e</a:t>
            </a:r>
            <a:r>
              <a:rPr sz="1800" spc="-10" dirty="0">
                <a:latin typeface="Century Gothic"/>
                <a:cs typeface="Century Gothic"/>
              </a:rPr>
              <a:t>a</a:t>
            </a:r>
            <a:r>
              <a:rPr sz="1800" dirty="0">
                <a:latin typeface="Century Gothic"/>
                <a:cs typeface="Century Gothic"/>
              </a:rPr>
              <a:t>s</a:t>
            </a:r>
            <a:r>
              <a:rPr sz="1800" spc="-15" dirty="0">
                <a:latin typeface="Century Gothic"/>
                <a:cs typeface="Century Gothic"/>
              </a:rPr>
              <a:t>e</a:t>
            </a:r>
            <a:r>
              <a:rPr sz="1800" spc="-5" dirty="0">
                <a:latin typeface="Century Gothic"/>
                <a:cs typeface="Century Gothic"/>
              </a:rPr>
              <a:t> p</a:t>
            </a:r>
            <a:r>
              <a:rPr sz="1800" spc="-10" dirty="0">
                <a:latin typeface="Century Gothic"/>
                <a:cs typeface="Century Gothic"/>
              </a:rPr>
              <a:t>r</a:t>
            </a:r>
            <a:r>
              <a:rPr sz="1800" spc="-25" dirty="0">
                <a:latin typeface="Century Gothic"/>
                <a:cs typeface="Century Gothic"/>
              </a:rPr>
              <a:t>o</a:t>
            </a:r>
            <a:r>
              <a:rPr sz="1800" spc="25" dirty="0">
                <a:latin typeface="Century Gothic"/>
                <a:cs typeface="Century Gothic"/>
              </a:rPr>
              <a:t>v</a:t>
            </a:r>
            <a:r>
              <a:rPr sz="1800" spc="15" dirty="0">
                <a:latin typeface="Century Gothic"/>
                <a:cs typeface="Century Gothic"/>
              </a:rPr>
              <a:t>i</a:t>
            </a:r>
            <a:r>
              <a:rPr sz="1800" spc="-10" dirty="0">
                <a:latin typeface="Century Gothic"/>
                <a:cs typeface="Century Gothic"/>
              </a:rPr>
              <a:t>d</a:t>
            </a:r>
            <a:r>
              <a:rPr sz="1800" spc="-15" dirty="0">
                <a:latin typeface="Century Gothic"/>
                <a:cs typeface="Century Gothic"/>
              </a:rPr>
              <a:t>e </a:t>
            </a:r>
            <a:r>
              <a:rPr sz="1800" spc="-10" dirty="0">
                <a:latin typeface="Century Gothic"/>
                <a:cs typeface="Century Gothic"/>
              </a:rPr>
              <a:t>d</a:t>
            </a:r>
            <a:r>
              <a:rPr sz="1800" spc="-15" dirty="0">
                <a:latin typeface="Century Gothic"/>
                <a:cs typeface="Century Gothic"/>
              </a:rPr>
              <a:t>e</a:t>
            </a:r>
            <a:r>
              <a:rPr sz="1800" spc="-25" dirty="0">
                <a:latin typeface="Century Gothic"/>
                <a:cs typeface="Century Gothic"/>
              </a:rPr>
              <a:t>t</a:t>
            </a:r>
            <a:r>
              <a:rPr sz="1800" spc="-10" dirty="0">
                <a:latin typeface="Century Gothic"/>
                <a:cs typeface="Century Gothic"/>
              </a:rPr>
              <a:t>a</a:t>
            </a:r>
            <a:r>
              <a:rPr sz="1800" spc="35" dirty="0">
                <a:latin typeface="Century Gothic"/>
                <a:cs typeface="Century Gothic"/>
              </a:rPr>
              <a:t>i</a:t>
            </a:r>
            <a:r>
              <a:rPr sz="1800" dirty="0">
                <a:latin typeface="Century Gothic"/>
                <a:cs typeface="Century Gothic"/>
              </a:rPr>
              <a:t>ls</a:t>
            </a:r>
            <a:r>
              <a:rPr sz="1800" spc="5" dirty="0">
                <a:latin typeface="Century Gothic"/>
                <a:cs typeface="Century Gothic"/>
              </a:rPr>
              <a:t> </a:t>
            </a:r>
            <a:r>
              <a:rPr sz="1800" spc="-10" dirty="0">
                <a:latin typeface="Century Gothic"/>
                <a:cs typeface="Century Gothic"/>
              </a:rPr>
              <a:t>a</a:t>
            </a:r>
            <a:r>
              <a:rPr sz="1800" spc="-15" dirty="0">
                <a:latin typeface="Century Gothic"/>
                <a:cs typeface="Century Gothic"/>
              </a:rPr>
              <a:t>n</a:t>
            </a:r>
            <a:r>
              <a:rPr sz="1800" dirty="0">
                <a:latin typeface="Century Gothic"/>
                <a:cs typeface="Century Gothic"/>
              </a:rPr>
              <a:t>d</a:t>
            </a:r>
            <a:r>
              <a:rPr sz="1800" spc="-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a </a:t>
            </a:r>
            <a:r>
              <a:rPr sz="1800" spc="-10" dirty="0">
                <a:latin typeface="Century Gothic"/>
                <a:cs typeface="Century Gothic"/>
              </a:rPr>
              <a:t>t</a:t>
            </a:r>
            <a:r>
              <a:rPr sz="1800" spc="15" dirty="0">
                <a:latin typeface="Century Gothic"/>
                <a:cs typeface="Century Gothic"/>
              </a:rPr>
              <a:t>i</a:t>
            </a:r>
            <a:r>
              <a:rPr sz="1800" spc="-15" dirty="0">
                <a:latin typeface="Century Gothic"/>
                <a:cs typeface="Century Gothic"/>
              </a:rPr>
              <a:t>me</a:t>
            </a:r>
            <a:r>
              <a:rPr sz="1800" dirty="0">
                <a:latin typeface="Century Gothic"/>
                <a:cs typeface="Century Gothic"/>
              </a:rPr>
              <a:t>l</a:t>
            </a:r>
            <a:r>
              <a:rPr sz="1800" spc="35" dirty="0">
                <a:latin typeface="Century Gothic"/>
                <a:cs typeface="Century Gothic"/>
              </a:rPr>
              <a:t>i</a:t>
            </a:r>
            <a:r>
              <a:rPr sz="1800" spc="-35" dirty="0">
                <a:latin typeface="Century Gothic"/>
                <a:cs typeface="Century Gothic"/>
              </a:rPr>
              <a:t>n</a:t>
            </a:r>
            <a:r>
              <a:rPr sz="1800" spc="-10" dirty="0">
                <a:latin typeface="Century Gothic"/>
                <a:cs typeface="Century Gothic"/>
              </a:rPr>
              <a:t>e.</a:t>
            </a:r>
            <a:endParaRPr sz="1800">
              <a:latin typeface="Century Gothic"/>
              <a:cs typeface="Century Gothic"/>
            </a:endParaRPr>
          </a:p>
          <a:p>
            <a:pPr marL="622300" marR="5080" lvl="1" indent="-287020">
              <a:lnSpc>
                <a:spcPts val="1510"/>
              </a:lnSpc>
              <a:spcBef>
                <a:spcPts val="600"/>
              </a:spcBef>
              <a:buClr>
                <a:srgbClr val="2D75B6"/>
              </a:buClr>
              <a:buFont typeface="Times New Roman"/>
              <a:buChar char="•"/>
              <a:tabLst>
                <a:tab pos="622935" algn="l"/>
              </a:tabLst>
            </a:pPr>
            <a:r>
              <a:rPr sz="1400" spc="5" dirty="0">
                <a:latin typeface="Century Gothic"/>
                <a:cs typeface="Century Gothic"/>
              </a:rPr>
              <a:t>E</a:t>
            </a:r>
            <a:r>
              <a:rPr sz="1400" spc="-5" dirty="0">
                <a:latin typeface="Century Gothic"/>
                <a:cs typeface="Century Gothic"/>
              </a:rPr>
              <a:t>P</a:t>
            </a:r>
            <a:r>
              <a:rPr sz="1400" dirty="0">
                <a:latin typeface="Century Gothic"/>
                <a:cs typeface="Century Gothic"/>
              </a:rPr>
              <a:t>S</a:t>
            </a:r>
            <a:r>
              <a:rPr sz="1400" spc="-10" dirty="0">
                <a:latin typeface="Century Gothic"/>
                <a:cs typeface="Century Gothic"/>
              </a:rPr>
              <a:t> </a:t>
            </a:r>
            <a:r>
              <a:rPr sz="1400" spc="10" dirty="0">
                <a:latin typeface="Century Gothic"/>
                <a:cs typeface="Century Gothic"/>
              </a:rPr>
              <a:t>w</a:t>
            </a:r>
            <a:r>
              <a:rPr sz="1400" dirty="0">
                <a:latin typeface="Century Gothic"/>
                <a:cs typeface="Century Gothic"/>
              </a:rPr>
              <a:t>ill</a:t>
            </a:r>
            <a:r>
              <a:rPr sz="1400" spc="-10" dirty="0">
                <a:latin typeface="Century Gothic"/>
                <a:cs typeface="Century Gothic"/>
              </a:rPr>
              <a:t> </a:t>
            </a:r>
            <a:r>
              <a:rPr sz="1400" spc="-15" dirty="0">
                <a:latin typeface="Century Gothic"/>
                <a:cs typeface="Century Gothic"/>
              </a:rPr>
              <a:t>s</a:t>
            </a:r>
            <a:r>
              <a:rPr sz="1400" spc="-20" dirty="0">
                <a:latin typeface="Century Gothic"/>
                <a:cs typeface="Century Gothic"/>
              </a:rPr>
              <a:t>t</a:t>
            </a:r>
            <a:r>
              <a:rPr sz="1400" spc="5" dirty="0">
                <a:latin typeface="Century Gothic"/>
                <a:cs typeface="Century Gothic"/>
              </a:rPr>
              <a:t>a</a:t>
            </a:r>
            <a:r>
              <a:rPr sz="1400" spc="-5" dirty="0">
                <a:latin typeface="Century Gothic"/>
                <a:cs typeface="Century Gothic"/>
              </a:rPr>
              <a:t>rt</a:t>
            </a:r>
            <a:r>
              <a:rPr sz="1400" spc="-20" dirty="0">
                <a:latin typeface="Century Gothic"/>
                <a:cs typeface="Century Gothic"/>
              </a:rPr>
              <a:t> </a:t>
            </a:r>
            <a:r>
              <a:rPr sz="1400" spc="5" dirty="0">
                <a:latin typeface="Century Gothic"/>
                <a:cs typeface="Century Gothic"/>
              </a:rPr>
              <a:t>o</a:t>
            </a:r>
            <a:r>
              <a:rPr sz="1400" dirty="0">
                <a:latin typeface="Century Gothic"/>
                <a:cs typeface="Century Gothic"/>
              </a:rPr>
              <a:t>n</a:t>
            </a:r>
            <a:r>
              <a:rPr sz="1400" spc="-25" dirty="0">
                <a:latin typeface="Century Gothic"/>
                <a:cs typeface="Century Gothic"/>
              </a:rPr>
              <a:t> </a:t>
            </a:r>
            <a:r>
              <a:rPr sz="1400" spc="5" dirty="0">
                <a:latin typeface="Century Gothic"/>
                <a:cs typeface="Century Gothic"/>
              </a:rPr>
              <a:t>3</a:t>
            </a:r>
            <a:r>
              <a:rPr sz="1400" dirty="0">
                <a:latin typeface="Century Gothic"/>
                <a:cs typeface="Century Gothic"/>
              </a:rPr>
              <a:t>/</a:t>
            </a:r>
            <a:r>
              <a:rPr sz="1400" spc="-10" dirty="0">
                <a:latin typeface="Century Gothic"/>
                <a:cs typeface="Century Gothic"/>
              </a:rPr>
              <a:t>2</a:t>
            </a:r>
            <a:r>
              <a:rPr sz="1400" dirty="0">
                <a:latin typeface="Century Gothic"/>
                <a:cs typeface="Century Gothic"/>
              </a:rPr>
              <a:t>2</a:t>
            </a:r>
            <a:r>
              <a:rPr sz="1400" spc="-15" dirty="0">
                <a:latin typeface="Century Gothic"/>
                <a:cs typeface="Century Gothic"/>
              </a:rPr>
              <a:t> </a:t>
            </a:r>
            <a:r>
              <a:rPr sz="1400" spc="5" dirty="0">
                <a:latin typeface="Century Gothic"/>
                <a:cs typeface="Century Gothic"/>
              </a:rPr>
              <a:t>a</a:t>
            </a:r>
            <a:r>
              <a:rPr sz="1400" spc="-15" dirty="0">
                <a:latin typeface="Century Gothic"/>
                <a:cs typeface="Century Gothic"/>
              </a:rPr>
              <a:t>n</a:t>
            </a:r>
            <a:r>
              <a:rPr sz="1400" dirty="0">
                <a:latin typeface="Century Gothic"/>
                <a:cs typeface="Century Gothic"/>
              </a:rPr>
              <a:t>d</a:t>
            </a:r>
            <a:r>
              <a:rPr sz="1400" spc="-5" dirty="0">
                <a:latin typeface="Century Gothic"/>
                <a:cs typeface="Century Gothic"/>
              </a:rPr>
              <a:t> </a:t>
            </a:r>
            <a:r>
              <a:rPr sz="1400" spc="-10" dirty="0">
                <a:latin typeface="Century Gothic"/>
                <a:cs typeface="Century Gothic"/>
              </a:rPr>
              <a:t>d</a:t>
            </a:r>
            <a:r>
              <a:rPr sz="1400" dirty="0">
                <a:latin typeface="Century Gothic"/>
                <a:cs typeface="Century Gothic"/>
              </a:rPr>
              <a:t>e</a:t>
            </a:r>
            <a:r>
              <a:rPr sz="1400" spc="10" dirty="0">
                <a:latin typeface="Century Gothic"/>
                <a:cs typeface="Century Gothic"/>
              </a:rPr>
              <a:t>pl</a:t>
            </a:r>
            <a:r>
              <a:rPr sz="1400" spc="5" dirty="0">
                <a:latin typeface="Century Gothic"/>
                <a:cs typeface="Century Gothic"/>
              </a:rPr>
              <a:t>o</a:t>
            </a:r>
            <a:r>
              <a:rPr sz="1400" spc="-10" dirty="0">
                <a:latin typeface="Century Gothic"/>
                <a:cs typeface="Century Gothic"/>
              </a:rPr>
              <a:t>y</a:t>
            </a:r>
            <a:r>
              <a:rPr sz="1400" dirty="0">
                <a:latin typeface="Century Gothic"/>
                <a:cs typeface="Century Gothic"/>
              </a:rPr>
              <a:t>ed</a:t>
            </a:r>
            <a:r>
              <a:rPr sz="1400" spc="-30" dirty="0">
                <a:latin typeface="Century Gothic"/>
                <a:cs typeface="Century Gothic"/>
              </a:rPr>
              <a:t> </a:t>
            </a:r>
            <a:r>
              <a:rPr sz="1400" spc="5" dirty="0">
                <a:latin typeface="Century Gothic"/>
                <a:cs typeface="Century Gothic"/>
              </a:rPr>
              <a:t>o</a:t>
            </a:r>
            <a:r>
              <a:rPr sz="1400" dirty="0">
                <a:latin typeface="Century Gothic"/>
                <a:cs typeface="Century Gothic"/>
              </a:rPr>
              <a:t>n</a:t>
            </a:r>
            <a:r>
              <a:rPr sz="1400" spc="-25" dirty="0">
                <a:latin typeface="Century Gothic"/>
                <a:cs typeface="Century Gothic"/>
              </a:rPr>
              <a:t> </a:t>
            </a:r>
            <a:r>
              <a:rPr sz="1400" spc="-10" dirty="0">
                <a:latin typeface="Century Gothic"/>
                <a:cs typeface="Century Gothic"/>
              </a:rPr>
              <a:t>5</a:t>
            </a:r>
            <a:r>
              <a:rPr sz="1400" dirty="0">
                <a:latin typeface="Century Gothic"/>
                <a:cs typeface="Century Gothic"/>
              </a:rPr>
              <a:t>/</a:t>
            </a:r>
            <a:r>
              <a:rPr sz="1400" spc="5" dirty="0">
                <a:latin typeface="Century Gothic"/>
                <a:cs typeface="Century Gothic"/>
              </a:rPr>
              <a:t>1</a:t>
            </a:r>
            <a:r>
              <a:rPr sz="1400" spc="-10" dirty="0">
                <a:latin typeface="Century Gothic"/>
                <a:cs typeface="Century Gothic"/>
              </a:rPr>
              <a:t>2</a:t>
            </a:r>
            <a:r>
              <a:rPr sz="1400" dirty="0">
                <a:latin typeface="Century Gothic"/>
                <a:cs typeface="Century Gothic"/>
              </a:rPr>
              <a:t>/</a:t>
            </a:r>
            <a:r>
              <a:rPr sz="1400" spc="-10" dirty="0">
                <a:latin typeface="Century Gothic"/>
                <a:cs typeface="Century Gothic"/>
              </a:rPr>
              <a:t>1</a:t>
            </a:r>
            <a:r>
              <a:rPr sz="1400" spc="5" dirty="0">
                <a:latin typeface="Century Gothic"/>
                <a:cs typeface="Century Gothic"/>
              </a:rPr>
              <a:t>8</a:t>
            </a:r>
            <a:r>
              <a:rPr sz="1400" spc="-5" dirty="0">
                <a:latin typeface="Century Gothic"/>
                <a:cs typeface="Century Gothic"/>
              </a:rPr>
              <a:t>.</a:t>
            </a:r>
            <a:r>
              <a:rPr sz="1400" spc="-20" dirty="0">
                <a:latin typeface="Century Gothic"/>
                <a:cs typeface="Century Gothic"/>
              </a:rPr>
              <a:t> </a:t>
            </a:r>
            <a:r>
              <a:rPr sz="1400" spc="15" dirty="0">
                <a:latin typeface="Century Gothic"/>
                <a:cs typeface="Century Gothic"/>
              </a:rPr>
              <a:t>I</a:t>
            </a:r>
            <a:r>
              <a:rPr sz="1400" dirty="0">
                <a:latin typeface="Century Gothic"/>
                <a:cs typeface="Century Gothic"/>
              </a:rPr>
              <a:t>V</a:t>
            </a:r>
            <a:r>
              <a:rPr sz="1400" spc="-40" dirty="0">
                <a:latin typeface="Century Gothic"/>
                <a:cs typeface="Century Gothic"/>
              </a:rPr>
              <a:t> </a:t>
            </a:r>
            <a:r>
              <a:rPr sz="1400" spc="10" dirty="0">
                <a:latin typeface="Century Gothic"/>
                <a:cs typeface="Century Gothic"/>
              </a:rPr>
              <a:t>wi</a:t>
            </a:r>
            <a:r>
              <a:rPr sz="1400" dirty="0">
                <a:latin typeface="Century Gothic"/>
                <a:cs typeface="Century Gothic"/>
              </a:rPr>
              <a:t>ll</a:t>
            </a:r>
            <a:r>
              <a:rPr sz="1400" spc="-40" dirty="0">
                <a:latin typeface="Century Gothic"/>
                <a:cs typeface="Century Gothic"/>
              </a:rPr>
              <a:t> </a:t>
            </a:r>
            <a:r>
              <a:rPr sz="1400" spc="-5" dirty="0">
                <a:latin typeface="Century Gothic"/>
                <a:cs typeface="Century Gothic"/>
              </a:rPr>
              <a:t>b</a:t>
            </a:r>
            <a:r>
              <a:rPr sz="1400" dirty="0">
                <a:latin typeface="Century Gothic"/>
                <a:cs typeface="Century Gothic"/>
              </a:rPr>
              <a:t>e</a:t>
            </a:r>
            <a:r>
              <a:rPr sz="1400" spc="-10" dirty="0">
                <a:latin typeface="Century Gothic"/>
                <a:cs typeface="Century Gothic"/>
              </a:rPr>
              <a:t> </a:t>
            </a:r>
            <a:r>
              <a:rPr sz="1400" spc="-5" dirty="0">
                <a:latin typeface="Century Gothic"/>
                <a:cs typeface="Century Gothic"/>
              </a:rPr>
              <a:t>t</a:t>
            </a:r>
            <a:r>
              <a:rPr sz="1400" spc="-15" dirty="0">
                <a:latin typeface="Century Gothic"/>
                <a:cs typeface="Century Gothic"/>
              </a:rPr>
              <a:t>h</a:t>
            </a:r>
            <a:r>
              <a:rPr sz="1400" dirty="0">
                <a:latin typeface="Century Gothic"/>
                <a:cs typeface="Century Gothic"/>
              </a:rPr>
              <a:t>e</a:t>
            </a:r>
            <a:r>
              <a:rPr sz="1400" spc="5" dirty="0">
                <a:latin typeface="Century Gothic"/>
                <a:cs typeface="Century Gothic"/>
              </a:rPr>
              <a:t> </a:t>
            </a:r>
            <a:r>
              <a:rPr sz="1400" spc="-5" dirty="0">
                <a:latin typeface="Century Gothic"/>
                <a:cs typeface="Century Gothic"/>
              </a:rPr>
              <a:t>p</a:t>
            </a:r>
            <a:r>
              <a:rPr sz="1400" spc="5" dirty="0">
                <a:latin typeface="Century Gothic"/>
                <a:cs typeface="Century Gothic"/>
              </a:rPr>
              <a:t>o</a:t>
            </a:r>
            <a:r>
              <a:rPr sz="1400" spc="-5" dirty="0">
                <a:latin typeface="Century Gothic"/>
                <a:cs typeface="Century Gothic"/>
              </a:rPr>
              <a:t>r</a:t>
            </a:r>
            <a:r>
              <a:rPr sz="1400" spc="-20" dirty="0">
                <a:latin typeface="Century Gothic"/>
                <a:cs typeface="Century Gothic"/>
              </a:rPr>
              <a:t>t</a:t>
            </a:r>
            <a:r>
              <a:rPr sz="1400" spc="-5" dirty="0">
                <a:latin typeface="Century Gothic"/>
                <a:cs typeface="Century Gothic"/>
              </a:rPr>
              <a:t>a</a:t>
            </a:r>
            <a:r>
              <a:rPr sz="1400" dirty="0">
                <a:latin typeface="Century Gothic"/>
                <a:cs typeface="Century Gothic"/>
              </a:rPr>
              <a:t>l</a:t>
            </a:r>
            <a:r>
              <a:rPr sz="1400" spc="-10" dirty="0">
                <a:latin typeface="Century Gothic"/>
                <a:cs typeface="Century Gothic"/>
              </a:rPr>
              <a:t> </a:t>
            </a:r>
            <a:r>
              <a:rPr sz="1400" spc="-5" dirty="0">
                <a:latin typeface="Century Gothic"/>
                <a:cs typeface="Century Gothic"/>
              </a:rPr>
              <a:t>t</a:t>
            </a:r>
            <a:r>
              <a:rPr sz="1400" spc="-15" dirty="0">
                <a:latin typeface="Century Gothic"/>
                <a:cs typeface="Century Gothic"/>
              </a:rPr>
              <a:t>h</a:t>
            </a:r>
            <a:r>
              <a:rPr sz="1400" spc="-5" dirty="0">
                <a:latin typeface="Century Gothic"/>
                <a:cs typeface="Century Gothic"/>
              </a:rPr>
              <a:t>r</a:t>
            </a:r>
            <a:r>
              <a:rPr sz="1400" spc="5" dirty="0">
                <a:latin typeface="Century Gothic"/>
                <a:cs typeface="Century Gothic"/>
              </a:rPr>
              <a:t>o</a:t>
            </a:r>
            <a:r>
              <a:rPr sz="1400" dirty="0">
                <a:latin typeface="Century Gothic"/>
                <a:cs typeface="Century Gothic"/>
              </a:rPr>
              <a:t>u</a:t>
            </a:r>
            <a:r>
              <a:rPr sz="1400" spc="-5" dirty="0">
                <a:latin typeface="Century Gothic"/>
                <a:cs typeface="Century Gothic"/>
              </a:rPr>
              <a:t>g</a:t>
            </a:r>
            <a:r>
              <a:rPr sz="1400" dirty="0">
                <a:latin typeface="Century Gothic"/>
                <a:cs typeface="Century Gothic"/>
              </a:rPr>
              <a:t>h</a:t>
            </a:r>
            <a:r>
              <a:rPr sz="1400" spc="-25" dirty="0">
                <a:latin typeface="Century Gothic"/>
                <a:cs typeface="Century Gothic"/>
              </a:rPr>
              <a:t> </a:t>
            </a:r>
            <a:r>
              <a:rPr sz="1400" spc="10" dirty="0">
                <a:latin typeface="Century Gothic"/>
                <a:cs typeface="Century Gothic"/>
              </a:rPr>
              <a:t>w</a:t>
            </a:r>
            <a:r>
              <a:rPr sz="1400" dirty="0">
                <a:latin typeface="Century Gothic"/>
                <a:cs typeface="Century Gothic"/>
              </a:rPr>
              <a:t>h</a:t>
            </a:r>
            <a:r>
              <a:rPr sz="1400" spc="10" dirty="0">
                <a:latin typeface="Century Gothic"/>
                <a:cs typeface="Century Gothic"/>
              </a:rPr>
              <a:t>i</a:t>
            </a:r>
            <a:r>
              <a:rPr sz="1400" spc="-10" dirty="0">
                <a:latin typeface="Century Gothic"/>
                <a:cs typeface="Century Gothic"/>
              </a:rPr>
              <a:t>c</a:t>
            </a:r>
            <a:r>
              <a:rPr sz="1400" dirty="0">
                <a:latin typeface="Century Gothic"/>
                <a:cs typeface="Century Gothic"/>
              </a:rPr>
              <a:t>h</a:t>
            </a:r>
            <a:r>
              <a:rPr sz="1400" spc="-10" dirty="0">
                <a:latin typeface="Century Gothic"/>
                <a:cs typeface="Century Gothic"/>
              </a:rPr>
              <a:t> </a:t>
            </a:r>
            <a:r>
              <a:rPr sz="1400" spc="-20" dirty="0">
                <a:latin typeface="Century Gothic"/>
                <a:cs typeface="Century Gothic"/>
              </a:rPr>
              <a:t>t</a:t>
            </a:r>
            <a:r>
              <a:rPr sz="1400" dirty="0">
                <a:latin typeface="Century Gothic"/>
                <a:cs typeface="Century Gothic"/>
              </a:rPr>
              <a:t>he</a:t>
            </a:r>
            <a:r>
              <a:rPr sz="1400" spc="-2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m</a:t>
            </a:r>
            <a:r>
              <a:rPr sz="1400" spc="-5" dirty="0">
                <a:latin typeface="Century Gothic"/>
                <a:cs typeface="Century Gothic"/>
              </a:rPr>
              <a:t>a</a:t>
            </a:r>
            <a:r>
              <a:rPr sz="1400" spc="10" dirty="0">
                <a:latin typeface="Century Gothic"/>
                <a:cs typeface="Century Gothic"/>
              </a:rPr>
              <a:t>i</a:t>
            </a:r>
            <a:r>
              <a:rPr sz="1400" dirty="0">
                <a:latin typeface="Century Gothic"/>
                <a:cs typeface="Century Gothic"/>
              </a:rPr>
              <a:t>le</a:t>
            </a:r>
            <a:r>
              <a:rPr sz="1400" spc="-5" dirty="0">
                <a:latin typeface="Century Gothic"/>
                <a:cs typeface="Century Gothic"/>
              </a:rPr>
              <a:t>r </a:t>
            </a:r>
            <a:r>
              <a:rPr sz="1400" spc="10" dirty="0">
                <a:latin typeface="Century Gothic"/>
                <a:cs typeface="Century Gothic"/>
              </a:rPr>
              <a:t>w</a:t>
            </a:r>
            <a:r>
              <a:rPr sz="1400" dirty="0">
                <a:latin typeface="Century Gothic"/>
                <a:cs typeface="Century Gothic"/>
              </a:rPr>
              <a:t>i</a:t>
            </a:r>
            <a:r>
              <a:rPr sz="1400" spc="10" dirty="0">
                <a:latin typeface="Century Gothic"/>
                <a:cs typeface="Century Gothic"/>
              </a:rPr>
              <a:t>l</a:t>
            </a:r>
            <a:r>
              <a:rPr sz="1400" dirty="0">
                <a:latin typeface="Century Gothic"/>
                <a:cs typeface="Century Gothic"/>
              </a:rPr>
              <a:t>l</a:t>
            </a:r>
            <a:r>
              <a:rPr sz="1400" spc="-55" dirty="0">
                <a:latin typeface="Century Gothic"/>
                <a:cs typeface="Century Gothic"/>
              </a:rPr>
              <a:t> </a:t>
            </a:r>
            <a:r>
              <a:rPr sz="1400" spc="25" dirty="0">
                <a:latin typeface="Century Gothic"/>
                <a:cs typeface="Century Gothic"/>
              </a:rPr>
              <a:t>l</a:t>
            </a:r>
            <a:r>
              <a:rPr sz="1400" spc="-10" dirty="0">
                <a:latin typeface="Century Gothic"/>
                <a:cs typeface="Century Gothic"/>
              </a:rPr>
              <a:t>o</a:t>
            </a:r>
            <a:r>
              <a:rPr sz="1400" dirty="0">
                <a:latin typeface="Century Gothic"/>
                <a:cs typeface="Century Gothic"/>
              </a:rPr>
              <a:t>g</a:t>
            </a:r>
            <a:r>
              <a:rPr sz="1400" spc="-40" dirty="0">
                <a:latin typeface="Century Gothic"/>
                <a:cs typeface="Century Gothic"/>
              </a:rPr>
              <a:t> </a:t>
            </a:r>
            <a:r>
              <a:rPr sz="1400" spc="10" dirty="0">
                <a:latin typeface="Century Gothic"/>
                <a:cs typeface="Century Gothic"/>
              </a:rPr>
              <a:t>i</a:t>
            </a:r>
            <a:r>
              <a:rPr sz="1400" dirty="0">
                <a:latin typeface="Century Gothic"/>
                <a:cs typeface="Century Gothic"/>
              </a:rPr>
              <a:t>n</a:t>
            </a:r>
            <a:r>
              <a:rPr sz="1400" spc="-25" dirty="0">
                <a:latin typeface="Century Gothic"/>
                <a:cs typeface="Century Gothic"/>
              </a:rPr>
              <a:t> </a:t>
            </a:r>
            <a:r>
              <a:rPr sz="1400" spc="-5" dirty="0">
                <a:latin typeface="Century Gothic"/>
                <a:cs typeface="Century Gothic"/>
              </a:rPr>
              <a:t>a</a:t>
            </a:r>
            <a:r>
              <a:rPr sz="1400" dirty="0">
                <a:latin typeface="Century Gothic"/>
                <a:cs typeface="Century Gothic"/>
              </a:rPr>
              <a:t>nd</a:t>
            </a:r>
            <a:r>
              <a:rPr sz="1400" spc="-5" dirty="0">
                <a:latin typeface="Century Gothic"/>
                <a:cs typeface="Century Gothic"/>
              </a:rPr>
              <a:t> </a:t>
            </a:r>
            <a:r>
              <a:rPr sz="1400" spc="5" dirty="0">
                <a:latin typeface="Century Gothic"/>
                <a:cs typeface="Century Gothic"/>
              </a:rPr>
              <a:t>c</a:t>
            </a:r>
            <a:r>
              <a:rPr sz="1400" dirty="0">
                <a:latin typeface="Century Gothic"/>
                <a:cs typeface="Century Gothic"/>
              </a:rPr>
              <a:t>h</a:t>
            </a:r>
            <a:r>
              <a:rPr sz="1400" spc="5" dirty="0">
                <a:latin typeface="Century Gothic"/>
                <a:cs typeface="Century Gothic"/>
              </a:rPr>
              <a:t>o</a:t>
            </a:r>
            <a:r>
              <a:rPr sz="1400" spc="-15" dirty="0">
                <a:latin typeface="Century Gothic"/>
                <a:cs typeface="Century Gothic"/>
              </a:rPr>
              <a:t>s</a:t>
            </a:r>
            <a:r>
              <a:rPr sz="1400" dirty="0">
                <a:latin typeface="Century Gothic"/>
                <a:cs typeface="Century Gothic"/>
              </a:rPr>
              <a:t>e</a:t>
            </a:r>
            <a:r>
              <a:rPr sz="1400" spc="-25" dirty="0">
                <a:latin typeface="Century Gothic"/>
                <a:cs typeface="Century Gothic"/>
              </a:rPr>
              <a:t> </a:t>
            </a:r>
            <a:r>
              <a:rPr sz="1400" spc="-20" dirty="0">
                <a:latin typeface="Century Gothic"/>
                <a:cs typeface="Century Gothic"/>
              </a:rPr>
              <a:t>t</a:t>
            </a:r>
            <a:r>
              <a:rPr sz="1400" dirty="0">
                <a:latin typeface="Century Gothic"/>
                <a:cs typeface="Century Gothic"/>
              </a:rPr>
              <a:t>he</a:t>
            </a:r>
            <a:r>
              <a:rPr sz="1400" spc="5" dirty="0">
                <a:latin typeface="Century Gothic"/>
                <a:cs typeface="Century Gothic"/>
              </a:rPr>
              <a:t> E</a:t>
            </a:r>
            <a:r>
              <a:rPr sz="1400" spc="-5" dirty="0">
                <a:latin typeface="Century Gothic"/>
                <a:cs typeface="Century Gothic"/>
              </a:rPr>
              <a:t>P</a:t>
            </a:r>
            <a:r>
              <a:rPr sz="1400" dirty="0">
                <a:latin typeface="Century Gothic"/>
                <a:cs typeface="Century Gothic"/>
              </a:rPr>
              <a:t>S</a:t>
            </a:r>
            <a:r>
              <a:rPr sz="1400" spc="-10" dirty="0">
                <a:latin typeface="Century Gothic"/>
                <a:cs typeface="Century Gothic"/>
              </a:rPr>
              <a:t> d</a:t>
            </a:r>
            <a:r>
              <a:rPr sz="1400" spc="-5" dirty="0">
                <a:latin typeface="Century Gothic"/>
                <a:cs typeface="Century Gothic"/>
              </a:rPr>
              <a:t>at</a:t>
            </a:r>
            <a:r>
              <a:rPr sz="1400" dirty="0">
                <a:latin typeface="Century Gothic"/>
                <a:cs typeface="Century Gothic"/>
              </a:rPr>
              <a:t>a </a:t>
            </a:r>
            <a:r>
              <a:rPr sz="1400" spc="-5" dirty="0">
                <a:latin typeface="Century Gothic"/>
                <a:cs typeface="Century Gothic"/>
              </a:rPr>
              <a:t>t</a:t>
            </a:r>
            <a:r>
              <a:rPr sz="1400" spc="-15" dirty="0">
                <a:latin typeface="Century Gothic"/>
                <a:cs typeface="Century Gothic"/>
              </a:rPr>
              <a:t>h</a:t>
            </a:r>
            <a:r>
              <a:rPr sz="1400" dirty="0">
                <a:latin typeface="Century Gothic"/>
                <a:cs typeface="Century Gothic"/>
              </a:rPr>
              <a:t>ey</a:t>
            </a:r>
            <a:r>
              <a:rPr sz="1400" spc="-5" dirty="0">
                <a:latin typeface="Century Gothic"/>
                <a:cs typeface="Century Gothic"/>
              </a:rPr>
              <a:t> </a:t>
            </a:r>
            <a:r>
              <a:rPr sz="1400" spc="10" dirty="0">
                <a:latin typeface="Century Gothic"/>
                <a:cs typeface="Century Gothic"/>
              </a:rPr>
              <a:t>w</a:t>
            </a:r>
            <a:r>
              <a:rPr sz="1400" spc="5" dirty="0">
                <a:latin typeface="Century Gothic"/>
                <a:cs typeface="Century Gothic"/>
              </a:rPr>
              <a:t>a</a:t>
            </a:r>
            <a:r>
              <a:rPr sz="1400" spc="-15" dirty="0">
                <a:latin typeface="Century Gothic"/>
                <a:cs typeface="Century Gothic"/>
              </a:rPr>
              <a:t>n</a:t>
            </a:r>
            <a:r>
              <a:rPr sz="1400" spc="-5" dirty="0">
                <a:latin typeface="Century Gothic"/>
                <a:cs typeface="Century Gothic"/>
              </a:rPr>
              <a:t>t</a:t>
            </a:r>
            <a:r>
              <a:rPr sz="1400" spc="-10" dirty="0">
                <a:latin typeface="Century Gothic"/>
                <a:cs typeface="Century Gothic"/>
              </a:rPr>
              <a:t> </a:t>
            </a:r>
            <a:r>
              <a:rPr sz="1400" spc="-20" dirty="0">
                <a:latin typeface="Century Gothic"/>
                <a:cs typeface="Century Gothic"/>
              </a:rPr>
              <a:t>t</a:t>
            </a:r>
            <a:r>
              <a:rPr sz="1400" dirty="0">
                <a:latin typeface="Century Gothic"/>
                <a:cs typeface="Century Gothic"/>
              </a:rPr>
              <a:t>o</a:t>
            </a:r>
            <a:r>
              <a:rPr sz="1400" spc="-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see</a:t>
            </a:r>
            <a:r>
              <a:rPr sz="1400" spc="-5" dirty="0">
                <a:latin typeface="Century Gothic"/>
                <a:cs typeface="Century Gothic"/>
              </a:rPr>
              <a:t>. </a:t>
            </a:r>
            <a:r>
              <a:rPr sz="1400" spc="5" dirty="0">
                <a:latin typeface="Century Gothic"/>
                <a:cs typeface="Century Gothic"/>
              </a:rPr>
              <a:t>I</a:t>
            </a:r>
            <a:r>
              <a:rPr sz="1400" dirty="0">
                <a:latin typeface="Century Gothic"/>
                <a:cs typeface="Century Gothic"/>
              </a:rPr>
              <a:t>V</a:t>
            </a:r>
            <a:r>
              <a:rPr sz="1400" spc="-15" dirty="0">
                <a:latin typeface="Century Gothic"/>
                <a:cs typeface="Century Gothic"/>
              </a:rPr>
              <a:t> </a:t>
            </a:r>
            <a:r>
              <a:rPr sz="1400" spc="10" dirty="0">
                <a:latin typeface="Century Gothic"/>
                <a:cs typeface="Century Gothic"/>
              </a:rPr>
              <a:t>w</a:t>
            </a:r>
            <a:r>
              <a:rPr sz="1400" dirty="0">
                <a:latin typeface="Century Gothic"/>
                <a:cs typeface="Century Gothic"/>
              </a:rPr>
              <a:t>i</a:t>
            </a:r>
            <a:r>
              <a:rPr sz="1400" spc="10" dirty="0">
                <a:latin typeface="Century Gothic"/>
                <a:cs typeface="Century Gothic"/>
              </a:rPr>
              <a:t>l</a:t>
            </a:r>
            <a:r>
              <a:rPr sz="1400" dirty="0">
                <a:latin typeface="Century Gothic"/>
                <a:cs typeface="Century Gothic"/>
              </a:rPr>
              <a:t>l</a:t>
            </a:r>
            <a:r>
              <a:rPr sz="1400" spc="-55" dirty="0">
                <a:latin typeface="Century Gothic"/>
                <a:cs typeface="Century Gothic"/>
              </a:rPr>
              <a:t> </a:t>
            </a:r>
            <a:r>
              <a:rPr sz="1400" spc="10" dirty="0">
                <a:latin typeface="Century Gothic"/>
                <a:cs typeface="Century Gothic"/>
              </a:rPr>
              <a:t>p</a:t>
            </a:r>
            <a:r>
              <a:rPr sz="1400" spc="-5" dirty="0">
                <a:latin typeface="Century Gothic"/>
                <a:cs typeface="Century Gothic"/>
              </a:rPr>
              <a:t>a</a:t>
            </a:r>
            <a:r>
              <a:rPr sz="1400" dirty="0">
                <a:latin typeface="Century Gothic"/>
                <a:cs typeface="Century Gothic"/>
              </a:rPr>
              <a:t>ss</a:t>
            </a:r>
            <a:r>
              <a:rPr sz="1400" spc="-35" dirty="0">
                <a:latin typeface="Century Gothic"/>
                <a:cs typeface="Century Gothic"/>
              </a:rPr>
              <a:t> </a:t>
            </a:r>
            <a:r>
              <a:rPr sz="1400" spc="-5" dirty="0">
                <a:latin typeface="Century Gothic"/>
                <a:cs typeface="Century Gothic"/>
              </a:rPr>
              <a:t>t</a:t>
            </a:r>
            <a:r>
              <a:rPr sz="1400" spc="-15" dirty="0">
                <a:latin typeface="Century Gothic"/>
                <a:cs typeface="Century Gothic"/>
              </a:rPr>
              <a:t>h</a:t>
            </a:r>
            <a:r>
              <a:rPr sz="1400" spc="25" dirty="0">
                <a:latin typeface="Century Gothic"/>
                <a:cs typeface="Century Gothic"/>
              </a:rPr>
              <a:t>i</a:t>
            </a:r>
            <a:r>
              <a:rPr sz="1400" dirty="0">
                <a:latin typeface="Century Gothic"/>
                <a:cs typeface="Century Gothic"/>
              </a:rPr>
              <a:t>s</a:t>
            </a:r>
            <a:r>
              <a:rPr sz="1400" spc="-20" dirty="0">
                <a:latin typeface="Century Gothic"/>
                <a:cs typeface="Century Gothic"/>
              </a:rPr>
              <a:t> </a:t>
            </a:r>
            <a:r>
              <a:rPr sz="1400" spc="-5" dirty="0">
                <a:latin typeface="Century Gothic"/>
                <a:cs typeface="Century Gothic"/>
              </a:rPr>
              <a:t>a</a:t>
            </a:r>
            <a:r>
              <a:rPr sz="1400" spc="25" dirty="0">
                <a:latin typeface="Century Gothic"/>
                <a:cs typeface="Century Gothic"/>
              </a:rPr>
              <a:t>l</a:t>
            </a:r>
            <a:r>
              <a:rPr sz="1400" spc="-10" dirty="0">
                <a:latin typeface="Century Gothic"/>
                <a:cs typeface="Century Gothic"/>
              </a:rPr>
              <a:t>o</a:t>
            </a:r>
            <a:r>
              <a:rPr sz="1400" dirty="0">
                <a:latin typeface="Century Gothic"/>
                <a:cs typeface="Century Gothic"/>
              </a:rPr>
              <a:t>ng</a:t>
            </a:r>
            <a:r>
              <a:rPr sz="1400" spc="-40" dirty="0">
                <a:latin typeface="Century Gothic"/>
                <a:cs typeface="Century Gothic"/>
              </a:rPr>
              <a:t> </a:t>
            </a:r>
            <a:r>
              <a:rPr sz="1400" spc="-20" dirty="0">
                <a:latin typeface="Century Gothic"/>
                <a:cs typeface="Century Gothic"/>
              </a:rPr>
              <a:t>t</a:t>
            </a:r>
            <a:r>
              <a:rPr sz="1400" dirty="0">
                <a:latin typeface="Century Gothic"/>
                <a:cs typeface="Century Gothic"/>
              </a:rPr>
              <a:t>o</a:t>
            </a:r>
            <a:r>
              <a:rPr sz="1400" spc="-5" dirty="0">
                <a:latin typeface="Century Gothic"/>
                <a:cs typeface="Century Gothic"/>
              </a:rPr>
              <a:t> </a:t>
            </a:r>
            <a:r>
              <a:rPr sz="1400" spc="5" dirty="0">
                <a:latin typeface="Century Gothic"/>
                <a:cs typeface="Century Gothic"/>
              </a:rPr>
              <a:t>E</a:t>
            </a:r>
            <a:r>
              <a:rPr sz="1400" spc="-5" dirty="0">
                <a:latin typeface="Century Gothic"/>
                <a:cs typeface="Century Gothic"/>
              </a:rPr>
              <a:t>P</a:t>
            </a:r>
            <a:r>
              <a:rPr sz="1400" dirty="0">
                <a:latin typeface="Century Gothic"/>
                <a:cs typeface="Century Gothic"/>
              </a:rPr>
              <a:t>S</a:t>
            </a:r>
            <a:r>
              <a:rPr sz="1400" spc="-10" dirty="0">
                <a:latin typeface="Century Gothic"/>
                <a:cs typeface="Century Gothic"/>
              </a:rPr>
              <a:t> </a:t>
            </a:r>
            <a:r>
              <a:rPr sz="1400" spc="10" dirty="0">
                <a:latin typeface="Century Gothic"/>
                <a:cs typeface="Century Gothic"/>
              </a:rPr>
              <a:t>w</a:t>
            </a:r>
            <a:r>
              <a:rPr sz="1400" spc="-15" dirty="0">
                <a:latin typeface="Century Gothic"/>
                <a:cs typeface="Century Gothic"/>
              </a:rPr>
              <a:t>h</a:t>
            </a:r>
            <a:r>
              <a:rPr sz="1400" dirty="0">
                <a:latin typeface="Century Gothic"/>
                <a:cs typeface="Century Gothic"/>
              </a:rPr>
              <a:t>e</a:t>
            </a:r>
            <a:r>
              <a:rPr sz="1400" spc="-5" dirty="0">
                <a:latin typeface="Century Gothic"/>
                <a:cs typeface="Century Gothic"/>
              </a:rPr>
              <a:t>r</a:t>
            </a:r>
            <a:r>
              <a:rPr sz="1400" dirty="0">
                <a:latin typeface="Century Gothic"/>
                <a:cs typeface="Century Gothic"/>
              </a:rPr>
              <a:t>e</a:t>
            </a:r>
            <a:r>
              <a:rPr sz="1400" spc="-10" dirty="0">
                <a:latin typeface="Century Gothic"/>
                <a:cs typeface="Century Gothic"/>
              </a:rPr>
              <a:t> </a:t>
            </a:r>
            <a:r>
              <a:rPr sz="1400" spc="-20" dirty="0">
                <a:latin typeface="Century Gothic"/>
                <a:cs typeface="Century Gothic"/>
              </a:rPr>
              <a:t>t</a:t>
            </a:r>
            <a:r>
              <a:rPr sz="1400" dirty="0">
                <a:latin typeface="Century Gothic"/>
                <a:cs typeface="Century Gothic"/>
              </a:rPr>
              <a:t>he </a:t>
            </a:r>
            <a:r>
              <a:rPr sz="1400" spc="-10" dirty="0">
                <a:latin typeface="Century Gothic"/>
                <a:cs typeface="Century Gothic"/>
              </a:rPr>
              <a:t>d</a:t>
            </a:r>
            <a:r>
              <a:rPr sz="1400" spc="5" dirty="0">
                <a:latin typeface="Century Gothic"/>
                <a:cs typeface="Century Gothic"/>
              </a:rPr>
              <a:t>a</a:t>
            </a:r>
            <a:r>
              <a:rPr sz="1400" spc="-20" dirty="0">
                <a:latin typeface="Century Gothic"/>
                <a:cs typeface="Century Gothic"/>
              </a:rPr>
              <a:t>t</a:t>
            </a:r>
            <a:r>
              <a:rPr sz="1400" dirty="0">
                <a:latin typeface="Century Gothic"/>
                <a:cs typeface="Century Gothic"/>
              </a:rPr>
              <a:t>a</a:t>
            </a:r>
            <a:r>
              <a:rPr sz="1400" spc="15" dirty="0">
                <a:latin typeface="Century Gothic"/>
                <a:cs typeface="Century Gothic"/>
              </a:rPr>
              <a:t> </a:t>
            </a:r>
            <a:r>
              <a:rPr sz="1400" spc="-5" dirty="0">
                <a:latin typeface="Century Gothic"/>
                <a:cs typeface="Century Gothic"/>
              </a:rPr>
              <a:t>w</a:t>
            </a:r>
            <a:r>
              <a:rPr sz="1400" spc="10" dirty="0">
                <a:latin typeface="Century Gothic"/>
                <a:cs typeface="Century Gothic"/>
              </a:rPr>
              <a:t>i</a:t>
            </a:r>
            <a:r>
              <a:rPr sz="1400" dirty="0">
                <a:latin typeface="Century Gothic"/>
                <a:cs typeface="Century Gothic"/>
              </a:rPr>
              <a:t>ll</a:t>
            </a:r>
            <a:r>
              <a:rPr sz="1400" spc="-40" dirty="0">
                <a:latin typeface="Century Gothic"/>
                <a:cs typeface="Century Gothic"/>
              </a:rPr>
              <a:t> </a:t>
            </a:r>
            <a:r>
              <a:rPr sz="1400" spc="-5" dirty="0">
                <a:latin typeface="Century Gothic"/>
                <a:cs typeface="Century Gothic"/>
              </a:rPr>
              <a:t>b</a:t>
            </a:r>
            <a:r>
              <a:rPr sz="1400" dirty="0">
                <a:latin typeface="Century Gothic"/>
                <a:cs typeface="Century Gothic"/>
              </a:rPr>
              <a:t>e</a:t>
            </a:r>
            <a:r>
              <a:rPr sz="1400" spc="5" dirty="0">
                <a:latin typeface="Century Gothic"/>
                <a:cs typeface="Century Gothic"/>
              </a:rPr>
              <a:t> </a:t>
            </a:r>
            <a:r>
              <a:rPr sz="1400" spc="-5" dirty="0">
                <a:latin typeface="Century Gothic"/>
                <a:cs typeface="Century Gothic"/>
              </a:rPr>
              <a:t>pr</a:t>
            </a:r>
            <a:r>
              <a:rPr sz="1400" spc="5" dirty="0">
                <a:latin typeface="Century Gothic"/>
                <a:cs typeface="Century Gothic"/>
              </a:rPr>
              <a:t>o</a:t>
            </a:r>
            <a:r>
              <a:rPr sz="1400" spc="-10" dirty="0">
                <a:latin typeface="Century Gothic"/>
                <a:cs typeface="Century Gothic"/>
              </a:rPr>
              <a:t>v</a:t>
            </a:r>
            <a:r>
              <a:rPr sz="1400" spc="10" dirty="0">
                <a:latin typeface="Century Gothic"/>
                <a:cs typeface="Century Gothic"/>
              </a:rPr>
              <a:t>i</a:t>
            </a:r>
            <a:r>
              <a:rPr sz="1400" spc="-10" dirty="0">
                <a:latin typeface="Century Gothic"/>
                <a:cs typeface="Century Gothic"/>
              </a:rPr>
              <a:t>d</a:t>
            </a:r>
            <a:r>
              <a:rPr sz="1400" dirty="0">
                <a:latin typeface="Century Gothic"/>
                <a:cs typeface="Century Gothic"/>
              </a:rPr>
              <a:t>e</a:t>
            </a:r>
            <a:r>
              <a:rPr sz="1400" spc="-10" dirty="0">
                <a:latin typeface="Century Gothic"/>
                <a:cs typeface="Century Gothic"/>
              </a:rPr>
              <a:t>d</a:t>
            </a:r>
            <a:r>
              <a:rPr sz="1400" spc="-5" dirty="0">
                <a:latin typeface="Century Gothic"/>
                <a:cs typeface="Century Gothic"/>
              </a:rPr>
              <a:t>.</a:t>
            </a:r>
            <a:r>
              <a:rPr sz="1400" spc="-35" dirty="0">
                <a:latin typeface="Century Gothic"/>
                <a:cs typeface="Century Gothic"/>
              </a:rPr>
              <a:t> </a:t>
            </a:r>
            <a:r>
              <a:rPr sz="1400" spc="30" dirty="0">
                <a:latin typeface="Century Gothic"/>
                <a:cs typeface="Century Gothic"/>
              </a:rPr>
              <a:t>M</a:t>
            </a:r>
            <a:r>
              <a:rPr sz="1400" spc="-10" dirty="0">
                <a:latin typeface="Century Gothic"/>
                <a:cs typeface="Century Gothic"/>
              </a:rPr>
              <a:t>E</a:t>
            </a:r>
            <a:r>
              <a:rPr sz="1400" spc="-5" dirty="0">
                <a:latin typeface="Century Gothic"/>
                <a:cs typeface="Century Gothic"/>
              </a:rPr>
              <a:t>P</a:t>
            </a:r>
            <a:r>
              <a:rPr sz="1400" dirty="0">
                <a:latin typeface="Century Gothic"/>
                <a:cs typeface="Century Gothic"/>
              </a:rPr>
              <a:t>T</a:t>
            </a:r>
            <a:r>
              <a:rPr sz="1400" spc="-2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h</a:t>
            </a:r>
            <a:r>
              <a:rPr sz="1400" spc="-5" dirty="0">
                <a:latin typeface="Century Gothic"/>
                <a:cs typeface="Century Gothic"/>
              </a:rPr>
              <a:t>a</a:t>
            </a:r>
            <a:r>
              <a:rPr sz="1400" dirty="0">
                <a:latin typeface="Century Gothic"/>
                <a:cs typeface="Century Gothic"/>
              </a:rPr>
              <a:t>s</a:t>
            </a:r>
            <a:r>
              <a:rPr sz="1400" spc="-10" dirty="0">
                <a:latin typeface="Century Gothic"/>
                <a:cs typeface="Century Gothic"/>
              </a:rPr>
              <a:t> </a:t>
            </a:r>
            <a:r>
              <a:rPr sz="1400" spc="-20" dirty="0">
                <a:latin typeface="Century Gothic"/>
                <a:cs typeface="Century Gothic"/>
              </a:rPr>
              <a:t>t</a:t>
            </a:r>
            <a:r>
              <a:rPr sz="1400" dirty="0">
                <a:latin typeface="Century Gothic"/>
                <a:cs typeface="Century Gothic"/>
              </a:rPr>
              <a:t>he</a:t>
            </a:r>
            <a:r>
              <a:rPr sz="1400" spc="5" dirty="0">
                <a:latin typeface="Century Gothic"/>
                <a:cs typeface="Century Gothic"/>
              </a:rPr>
              <a:t> </a:t>
            </a:r>
            <a:r>
              <a:rPr sz="1400" spc="10" dirty="0">
                <a:latin typeface="Century Gothic"/>
                <a:cs typeface="Century Gothic"/>
              </a:rPr>
              <a:t>l</a:t>
            </a:r>
            <a:r>
              <a:rPr sz="1400" dirty="0">
                <a:latin typeface="Century Gothic"/>
                <a:cs typeface="Century Gothic"/>
              </a:rPr>
              <a:t>e</a:t>
            </a:r>
            <a:r>
              <a:rPr sz="1400" spc="5" dirty="0">
                <a:latin typeface="Century Gothic"/>
                <a:cs typeface="Century Gothic"/>
              </a:rPr>
              <a:t>a</a:t>
            </a:r>
            <a:r>
              <a:rPr sz="1400" dirty="0">
                <a:latin typeface="Century Gothic"/>
                <a:cs typeface="Century Gothic"/>
              </a:rPr>
              <a:t>d</a:t>
            </a:r>
            <a:r>
              <a:rPr sz="1400" spc="-30" dirty="0">
                <a:latin typeface="Century Gothic"/>
                <a:cs typeface="Century Gothic"/>
              </a:rPr>
              <a:t> </a:t>
            </a:r>
            <a:r>
              <a:rPr sz="1400" spc="-10" dirty="0">
                <a:latin typeface="Century Gothic"/>
                <a:cs typeface="Century Gothic"/>
              </a:rPr>
              <a:t>o</a:t>
            </a:r>
            <a:r>
              <a:rPr sz="1400" dirty="0">
                <a:latin typeface="Century Gothic"/>
                <a:cs typeface="Century Gothic"/>
              </a:rPr>
              <a:t>n</a:t>
            </a:r>
            <a:r>
              <a:rPr sz="1400" spc="-10" dirty="0">
                <a:latin typeface="Century Gothic"/>
                <a:cs typeface="Century Gothic"/>
              </a:rPr>
              <a:t> </a:t>
            </a:r>
            <a:r>
              <a:rPr sz="1400" spc="-5" dirty="0">
                <a:latin typeface="Century Gothic"/>
                <a:cs typeface="Century Gothic"/>
              </a:rPr>
              <a:t>t</a:t>
            </a:r>
            <a:r>
              <a:rPr sz="1400" spc="-15" dirty="0">
                <a:latin typeface="Century Gothic"/>
                <a:cs typeface="Century Gothic"/>
              </a:rPr>
              <a:t>h</a:t>
            </a:r>
            <a:r>
              <a:rPr sz="1400" spc="25" dirty="0">
                <a:latin typeface="Century Gothic"/>
                <a:cs typeface="Century Gothic"/>
              </a:rPr>
              <a:t>i</a:t>
            </a:r>
            <a:r>
              <a:rPr sz="1400" dirty="0">
                <a:latin typeface="Century Gothic"/>
                <a:cs typeface="Century Gothic"/>
              </a:rPr>
              <a:t>s</a:t>
            </a:r>
            <a:r>
              <a:rPr sz="1400" spc="-35" dirty="0">
                <a:latin typeface="Century Gothic"/>
                <a:cs typeface="Century Gothic"/>
              </a:rPr>
              <a:t> </a:t>
            </a:r>
            <a:r>
              <a:rPr sz="1400" spc="-10" dirty="0">
                <a:latin typeface="Century Gothic"/>
                <a:cs typeface="Century Gothic"/>
              </a:rPr>
              <a:t>d</a:t>
            </a:r>
            <a:r>
              <a:rPr sz="1400" dirty="0">
                <a:latin typeface="Century Gothic"/>
                <a:cs typeface="Century Gothic"/>
              </a:rPr>
              <a:t>e</a:t>
            </a:r>
            <a:r>
              <a:rPr sz="1400" spc="20" dirty="0">
                <a:latin typeface="Century Gothic"/>
                <a:cs typeface="Century Gothic"/>
              </a:rPr>
              <a:t>v</a:t>
            </a:r>
            <a:r>
              <a:rPr sz="1400" dirty="0">
                <a:latin typeface="Century Gothic"/>
                <a:cs typeface="Century Gothic"/>
              </a:rPr>
              <a:t>e</a:t>
            </a:r>
            <a:r>
              <a:rPr sz="1400" spc="10" dirty="0">
                <a:latin typeface="Century Gothic"/>
                <a:cs typeface="Century Gothic"/>
              </a:rPr>
              <a:t>l</a:t>
            </a:r>
            <a:r>
              <a:rPr sz="1400" spc="-10" dirty="0">
                <a:latin typeface="Century Gothic"/>
                <a:cs typeface="Century Gothic"/>
              </a:rPr>
              <a:t>o</a:t>
            </a:r>
            <a:r>
              <a:rPr sz="1400" spc="-20" dirty="0">
                <a:latin typeface="Century Gothic"/>
                <a:cs typeface="Century Gothic"/>
              </a:rPr>
              <a:t>p</a:t>
            </a:r>
            <a:r>
              <a:rPr sz="1400" dirty="0">
                <a:latin typeface="Century Gothic"/>
                <a:cs typeface="Century Gothic"/>
              </a:rPr>
              <a:t>me</a:t>
            </a:r>
            <a:r>
              <a:rPr sz="1400" spc="-15" dirty="0">
                <a:latin typeface="Century Gothic"/>
                <a:cs typeface="Century Gothic"/>
              </a:rPr>
              <a:t>n</a:t>
            </a:r>
            <a:r>
              <a:rPr sz="1400" spc="-5" dirty="0">
                <a:latin typeface="Century Gothic"/>
                <a:cs typeface="Century Gothic"/>
              </a:rPr>
              <a:t>t</a:t>
            </a:r>
            <a:r>
              <a:rPr sz="1400" spc="-35" dirty="0">
                <a:latin typeface="Century Gothic"/>
                <a:cs typeface="Century Gothic"/>
              </a:rPr>
              <a:t> </a:t>
            </a:r>
            <a:r>
              <a:rPr sz="1400" spc="5" dirty="0">
                <a:latin typeface="Century Gothic"/>
                <a:cs typeface="Century Gothic"/>
              </a:rPr>
              <a:t>a</a:t>
            </a:r>
            <a:r>
              <a:rPr sz="1400" spc="-15" dirty="0">
                <a:latin typeface="Century Gothic"/>
                <a:cs typeface="Century Gothic"/>
              </a:rPr>
              <a:t>n</a:t>
            </a:r>
            <a:r>
              <a:rPr sz="1400" dirty="0">
                <a:latin typeface="Century Gothic"/>
                <a:cs typeface="Century Gothic"/>
              </a:rPr>
              <a:t>d</a:t>
            </a:r>
            <a:r>
              <a:rPr sz="1400" spc="10" dirty="0">
                <a:latin typeface="Century Gothic"/>
                <a:cs typeface="Century Gothic"/>
              </a:rPr>
              <a:t> i</a:t>
            </a:r>
            <a:r>
              <a:rPr sz="1400" dirty="0">
                <a:latin typeface="Century Gothic"/>
                <a:cs typeface="Century Gothic"/>
              </a:rPr>
              <a:t>s</a:t>
            </a:r>
            <a:r>
              <a:rPr sz="1400" spc="-35" dirty="0">
                <a:latin typeface="Century Gothic"/>
                <a:cs typeface="Century Gothic"/>
              </a:rPr>
              <a:t> </a:t>
            </a:r>
            <a:r>
              <a:rPr sz="1400" spc="10" dirty="0">
                <a:latin typeface="Century Gothic"/>
                <a:cs typeface="Century Gothic"/>
              </a:rPr>
              <a:t>w</a:t>
            </a:r>
            <a:r>
              <a:rPr sz="1400" spc="5" dirty="0">
                <a:latin typeface="Century Gothic"/>
                <a:cs typeface="Century Gothic"/>
              </a:rPr>
              <a:t>o</a:t>
            </a:r>
            <a:r>
              <a:rPr sz="1400" spc="-5" dirty="0">
                <a:latin typeface="Century Gothic"/>
                <a:cs typeface="Century Gothic"/>
              </a:rPr>
              <a:t>r</a:t>
            </a:r>
            <a:r>
              <a:rPr sz="1400" spc="-20" dirty="0">
                <a:latin typeface="Century Gothic"/>
                <a:cs typeface="Century Gothic"/>
              </a:rPr>
              <a:t>k</a:t>
            </a:r>
            <a:r>
              <a:rPr sz="1400" spc="10" dirty="0">
                <a:latin typeface="Century Gothic"/>
                <a:cs typeface="Century Gothic"/>
              </a:rPr>
              <a:t>i</a:t>
            </a:r>
            <a:r>
              <a:rPr sz="1400" dirty="0">
                <a:latin typeface="Century Gothic"/>
                <a:cs typeface="Century Gothic"/>
              </a:rPr>
              <a:t>ng</a:t>
            </a:r>
            <a:r>
              <a:rPr sz="1400" spc="-15" dirty="0">
                <a:latin typeface="Century Gothic"/>
                <a:cs typeface="Century Gothic"/>
              </a:rPr>
              <a:t> </a:t>
            </a:r>
            <a:r>
              <a:rPr sz="1400" spc="-5" dirty="0">
                <a:latin typeface="Century Gothic"/>
                <a:cs typeface="Century Gothic"/>
              </a:rPr>
              <a:t>w</a:t>
            </a:r>
            <a:r>
              <a:rPr sz="1400" spc="-15" dirty="0">
                <a:latin typeface="Century Gothic"/>
                <a:cs typeface="Century Gothic"/>
              </a:rPr>
              <a:t>i</a:t>
            </a:r>
            <a:r>
              <a:rPr sz="1400" spc="-5" dirty="0">
                <a:latin typeface="Century Gothic"/>
                <a:cs typeface="Century Gothic"/>
              </a:rPr>
              <a:t>t</a:t>
            </a:r>
            <a:r>
              <a:rPr sz="1400" dirty="0">
                <a:latin typeface="Century Gothic"/>
                <a:cs typeface="Century Gothic"/>
              </a:rPr>
              <a:t>h</a:t>
            </a:r>
            <a:r>
              <a:rPr sz="1400" spc="-40" dirty="0">
                <a:latin typeface="Century Gothic"/>
                <a:cs typeface="Century Gothic"/>
              </a:rPr>
              <a:t> </a:t>
            </a:r>
            <a:r>
              <a:rPr sz="1400" spc="-20" dirty="0">
                <a:latin typeface="Century Gothic"/>
                <a:cs typeface="Century Gothic"/>
              </a:rPr>
              <a:t>t</a:t>
            </a:r>
            <a:r>
              <a:rPr sz="1400" dirty="0">
                <a:latin typeface="Century Gothic"/>
                <a:cs typeface="Century Gothic"/>
              </a:rPr>
              <a:t>he</a:t>
            </a:r>
            <a:r>
              <a:rPr sz="1400" spc="5" dirty="0">
                <a:latin typeface="Century Gothic"/>
                <a:cs typeface="Century Gothic"/>
              </a:rPr>
              <a:t> </a:t>
            </a:r>
            <a:r>
              <a:rPr sz="1400" spc="15" dirty="0">
                <a:latin typeface="Century Gothic"/>
                <a:cs typeface="Century Gothic"/>
              </a:rPr>
              <a:t>M</a:t>
            </a:r>
            <a:r>
              <a:rPr sz="1400" spc="5" dirty="0">
                <a:latin typeface="Century Gothic"/>
                <a:cs typeface="Century Gothic"/>
              </a:rPr>
              <a:t>T</a:t>
            </a:r>
            <a:r>
              <a:rPr sz="1400" dirty="0">
                <a:latin typeface="Century Gothic"/>
                <a:cs typeface="Century Gothic"/>
              </a:rPr>
              <a:t>R </a:t>
            </a:r>
            <a:r>
              <a:rPr sz="1400" spc="-20" dirty="0">
                <a:latin typeface="Century Gothic"/>
                <a:cs typeface="Century Gothic"/>
              </a:rPr>
              <a:t>t</a:t>
            </a:r>
            <a:r>
              <a:rPr sz="1400" dirty="0">
                <a:latin typeface="Century Gothic"/>
                <a:cs typeface="Century Gothic"/>
              </a:rPr>
              <a:t>e</a:t>
            </a:r>
            <a:r>
              <a:rPr sz="1400" spc="5" dirty="0">
                <a:latin typeface="Century Gothic"/>
                <a:cs typeface="Century Gothic"/>
              </a:rPr>
              <a:t>a</a:t>
            </a:r>
            <a:r>
              <a:rPr sz="1400" dirty="0">
                <a:latin typeface="Century Gothic"/>
                <a:cs typeface="Century Gothic"/>
              </a:rPr>
              <a:t>m</a:t>
            </a:r>
            <a:r>
              <a:rPr sz="1400" spc="-5" dirty="0">
                <a:latin typeface="Century Gothic"/>
                <a:cs typeface="Century Gothic"/>
              </a:rPr>
              <a:t> </a:t>
            </a:r>
            <a:r>
              <a:rPr sz="1400" spc="-20" dirty="0">
                <a:latin typeface="Century Gothic"/>
                <a:cs typeface="Century Gothic"/>
              </a:rPr>
              <a:t>t</a:t>
            </a:r>
            <a:r>
              <a:rPr sz="1400" dirty="0">
                <a:latin typeface="Century Gothic"/>
                <a:cs typeface="Century Gothic"/>
              </a:rPr>
              <a:t>o</a:t>
            </a:r>
            <a:r>
              <a:rPr sz="1400" spc="10" dirty="0">
                <a:latin typeface="Century Gothic"/>
                <a:cs typeface="Century Gothic"/>
              </a:rPr>
              <a:t> </a:t>
            </a:r>
            <a:r>
              <a:rPr sz="1400" spc="-10" dirty="0">
                <a:latin typeface="Century Gothic"/>
                <a:cs typeface="Century Gothic"/>
              </a:rPr>
              <a:t>d</a:t>
            </a:r>
            <a:r>
              <a:rPr sz="1400" dirty="0">
                <a:latin typeface="Century Gothic"/>
                <a:cs typeface="Century Gothic"/>
              </a:rPr>
              <a:t>e</a:t>
            </a:r>
            <a:r>
              <a:rPr sz="1400" spc="5" dirty="0">
                <a:latin typeface="Century Gothic"/>
                <a:cs typeface="Century Gothic"/>
              </a:rPr>
              <a:t>v</a:t>
            </a:r>
            <a:r>
              <a:rPr sz="1400" dirty="0">
                <a:latin typeface="Century Gothic"/>
                <a:cs typeface="Century Gothic"/>
              </a:rPr>
              <a:t>e</a:t>
            </a:r>
            <a:r>
              <a:rPr sz="1400" spc="25" dirty="0">
                <a:latin typeface="Century Gothic"/>
                <a:cs typeface="Century Gothic"/>
              </a:rPr>
              <a:t>l</a:t>
            </a:r>
            <a:r>
              <a:rPr sz="1400" spc="-10" dirty="0">
                <a:latin typeface="Century Gothic"/>
                <a:cs typeface="Century Gothic"/>
              </a:rPr>
              <a:t>o</a:t>
            </a:r>
            <a:r>
              <a:rPr sz="1400" dirty="0">
                <a:latin typeface="Century Gothic"/>
                <a:cs typeface="Century Gothic"/>
              </a:rPr>
              <a:t>p</a:t>
            </a:r>
            <a:r>
              <a:rPr sz="1400" spc="-30" dirty="0">
                <a:latin typeface="Century Gothic"/>
                <a:cs typeface="Century Gothic"/>
              </a:rPr>
              <a:t> </a:t>
            </a:r>
            <a:r>
              <a:rPr sz="1400" spc="-5" dirty="0">
                <a:latin typeface="Century Gothic"/>
                <a:cs typeface="Century Gothic"/>
              </a:rPr>
              <a:t>t</a:t>
            </a:r>
            <a:r>
              <a:rPr sz="1400" spc="-15" dirty="0">
                <a:latin typeface="Century Gothic"/>
                <a:cs typeface="Century Gothic"/>
              </a:rPr>
              <a:t>h</a:t>
            </a:r>
            <a:r>
              <a:rPr sz="1400" dirty="0">
                <a:latin typeface="Century Gothic"/>
                <a:cs typeface="Century Gothic"/>
              </a:rPr>
              <a:t>e</a:t>
            </a:r>
            <a:r>
              <a:rPr sz="1400" spc="-25" dirty="0">
                <a:latin typeface="Century Gothic"/>
                <a:cs typeface="Century Gothic"/>
              </a:rPr>
              <a:t> </a:t>
            </a:r>
            <a:r>
              <a:rPr sz="1400" spc="10" dirty="0">
                <a:latin typeface="Century Gothic"/>
                <a:cs typeface="Century Gothic"/>
              </a:rPr>
              <a:t>i</a:t>
            </a:r>
            <a:r>
              <a:rPr sz="1400" dirty="0">
                <a:latin typeface="Century Gothic"/>
                <a:cs typeface="Century Gothic"/>
              </a:rPr>
              <a:t>n</a:t>
            </a:r>
            <a:r>
              <a:rPr sz="1400" spc="-20" dirty="0">
                <a:latin typeface="Century Gothic"/>
                <a:cs typeface="Century Gothic"/>
              </a:rPr>
              <a:t>t</a:t>
            </a:r>
            <a:r>
              <a:rPr sz="1400" dirty="0">
                <a:latin typeface="Century Gothic"/>
                <a:cs typeface="Century Gothic"/>
              </a:rPr>
              <a:t>e</a:t>
            </a:r>
            <a:r>
              <a:rPr sz="1400" spc="-5" dirty="0">
                <a:latin typeface="Century Gothic"/>
                <a:cs typeface="Century Gothic"/>
              </a:rPr>
              <a:t>r</a:t>
            </a:r>
            <a:r>
              <a:rPr sz="1400" dirty="0">
                <a:latin typeface="Century Gothic"/>
                <a:cs typeface="Century Gothic"/>
              </a:rPr>
              <a:t>f</a:t>
            </a:r>
            <a:r>
              <a:rPr sz="1400" spc="-5" dirty="0">
                <a:latin typeface="Century Gothic"/>
                <a:cs typeface="Century Gothic"/>
              </a:rPr>
              <a:t>a</a:t>
            </a:r>
            <a:r>
              <a:rPr sz="1400" spc="5" dirty="0">
                <a:latin typeface="Century Gothic"/>
                <a:cs typeface="Century Gothic"/>
              </a:rPr>
              <a:t>c</a:t>
            </a:r>
            <a:r>
              <a:rPr sz="1400" dirty="0">
                <a:latin typeface="Century Gothic"/>
                <a:cs typeface="Century Gothic"/>
              </a:rPr>
              <a:t>e</a:t>
            </a:r>
            <a:endParaRPr sz="1400">
              <a:latin typeface="Century Gothic"/>
              <a:cs typeface="Century Gothic"/>
            </a:endParaRPr>
          </a:p>
          <a:p>
            <a:pPr marL="299085" marR="212090" indent="-286385">
              <a:lnSpc>
                <a:spcPts val="2110"/>
              </a:lnSpc>
              <a:spcBef>
                <a:spcPts val="470"/>
              </a:spcBef>
              <a:buClr>
                <a:srgbClr val="2D75B6"/>
              </a:buClr>
              <a:buFont typeface="Times New Roman"/>
              <a:buChar char="•"/>
              <a:tabLst>
                <a:tab pos="299720" algn="l"/>
              </a:tabLst>
            </a:pPr>
            <a:r>
              <a:rPr sz="1800" dirty="0">
                <a:latin typeface="Century Gothic"/>
                <a:cs typeface="Century Gothic"/>
              </a:rPr>
              <a:t>A</a:t>
            </a:r>
            <a:r>
              <a:rPr sz="1800" spc="-15" dirty="0">
                <a:latin typeface="Century Gothic"/>
                <a:cs typeface="Century Gothic"/>
              </a:rPr>
              <a:t>n </a:t>
            </a:r>
            <a:r>
              <a:rPr sz="1800" spc="-10" dirty="0">
                <a:latin typeface="Century Gothic"/>
                <a:cs typeface="Century Gothic"/>
              </a:rPr>
              <a:t>u</a:t>
            </a:r>
            <a:r>
              <a:rPr sz="1800" spc="-5" dirty="0">
                <a:latin typeface="Century Gothic"/>
                <a:cs typeface="Century Gothic"/>
              </a:rPr>
              <a:t>p</a:t>
            </a:r>
            <a:r>
              <a:rPr sz="1800" spc="5" dirty="0">
                <a:latin typeface="Century Gothic"/>
                <a:cs typeface="Century Gothic"/>
              </a:rPr>
              <a:t>d</a:t>
            </a:r>
            <a:r>
              <a:rPr sz="1800" spc="-10" dirty="0">
                <a:latin typeface="Century Gothic"/>
                <a:cs typeface="Century Gothic"/>
              </a:rPr>
              <a:t>a</a:t>
            </a:r>
            <a:r>
              <a:rPr sz="1800" spc="-25" dirty="0">
                <a:latin typeface="Century Gothic"/>
                <a:cs typeface="Century Gothic"/>
              </a:rPr>
              <a:t>t</a:t>
            </a:r>
            <a:r>
              <a:rPr sz="1800" spc="-15" dirty="0">
                <a:latin typeface="Century Gothic"/>
                <a:cs typeface="Century Gothic"/>
              </a:rPr>
              <a:t>e</a:t>
            </a:r>
            <a:r>
              <a:rPr sz="1800" spc="2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s</a:t>
            </a:r>
            <a:r>
              <a:rPr sz="1800" spc="-35" dirty="0">
                <a:latin typeface="Century Gothic"/>
                <a:cs typeface="Century Gothic"/>
              </a:rPr>
              <a:t>h</a:t>
            </a:r>
            <a:r>
              <a:rPr sz="1800" spc="-5" dirty="0">
                <a:latin typeface="Century Gothic"/>
                <a:cs typeface="Century Gothic"/>
              </a:rPr>
              <a:t>o</a:t>
            </a:r>
            <a:r>
              <a:rPr sz="1800" spc="-30" dirty="0">
                <a:latin typeface="Century Gothic"/>
                <a:cs typeface="Century Gothic"/>
              </a:rPr>
              <a:t>u</a:t>
            </a:r>
            <a:r>
              <a:rPr sz="1800" spc="15" dirty="0">
                <a:latin typeface="Century Gothic"/>
                <a:cs typeface="Century Gothic"/>
              </a:rPr>
              <a:t>l</a:t>
            </a:r>
            <a:r>
              <a:rPr sz="1800" dirty="0">
                <a:latin typeface="Century Gothic"/>
                <a:cs typeface="Century Gothic"/>
              </a:rPr>
              <a:t>d</a:t>
            </a:r>
            <a:r>
              <a:rPr sz="1800" spc="10" dirty="0">
                <a:latin typeface="Century Gothic"/>
                <a:cs typeface="Century Gothic"/>
              </a:rPr>
              <a:t> </a:t>
            </a:r>
            <a:r>
              <a:rPr sz="1800" spc="-5" dirty="0">
                <a:latin typeface="Century Gothic"/>
                <a:cs typeface="Century Gothic"/>
              </a:rPr>
              <a:t>b</a:t>
            </a:r>
            <a:r>
              <a:rPr sz="1800" spc="-15" dirty="0">
                <a:latin typeface="Century Gothic"/>
                <a:cs typeface="Century Gothic"/>
              </a:rPr>
              <a:t>e</a:t>
            </a:r>
            <a:r>
              <a:rPr sz="1800" spc="25" dirty="0">
                <a:latin typeface="Century Gothic"/>
                <a:cs typeface="Century Gothic"/>
              </a:rPr>
              <a:t> </a:t>
            </a:r>
            <a:r>
              <a:rPr sz="1800" spc="-5" dirty="0">
                <a:latin typeface="Century Gothic"/>
                <a:cs typeface="Century Gothic"/>
              </a:rPr>
              <a:t>p</a:t>
            </a:r>
            <a:r>
              <a:rPr sz="1800" spc="-10" dirty="0">
                <a:latin typeface="Century Gothic"/>
                <a:cs typeface="Century Gothic"/>
              </a:rPr>
              <a:t>r</a:t>
            </a:r>
            <a:r>
              <a:rPr sz="1800" spc="-25" dirty="0">
                <a:latin typeface="Century Gothic"/>
                <a:cs typeface="Century Gothic"/>
              </a:rPr>
              <a:t>o</a:t>
            </a:r>
            <a:r>
              <a:rPr sz="1800" spc="25" dirty="0">
                <a:latin typeface="Century Gothic"/>
                <a:cs typeface="Century Gothic"/>
              </a:rPr>
              <a:t>v</a:t>
            </a:r>
            <a:r>
              <a:rPr sz="1800" dirty="0">
                <a:latin typeface="Century Gothic"/>
                <a:cs typeface="Century Gothic"/>
              </a:rPr>
              <a:t>i</a:t>
            </a:r>
            <a:r>
              <a:rPr sz="1800" spc="5" dirty="0">
                <a:latin typeface="Century Gothic"/>
                <a:cs typeface="Century Gothic"/>
              </a:rPr>
              <a:t>d</a:t>
            </a:r>
            <a:r>
              <a:rPr sz="1800" spc="-15" dirty="0">
                <a:latin typeface="Century Gothic"/>
                <a:cs typeface="Century Gothic"/>
              </a:rPr>
              <a:t>e</a:t>
            </a:r>
            <a:r>
              <a:rPr sz="1800" dirty="0">
                <a:latin typeface="Century Gothic"/>
                <a:cs typeface="Century Gothic"/>
              </a:rPr>
              <a:t>d</a:t>
            </a:r>
            <a:r>
              <a:rPr sz="1800" spc="-25" dirty="0">
                <a:latin typeface="Century Gothic"/>
                <a:cs typeface="Century Gothic"/>
              </a:rPr>
              <a:t> o</a:t>
            </a:r>
            <a:r>
              <a:rPr sz="1800" spc="-15" dirty="0">
                <a:latin typeface="Century Gothic"/>
                <a:cs typeface="Century Gothic"/>
              </a:rPr>
              <a:t>n</a:t>
            </a:r>
            <a:r>
              <a:rPr sz="1800" spc="5" dirty="0">
                <a:latin typeface="Century Gothic"/>
                <a:cs typeface="Century Gothic"/>
              </a:rPr>
              <a:t> </a:t>
            </a:r>
            <a:r>
              <a:rPr sz="1800" spc="-15" dirty="0">
                <a:latin typeface="Century Gothic"/>
                <a:cs typeface="Century Gothic"/>
              </a:rPr>
              <a:t>h</a:t>
            </a:r>
            <a:r>
              <a:rPr sz="1800" spc="-25" dirty="0">
                <a:latin typeface="Century Gothic"/>
                <a:cs typeface="Century Gothic"/>
              </a:rPr>
              <a:t>o</a:t>
            </a:r>
            <a:r>
              <a:rPr sz="1800" dirty="0">
                <a:latin typeface="Century Gothic"/>
                <a:cs typeface="Century Gothic"/>
              </a:rPr>
              <a:t>w </a:t>
            </a:r>
            <a:r>
              <a:rPr sz="1800" spc="-10" dirty="0">
                <a:latin typeface="Century Gothic"/>
                <a:cs typeface="Century Gothic"/>
              </a:rPr>
              <a:t>t</a:t>
            </a:r>
            <a:r>
              <a:rPr sz="1800" spc="-35" dirty="0">
                <a:latin typeface="Century Gothic"/>
                <a:cs typeface="Century Gothic"/>
              </a:rPr>
              <a:t>h</a:t>
            </a:r>
            <a:r>
              <a:rPr sz="1800" spc="-15" dirty="0">
                <a:latin typeface="Century Gothic"/>
                <a:cs typeface="Century Gothic"/>
              </a:rPr>
              <a:t>e</a:t>
            </a:r>
            <a:r>
              <a:rPr sz="1800" spc="40" dirty="0">
                <a:latin typeface="Century Gothic"/>
                <a:cs typeface="Century Gothic"/>
              </a:rPr>
              <a:t> </a:t>
            </a:r>
            <a:r>
              <a:rPr sz="1800" spc="-25" dirty="0">
                <a:latin typeface="Century Gothic"/>
                <a:cs typeface="Century Gothic"/>
              </a:rPr>
              <a:t>t</a:t>
            </a:r>
            <a:r>
              <a:rPr sz="1800" spc="-10" dirty="0">
                <a:latin typeface="Century Gothic"/>
                <a:cs typeface="Century Gothic"/>
              </a:rPr>
              <a:t>ra</a:t>
            </a:r>
            <a:r>
              <a:rPr sz="1800" spc="-15" dirty="0">
                <a:latin typeface="Century Gothic"/>
                <a:cs typeface="Century Gothic"/>
              </a:rPr>
              <a:t>n</a:t>
            </a:r>
            <a:r>
              <a:rPr sz="1800" dirty="0">
                <a:latin typeface="Century Gothic"/>
                <a:cs typeface="Century Gothic"/>
              </a:rPr>
              <a:t>s</a:t>
            </a:r>
            <a:r>
              <a:rPr sz="1800" spc="15" dirty="0">
                <a:latin typeface="Century Gothic"/>
                <a:cs typeface="Century Gothic"/>
              </a:rPr>
              <a:t>i</a:t>
            </a:r>
            <a:r>
              <a:rPr sz="1800" spc="-25" dirty="0">
                <a:latin typeface="Century Gothic"/>
                <a:cs typeface="Century Gothic"/>
              </a:rPr>
              <a:t>t</a:t>
            </a:r>
            <a:r>
              <a:rPr sz="1800" spc="35" dirty="0">
                <a:latin typeface="Century Gothic"/>
                <a:cs typeface="Century Gothic"/>
              </a:rPr>
              <a:t>i</a:t>
            </a:r>
            <a:r>
              <a:rPr sz="1800" spc="-25" dirty="0">
                <a:latin typeface="Century Gothic"/>
                <a:cs typeface="Century Gothic"/>
              </a:rPr>
              <a:t>o</a:t>
            </a:r>
            <a:r>
              <a:rPr sz="1800" spc="-15" dirty="0">
                <a:latin typeface="Century Gothic"/>
                <a:cs typeface="Century Gothic"/>
              </a:rPr>
              <a:t>n </a:t>
            </a:r>
            <a:r>
              <a:rPr sz="1800" spc="-20" dirty="0">
                <a:latin typeface="Century Gothic"/>
                <a:cs typeface="Century Gothic"/>
              </a:rPr>
              <a:t>f</a:t>
            </a:r>
            <a:r>
              <a:rPr sz="1800" spc="-10" dirty="0">
                <a:latin typeface="Century Gothic"/>
                <a:cs typeface="Century Gothic"/>
              </a:rPr>
              <a:t>r</a:t>
            </a:r>
            <a:r>
              <a:rPr sz="1800" spc="-5" dirty="0">
                <a:latin typeface="Century Gothic"/>
                <a:cs typeface="Century Gothic"/>
              </a:rPr>
              <a:t>o</a:t>
            </a:r>
            <a:r>
              <a:rPr sz="1800" spc="-20" dirty="0">
                <a:latin typeface="Century Gothic"/>
                <a:cs typeface="Century Gothic"/>
              </a:rPr>
              <a:t>m</a:t>
            </a:r>
            <a:r>
              <a:rPr sz="1800" spc="-10" dirty="0">
                <a:latin typeface="Century Gothic"/>
                <a:cs typeface="Century Gothic"/>
              </a:rPr>
              <a:t> </a:t>
            </a:r>
            <a:r>
              <a:rPr sz="1800" spc="25" dirty="0">
                <a:latin typeface="Century Gothic"/>
                <a:cs typeface="Century Gothic"/>
              </a:rPr>
              <a:t>I</a:t>
            </a:r>
            <a:r>
              <a:rPr sz="1800" dirty="0">
                <a:latin typeface="Century Gothic"/>
                <a:cs typeface="Century Gothic"/>
              </a:rPr>
              <a:t>Mb</a:t>
            </a:r>
            <a:r>
              <a:rPr sz="1800" spc="-35" dirty="0">
                <a:latin typeface="Century Gothic"/>
                <a:cs typeface="Century Gothic"/>
              </a:rPr>
              <a:t> </a:t>
            </a:r>
            <a:r>
              <a:rPr sz="1800" spc="-20" dirty="0">
                <a:latin typeface="Century Gothic"/>
                <a:cs typeface="Century Gothic"/>
              </a:rPr>
              <a:t>T</a:t>
            </a:r>
            <a:r>
              <a:rPr sz="1800" spc="-10" dirty="0">
                <a:latin typeface="Century Gothic"/>
                <a:cs typeface="Century Gothic"/>
              </a:rPr>
              <a:t>ra</a:t>
            </a:r>
            <a:r>
              <a:rPr sz="1800" spc="-30" dirty="0">
                <a:latin typeface="Century Gothic"/>
                <a:cs typeface="Century Gothic"/>
              </a:rPr>
              <a:t>c</a:t>
            </a:r>
            <a:r>
              <a:rPr sz="1800" spc="35" dirty="0">
                <a:latin typeface="Century Gothic"/>
                <a:cs typeface="Century Gothic"/>
              </a:rPr>
              <a:t>i</a:t>
            </a:r>
            <a:r>
              <a:rPr sz="1800" spc="-35" dirty="0">
                <a:latin typeface="Century Gothic"/>
                <a:cs typeface="Century Gothic"/>
              </a:rPr>
              <a:t>n</a:t>
            </a:r>
            <a:r>
              <a:rPr sz="1800" spc="-15" dirty="0">
                <a:latin typeface="Century Gothic"/>
                <a:cs typeface="Century Gothic"/>
              </a:rPr>
              <a:t>g</a:t>
            </a:r>
            <a:r>
              <a:rPr sz="1800" dirty="0">
                <a:latin typeface="Century Gothic"/>
                <a:cs typeface="Century Gothic"/>
              </a:rPr>
              <a:t> </a:t>
            </a:r>
            <a:r>
              <a:rPr sz="1800" spc="-25" dirty="0">
                <a:latin typeface="Century Gothic"/>
                <a:cs typeface="Century Gothic"/>
              </a:rPr>
              <a:t>t</a:t>
            </a:r>
            <a:r>
              <a:rPr sz="1800" spc="-15" dirty="0">
                <a:latin typeface="Century Gothic"/>
                <a:cs typeface="Century Gothic"/>
              </a:rPr>
              <a:t>o</a:t>
            </a:r>
            <a:r>
              <a:rPr sz="1800" spc="-5" dirty="0">
                <a:latin typeface="Century Gothic"/>
                <a:cs typeface="Century Gothic"/>
              </a:rPr>
              <a:t> </a:t>
            </a:r>
            <a:r>
              <a:rPr sz="1800" spc="25" dirty="0">
                <a:latin typeface="Century Gothic"/>
                <a:cs typeface="Century Gothic"/>
              </a:rPr>
              <a:t>I</a:t>
            </a:r>
            <a:r>
              <a:rPr sz="1800" dirty="0">
                <a:latin typeface="Century Gothic"/>
                <a:cs typeface="Century Gothic"/>
              </a:rPr>
              <a:t>V</a:t>
            </a:r>
            <a:r>
              <a:rPr sz="1800" spc="-20" dirty="0">
                <a:latin typeface="Century Gothic"/>
                <a:cs typeface="Century Gothic"/>
              </a:rPr>
              <a:t> </a:t>
            </a:r>
            <a:r>
              <a:rPr sz="1800" spc="-40" dirty="0">
                <a:latin typeface="Century Gothic"/>
                <a:cs typeface="Century Gothic"/>
              </a:rPr>
              <a:t>w</a:t>
            </a:r>
            <a:r>
              <a:rPr sz="1800" spc="-10" dirty="0">
                <a:latin typeface="Century Gothic"/>
                <a:cs typeface="Century Gothic"/>
              </a:rPr>
              <a:t>ent.</a:t>
            </a:r>
            <a:r>
              <a:rPr sz="1800" spc="60" dirty="0">
                <a:latin typeface="Century Gothic"/>
                <a:cs typeface="Century Gothic"/>
              </a:rPr>
              <a:t> </a:t>
            </a:r>
            <a:r>
              <a:rPr sz="2000" spc="-60" dirty="0">
                <a:latin typeface="Century Gothic"/>
                <a:cs typeface="Century Gothic"/>
              </a:rPr>
              <a:t>W</a:t>
            </a:r>
            <a:r>
              <a:rPr sz="2000" dirty="0">
                <a:latin typeface="Century Gothic"/>
                <a:cs typeface="Century Gothic"/>
              </a:rPr>
              <a:t>h</a:t>
            </a:r>
            <a:r>
              <a:rPr sz="2000" spc="-10" dirty="0">
                <a:latin typeface="Century Gothic"/>
                <a:cs typeface="Century Gothic"/>
              </a:rPr>
              <a:t>at</a:t>
            </a:r>
            <a:r>
              <a:rPr sz="2000" spc="50" dirty="0">
                <a:latin typeface="Century Gothic"/>
                <a:cs typeface="Century Gothic"/>
              </a:rPr>
              <a:t> </a:t>
            </a:r>
            <a:r>
              <a:rPr sz="2000" spc="-20" dirty="0">
                <a:latin typeface="Century Gothic"/>
                <a:cs typeface="Century Gothic"/>
              </a:rPr>
              <a:t>i</a:t>
            </a:r>
            <a:r>
              <a:rPr sz="2000" dirty="0">
                <a:latin typeface="Century Gothic"/>
                <a:cs typeface="Century Gothic"/>
              </a:rPr>
              <a:t>ss</a:t>
            </a:r>
            <a:r>
              <a:rPr sz="2000" spc="5" dirty="0">
                <a:latin typeface="Century Gothic"/>
                <a:cs typeface="Century Gothic"/>
              </a:rPr>
              <a:t>u</a:t>
            </a:r>
            <a:r>
              <a:rPr sz="2000" spc="20" dirty="0">
                <a:latin typeface="Century Gothic"/>
                <a:cs typeface="Century Gothic"/>
              </a:rPr>
              <a:t>e</a:t>
            </a:r>
            <a:r>
              <a:rPr sz="2000" dirty="0">
                <a:latin typeface="Century Gothic"/>
                <a:cs typeface="Century Gothic"/>
              </a:rPr>
              <a:t>s</a:t>
            </a:r>
            <a:r>
              <a:rPr sz="2000" spc="-30" dirty="0">
                <a:latin typeface="Century Gothic"/>
                <a:cs typeface="Century Gothic"/>
              </a:rPr>
              <a:t> </a:t>
            </a:r>
            <a:r>
              <a:rPr sz="2000" spc="-5" dirty="0">
                <a:latin typeface="Century Gothic"/>
                <a:cs typeface="Century Gothic"/>
              </a:rPr>
              <a:t>w</a:t>
            </a:r>
            <a:r>
              <a:rPr sz="2000" dirty="0">
                <a:latin typeface="Century Gothic"/>
                <a:cs typeface="Century Gothic"/>
              </a:rPr>
              <a:t>e</a:t>
            </a:r>
            <a:r>
              <a:rPr sz="2000" spc="-10" dirty="0">
                <a:latin typeface="Century Gothic"/>
                <a:cs typeface="Century Gothic"/>
              </a:rPr>
              <a:t>r</a:t>
            </a:r>
            <a:r>
              <a:rPr sz="2000" dirty="0">
                <a:latin typeface="Century Gothic"/>
                <a:cs typeface="Century Gothic"/>
              </a:rPr>
              <a:t>e</a:t>
            </a:r>
            <a:r>
              <a:rPr sz="2000" spc="-15" dirty="0">
                <a:latin typeface="Century Gothic"/>
                <a:cs typeface="Century Gothic"/>
              </a:rPr>
              <a:t> </a:t>
            </a:r>
            <a:r>
              <a:rPr sz="2000" dirty="0">
                <a:latin typeface="Century Gothic"/>
                <a:cs typeface="Century Gothic"/>
              </a:rPr>
              <a:t>en</a:t>
            </a:r>
            <a:r>
              <a:rPr sz="2000" spc="5" dirty="0">
                <a:latin typeface="Century Gothic"/>
                <a:cs typeface="Century Gothic"/>
              </a:rPr>
              <a:t>c</a:t>
            </a:r>
            <a:r>
              <a:rPr sz="2000" spc="-10" dirty="0">
                <a:latin typeface="Century Gothic"/>
                <a:cs typeface="Century Gothic"/>
              </a:rPr>
              <a:t>o</a:t>
            </a:r>
            <a:r>
              <a:rPr sz="2000" spc="5" dirty="0">
                <a:latin typeface="Century Gothic"/>
                <a:cs typeface="Century Gothic"/>
              </a:rPr>
              <a:t>u</a:t>
            </a:r>
            <a:r>
              <a:rPr sz="2000" dirty="0">
                <a:latin typeface="Century Gothic"/>
                <a:cs typeface="Century Gothic"/>
              </a:rPr>
              <a:t>n</a:t>
            </a:r>
            <a:r>
              <a:rPr sz="2000" spc="5" dirty="0">
                <a:latin typeface="Century Gothic"/>
                <a:cs typeface="Century Gothic"/>
              </a:rPr>
              <a:t>t</a:t>
            </a:r>
            <a:r>
              <a:rPr sz="2000" dirty="0">
                <a:latin typeface="Century Gothic"/>
                <a:cs typeface="Century Gothic"/>
              </a:rPr>
              <a:t>e</a:t>
            </a:r>
            <a:r>
              <a:rPr sz="2000" spc="-10" dirty="0">
                <a:latin typeface="Century Gothic"/>
                <a:cs typeface="Century Gothic"/>
              </a:rPr>
              <a:t>r</a:t>
            </a:r>
            <a:r>
              <a:rPr sz="2000" dirty="0">
                <a:latin typeface="Century Gothic"/>
                <a:cs typeface="Century Gothic"/>
              </a:rPr>
              <a:t>e</a:t>
            </a:r>
            <a:r>
              <a:rPr sz="2000" spc="-10" dirty="0">
                <a:latin typeface="Century Gothic"/>
                <a:cs typeface="Century Gothic"/>
              </a:rPr>
              <a:t>d,</a:t>
            </a:r>
            <a:r>
              <a:rPr sz="2000" spc="-25" dirty="0">
                <a:latin typeface="Century Gothic"/>
                <a:cs typeface="Century Gothic"/>
              </a:rPr>
              <a:t> </a:t>
            </a:r>
            <a:r>
              <a:rPr sz="2000" spc="-20" dirty="0">
                <a:latin typeface="Century Gothic"/>
                <a:cs typeface="Century Gothic"/>
              </a:rPr>
              <a:t>i</a:t>
            </a:r>
            <a:r>
              <a:rPr sz="2000" spc="-10" dirty="0">
                <a:latin typeface="Century Gothic"/>
                <a:cs typeface="Century Gothic"/>
              </a:rPr>
              <a:t>f</a:t>
            </a:r>
            <a:r>
              <a:rPr sz="2000" dirty="0">
                <a:latin typeface="Century Gothic"/>
                <a:cs typeface="Century Gothic"/>
              </a:rPr>
              <a:t> </a:t>
            </a:r>
            <a:r>
              <a:rPr sz="2000" spc="-10" dirty="0">
                <a:latin typeface="Century Gothic"/>
                <a:cs typeface="Century Gothic"/>
              </a:rPr>
              <a:t>a</a:t>
            </a:r>
            <a:r>
              <a:rPr sz="2000" dirty="0">
                <a:latin typeface="Century Gothic"/>
                <a:cs typeface="Century Gothic"/>
              </a:rPr>
              <a:t>n</a:t>
            </a:r>
            <a:r>
              <a:rPr sz="2000" spc="5" dirty="0">
                <a:latin typeface="Century Gothic"/>
                <a:cs typeface="Century Gothic"/>
              </a:rPr>
              <a:t>y</a:t>
            </a:r>
            <a:r>
              <a:rPr sz="2000" dirty="0">
                <a:latin typeface="Century Gothic"/>
                <a:cs typeface="Century Gothic"/>
              </a:rPr>
              <a:t>?</a:t>
            </a:r>
            <a:endParaRPr sz="2000">
              <a:latin typeface="Century Gothic"/>
              <a:cs typeface="Century Gothic"/>
            </a:endParaRPr>
          </a:p>
          <a:p>
            <a:pPr marL="547370" marR="328295" lvl="1" indent="-214629">
              <a:lnSpc>
                <a:spcPts val="1730"/>
              </a:lnSpc>
              <a:spcBef>
                <a:spcPts val="615"/>
              </a:spcBef>
              <a:buClr>
                <a:srgbClr val="2D75B6"/>
              </a:buClr>
              <a:buSzPct val="87500"/>
              <a:buFont typeface="Times New Roman"/>
              <a:buChar char="•"/>
              <a:tabLst>
                <a:tab pos="548005" algn="l"/>
              </a:tabLst>
            </a:pPr>
            <a:r>
              <a:rPr sz="1600" spc="-15" dirty="0">
                <a:latin typeface="Century Gothic"/>
                <a:cs typeface="Century Gothic"/>
              </a:rPr>
              <a:t>M</a:t>
            </a:r>
            <a:r>
              <a:rPr sz="1600" spc="10" dirty="0">
                <a:latin typeface="Century Gothic"/>
                <a:cs typeface="Century Gothic"/>
              </a:rPr>
              <a:t>I</a:t>
            </a:r>
            <a:r>
              <a:rPr sz="1600" spc="-15" dirty="0">
                <a:latin typeface="Century Gothic"/>
                <a:cs typeface="Century Gothic"/>
              </a:rPr>
              <a:t>D</a:t>
            </a:r>
            <a:r>
              <a:rPr sz="1600" spc="-20" dirty="0">
                <a:latin typeface="Century Gothic"/>
                <a:cs typeface="Century Gothic"/>
              </a:rPr>
              <a:t> </a:t>
            </a:r>
            <a:r>
              <a:rPr sz="1600" spc="-10" dirty="0">
                <a:latin typeface="Century Gothic"/>
                <a:cs typeface="Century Gothic"/>
              </a:rPr>
              <a:t>o</a:t>
            </a:r>
            <a:r>
              <a:rPr sz="1600" spc="-50" dirty="0">
                <a:latin typeface="Century Gothic"/>
                <a:cs typeface="Century Gothic"/>
              </a:rPr>
              <a:t>w</a:t>
            </a:r>
            <a:r>
              <a:rPr sz="1600" spc="-10" dirty="0">
                <a:latin typeface="Century Gothic"/>
                <a:cs typeface="Century Gothic"/>
              </a:rPr>
              <a:t>n</a:t>
            </a:r>
            <a:r>
              <a:rPr sz="1600" spc="-30" dirty="0">
                <a:latin typeface="Century Gothic"/>
                <a:cs typeface="Century Gothic"/>
              </a:rPr>
              <a:t>e</a:t>
            </a:r>
            <a:r>
              <a:rPr sz="1600" spc="5" dirty="0">
                <a:latin typeface="Century Gothic"/>
                <a:cs typeface="Century Gothic"/>
              </a:rPr>
              <a:t>r</a:t>
            </a:r>
            <a:r>
              <a:rPr sz="1600" spc="-10" dirty="0">
                <a:latin typeface="Century Gothic"/>
                <a:cs typeface="Century Gothic"/>
              </a:rPr>
              <a:t>s</a:t>
            </a:r>
            <a:r>
              <a:rPr sz="1600" spc="35" dirty="0">
                <a:latin typeface="Century Gothic"/>
                <a:cs typeface="Century Gothic"/>
              </a:rPr>
              <a:t> </a:t>
            </a:r>
            <a:r>
              <a:rPr sz="1600" spc="-50" dirty="0">
                <a:latin typeface="Century Gothic"/>
                <a:cs typeface="Century Gothic"/>
              </a:rPr>
              <a:t>w</a:t>
            </a:r>
            <a:r>
              <a:rPr sz="1600" spc="-10" dirty="0">
                <a:latin typeface="Century Gothic"/>
                <a:cs typeface="Century Gothic"/>
              </a:rPr>
              <a:t>ere</a:t>
            </a:r>
            <a:r>
              <a:rPr sz="1600" spc="35" dirty="0">
                <a:latin typeface="Century Gothic"/>
                <a:cs typeface="Century Gothic"/>
              </a:rPr>
              <a:t> </a:t>
            </a:r>
            <a:r>
              <a:rPr sz="1600" spc="-10" dirty="0">
                <a:latin typeface="Century Gothic"/>
                <a:cs typeface="Century Gothic"/>
              </a:rPr>
              <a:t>n</a:t>
            </a:r>
            <a:r>
              <a:rPr sz="1600" spc="-25" dirty="0">
                <a:latin typeface="Century Gothic"/>
                <a:cs typeface="Century Gothic"/>
              </a:rPr>
              <a:t>o</a:t>
            </a:r>
            <a:r>
              <a:rPr sz="1600" spc="-10" dirty="0">
                <a:latin typeface="Century Gothic"/>
                <a:cs typeface="Century Gothic"/>
              </a:rPr>
              <a:t>t</a:t>
            </a:r>
            <a:r>
              <a:rPr sz="1600" spc="5" dirty="0">
                <a:latin typeface="Century Gothic"/>
                <a:cs typeface="Century Gothic"/>
              </a:rPr>
              <a:t> </a:t>
            </a:r>
            <a:r>
              <a:rPr sz="1600" spc="-15" dirty="0">
                <a:latin typeface="Century Gothic"/>
                <a:cs typeface="Century Gothic"/>
              </a:rPr>
              <a:t>e</a:t>
            </a:r>
            <a:r>
              <a:rPr sz="1600" spc="-20" dirty="0">
                <a:latin typeface="Century Gothic"/>
                <a:cs typeface="Century Gothic"/>
              </a:rPr>
              <a:t>a</a:t>
            </a:r>
            <a:r>
              <a:rPr sz="1600" spc="-10" dirty="0">
                <a:latin typeface="Century Gothic"/>
                <a:cs typeface="Century Gothic"/>
              </a:rPr>
              <a:t>s</a:t>
            </a:r>
            <a:r>
              <a:rPr sz="1600" spc="5" dirty="0">
                <a:latin typeface="Century Gothic"/>
                <a:cs typeface="Century Gothic"/>
              </a:rPr>
              <a:t>il</a:t>
            </a:r>
            <a:r>
              <a:rPr sz="1600" spc="-10" dirty="0">
                <a:latin typeface="Century Gothic"/>
                <a:cs typeface="Century Gothic"/>
              </a:rPr>
              <a:t>y</a:t>
            </a:r>
            <a:r>
              <a:rPr sz="1600" spc="-25" dirty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i</a:t>
            </a:r>
            <a:r>
              <a:rPr sz="1600" spc="-10" dirty="0">
                <a:latin typeface="Century Gothic"/>
                <a:cs typeface="Century Gothic"/>
              </a:rPr>
              <a:t>d</a:t>
            </a:r>
            <a:r>
              <a:rPr sz="1600" spc="-30" dirty="0">
                <a:latin typeface="Century Gothic"/>
                <a:cs typeface="Century Gothic"/>
              </a:rPr>
              <a:t>e</a:t>
            </a:r>
            <a:r>
              <a:rPr sz="1600" spc="-10" dirty="0">
                <a:latin typeface="Century Gothic"/>
                <a:cs typeface="Century Gothic"/>
              </a:rPr>
              <a:t>n</a:t>
            </a:r>
            <a:r>
              <a:rPr sz="1600" spc="-25" dirty="0">
                <a:latin typeface="Century Gothic"/>
                <a:cs typeface="Century Gothic"/>
              </a:rPr>
              <a:t>t</a:t>
            </a:r>
            <a:r>
              <a:rPr sz="1600" spc="5" dirty="0">
                <a:latin typeface="Century Gothic"/>
                <a:cs typeface="Century Gothic"/>
              </a:rPr>
              <a:t>i</a:t>
            </a:r>
            <a:r>
              <a:rPr sz="1600" spc="-10" dirty="0">
                <a:latin typeface="Century Gothic"/>
                <a:cs typeface="Century Gothic"/>
              </a:rPr>
              <a:t>f</a:t>
            </a:r>
            <a:r>
              <a:rPr sz="1600" spc="5" dirty="0">
                <a:latin typeface="Century Gothic"/>
                <a:cs typeface="Century Gothic"/>
              </a:rPr>
              <a:t>i</a:t>
            </a:r>
            <a:r>
              <a:rPr sz="1600" spc="-30" dirty="0">
                <a:latin typeface="Century Gothic"/>
                <a:cs typeface="Century Gothic"/>
              </a:rPr>
              <a:t>e</a:t>
            </a:r>
            <a:r>
              <a:rPr sz="1600" spc="-10" dirty="0">
                <a:latin typeface="Century Gothic"/>
                <a:cs typeface="Century Gothic"/>
              </a:rPr>
              <a:t>d</a:t>
            </a:r>
            <a:r>
              <a:rPr sz="1600" spc="-5" dirty="0">
                <a:latin typeface="Century Gothic"/>
                <a:cs typeface="Century Gothic"/>
              </a:rPr>
              <a:t>.</a:t>
            </a:r>
            <a:r>
              <a:rPr sz="1600" spc="40" dirty="0">
                <a:latin typeface="Century Gothic"/>
                <a:cs typeface="Century Gothic"/>
              </a:rPr>
              <a:t> </a:t>
            </a:r>
            <a:r>
              <a:rPr sz="1600" spc="-20" dirty="0">
                <a:latin typeface="Century Gothic"/>
                <a:cs typeface="Century Gothic"/>
              </a:rPr>
              <a:t>C</a:t>
            </a:r>
            <a:r>
              <a:rPr sz="1600" spc="-10" dirty="0">
                <a:latin typeface="Century Gothic"/>
                <a:cs typeface="Century Gothic"/>
              </a:rPr>
              <a:t>us</a:t>
            </a:r>
            <a:r>
              <a:rPr sz="1600" spc="-25" dirty="0">
                <a:latin typeface="Century Gothic"/>
                <a:cs typeface="Century Gothic"/>
              </a:rPr>
              <a:t>to</a:t>
            </a:r>
            <a:r>
              <a:rPr sz="1600" spc="-10" dirty="0">
                <a:latin typeface="Century Gothic"/>
                <a:cs typeface="Century Gothic"/>
              </a:rPr>
              <a:t>mer</a:t>
            </a:r>
            <a:r>
              <a:rPr sz="1600" spc="15" dirty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R</a:t>
            </a:r>
            <a:r>
              <a:rPr sz="1600" spc="-15" dirty="0">
                <a:latin typeface="Century Gothic"/>
                <a:cs typeface="Century Gothic"/>
              </a:rPr>
              <a:t>e</a:t>
            </a:r>
            <a:r>
              <a:rPr sz="1600" spc="-20" dirty="0">
                <a:latin typeface="Century Gothic"/>
                <a:cs typeface="Century Gothic"/>
              </a:rPr>
              <a:t>g</a:t>
            </a:r>
            <a:r>
              <a:rPr sz="1600" spc="-5" dirty="0">
                <a:latin typeface="Century Gothic"/>
                <a:cs typeface="Century Gothic"/>
              </a:rPr>
              <a:t>is</a:t>
            </a:r>
            <a:r>
              <a:rPr sz="1600" spc="-25" dirty="0">
                <a:latin typeface="Century Gothic"/>
                <a:cs typeface="Century Gothic"/>
              </a:rPr>
              <a:t>t</a:t>
            </a:r>
            <a:r>
              <a:rPr sz="1600" spc="-5" dirty="0">
                <a:latin typeface="Century Gothic"/>
                <a:cs typeface="Century Gothic"/>
              </a:rPr>
              <a:t>ra</a:t>
            </a:r>
            <a:r>
              <a:rPr sz="1600" spc="-25" dirty="0">
                <a:latin typeface="Century Gothic"/>
                <a:cs typeface="Century Gothic"/>
              </a:rPr>
              <a:t>t</a:t>
            </a:r>
            <a:r>
              <a:rPr sz="1600" spc="-5" dirty="0">
                <a:latin typeface="Century Gothic"/>
                <a:cs typeface="Century Gothic"/>
              </a:rPr>
              <a:t>i</a:t>
            </a:r>
            <a:r>
              <a:rPr sz="1600" spc="-10" dirty="0">
                <a:latin typeface="Century Gothic"/>
                <a:cs typeface="Century Gothic"/>
              </a:rPr>
              <a:t>on</a:t>
            </a:r>
            <a:r>
              <a:rPr sz="1600" spc="35" dirty="0">
                <a:latin typeface="Century Gothic"/>
                <a:cs typeface="Century Gothic"/>
              </a:rPr>
              <a:t> </a:t>
            </a:r>
            <a:r>
              <a:rPr sz="1600" spc="-10" dirty="0">
                <a:latin typeface="Century Gothic"/>
                <a:cs typeface="Century Gothic"/>
              </a:rPr>
              <a:t>h</a:t>
            </a:r>
            <a:r>
              <a:rPr sz="1600" spc="-5" dirty="0">
                <a:latin typeface="Century Gothic"/>
                <a:cs typeface="Century Gothic"/>
              </a:rPr>
              <a:t>a</a:t>
            </a:r>
            <a:r>
              <a:rPr sz="1600" spc="-15" dirty="0">
                <a:latin typeface="Century Gothic"/>
                <a:cs typeface="Century Gothic"/>
              </a:rPr>
              <a:t>d</a:t>
            </a:r>
            <a:r>
              <a:rPr sz="1600" spc="-5" dirty="0">
                <a:latin typeface="Century Gothic"/>
                <a:cs typeface="Century Gothic"/>
              </a:rPr>
              <a:t> </a:t>
            </a:r>
            <a:r>
              <a:rPr sz="1600" spc="-25" dirty="0">
                <a:latin typeface="Century Gothic"/>
                <a:cs typeface="Century Gothic"/>
              </a:rPr>
              <a:t>o</a:t>
            </a:r>
            <a:r>
              <a:rPr sz="1600" spc="-10" dirty="0">
                <a:latin typeface="Century Gothic"/>
                <a:cs typeface="Century Gothic"/>
              </a:rPr>
              <a:t>u</a:t>
            </a:r>
            <a:r>
              <a:rPr sz="1600" spc="-25" dirty="0">
                <a:latin typeface="Century Gothic"/>
                <a:cs typeface="Century Gothic"/>
              </a:rPr>
              <a:t>t</a:t>
            </a:r>
            <a:r>
              <a:rPr sz="1600" spc="-10" dirty="0">
                <a:latin typeface="Century Gothic"/>
                <a:cs typeface="Century Gothic"/>
              </a:rPr>
              <a:t>d</a:t>
            </a:r>
            <a:r>
              <a:rPr sz="1600" spc="-20" dirty="0">
                <a:latin typeface="Century Gothic"/>
                <a:cs typeface="Century Gothic"/>
              </a:rPr>
              <a:t>a</a:t>
            </a:r>
            <a:r>
              <a:rPr sz="1600" spc="-25" dirty="0">
                <a:latin typeface="Century Gothic"/>
                <a:cs typeface="Century Gothic"/>
              </a:rPr>
              <a:t>t</a:t>
            </a:r>
            <a:r>
              <a:rPr sz="1600" spc="-15" dirty="0">
                <a:latin typeface="Century Gothic"/>
                <a:cs typeface="Century Gothic"/>
              </a:rPr>
              <a:t>ed</a:t>
            </a:r>
            <a:r>
              <a:rPr sz="1600" spc="-5" dirty="0">
                <a:latin typeface="Century Gothic"/>
                <a:cs typeface="Century Gothic"/>
              </a:rPr>
              <a:t> </a:t>
            </a:r>
            <a:r>
              <a:rPr sz="1600" spc="-10" dirty="0">
                <a:latin typeface="Century Gothic"/>
                <a:cs typeface="Century Gothic"/>
              </a:rPr>
              <a:t>c</a:t>
            </a:r>
            <a:r>
              <a:rPr sz="1600" spc="-25" dirty="0">
                <a:latin typeface="Century Gothic"/>
                <a:cs typeface="Century Gothic"/>
              </a:rPr>
              <a:t>o</a:t>
            </a:r>
            <a:r>
              <a:rPr sz="1600" spc="-10" dirty="0">
                <a:latin typeface="Century Gothic"/>
                <a:cs typeface="Century Gothic"/>
              </a:rPr>
              <a:t>n</a:t>
            </a:r>
            <a:r>
              <a:rPr sz="1600" spc="-25" dirty="0">
                <a:latin typeface="Century Gothic"/>
                <a:cs typeface="Century Gothic"/>
              </a:rPr>
              <a:t>t</a:t>
            </a:r>
            <a:r>
              <a:rPr sz="1600" spc="-20" dirty="0">
                <a:latin typeface="Century Gothic"/>
                <a:cs typeface="Century Gothic"/>
              </a:rPr>
              <a:t>a</a:t>
            </a:r>
            <a:r>
              <a:rPr sz="1600" spc="-10" dirty="0">
                <a:latin typeface="Century Gothic"/>
                <a:cs typeface="Century Gothic"/>
              </a:rPr>
              <a:t>ct</a:t>
            </a:r>
            <a:r>
              <a:rPr sz="1600" spc="20" dirty="0">
                <a:latin typeface="Century Gothic"/>
                <a:cs typeface="Century Gothic"/>
              </a:rPr>
              <a:t> </a:t>
            </a:r>
            <a:r>
              <a:rPr sz="1600" spc="-10" dirty="0">
                <a:latin typeface="Century Gothic"/>
                <a:cs typeface="Century Gothic"/>
              </a:rPr>
              <a:t>inform</a:t>
            </a:r>
            <a:r>
              <a:rPr sz="1600" spc="-20" dirty="0">
                <a:latin typeface="Century Gothic"/>
                <a:cs typeface="Century Gothic"/>
              </a:rPr>
              <a:t>a</a:t>
            </a:r>
            <a:r>
              <a:rPr sz="1600" spc="-25" dirty="0">
                <a:latin typeface="Century Gothic"/>
                <a:cs typeface="Century Gothic"/>
              </a:rPr>
              <a:t>t</a:t>
            </a:r>
            <a:r>
              <a:rPr sz="1600" spc="5" dirty="0">
                <a:latin typeface="Century Gothic"/>
                <a:cs typeface="Century Gothic"/>
              </a:rPr>
              <a:t>i</a:t>
            </a:r>
            <a:r>
              <a:rPr sz="1600" spc="-25" dirty="0">
                <a:latin typeface="Century Gothic"/>
                <a:cs typeface="Century Gothic"/>
              </a:rPr>
              <a:t>o</a:t>
            </a:r>
            <a:r>
              <a:rPr sz="1600" spc="-10" dirty="0">
                <a:latin typeface="Century Gothic"/>
                <a:cs typeface="Century Gothic"/>
              </a:rPr>
              <a:t>n</a:t>
            </a:r>
            <a:r>
              <a:rPr sz="1600" spc="20" dirty="0">
                <a:latin typeface="Century Gothic"/>
                <a:cs typeface="Century Gothic"/>
              </a:rPr>
              <a:t> </a:t>
            </a:r>
            <a:r>
              <a:rPr sz="1600" spc="-25" dirty="0">
                <a:latin typeface="Century Gothic"/>
                <a:cs typeface="Century Gothic"/>
              </a:rPr>
              <a:t>t</a:t>
            </a:r>
            <a:r>
              <a:rPr sz="1600" spc="-10" dirty="0">
                <a:latin typeface="Century Gothic"/>
                <a:cs typeface="Century Gothic"/>
              </a:rPr>
              <a:t>h</a:t>
            </a:r>
            <a:r>
              <a:rPr sz="1600" spc="-5" dirty="0">
                <a:latin typeface="Century Gothic"/>
                <a:cs typeface="Century Gothic"/>
              </a:rPr>
              <a:t>a</a:t>
            </a:r>
            <a:r>
              <a:rPr sz="1600" spc="-10" dirty="0">
                <a:latin typeface="Century Gothic"/>
                <a:cs typeface="Century Gothic"/>
              </a:rPr>
              <a:t>t </a:t>
            </a:r>
            <a:r>
              <a:rPr sz="1600" spc="-15" dirty="0">
                <a:latin typeface="Century Gothic"/>
                <a:cs typeface="Century Gothic"/>
              </a:rPr>
              <a:t>m</a:t>
            </a:r>
            <a:r>
              <a:rPr sz="1600" spc="-5" dirty="0">
                <a:latin typeface="Century Gothic"/>
                <a:cs typeface="Century Gothic"/>
              </a:rPr>
              <a:t>a</a:t>
            </a:r>
            <a:r>
              <a:rPr sz="1600" spc="-25" dirty="0">
                <a:latin typeface="Century Gothic"/>
                <a:cs typeface="Century Gothic"/>
              </a:rPr>
              <a:t>d</a:t>
            </a:r>
            <a:r>
              <a:rPr sz="1600" spc="-15" dirty="0">
                <a:latin typeface="Century Gothic"/>
                <a:cs typeface="Century Gothic"/>
              </a:rPr>
              <a:t>e</a:t>
            </a:r>
            <a:r>
              <a:rPr sz="1600" spc="5" dirty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it</a:t>
            </a:r>
            <a:r>
              <a:rPr sz="1600" spc="5" dirty="0">
                <a:latin typeface="Century Gothic"/>
                <a:cs typeface="Century Gothic"/>
              </a:rPr>
              <a:t> </a:t>
            </a:r>
            <a:r>
              <a:rPr sz="1600" spc="-25" dirty="0">
                <a:latin typeface="Century Gothic"/>
                <a:cs typeface="Century Gothic"/>
              </a:rPr>
              <a:t>d</a:t>
            </a:r>
            <a:r>
              <a:rPr sz="1600" spc="-5" dirty="0">
                <a:latin typeface="Century Gothic"/>
                <a:cs typeface="Century Gothic"/>
              </a:rPr>
              <a:t>i</a:t>
            </a:r>
            <a:r>
              <a:rPr sz="1600" spc="0" dirty="0">
                <a:latin typeface="Century Gothic"/>
                <a:cs typeface="Century Gothic"/>
              </a:rPr>
              <a:t>f</a:t>
            </a:r>
            <a:r>
              <a:rPr sz="1600" spc="-10" dirty="0">
                <a:latin typeface="Century Gothic"/>
                <a:cs typeface="Century Gothic"/>
              </a:rPr>
              <a:t>f</a:t>
            </a:r>
            <a:r>
              <a:rPr sz="1600" spc="5" dirty="0">
                <a:latin typeface="Century Gothic"/>
                <a:cs typeface="Century Gothic"/>
              </a:rPr>
              <a:t>i</a:t>
            </a:r>
            <a:r>
              <a:rPr sz="1600" spc="-25" dirty="0">
                <a:latin typeface="Century Gothic"/>
                <a:cs typeface="Century Gothic"/>
              </a:rPr>
              <a:t>c</a:t>
            </a:r>
            <a:r>
              <a:rPr sz="1600" spc="-10" dirty="0">
                <a:latin typeface="Century Gothic"/>
                <a:cs typeface="Century Gothic"/>
              </a:rPr>
              <a:t>u</a:t>
            </a:r>
            <a:r>
              <a:rPr sz="1600" spc="5" dirty="0">
                <a:latin typeface="Century Gothic"/>
                <a:cs typeface="Century Gothic"/>
              </a:rPr>
              <a:t>l</a:t>
            </a:r>
            <a:r>
              <a:rPr sz="1600" spc="-10" dirty="0">
                <a:latin typeface="Century Gothic"/>
                <a:cs typeface="Century Gothic"/>
              </a:rPr>
              <a:t>t </a:t>
            </a:r>
            <a:r>
              <a:rPr sz="1600" spc="-25" dirty="0">
                <a:latin typeface="Century Gothic"/>
                <a:cs typeface="Century Gothic"/>
              </a:rPr>
              <a:t>t</a:t>
            </a:r>
            <a:r>
              <a:rPr sz="1600" spc="-15" dirty="0">
                <a:latin typeface="Century Gothic"/>
                <a:cs typeface="Century Gothic"/>
              </a:rPr>
              <a:t>o</a:t>
            </a:r>
            <a:r>
              <a:rPr sz="1600" spc="10" dirty="0">
                <a:latin typeface="Century Gothic"/>
                <a:cs typeface="Century Gothic"/>
              </a:rPr>
              <a:t> </a:t>
            </a:r>
            <a:r>
              <a:rPr sz="1600" spc="5" dirty="0">
                <a:latin typeface="Century Gothic"/>
                <a:cs typeface="Century Gothic"/>
              </a:rPr>
              <a:t>i</a:t>
            </a:r>
            <a:r>
              <a:rPr sz="1600" spc="-25" dirty="0">
                <a:latin typeface="Century Gothic"/>
                <a:cs typeface="Century Gothic"/>
              </a:rPr>
              <a:t>d</a:t>
            </a:r>
            <a:r>
              <a:rPr sz="1600" spc="-10" dirty="0">
                <a:latin typeface="Century Gothic"/>
                <a:cs typeface="Century Gothic"/>
              </a:rPr>
              <a:t>en</a:t>
            </a:r>
            <a:r>
              <a:rPr sz="1600" spc="-25" dirty="0">
                <a:latin typeface="Century Gothic"/>
                <a:cs typeface="Century Gothic"/>
              </a:rPr>
              <a:t>t</a:t>
            </a:r>
            <a:r>
              <a:rPr sz="1600" spc="-5" dirty="0">
                <a:latin typeface="Century Gothic"/>
                <a:cs typeface="Century Gothic"/>
              </a:rPr>
              <a:t>i</a:t>
            </a:r>
            <a:r>
              <a:rPr sz="1600" spc="0" dirty="0">
                <a:latin typeface="Century Gothic"/>
                <a:cs typeface="Century Gothic"/>
              </a:rPr>
              <a:t>f</a:t>
            </a:r>
            <a:r>
              <a:rPr sz="1600" spc="-10" dirty="0">
                <a:latin typeface="Century Gothic"/>
                <a:cs typeface="Century Gothic"/>
              </a:rPr>
              <a:t>y</a:t>
            </a:r>
            <a:r>
              <a:rPr sz="1600" spc="10" dirty="0">
                <a:latin typeface="Century Gothic"/>
                <a:cs typeface="Century Gothic"/>
              </a:rPr>
              <a:t> </a:t>
            </a:r>
            <a:r>
              <a:rPr sz="1600" spc="-25" dirty="0">
                <a:latin typeface="Century Gothic"/>
                <a:cs typeface="Century Gothic"/>
              </a:rPr>
              <a:t>t</a:t>
            </a:r>
            <a:r>
              <a:rPr sz="1600" spc="-10" dirty="0">
                <a:latin typeface="Century Gothic"/>
                <a:cs typeface="Century Gothic"/>
              </a:rPr>
              <a:t>he</a:t>
            </a:r>
            <a:r>
              <a:rPr sz="1600" spc="5" dirty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B</a:t>
            </a:r>
            <a:r>
              <a:rPr sz="1600" spc="-25" dirty="0">
                <a:latin typeface="Century Gothic"/>
                <a:cs typeface="Century Gothic"/>
              </a:rPr>
              <a:t>S</a:t>
            </a:r>
            <a:r>
              <a:rPr sz="1600" dirty="0">
                <a:latin typeface="Century Gothic"/>
                <a:cs typeface="Century Gothic"/>
              </a:rPr>
              <a:t>A</a:t>
            </a:r>
            <a:r>
              <a:rPr sz="1600" spc="-5" dirty="0">
                <a:latin typeface="Century Gothic"/>
                <a:cs typeface="Century Gothic"/>
              </a:rPr>
              <a:t>.</a:t>
            </a:r>
            <a:r>
              <a:rPr sz="1600" spc="10" dirty="0">
                <a:latin typeface="Century Gothic"/>
                <a:cs typeface="Century Gothic"/>
              </a:rPr>
              <a:t> </a:t>
            </a:r>
            <a:r>
              <a:rPr sz="1600" spc="-70" dirty="0">
                <a:latin typeface="Century Gothic"/>
                <a:cs typeface="Century Gothic"/>
              </a:rPr>
              <a:t>W</a:t>
            </a:r>
            <a:r>
              <a:rPr sz="1600" spc="-15" dirty="0">
                <a:latin typeface="Century Gothic"/>
                <a:cs typeface="Century Gothic"/>
              </a:rPr>
              <a:t>e</a:t>
            </a:r>
            <a:r>
              <a:rPr sz="1600" spc="50" dirty="0">
                <a:latin typeface="Century Gothic"/>
                <a:cs typeface="Century Gothic"/>
              </a:rPr>
              <a:t> </a:t>
            </a:r>
            <a:r>
              <a:rPr sz="1600" spc="-20" dirty="0">
                <a:latin typeface="Century Gothic"/>
                <a:cs typeface="Century Gothic"/>
              </a:rPr>
              <a:t>a</a:t>
            </a:r>
            <a:r>
              <a:rPr sz="1600" spc="5" dirty="0">
                <a:latin typeface="Century Gothic"/>
                <a:cs typeface="Century Gothic"/>
              </a:rPr>
              <a:t>l</a:t>
            </a:r>
            <a:r>
              <a:rPr sz="1600" spc="-10" dirty="0">
                <a:latin typeface="Century Gothic"/>
                <a:cs typeface="Century Gothic"/>
              </a:rPr>
              <a:t>so</a:t>
            </a:r>
            <a:r>
              <a:rPr sz="1600" spc="-20" dirty="0">
                <a:latin typeface="Century Gothic"/>
                <a:cs typeface="Century Gothic"/>
              </a:rPr>
              <a:t> </a:t>
            </a:r>
            <a:r>
              <a:rPr sz="1600" spc="-10" dirty="0">
                <a:latin typeface="Century Gothic"/>
                <a:cs typeface="Century Gothic"/>
              </a:rPr>
              <a:t>h</a:t>
            </a:r>
            <a:r>
              <a:rPr sz="1600" spc="-20" dirty="0">
                <a:latin typeface="Century Gothic"/>
                <a:cs typeface="Century Gothic"/>
              </a:rPr>
              <a:t>a</a:t>
            </a:r>
            <a:r>
              <a:rPr sz="1600" spc="-15" dirty="0">
                <a:latin typeface="Century Gothic"/>
                <a:cs typeface="Century Gothic"/>
              </a:rPr>
              <a:t>d</a:t>
            </a:r>
            <a:r>
              <a:rPr sz="1600" spc="10" dirty="0">
                <a:latin typeface="Century Gothic"/>
                <a:cs typeface="Century Gothic"/>
              </a:rPr>
              <a:t> </a:t>
            </a:r>
            <a:r>
              <a:rPr sz="1600" spc="-30" dirty="0">
                <a:latin typeface="Century Gothic"/>
                <a:cs typeface="Century Gothic"/>
              </a:rPr>
              <a:t>M</a:t>
            </a:r>
            <a:r>
              <a:rPr sz="1600" spc="-10" dirty="0">
                <a:latin typeface="Century Gothic"/>
                <a:cs typeface="Century Gothic"/>
              </a:rPr>
              <a:t>SP re</a:t>
            </a:r>
            <a:r>
              <a:rPr sz="1600" spc="5" dirty="0">
                <a:latin typeface="Century Gothic"/>
                <a:cs typeface="Century Gothic"/>
              </a:rPr>
              <a:t>l</a:t>
            </a:r>
            <a:r>
              <a:rPr sz="1600" spc="-20" dirty="0">
                <a:latin typeface="Century Gothic"/>
                <a:cs typeface="Century Gothic"/>
              </a:rPr>
              <a:t>a</a:t>
            </a:r>
            <a:r>
              <a:rPr sz="1600" spc="-25" dirty="0">
                <a:latin typeface="Century Gothic"/>
                <a:cs typeface="Century Gothic"/>
              </a:rPr>
              <a:t>t</a:t>
            </a:r>
            <a:r>
              <a:rPr sz="1600" spc="5" dirty="0">
                <a:latin typeface="Century Gothic"/>
                <a:cs typeface="Century Gothic"/>
              </a:rPr>
              <a:t>i</a:t>
            </a:r>
            <a:r>
              <a:rPr sz="1600" spc="-25" dirty="0">
                <a:latin typeface="Century Gothic"/>
                <a:cs typeface="Century Gothic"/>
              </a:rPr>
              <a:t>o</a:t>
            </a:r>
            <a:r>
              <a:rPr sz="1600" spc="-10" dirty="0">
                <a:latin typeface="Century Gothic"/>
                <a:cs typeface="Century Gothic"/>
              </a:rPr>
              <a:t>nshi</a:t>
            </a:r>
            <a:r>
              <a:rPr sz="1600" spc="-5" dirty="0">
                <a:latin typeface="Century Gothic"/>
                <a:cs typeface="Century Gothic"/>
              </a:rPr>
              <a:t>p</a:t>
            </a:r>
            <a:r>
              <a:rPr sz="1600" spc="-10" dirty="0">
                <a:latin typeface="Century Gothic"/>
                <a:cs typeface="Century Gothic"/>
              </a:rPr>
              <a:t>s</a:t>
            </a:r>
            <a:r>
              <a:rPr sz="1600" spc="5" dirty="0">
                <a:latin typeface="Century Gothic"/>
                <a:cs typeface="Century Gothic"/>
              </a:rPr>
              <a:t> </a:t>
            </a:r>
            <a:r>
              <a:rPr sz="1600" spc="-25" dirty="0">
                <a:latin typeface="Century Gothic"/>
                <a:cs typeface="Century Gothic"/>
              </a:rPr>
              <a:t>t</a:t>
            </a:r>
            <a:r>
              <a:rPr sz="1600" spc="-10" dirty="0">
                <a:latin typeface="Century Gothic"/>
                <a:cs typeface="Century Gothic"/>
              </a:rPr>
              <a:t>h</a:t>
            </a:r>
            <a:r>
              <a:rPr sz="1600" spc="-5" dirty="0">
                <a:latin typeface="Century Gothic"/>
                <a:cs typeface="Century Gothic"/>
              </a:rPr>
              <a:t>a</a:t>
            </a:r>
            <a:r>
              <a:rPr sz="1600" spc="-10" dirty="0">
                <a:latin typeface="Century Gothic"/>
                <a:cs typeface="Century Gothic"/>
              </a:rPr>
              <a:t>t </a:t>
            </a:r>
            <a:r>
              <a:rPr sz="1600" spc="-35" dirty="0">
                <a:latin typeface="Century Gothic"/>
                <a:cs typeface="Century Gothic"/>
              </a:rPr>
              <a:t>w</a:t>
            </a:r>
            <a:r>
              <a:rPr sz="1600" spc="-30" dirty="0">
                <a:latin typeface="Century Gothic"/>
                <a:cs typeface="Century Gothic"/>
              </a:rPr>
              <a:t>e</a:t>
            </a:r>
            <a:r>
              <a:rPr sz="1600" spc="-10" dirty="0">
                <a:latin typeface="Century Gothic"/>
                <a:cs typeface="Century Gothic"/>
              </a:rPr>
              <a:t>re</a:t>
            </a:r>
            <a:r>
              <a:rPr sz="1600" spc="35" dirty="0">
                <a:latin typeface="Century Gothic"/>
                <a:cs typeface="Century Gothic"/>
              </a:rPr>
              <a:t> </a:t>
            </a:r>
            <a:r>
              <a:rPr sz="1600" spc="-10" dirty="0">
                <a:latin typeface="Century Gothic"/>
                <a:cs typeface="Century Gothic"/>
              </a:rPr>
              <a:t>n</a:t>
            </a:r>
            <a:r>
              <a:rPr sz="1600" spc="-25" dirty="0">
                <a:latin typeface="Century Gothic"/>
                <a:cs typeface="Century Gothic"/>
              </a:rPr>
              <a:t>o</a:t>
            </a:r>
            <a:r>
              <a:rPr sz="1600" spc="-10" dirty="0">
                <a:latin typeface="Century Gothic"/>
                <a:cs typeface="Century Gothic"/>
              </a:rPr>
              <a:t>t</a:t>
            </a:r>
            <a:r>
              <a:rPr sz="1600" spc="5" dirty="0">
                <a:latin typeface="Century Gothic"/>
                <a:cs typeface="Century Gothic"/>
              </a:rPr>
              <a:t> </a:t>
            </a:r>
            <a:r>
              <a:rPr sz="1600" spc="-15" dirty="0">
                <a:latin typeface="Century Gothic"/>
                <a:cs typeface="Century Gothic"/>
              </a:rPr>
              <a:t>e</a:t>
            </a:r>
            <a:r>
              <a:rPr sz="1600" spc="-20" dirty="0">
                <a:latin typeface="Century Gothic"/>
                <a:cs typeface="Century Gothic"/>
              </a:rPr>
              <a:t>a</a:t>
            </a:r>
            <a:r>
              <a:rPr sz="1600" spc="-5" dirty="0">
                <a:latin typeface="Century Gothic"/>
                <a:cs typeface="Century Gothic"/>
              </a:rPr>
              <a:t>si</a:t>
            </a:r>
            <a:r>
              <a:rPr sz="1600" spc="25" dirty="0">
                <a:latin typeface="Century Gothic"/>
                <a:cs typeface="Century Gothic"/>
              </a:rPr>
              <a:t>l</a:t>
            </a:r>
            <a:r>
              <a:rPr sz="1600" spc="-10" dirty="0">
                <a:latin typeface="Century Gothic"/>
                <a:cs typeface="Century Gothic"/>
              </a:rPr>
              <a:t>y un</a:t>
            </a:r>
            <a:r>
              <a:rPr sz="1600" spc="-25" dirty="0">
                <a:latin typeface="Century Gothic"/>
                <a:cs typeface="Century Gothic"/>
              </a:rPr>
              <a:t>d</a:t>
            </a:r>
            <a:r>
              <a:rPr sz="1600" spc="-10" dirty="0">
                <a:latin typeface="Century Gothic"/>
                <a:cs typeface="Century Gothic"/>
              </a:rPr>
              <a:t>ers</a:t>
            </a:r>
            <a:r>
              <a:rPr sz="1600" spc="-25" dirty="0">
                <a:latin typeface="Century Gothic"/>
                <a:cs typeface="Century Gothic"/>
              </a:rPr>
              <a:t>to</a:t>
            </a:r>
            <a:r>
              <a:rPr sz="1600" spc="-10" dirty="0">
                <a:latin typeface="Century Gothic"/>
                <a:cs typeface="Century Gothic"/>
              </a:rPr>
              <a:t>o</a:t>
            </a:r>
            <a:r>
              <a:rPr sz="1600" spc="-25" dirty="0">
                <a:latin typeface="Century Gothic"/>
                <a:cs typeface="Century Gothic"/>
              </a:rPr>
              <a:t>d</a:t>
            </a:r>
            <a:r>
              <a:rPr sz="1600" spc="-5" dirty="0">
                <a:latin typeface="Century Gothic"/>
                <a:cs typeface="Century Gothic"/>
              </a:rPr>
              <a:t>.</a:t>
            </a:r>
            <a:endParaRPr sz="1600">
              <a:latin typeface="Century Gothic"/>
              <a:cs typeface="Century Gothic"/>
            </a:endParaRPr>
          </a:p>
          <a:p>
            <a:pPr marL="335280" marR="318135" indent="-214629">
              <a:lnSpc>
                <a:spcPts val="1939"/>
              </a:lnSpc>
              <a:spcBef>
                <a:spcPts val="595"/>
              </a:spcBef>
              <a:buClr>
                <a:srgbClr val="4F80BC"/>
              </a:buClr>
              <a:buFont typeface="Times New Roman"/>
              <a:buChar char="•"/>
              <a:tabLst>
                <a:tab pos="335915" algn="l"/>
              </a:tabLst>
            </a:pPr>
            <a:r>
              <a:rPr sz="1800" spc="-75" dirty="0">
                <a:latin typeface="Century Gothic"/>
                <a:cs typeface="Century Gothic"/>
              </a:rPr>
              <a:t>W</a:t>
            </a:r>
            <a:r>
              <a:rPr sz="1800" spc="-10" dirty="0">
                <a:latin typeface="Century Gothic"/>
                <a:cs typeface="Century Gothic"/>
              </a:rPr>
              <a:t>a</a:t>
            </a:r>
            <a:r>
              <a:rPr sz="1800" dirty="0">
                <a:latin typeface="Century Gothic"/>
                <a:cs typeface="Century Gothic"/>
              </a:rPr>
              <a:t>s</a:t>
            </a:r>
            <a:r>
              <a:rPr sz="1800" spc="60" dirty="0">
                <a:latin typeface="Century Gothic"/>
                <a:cs typeface="Century Gothic"/>
              </a:rPr>
              <a:t> </a:t>
            </a:r>
            <a:r>
              <a:rPr sz="1800" spc="15" dirty="0">
                <a:latin typeface="Century Gothic"/>
                <a:cs typeface="Century Gothic"/>
              </a:rPr>
              <a:t>i</a:t>
            </a:r>
            <a:r>
              <a:rPr sz="1800" spc="-10" dirty="0">
                <a:latin typeface="Century Gothic"/>
                <a:cs typeface="Century Gothic"/>
              </a:rPr>
              <a:t>t d</a:t>
            </a:r>
            <a:r>
              <a:rPr sz="1800" spc="-15" dirty="0">
                <a:latin typeface="Century Gothic"/>
                <a:cs typeface="Century Gothic"/>
              </a:rPr>
              <a:t>e</a:t>
            </a:r>
            <a:r>
              <a:rPr sz="1800" spc="-25" dirty="0">
                <a:latin typeface="Century Gothic"/>
                <a:cs typeface="Century Gothic"/>
              </a:rPr>
              <a:t>t</a:t>
            </a:r>
            <a:r>
              <a:rPr sz="1800" spc="-10" dirty="0">
                <a:latin typeface="Century Gothic"/>
                <a:cs typeface="Century Gothic"/>
              </a:rPr>
              <a:t>er</a:t>
            </a:r>
            <a:r>
              <a:rPr sz="1800" spc="-15" dirty="0">
                <a:latin typeface="Century Gothic"/>
                <a:cs typeface="Century Gothic"/>
              </a:rPr>
              <a:t>m</a:t>
            </a:r>
            <a:r>
              <a:rPr sz="1800" spc="15" dirty="0">
                <a:latin typeface="Century Gothic"/>
                <a:cs typeface="Century Gothic"/>
              </a:rPr>
              <a:t>i</a:t>
            </a:r>
            <a:r>
              <a:rPr sz="1800" spc="-15" dirty="0">
                <a:latin typeface="Century Gothic"/>
                <a:cs typeface="Century Gothic"/>
              </a:rPr>
              <a:t>ne</a:t>
            </a:r>
            <a:r>
              <a:rPr sz="1800" dirty="0">
                <a:latin typeface="Century Gothic"/>
                <a:cs typeface="Century Gothic"/>
              </a:rPr>
              <a:t>d</a:t>
            </a:r>
            <a:r>
              <a:rPr sz="1800" spc="30" dirty="0">
                <a:latin typeface="Century Gothic"/>
                <a:cs typeface="Century Gothic"/>
              </a:rPr>
              <a:t> </a:t>
            </a:r>
            <a:r>
              <a:rPr sz="1800" spc="-25" dirty="0">
                <a:latin typeface="Century Gothic"/>
                <a:cs typeface="Century Gothic"/>
              </a:rPr>
              <a:t>t</a:t>
            </a:r>
            <a:r>
              <a:rPr sz="1800" spc="-15" dirty="0">
                <a:latin typeface="Century Gothic"/>
                <a:cs typeface="Century Gothic"/>
              </a:rPr>
              <a:t>h</a:t>
            </a:r>
            <a:r>
              <a:rPr sz="1800" spc="-10" dirty="0">
                <a:latin typeface="Century Gothic"/>
                <a:cs typeface="Century Gothic"/>
              </a:rPr>
              <a:t>at</a:t>
            </a:r>
            <a:r>
              <a:rPr sz="1800" spc="5" dirty="0">
                <a:latin typeface="Century Gothic"/>
                <a:cs typeface="Century Gothic"/>
              </a:rPr>
              <a:t> </a:t>
            </a:r>
            <a:r>
              <a:rPr sz="1800" spc="-10" dirty="0">
                <a:latin typeface="Century Gothic"/>
                <a:cs typeface="Century Gothic"/>
              </a:rPr>
              <a:t>t</a:t>
            </a:r>
            <a:r>
              <a:rPr sz="1800" spc="-35" dirty="0">
                <a:latin typeface="Century Gothic"/>
                <a:cs typeface="Century Gothic"/>
              </a:rPr>
              <a:t>h</a:t>
            </a:r>
            <a:r>
              <a:rPr sz="1800" spc="-5" dirty="0">
                <a:latin typeface="Century Gothic"/>
                <a:cs typeface="Century Gothic"/>
              </a:rPr>
              <a:t>o</a:t>
            </a:r>
            <a:r>
              <a:rPr sz="1800" spc="-15" dirty="0">
                <a:latin typeface="Century Gothic"/>
                <a:cs typeface="Century Gothic"/>
              </a:rPr>
              <a:t>se</a:t>
            </a:r>
            <a:r>
              <a:rPr sz="1800" spc="40" dirty="0">
                <a:latin typeface="Century Gothic"/>
                <a:cs typeface="Century Gothic"/>
              </a:rPr>
              <a:t> </a:t>
            </a:r>
            <a:r>
              <a:rPr sz="1800" spc="-40" dirty="0">
                <a:latin typeface="Century Gothic"/>
                <a:cs typeface="Century Gothic"/>
              </a:rPr>
              <a:t>w</a:t>
            </a:r>
            <a:r>
              <a:rPr sz="1800" spc="-15" dirty="0">
                <a:latin typeface="Century Gothic"/>
                <a:cs typeface="Century Gothic"/>
              </a:rPr>
              <a:t>ho</a:t>
            </a:r>
            <a:r>
              <a:rPr sz="1800" spc="30" dirty="0">
                <a:latin typeface="Century Gothic"/>
                <a:cs typeface="Century Gothic"/>
              </a:rPr>
              <a:t> </a:t>
            </a:r>
            <a:r>
              <a:rPr sz="1800" spc="-15" dirty="0">
                <a:latin typeface="Century Gothic"/>
                <a:cs typeface="Century Gothic"/>
              </a:rPr>
              <a:t>h</a:t>
            </a:r>
            <a:r>
              <a:rPr sz="1800" spc="-10" dirty="0">
                <a:latin typeface="Century Gothic"/>
                <a:cs typeface="Century Gothic"/>
              </a:rPr>
              <a:t>a</a:t>
            </a:r>
            <a:r>
              <a:rPr sz="1800" dirty="0">
                <a:latin typeface="Century Gothic"/>
                <a:cs typeface="Century Gothic"/>
              </a:rPr>
              <a:t>d</a:t>
            </a:r>
            <a:r>
              <a:rPr sz="1800" spc="10" dirty="0">
                <a:latin typeface="Century Gothic"/>
                <a:cs typeface="Century Gothic"/>
              </a:rPr>
              <a:t> </a:t>
            </a:r>
            <a:r>
              <a:rPr sz="1800" spc="-15" dirty="0">
                <a:latin typeface="Century Gothic"/>
                <a:cs typeface="Century Gothic"/>
              </a:rPr>
              <a:t>n</a:t>
            </a:r>
            <a:r>
              <a:rPr sz="1800" spc="-25" dirty="0">
                <a:latin typeface="Century Gothic"/>
                <a:cs typeface="Century Gothic"/>
              </a:rPr>
              <a:t>o</a:t>
            </a:r>
            <a:r>
              <a:rPr sz="1800" spc="-10" dirty="0">
                <a:latin typeface="Century Gothic"/>
                <a:cs typeface="Century Gothic"/>
              </a:rPr>
              <a:t>t</a:t>
            </a:r>
            <a:r>
              <a:rPr sz="1800" spc="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s</a:t>
            </a:r>
            <a:r>
              <a:rPr sz="1800" spc="-25" dirty="0">
                <a:latin typeface="Century Gothic"/>
                <a:cs typeface="Century Gothic"/>
              </a:rPr>
              <a:t>t</a:t>
            </a:r>
            <a:r>
              <a:rPr sz="1800" spc="-10" dirty="0">
                <a:latin typeface="Century Gothic"/>
                <a:cs typeface="Century Gothic"/>
              </a:rPr>
              <a:t>art</a:t>
            </a:r>
            <a:r>
              <a:rPr sz="1800" spc="-35" dirty="0">
                <a:latin typeface="Century Gothic"/>
                <a:cs typeface="Century Gothic"/>
              </a:rPr>
              <a:t>e</a:t>
            </a:r>
            <a:r>
              <a:rPr sz="1800" dirty="0">
                <a:latin typeface="Century Gothic"/>
                <a:cs typeface="Century Gothic"/>
              </a:rPr>
              <a:t>d</a:t>
            </a:r>
            <a:r>
              <a:rPr sz="1800" spc="50" dirty="0">
                <a:latin typeface="Century Gothic"/>
                <a:cs typeface="Century Gothic"/>
              </a:rPr>
              <a:t> </a:t>
            </a:r>
            <a:r>
              <a:rPr sz="1800" spc="-25" dirty="0">
                <a:latin typeface="Century Gothic"/>
                <a:cs typeface="Century Gothic"/>
              </a:rPr>
              <a:t>t</a:t>
            </a:r>
            <a:r>
              <a:rPr sz="1800" spc="-15" dirty="0">
                <a:latin typeface="Century Gothic"/>
                <a:cs typeface="Century Gothic"/>
              </a:rPr>
              <a:t>o</a:t>
            </a:r>
            <a:r>
              <a:rPr sz="1800" spc="15" dirty="0">
                <a:latin typeface="Century Gothic"/>
                <a:cs typeface="Century Gothic"/>
              </a:rPr>
              <a:t> </a:t>
            </a:r>
            <a:r>
              <a:rPr sz="1800" spc="-10" dirty="0">
                <a:latin typeface="Century Gothic"/>
                <a:cs typeface="Century Gothic"/>
              </a:rPr>
              <a:t>tra</a:t>
            </a:r>
            <a:r>
              <a:rPr sz="1800" spc="-35" dirty="0">
                <a:latin typeface="Century Gothic"/>
                <a:cs typeface="Century Gothic"/>
              </a:rPr>
              <a:t>n</a:t>
            </a:r>
            <a:r>
              <a:rPr sz="1800" dirty="0">
                <a:latin typeface="Century Gothic"/>
                <a:cs typeface="Century Gothic"/>
              </a:rPr>
              <a:t>s</a:t>
            </a:r>
            <a:r>
              <a:rPr sz="1800" spc="15" dirty="0">
                <a:latin typeface="Century Gothic"/>
                <a:cs typeface="Century Gothic"/>
              </a:rPr>
              <a:t>i</a:t>
            </a:r>
            <a:r>
              <a:rPr sz="1800" spc="-10" dirty="0">
                <a:latin typeface="Century Gothic"/>
                <a:cs typeface="Century Gothic"/>
              </a:rPr>
              <a:t>t</a:t>
            </a:r>
            <a:r>
              <a:rPr sz="1800" spc="15" dirty="0">
                <a:latin typeface="Century Gothic"/>
                <a:cs typeface="Century Gothic"/>
              </a:rPr>
              <a:t>i</a:t>
            </a:r>
            <a:r>
              <a:rPr sz="1800" spc="-25" dirty="0">
                <a:latin typeface="Century Gothic"/>
                <a:cs typeface="Century Gothic"/>
              </a:rPr>
              <a:t>o</a:t>
            </a:r>
            <a:r>
              <a:rPr sz="1800" spc="-15" dirty="0">
                <a:latin typeface="Century Gothic"/>
                <a:cs typeface="Century Gothic"/>
              </a:rPr>
              <a:t>n ne</a:t>
            </a:r>
            <a:r>
              <a:rPr sz="1800" spc="-10" dirty="0">
                <a:latin typeface="Century Gothic"/>
                <a:cs typeface="Century Gothic"/>
              </a:rPr>
              <a:t>ar</a:t>
            </a:r>
            <a:r>
              <a:rPr sz="1800" spc="5" dirty="0">
                <a:latin typeface="Century Gothic"/>
                <a:cs typeface="Century Gothic"/>
              </a:rPr>
              <a:t> </a:t>
            </a:r>
            <a:r>
              <a:rPr sz="1800" spc="-10" dirty="0">
                <a:latin typeface="Century Gothic"/>
                <a:cs typeface="Century Gothic"/>
              </a:rPr>
              <a:t>t</a:t>
            </a:r>
            <a:r>
              <a:rPr sz="1800" spc="-35" dirty="0">
                <a:latin typeface="Century Gothic"/>
                <a:cs typeface="Century Gothic"/>
              </a:rPr>
              <a:t>h</a:t>
            </a:r>
            <a:r>
              <a:rPr sz="1800" spc="-15" dirty="0">
                <a:latin typeface="Century Gothic"/>
                <a:cs typeface="Century Gothic"/>
              </a:rPr>
              <a:t>e</a:t>
            </a:r>
            <a:r>
              <a:rPr sz="1800" spc="-5" dirty="0">
                <a:latin typeface="Century Gothic"/>
                <a:cs typeface="Century Gothic"/>
              </a:rPr>
              <a:t> </a:t>
            </a:r>
            <a:r>
              <a:rPr sz="1800" spc="15" dirty="0">
                <a:latin typeface="Century Gothic"/>
                <a:cs typeface="Century Gothic"/>
              </a:rPr>
              <a:t>i</a:t>
            </a:r>
            <a:r>
              <a:rPr sz="1800" spc="-15" dirty="0">
                <a:latin typeface="Century Gothic"/>
                <a:cs typeface="Century Gothic"/>
              </a:rPr>
              <a:t>m</a:t>
            </a:r>
            <a:r>
              <a:rPr sz="1800" spc="-5" dirty="0">
                <a:latin typeface="Century Gothic"/>
                <a:cs typeface="Century Gothic"/>
              </a:rPr>
              <a:t>p</a:t>
            </a:r>
            <a:r>
              <a:rPr sz="1800" spc="15" dirty="0">
                <a:latin typeface="Century Gothic"/>
                <a:cs typeface="Century Gothic"/>
              </a:rPr>
              <a:t>l</a:t>
            </a:r>
            <a:r>
              <a:rPr sz="1800" spc="-15" dirty="0">
                <a:latin typeface="Century Gothic"/>
                <a:cs typeface="Century Gothic"/>
              </a:rPr>
              <a:t>em</a:t>
            </a:r>
            <a:r>
              <a:rPr sz="1800" spc="-35" dirty="0">
                <a:latin typeface="Century Gothic"/>
                <a:cs typeface="Century Gothic"/>
              </a:rPr>
              <a:t>e</a:t>
            </a:r>
            <a:r>
              <a:rPr sz="1800" spc="-15" dirty="0">
                <a:latin typeface="Century Gothic"/>
                <a:cs typeface="Century Gothic"/>
              </a:rPr>
              <a:t>n</a:t>
            </a:r>
            <a:r>
              <a:rPr sz="1800" spc="-25" dirty="0">
                <a:latin typeface="Century Gothic"/>
                <a:cs typeface="Century Gothic"/>
              </a:rPr>
              <a:t>t</a:t>
            </a:r>
            <a:r>
              <a:rPr sz="1800" spc="-10" dirty="0">
                <a:latin typeface="Century Gothic"/>
                <a:cs typeface="Century Gothic"/>
              </a:rPr>
              <a:t>at</a:t>
            </a:r>
            <a:r>
              <a:rPr sz="1800" spc="15" dirty="0">
                <a:latin typeface="Century Gothic"/>
                <a:cs typeface="Century Gothic"/>
              </a:rPr>
              <a:t>i</a:t>
            </a:r>
            <a:r>
              <a:rPr sz="1800" spc="-25" dirty="0">
                <a:latin typeface="Century Gothic"/>
                <a:cs typeface="Century Gothic"/>
              </a:rPr>
              <a:t>o</a:t>
            </a:r>
            <a:r>
              <a:rPr sz="1800" spc="-15" dirty="0">
                <a:latin typeface="Century Gothic"/>
                <a:cs typeface="Century Gothic"/>
              </a:rPr>
              <a:t>n</a:t>
            </a:r>
            <a:r>
              <a:rPr sz="1800" spc="5" dirty="0">
                <a:latin typeface="Century Gothic"/>
                <a:cs typeface="Century Gothic"/>
              </a:rPr>
              <a:t> </a:t>
            </a:r>
            <a:r>
              <a:rPr sz="1800" spc="-40" dirty="0">
                <a:latin typeface="Century Gothic"/>
                <a:cs typeface="Century Gothic"/>
              </a:rPr>
              <a:t>w</a:t>
            </a:r>
            <a:r>
              <a:rPr sz="1800" spc="-10" dirty="0">
                <a:latin typeface="Century Gothic"/>
                <a:cs typeface="Century Gothic"/>
              </a:rPr>
              <a:t>ere</a:t>
            </a:r>
            <a:r>
              <a:rPr sz="1800" spc="40" dirty="0">
                <a:latin typeface="Century Gothic"/>
                <a:cs typeface="Century Gothic"/>
              </a:rPr>
              <a:t> </a:t>
            </a:r>
            <a:r>
              <a:rPr sz="1800" spc="-15" dirty="0">
                <a:latin typeface="Century Gothic"/>
                <a:cs typeface="Century Gothic"/>
              </a:rPr>
              <a:t>no</a:t>
            </a:r>
            <a:r>
              <a:rPr sz="1800" spc="-5" dirty="0">
                <a:latin typeface="Century Gothic"/>
                <a:cs typeface="Century Gothic"/>
              </a:rPr>
              <a:t> </a:t>
            </a:r>
            <a:r>
              <a:rPr sz="1800" spc="15" dirty="0">
                <a:latin typeface="Century Gothic"/>
                <a:cs typeface="Century Gothic"/>
              </a:rPr>
              <a:t>l</a:t>
            </a:r>
            <a:r>
              <a:rPr sz="1800" spc="-25" dirty="0">
                <a:latin typeface="Century Gothic"/>
                <a:cs typeface="Century Gothic"/>
              </a:rPr>
              <a:t>o</a:t>
            </a:r>
            <a:r>
              <a:rPr sz="1800" spc="-15" dirty="0">
                <a:latin typeface="Century Gothic"/>
                <a:cs typeface="Century Gothic"/>
              </a:rPr>
              <a:t>n</a:t>
            </a:r>
            <a:r>
              <a:rPr sz="1800" spc="-20" dirty="0">
                <a:latin typeface="Century Gothic"/>
                <a:cs typeface="Century Gothic"/>
              </a:rPr>
              <a:t>g</a:t>
            </a:r>
            <a:r>
              <a:rPr sz="1800" spc="-10" dirty="0">
                <a:latin typeface="Century Gothic"/>
                <a:cs typeface="Century Gothic"/>
              </a:rPr>
              <a:t>er</a:t>
            </a:r>
            <a:r>
              <a:rPr sz="1800" spc="20" dirty="0">
                <a:latin typeface="Century Gothic"/>
                <a:cs typeface="Century Gothic"/>
              </a:rPr>
              <a:t> </a:t>
            </a:r>
            <a:r>
              <a:rPr sz="1800" spc="-30" dirty="0">
                <a:latin typeface="Century Gothic"/>
                <a:cs typeface="Century Gothic"/>
              </a:rPr>
              <a:t>u</a:t>
            </a:r>
            <a:r>
              <a:rPr sz="1800" dirty="0">
                <a:latin typeface="Century Gothic"/>
                <a:cs typeface="Century Gothic"/>
              </a:rPr>
              <a:t>s</a:t>
            </a:r>
            <a:r>
              <a:rPr sz="1800" spc="15" dirty="0">
                <a:latin typeface="Century Gothic"/>
                <a:cs typeface="Century Gothic"/>
              </a:rPr>
              <a:t>i</a:t>
            </a:r>
            <a:r>
              <a:rPr sz="1800" spc="-15" dirty="0">
                <a:latin typeface="Century Gothic"/>
                <a:cs typeface="Century Gothic"/>
              </a:rPr>
              <a:t>ng</a:t>
            </a:r>
            <a:r>
              <a:rPr sz="1800" dirty="0">
                <a:latin typeface="Century Gothic"/>
                <a:cs typeface="Century Gothic"/>
              </a:rPr>
              <a:t> </a:t>
            </a:r>
            <a:r>
              <a:rPr sz="1800" spc="25" dirty="0">
                <a:latin typeface="Century Gothic"/>
                <a:cs typeface="Century Gothic"/>
              </a:rPr>
              <a:t>I</a:t>
            </a:r>
            <a:r>
              <a:rPr sz="1800" spc="-20" dirty="0">
                <a:latin typeface="Century Gothic"/>
                <a:cs typeface="Century Gothic"/>
              </a:rPr>
              <a:t>M</a:t>
            </a:r>
            <a:r>
              <a:rPr sz="1800" dirty="0">
                <a:latin typeface="Century Gothic"/>
                <a:cs typeface="Century Gothic"/>
              </a:rPr>
              <a:t>b</a:t>
            </a:r>
            <a:r>
              <a:rPr sz="1800" spc="-35" dirty="0">
                <a:latin typeface="Century Gothic"/>
                <a:cs typeface="Century Gothic"/>
              </a:rPr>
              <a:t> </a:t>
            </a:r>
            <a:r>
              <a:rPr sz="1800" spc="-20" dirty="0">
                <a:latin typeface="Century Gothic"/>
                <a:cs typeface="Century Gothic"/>
              </a:rPr>
              <a:t>T</a:t>
            </a:r>
            <a:r>
              <a:rPr sz="1800" spc="-10" dirty="0">
                <a:latin typeface="Century Gothic"/>
                <a:cs typeface="Century Gothic"/>
              </a:rPr>
              <a:t>rac</a:t>
            </a:r>
            <a:r>
              <a:rPr sz="1800" spc="15" dirty="0">
                <a:latin typeface="Century Gothic"/>
                <a:cs typeface="Century Gothic"/>
              </a:rPr>
              <a:t>i</a:t>
            </a:r>
            <a:r>
              <a:rPr sz="1800" spc="-15" dirty="0">
                <a:latin typeface="Century Gothic"/>
                <a:cs typeface="Century Gothic"/>
              </a:rPr>
              <a:t>n</a:t>
            </a:r>
            <a:r>
              <a:rPr sz="1800" spc="-20" dirty="0">
                <a:latin typeface="Century Gothic"/>
                <a:cs typeface="Century Gothic"/>
              </a:rPr>
              <a:t>g</a:t>
            </a:r>
            <a:r>
              <a:rPr sz="1800" spc="-5" dirty="0">
                <a:latin typeface="Century Gothic"/>
                <a:cs typeface="Century Gothic"/>
              </a:rPr>
              <a:t>,</a:t>
            </a:r>
            <a:r>
              <a:rPr sz="1800" spc="-10" dirty="0">
                <a:latin typeface="Century Gothic"/>
                <a:cs typeface="Century Gothic"/>
              </a:rPr>
              <a:t> </a:t>
            </a:r>
            <a:r>
              <a:rPr sz="1800" spc="-25" dirty="0">
                <a:latin typeface="Century Gothic"/>
                <a:cs typeface="Century Gothic"/>
              </a:rPr>
              <a:t>o</a:t>
            </a:r>
            <a:r>
              <a:rPr sz="1800" spc="-10" dirty="0">
                <a:latin typeface="Century Gothic"/>
                <a:cs typeface="Century Gothic"/>
              </a:rPr>
              <a:t>r</a:t>
            </a:r>
            <a:r>
              <a:rPr sz="1800" spc="5" dirty="0">
                <a:latin typeface="Century Gothic"/>
                <a:cs typeface="Century Gothic"/>
              </a:rPr>
              <a:t> d</a:t>
            </a:r>
            <a:r>
              <a:rPr sz="1800" spc="15" dirty="0">
                <a:latin typeface="Century Gothic"/>
                <a:cs typeface="Century Gothic"/>
              </a:rPr>
              <a:t>i</a:t>
            </a:r>
            <a:r>
              <a:rPr sz="1800" dirty="0">
                <a:latin typeface="Century Gothic"/>
                <a:cs typeface="Century Gothic"/>
              </a:rPr>
              <a:t>d</a:t>
            </a:r>
            <a:r>
              <a:rPr sz="1800" spc="-5" dirty="0">
                <a:latin typeface="Century Gothic"/>
                <a:cs typeface="Century Gothic"/>
              </a:rPr>
              <a:t> </a:t>
            </a:r>
            <a:r>
              <a:rPr sz="1800" spc="-25" dirty="0">
                <a:latin typeface="Century Gothic"/>
                <a:cs typeface="Century Gothic"/>
              </a:rPr>
              <a:t>t</a:t>
            </a:r>
            <a:r>
              <a:rPr sz="1800" spc="-15" dirty="0">
                <a:latin typeface="Century Gothic"/>
                <a:cs typeface="Century Gothic"/>
              </a:rPr>
              <a:t>h</a:t>
            </a:r>
            <a:r>
              <a:rPr sz="1800" spc="-35" dirty="0">
                <a:latin typeface="Century Gothic"/>
                <a:cs typeface="Century Gothic"/>
              </a:rPr>
              <a:t>e</a:t>
            </a:r>
            <a:r>
              <a:rPr sz="1800" dirty="0">
                <a:latin typeface="Century Gothic"/>
                <a:cs typeface="Century Gothic"/>
              </a:rPr>
              <a:t>y</a:t>
            </a:r>
            <a:r>
              <a:rPr sz="1800" spc="30" dirty="0">
                <a:latin typeface="Century Gothic"/>
                <a:cs typeface="Century Gothic"/>
              </a:rPr>
              <a:t> </a:t>
            </a:r>
            <a:r>
              <a:rPr sz="1800" spc="-15" dirty="0">
                <a:latin typeface="Century Gothic"/>
                <a:cs typeface="Century Gothic"/>
              </a:rPr>
              <a:t>h</a:t>
            </a:r>
            <a:r>
              <a:rPr sz="1800" spc="-10" dirty="0">
                <a:latin typeface="Century Gothic"/>
                <a:cs typeface="Century Gothic"/>
              </a:rPr>
              <a:t>a</a:t>
            </a:r>
            <a:r>
              <a:rPr sz="1800" spc="10" dirty="0">
                <a:latin typeface="Century Gothic"/>
                <a:cs typeface="Century Gothic"/>
              </a:rPr>
              <a:t>v</a:t>
            </a:r>
            <a:r>
              <a:rPr sz="1800" spc="-15" dirty="0">
                <a:latin typeface="Century Gothic"/>
                <a:cs typeface="Century Gothic"/>
              </a:rPr>
              <a:t>e</a:t>
            </a:r>
            <a:r>
              <a:rPr sz="1800" spc="5" dirty="0">
                <a:latin typeface="Century Gothic"/>
                <a:cs typeface="Century Gothic"/>
              </a:rPr>
              <a:t> </a:t>
            </a:r>
            <a:r>
              <a:rPr sz="1800" spc="-25" dirty="0">
                <a:latin typeface="Century Gothic"/>
                <a:cs typeface="Century Gothic"/>
              </a:rPr>
              <a:t>t</a:t>
            </a:r>
            <a:r>
              <a:rPr sz="1800" spc="-15" dirty="0">
                <a:latin typeface="Century Gothic"/>
                <a:cs typeface="Century Gothic"/>
              </a:rPr>
              <a:t>o</a:t>
            </a:r>
            <a:r>
              <a:rPr sz="1800" spc="-5" dirty="0">
                <a:latin typeface="Century Gothic"/>
                <a:cs typeface="Century Gothic"/>
              </a:rPr>
              <a:t> </a:t>
            </a:r>
            <a:r>
              <a:rPr sz="1800" spc="-15" dirty="0">
                <a:latin typeface="Century Gothic"/>
                <a:cs typeface="Century Gothic"/>
              </a:rPr>
              <a:t>m</a:t>
            </a:r>
            <a:r>
              <a:rPr sz="1800" spc="-10" dirty="0">
                <a:latin typeface="Century Gothic"/>
                <a:cs typeface="Century Gothic"/>
              </a:rPr>
              <a:t>a</a:t>
            </a:r>
            <a:r>
              <a:rPr sz="1800" spc="-15" dirty="0">
                <a:latin typeface="Century Gothic"/>
                <a:cs typeface="Century Gothic"/>
              </a:rPr>
              <a:t>ke</a:t>
            </a:r>
            <a:r>
              <a:rPr sz="1800" spc="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a </a:t>
            </a:r>
            <a:r>
              <a:rPr sz="1800" spc="-5" dirty="0">
                <a:latin typeface="Century Gothic"/>
                <a:cs typeface="Century Gothic"/>
              </a:rPr>
              <a:t>q</a:t>
            </a:r>
            <a:r>
              <a:rPr sz="1800" spc="-30" dirty="0">
                <a:latin typeface="Century Gothic"/>
                <a:cs typeface="Century Gothic"/>
              </a:rPr>
              <a:t>u</a:t>
            </a:r>
            <a:r>
              <a:rPr sz="1800" spc="35" dirty="0">
                <a:latin typeface="Century Gothic"/>
                <a:cs typeface="Century Gothic"/>
              </a:rPr>
              <a:t>i</a:t>
            </a:r>
            <a:r>
              <a:rPr sz="1800" spc="-30" dirty="0">
                <a:latin typeface="Century Gothic"/>
                <a:cs typeface="Century Gothic"/>
              </a:rPr>
              <a:t>c</a:t>
            </a:r>
            <a:r>
              <a:rPr sz="1800" spc="-10" dirty="0">
                <a:latin typeface="Century Gothic"/>
                <a:cs typeface="Century Gothic"/>
              </a:rPr>
              <a:t>k</a:t>
            </a:r>
            <a:r>
              <a:rPr sz="1800" dirty="0">
                <a:latin typeface="Century Gothic"/>
                <a:cs typeface="Century Gothic"/>
              </a:rPr>
              <a:t> </a:t>
            </a:r>
            <a:r>
              <a:rPr sz="1800" spc="-25" dirty="0">
                <a:latin typeface="Century Gothic"/>
                <a:cs typeface="Century Gothic"/>
              </a:rPr>
              <a:t>t</a:t>
            </a:r>
            <a:r>
              <a:rPr sz="1800" spc="-10" dirty="0">
                <a:latin typeface="Century Gothic"/>
                <a:cs typeface="Century Gothic"/>
              </a:rPr>
              <a:t>ra</a:t>
            </a:r>
            <a:r>
              <a:rPr sz="1800" spc="-15" dirty="0">
                <a:latin typeface="Century Gothic"/>
                <a:cs typeface="Century Gothic"/>
              </a:rPr>
              <a:t>ns</a:t>
            </a:r>
            <a:r>
              <a:rPr sz="1800" spc="35" dirty="0">
                <a:latin typeface="Century Gothic"/>
                <a:cs typeface="Century Gothic"/>
              </a:rPr>
              <a:t>i</a:t>
            </a:r>
            <a:r>
              <a:rPr sz="1800" spc="-25" dirty="0">
                <a:latin typeface="Century Gothic"/>
                <a:cs typeface="Century Gothic"/>
              </a:rPr>
              <a:t>t</a:t>
            </a:r>
            <a:r>
              <a:rPr sz="1800" spc="15" dirty="0">
                <a:latin typeface="Century Gothic"/>
                <a:cs typeface="Century Gothic"/>
              </a:rPr>
              <a:t>i</a:t>
            </a:r>
            <a:r>
              <a:rPr sz="1800" spc="-5" dirty="0">
                <a:latin typeface="Century Gothic"/>
                <a:cs typeface="Century Gothic"/>
              </a:rPr>
              <a:t>o</a:t>
            </a:r>
            <a:r>
              <a:rPr sz="1800" spc="-35" dirty="0">
                <a:latin typeface="Century Gothic"/>
                <a:cs typeface="Century Gothic"/>
              </a:rPr>
              <a:t>n</a:t>
            </a:r>
            <a:r>
              <a:rPr sz="1800" spc="-15" dirty="0">
                <a:latin typeface="Century Gothic"/>
                <a:cs typeface="Century Gothic"/>
              </a:rPr>
              <a:t>?</a:t>
            </a:r>
            <a:endParaRPr sz="1800">
              <a:latin typeface="Century Gothic"/>
              <a:cs typeface="Century Gothic"/>
            </a:endParaRPr>
          </a:p>
          <a:p>
            <a:pPr marL="547370" marR="636270" lvl="1" indent="-214629">
              <a:lnSpc>
                <a:spcPts val="1510"/>
              </a:lnSpc>
              <a:spcBef>
                <a:spcPts val="600"/>
              </a:spcBef>
              <a:buClr>
                <a:srgbClr val="4F80BC"/>
              </a:buClr>
              <a:buFont typeface="Century Gothic"/>
              <a:buChar char="•"/>
              <a:tabLst>
                <a:tab pos="548005" algn="l"/>
              </a:tabLst>
            </a:pPr>
            <a:r>
              <a:rPr sz="1400" spc="15" dirty="0">
                <a:latin typeface="Century Gothic"/>
                <a:cs typeface="Century Gothic"/>
              </a:rPr>
              <a:t>I</a:t>
            </a:r>
            <a:r>
              <a:rPr sz="1400" dirty="0">
                <a:latin typeface="Century Gothic"/>
                <a:cs typeface="Century Gothic"/>
              </a:rPr>
              <a:t>n</a:t>
            </a:r>
            <a:r>
              <a:rPr sz="1400" spc="-10" dirty="0">
                <a:latin typeface="Century Gothic"/>
                <a:cs typeface="Century Gothic"/>
              </a:rPr>
              <a:t>d</a:t>
            </a:r>
            <a:r>
              <a:rPr sz="1400" dirty="0">
                <a:latin typeface="Century Gothic"/>
                <a:cs typeface="Century Gothic"/>
              </a:rPr>
              <a:t>u</a:t>
            </a:r>
            <a:r>
              <a:rPr sz="1400" spc="-15" dirty="0">
                <a:latin typeface="Century Gothic"/>
                <a:cs typeface="Century Gothic"/>
              </a:rPr>
              <a:t>s</a:t>
            </a:r>
            <a:r>
              <a:rPr sz="1400" spc="-20" dirty="0">
                <a:latin typeface="Century Gothic"/>
                <a:cs typeface="Century Gothic"/>
              </a:rPr>
              <a:t>t</a:t>
            </a:r>
            <a:r>
              <a:rPr sz="1400" spc="-5" dirty="0">
                <a:latin typeface="Century Gothic"/>
                <a:cs typeface="Century Gothic"/>
              </a:rPr>
              <a:t>r</a:t>
            </a:r>
            <a:r>
              <a:rPr sz="1400" dirty="0">
                <a:latin typeface="Century Gothic"/>
                <a:cs typeface="Century Gothic"/>
              </a:rPr>
              <a:t>y</a:t>
            </a:r>
            <a:r>
              <a:rPr sz="1400" spc="-20" dirty="0">
                <a:latin typeface="Century Gothic"/>
                <a:cs typeface="Century Gothic"/>
              </a:rPr>
              <a:t> </a:t>
            </a:r>
            <a:r>
              <a:rPr sz="1400" spc="10" dirty="0">
                <a:latin typeface="Century Gothic"/>
                <a:cs typeface="Century Gothic"/>
              </a:rPr>
              <a:t>i</a:t>
            </a:r>
            <a:r>
              <a:rPr sz="1400" dirty="0">
                <a:latin typeface="Century Gothic"/>
                <a:cs typeface="Century Gothic"/>
              </a:rPr>
              <a:t>n</a:t>
            </a:r>
            <a:r>
              <a:rPr sz="1400" spc="-2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s</a:t>
            </a:r>
            <a:r>
              <a:rPr sz="1400" spc="5" dirty="0">
                <a:latin typeface="Century Gothic"/>
                <a:cs typeface="Century Gothic"/>
              </a:rPr>
              <a:t>o</a:t>
            </a:r>
            <a:r>
              <a:rPr sz="1400" dirty="0">
                <a:latin typeface="Century Gothic"/>
                <a:cs typeface="Century Gothic"/>
              </a:rPr>
              <a:t>me</a:t>
            </a:r>
            <a:r>
              <a:rPr sz="1400" spc="-40" dirty="0">
                <a:latin typeface="Century Gothic"/>
                <a:cs typeface="Century Gothic"/>
              </a:rPr>
              <a:t> </a:t>
            </a:r>
            <a:r>
              <a:rPr sz="1400" spc="5" dirty="0">
                <a:latin typeface="Century Gothic"/>
                <a:cs typeface="Century Gothic"/>
              </a:rPr>
              <a:t>ca</a:t>
            </a:r>
            <a:r>
              <a:rPr sz="1400" spc="-15" dirty="0">
                <a:latin typeface="Century Gothic"/>
                <a:cs typeface="Century Gothic"/>
              </a:rPr>
              <a:t>s</a:t>
            </a:r>
            <a:r>
              <a:rPr sz="1400" dirty="0">
                <a:latin typeface="Century Gothic"/>
                <a:cs typeface="Century Gothic"/>
              </a:rPr>
              <a:t>es</a:t>
            </a:r>
            <a:r>
              <a:rPr sz="1400" spc="-20" dirty="0">
                <a:latin typeface="Century Gothic"/>
                <a:cs typeface="Century Gothic"/>
              </a:rPr>
              <a:t> </a:t>
            </a:r>
            <a:r>
              <a:rPr sz="1400" spc="10" dirty="0">
                <a:latin typeface="Century Gothic"/>
                <a:cs typeface="Century Gothic"/>
              </a:rPr>
              <a:t>w</a:t>
            </a:r>
            <a:r>
              <a:rPr sz="1400" spc="-5" dirty="0">
                <a:latin typeface="Century Gothic"/>
                <a:cs typeface="Century Gothic"/>
              </a:rPr>
              <a:t>a</a:t>
            </a:r>
            <a:r>
              <a:rPr sz="1400" spc="10" dirty="0">
                <a:latin typeface="Century Gothic"/>
                <a:cs typeface="Century Gothic"/>
              </a:rPr>
              <a:t>i</a:t>
            </a:r>
            <a:r>
              <a:rPr sz="1400" spc="-5" dirty="0">
                <a:latin typeface="Century Gothic"/>
                <a:cs typeface="Century Gothic"/>
              </a:rPr>
              <a:t>t</a:t>
            </a:r>
            <a:r>
              <a:rPr sz="1400" dirty="0">
                <a:latin typeface="Century Gothic"/>
                <a:cs typeface="Century Gothic"/>
              </a:rPr>
              <a:t>ed</a:t>
            </a:r>
            <a:r>
              <a:rPr sz="1400" spc="-30" dirty="0">
                <a:latin typeface="Century Gothic"/>
                <a:cs typeface="Century Gothic"/>
              </a:rPr>
              <a:t> </a:t>
            </a:r>
            <a:r>
              <a:rPr sz="1400" spc="-20" dirty="0">
                <a:latin typeface="Century Gothic"/>
                <a:cs typeface="Century Gothic"/>
              </a:rPr>
              <a:t>t</a:t>
            </a:r>
            <a:r>
              <a:rPr sz="1400" spc="5" dirty="0">
                <a:latin typeface="Century Gothic"/>
                <a:cs typeface="Century Gothic"/>
              </a:rPr>
              <a:t>o</a:t>
            </a:r>
            <a:r>
              <a:rPr sz="1400" dirty="0">
                <a:latin typeface="Century Gothic"/>
                <a:cs typeface="Century Gothic"/>
              </a:rPr>
              <a:t>o</a:t>
            </a:r>
            <a:r>
              <a:rPr sz="1400" spc="-15" dirty="0">
                <a:latin typeface="Century Gothic"/>
                <a:cs typeface="Century Gothic"/>
              </a:rPr>
              <a:t> </a:t>
            </a:r>
            <a:r>
              <a:rPr sz="1400" spc="25" dirty="0">
                <a:latin typeface="Century Gothic"/>
                <a:cs typeface="Century Gothic"/>
              </a:rPr>
              <a:t>l</a:t>
            </a:r>
            <a:r>
              <a:rPr sz="1400" spc="-10" dirty="0">
                <a:latin typeface="Century Gothic"/>
                <a:cs typeface="Century Gothic"/>
              </a:rPr>
              <a:t>o</a:t>
            </a:r>
            <a:r>
              <a:rPr sz="1400" dirty="0">
                <a:latin typeface="Century Gothic"/>
                <a:cs typeface="Century Gothic"/>
              </a:rPr>
              <a:t>ng</a:t>
            </a:r>
            <a:r>
              <a:rPr sz="1400" spc="-15" dirty="0">
                <a:latin typeface="Century Gothic"/>
                <a:cs typeface="Century Gothic"/>
              </a:rPr>
              <a:t> </a:t>
            </a:r>
            <a:r>
              <a:rPr sz="1400" spc="-20" dirty="0">
                <a:latin typeface="Century Gothic"/>
                <a:cs typeface="Century Gothic"/>
              </a:rPr>
              <a:t>t</a:t>
            </a:r>
            <a:r>
              <a:rPr sz="1400" dirty="0">
                <a:latin typeface="Century Gothic"/>
                <a:cs typeface="Century Gothic"/>
              </a:rPr>
              <a:t>o</a:t>
            </a:r>
            <a:r>
              <a:rPr sz="1400" spc="-30" dirty="0">
                <a:latin typeface="Century Gothic"/>
                <a:cs typeface="Century Gothic"/>
              </a:rPr>
              <a:t> </a:t>
            </a:r>
            <a:r>
              <a:rPr sz="1400" spc="-20" dirty="0">
                <a:latin typeface="Century Gothic"/>
                <a:cs typeface="Century Gothic"/>
              </a:rPr>
              <a:t>t</a:t>
            </a:r>
            <a:r>
              <a:rPr sz="1400" spc="-5" dirty="0">
                <a:latin typeface="Century Gothic"/>
                <a:cs typeface="Century Gothic"/>
              </a:rPr>
              <a:t>r</a:t>
            </a:r>
            <a:r>
              <a:rPr sz="1400" spc="5" dirty="0">
                <a:latin typeface="Century Gothic"/>
                <a:cs typeface="Century Gothic"/>
              </a:rPr>
              <a:t>a</a:t>
            </a:r>
            <a:r>
              <a:rPr sz="1400" spc="-15" dirty="0">
                <a:latin typeface="Century Gothic"/>
                <a:cs typeface="Century Gothic"/>
              </a:rPr>
              <a:t>n</a:t>
            </a:r>
            <a:r>
              <a:rPr sz="1400" dirty="0">
                <a:latin typeface="Century Gothic"/>
                <a:cs typeface="Century Gothic"/>
              </a:rPr>
              <a:t>s</a:t>
            </a:r>
            <a:r>
              <a:rPr sz="1400" spc="10" dirty="0">
                <a:latin typeface="Century Gothic"/>
                <a:cs typeface="Century Gothic"/>
              </a:rPr>
              <a:t>i</a:t>
            </a:r>
            <a:r>
              <a:rPr sz="1400" spc="-5" dirty="0">
                <a:latin typeface="Century Gothic"/>
                <a:cs typeface="Century Gothic"/>
              </a:rPr>
              <a:t>t</a:t>
            </a:r>
            <a:r>
              <a:rPr sz="1400" spc="10" dirty="0">
                <a:latin typeface="Century Gothic"/>
                <a:cs typeface="Century Gothic"/>
              </a:rPr>
              <a:t>i</a:t>
            </a:r>
            <a:r>
              <a:rPr sz="1400" spc="5" dirty="0">
                <a:latin typeface="Century Gothic"/>
                <a:cs typeface="Century Gothic"/>
              </a:rPr>
              <a:t>o</a:t>
            </a:r>
            <a:r>
              <a:rPr sz="1400" spc="-15" dirty="0">
                <a:latin typeface="Century Gothic"/>
                <a:cs typeface="Century Gothic"/>
              </a:rPr>
              <a:t>n</a:t>
            </a:r>
            <a:r>
              <a:rPr sz="1400" spc="-5" dirty="0">
                <a:latin typeface="Century Gothic"/>
                <a:cs typeface="Century Gothic"/>
              </a:rPr>
              <a:t>.</a:t>
            </a:r>
            <a:r>
              <a:rPr sz="1400" spc="-35" dirty="0">
                <a:latin typeface="Century Gothic"/>
                <a:cs typeface="Century Gothic"/>
              </a:rPr>
              <a:t> </a:t>
            </a:r>
            <a:r>
              <a:rPr sz="1400" spc="-10" dirty="0">
                <a:latin typeface="Century Gothic"/>
                <a:cs typeface="Century Gothic"/>
              </a:rPr>
              <a:t>T</a:t>
            </a:r>
            <a:r>
              <a:rPr sz="1400" dirty="0">
                <a:latin typeface="Century Gothic"/>
                <a:cs typeface="Century Gothic"/>
              </a:rPr>
              <a:t>h</a:t>
            </a:r>
            <a:r>
              <a:rPr sz="1400" spc="10" dirty="0">
                <a:latin typeface="Century Gothic"/>
                <a:cs typeface="Century Gothic"/>
              </a:rPr>
              <a:t>i</a:t>
            </a:r>
            <a:r>
              <a:rPr sz="1400" dirty="0">
                <a:latin typeface="Century Gothic"/>
                <a:cs typeface="Century Gothic"/>
              </a:rPr>
              <a:t>s</a:t>
            </a:r>
            <a:r>
              <a:rPr sz="1400" spc="-35" dirty="0">
                <a:latin typeface="Century Gothic"/>
                <a:cs typeface="Century Gothic"/>
              </a:rPr>
              <a:t> </a:t>
            </a:r>
            <a:r>
              <a:rPr sz="1400" spc="5" dirty="0">
                <a:latin typeface="Century Gothic"/>
                <a:cs typeface="Century Gothic"/>
              </a:rPr>
              <a:t>ca</a:t>
            </a:r>
            <a:r>
              <a:rPr sz="1400" spc="-10" dirty="0">
                <a:latin typeface="Century Gothic"/>
                <a:cs typeface="Century Gothic"/>
              </a:rPr>
              <a:t>u</a:t>
            </a:r>
            <a:r>
              <a:rPr sz="1400" dirty="0">
                <a:latin typeface="Century Gothic"/>
                <a:cs typeface="Century Gothic"/>
              </a:rPr>
              <a:t>sed</a:t>
            </a:r>
            <a:r>
              <a:rPr sz="1400" spc="-20" dirty="0">
                <a:latin typeface="Century Gothic"/>
                <a:cs typeface="Century Gothic"/>
              </a:rPr>
              <a:t> </a:t>
            </a:r>
            <a:r>
              <a:rPr sz="1400" spc="-15" dirty="0">
                <a:latin typeface="Century Gothic"/>
                <a:cs typeface="Century Gothic"/>
              </a:rPr>
              <a:t>s</a:t>
            </a:r>
            <a:r>
              <a:rPr sz="1400" spc="5" dirty="0">
                <a:latin typeface="Century Gothic"/>
                <a:cs typeface="Century Gothic"/>
              </a:rPr>
              <a:t>o</a:t>
            </a:r>
            <a:r>
              <a:rPr sz="1400" dirty="0">
                <a:latin typeface="Century Gothic"/>
                <a:cs typeface="Century Gothic"/>
              </a:rPr>
              <a:t>me</a:t>
            </a:r>
            <a:r>
              <a:rPr sz="1400" spc="-2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use</a:t>
            </a:r>
            <a:r>
              <a:rPr sz="1400" spc="-20" dirty="0">
                <a:latin typeface="Century Gothic"/>
                <a:cs typeface="Century Gothic"/>
              </a:rPr>
              <a:t>r</a:t>
            </a:r>
            <a:r>
              <a:rPr sz="1400" dirty="0">
                <a:latin typeface="Century Gothic"/>
                <a:cs typeface="Century Gothic"/>
              </a:rPr>
              <a:t>s</a:t>
            </a:r>
            <a:r>
              <a:rPr sz="1400" spc="-10" dirty="0">
                <a:latin typeface="Century Gothic"/>
                <a:cs typeface="Century Gothic"/>
              </a:rPr>
              <a:t> </a:t>
            </a:r>
            <a:r>
              <a:rPr sz="1400" spc="-5" dirty="0">
                <a:latin typeface="Century Gothic"/>
                <a:cs typeface="Century Gothic"/>
              </a:rPr>
              <a:t>t</a:t>
            </a:r>
            <a:r>
              <a:rPr sz="1400" dirty="0">
                <a:latin typeface="Century Gothic"/>
                <a:cs typeface="Century Gothic"/>
              </a:rPr>
              <a:t>o</a:t>
            </a:r>
            <a:r>
              <a:rPr sz="1400" spc="-5" dirty="0">
                <a:latin typeface="Century Gothic"/>
                <a:cs typeface="Century Gothic"/>
              </a:rPr>
              <a:t> r</a:t>
            </a:r>
            <a:r>
              <a:rPr sz="1400" dirty="0">
                <a:latin typeface="Century Gothic"/>
                <a:cs typeface="Century Gothic"/>
              </a:rPr>
              <a:t>e</a:t>
            </a:r>
            <a:r>
              <a:rPr sz="1400" spc="-5" dirty="0">
                <a:latin typeface="Century Gothic"/>
                <a:cs typeface="Century Gothic"/>
              </a:rPr>
              <a:t>q</a:t>
            </a:r>
            <a:r>
              <a:rPr sz="1400" dirty="0">
                <a:latin typeface="Century Gothic"/>
                <a:cs typeface="Century Gothic"/>
              </a:rPr>
              <a:t>ue</a:t>
            </a:r>
            <a:r>
              <a:rPr sz="1400" spc="-15" dirty="0">
                <a:latin typeface="Century Gothic"/>
                <a:cs typeface="Century Gothic"/>
              </a:rPr>
              <a:t>s</a:t>
            </a:r>
            <a:r>
              <a:rPr sz="1400" spc="-5" dirty="0">
                <a:latin typeface="Century Gothic"/>
                <a:cs typeface="Century Gothic"/>
              </a:rPr>
              <a:t>t </a:t>
            </a:r>
            <a:r>
              <a:rPr sz="1400" dirty="0">
                <a:latin typeface="Century Gothic"/>
                <a:cs typeface="Century Gothic"/>
              </a:rPr>
              <a:t>ex</a:t>
            </a:r>
            <a:r>
              <a:rPr sz="1400" spc="-20" dirty="0">
                <a:latin typeface="Century Gothic"/>
                <a:cs typeface="Century Gothic"/>
              </a:rPr>
              <a:t>t</a:t>
            </a:r>
            <a:r>
              <a:rPr sz="1400" dirty="0">
                <a:latin typeface="Century Gothic"/>
                <a:cs typeface="Century Gothic"/>
              </a:rPr>
              <a:t>en</a:t>
            </a:r>
            <a:r>
              <a:rPr sz="1400" spc="-15" dirty="0">
                <a:latin typeface="Century Gothic"/>
                <a:cs typeface="Century Gothic"/>
              </a:rPr>
              <a:t>s</a:t>
            </a:r>
            <a:r>
              <a:rPr sz="1400" spc="25" dirty="0">
                <a:latin typeface="Century Gothic"/>
                <a:cs typeface="Century Gothic"/>
              </a:rPr>
              <a:t>i</a:t>
            </a:r>
            <a:r>
              <a:rPr sz="1400" spc="-10" dirty="0">
                <a:latin typeface="Century Gothic"/>
                <a:cs typeface="Century Gothic"/>
              </a:rPr>
              <a:t>o</a:t>
            </a:r>
            <a:r>
              <a:rPr sz="1400" dirty="0">
                <a:latin typeface="Century Gothic"/>
                <a:cs typeface="Century Gothic"/>
              </a:rPr>
              <a:t>ns</a:t>
            </a:r>
            <a:r>
              <a:rPr sz="1400" spc="-50" dirty="0">
                <a:latin typeface="Century Gothic"/>
                <a:cs typeface="Century Gothic"/>
              </a:rPr>
              <a:t> </a:t>
            </a:r>
            <a:r>
              <a:rPr sz="1400" spc="10" dirty="0">
                <a:latin typeface="Century Gothic"/>
                <a:cs typeface="Century Gothic"/>
              </a:rPr>
              <a:t>b</a:t>
            </a:r>
            <a:r>
              <a:rPr sz="1400" dirty="0">
                <a:latin typeface="Century Gothic"/>
                <a:cs typeface="Century Gothic"/>
              </a:rPr>
              <a:t>e</a:t>
            </a:r>
            <a:r>
              <a:rPr sz="1400" spc="5" dirty="0">
                <a:latin typeface="Century Gothic"/>
                <a:cs typeface="Century Gothic"/>
              </a:rPr>
              <a:t>c</a:t>
            </a:r>
            <a:r>
              <a:rPr sz="1400" spc="-5" dirty="0">
                <a:latin typeface="Century Gothic"/>
                <a:cs typeface="Century Gothic"/>
              </a:rPr>
              <a:t>a</a:t>
            </a:r>
            <a:r>
              <a:rPr sz="1400" dirty="0">
                <a:latin typeface="Century Gothic"/>
                <a:cs typeface="Century Gothic"/>
              </a:rPr>
              <a:t>u</a:t>
            </a:r>
            <a:r>
              <a:rPr sz="1400" spc="-15" dirty="0">
                <a:latin typeface="Century Gothic"/>
                <a:cs typeface="Century Gothic"/>
              </a:rPr>
              <a:t>s</a:t>
            </a:r>
            <a:r>
              <a:rPr sz="1400" dirty="0">
                <a:latin typeface="Century Gothic"/>
                <a:cs typeface="Century Gothic"/>
              </a:rPr>
              <a:t>e</a:t>
            </a:r>
            <a:r>
              <a:rPr sz="1400" spc="-10" dirty="0">
                <a:latin typeface="Century Gothic"/>
                <a:cs typeface="Century Gothic"/>
              </a:rPr>
              <a:t> </a:t>
            </a:r>
            <a:r>
              <a:rPr sz="1400" spc="-20" dirty="0">
                <a:latin typeface="Century Gothic"/>
                <a:cs typeface="Century Gothic"/>
              </a:rPr>
              <a:t>t</a:t>
            </a:r>
            <a:r>
              <a:rPr sz="1400" dirty="0">
                <a:latin typeface="Century Gothic"/>
                <a:cs typeface="Century Gothic"/>
              </a:rPr>
              <a:t>hey</a:t>
            </a:r>
            <a:r>
              <a:rPr sz="1400" spc="-5" dirty="0">
                <a:latin typeface="Century Gothic"/>
                <a:cs typeface="Century Gothic"/>
              </a:rPr>
              <a:t> </a:t>
            </a:r>
            <a:r>
              <a:rPr sz="1400" spc="-10" dirty="0">
                <a:latin typeface="Century Gothic"/>
                <a:cs typeface="Century Gothic"/>
              </a:rPr>
              <a:t>d</a:t>
            </a:r>
            <a:r>
              <a:rPr sz="1400" spc="25" dirty="0">
                <a:latin typeface="Century Gothic"/>
                <a:cs typeface="Century Gothic"/>
              </a:rPr>
              <a:t>i</a:t>
            </a:r>
            <a:r>
              <a:rPr sz="1400" dirty="0">
                <a:latin typeface="Century Gothic"/>
                <a:cs typeface="Century Gothic"/>
              </a:rPr>
              <a:t>d</a:t>
            </a:r>
            <a:r>
              <a:rPr sz="1400" spc="-3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n</a:t>
            </a:r>
            <a:r>
              <a:rPr sz="1400" spc="5" dirty="0">
                <a:latin typeface="Century Gothic"/>
                <a:cs typeface="Century Gothic"/>
              </a:rPr>
              <a:t>o</a:t>
            </a:r>
            <a:r>
              <a:rPr sz="1400" spc="-5" dirty="0">
                <a:latin typeface="Century Gothic"/>
                <a:cs typeface="Century Gothic"/>
              </a:rPr>
              <a:t>t</a:t>
            </a:r>
            <a:r>
              <a:rPr sz="1400" spc="-20" dirty="0">
                <a:latin typeface="Century Gothic"/>
                <a:cs typeface="Century Gothic"/>
              </a:rPr>
              <a:t> </a:t>
            </a:r>
            <a:r>
              <a:rPr sz="1400" spc="-10" dirty="0">
                <a:latin typeface="Century Gothic"/>
                <a:cs typeface="Century Gothic"/>
              </a:rPr>
              <a:t>u</a:t>
            </a:r>
            <a:r>
              <a:rPr sz="1400" dirty="0">
                <a:latin typeface="Century Gothic"/>
                <a:cs typeface="Century Gothic"/>
              </a:rPr>
              <a:t>n</a:t>
            </a:r>
            <a:r>
              <a:rPr sz="1400" spc="-10" dirty="0">
                <a:latin typeface="Century Gothic"/>
                <a:cs typeface="Century Gothic"/>
              </a:rPr>
              <a:t>d</a:t>
            </a:r>
            <a:r>
              <a:rPr sz="1400" dirty="0">
                <a:latin typeface="Century Gothic"/>
                <a:cs typeface="Century Gothic"/>
              </a:rPr>
              <a:t>e</a:t>
            </a:r>
            <a:r>
              <a:rPr sz="1400" spc="-5" dirty="0">
                <a:latin typeface="Century Gothic"/>
                <a:cs typeface="Century Gothic"/>
              </a:rPr>
              <a:t>r</a:t>
            </a:r>
            <a:r>
              <a:rPr sz="1400" dirty="0">
                <a:latin typeface="Century Gothic"/>
                <a:cs typeface="Century Gothic"/>
              </a:rPr>
              <a:t>s</a:t>
            </a:r>
            <a:r>
              <a:rPr sz="1400" spc="-20" dirty="0">
                <a:latin typeface="Century Gothic"/>
                <a:cs typeface="Century Gothic"/>
              </a:rPr>
              <a:t>t</a:t>
            </a:r>
            <a:r>
              <a:rPr sz="1400" spc="5" dirty="0">
                <a:latin typeface="Century Gothic"/>
                <a:cs typeface="Century Gothic"/>
              </a:rPr>
              <a:t>a</a:t>
            </a:r>
            <a:r>
              <a:rPr sz="1400" spc="-15" dirty="0">
                <a:latin typeface="Century Gothic"/>
                <a:cs typeface="Century Gothic"/>
              </a:rPr>
              <a:t>n</a:t>
            </a:r>
            <a:r>
              <a:rPr sz="1400" dirty="0">
                <a:latin typeface="Century Gothic"/>
                <a:cs typeface="Century Gothic"/>
              </a:rPr>
              <a:t>d</a:t>
            </a:r>
            <a:r>
              <a:rPr sz="1400" spc="25" dirty="0">
                <a:latin typeface="Century Gothic"/>
                <a:cs typeface="Century Gothic"/>
              </a:rPr>
              <a:t> </a:t>
            </a:r>
            <a:r>
              <a:rPr sz="1400" spc="-15" dirty="0">
                <a:latin typeface="Century Gothic"/>
                <a:cs typeface="Century Gothic"/>
              </a:rPr>
              <a:t>h</a:t>
            </a:r>
            <a:r>
              <a:rPr sz="1400" spc="5" dirty="0">
                <a:latin typeface="Century Gothic"/>
                <a:cs typeface="Century Gothic"/>
              </a:rPr>
              <a:t>o</a:t>
            </a:r>
            <a:r>
              <a:rPr sz="1400" dirty="0">
                <a:latin typeface="Century Gothic"/>
                <a:cs typeface="Century Gothic"/>
              </a:rPr>
              <a:t>w</a:t>
            </a:r>
            <a:r>
              <a:rPr sz="1400" spc="-15" dirty="0">
                <a:latin typeface="Century Gothic"/>
                <a:cs typeface="Century Gothic"/>
              </a:rPr>
              <a:t> </a:t>
            </a:r>
            <a:r>
              <a:rPr sz="1400" spc="10" dirty="0">
                <a:latin typeface="Century Gothic"/>
                <a:cs typeface="Century Gothic"/>
              </a:rPr>
              <a:t>l</a:t>
            </a:r>
            <a:r>
              <a:rPr sz="1400" spc="5" dirty="0">
                <a:latin typeface="Century Gothic"/>
                <a:cs typeface="Century Gothic"/>
              </a:rPr>
              <a:t>o</a:t>
            </a:r>
            <a:r>
              <a:rPr sz="1400" spc="-15" dirty="0">
                <a:latin typeface="Century Gothic"/>
                <a:cs typeface="Century Gothic"/>
              </a:rPr>
              <a:t>n</a:t>
            </a:r>
            <a:r>
              <a:rPr sz="1400" dirty="0">
                <a:latin typeface="Century Gothic"/>
                <a:cs typeface="Century Gothic"/>
              </a:rPr>
              <a:t>g</a:t>
            </a:r>
            <a:r>
              <a:rPr sz="1400" spc="-40" dirty="0">
                <a:latin typeface="Century Gothic"/>
                <a:cs typeface="Century Gothic"/>
              </a:rPr>
              <a:t> </a:t>
            </a:r>
            <a:r>
              <a:rPr sz="1400" spc="10" dirty="0">
                <a:latin typeface="Century Gothic"/>
                <a:cs typeface="Century Gothic"/>
              </a:rPr>
              <a:t>i</a:t>
            </a:r>
            <a:r>
              <a:rPr sz="1400" spc="-5" dirty="0">
                <a:latin typeface="Century Gothic"/>
                <a:cs typeface="Century Gothic"/>
              </a:rPr>
              <a:t>t</a:t>
            </a:r>
            <a:r>
              <a:rPr sz="1400" spc="-20" dirty="0">
                <a:latin typeface="Century Gothic"/>
                <a:cs typeface="Century Gothic"/>
              </a:rPr>
              <a:t> </a:t>
            </a:r>
            <a:r>
              <a:rPr sz="1400" spc="10" dirty="0">
                <a:latin typeface="Century Gothic"/>
                <a:cs typeface="Century Gothic"/>
              </a:rPr>
              <a:t>w</a:t>
            </a:r>
            <a:r>
              <a:rPr sz="1400" spc="5" dirty="0">
                <a:latin typeface="Century Gothic"/>
                <a:cs typeface="Century Gothic"/>
              </a:rPr>
              <a:t>o</a:t>
            </a:r>
            <a:r>
              <a:rPr sz="1400" spc="-25" dirty="0">
                <a:latin typeface="Century Gothic"/>
                <a:cs typeface="Century Gothic"/>
              </a:rPr>
              <a:t>u</a:t>
            </a:r>
            <a:r>
              <a:rPr sz="1400" spc="10" dirty="0">
                <a:latin typeface="Century Gothic"/>
                <a:cs typeface="Century Gothic"/>
              </a:rPr>
              <a:t>l</a:t>
            </a:r>
            <a:r>
              <a:rPr sz="1400" dirty="0">
                <a:latin typeface="Century Gothic"/>
                <a:cs typeface="Century Gothic"/>
              </a:rPr>
              <a:t>d</a:t>
            </a:r>
            <a:r>
              <a:rPr sz="1400" spc="-30" dirty="0">
                <a:latin typeface="Century Gothic"/>
                <a:cs typeface="Century Gothic"/>
              </a:rPr>
              <a:t> </a:t>
            </a:r>
            <a:r>
              <a:rPr sz="1400" spc="-20" dirty="0">
                <a:latin typeface="Century Gothic"/>
                <a:cs typeface="Century Gothic"/>
              </a:rPr>
              <a:t>t</a:t>
            </a:r>
            <a:r>
              <a:rPr sz="1400" spc="5" dirty="0">
                <a:latin typeface="Century Gothic"/>
                <a:cs typeface="Century Gothic"/>
              </a:rPr>
              <a:t>a</a:t>
            </a:r>
            <a:r>
              <a:rPr sz="1400" spc="-5" dirty="0">
                <a:latin typeface="Century Gothic"/>
                <a:cs typeface="Century Gothic"/>
              </a:rPr>
              <a:t>k</a:t>
            </a:r>
            <a:r>
              <a:rPr sz="1400" dirty="0">
                <a:latin typeface="Century Gothic"/>
                <a:cs typeface="Century Gothic"/>
              </a:rPr>
              <a:t>e</a:t>
            </a:r>
            <a:r>
              <a:rPr sz="1400" spc="-10" dirty="0">
                <a:latin typeface="Century Gothic"/>
                <a:cs typeface="Century Gothic"/>
              </a:rPr>
              <a:t> </a:t>
            </a:r>
            <a:r>
              <a:rPr sz="1400" spc="-5" dirty="0">
                <a:latin typeface="Century Gothic"/>
                <a:cs typeface="Century Gothic"/>
              </a:rPr>
              <a:t>t</a:t>
            </a:r>
            <a:r>
              <a:rPr sz="1400" dirty="0">
                <a:latin typeface="Century Gothic"/>
                <a:cs typeface="Century Gothic"/>
              </a:rPr>
              <a:t>o</a:t>
            </a:r>
            <a:r>
              <a:rPr sz="1400" spc="-5" dirty="0">
                <a:latin typeface="Century Gothic"/>
                <a:cs typeface="Century Gothic"/>
              </a:rPr>
              <a:t> </a:t>
            </a:r>
            <a:r>
              <a:rPr sz="1400" spc="-20" dirty="0">
                <a:latin typeface="Century Gothic"/>
                <a:cs typeface="Century Gothic"/>
              </a:rPr>
              <a:t>t</a:t>
            </a:r>
            <a:r>
              <a:rPr sz="1400" spc="-5" dirty="0">
                <a:latin typeface="Century Gothic"/>
                <a:cs typeface="Century Gothic"/>
              </a:rPr>
              <a:t>r</a:t>
            </a:r>
            <a:r>
              <a:rPr sz="1400" spc="5" dirty="0">
                <a:latin typeface="Century Gothic"/>
                <a:cs typeface="Century Gothic"/>
              </a:rPr>
              <a:t>a</a:t>
            </a:r>
            <a:r>
              <a:rPr sz="1400" spc="-15" dirty="0">
                <a:latin typeface="Century Gothic"/>
                <a:cs typeface="Century Gothic"/>
              </a:rPr>
              <a:t>n</a:t>
            </a:r>
            <a:r>
              <a:rPr sz="1400" dirty="0">
                <a:latin typeface="Century Gothic"/>
                <a:cs typeface="Century Gothic"/>
              </a:rPr>
              <a:t>s</a:t>
            </a:r>
            <a:r>
              <a:rPr sz="1400" spc="10" dirty="0">
                <a:latin typeface="Century Gothic"/>
                <a:cs typeface="Century Gothic"/>
              </a:rPr>
              <a:t>i</a:t>
            </a:r>
            <a:r>
              <a:rPr sz="1400" spc="-20" dirty="0">
                <a:latin typeface="Century Gothic"/>
                <a:cs typeface="Century Gothic"/>
              </a:rPr>
              <a:t>t</a:t>
            </a:r>
            <a:r>
              <a:rPr sz="1400" spc="25" dirty="0">
                <a:latin typeface="Century Gothic"/>
                <a:cs typeface="Century Gothic"/>
              </a:rPr>
              <a:t>i</a:t>
            </a:r>
            <a:r>
              <a:rPr sz="1400" spc="5" dirty="0">
                <a:latin typeface="Century Gothic"/>
                <a:cs typeface="Century Gothic"/>
              </a:rPr>
              <a:t>o</a:t>
            </a:r>
            <a:r>
              <a:rPr sz="1400" spc="-30" dirty="0">
                <a:latin typeface="Century Gothic"/>
                <a:cs typeface="Century Gothic"/>
              </a:rPr>
              <a:t>n</a:t>
            </a:r>
            <a:r>
              <a:rPr sz="1400" spc="-5" dirty="0">
                <a:latin typeface="Century Gothic"/>
                <a:cs typeface="Century Gothic"/>
              </a:rPr>
              <a:t>.</a:t>
            </a:r>
            <a:endParaRPr sz="1400">
              <a:latin typeface="Century Gothic"/>
              <a:cs typeface="Century Gothic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7207" rIns="0" bIns="0" rtlCol="0">
            <a:spAutoFit/>
          </a:bodyPr>
          <a:lstStyle/>
          <a:p>
            <a:pPr marL="6247765">
              <a:lnSpc>
                <a:spcPct val="100000"/>
              </a:lnSpc>
            </a:pPr>
            <a:r>
              <a:rPr spc="15" dirty="0"/>
              <a:t>M</a:t>
            </a:r>
            <a:r>
              <a:rPr spc="-390" dirty="0"/>
              <a:t>T</a:t>
            </a:r>
            <a:r>
              <a:rPr spc="-180" dirty="0"/>
              <a:t>R</a:t>
            </a:r>
            <a:r>
              <a:rPr spc="65" dirty="0"/>
              <a:t> </a:t>
            </a:r>
            <a:r>
              <a:rPr spc="10" dirty="0"/>
              <a:t>P</a:t>
            </a:r>
            <a:r>
              <a:rPr spc="204" dirty="0"/>
              <a:t>u</a:t>
            </a:r>
            <a:r>
              <a:rPr spc="-80" dirty="0"/>
              <a:t>l</a:t>
            </a:r>
            <a:r>
              <a:rPr spc="100" dirty="0"/>
              <a:t>s</a:t>
            </a:r>
            <a:r>
              <a:rPr spc="405" dirty="0"/>
              <a:t>e</a:t>
            </a:r>
            <a:r>
              <a:rPr spc="65" dirty="0"/>
              <a:t> </a:t>
            </a:r>
            <a:r>
              <a:rPr spc="229" dirty="0"/>
              <a:t>C</a:t>
            </a:r>
            <a:r>
              <a:rPr spc="445" dirty="0"/>
              <a:t>a</a:t>
            </a:r>
            <a:r>
              <a:rPr spc="-80" dirty="0"/>
              <a:t>ll</a:t>
            </a:r>
            <a:r>
              <a:rPr spc="85" dirty="0"/>
              <a:t> </a:t>
            </a:r>
            <a:r>
              <a:rPr spc="-130" dirty="0"/>
              <a:t>I</a:t>
            </a:r>
            <a:r>
              <a:rPr spc="60" dirty="0"/>
              <a:t>t</a:t>
            </a:r>
            <a:r>
              <a:rPr spc="405" dirty="0"/>
              <a:t>e</a:t>
            </a:r>
            <a:r>
              <a:rPr spc="335" dirty="0"/>
              <a:t>m</a:t>
            </a:r>
            <a:r>
              <a:rPr spc="100" dirty="0"/>
              <a:t>s</a:t>
            </a: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90600" y="533400"/>
            <a:ext cx="2438400" cy="533400"/>
          </a:xfrm>
          <a:custGeom>
            <a:avLst/>
            <a:gdLst/>
            <a:ahLst/>
            <a:cxnLst/>
            <a:rect l="l" t="t" r="r" b="b"/>
            <a:pathLst>
              <a:path w="2438400" h="533400">
                <a:moveTo>
                  <a:pt x="0" y="0"/>
                </a:moveTo>
                <a:lnTo>
                  <a:pt x="2438400" y="0"/>
                </a:lnTo>
                <a:lnTo>
                  <a:pt x="2438400" y="533400"/>
                </a:lnTo>
                <a:lnTo>
                  <a:pt x="0" y="533400"/>
                </a:lnTo>
                <a:lnTo>
                  <a:pt x="0" y="0"/>
                </a:lnTo>
                <a:close/>
              </a:path>
            </a:pathLst>
          </a:custGeom>
          <a:solidFill>
            <a:srgbClr val="5093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50748" y="626363"/>
            <a:ext cx="2064131" cy="3642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57200" y="1112519"/>
            <a:ext cx="9144000" cy="6202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8285">
              <a:lnSpc>
                <a:spcPct val="100000"/>
              </a:lnSpc>
              <a:tabLst>
                <a:tab pos="8822690" algn="r"/>
              </a:tabLst>
            </a:pPr>
            <a:r>
              <a:rPr sz="1200" spc="-7" baseline="6944" dirty="0">
                <a:solidFill>
                  <a:srgbClr val="BFBFBF"/>
                </a:solidFill>
                <a:latin typeface="Century Gothic"/>
                <a:cs typeface="Century Gothic"/>
              </a:rPr>
              <a:t>F</a:t>
            </a:r>
            <a:r>
              <a:rPr sz="1200" baseline="6944" dirty="0">
                <a:solidFill>
                  <a:srgbClr val="BFBFBF"/>
                </a:solidFill>
                <a:latin typeface="Century Gothic"/>
                <a:cs typeface="Century Gothic"/>
              </a:rPr>
              <a:t>e</a:t>
            </a:r>
            <a:r>
              <a:rPr sz="1200" spc="7" baseline="6944" dirty="0">
                <a:solidFill>
                  <a:srgbClr val="BFBFBF"/>
                </a:solidFill>
                <a:latin typeface="Century Gothic"/>
                <a:cs typeface="Century Gothic"/>
              </a:rPr>
              <a:t>b</a:t>
            </a:r>
            <a:r>
              <a:rPr sz="1200" baseline="6944" dirty="0">
                <a:solidFill>
                  <a:srgbClr val="BFBFBF"/>
                </a:solidFill>
                <a:latin typeface="Century Gothic"/>
                <a:cs typeface="Century Gothic"/>
              </a:rPr>
              <a:t>ru</a:t>
            </a:r>
            <a:r>
              <a:rPr sz="1200" spc="7" baseline="6944" dirty="0">
                <a:solidFill>
                  <a:srgbClr val="BFBFBF"/>
                </a:solidFill>
                <a:latin typeface="Century Gothic"/>
                <a:cs typeface="Century Gothic"/>
              </a:rPr>
              <a:t>a</a:t>
            </a:r>
            <a:r>
              <a:rPr sz="1200" baseline="6944" dirty="0">
                <a:solidFill>
                  <a:srgbClr val="BFBFBF"/>
                </a:solidFill>
                <a:latin typeface="Century Gothic"/>
                <a:cs typeface="Century Gothic"/>
              </a:rPr>
              <a:t>ry</a:t>
            </a:r>
            <a:r>
              <a:rPr sz="1200" spc="-30" baseline="6944" dirty="0">
                <a:solidFill>
                  <a:srgbClr val="BFBFBF"/>
                </a:solidFill>
                <a:latin typeface="Century Gothic"/>
                <a:cs typeface="Century Gothic"/>
              </a:rPr>
              <a:t> </a:t>
            </a:r>
            <a:r>
              <a:rPr sz="1200" spc="-7" baseline="6944" dirty="0">
                <a:solidFill>
                  <a:srgbClr val="BFBFBF"/>
                </a:solidFill>
                <a:latin typeface="Century Gothic"/>
                <a:cs typeface="Century Gothic"/>
              </a:rPr>
              <a:t>201</a:t>
            </a:r>
            <a:r>
              <a:rPr sz="1200" baseline="6944" dirty="0">
                <a:solidFill>
                  <a:srgbClr val="BFBFBF"/>
                </a:solidFill>
                <a:latin typeface="Century Gothic"/>
                <a:cs typeface="Century Gothic"/>
              </a:rPr>
              <a:t>8</a:t>
            </a:r>
            <a:r>
              <a:rPr sz="1000" spc="5" dirty="0">
                <a:solidFill>
                  <a:srgbClr val="A5A5A5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A5A5A5"/>
                </a:solidFill>
                <a:latin typeface="Times New Roman"/>
                <a:cs typeface="Times New Roman"/>
              </a:rPr>
              <a:t>	</a:t>
            </a:r>
            <a:r>
              <a:rPr sz="1000" spc="75" dirty="0">
                <a:solidFill>
                  <a:srgbClr val="A5A5A5"/>
                </a:solidFill>
                <a:latin typeface="Times New Roman"/>
                <a:cs typeface="Times New Roman"/>
              </a:rPr>
              <a:t>80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709137" y="844311"/>
            <a:ext cx="131445" cy="168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10" dirty="0">
                <a:solidFill>
                  <a:srgbClr val="FFFFFF"/>
                </a:solidFill>
                <a:latin typeface="Times New Roman"/>
                <a:cs typeface="Times New Roman"/>
              </a:rPr>
              <a:t>®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57200" y="1112519"/>
            <a:ext cx="9144000" cy="6202680"/>
          </a:xfrm>
          <a:custGeom>
            <a:avLst/>
            <a:gdLst/>
            <a:ahLst/>
            <a:cxnLst/>
            <a:rect l="l" t="t" r="r" b="b"/>
            <a:pathLst>
              <a:path w="9144000" h="6202680">
                <a:moveTo>
                  <a:pt x="0" y="0"/>
                </a:moveTo>
                <a:lnTo>
                  <a:pt x="9144000" y="0"/>
                </a:lnTo>
                <a:lnTo>
                  <a:pt x="9144000" y="6202679"/>
                </a:lnTo>
                <a:lnTo>
                  <a:pt x="0" y="6202679"/>
                </a:lnTo>
                <a:lnTo>
                  <a:pt x="0" y="0"/>
                </a:lnTo>
                <a:close/>
              </a:path>
            </a:pathLst>
          </a:custGeom>
          <a:solidFill>
            <a:srgbClr val="5093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683002" y="3609419"/>
            <a:ext cx="2689860" cy="312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50" dirty="0">
                <a:solidFill>
                  <a:srgbClr val="FFFFFF"/>
                </a:solidFill>
                <a:latin typeface="Century Gothic"/>
                <a:cs typeface="Century Gothic"/>
              </a:rPr>
              <a:t>Se</a:t>
            </a:r>
            <a:r>
              <a:rPr sz="2250" spc="-10" dirty="0">
                <a:solidFill>
                  <a:srgbClr val="FFFFFF"/>
                </a:solidFill>
                <a:latin typeface="Century Gothic"/>
                <a:cs typeface="Century Gothic"/>
              </a:rPr>
              <a:t>r</a:t>
            </a:r>
            <a:r>
              <a:rPr sz="2250" spc="10" dirty="0">
                <a:solidFill>
                  <a:srgbClr val="FFFFFF"/>
                </a:solidFill>
                <a:latin typeface="Century Gothic"/>
                <a:cs typeface="Century Gothic"/>
              </a:rPr>
              <a:t>v</a:t>
            </a:r>
            <a:r>
              <a:rPr sz="2250" spc="20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2250" spc="-15" dirty="0">
                <a:solidFill>
                  <a:srgbClr val="FFFFFF"/>
                </a:solidFill>
                <a:latin typeface="Century Gothic"/>
                <a:cs typeface="Century Gothic"/>
              </a:rPr>
              <a:t>c</a:t>
            </a:r>
            <a:r>
              <a:rPr sz="2250" dirty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2250" spc="-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250" spc="-10" dirty="0">
                <a:solidFill>
                  <a:srgbClr val="FFFFFF"/>
                </a:solidFill>
                <a:latin typeface="Century Gothic"/>
                <a:cs typeface="Century Gothic"/>
              </a:rPr>
              <a:t>D</a:t>
            </a:r>
            <a:r>
              <a:rPr sz="2250" spc="20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2250" spc="-10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2250" spc="-5" dirty="0">
                <a:solidFill>
                  <a:srgbClr val="FFFFFF"/>
                </a:solidFill>
                <a:latin typeface="Century Gothic"/>
                <a:cs typeface="Century Gothic"/>
              </a:rPr>
              <a:t>g</a:t>
            </a:r>
            <a:r>
              <a:rPr sz="2250" spc="20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2250" spc="-10" dirty="0">
                <a:solidFill>
                  <a:srgbClr val="FFFFFF"/>
                </a:solidFill>
                <a:latin typeface="Century Gothic"/>
                <a:cs typeface="Century Gothic"/>
              </a:rPr>
              <a:t>o</a:t>
            </a:r>
            <a:r>
              <a:rPr sz="2250" dirty="0">
                <a:solidFill>
                  <a:srgbClr val="FFFFFF"/>
                </a:solidFill>
                <a:latin typeface="Century Gothic"/>
                <a:cs typeface="Century Gothic"/>
              </a:rPr>
              <a:t>s</a:t>
            </a:r>
            <a:r>
              <a:rPr sz="2250" spc="-30" dirty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2250" spc="20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2250" spc="-15" dirty="0">
                <a:solidFill>
                  <a:srgbClr val="FFFFFF"/>
                </a:solidFill>
                <a:latin typeface="Century Gothic"/>
                <a:cs typeface="Century Gothic"/>
              </a:rPr>
              <a:t>c</a:t>
            </a:r>
            <a:r>
              <a:rPr sz="2250" dirty="0">
                <a:solidFill>
                  <a:srgbClr val="FFFFFF"/>
                </a:solidFill>
                <a:latin typeface="Century Gothic"/>
                <a:cs typeface="Century Gothic"/>
              </a:rPr>
              <a:t>s</a:t>
            </a:r>
            <a:endParaRPr sz="225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20581" y="6989731"/>
            <a:ext cx="172720" cy="156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75" dirty="0">
                <a:solidFill>
                  <a:srgbClr val="A5A5A5"/>
                </a:solidFill>
                <a:latin typeface="Times New Roman"/>
                <a:cs typeface="Times New Roman"/>
              </a:rPr>
              <a:t>81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90600" y="533400"/>
            <a:ext cx="2438400" cy="533400"/>
          </a:xfrm>
          <a:custGeom>
            <a:avLst/>
            <a:gdLst/>
            <a:ahLst/>
            <a:cxnLst/>
            <a:rect l="l" t="t" r="r" b="b"/>
            <a:pathLst>
              <a:path w="2438400" h="533400">
                <a:moveTo>
                  <a:pt x="0" y="0"/>
                </a:moveTo>
                <a:lnTo>
                  <a:pt x="2438400" y="0"/>
                </a:lnTo>
                <a:lnTo>
                  <a:pt x="2438400" y="533400"/>
                </a:lnTo>
                <a:lnTo>
                  <a:pt x="0" y="533400"/>
                </a:lnTo>
                <a:lnTo>
                  <a:pt x="0" y="0"/>
                </a:lnTo>
                <a:close/>
              </a:path>
            </a:pathLst>
          </a:custGeom>
          <a:solidFill>
            <a:srgbClr val="5093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50748" y="626363"/>
            <a:ext cx="2064131" cy="3642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709137" y="844311"/>
            <a:ext cx="131445" cy="168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10" dirty="0">
                <a:solidFill>
                  <a:srgbClr val="FFFFFF"/>
                </a:solidFill>
                <a:latin typeface="Times New Roman"/>
                <a:cs typeface="Times New Roman"/>
              </a:rPr>
              <a:t>®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92935" y="7000940"/>
            <a:ext cx="711200" cy="127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spc="-5" dirty="0">
                <a:solidFill>
                  <a:srgbClr val="BFBFBF"/>
                </a:solidFill>
                <a:latin typeface="Century Gothic"/>
                <a:cs typeface="Century Gothic"/>
              </a:rPr>
              <a:t>F</a:t>
            </a:r>
            <a:r>
              <a:rPr sz="800" dirty="0">
                <a:solidFill>
                  <a:srgbClr val="BFBFBF"/>
                </a:solidFill>
                <a:latin typeface="Century Gothic"/>
                <a:cs typeface="Century Gothic"/>
              </a:rPr>
              <a:t>e</a:t>
            </a:r>
            <a:r>
              <a:rPr sz="800" spc="5" dirty="0">
                <a:solidFill>
                  <a:srgbClr val="BFBFBF"/>
                </a:solidFill>
                <a:latin typeface="Century Gothic"/>
                <a:cs typeface="Century Gothic"/>
              </a:rPr>
              <a:t>b</a:t>
            </a:r>
            <a:r>
              <a:rPr sz="800" dirty="0">
                <a:solidFill>
                  <a:srgbClr val="BFBFBF"/>
                </a:solidFill>
                <a:latin typeface="Century Gothic"/>
                <a:cs typeface="Century Gothic"/>
              </a:rPr>
              <a:t>ru</a:t>
            </a:r>
            <a:r>
              <a:rPr sz="800" spc="5" dirty="0">
                <a:solidFill>
                  <a:srgbClr val="BFBFBF"/>
                </a:solidFill>
                <a:latin typeface="Century Gothic"/>
                <a:cs typeface="Century Gothic"/>
              </a:rPr>
              <a:t>a</a:t>
            </a:r>
            <a:r>
              <a:rPr sz="800" dirty="0">
                <a:solidFill>
                  <a:srgbClr val="BFBFBF"/>
                </a:solidFill>
                <a:latin typeface="Century Gothic"/>
                <a:cs typeface="Century Gothic"/>
              </a:rPr>
              <a:t>ry</a:t>
            </a:r>
            <a:r>
              <a:rPr sz="800" spc="-20" dirty="0">
                <a:solidFill>
                  <a:srgbClr val="BFBFBF"/>
                </a:solidFill>
                <a:latin typeface="Century Gothic"/>
                <a:cs typeface="Century Gothic"/>
              </a:rPr>
              <a:t> </a:t>
            </a:r>
            <a:r>
              <a:rPr sz="800" spc="-5" dirty="0">
                <a:solidFill>
                  <a:srgbClr val="BFBFBF"/>
                </a:solidFill>
                <a:latin typeface="Century Gothic"/>
                <a:cs typeface="Century Gothic"/>
              </a:rPr>
              <a:t>201</a:t>
            </a:r>
            <a:r>
              <a:rPr sz="800" dirty="0">
                <a:solidFill>
                  <a:srgbClr val="BFBFBF"/>
                </a:solidFill>
                <a:latin typeface="Century Gothic"/>
                <a:cs typeface="Century Gothic"/>
              </a:rPr>
              <a:t>8</a:t>
            </a:r>
            <a:endParaRPr sz="800">
              <a:latin typeface="Century Gothic"/>
              <a:cs typeface="Century Gothic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184900">
              <a:lnSpc>
                <a:spcPts val="2460"/>
              </a:lnSpc>
            </a:pPr>
            <a:r>
              <a:rPr spc="-355" dirty="0"/>
              <a:t>L</a:t>
            </a:r>
            <a:r>
              <a:rPr spc="445" dirty="0"/>
              <a:t>a</a:t>
            </a:r>
            <a:r>
              <a:rPr spc="120" dirty="0"/>
              <a:t>s</a:t>
            </a:r>
            <a:r>
              <a:rPr spc="45" dirty="0"/>
              <a:t>t </a:t>
            </a:r>
            <a:r>
              <a:rPr spc="15" dirty="0"/>
              <a:t>M</a:t>
            </a:r>
            <a:r>
              <a:rPr spc="-80" dirty="0"/>
              <a:t>il</a:t>
            </a:r>
            <a:r>
              <a:rPr spc="405" dirty="0"/>
              <a:t>e</a:t>
            </a:r>
            <a:r>
              <a:rPr spc="65" dirty="0"/>
              <a:t> </a:t>
            </a:r>
            <a:r>
              <a:rPr spc="-45" dirty="0"/>
              <a:t>D</a:t>
            </a:r>
            <a:r>
              <a:rPr spc="-80" dirty="0"/>
              <a:t>i</a:t>
            </a:r>
            <a:r>
              <a:rPr spc="445" dirty="0"/>
              <a:t>a</a:t>
            </a:r>
            <a:r>
              <a:rPr spc="345" dirty="0"/>
              <a:t>g</a:t>
            </a:r>
            <a:r>
              <a:rPr spc="180" dirty="0"/>
              <a:t>n</a:t>
            </a:r>
            <a:r>
              <a:rPr spc="285" dirty="0"/>
              <a:t>o</a:t>
            </a:r>
            <a:r>
              <a:rPr spc="120" dirty="0"/>
              <a:t>s</a:t>
            </a:r>
            <a:r>
              <a:rPr spc="45" dirty="0"/>
              <a:t>t</a:t>
            </a:r>
            <a:r>
              <a:rPr spc="-80" dirty="0"/>
              <a:t>i</a:t>
            </a:r>
            <a:r>
              <a:rPr spc="405" dirty="0"/>
              <a:t>c</a:t>
            </a:r>
            <a:r>
              <a:rPr spc="100" dirty="0"/>
              <a:t>s</a:t>
            </a:r>
          </a:p>
          <a:p>
            <a:pPr marL="7609205">
              <a:lnSpc>
                <a:spcPct val="100000"/>
              </a:lnSpc>
            </a:pPr>
            <a:r>
              <a:rPr sz="1800" spc="-20" dirty="0">
                <a:latin typeface="Century Gothic"/>
                <a:cs typeface="Century Gothic"/>
              </a:rPr>
              <a:t>P</a:t>
            </a:r>
            <a:r>
              <a:rPr sz="1800" spc="-10" dirty="0">
                <a:latin typeface="Century Gothic"/>
                <a:cs typeface="Century Gothic"/>
              </a:rPr>
              <a:t>er</a:t>
            </a:r>
            <a:r>
              <a:rPr sz="1800" spc="15" dirty="0">
                <a:latin typeface="Century Gothic"/>
                <a:cs typeface="Century Gothic"/>
              </a:rPr>
              <a:t>i</a:t>
            </a:r>
            <a:r>
              <a:rPr sz="1800" spc="-5" dirty="0">
                <a:latin typeface="Century Gothic"/>
                <a:cs typeface="Century Gothic"/>
              </a:rPr>
              <a:t>o</a:t>
            </a:r>
            <a:r>
              <a:rPr sz="1800" spc="-10" dirty="0">
                <a:latin typeface="Century Gothic"/>
                <a:cs typeface="Century Gothic"/>
              </a:rPr>
              <a:t>d</a:t>
            </a:r>
            <a:r>
              <a:rPr sz="1800" spc="35" dirty="0">
                <a:latin typeface="Century Gothic"/>
                <a:cs typeface="Century Gothic"/>
              </a:rPr>
              <a:t>i</a:t>
            </a:r>
            <a:r>
              <a:rPr sz="1800" spc="-30" dirty="0">
                <a:latin typeface="Century Gothic"/>
                <a:cs typeface="Century Gothic"/>
              </a:rPr>
              <a:t>c</a:t>
            </a:r>
            <a:r>
              <a:rPr sz="1800" spc="-10" dirty="0">
                <a:latin typeface="Century Gothic"/>
                <a:cs typeface="Century Gothic"/>
              </a:rPr>
              <a:t>a</a:t>
            </a:r>
            <a:r>
              <a:rPr sz="1800" dirty="0">
                <a:latin typeface="Century Gothic"/>
                <a:cs typeface="Century Gothic"/>
              </a:rPr>
              <a:t>ls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57200" y="1313687"/>
            <a:ext cx="9144000" cy="562203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90600" y="533400"/>
            <a:ext cx="2438400" cy="533400"/>
          </a:xfrm>
          <a:custGeom>
            <a:avLst/>
            <a:gdLst/>
            <a:ahLst/>
            <a:cxnLst/>
            <a:rect l="l" t="t" r="r" b="b"/>
            <a:pathLst>
              <a:path w="2438400" h="533400">
                <a:moveTo>
                  <a:pt x="0" y="0"/>
                </a:moveTo>
                <a:lnTo>
                  <a:pt x="2438400" y="0"/>
                </a:lnTo>
                <a:lnTo>
                  <a:pt x="2438400" y="533400"/>
                </a:lnTo>
                <a:lnTo>
                  <a:pt x="0" y="533400"/>
                </a:lnTo>
                <a:lnTo>
                  <a:pt x="0" y="0"/>
                </a:lnTo>
                <a:close/>
              </a:path>
            </a:pathLst>
          </a:custGeom>
          <a:solidFill>
            <a:srgbClr val="5093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50748" y="626363"/>
            <a:ext cx="2064131" cy="3642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57200" y="1310640"/>
            <a:ext cx="9144000" cy="6004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8285">
              <a:lnSpc>
                <a:spcPct val="100000"/>
              </a:lnSpc>
              <a:tabLst>
                <a:tab pos="8822690" algn="r"/>
              </a:tabLst>
            </a:pPr>
            <a:r>
              <a:rPr sz="1200" spc="-7" baseline="6944" dirty="0">
                <a:solidFill>
                  <a:srgbClr val="BFBFBF"/>
                </a:solidFill>
                <a:latin typeface="Century Gothic"/>
                <a:cs typeface="Century Gothic"/>
              </a:rPr>
              <a:t>F</a:t>
            </a:r>
            <a:r>
              <a:rPr sz="1200" baseline="6944" dirty="0">
                <a:solidFill>
                  <a:srgbClr val="BFBFBF"/>
                </a:solidFill>
                <a:latin typeface="Century Gothic"/>
                <a:cs typeface="Century Gothic"/>
              </a:rPr>
              <a:t>e</a:t>
            </a:r>
            <a:r>
              <a:rPr sz="1200" spc="7" baseline="6944" dirty="0">
                <a:solidFill>
                  <a:srgbClr val="BFBFBF"/>
                </a:solidFill>
                <a:latin typeface="Century Gothic"/>
                <a:cs typeface="Century Gothic"/>
              </a:rPr>
              <a:t>b</a:t>
            </a:r>
            <a:r>
              <a:rPr sz="1200" baseline="6944" dirty="0">
                <a:solidFill>
                  <a:srgbClr val="BFBFBF"/>
                </a:solidFill>
                <a:latin typeface="Century Gothic"/>
                <a:cs typeface="Century Gothic"/>
              </a:rPr>
              <a:t>ru</a:t>
            </a:r>
            <a:r>
              <a:rPr sz="1200" spc="7" baseline="6944" dirty="0">
                <a:solidFill>
                  <a:srgbClr val="BFBFBF"/>
                </a:solidFill>
                <a:latin typeface="Century Gothic"/>
                <a:cs typeface="Century Gothic"/>
              </a:rPr>
              <a:t>a</a:t>
            </a:r>
            <a:r>
              <a:rPr sz="1200" baseline="6944" dirty="0">
                <a:solidFill>
                  <a:srgbClr val="BFBFBF"/>
                </a:solidFill>
                <a:latin typeface="Century Gothic"/>
                <a:cs typeface="Century Gothic"/>
              </a:rPr>
              <a:t>ry</a:t>
            </a:r>
            <a:r>
              <a:rPr sz="1200" spc="-30" baseline="6944" dirty="0">
                <a:solidFill>
                  <a:srgbClr val="BFBFBF"/>
                </a:solidFill>
                <a:latin typeface="Century Gothic"/>
                <a:cs typeface="Century Gothic"/>
              </a:rPr>
              <a:t> </a:t>
            </a:r>
            <a:r>
              <a:rPr sz="1200" spc="-7" baseline="6944" dirty="0">
                <a:solidFill>
                  <a:srgbClr val="BFBFBF"/>
                </a:solidFill>
                <a:latin typeface="Century Gothic"/>
                <a:cs typeface="Century Gothic"/>
              </a:rPr>
              <a:t>201</a:t>
            </a:r>
            <a:r>
              <a:rPr sz="1200" baseline="6944" dirty="0">
                <a:solidFill>
                  <a:srgbClr val="BFBFBF"/>
                </a:solidFill>
                <a:latin typeface="Century Gothic"/>
                <a:cs typeface="Century Gothic"/>
              </a:rPr>
              <a:t>8</a:t>
            </a:r>
            <a:r>
              <a:rPr sz="1000" spc="5" dirty="0">
                <a:solidFill>
                  <a:srgbClr val="A5A5A5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A5A5A5"/>
                </a:solidFill>
                <a:latin typeface="Times New Roman"/>
                <a:cs typeface="Times New Roman"/>
              </a:rPr>
              <a:t>	</a:t>
            </a:r>
            <a:r>
              <a:rPr sz="1000" spc="75" dirty="0">
                <a:solidFill>
                  <a:srgbClr val="A5A5A5"/>
                </a:solidFill>
                <a:latin typeface="Times New Roman"/>
                <a:cs typeface="Times New Roman"/>
              </a:rPr>
              <a:t>82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709137" y="844311"/>
            <a:ext cx="131445" cy="168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10" dirty="0">
                <a:solidFill>
                  <a:srgbClr val="FFFFFF"/>
                </a:solidFill>
                <a:latin typeface="Times New Roman"/>
                <a:cs typeface="Times New Roman"/>
              </a:rPr>
              <a:t>®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184900">
              <a:lnSpc>
                <a:spcPts val="2460"/>
              </a:lnSpc>
            </a:pPr>
            <a:r>
              <a:rPr spc="-355" dirty="0"/>
              <a:t>L</a:t>
            </a:r>
            <a:r>
              <a:rPr spc="445" dirty="0"/>
              <a:t>a</a:t>
            </a:r>
            <a:r>
              <a:rPr spc="120" dirty="0"/>
              <a:t>s</a:t>
            </a:r>
            <a:r>
              <a:rPr spc="45" dirty="0"/>
              <a:t>t </a:t>
            </a:r>
            <a:r>
              <a:rPr spc="15" dirty="0"/>
              <a:t>M</a:t>
            </a:r>
            <a:r>
              <a:rPr spc="-80" dirty="0"/>
              <a:t>il</a:t>
            </a:r>
            <a:r>
              <a:rPr spc="405" dirty="0"/>
              <a:t>e</a:t>
            </a:r>
            <a:r>
              <a:rPr spc="65" dirty="0"/>
              <a:t> </a:t>
            </a:r>
            <a:r>
              <a:rPr spc="-45" dirty="0"/>
              <a:t>D</a:t>
            </a:r>
            <a:r>
              <a:rPr spc="-80" dirty="0"/>
              <a:t>i</a:t>
            </a:r>
            <a:r>
              <a:rPr spc="445" dirty="0"/>
              <a:t>a</a:t>
            </a:r>
            <a:r>
              <a:rPr spc="345" dirty="0"/>
              <a:t>g</a:t>
            </a:r>
            <a:r>
              <a:rPr spc="180" dirty="0"/>
              <a:t>n</a:t>
            </a:r>
            <a:r>
              <a:rPr spc="285" dirty="0"/>
              <a:t>o</a:t>
            </a:r>
            <a:r>
              <a:rPr spc="120" dirty="0"/>
              <a:t>s</a:t>
            </a:r>
            <a:r>
              <a:rPr spc="45" dirty="0"/>
              <a:t>t</a:t>
            </a:r>
            <a:r>
              <a:rPr spc="-80" dirty="0"/>
              <a:t>i</a:t>
            </a:r>
            <a:r>
              <a:rPr spc="405" dirty="0"/>
              <a:t>c</a:t>
            </a:r>
            <a:r>
              <a:rPr spc="100" dirty="0"/>
              <a:t>s</a:t>
            </a:r>
          </a:p>
          <a:p>
            <a:pPr marL="7609205">
              <a:lnSpc>
                <a:spcPct val="100000"/>
              </a:lnSpc>
            </a:pPr>
            <a:r>
              <a:rPr sz="1800" spc="-20" dirty="0">
                <a:latin typeface="Century Gothic"/>
                <a:cs typeface="Century Gothic"/>
              </a:rPr>
              <a:t>P</a:t>
            </a:r>
            <a:r>
              <a:rPr sz="1800" spc="-10" dirty="0">
                <a:latin typeface="Century Gothic"/>
                <a:cs typeface="Century Gothic"/>
              </a:rPr>
              <a:t>er</a:t>
            </a:r>
            <a:r>
              <a:rPr sz="1800" spc="15" dirty="0">
                <a:latin typeface="Century Gothic"/>
                <a:cs typeface="Century Gothic"/>
              </a:rPr>
              <a:t>i</a:t>
            </a:r>
            <a:r>
              <a:rPr sz="1800" spc="-5" dirty="0">
                <a:latin typeface="Century Gothic"/>
                <a:cs typeface="Century Gothic"/>
              </a:rPr>
              <a:t>o</a:t>
            </a:r>
            <a:r>
              <a:rPr sz="1800" spc="-10" dirty="0">
                <a:latin typeface="Century Gothic"/>
                <a:cs typeface="Century Gothic"/>
              </a:rPr>
              <a:t>d</a:t>
            </a:r>
            <a:r>
              <a:rPr sz="1800" spc="35" dirty="0">
                <a:latin typeface="Century Gothic"/>
                <a:cs typeface="Century Gothic"/>
              </a:rPr>
              <a:t>i</a:t>
            </a:r>
            <a:r>
              <a:rPr sz="1800" spc="-30" dirty="0">
                <a:latin typeface="Century Gothic"/>
                <a:cs typeface="Century Gothic"/>
              </a:rPr>
              <a:t>c</a:t>
            </a:r>
            <a:r>
              <a:rPr sz="1800" spc="-10" dirty="0">
                <a:latin typeface="Century Gothic"/>
                <a:cs typeface="Century Gothic"/>
              </a:rPr>
              <a:t>a</a:t>
            </a:r>
            <a:r>
              <a:rPr sz="1800" dirty="0">
                <a:latin typeface="Century Gothic"/>
                <a:cs typeface="Century Gothic"/>
              </a:rPr>
              <a:t>ls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57200" y="1310640"/>
            <a:ext cx="9144000" cy="60045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20581" y="6989731"/>
            <a:ext cx="172720" cy="156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75" dirty="0">
                <a:solidFill>
                  <a:srgbClr val="A5A5A5"/>
                </a:solidFill>
                <a:latin typeface="Times New Roman"/>
                <a:cs typeface="Times New Roman"/>
              </a:rPr>
              <a:t>83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90600" y="533400"/>
            <a:ext cx="2438400" cy="533400"/>
          </a:xfrm>
          <a:custGeom>
            <a:avLst/>
            <a:gdLst/>
            <a:ahLst/>
            <a:cxnLst/>
            <a:rect l="l" t="t" r="r" b="b"/>
            <a:pathLst>
              <a:path w="2438400" h="533400">
                <a:moveTo>
                  <a:pt x="0" y="0"/>
                </a:moveTo>
                <a:lnTo>
                  <a:pt x="2438400" y="0"/>
                </a:lnTo>
                <a:lnTo>
                  <a:pt x="2438400" y="533400"/>
                </a:lnTo>
                <a:lnTo>
                  <a:pt x="0" y="533400"/>
                </a:lnTo>
                <a:lnTo>
                  <a:pt x="0" y="0"/>
                </a:lnTo>
                <a:close/>
              </a:path>
            </a:pathLst>
          </a:custGeom>
          <a:solidFill>
            <a:srgbClr val="5093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50748" y="626363"/>
            <a:ext cx="2064131" cy="3642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709137" y="844311"/>
            <a:ext cx="131445" cy="168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10" dirty="0">
                <a:solidFill>
                  <a:srgbClr val="FFFFFF"/>
                </a:solidFill>
                <a:latin typeface="Times New Roman"/>
                <a:cs typeface="Times New Roman"/>
              </a:rPr>
              <a:t>®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92935" y="7000940"/>
            <a:ext cx="711200" cy="127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spc="-5" dirty="0">
                <a:solidFill>
                  <a:srgbClr val="BFBFBF"/>
                </a:solidFill>
                <a:latin typeface="Century Gothic"/>
                <a:cs typeface="Century Gothic"/>
              </a:rPr>
              <a:t>F</a:t>
            </a:r>
            <a:r>
              <a:rPr sz="800" dirty="0">
                <a:solidFill>
                  <a:srgbClr val="BFBFBF"/>
                </a:solidFill>
                <a:latin typeface="Century Gothic"/>
                <a:cs typeface="Century Gothic"/>
              </a:rPr>
              <a:t>e</a:t>
            </a:r>
            <a:r>
              <a:rPr sz="800" spc="5" dirty="0">
                <a:solidFill>
                  <a:srgbClr val="BFBFBF"/>
                </a:solidFill>
                <a:latin typeface="Century Gothic"/>
                <a:cs typeface="Century Gothic"/>
              </a:rPr>
              <a:t>b</a:t>
            </a:r>
            <a:r>
              <a:rPr sz="800" dirty="0">
                <a:solidFill>
                  <a:srgbClr val="BFBFBF"/>
                </a:solidFill>
                <a:latin typeface="Century Gothic"/>
                <a:cs typeface="Century Gothic"/>
              </a:rPr>
              <a:t>ru</a:t>
            </a:r>
            <a:r>
              <a:rPr sz="800" spc="5" dirty="0">
                <a:solidFill>
                  <a:srgbClr val="BFBFBF"/>
                </a:solidFill>
                <a:latin typeface="Century Gothic"/>
                <a:cs typeface="Century Gothic"/>
              </a:rPr>
              <a:t>a</a:t>
            </a:r>
            <a:r>
              <a:rPr sz="800" dirty="0">
                <a:solidFill>
                  <a:srgbClr val="BFBFBF"/>
                </a:solidFill>
                <a:latin typeface="Century Gothic"/>
                <a:cs typeface="Century Gothic"/>
              </a:rPr>
              <a:t>ry</a:t>
            </a:r>
            <a:r>
              <a:rPr sz="800" spc="-20" dirty="0">
                <a:solidFill>
                  <a:srgbClr val="BFBFBF"/>
                </a:solidFill>
                <a:latin typeface="Century Gothic"/>
                <a:cs typeface="Century Gothic"/>
              </a:rPr>
              <a:t> </a:t>
            </a:r>
            <a:r>
              <a:rPr sz="800" spc="-5" dirty="0">
                <a:solidFill>
                  <a:srgbClr val="BFBFBF"/>
                </a:solidFill>
                <a:latin typeface="Century Gothic"/>
                <a:cs typeface="Century Gothic"/>
              </a:rPr>
              <a:t>201</a:t>
            </a:r>
            <a:r>
              <a:rPr sz="800" dirty="0">
                <a:solidFill>
                  <a:srgbClr val="BFBFBF"/>
                </a:solidFill>
                <a:latin typeface="Century Gothic"/>
                <a:cs typeface="Century Gothic"/>
              </a:rPr>
              <a:t>8</a:t>
            </a:r>
            <a:endParaRPr sz="800">
              <a:latin typeface="Century Gothic"/>
              <a:cs typeface="Century Gothic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262880">
              <a:lnSpc>
                <a:spcPts val="2460"/>
              </a:lnSpc>
            </a:pPr>
            <a:r>
              <a:rPr spc="-190" dirty="0"/>
              <a:t>E</a:t>
            </a:r>
            <a:r>
              <a:rPr spc="204" dirty="0"/>
              <a:t>n</a:t>
            </a:r>
            <a:r>
              <a:rPr spc="325" dirty="0"/>
              <a:t>d</a:t>
            </a:r>
            <a:r>
              <a:rPr spc="175" dirty="0"/>
              <a:t>-</a:t>
            </a:r>
            <a:r>
              <a:rPr spc="45" dirty="0"/>
              <a:t>t</a:t>
            </a:r>
            <a:r>
              <a:rPr spc="285" dirty="0"/>
              <a:t>o</a:t>
            </a:r>
            <a:r>
              <a:rPr spc="175" dirty="0"/>
              <a:t>-</a:t>
            </a:r>
            <a:r>
              <a:rPr spc="-190" dirty="0"/>
              <a:t>E</a:t>
            </a:r>
            <a:r>
              <a:rPr spc="180" dirty="0"/>
              <a:t>n</a:t>
            </a:r>
            <a:r>
              <a:rPr spc="325" dirty="0"/>
              <a:t>d</a:t>
            </a:r>
            <a:r>
              <a:rPr spc="85" dirty="0"/>
              <a:t> </a:t>
            </a:r>
            <a:r>
              <a:rPr spc="15" dirty="0"/>
              <a:t>M</a:t>
            </a:r>
            <a:r>
              <a:rPr spc="445" dirty="0"/>
              <a:t>a</a:t>
            </a:r>
            <a:r>
              <a:rPr spc="-80" dirty="0"/>
              <a:t>il</a:t>
            </a:r>
            <a:r>
              <a:rPr spc="65" dirty="0"/>
              <a:t> </a:t>
            </a:r>
            <a:r>
              <a:rPr spc="-45" dirty="0"/>
              <a:t>D</a:t>
            </a:r>
            <a:r>
              <a:rPr spc="-80" dirty="0"/>
              <a:t>i</a:t>
            </a:r>
            <a:r>
              <a:rPr spc="445" dirty="0"/>
              <a:t>a</a:t>
            </a:r>
            <a:r>
              <a:rPr spc="325" dirty="0"/>
              <a:t>g</a:t>
            </a:r>
            <a:r>
              <a:rPr spc="204" dirty="0"/>
              <a:t>n</a:t>
            </a:r>
            <a:r>
              <a:rPr spc="285" dirty="0"/>
              <a:t>o</a:t>
            </a:r>
            <a:r>
              <a:rPr spc="100" dirty="0"/>
              <a:t>s</a:t>
            </a:r>
            <a:r>
              <a:rPr spc="60" dirty="0"/>
              <a:t>t</a:t>
            </a:r>
            <a:r>
              <a:rPr spc="-100" dirty="0"/>
              <a:t>i</a:t>
            </a:r>
            <a:r>
              <a:rPr spc="405" dirty="0"/>
              <a:t>c</a:t>
            </a:r>
            <a:r>
              <a:rPr spc="100" dirty="0"/>
              <a:t>s</a:t>
            </a:r>
          </a:p>
          <a:p>
            <a:pPr marL="7609840">
              <a:lnSpc>
                <a:spcPct val="100000"/>
              </a:lnSpc>
            </a:pPr>
            <a:r>
              <a:rPr sz="1800" spc="-20" dirty="0">
                <a:latin typeface="Century Gothic"/>
                <a:cs typeface="Century Gothic"/>
              </a:rPr>
              <a:t>P</a:t>
            </a:r>
            <a:r>
              <a:rPr sz="1800" spc="-10" dirty="0">
                <a:latin typeface="Century Gothic"/>
                <a:cs typeface="Century Gothic"/>
              </a:rPr>
              <a:t>er</a:t>
            </a:r>
            <a:r>
              <a:rPr sz="1800" spc="15" dirty="0">
                <a:latin typeface="Century Gothic"/>
                <a:cs typeface="Century Gothic"/>
              </a:rPr>
              <a:t>i</a:t>
            </a:r>
            <a:r>
              <a:rPr sz="1800" spc="-5" dirty="0">
                <a:latin typeface="Century Gothic"/>
                <a:cs typeface="Century Gothic"/>
              </a:rPr>
              <a:t>o</a:t>
            </a:r>
            <a:r>
              <a:rPr sz="1800" spc="-10" dirty="0">
                <a:latin typeface="Century Gothic"/>
                <a:cs typeface="Century Gothic"/>
              </a:rPr>
              <a:t>d</a:t>
            </a:r>
            <a:r>
              <a:rPr sz="1800" spc="35" dirty="0">
                <a:latin typeface="Century Gothic"/>
                <a:cs typeface="Century Gothic"/>
              </a:rPr>
              <a:t>i</a:t>
            </a:r>
            <a:r>
              <a:rPr sz="1800" spc="-30" dirty="0">
                <a:latin typeface="Century Gothic"/>
                <a:cs typeface="Century Gothic"/>
              </a:rPr>
              <a:t>c</a:t>
            </a:r>
            <a:r>
              <a:rPr sz="1800" spc="-10" dirty="0">
                <a:latin typeface="Century Gothic"/>
                <a:cs typeface="Century Gothic"/>
              </a:rPr>
              <a:t>a</a:t>
            </a:r>
            <a:r>
              <a:rPr sz="1800" dirty="0">
                <a:latin typeface="Century Gothic"/>
                <a:cs typeface="Century Gothic"/>
              </a:rPr>
              <a:t>ls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57200" y="1985772"/>
            <a:ext cx="9144000" cy="430834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90600" y="533400"/>
            <a:ext cx="2438400" cy="533400"/>
          </a:xfrm>
          <a:custGeom>
            <a:avLst/>
            <a:gdLst/>
            <a:ahLst/>
            <a:cxnLst/>
            <a:rect l="l" t="t" r="r" b="b"/>
            <a:pathLst>
              <a:path w="2438400" h="533400">
                <a:moveTo>
                  <a:pt x="0" y="0"/>
                </a:moveTo>
                <a:lnTo>
                  <a:pt x="2438400" y="0"/>
                </a:lnTo>
                <a:lnTo>
                  <a:pt x="2438400" y="533400"/>
                </a:lnTo>
                <a:lnTo>
                  <a:pt x="0" y="533400"/>
                </a:lnTo>
                <a:lnTo>
                  <a:pt x="0" y="0"/>
                </a:lnTo>
                <a:close/>
              </a:path>
            </a:pathLst>
          </a:custGeom>
          <a:solidFill>
            <a:srgbClr val="5093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50748" y="626363"/>
            <a:ext cx="2064131" cy="3642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57200" y="4315967"/>
            <a:ext cx="9144000" cy="29997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8285">
              <a:lnSpc>
                <a:spcPct val="100000"/>
              </a:lnSpc>
              <a:tabLst>
                <a:tab pos="8822690" algn="r"/>
              </a:tabLst>
            </a:pPr>
            <a:r>
              <a:rPr sz="1200" spc="-7" baseline="6944" dirty="0">
                <a:solidFill>
                  <a:srgbClr val="BFBFBF"/>
                </a:solidFill>
                <a:latin typeface="Century Gothic"/>
                <a:cs typeface="Century Gothic"/>
              </a:rPr>
              <a:t>F</a:t>
            </a:r>
            <a:r>
              <a:rPr sz="1200" baseline="6944" dirty="0">
                <a:solidFill>
                  <a:srgbClr val="BFBFBF"/>
                </a:solidFill>
                <a:latin typeface="Century Gothic"/>
                <a:cs typeface="Century Gothic"/>
              </a:rPr>
              <a:t>e</a:t>
            </a:r>
            <a:r>
              <a:rPr sz="1200" spc="7" baseline="6944" dirty="0">
                <a:solidFill>
                  <a:srgbClr val="BFBFBF"/>
                </a:solidFill>
                <a:latin typeface="Century Gothic"/>
                <a:cs typeface="Century Gothic"/>
              </a:rPr>
              <a:t>b</a:t>
            </a:r>
            <a:r>
              <a:rPr sz="1200" baseline="6944" dirty="0">
                <a:solidFill>
                  <a:srgbClr val="BFBFBF"/>
                </a:solidFill>
                <a:latin typeface="Century Gothic"/>
                <a:cs typeface="Century Gothic"/>
              </a:rPr>
              <a:t>ru</a:t>
            </a:r>
            <a:r>
              <a:rPr sz="1200" spc="7" baseline="6944" dirty="0">
                <a:solidFill>
                  <a:srgbClr val="BFBFBF"/>
                </a:solidFill>
                <a:latin typeface="Century Gothic"/>
                <a:cs typeface="Century Gothic"/>
              </a:rPr>
              <a:t>a</a:t>
            </a:r>
            <a:r>
              <a:rPr sz="1200" baseline="6944" dirty="0">
                <a:solidFill>
                  <a:srgbClr val="BFBFBF"/>
                </a:solidFill>
                <a:latin typeface="Century Gothic"/>
                <a:cs typeface="Century Gothic"/>
              </a:rPr>
              <a:t>ry</a:t>
            </a:r>
            <a:r>
              <a:rPr sz="1200" spc="-30" baseline="6944" dirty="0">
                <a:solidFill>
                  <a:srgbClr val="BFBFBF"/>
                </a:solidFill>
                <a:latin typeface="Century Gothic"/>
                <a:cs typeface="Century Gothic"/>
              </a:rPr>
              <a:t> </a:t>
            </a:r>
            <a:r>
              <a:rPr sz="1200" spc="-7" baseline="6944" dirty="0">
                <a:solidFill>
                  <a:srgbClr val="BFBFBF"/>
                </a:solidFill>
                <a:latin typeface="Century Gothic"/>
                <a:cs typeface="Century Gothic"/>
              </a:rPr>
              <a:t>201</a:t>
            </a:r>
            <a:r>
              <a:rPr sz="1200" baseline="6944" dirty="0">
                <a:solidFill>
                  <a:srgbClr val="BFBFBF"/>
                </a:solidFill>
                <a:latin typeface="Century Gothic"/>
                <a:cs typeface="Century Gothic"/>
              </a:rPr>
              <a:t>8</a:t>
            </a:r>
            <a:r>
              <a:rPr sz="1000" spc="5" dirty="0">
                <a:solidFill>
                  <a:srgbClr val="A5A5A5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A5A5A5"/>
                </a:solidFill>
                <a:latin typeface="Times New Roman"/>
                <a:cs typeface="Times New Roman"/>
              </a:rPr>
              <a:t>	</a:t>
            </a:r>
            <a:r>
              <a:rPr sz="1000" spc="75" dirty="0">
                <a:solidFill>
                  <a:srgbClr val="A5A5A5"/>
                </a:solidFill>
                <a:latin typeface="Times New Roman"/>
                <a:cs typeface="Times New Roman"/>
              </a:rPr>
              <a:t>84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709137" y="844311"/>
            <a:ext cx="131445" cy="168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10" dirty="0">
                <a:solidFill>
                  <a:srgbClr val="FFFFFF"/>
                </a:solidFill>
                <a:latin typeface="Times New Roman"/>
                <a:cs typeface="Times New Roman"/>
              </a:rPr>
              <a:t>®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57200" y="1315212"/>
            <a:ext cx="9144000" cy="59999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262880">
              <a:lnSpc>
                <a:spcPts val="2460"/>
              </a:lnSpc>
            </a:pPr>
            <a:r>
              <a:rPr spc="-190" dirty="0"/>
              <a:t>E</a:t>
            </a:r>
            <a:r>
              <a:rPr spc="204" dirty="0"/>
              <a:t>n</a:t>
            </a:r>
            <a:r>
              <a:rPr spc="325" dirty="0"/>
              <a:t>d</a:t>
            </a:r>
            <a:r>
              <a:rPr spc="175" dirty="0"/>
              <a:t>-</a:t>
            </a:r>
            <a:r>
              <a:rPr spc="45" dirty="0"/>
              <a:t>t</a:t>
            </a:r>
            <a:r>
              <a:rPr spc="285" dirty="0"/>
              <a:t>o</a:t>
            </a:r>
            <a:r>
              <a:rPr spc="175" dirty="0"/>
              <a:t>-</a:t>
            </a:r>
            <a:r>
              <a:rPr spc="-190" dirty="0"/>
              <a:t>E</a:t>
            </a:r>
            <a:r>
              <a:rPr spc="180" dirty="0"/>
              <a:t>n</a:t>
            </a:r>
            <a:r>
              <a:rPr spc="325" dirty="0"/>
              <a:t>d</a:t>
            </a:r>
            <a:r>
              <a:rPr spc="85" dirty="0"/>
              <a:t> </a:t>
            </a:r>
            <a:r>
              <a:rPr spc="15" dirty="0"/>
              <a:t>M</a:t>
            </a:r>
            <a:r>
              <a:rPr spc="445" dirty="0"/>
              <a:t>a</a:t>
            </a:r>
            <a:r>
              <a:rPr spc="-80" dirty="0"/>
              <a:t>il</a:t>
            </a:r>
            <a:r>
              <a:rPr spc="65" dirty="0"/>
              <a:t> </a:t>
            </a:r>
            <a:r>
              <a:rPr spc="-45" dirty="0"/>
              <a:t>D</a:t>
            </a:r>
            <a:r>
              <a:rPr spc="-80" dirty="0"/>
              <a:t>i</a:t>
            </a:r>
            <a:r>
              <a:rPr spc="445" dirty="0"/>
              <a:t>a</a:t>
            </a:r>
            <a:r>
              <a:rPr spc="325" dirty="0"/>
              <a:t>g</a:t>
            </a:r>
            <a:r>
              <a:rPr spc="204" dirty="0"/>
              <a:t>n</a:t>
            </a:r>
            <a:r>
              <a:rPr spc="285" dirty="0"/>
              <a:t>o</a:t>
            </a:r>
            <a:r>
              <a:rPr spc="100" dirty="0"/>
              <a:t>s</a:t>
            </a:r>
            <a:r>
              <a:rPr spc="60" dirty="0"/>
              <a:t>t</a:t>
            </a:r>
            <a:r>
              <a:rPr spc="-100" dirty="0"/>
              <a:t>i</a:t>
            </a:r>
            <a:r>
              <a:rPr spc="405" dirty="0"/>
              <a:t>c</a:t>
            </a:r>
            <a:r>
              <a:rPr spc="100" dirty="0"/>
              <a:t>s</a:t>
            </a:r>
          </a:p>
          <a:p>
            <a:pPr marL="7609840">
              <a:lnSpc>
                <a:spcPct val="100000"/>
              </a:lnSpc>
            </a:pPr>
            <a:r>
              <a:rPr sz="1800" spc="-20" dirty="0">
                <a:latin typeface="Century Gothic"/>
                <a:cs typeface="Century Gothic"/>
              </a:rPr>
              <a:t>P</a:t>
            </a:r>
            <a:r>
              <a:rPr sz="1800" spc="-10" dirty="0">
                <a:latin typeface="Century Gothic"/>
                <a:cs typeface="Century Gothic"/>
              </a:rPr>
              <a:t>er</a:t>
            </a:r>
            <a:r>
              <a:rPr sz="1800" spc="15" dirty="0">
                <a:latin typeface="Century Gothic"/>
                <a:cs typeface="Century Gothic"/>
              </a:rPr>
              <a:t>i</a:t>
            </a:r>
            <a:r>
              <a:rPr sz="1800" spc="-5" dirty="0">
                <a:latin typeface="Century Gothic"/>
                <a:cs typeface="Century Gothic"/>
              </a:rPr>
              <a:t>o</a:t>
            </a:r>
            <a:r>
              <a:rPr sz="1800" spc="-10" dirty="0">
                <a:latin typeface="Century Gothic"/>
                <a:cs typeface="Century Gothic"/>
              </a:rPr>
              <a:t>d</a:t>
            </a:r>
            <a:r>
              <a:rPr sz="1800" spc="35" dirty="0">
                <a:latin typeface="Century Gothic"/>
                <a:cs typeface="Century Gothic"/>
              </a:rPr>
              <a:t>i</a:t>
            </a:r>
            <a:r>
              <a:rPr sz="1800" spc="-30" dirty="0">
                <a:latin typeface="Century Gothic"/>
                <a:cs typeface="Century Gothic"/>
              </a:rPr>
              <a:t>c</a:t>
            </a:r>
            <a:r>
              <a:rPr sz="1800" spc="-10" dirty="0">
                <a:latin typeface="Century Gothic"/>
                <a:cs typeface="Century Gothic"/>
              </a:rPr>
              <a:t>a</a:t>
            </a:r>
            <a:r>
              <a:rPr sz="1800" dirty="0">
                <a:latin typeface="Century Gothic"/>
                <a:cs typeface="Century Gothic"/>
              </a:rPr>
              <a:t>ls</a:t>
            </a:r>
            <a:endParaRPr sz="18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90600" y="533400"/>
            <a:ext cx="2438400" cy="533400"/>
          </a:xfrm>
          <a:custGeom>
            <a:avLst/>
            <a:gdLst/>
            <a:ahLst/>
            <a:cxnLst/>
            <a:rect l="l" t="t" r="r" b="b"/>
            <a:pathLst>
              <a:path w="2438400" h="533400">
                <a:moveTo>
                  <a:pt x="0" y="0"/>
                </a:moveTo>
                <a:lnTo>
                  <a:pt x="2438400" y="0"/>
                </a:lnTo>
                <a:lnTo>
                  <a:pt x="2438400" y="533400"/>
                </a:lnTo>
                <a:lnTo>
                  <a:pt x="0" y="533400"/>
                </a:lnTo>
                <a:lnTo>
                  <a:pt x="0" y="0"/>
                </a:lnTo>
                <a:close/>
              </a:path>
            </a:pathLst>
          </a:custGeom>
          <a:solidFill>
            <a:srgbClr val="5093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50748" y="626363"/>
            <a:ext cx="2064131" cy="3642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57200" y="1112519"/>
            <a:ext cx="9144000" cy="6202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8285">
              <a:lnSpc>
                <a:spcPct val="100000"/>
              </a:lnSpc>
              <a:tabLst>
                <a:tab pos="8822690" algn="r"/>
              </a:tabLst>
            </a:pPr>
            <a:r>
              <a:rPr sz="1200" spc="-7" baseline="6944" dirty="0">
                <a:solidFill>
                  <a:srgbClr val="BFBFBF"/>
                </a:solidFill>
                <a:latin typeface="Century Gothic"/>
                <a:cs typeface="Century Gothic"/>
              </a:rPr>
              <a:t>F</a:t>
            </a:r>
            <a:r>
              <a:rPr sz="1200" baseline="6944" dirty="0">
                <a:solidFill>
                  <a:srgbClr val="BFBFBF"/>
                </a:solidFill>
                <a:latin typeface="Century Gothic"/>
                <a:cs typeface="Century Gothic"/>
              </a:rPr>
              <a:t>e</a:t>
            </a:r>
            <a:r>
              <a:rPr sz="1200" spc="7" baseline="6944" dirty="0">
                <a:solidFill>
                  <a:srgbClr val="BFBFBF"/>
                </a:solidFill>
                <a:latin typeface="Century Gothic"/>
                <a:cs typeface="Century Gothic"/>
              </a:rPr>
              <a:t>b</a:t>
            </a:r>
            <a:r>
              <a:rPr sz="1200" baseline="6944" dirty="0">
                <a:solidFill>
                  <a:srgbClr val="BFBFBF"/>
                </a:solidFill>
                <a:latin typeface="Century Gothic"/>
                <a:cs typeface="Century Gothic"/>
              </a:rPr>
              <a:t>ru</a:t>
            </a:r>
            <a:r>
              <a:rPr sz="1200" spc="7" baseline="6944" dirty="0">
                <a:solidFill>
                  <a:srgbClr val="BFBFBF"/>
                </a:solidFill>
                <a:latin typeface="Century Gothic"/>
                <a:cs typeface="Century Gothic"/>
              </a:rPr>
              <a:t>a</a:t>
            </a:r>
            <a:r>
              <a:rPr sz="1200" baseline="6944" dirty="0">
                <a:solidFill>
                  <a:srgbClr val="BFBFBF"/>
                </a:solidFill>
                <a:latin typeface="Century Gothic"/>
                <a:cs typeface="Century Gothic"/>
              </a:rPr>
              <a:t>ry</a:t>
            </a:r>
            <a:r>
              <a:rPr sz="1200" spc="-30" baseline="6944" dirty="0">
                <a:solidFill>
                  <a:srgbClr val="BFBFBF"/>
                </a:solidFill>
                <a:latin typeface="Century Gothic"/>
                <a:cs typeface="Century Gothic"/>
              </a:rPr>
              <a:t> </a:t>
            </a:r>
            <a:r>
              <a:rPr sz="1200" spc="-7" baseline="6944" dirty="0">
                <a:solidFill>
                  <a:srgbClr val="BFBFBF"/>
                </a:solidFill>
                <a:latin typeface="Century Gothic"/>
                <a:cs typeface="Century Gothic"/>
              </a:rPr>
              <a:t>201</a:t>
            </a:r>
            <a:r>
              <a:rPr sz="1200" baseline="6944" dirty="0">
                <a:solidFill>
                  <a:srgbClr val="BFBFBF"/>
                </a:solidFill>
                <a:latin typeface="Century Gothic"/>
                <a:cs typeface="Century Gothic"/>
              </a:rPr>
              <a:t>8</a:t>
            </a:r>
            <a:r>
              <a:rPr sz="1000" spc="5" dirty="0">
                <a:solidFill>
                  <a:srgbClr val="A5A5A5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A5A5A5"/>
                </a:solidFill>
                <a:latin typeface="Times New Roman"/>
                <a:cs typeface="Times New Roman"/>
              </a:rPr>
              <a:t>	</a:t>
            </a:r>
            <a:r>
              <a:rPr sz="1000" spc="75" dirty="0">
                <a:solidFill>
                  <a:srgbClr val="A5A5A5"/>
                </a:solidFill>
                <a:latin typeface="Times New Roman"/>
                <a:cs typeface="Times New Roman"/>
              </a:rPr>
              <a:t>85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709137" y="844311"/>
            <a:ext cx="131445" cy="168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10" dirty="0">
                <a:solidFill>
                  <a:srgbClr val="FFFFFF"/>
                </a:solidFill>
                <a:latin typeface="Times New Roman"/>
                <a:cs typeface="Times New Roman"/>
              </a:rPr>
              <a:t>®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57200" y="1112519"/>
            <a:ext cx="9144000" cy="6202680"/>
          </a:xfrm>
          <a:custGeom>
            <a:avLst/>
            <a:gdLst/>
            <a:ahLst/>
            <a:cxnLst/>
            <a:rect l="l" t="t" r="r" b="b"/>
            <a:pathLst>
              <a:path w="9144000" h="6202680">
                <a:moveTo>
                  <a:pt x="0" y="0"/>
                </a:moveTo>
                <a:lnTo>
                  <a:pt x="9144000" y="0"/>
                </a:lnTo>
                <a:lnTo>
                  <a:pt x="9144000" y="6202679"/>
                </a:lnTo>
                <a:lnTo>
                  <a:pt x="0" y="6202679"/>
                </a:lnTo>
                <a:lnTo>
                  <a:pt x="0" y="0"/>
                </a:lnTo>
                <a:close/>
              </a:path>
            </a:pathLst>
          </a:custGeom>
          <a:solidFill>
            <a:srgbClr val="5093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338287" y="3592631"/>
            <a:ext cx="1383665" cy="312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50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2250" spc="-5" dirty="0">
                <a:solidFill>
                  <a:srgbClr val="FFFFFF"/>
                </a:solidFill>
                <a:latin typeface="Century Gothic"/>
                <a:cs typeface="Century Gothic"/>
              </a:rPr>
              <a:t>pp</a:t>
            </a:r>
            <a:r>
              <a:rPr sz="2250" dirty="0">
                <a:solidFill>
                  <a:srgbClr val="FFFFFF"/>
                </a:solidFill>
                <a:latin typeface="Century Gothic"/>
                <a:cs typeface="Century Gothic"/>
              </a:rPr>
              <a:t>en</a:t>
            </a:r>
            <a:r>
              <a:rPr sz="2250" spc="10" dirty="0">
                <a:solidFill>
                  <a:srgbClr val="FFFFFF"/>
                </a:solidFill>
                <a:latin typeface="Century Gothic"/>
                <a:cs typeface="Century Gothic"/>
              </a:rPr>
              <a:t>d</a:t>
            </a:r>
            <a:r>
              <a:rPr sz="2250" spc="20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2250" dirty="0">
                <a:solidFill>
                  <a:srgbClr val="FFFFFF"/>
                </a:solidFill>
                <a:latin typeface="Century Gothic"/>
                <a:cs typeface="Century Gothic"/>
              </a:rPr>
              <a:t>x</a:t>
            </a:r>
            <a:endParaRPr sz="225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90600" y="533400"/>
            <a:ext cx="2438400" cy="533400"/>
          </a:xfrm>
          <a:custGeom>
            <a:avLst/>
            <a:gdLst/>
            <a:ahLst/>
            <a:cxnLst/>
            <a:rect l="l" t="t" r="r" b="b"/>
            <a:pathLst>
              <a:path w="2438400" h="533400">
                <a:moveTo>
                  <a:pt x="0" y="0"/>
                </a:moveTo>
                <a:lnTo>
                  <a:pt x="2438400" y="0"/>
                </a:lnTo>
                <a:lnTo>
                  <a:pt x="2438400" y="533400"/>
                </a:lnTo>
                <a:lnTo>
                  <a:pt x="0" y="533400"/>
                </a:lnTo>
                <a:lnTo>
                  <a:pt x="0" y="0"/>
                </a:lnTo>
                <a:close/>
              </a:path>
            </a:pathLst>
          </a:custGeom>
          <a:solidFill>
            <a:srgbClr val="5093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50748" y="626363"/>
            <a:ext cx="2064131" cy="3642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57200" y="1112519"/>
            <a:ext cx="9144000" cy="6202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8285">
              <a:lnSpc>
                <a:spcPct val="100000"/>
              </a:lnSpc>
              <a:tabLst>
                <a:tab pos="8822690" algn="r"/>
              </a:tabLst>
            </a:pPr>
            <a:r>
              <a:rPr sz="1200" spc="-7" baseline="6944" dirty="0">
                <a:solidFill>
                  <a:srgbClr val="BFBFBF"/>
                </a:solidFill>
                <a:latin typeface="Century Gothic"/>
                <a:cs typeface="Century Gothic"/>
              </a:rPr>
              <a:t>F</a:t>
            </a:r>
            <a:r>
              <a:rPr sz="1200" baseline="6944" dirty="0">
                <a:solidFill>
                  <a:srgbClr val="BFBFBF"/>
                </a:solidFill>
                <a:latin typeface="Century Gothic"/>
                <a:cs typeface="Century Gothic"/>
              </a:rPr>
              <a:t>e</a:t>
            </a:r>
            <a:r>
              <a:rPr sz="1200" spc="7" baseline="6944" dirty="0">
                <a:solidFill>
                  <a:srgbClr val="BFBFBF"/>
                </a:solidFill>
                <a:latin typeface="Century Gothic"/>
                <a:cs typeface="Century Gothic"/>
              </a:rPr>
              <a:t>b</a:t>
            </a:r>
            <a:r>
              <a:rPr sz="1200" baseline="6944" dirty="0">
                <a:solidFill>
                  <a:srgbClr val="BFBFBF"/>
                </a:solidFill>
                <a:latin typeface="Century Gothic"/>
                <a:cs typeface="Century Gothic"/>
              </a:rPr>
              <a:t>ru</a:t>
            </a:r>
            <a:r>
              <a:rPr sz="1200" spc="7" baseline="6944" dirty="0">
                <a:solidFill>
                  <a:srgbClr val="BFBFBF"/>
                </a:solidFill>
                <a:latin typeface="Century Gothic"/>
                <a:cs typeface="Century Gothic"/>
              </a:rPr>
              <a:t>a</a:t>
            </a:r>
            <a:r>
              <a:rPr sz="1200" baseline="6944" dirty="0">
                <a:solidFill>
                  <a:srgbClr val="BFBFBF"/>
                </a:solidFill>
                <a:latin typeface="Century Gothic"/>
                <a:cs typeface="Century Gothic"/>
              </a:rPr>
              <a:t>ry</a:t>
            </a:r>
            <a:r>
              <a:rPr sz="1200" spc="-30" baseline="6944" dirty="0">
                <a:solidFill>
                  <a:srgbClr val="BFBFBF"/>
                </a:solidFill>
                <a:latin typeface="Century Gothic"/>
                <a:cs typeface="Century Gothic"/>
              </a:rPr>
              <a:t> </a:t>
            </a:r>
            <a:r>
              <a:rPr sz="1200" spc="-7" baseline="6944" dirty="0">
                <a:solidFill>
                  <a:srgbClr val="BFBFBF"/>
                </a:solidFill>
                <a:latin typeface="Century Gothic"/>
                <a:cs typeface="Century Gothic"/>
              </a:rPr>
              <a:t>201</a:t>
            </a:r>
            <a:r>
              <a:rPr sz="1200" baseline="6944" dirty="0">
                <a:solidFill>
                  <a:srgbClr val="BFBFBF"/>
                </a:solidFill>
                <a:latin typeface="Century Gothic"/>
                <a:cs typeface="Century Gothic"/>
              </a:rPr>
              <a:t>8</a:t>
            </a:r>
            <a:r>
              <a:rPr sz="1000" spc="5" dirty="0">
                <a:solidFill>
                  <a:srgbClr val="A5A5A5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A5A5A5"/>
                </a:solidFill>
                <a:latin typeface="Times New Roman"/>
                <a:cs typeface="Times New Roman"/>
              </a:rPr>
              <a:t>	</a:t>
            </a:r>
            <a:r>
              <a:rPr sz="1000" spc="75" dirty="0">
                <a:solidFill>
                  <a:srgbClr val="A5A5A5"/>
                </a:solidFill>
                <a:latin typeface="Times New Roman"/>
                <a:cs typeface="Times New Roman"/>
              </a:rPr>
              <a:t>86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709137" y="844311"/>
            <a:ext cx="131445" cy="168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10" dirty="0">
                <a:solidFill>
                  <a:srgbClr val="FFFFFF"/>
                </a:solidFill>
                <a:latin typeface="Times New Roman"/>
                <a:cs typeface="Times New Roman"/>
              </a:rPr>
              <a:t>®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57200" y="1112519"/>
            <a:ext cx="9144000" cy="6202680"/>
          </a:xfrm>
          <a:custGeom>
            <a:avLst/>
            <a:gdLst/>
            <a:ahLst/>
            <a:cxnLst/>
            <a:rect l="l" t="t" r="r" b="b"/>
            <a:pathLst>
              <a:path w="9144000" h="6202680">
                <a:moveTo>
                  <a:pt x="0" y="0"/>
                </a:moveTo>
                <a:lnTo>
                  <a:pt x="9144000" y="0"/>
                </a:lnTo>
                <a:lnTo>
                  <a:pt x="9144000" y="6202679"/>
                </a:lnTo>
                <a:lnTo>
                  <a:pt x="0" y="6202679"/>
                </a:lnTo>
                <a:lnTo>
                  <a:pt x="0" y="0"/>
                </a:lnTo>
                <a:close/>
              </a:path>
            </a:pathLst>
          </a:custGeom>
          <a:solidFill>
            <a:srgbClr val="5093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996934" y="3592631"/>
            <a:ext cx="2065655" cy="312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50" dirty="0">
                <a:solidFill>
                  <a:srgbClr val="FFFFFF"/>
                </a:solidFill>
                <a:latin typeface="Century Gothic"/>
                <a:cs typeface="Century Gothic"/>
              </a:rPr>
              <a:t>No</a:t>
            </a:r>
            <a:r>
              <a:rPr sz="2250" spc="-5" dirty="0">
                <a:solidFill>
                  <a:srgbClr val="FFFFFF"/>
                </a:solidFill>
                <a:latin typeface="Century Gothic"/>
                <a:cs typeface="Century Gothic"/>
              </a:rPr>
              <a:t> P</a:t>
            </a:r>
            <a:r>
              <a:rPr sz="2250" spc="20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2250" dirty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2250" spc="5" dirty="0">
                <a:solidFill>
                  <a:srgbClr val="FFFFFF"/>
                </a:solidFill>
                <a:latin typeface="Century Gothic"/>
                <a:cs typeface="Century Gothic"/>
              </a:rPr>
              <a:t>c</a:t>
            </a:r>
            <a:r>
              <a:rPr sz="2250" dirty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2250" spc="-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250" dirty="0">
                <a:solidFill>
                  <a:srgbClr val="FFFFFF"/>
                </a:solidFill>
                <a:latin typeface="Century Gothic"/>
                <a:cs typeface="Century Gothic"/>
              </a:rPr>
              <a:t>S</a:t>
            </a:r>
            <a:r>
              <a:rPr sz="2250" spc="-15" dirty="0">
                <a:solidFill>
                  <a:srgbClr val="FFFFFF"/>
                </a:solidFill>
                <a:latin typeface="Century Gothic"/>
                <a:cs typeface="Century Gothic"/>
              </a:rPr>
              <a:t>c</a:t>
            </a:r>
            <a:r>
              <a:rPr sz="2250" spc="15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2250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endParaRPr sz="225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20581" y="6989731"/>
            <a:ext cx="172720" cy="156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75" dirty="0">
                <a:solidFill>
                  <a:srgbClr val="A5A5A5"/>
                </a:solidFill>
                <a:latin typeface="Times New Roman"/>
                <a:cs typeface="Times New Roman"/>
              </a:rPr>
              <a:t>87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90600" y="533400"/>
            <a:ext cx="2438400" cy="533400"/>
          </a:xfrm>
          <a:custGeom>
            <a:avLst/>
            <a:gdLst/>
            <a:ahLst/>
            <a:cxnLst/>
            <a:rect l="l" t="t" r="r" b="b"/>
            <a:pathLst>
              <a:path w="2438400" h="533400">
                <a:moveTo>
                  <a:pt x="0" y="0"/>
                </a:moveTo>
                <a:lnTo>
                  <a:pt x="2438400" y="0"/>
                </a:lnTo>
                <a:lnTo>
                  <a:pt x="2438400" y="533400"/>
                </a:lnTo>
                <a:lnTo>
                  <a:pt x="0" y="533400"/>
                </a:lnTo>
                <a:lnTo>
                  <a:pt x="0" y="0"/>
                </a:lnTo>
                <a:close/>
              </a:path>
            </a:pathLst>
          </a:custGeom>
          <a:solidFill>
            <a:srgbClr val="5093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50748" y="626363"/>
            <a:ext cx="2064131" cy="3642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709137" y="844311"/>
            <a:ext cx="131445" cy="168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10" dirty="0">
                <a:solidFill>
                  <a:srgbClr val="FFFFFF"/>
                </a:solidFill>
                <a:latin typeface="Times New Roman"/>
                <a:cs typeface="Times New Roman"/>
              </a:rPr>
              <a:t>®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92935" y="7000940"/>
            <a:ext cx="711200" cy="127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spc="-5" dirty="0">
                <a:solidFill>
                  <a:srgbClr val="BFBFBF"/>
                </a:solidFill>
                <a:latin typeface="Century Gothic"/>
                <a:cs typeface="Century Gothic"/>
              </a:rPr>
              <a:t>F</a:t>
            </a:r>
            <a:r>
              <a:rPr sz="800" dirty="0">
                <a:solidFill>
                  <a:srgbClr val="BFBFBF"/>
                </a:solidFill>
                <a:latin typeface="Century Gothic"/>
                <a:cs typeface="Century Gothic"/>
              </a:rPr>
              <a:t>e</a:t>
            </a:r>
            <a:r>
              <a:rPr sz="800" spc="5" dirty="0">
                <a:solidFill>
                  <a:srgbClr val="BFBFBF"/>
                </a:solidFill>
                <a:latin typeface="Century Gothic"/>
                <a:cs typeface="Century Gothic"/>
              </a:rPr>
              <a:t>b</a:t>
            </a:r>
            <a:r>
              <a:rPr sz="800" dirty="0">
                <a:solidFill>
                  <a:srgbClr val="BFBFBF"/>
                </a:solidFill>
                <a:latin typeface="Century Gothic"/>
                <a:cs typeface="Century Gothic"/>
              </a:rPr>
              <a:t>ru</a:t>
            </a:r>
            <a:r>
              <a:rPr sz="800" spc="5" dirty="0">
                <a:solidFill>
                  <a:srgbClr val="BFBFBF"/>
                </a:solidFill>
                <a:latin typeface="Century Gothic"/>
                <a:cs typeface="Century Gothic"/>
              </a:rPr>
              <a:t>a</a:t>
            </a:r>
            <a:r>
              <a:rPr sz="800" dirty="0">
                <a:solidFill>
                  <a:srgbClr val="BFBFBF"/>
                </a:solidFill>
                <a:latin typeface="Century Gothic"/>
                <a:cs typeface="Century Gothic"/>
              </a:rPr>
              <a:t>ry</a:t>
            </a:r>
            <a:r>
              <a:rPr sz="800" spc="-20" dirty="0">
                <a:solidFill>
                  <a:srgbClr val="BFBFBF"/>
                </a:solidFill>
                <a:latin typeface="Century Gothic"/>
                <a:cs typeface="Century Gothic"/>
              </a:rPr>
              <a:t> </a:t>
            </a:r>
            <a:r>
              <a:rPr sz="800" spc="-5" dirty="0">
                <a:solidFill>
                  <a:srgbClr val="BFBFBF"/>
                </a:solidFill>
                <a:latin typeface="Century Gothic"/>
                <a:cs typeface="Century Gothic"/>
              </a:rPr>
              <a:t>201</a:t>
            </a:r>
            <a:r>
              <a:rPr sz="800" dirty="0">
                <a:solidFill>
                  <a:srgbClr val="BFBFBF"/>
                </a:solidFill>
                <a:latin typeface="Century Gothic"/>
                <a:cs typeface="Century Gothic"/>
              </a:rPr>
              <a:t>8</a:t>
            </a:r>
            <a:endParaRPr sz="800">
              <a:latin typeface="Century Gothic"/>
              <a:cs typeface="Century Gothic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946900">
              <a:lnSpc>
                <a:spcPts val="2460"/>
              </a:lnSpc>
            </a:pPr>
            <a:r>
              <a:rPr spc="40" dirty="0"/>
              <a:t>N</a:t>
            </a:r>
            <a:r>
              <a:rPr spc="285" dirty="0"/>
              <a:t>o</a:t>
            </a:r>
            <a:r>
              <a:rPr spc="65" dirty="0"/>
              <a:t> </a:t>
            </a:r>
            <a:r>
              <a:rPr spc="10" dirty="0"/>
              <a:t>P</a:t>
            </a:r>
            <a:r>
              <a:rPr spc="-100" dirty="0"/>
              <a:t>i</a:t>
            </a:r>
            <a:r>
              <a:rPr spc="405" dirty="0"/>
              <a:t>ece</a:t>
            </a:r>
            <a:r>
              <a:rPr spc="85" dirty="0"/>
              <a:t> </a:t>
            </a:r>
            <a:r>
              <a:rPr spc="-70" dirty="0"/>
              <a:t>S</a:t>
            </a:r>
            <a:r>
              <a:rPr spc="405" dirty="0"/>
              <a:t>c</a:t>
            </a:r>
            <a:r>
              <a:rPr spc="445" dirty="0"/>
              <a:t>a</a:t>
            </a:r>
            <a:r>
              <a:rPr spc="204" dirty="0"/>
              <a:t>n</a:t>
            </a:r>
          </a:p>
          <a:p>
            <a:pPr marL="7912734">
              <a:lnSpc>
                <a:spcPct val="100000"/>
              </a:lnSpc>
            </a:pPr>
            <a:r>
              <a:rPr sz="1800" dirty="0">
                <a:latin typeface="Century Gothic"/>
                <a:cs typeface="Century Gothic"/>
              </a:rPr>
              <a:t>FY</a:t>
            </a:r>
            <a:r>
              <a:rPr sz="1800" spc="-10" dirty="0">
                <a:latin typeface="Century Gothic"/>
                <a:cs typeface="Century Gothic"/>
              </a:rPr>
              <a:t>1</a:t>
            </a:r>
            <a:r>
              <a:rPr sz="1800" dirty="0">
                <a:latin typeface="Century Gothic"/>
                <a:cs typeface="Century Gothic"/>
              </a:rPr>
              <a:t>8</a:t>
            </a:r>
            <a:r>
              <a:rPr sz="1800" spc="-5" dirty="0">
                <a:latin typeface="Century Gothic"/>
                <a:cs typeface="Century Gothic"/>
              </a:rPr>
              <a:t> Q</a:t>
            </a:r>
            <a:r>
              <a:rPr sz="1800" dirty="0">
                <a:latin typeface="Century Gothic"/>
                <a:cs typeface="Century Gothic"/>
              </a:rPr>
              <a:t>1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591837" y="1365799"/>
            <a:ext cx="4872355" cy="240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700" spc="30" dirty="0">
                <a:solidFill>
                  <a:srgbClr val="4F80BC"/>
                </a:solidFill>
                <a:latin typeface="Century Gothic"/>
                <a:cs typeface="Century Gothic"/>
              </a:rPr>
              <a:t>I</a:t>
            </a:r>
            <a:r>
              <a:rPr sz="1700" spc="-15" dirty="0">
                <a:solidFill>
                  <a:srgbClr val="4F80BC"/>
                </a:solidFill>
                <a:latin typeface="Century Gothic"/>
                <a:cs typeface="Century Gothic"/>
              </a:rPr>
              <a:t>n</a:t>
            </a:r>
            <a:r>
              <a:rPr sz="1700" spc="-50" dirty="0">
                <a:solidFill>
                  <a:srgbClr val="4F80BC"/>
                </a:solidFill>
                <a:latin typeface="Century Gothic"/>
                <a:cs typeface="Century Gothic"/>
              </a:rPr>
              <a:t> </a:t>
            </a:r>
            <a:r>
              <a:rPr sz="1700" spc="-20" dirty="0">
                <a:solidFill>
                  <a:srgbClr val="4F80BC"/>
                </a:solidFill>
                <a:latin typeface="Century Gothic"/>
                <a:cs typeface="Century Gothic"/>
              </a:rPr>
              <a:t>F</a:t>
            </a:r>
            <a:r>
              <a:rPr sz="1700" spc="20" dirty="0">
                <a:solidFill>
                  <a:srgbClr val="4F80BC"/>
                </a:solidFill>
                <a:latin typeface="Century Gothic"/>
                <a:cs typeface="Century Gothic"/>
              </a:rPr>
              <a:t>Y</a:t>
            </a:r>
            <a:r>
              <a:rPr sz="1700" spc="-20" dirty="0">
                <a:solidFill>
                  <a:srgbClr val="4F80BC"/>
                </a:solidFill>
                <a:latin typeface="Century Gothic"/>
                <a:cs typeface="Century Gothic"/>
              </a:rPr>
              <a:t>1</a:t>
            </a:r>
            <a:r>
              <a:rPr sz="1700" spc="-10" dirty="0">
                <a:solidFill>
                  <a:srgbClr val="4F80BC"/>
                </a:solidFill>
                <a:latin typeface="Century Gothic"/>
                <a:cs typeface="Century Gothic"/>
              </a:rPr>
              <a:t>8</a:t>
            </a:r>
            <a:r>
              <a:rPr sz="1700" spc="-40" dirty="0">
                <a:solidFill>
                  <a:srgbClr val="4F80BC"/>
                </a:solidFill>
                <a:latin typeface="Century Gothic"/>
                <a:cs typeface="Century Gothic"/>
              </a:rPr>
              <a:t> </a:t>
            </a:r>
            <a:r>
              <a:rPr sz="1700" spc="-20" dirty="0">
                <a:solidFill>
                  <a:srgbClr val="4F80BC"/>
                </a:solidFill>
                <a:latin typeface="Century Gothic"/>
                <a:cs typeface="Century Gothic"/>
              </a:rPr>
              <a:t>Q</a:t>
            </a:r>
            <a:r>
              <a:rPr sz="1700" dirty="0">
                <a:solidFill>
                  <a:srgbClr val="4F80BC"/>
                </a:solidFill>
                <a:latin typeface="Century Gothic"/>
                <a:cs typeface="Century Gothic"/>
              </a:rPr>
              <a:t>1</a:t>
            </a:r>
            <a:r>
              <a:rPr sz="1700" spc="-5" dirty="0">
                <a:solidFill>
                  <a:srgbClr val="4F80BC"/>
                </a:solidFill>
                <a:latin typeface="Century Gothic"/>
                <a:cs typeface="Century Gothic"/>
              </a:rPr>
              <a:t>,</a:t>
            </a:r>
            <a:r>
              <a:rPr sz="1700" spc="-25" dirty="0">
                <a:solidFill>
                  <a:srgbClr val="4F80BC"/>
                </a:solidFill>
                <a:latin typeface="Century Gothic"/>
                <a:cs typeface="Century Gothic"/>
              </a:rPr>
              <a:t> </a:t>
            </a:r>
            <a:r>
              <a:rPr sz="1700" spc="-20" dirty="0">
                <a:solidFill>
                  <a:srgbClr val="4F80BC"/>
                </a:solidFill>
                <a:latin typeface="Century Gothic"/>
                <a:cs typeface="Century Gothic"/>
              </a:rPr>
              <a:t>ab</a:t>
            </a:r>
            <a:r>
              <a:rPr sz="1700" spc="-5" dirty="0">
                <a:solidFill>
                  <a:srgbClr val="4F80BC"/>
                </a:solidFill>
                <a:latin typeface="Century Gothic"/>
                <a:cs typeface="Century Gothic"/>
              </a:rPr>
              <a:t>o</a:t>
            </a:r>
            <a:r>
              <a:rPr sz="1700" spc="-10" dirty="0">
                <a:solidFill>
                  <a:srgbClr val="4F80BC"/>
                </a:solidFill>
                <a:latin typeface="Century Gothic"/>
                <a:cs typeface="Century Gothic"/>
              </a:rPr>
              <a:t>ut</a:t>
            </a:r>
            <a:r>
              <a:rPr sz="1700" spc="-30" dirty="0">
                <a:solidFill>
                  <a:srgbClr val="4F80BC"/>
                </a:solidFill>
                <a:latin typeface="Century Gothic"/>
                <a:cs typeface="Century Gothic"/>
              </a:rPr>
              <a:t> </a:t>
            </a:r>
            <a:r>
              <a:rPr sz="1700" spc="-20" dirty="0">
                <a:solidFill>
                  <a:srgbClr val="4F80BC"/>
                </a:solidFill>
                <a:latin typeface="Century Gothic"/>
                <a:cs typeface="Century Gothic"/>
              </a:rPr>
              <a:t>4</a:t>
            </a:r>
            <a:r>
              <a:rPr sz="1700" spc="-15" dirty="0">
                <a:solidFill>
                  <a:srgbClr val="4F80BC"/>
                </a:solidFill>
                <a:latin typeface="Century Gothic"/>
                <a:cs typeface="Century Gothic"/>
              </a:rPr>
              <a:t>%</a:t>
            </a:r>
            <a:r>
              <a:rPr sz="1700" spc="-5" dirty="0">
                <a:solidFill>
                  <a:srgbClr val="4F80BC"/>
                </a:solidFill>
                <a:latin typeface="Century Gothic"/>
                <a:cs typeface="Century Gothic"/>
              </a:rPr>
              <a:t> </a:t>
            </a:r>
            <a:r>
              <a:rPr sz="1700" spc="-25" dirty="0">
                <a:solidFill>
                  <a:srgbClr val="4F80BC"/>
                </a:solidFill>
                <a:latin typeface="Century Gothic"/>
                <a:cs typeface="Century Gothic"/>
              </a:rPr>
              <a:t>o</a:t>
            </a:r>
            <a:r>
              <a:rPr sz="1700" spc="-10" dirty="0">
                <a:solidFill>
                  <a:srgbClr val="4F80BC"/>
                </a:solidFill>
                <a:latin typeface="Century Gothic"/>
                <a:cs typeface="Century Gothic"/>
              </a:rPr>
              <a:t>f</a:t>
            </a:r>
            <a:r>
              <a:rPr sz="1700" spc="-5" dirty="0">
                <a:solidFill>
                  <a:srgbClr val="4F80BC"/>
                </a:solidFill>
                <a:latin typeface="Century Gothic"/>
                <a:cs typeface="Century Gothic"/>
              </a:rPr>
              <a:t> </a:t>
            </a:r>
            <a:r>
              <a:rPr sz="1700" spc="-15" dirty="0">
                <a:solidFill>
                  <a:srgbClr val="4F80BC"/>
                </a:solidFill>
                <a:latin typeface="Century Gothic"/>
                <a:cs typeface="Century Gothic"/>
              </a:rPr>
              <a:t>Le</a:t>
            </a:r>
            <a:r>
              <a:rPr sz="1700" spc="-25" dirty="0">
                <a:solidFill>
                  <a:srgbClr val="4F80BC"/>
                </a:solidFill>
                <a:latin typeface="Century Gothic"/>
                <a:cs typeface="Century Gothic"/>
              </a:rPr>
              <a:t>t</a:t>
            </a:r>
            <a:r>
              <a:rPr sz="1700" spc="-10" dirty="0">
                <a:solidFill>
                  <a:srgbClr val="4F80BC"/>
                </a:solidFill>
                <a:latin typeface="Century Gothic"/>
                <a:cs typeface="Century Gothic"/>
              </a:rPr>
              <a:t>ters</a:t>
            </a:r>
            <a:r>
              <a:rPr sz="1700" spc="5" dirty="0">
                <a:solidFill>
                  <a:srgbClr val="4F80BC"/>
                </a:solidFill>
                <a:latin typeface="Century Gothic"/>
                <a:cs typeface="Century Gothic"/>
              </a:rPr>
              <a:t> </a:t>
            </a:r>
            <a:r>
              <a:rPr sz="1700" spc="-15" dirty="0">
                <a:solidFill>
                  <a:srgbClr val="4F80BC"/>
                </a:solidFill>
                <a:latin typeface="Century Gothic"/>
                <a:cs typeface="Century Gothic"/>
              </a:rPr>
              <a:t>h</a:t>
            </a:r>
            <a:r>
              <a:rPr sz="1700" spc="-20" dirty="0">
                <a:solidFill>
                  <a:srgbClr val="4F80BC"/>
                </a:solidFill>
                <a:latin typeface="Century Gothic"/>
                <a:cs typeface="Century Gothic"/>
              </a:rPr>
              <a:t>a</a:t>
            </a:r>
            <a:r>
              <a:rPr sz="1700" spc="-15" dirty="0">
                <a:solidFill>
                  <a:srgbClr val="4F80BC"/>
                </a:solidFill>
                <a:latin typeface="Century Gothic"/>
                <a:cs typeface="Century Gothic"/>
              </a:rPr>
              <a:t>d</a:t>
            </a:r>
            <a:r>
              <a:rPr sz="1700" spc="-25" dirty="0">
                <a:solidFill>
                  <a:srgbClr val="4F80BC"/>
                </a:solidFill>
                <a:latin typeface="Century Gothic"/>
                <a:cs typeface="Century Gothic"/>
              </a:rPr>
              <a:t> </a:t>
            </a:r>
            <a:r>
              <a:rPr sz="1700" spc="-15" dirty="0">
                <a:solidFill>
                  <a:srgbClr val="4F80BC"/>
                </a:solidFill>
                <a:latin typeface="Century Gothic"/>
                <a:cs typeface="Century Gothic"/>
              </a:rPr>
              <a:t>No</a:t>
            </a:r>
            <a:r>
              <a:rPr sz="1700" spc="-5" dirty="0">
                <a:solidFill>
                  <a:srgbClr val="4F80BC"/>
                </a:solidFill>
                <a:latin typeface="Century Gothic"/>
                <a:cs typeface="Century Gothic"/>
              </a:rPr>
              <a:t> </a:t>
            </a:r>
            <a:r>
              <a:rPr sz="1700" spc="-40" dirty="0">
                <a:solidFill>
                  <a:srgbClr val="4F80BC"/>
                </a:solidFill>
                <a:latin typeface="Century Gothic"/>
                <a:cs typeface="Century Gothic"/>
              </a:rPr>
              <a:t>V</a:t>
            </a:r>
            <a:r>
              <a:rPr sz="1700" spc="5" dirty="0">
                <a:solidFill>
                  <a:srgbClr val="4F80BC"/>
                </a:solidFill>
                <a:latin typeface="Century Gothic"/>
                <a:cs typeface="Century Gothic"/>
              </a:rPr>
              <a:t>i</a:t>
            </a:r>
            <a:r>
              <a:rPr sz="1700" spc="-5" dirty="0">
                <a:solidFill>
                  <a:srgbClr val="4F80BC"/>
                </a:solidFill>
                <a:latin typeface="Century Gothic"/>
                <a:cs typeface="Century Gothic"/>
              </a:rPr>
              <a:t>si</a:t>
            </a:r>
            <a:r>
              <a:rPr sz="1700" spc="-20" dirty="0">
                <a:solidFill>
                  <a:srgbClr val="4F80BC"/>
                </a:solidFill>
                <a:latin typeface="Century Gothic"/>
                <a:cs typeface="Century Gothic"/>
              </a:rPr>
              <a:t>b</a:t>
            </a:r>
            <a:r>
              <a:rPr sz="1700" spc="-5" dirty="0">
                <a:solidFill>
                  <a:srgbClr val="4F80BC"/>
                </a:solidFill>
                <a:latin typeface="Century Gothic"/>
                <a:cs typeface="Century Gothic"/>
              </a:rPr>
              <a:t>i</a:t>
            </a:r>
            <a:r>
              <a:rPr sz="1700" spc="5" dirty="0">
                <a:solidFill>
                  <a:srgbClr val="4F80BC"/>
                </a:solidFill>
                <a:latin typeface="Century Gothic"/>
                <a:cs typeface="Century Gothic"/>
              </a:rPr>
              <a:t>l</a:t>
            </a:r>
            <a:r>
              <a:rPr sz="1700" spc="-5" dirty="0">
                <a:solidFill>
                  <a:srgbClr val="4F80BC"/>
                </a:solidFill>
                <a:latin typeface="Century Gothic"/>
                <a:cs typeface="Century Gothic"/>
              </a:rPr>
              <a:t>i</a:t>
            </a:r>
            <a:r>
              <a:rPr sz="1700" spc="-25" dirty="0">
                <a:solidFill>
                  <a:srgbClr val="4F80BC"/>
                </a:solidFill>
                <a:latin typeface="Century Gothic"/>
                <a:cs typeface="Century Gothic"/>
              </a:rPr>
              <a:t>t</a:t>
            </a:r>
            <a:r>
              <a:rPr sz="1700" spc="-10" dirty="0">
                <a:solidFill>
                  <a:srgbClr val="4F80BC"/>
                </a:solidFill>
                <a:latin typeface="Century Gothic"/>
                <a:cs typeface="Century Gothic"/>
              </a:rPr>
              <a:t>y</a:t>
            </a:r>
            <a:endParaRPr sz="1700">
              <a:latin typeface="Century Gothic"/>
              <a:cs typeface="Century Gothic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608620" y="7010387"/>
            <a:ext cx="4838700" cy="121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50" spc="-10" dirty="0">
                <a:latin typeface="Times New Roman"/>
                <a:cs typeface="Times New Roman"/>
              </a:rPr>
              <a:t>N</a:t>
            </a:r>
            <a:r>
              <a:rPr sz="750" spc="45" dirty="0">
                <a:latin typeface="Times New Roman"/>
                <a:cs typeface="Times New Roman"/>
              </a:rPr>
              <a:t>o</a:t>
            </a:r>
            <a:r>
              <a:rPr sz="750" spc="5" dirty="0">
                <a:latin typeface="Times New Roman"/>
                <a:cs typeface="Times New Roman"/>
              </a:rPr>
              <a:t>t</a:t>
            </a:r>
            <a:r>
              <a:rPr sz="750" spc="80" dirty="0">
                <a:latin typeface="Times New Roman"/>
                <a:cs typeface="Times New Roman"/>
              </a:rPr>
              <a:t>e</a:t>
            </a:r>
            <a:r>
              <a:rPr sz="750" dirty="0">
                <a:latin typeface="Times New Roman"/>
                <a:cs typeface="Times New Roman"/>
              </a:rPr>
              <a:t>:</a:t>
            </a:r>
            <a:r>
              <a:rPr sz="750" spc="10" dirty="0">
                <a:latin typeface="Times New Roman"/>
                <a:cs typeface="Times New Roman"/>
              </a:rPr>
              <a:t> </a:t>
            </a:r>
            <a:r>
              <a:rPr sz="750" spc="-35" dirty="0">
                <a:latin typeface="Times New Roman"/>
                <a:cs typeface="Times New Roman"/>
              </a:rPr>
              <a:t>M</a:t>
            </a:r>
            <a:r>
              <a:rPr sz="750" spc="85" dirty="0">
                <a:latin typeface="Times New Roman"/>
                <a:cs typeface="Times New Roman"/>
              </a:rPr>
              <a:t>e</a:t>
            </a:r>
            <a:r>
              <a:rPr sz="750" dirty="0">
                <a:latin typeface="Times New Roman"/>
                <a:cs typeface="Times New Roman"/>
              </a:rPr>
              <a:t>t</a:t>
            </a:r>
            <a:r>
              <a:rPr sz="750" spc="5" dirty="0">
                <a:latin typeface="Times New Roman"/>
                <a:cs typeface="Times New Roman"/>
              </a:rPr>
              <a:t>r</a:t>
            </a:r>
            <a:r>
              <a:rPr sz="750" spc="-50" dirty="0">
                <a:latin typeface="Times New Roman"/>
                <a:cs typeface="Times New Roman"/>
              </a:rPr>
              <a:t>i</a:t>
            </a:r>
            <a:r>
              <a:rPr sz="750" spc="30" dirty="0">
                <a:latin typeface="Times New Roman"/>
                <a:cs typeface="Times New Roman"/>
              </a:rPr>
              <a:t>c</a:t>
            </a:r>
            <a:r>
              <a:rPr sz="750" spc="80" dirty="0">
                <a:latin typeface="Times New Roman"/>
                <a:cs typeface="Times New Roman"/>
              </a:rPr>
              <a:t>s</a:t>
            </a:r>
            <a:r>
              <a:rPr sz="750" spc="-15" dirty="0">
                <a:latin typeface="Times New Roman"/>
                <a:cs typeface="Times New Roman"/>
              </a:rPr>
              <a:t> </a:t>
            </a:r>
            <a:r>
              <a:rPr sz="750" spc="45" dirty="0">
                <a:latin typeface="Times New Roman"/>
                <a:cs typeface="Times New Roman"/>
              </a:rPr>
              <a:t>b</a:t>
            </a:r>
            <a:r>
              <a:rPr sz="750" spc="80" dirty="0">
                <a:latin typeface="Times New Roman"/>
                <a:cs typeface="Times New Roman"/>
              </a:rPr>
              <a:t>a</a:t>
            </a:r>
            <a:r>
              <a:rPr sz="750" spc="85" dirty="0">
                <a:latin typeface="Times New Roman"/>
                <a:cs typeface="Times New Roman"/>
              </a:rPr>
              <a:t>se</a:t>
            </a:r>
            <a:r>
              <a:rPr sz="750" spc="45" dirty="0">
                <a:latin typeface="Times New Roman"/>
                <a:cs typeface="Times New Roman"/>
              </a:rPr>
              <a:t>d</a:t>
            </a:r>
            <a:r>
              <a:rPr sz="750" spc="-15" dirty="0">
                <a:latin typeface="Times New Roman"/>
                <a:cs typeface="Times New Roman"/>
              </a:rPr>
              <a:t> </a:t>
            </a:r>
            <a:r>
              <a:rPr sz="750" spc="40" dirty="0">
                <a:latin typeface="Times New Roman"/>
                <a:cs typeface="Times New Roman"/>
              </a:rPr>
              <a:t>o</a:t>
            </a:r>
            <a:r>
              <a:rPr sz="750" spc="45" dirty="0">
                <a:latin typeface="Times New Roman"/>
                <a:cs typeface="Times New Roman"/>
              </a:rPr>
              <a:t>n</a:t>
            </a:r>
            <a:r>
              <a:rPr sz="750" dirty="0">
                <a:latin typeface="Times New Roman"/>
                <a:cs typeface="Times New Roman"/>
              </a:rPr>
              <a:t> </a:t>
            </a:r>
            <a:r>
              <a:rPr sz="750" spc="40" dirty="0">
                <a:latin typeface="Times New Roman"/>
                <a:cs typeface="Times New Roman"/>
              </a:rPr>
              <a:t>Fu</a:t>
            </a:r>
            <a:r>
              <a:rPr sz="750" spc="-40" dirty="0">
                <a:latin typeface="Times New Roman"/>
                <a:cs typeface="Times New Roman"/>
              </a:rPr>
              <a:t>l</a:t>
            </a:r>
            <a:r>
              <a:rPr sz="750" spc="-50" dirty="0">
                <a:latin typeface="Times New Roman"/>
                <a:cs typeface="Times New Roman"/>
              </a:rPr>
              <a:t>l</a:t>
            </a:r>
            <a:r>
              <a:rPr sz="750" spc="-5" dirty="0">
                <a:latin typeface="Times New Roman"/>
                <a:cs typeface="Times New Roman"/>
              </a:rPr>
              <a:t>-</a:t>
            </a:r>
            <a:r>
              <a:rPr sz="750" spc="80" dirty="0">
                <a:latin typeface="Times New Roman"/>
                <a:cs typeface="Times New Roman"/>
              </a:rPr>
              <a:t>Se</a:t>
            </a:r>
            <a:r>
              <a:rPr sz="750" spc="5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v</a:t>
            </a:r>
            <a:r>
              <a:rPr sz="750" spc="-40" dirty="0">
                <a:latin typeface="Times New Roman"/>
                <a:cs typeface="Times New Roman"/>
              </a:rPr>
              <a:t>i</a:t>
            </a:r>
            <a:r>
              <a:rPr sz="750" spc="30" dirty="0">
                <a:latin typeface="Times New Roman"/>
                <a:cs typeface="Times New Roman"/>
              </a:rPr>
              <a:t>c</a:t>
            </a:r>
            <a:r>
              <a:rPr sz="750" spc="85" dirty="0">
                <a:latin typeface="Times New Roman"/>
                <a:cs typeface="Times New Roman"/>
              </a:rPr>
              <a:t>e</a:t>
            </a:r>
            <a:r>
              <a:rPr sz="750" spc="-20" dirty="0">
                <a:latin typeface="Times New Roman"/>
                <a:cs typeface="Times New Roman"/>
              </a:rPr>
              <a:t> </a:t>
            </a:r>
            <a:r>
              <a:rPr sz="750" spc="-50" dirty="0">
                <a:latin typeface="Times New Roman"/>
                <a:cs typeface="Times New Roman"/>
              </a:rPr>
              <a:t>V</a:t>
            </a:r>
            <a:r>
              <a:rPr sz="750" spc="45" dirty="0">
                <a:latin typeface="Times New Roman"/>
                <a:cs typeface="Times New Roman"/>
              </a:rPr>
              <a:t>o</a:t>
            </a:r>
            <a:r>
              <a:rPr sz="750" spc="-50" dirty="0">
                <a:latin typeface="Times New Roman"/>
                <a:cs typeface="Times New Roman"/>
              </a:rPr>
              <a:t>l</a:t>
            </a:r>
            <a:r>
              <a:rPr sz="750" spc="45" dirty="0">
                <a:latin typeface="Times New Roman"/>
                <a:cs typeface="Times New Roman"/>
              </a:rPr>
              <a:t>um</a:t>
            </a:r>
            <a:r>
              <a:rPr sz="750" spc="85" dirty="0">
                <a:latin typeface="Times New Roman"/>
                <a:cs typeface="Times New Roman"/>
              </a:rPr>
              <a:t>e</a:t>
            </a:r>
            <a:r>
              <a:rPr sz="750" spc="-20" dirty="0">
                <a:latin typeface="Times New Roman"/>
                <a:cs typeface="Times New Roman"/>
              </a:rPr>
              <a:t> </a:t>
            </a:r>
            <a:r>
              <a:rPr sz="750" spc="-35" dirty="0">
                <a:latin typeface="Times New Roman"/>
                <a:cs typeface="Times New Roman"/>
              </a:rPr>
              <a:t>w</a:t>
            </a:r>
            <a:r>
              <a:rPr sz="750" spc="-50" dirty="0">
                <a:latin typeface="Times New Roman"/>
                <a:cs typeface="Times New Roman"/>
              </a:rPr>
              <a:t>i</a:t>
            </a:r>
            <a:r>
              <a:rPr sz="750" spc="5" dirty="0">
                <a:latin typeface="Times New Roman"/>
                <a:cs typeface="Times New Roman"/>
              </a:rPr>
              <a:t>t</a:t>
            </a:r>
            <a:r>
              <a:rPr sz="750" spc="45" dirty="0">
                <a:latin typeface="Times New Roman"/>
                <a:cs typeface="Times New Roman"/>
              </a:rPr>
              <a:t>h</a:t>
            </a:r>
            <a:r>
              <a:rPr sz="750" spc="25" dirty="0">
                <a:latin typeface="Times New Roman"/>
                <a:cs typeface="Times New Roman"/>
              </a:rPr>
              <a:t> </a:t>
            </a:r>
            <a:r>
              <a:rPr sz="750" spc="75" dirty="0">
                <a:latin typeface="Times New Roman"/>
                <a:cs typeface="Times New Roman"/>
              </a:rPr>
              <a:t>S</a:t>
            </a:r>
            <a:r>
              <a:rPr sz="750" spc="5" dirty="0">
                <a:latin typeface="Times New Roman"/>
                <a:cs typeface="Times New Roman"/>
              </a:rPr>
              <a:t>t</a:t>
            </a:r>
            <a:r>
              <a:rPr sz="750" spc="85" dirty="0">
                <a:latin typeface="Times New Roman"/>
                <a:cs typeface="Times New Roman"/>
              </a:rPr>
              <a:t>a</a:t>
            </a:r>
            <a:r>
              <a:rPr sz="750" spc="-5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t</a:t>
            </a:r>
            <a:r>
              <a:rPr sz="750" spc="5" dirty="0">
                <a:latin typeface="Times New Roman"/>
                <a:cs typeface="Times New Roman"/>
              </a:rPr>
              <a:t>-</a:t>
            </a:r>
            <a:r>
              <a:rPr sz="750" dirty="0">
                <a:latin typeface="Times New Roman"/>
                <a:cs typeface="Times New Roman"/>
              </a:rPr>
              <a:t>t</a:t>
            </a:r>
            <a:r>
              <a:rPr sz="750" spc="45" dirty="0">
                <a:latin typeface="Times New Roman"/>
                <a:cs typeface="Times New Roman"/>
              </a:rPr>
              <a:t>h</a:t>
            </a:r>
            <a:r>
              <a:rPr sz="750" spc="80" dirty="0">
                <a:latin typeface="Times New Roman"/>
                <a:cs typeface="Times New Roman"/>
              </a:rPr>
              <a:t>e</a:t>
            </a:r>
            <a:r>
              <a:rPr sz="750" spc="5" dirty="0">
                <a:latin typeface="Times New Roman"/>
                <a:cs typeface="Times New Roman"/>
              </a:rPr>
              <a:t>-</a:t>
            </a:r>
            <a:r>
              <a:rPr sz="750" spc="35" dirty="0">
                <a:latin typeface="Times New Roman"/>
                <a:cs typeface="Times New Roman"/>
              </a:rPr>
              <a:t>C</a:t>
            </a:r>
            <a:r>
              <a:rPr sz="750" spc="-55" dirty="0">
                <a:latin typeface="Times New Roman"/>
                <a:cs typeface="Times New Roman"/>
              </a:rPr>
              <a:t>l</a:t>
            </a:r>
            <a:r>
              <a:rPr sz="750" spc="40" dirty="0">
                <a:latin typeface="Times New Roman"/>
                <a:cs typeface="Times New Roman"/>
              </a:rPr>
              <a:t>oc</a:t>
            </a:r>
            <a:r>
              <a:rPr sz="750" dirty="0">
                <a:latin typeface="Times New Roman"/>
                <a:cs typeface="Times New Roman"/>
              </a:rPr>
              <a:t>k</a:t>
            </a:r>
            <a:r>
              <a:rPr sz="750" spc="-15" dirty="0">
                <a:latin typeface="Times New Roman"/>
                <a:cs typeface="Times New Roman"/>
              </a:rPr>
              <a:t> </a:t>
            </a:r>
            <a:r>
              <a:rPr sz="750" spc="-45" dirty="0">
                <a:latin typeface="Times New Roman"/>
                <a:cs typeface="Times New Roman"/>
              </a:rPr>
              <a:t>f</a:t>
            </a:r>
            <a:r>
              <a:rPr sz="750" spc="45" dirty="0">
                <a:latin typeface="Times New Roman"/>
                <a:cs typeface="Times New Roman"/>
              </a:rPr>
              <a:t>o</a:t>
            </a:r>
            <a:r>
              <a:rPr sz="750" dirty="0">
                <a:latin typeface="Times New Roman"/>
                <a:cs typeface="Times New Roman"/>
              </a:rPr>
              <a:t>r</a:t>
            </a:r>
            <a:r>
              <a:rPr sz="750" spc="-5" dirty="0">
                <a:latin typeface="Times New Roman"/>
                <a:cs typeface="Times New Roman"/>
              </a:rPr>
              <a:t> </a:t>
            </a:r>
            <a:r>
              <a:rPr sz="750" spc="80" dirty="0">
                <a:latin typeface="Times New Roman"/>
                <a:cs typeface="Times New Roman"/>
              </a:rPr>
              <a:t>S</a:t>
            </a:r>
            <a:r>
              <a:rPr sz="750" spc="5" dirty="0">
                <a:latin typeface="Times New Roman"/>
                <a:cs typeface="Times New Roman"/>
              </a:rPr>
              <a:t>t</a:t>
            </a:r>
            <a:r>
              <a:rPr sz="750" spc="80" dirty="0">
                <a:latin typeface="Times New Roman"/>
                <a:cs typeface="Times New Roman"/>
              </a:rPr>
              <a:t>a</a:t>
            </a:r>
            <a:r>
              <a:rPr sz="750" spc="5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t</a:t>
            </a:r>
            <a:r>
              <a:rPr sz="750" spc="-5" dirty="0">
                <a:latin typeface="Times New Roman"/>
                <a:cs typeface="Times New Roman"/>
              </a:rPr>
              <a:t>-</a:t>
            </a:r>
            <a:r>
              <a:rPr sz="750" spc="5" dirty="0">
                <a:latin typeface="Times New Roman"/>
                <a:cs typeface="Times New Roman"/>
              </a:rPr>
              <a:t>t</a:t>
            </a:r>
            <a:r>
              <a:rPr sz="750" spc="45" dirty="0">
                <a:latin typeface="Times New Roman"/>
                <a:cs typeface="Times New Roman"/>
              </a:rPr>
              <a:t>h</a:t>
            </a:r>
            <a:r>
              <a:rPr sz="750" spc="80" dirty="0">
                <a:latin typeface="Times New Roman"/>
                <a:cs typeface="Times New Roman"/>
              </a:rPr>
              <a:t>e</a:t>
            </a:r>
            <a:r>
              <a:rPr sz="750" spc="5" dirty="0">
                <a:latin typeface="Times New Roman"/>
                <a:cs typeface="Times New Roman"/>
              </a:rPr>
              <a:t>-</a:t>
            </a:r>
            <a:r>
              <a:rPr sz="750" spc="35" dirty="0">
                <a:latin typeface="Times New Roman"/>
                <a:cs typeface="Times New Roman"/>
              </a:rPr>
              <a:t>C</a:t>
            </a:r>
            <a:r>
              <a:rPr sz="750" spc="-55" dirty="0">
                <a:latin typeface="Times New Roman"/>
                <a:cs typeface="Times New Roman"/>
              </a:rPr>
              <a:t>l</a:t>
            </a:r>
            <a:r>
              <a:rPr sz="750" spc="40" dirty="0">
                <a:latin typeface="Times New Roman"/>
                <a:cs typeface="Times New Roman"/>
              </a:rPr>
              <a:t>o</a:t>
            </a:r>
            <a:r>
              <a:rPr sz="750" spc="30" dirty="0">
                <a:latin typeface="Times New Roman"/>
                <a:cs typeface="Times New Roman"/>
              </a:rPr>
              <a:t>c</a:t>
            </a:r>
            <a:r>
              <a:rPr sz="750" dirty="0">
                <a:latin typeface="Times New Roman"/>
                <a:cs typeface="Times New Roman"/>
              </a:rPr>
              <a:t>k</a:t>
            </a:r>
            <a:r>
              <a:rPr sz="750" spc="-15" dirty="0">
                <a:latin typeface="Times New Roman"/>
                <a:cs typeface="Times New Roman"/>
              </a:rPr>
              <a:t> </a:t>
            </a:r>
            <a:r>
              <a:rPr sz="750" spc="-5" dirty="0">
                <a:latin typeface="Times New Roman"/>
                <a:cs typeface="Times New Roman"/>
              </a:rPr>
              <a:t>D</a:t>
            </a:r>
            <a:r>
              <a:rPr sz="750" spc="80" dirty="0">
                <a:latin typeface="Times New Roman"/>
                <a:cs typeface="Times New Roman"/>
              </a:rPr>
              <a:t>a</a:t>
            </a:r>
            <a:r>
              <a:rPr sz="750" spc="5" dirty="0">
                <a:latin typeface="Times New Roman"/>
                <a:cs typeface="Times New Roman"/>
              </a:rPr>
              <a:t>t</a:t>
            </a:r>
            <a:r>
              <a:rPr sz="750" spc="80" dirty="0">
                <a:latin typeface="Times New Roman"/>
                <a:cs typeface="Times New Roman"/>
              </a:rPr>
              <a:t>es</a:t>
            </a:r>
            <a:r>
              <a:rPr sz="750" dirty="0">
                <a:latin typeface="Times New Roman"/>
                <a:cs typeface="Times New Roman"/>
              </a:rPr>
              <a:t> </a:t>
            </a:r>
            <a:r>
              <a:rPr sz="750" spc="45" dirty="0">
                <a:latin typeface="Times New Roman"/>
                <a:cs typeface="Times New Roman"/>
              </a:rPr>
              <a:t>1</a:t>
            </a:r>
            <a:r>
              <a:rPr sz="750" spc="40" dirty="0">
                <a:latin typeface="Times New Roman"/>
                <a:cs typeface="Times New Roman"/>
              </a:rPr>
              <a:t>0</a:t>
            </a:r>
            <a:r>
              <a:rPr sz="750" spc="5" dirty="0">
                <a:latin typeface="Times New Roman"/>
                <a:cs typeface="Times New Roman"/>
              </a:rPr>
              <a:t>/</a:t>
            </a:r>
            <a:r>
              <a:rPr sz="750" spc="40" dirty="0">
                <a:latin typeface="Times New Roman"/>
                <a:cs typeface="Times New Roman"/>
              </a:rPr>
              <a:t>1</a:t>
            </a:r>
            <a:r>
              <a:rPr sz="750" spc="5" dirty="0">
                <a:latin typeface="Times New Roman"/>
                <a:cs typeface="Times New Roman"/>
              </a:rPr>
              <a:t>/</a:t>
            </a:r>
            <a:r>
              <a:rPr sz="750" spc="40" dirty="0">
                <a:latin typeface="Times New Roman"/>
                <a:cs typeface="Times New Roman"/>
              </a:rPr>
              <a:t>2</a:t>
            </a:r>
            <a:r>
              <a:rPr sz="750" spc="30" dirty="0">
                <a:latin typeface="Times New Roman"/>
                <a:cs typeface="Times New Roman"/>
              </a:rPr>
              <a:t>0</a:t>
            </a:r>
            <a:r>
              <a:rPr sz="750" spc="45" dirty="0">
                <a:latin typeface="Times New Roman"/>
                <a:cs typeface="Times New Roman"/>
              </a:rPr>
              <a:t>17</a:t>
            </a:r>
            <a:r>
              <a:rPr sz="750" spc="-20" dirty="0">
                <a:latin typeface="Times New Roman"/>
                <a:cs typeface="Times New Roman"/>
              </a:rPr>
              <a:t> </a:t>
            </a:r>
            <a:r>
              <a:rPr sz="750" spc="45" dirty="0">
                <a:latin typeface="Times New Roman"/>
                <a:cs typeface="Times New Roman"/>
              </a:rPr>
              <a:t>–</a:t>
            </a:r>
            <a:r>
              <a:rPr sz="750" spc="10" dirty="0">
                <a:latin typeface="Times New Roman"/>
                <a:cs typeface="Times New Roman"/>
              </a:rPr>
              <a:t> </a:t>
            </a:r>
            <a:r>
              <a:rPr sz="750" spc="45" dirty="0">
                <a:latin typeface="Times New Roman"/>
                <a:cs typeface="Times New Roman"/>
              </a:rPr>
              <a:t>1</a:t>
            </a:r>
            <a:r>
              <a:rPr sz="750" spc="40" dirty="0">
                <a:latin typeface="Times New Roman"/>
                <a:cs typeface="Times New Roman"/>
              </a:rPr>
              <a:t>2</a:t>
            </a:r>
            <a:r>
              <a:rPr sz="750" spc="5" dirty="0">
                <a:latin typeface="Times New Roman"/>
                <a:cs typeface="Times New Roman"/>
              </a:rPr>
              <a:t>/</a:t>
            </a:r>
            <a:r>
              <a:rPr sz="750" spc="45" dirty="0">
                <a:latin typeface="Times New Roman"/>
                <a:cs typeface="Times New Roman"/>
              </a:rPr>
              <a:t>3</a:t>
            </a:r>
            <a:r>
              <a:rPr sz="750" spc="40" dirty="0">
                <a:latin typeface="Times New Roman"/>
                <a:cs typeface="Times New Roman"/>
              </a:rPr>
              <a:t>1</a:t>
            </a:r>
            <a:r>
              <a:rPr sz="750" spc="5" dirty="0">
                <a:latin typeface="Times New Roman"/>
                <a:cs typeface="Times New Roman"/>
              </a:rPr>
              <a:t>/</a:t>
            </a:r>
            <a:r>
              <a:rPr sz="750" spc="30" dirty="0">
                <a:latin typeface="Times New Roman"/>
                <a:cs typeface="Times New Roman"/>
              </a:rPr>
              <a:t>20</a:t>
            </a:r>
            <a:r>
              <a:rPr sz="750" spc="40" dirty="0">
                <a:latin typeface="Times New Roman"/>
                <a:cs typeface="Times New Roman"/>
              </a:rPr>
              <a:t>1</a:t>
            </a:r>
            <a:r>
              <a:rPr sz="750" spc="45" dirty="0">
                <a:latin typeface="Times New Roman"/>
                <a:cs typeface="Times New Roman"/>
              </a:rPr>
              <a:t>7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643669" y="3618315"/>
            <a:ext cx="4767580" cy="240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700" spc="30" dirty="0">
                <a:solidFill>
                  <a:srgbClr val="4F80BC"/>
                </a:solidFill>
                <a:latin typeface="Century Gothic"/>
                <a:cs typeface="Century Gothic"/>
              </a:rPr>
              <a:t>I</a:t>
            </a:r>
            <a:r>
              <a:rPr sz="1700" spc="-15" dirty="0">
                <a:solidFill>
                  <a:srgbClr val="4F80BC"/>
                </a:solidFill>
                <a:latin typeface="Century Gothic"/>
                <a:cs typeface="Century Gothic"/>
              </a:rPr>
              <a:t>n</a:t>
            </a:r>
            <a:r>
              <a:rPr sz="1700" spc="-50" dirty="0">
                <a:solidFill>
                  <a:srgbClr val="4F80BC"/>
                </a:solidFill>
                <a:latin typeface="Century Gothic"/>
                <a:cs typeface="Century Gothic"/>
              </a:rPr>
              <a:t> </a:t>
            </a:r>
            <a:r>
              <a:rPr sz="1700" spc="-20" dirty="0">
                <a:solidFill>
                  <a:srgbClr val="4F80BC"/>
                </a:solidFill>
                <a:latin typeface="Century Gothic"/>
                <a:cs typeface="Century Gothic"/>
              </a:rPr>
              <a:t>F</a:t>
            </a:r>
            <a:r>
              <a:rPr sz="1700" spc="20" dirty="0">
                <a:solidFill>
                  <a:srgbClr val="4F80BC"/>
                </a:solidFill>
                <a:latin typeface="Century Gothic"/>
                <a:cs typeface="Century Gothic"/>
              </a:rPr>
              <a:t>Y</a:t>
            </a:r>
            <a:r>
              <a:rPr sz="1700" spc="-20" dirty="0">
                <a:solidFill>
                  <a:srgbClr val="4F80BC"/>
                </a:solidFill>
                <a:latin typeface="Century Gothic"/>
                <a:cs typeface="Century Gothic"/>
              </a:rPr>
              <a:t>1</a:t>
            </a:r>
            <a:r>
              <a:rPr sz="1700" spc="-10" dirty="0">
                <a:solidFill>
                  <a:srgbClr val="4F80BC"/>
                </a:solidFill>
                <a:latin typeface="Century Gothic"/>
                <a:cs typeface="Century Gothic"/>
              </a:rPr>
              <a:t>8</a:t>
            </a:r>
            <a:r>
              <a:rPr sz="1700" spc="-40" dirty="0">
                <a:solidFill>
                  <a:srgbClr val="4F80BC"/>
                </a:solidFill>
                <a:latin typeface="Century Gothic"/>
                <a:cs typeface="Century Gothic"/>
              </a:rPr>
              <a:t> </a:t>
            </a:r>
            <a:r>
              <a:rPr sz="1700" spc="-20" dirty="0">
                <a:solidFill>
                  <a:srgbClr val="4F80BC"/>
                </a:solidFill>
                <a:latin typeface="Century Gothic"/>
                <a:cs typeface="Century Gothic"/>
              </a:rPr>
              <a:t>Q</a:t>
            </a:r>
            <a:r>
              <a:rPr sz="1700" dirty="0">
                <a:solidFill>
                  <a:srgbClr val="4F80BC"/>
                </a:solidFill>
                <a:latin typeface="Century Gothic"/>
                <a:cs typeface="Century Gothic"/>
              </a:rPr>
              <a:t>1</a:t>
            </a:r>
            <a:r>
              <a:rPr sz="1700" spc="-5" dirty="0">
                <a:solidFill>
                  <a:srgbClr val="4F80BC"/>
                </a:solidFill>
                <a:latin typeface="Century Gothic"/>
                <a:cs typeface="Century Gothic"/>
              </a:rPr>
              <a:t>,</a:t>
            </a:r>
            <a:r>
              <a:rPr sz="1700" spc="-25" dirty="0">
                <a:solidFill>
                  <a:srgbClr val="4F80BC"/>
                </a:solidFill>
                <a:latin typeface="Century Gothic"/>
                <a:cs typeface="Century Gothic"/>
              </a:rPr>
              <a:t> </a:t>
            </a:r>
            <a:r>
              <a:rPr sz="1700" spc="-20" dirty="0">
                <a:solidFill>
                  <a:srgbClr val="4F80BC"/>
                </a:solidFill>
                <a:latin typeface="Century Gothic"/>
                <a:cs typeface="Century Gothic"/>
              </a:rPr>
              <a:t>ab</a:t>
            </a:r>
            <a:r>
              <a:rPr sz="1700" spc="-5" dirty="0">
                <a:solidFill>
                  <a:srgbClr val="4F80BC"/>
                </a:solidFill>
                <a:latin typeface="Century Gothic"/>
                <a:cs typeface="Century Gothic"/>
              </a:rPr>
              <a:t>o</a:t>
            </a:r>
            <a:r>
              <a:rPr sz="1700" spc="-10" dirty="0">
                <a:solidFill>
                  <a:srgbClr val="4F80BC"/>
                </a:solidFill>
                <a:latin typeface="Century Gothic"/>
                <a:cs typeface="Century Gothic"/>
              </a:rPr>
              <a:t>ut</a:t>
            </a:r>
            <a:r>
              <a:rPr sz="1700" spc="-30" dirty="0">
                <a:solidFill>
                  <a:srgbClr val="4F80BC"/>
                </a:solidFill>
                <a:latin typeface="Century Gothic"/>
                <a:cs typeface="Century Gothic"/>
              </a:rPr>
              <a:t> </a:t>
            </a:r>
            <a:r>
              <a:rPr sz="1700" spc="-20" dirty="0">
                <a:solidFill>
                  <a:srgbClr val="4F80BC"/>
                </a:solidFill>
                <a:latin typeface="Century Gothic"/>
                <a:cs typeface="Century Gothic"/>
              </a:rPr>
              <a:t>1</a:t>
            </a:r>
            <a:r>
              <a:rPr sz="1700" dirty="0">
                <a:solidFill>
                  <a:srgbClr val="4F80BC"/>
                </a:solidFill>
                <a:latin typeface="Century Gothic"/>
                <a:cs typeface="Century Gothic"/>
              </a:rPr>
              <a:t>5</a:t>
            </a:r>
            <a:r>
              <a:rPr sz="1700" spc="-15" dirty="0">
                <a:solidFill>
                  <a:srgbClr val="4F80BC"/>
                </a:solidFill>
                <a:latin typeface="Century Gothic"/>
                <a:cs typeface="Century Gothic"/>
              </a:rPr>
              <a:t>%</a:t>
            </a:r>
            <a:r>
              <a:rPr sz="1700" spc="-5" dirty="0">
                <a:solidFill>
                  <a:srgbClr val="4F80BC"/>
                </a:solidFill>
                <a:latin typeface="Century Gothic"/>
                <a:cs typeface="Century Gothic"/>
              </a:rPr>
              <a:t> </a:t>
            </a:r>
            <a:r>
              <a:rPr sz="1700" spc="-25" dirty="0">
                <a:solidFill>
                  <a:srgbClr val="4F80BC"/>
                </a:solidFill>
                <a:latin typeface="Century Gothic"/>
                <a:cs typeface="Century Gothic"/>
              </a:rPr>
              <a:t>o</a:t>
            </a:r>
            <a:r>
              <a:rPr sz="1700" spc="-10" dirty="0">
                <a:solidFill>
                  <a:srgbClr val="4F80BC"/>
                </a:solidFill>
                <a:latin typeface="Century Gothic"/>
                <a:cs typeface="Century Gothic"/>
              </a:rPr>
              <a:t>f</a:t>
            </a:r>
            <a:r>
              <a:rPr sz="1700" spc="-5" dirty="0">
                <a:solidFill>
                  <a:srgbClr val="4F80BC"/>
                </a:solidFill>
                <a:latin typeface="Century Gothic"/>
                <a:cs typeface="Century Gothic"/>
              </a:rPr>
              <a:t> </a:t>
            </a:r>
            <a:r>
              <a:rPr sz="1700" spc="-20" dirty="0">
                <a:solidFill>
                  <a:srgbClr val="4F80BC"/>
                </a:solidFill>
                <a:latin typeface="Century Gothic"/>
                <a:cs typeface="Century Gothic"/>
              </a:rPr>
              <a:t>F</a:t>
            </a:r>
            <a:r>
              <a:rPr sz="1700" spc="5" dirty="0">
                <a:solidFill>
                  <a:srgbClr val="4F80BC"/>
                </a:solidFill>
                <a:latin typeface="Century Gothic"/>
                <a:cs typeface="Century Gothic"/>
              </a:rPr>
              <a:t>l</a:t>
            </a:r>
            <a:r>
              <a:rPr sz="1700" spc="-20" dirty="0">
                <a:solidFill>
                  <a:srgbClr val="4F80BC"/>
                </a:solidFill>
                <a:latin typeface="Century Gothic"/>
                <a:cs typeface="Century Gothic"/>
              </a:rPr>
              <a:t>a</a:t>
            </a:r>
            <a:r>
              <a:rPr sz="1700" spc="-10" dirty="0">
                <a:solidFill>
                  <a:srgbClr val="4F80BC"/>
                </a:solidFill>
                <a:latin typeface="Century Gothic"/>
                <a:cs typeface="Century Gothic"/>
              </a:rPr>
              <a:t>ts</a:t>
            </a:r>
            <a:r>
              <a:rPr sz="1700" spc="-45" dirty="0">
                <a:solidFill>
                  <a:srgbClr val="4F80BC"/>
                </a:solidFill>
                <a:latin typeface="Century Gothic"/>
                <a:cs typeface="Century Gothic"/>
              </a:rPr>
              <a:t> </a:t>
            </a:r>
            <a:r>
              <a:rPr sz="1700" spc="-15" dirty="0">
                <a:solidFill>
                  <a:srgbClr val="4F80BC"/>
                </a:solidFill>
                <a:latin typeface="Century Gothic"/>
                <a:cs typeface="Century Gothic"/>
              </a:rPr>
              <a:t>h</a:t>
            </a:r>
            <a:r>
              <a:rPr sz="1700" spc="-20" dirty="0">
                <a:solidFill>
                  <a:srgbClr val="4F80BC"/>
                </a:solidFill>
                <a:latin typeface="Century Gothic"/>
                <a:cs typeface="Century Gothic"/>
              </a:rPr>
              <a:t>a</a:t>
            </a:r>
            <a:r>
              <a:rPr sz="1700" spc="-15" dirty="0">
                <a:solidFill>
                  <a:srgbClr val="4F80BC"/>
                </a:solidFill>
                <a:latin typeface="Century Gothic"/>
                <a:cs typeface="Century Gothic"/>
              </a:rPr>
              <a:t>d</a:t>
            </a:r>
            <a:r>
              <a:rPr sz="1700" spc="-10" dirty="0">
                <a:solidFill>
                  <a:srgbClr val="4F80BC"/>
                </a:solidFill>
                <a:latin typeface="Century Gothic"/>
                <a:cs typeface="Century Gothic"/>
              </a:rPr>
              <a:t> </a:t>
            </a:r>
            <a:r>
              <a:rPr sz="1700" spc="-15" dirty="0">
                <a:solidFill>
                  <a:srgbClr val="4F80BC"/>
                </a:solidFill>
                <a:latin typeface="Century Gothic"/>
                <a:cs typeface="Century Gothic"/>
              </a:rPr>
              <a:t>No</a:t>
            </a:r>
            <a:r>
              <a:rPr sz="1700" spc="-25" dirty="0">
                <a:solidFill>
                  <a:srgbClr val="4F80BC"/>
                </a:solidFill>
                <a:latin typeface="Century Gothic"/>
                <a:cs typeface="Century Gothic"/>
              </a:rPr>
              <a:t> </a:t>
            </a:r>
            <a:r>
              <a:rPr sz="1700" spc="-40" dirty="0">
                <a:solidFill>
                  <a:srgbClr val="4F80BC"/>
                </a:solidFill>
                <a:latin typeface="Century Gothic"/>
                <a:cs typeface="Century Gothic"/>
              </a:rPr>
              <a:t>V</a:t>
            </a:r>
            <a:r>
              <a:rPr sz="1700" spc="5" dirty="0">
                <a:solidFill>
                  <a:srgbClr val="4F80BC"/>
                </a:solidFill>
                <a:latin typeface="Century Gothic"/>
                <a:cs typeface="Century Gothic"/>
              </a:rPr>
              <a:t>i</a:t>
            </a:r>
            <a:r>
              <a:rPr sz="1700" spc="-5" dirty="0">
                <a:solidFill>
                  <a:srgbClr val="4F80BC"/>
                </a:solidFill>
                <a:latin typeface="Century Gothic"/>
                <a:cs typeface="Century Gothic"/>
              </a:rPr>
              <a:t>sib</a:t>
            </a:r>
            <a:r>
              <a:rPr sz="1700" spc="-25" dirty="0">
                <a:solidFill>
                  <a:srgbClr val="4F80BC"/>
                </a:solidFill>
                <a:latin typeface="Century Gothic"/>
                <a:cs typeface="Century Gothic"/>
              </a:rPr>
              <a:t>i</a:t>
            </a:r>
            <a:r>
              <a:rPr sz="1700" spc="5" dirty="0">
                <a:solidFill>
                  <a:srgbClr val="4F80BC"/>
                </a:solidFill>
                <a:latin typeface="Century Gothic"/>
                <a:cs typeface="Century Gothic"/>
              </a:rPr>
              <a:t>l</a:t>
            </a:r>
            <a:r>
              <a:rPr sz="1700" spc="-5" dirty="0">
                <a:solidFill>
                  <a:srgbClr val="4F80BC"/>
                </a:solidFill>
                <a:latin typeface="Century Gothic"/>
                <a:cs typeface="Century Gothic"/>
              </a:rPr>
              <a:t>i</a:t>
            </a:r>
            <a:r>
              <a:rPr sz="1700" spc="-25" dirty="0">
                <a:solidFill>
                  <a:srgbClr val="4F80BC"/>
                </a:solidFill>
                <a:latin typeface="Century Gothic"/>
                <a:cs typeface="Century Gothic"/>
              </a:rPr>
              <a:t>t</a:t>
            </a:r>
            <a:r>
              <a:rPr sz="1700" spc="-10" dirty="0">
                <a:solidFill>
                  <a:srgbClr val="4F80BC"/>
                </a:solidFill>
                <a:latin typeface="Century Gothic"/>
                <a:cs typeface="Century Gothic"/>
              </a:rPr>
              <a:t>y</a:t>
            </a:r>
            <a:endParaRPr sz="1700">
              <a:latin typeface="Century Gothic"/>
              <a:cs typeface="Century Gothic"/>
            </a:endParaRPr>
          </a:p>
        </p:txBody>
      </p:sp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819912" y="1749551"/>
          <a:ext cx="8412477" cy="175259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40764"/>
                <a:gridCol w="1031748"/>
                <a:gridCol w="1143000"/>
                <a:gridCol w="1712975"/>
                <a:gridCol w="1714499"/>
                <a:gridCol w="1269491"/>
              </a:tblGrid>
              <a:tr h="219455">
                <a:tc>
                  <a:txBody>
                    <a:bodyPr/>
                    <a:lstStyle/>
                    <a:p>
                      <a:pPr marL="394335">
                        <a:lnSpc>
                          <a:spcPct val="10000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Mail</a:t>
                      </a:r>
                      <a:r>
                        <a:rPr sz="12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Class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  <a:solidFill>
                      <a:srgbClr val="DDEBF6"/>
                    </a:solidFill>
                  </a:tcPr>
                </a:tc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Mail</a:t>
                      </a:r>
                      <a:r>
                        <a:rPr sz="12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Shape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  <a:solidFill>
                      <a:srgbClr val="DDEBF6"/>
                    </a:solidFill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Entry</a:t>
                      </a:r>
                      <a:r>
                        <a:rPr sz="1200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Discount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  <a:solidFill>
                      <a:srgbClr val="DDEBF6"/>
                    </a:solidFill>
                  </a:tcPr>
                </a:tc>
                <a:tc>
                  <a:txBody>
                    <a:bodyPr/>
                    <a:lstStyle/>
                    <a:p>
                      <a:pPr marL="78740">
                        <a:lnSpc>
                          <a:spcPct val="10000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Volume</a:t>
                      </a:r>
                      <a:r>
                        <a:rPr sz="12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with</a:t>
                      </a:r>
                      <a:r>
                        <a:rPr sz="1200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Visibility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  <a:solidFill>
                      <a:srgbClr val="DDEBF6"/>
                    </a:solidFill>
                  </a:tcPr>
                </a:tc>
                <a:tc>
                  <a:txBody>
                    <a:bodyPr/>
                    <a:lstStyle/>
                    <a:p>
                      <a:pPr marL="124460">
                        <a:lnSpc>
                          <a:spcPct val="10000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No</a:t>
                      </a:r>
                      <a:r>
                        <a:rPr sz="12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Visibility</a:t>
                      </a:r>
                      <a:r>
                        <a:rPr sz="12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Volume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  <a:solidFill>
                      <a:srgbClr val="DDEBF6"/>
                    </a:solidFill>
                  </a:tcPr>
                </a:tc>
                <a:tc>
                  <a:txBody>
                    <a:bodyPr/>
                    <a:lstStyle/>
                    <a:p>
                      <a:pPr marL="121285">
                        <a:lnSpc>
                          <a:spcPct val="10000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%</a:t>
                      </a:r>
                      <a:r>
                        <a:rPr sz="1200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No</a:t>
                      </a:r>
                      <a:r>
                        <a:rPr sz="12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Visibility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  <a:solidFill>
                      <a:srgbClr val="DDEBF6"/>
                    </a:solidFill>
                  </a:tcPr>
                </a:tc>
              </a:tr>
              <a:tr h="219456">
                <a:tc>
                  <a:txBody>
                    <a:bodyPr/>
                    <a:lstStyle/>
                    <a:p>
                      <a:pPr marL="156845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Century Gothic"/>
                          <a:cs typeface="Century Gothic"/>
                        </a:rPr>
                        <a:t>P</a:t>
                      </a:r>
                      <a:r>
                        <a:rPr sz="1200" dirty="0">
                          <a:latin typeface="Century Gothic"/>
                          <a:cs typeface="Century Gothic"/>
                        </a:rPr>
                        <a:t>res</a:t>
                      </a:r>
                      <a:r>
                        <a:rPr sz="1200" spc="-5" dirty="0">
                          <a:latin typeface="Century Gothic"/>
                          <a:cs typeface="Century Gothic"/>
                        </a:rPr>
                        <a:t>o</a:t>
                      </a:r>
                      <a:r>
                        <a:rPr sz="1200" dirty="0">
                          <a:latin typeface="Century Gothic"/>
                          <a:cs typeface="Century Gothic"/>
                        </a:rPr>
                        <a:t>rt</a:t>
                      </a:r>
                      <a:r>
                        <a:rPr sz="1200" spc="1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200" spc="-5" dirty="0">
                          <a:latin typeface="Century Gothic"/>
                          <a:cs typeface="Century Gothic"/>
                        </a:rPr>
                        <a:t>F</a:t>
                      </a:r>
                      <a:r>
                        <a:rPr sz="1200" dirty="0">
                          <a:latin typeface="Century Gothic"/>
                          <a:cs typeface="Century Gothic"/>
                        </a:rPr>
                        <a:t>irst</a:t>
                      </a:r>
                      <a:r>
                        <a:rPr sz="1200" spc="1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200" spc="-5" dirty="0">
                          <a:latin typeface="Century Gothic"/>
                          <a:cs typeface="Century Gothic"/>
                        </a:rPr>
                        <a:t>C</a:t>
                      </a:r>
                      <a:r>
                        <a:rPr sz="1200" spc="20" dirty="0">
                          <a:latin typeface="Century Gothic"/>
                          <a:cs typeface="Century Gothic"/>
                        </a:rPr>
                        <a:t>l</a:t>
                      </a:r>
                      <a:r>
                        <a:rPr sz="1200" spc="-5" dirty="0">
                          <a:latin typeface="Century Gothic"/>
                          <a:cs typeface="Century Gothic"/>
                        </a:rPr>
                        <a:t>a</a:t>
                      </a:r>
                      <a:r>
                        <a:rPr sz="1200" dirty="0">
                          <a:latin typeface="Century Gothic"/>
                          <a:cs typeface="Century Gothic"/>
                        </a:rPr>
                        <a:t>ss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860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Century Gothic"/>
                          <a:cs typeface="Century Gothic"/>
                        </a:rPr>
                        <a:t>L</a:t>
                      </a:r>
                      <a:r>
                        <a:rPr sz="1200" dirty="0">
                          <a:latin typeface="Century Gothic"/>
                          <a:cs typeface="Century Gothic"/>
                        </a:rPr>
                        <a:t>e</a:t>
                      </a:r>
                      <a:r>
                        <a:rPr sz="1200" spc="-25" dirty="0">
                          <a:latin typeface="Century Gothic"/>
                          <a:cs typeface="Century Gothic"/>
                        </a:rPr>
                        <a:t>tt</a:t>
                      </a:r>
                      <a:r>
                        <a:rPr sz="1200" dirty="0">
                          <a:latin typeface="Century Gothic"/>
                          <a:cs typeface="Century Gothic"/>
                        </a:rPr>
                        <a:t>ers/</a:t>
                      </a:r>
                      <a:r>
                        <a:rPr sz="1200" spc="-5" dirty="0">
                          <a:latin typeface="Century Gothic"/>
                          <a:cs typeface="Century Gothic"/>
                        </a:rPr>
                        <a:t>Ca</a:t>
                      </a:r>
                      <a:r>
                        <a:rPr sz="1200" dirty="0">
                          <a:latin typeface="Century Gothic"/>
                          <a:cs typeface="Century Gothic"/>
                        </a:rPr>
                        <a:t>r</a:t>
                      </a:r>
                      <a:r>
                        <a:rPr sz="1200" spc="5" dirty="0">
                          <a:latin typeface="Century Gothic"/>
                          <a:cs typeface="Century Gothic"/>
                        </a:rPr>
                        <a:t>d</a:t>
                      </a:r>
                      <a:r>
                        <a:rPr sz="1200" dirty="0">
                          <a:latin typeface="Century Gothic"/>
                          <a:cs typeface="Century Gothic"/>
                        </a:rPr>
                        <a:t>s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4005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entury Gothic"/>
                          <a:cs typeface="Century Gothic"/>
                        </a:rPr>
                        <a:t>OR</a:t>
                      </a:r>
                      <a:r>
                        <a:rPr sz="1200" spc="25" dirty="0">
                          <a:latin typeface="Century Gothic"/>
                          <a:cs typeface="Century Gothic"/>
                        </a:rPr>
                        <a:t>I</a:t>
                      </a:r>
                      <a:r>
                        <a:rPr sz="1200" spc="-15" dirty="0">
                          <a:latin typeface="Century Gothic"/>
                          <a:cs typeface="Century Gothic"/>
                        </a:rPr>
                        <a:t>G</a:t>
                      </a:r>
                      <a:r>
                        <a:rPr sz="1200" spc="15" dirty="0">
                          <a:latin typeface="Century Gothic"/>
                          <a:cs typeface="Century Gothic"/>
                        </a:rPr>
                        <a:t>I</a:t>
                      </a:r>
                      <a:r>
                        <a:rPr sz="1200" dirty="0">
                          <a:latin typeface="Century Gothic"/>
                          <a:cs typeface="Century Gothic"/>
                        </a:rPr>
                        <a:t>N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1475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Century Gothic"/>
                          <a:cs typeface="Century Gothic"/>
                        </a:rPr>
                        <a:t>5</a:t>
                      </a:r>
                      <a:r>
                        <a:rPr sz="1200" spc="-10" dirty="0">
                          <a:latin typeface="Century Gothic"/>
                          <a:cs typeface="Century Gothic"/>
                        </a:rPr>
                        <a:t>,</a:t>
                      </a:r>
                      <a:r>
                        <a:rPr sz="1200" spc="-5" dirty="0">
                          <a:latin typeface="Century Gothic"/>
                          <a:cs typeface="Century Gothic"/>
                        </a:rPr>
                        <a:t>486</a:t>
                      </a:r>
                      <a:r>
                        <a:rPr sz="1200" spc="-10" dirty="0">
                          <a:latin typeface="Century Gothic"/>
                          <a:cs typeface="Century Gothic"/>
                        </a:rPr>
                        <a:t>,</a:t>
                      </a:r>
                      <a:r>
                        <a:rPr sz="1200" spc="-5" dirty="0">
                          <a:latin typeface="Century Gothic"/>
                          <a:cs typeface="Century Gothic"/>
                        </a:rPr>
                        <a:t>453</a:t>
                      </a:r>
                      <a:r>
                        <a:rPr sz="1200" spc="-10" dirty="0">
                          <a:latin typeface="Century Gothic"/>
                          <a:cs typeface="Century Gothic"/>
                        </a:rPr>
                        <a:t>,</a:t>
                      </a:r>
                      <a:r>
                        <a:rPr sz="1200" spc="-5" dirty="0">
                          <a:latin typeface="Century Gothic"/>
                          <a:cs typeface="Century Gothic"/>
                        </a:rPr>
                        <a:t>69</a:t>
                      </a:r>
                      <a:r>
                        <a:rPr sz="1200" dirty="0">
                          <a:latin typeface="Century Gothic"/>
                          <a:cs typeface="Century Gothic"/>
                        </a:rPr>
                        <a:t>8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5609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Century Gothic"/>
                          <a:cs typeface="Century Gothic"/>
                        </a:rPr>
                        <a:t>155</a:t>
                      </a:r>
                      <a:r>
                        <a:rPr sz="1200" spc="-10" dirty="0">
                          <a:latin typeface="Century Gothic"/>
                          <a:cs typeface="Century Gothic"/>
                        </a:rPr>
                        <a:t>,</a:t>
                      </a:r>
                      <a:r>
                        <a:rPr sz="1200" spc="-5" dirty="0">
                          <a:latin typeface="Century Gothic"/>
                          <a:cs typeface="Century Gothic"/>
                        </a:rPr>
                        <a:t>762</a:t>
                      </a:r>
                      <a:r>
                        <a:rPr sz="1200" spc="-10" dirty="0">
                          <a:latin typeface="Century Gothic"/>
                          <a:cs typeface="Century Gothic"/>
                        </a:rPr>
                        <a:t>,</a:t>
                      </a:r>
                      <a:r>
                        <a:rPr sz="1200" spc="-5" dirty="0">
                          <a:latin typeface="Century Gothic"/>
                          <a:cs typeface="Century Gothic"/>
                        </a:rPr>
                        <a:t>02</a:t>
                      </a:r>
                      <a:r>
                        <a:rPr sz="1200" dirty="0">
                          <a:latin typeface="Century Gothic"/>
                          <a:cs typeface="Century Gothic"/>
                        </a:rPr>
                        <a:t>5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Century Gothic"/>
                          <a:cs typeface="Century Gothic"/>
                        </a:rPr>
                        <a:t>2</a:t>
                      </a:r>
                      <a:r>
                        <a:rPr sz="1200" spc="-10" dirty="0">
                          <a:latin typeface="Century Gothic"/>
                          <a:cs typeface="Century Gothic"/>
                        </a:rPr>
                        <a:t>.</a:t>
                      </a:r>
                      <a:r>
                        <a:rPr sz="1200" spc="-5" dirty="0">
                          <a:latin typeface="Century Gothic"/>
                          <a:cs typeface="Century Gothic"/>
                        </a:rPr>
                        <a:t>76</a:t>
                      </a:r>
                      <a:r>
                        <a:rPr sz="1200" dirty="0">
                          <a:latin typeface="Century Gothic"/>
                          <a:cs typeface="Century Gothic"/>
                        </a:rPr>
                        <a:t>%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19455">
                <a:tc rowSpan="5">
                  <a:txBody>
                    <a:bodyPr/>
                    <a:lstStyle/>
                    <a:p>
                      <a:pPr marL="24130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Century Gothic"/>
                          <a:cs typeface="Century Gothic"/>
                        </a:rPr>
                        <a:t>U</a:t>
                      </a:r>
                      <a:r>
                        <a:rPr sz="1200" dirty="0">
                          <a:latin typeface="Century Gothic"/>
                          <a:cs typeface="Century Gothic"/>
                        </a:rPr>
                        <a:t>S</a:t>
                      </a:r>
                      <a:r>
                        <a:rPr sz="1200" spc="-5" dirty="0">
                          <a:latin typeface="Century Gothic"/>
                          <a:cs typeface="Century Gothic"/>
                        </a:rPr>
                        <a:t>P</a:t>
                      </a:r>
                      <a:r>
                        <a:rPr sz="1200" dirty="0">
                          <a:latin typeface="Century Gothic"/>
                          <a:cs typeface="Century Gothic"/>
                        </a:rPr>
                        <a:t>S</a:t>
                      </a:r>
                      <a:r>
                        <a:rPr sz="1200" spc="1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200" spc="10" dirty="0">
                          <a:latin typeface="Century Gothic"/>
                          <a:cs typeface="Century Gothic"/>
                        </a:rPr>
                        <a:t>M</a:t>
                      </a:r>
                      <a:r>
                        <a:rPr sz="1200" spc="-5" dirty="0">
                          <a:latin typeface="Century Gothic"/>
                          <a:cs typeface="Century Gothic"/>
                        </a:rPr>
                        <a:t>a</a:t>
                      </a:r>
                      <a:r>
                        <a:rPr sz="1200" dirty="0">
                          <a:latin typeface="Century Gothic"/>
                          <a:cs typeface="Century Gothic"/>
                        </a:rPr>
                        <a:t>r</a:t>
                      </a:r>
                      <a:r>
                        <a:rPr sz="1200" spc="-5" dirty="0">
                          <a:latin typeface="Century Gothic"/>
                          <a:cs typeface="Century Gothic"/>
                        </a:rPr>
                        <a:t>k</a:t>
                      </a:r>
                      <a:r>
                        <a:rPr sz="1200" dirty="0">
                          <a:latin typeface="Century Gothic"/>
                          <a:cs typeface="Century Gothic"/>
                        </a:rPr>
                        <a:t>e</a:t>
                      </a:r>
                      <a:r>
                        <a:rPr sz="1200" spc="-25" dirty="0">
                          <a:latin typeface="Century Gothic"/>
                          <a:cs typeface="Century Gothic"/>
                        </a:rPr>
                        <a:t>t</a:t>
                      </a:r>
                      <a:r>
                        <a:rPr sz="1200" dirty="0">
                          <a:latin typeface="Century Gothic"/>
                          <a:cs typeface="Century Gothic"/>
                        </a:rPr>
                        <a:t>ing</a:t>
                      </a:r>
                      <a:r>
                        <a:rPr sz="1200" spc="3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200" spc="10" dirty="0">
                          <a:latin typeface="Century Gothic"/>
                          <a:cs typeface="Century Gothic"/>
                        </a:rPr>
                        <a:t>M</a:t>
                      </a:r>
                      <a:r>
                        <a:rPr sz="1200" spc="-5" dirty="0">
                          <a:latin typeface="Century Gothic"/>
                          <a:cs typeface="Century Gothic"/>
                        </a:rPr>
                        <a:t>a</a:t>
                      </a:r>
                      <a:r>
                        <a:rPr sz="1200" dirty="0">
                          <a:latin typeface="Century Gothic"/>
                          <a:cs typeface="Century Gothic"/>
                        </a:rPr>
                        <a:t>il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5">
                  <a:txBody>
                    <a:bodyPr/>
                    <a:lstStyle/>
                    <a:p>
                      <a:pPr marL="275590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Century Gothic"/>
                          <a:cs typeface="Century Gothic"/>
                        </a:rPr>
                        <a:t>L</a:t>
                      </a:r>
                      <a:r>
                        <a:rPr sz="1200" dirty="0">
                          <a:latin typeface="Century Gothic"/>
                          <a:cs typeface="Century Gothic"/>
                        </a:rPr>
                        <a:t>e</a:t>
                      </a:r>
                      <a:r>
                        <a:rPr sz="1200" spc="-25" dirty="0">
                          <a:latin typeface="Century Gothic"/>
                          <a:cs typeface="Century Gothic"/>
                        </a:rPr>
                        <a:t>tt</a:t>
                      </a:r>
                      <a:r>
                        <a:rPr sz="1200" dirty="0">
                          <a:latin typeface="Century Gothic"/>
                          <a:cs typeface="Century Gothic"/>
                        </a:rPr>
                        <a:t>ers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2745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Century Gothic"/>
                          <a:cs typeface="Century Gothic"/>
                        </a:rPr>
                        <a:t>D</a:t>
                      </a:r>
                      <a:r>
                        <a:rPr sz="1200" dirty="0">
                          <a:latin typeface="Century Gothic"/>
                          <a:cs typeface="Century Gothic"/>
                        </a:rPr>
                        <a:t>S</a:t>
                      </a:r>
                      <a:r>
                        <a:rPr sz="1200" spc="-5" dirty="0">
                          <a:latin typeface="Century Gothic"/>
                          <a:cs typeface="Century Gothic"/>
                        </a:rPr>
                        <a:t>C</a:t>
                      </a:r>
                      <a:r>
                        <a:rPr sz="1200" dirty="0">
                          <a:latin typeface="Century Gothic"/>
                          <a:cs typeface="Century Gothic"/>
                        </a:rPr>
                        <a:t>F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1475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Century Gothic"/>
                          <a:cs typeface="Century Gothic"/>
                        </a:rPr>
                        <a:t>6</a:t>
                      </a:r>
                      <a:r>
                        <a:rPr sz="1200" spc="-10" dirty="0">
                          <a:latin typeface="Century Gothic"/>
                          <a:cs typeface="Century Gothic"/>
                        </a:rPr>
                        <a:t>,</a:t>
                      </a:r>
                      <a:r>
                        <a:rPr sz="1200" spc="-5" dirty="0">
                          <a:latin typeface="Century Gothic"/>
                          <a:cs typeface="Century Gothic"/>
                        </a:rPr>
                        <a:t>926</a:t>
                      </a:r>
                      <a:r>
                        <a:rPr sz="1200" spc="-10" dirty="0">
                          <a:latin typeface="Century Gothic"/>
                          <a:cs typeface="Century Gothic"/>
                        </a:rPr>
                        <a:t>,</a:t>
                      </a:r>
                      <a:r>
                        <a:rPr sz="1200" spc="-5" dirty="0">
                          <a:latin typeface="Century Gothic"/>
                          <a:cs typeface="Century Gothic"/>
                        </a:rPr>
                        <a:t>570</a:t>
                      </a:r>
                      <a:r>
                        <a:rPr sz="1200" spc="-10" dirty="0">
                          <a:latin typeface="Century Gothic"/>
                          <a:cs typeface="Century Gothic"/>
                        </a:rPr>
                        <a:t>,</a:t>
                      </a:r>
                      <a:r>
                        <a:rPr sz="1200" spc="-5" dirty="0">
                          <a:latin typeface="Century Gothic"/>
                          <a:cs typeface="Century Gothic"/>
                        </a:rPr>
                        <a:t>71</a:t>
                      </a:r>
                      <a:r>
                        <a:rPr sz="1200" dirty="0">
                          <a:latin typeface="Century Gothic"/>
                          <a:cs typeface="Century Gothic"/>
                        </a:rPr>
                        <a:t>0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5609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Century Gothic"/>
                          <a:cs typeface="Century Gothic"/>
                        </a:rPr>
                        <a:t>310</a:t>
                      </a:r>
                      <a:r>
                        <a:rPr sz="1200" spc="-10" dirty="0">
                          <a:latin typeface="Century Gothic"/>
                          <a:cs typeface="Century Gothic"/>
                        </a:rPr>
                        <a:t>,</a:t>
                      </a:r>
                      <a:r>
                        <a:rPr sz="1200" spc="-5" dirty="0">
                          <a:latin typeface="Century Gothic"/>
                          <a:cs typeface="Century Gothic"/>
                        </a:rPr>
                        <a:t>289</a:t>
                      </a:r>
                      <a:r>
                        <a:rPr sz="1200" spc="-10" dirty="0">
                          <a:latin typeface="Century Gothic"/>
                          <a:cs typeface="Century Gothic"/>
                        </a:rPr>
                        <a:t>,</a:t>
                      </a:r>
                      <a:r>
                        <a:rPr sz="1200" spc="-5" dirty="0">
                          <a:latin typeface="Century Gothic"/>
                          <a:cs typeface="Century Gothic"/>
                        </a:rPr>
                        <a:t>15</a:t>
                      </a:r>
                      <a:r>
                        <a:rPr sz="1200" dirty="0">
                          <a:latin typeface="Century Gothic"/>
                          <a:cs typeface="Century Gothic"/>
                        </a:rPr>
                        <a:t>2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Century Gothic"/>
                          <a:cs typeface="Century Gothic"/>
                        </a:rPr>
                        <a:t>4</a:t>
                      </a:r>
                      <a:r>
                        <a:rPr sz="1200" spc="-10" dirty="0">
                          <a:latin typeface="Century Gothic"/>
                          <a:cs typeface="Century Gothic"/>
                        </a:rPr>
                        <a:t>.</a:t>
                      </a:r>
                      <a:r>
                        <a:rPr sz="1200" spc="-5" dirty="0">
                          <a:latin typeface="Century Gothic"/>
                          <a:cs typeface="Century Gothic"/>
                        </a:rPr>
                        <a:t>29</a:t>
                      </a:r>
                      <a:r>
                        <a:rPr sz="1200" dirty="0">
                          <a:latin typeface="Century Gothic"/>
                          <a:cs typeface="Century Gothic"/>
                        </a:rPr>
                        <a:t>%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1793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4005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entury Gothic"/>
                          <a:cs typeface="Century Gothic"/>
                        </a:rPr>
                        <a:t>OR</a:t>
                      </a:r>
                      <a:r>
                        <a:rPr sz="1200" spc="25" dirty="0">
                          <a:latin typeface="Century Gothic"/>
                          <a:cs typeface="Century Gothic"/>
                        </a:rPr>
                        <a:t>I</a:t>
                      </a:r>
                      <a:r>
                        <a:rPr sz="1200" spc="-15" dirty="0">
                          <a:latin typeface="Century Gothic"/>
                          <a:cs typeface="Century Gothic"/>
                        </a:rPr>
                        <a:t>G</a:t>
                      </a:r>
                      <a:r>
                        <a:rPr sz="1200" spc="15" dirty="0">
                          <a:latin typeface="Century Gothic"/>
                          <a:cs typeface="Century Gothic"/>
                        </a:rPr>
                        <a:t>I</a:t>
                      </a:r>
                      <a:r>
                        <a:rPr sz="1200" dirty="0">
                          <a:latin typeface="Century Gothic"/>
                          <a:cs typeface="Century Gothic"/>
                        </a:rPr>
                        <a:t>N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3705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Century Gothic"/>
                          <a:cs typeface="Century Gothic"/>
                        </a:rPr>
                        <a:t>903</a:t>
                      </a:r>
                      <a:r>
                        <a:rPr sz="1200" spc="-10" dirty="0">
                          <a:latin typeface="Century Gothic"/>
                          <a:cs typeface="Century Gothic"/>
                        </a:rPr>
                        <a:t>,</a:t>
                      </a:r>
                      <a:r>
                        <a:rPr sz="1200" spc="-5" dirty="0">
                          <a:latin typeface="Century Gothic"/>
                          <a:cs typeface="Century Gothic"/>
                        </a:rPr>
                        <a:t>892</a:t>
                      </a:r>
                      <a:r>
                        <a:rPr sz="1200" spc="-10" dirty="0">
                          <a:latin typeface="Century Gothic"/>
                          <a:cs typeface="Century Gothic"/>
                        </a:rPr>
                        <a:t>,</a:t>
                      </a:r>
                      <a:r>
                        <a:rPr sz="1200" spc="-5" dirty="0">
                          <a:latin typeface="Century Gothic"/>
                          <a:cs typeface="Century Gothic"/>
                        </a:rPr>
                        <a:t>83</a:t>
                      </a:r>
                      <a:r>
                        <a:rPr sz="1200" dirty="0">
                          <a:latin typeface="Century Gothic"/>
                          <a:cs typeface="Century Gothic"/>
                        </a:rPr>
                        <a:t>1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5609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Century Gothic"/>
                          <a:cs typeface="Century Gothic"/>
                        </a:rPr>
                        <a:t>127</a:t>
                      </a:r>
                      <a:r>
                        <a:rPr sz="1200" spc="-10" dirty="0">
                          <a:latin typeface="Century Gothic"/>
                          <a:cs typeface="Century Gothic"/>
                        </a:rPr>
                        <a:t>,</a:t>
                      </a:r>
                      <a:r>
                        <a:rPr sz="1200" spc="-5" dirty="0">
                          <a:latin typeface="Century Gothic"/>
                          <a:cs typeface="Century Gothic"/>
                        </a:rPr>
                        <a:t>372</a:t>
                      </a:r>
                      <a:r>
                        <a:rPr sz="1200" spc="-10" dirty="0">
                          <a:latin typeface="Century Gothic"/>
                          <a:cs typeface="Century Gothic"/>
                        </a:rPr>
                        <a:t>,</a:t>
                      </a:r>
                      <a:r>
                        <a:rPr sz="1200" spc="-5" dirty="0">
                          <a:latin typeface="Century Gothic"/>
                          <a:cs typeface="Century Gothic"/>
                        </a:rPr>
                        <a:t>45</a:t>
                      </a:r>
                      <a:r>
                        <a:rPr sz="1200" dirty="0">
                          <a:latin typeface="Century Gothic"/>
                          <a:cs typeface="Century Gothic"/>
                        </a:rPr>
                        <a:t>9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3540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Century Gothic"/>
                          <a:cs typeface="Century Gothic"/>
                        </a:rPr>
                        <a:t>12</a:t>
                      </a:r>
                      <a:r>
                        <a:rPr sz="1200" spc="-10" dirty="0">
                          <a:latin typeface="Century Gothic"/>
                          <a:cs typeface="Century Gothic"/>
                        </a:rPr>
                        <a:t>.</a:t>
                      </a:r>
                      <a:r>
                        <a:rPr sz="1200" spc="-5" dirty="0">
                          <a:latin typeface="Century Gothic"/>
                          <a:cs typeface="Century Gothic"/>
                        </a:rPr>
                        <a:t>35</a:t>
                      </a:r>
                      <a:r>
                        <a:rPr sz="1200" dirty="0">
                          <a:latin typeface="Century Gothic"/>
                          <a:cs typeface="Century Gothic"/>
                        </a:rPr>
                        <a:t>%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1945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4645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Century Gothic"/>
                          <a:cs typeface="Century Gothic"/>
                        </a:rPr>
                        <a:t>D</a:t>
                      </a:r>
                      <a:r>
                        <a:rPr sz="1200" dirty="0">
                          <a:latin typeface="Century Gothic"/>
                          <a:cs typeface="Century Gothic"/>
                        </a:rPr>
                        <a:t>N</a:t>
                      </a:r>
                      <a:r>
                        <a:rPr sz="1200" spc="-5" dirty="0">
                          <a:latin typeface="Century Gothic"/>
                          <a:cs typeface="Century Gothic"/>
                        </a:rPr>
                        <a:t>D</a:t>
                      </a:r>
                      <a:r>
                        <a:rPr sz="1200" dirty="0">
                          <a:latin typeface="Century Gothic"/>
                          <a:cs typeface="Century Gothic"/>
                        </a:rPr>
                        <a:t>C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3705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Century Gothic"/>
                          <a:cs typeface="Century Gothic"/>
                        </a:rPr>
                        <a:t>844</a:t>
                      </a:r>
                      <a:r>
                        <a:rPr sz="1200" spc="-10" dirty="0">
                          <a:latin typeface="Century Gothic"/>
                          <a:cs typeface="Century Gothic"/>
                        </a:rPr>
                        <a:t>,</a:t>
                      </a:r>
                      <a:r>
                        <a:rPr sz="1200" spc="-5" dirty="0">
                          <a:latin typeface="Century Gothic"/>
                          <a:cs typeface="Century Gothic"/>
                        </a:rPr>
                        <a:t>055</a:t>
                      </a:r>
                      <a:r>
                        <a:rPr sz="1200" spc="-10" dirty="0">
                          <a:latin typeface="Century Gothic"/>
                          <a:cs typeface="Century Gothic"/>
                        </a:rPr>
                        <a:t>,</a:t>
                      </a:r>
                      <a:r>
                        <a:rPr sz="1200" spc="-5" dirty="0">
                          <a:latin typeface="Century Gothic"/>
                          <a:cs typeface="Century Gothic"/>
                        </a:rPr>
                        <a:t>36</a:t>
                      </a:r>
                      <a:r>
                        <a:rPr sz="1200" dirty="0">
                          <a:latin typeface="Century Gothic"/>
                          <a:cs typeface="Century Gothic"/>
                        </a:rPr>
                        <a:t>0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884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Century Gothic"/>
                          <a:cs typeface="Century Gothic"/>
                        </a:rPr>
                        <a:t>50</a:t>
                      </a:r>
                      <a:r>
                        <a:rPr sz="1200" spc="-10" dirty="0">
                          <a:latin typeface="Century Gothic"/>
                          <a:cs typeface="Century Gothic"/>
                        </a:rPr>
                        <a:t>,</a:t>
                      </a:r>
                      <a:r>
                        <a:rPr sz="1200" spc="-5" dirty="0">
                          <a:latin typeface="Century Gothic"/>
                          <a:cs typeface="Century Gothic"/>
                        </a:rPr>
                        <a:t>541</a:t>
                      </a:r>
                      <a:r>
                        <a:rPr sz="1200" spc="-10" dirty="0">
                          <a:latin typeface="Century Gothic"/>
                          <a:cs typeface="Century Gothic"/>
                        </a:rPr>
                        <a:t>,</a:t>
                      </a:r>
                      <a:r>
                        <a:rPr sz="1200" spc="-5" dirty="0">
                          <a:latin typeface="Century Gothic"/>
                          <a:cs typeface="Century Gothic"/>
                        </a:rPr>
                        <a:t>14</a:t>
                      </a:r>
                      <a:r>
                        <a:rPr sz="1200" dirty="0">
                          <a:latin typeface="Century Gothic"/>
                          <a:cs typeface="Century Gothic"/>
                        </a:rPr>
                        <a:t>8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Century Gothic"/>
                          <a:cs typeface="Century Gothic"/>
                        </a:rPr>
                        <a:t>5</a:t>
                      </a:r>
                      <a:r>
                        <a:rPr sz="1200" spc="-10" dirty="0">
                          <a:latin typeface="Century Gothic"/>
                          <a:cs typeface="Century Gothic"/>
                        </a:rPr>
                        <a:t>.</a:t>
                      </a:r>
                      <a:r>
                        <a:rPr sz="1200" spc="-5" dirty="0">
                          <a:latin typeface="Century Gothic"/>
                          <a:cs typeface="Century Gothic"/>
                        </a:rPr>
                        <a:t>65</a:t>
                      </a:r>
                      <a:r>
                        <a:rPr sz="1200" dirty="0">
                          <a:latin typeface="Century Gothic"/>
                          <a:cs typeface="Century Gothic"/>
                        </a:rPr>
                        <a:t>%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1945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entury Gothic"/>
                          <a:cs typeface="Century Gothic"/>
                        </a:rPr>
                        <a:t>ASF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4980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Century Gothic"/>
                          <a:cs typeface="Century Gothic"/>
                        </a:rPr>
                        <a:t>60</a:t>
                      </a:r>
                      <a:r>
                        <a:rPr sz="1200" spc="-10" dirty="0">
                          <a:latin typeface="Century Gothic"/>
                          <a:cs typeface="Century Gothic"/>
                        </a:rPr>
                        <a:t>,</a:t>
                      </a:r>
                      <a:r>
                        <a:rPr sz="1200" spc="-5" dirty="0">
                          <a:latin typeface="Century Gothic"/>
                          <a:cs typeface="Century Gothic"/>
                        </a:rPr>
                        <a:t>850</a:t>
                      </a:r>
                      <a:r>
                        <a:rPr sz="1200" spc="-10" dirty="0">
                          <a:latin typeface="Century Gothic"/>
                          <a:cs typeface="Century Gothic"/>
                        </a:rPr>
                        <a:t>,</a:t>
                      </a:r>
                      <a:r>
                        <a:rPr sz="1200" spc="-5" dirty="0">
                          <a:latin typeface="Century Gothic"/>
                          <a:cs typeface="Century Gothic"/>
                        </a:rPr>
                        <a:t>55</a:t>
                      </a:r>
                      <a:r>
                        <a:rPr sz="1200" dirty="0">
                          <a:latin typeface="Century Gothic"/>
                          <a:cs typeface="Century Gothic"/>
                        </a:rPr>
                        <a:t>1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19430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Century Gothic"/>
                          <a:cs typeface="Century Gothic"/>
                        </a:rPr>
                        <a:t>2</a:t>
                      </a:r>
                      <a:r>
                        <a:rPr sz="1200" spc="-10" dirty="0">
                          <a:latin typeface="Century Gothic"/>
                          <a:cs typeface="Century Gothic"/>
                        </a:rPr>
                        <a:t>,</a:t>
                      </a:r>
                      <a:r>
                        <a:rPr sz="1200" spc="-5" dirty="0">
                          <a:latin typeface="Century Gothic"/>
                          <a:cs typeface="Century Gothic"/>
                        </a:rPr>
                        <a:t>676</a:t>
                      </a:r>
                      <a:r>
                        <a:rPr sz="1200" spc="-10" dirty="0">
                          <a:latin typeface="Century Gothic"/>
                          <a:cs typeface="Century Gothic"/>
                        </a:rPr>
                        <a:t>,</a:t>
                      </a:r>
                      <a:r>
                        <a:rPr sz="1200" spc="-5" dirty="0">
                          <a:latin typeface="Century Gothic"/>
                          <a:cs typeface="Century Gothic"/>
                        </a:rPr>
                        <a:t>12</a:t>
                      </a:r>
                      <a:r>
                        <a:rPr sz="1200" dirty="0">
                          <a:latin typeface="Century Gothic"/>
                          <a:cs typeface="Century Gothic"/>
                        </a:rPr>
                        <a:t>2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Century Gothic"/>
                          <a:cs typeface="Century Gothic"/>
                        </a:rPr>
                        <a:t>4</a:t>
                      </a:r>
                      <a:r>
                        <a:rPr sz="1200" spc="-10" dirty="0">
                          <a:latin typeface="Century Gothic"/>
                          <a:cs typeface="Century Gothic"/>
                        </a:rPr>
                        <a:t>.</a:t>
                      </a:r>
                      <a:r>
                        <a:rPr sz="1200" spc="-5" dirty="0">
                          <a:latin typeface="Century Gothic"/>
                          <a:cs typeface="Century Gothic"/>
                        </a:rPr>
                        <a:t>21</a:t>
                      </a:r>
                      <a:r>
                        <a:rPr sz="1200" dirty="0">
                          <a:latin typeface="Century Gothic"/>
                          <a:cs typeface="Century Gothic"/>
                        </a:rPr>
                        <a:t>%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1945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Century Gothic"/>
                          <a:cs typeface="Century Gothic"/>
                        </a:rPr>
                        <a:t>DD</a:t>
                      </a:r>
                      <a:r>
                        <a:rPr sz="1200" dirty="0">
                          <a:latin typeface="Century Gothic"/>
                          <a:cs typeface="Century Gothic"/>
                        </a:rPr>
                        <a:t>U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Century Gothic"/>
                          <a:cs typeface="Century Gothic"/>
                        </a:rPr>
                        <a:t>61</a:t>
                      </a:r>
                      <a:r>
                        <a:rPr sz="1200" spc="-10" dirty="0">
                          <a:latin typeface="Century Gothic"/>
                          <a:cs typeface="Century Gothic"/>
                        </a:rPr>
                        <a:t>,</a:t>
                      </a:r>
                      <a:r>
                        <a:rPr sz="1200" spc="-5" dirty="0">
                          <a:latin typeface="Century Gothic"/>
                          <a:cs typeface="Century Gothic"/>
                        </a:rPr>
                        <a:t>99</a:t>
                      </a:r>
                      <a:r>
                        <a:rPr sz="1200" dirty="0">
                          <a:latin typeface="Century Gothic"/>
                          <a:cs typeface="Century Gothic"/>
                        </a:rPr>
                        <a:t>2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Century Gothic"/>
                          <a:cs typeface="Century Gothic"/>
                        </a:rPr>
                        <a:t>3</a:t>
                      </a:r>
                      <a:r>
                        <a:rPr sz="1200" spc="-10" dirty="0">
                          <a:latin typeface="Century Gothic"/>
                          <a:cs typeface="Century Gothic"/>
                        </a:rPr>
                        <a:t>,</a:t>
                      </a:r>
                      <a:r>
                        <a:rPr sz="1200" spc="-5" dirty="0">
                          <a:latin typeface="Century Gothic"/>
                          <a:cs typeface="Century Gothic"/>
                        </a:rPr>
                        <a:t>45</a:t>
                      </a:r>
                      <a:r>
                        <a:rPr sz="1200" dirty="0">
                          <a:latin typeface="Century Gothic"/>
                          <a:cs typeface="Century Gothic"/>
                        </a:rPr>
                        <a:t>3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Century Gothic"/>
                          <a:cs typeface="Century Gothic"/>
                        </a:rPr>
                        <a:t>5</a:t>
                      </a:r>
                      <a:r>
                        <a:rPr sz="1200" spc="-10" dirty="0">
                          <a:latin typeface="Century Gothic"/>
                          <a:cs typeface="Century Gothic"/>
                        </a:rPr>
                        <a:t>.</a:t>
                      </a:r>
                      <a:r>
                        <a:rPr sz="1200" spc="-5" dirty="0">
                          <a:latin typeface="Century Gothic"/>
                          <a:cs typeface="Century Gothic"/>
                        </a:rPr>
                        <a:t>28</a:t>
                      </a:r>
                      <a:r>
                        <a:rPr sz="1200" dirty="0">
                          <a:latin typeface="Century Gothic"/>
                          <a:cs typeface="Century Gothic"/>
                        </a:rPr>
                        <a:t>%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1793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Total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  <a:solidFill>
                      <a:srgbClr val="DDEBF6"/>
                    </a:solidFill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  <a:solidFill>
                      <a:srgbClr val="DDEBF6"/>
                    </a:solidFill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  <a:solidFill>
                      <a:srgbClr val="DDEBF6"/>
                    </a:solidFill>
                  </a:tcPr>
                </a:tc>
                <a:tc>
                  <a:txBody>
                    <a:bodyPr/>
                    <a:lstStyle/>
                    <a:p>
                      <a:pPr marL="318135">
                        <a:lnSpc>
                          <a:spcPct val="10000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14,221,885,142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  <a:solidFill>
                      <a:srgbClr val="DDEBF6"/>
                    </a:solidFill>
                  </a:tcPr>
                </a:tc>
                <a:tc>
                  <a:txBody>
                    <a:bodyPr/>
                    <a:lstStyle/>
                    <a:p>
                      <a:pPr marL="426084">
                        <a:lnSpc>
                          <a:spcPct val="10000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646,644,359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  <a:solidFill>
                      <a:srgbClr val="DDEBF6"/>
                    </a:solidFill>
                  </a:tcPr>
                </a:tc>
                <a:tc>
                  <a:txBody>
                    <a:bodyPr/>
                    <a:lstStyle/>
                    <a:p>
                      <a:pPr marL="415925">
                        <a:lnSpc>
                          <a:spcPct val="10000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4.35%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  <a:solidFill>
                      <a:srgbClr val="DDEBF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819912" y="3959352"/>
          <a:ext cx="8412477" cy="28955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40764"/>
                <a:gridCol w="1031748"/>
                <a:gridCol w="1143000"/>
                <a:gridCol w="1712975"/>
                <a:gridCol w="1714499"/>
                <a:gridCol w="1269491"/>
              </a:tblGrid>
              <a:tr h="207264">
                <a:tc>
                  <a:txBody>
                    <a:bodyPr/>
                    <a:lstStyle/>
                    <a:p>
                      <a:pPr marL="394335">
                        <a:lnSpc>
                          <a:spcPct val="10000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Mail</a:t>
                      </a:r>
                      <a:r>
                        <a:rPr sz="12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Class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  <a:solidFill>
                      <a:srgbClr val="DDEBF6"/>
                    </a:solidFill>
                  </a:tcPr>
                </a:tc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Mail</a:t>
                      </a:r>
                      <a:r>
                        <a:rPr sz="12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Shape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  <a:solidFill>
                      <a:srgbClr val="DDEBF6"/>
                    </a:solidFill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Entry</a:t>
                      </a:r>
                      <a:r>
                        <a:rPr sz="1200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Discount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  <a:solidFill>
                      <a:srgbClr val="DDEBF6"/>
                    </a:solidFill>
                  </a:tcPr>
                </a:tc>
                <a:tc>
                  <a:txBody>
                    <a:bodyPr/>
                    <a:lstStyle/>
                    <a:p>
                      <a:pPr marL="78740">
                        <a:lnSpc>
                          <a:spcPct val="10000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Volume</a:t>
                      </a:r>
                      <a:r>
                        <a:rPr sz="12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with</a:t>
                      </a:r>
                      <a:r>
                        <a:rPr sz="1200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Visibility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  <a:solidFill>
                      <a:srgbClr val="DDEBF6"/>
                    </a:solidFill>
                  </a:tcPr>
                </a:tc>
                <a:tc>
                  <a:txBody>
                    <a:bodyPr/>
                    <a:lstStyle/>
                    <a:p>
                      <a:pPr marL="124460">
                        <a:lnSpc>
                          <a:spcPct val="10000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No</a:t>
                      </a:r>
                      <a:r>
                        <a:rPr sz="12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Visibility</a:t>
                      </a:r>
                      <a:r>
                        <a:rPr sz="12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Volume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  <a:solidFill>
                      <a:srgbClr val="DDEBF6"/>
                    </a:solidFill>
                  </a:tcPr>
                </a:tc>
                <a:tc>
                  <a:txBody>
                    <a:bodyPr/>
                    <a:lstStyle/>
                    <a:p>
                      <a:pPr marL="121285">
                        <a:lnSpc>
                          <a:spcPct val="10000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%</a:t>
                      </a:r>
                      <a:r>
                        <a:rPr sz="1200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No</a:t>
                      </a:r>
                      <a:r>
                        <a:rPr sz="12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Visibility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  <a:solidFill>
                      <a:srgbClr val="DDEBF6"/>
                    </a:solidFill>
                  </a:tcPr>
                </a:tc>
              </a:tr>
              <a:tr h="207263">
                <a:tc rowSpan="6">
                  <a:txBody>
                    <a:bodyPr/>
                    <a:lstStyle/>
                    <a:p>
                      <a:pPr marL="24130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Century Gothic"/>
                          <a:cs typeface="Century Gothic"/>
                        </a:rPr>
                        <a:t>U</a:t>
                      </a:r>
                      <a:r>
                        <a:rPr sz="1200" dirty="0">
                          <a:latin typeface="Century Gothic"/>
                          <a:cs typeface="Century Gothic"/>
                        </a:rPr>
                        <a:t>S</a:t>
                      </a:r>
                      <a:r>
                        <a:rPr sz="1200" spc="-5" dirty="0">
                          <a:latin typeface="Century Gothic"/>
                          <a:cs typeface="Century Gothic"/>
                        </a:rPr>
                        <a:t>P</a:t>
                      </a:r>
                      <a:r>
                        <a:rPr sz="1200" dirty="0">
                          <a:latin typeface="Century Gothic"/>
                          <a:cs typeface="Century Gothic"/>
                        </a:rPr>
                        <a:t>S</a:t>
                      </a:r>
                      <a:r>
                        <a:rPr sz="1200" spc="1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200" spc="10" dirty="0">
                          <a:latin typeface="Century Gothic"/>
                          <a:cs typeface="Century Gothic"/>
                        </a:rPr>
                        <a:t>M</a:t>
                      </a:r>
                      <a:r>
                        <a:rPr sz="1200" spc="-5" dirty="0">
                          <a:latin typeface="Century Gothic"/>
                          <a:cs typeface="Century Gothic"/>
                        </a:rPr>
                        <a:t>a</a:t>
                      </a:r>
                      <a:r>
                        <a:rPr sz="1200" dirty="0">
                          <a:latin typeface="Century Gothic"/>
                          <a:cs typeface="Century Gothic"/>
                        </a:rPr>
                        <a:t>r</a:t>
                      </a:r>
                      <a:r>
                        <a:rPr sz="1200" spc="-5" dirty="0">
                          <a:latin typeface="Century Gothic"/>
                          <a:cs typeface="Century Gothic"/>
                        </a:rPr>
                        <a:t>k</a:t>
                      </a:r>
                      <a:r>
                        <a:rPr sz="1200" dirty="0">
                          <a:latin typeface="Century Gothic"/>
                          <a:cs typeface="Century Gothic"/>
                        </a:rPr>
                        <a:t>e</a:t>
                      </a:r>
                      <a:r>
                        <a:rPr sz="1200" spc="-25" dirty="0">
                          <a:latin typeface="Century Gothic"/>
                          <a:cs typeface="Century Gothic"/>
                        </a:rPr>
                        <a:t>t</a:t>
                      </a:r>
                      <a:r>
                        <a:rPr sz="1200" dirty="0">
                          <a:latin typeface="Century Gothic"/>
                          <a:cs typeface="Century Gothic"/>
                        </a:rPr>
                        <a:t>ing</a:t>
                      </a:r>
                      <a:r>
                        <a:rPr sz="1200" spc="3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200" spc="10" dirty="0">
                          <a:latin typeface="Century Gothic"/>
                          <a:cs typeface="Century Gothic"/>
                        </a:rPr>
                        <a:t>M</a:t>
                      </a:r>
                      <a:r>
                        <a:rPr sz="1200" spc="-5" dirty="0">
                          <a:latin typeface="Century Gothic"/>
                          <a:cs typeface="Century Gothic"/>
                        </a:rPr>
                        <a:t>a</a:t>
                      </a:r>
                      <a:r>
                        <a:rPr sz="1200" dirty="0">
                          <a:latin typeface="Century Gothic"/>
                          <a:cs typeface="Century Gothic"/>
                        </a:rPr>
                        <a:t>il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6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Century Gothic"/>
                          <a:cs typeface="Century Gothic"/>
                        </a:rPr>
                        <a:t>F</a:t>
                      </a:r>
                      <a:r>
                        <a:rPr sz="1200" spc="20" dirty="0">
                          <a:latin typeface="Century Gothic"/>
                          <a:cs typeface="Century Gothic"/>
                        </a:rPr>
                        <a:t>l</a:t>
                      </a:r>
                      <a:r>
                        <a:rPr sz="1200" spc="-5" dirty="0">
                          <a:latin typeface="Century Gothic"/>
                          <a:cs typeface="Century Gothic"/>
                        </a:rPr>
                        <a:t>a</a:t>
                      </a:r>
                      <a:r>
                        <a:rPr sz="1200" dirty="0">
                          <a:latin typeface="Century Gothic"/>
                          <a:cs typeface="Century Gothic"/>
                        </a:rPr>
                        <a:t>t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2745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Century Gothic"/>
                          <a:cs typeface="Century Gothic"/>
                        </a:rPr>
                        <a:t>D</a:t>
                      </a:r>
                      <a:r>
                        <a:rPr sz="1200" dirty="0">
                          <a:latin typeface="Century Gothic"/>
                          <a:cs typeface="Century Gothic"/>
                        </a:rPr>
                        <a:t>S</a:t>
                      </a:r>
                      <a:r>
                        <a:rPr sz="1200" spc="-5" dirty="0">
                          <a:latin typeface="Century Gothic"/>
                          <a:cs typeface="Century Gothic"/>
                        </a:rPr>
                        <a:t>C</a:t>
                      </a:r>
                      <a:r>
                        <a:rPr sz="1200" dirty="0">
                          <a:latin typeface="Century Gothic"/>
                          <a:cs typeface="Century Gothic"/>
                        </a:rPr>
                        <a:t>F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1475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Century Gothic"/>
                          <a:cs typeface="Century Gothic"/>
                        </a:rPr>
                        <a:t>1</a:t>
                      </a:r>
                      <a:r>
                        <a:rPr sz="1200" spc="-10" dirty="0">
                          <a:latin typeface="Century Gothic"/>
                          <a:cs typeface="Century Gothic"/>
                        </a:rPr>
                        <a:t>,</a:t>
                      </a:r>
                      <a:r>
                        <a:rPr sz="1200" spc="-5" dirty="0">
                          <a:latin typeface="Century Gothic"/>
                          <a:cs typeface="Century Gothic"/>
                        </a:rPr>
                        <a:t>814</a:t>
                      </a:r>
                      <a:r>
                        <a:rPr sz="1200" spc="-10" dirty="0">
                          <a:latin typeface="Century Gothic"/>
                          <a:cs typeface="Century Gothic"/>
                        </a:rPr>
                        <a:t>,</a:t>
                      </a:r>
                      <a:r>
                        <a:rPr sz="1200" spc="-5" dirty="0">
                          <a:latin typeface="Century Gothic"/>
                          <a:cs typeface="Century Gothic"/>
                        </a:rPr>
                        <a:t>330</a:t>
                      </a:r>
                      <a:r>
                        <a:rPr sz="1200" spc="-10" dirty="0">
                          <a:latin typeface="Century Gothic"/>
                          <a:cs typeface="Century Gothic"/>
                        </a:rPr>
                        <a:t>,</a:t>
                      </a:r>
                      <a:r>
                        <a:rPr sz="1200" spc="-5" dirty="0">
                          <a:latin typeface="Century Gothic"/>
                          <a:cs typeface="Century Gothic"/>
                        </a:rPr>
                        <a:t>37</a:t>
                      </a:r>
                      <a:r>
                        <a:rPr sz="1200" dirty="0">
                          <a:latin typeface="Century Gothic"/>
                          <a:cs typeface="Century Gothic"/>
                        </a:rPr>
                        <a:t>9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5609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Century Gothic"/>
                          <a:cs typeface="Century Gothic"/>
                        </a:rPr>
                        <a:t>254</a:t>
                      </a:r>
                      <a:r>
                        <a:rPr sz="1200" spc="-10" dirty="0">
                          <a:latin typeface="Century Gothic"/>
                          <a:cs typeface="Century Gothic"/>
                        </a:rPr>
                        <a:t>,</a:t>
                      </a:r>
                      <a:r>
                        <a:rPr sz="1200" spc="-5" dirty="0">
                          <a:latin typeface="Century Gothic"/>
                          <a:cs typeface="Century Gothic"/>
                        </a:rPr>
                        <a:t>281</a:t>
                      </a:r>
                      <a:r>
                        <a:rPr sz="1200" spc="-10" dirty="0">
                          <a:latin typeface="Century Gothic"/>
                          <a:cs typeface="Century Gothic"/>
                        </a:rPr>
                        <a:t>,</a:t>
                      </a:r>
                      <a:r>
                        <a:rPr sz="1200" spc="-5" dirty="0">
                          <a:latin typeface="Century Gothic"/>
                          <a:cs typeface="Century Gothic"/>
                        </a:rPr>
                        <a:t>69</a:t>
                      </a:r>
                      <a:r>
                        <a:rPr sz="1200" dirty="0">
                          <a:latin typeface="Century Gothic"/>
                          <a:cs typeface="Century Gothic"/>
                        </a:rPr>
                        <a:t>7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3540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Century Gothic"/>
                          <a:cs typeface="Century Gothic"/>
                        </a:rPr>
                        <a:t>12</a:t>
                      </a:r>
                      <a:r>
                        <a:rPr sz="1200" spc="-10" dirty="0">
                          <a:latin typeface="Century Gothic"/>
                          <a:cs typeface="Century Gothic"/>
                        </a:rPr>
                        <a:t>.</a:t>
                      </a:r>
                      <a:r>
                        <a:rPr sz="1200" spc="-5" dirty="0">
                          <a:latin typeface="Century Gothic"/>
                          <a:cs typeface="Century Gothic"/>
                        </a:rPr>
                        <a:t>29</a:t>
                      </a:r>
                      <a:r>
                        <a:rPr sz="1200" dirty="0">
                          <a:latin typeface="Century Gothic"/>
                          <a:cs typeface="Century Gothic"/>
                        </a:rPr>
                        <a:t>%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0726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4005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entury Gothic"/>
                          <a:cs typeface="Century Gothic"/>
                        </a:rPr>
                        <a:t>OR</a:t>
                      </a:r>
                      <a:r>
                        <a:rPr sz="1200" spc="25" dirty="0">
                          <a:latin typeface="Century Gothic"/>
                          <a:cs typeface="Century Gothic"/>
                        </a:rPr>
                        <a:t>I</a:t>
                      </a:r>
                      <a:r>
                        <a:rPr sz="1200" spc="-15" dirty="0">
                          <a:latin typeface="Century Gothic"/>
                          <a:cs typeface="Century Gothic"/>
                        </a:rPr>
                        <a:t>G</a:t>
                      </a:r>
                      <a:r>
                        <a:rPr sz="1200" spc="15" dirty="0">
                          <a:latin typeface="Century Gothic"/>
                          <a:cs typeface="Century Gothic"/>
                        </a:rPr>
                        <a:t>I</a:t>
                      </a:r>
                      <a:r>
                        <a:rPr sz="1200" dirty="0">
                          <a:latin typeface="Century Gothic"/>
                          <a:cs typeface="Century Gothic"/>
                        </a:rPr>
                        <a:t>N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3705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Century Gothic"/>
                          <a:cs typeface="Century Gothic"/>
                        </a:rPr>
                        <a:t>221</a:t>
                      </a:r>
                      <a:r>
                        <a:rPr sz="1200" spc="-10" dirty="0">
                          <a:latin typeface="Century Gothic"/>
                          <a:cs typeface="Century Gothic"/>
                        </a:rPr>
                        <a:t>,</a:t>
                      </a:r>
                      <a:r>
                        <a:rPr sz="1200" spc="-5" dirty="0">
                          <a:latin typeface="Century Gothic"/>
                          <a:cs typeface="Century Gothic"/>
                        </a:rPr>
                        <a:t>069</a:t>
                      </a:r>
                      <a:r>
                        <a:rPr sz="1200" spc="-10" dirty="0">
                          <a:latin typeface="Century Gothic"/>
                          <a:cs typeface="Century Gothic"/>
                        </a:rPr>
                        <a:t>,</a:t>
                      </a:r>
                      <a:r>
                        <a:rPr sz="1200" spc="-5" dirty="0">
                          <a:latin typeface="Century Gothic"/>
                          <a:cs typeface="Century Gothic"/>
                        </a:rPr>
                        <a:t>75</a:t>
                      </a:r>
                      <a:r>
                        <a:rPr sz="1200" dirty="0">
                          <a:latin typeface="Century Gothic"/>
                          <a:cs typeface="Century Gothic"/>
                        </a:rPr>
                        <a:t>3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884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Century Gothic"/>
                          <a:cs typeface="Century Gothic"/>
                        </a:rPr>
                        <a:t>45</a:t>
                      </a:r>
                      <a:r>
                        <a:rPr sz="1200" spc="-10" dirty="0">
                          <a:latin typeface="Century Gothic"/>
                          <a:cs typeface="Century Gothic"/>
                        </a:rPr>
                        <a:t>,</a:t>
                      </a:r>
                      <a:r>
                        <a:rPr sz="1200" spc="-5" dirty="0">
                          <a:latin typeface="Century Gothic"/>
                          <a:cs typeface="Century Gothic"/>
                        </a:rPr>
                        <a:t>966</a:t>
                      </a:r>
                      <a:r>
                        <a:rPr sz="1200" spc="-10" dirty="0">
                          <a:latin typeface="Century Gothic"/>
                          <a:cs typeface="Century Gothic"/>
                        </a:rPr>
                        <a:t>,</a:t>
                      </a:r>
                      <a:r>
                        <a:rPr sz="1200" spc="-5" dirty="0">
                          <a:latin typeface="Century Gothic"/>
                          <a:cs typeface="Century Gothic"/>
                        </a:rPr>
                        <a:t>05</a:t>
                      </a:r>
                      <a:r>
                        <a:rPr sz="1200" dirty="0">
                          <a:latin typeface="Century Gothic"/>
                          <a:cs typeface="Century Gothic"/>
                        </a:rPr>
                        <a:t>2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3540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Century Gothic"/>
                          <a:cs typeface="Century Gothic"/>
                        </a:rPr>
                        <a:t>17</a:t>
                      </a:r>
                      <a:r>
                        <a:rPr sz="1200" spc="-10" dirty="0">
                          <a:latin typeface="Century Gothic"/>
                          <a:cs typeface="Century Gothic"/>
                        </a:rPr>
                        <a:t>.</a:t>
                      </a:r>
                      <a:r>
                        <a:rPr sz="1200" spc="-5" dirty="0">
                          <a:latin typeface="Century Gothic"/>
                          <a:cs typeface="Century Gothic"/>
                        </a:rPr>
                        <a:t>21</a:t>
                      </a:r>
                      <a:r>
                        <a:rPr sz="1200" dirty="0">
                          <a:latin typeface="Century Gothic"/>
                          <a:cs typeface="Century Gothic"/>
                        </a:rPr>
                        <a:t>%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0574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4645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Century Gothic"/>
                          <a:cs typeface="Century Gothic"/>
                        </a:rPr>
                        <a:t>D</a:t>
                      </a:r>
                      <a:r>
                        <a:rPr sz="1200" dirty="0">
                          <a:latin typeface="Century Gothic"/>
                          <a:cs typeface="Century Gothic"/>
                        </a:rPr>
                        <a:t>N</a:t>
                      </a:r>
                      <a:r>
                        <a:rPr sz="1200" spc="-5" dirty="0">
                          <a:latin typeface="Century Gothic"/>
                          <a:cs typeface="Century Gothic"/>
                        </a:rPr>
                        <a:t>D</a:t>
                      </a:r>
                      <a:r>
                        <a:rPr sz="1200" dirty="0">
                          <a:latin typeface="Century Gothic"/>
                          <a:cs typeface="Century Gothic"/>
                        </a:rPr>
                        <a:t>C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3705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Century Gothic"/>
                          <a:cs typeface="Century Gothic"/>
                        </a:rPr>
                        <a:t>140</a:t>
                      </a:r>
                      <a:r>
                        <a:rPr sz="1200" spc="-10" dirty="0">
                          <a:latin typeface="Century Gothic"/>
                          <a:cs typeface="Century Gothic"/>
                        </a:rPr>
                        <a:t>,</a:t>
                      </a:r>
                      <a:r>
                        <a:rPr sz="1200" spc="-5" dirty="0">
                          <a:latin typeface="Century Gothic"/>
                          <a:cs typeface="Century Gothic"/>
                        </a:rPr>
                        <a:t>035</a:t>
                      </a:r>
                      <a:r>
                        <a:rPr sz="1200" spc="-10" dirty="0">
                          <a:latin typeface="Century Gothic"/>
                          <a:cs typeface="Century Gothic"/>
                        </a:rPr>
                        <a:t>,</a:t>
                      </a:r>
                      <a:r>
                        <a:rPr sz="1200" spc="-5" dirty="0">
                          <a:latin typeface="Century Gothic"/>
                          <a:cs typeface="Century Gothic"/>
                        </a:rPr>
                        <a:t>41</a:t>
                      </a:r>
                      <a:r>
                        <a:rPr sz="1200" dirty="0">
                          <a:latin typeface="Century Gothic"/>
                          <a:cs typeface="Century Gothic"/>
                        </a:rPr>
                        <a:t>5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884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Century Gothic"/>
                          <a:cs typeface="Century Gothic"/>
                        </a:rPr>
                        <a:t>45</a:t>
                      </a:r>
                      <a:r>
                        <a:rPr sz="1200" spc="-10" dirty="0">
                          <a:latin typeface="Century Gothic"/>
                          <a:cs typeface="Century Gothic"/>
                        </a:rPr>
                        <a:t>,</a:t>
                      </a:r>
                      <a:r>
                        <a:rPr sz="1200" spc="-5" dirty="0">
                          <a:latin typeface="Century Gothic"/>
                          <a:cs typeface="Century Gothic"/>
                        </a:rPr>
                        <a:t>231</a:t>
                      </a:r>
                      <a:r>
                        <a:rPr sz="1200" spc="-10" dirty="0">
                          <a:latin typeface="Century Gothic"/>
                          <a:cs typeface="Century Gothic"/>
                        </a:rPr>
                        <a:t>,</a:t>
                      </a:r>
                      <a:r>
                        <a:rPr sz="1200" spc="-5" dirty="0">
                          <a:latin typeface="Century Gothic"/>
                          <a:cs typeface="Century Gothic"/>
                        </a:rPr>
                        <a:t>64</a:t>
                      </a:r>
                      <a:r>
                        <a:rPr sz="1200" dirty="0">
                          <a:latin typeface="Century Gothic"/>
                          <a:cs typeface="Century Gothic"/>
                        </a:rPr>
                        <a:t>7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3540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Century Gothic"/>
                          <a:cs typeface="Century Gothic"/>
                        </a:rPr>
                        <a:t>24</a:t>
                      </a:r>
                      <a:r>
                        <a:rPr sz="1200" spc="-10" dirty="0">
                          <a:latin typeface="Century Gothic"/>
                          <a:cs typeface="Century Gothic"/>
                        </a:rPr>
                        <a:t>.</a:t>
                      </a:r>
                      <a:r>
                        <a:rPr sz="1200" spc="-5" dirty="0">
                          <a:latin typeface="Century Gothic"/>
                          <a:cs typeface="Century Gothic"/>
                        </a:rPr>
                        <a:t>41</a:t>
                      </a:r>
                      <a:r>
                        <a:rPr sz="1200" dirty="0">
                          <a:latin typeface="Century Gothic"/>
                          <a:cs typeface="Century Gothic"/>
                        </a:rPr>
                        <a:t>%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0726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Century Gothic"/>
                          <a:cs typeface="Century Gothic"/>
                        </a:rPr>
                        <a:t>DD</a:t>
                      </a:r>
                      <a:r>
                        <a:rPr sz="1200" dirty="0">
                          <a:latin typeface="Century Gothic"/>
                          <a:cs typeface="Century Gothic"/>
                        </a:rPr>
                        <a:t>U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4980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Century Gothic"/>
                          <a:cs typeface="Century Gothic"/>
                        </a:rPr>
                        <a:t>36</a:t>
                      </a:r>
                      <a:r>
                        <a:rPr sz="1200" spc="-10" dirty="0">
                          <a:latin typeface="Century Gothic"/>
                          <a:cs typeface="Century Gothic"/>
                        </a:rPr>
                        <a:t>,</a:t>
                      </a:r>
                      <a:r>
                        <a:rPr sz="1200" spc="-5" dirty="0">
                          <a:latin typeface="Century Gothic"/>
                          <a:cs typeface="Century Gothic"/>
                        </a:rPr>
                        <a:t>369</a:t>
                      </a:r>
                      <a:r>
                        <a:rPr sz="1200" spc="-10" dirty="0">
                          <a:latin typeface="Century Gothic"/>
                          <a:cs typeface="Century Gothic"/>
                        </a:rPr>
                        <a:t>,</a:t>
                      </a:r>
                      <a:r>
                        <a:rPr sz="1200" spc="-5" dirty="0">
                          <a:latin typeface="Century Gothic"/>
                          <a:cs typeface="Century Gothic"/>
                        </a:rPr>
                        <a:t>95</a:t>
                      </a:r>
                      <a:r>
                        <a:rPr sz="1200" dirty="0">
                          <a:latin typeface="Century Gothic"/>
                          <a:cs typeface="Century Gothic"/>
                        </a:rPr>
                        <a:t>8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19430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Century Gothic"/>
                          <a:cs typeface="Century Gothic"/>
                        </a:rPr>
                        <a:t>5</a:t>
                      </a:r>
                      <a:r>
                        <a:rPr sz="1200" spc="-10" dirty="0">
                          <a:latin typeface="Century Gothic"/>
                          <a:cs typeface="Century Gothic"/>
                        </a:rPr>
                        <a:t>,</a:t>
                      </a:r>
                      <a:r>
                        <a:rPr sz="1200" spc="-5" dirty="0">
                          <a:latin typeface="Century Gothic"/>
                          <a:cs typeface="Century Gothic"/>
                        </a:rPr>
                        <a:t>280</a:t>
                      </a:r>
                      <a:r>
                        <a:rPr sz="1200" spc="-10" dirty="0">
                          <a:latin typeface="Century Gothic"/>
                          <a:cs typeface="Century Gothic"/>
                        </a:rPr>
                        <a:t>,</a:t>
                      </a:r>
                      <a:r>
                        <a:rPr sz="1200" spc="-5" dirty="0">
                          <a:latin typeface="Century Gothic"/>
                          <a:cs typeface="Century Gothic"/>
                        </a:rPr>
                        <a:t>49</a:t>
                      </a:r>
                      <a:r>
                        <a:rPr sz="1200" dirty="0">
                          <a:latin typeface="Century Gothic"/>
                          <a:cs typeface="Century Gothic"/>
                        </a:rPr>
                        <a:t>8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3540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Century Gothic"/>
                          <a:cs typeface="Century Gothic"/>
                        </a:rPr>
                        <a:t>12</a:t>
                      </a:r>
                      <a:r>
                        <a:rPr sz="1200" spc="-10" dirty="0">
                          <a:latin typeface="Century Gothic"/>
                          <a:cs typeface="Century Gothic"/>
                        </a:rPr>
                        <a:t>.</a:t>
                      </a:r>
                      <a:r>
                        <a:rPr sz="1200" spc="-5" dirty="0">
                          <a:latin typeface="Century Gothic"/>
                          <a:cs typeface="Century Gothic"/>
                        </a:rPr>
                        <a:t>68</a:t>
                      </a:r>
                      <a:r>
                        <a:rPr sz="1200" dirty="0">
                          <a:latin typeface="Century Gothic"/>
                          <a:cs typeface="Century Gothic"/>
                        </a:rPr>
                        <a:t>%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0726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entury Gothic"/>
                          <a:cs typeface="Century Gothic"/>
                        </a:rPr>
                        <a:t>ASF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18159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Century Gothic"/>
                          <a:cs typeface="Century Gothic"/>
                        </a:rPr>
                        <a:t>2</a:t>
                      </a:r>
                      <a:r>
                        <a:rPr sz="1200" spc="-10" dirty="0">
                          <a:latin typeface="Century Gothic"/>
                          <a:cs typeface="Century Gothic"/>
                        </a:rPr>
                        <a:t>,</a:t>
                      </a:r>
                      <a:r>
                        <a:rPr sz="1200" spc="-5" dirty="0">
                          <a:latin typeface="Century Gothic"/>
                          <a:cs typeface="Century Gothic"/>
                        </a:rPr>
                        <a:t>354</a:t>
                      </a:r>
                      <a:r>
                        <a:rPr sz="1200" spc="-10" dirty="0">
                          <a:latin typeface="Century Gothic"/>
                          <a:cs typeface="Century Gothic"/>
                        </a:rPr>
                        <a:t>,</a:t>
                      </a:r>
                      <a:r>
                        <a:rPr sz="1200" spc="-5" dirty="0">
                          <a:latin typeface="Century Gothic"/>
                          <a:cs typeface="Century Gothic"/>
                        </a:rPr>
                        <a:t>09</a:t>
                      </a:r>
                      <a:r>
                        <a:rPr sz="1200" dirty="0">
                          <a:latin typeface="Century Gothic"/>
                          <a:cs typeface="Century Gothic"/>
                        </a:rPr>
                        <a:t>3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19430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Century Gothic"/>
                          <a:cs typeface="Century Gothic"/>
                        </a:rPr>
                        <a:t>5</a:t>
                      </a:r>
                      <a:r>
                        <a:rPr sz="1200" spc="-10" dirty="0">
                          <a:latin typeface="Century Gothic"/>
                          <a:cs typeface="Century Gothic"/>
                        </a:rPr>
                        <a:t>,</a:t>
                      </a:r>
                      <a:r>
                        <a:rPr sz="1200" spc="-5" dirty="0">
                          <a:latin typeface="Century Gothic"/>
                          <a:cs typeface="Century Gothic"/>
                        </a:rPr>
                        <a:t>022</a:t>
                      </a:r>
                      <a:r>
                        <a:rPr sz="1200" spc="-10" dirty="0">
                          <a:latin typeface="Century Gothic"/>
                          <a:cs typeface="Century Gothic"/>
                        </a:rPr>
                        <a:t>,</a:t>
                      </a:r>
                      <a:r>
                        <a:rPr sz="1200" spc="-5" dirty="0">
                          <a:latin typeface="Century Gothic"/>
                          <a:cs typeface="Century Gothic"/>
                        </a:rPr>
                        <a:t>33</a:t>
                      </a:r>
                      <a:r>
                        <a:rPr sz="1200" dirty="0">
                          <a:latin typeface="Century Gothic"/>
                          <a:cs typeface="Century Gothic"/>
                        </a:rPr>
                        <a:t>7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3540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Century Gothic"/>
                          <a:cs typeface="Century Gothic"/>
                        </a:rPr>
                        <a:t>68</a:t>
                      </a:r>
                      <a:r>
                        <a:rPr sz="1200" spc="-10" dirty="0">
                          <a:latin typeface="Century Gothic"/>
                          <a:cs typeface="Century Gothic"/>
                        </a:rPr>
                        <a:t>.</a:t>
                      </a:r>
                      <a:r>
                        <a:rPr sz="1200" spc="-5" dirty="0">
                          <a:latin typeface="Century Gothic"/>
                          <a:cs typeface="Century Gothic"/>
                        </a:rPr>
                        <a:t>09</a:t>
                      </a:r>
                      <a:r>
                        <a:rPr sz="1200" dirty="0">
                          <a:latin typeface="Century Gothic"/>
                          <a:cs typeface="Century Gothic"/>
                        </a:rPr>
                        <a:t>%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0573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entury Gothic"/>
                          <a:cs typeface="Century Gothic"/>
                        </a:rPr>
                        <a:t>A</a:t>
                      </a:r>
                      <a:r>
                        <a:rPr sz="1200" spc="-5" dirty="0">
                          <a:latin typeface="Century Gothic"/>
                          <a:cs typeface="Century Gothic"/>
                        </a:rPr>
                        <a:t>D</a:t>
                      </a:r>
                      <a:r>
                        <a:rPr sz="1200" dirty="0">
                          <a:latin typeface="Century Gothic"/>
                          <a:cs typeface="Century Gothic"/>
                        </a:rPr>
                        <a:t>C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Century Gothic"/>
                          <a:cs typeface="Century Gothic"/>
                        </a:rPr>
                        <a:t>12</a:t>
                      </a:r>
                      <a:r>
                        <a:rPr sz="1200" spc="-10" dirty="0">
                          <a:latin typeface="Century Gothic"/>
                          <a:cs typeface="Century Gothic"/>
                        </a:rPr>
                        <a:t>,</a:t>
                      </a:r>
                      <a:r>
                        <a:rPr sz="1200" spc="-5" dirty="0">
                          <a:latin typeface="Century Gothic"/>
                          <a:cs typeface="Century Gothic"/>
                        </a:rPr>
                        <a:t>93</a:t>
                      </a:r>
                      <a:r>
                        <a:rPr sz="1200" dirty="0">
                          <a:latin typeface="Century Gothic"/>
                          <a:cs typeface="Century Gothic"/>
                        </a:rPr>
                        <a:t>1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Century Gothic"/>
                          <a:cs typeface="Century Gothic"/>
                        </a:rPr>
                        <a:t>3</a:t>
                      </a:r>
                      <a:r>
                        <a:rPr sz="1200" spc="-10" dirty="0">
                          <a:latin typeface="Century Gothic"/>
                          <a:cs typeface="Century Gothic"/>
                        </a:rPr>
                        <a:t>,</a:t>
                      </a:r>
                      <a:r>
                        <a:rPr sz="1200" spc="-5" dirty="0">
                          <a:latin typeface="Century Gothic"/>
                          <a:cs typeface="Century Gothic"/>
                        </a:rPr>
                        <a:t>15</a:t>
                      </a:r>
                      <a:r>
                        <a:rPr sz="1200" dirty="0">
                          <a:latin typeface="Century Gothic"/>
                          <a:cs typeface="Century Gothic"/>
                        </a:rPr>
                        <a:t>3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3540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Century Gothic"/>
                          <a:cs typeface="Century Gothic"/>
                        </a:rPr>
                        <a:t>19</a:t>
                      </a:r>
                      <a:r>
                        <a:rPr sz="1200" spc="-10" dirty="0">
                          <a:latin typeface="Century Gothic"/>
                          <a:cs typeface="Century Gothic"/>
                        </a:rPr>
                        <a:t>.</a:t>
                      </a:r>
                      <a:r>
                        <a:rPr sz="1200" spc="-5" dirty="0">
                          <a:latin typeface="Century Gothic"/>
                          <a:cs typeface="Century Gothic"/>
                        </a:rPr>
                        <a:t>60</a:t>
                      </a:r>
                      <a:r>
                        <a:rPr sz="1200" dirty="0">
                          <a:latin typeface="Century Gothic"/>
                          <a:cs typeface="Century Gothic"/>
                        </a:rPr>
                        <a:t>%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07264">
                <a:tc rowSpan="6">
                  <a:txBody>
                    <a:bodyPr/>
                    <a:lstStyle/>
                    <a:p>
                      <a:pPr marL="368300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Century Gothic"/>
                          <a:cs typeface="Century Gothic"/>
                        </a:rPr>
                        <a:t>P</a:t>
                      </a:r>
                      <a:r>
                        <a:rPr sz="1200" dirty="0">
                          <a:latin typeface="Century Gothic"/>
                          <a:cs typeface="Century Gothic"/>
                        </a:rPr>
                        <a:t>eri</a:t>
                      </a:r>
                      <a:r>
                        <a:rPr sz="1200" spc="-5" dirty="0">
                          <a:latin typeface="Century Gothic"/>
                          <a:cs typeface="Century Gothic"/>
                        </a:rPr>
                        <a:t>o</a:t>
                      </a:r>
                      <a:r>
                        <a:rPr sz="1200" spc="5" dirty="0">
                          <a:latin typeface="Century Gothic"/>
                          <a:cs typeface="Century Gothic"/>
                        </a:rPr>
                        <a:t>d</a:t>
                      </a:r>
                      <a:r>
                        <a:rPr sz="1200" dirty="0">
                          <a:latin typeface="Century Gothic"/>
                          <a:cs typeface="Century Gothic"/>
                        </a:rPr>
                        <a:t>ic</a:t>
                      </a:r>
                      <a:r>
                        <a:rPr sz="1200" spc="-5" dirty="0">
                          <a:latin typeface="Century Gothic"/>
                          <a:cs typeface="Century Gothic"/>
                        </a:rPr>
                        <a:t>a</a:t>
                      </a:r>
                      <a:r>
                        <a:rPr sz="1200" spc="20" dirty="0">
                          <a:latin typeface="Century Gothic"/>
                          <a:cs typeface="Century Gothic"/>
                        </a:rPr>
                        <a:t>l</a:t>
                      </a:r>
                      <a:r>
                        <a:rPr sz="1200" dirty="0">
                          <a:latin typeface="Century Gothic"/>
                          <a:cs typeface="Century Gothic"/>
                        </a:rPr>
                        <a:t>s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6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Century Gothic"/>
                          <a:cs typeface="Century Gothic"/>
                        </a:rPr>
                        <a:t>F</a:t>
                      </a:r>
                      <a:r>
                        <a:rPr sz="1200" spc="20" dirty="0">
                          <a:latin typeface="Century Gothic"/>
                          <a:cs typeface="Century Gothic"/>
                        </a:rPr>
                        <a:t>l</a:t>
                      </a:r>
                      <a:r>
                        <a:rPr sz="1200" spc="-5" dirty="0">
                          <a:latin typeface="Century Gothic"/>
                          <a:cs typeface="Century Gothic"/>
                        </a:rPr>
                        <a:t>a</a:t>
                      </a:r>
                      <a:r>
                        <a:rPr sz="1200" dirty="0">
                          <a:latin typeface="Century Gothic"/>
                          <a:cs typeface="Century Gothic"/>
                        </a:rPr>
                        <a:t>t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2745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Century Gothic"/>
                          <a:cs typeface="Century Gothic"/>
                        </a:rPr>
                        <a:t>D</a:t>
                      </a:r>
                      <a:r>
                        <a:rPr sz="1200" dirty="0">
                          <a:latin typeface="Century Gothic"/>
                          <a:cs typeface="Century Gothic"/>
                        </a:rPr>
                        <a:t>S</a:t>
                      </a:r>
                      <a:r>
                        <a:rPr sz="1200" spc="-5" dirty="0">
                          <a:latin typeface="Century Gothic"/>
                          <a:cs typeface="Century Gothic"/>
                        </a:rPr>
                        <a:t>C</a:t>
                      </a:r>
                      <a:r>
                        <a:rPr sz="1200" dirty="0">
                          <a:latin typeface="Century Gothic"/>
                          <a:cs typeface="Century Gothic"/>
                        </a:rPr>
                        <a:t>F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3705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Century Gothic"/>
                          <a:cs typeface="Century Gothic"/>
                        </a:rPr>
                        <a:t>467</a:t>
                      </a:r>
                      <a:r>
                        <a:rPr sz="1200" spc="-10" dirty="0">
                          <a:latin typeface="Century Gothic"/>
                          <a:cs typeface="Century Gothic"/>
                        </a:rPr>
                        <a:t>,</a:t>
                      </a:r>
                      <a:r>
                        <a:rPr sz="1200" spc="-5" dirty="0">
                          <a:latin typeface="Century Gothic"/>
                          <a:cs typeface="Century Gothic"/>
                        </a:rPr>
                        <a:t>176</a:t>
                      </a:r>
                      <a:r>
                        <a:rPr sz="1200" spc="-10" dirty="0">
                          <a:latin typeface="Century Gothic"/>
                          <a:cs typeface="Century Gothic"/>
                        </a:rPr>
                        <a:t>,</a:t>
                      </a:r>
                      <a:r>
                        <a:rPr sz="1200" spc="-5" dirty="0">
                          <a:latin typeface="Century Gothic"/>
                          <a:cs typeface="Century Gothic"/>
                        </a:rPr>
                        <a:t>57</a:t>
                      </a:r>
                      <a:r>
                        <a:rPr sz="1200" dirty="0">
                          <a:latin typeface="Century Gothic"/>
                          <a:cs typeface="Century Gothic"/>
                        </a:rPr>
                        <a:t>5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5609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Century Gothic"/>
                          <a:cs typeface="Century Gothic"/>
                        </a:rPr>
                        <a:t>100</a:t>
                      </a:r>
                      <a:r>
                        <a:rPr sz="1200" spc="-10" dirty="0">
                          <a:latin typeface="Century Gothic"/>
                          <a:cs typeface="Century Gothic"/>
                        </a:rPr>
                        <a:t>,</a:t>
                      </a:r>
                      <a:r>
                        <a:rPr sz="1200" spc="-5" dirty="0">
                          <a:latin typeface="Century Gothic"/>
                          <a:cs typeface="Century Gothic"/>
                        </a:rPr>
                        <a:t>184</a:t>
                      </a:r>
                      <a:r>
                        <a:rPr sz="1200" spc="-10" dirty="0">
                          <a:latin typeface="Century Gothic"/>
                          <a:cs typeface="Century Gothic"/>
                        </a:rPr>
                        <a:t>,</a:t>
                      </a:r>
                      <a:r>
                        <a:rPr sz="1200" spc="-5" dirty="0">
                          <a:latin typeface="Century Gothic"/>
                          <a:cs typeface="Century Gothic"/>
                        </a:rPr>
                        <a:t>63</a:t>
                      </a:r>
                      <a:r>
                        <a:rPr sz="1200" dirty="0">
                          <a:latin typeface="Century Gothic"/>
                          <a:cs typeface="Century Gothic"/>
                        </a:rPr>
                        <a:t>8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3540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Century Gothic"/>
                          <a:cs typeface="Century Gothic"/>
                        </a:rPr>
                        <a:t>17</a:t>
                      </a:r>
                      <a:r>
                        <a:rPr sz="1200" spc="-10" dirty="0">
                          <a:latin typeface="Century Gothic"/>
                          <a:cs typeface="Century Gothic"/>
                        </a:rPr>
                        <a:t>.</a:t>
                      </a:r>
                      <a:r>
                        <a:rPr sz="1200" spc="-5" dirty="0">
                          <a:latin typeface="Century Gothic"/>
                          <a:cs typeface="Century Gothic"/>
                        </a:rPr>
                        <a:t>66</a:t>
                      </a:r>
                      <a:r>
                        <a:rPr sz="1200" dirty="0">
                          <a:latin typeface="Century Gothic"/>
                          <a:cs typeface="Century Gothic"/>
                        </a:rPr>
                        <a:t>%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0726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4005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entury Gothic"/>
                          <a:cs typeface="Century Gothic"/>
                        </a:rPr>
                        <a:t>OR</a:t>
                      </a:r>
                      <a:r>
                        <a:rPr sz="1200" spc="25" dirty="0">
                          <a:latin typeface="Century Gothic"/>
                          <a:cs typeface="Century Gothic"/>
                        </a:rPr>
                        <a:t>I</a:t>
                      </a:r>
                      <a:r>
                        <a:rPr sz="1200" spc="-15" dirty="0">
                          <a:latin typeface="Century Gothic"/>
                          <a:cs typeface="Century Gothic"/>
                        </a:rPr>
                        <a:t>G</a:t>
                      </a:r>
                      <a:r>
                        <a:rPr sz="1200" spc="15" dirty="0">
                          <a:latin typeface="Century Gothic"/>
                          <a:cs typeface="Century Gothic"/>
                        </a:rPr>
                        <a:t>I</a:t>
                      </a:r>
                      <a:r>
                        <a:rPr sz="1200" dirty="0">
                          <a:latin typeface="Century Gothic"/>
                          <a:cs typeface="Century Gothic"/>
                        </a:rPr>
                        <a:t>N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3705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Century Gothic"/>
                          <a:cs typeface="Century Gothic"/>
                        </a:rPr>
                        <a:t>103</a:t>
                      </a:r>
                      <a:r>
                        <a:rPr sz="1200" spc="-10" dirty="0">
                          <a:latin typeface="Century Gothic"/>
                          <a:cs typeface="Century Gothic"/>
                        </a:rPr>
                        <a:t>,</a:t>
                      </a:r>
                      <a:r>
                        <a:rPr sz="1200" spc="-5" dirty="0">
                          <a:latin typeface="Century Gothic"/>
                          <a:cs typeface="Century Gothic"/>
                        </a:rPr>
                        <a:t>774</a:t>
                      </a:r>
                      <a:r>
                        <a:rPr sz="1200" spc="-10" dirty="0">
                          <a:latin typeface="Century Gothic"/>
                          <a:cs typeface="Century Gothic"/>
                        </a:rPr>
                        <a:t>,</a:t>
                      </a:r>
                      <a:r>
                        <a:rPr sz="1200" spc="-5" dirty="0">
                          <a:latin typeface="Century Gothic"/>
                          <a:cs typeface="Century Gothic"/>
                        </a:rPr>
                        <a:t>94</a:t>
                      </a:r>
                      <a:r>
                        <a:rPr sz="1200" dirty="0">
                          <a:latin typeface="Century Gothic"/>
                          <a:cs typeface="Century Gothic"/>
                        </a:rPr>
                        <a:t>2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884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Century Gothic"/>
                          <a:cs typeface="Century Gothic"/>
                        </a:rPr>
                        <a:t>33</a:t>
                      </a:r>
                      <a:r>
                        <a:rPr sz="1200" spc="-10" dirty="0">
                          <a:latin typeface="Century Gothic"/>
                          <a:cs typeface="Century Gothic"/>
                        </a:rPr>
                        <a:t>,</a:t>
                      </a:r>
                      <a:r>
                        <a:rPr sz="1200" spc="-5" dirty="0">
                          <a:latin typeface="Century Gothic"/>
                          <a:cs typeface="Century Gothic"/>
                        </a:rPr>
                        <a:t>116</a:t>
                      </a:r>
                      <a:r>
                        <a:rPr sz="1200" spc="-10" dirty="0">
                          <a:latin typeface="Century Gothic"/>
                          <a:cs typeface="Century Gothic"/>
                        </a:rPr>
                        <a:t>,</a:t>
                      </a:r>
                      <a:r>
                        <a:rPr sz="1200" spc="-5" dirty="0">
                          <a:latin typeface="Century Gothic"/>
                          <a:cs typeface="Century Gothic"/>
                        </a:rPr>
                        <a:t>48</a:t>
                      </a:r>
                      <a:r>
                        <a:rPr sz="1200" dirty="0">
                          <a:latin typeface="Century Gothic"/>
                          <a:cs typeface="Century Gothic"/>
                        </a:rPr>
                        <a:t>4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3540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Century Gothic"/>
                          <a:cs typeface="Century Gothic"/>
                        </a:rPr>
                        <a:t>24</a:t>
                      </a:r>
                      <a:r>
                        <a:rPr sz="1200" spc="-10" dirty="0">
                          <a:latin typeface="Century Gothic"/>
                          <a:cs typeface="Century Gothic"/>
                        </a:rPr>
                        <a:t>.</a:t>
                      </a:r>
                      <a:r>
                        <a:rPr sz="1200" spc="-5" dirty="0">
                          <a:latin typeface="Century Gothic"/>
                          <a:cs typeface="Century Gothic"/>
                        </a:rPr>
                        <a:t>19</a:t>
                      </a:r>
                      <a:r>
                        <a:rPr sz="1200" dirty="0">
                          <a:latin typeface="Century Gothic"/>
                          <a:cs typeface="Century Gothic"/>
                        </a:rPr>
                        <a:t>%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0726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4645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Century Gothic"/>
                          <a:cs typeface="Century Gothic"/>
                        </a:rPr>
                        <a:t>D</a:t>
                      </a:r>
                      <a:r>
                        <a:rPr sz="1200" dirty="0">
                          <a:latin typeface="Century Gothic"/>
                          <a:cs typeface="Century Gothic"/>
                        </a:rPr>
                        <a:t>N</a:t>
                      </a:r>
                      <a:r>
                        <a:rPr sz="1200" spc="-5" dirty="0">
                          <a:latin typeface="Century Gothic"/>
                          <a:cs typeface="Century Gothic"/>
                        </a:rPr>
                        <a:t>D</a:t>
                      </a:r>
                      <a:r>
                        <a:rPr sz="1200" dirty="0">
                          <a:latin typeface="Century Gothic"/>
                          <a:cs typeface="Century Gothic"/>
                        </a:rPr>
                        <a:t>C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4980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Century Gothic"/>
                          <a:cs typeface="Century Gothic"/>
                        </a:rPr>
                        <a:t>13</a:t>
                      </a:r>
                      <a:r>
                        <a:rPr sz="1200" spc="-10" dirty="0">
                          <a:latin typeface="Century Gothic"/>
                          <a:cs typeface="Century Gothic"/>
                        </a:rPr>
                        <a:t>,</a:t>
                      </a:r>
                      <a:r>
                        <a:rPr sz="1200" spc="-5" dirty="0">
                          <a:latin typeface="Century Gothic"/>
                          <a:cs typeface="Century Gothic"/>
                        </a:rPr>
                        <a:t>109</a:t>
                      </a:r>
                      <a:r>
                        <a:rPr sz="1200" spc="-10" dirty="0">
                          <a:latin typeface="Century Gothic"/>
                          <a:cs typeface="Century Gothic"/>
                        </a:rPr>
                        <a:t>,</a:t>
                      </a:r>
                      <a:r>
                        <a:rPr sz="1200" spc="-5" dirty="0">
                          <a:latin typeface="Century Gothic"/>
                          <a:cs typeface="Century Gothic"/>
                        </a:rPr>
                        <a:t>30</a:t>
                      </a:r>
                      <a:r>
                        <a:rPr sz="1200" dirty="0">
                          <a:latin typeface="Century Gothic"/>
                          <a:cs typeface="Century Gothic"/>
                        </a:rPr>
                        <a:t>6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19430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Century Gothic"/>
                          <a:cs typeface="Century Gothic"/>
                        </a:rPr>
                        <a:t>8</a:t>
                      </a:r>
                      <a:r>
                        <a:rPr sz="1200" spc="-10" dirty="0">
                          <a:latin typeface="Century Gothic"/>
                          <a:cs typeface="Century Gothic"/>
                        </a:rPr>
                        <a:t>,</a:t>
                      </a:r>
                      <a:r>
                        <a:rPr sz="1200" spc="-5" dirty="0">
                          <a:latin typeface="Century Gothic"/>
                          <a:cs typeface="Century Gothic"/>
                        </a:rPr>
                        <a:t>022</a:t>
                      </a:r>
                      <a:r>
                        <a:rPr sz="1200" spc="-10" dirty="0">
                          <a:latin typeface="Century Gothic"/>
                          <a:cs typeface="Century Gothic"/>
                        </a:rPr>
                        <a:t>,</a:t>
                      </a:r>
                      <a:r>
                        <a:rPr sz="1200" spc="-5" dirty="0">
                          <a:latin typeface="Century Gothic"/>
                          <a:cs typeface="Century Gothic"/>
                        </a:rPr>
                        <a:t>93</a:t>
                      </a:r>
                      <a:r>
                        <a:rPr sz="1200" dirty="0">
                          <a:latin typeface="Century Gothic"/>
                          <a:cs typeface="Century Gothic"/>
                        </a:rPr>
                        <a:t>8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3540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Century Gothic"/>
                          <a:cs typeface="Century Gothic"/>
                        </a:rPr>
                        <a:t>37</a:t>
                      </a:r>
                      <a:r>
                        <a:rPr sz="1200" spc="-10" dirty="0">
                          <a:latin typeface="Century Gothic"/>
                          <a:cs typeface="Century Gothic"/>
                        </a:rPr>
                        <a:t>.</a:t>
                      </a:r>
                      <a:r>
                        <a:rPr sz="1200" spc="-5" dirty="0">
                          <a:latin typeface="Century Gothic"/>
                          <a:cs typeface="Century Gothic"/>
                        </a:rPr>
                        <a:t>97</a:t>
                      </a:r>
                      <a:r>
                        <a:rPr sz="1200" dirty="0">
                          <a:latin typeface="Century Gothic"/>
                          <a:cs typeface="Century Gothic"/>
                        </a:rPr>
                        <a:t>%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0573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entury Gothic"/>
                          <a:cs typeface="Century Gothic"/>
                        </a:rPr>
                        <a:t>A</a:t>
                      </a:r>
                      <a:r>
                        <a:rPr sz="1200" spc="-5" dirty="0">
                          <a:latin typeface="Century Gothic"/>
                          <a:cs typeface="Century Gothic"/>
                        </a:rPr>
                        <a:t>D</a:t>
                      </a:r>
                      <a:r>
                        <a:rPr sz="1200" dirty="0">
                          <a:latin typeface="Century Gothic"/>
                          <a:cs typeface="Century Gothic"/>
                        </a:rPr>
                        <a:t>C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4980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Century Gothic"/>
                          <a:cs typeface="Century Gothic"/>
                        </a:rPr>
                        <a:t>10</a:t>
                      </a:r>
                      <a:r>
                        <a:rPr sz="1200" spc="-10" dirty="0">
                          <a:latin typeface="Century Gothic"/>
                          <a:cs typeface="Century Gothic"/>
                        </a:rPr>
                        <a:t>,</a:t>
                      </a:r>
                      <a:r>
                        <a:rPr sz="1200" spc="-5" dirty="0">
                          <a:latin typeface="Century Gothic"/>
                          <a:cs typeface="Century Gothic"/>
                        </a:rPr>
                        <a:t>194</a:t>
                      </a:r>
                      <a:r>
                        <a:rPr sz="1200" spc="-10" dirty="0">
                          <a:latin typeface="Century Gothic"/>
                          <a:cs typeface="Century Gothic"/>
                        </a:rPr>
                        <a:t>,</a:t>
                      </a:r>
                      <a:r>
                        <a:rPr sz="1200" spc="-5" dirty="0">
                          <a:latin typeface="Century Gothic"/>
                          <a:cs typeface="Century Gothic"/>
                        </a:rPr>
                        <a:t>59</a:t>
                      </a:r>
                      <a:r>
                        <a:rPr sz="1200" dirty="0">
                          <a:latin typeface="Century Gothic"/>
                          <a:cs typeface="Century Gothic"/>
                        </a:rPr>
                        <a:t>0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19430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Century Gothic"/>
                          <a:cs typeface="Century Gothic"/>
                        </a:rPr>
                        <a:t>3</a:t>
                      </a:r>
                      <a:r>
                        <a:rPr sz="1200" spc="-10" dirty="0">
                          <a:latin typeface="Century Gothic"/>
                          <a:cs typeface="Century Gothic"/>
                        </a:rPr>
                        <a:t>,</a:t>
                      </a:r>
                      <a:r>
                        <a:rPr sz="1200" spc="-5" dirty="0">
                          <a:latin typeface="Century Gothic"/>
                          <a:cs typeface="Century Gothic"/>
                        </a:rPr>
                        <a:t>810</a:t>
                      </a:r>
                      <a:r>
                        <a:rPr sz="1200" spc="-10" dirty="0">
                          <a:latin typeface="Century Gothic"/>
                          <a:cs typeface="Century Gothic"/>
                        </a:rPr>
                        <a:t>,</a:t>
                      </a:r>
                      <a:r>
                        <a:rPr sz="1200" spc="-5" dirty="0">
                          <a:latin typeface="Century Gothic"/>
                          <a:cs typeface="Century Gothic"/>
                        </a:rPr>
                        <a:t>83</a:t>
                      </a:r>
                      <a:r>
                        <a:rPr sz="1200" dirty="0">
                          <a:latin typeface="Century Gothic"/>
                          <a:cs typeface="Century Gothic"/>
                        </a:rPr>
                        <a:t>0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3540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Century Gothic"/>
                          <a:cs typeface="Century Gothic"/>
                        </a:rPr>
                        <a:t>27</a:t>
                      </a:r>
                      <a:r>
                        <a:rPr sz="1200" spc="-10" dirty="0">
                          <a:latin typeface="Century Gothic"/>
                          <a:cs typeface="Century Gothic"/>
                        </a:rPr>
                        <a:t>.</a:t>
                      </a:r>
                      <a:r>
                        <a:rPr sz="1200" spc="-5" dirty="0">
                          <a:latin typeface="Century Gothic"/>
                          <a:cs typeface="Century Gothic"/>
                        </a:rPr>
                        <a:t>21</a:t>
                      </a:r>
                      <a:r>
                        <a:rPr sz="1200" dirty="0">
                          <a:latin typeface="Century Gothic"/>
                          <a:cs typeface="Century Gothic"/>
                        </a:rPr>
                        <a:t>%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0726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Century Gothic"/>
                          <a:cs typeface="Century Gothic"/>
                        </a:rPr>
                        <a:t>DD</a:t>
                      </a:r>
                      <a:r>
                        <a:rPr sz="1200" dirty="0">
                          <a:latin typeface="Century Gothic"/>
                          <a:cs typeface="Century Gothic"/>
                        </a:rPr>
                        <a:t>U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18159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Century Gothic"/>
                          <a:cs typeface="Century Gothic"/>
                        </a:rPr>
                        <a:t>1</a:t>
                      </a:r>
                      <a:r>
                        <a:rPr sz="1200" spc="-10" dirty="0">
                          <a:latin typeface="Century Gothic"/>
                          <a:cs typeface="Century Gothic"/>
                        </a:rPr>
                        <a:t>,</a:t>
                      </a:r>
                      <a:r>
                        <a:rPr sz="1200" spc="-5" dirty="0">
                          <a:latin typeface="Century Gothic"/>
                          <a:cs typeface="Century Gothic"/>
                        </a:rPr>
                        <a:t>220</a:t>
                      </a:r>
                      <a:r>
                        <a:rPr sz="1200" spc="-10" dirty="0">
                          <a:latin typeface="Century Gothic"/>
                          <a:cs typeface="Century Gothic"/>
                        </a:rPr>
                        <a:t>,</a:t>
                      </a:r>
                      <a:r>
                        <a:rPr sz="1200" spc="-5" dirty="0">
                          <a:latin typeface="Century Gothic"/>
                          <a:cs typeface="Century Gothic"/>
                        </a:rPr>
                        <a:t>50</a:t>
                      </a:r>
                      <a:r>
                        <a:rPr sz="1200" dirty="0">
                          <a:latin typeface="Century Gothic"/>
                          <a:cs typeface="Century Gothic"/>
                        </a:rPr>
                        <a:t>5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19430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Century Gothic"/>
                          <a:cs typeface="Century Gothic"/>
                        </a:rPr>
                        <a:t>1</a:t>
                      </a:r>
                      <a:r>
                        <a:rPr sz="1200" spc="-10" dirty="0">
                          <a:latin typeface="Century Gothic"/>
                          <a:cs typeface="Century Gothic"/>
                        </a:rPr>
                        <a:t>,</a:t>
                      </a:r>
                      <a:r>
                        <a:rPr sz="1200" spc="-5" dirty="0">
                          <a:latin typeface="Century Gothic"/>
                          <a:cs typeface="Century Gothic"/>
                        </a:rPr>
                        <a:t>716</a:t>
                      </a:r>
                      <a:r>
                        <a:rPr sz="1200" spc="-10" dirty="0">
                          <a:latin typeface="Century Gothic"/>
                          <a:cs typeface="Century Gothic"/>
                        </a:rPr>
                        <a:t>,</a:t>
                      </a:r>
                      <a:r>
                        <a:rPr sz="1200" spc="-5" dirty="0">
                          <a:latin typeface="Century Gothic"/>
                          <a:cs typeface="Century Gothic"/>
                        </a:rPr>
                        <a:t>06</a:t>
                      </a:r>
                      <a:r>
                        <a:rPr sz="1200" dirty="0">
                          <a:latin typeface="Century Gothic"/>
                          <a:cs typeface="Century Gothic"/>
                        </a:rPr>
                        <a:t>4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3540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Century Gothic"/>
                          <a:cs typeface="Century Gothic"/>
                        </a:rPr>
                        <a:t>58</a:t>
                      </a:r>
                      <a:r>
                        <a:rPr sz="1200" spc="-10" dirty="0">
                          <a:latin typeface="Century Gothic"/>
                          <a:cs typeface="Century Gothic"/>
                        </a:rPr>
                        <a:t>.</a:t>
                      </a:r>
                      <a:r>
                        <a:rPr sz="1200" spc="-5" dirty="0">
                          <a:latin typeface="Century Gothic"/>
                          <a:cs typeface="Century Gothic"/>
                        </a:rPr>
                        <a:t>44</a:t>
                      </a:r>
                      <a:r>
                        <a:rPr sz="1200" dirty="0">
                          <a:latin typeface="Century Gothic"/>
                          <a:cs typeface="Century Gothic"/>
                        </a:rPr>
                        <a:t>%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0726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entury Gothic"/>
                          <a:cs typeface="Century Gothic"/>
                        </a:rPr>
                        <a:t>ASF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Century Gothic"/>
                          <a:cs typeface="Century Gothic"/>
                        </a:rPr>
                        <a:t>53</a:t>
                      </a:r>
                      <a:r>
                        <a:rPr sz="1200" spc="-10" dirty="0">
                          <a:latin typeface="Century Gothic"/>
                          <a:cs typeface="Century Gothic"/>
                        </a:rPr>
                        <a:t>,</a:t>
                      </a:r>
                      <a:r>
                        <a:rPr sz="1200" spc="-5" dirty="0">
                          <a:latin typeface="Century Gothic"/>
                          <a:cs typeface="Century Gothic"/>
                        </a:rPr>
                        <a:t>75</a:t>
                      </a:r>
                      <a:r>
                        <a:rPr sz="1200" dirty="0">
                          <a:latin typeface="Century Gothic"/>
                          <a:cs typeface="Century Gothic"/>
                        </a:rPr>
                        <a:t>3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Century Gothic"/>
                          <a:cs typeface="Century Gothic"/>
                        </a:rPr>
                        <a:t>17</a:t>
                      </a:r>
                      <a:r>
                        <a:rPr sz="1200" spc="-10" dirty="0">
                          <a:latin typeface="Century Gothic"/>
                          <a:cs typeface="Century Gothic"/>
                        </a:rPr>
                        <a:t>,</a:t>
                      </a:r>
                      <a:r>
                        <a:rPr sz="1200" spc="-5" dirty="0">
                          <a:latin typeface="Century Gothic"/>
                          <a:cs typeface="Century Gothic"/>
                        </a:rPr>
                        <a:t>42</a:t>
                      </a:r>
                      <a:r>
                        <a:rPr sz="1200" dirty="0">
                          <a:latin typeface="Century Gothic"/>
                          <a:cs typeface="Century Gothic"/>
                        </a:rPr>
                        <a:t>6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3540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Century Gothic"/>
                          <a:cs typeface="Century Gothic"/>
                        </a:rPr>
                        <a:t>24</a:t>
                      </a:r>
                      <a:r>
                        <a:rPr sz="1200" spc="-10" dirty="0">
                          <a:latin typeface="Century Gothic"/>
                          <a:cs typeface="Century Gothic"/>
                        </a:rPr>
                        <a:t>.</a:t>
                      </a:r>
                      <a:r>
                        <a:rPr sz="1200" spc="-5" dirty="0">
                          <a:latin typeface="Century Gothic"/>
                          <a:cs typeface="Century Gothic"/>
                        </a:rPr>
                        <a:t>48</a:t>
                      </a:r>
                      <a:r>
                        <a:rPr sz="1200" dirty="0">
                          <a:latin typeface="Century Gothic"/>
                          <a:cs typeface="Century Gothic"/>
                        </a:rPr>
                        <a:t>%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0573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Total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  <a:solidFill>
                      <a:srgbClr val="DDEBF6"/>
                    </a:solidFill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  <a:solidFill>
                      <a:srgbClr val="DDEBF6"/>
                    </a:solidFill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  <a:solidFill>
                      <a:srgbClr val="DDEBF6"/>
                    </a:solidFill>
                  </a:tcPr>
                </a:tc>
                <a:tc>
                  <a:txBody>
                    <a:bodyPr/>
                    <a:lstStyle/>
                    <a:p>
                      <a:pPr marL="360680">
                        <a:lnSpc>
                          <a:spcPct val="10000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2,809,702,200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  <a:solidFill>
                      <a:srgbClr val="DDEBF6"/>
                    </a:solidFill>
                  </a:tcPr>
                </a:tc>
                <a:tc>
                  <a:txBody>
                    <a:bodyPr/>
                    <a:lstStyle/>
                    <a:p>
                      <a:pPr marL="426084">
                        <a:lnSpc>
                          <a:spcPct val="10000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502,653,764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  <a:solidFill>
                      <a:srgbClr val="DDEBF6"/>
                    </a:solidFill>
                  </a:tcPr>
                </a:tc>
                <a:tc>
                  <a:txBody>
                    <a:bodyPr/>
                    <a:lstStyle/>
                    <a:p>
                      <a:pPr marL="372745">
                        <a:lnSpc>
                          <a:spcPct val="10000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15.18%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  <a:solidFill>
                      <a:srgbClr val="DDEBF6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1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61"/>
          <a:stretch/>
        </p:blipFill>
        <p:spPr bwMode="auto">
          <a:xfrm>
            <a:off x="4878324" y="1719153"/>
            <a:ext cx="5180076" cy="4987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036091" y="2792760"/>
            <a:ext cx="5136566" cy="1234886"/>
          </a:xfrm>
          <a:prstGeom prst="rect">
            <a:avLst/>
          </a:prstGeom>
        </p:spPr>
        <p:txBody>
          <a:bodyPr lIns="69472" tIns="34736" rIns="69472" bIns="34736" anchor="ctr"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+mj-lt"/>
                <a:ea typeface="+mj-ea"/>
                <a:cs typeface="ヒラギノ角ゴ Pro W3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ヒラギノ角ゴ Pro W3" pitchFamily="1" charset="-128"/>
                <a:cs typeface="ヒラギノ角ゴ Pro W3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ヒラギノ角ゴ Pro W3" pitchFamily="1" charset="-128"/>
                <a:cs typeface="ヒラギノ角ゴ Pro W3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ヒラギノ角ゴ Pro W3" pitchFamily="1" charset="-128"/>
                <a:cs typeface="ヒラギノ角ゴ Pro W3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ヒラギノ角ゴ Pro W3" pitchFamily="1" charset="-128"/>
                <a:cs typeface="ヒラギノ角ゴ Pro W3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ヒラギノ角ゴ Pro W3" pitchFamily="1" charset="-128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ヒラギノ角ゴ Pro W3" pitchFamily="1" charset="-128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ヒラギノ角ゴ Pro W3" pitchFamily="1" charset="-128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ヒラギノ角ゴ Pro W3" pitchFamily="1" charset="-128"/>
              </a:defRPr>
            </a:lvl9pPr>
          </a:lstStyle>
          <a:p>
            <a:pPr algn="l" eaLnBrk="1" hangingPunct="1">
              <a:defRPr/>
            </a:pPr>
            <a:r>
              <a:rPr lang="en-US" sz="5544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Pre-MTAC</a:t>
            </a:r>
            <a:r>
              <a:rPr lang="en-US" sz="495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l" eaLnBrk="1" hangingPunct="1">
              <a:defRPr/>
            </a:pPr>
            <a:r>
              <a:rPr lang="en-US" sz="2376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February 15, 2018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0" y="4208758"/>
            <a:ext cx="6172657" cy="1110763"/>
          </a:xfrm>
          <a:prstGeom prst="rect">
            <a:avLst/>
          </a:prstGeom>
          <a:solidFill>
            <a:srgbClr val="D3E4F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37526" tIns="18763" rIns="37526" bIns="18763" numCol="1" rtlCol="0" anchor="t" anchorCtr="0" compatLnSpc="1">
            <a:prstTxWarp prst="textNoShape">
              <a:avLst/>
            </a:prstTxWarp>
          </a:bodyPr>
          <a:lstStyle/>
          <a:p>
            <a:pPr defTabSz="375289" eaLnBrk="0" hangingPunct="0"/>
            <a:endParaRPr lang="en-US" sz="990">
              <a:ea typeface="ヒラギノ角ゴ Pro W3" pitchFamily="1" charset="-128"/>
            </a:endParaRPr>
          </a:p>
        </p:txBody>
      </p:sp>
      <p:pic>
        <p:nvPicPr>
          <p:cNvPr id="7" name="Picture 11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55548" y="4404836"/>
            <a:ext cx="3581695" cy="726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36091" y="5677852"/>
            <a:ext cx="3970964" cy="581645"/>
          </a:xfrm>
          <a:prstGeom prst="rect">
            <a:avLst/>
          </a:prstGeom>
          <a:noFill/>
        </p:spPr>
        <p:txBody>
          <a:bodyPr wrap="none" lIns="63042" tIns="31521" rIns="63042" bIns="31521" rtlCol="0">
            <a:spAutoFit/>
          </a:bodyPr>
          <a:lstStyle/>
          <a:p>
            <a:pPr>
              <a:defRPr/>
            </a:pPr>
            <a:r>
              <a:rPr lang="en-US" sz="1683" b="1" kern="0" dirty="0">
                <a:latin typeface="Arial" panose="020B0604020202020204" pitchFamily="34" charset="0"/>
                <a:cs typeface="Arial" panose="020B0604020202020204" pitchFamily="34" charset="0"/>
              </a:rPr>
              <a:t>Enterprise Analytics</a:t>
            </a:r>
          </a:p>
          <a:p>
            <a:pPr>
              <a:defRPr/>
            </a:pPr>
            <a:r>
              <a:rPr lang="en-US" sz="1683" b="1" kern="0" dirty="0">
                <a:latin typeface="Arial" panose="020B0604020202020204" pitchFamily="34" charset="0"/>
                <a:cs typeface="Arial" panose="020B0604020202020204" pitchFamily="34" charset="0"/>
              </a:rPr>
              <a:t>Addressing &amp; Geospatial Technology</a:t>
            </a:r>
          </a:p>
        </p:txBody>
      </p:sp>
    </p:spTree>
    <p:extLst>
      <p:ext uri="{BB962C8B-B14F-4D97-AF65-F5344CB8AC3E}">
        <p14:creationId xmlns:p14="http://schemas.microsoft.com/office/powerpoint/2010/main" val="39189630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Topics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3870A2-E1DE-4679-B27C-BC68104164C4}" type="slidenum">
              <a:rPr lang="en-US" smtClean="0"/>
              <a:pPr>
                <a:defRPr/>
              </a:pPr>
              <a:t>89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Pre-MTAC</a:t>
            </a:r>
            <a:endParaRPr lang="en-US" dirty="0"/>
          </a:p>
        </p:txBody>
      </p:sp>
      <p:graphicFrame>
        <p:nvGraphicFramePr>
          <p:cNvPr id="11" name="Diagram 10"/>
          <p:cNvGraphicFramePr/>
          <p:nvPr>
            <p:extLst/>
          </p:nvPr>
        </p:nvGraphicFramePr>
        <p:xfrm>
          <a:off x="1559052" y="2226564"/>
          <a:ext cx="6705600" cy="447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1688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90600" y="533400"/>
            <a:ext cx="2438400" cy="533400"/>
          </a:xfrm>
          <a:custGeom>
            <a:avLst/>
            <a:gdLst/>
            <a:ahLst/>
            <a:cxnLst/>
            <a:rect l="l" t="t" r="r" b="b"/>
            <a:pathLst>
              <a:path w="2438400" h="533400">
                <a:moveTo>
                  <a:pt x="0" y="0"/>
                </a:moveTo>
                <a:lnTo>
                  <a:pt x="2438400" y="0"/>
                </a:lnTo>
                <a:lnTo>
                  <a:pt x="2438400" y="533400"/>
                </a:lnTo>
                <a:lnTo>
                  <a:pt x="0" y="533400"/>
                </a:lnTo>
                <a:lnTo>
                  <a:pt x="0" y="0"/>
                </a:lnTo>
                <a:close/>
              </a:path>
            </a:pathLst>
          </a:custGeom>
          <a:solidFill>
            <a:srgbClr val="5093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50748" y="626363"/>
            <a:ext cx="2064131" cy="3642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57200" y="1112519"/>
            <a:ext cx="9144000" cy="6202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8285">
              <a:lnSpc>
                <a:spcPct val="100000"/>
              </a:lnSpc>
              <a:tabLst>
                <a:tab pos="8822055" algn="r"/>
              </a:tabLst>
            </a:pPr>
            <a:r>
              <a:rPr sz="1200" spc="-7" baseline="6944" dirty="0">
                <a:solidFill>
                  <a:srgbClr val="BFBFBF"/>
                </a:solidFill>
                <a:latin typeface="Century Gothic"/>
                <a:cs typeface="Century Gothic"/>
              </a:rPr>
              <a:t>F</a:t>
            </a:r>
            <a:r>
              <a:rPr sz="1200" baseline="6944" dirty="0">
                <a:solidFill>
                  <a:srgbClr val="BFBFBF"/>
                </a:solidFill>
                <a:latin typeface="Century Gothic"/>
                <a:cs typeface="Century Gothic"/>
              </a:rPr>
              <a:t>e</a:t>
            </a:r>
            <a:r>
              <a:rPr sz="1200" spc="7" baseline="6944" dirty="0">
                <a:solidFill>
                  <a:srgbClr val="BFBFBF"/>
                </a:solidFill>
                <a:latin typeface="Century Gothic"/>
                <a:cs typeface="Century Gothic"/>
              </a:rPr>
              <a:t>b</a:t>
            </a:r>
            <a:r>
              <a:rPr sz="1200" baseline="6944" dirty="0">
                <a:solidFill>
                  <a:srgbClr val="BFBFBF"/>
                </a:solidFill>
                <a:latin typeface="Century Gothic"/>
                <a:cs typeface="Century Gothic"/>
              </a:rPr>
              <a:t>ru</a:t>
            </a:r>
            <a:r>
              <a:rPr sz="1200" spc="7" baseline="6944" dirty="0">
                <a:solidFill>
                  <a:srgbClr val="BFBFBF"/>
                </a:solidFill>
                <a:latin typeface="Century Gothic"/>
                <a:cs typeface="Century Gothic"/>
              </a:rPr>
              <a:t>a</a:t>
            </a:r>
            <a:r>
              <a:rPr sz="1200" baseline="6944" dirty="0">
                <a:solidFill>
                  <a:srgbClr val="BFBFBF"/>
                </a:solidFill>
                <a:latin typeface="Century Gothic"/>
                <a:cs typeface="Century Gothic"/>
              </a:rPr>
              <a:t>ry</a:t>
            </a:r>
            <a:r>
              <a:rPr sz="1200" spc="-30" baseline="6944" dirty="0">
                <a:solidFill>
                  <a:srgbClr val="BFBFBF"/>
                </a:solidFill>
                <a:latin typeface="Century Gothic"/>
                <a:cs typeface="Century Gothic"/>
              </a:rPr>
              <a:t> </a:t>
            </a:r>
            <a:r>
              <a:rPr sz="1200" spc="-7" baseline="6944" dirty="0">
                <a:solidFill>
                  <a:srgbClr val="BFBFBF"/>
                </a:solidFill>
                <a:latin typeface="Century Gothic"/>
                <a:cs typeface="Century Gothic"/>
              </a:rPr>
              <a:t>201</a:t>
            </a:r>
            <a:r>
              <a:rPr sz="1200" baseline="6944" dirty="0">
                <a:solidFill>
                  <a:srgbClr val="BFBFBF"/>
                </a:solidFill>
                <a:latin typeface="Century Gothic"/>
                <a:cs typeface="Century Gothic"/>
              </a:rPr>
              <a:t>8</a:t>
            </a:r>
            <a:r>
              <a:rPr sz="1000" spc="5" dirty="0">
                <a:solidFill>
                  <a:srgbClr val="A5A5A5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A5A5A5"/>
                </a:solidFill>
                <a:latin typeface="Times New Roman"/>
                <a:cs typeface="Times New Roman"/>
              </a:rPr>
              <a:t>	</a:t>
            </a:r>
            <a:r>
              <a:rPr sz="1000" spc="75" dirty="0">
                <a:solidFill>
                  <a:srgbClr val="A5A5A5"/>
                </a:solidFill>
                <a:latin typeface="Times New Roman"/>
                <a:cs typeface="Times New Roman"/>
              </a:rPr>
              <a:t>9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709137" y="844311"/>
            <a:ext cx="131445" cy="168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10" dirty="0">
                <a:solidFill>
                  <a:srgbClr val="FFFFFF"/>
                </a:solidFill>
                <a:latin typeface="Times New Roman"/>
                <a:cs typeface="Times New Roman"/>
              </a:rPr>
              <a:t>®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57200" y="1112519"/>
            <a:ext cx="9144000" cy="6202680"/>
          </a:xfrm>
          <a:custGeom>
            <a:avLst/>
            <a:gdLst/>
            <a:ahLst/>
            <a:cxnLst/>
            <a:rect l="l" t="t" r="r" b="b"/>
            <a:pathLst>
              <a:path w="9144000" h="6202680">
                <a:moveTo>
                  <a:pt x="0" y="0"/>
                </a:moveTo>
                <a:lnTo>
                  <a:pt x="9144000" y="0"/>
                </a:lnTo>
                <a:lnTo>
                  <a:pt x="9144000" y="6202679"/>
                </a:lnTo>
                <a:lnTo>
                  <a:pt x="0" y="6202679"/>
                </a:lnTo>
                <a:lnTo>
                  <a:pt x="0" y="0"/>
                </a:lnTo>
                <a:close/>
              </a:path>
            </a:pathLst>
          </a:custGeom>
          <a:solidFill>
            <a:srgbClr val="5093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254772" y="3416328"/>
            <a:ext cx="3547745" cy="287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690"/>
              </a:lnSpc>
            </a:pPr>
            <a:r>
              <a:rPr sz="2250" dirty="0">
                <a:solidFill>
                  <a:srgbClr val="FFFFFF"/>
                </a:solidFill>
                <a:latin typeface="Century Gothic"/>
                <a:cs typeface="Century Gothic"/>
              </a:rPr>
              <a:t>M</a:t>
            </a:r>
            <a:r>
              <a:rPr sz="2250" spc="-10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2250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2250" spc="5" dirty="0">
                <a:solidFill>
                  <a:srgbClr val="FFFFFF"/>
                </a:solidFill>
                <a:latin typeface="Century Gothic"/>
                <a:cs typeface="Century Gothic"/>
              </a:rPr>
              <a:t>u</a:t>
            </a:r>
            <a:r>
              <a:rPr sz="2250" spc="-10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2250" dirty="0">
                <a:solidFill>
                  <a:srgbClr val="FFFFFF"/>
                </a:solidFill>
                <a:latin typeface="Century Gothic"/>
                <a:cs typeface="Century Gothic"/>
              </a:rPr>
              <a:t>l</a:t>
            </a:r>
            <a:r>
              <a:rPr sz="2250" spc="-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250" spc="-10" dirty="0">
                <a:solidFill>
                  <a:srgbClr val="FFFFFF"/>
                </a:solidFill>
                <a:latin typeface="Century Gothic"/>
                <a:cs typeface="Century Gothic"/>
              </a:rPr>
              <a:t>B</a:t>
            </a:r>
            <a:r>
              <a:rPr sz="2250" spc="5" dirty="0">
                <a:solidFill>
                  <a:srgbClr val="FFFFFF"/>
                </a:solidFill>
                <a:latin typeface="Century Gothic"/>
                <a:cs typeface="Century Gothic"/>
              </a:rPr>
              <a:t>u</a:t>
            </a:r>
            <a:r>
              <a:rPr sz="2250" dirty="0">
                <a:solidFill>
                  <a:srgbClr val="FFFFFF"/>
                </a:solidFill>
                <a:latin typeface="Century Gothic"/>
                <a:cs typeface="Century Gothic"/>
              </a:rPr>
              <a:t>l</a:t>
            </a:r>
            <a:r>
              <a:rPr sz="2250" spc="-25" dirty="0">
                <a:solidFill>
                  <a:srgbClr val="FFFFFF"/>
                </a:solidFill>
                <a:latin typeface="Century Gothic"/>
                <a:cs typeface="Century Gothic"/>
              </a:rPr>
              <a:t>l</a:t>
            </a:r>
            <a:r>
              <a:rPr sz="2250" spc="-5" dirty="0">
                <a:solidFill>
                  <a:srgbClr val="FFFFFF"/>
                </a:solidFill>
                <a:latin typeface="Century Gothic"/>
                <a:cs typeface="Century Gothic"/>
              </a:rPr>
              <a:t>p</a:t>
            </a:r>
            <a:r>
              <a:rPr sz="2250" dirty="0">
                <a:solidFill>
                  <a:srgbClr val="FFFFFF"/>
                </a:solidFill>
                <a:latin typeface="Century Gothic"/>
                <a:cs typeface="Century Gothic"/>
              </a:rPr>
              <a:t>en</a:t>
            </a:r>
            <a:r>
              <a:rPr sz="2250" spc="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250" dirty="0">
                <a:solidFill>
                  <a:srgbClr val="FFFFFF"/>
                </a:solidFill>
                <a:latin typeface="Century Gothic"/>
                <a:cs typeface="Century Gothic"/>
              </a:rPr>
              <a:t>S</a:t>
            </a:r>
            <a:r>
              <a:rPr sz="2250" spc="-15" dirty="0">
                <a:solidFill>
                  <a:srgbClr val="FFFFFF"/>
                </a:solidFill>
                <a:latin typeface="Century Gothic"/>
                <a:cs typeface="Century Gothic"/>
              </a:rPr>
              <a:t>c</a:t>
            </a:r>
            <a:r>
              <a:rPr sz="2250" spc="-10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2250" spc="20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2250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2250" spc="20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2250" spc="-25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2250" dirty="0">
                <a:solidFill>
                  <a:srgbClr val="FFFFFF"/>
                </a:solidFill>
                <a:latin typeface="Century Gothic"/>
                <a:cs typeface="Century Gothic"/>
              </a:rPr>
              <a:t>g</a:t>
            </a:r>
            <a:endParaRPr sz="2250">
              <a:latin typeface="Century Gothic"/>
              <a:cs typeface="Century Gothic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346266" y="3827910"/>
            <a:ext cx="3362325" cy="287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690"/>
              </a:lnSpc>
            </a:pPr>
            <a:r>
              <a:rPr sz="2250" dirty="0">
                <a:solidFill>
                  <a:srgbClr val="FFFFFF"/>
                </a:solidFill>
                <a:latin typeface="Century Gothic"/>
                <a:cs typeface="Century Gothic"/>
              </a:rPr>
              <a:t>M</a:t>
            </a:r>
            <a:r>
              <a:rPr sz="2250" spc="-10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2250" spc="20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2250" dirty="0">
                <a:solidFill>
                  <a:srgbClr val="FFFFFF"/>
                </a:solidFill>
                <a:latin typeface="Century Gothic"/>
                <a:cs typeface="Century Gothic"/>
              </a:rPr>
              <a:t>l</a:t>
            </a:r>
            <a:r>
              <a:rPr sz="2250" spc="-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250" dirty="0">
                <a:solidFill>
                  <a:srgbClr val="FFFFFF"/>
                </a:solidFill>
                <a:latin typeface="Century Gothic"/>
                <a:cs typeface="Century Gothic"/>
              </a:rPr>
              <a:t>&amp;</a:t>
            </a:r>
            <a:r>
              <a:rPr sz="2250" spc="-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250" spc="-5" dirty="0">
                <a:solidFill>
                  <a:srgbClr val="FFFFFF"/>
                </a:solidFill>
                <a:latin typeface="Century Gothic"/>
                <a:cs typeface="Century Gothic"/>
              </a:rPr>
              <a:t>P</a:t>
            </a:r>
            <a:r>
              <a:rPr sz="2250" spc="-10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2250" spc="5" dirty="0">
                <a:solidFill>
                  <a:srgbClr val="FFFFFF"/>
                </a:solidFill>
                <a:latin typeface="Century Gothic"/>
                <a:cs typeface="Century Gothic"/>
              </a:rPr>
              <a:t>c</a:t>
            </a:r>
            <a:r>
              <a:rPr sz="2250" spc="-5" dirty="0">
                <a:solidFill>
                  <a:srgbClr val="FFFFFF"/>
                </a:solidFill>
                <a:latin typeface="Century Gothic"/>
                <a:cs typeface="Century Gothic"/>
              </a:rPr>
              <a:t>k</a:t>
            </a:r>
            <a:r>
              <a:rPr sz="2250" spc="-10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2250" spc="-5" dirty="0">
                <a:solidFill>
                  <a:srgbClr val="FFFFFF"/>
                </a:solidFill>
                <a:latin typeface="Century Gothic"/>
                <a:cs typeface="Century Gothic"/>
              </a:rPr>
              <a:t>g</a:t>
            </a:r>
            <a:r>
              <a:rPr sz="2250" dirty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2250" spc="-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250" spc="-5" dirty="0">
                <a:solidFill>
                  <a:srgbClr val="FFFFFF"/>
                </a:solidFill>
                <a:latin typeface="Century Gothic"/>
                <a:cs typeface="Century Gothic"/>
              </a:rPr>
              <a:t>V</a:t>
            </a:r>
            <a:r>
              <a:rPr sz="2250" spc="20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2250" dirty="0">
                <a:solidFill>
                  <a:srgbClr val="FFFFFF"/>
                </a:solidFill>
                <a:latin typeface="Century Gothic"/>
                <a:cs typeface="Century Gothic"/>
              </a:rPr>
              <a:t>si</a:t>
            </a:r>
            <a:r>
              <a:rPr sz="2250" spc="-5" dirty="0">
                <a:solidFill>
                  <a:srgbClr val="FFFFFF"/>
                </a:solidFill>
                <a:latin typeface="Century Gothic"/>
                <a:cs typeface="Century Gothic"/>
              </a:rPr>
              <a:t>b</a:t>
            </a:r>
            <a:r>
              <a:rPr sz="2250" spc="20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2250" spc="-25" dirty="0">
                <a:solidFill>
                  <a:srgbClr val="FFFFFF"/>
                </a:solidFill>
                <a:latin typeface="Century Gothic"/>
                <a:cs typeface="Century Gothic"/>
              </a:rPr>
              <a:t>l</a:t>
            </a:r>
            <a:r>
              <a:rPr sz="2250" spc="20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2250" spc="-30" dirty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2250" dirty="0">
                <a:solidFill>
                  <a:srgbClr val="FFFFFF"/>
                </a:solidFill>
                <a:latin typeface="Century Gothic"/>
                <a:cs typeface="Century Gothic"/>
              </a:rPr>
              <a:t>y</a:t>
            </a:r>
            <a:endParaRPr sz="225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7" name="Picture 7" descr="C:\Users\jysdfc\AppData\Local\Microsoft\Windows\Temporary Internet Files\Content.IE5\IAUYEF0N\check-list-grande-300x255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0004" y="4112514"/>
            <a:ext cx="3168396" cy="2602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Cycle O Requirements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276606" y="2377440"/>
            <a:ext cx="8675370" cy="4224528"/>
          </a:xfr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>
              <a:buClrTx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Validate 5-Digit ZIP to the City/State</a:t>
            </a:r>
          </a:p>
          <a:p>
            <a:pPr lvl="0">
              <a:buClrTx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Proper Identification of:</a:t>
            </a:r>
          </a:p>
          <a:p>
            <a:pPr marL="685229" lvl="1" indent="-344186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PO Box Only Delivery ZIP Codes </a:t>
            </a:r>
          </a:p>
          <a:p>
            <a:pPr marL="685229" lvl="1" indent="-344186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R777 Phantom Route &amp; “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NoStat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” addresses</a:t>
            </a:r>
          </a:p>
          <a:p>
            <a:pPr marL="685229" lvl="1" indent="-344186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Door Not Accessible, No Secure Location, &amp; Non-Delivery Days</a:t>
            </a:r>
          </a:p>
          <a:p>
            <a:pPr>
              <a:buClrTx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Standardization &amp; DPV</a:t>
            </a:r>
            <a:r>
              <a:rPr lang="en-US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Confirmation of:</a:t>
            </a:r>
          </a:p>
          <a:p>
            <a:pPr marL="683657" lvl="1" indent="-342614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PBSA – PO Box Street Address </a:t>
            </a:r>
          </a:p>
          <a:p>
            <a:pPr marL="683657" lvl="1" indent="-342614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CMRA – PMB Identifier &amp; DPV Confirmation</a:t>
            </a:r>
          </a:p>
          <a:p>
            <a:pPr marL="683657" lvl="1" indent="-342614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Single Trailing Alpha on a Primary Number</a:t>
            </a:r>
          </a:p>
          <a:p>
            <a:pPr marL="683657" lvl="1" indent="-342614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New Military Addresses “OMC” &amp; “UMR”</a:t>
            </a:r>
          </a:p>
          <a:p>
            <a:pPr lvl="0">
              <a:buClrTx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Suite</a:t>
            </a:r>
            <a:r>
              <a:rPr lang="en-US" baseline="30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Link</a:t>
            </a:r>
            <a:r>
              <a:rPr lang="en-US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®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Requirements for MASS™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8209F-1662-40B9-BF25-8E6F7AC270B7}" type="slidenum">
              <a:rPr lang="en-US" smtClean="0"/>
              <a:pPr/>
              <a:t>90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048506" y="1170432"/>
            <a:ext cx="6009894" cy="528066"/>
          </a:xfrm>
        </p:spPr>
        <p:txBody>
          <a:bodyPr/>
          <a:lstStyle/>
          <a:p>
            <a:r>
              <a:rPr lang="en-US" dirty="0" smtClean="0"/>
              <a:t>CASS</a:t>
            </a:r>
            <a:r>
              <a:rPr lang="en-US" b="0" baseline="30000" dirty="0" smtClean="0"/>
              <a:t>™</a:t>
            </a:r>
            <a:r>
              <a:rPr lang="en-US" dirty="0" smtClean="0"/>
              <a:t>/MASS</a:t>
            </a:r>
            <a:r>
              <a:rPr lang="en-US" b="0" baseline="30000" dirty="0" smtClean="0"/>
              <a:t>™</a:t>
            </a:r>
            <a:r>
              <a:rPr lang="en-US" dirty="0" smtClean="0"/>
              <a:t> Cycle 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076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Cycle O Discussion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276606" y="2377440"/>
            <a:ext cx="8977122" cy="4224528"/>
          </a:xfr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ClrTx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Potential Tables for the future:</a:t>
            </a:r>
          </a:p>
          <a:p>
            <a:pPr marL="685229" lvl="1" indent="-344186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No Stat Details (TBD: WG 186)</a:t>
            </a:r>
          </a:p>
          <a:p>
            <a:pPr>
              <a:buClrTx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Proposed Changes during pre-meeting </a:t>
            </a:r>
          </a:p>
          <a:p>
            <a:pPr marL="683657" lvl="1" indent="-342614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Add two DPV</a:t>
            </a:r>
            <a:r>
              <a:rPr lang="en-US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Codes to better define when secondary information is 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Required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Unnecessary</a:t>
            </a:r>
          </a:p>
          <a:p>
            <a:pPr marL="683657" lvl="1" indent="-342614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Discontinue the build of “HASH” tables and convert all to Flat Tables</a:t>
            </a:r>
          </a:p>
          <a:p>
            <a:pPr marL="683657" lvl="1" indent="-342614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Benefits</a:t>
            </a:r>
          </a:p>
          <a:p>
            <a:pPr marL="1018413" lvl="2" indent="-33947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Weekly transactional updates of all tables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monthly full refresh will continue to be available).</a:t>
            </a:r>
          </a:p>
          <a:p>
            <a:pPr marL="1018413" lvl="2" indent="-33947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Consistent results for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NCOA</a:t>
            </a:r>
            <a:r>
              <a:rPr lang="en-US" baseline="30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Link</a:t>
            </a:r>
            <a:r>
              <a:rPr lang="en-US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8209F-1662-40B9-BF25-8E6F7AC270B7}" type="slidenum">
              <a:rPr lang="en-US" smtClean="0"/>
              <a:pPr/>
              <a:t>91</a:t>
            </a:fld>
            <a:endParaRPr lang="en-US"/>
          </a:p>
        </p:txBody>
      </p:sp>
      <p:sp>
        <p:nvSpPr>
          <p:cNvPr id="5" name="Text Placeholder 2" hidden="1"/>
          <p:cNvSpPr txBox="1">
            <a:spLocks/>
          </p:cNvSpPr>
          <p:nvPr/>
        </p:nvSpPr>
        <p:spPr>
          <a:xfrm>
            <a:off x="804672" y="1183005"/>
            <a:ext cx="8599932" cy="440055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10000"/>
              </a:spcBef>
              <a:spcAft>
                <a:spcPct val="0"/>
              </a:spcAft>
              <a:buClr>
                <a:schemeClr val="tx1"/>
              </a:buClr>
              <a:buFontTx/>
              <a:buNone/>
              <a:defRPr sz="2800" i="1">
                <a:solidFill>
                  <a:srgbClr val="333399"/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1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085850" indent="-228600" algn="l" rtl="0" eaLnBrk="1" fontAlgn="base" hangingPunct="1">
              <a:spcBef>
                <a:spcPct val="1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485900" indent="-228600" algn="l" rtl="0" eaLnBrk="1" fontAlgn="base" hangingPunct="1">
              <a:spcBef>
                <a:spcPct val="1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4pPr>
            <a:lvl5pPr marL="1943100" indent="-285750" algn="l" rtl="0" eaLnBrk="1" fontAlgn="base" hangingPunct="1">
              <a:spcBef>
                <a:spcPct val="1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</a:defRPr>
            </a:lvl5pPr>
            <a:lvl6pPr marL="2400300" indent="-285750" algn="l" rtl="0" eaLnBrk="1" fontAlgn="base" hangingPunct="1">
              <a:spcBef>
                <a:spcPct val="1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857500" indent="-285750" algn="l" rtl="0" eaLnBrk="1" fontAlgn="base" hangingPunct="1">
              <a:spcBef>
                <a:spcPct val="1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3314700" indent="-285750" algn="l" rtl="0" eaLnBrk="1" fontAlgn="base" hangingPunct="1">
              <a:spcBef>
                <a:spcPct val="1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771900" indent="-285750" algn="l" rtl="0" eaLnBrk="1" fontAlgn="base" hangingPunct="1">
              <a:spcBef>
                <a:spcPct val="1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r"/>
            <a:r>
              <a:rPr lang="en-US" altLang="en-US" sz="2772" b="1" dirty="0">
                <a:solidFill>
                  <a:schemeClr val="bg1"/>
                </a:solidFill>
              </a:rPr>
              <a:t>CASS™ / MASS™ Cycle O</a:t>
            </a:r>
            <a:endParaRPr lang="en-US" sz="2772" kern="0" dirty="0">
              <a:solidFill>
                <a:schemeClr val="bg1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CASS</a:t>
            </a:r>
            <a:r>
              <a:rPr lang="en-US" b="0" baseline="30000" dirty="0" smtClean="0"/>
              <a:t>™</a:t>
            </a:r>
            <a:r>
              <a:rPr lang="en-US" dirty="0" smtClean="0"/>
              <a:t>/MASS</a:t>
            </a:r>
            <a:r>
              <a:rPr lang="en-US" b="0" baseline="30000" dirty="0" smtClean="0"/>
              <a:t>™</a:t>
            </a:r>
            <a:r>
              <a:rPr lang="en-US" dirty="0" smtClean="0"/>
              <a:t> Cycle 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24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Tentative Schedule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F1D56-079D-400F-8097-016EBDA8D58B}" type="slidenum">
              <a:rPr lang="en-US" smtClean="0"/>
              <a:pPr/>
              <a:t>92</a:t>
            </a:fld>
            <a:endParaRPr lang="en-US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CASS</a:t>
            </a:r>
            <a:r>
              <a:rPr lang="en-US" b="0" baseline="30000" dirty="0" smtClean="0"/>
              <a:t>™</a:t>
            </a:r>
            <a:r>
              <a:rPr lang="en-US" dirty="0" smtClean="0"/>
              <a:t>/MASS</a:t>
            </a:r>
            <a:r>
              <a:rPr lang="en-US" b="0" baseline="30000" dirty="0" smtClean="0"/>
              <a:t>™</a:t>
            </a:r>
            <a:r>
              <a:rPr lang="en-US" dirty="0" smtClean="0"/>
              <a:t> Cycle O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352044" y="2314577"/>
          <a:ext cx="9278874" cy="42119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471872"/>
                <a:gridCol w="1451674"/>
                <a:gridCol w="1688670"/>
                <a:gridCol w="666659"/>
              </a:tblGrid>
              <a:tr h="32269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9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CASS Cycle “O” Pre-Meeting</a:t>
                      </a:r>
                      <a:endParaRPr lang="en-US" sz="1900" b="0" i="1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263" marR="45263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US" sz="1700" b="0" i="1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263" marR="45263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February 23</a:t>
                      </a:r>
                      <a:endParaRPr lang="en-US" sz="17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263" marR="45263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lang="en-US" sz="17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263" marR="45263" marT="0" marB="0" anchor="ctr">
                    <a:noFill/>
                  </a:tcPr>
                </a:tc>
              </a:tr>
              <a:tr h="32269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9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Partnership In Tomorrow (PIT) Meeting</a:t>
                      </a:r>
                      <a:endParaRPr lang="en-US" sz="1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263" marR="45263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263" marR="45263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700" b="0" i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May</a:t>
                      </a:r>
                      <a:r>
                        <a:rPr lang="en-US" sz="1700" b="0" i="1" u="none" strike="noStrike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</a:t>
                      </a:r>
                      <a:endParaRPr lang="en-US" sz="1700" b="0" i="1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263" marR="45263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700" b="0" i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lang="en-US" sz="1700" b="0" i="1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263" marR="45263" marT="0" marB="0" anchor="ctr">
                    <a:noFill/>
                  </a:tcPr>
                </a:tc>
              </a:tr>
              <a:tr h="32269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NCOA</a:t>
                      </a:r>
                      <a:r>
                        <a:rPr lang="en-US" sz="1900" b="0" i="0" u="none" strike="noStrike" baseline="30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Link®</a:t>
                      </a:r>
                      <a:r>
                        <a:rPr lang="en-US" sz="1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PIT</a:t>
                      </a:r>
                      <a:endParaRPr lang="en-US" sz="1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263" marR="45263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US" sz="1400" b="0" i="0" u="none" strike="sng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263" marR="45263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700" b="0" i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May 8</a:t>
                      </a:r>
                      <a:endParaRPr lang="en-US" sz="1700" b="0" i="1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263" marR="45263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700" b="0" i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lang="en-US" sz="1700" b="0" i="1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263" marR="45263" marT="0" marB="0" anchor="ctr">
                    <a:noFill/>
                  </a:tcPr>
                </a:tc>
              </a:tr>
              <a:tr h="32269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9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Official Rules </a:t>
                      </a:r>
                      <a:r>
                        <a:rPr lang="en-US" sz="19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Release</a:t>
                      </a:r>
                      <a:endParaRPr lang="en-US" sz="1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263" marR="45263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US" sz="1400" b="0" i="0" u="none" strike="sng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263" marR="45263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700" b="0" i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June 1</a:t>
                      </a:r>
                      <a:endParaRPr lang="en-US" sz="1700" b="0" i="1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263" marR="45263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700" b="0" i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lang="en-US" sz="1700" b="0" i="1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263" marR="45263" marT="0" marB="0" anchor="ctr">
                    <a:noFill/>
                  </a:tcPr>
                </a:tc>
              </a:tr>
              <a:tr h="32269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9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Send Static </a:t>
                      </a:r>
                      <a:r>
                        <a:rPr lang="en-US" sz="19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Data</a:t>
                      </a:r>
                      <a:endParaRPr lang="en-US" sz="1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263" marR="45263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US" sz="1400" b="0" i="0" u="none" strike="sng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263" marR="45263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700" b="0" i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September 30</a:t>
                      </a:r>
                      <a:endParaRPr lang="en-US" sz="1700" b="0" i="1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263" marR="45263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700" b="0" i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lang="en-US" sz="1700" b="0" i="1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263" marR="45263" marT="0" marB="0" anchor="ctr">
                    <a:noFill/>
                  </a:tcPr>
                </a:tc>
              </a:tr>
              <a:tr h="32269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9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CASS &amp; NCOA</a:t>
                      </a:r>
                      <a:r>
                        <a:rPr lang="en-US" sz="1900" u="none" strike="noStrike" baseline="30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Link</a:t>
                      </a:r>
                      <a:r>
                        <a:rPr lang="en-US" sz="19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Stage </a:t>
                      </a:r>
                      <a:r>
                        <a:rPr lang="en-US" sz="19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 </a:t>
                      </a:r>
                      <a:r>
                        <a:rPr lang="en-US" sz="19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Release</a:t>
                      </a:r>
                      <a:endParaRPr lang="en-US" sz="1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263" marR="45263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US" sz="1400" b="0" i="0" u="none" strike="sng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263" marR="45263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700" b="0" i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October 31</a:t>
                      </a:r>
                      <a:endParaRPr lang="en-US" sz="1700" b="0" i="1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263" marR="45263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700" b="0" i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lang="en-US" sz="1700" b="0" i="1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263" marR="45263" marT="0" marB="0" anchor="ctr">
                    <a:noFill/>
                  </a:tcPr>
                </a:tc>
              </a:tr>
              <a:tr h="32269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9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CASS &amp; NCOA</a:t>
                      </a:r>
                      <a:r>
                        <a:rPr lang="en-US" sz="1900" u="none" strike="noStrike" baseline="30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Link</a:t>
                      </a:r>
                      <a:r>
                        <a:rPr lang="en-US" sz="19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9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Stage </a:t>
                      </a:r>
                      <a:r>
                        <a:rPr lang="en-US" sz="19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 </a:t>
                      </a:r>
                      <a:r>
                        <a:rPr lang="en-US" sz="19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Release</a:t>
                      </a:r>
                      <a:endParaRPr lang="en-US" sz="1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263" marR="45263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US" sz="1400" b="0" i="0" u="none" strike="sng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263" marR="45263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700" b="0" i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February 28</a:t>
                      </a:r>
                      <a:endParaRPr lang="en-US" sz="1700" b="0" i="1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263" marR="45263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700" b="0" i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  <a:endParaRPr lang="en-US" sz="1700" b="0" i="1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263" marR="45263" marT="0" marB="0" anchor="ctr">
                    <a:noFill/>
                  </a:tcPr>
                </a:tc>
              </a:tr>
              <a:tr h="32269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9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MASS </a:t>
                      </a:r>
                      <a:r>
                        <a:rPr lang="en-US" sz="19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Test Decks Available</a:t>
                      </a:r>
                      <a:endParaRPr lang="en-US" sz="1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263" marR="45263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US" sz="1400" b="0" i="0" u="none" strike="sng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263" marR="45263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700" b="0" i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September 30</a:t>
                      </a:r>
                      <a:endParaRPr lang="en-US" sz="1700" b="0" i="1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263" marR="45263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700" b="0" i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  <a:endParaRPr lang="en-US" sz="1700" b="0" i="1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263" marR="45263" marT="0" marB="0" anchor="ctr">
                    <a:noFill/>
                  </a:tcPr>
                </a:tc>
              </a:tr>
              <a:tr h="32269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9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CASS Developers Certification </a:t>
                      </a:r>
                      <a:r>
                        <a:rPr lang="en-US" sz="19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Completed</a:t>
                      </a:r>
                      <a:endParaRPr lang="en-US" sz="1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263" marR="45263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US" sz="1400" b="0" i="0" u="none" strike="sng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263" marR="45263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700" b="0" i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December</a:t>
                      </a:r>
                      <a:r>
                        <a:rPr lang="en-US" sz="1700" b="0" i="1" u="none" strike="noStrike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31</a:t>
                      </a:r>
                      <a:endParaRPr lang="en-US" sz="1700" b="0" i="1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263" marR="45263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700" b="0" i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  <a:endParaRPr lang="en-US" sz="1700" b="0" i="1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263" marR="45263" marT="0" marB="0" anchor="ctr">
                    <a:noFill/>
                  </a:tcPr>
                </a:tc>
              </a:tr>
              <a:tr h="32269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9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MASS Manufacturers Certification </a:t>
                      </a:r>
                      <a:r>
                        <a:rPr lang="en-US" sz="19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Completed</a:t>
                      </a:r>
                      <a:endParaRPr lang="en-US" sz="1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263" marR="45263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US" sz="1400" b="0" i="0" u="none" strike="sng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263" marR="45263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700" b="0" i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January</a:t>
                      </a:r>
                      <a:r>
                        <a:rPr lang="en-US" sz="1700" b="0" i="1" u="none" strike="noStrike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31</a:t>
                      </a:r>
                      <a:endParaRPr lang="en-US" sz="1700" b="0" i="1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263" marR="45263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700" b="0" i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  <a:endParaRPr lang="en-US" sz="1700" b="0" i="1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263" marR="45263" marT="0" marB="0" anchor="ctr">
                    <a:noFill/>
                  </a:tcPr>
                </a:tc>
              </a:tr>
              <a:tr h="32269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9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Software Released to </a:t>
                      </a:r>
                      <a:r>
                        <a:rPr lang="en-US" sz="19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End-users NLT</a:t>
                      </a:r>
                      <a:endParaRPr lang="en-US" sz="1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263" marR="45263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US" sz="1400" b="0" i="0" u="none" strike="sng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263" marR="45263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700" b="0" i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March 31</a:t>
                      </a:r>
                      <a:endParaRPr lang="en-US" sz="1700" b="0" i="1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263" marR="45263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700" b="0" i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  <a:endParaRPr lang="en-US" sz="1700" b="0" i="1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263" marR="45263" marT="0" marB="0" anchor="ctr">
                    <a:noFill/>
                  </a:tcPr>
                </a:tc>
              </a:tr>
              <a:tr h="32269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9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Expiration of CASS™ Cycle </a:t>
                      </a:r>
                      <a:r>
                        <a:rPr lang="en-US" sz="19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en-US" sz="1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263" marR="45263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US" sz="1700" b="0" i="1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263" marR="45263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700" b="0" i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July 31</a:t>
                      </a:r>
                      <a:endParaRPr lang="en-US" sz="1700" b="0" i="1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263" marR="45263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700" i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  <a:endParaRPr lang="en-US" sz="1700" b="0" i="1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263" marR="45263" marT="0" marB="0" anchor="ctr">
                    <a:noFill/>
                  </a:tcPr>
                </a:tc>
              </a:tr>
              <a:tr h="33967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9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Implementation of CASS Cycle </a:t>
                      </a:r>
                      <a:r>
                        <a:rPr lang="en-US" sz="19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endParaRPr lang="en-US" sz="1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263" marR="45263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US" sz="1400" b="0" i="0" u="none" strike="sng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263" marR="45263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000" b="1" i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August 1</a:t>
                      </a:r>
                      <a:endParaRPr lang="en-US" sz="2000" b="0" i="1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263" marR="45263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700" b="1" i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  <a:endParaRPr lang="en-US" sz="1700" b="1" i="1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263" marR="45263" marT="0" marB="0" anchor="ctr">
                    <a:noFill/>
                  </a:tcPr>
                </a:tc>
              </a:tr>
            </a:tbl>
          </a:graphicData>
        </a:graphic>
      </p:graphicFrame>
      <p:pic>
        <p:nvPicPr>
          <p:cNvPr id="39939" name="Picture 3" descr="C:\Users\jysdfc\AppData\Local\Microsoft\Windows\Temporary Internet Files\Content.IE5\57WLQ9EP\120px-Yes_Check_Circle.svg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8253" y="2285345"/>
            <a:ext cx="361469" cy="361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1828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Improve Accuracy &amp; Use of UAA Reason Codes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8209F-1662-40B9-BF25-8E6F7AC270B7}" type="slidenum">
              <a:rPr lang="en-US" smtClean="0"/>
              <a:pPr/>
              <a:t>93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3289" y="4157777"/>
            <a:ext cx="3685003" cy="2353666"/>
          </a:xfrm>
          <a:prstGeom prst="rect">
            <a:avLst/>
          </a:prstGeom>
          <a:ln>
            <a:noFill/>
          </a:ln>
          <a:effectLst>
            <a:glow rad="228600">
              <a:srgbClr val="99CCFF">
                <a:alpha val="40000"/>
              </a:srgb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276606" y="2377440"/>
            <a:ext cx="9505188" cy="422452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WG 171 - </a:t>
            </a:r>
            <a:r>
              <a:rPr lang="en-US" altLang="en-US" dirty="0"/>
              <a:t> Recommendations </a:t>
            </a:r>
            <a:endParaRPr lang="en-US" dirty="0"/>
          </a:p>
          <a:p>
            <a:pPr marL="685229" lvl="1" indent="-344186">
              <a:defRPr/>
            </a:pPr>
            <a:r>
              <a:rPr lang="en-US" dirty="0"/>
              <a:t>Develop training on appropriate use of UAA Reasons</a:t>
            </a:r>
          </a:p>
          <a:p>
            <a:pPr marL="685229" lvl="1" indent="-344186">
              <a:defRPr/>
            </a:pPr>
            <a:r>
              <a:rPr lang="en-US" dirty="0"/>
              <a:t>Provide examples &amp; emphasize negative impact on inaccurate code assignments </a:t>
            </a:r>
          </a:p>
          <a:p>
            <a:pPr marL="685229" lvl="1" indent="-344186">
              <a:defRPr/>
            </a:pPr>
            <a:r>
              <a:rPr lang="en-US" dirty="0"/>
              <a:t>Stress the importance of creating </a:t>
            </a:r>
            <a:r>
              <a:rPr lang="en-US" i="1" dirty="0"/>
              <a:t>Moved Left No Address </a:t>
            </a:r>
            <a:r>
              <a:rPr lang="en-US" dirty="0"/>
              <a:t>&amp; </a:t>
            </a:r>
            <a:r>
              <a:rPr lang="en-US" i="1" dirty="0"/>
              <a:t>Box Closed No Order </a:t>
            </a:r>
            <a:r>
              <a:rPr lang="en-US" dirty="0" smtClean="0"/>
              <a:t>records</a:t>
            </a:r>
          </a:p>
          <a:p>
            <a:pPr marL="282893" indent="-282893">
              <a:defRPr/>
            </a:pPr>
            <a:r>
              <a:rPr lang="en-US" dirty="0">
                <a:hlinkClick r:id="rId4" tooltip="Added: 11/21/2017, Duration: 5:47"/>
              </a:rPr>
              <a:t>UAA Alternative Address Mail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Blue </a:t>
            </a:r>
            <a:r>
              <a:rPr lang="en-US" dirty="0"/>
              <a:t>Tube Video </a:t>
            </a:r>
          </a:p>
          <a:p>
            <a:pPr marL="282893" indent="-282893">
              <a:defRPr/>
            </a:pPr>
            <a:r>
              <a:rPr lang="en-US" dirty="0"/>
              <a:t>Focus for 2020 Census </a:t>
            </a:r>
            <a:r>
              <a:rPr lang="en-US" dirty="0" smtClean="0"/>
              <a:t>&amp;</a:t>
            </a:r>
            <a:br>
              <a:rPr lang="en-US" dirty="0" smtClean="0"/>
            </a:br>
            <a:r>
              <a:rPr lang="en-US" dirty="0" smtClean="0"/>
              <a:t>USPS Confirmation </a:t>
            </a:r>
            <a:r>
              <a:rPr lang="en-US" dirty="0"/>
              <a:t>Notice Letter </a:t>
            </a:r>
          </a:p>
          <a:p>
            <a:pPr marL="282893" indent="-282893">
              <a:defRPr/>
            </a:pPr>
            <a:r>
              <a:rPr lang="en-US" dirty="0"/>
              <a:t>UAA Mail Training video is </a:t>
            </a:r>
            <a:r>
              <a:rPr lang="en-US" dirty="0" smtClean="0"/>
              <a:t>being</a:t>
            </a:r>
            <a:br>
              <a:rPr lang="en-US" dirty="0" smtClean="0"/>
            </a:br>
            <a:r>
              <a:rPr lang="en-US" dirty="0" smtClean="0"/>
              <a:t>revised </a:t>
            </a:r>
            <a:r>
              <a:rPr lang="en-US" dirty="0"/>
              <a:t>prior to </a:t>
            </a:r>
            <a:r>
              <a:rPr lang="en-US" dirty="0" smtClean="0"/>
              <a:t>release</a:t>
            </a:r>
            <a:br>
              <a:rPr lang="en-US" dirty="0" smtClean="0"/>
            </a:br>
            <a:r>
              <a:rPr lang="en-US" dirty="0" smtClean="0"/>
              <a:t>(combined </a:t>
            </a:r>
            <a:r>
              <a:rPr lang="en-US" dirty="0"/>
              <a:t>with UG4 training) </a:t>
            </a:r>
            <a:endParaRPr lang="en-US" sz="1980" dirty="0"/>
          </a:p>
          <a:p>
            <a:pPr marL="232601" indent="-344186">
              <a:defRPr/>
            </a:pP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UAA Mail Training Initiatives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044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PARS “Upgraded” USPS Marketing Mail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276606" y="2377441"/>
            <a:ext cx="9429750" cy="3084755"/>
          </a:xfrm>
        </p:spPr>
        <p:txBody>
          <a:bodyPr/>
          <a:lstStyle/>
          <a:p>
            <a:r>
              <a:rPr lang="en-US" dirty="0" smtClean="0"/>
              <a:t>Caused by:</a:t>
            </a:r>
          </a:p>
          <a:p>
            <a:pPr marL="396050" lvl="1" indent="-339471">
              <a:buFont typeface="Wingdings" panose="05000000000000000000" pitchFamily="2" charset="2"/>
              <a:buChar char="§"/>
            </a:pPr>
            <a:r>
              <a:rPr lang="en-US" sz="2178" dirty="0"/>
              <a:t>Undeliverable mail returned to USPS</a:t>
            </a:r>
            <a:r>
              <a:rPr lang="en-US" sz="2178" baseline="30000" dirty="0"/>
              <a:t>®</a:t>
            </a:r>
            <a:r>
              <a:rPr lang="en-US" sz="2178" dirty="0"/>
              <a:t> via collection box or mixed with outgoing mail</a:t>
            </a:r>
          </a:p>
          <a:p>
            <a:pPr marL="396050" lvl="1" indent="-339471">
              <a:buFont typeface="Wingdings" panose="05000000000000000000" pitchFamily="2" charset="2"/>
              <a:buChar char="§"/>
            </a:pPr>
            <a:r>
              <a:rPr lang="en-US" sz="2178" dirty="0"/>
              <a:t>Collection mail processed on the Advanced Facer Canceler System (AFCS) &amp; ID Tag applied</a:t>
            </a:r>
          </a:p>
          <a:p>
            <a:pPr marL="396050" lvl="1" indent="-339471">
              <a:buFont typeface="Wingdings" panose="05000000000000000000" pitchFamily="2" charset="2"/>
              <a:buChar char="§"/>
            </a:pPr>
            <a:r>
              <a:rPr lang="en-US" sz="2178" dirty="0"/>
              <a:t>AFCS ID Tag used by PARS for Mail Class Identification. “Upgrades” to First-Class Mail</a:t>
            </a:r>
            <a:r>
              <a:rPr lang="en-US" sz="2178" baseline="30000" dirty="0"/>
              <a:t>®</a:t>
            </a:r>
          </a:p>
          <a:p>
            <a:pPr marL="396050" lvl="1" indent="-339471">
              <a:buFont typeface="Wingdings" panose="05000000000000000000" pitchFamily="2" charset="2"/>
              <a:buChar char="§"/>
            </a:pPr>
            <a:r>
              <a:rPr lang="en-US" sz="2178" dirty="0"/>
              <a:t>Results = </a:t>
            </a:r>
            <a:r>
              <a:rPr lang="en-US" sz="2178" i="1" dirty="0"/>
              <a:t>Return To Sender </a:t>
            </a:r>
            <a:r>
              <a:rPr lang="en-US" sz="2178" dirty="0"/>
              <a:t>as First-Class Mail (no postage due)</a:t>
            </a:r>
          </a:p>
          <a:p>
            <a:pPr marL="683657" indent="-342614"/>
            <a:endParaRPr lang="en-US" dirty="0" smtClean="0"/>
          </a:p>
          <a:p>
            <a:endParaRPr lang="en-US" baseline="30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8209F-1662-40B9-BF25-8E6F7AC270B7}" type="slidenum">
              <a:rPr lang="en-US" smtClean="0"/>
              <a:pPr/>
              <a:t>94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756278" y="5147400"/>
            <a:ext cx="3545586" cy="1395603"/>
            <a:chOff x="1709468" y="1849746"/>
            <a:chExt cx="4892327" cy="1409700"/>
          </a:xfrm>
          <a:solidFill>
            <a:srgbClr val="FFFF99"/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6" name="Rectangle 5"/>
            <p:cNvSpPr/>
            <p:nvPr/>
          </p:nvSpPr>
          <p:spPr>
            <a:xfrm>
              <a:off x="1709468" y="1849746"/>
              <a:ext cx="4892327" cy="1385837"/>
            </a:xfrm>
            <a:prstGeom prst="rect">
              <a:avLst/>
            </a:prstGeom>
            <a:grpFill/>
            <a:ln w="9525"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1188" dirty="0">
                  <a:latin typeface="Lucida Sans Typewriter" panose="020B0509030504030204" pitchFamily="49" charset="0"/>
                </a:rPr>
                <a:t>NIXIE     381  DE 1270    0002/12/18 </a:t>
              </a:r>
            </a:p>
            <a:p>
              <a:r>
                <a:rPr lang="en-US" sz="495" dirty="0">
                  <a:latin typeface="Lucida Sans Typewriter" panose="020B0509030504030204" pitchFamily="49" charset="0"/>
                </a:rPr>
                <a:t>                               </a:t>
              </a:r>
            </a:p>
            <a:p>
              <a:r>
                <a:rPr lang="en-US" sz="1188" dirty="0">
                  <a:latin typeface="Lucida Sans Typewriter" panose="020B0509030504030204" pitchFamily="49" charset="0"/>
                </a:rPr>
                <a:t>        RETURN TO SENDER</a:t>
              </a:r>
            </a:p>
            <a:p>
              <a:r>
                <a:rPr lang="en-US" sz="1188" dirty="0">
                  <a:latin typeface="Lucida Sans Typewriter" panose="020B0509030504030204" pitchFamily="49" charset="0"/>
                </a:rPr>
                <a:t>      INSUFFICIENT ADDRESS</a:t>
              </a:r>
            </a:p>
            <a:p>
              <a:r>
                <a:rPr lang="en-US" sz="1188" dirty="0">
                  <a:latin typeface="Lucida Sans Typewriter" panose="020B0509030504030204" pitchFamily="49" charset="0"/>
                </a:rPr>
                <a:t>        UNABLE TO FORWARD</a:t>
              </a:r>
            </a:p>
            <a:p>
              <a:endParaRPr lang="en-US" sz="495" dirty="0">
                <a:latin typeface="Lucida Sans Typewriter" panose="020B0509030504030204" pitchFamily="49" charset="0"/>
              </a:endParaRPr>
            </a:p>
            <a:p>
              <a:r>
                <a:rPr lang="en-US" sz="1188" dirty="0">
                  <a:latin typeface="Lucida Sans Typewriter" panose="020B0509030504030204" pitchFamily="49" charset="0"/>
                </a:rPr>
                <a:t>BC: 38188100125    *3059-00002-12-01</a:t>
              </a:r>
            </a:p>
            <a:p>
              <a:r>
                <a:rPr lang="en-US" sz="1386" dirty="0"/>
                <a:t> </a:t>
              </a: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914" r="1441" b="36174"/>
            <a:stretch/>
          </p:blipFill>
          <p:spPr>
            <a:xfrm rot="10800000">
              <a:off x="2021744" y="3030846"/>
              <a:ext cx="3955498" cy="228600"/>
            </a:xfrm>
            <a:prstGeom prst="rect">
              <a:avLst/>
            </a:prstGeom>
            <a:grpFill/>
            <a:ln w="9525">
              <a:solidFill>
                <a:srgbClr val="FFFF99"/>
              </a:solidFill>
            </a:ln>
          </p:spPr>
        </p:pic>
      </p:grpSp>
      <p:sp>
        <p:nvSpPr>
          <p:cNvPr id="8" name="Rectangle 7"/>
          <p:cNvSpPr/>
          <p:nvPr/>
        </p:nvSpPr>
        <p:spPr>
          <a:xfrm>
            <a:off x="4633803" y="5098649"/>
            <a:ext cx="5072553" cy="1465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39471" indent="-339471">
              <a:spcBef>
                <a:spcPct val="10000"/>
              </a:spcBef>
              <a:buClr>
                <a:srgbClr val="000000"/>
              </a:buClr>
              <a:buFont typeface="Wingdings" pitchFamily="2" charset="2"/>
              <a:buChar char="§"/>
            </a:pPr>
            <a:r>
              <a:rPr lang="en-US" sz="2178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Initial solution tests failed to provide the desired results.</a:t>
            </a:r>
          </a:p>
          <a:p>
            <a:pPr marL="339471" indent="-339471">
              <a:spcBef>
                <a:spcPct val="10000"/>
              </a:spcBef>
              <a:buClr>
                <a:srgbClr val="000000"/>
              </a:buClr>
              <a:buFont typeface="Wingdings" pitchFamily="2" charset="2"/>
              <a:buChar char="§"/>
            </a:pPr>
            <a:r>
              <a:rPr lang="en-US" sz="2178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Additional solutions are being evaluated. Final solution TBD.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USPS Marketing Mail</a:t>
            </a:r>
            <a:r>
              <a:rPr lang="en-US" baseline="30000" dirty="0" smtClean="0"/>
              <a:t>®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890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2036" y="2056829"/>
            <a:ext cx="3426935" cy="4435754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scene3d>
            <a:camera prst="perspectiveHeroicExtremeLef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Alternative Move Update Method Option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276606" y="2377440"/>
            <a:ext cx="9278874" cy="3591164"/>
          </a:xfrm>
        </p:spPr>
        <p:txBody>
          <a:bodyPr>
            <a:noAutofit/>
          </a:bodyPr>
          <a:lstStyle/>
          <a:p>
            <a:r>
              <a:rPr lang="en-US" dirty="0" smtClean="0"/>
              <a:t>Federal Register Proposed Rule January 9, 2018</a:t>
            </a:r>
          </a:p>
          <a:p>
            <a:r>
              <a:rPr lang="en-US" dirty="0" smtClean="0"/>
              <a:t>Comments currently under review</a:t>
            </a:r>
          </a:p>
          <a:p>
            <a:r>
              <a:rPr lang="en-US" dirty="0" smtClean="0"/>
              <a:t>No changes needed if you already use an </a:t>
            </a:r>
            <a:br>
              <a:rPr lang="en-US" dirty="0" smtClean="0"/>
            </a:br>
            <a:r>
              <a:rPr lang="en-US" dirty="0" smtClean="0"/>
              <a:t>ACS</a:t>
            </a:r>
            <a:r>
              <a:rPr lang="en-US" baseline="30000" dirty="0" smtClean="0"/>
              <a:t>™</a:t>
            </a:r>
            <a:r>
              <a:rPr lang="en-US" dirty="0" smtClean="0"/>
              <a:t> Change Service Requested Service Type ID.</a:t>
            </a:r>
          </a:p>
          <a:p>
            <a:r>
              <a:rPr lang="en-US" dirty="0" smtClean="0"/>
              <a:t>You must first enroll in ACS (</a:t>
            </a:r>
            <a:r>
              <a:rPr lang="en-US" dirty="0" smtClean="0">
                <a:hlinkClick r:id="rId4"/>
              </a:rPr>
              <a:t>acs@usps.gov</a:t>
            </a:r>
            <a:r>
              <a:rPr lang="en-US" dirty="0" smtClean="0"/>
              <a:t>) if:</a:t>
            </a:r>
          </a:p>
          <a:p>
            <a:pPr marL="565785" lvl="1" indent="-282893"/>
            <a:r>
              <a:rPr lang="en-US" dirty="0"/>
              <a:t>You request Secure Destruction for First-Class Mail</a:t>
            </a:r>
            <a:r>
              <a:rPr lang="en-US" baseline="30000" dirty="0"/>
              <a:t>®</a:t>
            </a:r>
            <a:r>
              <a:rPr lang="en-US" dirty="0"/>
              <a:t> </a:t>
            </a:r>
          </a:p>
          <a:p>
            <a:pPr marL="565785" lvl="1" indent="-282893"/>
            <a:r>
              <a:rPr lang="en-US" dirty="0" smtClean="0"/>
              <a:t>Your mail is </a:t>
            </a:r>
            <a:r>
              <a:rPr lang="en-US" i="1" u="sng" dirty="0" smtClean="0"/>
              <a:t>not</a:t>
            </a:r>
            <a:r>
              <a:rPr lang="en-US" dirty="0" smtClean="0"/>
              <a:t> Full Service (Basic = </a:t>
            </a:r>
            <a:r>
              <a:rPr lang="en-US" dirty="0" err="1" smtClean="0"/>
              <a:t>OneCode</a:t>
            </a:r>
            <a:r>
              <a:rPr lang="en-US" dirty="0" smtClean="0"/>
              <a:t> ACS</a:t>
            </a:r>
            <a:r>
              <a:rPr lang="en-US" baseline="30000" dirty="0" smtClean="0"/>
              <a:t>®</a:t>
            </a:r>
            <a:r>
              <a:rPr lang="en-US" dirty="0" smtClean="0"/>
              <a:t>)</a:t>
            </a:r>
          </a:p>
          <a:p>
            <a:pPr marL="565785" lvl="1" indent="-282893"/>
            <a:r>
              <a:rPr lang="en-US" dirty="0" smtClean="0"/>
              <a:t>Your mail is </a:t>
            </a:r>
            <a:r>
              <a:rPr lang="en-US" i="1" u="sng" dirty="0" smtClean="0"/>
              <a:t>both</a:t>
            </a:r>
            <a:r>
              <a:rPr lang="en-US" dirty="0" smtClean="0"/>
              <a:t> Full Service &amp; Basic and you do not </a:t>
            </a:r>
            <a:br>
              <a:rPr lang="en-US" dirty="0" smtClean="0"/>
            </a:br>
            <a:r>
              <a:rPr lang="en-US" dirty="0" smtClean="0"/>
              <a:t>qualify for </a:t>
            </a:r>
            <a:r>
              <a:rPr lang="en-US" i="1" dirty="0" smtClean="0"/>
              <a:t>Free Basic</a:t>
            </a:r>
          </a:p>
          <a:p>
            <a:pPr marL="565785" lvl="1" indent="-282893"/>
            <a:r>
              <a:rPr lang="en-US" dirty="0" smtClean="0"/>
              <a:t>You request Change Service Requested Opt 2 for </a:t>
            </a:r>
            <a:br>
              <a:rPr lang="en-US" dirty="0" smtClean="0"/>
            </a:br>
            <a:r>
              <a:rPr lang="en-US" dirty="0" smtClean="0"/>
              <a:t>USPS Marketing Mail</a:t>
            </a:r>
            <a:r>
              <a:rPr lang="en-US" baseline="30000" dirty="0" smtClean="0"/>
              <a:t>®</a:t>
            </a:r>
          </a:p>
          <a:p>
            <a:pPr marL="341042" lvl="1"/>
            <a:r>
              <a:rPr lang="en-US" sz="2178" dirty="0">
                <a:hlinkClick r:id="rId5"/>
              </a:rPr>
              <a:t>https://postalpro.usps.com/service-type-identifiers/stidtable</a:t>
            </a:r>
            <a:endParaRPr lang="en-US" sz="2178" dirty="0"/>
          </a:p>
          <a:p>
            <a:pPr marL="341042" lvl="1"/>
            <a:endParaRPr lang="en-US" sz="2178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8209F-1662-40B9-BF25-8E6F7AC270B7}" type="slidenum">
              <a:rPr lang="en-US" smtClean="0"/>
              <a:pPr/>
              <a:t>95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Green &amp; Secure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8224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1895">
            <a:off x="6501046" y="1684302"/>
            <a:ext cx="3778558" cy="4903833"/>
          </a:xfrm>
          <a:prstGeom prst="rect">
            <a:avLst/>
          </a:prstGeom>
          <a:effectLst/>
          <a:scene3d>
            <a:camera prst="perspectiveLeft">
              <a:rot lat="0" lon="2400000" rev="0"/>
            </a:camera>
            <a:lightRig rig="threePt" dir="t"/>
          </a:scene3d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8209F-1662-40B9-BF25-8E6F7AC270B7}" type="slidenum">
              <a:rPr lang="en-US" smtClean="0"/>
              <a:pPr/>
              <a:t>96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Guide to Move Update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4501136" y="1415605"/>
            <a:ext cx="4997767" cy="5601272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1188"/>
              </a:spcBef>
            </a:pPr>
            <a:r>
              <a:rPr lang="en-US" dirty="0" smtClean="0"/>
              <a:t>Address Quality Census Measurement and </a:t>
            </a:r>
            <a:br>
              <a:rPr lang="en-US" dirty="0" smtClean="0"/>
            </a:br>
            <a:r>
              <a:rPr lang="en-US" dirty="0" smtClean="0"/>
              <a:t>Assessment Process </a:t>
            </a:r>
          </a:p>
          <a:p>
            <a:pPr>
              <a:spcBef>
                <a:spcPts val="1188"/>
              </a:spcBef>
            </a:pPr>
            <a:r>
              <a:rPr lang="en-US" dirty="0" smtClean="0"/>
              <a:t>Green &amp; Secure Move Update Alternative</a:t>
            </a:r>
          </a:p>
          <a:p>
            <a:pPr>
              <a:spcBef>
                <a:spcPts val="1188"/>
              </a:spcBef>
            </a:pPr>
            <a:r>
              <a:rPr lang="en-US" dirty="0" smtClean="0"/>
              <a:t>Other revisions include</a:t>
            </a:r>
          </a:p>
          <a:p>
            <a:pPr marL="565785" lvl="1" indent="-282893">
              <a:spcBef>
                <a:spcPts val="1188"/>
              </a:spcBef>
            </a:pPr>
            <a:r>
              <a:rPr lang="en-US" dirty="0" smtClean="0"/>
              <a:t>Removing duplicated information throughout the </a:t>
            </a:r>
            <a:br>
              <a:rPr lang="en-US" dirty="0" smtClean="0"/>
            </a:br>
            <a:r>
              <a:rPr lang="en-US" dirty="0" smtClean="0"/>
              <a:t>document.</a:t>
            </a:r>
          </a:p>
          <a:p>
            <a:pPr marL="565785" lvl="1" indent="-282893">
              <a:spcBef>
                <a:spcPts val="1188"/>
              </a:spcBef>
            </a:pPr>
            <a:r>
              <a:rPr lang="en-US" dirty="0" smtClean="0"/>
              <a:t>Updating the Change-of-Address process &amp; </a:t>
            </a:r>
            <a:br>
              <a:rPr lang="en-US" dirty="0" smtClean="0"/>
            </a:br>
            <a:r>
              <a:rPr lang="en-US" dirty="0" smtClean="0"/>
              <a:t>Move Update process flow</a:t>
            </a:r>
          </a:p>
          <a:p>
            <a:pPr marL="565785" lvl="1" indent="-282893">
              <a:spcBef>
                <a:spcPts val="1188"/>
              </a:spcBef>
            </a:pPr>
            <a:r>
              <a:rPr lang="en-US" dirty="0" smtClean="0"/>
              <a:t>Updating the Q &amp; A </a:t>
            </a:r>
          </a:p>
          <a:p>
            <a:pPr>
              <a:spcBef>
                <a:spcPts val="1188"/>
              </a:spcBef>
            </a:pPr>
            <a:r>
              <a:rPr lang="en-US" dirty="0" smtClean="0"/>
              <a:t>Engaging MTAC User Group 5 to review document </a:t>
            </a:r>
            <a:br>
              <a:rPr lang="en-US" dirty="0" smtClean="0"/>
            </a:br>
            <a:r>
              <a:rPr lang="en-US" dirty="0" smtClean="0"/>
              <a:t>prior to publication</a:t>
            </a:r>
          </a:p>
          <a:p>
            <a:pPr>
              <a:spcBef>
                <a:spcPts val="1188"/>
              </a:spcBef>
            </a:pP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Currently Being Revised to Include: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708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NCOA</a:t>
            </a:r>
            <a:r>
              <a:rPr lang="en-US" baseline="30000" dirty="0" err="1" smtClean="0"/>
              <a:t>Link</a:t>
            </a:r>
            <a:r>
              <a:rPr lang="en-US" baseline="30000" dirty="0" smtClean="0"/>
              <a:t> </a:t>
            </a:r>
            <a:r>
              <a:rPr lang="en-US" dirty="0" smtClean="0"/>
              <a:t>for EDU Pilot Status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276606" y="2377440"/>
            <a:ext cx="9505188" cy="4037505"/>
          </a:xfrm>
        </p:spPr>
        <p:txBody>
          <a:bodyPr>
            <a:normAutofit/>
          </a:bodyPr>
          <a:lstStyle/>
          <a:p>
            <a:pPr>
              <a:spcBef>
                <a:spcPts val="1188"/>
              </a:spcBef>
            </a:pPr>
            <a:r>
              <a:rPr lang="en-US" dirty="0" smtClean="0"/>
              <a:t>Since April 2017, Colleges &amp; Universities have been able to submit student move information</a:t>
            </a:r>
          </a:p>
          <a:p>
            <a:pPr>
              <a:spcBef>
                <a:spcPts val="1188"/>
              </a:spcBef>
            </a:pPr>
            <a:r>
              <a:rPr lang="en-US" dirty="0" err="1" smtClean="0"/>
              <a:t>NCOA</a:t>
            </a:r>
            <a:r>
              <a:rPr lang="en-US" baseline="30000" dirty="0" err="1" smtClean="0"/>
              <a:t>Link</a:t>
            </a:r>
            <a:r>
              <a:rPr lang="en-US" dirty="0" smtClean="0"/>
              <a:t> May 1, 2017 Release #1287 contained student COA data </a:t>
            </a:r>
            <a:br>
              <a:rPr lang="en-US" dirty="0" smtClean="0"/>
            </a:br>
            <a:r>
              <a:rPr lang="en-US" dirty="0" smtClean="0"/>
              <a:t>(Code 07 returned when matched)</a:t>
            </a:r>
          </a:p>
          <a:p>
            <a:pPr>
              <a:spcBef>
                <a:spcPts val="1188"/>
              </a:spcBef>
            </a:pPr>
            <a:r>
              <a:rPr lang="en-US" dirty="0" smtClean="0"/>
              <a:t>February 2018: approximately 2,000 student records from three schools (5 enrolled)</a:t>
            </a:r>
          </a:p>
          <a:p>
            <a:pPr>
              <a:spcBef>
                <a:spcPts val="1188"/>
              </a:spcBef>
            </a:pPr>
            <a:r>
              <a:rPr lang="en-US" dirty="0" smtClean="0"/>
              <a:t>Intermittent interest, no new participants</a:t>
            </a:r>
          </a:p>
          <a:p>
            <a:pPr>
              <a:spcBef>
                <a:spcPts val="1188"/>
              </a:spcBef>
            </a:pPr>
            <a:r>
              <a:rPr lang="en-US" dirty="0" smtClean="0"/>
              <a:t>Pilot ends November 2018 </a:t>
            </a:r>
          </a:p>
          <a:p>
            <a:pPr>
              <a:spcBef>
                <a:spcPts val="1188"/>
              </a:spcBef>
            </a:pPr>
            <a:r>
              <a:rPr lang="en-US" dirty="0" smtClean="0"/>
              <a:t>Insufficient data to determine impact to undeliverable mail</a:t>
            </a:r>
          </a:p>
          <a:p>
            <a:pPr>
              <a:spcBef>
                <a:spcPts val="1188"/>
              </a:spcBef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8209F-1662-40B9-BF25-8E6F7AC270B7}" type="slidenum">
              <a:rPr lang="en-US" smtClean="0"/>
              <a:pPr/>
              <a:t>97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 smtClean="0"/>
              <a:t>NCOA</a:t>
            </a:r>
            <a:r>
              <a:rPr lang="en-US" baseline="30000" dirty="0" err="1" smtClean="0"/>
              <a:t>Link</a:t>
            </a:r>
            <a:r>
              <a:rPr lang="en-US" baseline="30000" dirty="0" smtClean="0"/>
              <a:t>® </a:t>
            </a:r>
            <a:r>
              <a:rPr lang="en-US" dirty="0" smtClean="0"/>
              <a:t>for 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066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8157">
            <a:off x="5511553" y="4625483"/>
            <a:ext cx="5657850" cy="265083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6493">
            <a:off x="7211309" y="3573053"/>
            <a:ext cx="2951131" cy="3280703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ACS</a:t>
            </a:r>
            <a:r>
              <a:rPr lang="en-US" baseline="30000" dirty="0" smtClean="0"/>
              <a:t>™</a:t>
            </a:r>
            <a:r>
              <a:rPr lang="en-US" dirty="0" smtClean="0"/>
              <a:t> Reconciliation Process</a:t>
            </a:r>
            <a:endParaRPr lang="en-US" dirty="0"/>
          </a:p>
        </p:txBody>
      </p:sp>
      <p:sp>
        <p:nvSpPr>
          <p:cNvPr id="8195" name="Content Placeholder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912"/>
              </a:spcBef>
            </a:pPr>
            <a:r>
              <a:rPr lang="en-US" altLang="en-US" dirty="0"/>
              <a:t>Retirement of the Periodical Reconciliation process effective with implementation of the Address Quality Census Assessment </a:t>
            </a:r>
          </a:p>
          <a:p>
            <a:pPr>
              <a:spcBef>
                <a:spcPts val="1188"/>
              </a:spcBef>
            </a:pPr>
            <a:r>
              <a:rPr lang="en-US" altLang="en-US" dirty="0"/>
              <a:t>Discontinuation of Reconciliation Reports &amp; Scan Rates </a:t>
            </a:r>
          </a:p>
          <a:p>
            <a:pPr>
              <a:spcBef>
                <a:spcPts val="1188"/>
              </a:spcBef>
            </a:pPr>
            <a:r>
              <a:rPr lang="en-US" altLang="en-US" dirty="0"/>
              <a:t>Shipping Notice will report Traditional ACS counts &amp; fees</a:t>
            </a:r>
          </a:p>
          <a:p>
            <a:pPr marL="226314" lvl="1">
              <a:spcBef>
                <a:spcPts val="1188"/>
              </a:spcBef>
              <a:buFont typeface="Wingdings" panose="05000000000000000000" pitchFamily="2" charset="2"/>
              <a:buChar char="§"/>
            </a:pPr>
            <a:r>
              <a:rPr lang="en-US" altLang="en-US" sz="2178" dirty="0"/>
              <a:t>Traditional ACS notices will be charged </a:t>
            </a:r>
            <a:r>
              <a:rPr lang="en-US" altLang="en-US" sz="2178" i="1" u="sng" dirty="0"/>
              <a:t>unless</a:t>
            </a:r>
            <a:r>
              <a:rPr lang="en-US" altLang="en-US" sz="2178" dirty="0"/>
              <a:t>:</a:t>
            </a:r>
          </a:p>
          <a:p>
            <a:pPr marL="565785" lvl="3" indent="-282893">
              <a:spcBef>
                <a:spcPts val="594"/>
              </a:spcBef>
            </a:pPr>
            <a:r>
              <a:rPr lang="en-US" altLang="en-US" sz="2079" dirty="0"/>
              <a:t>Full Service publisher meet the 95% volume threshold</a:t>
            </a:r>
          </a:p>
          <a:p>
            <a:pPr marL="565785" lvl="3" indent="-282893">
              <a:spcBef>
                <a:spcPts val="594"/>
              </a:spcBef>
            </a:pPr>
            <a:r>
              <a:rPr lang="en-US" altLang="en-US" sz="2079" dirty="0"/>
              <a:t>and includes an ACS STID in the IMb</a:t>
            </a:r>
          </a:p>
          <a:p>
            <a:pPr>
              <a:spcBef>
                <a:spcPts val="1188"/>
              </a:spcBef>
            </a:pPr>
            <a:r>
              <a:rPr lang="en-US" altLang="en-US" dirty="0"/>
              <a:t>Traditional ACS notices will be charged when:</a:t>
            </a:r>
          </a:p>
          <a:p>
            <a:pPr marL="565785" lvl="1" indent="-282893">
              <a:spcBef>
                <a:spcPts val="594"/>
              </a:spcBef>
            </a:pPr>
            <a:r>
              <a:rPr lang="en-US" altLang="en-US" dirty="0" smtClean="0"/>
              <a:t>Traditional ACS STID is used in IMb</a:t>
            </a:r>
          </a:p>
          <a:p>
            <a:pPr marL="565785" lvl="1" indent="-282893">
              <a:spcBef>
                <a:spcPts val="594"/>
              </a:spcBef>
            </a:pPr>
            <a:r>
              <a:rPr lang="en-US" altLang="en-US" dirty="0" smtClean="0"/>
              <a:t>Publisher does not meet Full Service volume threshold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Periodicals Reconciliation</a:t>
            </a:r>
            <a:endParaRPr lang="en-US" dirty="0"/>
          </a:p>
        </p:txBody>
      </p:sp>
      <p:sp>
        <p:nvSpPr>
          <p:cNvPr id="7" name="Slide Number Placeholder 1"/>
          <p:cNvSpPr txBox="1">
            <a:spLocks/>
          </p:cNvSpPr>
          <p:nvPr/>
        </p:nvSpPr>
        <p:spPr bwMode="auto">
          <a:xfrm>
            <a:off x="8329613" y="6451092"/>
            <a:ext cx="1735074" cy="187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472" tIns="34736" rIns="69472" bIns="34736"/>
          <a:lstStyle>
            <a:lvl1pPr eaLnBrk="0" hangingPunct="0">
              <a:spcBef>
                <a:spcPct val="10000"/>
              </a:spcBef>
              <a:buClr>
                <a:srgbClr val="0040C0"/>
              </a:buClr>
              <a:buSzPct val="90000"/>
              <a:buFont typeface="Wingdings" pitchFamily="2" charset="2"/>
              <a:buChar char="q"/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10000"/>
              </a:spcBef>
              <a:buClr>
                <a:srgbClr val="0040C0"/>
              </a:buClr>
              <a:buFont typeface="Arial" pitchFamily="34" charset="0"/>
              <a:buChar char="●"/>
              <a:defRPr sz="2600" b="1">
                <a:solidFill>
                  <a:schemeClr val="tx1"/>
                </a:solidFill>
                <a:latin typeface="Arial" pitchFamily="34" charset="0"/>
              </a:defRPr>
            </a:lvl2pPr>
            <a:lvl3pPr marL="1085850" indent="-228600" eaLnBrk="0" hangingPunct="0">
              <a:spcBef>
                <a:spcPct val="10000"/>
              </a:spcBef>
              <a:buClr>
                <a:srgbClr val="0040C0"/>
              </a:buClr>
              <a:buSzPct val="60000"/>
              <a:buFont typeface="Wingdings" pitchFamily="2" charset="2"/>
              <a:buChar char="u"/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485900" indent="-228600" eaLnBrk="0" hangingPunct="0">
              <a:spcBef>
                <a:spcPct val="10000"/>
              </a:spcBef>
              <a:buClr>
                <a:srgbClr val="0040C0"/>
              </a:buClr>
              <a:buSzPct val="125000"/>
              <a:buFont typeface="Wingdings" pitchFamily="2" charset="2"/>
              <a:buChar char="§"/>
              <a:defRPr sz="2200" b="1">
                <a:solidFill>
                  <a:schemeClr val="tx1"/>
                </a:solidFill>
                <a:latin typeface="Arial" pitchFamily="34" charset="0"/>
              </a:defRPr>
            </a:lvl4pPr>
            <a:lvl5pPr marL="1943100" indent="-285750" eaLnBrk="0" hangingPunct="0">
              <a:spcBef>
                <a:spcPct val="10000"/>
              </a:spcBef>
              <a:buClr>
                <a:srgbClr val="0040C0"/>
              </a:buClr>
              <a:buFont typeface="Wingdings" pitchFamily="2" charset="2"/>
              <a:buChar char="v"/>
              <a:defRPr sz="2000" b="1">
                <a:solidFill>
                  <a:schemeClr val="tx1"/>
                </a:solidFill>
                <a:latin typeface="Arial" pitchFamily="34" charset="0"/>
              </a:defRPr>
            </a:lvl5pPr>
            <a:lvl6pPr marL="2400300" indent="-285750" eaLnBrk="0" fontAlgn="base" hangingPunct="0">
              <a:spcBef>
                <a:spcPct val="10000"/>
              </a:spcBef>
              <a:spcAft>
                <a:spcPct val="0"/>
              </a:spcAft>
              <a:buClr>
                <a:srgbClr val="0040C0"/>
              </a:buClr>
              <a:buFont typeface="Wingdings" pitchFamily="2" charset="2"/>
              <a:buChar char="v"/>
              <a:defRPr sz="2000" b="1">
                <a:solidFill>
                  <a:schemeClr val="tx1"/>
                </a:solidFill>
                <a:latin typeface="Arial" pitchFamily="34" charset="0"/>
              </a:defRPr>
            </a:lvl6pPr>
            <a:lvl7pPr marL="2857500" indent="-285750" eaLnBrk="0" fontAlgn="base" hangingPunct="0">
              <a:spcBef>
                <a:spcPct val="10000"/>
              </a:spcBef>
              <a:spcAft>
                <a:spcPct val="0"/>
              </a:spcAft>
              <a:buClr>
                <a:srgbClr val="0040C0"/>
              </a:buClr>
              <a:buFont typeface="Wingdings" pitchFamily="2" charset="2"/>
              <a:buChar char="v"/>
              <a:defRPr sz="2000" b="1">
                <a:solidFill>
                  <a:schemeClr val="tx1"/>
                </a:solidFill>
                <a:latin typeface="Arial" pitchFamily="34" charset="0"/>
              </a:defRPr>
            </a:lvl7pPr>
            <a:lvl8pPr marL="3314700" indent="-285750" eaLnBrk="0" fontAlgn="base" hangingPunct="0">
              <a:spcBef>
                <a:spcPct val="10000"/>
              </a:spcBef>
              <a:spcAft>
                <a:spcPct val="0"/>
              </a:spcAft>
              <a:buClr>
                <a:srgbClr val="0040C0"/>
              </a:buClr>
              <a:buFont typeface="Wingdings" pitchFamily="2" charset="2"/>
              <a:buChar char="v"/>
              <a:defRPr sz="2000" b="1">
                <a:solidFill>
                  <a:schemeClr val="tx1"/>
                </a:solidFill>
                <a:latin typeface="Arial" pitchFamily="34" charset="0"/>
              </a:defRPr>
            </a:lvl8pPr>
            <a:lvl9pPr marL="3771900" indent="-285750" eaLnBrk="0" fontAlgn="base" hangingPunct="0">
              <a:spcBef>
                <a:spcPct val="10000"/>
              </a:spcBef>
              <a:spcAft>
                <a:spcPct val="0"/>
              </a:spcAft>
              <a:buClr>
                <a:srgbClr val="0040C0"/>
              </a:buClr>
              <a:buFont typeface="Wingdings" pitchFamily="2" charset="2"/>
              <a:buChar char="v"/>
              <a:defRPr sz="2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0303F616-8FD3-4505-8CF6-95E323128D26}" type="slidenum">
              <a:rPr lang="en-US" altLang="en-US" sz="990" b="0">
                <a:solidFill>
                  <a:schemeClr val="bg1">
                    <a:lumMod val="50000"/>
                  </a:schemeClr>
                </a:solidFill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98</a:t>
            </a:fld>
            <a:endParaRPr lang="en-US" altLang="en-US" sz="990" b="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78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 Form 3579</a:t>
            </a:r>
            <a:endParaRPr lang="en-US" dirty="0"/>
          </a:p>
        </p:txBody>
      </p:sp>
      <p:sp>
        <p:nvSpPr>
          <p:cNvPr id="8195" name="Content Placeholder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indent="-341042">
              <a:spcBef>
                <a:spcPts val="912"/>
              </a:spcBef>
            </a:pPr>
            <a:r>
              <a:rPr lang="en-US" altLang="en-US" dirty="0"/>
              <a:t>Effective with the </a:t>
            </a:r>
            <a:r>
              <a:rPr lang="en-US" dirty="0"/>
              <a:t>Address Quality Census Measurement &amp;  Assessment Process implementation:  </a:t>
            </a:r>
          </a:p>
          <a:p>
            <a:pPr marL="339471" indent="-339471">
              <a:spcBef>
                <a:spcPts val="594"/>
              </a:spcBef>
            </a:pPr>
            <a:r>
              <a:rPr lang="en-US" altLang="en-US" dirty="0"/>
              <a:t>PS Forms 3579 will be charged when Manual Corrections </a:t>
            </a:r>
            <a:r>
              <a:rPr lang="en-US" altLang="en-US" dirty="0" smtClean="0"/>
              <a:t>are requested </a:t>
            </a:r>
            <a:r>
              <a:rPr lang="en-US" altLang="en-US" dirty="0"/>
              <a:t>or required</a:t>
            </a:r>
          </a:p>
          <a:p>
            <a:pPr indent="-341042">
              <a:spcBef>
                <a:spcPts val="594"/>
              </a:spcBef>
            </a:pPr>
            <a:r>
              <a:rPr lang="en-US" altLang="en-US" dirty="0"/>
              <a:t>PS Form 3579 notices are generated when:</a:t>
            </a:r>
          </a:p>
          <a:p>
            <a:pPr marL="678942" lvl="2" indent="-282893">
              <a:buFont typeface="Arial" panose="020B0604020202020204" pitchFamily="34" charset="0"/>
              <a:buChar char="•"/>
            </a:pPr>
            <a:r>
              <a:rPr lang="en-US" altLang="en-US" sz="2079" dirty="0" err="1"/>
              <a:t>IMb</a:t>
            </a:r>
            <a:r>
              <a:rPr lang="en-US" altLang="en-US" sz="2079" baseline="30000" dirty="0"/>
              <a:t>™</a:t>
            </a:r>
            <a:r>
              <a:rPr lang="en-US" altLang="en-US" sz="2079" dirty="0"/>
              <a:t> </a:t>
            </a:r>
            <a:r>
              <a:rPr lang="en-US" altLang="en-US" sz="2079" dirty="0"/>
              <a:t>contains a Manual Corrections Service Type ID (STID)</a:t>
            </a:r>
          </a:p>
          <a:p>
            <a:pPr marL="678942" lvl="2" indent="-282893">
              <a:buFont typeface="Arial" panose="020B0604020202020204" pitchFamily="34" charset="0"/>
              <a:buChar char="•"/>
            </a:pPr>
            <a:r>
              <a:rPr lang="en-US" altLang="en-US" sz="2079" dirty="0"/>
              <a:t>Invalid IMb, No IMb, or IMb Unreadable</a:t>
            </a:r>
          </a:p>
          <a:p>
            <a:pPr marL="678942" lvl="2" indent="-282893">
              <a:buFont typeface="Arial" panose="020B0604020202020204" pitchFamily="34" charset="0"/>
              <a:buChar char="•"/>
            </a:pPr>
            <a:r>
              <a:rPr lang="en-US" altLang="en-US" sz="2079" dirty="0"/>
              <a:t>IMb contains a Traditional ACS STID but:</a:t>
            </a:r>
          </a:p>
          <a:p>
            <a:pPr marL="961835" lvl="2" indent="-282893"/>
            <a:r>
              <a:rPr lang="en-US" altLang="en-US" dirty="0"/>
              <a:t>No Participant ID</a:t>
            </a:r>
          </a:p>
          <a:p>
            <a:pPr marL="961835" lvl="2" indent="-282893"/>
            <a:r>
              <a:rPr lang="en-US" altLang="en-US" dirty="0"/>
              <a:t>Invalid Participant ID &amp;/or Keyline</a:t>
            </a:r>
          </a:p>
          <a:p>
            <a:pPr marL="961835" lvl="2" indent="-282893"/>
            <a:r>
              <a:rPr lang="en-US" altLang="en-US" dirty="0"/>
              <a:t>Unreadable Participant ID &amp;/or Keyline</a:t>
            </a:r>
          </a:p>
          <a:p>
            <a:pPr indent="-341042">
              <a:spcBef>
                <a:spcPts val="594"/>
              </a:spcBef>
            </a:pPr>
            <a:r>
              <a:rPr lang="en-US" altLang="en-US" dirty="0" smtClean="0"/>
              <a:t>The font* used for the Participant ID &amp; Keyline is critical</a:t>
            </a:r>
            <a:endParaRPr lang="en-US" alt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Periodicals</a:t>
            </a:r>
            <a:endParaRPr lang="en-US" dirty="0"/>
          </a:p>
        </p:txBody>
      </p:sp>
      <p:sp>
        <p:nvSpPr>
          <p:cNvPr id="7" name="Slide Number Placeholder 1"/>
          <p:cNvSpPr txBox="1">
            <a:spLocks/>
          </p:cNvSpPr>
          <p:nvPr/>
        </p:nvSpPr>
        <p:spPr bwMode="auto">
          <a:xfrm>
            <a:off x="8329613" y="6451092"/>
            <a:ext cx="1735074" cy="187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472" tIns="34736" rIns="69472" bIns="34736"/>
          <a:lstStyle>
            <a:lvl1pPr eaLnBrk="0" hangingPunct="0">
              <a:spcBef>
                <a:spcPct val="10000"/>
              </a:spcBef>
              <a:buClr>
                <a:srgbClr val="0040C0"/>
              </a:buClr>
              <a:buSzPct val="90000"/>
              <a:buFont typeface="Wingdings" pitchFamily="2" charset="2"/>
              <a:buChar char="q"/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10000"/>
              </a:spcBef>
              <a:buClr>
                <a:srgbClr val="0040C0"/>
              </a:buClr>
              <a:buFont typeface="Arial" pitchFamily="34" charset="0"/>
              <a:buChar char="●"/>
              <a:defRPr sz="2600" b="1">
                <a:solidFill>
                  <a:schemeClr val="tx1"/>
                </a:solidFill>
                <a:latin typeface="Arial" pitchFamily="34" charset="0"/>
              </a:defRPr>
            </a:lvl2pPr>
            <a:lvl3pPr marL="1085850" indent="-228600" eaLnBrk="0" hangingPunct="0">
              <a:spcBef>
                <a:spcPct val="10000"/>
              </a:spcBef>
              <a:buClr>
                <a:srgbClr val="0040C0"/>
              </a:buClr>
              <a:buSzPct val="60000"/>
              <a:buFont typeface="Wingdings" pitchFamily="2" charset="2"/>
              <a:buChar char="u"/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485900" indent="-228600" eaLnBrk="0" hangingPunct="0">
              <a:spcBef>
                <a:spcPct val="10000"/>
              </a:spcBef>
              <a:buClr>
                <a:srgbClr val="0040C0"/>
              </a:buClr>
              <a:buSzPct val="125000"/>
              <a:buFont typeface="Wingdings" pitchFamily="2" charset="2"/>
              <a:buChar char="§"/>
              <a:defRPr sz="2200" b="1">
                <a:solidFill>
                  <a:schemeClr val="tx1"/>
                </a:solidFill>
                <a:latin typeface="Arial" pitchFamily="34" charset="0"/>
              </a:defRPr>
            </a:lvl4pPr>
            <a:lvl5pPr marL="1943100" indent="-285750" eaLnBrk="0" hangingPunct="0">
              <a:spcBef>
                <a:spcPct val="10000"/>
              </a:spcBef>
              <a:buClr>
                <a:srgbClr val="0040C0"/>
              </a:buClr>
              <a:buFont typeface="Wingdings" pitchFamily="2" charset="2"/>
              <a:buChar char="v"/>
              <a:defRPr sz="2000" b="1">
                <a:solidFill>
                  <a:schemeClr val="tx1"/>
                </a:solidFill>
                <a:latin typeface="Arial" pitchFamily="34" charset="0"/>
              </a:defRPr>
            </a:lvl5pPr>
            <a:lvl6pPr marL="2400300" indent="-285750" eaLnBrk="0" fontAlgn="base" hangingPunct="0">
              <a:spcBef>
                <a:spcPct val="10000"/>
              </a:spcBef>
              <a:spcAft>
                <a:spcPct val="0"/>
              </a:spcAft>
              <a:buClr>
                <a:srgbClr val="0040C0"/>
              </a:buClr>
              <a:buFont typeface="Wingdings" pitchFamily="2" charset="2"/>
              <a:buChar char="v"/>
              <a:defRPr sz="2000" b="1">
                <a:solidFill>
                  <a:schemeClr val="tx1"/>
                </a:solidFill>
                <a:latin typeface="Arial" pitchFamily="34" charset="0"/>
              </a:defRPr>
            </a:lvl6pPr>
            <a:lvl7pPr marL="2857500" indent="-285750" eaLnBrk="0" fontAlgn="base" hangingPunct="0">
              <a:spcBef>
                <a:spcPct val="10000"/>
              </a:spcBef>
              <a:spcAft>
                <a:spcPct val="0"/>
              </a:spcAft>
              <a:buClr>
                <a:srgbClr val="0040C0"/>
              </a:buClr>
              <a:buFont typeface="Wingdings" pitchFamily="2" charset="2"/>
              <a:buChar char="v"/>
              <a:defRPr sz="2000" b="1">
                <a:solidFill>
                  <a:schemeClr val="tx1"/>
                </a:solidFill>
                <a:latin typeface="Arial" pitchFamily="34" charset="0"/>
              </a:defRPr>
            </a:lvl7pPr>
            <a:lvl8pPr marL="3314700" indent="-285750" eaLnBrk="0" fontAlgn="base" hangingPunct="0">
              <a:spcBef>
                <a:spcPct val="10000"/>
              </a:spcBef>
              <a:spcAft>
                <a:spcPct val="0"/>
              </a:spcAft>
              <a:buClr>
                <a:srgbClr val="0040C0"/>
              </a:buClr>
              <a:buFont typeface="Wingdings" pitchFamily="2" charset="2"/>
              <a:buChar char="v"/>
              <a:defRPr sz="2000" b="1">
                <a:solidFill>
                  <a:schemeClr val="tx1"/>
                </a:solidFill>
                <a:latin typeface="Arial" pitchFamily="34" charset="0"/>
              </a:defRPr>
            </a:lvl8pPr>
            <a:lvl9pPr marL="3771900" indent="-285750" eaLnBrk="0" fontAlgn="base" hangingPunct="0">
              <a:spcBef>
                <a:spcPct val="10000"/>
              </a:spcBef>
              <a:spcAft>
                <a:spcPct val="0"/>
              </a:spcAft>
              <a:buClr>
                <a:srgbClr val="0040C0"/>
              </a:buClr>
              <a:buFont typeface="Wingdings" pitchFamily="2" charset="2"/>
              <a:buChar char="v"/>
              <a:defRPr sz="2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0303F616-8FD3-4505-8CF6-95E323128D26}" type="slidenum">
              <a:rPr lang="en-US" altLang="en-US" sz="990" b="0">
                <a:solidFill>
                  <a:schemeClr val="bg1">
                    <a:lumMod val="50000"/>
                  </a:schemeClr>
                </a:solidFill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99</a:t>
            </a:fld>
            <a:endParaRPr lang="en-US" altLang="en-US" sz="990" b="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8157">
            <a:off x="5678417" y="4323732"/>
            <a:ext cx="5657850" cy="265083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6493">
            <a:off x="7187131" y="3493401"/>
            <a:ext cx="2951131" cy="29447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76606" y="6392257"/>
            <a:ext cx="7619238" cy="2742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1188" i="1" dirty="0">
                <a:solidFill>
                  <a:srgbClr val="FF0000"/>
                </a:solidFill>
              </a:rPr>
              <a:t>* DMM </a:t>
            </a:r>
            <a:r>
              <a:rPr lang="en-US" sz="1188" i="1" dirty="0">
                <a:solidFill>
                  <a:srgbClr val="FF0000"/>
                </a:solidFill>
              </a:rPr>
              <a:t>507.4.2.5b “non-narrow variant of Helvetica or Arial sans serif font in the range of 10 to 12 points</a:t>
            </a:r>
            <a:r>
              <a:rPr lang="en-US" sz="1188" i="1" dirty="0">
                <a:solidFill>
                  <a:srgbClr val="FF0000"/>
                </a:solidFill>
              </a:rPr>
              <a:t>.”</a:t>
            </a:r>
            <a:endParaRPr lang="en-US" altLang="en-US" sz="1188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57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9963</Words>
  <Application>Microsoft Office PowerPoint</Application>
  <PresentationFormat>Custom</PresentationFormat>
  <Paragraphs>3226</Paragraphs>
  <Slides>100</Slides>
  <Notes>97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100</vt:i4>
      </vt:variant>
    </vt:vector>
  </HeadingPairs>
  <TitlesOfParts>
    <vt:vector size="110" baseType="lpstr">
      <vt:lpstr>ＭＳ Ｐゴシック</vt:lpstr>
      <vt:lpstr>Arial</vt:lpstr>
      <vt:lpstr>Calibri</vt:lpstr>
      <vt:lpstr>Century Gothic</vt:lpstr>
      <vt:lpstr>Lucida Sans Typewriter</vt:lpstr>
      <vt:lpstr>Times</vt:lpstr>
      <vt:lpstr>Times New Roman</vt:lpstr>
      <vt:lpstr>Wingdings</vt:lpstr>
      <vt:lpstr>ヒラギノ角ゴ Pro W3</vt:lpstr>
      <vt:lpstr>Office Theme</vt:lpstr>
      <vt:lpstr>PowerPoint Presentation</vt:lpstr>
      <vt:lpstr>MTAC Discussion Topics</vt:lpstr>
      <vt:lpstr>MTAC Discussion Topics</vt:lpstr>
      <vt:lpstr>PowerPoint Presentation</vt:lpstr>
      <vt:lpstr>Informed Visibility® Update</vt:lpstr>
      <vt:lpstr>Informed Visibility Roadmap</vt:lpstr>
      <vt:lpstr>Informed Visibility Roadmap</vt:lpstr>
      <vt:lpstr>MTR Pulse Call Items</vt:lpstr>
      <vt:lpstr>PowerPoint Presentation</vt:lpstr>
      <vt:lpstr>Manual Bullpen Scanning Efforts</vt:lpstr>
      <vt:lpstr>Process/Solution Development</vt:lpstr>
      <vt:lpstr>Challenges / Observations</vt:lpstr>
      <vt:lpstr>Results</vt:lpstr>
      <vt:lpstr>Next Steps</vt:lpstr>
      <vt:lpstr>Manual Bullpen Visibility</vt:lpstr>
      <vt:lpstr>PowerPoint Presentation</vt:lpstr>
      <vt:lpstr>FY18 Q1 Periodicals Visibility Flows Metrics by Entry Discount Type</vt:lpstr>
      <vt:lpstr>PowerPoint Presentation</vt:lpstr>
      <vt:lpstr>Bundle Visibility – Program Status</vt:lpstr>
      <vt:lpstr>PowerPoint Presentation</vt:lpstr>
      <vt:lpstr>Mail Visibility Applications (MVA)</vt:lpstr>
      <vt:lpstr>PowerPoint Presentation</vt:lpstr>
      <vt:lpstr>PowerPoint Presentation</vt:lpstr>
      <vt:lpstr>Full Service Mail Trend</vt:lpstr>
      <vt:lpstr>FY18 Q1 Commercial Mail Volume Mail In Measurement</vt:lpstr>
      <vt:lpstr>Periodicals Flats</vt:lpstr>
      <vt:lpstr>Increase Mail In Measurement</vt:lpstr>
      <vt:lpstr>Increase Mail In Measurement</vt:lpstr>
      <vt:lpstr>Increase Mail In Measurement</vt:lpstr>
      <vt:lpstr>PowerPoint Presentation</vt:lpstr>
      <vt:lpstr>PTR Agenda &amp; Action Items for Focus Groups</vt:lpstr>
      <vt:lpstr>Federal Register Notice New Timeline</vt:lpstr>
      <vt:lpstr>PowerPoint Presentation</vt:lpstr>
      <vt:lpstr>IMpb Compliance Quality Metrics January 2018</vt:lpstr>
      <vt:lpstr>PowerPoint Presentation</vt:lpstr>
      <vt:lpstr>IMpb Compliance Quality Metrics Competitive Products Only</vt:lpstr>
      <vt:lpstr>IMpb Compliance Performance</vt:lpstr>
      <vt:lpstr>IMpb Compliance Quality Metrics Competitive Products Only</vt:lpstr>
      <vt:lpstr>PTR Agenda &amp; Action Items for Focus Groups</vt:lpstr>
      <vt:lpstr>PTR Agenda &amp; Action Items for Focus Groups</vt:lpstr>
      <vt:lpstr>PTR Agenda &amp; Action Items for Focus Groups</vt:lpstr>
      <vt:lpstr>PTR Agenda &amp; Action Items for Focus Groups</vt:lpstr>
      <vt:lpstr>PowerPoint Presentation</vt:lpstr>
      <vt:lpstr>Commercial First-Class Mail® Performance by Quarter</vt:lpstr>
      <vt:lpstr>PowerPoint Presentation</vt:lpstr>
      <vt:lpstr>First-Class Mail® (Letters) Score Trend</vt:lpstr>
      <vt:lpstr>First-Class Mail® (Letters) Last Mile Impact Trend</vt:lpstr>
      <vt:lpstr>First-Class Mail® (Letters) Service Variance</vt:lpstr>
      <vt:lpstr>PowerPoint Presentation</vt:lpstr>
      <vt:lpstr>First-Class Mail® (Flats) Score Trend</vt:lpstr>
      <vt:lpstr>First-Class Mail® (Flats) Last Mile Impact Trend</vt:lpstr>
      <vt:lpstr>Presort First-Class Mail® (Flats) Last Mile Impact Trend</vt:lpstr>
      <vt:lpstr>Presort First-Class Mail® (Flats) Last Mile Impact Trend</vt:lpstr>
      <vt:lpstr>Presort First-Class Mail® (Flats) Last Mile Impact Trend</vt:lpstr>
      <vt:lpstr>First-Class Mail® (Flats) Service Variance</vt:lpstr>
      <vt:lpstr>PowerPoint Presentation</vt:lpstr>
      <vt:lpstr>IMB® Periodicals Performance by Quarter</vt:lpstr>
      <vt:lpstr>Periodicals Score Trend</vt:lpstr>
      <vt:lpstr>Periodicals Last Mile Impact Trend</vt:lpstr>
      <vt:lpstr>Periodicals Last Mile Impact Trend</vt:lpstr>
      <vt:lpstr>Periodicals Last Mile Impact Trend</vt:lpstr>
      <vt:lpstr>Periodicals Last Mile Impact Trend</vt:lpstr>
      <vt:lpstr>Periodicals Service Variance</vt:lpstr>
      <vt:lpstr>PowerPoint Presentation</vt:lpstr>
      <vt:lpstr>USPS Marketing Mail® Performance by Quarter</vt:lpstr>
      <vt:lpstr>USPS Marketing Mail® Performance by Quarter</vt:lpstr>
      <vt:lpstr>PowerPoint Presentation</vt:lpstr>
      <vt:lpstr>USPS Marketing Mail® (Letters) Performance by Quarter</vt:lpstr>
      <vt:lpstr>USPS Marketing Mail® (Letters) Score Trend</vt:lpstr>
      <vt:lpstr>USPS Marketing Mail® (Letters) Last Mile Impact Trend</vt:lpstr>
      <vt:lpstr>USPS Marketing Mail® (Letters) Service Variance</vt:lpstr>
      <vt:lpstr>PowerPoint Presentation</vt:lpstr>
      <vt:lpstr>USPS Marketing Mail® (Flats) Performance by Quarter</vt:lpstr>
      <vt:lpstr>USPS Marketing Mail® (Flats) Score Trend</vt:lpstr>
      <vt:lpstr>USPS Marketing Mail® (Flats) Last Mile Impact Trend</vt:lpstr>
      <vt:lpstr>USPS Marketing Mail® (Flats) Last Mile Impact Trend</vt:lpstr>
      <vt:lpstr>USPS Marketing Mail® (Flats) Last Mile Impact Trend</vt:lpstr>
      <vt:lpstr>USPS Marketing Mail® (Flats) Last Mile Impact Trend</vt:lpstr>
      <vt:lpstr>USPS Marketing Mail® (Flats) Service Variance</vt:lpstr>
      <vt:lpstr>PowerPoint Presentation</vt:lpstr>
      <vt:lpstr>Last Mile Diagnostics Periodicals</vt:lpstr>
      <vt:lpstr>Last Mile Diagnostics Periodicals</vt:lpstr>
      <vt:lpstr>End-to-End Mail Diagnostics Periodicals</vt:lpstr>
      <vt:lpstr>End-to-End Mail Diagnostics Periodicals</vt:lpstr>
      <vt:lpstr>PowerPoint Presentation</vt:lpstr>
      <vt:lpstr>PowerPoint Presentation</vt:lpstr>
      <vt:lpstr>No Piece Scan FY18 Q1</vt:lpstr>
      <vt:lpstr>PowerPoint Presentation</vt:lpstr>
      <vt:lpstr>Discussion Topics</vt:lpstr>
      <vt:lpstr>Cycle O Requirements</vt:lpstr>
      <vt:lpstr>Cycle O Discussion</vt:lpstr>
      <vt:lpstr>Tentative Schedule</vt:lpstr>
      <vt:lpstr>Improve Accuracy &amp; Use of UAA Reason Codes</vt:lpstr>
      <vt:lpstr>PARS “Upgraded” USPS Marketing Mail</vt:lpstr>
      <vt:lpstr>Alternative Move Update Method Option</vt:lpstr>
      <vt:lpstr>Currently Being Revised to Include:</vt:lpstr>
      <vt:lpstr>NCOALink for EDU Pilot Status</vt:lpstr>
      <vt:lpstr>ACS™ Reconciliation Process</vt:lpstr>
      <vt:lpstr>PS Form 3579</vt:lpstr>
      <vt:lpstr>PARS &amp; FPARS Form 3579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PowerPoint - Pre-MTAC 201802 v4-5_smd.pptx</dc:title>
  <dc:creator>KT2C5C</dc:creator>
  <cp:lastModifiedBy>Harris, Patricia N - Washington, DC</cp:lastModifiedBy>
  <cp:revision>1</cp:revision>
  <dcterms:created xsi:type="dcterms:W3CDTF">2018-02-20T15:41:15Z</dcterms:created>
  <dcterms:modified xsi:type="dcterms:W3CDTF">2018-02-21T15:59:48Z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2018-02-20T00:00:00Z</vt:filetime>
  </property>
  <property fmtid="{D5CDD505-2E9C-101B-9397-08002B2CF9AE}" pid="3" name="LastSaved">
    <vt:filetime>2018-02-20T00:00:00Z</vt:filetime>
  </property>
</Properties>
</file>